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ivvic" pitchFamily="2" charset="0"/>
      <p:regular r:id="rId14"/>
      <p:bold r:id="rId15"/>
      <p:italic r:id="rId16"/>
      <p:boldItalic r:id="rId17"/>
    </p:embeddedFont>
    <p:embeddedFont>
      <p:font typeface="Merriweather" panose="00000500000000000000" pitchFamily="2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BAFA6C-F30B-4BF0-BB16-DA131B33C755}">
  <a:tblStyle styleId="{5ABAFA6C-F30B-4BF0-BB16-DA131B33C7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723fac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723fac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b179643f6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b179643f6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5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76100" y="3164550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"/>
              <a:buAutoNum type="arabicPeriod"/>
              <a:defRPr sz="12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rabicPeriod"/>
              <a:defRPr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rabicPeriod"/>
              <a:defRPr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1152375" y="2139400"/>
            <a:ext cx="4275900" cy="12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82400"/>
              </a:buClr>
              <a:buSzPts val="800"/>
              <a:buFont typeface="Nunito Light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152375" y="1566700"/>
            <a:ext cx="427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vvic"/>
              <a:buChar char="●"/>
              <a:defRPr sz="18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unifiedcommunications/definition/eavesdropp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ctrTitle"/>
          </p:nvPr>
        </p:nvSpPr>
        <p:spPr>
          <a:xfrm>
            <a:off x="2333176" y="1316540"/>
            <a:ext cx="4660747" cy="1565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2"/>
                </a:solidFill>
              </a:rPr>
              <a:t>Implementation of Man in the Middle Attack(Ettercap Tool)</a:t>
            </a:r>
            <a:endParaRPr sz="2800" dirty="0">
              <a:solidFill>
                <a:schemeClr val="lt2"/>
              </a:solidFill>
            </a:endParaRPr>
          </a:p>
        </p:txBody>
      </p:sp>
      <p:grpSp>
        <p:nvGrpSpPr>
          <p:cNvPr id="216" name="Google Shape;216;p28"/>
          <p:cNvGrpSpPr/>
          <p:nvPr/>
        </p:nvGrpSpPr>
        <p:grpSpPr>
          <a:xfrm>
            <a:off x="3445892" y="3223376"/>
            <a:ext cx="2252199" cy="121947"/>
            <a:chOff x="3445892" y="3213101"/>
            <a:chExt cx="2252199" cy="121947"/>
          </a:xfrm>
        </p:grpSpPr>
        <p:sp>
          <p:nvSpPr>
            <p:cNvPr id="217" name="Google Shape;217;p28"/>
            <p:cNvSpPr/>
            <p:nvPr/>
          </p:nvSpPr>
          <p:spPr>
            <a:xfrm>
              <a:off x="3445892" y="3213101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3445892" y="3276484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9" name="Google Shape;219;p28"/>
          <p:cNvGrpSpPr/>
          <p:nvPr/>
        </p:nvGrpSpPr>
        <p:grpSpPr>
          <a:xfrm>
            <a:off x="3445893" y="996205"/>
            <a:ext cx="2252199" cy="93989"/>
            <a:chOff x="3445893" y="996180"/>
            <a:chExt cx="2252199" cy="93989"/>
          </a:xfrm>
        </p:grpSpPr>
        <p:sp>
          <p:nvSpPr>
            <p:cNvPr id="220" name="Google Shape;220;p28"/>
            <p:cNvSpPr/>
            <p:nvPr/>
          </p:nvSpPr>
          <p:spPr>
            <a:xfrm rot="10800000" flipH="1">
              <a:off x="3445893" y="99618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 rot="10800000" flipH="1">
              <a:off x="3445893" y="103160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TEAM MEMBERS:</a:t>
            </a:r>
          </a:p>
        </p:txBody>
      </p:sp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4889412" cy="1273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100"/>
              <a:buFont typeface="Arial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K.DIMPLE(2010030436)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100"/>
              <a:buFont typeface="Arial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K.SIRISHA(2010030438)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2"/>
          <p:cNvGrpSpPr/>
          <p:nvPr/>
        </p:nvGrpSpPr>
        <p:grpSpPr>
          <a:xfrm>
            <a:off x="7205094" y="315131"/>
            <a:ext cx="2319893" cy="4649083"/>
            <a:chOff x="5108075" y="1607775"/>
            <a:chExt cx="1235300" cy="2475550"/>
          </a:xfrm>
        </p:grpSpPr>
        <p:sp>
          <p:nvSpPr>
            <p:cNvPr id="489" name="Google Shape;489;p32"/>
            <p:cNvSpPr/>
            <p:nvPr/>
          </p:nvSpPr>
          <p:spPr>
            <a:xfrm>
              <a:off x="5417325" y="2628675"/>
              <a:ext cx="284300" cy="45675"/>
            </a:xfrm>
            <a:custGeom>
              <a:avLst/>
              <a:gdLst/>
              <a:ahLst/>
              <a:cxnLst/>
              <a:rect l="l" t="t" r="r" b="b"/>
              <a:pathLst>
                <a:path w="11372" h="1827" extrusionOk="0">
                  <a:moveTo>
                    <a:pt x="854" y="1"/>
                  </a:moveTo>
                  <a:cubicBezTo>
                    <a:pt x="549" y="1"/>
                    <a:pt x="314" y="157"/>
                    <a:pt x="179" y="515"/>
                  </a:cubicBezTo>
                  <a:cubicBezTo>
                    <a:pt x="144" y="538"/>
                    <a:pt x="132" y="586"/>
                    <a:pt x="144" y="634"/>
                  </a:cubicBezTo>
                  <a:cubicBezTo>
                    <a:pt x="1" y="1015"/>
                    <a:pt x="13" y="1408"/>
                    <a:pt x="239" y="1765"/>
                  </a:cubicBezTo>
                  <a:cubicBezTo>
                    <a:pt x="273" y="1805"/>
                    <a:pt x="310" y="1827"/>
                    <a:pt x="350" y="1827"/>
                  </a:cubicBezTo>
                  <a:cubicBezTo>
                    <a:pt x="380" y="1827"/>
                    <a:pt x="410" y="1814"/>
                    <a:pt x="441" y="1789"/>
                  </a:cubicBezTo>
                  <a:lnTo>
                    <a:pt x="441" y="1777"/>
                  </a:lnTo>
                  <a:cubicBezTo>
                    <a:pt x="584" y="1658"/>
                    <a:pt x="513" y="1467"/>
                    <a:pt x="656" y="1360"/>
                  </a:cubicBezTo>
                  <a:cubicBezTo>
                    <a:pt x="715" y="955"/>
                    <a:pt x="1037" y="824"/>
                    <a:pt x="1334" y="657"/>
                  </a:cubicBezTo>
                  <a:cubicBezTo>
                    <a:pt x="1572" y="657"/>
                    <a:pt x="1811" y="681"/>
                    <a:pt x="2049" y="693"/>
                  </a:cubicBezTo>
                  <a:cubicBezTo>
                    <a:pt x="2668" y="753"/>
                    <a:pt x="3287" y="919"/>
                    <a:pt x="3882" y="931"/>
                  </a:cubicBezTo>
                  <a:cubicBezTo>
                    <a:pt x="4716" y="955"/>
                    <a:pt x="5537" y="1015"/>
                    <a:pt x="6371" y="1050"/>
                  </a:cubicBezTo>
                  <a:cubicBezTo>
                    <a:pt x="7740" y="1110"/>
                    <a:pt x="9109" y="1372"/>
                    <a:pt x="10490" y="1396"/>
                  </a:cubicBezTo>
                  <a:cubicBezTo>
                    <a:pt x="10740" y="1181"/>
                    <a:pt x="11133" y="1348"/>
                    <a:pt x="11371" y="1074"/>
                  </a:cubicBezTo>
                  <a:cubicBezTo>
                    <a:pt x="10995" y="980"/>
                    <a:pt x="10618" y="941"/>
                    <a:pt x="10225" y="941"/>
                  </a:cubicBezTo>
                  <a:cubicBezTo>
                    <a:pt x="10171" y="941"/>
                    <a:pt x="10116" y="942"/>
                    <a:pt x="10062" y="943"/>
                  </a:cubicBezTo>
                  <a:cubicBezTo>
                    <a:pt x="9958" y="1122"/>
                    <a:pt x="9839" y="1174"/>
                    <a:pt x="9720" y="1174"/>
                  </a:cubicBezTo>
                  <a:cubicBezTo>
                    <a:pt x="9624" y="1174"/>
                    <a:pt x="9528" y="1141"/>
                    <a:pt x="9438" y="1112"/>
                  </a:cubicBezTo>
                  <a:lnTo>
                    <a:pt x="9438" y="1112"/>
                  </a:lnTo>
                  <a:cubicBezTo>
                    <a:pt x="9498" y="1121"/>
                    <a:pt x="9545" y="1126"/>
                    <a:pt x="9586" y="1126"/>
                  </a:cubicBezTo>
                  <a:cubicBezTo>
                    <a:pt x="9716" y="1126"/>
                    <a:pt x="9772" y="1075"/>
                    <a:pt x="9919" y="943"/>
                  </a:cubicBezTo>
                  <a:cubicBezTo>
                    <a:pt x="9488" y="836"/>
                    <a:pt x="9058" y="780"/>
                    <a:pt x="8623" y="780"/>
                  </a:cubicBezTo>
                  <a:cubicBezTo>
                    <a:pt x="8433" y="780"/>
                    <a:pt x="8242" y="790"/>
                    <a:pt x="8049" y="812"/>
                  </a:cubicBezTo>
                  <a:cubicBezTo>
                    <a:pt x="8014" y="848"/>
                    <a:pt x="7990" y="872"/>
                    <a:pt x="7990" y="919"/>
                  </a:cubicBezTo>
                  <a:cubicBezTo>
                    <a:pt x="8026" y="955"/>
                    <a:pt x="8049" y="991"/>
                    <a:pt x="8109" y="991"/>
                  </a:cubicBezTo>
                  <a:cubicBezTo>
                    <a:pt x="8101" y="999"/>
                    <a:pt x="8093" y="1001"/>
                    <a:pt x="8085" y="1001"/>
                  </a:cubicBezTo>
                  <a:cubicBezTo>
                    <a:pt x="8069" y="1001"/>
                    <a:pt x="8053" y="991"/>
                    <a:pt x="8037" y="991"/>
                  </a:cubicBezTo>
                  <a:cubicBezTo>
                    <a:pt x="7978" y="955"/>
                    <a:pt x="7918" y="919"/>
                    <a:pt x="7918" y="836"/>
                  </a:cubicBezTo>
                  <a:lnTo>
                    <a:pt x="7918" y="765"/>
                  </a:lnTo>
                  <a:cubicBezTo>
                    <a:pt x="7799" y="622"/>
                    <a:pt x="7621" y="646"/>
                    <a:pt x="7454" y="634"/>
                  </a:cubicBezTo>
                  <a:cubicBezTo>
                    <a:pt x="5847" y="479"/>
                    <a:pt x="4227" y="419"/>
                    <a:pt x="2620" y="205"/>
                  </a:cubicBezTo>
                  <a:cubicBezTo>
                    <a:pt x="2498" y="152"/>
                    <a:pt x="2371" y="135"/>
                    <a:pt x="2242" y="135"/>
                  </a:cubicBezTo>
                  <a:cubicBezTo>
                    <a:pt x="2048" y="135"/>
                    <a:pt x="1849" y="172"/>
                    <a:pt x="1655" y="172"/>
                  </a:cubicBezTo>
                  <a:cubicBezTo>
                    <a:pt x="1492" y="172"/>
                    <a:pt x="1332" y="146"/>
                    <a:pt x="1179" y="50"/>
                  </a:cubicBezTo>
                  <a:cubicBezTo>
                    <a:pt x="1064" y="18"/>
                    <a:pt x="955" y="1"/>
                    <a:pt x="8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5195875" y="2276300"/>
              <a:ext cx="175350" cy="78300"/>
            </a:xfrm>
            <a:custGeom>
              <a:avLst/>
              <a:gdLst/>
              <a:ahLst/>
              <a:cxnLst/>
              <a:rect l="l" t="t" r="r" b="b"/>
              <a:pathLst>
                <a:path w="7014" h="3132" extrusionOk="0">
                  <a:moveTo>
                    <a:pt x="1060" y="1"/>
                  </a:moveTo>
                  <a:cubicBezTo>
                    <a:pt x="1001" y="13"/>
                    <a:pt x="941" y="24"/>
                    <a:pt x="882" y="72"/>
                  </a:cubicBezTo>
                  <a:cubicBezTo>
                    <a:pt x="822" y="120"/>
                    <a:pt x="882" y="215"/>
                    <a:pt x="786" y="263"/>
                  </a:cubicBezTo>
                  <a:cubicBezTo>
                    <a:pt x="715" y="239"/>
                    <a:pt x="655" y="203"/>
                    <a:pt x="584" y="179"/>
                  </a:cubicBezTo>
                  <a:cubicBezTo>
                    <a:pt x="524" y="155"/>
                    <a:pt x="477" y="143"/>
                    <a:pt x="417" y="143"/>
                  </a:cubicBezTo>
                  <a:cubicBezTo>
                    <a:pt x="274" y="143"/>
                    <a:pt x="131" y="191"/>
                    <a:pt x="36" y="322"/>
                  </a:cubicBezTo>
                  <a:cubicBezTo>
                    <a:pt x="12" y="358"/>
                    <a:pt x="12" y="382"/>
                    <a:pt x="1" y="417"/>
                  </a:cubicBezTo>
                  <a:cubicBezTo>
                    <a:pt x="96" y="453"/>
                    <a:pt x="191" y="513"/>
                    <a:pt x="286" y="560"/>
                  </a:cubicBezTo>
                  <a:cubicBezTo>
                    <a:pt x="405" y="667"/>
                    <a:pt x="596" y="548"/>
                    <a:pt x="703" y="691"/>
                  </a:cubicBezTo>
                  <a:lnTo>
                    <a:pt x="715" y="691"/>
                  </a:lnTo>
                  <a:cubicBezTo>
                    <a:pt x="834" y="798"/>
                    <a:pt x="1024" y="715"/>
                    <a:pt x="1144" y="834"/>
                  </a:cubicBezTo>
                  <a:cubicBezTo>
                    <a:pt x="1263" y="965"/>
                    <a:pt x="1465" y="858"/>
                    <a:pt x="1596" y="965"/>
                  </a:cubicBezTo>
                  <a:cubicBezTo>
                    <a:pt x="1906" y="977"/>
                    <a:pt x="2239" y="977"/>
                    <a:pt x="2548" y="989"/>
                  </a:cubicBezTo>
                  <a:cubicBezTo>
                    <a:pt x="2672" y="1014"/>
                    <a:pt x="2779" y="1153"/>
                    <a:pt x="2904" y="1153"/>
                  </a:cubicBezTo>
                  <a:cubicBezTo>
                    <a:pt x="2959" y="1153"/>
                    <a:pt x="3018" y="1125"/>
                    <a:pt x="3084" y="1048"/>
                  </a:cubicBezTo>
                  <a:cubicBezTo>
                    <a:pt x="3132" y="1025"/>
                    <a:pt x="3132" y="989"/>
                    <a:pt x="3144" y="953"/>
                  </a:cubicBezTo>
                  <a:lnTo>
                    <a:pt x="3144" y="953"/>
                  </a:lnTo>
                  <a:cubicBezTo>
                    <a:pt x="3156" y="1036"/>
                    <a:pt x="3072" y="1072"/>
                    <a:pt x="3049" y="1120"/>
                  </a:cubicBezTo>
                  <a:cubicBezTo>
                    <a:pt x="2679" y="1667"/>
                    <a:pt x="2084" y="2037"/>
                    <a:pt x="1775" y="2632"/>
                  </a:cubicBezTo>
                  <a:cubicBezTo>
                    <a:pt x="1644" y="2882"/>
                    <a:pt x="1655" y="2882"/>
                    <a:pt x="1882" y="3132"/>
                  </a:cubicBezTo>
                  <a:cubicBezTo>
                    <a:pt x="1894" y="3072"/>
                    <a:pt x="1953" y="3037"/>
                    <a:pt x="2013" y="2989"/>
                  </a:cubicBezTo>
                  <a:cubicBezTo>
                    <a:pt x="2036" y="2930"/>
                    <a:pt x="2096" y="2882"/>
                    <a:pt x="2144" y="2834"/>
                  </a:cubicBezTo>
                  <a:cubicBezTo>
                    <a:pt x="2191" y="2799"/>
                    <a:pt x="2239" y="2751"/>
                    <a:pt x="2298" y="2703"/>
                  </a:cubicBezTo>
                  <a:cubicBezTo>
                    <a:pt x="2334" y="2656"/>
                    <a:pt x="2382" y="2632"/>
                    <a:pt x="2429" y="2608"/>
                  </a:cubicBezTo>
                  <a:cubicBezTo>
                    <a:pt x="2441" y="2596"/>
                    <a:pt x="2477" y="2584"/>
                    <a:pt x="2489" y="2572"/>
                  </a:cubicBezTo>
                  <a:cubicBezTo>
                    <a:pt x="2537" y="2537"/>
                    <a:pt x="2560" y="2489"/>
                    <a:pt x="2608" y="2465"/>
                  </a:cubicBezTo>
                  <a:lnTo>
                    <a:pt x="2668" y="2406"/>
                  </a:lnTo>
                  <a:lnTo>
                    <a:pt x="2787" y="2287"/>
                  </a:lnTo>
                  <a:lnTo>
                    <a:pt x="2870" y="2156"/>
                  </a:lnTo>
                  <a:cubicBezTo>
                    <a:pt x="2965" y="2037"/>
                    <a:pt x="3072" y="1929"/>
                    <a:pt x="3191" y="1858"/>
                  </a:cubicBezTo>
                  <a:cubicBezTo>
                    <a:pt x="3251" y="1822"/>
                    <a:pt x="3287" y="1798"/>
                    <a:pt x="3334" y="1763"/>
                  </a:cubicBezTo>
                  <a:cubicBezTo>
                    <a:pt x="3382" y="1739"/>
                    <a:pt x="3430" y="1703"/>
                    <a:pt x="3465" y="1667"/>
                  </a:cubicBezTo>
                  <a:lnTo>
                    <a:pt x="3525" y="1608"/>
                  </a:lnTo>
                  <a:cubicBezTo>
                    <a:pt x="3560" y="1560"/>
                    <a:pt x="3608" y="1525"/>
                    <a:pt x="3632" y="1489"/>
                  </a:cubicBezTo>
                  <a:lnTo>
                    <a:pt x="3739" y="1382"/>
                  </a:lnTo>
                  <a:cubicBezTo>
                    <a:pt x="3799" y="1334"/>
                    <a:pt x="3858" y="1322"/>
                    <a:pt x="3930" y="1310"/>
                  </a:cubicBezTo>
                  <a:cubicBezTo>
                    <a:pt x="3989" y="1310"/>
                    <a:pt x="4072" y="1334"/>
                    <a:pt x="4144" y="1346"/>
                  </a:cubicBezTo>
                  <a:cubicBezTo>
                    <a:pt x="4176" y="1362"/>
                    <a:pt x="4208" y="1369"/>
                    <a:pt x="4242" y="1369"/>
                  </a:cubicBezTo>
                  <a:cubicBezTo>
                    <a:pt x="4282" y="1369"/>
                    <a:pt x="4324" y="1359"/>
                    <a:pt x="4370" y="1346"/>
                  </a:cubicBezTo>
                  <a:cubicBezTo>
                    <a:pt x="4442" y="1346"/>
                    <a:pt x="4513" y="1346"/>
                    <a:pt x="4573" y="1406"/>
                  </a:cubicBezTo>
                  <a:cubicBezTo>
                    <a:pt x="4599" y="1432"/>
                    <a:pt x="4619" y="1446"/>
                    <a:pt x="4648" y="1446"/>
                  </a:cubicBezTo>
                  <a:cubicBezTo>
                    <a:pt x="4657" y="1446"/>
                    <a:pt x="4668" y="1444"/>
                    <a:pt x="4680" y="1441"/>
                  </a:cubicBezTo>
                  <a:cubicBezTo>
                    <a:pt x="4711" y="1441"/>
                    <a:pt x="4738" y="1447"/>
                    <a:pt x="4773" y="1447"/>
                  </a:cubicBezTo>
                  <a:cubicBezTo>
                    <a:pt x="4791" y="1447"/>
                    <a:pt x="4811" y="1445"/>
                    <a:pt x="4834" y="1441"/>
                  </a:cubicBezTo>
                  <a:cubicBezTo>
                    <a:pt x="4834" y="1408"/>
                    <a:pt x="4833" y="1397"/>
                    <a:pt x="4834" y="1397"/>
                  </a:cubicBezTo>
                  <a:lnTo>
                    <a:pt x="4834" y="1397"/>
                  </a:lnTo>
                  <a:cubicBezTo>
                    <a:pt x="4835" y="1397"/>
                    <a:pt x="4840" y="1422"/>
                    <a:pt x="4860" y="1422"/>
                  </a:cubicBezTo>
                  <a:cubicBezTo>
                    <a:pt x="4868" y="1422"/>
                    <a:pt x="4880" y="1418"/>
                    <a:pt x="4894" y="1406"/>
                  </a:cubicBezTo>
                  <a:cubicBezTo>
                    <a:pt x="4920" y="1392"/>
                    <a:pt x="4935" y="1383"/>
                    <a:pt x="4952" y="1383"/>
                  </a:cubicBezTo>
                  <a:cubicBezTo>
                    <a:pt x="4965" y="1383"/>
                    <a:pt x="4980" y="1389"/>
                    <a:pt x="5001" y="1406"/>
                  </a:cubicBezTo>
                  <a:cubicBezTo>
                    <a:pt x="5061" y="1453"/>
                    <a:pt x="5120" y="1465"/>
                    <a:pt x="5180" y="1513"/>
                  </a:cubicBezTo>
                  <a:cubicBezTo>
                    <a:pt x="5239" y="1525"/>
                    <a:pt x="5287" y="1525"/>
                    <a:pt x="5335" y="1525"/>
                  </a:cubicBezTo>
                  <a:cubicBezTo>
                    <a:pt x="5406" y="1477"/>
                    <a:pt x="5474" y="1453"/>
                    <a:pt x="5544" y="1453"/>
                  </a:cubicBezTo>
                  <a:cubicBezTo>
                    <a:pt x="5614" y="1453"/>
                    <a:pt x="5686" y="1477"/>
                    <a:pt x="5763" y="1525"/>
                  </a:cubicBezTo>
                  <a:cubicBezTo>
                    <a:pt x="5794" y="1548"/>
                    <a:pt x="5815" y="1561"/>
                    <a:pt x="5838" y="1561"/>
                  </a:cubicBezTo>
                  <a:cubicBezTo>
                    <a:pt x="5851" y="1561"/>
                    <a:pt x="5865" y="1557"/>
                    <a:pt x="5882" y="1548"/>
                  </a:cubicBezTo>
                  <a:cubicBezTo>
                    <a:pt x="6042" y="1561"/>
                    <a:pt x="6208" y="1586"/>
                    <a:pt x="6374" y="1586"/>
                  </a:cubicBezTo>
                  <a:cubicBezTo>
                    <a:pt x="6530" y="1586"/>
                    <a:pt x="6685" y="1564"/>
                    <a:pt x="6835" y="1489"/>
                  </a:cubicBezTo>
                  <a:cubicBezTo>
                    <a:pt x="6954" y="1406"/>
                    <a:pt x="7013" y="1286"/>
                    <a:pt x="6966" y="1144"/>
                  </a:cubicBezTo>
                  <a:cubicBezTo>
                    <a:pt x="6918" y="1096"/>
                    <a:pt x="6882" y="1048"/>
                    <a:pt x="6823" y="1025"/>
                  </a:cubicBezTo>
                  <a:cubicBezTo>
                    <a:pt x="6644" y="977"/>
                    <a:pt x="6466" y="977"/>
                    <a:pt x="6287" y="917"/>
                  </a:cubicBezTo>
                  <a:cubicBezTo>
                    <a:pt x="6227" y="905"/>
                    <a:pt x="6168" y="905"/>
                    <a:pt x="6108" y="905"/>
                  </a:cubicBezTo>
                  <a:cubicBezTo>
                    <a:pt x="6103" y="902"/>
                    <a:pt x="6098" y="901"/>
                    <a:pt x="6093" y="901"/>
                  </a:cubicBezTo>
                  <a:cubicBezTo>
                    <a:pt x="6059" y="901"/>
                    <a:pt x="6046" y="981"/>
                    <a:pt x="6003" y="981"/>
                  </a:cubicBezTo>
                  <a:cubicBezTo>
                    <a:pt x="5990" y="981"/>
                    <a:pt x="5974" y="974"/>
                    <a:pt x="5954" y="953"/>
                  </a:cubicBezTo>
                  <a:cubicBezTo>
                    <a:pt x="5930" y="917"/>
                    <a:pt x="5870" y="894"/>
                    <a:pt x="5823" y="870"/>
                  </a:cubicBezTo>
                  <a:cubicBezTo>
                    <a:pt x="5751" y="858"/>
                    <a:pt x="5656" y="858"/>
                    <a:pt x="5585" y="858"/>
                  </a:cubicBezTo>
                  <a:cubicBezTo>
                    <a:pt x="5477" y="858"/>
                    <a:pt x="5394" y="786"/>
                    <a:pt x="5299" y="739"/>
                  </a:cubicBezTo>
                  <a:cubicBezTo>
                    <a:pt x="5239" y="727"/>
                    <a:pt x="5192" y="715"/>
                    <a:pt x="5132" y="691"/>
                  </a:cubicBezTo>
                  <a:cubicBezTo>
                    <a:pt x="4954" y="667"/>
                    <a:pt x="4799" y="679"/>
                    <a:pt x="4620" y="667"/>
                  </a:cubicBezTo>
                  <a:cubicBezTo>
                    <a:pt x="4525" y="655"/>
                    <a:pt x="4453" y="632"/>
                    <a:pt x="4358" y="620"/>
                  </a:cubicBezTo>
                  <a:cubicBezTo>
                    <a:pt x="4328" y="614"/>
                    <a:pt x="4305" y="611"/>
                    <a:pt x="4281" y="611"/>
                  </a:cubicBezTo>
                  <a:cubicBezTo>
                    <a:pt x="4257" y="611"/>
                    <a:pt x="4233" y="614"/>
                    <a:pt x="4203" y="620"/>
                  </a:cubicBezTo>
                  <a:cubicBezTo>
                    <a:pt x="4159" y="646"/>
                    <a:pt x="4120" y="658"/>
                    <a:pt x="4084" y="658"/>
                  </a:cubicBezTo>
                  <a:cubicBezTo>
                    <a:pt x="4022" y="658"/>
                    <a:pt x="3970" y="624"/>
                    <a:pt x="3918" y="572"/>
                  </a:cubicBezTo>
                  <a:cubicBezTo>
                    <a:pt x="3846" y="548"/>
                    <a:pt x="3751" y="513"/>
                    <a:pt x="3668" y="513"/>
                  </a:cubicBezTo>
                  <a:cubicBezTo>
                    <a:pt x="3465" y="513"/>
                    <a:pt x="3275" y="477"/>
                    <a:pt x="3096" y="394"/>
                  </a:cubicBezTo>
                  <a:cubicBezTo>
                    <a:pt x="2441" y="179"/>
                    <a:pt x="1727" y="19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5201825" y="1843625"/>
              <a:ext cx="28000" cy="217500"/>
            </a:xfrm>
            <a:custGeom>
              <a:avLst/>
              <a:gdLst/>
              <a:ahLst/>
              <a:cxnLst/>
              <a:rect l="l" t="t" r="r" b="b"/>
              <a:pathLst>
                <a:path w="1120" h="8700" extrusionOk="0">
                  <a:moveTo>
                    <a:pt x="398" y="1955"/>
                  </a:moveTo>
                  <a:cubicBezTo>
                    <a:pt x="397" y="2007"/>
                    <a:pt x="396" y="2058"/>
                    <a:pt x="395" y="2108"/>
                  </a:cubicBezTo>
                  <a:lnTo>
                    <a:pt x="395" y="2108"/>
                  </a:lnTo>
                  <a:cubicBezTo>
                    <a:pt x="395" y="2058"/>
                    <a:pt x="396" y="2007"/>
                    <a:pt x="398" y="1955"/>
                  </a:cubicBezTo>
                  <a:close/>
                  <a:moveTo>
                    <a:pt x="596" y="0"/>
                  </a:moveTo>
                  <a:cubicBezTo>
                    <a:pt x="570" y="0"/>
                    <a:pt x="542" y="3"/>
                    <a:pt x="513" y="8"/>
                  </a:cubicBezTo>
                  <a:cubicBezTo>
                    <a:pt x="382" y="55"/>
                    <a:pt x="465" y="198"/>
                    <a:pt x="394" y="282"/>
                  </a:cubicBezTo>
                  <a:cubicBezTo>
                    <a:pt x="332" y="226"/>
                    <a:pt x="276" y="196"/>
                    <a:pt x="224" y="196"/>
                  </a:cubicBezTo>
                  <a:cubicBezTo>
                    <a:pt x="165" y="196"/>
                    <a:pt x="111" y="235"/>
                    <a:pt x="60" y="317"/>
                  </a:cubicBezTo>
                  <a:cubicBezTo>
                    <a:pt x="1" y="770"/>
                    <a:pt x="1" y="1210"/>
                    <a:pt x="1" y="1663"/>
                  </a:cubicBezTo>
                  <a:cubicBezTo>
                    <a:pt x="36" y="3032"/>
                    <a:pt x="155" y="4377"/>
                    <a:pt x="263" y="5735"/>
                  </a:cubicBezTo>
                  <a:cubicBezTo>
                    <a:pt x="298" y="6378"/>
                    <a:pt x="334" y="7021"/>
                    <a:pt x="215" y="7652"/>
                  </a:cubicBezTo>
                  <a:cubicBezTo>
                    <a:pt x="155" y="8033"/>
                    <a:pt x="155" y="8354"/>
                    <a:pt x="298" y="8699"/>
                  </a:cubicBezTo>
                  <a:cubicBezTo>
                    <a:pt x="441" y="8640"/>
                    <a:pt x="501" y="8521"/>
                    <a:pt x="548" y="8414"/>
                  </a:cubicBezTo>
                  <a:cubicBezTo>
                    <a:pt x="584" y="8354"/>
                    <a:pt x="596" y="8295"/>
                    <a:pt x="608" y="8235"/>
                  </a:cubicBezTo>
                  <a:cubicBezTo>
                    <a:pt x="644" y="8033"/>
                    <a:pt x="632" y="7806"/>
                    <a:pt x="667" y="7580"/>
                  </a:cubicBezTo>
                  <a:cubicBezTo>
                    <a:pt x="775" y="7318"/>
                    <a:pt x="929" y="7044"/>
                    <a:pt x="751" y="6747"/>
                  </a:cubicBezTo>
                  <a:cubicBezTo>
                    <a:pt x="608" y="6485"/>
                    <a:pt x="655" y="6187"/>
                    <a:pt x="655" y="5890"/>
                  </a:cubicBezTo>
                  <a:lnTo>
                    <a:pt x="655" y="5675"/>
                  </a:lnTo>
                  <a:lnTo>
                    <a:pt x="655" y="5473"/>
                  </a:lnTo>
                  <a:lnTo>
                    <a:pt x="655" y="5056"/>
                  </a:lnTo>
                  <a:cubicBezTo>
                    <a:pt x="703" y="4627"/>
                    <a:pt x="405" y="4163"/>
                    <a:pt x="775" y="3770"/>
                  </a:cubicBezTo>
                  <a:cubicBezTo>
                    <a:pt x="977" y="3115"/>
                    <a:pt x="870" y="2461"/>
                    <a:pt x="763" y="1806"/>
                  </a:cubicBezTo>
                  <a:cubicBezTo>
                    <a:pt x="735" y="1694"/>
                    <a:pt x="721" y="1504"/>
                    <a:pt x="576" y="1504"/>
                  </a:cubicBezTo>
                  <a:cubicBezTo>
                    <a:pt x="542" y="1504"/>
                    <a:pt x="501" y="1514"/>
                    <a:pt x="452" y="1538"/>
                  </a:cubicBezTo>
                  <a:lnTo>
                    <a:pt x="452" y="1538"/>
                  </a:lnTo>
                  <a:cubicBezTo>
                    <a:pt x="452" y="1536"/>
                    <a:pt x="453" y="1534"/>
                    <a:pt x="453" y="1532"/>
                  </a:cubicBezTo>
                  <a:cubicBezTo>
                    <a:pt x="822" y="1079"/>
                    <a:pt x="1120" y="615"/>
                    <a:pt x="703" y="20"/>
                  </a:cubicBezTo>
                  <a:cubicBezTo>
                    <a:pt x="668" y="6"/>
                    <a:pt x="633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5292325" y="2607900"/>
              <a:ext cx="154500" cy="33675"/>
            </a:xfrm>
            <a:custGeom>
              <a:avLst/>
              <a:gdLst/>
              <a:ahLst/>
              <a:cxnLst/>
              <a:rect l="l" t="t" r="r" b="b"/>
              <a:pathLst>
                <a:path w="6180" h="1347" extrusionOk="0">
                  <a:moveTo>
                    <a:pt x="155" y="0"/>
                  </a:moveTo>
                  <a:lnTo>
                    <a:pt x="155" y="0"/>
                  </a:lnTo>
                  <a:cubicBezTo>
                    <a:pt x="0" y="298"/>
                    <a:pt x="310" y="322"/>
                    <a:pt x="417" y="464"/>
                  </a:cubicBezTo>
                  <a:cubicBezTo>
                    <a:pt x="643" y="500"/>
                    <a:pt x="845" y="619"/>
                    <a:pt x="1107" y="619"/>
                  </a:cubicBezTo>
                  <a:cubicBezTo>
                    <a:pt x="2334" y="655"/>
                    <a:pt x="3548" y="881"/>
                    <a:pt x="4763" y="1048"/>
                  </a:cubicBezTo>
                  <a:cubicBezTo>
                    <a:pt x="4977" y="1072"/>
                    <a:pt x="5132" y="1119"/>
                    <a:pt x="5179" y="1346"/>
                  </a:cubicBezTo>
                  <a:cubicBezTo>
                    <a:pt x="5192" y="1344"/>
                    <a:pt x="5207" y="1344"/>
                    <a:pt x="5222" y="1344"/>
                  </a:cubicBezTo>
                  <a:cubicBezTo>
                    <a:pt x="5255" y="1344"/>
                    <a:pt x="5293" y="1346"/>
                    <a:pt x="5331" y="1346"/>
                  </a:cubicBezTo>
                  <a:cubicBezTo>
                    <a:pt x="5430" y="1346"/>
                    <a:pt x="5525" y="1330"/>
                    <a:pt x="5525" y="1215"/>
                  </a:cubicBezTo>
                  <a:cubicBezTo>
                    <a:pt x="5534" y="1018"/>
                    <a:pt x="5569" y="922"/>
                    <a:pt x="5693" y="922"/>
                  </a:cubicBezTo>
                  <a:cubicBezTo>
                    <a:pt x="5734" y="922"/>
                    <a:pt x="5784" y="932"/>
                    <a:pt x="5846" y="953"/>
                  </a:cubicBezTo>
                  <a:cubicBezTo>
                    <a:pt x="5882" y="974"/>
                    <a:pt x="5917" y="983"/>
                    <a:pt x="5952" y="983"/>
                  </a:cubicBezTo>
                  <a:cubicBezTo>
                    <a:pt x="6030" y="983"/>
                    <a:pt x="6105" y="938"/>
                    <a:pt x="6179" y="905"/>
                  </a:cubicBezTo>
                  <a:cubicBezTo>
                    <a:pt x="6049" y="738"/>
                    <a:pt x="5846" y="726"/>
                    <a:pt x="5656" y="691"/>
                  </a:cubicBezTo>
                  <a:cubicBezTo>
                    <a:pt x="5132" y="691"/>
                    <a:pt x="4632" y="524"/>
                    <a:pt x="4108" y="500"/>
                  </a:cubicBezTo>
                  <a:cubicBezTo>
                    <a:pt x="3172" y="420"/>
                    <a:pt x="2225" y="165"/>
                    <a:pt x="1267" y="165"/>
                  </a:cubicBezTo>
                  <a:cubicBezTo>
                    <a:pt x="1226" y="165"/>
                    <a:pt x="1185" y="166"/>
                    <a:pt x="1143" y="167"/>
                  </a:cubicBezTo>
                  <a:cubicBezTo>
                    <a:pt x="1107" y="226"/>
                    <a:pt x="1048" y="286"/>
                    <a:pt x="953" y="286"/>
                  </a:cubicBezTo>
                  <a:cubicBezTo>
                    <a:pt x="945" y="282"/>
                    <a:pt x="934" y="281"/>
                    <a:pt x="922" y="281"/>
                  </a:cubicBezTo>
                  <a:cubicBezTo>
                    <a:pt x="897" y="281"/>
                    <a:pt x="865" y="286"/>
                    <a:pt x="834" y="286"/>
                  </a:cubicBezTo>
                  <a:cubicBezTo>
                    <a:pt x="859" y="269"/>
                    <a:pt x="878" y="252"/>
                    <a:pt x="904" y="252"/>
                  </a:cubicBezTo>
                  <a:cubicBezTo>
                    <a:pt x="915" y="252"/>
                    <a:pt x="927" y="255"/>
                    <a:pt x="941" y="262"/>
                  </a:cubicBezTo>
                  <a:cubicBezTo>
                    <a:pt x="988" y="238"/>
                    <a:pt x="1012" y="214"/>
                    <a:pt x="1024" y="155"/>
                  </a:cubicBezTo>
                  <a:cubicBezTo>
                    <a:pt x="762" y="24"/>
                    <a:pt x="429" y="83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5198550" y="2368275"/>
              <a:ext cx="19675" cy="209900"/>
            </a:xfrm>
            <a:custGeom>
              <a:avLst/>
              <a:gdLst/>
              <a:ahLst/>
              <a:cxnLst/>
              <a:rect l="l" t="t" r="r" b="b"/>
              <a:pathLst>
                <a:path w="787" h="8396" extrusionOk="0">
                  <a:moveTo>
                    <a:pt x="596" y="1"/>
                  </a:moveTo>
                  <a:cubicBezTo>
                    <a:pt x="394" y="72"/>
                    <a:pt x="251" y="203"/>
                    <a:pt x="215" y="394"/>
                  </a:cubicBezTo>
                  <a:cubicBezTo>
                    <a:pt x="108" y="810"/>
                    <a:pt x="1" y="1215"/>
                    <a:pt x="60" y="1656"/>
                  </a:cubicBezTo>
                  <a:cubicBezTo>
                    <a:pt x="155" y="2358"/>
                    <a:pt x="191" y="3072"/>
                    <a:pt x="191" y="3787"/>
                  </a:cubicBezTo>
                  <a:cubicBezTo>
                    <a:pt x="191" y="5311"/>
                    <a:pt x="251" y="6823"/>
                    <a:pt x="298" y="8347"/>
                  </a:cubicBezTo>
                  <a:cubicBezTo>
                    <a:pt x="332" y="8380"/>
                    <a:pt x="365" y="8395"/>
                    <a:pt x="401" y="8395"/>
                  </a:cubicBezTo>
                  <a:cubicBezTo>
                    <a:pt x="429" y="8395"/>
                    <a:pt x="458" y="8386"/>
                    <a:pt x="489" y="8371"/>
                  </a:cubicBezTo>
                  <a:cubicBezTo>
                    <a:pt x="536" y="8323"/>
                    <a:pt x="584" y="8264"/>
                    <a:pt x="596" y="8192"/>
                  </a:cubicBezTo>
                  <a:cubicBezTo>
                    <a:pt x="679" y="7763"/>
                    <a:pt x="584" y="7323"/>
                    <a:pt x="679" y="6894"/>
                  </a:cubicBezTo>
                  <a:cubicBezTo>
                    <a:pt x="715" y="6835"/>
                    <a:pt x="715" y="6763"/>
                    <a:pt x="727" y="6704"/>
                  </a:cubicBezTo>
                  <a:cubicBezTo>
                    <a:pt x="739" y="6609"/>
                    <a:pt x="739" y="6513"/>
                    <a:pt x="727" y="6418"/>
                  </a:cubicBezTo>
                  <a:lnTo>
                    <a:pt x="679" y="6239"/>
                  </a:lnTo>
                  <a:cubicBezTo>
                    <a:pt x="596" y="5989"/>
                    <a:pt x="679" y="5763"/>
                    <a:pt x="739" y="5525"/>
                  </a:cubicBezTo>
                  <a:cubicBezTo>
                    <a:pt x="786" y="5323"/>
                    <a:pt x="775" y="5120"/>
                    <a:pt x="727" y="4930"/>
                  </a:cubicBezTo>
                  <a:cubicBezTo>
                    <a:pt x="691" y="4763"/>
                    <a:pt x="656" y="4585"/>
                    <a:pt x="656" y="4430"/>
                  </a:cubicBezTo>
                  <a:lnTo>
                    <a:pt x="656" y="3989"/>
                  </a:lnTo>
                  <a:lnTo>
                    <a:pt x="656" y="3322"/>
                  </a:lnTo>
                  <a:lnTo>
                    <a:pt x="656" y="2977"/>
                  </a:lnTo>
                  <a:cubicBezTo>
                    <a:pt x="691" y="2048"/>
                    <a:pt x="572" y="1120"/>
                    <a:pt x="727" y="203"/>
                  </a:cubicBezTo>
                  <a:cubicBezTo>
                    <a:pt x="703" y="120"/>
                    <a:pt x="656" y="48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5206000" y="2576925"/>
              <a:ext cx="97650" cy="50975"/>
            </a:xfrm>
            <a:custGeom>
              <a:avLst/>
              <a:gdLst/>
              <a:ahLst/>
              <a:cxnLst/>
              <a:rect l="l" t="t" r="r" b="b"/>
              <a:pathLst>
                <a:path w="3906" h="2039" extrusionOk="0">
                  <a:moveTo>
                    <a:pt x="0" y="1"/>
                  </a:moveTo>
                  <a:cubicBezTo>
                    <a:pt x="0" y="394"/>
                    <a:pt x="12" y="799"/>
                    <a:pt x="0" y="1180"/>
                  </a:cubicBezTo>
                  <a:cubicBezTo>
                    <a:pt x="28" y="1807"/>
                    <a:pt x="124" y="2039"/>
                    <a:pt x="530" y="2039"/>
                  </a:cubicBezTo>
                  <a:cubicBezTo>
                    <a:pt x="655" y="2039"/>
                    <a:pt x="809" y="2017"/>
                    <a:pt x="1000" y="1977"/>
                  </a:cubicBezTo>
                  <a:cubicBezTo>
                    <a:pt x="1107" y="1959"/>
                    <a:pt x="1181" y="1788"/>
                    <a:pt x="1296" y="1788"/>
                  </a:cubicBezTo>
                  <a:cubicBezTo>
                    <a:pt x="1335" y="1788"/>
                    <a:pt x="1378" y="1807"/>
                    <a:pt x="1429" y="1858"/>
                  </a:cubicBezTo>
                  <a:cubicBezTo>
                    <a:pt x="2251" y="1811"/>
                    <a:pt x="3048" y="1751"/>
                    <a:pt x="3870" y="1703"/>
                  </a:cubicBezTo>
                  <a:cubicBezTo>
                    <a:pt x="3906" y="1477"/>
                    <a:pt x="3644" y="1418"/>
                    <a:pt x="3608" y="1239"/>
                  </a:cubicBezTo>
                  <a:cubicBezTo>
                    <a:pt x="3466" y="1136"/>
                    <a:pt x="3314" y="1106"/>
                    <a:pt x="3162" y="1106"/>
                  </a:cubicBezTo>
                  <a:cubicBezTo>
                    <a:pt x="3034" y="1106"/>
                    <a:pt x="2906" y="1128"/>
                    <a:pt x="2786" y="1144"/>
                  </a:cubicBezTo>
                  <a:cubicBezTo>
                    <a:pt x="2596" y="1167"/>
                    <a:pt x="2404" y="1178"/>
                    <a:pt x="2212" y="1178"/>
                  </a:cubicBezTo>
                  <a:cubicBezTo>
                    <a:pt x="1910" y="1178"/>
                    <a:pt x="1608" y="1152"/>
                    <a:pt x="1310" y="1108"/>
                  </a:cubicBezTo>
                  <a:cubicBezTo>
                    <a:pt x="1095" y="1129"/>
                    <a:pt x="890" y="1289"/>
                    <a:pt x="677" y="1289"/>
                  </a:cubicBezTo>
                  <a:cubicBezTo>
                    <a:pt x="642" y="1289"/>
                    <a:pt x="607" y="1285"/>
                    <a:pt x="572" y="1275"/>
                  </a:cubicBezTo>
                  <a:cubicBezTo>
                    <a:pt x="155" y="1156"/>
                    <a:pt x="584" y="834"/>
                    <a:pt x="453" y="620"/>
                  </a:cubicBezTo>
                  <a:cubicBezTo>
                    <a:pt x="334" y="430"/>
                    <a:pt x="358" y="156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5111925" y="2177800"/>
              <a:ext cx="48250" cy="108950"/>
            </a:xfrm>
            <a:custGeom>
              <a:avLst/>
              <a:gdLst/>
              <a:ahLst/>
              <a:cxnLst/>
              <a:rect l="l" t="t" r="r" b="b"/>
              <a:pathLst>
                <a:path w="1930" h="4358" extrusionOk="0">
                  <a:moveTo>
                    <a:pt x="383" y="1"/>
                  </a:moveTo>
                  <a:cubicBezTo>
                    <a:pt x="347" y="1"/>
                    <a:pt x="308" y="8"/>
                    <a:pt x="263" y="23"/>
                  </a:cubicBezTo>
                  <a:cubicBezTo>
                    <a:pt x="49" y="95"/>
                    <a:pt x="191" y="309"/>
                    <a:pt x="168" y="452"/>
                  </a:cubicBezTo>
                  <a:cubicBezTo>
                    <a:pt x="1" y="1238"/>
                    <a:pt x="322" y="2012"/>
                    <a:pt x="311" y="2810"/>
                  </a:cubicBezTo>
                  <a:cubicBezTo>
                    <a:pt x="489" y="3429"/>
                    <a:pt x="739" y="4012"/>
                    <a:pt x="1334" y="4357"/>
                  </a:cubicBezTo>
                  <a:cubicBezTo>
                    <a:pt x="1454" y="4143"/>
                    <a:pt x="1501" y="3964"/>
                    <a:pt x="1203" y="3893"/>
                  </a:cubicBezTo>
                  <a:cubicBezTo>
                    <a:pt x="1193" y="3893"/>
                    <a:pt x="1158" y="3825"/>
                    <a:pt x="1169" y="3825"/>
                  </a:cubicBezTo>
                  <a:lnTo>
                    <a:pt x="1169" y="3825"/>
                  </a:lnTo>
                  <a:cubicBezTo>
                    <a:pt x="1170" y="3825"/>
                    <a:pt x="1174" y="3828"/>
                    <a:pt x="1180" y="3833"/>
                  </a:cubicBezTo>
                  <a:cubicBezTo>
                    <a:pt x="1328" y="3869"/>
                    <a:pt x="1471" y="3920"/>
                    <a:pt x="1599" y="3920"/>
                  </a:cubicBezTo>
                  <a:cubicBezTo>
                    <a:pt x="1727" y="3920"/>
                    <a:pt x="1840" y="3869"/>
                    <a:pt x="1930" y="3702"/>
                  </a:cubicBezTo>
                  <a:cubicBezTo>
                    <a:pt x="1477" y="3345"/>
                    <a:pt x="1073" y="2952"/>
                    <a:pt x="1013" y="2333"/>
                  </a:cubicBezTo>
                  <a:cubicBezTo>
                    <a:pt x="953" y="2155"/>
                    <a:pt x="918" y="1976"/>
                    <a:pt x="858" y="1809"/>
                  </a:cubicBezTo>
                  <a:cubicBezTo>
                    <a:pt x="739" y="1333"/>
                    <a:pt x="894" y="809"/>
                    <a:pt x="727" y="333"/>
                  </a:cubicBezTo>
                  <a:cubicBezTo>
                    <a:pt x="638" y="184"/>
                    <a:pt x="565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5331300" y="2726650"/>
              <a:ext cx="53025" cy="134575"/>
            </a:xfrm>
            <a:custGeom>
              <a:avLst/>
              <a:gdLst/>
              <a:ahLst/>
              <a:cxnLst/>
              <a:rect l="l" t="t" r="r" b="b"/>
              <a:pathLst>
                <a:path w="2121" h="5383" extrusionOk="0">
                  <a:moveTo>
                    <a:pt x="1894" y="1"/>
                  </a:moveTo>
                  <a:cubicBezTo>
                    <a:pt x="1430" y="858"/>
                    <a:pt x="1120" y="1715"/>
                    <a:pt x="1346" y="2703"/>
                  </a:cubicBezTo>
                  <a:cubicBezTo>
                    <a:pt x="1418" y="3037"/>
                    <a:pt x="1430" y="3394"/>
                    <a:pt x="1465" y="3751"/>
                  </a:cubicBezTo>
                  <a:cubicBezTo>
                    <a:pt x="1477" y="3894"/>
                    <a:pt x="1525" y="4073"/>
                    <a:pt x="1334" y="4108"/>
                  </a:cubicBezTo>
                  <a:cubicBezTo>
                    <a:pt x="918" y="4216"/>
                    <a:pt x="703" y="4597"/>
                    <a:pt x="346" y="4787"/>
                  </a:cubicBezTo>
                  <a:cubicBezTo>
                    <a:pt x="227" y="4978"/>
                    <a:pt x="25" y="5097"/>
                    <a:pt x="1" y="5335"/>
                  </a:cubicBezTo>
                  <a:cubicBezTo>
                    <a:pt x="19" y="5344"/>
                    <a:pt x="30" y="5367"/>
                    <a:pt x="50" y="5367"/>
                  </a:cubicBezTo>
                  <a:cubicBezTo>
                    <a:pt x="56" y="5367"/>
                    <a:pt x="64" y="5364"/>
                    <a:pt x="72" y="5359"/>
                  </a:cubicBezTo>
                  <a:cubicBezTo>
                    <a:pt x="96" y="5359"/>
                    <a:pt x="120" y="5382"/>
                    <a:pt x="156" y="5382"/>
                  </a:cubicBezTo>
                  <a:cubicBezTo>
                    <a:pt x="168" y="5382"/>
                    <a:pt x="191" y="5359"/>
                    <a:pt x="227" y="5359"/>
                  </a:cubicBezTo>
                  <a:cubicBezTo>
                    <a:pt x="299" y="5335"/>
                    <a:pt x="370" y="5299"/>
                    <a:pt x="429" y="5263"/>
                  </a:cubicBezTo>
                  <a:cubicBezTo>
                    <a:pt x="477" y="5228"/>
                    <a:pt x="513" y="5204"/>
                    <a:pt x="537" y="5156"/>
                  </a:cubicBezTo>
                  <a:cubicBezTo>
                    <a:pt x="572" y="5120"/>
                    <a:pt x="596" y="5085"/>
                    <a:pt x="632" y="5037"/>
                  </a:cubicBezTo>
                  <a:cubicBezTo>
                    <a:pt x="656" y="4989"/>
                    <a:pt x="703" y="4966"/>
                    <a:pt x="727" y="4930"/>
                  </a:cubicBezTo>
                  <a:cubicBezTo>
                    <a:pt x="787" y="4906"/>
                    <a:pt x="870" y="4858"/>
                    <a:pt x="930" y="4823"/>
                  </a:cubicBezTo>
                  <a:cubicBezTo>
                    <a:pt x="965" y="4811"/>
                    <a:pt x="1001" y="4787"/>
                    <a:pt x="1049" y="4751"/>
                  </a:cubicBezTo>
                  <a:cubicBezTo>
                    <a:pt x="1072" y="4727"/>
                    <a:pt x="1120" y="4692"/>
                    <a:pt x="1144" y="4668"/>
                  </a:cubicBezTo>
                  <a:lnTo>
                    <a:pt x="1191" y="4668"/>
                  </a:lnTo>
                  <a:cubicBezTo>
                    <a:pt x="1191" y="4636"/>
                    <a:pt x="1193" y="4623"/>
                    <a:pt x="1194" y="4623"/>
                  </a:cubicBezTo>
                  <a:lnTo>
                    <a:pt x="1194" y="4623"/>
                  </a:lnTo>
                  <a:cubicBezTo>
                    <a:pt x="1195" y="4623"/>
                    <a:pt x="1195" y="4676"/>
                    <a:pt x="1180" y="4739"/>
                  </a:cubicBezTo>
                  <a:cubicBezTo>
                    <a:pt x="1144" y="4823"/>
                    <a:pt x="1120" y="4918"/>
                    <a:pt x="1132" y="5025"/>
                  </a:cubicBezTo>
                  <a:cubicBezTo>
                    <a:pt x="1196" y="5117"/>
                    <a:pt x="1272" y="5142"/>
                    <a:pt x="1355" y="5142"/>
                  </a:cubicBezTo>
                  <a:cubicBezTo>
                    <a:pt x="1413" y="5142"/>
                    <a:pt x="1474" y="5130"/>
                    <a:pt x="1537" y="5120"/>
                  </a:cubicBezTo>
                  <a:cubicBezTo>
                    <a:pt x="1559" y="5117"/>
                    <a:pt x="1582" y="5116"/>
                    <a:pt x="1606" y="5116"/>
                  </a:cubicBezTo>
                  <a:cubicBezTo>
                    <a:pt x="1670" y="5116"/>
                    <a:pt x="1738" y="5127"/>
                    <a:pt x="1799" y="5144"/>
                  </a:cubicBezTo>
                  <a:cubicBezTo>
                    <a:pt x="1818" y="5147"/>
                    <a:pt x="1835" y="5149"/>
                    <a:pt x="1852" y="5149"/>
                  </a:cubicBezTo>
                  <a:cubicBezTo>
                    <a:pt x="1897" y="5149"/>
                    <a:pt x="1934" y="5138"/>
                    <a:pt x="1977" y="5120"/>
                  </a:cubicBezTo>
                  <a:cubicBezTo>
                    <a:pt x="2084" y="5061"/>
                    <a:pt x="2120" y="4978"/>
                    <a:pt x="2120" y="4870"/>
                  </a:cubicBezTo>
                  <a:cubicBezTo>
                    <a:pt x="1894" y="3334"/>
                    <a:pt x="1596" y="1810"/>
                    <a:pt x="2025" y="251"/>
                  </a:cubicBezTo>
                  <a:cubicBezTo>
                    <a:pt x="2033" y="223"/>
                    <a:pt x="2034" y="216"/>
                    <a:pt x="2032" y="216"/>
                  </a:cubicBezTo>
                  <a:lnTo>
                    <a:pt x="2032" y="216"/>
                  </a:lnTo>
                  <a:cubicBezTo>
                    <a:pt x="2031" y="216"/>
                    <a:pt x="2027" y="222"/>
                    <a:pt x="2023" y="222"/>
                  </a:cubicBezTo>
                  <a:cubicBezTo>
                    <a:pt x="2018" y="222"/>
                    <a:pt x="2013" y="214"/>
                    <a:pt x="2013" y="179"/>
                  </a:cubicBezTo>
                  <a:cubicBezTo>
                    <a:pt x="2001" y="108"/>
                    <a:pt x="1953" y="48"/>
                    <a:pt x="1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5115525" y="2099800"/>
              <a:ext cx="115800" cy="75175"/>
            </a:xfrm>
            <a:custGeom>
              <a:avLst/>
              <a:gdLst/>
              <a:ahLst/>
              <a:cxnLst/>
              <a:rect l="l" t="t" r="r" b="b"/>
              <a:pathLst>
                <a:path w="4632" h="3007" extrusionOk="0">
                  <a:moveTo>
                    <a:pt x="3988" y="0"/>
                  </a:moveTo>
                  <a:cubicBezTo>
                    <a:pt x="3917" y="0"/>
                    <a:pt x="3857" y="12"/>
                    <a:pt x="3798" y="48"/>
                  </a:cubicBezTo>
                  <a:cubicBezTo>
                    <a:pt x="3760" y="99"/>
                    <a:pt x="3718" y="123"/>
                    <a:pt x="3675" y="123"/>
                  </a:cubicBezTo>
                  <a:cubicBezTo>
                    <a:pt x="3637" y="123"/>
                    <a:pt x="3598" y="105"/>
                    <a:pt x="3560" y="72"/>
                  </a:cubicBezTo>
                  <a:cubicBezTo>
                    <a:pt x="3429" y="72"/>
                    <a:pt x="3322" y="131"/>
                    <a:pt x="3215" y="179"/>
                  </a:cubicBezTo>
                  <a:cubicBezTo>
                    <a:pt x="3024" y="262"/>
                    <a:pt x="2822" y="238"/>
                    <a:pt x="2607" y="286"/>
                  </a:cubicBezTo>
                  <a:cubicBezTo>
                    <a:pt x="2546" y="286"/>
                    <a:pt x="2497" y="351"/>
                    <a:pt x="2437" y="351"/>
                  </a:cubicBezTo>
                  <a:cubicBezTo>
                    <a:pt x="2416" y="351"/>
                    <a:pt x="2394" y="343"/>
                    <a:pt x="2369" y="322"/>
                  </a:cubicBezTo>
                  <a:lnTo>
                    <a:pt x="2369" y="322"/>
                  </a:lnTo>
                  <a:cubicBezTo>
                    <a:pt x="2383" y="329"/>
                    <a:pt x="2397" y="332"/>
                    <a:pt x="2410" y="332"/>
                  </a:cubicBezTo>
                  <a:cubicBezTo>
                    <a:pt x="2443" y="332"/>
                    <a:pt x="2471" y="315"/>
                    <a:pt x="2488" y="298"/>
                  </a:cubicBezTo>
                  <a:cubicBezTo>
                    <a:pt x="2524" y="238"/>
                    <a:pt x="2524" y="179"/>
                    <a:pt x="2476" y="131"/>
                  </a:cubicBezTo>
                  <a:cubicBezTo>
                    <a:pt x="2060" y="191"/>
                    <a:pt x="1655" y="262"/>
                    <a:pt x="1333" y="584"/>
                  </a:cubicBezTo>
                  <a:cubicBezTo>
                    <a:pt x="1071" y="738"/>
                    <a:pt x="988" y="1072"/>
                    <a:pt x="750" y="1262"/>
                  </a:cubicBezTo>
                  <a:cubicBezTo>
                    <a:pt x="690" y="1358"/>
                    <a:pt x="714" y="1488"/>
                    <a:pt x="595" y="1548"/>
                  </a:cubicBezTo>
                  <a:cubicBezTo>
                    <a:pt x="571" y="1608"/>
                    <a:pt x="536" y="1667"/>
                    <a:pt x="488" y="1715"/>
                  </a:cubicBezTo>
                  <a:cubicBezTo>
                    <a:pt x="452" y="1727"/>
                    <a:pt x="440" y="1762"/>
                    <a:pt x="452" y="1798"/>
                  </a:cubicBezTo>
                  <a:cubicBezTo>
                    <a:pt x="452" y="1893"/>
                    <a:pt x="393" y="1953"/>
                    <a:pt x="345" y="2012"/>
                  </a:cubicBezTo>
                  <a:lnTo>
                    <a:pt x="333" y="2024"/>
                  </a:lnTo>
                  <a:cubicBezTo>
                    <a:pt x="190" y="2143"/>
                    <a:pt x="321" y="2334"/>
                    <a:pt x="178" y="2441"/>
                  </a:cubicBezTo>
                  <a:cubicBezTo>
                    <a:pt x="155" y="2477"/>
                    <a:pt x="155" y="2501"/>
                    <a:pt x="167" y="2548"/>
                  </a:cubicBezTo>
                  <a:cubicBezTo>
                    <a:pt x="145" y="2757"/>
                    <a:pt x="1" y="3006"/>
                    <a:pt x="325" y="3006"/>
                  </a:cubicBezTo>
                  <a:cubicBezTo>
                    <a:pt x="352" y="3006"/>
                    <a:pt x="382" y="3004"/>
                    <a:pt x="417" y="3001"/>
                  </a:cubicBezTo>
                  <a:cubicBezTo>
                    <a:pt x="476" y="2989"/>
                    <a:pt x="536" y="2965"/>
                    <a:pt x="595" y="2929"/>
                  </a:cubicBezTo>
                  <a:cubicBezTo>
                    <a:pt x="643" y="2882"/>
                    <a:pt x="678" y="2846"/>
                    <a:pt x="702" y="2786"/>
                  </a:cubicBezTo>
                  <a:cubicBezTo>
                    <a:pt x="714" y="2727"/>
                    <a:pt x="714" y="2667"/>
                    <a:pt x="714" y="2608"/>
                  </a:cubicBezTo>
                  <a:cubicBezTo>
                    <a:pt x="714" y="2512"/>
                    <a:pt x="750" y="2441"/>
                    <a:pt x="774" y="2370"/>
                  </a:cubicBezTo>
                  <a:lnTo>
                    <a:pt x="869" y="2227"/>
                  </a:lnTo>
                  <a:cubicBezTo>
                    <a:pt x="905" y="2155"/>
                    <a:pt x="952" y="2084"/>
                    <a:pt x="988" y="2012"/>
                  </a:cubicBezTo>
                  <a:cubicBezTo>
                    <a:pt x="1000" y="1965"/>
                    <a:pt x="1012" y="1917"/>
                    <a:pt x="1024" y="1858"/>
                  </a:cubicBezTo>
                  <a:cubicBezTo>
                    <a:pt x="1048" y="1786"/>
                    <a:pt x="1071" y="1715"/>
                    <a:pt x="1107" y="1631"/>
                  </a:cubicBezTo>
                  <a:lnTo>
                    <a:pt x="1190" y="1500"/>
                  </a:lnTo>
                  <a:cubicBezTo>
                    <a:pt x="1250" y="1441"/>
                    <a:pt x="1310" y="1405"/>
                    <a:pt x="1381" y="1358"/>
                  </a:cubicBezTo>
                  <a:cubicBezTo>
                    <a:pt x="1429" y="1322"/>
                    <a:pt x="1488" y="1298"/>
                    <a:pt x="1536" y="1262"/>
                  </a:cubicBezTo>
                  <a:cubicBezTo>
                    <a:pt x="2060" y="941"/>
                    <a:pt x="2655" y="881"/>
                    <a:pt x="3250" y="869"/>
                  </a:cubicBezTo>
                  <a:cubicBezTo>
                    <a:pt x="3667" y="762"/>
                    <a:pt x="4060" y="655"/>
                    <a:pt x="4453" y="476"/>
                  </a:cubicBezTo>
                  <a:cubicBezTo>
                    <a:pt x="4631" y="250"/>
                    <a:pt x="4405" y="179"/>
                    <a:pt x="4286" y="72"/>
                  </a:cubicBezTo>
                  <a:cubicBezTo>
                    <a:pt x="4179" y="24"/>
                    <a:pt x="4096" y="0"/>
                    <a:pt x="39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5213425" y="2300700"/>
              <a:ext cx="61050" cy="74125"/>
            </a:xfrm>
            <a:custGeom>
              <a:avLst/>
              <a:gdLst/>
              <a:ahLst/>
              <a:cxnLst/>
              <a:rect l="l" t="t" r="r" b="b"/>
              <a:pathLst>
                <a:path w="2442" h="2965" extrusionOk="0">
                  <a:moveTo>
                    <a:pt x="2442" y="1"/>
                  </a:moveTo>
                  <a:cubicBezTo>
                    <a:pt x="2382" y="53"/>
                    <a:pt x="2320" y="70"/>
                    <a:pt x="2257" y="70"/>
                  </a:cubicBezTo>
                  <a:cubicBezTo>
                    <a:pt x="2137" y="70"/>
                    <a:pt x="2014" y="8"/>
                    <a:pt x="1898" y="8"/>
                  </a:cubicBezTo>
                  <a:cubicBezTo>
                    <a:pt x="1881" y="8"/>
                    <a:pt x="1863" y="10"/>
                    <a:pt x="1846" y="13"/>
                  </a:cubicBezTo>
                  <a:cubicBezTo>
                    <a:pt x="2096" y="191"/>
                    <a:pt x="1918" y="310"/>
                    <a:pt x="1799" y="465"/>
                  </a:cubicBezTo>
                  <a:cubicBezTo>
                    <a:pt x="1204" y="1203"/>
                    <a:pt x="513" y="1882"/>
                    <a:pt x="1" y="2716"/>
                  </a:cubicBezTo>
                  <a:cubicBezTo>
                    <a:pt x="1" y="2775"/>
                    <a:pt x="13" y="2835"/>
                    <a:pt x="13" y="2894"/>
                  </a:cubicBezTo>
                  <a:cubicBezTo>
                    <a:pt x="71" y="2944"/>
                    <a:pt x="129" y="2965"/>
                    <a:pt x="195" y="2965"/>
                  </a:cubicBezTo>
                  <a:cubicBezTo>
                    <a:pt x="224" y="2965"/>
                    <a:pt x="254" y="2961"/>
                    <a:pt x="287" y="2954"/>
                  </a:cubicBezTo>
                  <a:cubicBezTo>
                    <a:pt x="465" y="2906"/>
                    <a:pt x="525" y="2656"/>
                    <a:pt x="739" y="2656"/>
                  </a:cubicBezTo>
                  <a:cubicBezTo>
                    <a:pt x="894" y="2489"/>
                    <a:pt x="1073" y="2382"/>
                    <a:pt x="1156" y="2180"/>
                  </a:cubicBezTo>
                  <a:cubicBezTo>
                    <a:pt x="1132" y="2108"/>
                    <a:pt x="1037" y="2025"/>
                    <a:pt x="1061" y="2013"/>
                  </a:cubicBezTo>
                  <a:cubicBezTo>
                    <a:pt x="1299" y="1715"/>
                    <a:pt x="1358" y="1311"/>
                    <a:pt x="1715" y="1072"/>
                  </a:cubicBezTo>
                  <a:cubicBezTo>
                    <a:pt x="2085" y="822"/>
                    <a:pt x="2382" y="477"/>
                    <a:pt x="2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6136175" y="2788800"/>
              <a:ext cx="105975" cy="19850"/>
            </a:xfrm>
            <a:custGeom>
              <a:avLst/>
              <a:gdLst/>
              <a:ahLst/>
              <a:cxnLst/>
              <a:rect l="l" t="t" r="r" b="b"/>
              <a:pathLst>
                <a:path w="4239" h="794" extrusionOk="0">
                  <a:moveTo>
                    <a:pt x="483" y="0"/>
                  </a:moveTo>
                  <a:cubicBezTo>
                    <a:pt x="390" y="0"/>
                    <a:pt x="297" y="26"/>
                    <a:pt x="203" y="98"/>
                  </a:cubicBezTo>
                  <a:cubicBezTo>
                    <a:pt x="84" y="194"/>
                    <a:pt x="0" y="313"/>
                    <a:pt x="119" y="479"/>
                  </a:cubicBezTo>
                  <a:cubicBezTo>
                    <a:pt x="429" y="706"/>
                    <a:pt x="786" y="729"/>
                    <a:pt x="1143" y="729"/>
                  </a:cubicBezTo>
                  <a:cubicBezTo>
                    <a:pt x="1471" y="729"/>
                    <a:pt x="1793" y="667"/>
                    <a:pt x="2113" y="667"/>
                  </a:cubicBezTo>
                  <a:cubicBezTo>
                    <a:pt x="2258" y="667"/>
                    <a:pt x="2403" y="680"/>
                    <a:pt x="2548" y="717"/>
                  </a:cubicBezTo>
                  <a:lnTo>
                    <a:pt x="3406" y="717"/>
                  </a:lnTo>
                  <a:cubicBezTo>
                    <a:pt x="3492" y="769"/>
                    <a:pt x="3585" y="793"/>
                    <a:pt x="3678" y="793"/>
                  </a:cubicBezTo>
                  <a:cubicBezTo>
                    <a:pt x="3778" y="793"/>
                    <a:pt x="3879" y="767"/>
                    <a:pt x="3977" y="717"/>
                  </a:cubicBezTo>
                  <a:cubicBezTo>
                    <a:pt x="4025" y="706"/>
                    <a:pt x="4060" y="706"/>
                    <a:pt x="4108" y="706"/>
                  </a:cubicBezTo>
                  <a:cubicBezTo>
                    <a:pt x="4168" y="658"/>
                    <a:pt x="4215" y="610"/>
                    <a:pt x="4239" y="587"/>
                  </a:cubicBezTo>
                  <a:lnTo>
                    <a:pt x="4239" y="527"/>
                  </a:lnTo>
                  <a:lnTo>
                    <a:pt x="4239" y="467"/>
                  </a:lnTo>
                  <a:cubicBezTo>
                    <a:pt x="4150" y="253"/>
                    <a:pt x="3987" y="226"/>
                    <a:pt x="3810" y="226"/>
                  </a:cubicBezTo>
                  <a:cubicBezTo>
                    <a:pt x="3752" y="226"/>
                    <a:pt x="3691" y="229"/>
                    <a:pt x="3632" y="229"/>
                  </a:cubicBezTo>
                  <a:cubicBezTo>
                    <a:pt x="3601" y="230"/>
                    <a:pt x="3571" y="230"/>
                    <a:pt x="3541" y="230"/>
                  </a:cubicBezTo>
                  <a:cubicBezTo>
                    <a:pt x="2952" y="230"/>
                    <a:pt x="2370" y="143"/>
                    <a:pt x="1777" y="143"/>
                  </a:cubicBezTo>
                  <a:cubicBezTo>
                    <a:pt x="1645" y="143"/>
                    <a:pt x="1514" y="148"/>
                    <a:pt x="1381" y="158"/>
                  </a:cubicBezTo>
                  <a:lnTo>
                    <a:pt x="1251" y="158"/>
                  </a:lnTo>
                  <a:cubicBezTo>
                    <a:pt x="1226" y="162"/>
                    <a:pt x="1201" y="164"/>
                    <a:pt x="1176" y="164"/>
                  </a:cubicBezTo>
                  <a:cubicBezTo>
                    <a:pt x="946" y="164"/>
                    <a:pt x="717" y="0"/>
                    <a:pt x="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5383575" y="2681700"/>
              <a:ext cx="37950" cy="61675"/>
            </a:xfrm>
            <a:custGeom>
              <a:avLst/>
              <a:gdLst/>
              <a:ahLst/>
              <a:cxnLst/>
              <a:rect l="l" t="t" r="r" b="b"/>
              <a:pathLst>
                <a:path w="1518" h="2467" extrusionOk="0">
                  <a:moveTo>
                    <a:pt x="672" y="1"/>
                  </a:moveTo>
                  <a:cubicBezTo>
                    <a:pt x="434" y="287"/>
                    <a:pt x="208" y="572"/>
                    <a:pt x="208" y="953"/>
                  </a:cubicBezTo>
                  <a:cubicBezTo>
                    <a:pt x="208" y="989"/>
                    <a:pt x="208" y="1013"/>
                    <a:pt x="232" y="1049"/>
                  </a:cubicBezTo>
                  <a:cubicBezTo>
                    <a:pt x="279" y="1382"/>
                    <a:pt x="89" y="1680"/>
                    <a:pt x="41" y="2013"/>
                  </a:cubicBezTo>
                  <a:cubicBezTo>
                    <a:pt x="0" y="2318"/>
                    <a:pt x="99" y="2467"/>
                    <a:pt x="336" y="2467"/>
                  </a:cubicBezTo>
                  <a:cubicBezTo>
                    <a:pt x="376" y="2467"/>
                    <a:pt x="421" y="2462"/>
                    <a:pt x="470" y="2454"/>
                  </a:cubicBezTo>
                  <a:cubicBezTo>
                    <a:pt x="994" y="2061"/>
                    <a:pt x="922" y="1311"/>
                    <a:pt x="1339" y="846"/>
                  </a:cubicBezTo>
                  <a:cubicBezTo>
                    <a:pt x="1363" y="811"/>
                    <a:pt x="1398" y="751"/>
                    <a:pt x="1422" y="691"/>
                  </a:cubicBezTo>
                  <a:lnTo>
                    <a:pt x="1470" y="596"/>
                  </a:lnTo>
                  <a:cubicBezTo>
                    <a:pt x="1506" y="537"/>
                    <a:pt x="1517" y="477"/>
                    <a:pt x="1517" y="418"/>
                  </a:cubicBezTo>
                  <a:cubicBezTo>
                    <a:pt x="1517" y="299"/>
                    <a:pt x="1482" y="179"/>
                    <a:pt x="1375" y="108"/>
                  </a:cubicBezTo>
                  <a:cubicBezTo>
                    <a:pt x="1357" y="95"/>
                    <a:pt x="1338" y="90"/>
                    <a:pt x="1318" y="90"/>
                  </a:cubicBezTo>
                  <a:cubicBezTo>
                    <a:pt x="1285" y="90"/>
                    <a:pt x="1250" y="105"/>
                    <a:pt x="1220" y="120"/>
                  </a:cubicBezTo>
                  <a:cubicBezTo>
                    <a:pt x="1197" y="157"/>
                    <a:pt x="1177" y="170"/>
                    <a:pt x="1159" y="170"/>
                  </a:cubicBezTo>
                  <a:cubicBezTo>
                    <a:pt x="1112" y="170"/>
                    <a:pt x="1076" y="87"/>
                    <a:pt x="1032" y="87"/>
                  </a:cubicBezTo>
                  <a:cubicBezTo>
                    <a:pt x="1020" y="87"/>
                    <a:pt x="1007" y="93"/>
                    <a:pt x="994" y="108"/>
                  </a:cubicBezTo>
                  <a:cubicBezTo>
                    <a:pt x="935" y="173"/>
                    <a:pt x="891" y="197"/>
                    <a:pt x="857" y="197"/>
                  </a:cubicBezTo>
                  <a:cubicBezTo>
                    <a:pt x="767" y="197"/>
                    <a:pt x="741" y="27"/>
                    <a:pt x="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6112650" y="2762075"/>
              <a:ext cx="99450" cy="14250"/>
            </a:xfrm>
            <a:custGeom>
              <a:avLst/>
              <a:gdLst/>
              <a:ahLst/>
              <a:cxnLst/>
              <a:rect l="l" t="t" r="r" b="b"/>
              <a:pathLst>
                <a:path w="3978" h="570" extrusionOk="0">
                  <a:moveTo>
                    <a:pt x="173" y="1"/>
                  </a:moveTo>
                  <a:cubicBezTo>
                    <a:pt x="120" y="1"/>
                    <a:pt x="66" y="18"/>
                    <a:pt x="13" y="60"/>
                  </a:cubicBezTo>
                  <a:cubicBezTo>
                    <a:pt x="1" y="132"/>
                    <a:pt x="13" y="215"/>
                    <a:pt x="48" y="286"/>
                  </a:cubicBezTo>
                  <a:cubicBezTo>
                    <a:pt x="120" y="393"/>
                    <a:pt x="215" y="453"/>
                    <a:pt x="334" y="489"/>
                  </a:cubicBezTo>
                  <a:cubicBezTo>
                    <a:pt x="552" y="538"/>
                    <a:pt x="768" y="555"/>
                    <a:pt x="984" y="555"/>
                  </a:cubicBezTo>
                  <a:cubicBezTo>
                    <a:pt x="1418" y="555"/>
                    <a:pt x="1850" y="488"/>
                    <a:pt x="2287" y="488"/>
                  </a:cubicBezTo>
                  <a:cubicBezTo>
                    <a:pt x="2311" y="488"/>
                    <a:pt x="2334" y="488"/>
                    <a:pt x="2358" y="489"/>
                  </a:cubicBezTo>
                  <a:cubicBezTo>
                    <a:pt x="2447" y="542"/>
                    <a:pt x="2540" y="569"/>
                    <a:pt x="2634" y="569"/>
                  </a:cubicBezTo>
                  <a:cubicBezTo>
                    <a:pt x="2727" y="569"/>
                    <a:pt x="2823" y="542"/>
                    <a:pt x="2918" y="489"/>
                  </a:cubicBezTo>
                  <a:lnTo>
                    <a:pt x="3204" y="489"/>
                  </a:lnTo>
                  <a:cubicBezTo>
                    <a:pt x="3272" y="435"/>
                    <a:pt x="3346" y="421"/>
                    <a:pt x="3422" y="421"/>
                  </a:cubicBezTo>
                  <a:cubicBezTo>
                    <a:pt x="3502" y="421"/>
                    <a:pt x="3585" y="437"/>
                    <a:pt x="3665" y="437"/>
                  </a:cubicBezTo>
                  <a:cubicBezTo>
                    <a:pt x="3694" y="437"/>
                    <a:pt x="3723" y="435"/>
                    <a:pt x="3751" y="429"/>
                  </a:cubicBezTo>
                  <a:cubicBezTo>
                    <a:pt x="3846" y="393"/>
                    <a:pt x="3918" y="334"/>
                    <a:pt x="3966" y="239"/>
                  </a:cubicBezTo>
                  <a:cubicBezTo>
                    <a:pt x="3977" y="167"/>
                    <a:pt x="3966" y="108"/>
                    <a:pt x="3918" y="60"/>
                  </a:cubicBezTo>
                  <a:cubicBezTo>
                    <a:pt x="3476" y="73"/>
                    <a:pt x="3036" y="78"/>
                    <a:pt x="2596" y="78"/>
                  </a:cubicBezTo>
                  <a:cubicBezTo>
                    <a:pt x="1840" y="78"/>
                    <a:pt x="1087" y="63"/>
                    <a:pt x="334" y="48"/>
                  </a:cubicBezTo>
                  <a:cubicBezTo>
                    <a:pt x="281" y="18"/>
                    <a:pt x="227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6080800" y="2345800"/>
              <a:ext cx="113450" cy="13825"/>
            </a:xfrm>
            <a:custGeom>
              <a:avLst/>
              <a:gdLst/>
              <a:ahLst/>
              <a:cxnLst/>
              <a:rect l="l" t="t" r="r" b="b"/>
              <a:pathLst>
                <a:path w="4538" h="553" extrusionOk="0">
                  <a:moveTo>
                    <a:pt x="3817" y="0"/>
                  </a:moveTo>
                  <a:cubicBezTo>
                    <a:pt x="3735" y="0"/>
                    <a:pt x="3656" y="18"/>
                    <a:pt x="3585" y="90"/>
                  </a:cubicBezTo>
                  <a:lnTo>
                    <a:pt x="3596" y="90"/>
                  </a:lnTo>
                  <a:cubicBezTo>
                    <a:pt x="3504" y="134"/>
                    <a:pt x="3412" y="149"/>
                    <a:pt x="3320" y="149"/>
                  </a:cubicBezTo>
                  <a:cubicBezTo>
                    <a:pt x="3162" y="149"/>
                    <a:pt x="3004" y="105"/>
                    <a:pt x="2846" y="90"/>
                  </a:cubicBezTo>
                  <a:cubicBezTo>
                    <a:pt x="2829" y="102"/>
                    <a:pt x="2808" y="108"/>
                    <a:pt x="2788" y="108"/>
                  </a:cubicBezTo>
                  <a:cubicBezTo>
                    <a:pt x="2769" y="108"/>
                    <a:pt x="2751" y="102"/>
                    <a:pt x="2739" y="90"/>
                  </a:cubicBezTo>
                  <a:cubicBezTo>
                    <a:pt x="2192" y="78"/>
                    <a:pt x="1620" y="78"/>
                    <a:pt x="1072" y="54"/>
                  </a:cubicBezTo>
                  <a:cubicBezTo>
                    <a:pt x="940" y="24"/>
                    <a:pt x="809" y="2"/>
                    <a:pt x="667" y="2"/>
                  </a:cubicBezTo>
                  <a:cubicBezTo>
                    <a:pt x="477" y="2"/>
                    <a:pt x="266" y="41"/>
                    <a:pt x="1" y="150"/>
                  </a:cubicBezTo>
                  <a:cubicBezTo>
                    <a:pt x="297" y="258"/>
                    <a:pt x="570" y="277"/>
                    <a:pt x="825" y="277"/>
                  </a:cubicBezTo>
                  <a:cubicBezTo>
                    <a:pt x="957" y="277"/>
                    <a:pt x="1083" y="272"/>
                    <a:pt x="1206" y="272"/>
                  </a:cubicBezTo>
                  <a:cubicBezTo>
                    <a:pt x="1392" y="272"/>
                    <a:pt x="1569" y="283"/>
                    <a:pt x="1739" y="340"/>
                  </a:cubicBezTo>
                  <a:cubicBezTo>
                    <a:pt x="2280" y="416"/>
                    <a:pt x="2822" y="552"/>
                    <a:pt x="3367" y="552"/>
                  </a:cubicBezTo>
                  <a:cubicBezTo>
                    <a:pt x="3590" y="552"/>
                    <a:pt x="3813" y="530"/>
                    <a:pt x="4037" y="471"/>
                  </a:cubicBezTo>
                  <a:cubicBezTo>
                    <a:pt x="4347" y="376"/>
                    <a:pt x="4537" y="257"/>
                    <a:pt x="4108" y="19"/>
                  </a:cubicBezTo>
                  <a:lnTo>
                    <a:pt x="4108" y="19"/>
                  </a:lnTo>
                  <a:cubicBezTo>
                    <a:pt x="4097" y="19"/>
                    <a:pt x="4086" y="20"/>
                    <a:pt x="4075" y="20"/>
                  </a:cubicBezTo>
                  <a:cubicBezTo>
                    <a:pt x="3989" y="20"/>
                    <a:pt x="3902" y="0"/>
                    <a:pt x="3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6149275" y="2998725"/>
              <a:ext cx="86925" cy="21150"/>
            </a:xfrm>
            <a:custGeom>
              <a:avLst/>
              <a:gdLst/>
              <a:ahLst/>
              <a:cxnLst/>
              <a:rect l="l" t="t" r="r" b="b"/>
              <a:pathLst>
                <a:path w="3477" h="846" extrusionOk="0">
                  <a:moveTo>
                    <a:pt x="3274" y="0"/>
                  </a:moveTo>
                  <a:cubicBezTo>
                    <a:pt x="3203" y="0"/>
                    <a:pt x="3143" y="12"/>
                    <a:pt x="3084" y="48"/>
                  </a:cubicBezTo>
                  <a:cubicBezTo>
                    <a:pt x="2832" y="121"/>
                    <a:pt x="2576" y="134"/>
                    <a:pt x="2321" y="134"/>
                  </a:cubicBezTo>
                  <a:cubicBezTo>
                    <a:pt x="2165" y="134"/>
                    <a:pt x="2009" y="129"/>
                    <a:pt x="1854" y="129"/>
                  </a:cubicBezTo>
                  <a:cubicBezTo>
                    <a:pt x="1808" y="129"/>
                    <a:pt x="1761" y="130"/>
                    <a:pt x="1715" y="131"/>
                  </a:cubicBezTo>
                  <a:cubicBezTo>
                    <a:pt x="1682" y="124"/>
                    <a:pt x="1650" y="120"/>
                    <a:pt x="1618" y="120"/>
                  </a:cubicBezTo>
                  <a:cubicBezTo>
                    <a:pt x="1389" y="120"/>
                    <a:pt x="1184" y="289"/>
                    <a:pt x="952" y="289"/>
                  </a:cubicBezTo>
                  <a:cubicBezTo>
                    <a:pt x="902" y="289"/>
                    <a:pt x="851" y="281"/>
                    <a:pt x="798" y="262"/>
                  </a:cubicBezTo>
                  <a:lnTo>
                    <a:pt x="607" y="262"/>
                  </a:lnTo>
                  <a:cubicBezTo>
                    <a:pt x="524" y="286"/>
                    <a:pt x="417" y="298"/>
                    <a:pt x="322" y="321"/>
                  </a:cubicBezTo>
                  <a:cubicBezTo>
                    <a:pt x="203" y="357"/>
                    <a:pt x="72" y="393"/>
                    <a:pt x="0" y="500"/>
                  </a:cubicBezTo>
                  <a:cubicBezTo>
                    <a:pt x="167" y="631"/>
                    <a:pt x="357" y="583"/>
                    <a:pt x="536" y="607"/>
                  </a:cubicBezTo>
                  <a:cubicBezTo>
                    <a:pt x="1000" y="667"/>
                    <a:pt x="1477" y="631"/>
                    <a:pt x="1917" y="762"/>
                  </a:cubicBezTo>
                  <a:lnTo>
                    <a:pt x="1977" y="750"/>
                  </a:lnTo>
                  <a:lnTo>
                    <a:pt x="2000" y="762"/>
                  </a:lnTo>
                  <a:cubicBezTo>
                    <a:pt x="2052" y="744"/>
                    <a:pt x="2105" y="737"/>
                    <a:pt x="2157" y="737"/>
                  </a:cubicBezTo>
                  <a:cubicBezTo>
                    <a:pt x="2362" y="737"/>
                    <a:pt x="2570" y="846"/>
                    <a:pt x="2775" y="846"/>
                  </a:cubicBezTo>
                  <a:cubicBezTo>
                    <a:pt x="2867" y="846"/>
                    <a:pt x="2958" y="824"/>
                    <a:pt x="3048" y="762"/>
                  </a:cubicBezTo>
                  <a:lnTo>
                    <a:pt x="3036" y="762"/>
                  </a:lnTo>
                  <a:cubicBezTo>
                    <a:pt x="3167" y="691"/>
                    <a:pt x="3382" y="714"/>
                    <a:pt x="3441" y="524"/>
                  </a:cubicBezTo>
                  <a:cubicBezTo>
                    <a:pt x="3477" y="393"/>
                    <a:pt x="3477" y="262"/>
                    <a:pt x="3417" y="131"/>
                  </a:cubicBezTo>
                  <a:cubicBezTo>
                    <a:pt x="3382" y="71"/>
                    <a:pt x="3334" y="36"/>
                    <a:pt x="3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5399775" y="2644800"/>
              <a:ext cx="25925" cy="47825"/>
            </a:xfrm>
            <a:custGeom>
              <a:avLst/>
              <a:gdLst/>
              <a:ahLst/>
              <a:cxnLst/>
              <a:rect l="l" t="t" r="r" b="b"/>
              <a:pathLst>
                <a:path w="1037" h="1913" extrusionOk="0">
                  <a:moveTo>
                    <a:pt x="858" y="1"/>
                  </a:moveTo>
                  <a:cubicBezTo>
                    <a:pt x="524" y="465"/>
                    <a:pt x="155" y="917"/>
                    <a:pt x="0" y="1477"/>
                  </a:cubicBezTo>
                  <a:cubicBezTo>
                    <a:pt x="24" y="1548"/>
                    <a:pt x="24" y="1608"/>
                    <a:pt x="24" y="1691"/>
                  </a:cubicBezTo>
                  <a:cubicBezTo>
                    <a:pt x="24" y="1775"/>
                    <a:pt x="60" y="1882"/>
                    <a:pt x="155" y="1906"/>
                  </a:cubicBezTo>
                  <a:cubicBezTo>
                    <a:pt x="175" y="1910"/>
                    <a:pt x="192" y="1913"/>
                    <a:pt x="206" y="1913"/>
                  </a:cubicBezTo>
                  <a:cubicBezTo>
                    <a:pt x="332" y="1913"/>
                    <a:pt x="282" y="1745"/>
                    <a:pt x="346" y="1691"/>
                  </a:cubicBezTo>
                  <a:cubicBezTo>
                    <a:pt x="381" y="1655"/>
                    <a:pt x="417" y="1632"/>
                    <a:pt x="453" y="1596"/>
                  </a:cubicBezTo>
                  <a:cubicBezTo>
                    <a:pt x="453" y="1608"/>
                    <a:pt x="465" y="1632"/>
                    <a:pt x="500" y="1655"/>
                  </a:cubicBezTo>
                  <a:cubicBezTo>
                    <a:pt x="524" y="1655"/>
                    <a:pt x="560" y="1644"/>
                    <a:pt x="584" y="1596"/>
                  </a:cubicBezTo>
                  <a:cubicBezTo>
                    <a:pt x="815" y="1538"/>
                    <a:pt x="709" y="1154"/>
                    <a:pt x="1009" y="1154"/>
                  </a:cubicBezTo>
                  <a:cubicBezTo>
                    <a:pt x="1017" y="1154"/>
                    <a:pt x="1027" y="1155"/>
                    <a:pt x="1036" y="1155"/>
                  </a:cubicBezTo>
                  <a:cubicBezTo>
                    <a:pt x="977" y="763"/>
                    <a:pt x="917" y="393"/>
                    <a:pt x="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5140500" y="2262900"/>
              <a:ext cx="49150" cy="25975"/>
            </a:xfrm>
            <a:custGeom>
              <a:avLst/>
              <a:gdLst/>
              <a:ahLst/>
              <a:cxnLst/>
              <a:rect l="l" t="t" r="r" b="b"/>
              <a:pathLst>
                <a:path w="1966" h="1039" extrusionOk="0">
                  <a:moveTo>
                    <a:pt x="1192" y="1"/>
                  </a:moveTo>
                  <a:cubicBezTo>
                    <a:pt x="1013" y="13"/>
                    <a:pt x="870" y="72"/>
                    <a:pt x="775" y="239"/>
                  </a:cubicBezTo>
                  <a:cubicBezTo>
                    <a:pt x="584" y="489"/>
                    <a:pt x="275" y="310"/>
                    <a:pt x="1" y="441"/>
                  </a:cubicBezTo>
                  <a:cubicBezTo>
                    <a:pt x="180" y="572"/>
                    <a:pt x="215" y="751"/>
                    <a:pt x="191" y="953"/>
                  </a:cubicBezTo>
                  <a:cubicBezTo>
                    <a:pt x="236" y="1018"/>
                    <a:pt x="285" y="1039"/>
                    <a:pt x="337" y="1039"/>
                  </a:cubicBezTo>
                  <a:cubicBezTo>
                    <a:pt x="410" y="1039"/>
                    <a:pt x="489" y="998"/>
                    <a:pt x="572" y="977"/>
                  </a:cubicBezTo>
                  <a:cubicBezTo>
                    <a:pt x="947" y="926"/>
                    <a:pt x="1314" y="824"/>
                    <a:pt x="1693" y="824"/>
                  </a:cubicBezTo>
                  <a:cubicBezTo>
                    <a:pt x="1760" y="824"/>
                    <a:pt x="1827" y="827"/>
                    <a:pt x="1894" y="834"/>
                  </a:cubicBezTo>
                  <a:cubicBezTo>
                    <a:pt x="1954" y="787"/>
                    <a:pt x="1965" y="727"/>
                    <a:pt x="1942" y="668"/>
                  </a:cubicBezTo>
                  <a:cubicBezTo>
                    <a:pt x="1739" y="477"/>
                    <a:pt x="1442" y="382"/>
                    <a:pt x="1370" y="72"/>
                  </a:cubicBezTo>
                  <a:cubicBezTo>
                    <a:pt x="1311" y="25"/>
                    <a:pt x="1251" y="13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6088550" y="3166975"/>
              <a:ext cx="78900" cy="14600"/>
            </a:xfrm>
            <a:custGeom>
              <a:avLst/>
              <a:gdLst/>
              <a:ahLst/>
              <a:cxnLst/>
              <a:rect l="l" t="t" r="r" b="b"/>
              <a:pathLst>
                <a:path w="3156" h="584" extrusionOk="0">
                  <a:moveTo>
                    <a:pt x="1141" y="0"/>
                  </a:moveTo>
                  <a:cubicBezTo>
                    <a:pt x="985" y="0"/>
                    <a:pt x="829" y="13"/>
                    <a:pt x="671" y="13"/>
                  </a:cubicBezTo>
                  <a:cubicBezTo>
                    <a:pt x="622" y="13"/>
                    <a:pt x="573" y="12"/>
                    <a:pt x="524" y="9"/>
                  </a:cubicBezTo>
                  <a:cubicBezTo>
                    <a:pt x="346" y="92"/>
                    <a:pt x="131" y="57"/>
                    <a:pt x="0" y="235"/>
                  </a:cubicBezTo>
                  <a:cubicBezTo>
                    <a:pt x="142" y="344"/>
                    <a:pt x="293" y="368"/>
                    <a:pt x="449" y="368"/>
                  </a:cubicBezTo>
                  <a:cubicBezTo>
                    <a:pt x="575" y="368"/>
                    <a:pt x="703" y="352"/>
                    <a:pt x="832" y="352"/>
                  </a:cubicBezTo>
                  <a:cubicBezTo>
                    <a:pt x="892" y="352"/>
                    <a:pt x="952" y="356"/>
                    <a:pt x="1012" y="366"/>
                  </a:cubicBezTo>
                  <a:cubicBezTo>
                    <a:pt x="1102" y="355"/>
                    <a:pt x="1191" y="350"/>
                    <a:pt x="1281" y="350"/>
                  </a:cubicBezTo>
                  <a:cubicBezTo>
                    <a:pt x="1668" y="350"/>
                    <a:pt x="2054" y="441"/>
                    <a:pt x="2441" y="509"/>
                  </a:cubicBezTo>
                  <a:cubicBezTo>
                    <a:pt x="2667" y="555"/>
                    <a:pt x="2819" y="583"/>
                    <a:pt x="2923" y="583"/>
                  </a:cubicBezTo>
                  <a:cubicBezTo>
                    <a:pt x="3115" y="583"/>
                    <a:pt x="3140" y="486"/>
                    <a:pt x="3156" y="223"/>
                  </a:cubicBezTo>
                  <a:cubicBezTo>
                    <a:pt x="3057" y="154"/>
                    <a:pt x="2952" y="133"/>
                    <a:pt x="2845" y="133"/>
                  </a:cubicBezTo>
                  <a:cubicBezTo>
                    <a:pt x="2684" y="133"/>
                    <a:pt x="2517" y="181"/>
                    <a:pt x="2355" y="181"/>
                  </a:cubicBezTo>
                  <a:cubicBezTo>
                    <a:pt x="2237" y="181"/>
                    <a:pt x="2121" y="155"/>
                    <a:pt x="2013" y="68"/>
                  </a:cubicBezTo>
                  <a:cubicBezTo>
                    <a:pt x="1858" y="68"/>
                    <a:pt x="1727" y="57"/>
                    <a:pt x="1584" y="57"/>
                  </a:cubicBezTo>
                  <a:cubicBezTo>
                    <a:pt x="1435" y="12"/>
                    <a:pt x="1288" y="0"/>
                    <a:pt x="1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6066525" y="2132225"/>
              <a:ext cx="75025" cy="25725"/>
            </a:xfrm>
            <a:custGeom>
              <a:avLst/>
              <a:gdLst/>
              <a:ahLst/>
              <a:cxnLst/>
              <a:rect l="l" t="t" r="r" b="b"/>
              <a:pathLst>
                <a:path w="3001" h="1029" extrusionOk="0">
                  <a:moveTo>
                    <a:pt x="2441" y="1"/>
                  </a:moveTo>
                  <a:cubicBezTo>
                    <a:pt x="1631" y="13"/>
                    <a:pt x="822" y="13"/>
                    <a:pt x="0" y="13"/>
                  </a:cubicBezTo>
                  <a:cubicBezTo>
                    <a:pt x="106" y="282"/>
                    <a:pt x="292" y="336"/>
                    <a:pt x="490" y="336"/>
                  </a:cubicBezTo>
                  <a:cubicBezTo>
                    <a:pt x="626" y="336"/>
                    <a:pt x="767" y="311"/>
                    <a:pt x="893" y="311"/>
                  </a:cubicBezTo>
                  <a:cubicBezTo>
                    <a:pt x="916" y="310"/>
                    <a:pt x="938" y="310"/>
                    <a:pt x="960" y="310"/>
                  </a:cubicBezTo>
                  <a:cubicBezTo>
                    <a:pt x="1386" y="310"/>
                    <a:pt x="1536" y="427"/>
                    <a:pt x="1286" y="858"/>
                  </a:cubicBezTo>
                  <a:cubicBezTo>
                    <a:pt x="1606" y="945"/>
                    <a:pt x="1929" y="1028"/>
                    <a:pt x="2255" y="1028"/>
                  </a:cubicBezTo>
                  <a:cubicBezTo>
                    <a:pt x="2463" y="1028"/>
                    <a:pt x="2672" y="994"/>
                    <a:pt x="2882" y="906"/>
                  </a:cubicBezTo>
                  <a:cubicBezTo>
                    <a:pt x="3001" y="703"/>
                    <a:pt x="2798" y="620"/>
                    <a:pt x="2679" y="525"/>
                  </a:cubicBezTo>
                  <a:cubicBezTo>
                    <a:pt x="2584" y="430"/>
                    <a:pt x="2417" y="358"/>
                    <a:pt x="2584" y="191"/>
                  </a:cubicBezTo>
                  <a:cubicBezTo>
                    <a:pt x="2596" y="180"/>
                    <a:pt x="2608" y="144"/>
                    <a:pt x="2620" y="120"/>
                  </a:cubicBezTo>
                  <a:cubicBezTo>
                    <a:pt x="2596" y="84"/>
                    <a:pt x="2584" y="49"/>
                    <a:pt x="2560" y="13"/>
                  </a:cubicBezTo>
                  <a:cubicBezTo>
                    <a:pt x="2549" y="29"/>
                    <a:pt x="2533" y="38"/>
                    <a:pt x="2514" y="38"/>
                  </a:cubicBezTo>
                  <a:cubicBezTo>
                    <a:pt x="2492" y="38"/>
                    <a:pt x="2467" y="27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5108075" y="2163500"/>
              <a:ext cx="25025" cy="83350"/>
            </a:xfrm>
            <a:custGeom>
              <a:avLst/>
              <a:gdLst/>
              <a:ahLst/>
              <a:cxnLst/>
              <a:rect l="l" t="t" r="r" b="b"/>
              <a:pathLst>
                <a:path w="1001" h="3334" extrusionOk="0">
                  <a:moveTo>
                    <a:pt x="465" y="0"/>
                  </a:moveTo>
                  <a:lnTo>
                    <a:pt x="465" y="0"/>
                  </a:lnTo>
                  <a:cubicBezTo>
                    <a:pt x="0" y="1131"/>
                    <a:pt x="214" y="2250"/>
                    <a:pt x="453" y="3334"/>
                  </a:cubicBezTo>
                  <a:cubicBezTo>
                    <a:pt x="572" y="2917"/>
                    <a:pt x="512" y="2489"/>
                    <a:pt x="405" y="2096"/>
                  </a:cubicBezTo>
                  <a:cubicBezTo>
                    <a:pt x="262" y="1596"/>
                    <a:pt x="441" y="1131"/>
                    <a:pt x="417" y="572"/>
                  </a:cubicBezTo>
                  <a:lnTo>
                    <a:pt x="417" y="572"/>
                  </a:lnTo>
                  <a:cubicBezTo>
                    <a:pt x="584" y="726"/>
                    <a:pt x="679" y="798"/>
                    <a:pt x="762" y="869"/>
                  </a:cubicBezTo>
                  <a:cubicBezTo>
                    <a:pt x="869" y="857"/>
                    <a:pt x="929" y="822"/>
                    <a:pt x="976" y="726"/>
                  </a:cubicBezTo>
                  <a:cubicBezTo>
                    <a:pt x="1000" y="655"/>
                    <a:pt x="1000" y="560"/>
                    <a:pt x="976" y="476"/>
                  </a:cubicBezTo>
                  <a:cubicBezTo>
                    <a:pt x="929" y="405"/>
                    <a:pt x="822" y="381"/>
                    <a:pt x="762" y="322"/>
                  </a:cubicBezTo>
                  <a:cubicBezTo>
                    <a:pt x="691" y="353"/>
                    <a:pt x="638" y="366"/>
                    <a:pt x="598" y="366"/>
                  </a:cubicBezTo>
                  <a:cubicBezTo>
                    <a:pt x="428" y="366"/>
                    <a:pt x="513" y="11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6109675" y="2303300"/>
              <a:ext cx="65225" cy="19450"/>
            </a:xfrm>
            <a:custGeom>
              <a:avLst/>
              <a:gdLst/>
              <a:ahLst/>
              <a:cxnLst/>
              <a:rect l="l" t="t" r="r" b="b"/>
              <a:pathLst>
                <a:path w="2609" h="778" extrusionOk="0">
                  <a:moveTo>
                    <a:pt x="684" y="1"/>
                  </a:moveTo>
                  <a:cubicBezTo>
                    <a:pt x="552" y="1"/>
                    <a:pt x="418" y="35"/>
                    <a:pt x="286" y="87"/>
                  </a:cubicBezTo>
                  <a:cubicBezTo>
                    <a:pt x="1" y="433"/>
                    <a:pt x="298" y="433"/>
                    <a:pt x="513" y="492"/>
                  </a:cubicBezTo>
                  <a:cubicBezTo>
                    <a:pt x="536" y="492"/>
                    <a:pt x="584" y="504"/>
                    <a:pt x="620" y="504"/>
                  </a:cubicBezTo>
                  <a:lnTo>
                    <a:pt x="703" y="504"/>
                  </a:lnTo>
                  <a:cubicBezTo>
                    <a:pt x="716" y="503"/>
                    <a:pt x="729" y="502"/>
                    <a:pt x="742" y="502"/>
                  </a:cubicBezTo>
                  <a:cubicBezTo>
                    <a:pt x="855" y="502"/>
                    <a:pt x="951" y="551"/>
                    <a:pt x="1037" y="647"/>
                  </a:cubicBezTo>
                  <a:cubicBezTo>
                    <a:pt x="1054" y="648"/>
                    <a:pt x="1072" y="648"/>
                    <a:pt x="1090" y="648"/>
                  </a:cubicBezTo>
                  <a:cubicBezTo>
                    <a:pt x="1153" y="648"/>
                    <a:pt x="1216" y="643"/>
                    <a:pt x="1278" y="643"/>
                  </a:cubicBezTo>
                  <a:cubicBezTo>
                    <a:pt x="1399" y="643"/>
                    <a:pt x="1514" y="663"/>
                    <a:pt x="1608" y="778"/>
                  </a:cubicBezTo>
                  <a:lnTo>
                    <a:pt x="1727" y="778"/>
                  </a:lnTo>
                  <a:cubicBezTo>
                    <a:pt x="1792" y="727"/>
                    <a:pt x="1858" y="711"/>
                    <a:pt x="1925" y="711"/>
                  </a:cubicBezTo>
                  <a:cubicBezTo>
                    <a:pt x="2041" y="711"/>
                    <a:pt x="2158" y="758"/>
                    <a:pt x="2273" y="758"/>
                  </a:cubicBezTo>
                  <a:cubicBezTo>
                    <a:pt x="2326" y="758"/>
                    <a:pt x="2378" y="748"/>
                    <a:pt x="2430" y="718"/>
                  </a:cubicBezTo>
                  <a:cubicBezTo>
                    <a:pt x="2537" y="659"/>
                    <a:pt x="2596" y="587"/>
                    <a:pt x="2608" y="468"/>
                  </a:cubicBezTo>
                  <a:cubicBezTo>
                    <a:pt x="2144" y="266"/>
                    <a:pt x="1632" y="385"/>
                    <a:pt x="1168" y="195"/>
                  </a:cubicBezTo>
                  <a:cubicBezTo>
                    <a:pt x="1015" y="55"/>
                    <a:pt x="851" y="1"/>
                    <a:pt x="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5197075" y="1819400"/>
              <a:ext cx="14300" cy="65800"/>
            </a:xfrm>
            <a:custGeom>
              <a:avLst/>
              <a:gdLst/>
              <a:ahLst/>
              <a:cxnLst/>
              <a:rect l="l" t="t" r="r" b="b"/>
              <a:pathLst>
                <a:path w="572" h="2632" extrusionOk="0">
                  <a:moveTo>
                    <a:pt x="357" y="1"/>
                  </a:moveTo>
                  <a:cubicBezTo>
                    <a:pt x="0" y="846"/>
                    <a:pt x="119" y="1727"/>
                    <a:pt x="107" y="2596"/>
                  </a:cubicBezTo>
                  <a:cubicBezTo>
                    <a:pt x="131" y="2620"/>
                    <a:pt x="179" y="2620"/>
                    <a:pt x="214" y="2632"/>
                  </a:cubicBezTo>
                  <a:cubicBezTo>
                    <a:pt x="453" y="2167"/>
                    <a:pt x="310" y="1667"/>
                    <a:pt x="393" y="1167"/>
                  </a:cubicBezTo>
                  <a:cubicBezTo>
                    <a:pt x="548" y="965"/>
                    <a:pt x="572" y="715"/>
                    <a:pt x="572" y="441"/>
                  </a:cubicBezTo>
                  <a:cubicBezTo>
                    <a:pt x="536" y="274"/>
                    <a:pt x="512" y="96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6216250" y="1842025"/>
              <a:ext cx="43175" cy="14300"/>
            </a:xfrm>
            <a:custGeom>
              <a:avLst/>
              <a:gdLst/>
              <a:ahLst/>
              <a:cxnLst/>
              <a:rect l="l" t="t" r="r" b="b"/>
              <a:pathLst>
                <a:path w="1727" h="572" extrusionOk="0">
                  <a:moveTo>
                    <a:pt x="345" y="0"/>
                  </a:moveTo>
                  <a:cubicBezTo>
                    <a:pt x="286" y="60"/>
                    <a:pt x="203" y="72"/>
                    <a:pt x="131" y="119"/>
                  </a:cubicBezTo>
                  <a:cubicBezTo>
                    <a:pt x="48" y="203"/>
                    <a:pt x="0" y="298"/>
                    <a:pt x="12" y="417"/>
                  </a:cubicBezTo>
                  <a:cubicBezTo>
                    <a:pt x="60" y="489"/>
                    <a:pt x="143" y="500"/>
                    <a:pt x="203" y="560"/>
                  </a:cubicBezTo>
                  <a:lnTo>
                    <a:pt x="488" y="560"/>
                  </a:lnTo>
                  <a:cubicBezTo>
                    <a:pt x="536" y="524"/>
                    <a:pt x="584" y="500"/>
                    <a:pt x="619" y="500"/>
                  </a:cubicBezTo>
                  <a:cubicBezTo>
                    <a:pt x="679" y="524"/>
                    <a:pt x="726" y="536"/>
                    <a:pt x="774" y="572"/>
                  </a:cubicBezTo>
                  <a:lnTo>
                    <a:pt x="917" y="572"/>
                  </a:lnTo>
                  <a:cubicBezTo>
                    <a:pt x="965" y="524"/>
                    <a:pt x="1024" y="477"/>
                    <a:pt x="1072" y="429"/>
                  </a:cubicBezTo>
                  <a:lnTo>
                    <a:pt x="1357" y="429"/>
                  </a:lnTo>
                  <a:cubicBezTo>
                    <a:pt x="1357" y="429"/>
                    <a:pt x="1369" y="441"/>
                    <a:pt x="1393" y="453"/>
                  </a:cubicBezTo>
                  <a:cubicBezTo>
                    <a:pt x="1404" y="460"/>
                    <a:pt x="1413" y="463"/>
                    <a:pt x="1422" y="463"/>
                  </a:cubicBezTo>
                  <a:cubicBezTo>
                    <a:pt x="1444" y="463"/>
                    <a:pt x="1463" y="446"/>
                    <a:pt x="1488" y="429"/>
                  </a:cubicBezTo>
                  <a:lnTo>
                    <a:pt x="1631" y="429"/>
                  </a:lnTo>
                  <a:cubicBezTo>
                    <a:pt x="1727" y="346"/>
                    <a:pt x="1727" y="239"/>
                    <a:pt x="1631" y="143"/>
                  </a:cubicBezTo>
                  <a:cubicBezTo>
                    <a:pt x="1500" y="72"/>
                    <a:pt x="1310" y="131"/>
                    <a:pt x="1203" y="0"/>
                  </a:cubicBezTo>
                  <a:lnTo>
                    <a:pt x="917" y="0"/>
                  </a:lnTo>
                  <a:cubicBezTo>
                    <a:pt x="917" y="0"/>
                    <a:pt x="905" y="12"/>
                    <a:pt x="881" y="24"/>
                  </a:cubicBezTo>
                  <a:cubicBezTo>
                    <a:pt x="867" y="31"/>
                    <a:pt x="854" y="34"/>
                    <a:pt x="842" y="34"/>
                  </a:cubicBezTo>
                  <a:cubicBezTo>
                    <a:pt x="814" y="34"/>
                    <a:pt x="791" y="17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6156400" y="2580500"/>
              <a:ext cx="40525" cy="19875"/>
            </a:xfrm>
            <a:custGeom>
              <a:avLst/>
              <a:gdLst/>
              <a:ahLst/>
              <a:cxnLst/>
              <a:rect l="l" t="t" r="r" b="b"/>
              <a:pathLst>
                <a:path w="1621" h="795" extrusionOk="0">
                  <a:moveTo>
                    <a:pt x="477" y="1"/>
                  </a:moveTo>
                  <a:cubicBezTo>
                    <a:pt x="358" y="108"/>
                    <a:pt x="203" y="167"/>
                    <a:pt x="96" y="298"/>
                  </a:cubicBezTo>
                  <a:cubicBezTo>
                    <a:pt x="61" y="346"/>
                    <a:pt x="25" y="406"/>
                    <a:pt x="1" y="465"/>
                  </a:cubicBezTo>
                  <a:cubicBezTo>
                    <a:pt x="10" y="538"/>
                    <a:pt x="26" y="604"/>
                    <a:pt x="98" y="604"/>
                  </a:cubicBezTo>
                  <a:cubicBezTo>
                    <a:pt x="119" y="604"/>
                    <a:pt x="146" y="598"/>
                    <a:pt x="180" y="584"/>
                  </a:cubicBezTo>
                  <a:cubicBezTo>
                    <a:pt x="381" y="712"/>
                    <a:pt x="594" y="737"/>
                    <a:pt x="811" y="737"/>
                  </a:cubicBezTo>
                  <a:cubicBezTo>
                    <a:pt x="955" y="737"/>
                    <a:pt x="1101" y="726"/>
                    <a:pt x="1248" y="726"/>
                  </a:cubicBezTo>
                  <a:cubicBezTo>
                    <a:pt x="1273" y="726"/>
                    <a:pt x="1298" y="726"/>
                    <a:pt x="1323" y="727"/>
                  </a:cubicBezTo>
                  <a:cubicBezTo>
                    <a:pt x="1363" y="773"/>
                    <a:pt x="1409" y="794"/>
                    <a:pt x="1456" y="794"/>
                  </a:cubicBezTo>
                  <a:cubicBezTo>
                    <a:pt x="1507" y="794"/>
                    <a:pt x="1559" y="770"/>
                    <a:pt x="1608" y="727"/>
                  </a:cubicBezTo>
                  <a:cubicBezTo>
                    <a:pt x="1585" y="572"/>
                    <a:pt x="1620" y="406"/>
                    <a:pt x="1454" y="298"/>
                  </a:cubicBezTo>
                  <a:cubicBezTo>
                    <a:pt x="1394" y="298"/>
                    <a:pt x="1346" y="287"/>
                    <a:pt x="1334" y="287"/>
                  </a:cubicBezTo>
                  <a:cubicBezTo>
                    <a:pt x="1196" y="298"/>
                    <a:pt x="1035" y="363"/>
                    <a:pt x="901" y="363"/>
                  </a:cubicBezTo>
                  <a:cubicBezTo>
                    <a:pt x="758" y="363"/>
                    <a:pt x="645" y="289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6151050" y="2501600"/>
              <a:ext cx="41700" cy="10925"/>
            </a:xfrm>
            <a:custGeom>
              <a:avLst/>
              <a:gdLst/>
              <a:ahLst/>
              <a:cxnLst/>
              <a:rect l="l" t="t" r="r" b="b"/>
              <a:pathLst>
                <a:path w="1668" h="437" extrusionOk="0">
                  <a:moveTo>
                    <a:pt x="1622" y="0"/>
                  </a:moveTo>
                  <a:cubicBezTo>
                    <a:pt x="1490" y="0"/>
                    <a:pt x="1371" y="54"/>
                    <a:pt x="1233" y="54"/>
                  </a:cubicBezTo>
                  <a:cubicBezTo>
                    <a:pt x="1212" y="54"/>
                    <a:pt x="1190" y="52"/>
                    <a:pt x="1167" y="49"/>
                  </a:cubicBezTo>
                  <a:cubicBezTo>
                    <a:pt x="1034" y="27"/>
                    <a:pt x="897" y="13"/>
                    <a:pt x="759" y="13"/>
                  </a:cubicBezTo>
                  <a:cubicBezTo>
                    <a:pt x="529" y="13"/>
                    <a:pt x="296" y="52"/>
                    <a:pt x="72" y="156"/>
                  </a:cubicBezTo>
                  <a:cubicBezTo>
                    <a:pt x="1" y="216"/>
                    <a:pt x="1" y="252"/>
                    <a:pt x="72" y="299"/>
                  </a:cubicBezTo>
                  <a:cubicBezTo>
                    <a:pt x="161" y="414"/>
                    <a:pt x="267" y="436"/>
                    <a:pt x="376" y="436"/>
                  </a:cubicBezTo>
                  <a:cubicBezTo>
                    <a:pt x="447" y="436"/>
                    <a:pt x="520" y="427"/>
                    <a:pt x="590" y="427"/>
                  </a:cubicBezTo>
                  <a:cubicBezTo>
                    <a:pt x="612" y="427"/>
                    <a:pt x="634" y="428"/>
                    <a:pt x="656" y="430"/>
                  </a:cubicBezTo>
                  <a:lnTo>
                    <a:pt x="810" y="430"/>
                  </a:lnTo>
                  <a:cubicBezTo>
                    <a:pt x="864" y="414"/>
                    <a:pt x="918" y="410"/>
                    <a:pt x="973" y="410"/>
                  </a:cubicBezTo>
                  <a:cubicBezTo>
                    <a:pt x="1050" y="410"/>
                    <a:pt x="1127" y="419"/>
                    <a:pt x="1203" y="419"/>
                  </a:cubicBezTo>
                  <a:cubicBezTo>
                    <a:pt x="1316" y="419"/>
                    <a:pt x="1425" y="399"/>
                    <a:pt x="1525" y="299"/>
                  </a:cubicBezTo>
                  <a:cubicBezTo>
                    <a:pt x="1560" y="240"/>
                    <a:pt x="1656" y="228"/>
                    <a:pt x="1668" y="133"/>
                  </a:cubicBezTo>
                  <a:cubicBezTo>
                    <a:pt x="1668" y="97"/>
                    <a:pt x="1656" y="49"/>
                    <a:pt x="1656" y="2"/>
                  </a:cubicBezTo>
                  <a:cubicBezTo>
                    <a:pt x="1644" y="1"/>
                    <a:pt x="1633" y="0"/>
                    <a:pt x="1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6173075" y="2315000"/>
              <a:ext cx="44675" cy="10750"/>
            </a:xfrm>
            <a:custGeom>
              <a:avLst/>
              <a:gdLst/>
              <a:ahLst/>
              <a:cxnLst/>
              <a:rect l="l" t="t" r="r" b="b"/>
              <a:pathLst>
                <a:path w="1787" h="430" extrusionOk="0">
                  <a:moveTo>
                    <a:pt x="203" y="0"/>
                  </a:moveTo>
                  <a:cubicBezTo>
                    <a:pt x="120" y="84"/>
                    <a:pt x="60" y="179"/>
                    <a:pt x="13" y="274"/>
                  </a:cubicBezTo>
                  <a:cubicBezTo>
                    <a:pt x="1" y="334"/>
                    <a:pt x="25" y="381"/>
                    <a:pt x="72" y="429"/>
                  </a:cubicBezTo>
                  <a:lnTo>
                    <a:pt x="918" y="429"/>
                  </a:lnTo>
                  <a:cubicBezTo>
                    <a:pt x="1048" y="370"/>
                    <a:pt x="1173" y="340"/>
                    <a:pt x="1296" y="340"/>
                  </a:cubicBezTo>
                  <a:cubicBezTo>
                    <a:pt x="1418" y="340"/>
                    <a:pt x="1537" y="370"/>
                    <a:pt x="1656" y="429"/>
                  </a:cubicBezTo>
                  <a:lnTo>
                    <a:pt x="1787" y="429"/>
                  </a:lnTo>
                  <a:cubicBezTo>
                    <a:pt x="1748" y="161"/>
                    <a:pt x="1556" y="8"/>
                    <a:pt x="1371" y="8"/>
                  </a:cubicBezTo>
                  <a:cubicBezTo>
                    <a:pt x="1326" y="8"/>
                    <a:pt x="1281" y="17"/>
                    <a:pt x="1239" y="36"/>
                  </a:cubicBezTo>
                  <a:cubicBezTo>
                    <a:pt x="1120" y="88"/>
                    <a:pt x="1008" y="107"/>
                    <a:pt x="900" y="107"/>
                  </a:cubicBezTo>
                  <a:cubicBezTo>
                    <a:pt x="661" y="107"/>
                    <a:pt x="441" y="17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6177850" y="2295400"/>
              <a:ext cx="51500" cy="14675"/>
            </a:xfrm>
            <a:custGeom>
              <a:avLst/>
              <a:gdLst/>
              <a:ahLst/>
              <a:cxnLst/>
              <a:rect l="l" t="t" r="r" b="b"/>
              <a:pathLst>
                <a:path w="2060" h="587" extrusionOk="0">
                  <a:moveTo>
                    <a:pt x="1021" y="0"/>
                  </a:moveTo>
                  <a:cubicBezTo>
                    <a:pt x="971" y="0"/>
                    <a:pt x="925" y="21"/>
                    <a:pt x="881" y="70"/>
                  </a:cubicBezTo>
                  <a:cubicBezTo>
                    <a:pt x="774" y="165"/>
                    <a:pt x="643" y="130"/>
                    <a:pt x="524" y="189"/>
                  </a:cubicBezTo>
                  <a:cubicBezTo>
                    <a:pt x="346" y="249"/>
                    <a:pt x="107" y="165"/>
                    <a:pt x="0" y="392"/>
                  </a:cubicBezTo>
                  <a:cubicBezTo>
                    <a:pt x="165" y="492"/>
                    <a:pt x="339" y="518"/>
                    <a:pt x="516" y="518"/>
                  </a:cubicBezTo>
                  <a:cubicBezTo>
                    <a:pt x="692" y="518"/>
                    <a:pt x="870" y="493"/>
                    <a:pt x="1045" y="493"/>
                  </a:cubicBezTo>
                  <a:cubicBezTo>
                    <a:pt x="1090" y="493"/>
                    <a:pt x="1135" y="495"/>
                    <a:pt x="1179" y="499"/>
                  </a:cubicBezTo>
                  <a:cubicBezTo>
                    <a:pt x="1212" y="450"/>
                    <a:pt x="1250" y="417"/>
                    <a:pt x="1282" y="417"/>
                  </a:cubicBezTo>
                  <a:cubicBezTo>
                    <a:pt x="1297" y="417"/>
                    <a:pt x="1311" y="424"/>
                    <a:pt x="1322" y="439"/>
                  </a:cubicBezTo>
                  <a:cubicBezTo>
                    <a:pt x="1448" y="531"/>
                    <a:pt x="1563" y="587"/>
                    <a:pt x="1671" y="587"/>
                  </a:cubicBezTo>
                  <a:cubicBezTo>
                    <a:pt x="1787" y="587"/>
                    <a:pt x="1896" y="522"/>
                    <a:pt x="2000" y="368"/>
                  </a:cubicBezTo>
                  <a:cubicBezTo>
                    <a:pt x="2024" y="332"/>
                    <a:pt x="2036" y="320"/>
                    <a:pt x="2060" y="284"/>
                  </a:cubicBezTo>
                  <a:cubicBezTo>
                    <a:pt x="2036" y="261"/>
                    <a:pt x="2012" y="249"/>
                    <a:pt x="2000" y="213"/>
                  </a:cubicBezTo>
                  <a:lnTo>
                    <a:pt x="1858" y="213"/>
                  </a:lnTo>
                  <a:cubicBezTo>
                    <a:pt x="1858" y="201"/>
                    <a:pt x="1846" y="201"/>
                    <a:pt x="1822" y="189"/>
                  </a:cubicBezTo>
                  <a:cubicBezTo>
                    <a:pt x="1811" y="182"/>
                    <a:pt x="1802" y="179"/>
                    <a:pt x="1793" y="179"/>
                  </a:cubicBezTo>
                  <a:cubicBezTo>
                    <a:pt x="1771" y="179"/>
                    <a:pt x="1752" y="196"/>
                    <a:pt x="1727" y="213"/>
                  </a:cubicBezTo>
                  <a:cubicBezTo>
                    <a:pt x="1727" y="213"/>
                    <a:pt x="1715" y="225"/>
                    <a:pt x="1679" y="249"/>
                  </a:cubicBezTo>
                  <a:cubicBezTo>
                    <a:pt x="1655" y="249"/>
                    <a:pt x="1619" y="225"/>
                    <a:pt x="1596" y="201"/>
                  </a:cubicBezTo>
                  <a:cubicBezTo>
                    <a:pt x="1536" y="153"/>
                    <a:pt x="1489" y="106"/>
                    <a:pt x="1441" y="70"/>
                  </a:cubicBezTo>
                  <a:cubicBezTo>
                    <a:pt x="1358" y="70"/>
                    <a:pt x="1250" y="46"/>
                    <a:pt x="1167" y="46"/>
                  </a:cubicBezTo>
                  <a:cubicBezTo>
                    <a:pt x="1116" y="18"/>
                    <a:pt x="106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6134100" y="1992350"/>
              <a:ext cx="36325" cy="14000"/>
            </a:xfrm>
            <a:custGeom>
              <a:avLst/>
              <a:gdLst/>
              <a:ahLst/>
              <a:cxnLst/>
              <a:rect l="l" t="t" r="r" b="b"/>
              <a:pathLst>
                <a:path w="1453" h="560" extrusionOk="0">
                  <a:moveTo>
                    <a:pt x="905" y="0"/>
                  </a:moveTo>
                  <a:cubicBezTo>
                    <a:pt x="747" y="75"/>
                    <a:pt x="606" y="254"/>
                    <a:pt x="435" y="254"/>
                  </a:cubicBezTo>
                  <a:cubicBezTo>
                    <a:pt x="360" y="254"/>
                    <a:pt x="280" y="221"/>
                    <a:pt x="191" y="131"/>
                  </a:cubicBezTo>
                  <a:cubicBezTo>
                    <a:pt x="60" y="179"/>
                    <a:pt x="0" y="262"/>
                    <a:pt x="0" y="393"/>
                  </a:cubicBezTo>
                  <a:cubicBezTo>
                    <a:pt x="12" y="429"/>
                    <a:pt x="24" y="441"/>
                    <a:pt x="36" y="476"/>
                  </a:cubicBezTo>
                  <a:cubicBezTo>
                    <a:pt x="95" y="488"/>
                    <a:pt x="143" y="536"/>
                    <a:pt x="191" y="560"/>
                  </a:cubicBezTo>
                  <a:lnTo>
                    <a:pt x="619" y="560"/>
                  </a:lnTo>
                  <a:cubicBezTo>
                    <a:pt x="689" y="454"/>
                    <a:pt x="771" y="423"/>
                    <a:pt x="858" y="423"/>
                  </a:cubicBezTo>
                  <a:cubicBezTo>
                    <a:pt x="978" y="423"/>
                    <a:pt x="1109" y="481"/>
                    <a:pt x="1233" y="481"/>
                  </a:cubicBezTo>
                  <a:cubicBezTo>
                    <a:pt x="1311" y="481"/>
                    <a:pt x="1385" y="458"/>
                    <a:pt x="1453" y="381"/>
                  </a:cubicBezTo>
                  <a:cubicBezTo>
                    <a:pt x="1310" y="202"/>
                    <a:pt x="905" y="357"/>
                    <a:pt x="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5208675" y="2053350"/>
              <a:ext cx="14900" cy="45425"/>
            </a:xfrm>
            <a:custGeom>
              <a:avLst/>
              <a:gdLst/>
              <a:ahLst/>
              <a:cxnLst/>
              <a:rect l="l" t="t" r="r" b="b"/>
              <a:pathLst>
                <a:path w="596" h="1817" extrusionOk="0">
                  <a:moveTo>
                    <a:pt x="179" y="1"/>
                  </a:moveTo>
                  <a:cubicBezTo>
                    <a:pt x="60" y="72"/>
                    <a:pt x="36" y="191"/>
                    <a:pt x="24" y="310"/>
                  </a:cubicBezTo>
                  <a:cubicBezTo>
                    <a:pt x="12" y="596"/>
                    <a:pt x="60" y="858"/>
                    <a:pt x="131" y="1096"/>
                  </a:cubicBezTo>
                  <a:cubicBezTo>
                    <a:pt x="227" y="1322"/>
                    <a:pt x="179" y="1513"/>
                    <a:pt x="0" y="1668"/>
                  </a:cubicBezTo>
                  <a:cubicBezTo>
                    <a:pt x="24" y="1727"/>
                    <a:pt x="72" y="1775"/>
                    <a:pt x="131" y="1799"/>
                  </a:cubicBezTo>
                  <a:cubicBezTo>
                    <a:pt x="165" y="1811"/>
                    <a:pt x="198" y="1816"/>
                    <a:pt x="231" y="1816"/>
                  </a:cubicBezTo>
                  <a:cubicBezTo>
                    <a:pt x="293" y="1816"/>
                    <a:pt x="355" y="1798"/>
                    <a:pt x="417" y="1775"/>
                  </a:cubicBezTo>
                  <a:cubicBezTo>
                    <a:pt x="501" y="1703"/>
                    <a:pt x="548" y="1632"/>
                    <a:pt x="584" y="1537"/>
                  </a:cubicBezTo>
                  <a:cubicBezTo>
                    <a:pt x="596" y="1465"/>
                    <a:pt x="596" y="1406"/>
                    <a:pt x="596" y="1334"/>
                  </a:cubicBezTo>
                  <a:cubicBezTo>
                    <a:pt x="560" y="1096"/>
                    <a:pt x="489" y="870"/>
                    <a:pt x="429" y="656"/>
                  </a:cubicBezTo>
                  <a:cubicBezTo>
                    <a:pt x="358" y="429"/>
                    <a:pt x="381" y="179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6267150" y="3045025"/>
              <a:ext cx="53000" cy="11500"/>
            </a:xfrm>
            <a:custGeom>
              <a:avLst/>
              <a:gdLst/>
              <a:ahLst/>
              <a:cxnLst/>
              <a:rect l="l" t="t" r="r" b="b"/>
              <a:pathLst>
                <a:path w="2120" h="460" extrusionOk="0">
                  <a:moveTo>
                    <a:pt x="1007" y="0"/>
                  </a:moveTo>
                  <a:cubicBezTo>
                    <a:pt x="965" y="0"/>
                    <a:pt x="923" y="9"/>
                    <a:pt x="881" y="17"/>
                  </a:cubicBezTo>
                  <a:cubicBezTo>
                    <a:pt x="810" y="53"/>
                    <a:pt x="714" y="101"/>
                    <a:pt x="631" y="124"/>
                  </a:cubicBezTo>
                  <a:cubicBezTo>
                    <a:pt x="602" y="131"/>
                    <a:pt x="573" y="134"/>
                    <a:pt x="544" y="134"/>
                  </a:cubicBezTo>
                  <a:cubicBezTo>
                    <a:pt x="442" y="134"/>
                    <a:pt x="342" y="101"/>
                    <a:pt x="245" y="101"/>
                  </a:cubicBezTo>
                  <a:cubicBezTo>
                    <a:pt x="177" y="101"/>
                    <a:pt x="111" y="117"/>
                    <a:pt x="48" y="172"/>
                  </a:cubicBezTo>
                  <a:cubicBezTo>
                    <a:pt x="0" y="232"/>
                    <a:pt x="0" y="291"/>
                    <a:pt x="48" y="351"/>
                  </a:cubicBezTo>
                  <a:lnTo>
                    <a:pt x="1346" y="351"/>
                  </a:lnTo>
                  <a:cubicBezTo>
                    <a:pt x="1420" y="415"/>
                    <a:pt x="1505" y="460"/>
                    <a:pt x="1607" y="460"/>
                  </a:cubicBezTo>
                  <a:cubicBezTo>
                    <a:pt x="1619" y="460"/>
                    <a:pt x="1631" y="459"/>
                    <a:pt x="1643" y="458"/>
                  </a:cubicBezTo>
                  <a:cubicBezTo>
                    <a:pt x="1703" y="424"/>
                    <a:pt x="1769" y="396"/>
                    <a:pt x="1836" y="396"/>
                  </a:cubicBezTo>
                  <a:cubicBezTo>
                    <a:pt x="1863" y="396"/>
                    <a:pt x="1890" y="400"/>
                    <a:pt x="1917" y="410"/>
                  </a:cubicBezTo>
                  <a:cubicBezTo>
                    <a:pt x="1925" y="412"/>
                    <a:pt x="1933" y="413"/>
                    <a:pt x="1941" y="413"/>
                  </a:cubicBezTo>
                  <a:cubicBezTo>
                    <a:pt x="1980" y="413"/>
                    <a:pt x="2016" y="390"/>
                    <a:pt x="2036" y="351"/>
                  </a:cubicBezTo>
                  <a:cubicBezTo>
                    <a:pt x="2119" y="255"/>
                    <a:pt x="2119" y="160"/>
                    <a:pt x="2036" y="65"/>
                  </a:cubicBezTo>
                  <a:cubicBezTo>
                    <a:pt x="1994" y="29"/>
                    <a:pt x="1947" y="11"/>
                    <a:pt x="1899" y="11"/>
                  </a:cubicBezTo>
                  <a:cubicBezTo>
                    <a:pt x="1852" y="11"/>
                    <a:pt x="1804" y="29"/>
                    <a:pt x="1762" y="65"/>
                  </a:cubicBezTo>
                  <a:cubicBezTo>
                    <a:pt x="1643" y="89"/>
                    <a:pt x="1536" y="89"/>
                    <a:pt x="1429" y="101"/>
                  </a:cubicBezTo>
                  <a:cubicBezTo>
                    <a:pt x="1396" y="120"/>
                    <a:pt x="1364" y="128"/>
                    <a:pt x="1333" y="128"/>
                  </a:cubicBezTo>
                  <a:cubicBezTo>
                    <a:pt x="1231" y="128"/>
                    <a:pt x="1142" y="42"/>
                    <a:pt x="1060" y="5"/>
                  </a:cubicBezTo>
                  <a:cubicBezTo>
                    <a:pt x="1042" y="2"/>
                    <a:pt x="1025" y="0"/>
                    <a:pt x="10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6101650" y="2870650"/>
              <a:ext cx="44375" cy="10800"/>
            </a:xfrm>
            <a:custGeom>
              <a:avLst/>
              <a:gdLst/>
              <a:ahLst/>
              <a:cxnLst/>
              <a:rect l="l" t="t" r="r" b="b"/>
              <a:pathLst>
                <a:path w="1775" h="432" extrusionOk="0">
                  <a:moveTo>
                    <a:pt x="771" y="1"/>
                  </a:moveTo>
                  <a:cubicBezTo>
                    <a:pt x="713" y="1"/>
                    <a:pt x="655" y="5"/>
                    <a:pt x="596" y="15"/>
                  </a:cubicBezTo>
                  <a:cubicBezTo>
                    <a:pt x="537" y="66"/>
                    <a:pt x="469" y="77"/>
                    <a:pt x="398" y="77"/>
                  </a:cubicBezTo>
                  <a:cubicBezTo>
                    <a:pt x="342" y="77"/>
                    <a:pt x="285" y="70"/>
                    <a:pt x="230" y="70"/>
                  </a:cubicBezTo>
                  <a:cubicBezTo>
                    <a:pt x="141" y="70"/>
                    <a:pt x="60" y="88"/>
                    <a:pt x="0" y="182"/>
                  </a:cubicBezTo>
                  <a:cubicBezTo>
                    <a:pt x="147" y="287"/>
                    <a:pt x="306" y="305"/>
                    <a:pt x="470" y="305"/>
                  </a:cubicBezTo>
                  <a:cubicBezTo>
                    <a:pt x="561" y="305"/>
                    <a:pt x="654" y="300"/>
                    <a:pt x="748" y="300"/>
                  </a:cubicBezTo>
                  <a:cubicBezTo>
                    <a:pt x="772" y="300"/>
                    <a:pt x="797" y="300"/>
                    <a:pt x="822" y="301"/>
                  </a:cubicBezTo>
                  <a:cubicBezTo>
                    <a:pt x="863" y="305"/>
                    <a:pt x="906" y="306"/>
                    <a:pt x="948" y="306"/>
                  </a:cubicBezTo>
                  <a:cubicBezTo>
                    <a:pt x="1020" y="306"/>
                    <a:pt x="1093" y="302"/>
                    <a:pt x="1165" y="302"/>
                  </a:cubicBezTo>
                  <a:cubicBezTo>
                    <a:pt x="1330" y="302"/>
                    <a:pt x="1491" y="320"/>
                    <a:pt x="1631" y="432"/>
                  </a:cubicBezTo>
                  <a:lnTo>
                    <a:pt x="1739" y="432"/>
                  </a:lnTo>
                  <a:cubicBezTo>
                    <a:pt x="1750" y="349"/>
                    <a:pt x="1750" y="253"/>
                    <a:pt x="1774" y="170"/>
                  </a:cubicBezTo>
                  <a:cubicBezTo>
                    <a:pt x="1437" y="160"/>
                    <a:pt x="1118" y="1"/>
                    <a:pt x="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6171300" y="2056925"/>
              <a:ext cx="28900" cy="12525"/>
            </a:xfrm>
            <a:custGeom>
              <a:avLst/>
              <a:gdLst/>
              <a:ahLst/>
              <a:cxnLst/>
              <a:rect l="l" t="t" r="r" b="b"/>
              <a:pathLst>
                <a:path w="1156" h="501" extrusionOk="0">
                  <a:moveTo>
                    <a:pt x="143" y="1"/>
                  </a:moveTo>
                  <a:cubicBezTo>
                    <a:pt x="84" y="60"/>
                    <a:pt x="12" y="120"/>
                    <a:pt x="0" y="215"/>
                  </a:cubicBezTo>
                  <a:lnTo>
                    <a:pt x="0" y="298"/>
                  </a:lnTo>
                  <a:cubicBezTo>
                    <a:pt x="60" y="388"/>
                    <a:pt x="139" y="445"/>
                    <a:pt x="219" y="445"/>
                  </a:cubicBezTo>
                  <a:cubicBezTo>
                    <a:pt x="266" y="445"/>
                    <a:pt x="313" y="426"/>
                    <a:pt x="357" y="382"/>
                  </a:cubicBezTo>
                  <a:cubicBezTo>
                    <a:pt x="439" y="291"/>
                    <a:pt x="513" y="253"/>
                    <a:pt x="581" y="253"/>
                  </a:cubicBezTo>
                  <a:cubicBezTo>
                    <a:pt x="683" y="253"/>
                    <a:pt x="772" y="335"/>
                    <a:pt x="858" y="441"/>
                  </a:cubicBezTo>
                  <a:cubicBezTo>
                    <a:pt x="869" y="453"/>
                    <a:pt x="905" y="465"/>
                    <a:pt x="929" y="501"/>
                  </a:cubicBezTo>
                  <a:cubicBezTo>
                    <a:pt x="965" y="465"/>
                    <a:pt x="977" y="453"/>
                    <a:pt x="1012" y="441"/>
                  </a:cubicBezTo>
                  <a:cubicBezTo>
                    <a:pt x="1072" y="382"/>
                    <a:pt x="1096" y="334"/>
                    <a:pt x="1155" y="286"/>
                  </a:cubicBezTo>
                  <a:lnTo>
                    <a:pt x="1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6198075" y="1840825"/>
              <a:ext cx="24750" cy="15125"/>
            </a:xfrm>
            <a:custGeom>
              <a:avLst/>
              <a:gdLst/>
              <a:ahLst/>
              <a:cxnLst/>
              <a:rect l="l" t="t" r="r" b="b"/>
              <a:pathLst>
                <a:path w="990" h="605" extrusionOk="0">
                  <a:moveTo>
                    <a:pt x="72" y="1"/>
                  </a:moveTo>
                  <a:cubicBezTo>
                    <a:pt x="37" y="25"/>
                    <a:pt x="25" y="48"/>
                    <a:pt x="13" y="72"/>
                  </a:cubicBezTo>
                  <a:cubicBezTo>
                    <a:pt x="1" y="167"/>
                    <a:pt x="13" y="251"/>
                    <a:pt x="84" y="310"/>
                  </a:cubicBezTo>
                  <a:cubicBezTo>
                    <a:pt x="221" y="457"/>
                    <a:pt x="348" y="604"/>
                    <a:pt x="564" y="604"/>
                  </a:cubicBezTo>
                  <a:cubicBezTo>
                    <a:pt x="593" y="604"/>
                    <a:pt x="623" y="602"/>
                    <a:pt x="656" y="596"/>
                  </a:cubicBezTo>
                  <a:cubicBezTo>
                    <a:pt x="691" y="548"/>
                    <a:pt x="787" y="548"/>
                    <a:pt x="799" y="465"/>
                  </a:cubicBezTo>
                  <a:cubicBezTo>
                    <a:pt x="858" y="358"/>
                    <a:pt x="906" y="263"/>
                    <a:pt x="953" y="167"/>
                  </a:cubicBezTo>
                  <a:cubicBezTo>
                    <a:pt x="989" y="120"/>
                    <a:pt x="989" y="72"/>
                    <a:pt x="930" y="25"/>
                  </a:cubicBezTo>
                  <a:lnTo>
                    <a:pt x="799" y="25"/>
                  </a:lnTo>
                  <a:cubicBezTo>
                    <a:pt x="739" y="84"/>
                    <a:pt x="656" y="108"/>
                    <a:pt x="572" y="108"/>
                  </a:cubicBezTo>
                  <a:cubicBezTo>
                    <a:pt x="489" y="108"/>
                    <a:pt x="418" y="84"/>
                    <a:pt x="358" y="25"/>
                  </a:cubicBezTo>
                  <a:lnTo>
                    <a:pt x="215" y="25"/>
                  </a:lnTo>
                  <a:cubicBezTo>
                    <a:pt x="156" y="25"/>
                    <a:pt x="120" y="25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6131400" y="2910600"/>
              <a:ext cx="21475" cy="14550"/>
            </a:xfrm>
            <a:custGeom>
              <a:avLst/>
              <a:gdLst/>
              <a:ahLst/>
              <a:cxnLst/>
              <a:rect l="l" t="t" r="r" b="b"/>
              <a:pathLst>
                <a:path w="859" h="582" extrusionOk="0">
                  <a:moveTo>
                    <a:pt x="13" y="1"/>
                  </a:moveTo>
                  <a:cubicBezTo>
                    <a:pt x="1" y="251"/>
                    <a:pt x="25" y="489"/>
                    <a:pt x="322" y="548"/>
                  </a:cubicBezTo>
                  <a:cubicBezTo>
                    <a:pt x="400" y="565"/>
                    <a:pt x="483" y="581"/>
                    <a:pt x="560" y="581"/>
                  </a:cubicBezTo>
                  <a:cubicBezTo>
                    <a:pt x="708" y="581"/>
                    <a:pt x="835" y="521"/>
                    <a:pt x="858" y="287"/>
                  </a:cubicBezTo>
                  <a:cubicBezTo>
                    <a:pt x="763" y="156"/>
                    <a:pt x="549" y="287"/>
                    <a:pt x="429" y="132"/>
                  </a:cubicBezTo>
                  <a:lnTo>
                    <a:pt x="299" y="132"/>
                  </a:lnTo>
                  <a:cubicBezTo>
                    <a:pt x="239" y="84"/>
                    <a:pt x="191" y="36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6255525" y="2720100"/>
              <a:ext cx="25025" cy="12825"/>
            </a:xfrm>
            <a:custGeom>
              <a:avLst/>
              <a:gdLst/>
              <a:ahLst/>
              <a:cxnLst/>
              <a:rect l="l" t="t" r="r" b="b"/>
              <a:pathLst>
                <a:path w="1001" h="513" extrusionOk="0">
                  <a:moveTo>
                    <a:pt x="48" y="1"/>
                  </a:moveTo>
                  <a:lnTo>
                    <a:pt x="48" y="48"/>
                  </a:lnTo>
                  <a:cubicBezTo>
                    <a:pt x="1" y="167"/>
                    <a:pt x="60" y="251"/>
                    <a:pt x="132" y="322"/>
                  </a:cubicBezTo>
                  <a:cubicBezTo>
                    <a:pt x="215" y="370"/>
                    <a:pt x="287" y="382"/>
                    <a:pt x="346" y="441"/>
                  </a:cubicBezTo>
                  <a:cubicBezTo>
                    <a:pt x="423" y="489"/>
                    <a:pt x="495" y="513"/>
                    <a:pt x="565" y="513"/>
                  </a:cubicBezTo>
                  <a:cubicBezTo>
                    <a:pt x="635" y="513"/>
                    <a:pt x="703" y="489"/>
                    <a:pt x="775" y="441"/>
                  </a:cubicBezTo>
                  <a:lnTo>
                    <a:pt x="929" y="441"/>
                  </a:lnTo>
                  <a:cubicBezTo>
                    <a:pt x="1001" y="358"/>
                    <a:pt x="1001" y="263"/>
                    <a:pt x="929" y="167"/>
                  </a:cubicBezTo>
                  <a:cubicBezTo>
                    <a:pt x="882" y="167"/>
                    <a:pt x="822" y="144"/>
                    <a:pt x="775" y="144"/>
                  </a:cubicBezTo>
                  <a:cubicBezTo>
                    <a:pt x="739" y="108"/>
                    <a:pt x="679" y="60"/>
                    <a:pt x="620" y="25"/>
                  </a:cubicBezTo>
                  <a:lnTo>
                    <a:pt x="477" y="25"/>
                  </a:lnTo>
                  <a:cubicBezTo>
                    <a:pt x="477" y="25"/>
                    <a:pt x="465" y="48"/>
                    <a:pt x="441" y="60"/>
                  </a:cubicBezTo>
                  <a:cubicBezTo>
                    <a:pt x="394" y="60"/>
                    <a:pt x="358" y="48"/>
                    <a:pt x="334" y="13"/>
                  </a:cubicBezTo>
                  <a:cubicBezTo>
                    <a:pt x="239" y="13"/>
                    <a:pt x="132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5177425" y="2099275"/>
              <a:ext cx="21450" cy="11625"/>
            </a:xfrm>
            <a:custGeom>
              <a:avLst/>
              <a:gdLst/>
              <a:ahLst/>
              <a:cxnLst/>
              <a:rect l="l" t="t" r="r" b="b"/>
              <a:pathLst>
                <a:path w="858" h="465" extrusionOk="0">
                  <a:moveTo>
                    <a:pt x="596" y="1"/>
                  </a:moveTo>
                  <a:cubicBezTo>
                    <a:pt x="389" y="1"/>
                    <a:pt x="191" y="76"/>
                    <a:pt x="0" y="176"/>
                  </a:cubicBezTo>
                  <a:lnTo>
                    <a:pt x="0" y="307"/>
                  </a:lnTo>
                  <a:cubicBezTo>
                    <a:pt x="12" y="390"/>
                    <a:pt x="107" y="390"/>
                    <a:pt x="143" y="450"/>
                  </a:cubicBezTo>
                  <a:cubicBezTo>
                    <a:pt x="165" y="448"/>
                    <a:pt x="187" y="447"/>
                    <a:pt x="209" y="447"/>
                  </a:cubicBezTo>
                  <a:cubicBezTo>
                    <a:pt x="309" y="447"/>
                    <a:pt x="413" y="465"/>
                    <a:pt x="514" y="465"/>
                  </a:cubicBezTo>
                  <a:cubicBezTo>
                    <a:pt x="637" y="465"/>
                    <a:pt x="756" y="438"/>
                    <a:pt x="858" y="319"/>
                  </a:cubicBezTo>
                  <a:cubicBezTo>
                    <a:pt x="798" y="247"/>
                    <a:pt x="619" y="236"/>
                    <a:pt x="762" y="81"/>
                  </a:cubicBezTo>
                  <a:cubicBezTo>
                    <a:pt x="739" y="57"/>
                    <a:pt x="727" y="33"/>
                    <a:pt x="715" y="9"/>
                  </a:cubicBezTo>
                  <a:cubicBezTo>
                    <a:pt x="675" y="4"/>
                    <a:pt x="636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5378350" y="2705525"/>
              <a:ext cx="13100" cy="25625"/>
            </a:xfrm>
            <a:custGeom>
              <a:avLst/>
              <a:gdLst/>
              <a:ahLst/>
              <a:cxnLst/>
              <a:rect l="l" t="t" r="r" b="b"/>
              <a:pathLst>
                <a:path w="524" h="1025" extrusionOk="0">
                  <a:moveTo>
                    <a:pt x="417" y="0"/>
                  </a:moveTo>
                  <a:cubicBezTo>
                    <a:pt x="179" y="239"/>
                    <a:pt x="60" y="536"/>
                    <a:pt x="0" y="870"/>
                  </a:cubicBezTo>
                  <a:cubicBezTo>
                    <a:pt x="0" y="929"/>
                    <a:pt x="12" y="965"/>
                    <a:pt x="24" y="1024"/>
                  </a:cubicBezTo>
                  <a:cubicBezTo>
                    <a:pt x="429" y="822"/>
                    <a:pt x="524" y="477"/>
                    <a:pt x="464" y="60"/>
                  </a:cubicBezTo>
                  <a:cubicBezTo>
                    <a:pt x="441" y="48"/>
                    <a:pt x="429" y="12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6195100" y="2243550"/>
              <a:ext cx="19075" cy="8750"/>
            </a:xfrm>
            <a:custGeom>
              <a:avLst/>
              <a:gdLst/>
              <a:ahLst/>
              <a:cxnLst/>
              <a:rect l="l" t="t" r="r" b="b"/>
              <a:pathLst>
                <a:path w="763" h="350" extrusionOk="0">
                  <a:moveTo>
                    <a:pt x="37" y="1"/>
                  </a:moveTo>
                  <a:cubicBezTo>
                    <a:pt x="1" y="37"/>
                    <a:pt x="1" y="96"/>
                    <a:pt x="25" y="132"/>
                  </a:cubicBezTo>
                  <a:cubicBezTo>
                    <a:pt x="72" y="191"/>
                    <a:pt x="132" y="227"/>
                    <a:pt x="167" y="275"/>
                  </a:cubicBezTo>
                  <a:cubicBezTo>
                    <a:pt x="215" y="275"/>
                    <a:pt x="275" y="299"/>
                    <a:pt x="322" y="299"/>
                  </a:cubicBezTo>
                  <a:cubicBezTo>
                    <a:pt x="389" y="332"/>
                    <a:pt x="457" y="349"/>
                    <a:pt x="525" y="349"/>
                  </a:cubicBezTo>
                  <a:cubicBezTo>
                    <a:pt x="604" y="349"/>
                    <a:pt x="681" y="326"/>
                    <a:pt x="751" y="275"/>
                  </a:cubicBezTo>
                  <a:cubicBezTo>
                    <a:pt x="763" y="72"/>
                    <a:pt x="656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6203150" y="3174250"/>
              <a:ext cx="20550" cy="12300"/>
            </a:xfrm>
            <a:custGeom>
              <a:avLst/>
              <a:gdLst/>
              <a:ahLst/>
              <a:cxnLst/>
              <a:rect l="l" t="t" r="r" b="b"/>
              <a:pathLst>
                <a:path w="822" h="492" extrusionOk="0">
                  <a:moveTo>
                    <a:pt x="290" y="1"/>
                  </a:moveTo>
                  <a:cubicBezTo>
                    <a:pt x="194" y="1"/>
                    <a:pt x="96" y="22"/>
                    <a:pt x="0" y="63"/>
                  </a:cubicBezTo>
                  <a:cubicBezTo>
                    <a:pt x="0" y="158"/>
                    <a:pt x="12" y="254"/>
                    <a:pt x="12" y="349"/>
                  </a:cubicBezTo>
                  <a:cubicBezTo>
                    <a:pt x="215" y="408"/>
                    <a:pt x="417" y="349"/>
                    <a:pt x="572" y="492"/>
                  </a:cubicBezTo>
                  <a:lnTo>
                    <a:pt x="703" y="492"/>
                  </a:lnTo>
                  <a:cubicBezTo>
                    <a:pt x="786" y="420"/>
                    <a:pt x="822" y="337"/>
                    <a:pt x="810" y="230"/>
                  </a:cubicBezTo>
                  <a:cubicBezTo>
                    <a:pt x="786" y="170"/>
                    <a:pt x="762" y="123"/>
                    <a:pt x="703" y="75"/>
                  </a:cubicBezTo>
                  <a:cubicBezTo>
                    <a:pt x="655" y="75"/>
                    <a:pt x="607" y="75"/>
                    <a:pt x="572" y="63"/>
                  </a:cubicBezTo>
                  <a:cubicBezTo>
                    <a:pt x="482" y="22"/>
                    <a:pt x="387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5134250" y="2114675"/>
              <a:ext cx="14625" cy="17300"/>
            </a:xfrm>
            <a:custGeom>
              <a:avLst/>
              <a:gdLst/>
              <a:ahLst/>
              <a:cxnLst/>
              <a:rect l="l" t="t" r="r" b="b"/>
              <a:pathLst>
                <a:path w="585" h="692" extrusionOk="0">
                  <a:moveTo>
                    <a:pt x="584" y="1"/>
                  </a:moveTo>
                  <a:lnTo>
                    <a:pt x="584" y="1"/>
                  </a:lnTo>
                  <a:cubicBezTo>
                    <a:pt x="203" y="96"/>
                    <a:pt x="108" y="393"/>
                    <a:pt x="1" y="691"/>
                  </a:cubicBezTo>
                  <a:cubicBezTo>
                    <a:pt x="322" y="584"/>
                    <a:pt x="430" y="274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6221900" y="3177525"/>
              <a:ext cx="17275" cy="10825"/>
            </a:xfrm>
            <a:custGeom>
              <a:avLst/>
              <a:gdLst/>
              <a:ahLst/>
              <a:cxnLst/>
              <a:rect l="l" t="t" r="r" b="b"/>
              <a:pathLst>
                <a:path w="691" h="433" extrusionOk="0">
                  <a:moveTo>
                    <a:pt x="292" y="1"/>
                  </a:moveTo>
                  <a:cubicBezTo>
                    <a:pt x="200" y="1"/>
                    <a:pt x="108" y="22"/>
                    <a:pt x="12" y="63"/>
                  </a:cubicBezTo>
                  <a:cubicBezTo>
                    <a:pt x="12" y="158"/>
                    <a:pt x="0" y="254"/>
                    <a:pt x="0" y="349"/>
                  </a:cubicBezTo>
                  <a:cubicBezTo>
                    <a:pt x="36" y="361"/>
                    <a:pt x="96" y="361"/>
                    <a:pt x="143" y="361"/>
                  </a:cubicBezTo>
                  <a:cubicBezTo>
                    <a:pt x="143" y="361"/>
                    <a:pt x="155" y="349"/>
                    <a:pt x="191" y="337"/>
                  </a:cubicBezTo>
                  <a:cubicBezTo>
                    <a:pt x="197" y="334"/>
                    <a:pt x="204" y="332"/>
                    <a:pt x="212" y="332"/>
                  </a:cubicBezTo>
                  <a:cubicBezTo>
                    <a:pt x="233" y="332"/>
                    <a:pt x="257" y="343"/>
                    <a:pt x="274" y="361"/>
                  </a:cubicBezTo>
                  <a:cubicBezTo>
                    <a:pt x="322" y="408"/>
                    <a:pt x="372" y="432"/>
                    <a:pt x="422" y="432"/>
                  </a:cubicBezTo>
                  <a:cubicBezTo>
                    <a:pt x="471" y="432"/>
                    <a:pt x="518" y="408"/>
                    <a:pt x="560" y="361"/>
                  </a:cubicBezTo>
                  <a:cubicBezTo>
                    <a:pt x="608" y="277"/>
                    <a:pt x="655" y="170"/>
                    <a:pt x="691" y="87"/>
                  </a:cubicBezTo>
                  <a:cubicBezTo>
                    <a:pt x="631" y="87"/>
                    <a:pt x="596" y="87"/>
                    <a:pt x="572" y="63"/>
                  </a:cubicBezTo>
                  <a:cubicBezTo>
                    <a:pt x="477" y="22"/>
                    <a:pt x="384" y="1"/>
                    <a:pt x="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6228750" y="2302800"/>
              <a:ext cx="17875" cy="8800"/>
            </a:xfrm>
            <a:custGeom>
              <a:avLst/>
              <a:gdLst/>
              <a:ahLst/>
              <a:cxnLst/>
              <a:rect l="l" t="t" r="r" b="b"/>
              <a:pathLst>
                <a:path w="715" h="352" extrusionOk="0">
                  <a:moveTo>
                    <a:pt x="148" y="0"/>
                  </a:moveTo>
                  <a:cubicBezTo>
                    <a:pt x="98" y="0"/>
                    <a:pt x="48" y="24"/>
                    <a:pt x="0" y="72"/>
                  </a:cubicBezTo>
                  <a:cubicBezTo>
                    <a:pt x="90" y="291"/>
                    <a:pt x="255" y="352"/>
                    <a:pt x="453" y="352"/>
                  </a:cubicBezTo>
                  <a:cubicBezTo>
                    <a:pt x="491" y="352"/>
                    <a:pt x="531" y="349"/>
                    <a:pt x="572" y="346"/>
                  </a:cubicBezTo>
                  <a:cubicBezTo>
                    <a:pt x="619" y="310"/>
                    <a:pt x="679" y="262"/>
                    <a:pt x="715" y="215"/>
                  </a:cubicBezTo>
                  <a:lnTo>
                    <a:pt x="572" y="72"/>
                  </a:lnTo>
                  <a:lnTo>
                    <a:pt x="286" y="72"/>
                  </a:lnTo>
                  <a:cubicBezTo>
                    <a:pt x="244" y="24"/>
                    <a:pt x="197" y="0"/>
                    <a:pt x="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5231300" y="2616475"/>
              <a:ext cx="13125" cy="10400"/>
            </a:xfrm>
            <a:custGeom>
              <a:avLst/>
              <a:gdLst/>
              <a:ahLst/>
              <a:cxnLst/>
              <a:rect l="l" t="t" r="r" b="b"/>
              <a:pathLst>
                <a:path w="525" h="416" extrusionOk="0">
                  <a:moveTo>
                    <a:pt x="342" y="0"/>
                  </a:moveTo>
                  <a:cubicBezTo>
                    <a:pt x="294" y="0"/>
                    <a:pt x="248" y="21"/>
                    <a:pt x="215" y="62"/>
                  </a:cubicBezTo>
                  <a:cubicBezTo>
                    <a:pt x="131" y="169"/>
                    <a:pt x="72" y="288"/>
                    <a:pt x="0" y="407"/>
                  </a:cubicBezTo>
                  <a:cubicBezTo>
                    <a:pt x="28" y="413"/>
                    <a:pt x="54" y="416"/>
                    <a:pt x="79" y="416"/>
                  </a:cubicBezTo>
                  <a:cubicBezTo>
                    <a:pt x="210" y="416"/>
                    <a:pt x="317" y="346"/>
                    <a:pt x="417" y="276"/>
                  </a:cubicBezTo>
                  <a:cubicBezTo>
                    <a:pt x="453" y="205"/>
                    <a:pt x="524" y="110"/>
                    <a:pt x="453" y="38"/>
                  </a:cubicBezTo>
                  <a:cubicBezTo>
                    <a:pt x="417" y="12"/>
                    <a:pt x="379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6121050" y="2031325"/>
              <a:ext cx="18275" cy="8575"/>
            </a:xfrm>
            <a:custGeom>
              <a:avLst/>
              <a:gdLst/>
              <a:ahLst/>
              <a:cxnLst/>
              <a:rect l="l" t="t" r="r" b="b"/>
              <a:pathLst>
                <a:path w="731" h="343" extrusionOk="0">
                  <a:moveTo>
                    <a:pt x="427" y="1"/>
                  </a:moveTo>
                  <a:cubicBezTo>
                    <a:pt x="296" y="13"/>
                    <a:pt x="141" y="13"/>
                    <a:pt x="10" y="36"/>
                  </a:cubicBezTo>
                  <a:cubicBezTo>
                    <a:pt x="0" y="286"/>
                    <a:pt x="130" y="342"/>
                    <a:pt x="299" y="342"/>
                  </a:cubicBezTo>
                  <a:cubicBezTo>
                    <a:pt x="340" y="342"/>
                    <a:pt x="383" y="339"/>
                    <a:pt x="427" y="334"/>
                  </a:cubicBezTo>
                  <a:cubicBezTo>
                    <a:pt x="474" y="310"/>
                    <a:pt x="522" y="310"/>
                    <a:pt x="558" y="310"/>
                  </a:cubicBezTo>
                  <a:cubicBezTo>
                    <a:pt x="591" y="321"/>
                    <a:pt x="618" y="327"/>
                    <a:pt x="640" y="327"/>
                  </a:cubicBezTo>
                  <a:cubicBezTo>
                    <a:pt x="714" y="327"/>
                    <a:pt x="731" y="268"/>
                    <a:pt x="713" y="167"/>
                  </a:cubicBezTo>
                  <a:cubicBezTo>
                    <a:pt x="653" y="120"/>
                    <a:pt x="605" y="72"/>
                    <a:pt x="546" y="36"/>
                  </a:cubicBezTo>
                  <a:cubicBezTo>
                    <a:pt x="498" y="36"/>
                    <a:pt x="462" y="36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6209100" y="2763575"/>
              <a:ext cx="12225" cy="7300"/>
            </a:xfrm>
            <a:custGeom>
              <a:avLst/>
              <a:gdLst/>
              <a:ahLst/>
              <a:cxnLst/>
              <a:rect l="l" t="t" r="r" b="b"/>
              <a:pathLst>
                <a:path w="489" h="292" extrusionOk="0">
                  <a:moveTo>
                    <a:pt x="48" y="0"/>
                  </a:moveTo>
                  <a:lnTo>
                    <a:pt x="48" y="155"/>
                  </a:lnTo>
                  <a:cubicBezTo>
                    <a:pt x="0" y="191"/>
                    <a:pt x="0" y="238"/>
                    <a:pt x="48" y="286"/>
                  </a:cubicBezTo>
                  <a:cubicBezTo>
                    <a:pt x="102" y="286"/>
                    <a:pt x="160" y="292"/>
                    <a:pt x="217" y="292"/>
                  </a:cubicBezTo>
                  <a:cubicBezTo>
                    <a:pt x="324" y="292"/>
                    <a:pt x="426" y="271"/>
                    <a:pt x="489" y="155"/>
                  </a:cubicBezTo>
                  <a:cubicBezTo>
                    <a:pt x="453" y="83"/>
                    <a:pt x="393" y="48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5195275" y="2095325"/>
              <a:ext cx="14900" cy="7500"/>
            </a:xfrm>
            <a:custGeom>
              <a:avLst/>
              <a:gdLst/>
              <a:ahLst/>
              <a:cxnLst/>
              <a:rect l="l" t="t" r="r" b="b"/>
              <a:pathLst>
                <a:path w="596" h="300" extrusionOk="0">
                  <a:moveTo>
                    <a:pt x="548" y="1"/>
                  </a:moveTo>
                  <a:cubicBezTo>
                    <a:pt x="358" y="13"/>
                    <a:pt x="167" y="36"/>
                    <a:pt x="1" y="167"/>
                  </a:cubicBezTo>
                  <a:lnTo>
                    <a:pt x="1" y="239"/>
                  </a:lnTo>
                  <a:cubicBezTo>
                    <a:pt x="103" y="266"/>
                    <a:pt x="207" y="300"/>
                    <a:pt x="303" y="300"/>
                  </a:cubicBezTo>
                  <a:cubicBezTo>
                    <a:pt x="420" y="300"/>
                    <a:pt x="524" y="249"/>
                    <a:pt x="596" y="72"/>
                  </a:cubicBezTo>
                  <a:cubicBezTo>
                    <a:pt x="584" y="48"/>
                    <a:pt x="560" y="24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6250175" y="3179975"/>
              <a:ext cx="10750" cy="7775"/>
            </a:xfrm>
            <a:custGeom>
              <a:avLst/>
              <a:gdLst/>
              <a:ahLst/>
              <a:cxnLst/>
              <a:rect l="l" t="t" r="r" b="b"/>
              <a:pathLst>
                <a:path w="430" h="311" extrusionOk="0">
                  <a:moveTo>
                    <a:pt x="143" y="1"/>
                  </a:moveTo>
                  <a:cubicBezTo>
                    <a:pt x="84" y="84"/>
                    <a:pt x="36" y="191"/>
                    <a:pt x="0" y="287"/>
                  </a:cubicBezTo>
                  <a:cubicBezTo>
                    <a:pt x="155" y="263"/>
                    <a:pt x="322" y="310"/>
                    <a:pt x="429" y="132"/>
                  </a:cubicBezTo>
                  <a:cubicBezTo>
                    <a:pt x="370" y="84"/>
                    <a:pt x="322" y="25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6258500" y="1841425"/>
              <a:ext cx="11350" cy="11750"/>
            </a:xfrm>
            <a:custGeom>
              <a:avLst/>
              <a:gdLst/>
              <a:ahLst/>
              <a:cxnLst/>
              <a:rect l="l" t="t" r="r" b="b"/>
              <a:pathLst>
                <a:path w="454" h="470" extrusionOk="0">
                  <a:moveTo>
                    <a:pt x="227" y="1"/>
                  </a:moveTo>
                  <a:cubicBezTo>
                    <a:pt x="203" y="72"/>
                    <a:pt x="144" y="108"/>
                    <a:pt x="96" y="155"/>
                  </a:cubicBezTo>
                  <a:cubicBezTo>
                    <a:pt x="1" y="239"/>
                    <a:pt x="1" y="346"/>
                    <a:pt x="96" y="441"/>
                  </a:cubicBezTo>
                  <a:cubicBezTo>
                    <a:pt x="96" y="453"/>
                    <a:pt x="108" y="453"/>
                    <a:pt x="144" y="465"/>
                  </a:cubicBezTo>
                  <a:cubicBezTo>
                    <a:pt x="150" y="468"/>
                    <a:pt x="157" y="470"/>
                    <a:pt x="165" y="470"/>
                  </a:cubicBezTo>
                  <a:cubicBezTo>
                    <a:pt x="186" y="470"/>
                    <a:pt x="210" y="459"/>
                    <a:pt x="227" y="441"/>
                  </a:cubicBezTo>
                  <a:cubicBezTo>
                    <a:pt x="263" y="286"/>
                    <a:pt x="453" y="155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6281125" y="3043650"/>
              <a:ext cx="9850" cy="6875"/>
            </a:xfrm>
            <a:custGeom>
              <a:avLst/>
              <a:gdLst/>
              <a:ahLst/>
              <a:cxnLst/>
              <a:rect l="l" t="t" r="r" b="b"/>
              <a:pathLst>
                <a:path w="394" h="275" extrusionOk="0">
                  <a:moveTo>
                    <a:pt x="72" y="1"/>
                  </a:moveTo>
                  <a:cubicBezTo>
                    <a:pt x="36" y="37"/>
                    <a:pt x="25" y="72"/>
                    <a:pt x="1" y="108"/>
                  </a:cubicBezTo>
                  <a:cubicBezTo>
                    <a:pt x="25" y="191"/>
                    <a:pt x="120" y="215"/>
                    <a:pt x="191" y="275"/>
                  </a:cubicBezTo>
                  <a:cubicBezTo>
                    <a:pt x="275" y="251"/>
                    <a:pt x="334" y="191"/>
                    <a:pt x="370" y="120"/>
                  </a:cubicBezTo>
                  <a:cubicBezTo>
                    <a:pt x="394" y="48"/>
                    <a:pt x="382" y="25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6292750" y="3046350"/>
              <a:ext cx="10125" cy="4000"/>
            </a:xfrm>
            <a:custGeom>
              <a:avLst/>
              <a:gdLst/>
              <a:ahLst/>
              <a:cxnLst/>
              <a:rect l="l" t="t" r="r" b="b"/>
              <a:pathLst>
                <a:path w="405" h="160" extrusionOk="0">
                  <a:moveTo>
                    <a:pt x="298" y="0"/>
                  </a:moveTo>
                  <a:cubicBezTo>
                    <a:pt x="202" y="0"/>
                    <a:pt x="107" y="12"/>
                    <a:pt x="0" y="12"/>
                  </a:cubicBezTo>
                  <a:cubicBezTo>
                    <a:pt x="61" y="115"/>
                    <a:pt x="127" y="159"/>
                    <a:pt x="197" y="159"/>
                  </a:cubicBezTo>
                  <a:cubicBezTo>
                    <a:pt x="264" y="159"/>
                    <a:pt x="335" y="118"/>
                    <a:pt x="405" y="48"/>
                  </a:cubicBezTo>
                  <a:cubicBezTo>
                    <a:pt x="381" y="36"/>
                    <a:pt x="333" y="12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5224150" y="2296875"/>
              <a:ext cx="11350" cy="4375"/>
            </a:xfrm>
            <a:custGeom>
              <a:avLst/>
              <a:gdLst/>
              <a:ahLst/>
              <a:cxnLst/>
              <a:rect l="l" t="t" r="r" b="b"/>
              <a:pathLst>
                <a:path w="454" h="175" extrusionOk="0">
                  <a:moveTo>
                    <a:pt x="101" y="1"/>
                  </a:moveTo>
                  <a:cubicBezTo>
                    <a:pt x="69" y="1"/>
                    <a:pt x="36" y="4"/>
                    <a:pt x="1" y="11"/>
                  </a:cubicBezTo>
                  <a:cubicBezTo>
                    <a:pt x="71" y="129"/>
                    <a:pt x="168" y="174"/>
                    <a:pt x="277" y="174"/>
                  </a:cubicBezTo>
                  <a:cubicBezTo>
                    <a:pt x="333" y="174"/>
                    <a:pt x="392" y="162"/>
                    <a:pt x="453" y="142"/>
                  </a:cubicBezTo>
                  <a:cubicBezTo>
                    <a:pt x="338" y="56"/>
                    <a:pt x="231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5119675" y="2150700"/>
              <a:ext cx="4500" cy="10425"/>
            </a:xfrm>
            <a:custGeom>
              <a:avLst/>
              <a:gdLst/>
              <a:ahLst/>
              <a:cxnLst/>
              <a:rect l="l" t="t" r="r" b="b"/>
              <a:pathLst>
                <a:path w="180" h="417" extrusionOk="0">
                  <a:moveTo>
                    <a:pt x="167" y="0"/>
                  </a:moveTo>
                  <a:cubicBezTo>
                    <a:pt x="36" y="107"/>
                    <a:pt x="1" y="238"/>
                    <a:pt x="12" y="417"/>
                  </a:cubicBezTo>
                  <a:cubicBezTo>
                    <a:pt x="179" y="322"/>
                    <a:pt x="167" y="155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5202725" y="2290475"/>
              <a:ext cx="10450" cy="3875"/>
            </a:xfrm>
            <a:custGeom>
              <a:avLst/>
              <a:gdLst/>
              <a:ahLst/>
              <a:cxnLst/>
              <a:rect l="l" t="t" r="r" b="b"/>
              <a:pathLst>
                <a:path w="418" h="155" extrusionOk="0">
                  <a:moveTo>
                    <a:pt x="105" y="0"/>
                  </a:moveTo>
                  <a:cubicBezTo>
                    <a:pt x="72" y="0"/>
                    <a:pt x="37" y="3"/>
                    <a:pt x="0" y="5"/>
                  </a:cubicBezTo>
                  <a:cubicBezTo>
                    <a:pt x="62" y="129"/>
                    <a:pt x="170" y="154"/>
                    <a:pt x="289" y="154"/>
                  </a:cubicBezTo>
                  <a:cubicBezTo>
                    <a:pt x="331" y="154"/>
                    <a:pt x="374" y="151"/>
                    <a:pt x="417" y="148"/>
                  </a:cubicBezTo>
                  <a:cubicBezTo>
                    <a:pt x="333" y="27"/>
                    <a:pt x="227" y="0"/>
                    <a:pt x="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5213425" y="2294150"/>
              <a:ext cx="10750" cy="3800"/>
            </a:xfrm>
            <a:custGeom>
              <a:avLst/>
              <a:gdLst/>
              <a:ahLst/>
              <a:cxnLst/>
              <a:rect l="l" t="t" r="r" b="b"/>
              <a:pathLst>
                <a:path w="430" h="152" extrusionOk="0">
                  <a:moveTo>
                    <a:pt x="1" y="1"/>
                  </a:moveTo>
                  <a:cubicBezTo>
                    <a:pt x="68" y="121"/>
                    <a:pt x="160" y="151"/>
                    <a:pt x="256" y="151"/>
                  </a:cubicBezTo>
                  <a:cubicBezTo>
                    <a:pt x="313" y="151"/>
                    <a:pt x="372" y="141"/>
                    <a:pt x="430" y="132"/>
                  </a:cubicBezTo>
                  <a:cubicBezTo>
                    <a:pt x="311" y="13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5187550" y="2280975"/>
              <a:ext cx="8050" cy="5775"/>
            </a:xfrm>
            <a:custGeom>
              <a:avLst/>
              <a:gdLst/>
              <a:ahLst/>
              <a:cxnLst/>
              <a:rect l="l" t="t" r="r" b="b"/>
              <a:pathLst>
                <a:path w="322" h="231" extrusionOk="0">
                  <a:moveTo>
                    <a:pt x="154" y="0"/>
                  </a:moveTo>
                  <a:cubicBezTo>
                    <a:pt x="119" y="0"/>
                    <a:pt x="80" y="10"/>
                    <a:pt x="36" y="28"/>
                  </a:cubicBezTo>
                  <a:cubicBezTo>
                    <a:pt x="24" y="64"/>
                    <a:pt x="12" y="76"/>
                    <a:pt x="0" y="111"/>
                  </a:cubicBezTo>
                  <a:cubicBezTo>
                    <a:pt x="83" y="207"/>
                    <a:pt x="191" y="230"/>
                    <a:pt x="310" y="230"/>
                  </a:cubicBezTo>
                  <a:lnTo>
                    <a:pt x="322" y="147"/>
                  </a:lnTo>
                  <a:cubicBezTo>
                    <a:pt x="289" y="48"/>
                    <a:pt x="233" y="0"/>
                    <a:pt x="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5130100" y="2132225"/>
              <a:ext cx="4475" cy="7175"/>
            </a:xfrm>
            <a:custGeom>
              <a:avLst/>
              <a:gdLst/>
              <a:ahLst/>
              <a:cxnLst/>
              <a:rect l="l" t="t" r="r" b="b"/>
              <a:pathLst>
                <a:path w="179" h="287" extrusionOk="0">
                  <a:moveTo>
                    <a:pt x="167" y="1"/>
                  </a:moveTo>
                  <a:cubicBezTo>
                    <a:pt x="48" y="49"/>
                    <a:pt x="0" y="144"/>
                    <a:pt x="12" y="287"/>
                  </a:cubicBezTo>
                  <a:cubicBezTo>
                    <a:pt x="155" y="239"/>
                    <a:pt x="179" y="132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6187575" y="2067925"/>
              <a:ext cx="6375" cy="3625"/>
            </a:xfrm>
            <a:custGeom>
              <a:avLst/>
              <a:gdLst/>
              <a:ahLst/>
              <a:cxnLst/>
              <a:rect l="l" t="t" r="r" b="b"/>
              <a:pathLst>
                <a:path w="255" h="145" extrusionOk="0">
                  <a:moveTo>
                    <a:pt x="77" y="1"/>
                  </a:moveTo>
                  <a:cubicBezTo>
                    <a:pt x="28" y="1"/>
                    <a:pt x="0" y="23"/>
                    <a:pt x="64" y="144"/>
                  </a:cubicBezTo>
                  <a:cubicBezTo>
                    <a:pt x="87" y="144"/>
                    <a:pt x="117" y="139"/>
                    <a:pt x="151" y="139"/>
                  </a:cubicBezTo>
                  <a:cubicBezTo>
                    <a:pt x="168" y="139"/>
                    <a:pt x="187" y="140"/>
                    <a:pt x="207" y="144"/>
                  </a:cubicBezTo>
                  <a:cubicBezTo>
                    <a:pt x="254" y="85"/>
                    <a:pt x="254" y="37"/>
                    <a:pt x="207" y="1"/>
                  </a:cubicBezTo>
                  <a:cubicBezTo>
                    <a:pt x="197" y="7"/>
                    <a:pt x="185" y="9"/>
                    <a:pt x="171" y="9"/>
                  </a:cubicBezTo>
                  <a:cubicBezTo>
                    <a:pt x="142" y="9"/>
                    <a:pt x="106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5989375" y="3108550"/>
              <a:ext cx="6625" cy="6500"/>
            </a:xfrm>
            <a:custGeom>
              <a:avLst/>
              <a:gdLst/>
              <a:ahLst/>
              <a:cxnLst/>
              <a:rect l="l" t="t" r="r" b="b"/>
              <a:pathLst>
                <a:path w="265" h="260" extrusionOk="0">
                  <a:moveTo>
                    <a:pt x="86" y="0"/>
                  </a:moveTo>
                  <a:cubicBezTo>
                    <a:pt x="34" y="125"/>
                    <a:pt x="0" y="259"/>
                    <a:pt x="167" y="259"/>
                  </a:cubicBezTo>
                  <a:cubicBezTo>
                    <a:pt x="191" y="259"/>
                    <a:pt x="220" y="256"/>
                    <a:pt x="253" y="250"/>
                  </a:cubicBezTo>
                  <a:cubicBezTo>
                    <a:pt x="265" y="203"/>
                    <a:pt x="265" y="155"/>
                    <a:pt x="265" y="119"/>
                  </a:cubicBezTo>
                  <a:cubicBezTo>
                    <a:pt x="229" y="72"/>
                    <a:pt x="217" y="36"/>
                    <a:pt x="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5127425" y="2138775"/>
              <a:ext cx="3000" cy="4200"/>
            </a:xfrm>
            <a:custGeom>
              <a:avLst/>
              <a:gdLst/>
              <a:ahLst/>
              <a:cxnLst/>
              <a:rect l="l" t="t" r="r" b="b"/>
              <a:pathLst>
                <a:path w="120" h="168" extrusionOk="0">
                  <a:moveTo>
                    <a:pt x="119" y="1"/>
                  </a:moveTo>
                  <a:cubicBezTo>
                    <a:pt x="36" y="37"/>
                    <a:pt x="0" y="84"/>
                    <a:pt x="24" y="168"/>
                  </a:cubicBezTo>
                  <a:cubicBezTo>
                    <a:pt x="95" y="144"/>
                    <a:pt x="119" y="84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5124150" y="2145325"/>
              <a:ext cx="2700" cy="5100"/>
            </a:xfrm>
            <a:custGeom>
              <a:avLst/>
              <a:gdLst/>
              <a:ahLst/>
              <a:cxnLst/>
              <a:rect l="l" t="t" r="r" b="b"/>
              <a:pathLst>
                <a:path w="108" h="204" extrusionOk="0">
                  <a:moveTo>
                    <a:pt x="107" y="1"/>
                  </a:moveTo>
                  <a:lnTo>
                    <a:pt x="107" y="1"/>
                  </a:lnTo>
                  <a:cubicBezTo>
                    <a:pt x="36" y="37"/>
                    <a:pt x="0" y="96"/>
                    <a:pt x="0" y="203"/>
                  </a:cubicBezTo>
                  <a:cubicBezTo>
                    <a:pt x="72" y="156"/>
                    <a:pt x="107" y="84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6131175" y="2002875"/>
              <a:ext cx="3825" cy="3475"/>
            </a:xfrm>
            <a:custGeom>
              <a:avLst/>
              <a:gdLst/>
              <a:ahLst/>
              <a:cxnLst/>
              <a:rect l="l" t="t" r="r" b="b"/>
              <a:pathLst>
                <a:path w="153" h="139" extrusionOk="0">
                  <a:moveTo>
                    <a:pt x="92" y="1"/>
                  </a:moveTo>
                  <a:cubicBezTo>
                    <a:pt x="21" y="1"/>
                    <a:pt x="0" y="41"/>
                    <a:pt x="10" y="127"/>
                  </a:cubicBezTo>
                  <a:lnTo>
                    <a:pt x="10" y="139"/>
                  </a:lnTo>
                  <a:lnTo>
                    <a:pt x="153" y="139"/>
                  </a:lnTo>
                  <a:lnTo>
                    <a:pt x="153" y="8"/>
                  </a:lnTo>
                  <a:cubicBezTo>
                    <a:pt x="129" y="3"/>
                    <a:pt x="109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163850" y="1847675"/>
              <a:ext cx="4500" cy="4800"/>
            </a:xfrm>
            <a:custGeom>
              <a:avLst/>
              <a:gdLst/>
              <a:ahLst/>
              <a:cxnLst/>
              <a:rect l="l" t="t" r="r" b="b"/>
              <a:pathLst>
                <a:path w="180" h="192" extrusionOk="0">
                  <a:moveTo>
                    <a:pt x="132" y="1"/>
                  </a:moveTo>
                  <a:cubicBezTo>
                    <a:pt x="72" y="1"/>
                    <a:pt x="24" y="13"/>
                    <a:pt x="1" y="60"/>
                  </a:cubicBezTo>
                  <a:cubicBezTo>
                    <a:pt x="1" y="96"/>
                    <a:pt x="13" y="144"/>
                    <a:pt x="13" y="191"/>
                  </a:cubicBezTo>
                  <a:cubicBezTo>
                    <a:pt x="60" y="191"/>
                    <a:pt x="96" y="191"/>
                    <a:pt x="144" y="179"/>
                  </a:cubicBezTo>
                  <a:cubicBezTo>
                    <a:pt x="144" y="132"/>
                    <a:pt x="155" y="96"/>
                    <a:pt x="179" y="60"/>
                  </a:cubicBezTo>
                  <a:cubicBezTo>
                    <a:pt x="155" y="36"/>
                    <a:pt x="144" y="13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5887925" y="2074375"/>
              <a:ext cx="283400" cy="29975"/>
            </a:xfrm>
            <a:custGeom>
              <a:avLst/>
              <a:gdLst/>
              <a:ahLst/>
              <a:cxnLst/>
              <a:rect l="l" t="t" r="r" b="b"/>
              <a:pathLst>
                <a:path w="11336" h="1199" extrusionOk="0">
                  <a:moveTo>
                    <a:pt x="7286" y="0"/>
                  </a:moveTo>
                  <a:cubicBezTo>
                    <a:pt x="7106" y="0"/>
                    <a:pt x="6923" y="25"/>
                    <a:pt x="6744" y="25"/>
                  </a:cubicBezTo>
                  <a:cubicBezTo>
                    <a:pt x="6691" y="25"/>
                    <a:pt x="6637" y="23"/>
                    <a:pt x="6585" y="17"/>
                  </a:cubicBezTo>
                  <a:lnTo>
                    <a:pt x="6585" y="17"/>
                  </a:lnTo>
                  <a:cubicBezTo>
                    <a:pt x="6537" y="255"/>
                    <a:pt x="6728" y="410"/>
                    <a:pt x="6823" y="600"/>
                  </a:cubicBezTo>
                  <a:cubicBezTo>
                    <a:pt x="6906" y="708"/>
                    <a:pt x="7025" y="720"/>
                    <a:pt x="7144" y="767"/>
                  </a:cubicBezTo>
                  <a:cubicBezTo>
                    <a:pt x="7168" y="779"/>
                    <a:pt x="7180" y="779"/>
                    <a:pt x="7228" y="779"/>
                  </a:cubicBezTo>
                  <a:cubicBezTo>
                    <a:pt x="7263" y="779"/>
                    <a:pt x="7311" y="779"/>
                    <a:pt x="7347" y="731"/>
                  </a:cubicBezTo>
                  <a:cubicBezTo>
                    <a:pt x="7359" y="731"/>
                    <a:pt x="7359" y="779"/>
                    <a:pt x="7359" y="779"/>
                  </a:cubicBezTo>
                  <a:cubicBezTo>
                    <a:pt x="7326" y="788"/>
                    <a:pt x="7294" y="791"/>
                    <a:pt x="7262" y="791"/>
                  </a:cubicBezTo>
                  <a:cubicBezTo>
                    <a:pt x="7119" y="791"/>
                    <a:pt x="6981" y="720"/>
                    <a:pt x="6835" y="720"/>
                  </a:cubicBezTo>
                  <a:cubicBezTo>
                    <a:pt x="6644" y="672"/>
                    <a:pt x="6466" y="672"/>
                    <a:pt x="6287" y="672"/>
                  </a:cubicBezTo>
                  <a:lnTo>
                    <a:pt x="5942" y="672"/>
                  </a:lnTo>
                  <a:cubicBezTo>
                    <a:pt x="5632" y="708"/>
                    <a:pt x="5287" y="612"/>
                    <a:pt x="5013" y="874"/>
                  </a:cubicBezTo>
                  <a:lnTo>
                    <a:pt x="667" y="874"/>
                  </a:lnTo>
                  <a:cubicBezTo>
                    <a:pt x="574" y="874"/>
                    <a:pt x="471" y="858"/>
                    <a:pt x="369" y="858"/>
                  </a:cubicBezTo>
                  <a:cubicBezTo>
                    <a:pt x="237" y="858"/>
                    <a:pt x="108" y="885"/>
                    <a:pt x="1" y="1005"/>
                  </a:cubicBezTo>
                  <a:cubicBezTo>
                    <a:pt x="134" y="1160"/>
                    <a:pt x="304" y="1198"/>
                    <a:pt x="493" y="1198"/>
                  </a:cubicBezTo>
                  <a:cubicBezTo>
                    <a:pt x="523" y="1198"/>
                    <a:pt x="553" y="1197"/>
                    <a:pt x="584" y="1196"/>
                  </a:cubicBezTo>
                  <a:cubicBezTo>
                    <a:pt x="1222" y="1161"/>
                    <a:pt x="1861" y="1150"/>
                    <a:pt x="2501" y="1150"/>
                  </a:cubicBezTo>
                  <a:cubicBezTo>
                    <a:pt x="3546" y="1150"/>
                    <a:pt x="4593" y="1179"/>
                    <a:pt x="5637" y="1179"/>
                  </a:cubicBezTo>
                  <a:cubicBezTo>
                    <a:pt x="5910" y="1179"/>
                    <a:pt x="6182" y="1177"/>
                    <a:pt x="6454" y="1172"/>
                  </a:cubicBezTo>
                  <a:cubicBezTo>
                    <a:pt x="6471" y="1174"/>
                    <a:pt x="6488" y="1174"/>
                    <a:pt x="6505" y="1174"/>
                  </a:cubicBezTo>
                  <a:cubicBezTo>
                    <a:pt x="6610" y="1174"/>
                    <a:pt x="6721" y="1148"/>
                    <a:pt x="6823" y="1148"/>
                  </a:cubicBezTo>
                  <a:lnTo>
                    <a:pt x="7525" y="1148"/>
                  </a:lnTo>
                  <a:cubicBezTo>
                    <a:pt x="8383" y="1041"/>
                    <a:pt x="9240" y="1008"/>
                    <a:pt x="10097" y="1008"/>
                  </a:cubicBezTo>
                  <a:cubicBezTo>
                    <a:pt x="10383" y="1008"/>
                    <a:pt x="10669" y="1011"/>
                    <a:pt x="10954" y="1017"/>
                  </a:cubicBezTo>
                  <a:cubicBezTo>
                    <a:pt x="11061" y="1005"/>
                    <a:pt x="11181" y="1005"/>
                    <a:pt x="11264" y="934"/>
                  </a:cubicBezTo>
                  <a:cubicBezTo>
                    <a:pt x="11288" y="898"/>
                    <a:pt x="11311" y="874"/>
                    <a:pt x="11335" y="839"/>
                  </a:cubicBezTo>
                  <a:cubicBezTo>
                    <a:pt x="11046" y="413"/>
                    <a:pt x="10690" y="201"/>
                    <a:pt x="10276" y="201"/>
                  </a:cubicBezTo>
                  <a:cubicBezTo>
                    <a:pt x="10110" y="201"/>
                    <a:pt x="9935" y="235"/>
                    <a:pt x="9752" y="303"/>
                  </a:cubicBezTo>
                  <a:cubicBezTo>
                    <a:pt x="9234" y="233"/>
                    <a:pt x="8707" y="163"/>
                    <a:pt x="8187" y="163"/>
                  </a:cubicBezTo>
                  <a:cubicBezTo>
                    <a:pt x="8085" y="163"/>
                    <a:pt x="7984" y="166"/>
                    <a:pt x="7882" y="172"/>
                  </a:cubicBezTo>
                  <a:cubicBezTo>
                    <a:pt x="7693" y="33"/>
                    <a:pt x="7491" y="0"/>
                    <a:pt x="7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5865300" y="2099800"/>
              <a:ext cx="192025" cy="10150"/>
            </a:xfrm>
            <a:custGeom>
              <a:avLst/>
              <a:gdLst/>
              <a:ahLst/>
              <a:cxnLst/>
              <a:rect l="l" t="t" r="r" b="b"/>
              <a:pathLst>
                <a:path w="7681" h="406" extrusionOk="0">
                  <a:moveTo>
                    <a:pt x="894" y="0"/>
                  </a:moveTo>
                  <a:cubicBezTo>
                    <a:pt x="828" y="16"/>
                    <a:pt x="762" y="21"/>
                    <a:pt x="695" y="21"/>
                  </a:cubicBezTo>
                  <a:cubicBezTo>
                    <a:pt x="595" y="21"/>
                    <a:pt x="494" y="10"/>
                    <a:pt x="393" y="10"/>
                  </a:cubicBezTo>
                  <a:cubicBezTo>
                    <a:pt x="260" y="10"/>
                    <a:pt x="128" y="29"/>
                    <a:pt x="1" y="119"/>
                  </a:cubicBezTo>
                  <a:cubicBezTo>
                    <a:pt x="1" y="167"/>
                    <a:pt x="36" y="215"/>
                    <a:pt x="72" y="238"/>
                  </a:cubicBezTo>
                  <a:cubicBezTo>
                    <a:pt x="132" y="286"/>
                    <a:pt x="215" y="298"/>
                    <a:pt x="286" y="310"/>
                  </a:cubicBezTo>
                  <a:cubicBezTo>
                    <a:pt x="310" y="310"/>
                    <a:pt x="334" y="334"/>
                    <a:pt x="358" y="334"/>
                  </a:cubicBezTo>
                  <a:cubicBezTo>
                    <a:pt x="367" y="337"/>
                    <a:pt x="375" y="338"/>
                    <a:pt x="382" y="338"/>
                  </a:cubicBezTo>
                  <a:cubicBezTo>
                    <a:pt x="401" y="338"/>
                    <a:pt x="412" y="327"/>
                    <a:pt x="429" y="310"/>
                  </a:cubicBezTo>
                  <a:cubicBezTo>
                    <a:pt x="478" y="397"/>
                    <a:pt x="551" y="405"/>
                    <a:pt x="634" y="405"/>
                  </a:cubicBezTo>
                  <a:cubicBezTo>
                    <a:pt x="653" y="405"/>
                    <a:pt x="672" y="405"/>
                    <a:pt x="691" y="405"/>
                  </a:cubicBezTo>
                  <a:cubicBezTo>
                    <a:pt x="1608" y="369"/>
                    <a:pt x="2513" y="345"/>
                    <a:pt x="3442" y="310"/>
                  </a:cubicBezTo>
                  <a:cubicBezTo>
                    <a:pt x="3508" y="308"/>
                    <a:pt x="3574" y="307"/>
                    <a:pt x="3640" y="307"/>
                  </a:cubicBezTo>
                  <a:cubicBezTo>
                    <a:pt x="4241" y="307"/>
                    <a:pt x="4839" y="368"/>
                    <a:pt x="5438" y="368"/>
                  </a:cubicBezTo>
                  <a:cubicBezTo>
                    <a:pt x="5732" y="368"/>
                    <a:pt x="6027" y="354"/>
                    <a:pt x="6323" y="310"/>
                  </a:cubicBezTo>
                  <a:cubicBezTo>
                    <a:pt x="6460" y="272"/>
                    <a:pt x="6590" y="255"/>
                    <a:pt x="6719" y="255"/>
                  </a:cubicBezTo>
                  <a:cubicBezTo>
                    <a:pt x="6837" y="255"/>
                    <a:pt x="6954" y="269"/>
                    <a:pt x="7073" y="298"/>
                  </a:cubicBezTo>
                  <a:cubicBezTo>
                    <a:pt x="7093" y="290"/>
                    <a:pt x="7113" y="287"/>
                    <a:pt x="7132" y="287"/>
                  </a:cubicBezTo>
                  <a:cubicBezTo>
                    <a:pt x="7250" y="287"/>
                    <a:pt x="7369" y="399"/>
                    <a:pt x="7494" y="399"/>
                  </a:cubicBezTo>
                  <a:cubicBezTo>
                    <a:pt x="7551" y="399"/>
                    <a:pt x="7608" y="376"/>
                    <a:pt x="7668" y="310"/>
                  </a:cubicBezTo>
                  <a:cubicBezTo>
                    <a:pt x="7680" y="179"/>
                    <a:pt x="7597" y="95"/>
                    <a:pt x="7502" y="12"/>
                  </a:cubicBezTo>
                  <a:cubicBezTo>
                    <a:pt x="5299" y="12"/>
                    <a:pt x="3096" y="0"/>
                    <a:pt x="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5251525" y="1855350"/>
              <a:ext cx="27425" cy="150825"/>
            </a:xfrm>
            <a:custGeom>
              <a:avLst/>
              <a:gdLst/>
              <a:ahLst/>
              <a:cxnLst/>
              <a:rect l="l" t="t" r="r" b="b"/>
              <a:pathLst>
                <a:path w="1097" h="6033" extrusionOk="0">
                  <a:moveTo>
                    <a:pt x="867" y="0"/>
                  </a:moveTo>
                  <a:cubicBezTo>
                    <a:pt x="776" y="0"/>
                    <a:pt x="693" y="53"/>
                    <a:pt x="620" y="134"/>
                  </a:cubicBezTo>
                  <a:cubicBezTo>
                    <a:pt x="394" y="372"/>
                    <a:pt x="370" y="670"/>
                    <a:pt x="311" y="980"/>
                  </a:cubicBezTo>
                  <a:cubicBezTo>
                    <a:pt x="144" y="1884"/>
                    <a:pt x="263" y="2825"/>
                    <a:pt x="37" y="3718"/>
                  </a:cubicBezTo>
                  <a:cubicBezTo>
                    <a:pt x="13" y="4385"/>
                    <a:pt x="1" y="5040"/>
                    <a:pt x="37" y="5718"/>
                  </a:cubicBezTo>
                  <a:cubicBezTo>
                    <a:pt x="72" y="5837"/>
                    <a:pt x="96" y="6016"/>
                    <a:pt x="251" y="6028"/>
                  </a:cubicBezTo>
                  <a:cubicBezTo>
                    <a:pt x="267" y="6031"/>
                    <a:pt x="281" y="6032"/>
                    <a:pt x="295" y="6032"/>
                  </a:cubicBezTo>
                  <a:cubicBezTo>
                    <a:pt x="440" y="6032"/>
                    <a:pt x="430" y="5862"/>
                    <a:pt x="430" y="5742"/>
                  </a:cubicBezTo>
                  <a:cubicBezTo>
                    <a:pt x="430" y="5611"/>
                    <a:pt x="394" y="5480"/>
                    <a:pt x="477" y="5349"/>
                  </a:cubicBezTo>
                  <a:cubicBezTo>
                    <a:pt x="513" y="4563"/>
                    <a:pt x="572" y="3777"/>
                    <a:pt x="751" y="3015"/>
                  </a:cubicBezTo>
                  <a:cubicBezTo>
                    <a:pt x="692" y="2075"/>
                    <a:pt x="811" y="1134"/>
                    <a:pt x="1096" y="218"/>
                  </a:cubicBezTo>
                  <a:cubicBezTo>
                    <a:pt x="1096" y="146"/>
                    <a:pt x="1061" y="87"/>
                    <a:pt x="1001" y="39"/>
                  </a:cubicBezTo>
                  <a:cubicBezTo>
                    <a:pt x="955" y="12"/>
                    <a:pt x="910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5648025" y="1773275"/>
              <a:ext cx="167000" cy="25325"/>
            </a:xfrm>
            <a:custGeom>
              <a:avLst/>
              <a:gdLst/>
              <a:ahLst/>
              <a:cxnLst/>
              <a:rect l="l" t="t" r="r" b="b"/>
              <a:pathLst>
                <a:path w="6680" h="1013" extrusionOk="0">
                  <a:moveTo>
                    <a:pt x="935" y="0"/>
                  </a:moveTo>
                  <a:cubicBezTo>
                    <a:pt x="846" y="0"/>
                    <a:pt x="757" y="4"/>
                    <a:pt x="667" y="12"/>
                  </a:cubicBezTo>
                  <a:cubicBezTo>
                    <a:pt x="585" y="12"/>
                    <a:pt x="501" y="5"/>
                    <a:pt x="420" y="5"/>
                  </a:cubicBezTo>
                  <a:cubicBezTo>
                    <a:pt x="265" y="5"/>
                    <a:pt x="117" y="30"/>
                    <a:pt x="0" y="179"/>
                  </a:cubicBezTo>
                  <a:cubicBezTo>
                    <a:pt x="179" y="303"/>
                    <a:pt x="365" y="334"/>
                    <a:pt x="555" y="334"/>
                  </a:cubicBezTo>
                  <a:cubicBezTo>
                    <a:pt x="740" y="334"/>
                    <a:pt x="928" y="305"/>
                    <a:pt x="1115" y="305"/>
                  </a:cubicBezTo>
                  <a:cubicBezTo>
                    <a:pt x="1156" y="305"/>
                    <a:pt x="1197" y="306"/>
                    <a:pt x="1238" y="310"/>
                  </a:cubicBezTo>
                  <a:cubicBezTo>
                    <a:pt x="1560" y="333"/>
                    <a:pt x="1905" y="298"/>
                    <a:pt x="2143" y="595"/>
                  </a:cubicBezTo>
                  <a:cubicBezTo>
                    <a:pt x="2143" y="679"/>
                    <a:pt x="2203" y="738"/>
                    <a:pt x="2274" y="786"/>
                  </a:cubicBezTo>
                  <a:cubicBezTo>
                    <a:pt x="2369" y="834"/>
                    <a:pt x="2500" y="798"/>
                    <a:pt x="2572" y="893"/>
                  </a:cubicBezTo>
                  <a:lnTo>
                    <a:pt x="2715" y="893"/>
                  </a:lnTo>
                  <a:cubicBezTo>
                    <a:pt x="2715" y="869"/>
                    <a:pt x="2727" y="857"/>
                    <a:pt x="2750" y="845"/>
                  </a:cubicBezTo>
                  <a:cubicBezTo>
                    <a:pt x="2765" y="836"/>
                    <a:pt x="2778" y="830"/>
                    <a:pt x="2790" y="830"/>
                  </a:cubicBezTo>
                  <a:cubicBezTo>
                    <a:pt x="2808" y="830"/>
                    <a:pt x="2825" y="841"/>
                    <a:pt x="2846" y="869"/>
                  </a:cubicBezTo>
                  <a:cubicBezTo>
                    <a:pt x="2893" y="881"/>
                    <a:pt x="2929" y="881"/>
                    <a:pt x="2977" y="881"/>
                  </a:cubicBezTo>
                  <a:cubicBezTo>
                    <a:pt x="2989" y="869"/>
                    <a:pt x="3024" y="869"/>
                    <a:pt x="3048" y="857"/>
                  </a:cubicBezTo>
                  <a:cubicBezTo>
                    <a:pt x="3143" y="834"/>
                    <a:pt x="3215" y="845"/>
                    <a:pt x="3310" y="834"/>
                  </a:cubicBezTo>
                  <a:cubicBezTo>
                    <a:pt x="3370" y="834"/>
                    <a:pt x="3405" y="834"/>
                    <a:pt x="3465" y="810"/>
                  </a:cubicBezTo>
                  <a:cubicBezTo>
                    <a:pt x="3506" y="800"/>
                    <a:pt x="3548" y="795"/>
                    <a:pt x="3589" y="795"/>
                  </a:cubicBezTo>
                  <a:cubicBezTo>
                    <a:pt x="3655" y="795"/>
                    <a:pt x="3721" y="809"/>
                    <a:pt x="3786" y="845"/>
                  </a:cubicBezTo>
                  <a:cubicBezTo>
                    <a:pt x="3810" y="857"/>
                    <a:pt x="3822" y="869"/>
                    <a:pt x="3858" y="893"/>
                  </a:cubicBezTo>
                  <a:cubicBezTo>
                    <a:pt x="4048" y="917"/>
                    <a:pt x="4239" y="964"/>
                    <a:pt x="4441" y="1012"/>
                  </a:cubicBezTo>
                  <a:cubicBezTo>
                    <a:pt x="4477" y="964"/>
                    <a:pt x="4524" y="929"/>
                    <a:pt x="4596" y="881"/>
                  </a:cubicBezTo>
                  <a:cubicBezTo>
                    <a:pt x="4703" y="845"/>
                    <a:pt x="4834" y="845"/>
                    <a:pt x="4941" y="798"/>
                  </a:cubicBezTo>
                  <a:cubicBezTo>
                    <a:pt x="4965" y="796"/>
                    <a:pt x="4990" y="795"/>
                    <a:pt x="5014" y="795"/>
                  </a:cubicBezTo>
                  <a:cubicBezTo>
                    <a:pt x="5250" y="795"/>
                    <a:pt x="5481" y="870"/>
                    <a:pt x="5721" y="870"/>
                  </a:cubicBezTo>
                  <a:cubicBezTo>
                    <a:pt x="5793" y="870"/>
                    <a:pt x="5867" y="863"/>
                    <a:pt x="5941" y="845"/>
                  </a:cubicBezTo>
                  <a:cubicBezTo>
                    <a:pt x="6037" y="814"/>
                    <a:pt x="6137" y="803"/>
                    <a:pt x="6236" y="803"/>
                  </a:cubicBezTo>
                  <a:cubicBezTo>
                    <a:pt x="6285" y="803"/>
                    <a:pt x="6334" y="806"/>
                    <a:pt x="6382" y="810"/>
                  </a:cubicBezTo>
                  <a:cubicBezTo>
                    <a:pt x="6489" y="810"/>
                    <a:pt x="6572" y="786"/>
                    <a:pt x="6644" y="691"/>
                  </a:cubicBezTo>
                  <a:cubicBezTo>
                    <a:pt x="6680" y="583"/>
                    <a:pt x="6680" y="500"/>
                    <a:pt x="6620" y="417"/>
                  </a:cubicBezTo>
                  <a:cubicBezTo>
                    <a:pt x="6429" y="250"/>
                    <a:pt x="6191" y="286"/>
                    <a:pt x="5965" y="214"/>
                  </a:cubicBezTo>
                  <a:cubicBezTo>
                    <a:pt x="5906" y="202"/>
                    <a:pt x="5834" y="191"/>
                    <a:pt x="5775" y="191"/>
                  </a:cubicBezTo>
                  <a:cubicBezTo>
                    <a:pt x="5613" y="200"/>
                    <a:pt x="5454" y="205"/>
                    <a:pt x="5294" y="205"/>
                  </a:cubicBezTo>
                  <a:cubicBezTo>
                    <a:pt x="5042" y="205"/>
                    <a:pt x="4792" y="191"/>
                    <a:pt x="4536" y="155"/>
                  </a:cubicBezTo>
                  <a:cubicBezTo>
                    <a:pt x="4516" y="153"/>
                    <a:pt x="4496" y="152"/>
                    <a:pt x="4476" y="152"/>
                  </a:cubicBezTo>
                  <a:cubicBezTo>
                    <a:pt x="4243" y="152"/>
                    <a:pt x="4001" y="263"/>
                    <a:pt x="3760" y="263"/>
                  </a:cubicBezTo>
                  <a:cubicBezTo>
                    <a:pt x="3749" y="263"/>
                    <a:pt x="3738" y="262"/>
                    <a:pt x="3727" y="262"/>
                  </a:cubicBezTo>
                  <a:cubicBezTo>
                    <a:pt x="3596" y="262"/>
                    <a:pt x="3489" y="250"/>
                    <a:pt x="3370" y="238"/>
                  </a:cubicBezTo>
                  <a:cubicBezTo>
                    <a:pt x="3191" y="238"/>
                    <a:pt x="3036" y="143"/>
                    <a:pt x="2870" y="83"/>
                  </a:cubicBezTo>
                  <a:cubicBezTo>
                    <a:pt x="2821" y="69"/>
                    <a:pt x="2768" y="64"/>
                    <a:pt x="2716" y="64"/>
                  </a:cubicBezTo>
                  <a:cubicBezTo>
                    <a:pt x="2679" y="64"/>
                    <a:pt x="2642" y="67"/>
                    <a:pt x="2608" y="72"/>
                  </a:cubicBezTo>
                  <a:cubicBezTo>
                    <a:pt x="2530" y="83"/>
                    <a:pt x="2456" y="86"/>
                    <a:pt x="2381" y="86"/>
                  </a:cubicBezTo>
                  <a:cubicBezTo>
                    <a:pt x="2307" y="86"/>
                    <a:pt x="2233" y="83"/>
                    <a:pt x="2155" y="83"/>
                  </a:cubicBezTo>
                  <a:cubicBezTo>
                    <a:pt x="2024" y="83"/>
                    <a:pt x="1905" y="36"/>
                    <a:pt x="1774" y="24"/>
                  </a:cubicBezTo>
                  <a:cubicBezTo>
                    <a:pt x="1741" y="25"/>
                    <a:pt x="1707" y="25"/>
                    <a:pt x="1674" y="25"/>
                  </a:cubicBezTo>
                  <a:cubicBezTo>
                    <a:pt x="1433" y="25"/>
                    <a:pt x="1187" y="0"/>
                    <a:pt x="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5909650" y="1839675"/>
              <a:ext cx="162550" cy="12800"/>
            </a:xfrm>
            <a:custGeom>
              <a:avLst/>
              <a:gdLst/>
              <a:ahLst/>
              <a:cxnLst/>
              <a:rect l="l" t="t" r="r" b="b"/>
              <a:pathLst>
                <a:path w="6502" h="512" extrusionOk="0">
                  <a:moveTo>
                    <a:pt x="5684" y="1"/>
                  </a:moveTo>
                  <a:cubicBezTo>
                    <a:pt x="5621" y="1"/>
                    <a:pt x="5568" y="122"/>
                    <a:pt x="5506" y="122"/>
                  </a:cubicBezTo>
                  <a:cubicBezTo>
                    <a:pt x="5479" y="122"/>
                    <a:pt x="5450" y="99"/>
                    <a:pt x="5418" y="35"/>
                  </a:cubicBezTo>
                  <a:cubicBezTo>
                    <a:pt x="5353" y="22"/>
                    <a:pt x="5287" y="12"/>
                    <a:pt x="5222" y="12"/>
                  </a:cubicBezTo>
                  <a:cubicBezTo>
                    <a:pt x="5168" y="12"/>
                    <a:pt x="5115" y="19"/>
                    <a:pt x="5061" y="35"/>
                  </a:cubicBezTo>
                  <a:cubicBezTo>
                    <a:pt x="4993" y="35"/>
                    <a:pt x="5066" y="155"/>
                    <a:pt x="4979" y="155"/>
                  </a:cubicBezTo>
                  <a:cubicBezTo>
                    <a:pt x="4975" y="155"/>
                    <a:pt x="4970" y="154"/>
                    <a:pt x="4966" y="154"/>
                  </a:cubicBezTo>
                  <a:lnTo>
                    <a:pt x="4835" y="154"/>
                  </a:lnTo>
                  <a:cubicBezTo>
                    <a:pt x="4763" y="154"/>
                    <a:pt x="4704" y="118"/>
                    <a:pt x="4644" y="71"/>
                  </a:cubicBezTo>
                  <a:cubicBezTo>
                    <a:pt x="4597" y="47"/>
                    <a:pt x="4549" y="35"/>
                    <a:pt x="4513" y="23"/>
                  </a:cubicBezTo>
                  <a:cubicBezTo>
                    <a:pt x="4430" y="23"/>
                    <a:pt x="4346" y="23"/>
                    <a:pt x="4275" y="47"/>
                  </a:cubicBezTo>
                  <a:cubicBezTo>
                    <a:pt x="4192" y="94"/>
                    <a:pt x="4132" y="154"/>
                    <a:pt x="4049" y="166"/>
                  </a:cubicBezTo>
                  <a:cubicBezTo>
                    <a:pt x="3969" y="166"/>
                    <a:pt x="3890" y="161"/>
                    <a:pt x="3811" y="161"/>
                  </a:cubicBezTo>
                  <a:cubicBezTo>
                    <a:pt x="3771" y="161"/>
                    <a:pt x="3731" y="162"/>
                    <a:pt x="3692" y="166"/>
                  </a:cubicBezTo>
                  <a:cubicBezTo>
                    <a:pt x="3652" y="195"/>
                    <a:pt x="3619" y="207"/>
                    <a:pt x="3591" y="207"/>
                  </a:cubicBezTo>
                  <a:cubicBezTo>
                    <a:pt x="3473" y="207"/>
                    <a:pt x="3431" y="8"/>
                    <a:pt x="3319" y="8"/>
                  </a:cubicBezTo>
                  <a:cubicBezTo>
                    <a:pt x="3302" y="8"/>
                    <a:pt x="3284" y="13"/>
                    <a:pt x="3263" y="23"/>
                  </a:cubicBezTo>
                  <a:cubicBezTo>
                    <a:pt x="3013" y="17"/>
                    <a:pt x="2762" y="14"/>
                    <a:pt x="2511" y="14"/>
                  </a:cubicBezTo>
                  <a:cubicBezTo>
                    <a:pt x="1758" y="14"/>
                    <a:pt x="1001" y="41"/>
                    <a:pt x="251" y="94"/>
                  </a:cubicBezTo>
                  <a:cubicBezTo>
                    <a:pt x="179" y="130"/>
                    <a:pt x="84" y="178"/>
                    <a:pt x="1" y="225"/>
                  </a:cubicBezTo>
                  <a:cubicBezTo>
                    <a:pt x="9" y="443"/>
                    <a:pt x="123" y="496"/>
                    <a:pt x="260" y="496"/>
                  </a:cubicBezTo>
                  <a:cubicBezTo>
                    <a:pt x="318" y="496"/>
                    <a:pt x="381" y="486"/>
                    <a:pt x="441" y="475"/>
                  </a:cubicBezTo>
                  <a:cubicBezTo>
                    <a:pt x="571" y="462"/>
                    <a:pt x="698" y="442"/>
                    <a:pt x="823" y="442"/>
                  </a:cubicBezTo>
                  <a:cubicBezTo>
                    <a:pt x="927" y="442"/>
                    <a:pt x="1029" y="456"/>
                    <a:pt x="1132" y="499"/>
                  </a:cubicBezTo>
                  <a:cubicBezTo>
                    <a:pt x="2060" y="499"/>
                    <a:pt x="3025" y="511"/>
                    <a:pt x="3954" y="511"/>
                  </a:cubicBezTo>
                  <a:cubicBezTo>
                    <a:pt x="4597" y="511"/>
                    <a:pt x="5239" y="499"/>
                    <a:pt x="5882" y="475"/>
                  </a:cubicBezTo>
                  <a:cubicBezTo>
                    <a:pt x="5902" y="443"/>
                    <a:pt x="5929" y="414"/>
                    <a:pt x="5953" y="414"/>
                  </a:cubicBezTo>
                  <a:cubicBezTo>
                    <a:pt x="5973" y="414"/>
                    <a:pt x="5991" y="434"/>
                    <a:pt x="6001" y="487"/>
                  </a:cubicBezTo>
                  <a:lnTo>
                    <a:pt x="6299" y="487"/>
                  </a:lnTo>
                  <a:cubicBezTo>
                    <a:pt x="6394" y="452"/>
                    <a:pt x="6490" y="404"/>
                    <a:pt x="6502" y="273"/>
                  </a:cubicBezTo>
                  <a:cubicBezTo>
                    <a:pt x="6433" y="51"/>
                    <a:pt x="6311" y="3"/>
                    <a:pt x="6173" y="3"/>
                  </a:cubicBezTo>
                  <a:cubicBezTo>
                    <a:pt x="6068" y="3"/>
                    <a:pt x="5953" y="31"/>
                    <a:pt x="5847" y="31"/>
                  </a:cubicBezTo>
                  <a:cubicBezTo>
                    <a:pt x="5801" y="31"/>
                    <a:pt x="5757" y="26"/>
                    <a:pt x="5716" y="11"/>
                  </a:cubicBezTo>
                  <a:cubicBezTo>
                    <a:pt x="5705" y="4"/>
                    <a:pt x="5695" y="1"/>
                    <a:pt x="5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5398275" y="1728275"/>
              <a:ext cx="143800" cy="16300"/>
            </a:xfrm>
            <a:custGeom>
              <a:avLst/>
              <a:gdLst/>
              <a:ahLst/>
              <a:cxnLst/>
              <a:rect l="l" t="t" r="r" b="b"/>
              <a:pathLst>
                <a:path w="5752" h="652" extrusionOk="0">
                  <a:moveTo>
                    <a:pt x="3553" y="0"/>
                  </a:moveTo>
                  <a:cubicBezTo>
                    <a:pt x="2842" y="0"/>
                    <a:pt x="2132" y="5"/>
                    <a:pt x="1418" y="26"/>
                  </a:cubicBezTo>
                  <a:cubicBezTo>
                    <a:pt x="977" y="38"/>
                    <a:pt x="525" y="86"/>
                    <a:pt x="108" y="288"/>
                  </a:cubicBezTo>
                  <a:cubicBezTo>
                    <a:pt x="25" y="348"/>
                    <a:pt x="1" y="443"/>
                    <a:pt x="48" y="526"/>
                  </a:cubicBezTo>
                  <a:cubicBezTo>
                    <a:pt x="132" y="632"/>
                    <a:pt x="230" y="651"/>
                    <a:pt x="333" y="651"/>
                  </a:cubicBezTo>
                  <a:cubicBezTo>
                    <a:pt x="391" y="651"/>
                    <a:pt x="452" y="645"/>
                    <a:pt x="513" y="645"/>
                  </a:cubicBezTo>
                  <a:cubicBezTo>
                    <a:pt x="1644" y="621"/>
                    <a:pt x="2775" y="574"/>
                    <a:pt x="3906" y="550"/>
                  </a:cubicBezTo>
                  <a:cubicBezTo>
                    <a:pt x="3953" y="547"/>
                    <a:pt x="4000" y="546"/>
                    <a:pt x="4046" y="546"/>
                  </a:cubicBezTo>
                  <a:cubicBezTo>
                    <a:pt x="4384" y="546"/>
                    <a:pt x="4724" y="611"/>
                    <a:pt x="5061" y="611"/>
                  </a:cubicBezTo>
                  <a:cubicBezTo>
                    <a:pt x="5261" y="611"/>
                    <a:pt x="5460" y="588"/>
                    <a:pt x="5656" y="514"/>
                  </a:cubicBezTo>
                  <a:cubicBezTo>
                    <a:pt x="5751" y="383"/>
                    <a:pt x="5740" y="264"/>
                    <a:pt x="5597" y="145"/>
                  </a:cubicBezTo>
                  <a:cubicBezTo>
                    <a:pt x="5406" y="26"/>
                    <a:pt x="5180" y="2"/>
                    <a:pt x="4978" y="2"/>
                  </a:cubicBezTo>
                  <a:cubicBezTo>
                    <a:pt x="4501" y="2"/>
                    <a:pt x="4027" y="0"/>
                    <a:pt x="3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5889425" y="2070025"/>
              <a:ext cx="115500" cy="17125"/>
            </a:xfrm>
            <a:custGeom>
              <a:avLst/>
              <a:gdLst/>
              <a:ahLst/>
              <a:cxnLst/>
              <a:rect l="l" t="t" r="r" b="b"/>
              <a:pathLst>
                <a:path w="4620" h="685" extrusionOk="0">
                  <a:moveTo>
                    <a:pt x="137" y="6"/>
                  </a:moveTo>
                  <a:cubicBezTo>
                    <a:pt x="112" y="6"/>
                    <a:pt x="86" y="15"/>
                    <a:pt x="60" y="36"/>
                  </a:cubicBezTo>
                  <a:cubicBezTo>
                    <a:pt x="24" y="72"/>
                    <a:pt x="0" y="132"/>
                    <a:pt x="24" y="191"/>
                  </a:cubicBezTo>
                  <a:cubicBezTo>
                    <a:pt x="107" y="334"/>
                    <a:pt x="238" y="393"/>
                    <a:pt x="357" y="477"/>
                  </a:cubicBezTo>
                  <a:cubicBezTo>
                    <a:pt x="424" y="421"/>
                    <a:pt x="484" y="400"/>
                    <a:pt x="540" y="400"/>
                  </a:cubicBezTo>
                  <a:cubicBezTo>
                    <a:pt x="724" y="400"/>
                    <a:pt x="865" y="632"/>
                    <a:pt x="1048" y="632"/>
                  </a:cubicBezTo>
                  <a:lnTo>
                    <a:pt x="3370" y="632"/>
                  </a:lnTo>
                  <a:cubicBezTo>
                    <a:pt x="3391" y="630"/>
                    <a:pt x="3412" y="629"/>
                    <a:pt x="3433" y="629"/>
                  </a:cubicBezTo>
                  <a:cubicBezTo>
                    <a:pt x="3612" y="629"/>
                    <a:pt x="3794" y="685"/>
                    <a:pt x="3971" y="685"/>
                  </a:cubicBezTo>
                  <a:cubicBezTo>
                    <a:pt x="4058" y="685"/>
                    <a:pt x="4143" y="671"/>
                    <a:pt x="4227" y="632"/>
                  </a:cubicBezTo>
                  <a:cubicBezTo>
                    <a:pt x="4227" y="632"/>
                    <a:pt x="4251" y="608"/>
                    <a:pt x="4274" y="596"/>
                  </a:cubicBezTo>
                  <a:cubicBezTo>
                    <a:pt x="4286" y="593"/>
                    <a:pt x="4297" y="591"/>
                    <a:pt x="4306" y="591"/>
                  </a:cubicBezTo>
                  <a:cubicBezTo>
                    <a:pt x="4335" y="591"/>
                    <a:pt x="4355" y="605"/>
                    <a:pt x="4382" y="632"/>
                  </a:cubicBezTo>
                  <a:cubicBezTo>
                    <a:pt x="4408" y="665"/>
                    <a:pt x="4439" y="680"/>
                    <a:pt x="4471" y="680"/>
                  </a:cubicBezTo>
                  <a:cubicBezTo>
                    <a:pt x="4496" y="680"/>
                    <a:pt x="4522" y="671"/>
                    <a:pt x="4548" y="655"/>
                  </a:cubicBezTo>
                  <a:cubicBezTo>
                    <a:pt x="4608" y="584"/>
                    <a:pt x="4620" y="477"/>
                    <a:pt x="4584" y="393"/>
                  </a:cubicBezTo>
                  <a:cubicBezTo>
                    <a:pt x="4548" y="298"/>
                    <a:pt x="4453" y="274"/>
                    <a:pt x="4382" y="215"/>
                  </a:cubicBezTo>
                  <a:cubicBezTo>
                    <a:pt x="4001" y="215"/>
                    <a:pt x="3630" y="204"/>
                    <a:pt x="3260" y="204"/>
                  </a:cubicBezTo>
                  <a:cubicBezTo>
                    <a:pt x="3075" y="204"/>
                    <a:pt x="2889" y="207"/>
                    <a:pt x="2703" y="215"/>
                  </a:cubicBezTo>
                  <a:cubicBezTo>
                    <a:pt x="2511" y="215"/>
                    <a:pt x="2299" y="285"/>
                    <a:pt x="2121" y="285"/>
                  </a:cubicBezTo>
                  <a:cubicBezTo>
                    <a:pt x="2056" y="285"/>
                    <a:pt x="1995" y="276"/>
                    <a:pt x="1941" y="251"/>
                  </a:cubicBezTo>
                  <a:cubicBezTo>
                    <a:pt x="1369" y="1"/>
                    <a:pt x="798" y="120"/>
                    <a:pt x="226" y="48"/>
                  </a:cubicBezTo>
                  <a:cubicBezTo>
                    <a:pt x="200" y="21"/>
                    <a:pt x="169" y="6"/>
                    <a:pt x="137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5328325" y="1920300"/>
              <a:ext cx="124450" cy="14200"/>
            </a:xfrm>
            <a:custGeom>
              <a:avLst/>
              <a:gdLst/>
              <a:ahLst/>
              <a:cxnLst/>
              <a:rect l="l" t="t" r="r" b="b"/>
              <a:pathLst>
                <a:path w="4978" h="568" extrusionOk="0">
                  <a:moveTo>
                    <a:pt x="584" y="1"/>
                  </a:moveTo>
                  <a:cubicBezTo>
                    <a:pt x="545" y="11"/>
                    <a:pt x="501" y="13"/>
                    <a:pt x="456" y="13"/>
                  </a:cubicBezTo>
                  <a:cubicBezTo>
                    <a:pt x="434" y="13"/>
                    <a:pt x="411" y="13"/>
                    <a:pt x="388" y="13"/>
                  </a:cubicBezTo>
                  <a:cubicBezTo>
                    <a:pt x="249" y="13"/>
                    <a:pt x="104" y="29"/>
                    <a:pt x="1" y="251"/>
                  </a:cubicBezTo>
                  <a:cubicBezTo>
                    <a:pt x="703" y="513"/>
                    <a:pt x="1418" y="501"/>
                    <a:pt x="2108" y="560"/>
                  </a:cubicBezTo>
                  <a:cubicBezTo>
                    <a:pt x="2165" y="565"/>
                    <a:pt x="2221" y="567"/>
                    <a:pt x="2278" y="567"/>
                  </a:cubicBezTo>
                  <a:cubicBezTo>
                    <a:pt x="2638" y="567"/>
                    <a:pt x="2999" y="482"/>
                    <a:pt x="3372" y="482"/>
                  </a:cubicBezTo>
                  <a:cubicBezTo>
                    <a:pt x="3508" y="482"/>
                    <a:pt x="3647" y="493"/>
                    <a:pt x="3787" y="525"/>
                  </a:cubicBezTo>
                  <a:cubicBezTo>
                    <a:pt x="3856" y="542"/>
                    <a:pt x="3926" y="550"/>
                    <a:pt x="3998" y="550"/>
                  </a:cubicBezTo>
                  <a:cubicBezTo>
                    <a:pt x="4311" y="550"/>
                    <a:pt x="4648" y="409"/>
                    <a:pt x="4978" y="370"/>
                  </a:cubicBezTo>
                  <a:cubicBezTo>
                    <a:pt x="4773" y="165"/>
                    <a:pt x="4549" y="155"/>
                    <a:pt x="4323" y="155"/>
                  </a:cubicBezTo>
                  <a:cubicBezTo>
                    <a:pt x="4299" y="155"/>
                    <a:pt x="4275" y="156"/>
                    <a:pt x="4251" y="156"/>
                  </a:cubicBezTo>
                  <a:cubicBezTo>
                    <a:pt x="3454" y="144"/>
                    <a:pt x="2668" y="144"/>
                    <a:pt x="1882" y="144"/>
                  </a:cubicBezTo>
                  <a:cubicBezTo>
                    <a:pt x="1834" y="144"/>
                    <a:pt x="1788" y="145"/>
                    <a:pt x="1742" y="145"/>
                  </a:cubicBezTo>
                  <a:cubicBezTo>
                    <a:pt x="1617" y="145"/>
                    <a:pt x="1502" y="133"/>
                    <a:pt x="1406" y="36"/>
                  </a:cubicBezTo>
                  <a:cubicBezTo>
                    <a:pt x="1362" y="20"/>
                    <a:pt x="1319" y="14"/>
                    <a:pt x="1276" y="14"/>
                  </a:cubicBezTo>
                  <a:cubicBezTo>
                    <a:pt x="1118" y="14"/>
                    <a:pt x="962" y="99"/>
                    <a:pt x="814" y="99"/>
                  </a:cubicBezTo>
                  <a:cubicBezTo>
                    <a:pt x="735" y="99"/>
                    <a:pt x="658" y="74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5802200" y="1773225"/>
              <a:ext cx="151225" cy="15550"/>
            </a:xfrm>
            <a:custGeom>
              <a:avLst/>
              <a:gdLst/>
              <a:ahLst/>
              <a:cxnLst/>
              <a:rect l="l" t="t" r="r" b="b"/>
              <a:pathLst>
                <a:path w="6049" h="622" extrusionOk="0">
                  <a:moveTo>
                    <a:pt x="3254" y="1"/>
                  </a:moveTo>
                  <a:cubicBezTo>
                    <a:pt x="3205" y="1"/>
                    <a:pt x="3156" y="2"/>
                    <a:pt x="3108" y="2"/>
                  </a:cubicBezTo>
                  <a:cubicBezTo>
                    <a:pt x="2156" y="14"/>
                    <a:pt x="1215" y="26"/>
                    <a:pt x="262" y="38"/>
                  </a:cubicBezTo>
                  <a:cubicBezTo>
                    <a:pt x="84" y="157"/>
                    <a:pt x="1" y="276"/>
                    <a:pt x="262" y="359"/>
                  </a:cubicBezTo>
                  <a:cubicBezTo>
                    <a:pt x="405" y="395"/>
                    <a:pt x="501" y="490"/>
                    <a:pt x="620" y="550"/>
                  </a:cubicBezTo>
                  <a:cubicBezTo>
                    <a:pt x="814" y="615"/>
                    <a:pt x="1023" y="622"/>
                    <a:pt x="1229" y="622"/>
                  </a:cubicBezTo>
                  <a:cubicBezTo>
                    <a:pt x="1288" y="622"/>
                    <a:pt x="1347" y="621"/>
                    <a:pt x="1405" y="621"/>
                  </a:cubicBezTo>
                  <a:cubicBezTo>
                    <a:pt x="1667" y="621"/>
                    <a:pt x="1917" y="574"/>
                    <a:pt x="2156" y="455"/>
                  </a:cubicBezTo>
                  <a:cubicBezTo>
                    <a:pt x="2306" y="377"/>
                    <a:pt x="2453" y="341"/>
                    <a:pt x="2596" y="341"/>
                  </a:cubicBezTo>
                  <a:cubicBezTo>
                    <a:pt x="2803" y="341"/>
                    <a:pt x="3001" y="416"/>
                    <a:pt x="3191" y="550"/>
                  </a:cubicBezTo>
                  <a:cubicBezTo>
                    <a:pt x="3570" y="599"/>
                    <a:pt x="3945" y="615"/>
                    <a:pt x="4319" y="615"/>
                  </a:cubicBezTo>
                  <a:cubicBezTo>
                    <a:pt x="4578" y="615"/>
                    <a:pt x="4837" y="607"/>
                    <a:pt x="5096" y="597"/>
                  </a:cubicBezTo>
                  <a:cubicBezTo>
                    <a:pt x="5156" y="574"/>
                    <a:pt x="5215" y="550"/>
                    <a:pt x="5275" y="514"/>
                  </a:cubicBezTo>
                  <a:cubicBezTo>
                    <a:pt x="5323" y="485"/>
                    <a:pt x="5325" y="361"/>
                    <a:pt x="5400" y="361"/>
                  </a:cubicBezTo>
                  <a:cubicBezTo>
                    <a:pt x="5418" y="361"/>
                    <a:pt x="5439" y="368"/>
                    <a:pt x="5466" y="383"/>
                  </a:cubicBezTo>
                  <a:cubicBezTo>
                    <a:pt x="5507" y="401"/>
                    <a:pt x="5549" y="410"/>
                    <a:pt x="5589" y="410"/>
                  </a:cubicBezTo>
                  <a:cubicBezTo>
                    <a:pt x="5629" y="410"/>
                    <a:pt x="5668" y="401"/>
                    <a:pt x="5704" y="383"/>
                  </a:cubicBezTo>
                  <a:cubicBezTo>
                    <a:pt x="5799" y="359"/>
                    <a:pt x="5858" y="324"/>
                    <a:pt x="5930" y="264"/>
                  </a:cubicBezTo>
                  <a:cubicBezTo>
                    <a:pt x="5989" y="204"/>
                    <a:pt x="6049" y="145"/>
                    <a:pt x="6001" y="38"/>
                  </a:cubicBezTo>
                  <a:cubicBezTo>
                    <a:pt x="5869" y="38"/>
                    <a:pt x="5726" y="18"/>
                    <a:pt x="5583" y="18"/>
                  </a:cubicBezTo>
                  <a:cubicBezTo>
                    <a:pt x="5431" y="18"/>
                    <a:pt x="5280" y="41"/>
                    <a:pt x="5144" y="133"/>
                  </a:cubicBezTo>
                  <a:cubicBezTo>
                    <a:pt x="5085" y="204"/>
                    <a:pt x="5025" y="240"/>
                    <a:pt x="4930" y="240"/>
                  </a:cubicBezTo>
                  <a:cubicBezTo>
                    <a:pt x="4906" y="240"/>
                    <a:pt x="4858" y="240"/>
                    <a:pt x="4811" y="216"/>
                  </a:cubicBezTo>
                  <a:lnTo>
                    <a:pt x="4954" y="216"/>
                  </a:lnTo>
                  <a:cubicBezTo>
                    <a:pt x="5013" y="216"/>
                    <a:pt x="5037" y="193"/>
                    <a:pt x="5061" y="133"/>
                  </a:cubicBezTo>
                  <a:cubicBezTo>
                    <a:pt x="4914" y="51"/>
                    <a:pt x="4769" y="22"/>
                    <a:pt x="4625" y="22"/>
                  </a:cubicBezTo>
                  <a:cubicBezTo>
                    <a:pt x="4371" y="22"/>
                    <a:pt x="4121" y="111"/>
                    <a:pt x="3870" y="157"/>
                  </a:cubicBezTo>
                  <a:cubicBezTo>
                    <a:pt x="3870" y="181"/>
                    <a:pt x="3834" y="193"/>
                    <a:pt x="3799" y="193"/>
                  </a:cubicBezTo>
                  <a:cubicBezTo>
                    <a:pt x="3775" y="193"/>
                    <a:pt x="3751" y="181"/>
                    <a:pt x="3715" y="133"/>
                  </a:cubicBezTo>
                  <a:cubicBezTo>
                    <a:pt x="3579" y="15"/>
                    <a:pt x="3414" y="1"/>
                    <a:pt x="3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5704650" y="1989350"/>
              <a:ext cx="120200" cy="13200"/>
            </a:xfrm>
            <a:custGeom>
              <a:avLst/>
              <a:gdLst/>
              <a:ahLst/>
              <a:cxnLst/>
              <a:rect l="l" t="t" r="r" b="b"/>
              <a:pathLst>
                <a:path w="4808" h="528" extrusionOk="0">
                  <a:moveTo>
                    <a:pt x="4176" y="1"/>
                  </a:moveTo>
                  <a:cubicBezTo>
                    <a:pt x="3938" y="96"/>
                    <a:pt x="3688" y="96"/>
                    <a:pt x="3426" y="96"/>
                  </a:cubicBezTo>
                  <a:cubicBezTo>
                    <a:pt x="2426" y="96"/>
                    <a:pt x="1438" y="120"/>
                    <a:pt x="462" y="120"/>
                  </a:cubicBezTo>
                  <a:cubicBezTo>
                    <a:pt x="378" y="89"/>
                    <a:pt x="304" y="72"/>
                    <a:pt x="241" y="72"/>
                  </a:cubicBezTo>
                  <a:cubicBezTo>
                    <a:pt x="88" y="72"/>
                    <a:pt x="1" y="173"/>
                    <a:pt x="9" y="418"/>
                  </a:cubicBezTo>
                  <a:cubicBezTo>
                    <a:pt x="652" y="442"/>
                    <a:pt x="1307" y="477"/>
                    <a:pt x="1962" y="501"/>
                  </a:cubicBezTo>
                  <a:cubicBezTo>
                    <a:pt x="2288" y="518"/>
                    <a:pt x="2613" y="527"/>
                    <a:pt x="2939" y="527"/>
                  </a:cubicBezTo>
                  <a:cubicBezTo>
                    <a:pt x="3542" y="527"/>
                    <a:pt x="4145" y="495"/>
                    <a:pt x="4748" y="418"/>
                  </a:cubicBezTo>
                  <a:cubicBezTo>
                    <a:pt x="4796" y="370"/>
                    <a:pt x="4807" y="322"/>
                    <a:pt x="4796" y="299"/>
                  </a:cubicBezTo>
                  <a:cubicBezTo>
                    <a:pt x="4760" y="251"/>
                    <a:pt x="4736" y="227"/>
                    <a:pt x="4676" y="203"/>
                  </a:cubicBezTo>
                  <a:cubicBezTo>
                    <a:pt x="4581" y="203"/>
                    <a:pt x="4510" y="191"/>
                    <a:pt x="4462" y="120"/>
                  </a:cubicBezTo>
                  <a:lnTo>
                    <a:pt x="4474" y="120"/>
                  </a:lnTo>
                  <a:cubicBezTo>
                    <a:pt x="4391" y="61"/>
                    <a:pt x="4272" y="72"/>
                    <a:pt x="4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5493225" y="1923875"/>
              <a:ext cx="81600" cy="28600"/>
            </a:xfrm>
            <a:custGeom>
              <a:avLst/>
              <a:gdLst/>
              <a:ahLst/>
              <a:cxnLst/>
              <a:rect l="l" t="t" r="r" b="b"/>
              <a:pathLst>
                <a:path w="3264" h="1144" extrusionOk="0">
                  <a:moveTo>
                    <a:pt x="715" y="13"/>
                  </a:moveTo>
                  <a:cubicBezTo>
                    <a:pt x="572" y="322"/>
                    <a:pt x="60" y="1"/>
                    <a:pt x="1" y="441"/>
                  </a:cubicBezTo>
                  <a:cubicBezTo>
                    <a:pt x="87" y="441"/>
                    <a:pt x="170" y="439"/>
                    <a:pt x="254" y="439"/>
                  </a:cubicBezTo>
                  <a:cubicBezTo>
                    <a:pt x="379" y="439"/>
                    <a:pt x="503" y="444"/>
                    <a:pt x="632" y="465"/>
                  </a:cubicBezTo>
                  <a:cubicBezTo>
                    <a:pt x="822" y="489"/>
                    <a:pt x="870" y="596"/>
                    <a:pt x="715" y="739"/>
                  </a:cubicBezTo>
                  <a:cubicBezTo>
                    <a:pt x="763" y="786"/>
                    <a:pt x="691" y="953"/>
                    <a:pt x="632" y="965"/>
                  </a:cubicBezTo>
                  <a:cubicBezTo>
                    <a:pt x="572" y="1013"/>
                    <a:pt x="549" y="1072"/>
                    <a:pt x="584" y="1144"/>
                  </a:cubicBezTo>
                  <a:cubicBezTo>
                    <a:pt x="1346" y="1132"/>
                    <a:pt x="2120" y="1132"/>
                    <a:pt x="2894" y="1132"/>
                  </a:cubicBezTo>
                  <a:cubicBezTo>
                    <a:pt x="2894" y="1120"/>
                    <a:pt x="2906" y="1096"/>
                    <a:pt x="2930" y="1084"/>
                  </a:cubicBezTo>
                  <a:cubicBezTo>
                    <a:pt x="2938" y="1081"/>
                    <a:pt x="2945" y="1080"/>
                    <a:pt x="2952" y="1080"/>
                  </a:cubicBezTo>
                  <a:cubicBezTo>
                    <a:pt x="2972" y="1080"/>
                    <a:pt x="2986" y="1095"/>
                    <a:pt x="3013" y="1132"/>
                  </a:cubicBezTo>
                  <a:cubicBezTo>
                    <a:pt x="3108" y="1120"/>
                    <a:pt x="3263" y="1132"/>
                    <a:pt x="3251" y="965"/>
                  </a:cubicBezTo>
                  <a:cubicBezTo>
                    <a:pt x="3227" y="846"/>
                    <a:pt x="3144" y="775"/>
                    <a:pt x="3025" y="739"/>
                  </a:cubicBezTo>
                  <a:cubicBezTo>
                    <a:pt x="3006" y="735"/>
                    <a:pt x="2986" y="734"/>
                    <a:pt x="2967" y="734"/>
                  </a:cubicBezTo>
                  <a:cubicBezTo>
                    <a:pt x="2852" y="734"/>
                    <a:pt x="2731" y="786"/>
                    <a:pt x="2613" y="786"/>
                  </a:cubicBezTo>
                  <a:cubicBezTo>
                    <a:pt x="2550" y="786"/>
                    <a:pt x="2489" y="771"/>
                    <a:pt x="2430" y="727"/>
                  </a:cubicBezTo>
                  <a:cubicBezTo>
                    <a:pt x="2393" y="742"/>
                    <a:pt x="2356" y="788"/>
                    <a:pt x="2331" y="788"/>
                  </a:cubicBezTo>
                  <a:cubicBezTo>
                    <a:pt x="2315" y="788"/>
                    <a:pt x="2303" y="770"/>
                    <a:pt x="2299" y="715"/>
                  </a:cubicBezTo>
                  <a:cubicBezTo>
                    <a:pt x="2265" y="614"/>
                    <a:pt x="2221" y="427"/>
                    <a:pt x="2206" y="427"/>
                  </a:cubicBezTo>
                  <a:cubicBezTo>
                    <a:pt x="2205" y="427"/>
                    <a:pt x="2204" y="428"/>
                    <a:pt x="2204" y="429"/>
                  </a:cubicBezTo>
                  <a:cubicBezTo>
                    <a:pt x="2086" y="611"/>
                    <a:pt x="1962" y="665"/>
                    <a:pt x="1828" y="665"/>
                  </a:cubicBezTo>
                  <a:cubicBezTo>
                    <a:pt x="1638" y="665"/>
                    <a:pt x="1429" y="555"/>
                    <a:pt x="1191" y="548"/>
                  </a:cubicBezTo>
                  <a:cubicBezTo>
                    <a:pt x="1489" y="370"/>
                    <a:pt x="1894" y="548"/>
                    <a:pt x="1906" y="48"/>
                  </a:cubicBezTo>
                  <a:lnTo>
                    <a:pt x="1906" y="48"/>
                  </a:lnTo>
                  <a:cubicBezTo>
                    <a:pt x="1814" y="90"/>
                    <a:pt x="1719" y="99"/>
                    <a:pt x="1623" y="99"/>
                  </a:cubicBezTo>
                  <a:cubicBezTo>
                    <a:pt x="1540" y="99"/>
                    <a:pt x="1458" y="92"/>
                    <a:pt x="1379" y="92"/>
                  </a:cubicBezTo>
                  <a:cubicBezTo>
                    <a:pt x="1287" y="92"/>
                    <a:pt x="1199" y="102"/>
                    <a:pt x="1120" y="144"/>
                  </a:cubicBezTo>
                  <a:cubicBezTo>
                    <a:pt x="1064" y="177"/>
                    <a:pt x="1020" y="190"/>
                    <a:pt x="982" y="190"/>
                  </a:cubicBezTo>
                  <a:cubicBezTo>
                    <a:pt x="860" y="190"/>
                    <a:pt x="816" y="49"/>
                    <a:pt x="715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5309875" y="1942325"/>
              <a:ext cx="103025" cy="13600"/>
            </a:xfrm>
            <a:custGeom>
              <a:avLst/>
              <a:gdLst/>
              <a:ahLst/>
              <a:cxnLst/>
              <a:rect l="l" t="t" r="r" b="b"/>
              <a:pathLst>
                <a:path w="4121" h="544" extrusionOk="0">
                  <a:moveTo>
                    <a:pt x="727" y="1"/>
                  </a:moveTo>
                  <a:cubicBezTo>
                    <a:pt x="683" y="7"/>
                    <a:pt x="639" y="9"/>
                    <a:pt x="594" y="9"/>
                  </a:cubicBezTo>
                  <a:cubicBezTo>
                    <a:pt x="526" y="9"/>
                    <a:pt x="458" y="5"/>
                    <a:pt x="390" y="5"/>
                  </a:cubicBezTo>
                  <a:cubicBezTo>
                    <a:pt x="249" y="5"/>
                    <a:pt x="114" y="24"/>
                    <a:pt x="1" y="144"/>
                  </a:cubicBezTo>
                  <a:cubicBezTo>
                    <a:pt x="143" y="179"/>
                    <a:pt x="203" y="275"/>
                    <a:pt x="167" y="418"/>
                  </a:cubicBezTo>
                  <a:cubicBezTo>
                    <a:pt x="675" y="504"/>
                    <a:pt x="1189" y="544"/>
                    <a:pt x="1712" y="544"/>
                  </a:cubicBezTo>
                  <a:cubicBezTo>
                    <a:pt x="1840" y="544"/>
                    <a:pt x="1968" y="541"/>
                    <a:pt x="2096" y="537"/>
                  </a:cubicBezTo>
                  <a:cubicBezTo>
                    <a:pt x="2217" y="532"/>
                    <a:pt x="2338" y="531"/>
                    <a:pt x="2459" y="531"/>
                  </a:cubicBezTo>
                  <a:cubicBezTo>
                    <a:pt x="2591" y="531"/>
                    <a:pt x="2723" y="532"/>
                    <a:pt x="2855" y="532"/>
                  </a:cubicBezTo>
                  <a:cubicBezTo>
                    <a:pt x="3256" y="532"/>
                    <a:pt x="3654" y="520"/>
                    <a:pt x="4049" y="418"/>
                  </a:cubicBezTo>
                  <a:cubicBezTo>
                    <a:pt x="4120" y="346"/>
                    <a:pt x="4120" y="275"/>
                    <a:pt x="4096" y="179"/>
                  </a:cubicBezTo>
                  <a:cubicBezTo>
                    <a:pt x="4061" y="168"/>
                    <a:pt x="4049" y="156"/>
                    <a:pt x="4013" y="132"/>
                  </a:cubicBezTo>
                  <a:cubicBezTo>
                    <a:pt x="3608" y="68"/>
                    <a:pt x="3203" y="26"/>
                    <a:pt x="2799" y="26"/>
                  </a:cubicBezTo>
                  <a:cubicBezTo>
                    <a:pt x="2596" y="26"/>
                    <a:pt x="2394" y="37"/>
                    <a:pt x="2191" y="60"/>
                  </a:cubicBezTo>
                  <a:cubicBezTo>
                    <a:pt x="1931" y="93"/>
                    <a:pt x="1660" y="143"/>
                    <a:pt x="1390" y="143"/>
                  </a:cubicBezTo>
                  <a:cubicBezTo>
                    <a:pt x="1166" y="143"/>
                    <a:pt x="943" y="109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5707850" y="2014100"/>
              <a:ext cx="99725" cy="15275"/>
            </a:xfrm>
            <a:custGeom>
              <a:avLst/>
              <a:gdLst/>
              <a:ahLst/>
              <a:cxnLst/>
              <a:rect l="l" t="t" r="r" b="b"/>
              <a:pathLst>
                <a:path w="3989" h="611" extrusionOk="0">
                  <a:moveTo>
                    <a:pt x="1084" y="1"/>
                  </a:moveTo>
                  <a:cubicBezTo>
                    <a:pt x="918" y="1"/>
                    <a:pt x="751" y="7"/>
                    <a:pt x="584" y="23"/>
                  </a:cubicBezTo>
                  <a:cubicBezTo>
                    <a:pt x="381" y="142"/>
                    <a:pt x="143" y="214"/>
                    <a:pt x="0" y="452"/>
                  </a:cubicBezTo>
                  <a:cubicBezTo>
                    <a:pt x="76" y="532"/>
                    <a:pt x="153" y="560"/>
                    <a:pt x="231" y="560"/>
                  </a:cubicBezTo>
                  <a:cubicBezTo>
                    <a:pt x="349" y="560"/>
                    <a:pt x="469" y="495"/>
                    <a:pt x="584" y="452"/>
                  </a:cubicBezTo>
                  <a:cubicBezTo>
                    <a:pt x="631" y="440"/>
                    <a:pt x="667" y="440"/>
                    <a:pt x="715" y="440"/>
                  </a:cubicBezTo>
                  <a:cubicBezTo>
                    <a:pt x="762" y="440"/>
                    <a:pt x="810" y="452"/>
                    <a:pt x="846" y="452"/>
                  </a:cubicBezTo>
                  <a:lnTo>
                    <a:pt x="905" y="464"/>
                  </a:lnTo>
                  <a:cubicBezTo>
                    <a:pt x="932" y="460"/>
                    <a:pt x="958" y="458"/>
                    <a:pt x="984" y="458"/>
                  </a:cubicBezTo>
                  <a:cubicBezTo>
                    <a:pt x="1121" y="458"/>
                    <a:pt x="1251" y="505"/>
                    <a:pt x="1381" y="535"/>
                  </a:cubicBezTo>
                  <a:cubicBezTo>
                    <a:pt x="1492" y="576"/>
                    <a:pt x="1606" y="611"/>
                    <a:pt x="1715" y="611"/>
                  </a:cubicBezTo>
                  <a:cubicBezTo>
                    <a:pt x="1829" y="611"/>
                    <a:pt x="1939" y="573"/>
                    <a:pt x="2036" y="464"/>
                  </a:cubicBezTo>
                  <a:cubicBezTo>
                    <a:pt x="2012" y="440"/>
                    <a:pt x="1989" y="416"/>
                    <a:pt x="1953" y="392"/>
                  </a:cubicBezTo>
                  <a:lnTo>
                    <a:pt x="1953" y="392"/>
                  </a:lnTo>
                  <a:cubicBezTo>
                    <a:pt x="2001" y="404"/>
                    <a:pt x="2024" y="416"/>
                    <a:pt x="2060" y="452"/>
                  </a:cubicBezTo>
                  <a:cubicBezTo>
                    <a:pt x="2247" y="556"/>
                    <a:pt x="2442" y="583"/>
                    <a:pt x="2643" y="583"/>
                  </a:cubicBezTo>
                  <a:cubicBezTo>
                    <a:pt x="2787" y="583"/>
                    <a:pt x="2935" y="569"/>
                    <a:pt x="3084" y="559"/>
                  </a:cubicBezTo>
                  <a:cubicBezTo>
                    <a:pt x="3248" y="545"/>
                    <a:pt x="3411" y="513"/>
                    <a:pt x="3575" y="513"/>
                  </a:cubicBezTo>
                  <a:cubicBezTo>
                    <a:pt x="3685" y="513"/>
                    <a:pt x="3795" y="528"/>
                    <a:pt x="3906" y="571"/>
                  </a:cubicBezTo>
                  <a:cubicBezTo>
                    <a:pt x="3989" y="487"/>
                    <a:pt x="3989" y="380"/>
                    <a:pt x="3906" y="285"/>
                  </a:cubicBezTo>
                  <a:cubicBezTo>
                    <a:pt x="3873" y="133"/>
                    <a:pt x="3840" y="20"/>
                    <a:pt x="3680" y="20"/>
                  </a:cubicBezTo>
                  <a:cubicBezTo>
                    <a:pt x="3665" y="20"/>
                    <a:pt x="3649" y="21"/>
                    <a:pt x="3632" y="23"/>
                  </a:cubicBezTo>
                  <a:cubicBezTo>
                    <a:pt x="3477" y="35"/>
                    <a:pt x="3322" y="59"/>
                    <a:pt x="3155" y="83"/>
                  </a:cubicBezTo>
                  <a:cubicBezTo>
                    <a:pt x="3076" y="86"/>
                    <a:pt x="2996" y="87"/>
                    <a:pt x="2917" y="87"/>
                  </a:cubicBezTo>
                  <a:cubicBezTo>
                    <a:pt x="2306" y="87"/>
                    <a:pt x="1699" y="1"/>
                    <a:pt x="1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5883750" y="1951650"/>
              <a:ext cx="128025" cy="12725"/>
            </a:xfrm>
            <a:custGeom>
              <a:avLst/>
              <a:gdLst/>
              <a:ahLst/>
              <a:cxnLst/>
              <a:rect l="l" t="t" r="r" b="b"/>
              <a:pathLst>
                <a:path w="5121" h="509" extrusionOk="0">
                  <a:moveTo>
                    <a:pt x="4185" y="0"/>
                  </a:moveTo>
                  <a:cubicBezTo>
                    <a:pt x="4127" y="0"/>
                    <a:pt x="4070" y="3"/>
                    <a:pt x="4013" y="9"/>
                  </a:cubicBezTo>
                  <a:cubicBezTo>
                    <a:pt x="3501" y="45"/>
                    <a:pt x="2992" y="53"/>
                    <a:pt x="2482" y="53"/>
                  </a:cubicBezTo>
                  <a:cubicBezTo>
                    <a:pt x="1971" y="53"/>
                    <a:pt x="1459" y="45"/>
                    <a:pt x="941" y="45"/>
                  </a:cubicBezTo>
                  <a:cubicBezTo>
                    <a:pt x="907" y="45"/>
                    <a:pt x="872" y="44"/>
                    <a:pt x="837" y="44"/>
                  </a:cubicBezTo>
                  <a:cubicBezTo>
                    <a:pt x="610" y="44"/>
                    <a:pt x="387" y="53"/>
                    <a:pt x="191" y="187"/>
                  </a:cubicBezTo>
                  <a:cubicBezTo>
                    <a:pt x="161" y="174"/>
                    <a:pt x="132" y="166"/>
                    <a:pt x="107" y="166"/>
                  </a:cubicBezTo>
                  <a:cubicBezTo>
                    <a:pt x="64" y="166"/>
                    <a:pt x="32" y="191"/>
                    <a:pt x="25" y="259"/>
                  </a:cubicBezTo>
                  <a:cubicBezTo>
                    <a:pt x="1" y="330"/>
                    <a:pt x="37" y="390"/>
                    <a:pt x="108" y="426"/>
                  </a:cubicBezTo>
                  <a:cubicBezTo>
                    <a:pt x="227" y="461"/>
                    <a:pt x="346" y="437"/>
                    <a:pt x="453" y="509"/>
                  </a:cubicBezTo>
                  <a:cubicBezTo>
                    <a:pt x="690" y="371"/>
                    <a:pt x="944" y="339"/>
                    <a:pt x="1193" y="339"/>
                  </a:cubicBezTo>
                  <a:cubicBezTo>
                    <a:pt x="1245" y="339"/>
                    <a:pt x="1296" y="340"/>
                    <a:pt x="1346" y="342"/>
                  </a:cubicBezTo>
                  <a:cubicBezTo>
                    <a:pt x="1798" y="362"/>
                    <a:pt x="2246" y="410"/>
                    <a:pt x="2695" y="410"/>
                  </a:cubicBezTo>
                  <a:cubicBezTo>
                    <a:pt x="3062" y="410"/>
                    <a:pt x="3429" y="378"/>
                    <a:pt x="3799" y="271"/>
                  </a:cubicBezTo>
                  <a:cubicBezTo>
                    <a:pt x="3813" y="267"/>
                    <a:pt x="3827" y="266"/>
                    <a:pt x="3840" y="266"/>
                  </a:cubicBezTo>
                  <a:cubicBezTo>
                    <a:pt x="3873" y="266"/>
                    <a:pt x="3905" y="274"/>
                    <a:pt x="3930" y="283"/>
                  </a:cubicBezTo>
                  <a:cubicBezTo>
                    <a:pt x="4322" y="386"/>
                    <a:pt x="4488" y="429"/>
                    <a:pt x="4640" y="429"/>
                  </a:cubicBezTo>
                  <a:cubicBezTo>
                    <a:pt x="4752" y="429"/>
                    <a:pt x="4856" y="406"/>
                    <a:pt x="5037" y="366"/>
                  </a:cubicBezTo>
                  <a:cubicBezTo>
                    <a:pt x="5121" y="271"/>
                    <a:pt x="5121" y="187"/>
                    <a:pt x="5049" y="92"/>
                  </a:cubicBezTo>
                  <a:cubicBezTo>
                    <a:pt x="4763" y="63"/>
                    <a:pt x="4468" y="0"/>
                    <a:pt x="4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5447400" y="1838750"/>
              <a:ext cx="109550" cy="13975"/>
            </a:xfrm>
            <a:custGeom>
              <a:avLst/>
              <a:gdLst/>
              <a:ahLst/>
              <a:cxnLst/>
              <a:rect l="l" t="t" r="r" b="b"/>
              <a:pathLst>
                <a:path w="4382" h="559" extrusionOk="0">
                  <a:moveTo>
                    <a:pt x="4263" y="0"/>
                  </a:moveTo>
                  <a:cubicBezTo>
                    <a:pt x="4146" y="22"/>
                    <a:pt x="4011" y="99"/>
                    <a:pt x="3898" y="99"/>
                  </a:cubicBezTo>
                  <a:cubicBezTo>
                    <a:pt x="3884" y="99"/>
                    <a:pt x="3871" y="98"/>
                    <a:pt x="3858" y="96"/>
                  </a:cubicBezTo>
                  <a:cubicBezTo>
                    <a:pt x="3572" y="56"/>
                    <a:pt x="3286" y="41"/>
                    <a:pt x="3001" y="41"/>
                  </a:cubicBezTo>
                  <a:cubicBezTo>
                    <a:pt x="2429" y="41"/>
                    <a:pt x="1858" y="100"/>
                    <a:pt x="1286" y="131"/>
                  </a:cubicBezTo>
                  <a:cubicBezTo>
                    <a:pt x="1247" y="134"/>
                    <a:pt x="1207" y="135"/>
                    <a:pt x="1167" y="135"/>
                  </a:cubicBezTo>
                  <a:cubicBezTo>
                    <a:pt x="1014" y="135"/>
                    <a:pt x="859" y="121"/>
                    <a:pt x="706" y="121"/>
                  </a:cubicBezTo>
                  <a:cubicBezTo>
                    <a:pt x="500" y="121"/>
                    <a:pt x="298" y="146"/>
                    <a:pt x="107" y="262"/>
                  </a:cubicBezTo>
                  <a:cubicBezTo>
                    <a:pt x="0" y="429"/>
                    <a:pt x="155" y="477"/>
                    <a:pt x="238" y="548"/>
                  </a:cubicBezTo>
                  <a:cubicBezTo>
                    <a:pt x="396" y="555"/>
                    <a:pt x="554" y="558"/>
                    <a:pt x="712" y="558"/>
                  </a:cubicBezTo>
                  <a:cubicBezTo>
                    <a:pt x="1798" y="558"/>
                    <a:pt x="2878" y="413"/>
                    <a:pt x="3965" y="413"/>
                  </a:cubicBezTo>
                  <a:cubicBezTo>
                    <a:pt x="4064" y="413"/>
                    <a:pt x="4163" y="415"/>
                    <a:pt x="4263" y="417"/>
                  </a:cubicBezTo>
                  <a:cubicBezTo>
                    <a:pt x="4382" y="274"/>
                    <a:pt x="4382" y="131"/>
                    <a:pt x="4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5997750" y="1774550"/>
              <a:ext cx="65525" cy="29425"/>
            </a:xfrm>
            <a:custGeom>
              <a:avLst/>
              <a:gdLst/>
              <a:ahLst/>
              <a:cxnLst/>
              <a:rect l="l" t="t" r="r" b="b"/>
              <a:pathLst>
                <a:path w="2621" h="1177" extrusionOk="0">
                  <a:moveTo>
                    <a:pt x="1419" y="1"/>
                  </a:moveTo>
                  <a:cubicBezTo>
                    <a:pt x="1151" y="1"/>
                    <a:pt x="881" y="30"/>
                    <a:pt x="608" y="80"/>
                  </a:cubicBezTo>
                  <a:cubicBezTo>
                    <a:pt x="525" y="163"/>
                    <a:pt x="406" y="211"/>
                    <a:pt x="358" y="342"/>
                  </a:cubicBezTo>
                  <a:cubicBezTo>
                    <a:pt x="263" y="521"/>
                    <a:pt x="144" y="675"/>
                    <a:pt x="49" y="842"/>
                  </a:cubicBezTo>
                  <a:cubicBezTo>
                    <a:pt x="1" y="961"/>
                    <a:pt x="49" y="1033"/>
                    <a:pt x="144" y="1092"/>
                  </a:cubicBezTo>
                  <a:cubicBezTo>
                    <a:pt x="322" y="1164"/>
                    <a:pt x="501" y="1164"/>
                    <a:pt x="703" y="1175"/>
                  </a:cubicBezTo>
                  <a:cubicBezTo>
                    <a:pt x="793" y="1171"/>
                    <a:pt x="883" y="1169"/>
                    <a:pt x="973" y="1169"/>
                  </a:cubicBezTo>
                  <a:cubicBezTo>
                    <a:pt x="1163" y="1169"/>
                    <a:pt x="1353" y="1176"/>
                    <a:pt x="1540" y="1176"/>
                  </a:cubicBezTo>
                  <a:cubicBezTo>
                    <a:pt x="1733" y="1176"/>
                    <a:pt x="1922" y="1169"/>
                    <a:pt x="2108" y="1140"/>
                  </a:cubicBezTo>
                  <a:cubicBezTo>
                    <a:pt x="2192" y="1104"/>
                    <a:pt x="2263" y="1080"/>
                    <a:pt x="2323" y="1033"/>
                  </a:cubicBezTo>
                  <a:cubicBezTo>
                    <a:pt x="2454" y="806"/>
                    <a:pt x="2311" y="699"/>
                    <a:pt x="2156" y="604"/>
                  </a:cubicBezTo>
                  <a:cubicBezTo>
                    <a:pt x="2073" y="556"/>
                    <a:pt x="1965" y="544"/>
                    <a:pt x="1858" y="544"/>
                  </a:cubicBezTo>
                  <a:lnTo>
                    <a:pt x="1858" y="502"/>
                  </a:lnTo>
                  <a:lnTo>
                    <a:pt x="1858" y="502"/>
                  </a:lnTo>
                  <a:cubicBezTo>
                    <a:pt x="1876" y="501"/>
                    <a:pt x="1897" y="500"/>
                    <a:pt x="1918" y="497"/>
                  </a:cubicBezTo>
                  <a:cubicBezTo>
                    <a:pt x="1937" y="493"/>
                    <a:pt x="1956" y="492"/>
                    <a:pt x="1976" y="492"/>
                  </a:cubicBezTo>
                  <a:cubicBezTo>
                    <a:pt x="2097" y="492"/>
                    <a:pt x="2221" y="552"/>
                    <a:pt x="2344" y="552"/>
                  </a:cubicBezTo>
                  <a:cubicBezTo>
                    <a:pt x="2397" y="552"/>
                    <a:pt x="2450" y="541"/>
                    <a:pt x="2501" y="509"/>
                  </a:cubicBezTo>
                  <a:cubicBezTo>
                    <a:pt x="2620" y="306"/>
                    <a:pt x="2525" y="199"/>
                    <a:pt x="2335" y="128"/>
                  </a:cubicBezTo>
                  <a:cubicBezTo>
                    <a:pt x="2030" y="39"/>
                    <a:pt x="1725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5336975" y="1877450"/>
              <a:ext cx="110450" cy="11025"/>
            </a:xfrm>
            <a:custGeom>
              <a:avLst/>
              <a:gdLst/>
              <a:ahLst/>
              <a:cxnLst/>
              <a:rect l="l" t="t" r="r" b="b"/>
              <a:pathLst>
                <a:path w="4418" h="441" extrusionOk="0">
                  <a:moveTo>
                    <a:pt x="95" y="0"/>
                  </a:moveTo>
                  <a:lnTo>
                    <a:pt x="95" y="0"/>
                  </a:lnTo>
                  <a:cubicBezTo>
                    <a:pt x="0" y="179"/>
                    <a:pt x="167" y="203"/>
                    <a:pt x="238" y="298"/>
                  </a:cubicBezTo>
                  <a:cubicBezTo>
                    <a:pt x="417" y="393"/>
                    <a:pt x="631" y="441"/>
                    <a:pt x="845" y="441"/>
                  </a:cubicBezTo>
                  <a:cubicBezTo>
                    <a:pt x="1881" y="429"/>
                    <a:pt x="2917" y="429"/>
                    <a:pt x="3965" y="417"/>
                  </a:cubicBezTo>
                  <a:cubicBezTo>
                    <a:pt x="4060" y="250"/>
                    <a:pt x="4417" y="334"/>
                    <a:pt x="4393" y="12"/>
                  </a:cubicBezTo>
                  <a:lnTo>
                    <a:pt x="4393" y="12"/>
                  </a:lnTo>
                  <a:cubicBezTo>
                    <a:pt x="3572" y="26"/>
                    <a:pt x="2746" y="47"/>
                    <a:pt x="1921" y="47"/>
                  </a:cubicBezTo>
                  <a:cubicBezTo>
                    <a:pt x="1311" y="47"/>
                    <a:pt x="702" y="36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5624200" y="2096725"/>
              <a:ext cx="110150" cy="18200"/>
            </a:xfrm>
            <a:custGeom>
              <a:avLst/>
              <a:gdLst/>
              <a:ahLst/>
              <a:cxnLst/>
              <a:rect l="l" t="t" r="r" b="b"/>
              <a:pathLst>
                <a:path w="4406" h="728" extrusionOk="0">
                  <a:moveTo>
                    <a:pt x="519" y="1"/>
                  </a:moveTo>
                  <a:cubicBezTo>
                    <a:pt x="399" y="1"/>
                    <a:pt x="277" y="12"/>
                    <a:pt x="155" y="40"/>
                  </a:cubicBezTo>
                  <a:cubicBezTo>
                    <a:pt x="60" y="76"/>
                    <a:pt x="13" y="135"/>
                    <a:pt x="1" y="230"/>
                  </a:cubicBezTo>
                  <a:cubicBezTo>
                    <a:pt x="60" y="457"/>
                    <a:pt x="239" y="540"/>
                    <a:pt x="429" y="588"/>
                  </a:cubicBezTo>
                  <a:cubicBezTo>
                    <a:pt x="1001" y="617"/>
                    <a:pt x="1569" y="728"/>
                    <a:pt x="2137" y="728"/>
                  </a:cubicBezTo>
                  <a:cubicBezTo>
                    <a:pt x="2492" y="728"/>
                    <a:pt x="2847" y="684"/>
                    <a:pt x="3203" y="552"/>
                  </a:cubicBezTo>
                  <a:cubicBezTo>
                    <a:pt x="3203" y="540"/>
                    <a:pt x="3215" y="540"/>
                    <a:pt x="3263" y="528"/>
                  </a:cubicBezTo>
                  <a:cubicBezTo>
                    <a:pt x="3269" y="525"/>
                    <a:pt x="3277" y="523"/>
                    <a:pt x="3286" y="523"/>
                  </a:cubicBezTo>
                  <a:cubicBezTo>
                    <a:pt x="3311" y="523"/>
                    <a:pt x="3344" y="534"/>
                    <a:pt x="3370" y="552"/>
                  </a:cubicBezTo>
                  <a:cubicBezTo>
                    <a:pt x="3469" y="618"/>
                    <a:pt x="3567" y="641"/>
                    <a:pt x="3663" y="641"/>
                  </a:cubicBezTo>
                  <a:cubicBezTo>
                    <a:pt x="3809" y="641"/>
                    <a:pt x="3953" y="588"/>
                    <a:pt x="4096" y="552"/>
                  </a:cubicBezTo>
                  <a:cubicBezTo>
                    <a:pt x="4239" y="468"/>
                    <a:pt x="4406" y="373"/>
                    <a:pt x="4358" y="159"/>
                  </a:cubicBezTo>
                  <a:cubicBezTo>
                    <a:pt x="3453" y="135"/>
                    <a:pt x="2560" y="123"/>
                    <a:pt x="1656" y="111"/>
                  </a:cubicBezTo>
                  <a:cubicBezTo>
                    <a:pt x="1284" y="111"/>
                    <a:pt x="90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5373275" y="1762150"/>
              <a:ext cx="152725" cy="10750"/>
            </a:xfrm>
            <a:custGeom>
              <a:avLst/>
              <a:gdLst/>
              <a:ahLst/>
              <a:cxnLst/>
              <a:rect l="l" t="t" r="r" b="b"/>
              <a:pathLst>
                <a:path w="6109" h="430" extrusionOk="0">
                  <a:moveTo>
                    <a:pt x="4403" y="0"/>
                  </a:moveTo>
                  <a:cubicBezTo>
                    <a:pt x="3465" y="0"/>
                    <a:pt x="2528" y="41"/>
                    <a:pt x="1587" y="41"/>
                  </a:cubicBezTo>
                  <a:cubicBezTo>
                    <a:pt x="1507" y="41"/>
                    <a:pt x="1426" y="41"/>
                    <a:pt x="1346" y="40"/>
                  </a:cubicBezTo>
                  <a:cubicBezTo>
                    <a:pt x="1242" y="89"/>
                    <a:pt x="1134" y="105"/>
                    <a:pt x="1023" y="105"/>
                  </a:cubicBezTo>
                  <a:cubicBezTo>
                    <a:pt x="836" y="105"/>
                    <a:pt x="644" y="60"/>
                    <a:pt x="456" y="60"/>
                  </a:cubicBezTo>
                  <a:cubicBezTo>
                    <a:pt x="299" y="60"/>
                    <a:pt x="145" y="92"/>
                    <a:pt x="1" y="207"/>
                  </a:cubicBezTo>
                  <a:cubicBezTo>
                    <a:pt x="296" y="307"/>
                    <a:pt x="596" y="329"/>
                    <a:pt x="898" y="329"/>
                  </a:cubicBezTo>
                  <a:cubicBezTo>
                    <a:pt x="1136" y="329"/>
                    <a:pt x="1375" y="316"/>
                    <a:pt x="1614" y="316"/>
                  </a:cubicBezTo>
                  <a:cubicBezTo>
                    <a:pt x="1719" y="316"/>
                    <a:pt x="1824" y="318"/>
                    <a:pt x="1929" y="326"/>
                  </a:cubicBezTo>
                  <a:cubicBezTo>
                    <a:pt x="1929" y="302"/>
                    <a:pt x="1941" y="278"/>
                    <a:pt x="1977" y="278"/>
                  </a:cubicBezTo>
                  <a:cubicBezTo>
                    <a:pt x="2037" y="278"/>
                    <a:pt x="2060" y="290"/>
                    <a:pt x="2072" y="350"/>
                  </a:cubicBezTo>
                  <a:cubicBezTo>
                    <a:pt x="2176" y="409"/>
                    <a:pt x="2277" y="429"/>
                    <a:pt x="2377" y="429"/>
                  </a:cubicBezTo>
                  <a:cubicBezTo>
                    <a:pt x="2591" y="429"/>
                    <a:pt x="2801" y="337"/>
                    <a:pt x="3021" y="337"/>
                  </a:cubicBezTo>
                  <a:cubicBezTo>
                    <a:pt x="3030" y="337"/>
                    <a:pt x="3040" y="338"/>
                    <a:pt x="3049" y="338"/>
                  </a:cubicBezTo>
                  <a:cubicBezTo>
                    <a:pt x="3274" y="345"/>
                    <a:pt x="3499" y="348"/>
                    <a:pt x="3724" y="348"/>
                  </a:cubicBezTo>
                  <a:cubicBezTo>
                    <a:pt x="4225" y="348"/>
                    <a:pt x="4726" y="334"/>
                    <a:pt x="5227" y="326"/>
                  </a:cubicBezTo>
                  <a:cubicBezTo>
                    <a:pt x="5307" y="271"/>
                    <a:pt x="5381" y="247"/>
                    <a:pt x="5455" y="247"/>
                  </a:cubicBezTo>
                  <a:cubicBezTo>
                    <a:pt x="5524" y="247"/>
                    <a:pt x="5593" y="268"/>
                    <a:pt x="5668" y="302"/>
                  </a:cubicBezTo>
                  <a:cubicBezTo>
                    <a:pt x="5751" y="302"/>
                    <a:pt x="5847" y="326"/>
                    <a:pt x="5930" y="338"/>
                  </a:cubicBezTo>
                  <a:cubicBezTo>
                    <a:pt x="5951" y="346"/>
                    <a:pt x="5976" y="352"/>
                    <a:pt x="6000" y="352"/>
                  </a:cubicBezTo>
                  <a:cubicBezTo>
                    <a:pt x="6046" y="352"/>
                    <a:pt x="6089" y="333"/>
                    <a:pt x="6097" y="278"/>
                  </a:cubicBezTo>
                  <a:cubicBezTo>
                    <a:pt x="6109" y="64"/>
                    <a:pt x="5906" y="112"/>
                    <a:pt x="5799" y="40"/>
                  </a:cubicBezTo>
                  <a:cubicBezTo>
                    <a:pt x="5333" y="10"/>
                    <a:pt x="4868" y="0"/>
                    <a:pt x="4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5757850" y="2100625"/>
              <a:ext cx="105700" cy="9950"/>
            </a:xfrm>
            <a:custGeom>
              <a:avLst/>
              <a:gdLst/>
              <a:ahLst/>
              <a:cxnLst/>
              <a:rect l="l" t="t" r="r" b="b"/>
              <a:pathLst>
                <a:path w="4228" h="398" extrusionOk="0">
                  <a:moveTo>
                    <a:pt x="3942" y="1"/>
                  </a:moveTo>
                  <a:cubicBezTo>
                    <a:pt x="3898" y="1"/>
                    <a:pt x="3854" y="3"/>
                    <a:pt x="3811" y="3"/>
                  </a:cubicBezTo>
                  <a:lnTo>
                    <a:pt x="24" y="3"/>
                  </a:lnTo>
                  <a:cubicBezTo>
                    <a:pt x="1" y="241"/>
                    <a:pt x="191" y="241"/>
                    <a:pt x="346" y="277"/>
                  </a:cubicBezTo>
                  <a:cubicBezTo>
                    <a:pt x="471" y="384"/>
                    <a:pt x="629" y="397"/>
                    <a:pt x="791" y="397"/>
                  </a:cubicBezTo>
                  <a:cubicBezTo>
                    <a:pt x="845" y="397"/>
                    <a:pt x="899" y="396"/>
                    <a:pt x="953" y="396"/>
                  </a:cubicBezTo>
                  <a:cubicBezTo>
                    <a:pt x="1894" y="384"/>
                    <a:pt x="2822" y="384"/>
                    <a:pt x="3763" y="372"/>
                  </a:cubicBezTo>
                  <a:cubicBezTo>
                    <a:pt x="3811" y="336"/>
                    <a:pt x="3822" y="312"/>
                    <a:pt x="3834" y="253"/>
                  </a:cubicBezTo>
                  <a:cubicBezTo>
                    <a:pt x="3941" y="182"/>
                    <a:pt x="4096" y="265"/>
                    <a:pt x="4180" y="158"/>
                  </a:cubicBezTo>
                  <a:cubicBezTo>
                    <a:pt x="4192" y="134"/>
                    <a:pt x="4215" y="122"/>
                    <a:pt x="4227" y="86"/>
                  </a:cubicBezTo>
                  <a:cubicBezTo>
                    <a:pt x="4137" y="12"/>
                    <a:pt x="4040" y="1"/>
                    <a:pt x="3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5518225" y="1762825"/>
              <a:ext cx="111950" cy="14575"/>
            </a:xfrm>
            <a:custGeom>
              <a:avLst/>
              <a:gdLst/>
              <a:ahLst/>
              <a:cxnLst/>
              <a:rect l="l" t="t" r="r" b="b"/>
              <a:pathLst>
                <a:path w="4478" h="583" extrusionOk="0">
                  <a:moveTo>
                    <a:pt x="354" y="1"/>
                  </a:moveTo>
                  <a:cubicBezTo>
                    <a:pt x="241" y="1"/>
                    <a:pt x="127" y="8"/>
                    <a:pt x="13" y="25"/>
                  </a:cubicBezTo>
                  <a:cubicBezTo>
                    <a:pt x="1" y="144"/>
                    <a:pt x="346" y="120"/>
                    <a:pt x="132" y="311"/>
                  </a:cubicBezTo>
                  <a:cubicBezTo>
                    <a:pt x="203" y="335"/>
                    <a:pt x="299" y="418"/>
                    <a:pt x="382" y="430"/>
                  </a:cubicBezTo>
                  <a:cubicBezTo>
                    <a:pt x="494" y="426"/>
                    <a:pt x="606" y="424"/>
                    <a:pt x="717" y="424"/>
                  </a:cubicBezTo>
                  <a:cubicBezTo>
                    <a:pt x="1739" y="424"/>
                    <a:pt x="2748" y="582"/>
                    <a:pt x="3762" y="582"/>
                  </a:cubicBezTo>
                  <a:cubicBezTo>
                    <a:pt x="3897" y="582"/>
                    <a:pt x="4033" y="579"/>
                    <a:pt x="4168" y="573"/>
                  </a:cubicBezTo>
                  <a:cubicBezTo>
                    <a:pt x="4252" y="454"/>
                    <a:pt x="4430" y="442"/>
                    <a:pt x="4478" y="275"/>
                  </a:cubicBezTo>
                  <a:cubicBezTo>
                    <a:pt x="4279" y="181"/>
                    <a:pt x="4075" y="162"/>
                    <a:pt x="3870" y="162"/>
                  </a:cubicBezTo>
                  <a:cubicBezTo>
                    <a:pt x="3722" y="162"/>
                    <a:pt x="3573" y="172"/>
                    <a:pt x="3425" y="172"/>
                  </a:cubicBezTo>
                  <a:cubicBezTo>
                    <a:pt x="3335" y="172"/>
                    <a:pt x="3245" y="168"/>
                    <a:pt x="3156" y="156"/>
                  </a:cubicBezTo>
                  <a:cubicBezTo>
                    <a:pt x="3120" y="192"/>
                    <a:pt x="3109" y="216"/>
                    <a:pt x="3097" y="251"/>
                  </a:cubicBezTo>
                  <a:lnTo>
                    <a:pt x="3061" y="204"/>
                  </a:lnTo>
                  <a:cubicBezTo>
                    <a:pt x="3085" y="204"/>
                    <a:pt x="3025" y="156"/>
                    <a:pt x="3025" y="156"/>
                  </a:cubicBezTo>
                  <a:cubicBezTo>
                    <a:pt x="2827" y="156"/>
                    <a:pt x="2618" y="151"/>
                    <a:pt x="2412" y="151"/>
                  </a:cubicBezTo>
                  <a:cubicBezTo>
                    <a:pt x="2309" y="151"/>
                    <a:pt x="2208" y="152"/>
                    <a:pt x="2108" y="156"/>
                  </a:cubicBezTo>
                  <a:cubicBezTo>
                    <a:pt x="2054" y="160"/>
                    <a:pt x="2001" y="162"/>
                    <a:pt x="1947" y="162"/>
                  </a:cubicBezTo>
                  <a:cubicBezTo>
                    <a:pt x="1420" y="162"/>
                    <a:pt x="893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5919175" y="1793625"/>
              <a:ext cx="101225" cy="23675"/>
            </a:xfrm>
            <a:custGeom>
              <a:avLst/>
              <a:gdLst/>
              <a:ahLst/>
              <a:cxnLst/>
              <a:rect l="l" t="t" r="r" b="b"/>
              <a:pathLst>
                <a:path w="4049" h="947" extrusionOk="0">
                  <a:moveTo>
                    <a:pt x="1223" y="0"/>
                  </a:moveTo>
                  <a:cubicBezTo>
                    <a:pt x="1000" y="0"/>
                    <a:pt x="779" y="21"/>
                    <a:pt x="560" y="55"/>
                  </a:cubicBezTo>
                  <a:cubicBezTo>
                    <a:pt x="346" y="115"/>
                    <a:pt x="120" y="174"/>
                    <a:pt x="1" y="389"/>
                  </a:cubicBezTo>
                  <a:cubicBezTo>
                    <a:pt x="36" y="674"/>
                    <a:pt x="334" y="710"/>
                    <a:pt x="453" y="912"/>
                  </a:cubicBezTo>
                  <a:cubicBezTo>
                    <a:pt x="482" y="911"/>
                    <a:pt x="511" y="910"/>
                    <a:pt x="541" y="910"/>
                  </a:cubicBezTo>
                  <a:cubicBezTo>
                    <a:pt x="717" y="910"/>
                    <a:pt x="898" y="938"/>
                    <a:pt x="1077" y="938"/>
                  </a:cubicBezTo>
                  <a:cubicBezTo>
                    <a:pt x="1258" y="938"/>
                    <a:pt x="1437" y="909"/>
                    <a:pt x="1608" y="793"/>
                  </a:cubicBezTo>
                  <a:cubicBezTo>
                    <a:pt x="2024" y="890"/>
                    <a:pt x="2441" y="947"/>
                    <a:pt x="2854" y="947"/>
                  </a:cubicBezTo>
                  <a:cubicBezTo>
                    <a:pt x="3256" y="947"/>
                    <a:pt x="3655" y="893"/>
                    <a:pt x="4049" y="770"/>
                  </a:cubicBezTo>
                  <a:cubicBezTo>
                    <a:pt x="4013" y="710"/>
                    <a:pt x="3954" y="674"/>
                    <a:pt x="3870" y="639"/>
                  </a:cubicBezTo>
                  <a:cubicBezTo>
                    <a:pt x="3728" y="594"/>
                    <a:pt x="3580" y="583"/>
                    <a:pt x="3431" y="583"/>
                  </a:cubicBezTo>
                  <a:cubicBezTo>
                    <a:pt x="3291" y="583"/>
                    <a:pt x="3150" y="592"/>
                    <a:pt x="3010" y="592"/>
                  </a:cubicBezTo>
                  <a:cubicBezTo>
                    <a:pt x="2823" y="592"/>
                    <a:pt x="2639" y="575"/>
                    <a:pt x="2465" y="496"/>
                  </a:cubicBezTo>
                  <a:cubicBezTo>
                    <a:pt x="2299" y="353"/>
                    <a:pt x="2168" y="150"/>
                    <a:pt x="1941" y="79"/>
                  </a:cubicBezTo>
                  <a:cubicBezTo>
                    <a:pt x="1701" y="24"/>
                    <a:pt x="1462" y="0"/>
                    <a:pt x="1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5779875" y="1919550"/>
              <a:ext cx="74450" cy="15425"/>
            </a:xfrm>
            <a:custGeom>
              <a:avLst/>
              <a:gdLst/>
              <a:ahLst/>
              <a:cxnLst/>
              <a:rect l="l" t="t" r="r" b="b"/>
              <a:pathLst>
                <a:path w="2978" h="617" extrusionOk="0">
                  <a:moveTo>
                    <a:pt x="464" y="0"/>
                  </a:moveTo>
                  <a:cubicBezTo>
                    <a:pt x="305" y="0"/>
                    <a:pt x="149" y="39"/>
                    <a:pt x="1" y="174"/>
                  </a:cubicBezTo>
                  <a:cubicBezTo>
                    <a:pt x="1" y="305"/>
                    <a:pt x="60" y="376"/>
                    <a:pt x="155" y="436"/>
                  </a:cubicBezTo>
                  <a:cubicBezTo>
                    <a:pt x="393" y="471"/>
                    <a:pt x="620" y="483"/>
                    <a:pt x="858" y="531"/>
                  </a:cubicBezTo>
                  <a:cubicBezTo>
                    <a:pt x="1171" y="585"/>
                    <a:pt x="1479" y="617"/>
                    <a:pt x="1784" y="617"/>
                  </a:cubicBezTo>
                  <a:cubicBezTo>
                    <a:pt x="2152" y="617"/>
                    <a:pt x="2517" y="570"/>
                    <a:pt x="2882" y="459"/>
                  </a:cubicBezTo>
                  <a:cubicBezTo>
                    <a:pt x="2977" y="305"/>
                    <a:pt x="2810" y="245"/>
                    <a:pt x="2751" y="162"/>
                  </a:cubicBezTo>
                  <a:cubicBezTo>
                    <a:pt x="2459" y="62"/>
                    <a:pt x="2150" y="26"/>
                    <a:pt x="1842" y="26"/>
                  </a:cubicBezTo>
                  <a:cubicBezTo>
                    <a:pt x="1635" y="26"/>
                    <a:pt x="1428" y="43"/>
                    <a:pt x="1227" y="66"/>
                  </a:cubicBezTo>
                  <a:cubicBezTo>
                    <a:pt x="1193" y="70"/>
                    <a:pt x="1159" y="72"/>
                    <a:pt x="1126" y="72"/>
                  </a:cubicBezTo>
                  <a:cubicBezTo>
                    <a:pt x="904" y="72"/>
                    <a:pt x="681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5972450" y="1989800"/>
              <a:ext cx="100325" cy="13875"/>
            </a:xfrm>
            <a:custGeom>
              <a:avLst/>
              <a:gdLst/>
              <a:ahLst/>
              <a:cxnLst/>
              <a:rect l="l" t="t" r="r" b="b"/>
              <a:pathLst>
                <a:path w="4013" h="555" extrusionOk="0">
                  <a:moveTo>
                    <a:pt x="1223" y="0"/>
                  </a:moveTo>
                  <a:cubicBezTo>
                    <a:pt x="936" y="0"/>
                    <a:pt x="645" y="88"/>
                    <a:pt x="358" y="102"/>
                  </a:cubicBezTo>
                  <a:cubicBezTo>
                    <a:pt x="287" y="221"/>
                    <a:pt x="1" y="114"/>
                    <a:pt x="60" y="364"/>
                  </a:cubicBezTo>
                  <a:cubicBezTo>
                    <a:pt x="185" y="376"/>
                    <a:pt x="310" y="397"/>
                    <a:pt x="437" y="397"/>
                  </a:cubicBezTo>
                  <a:cubicBezTo>
                    <a:pt x="563" y="397"/>
                    <a:pt x="691" y="376"/>
                    <a:pt x="822" y="304"/>
                  </a:cubicBezTo>
                  <a:cubicBezTo>
                    <a:pt x="857" y="291"/>
                    <a:pt x="937" y="285"/>
                    <a:pt x="997" y="285"/>
                  </a:cubicBezTo>
                  <a:cubicBezTo>
                    <a:pt x="1040" y="285"/>
                    <a:pt x="1072" y="288"/>
                    <a:pt x="1072" y="293"/>
                  </a:cubicBezTo>
                  <a:cubicBezTo>
                    <a:pt x="1128" y="501"/>
                    <a:pt x="1252" y="555"/>
                    <a:pt x="1382" y="555"/>
                  </a:cubicBezTo>
                  <a:cubicBezTo>
                    <a:pt x="1506" y="555"/>
                    <a:pt x="1634" y="507"/>
                    <a:pt x="1715" y="495"/>
                  </a:cubicBezTo>
                  <a:cubicBezTo>
                    <a:pt x="1796" y="492"/>
                    <a:pt x="1876" y="491"/>
                    <a:pt x="1956" y="491"/>
                  </a:cubicBezTo>
                  <a:cubicBezTo>
                    <a:pt x="2196" y="491"/>
                    <a:pt x="2435" y="501"/>
                    <a:pt x="2674" y="501"/>
                  </a:cubicBezTo>
                  <a:cubicBezTo>
                    <a:pt x="2992" y="501"/>
                    <a:pt x="3311" y="483"/>
                    <a:pt x="3632" y="400"/>
                  </a:cubicBezTo>
                  <a:cubicBezTo>
                    <a:pt x="3711" y="428"/>
                    <a:pt x="3776" y="442"/>
                    <a:pt x="3827" y="442"/>
                  </a:cubicBezTo>
                  <a:cubicBezTo>
                    <a:pt x="3972" y="442"/>
                    <a:pt x="4012" y="330"/>
                    <a:pt x="3942" y="102"/>
                  </a:cubicBezTo>
                  <a:lnTo>
                    <a:pt x="3942" y="102"/>
                  </a:lnTo>
                  <a:cubicBezTo>
                    <a:pt x="3871" y="108"/>
                    <a:pt x="3800" y="110"/>
                    <a:pt x="3729" y="110"/>
                  </a:cubicBezTo>
                  <a:cubicBezTo>
                    <a:pt x="3331" y="110"/>
                    <a:pt x="2931" y="32"/>
                    <a:pt x="2532" y="32"/>
                  </a:cubicBezTo>
                  <a:cubicBezTo>
                    <a:pt x="2283" y="32"/>
                    <a:pt x="2034" y="63"/>
                    <a:pt x="1787" y="162"/>
                  </a:cubicBezTo>
                  <a:cubicBezTo>
                    <a:pt x="1602" y="38"/>
                    <a:pt x="1413" y="0"/>
                    <a:pt x="1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5608125" y="2013475"/>
              <a:ext cx="114325" cy="11625"/>
            </a:xfrm>
            <a:custGeom>
              <a:avLst/>
              <a:gdLst/>
              <a:ahLst/>
              <a:cxnLst/>
              <a:rect l="l" t="t" r="r" b="b"/>
              <a:pathLst>
                <a:path w="4573" h="465" extrusionOk="0">
                  <a:moveTo>
                    <a:pt x="1" y="0"/>
                  </a:moveTo>
                  <a:cubicBezTo>
                    <a:pt x="15" y="260"/>
                    <a:pt x="143" y="301"/>
                    <a:pt x="290" y="301"/>
                  </a:cubicBezTo>
                  <a:cubicBezTo>
                    <a:pt x="357" y="301"/>
                    <a:pt x="429" y="293"/>
                    <a:pt x="495" y="293"/>
                  </a:cubicBezTo>
                  <a:cubicBezTo>
                    <a:pt x="522" y="293"/>
                    <a:pt x="548" y="294"/>
                    <a:pt x="572" y="298"/>
                  </a:cubicBezTo>
                  <a:cubicBezTo>
                    <a:pt x="633" y="309"/>
                    <a:pt x="696" y="313"/>
                    <a:pt x="759" y="313"/>
                  </a:cubicBezTo>
                  <a:cubicBezTo>
                    <a:pt x="867" y="313"/>
                    <a:pt x="978" y="302"/>
                    <a:pt x="1088" y="302"/>
                  </a:cubicBezTo>
                  <a:cubicBezTo>
                    <a:pt x="1253" y="302"/>
                    <a:pt x="1417" y="326"/>
                    <a:pt x="1572" y="441"/>
                  </a:cubicBezTo>
                  <a:cubicBezTo>
                    <a:pt x="2382" y="441"/>
                    <a:pt x="3192" y="465"/>
                    <a:pt x="3989" y="465"/>
                  </a:cubicBezTo>
                  <a:cubicBezTo>
                    <a:pt x="4275" y="441"/>
                    <a:pt x="4442" y="262"/>
                    <a:pt x="4573" y="48"/>
                  </a:cubicBezTo>
                  <a:cubicBezTo>
                    <a:pt x="4245" y="48"/>
                    <a:pt x="3922" y="95"/>
                    <a:pt x="3601" y="95"/>
                  </a:cubicBezTo>
                  <a:cubicBezTo>
                    <a:pt x="3409" y="95"/>
                    <a:pt x="3217" y="78"/>
                    <a:pt x="3025" y="24"/>
                  </a:cubicBezTo>
                  <a:cubicBezTo>
                    <a:pt x="2013" y="12"/>
                    <a:pt x="1013" y="1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5277725" y="1971500"/>
              <a:ext cx="92000" cy="14075"/>
            </a:xfrm>
            <a:custGeom>
              <a:avLst/>
              <a:gdLst/>
              <a:ahLst/>
              <a:cxnLst/>
              <a:rect l="l" t="t" r="r" b="b"/>
              <a:pathLst>
                <a:path w="3680" h="563" extrusionOk="0">
                  <a:moveTo>
                    <a:pt x="322" y="1"/>
                  </a:moveTo>
                  <a:cubicBezTo>
                    <a:pt x="263" y="96"/>
                    <a:pt x="1" y="84"/>
                    <a:pt x="96" y="298"/>
                  </a:cubicBezTo>
                  <a:cubicBezTo>
                    <a:pt x="167" y="477"/>
                    <a:pt x="286" y="536"/>
                    <a:pt x="477" y="536"/>
                  </a:cubicBezTo>
                  <a:cubicBezTo>
                    <a:pt x="1175" y="536"/>
                    <a:pt x="1869" y="563"/>
                    <a:pt x="2564" y="563"/>
                  </a:cubicBezTo>
                  <a:cubicBezTo>
                    <a:pt x="2911" y="563"/>
                    <a:pt x="3259" y="556"/>
                    <a:pt x="3608" y="536"/>
                  </a:cubicBezTo>
                  <a:cubicBezTo>
                    <a:pt x="3680" y="429"/>
                    <a:pt x="3668" y="322"/>
                    <a:pt x="3573" y="251"/>
                  </a:cubicBezTo>
                  <a:cubicBezTo>
                    <a:pt x="3459" y="199"/>
                    <a:pt x="3346" y="139"/>
                    <a:pt x="3217" y="139"/>
                  </a:cubicBezTo>
                  <a:cubicBezTo>
                    <a:pt x="3197" y="139"/>
                    <a:pt x="3177" y="140"/>
                    <a:pt x="3156" y="144"/>
                  </a:cubicBezTo>
                  <a:cubicBezTo>
                    <a:pt x="3156" y="155"/>
                    <a:pt x="3144" y="179"/>
                    <a:pt x="3120" y="191"/>
                  </a:cubicBezTo>
                  <a:cubicBezTo>
                    <a:pt x="3112" y="194"/>
                    <a:pt x="3104" y="195"/>
                    <a:pt x="3097" y="195"/>
                  </a:cubicBezTo>
                  <a:cubicBezTo>
                    <a:pt x="3073" y="195"/>
                    <a:pt x="3052" y="180"/>
                    <a:pt x="3025" y="144"/>
                  </a:cubicBezTo>
                  <a:cubicBezTo>
                    <a:pt x="2636" y="169"/>
                    <a:pt x="2246" y="195"/>
                    <a:pt x="1858" y="195"/>
                  </a:cubicBezTo>
                  <a:cubicBezTo>
                    <a:pt x="1343" y="195"/>
                    <a:pt x="831" y="150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5756950" y="1728550"/>
              <a:ext cx="88725" cy="16475"/>
            </a:xfrm>
            <a:custGeom>
              <a:avLst/>
              <a:gdLst/>
              <a:ahLst/>
              <a:cxnLst/>
              <a:rect l="l" t="t" r="r" b="b"/>
              <a:pathLst>
                <a:path w="3549" h="659" extrusionOk="0">
                  <a:moveTo>
                    <a:pt x="1975" y="0"/>
                  </a:moveTo>
                  <a:cubicBezTo>
                    <a:pt x="1493" y="0"/>
                    <a:pt x="1007" y="62"/>
                    <a:pt x="525" y="86"/>
                  </a:cubicBezTo>
                  <a:cubicBezTo>
                    <a:pt x="334" y="206"/>
                    <a:pt x="1" y="182"/>
                    <a:pt x="84" y="551"/>
                  </a:cubicBezTo>
                  <a:cubicBezTo>
                    <a:pt x="694" y="632"/>
                    <a:pt x="1308" y="658"/>
                    <a:pt x="1927" y="658"/>
                  </a:cubicBezTo>
                  <a:cubicBezTo>
                    <a:pt x="2311" y="658"/>
                    <a:pt x="2697" y="648"/>
                    <a:pt x="3085" y="634"/>
                  </a:cubicBezTo>
                  <a:cubicBezTo>
                    <a:pt x="3192" y="539"/>
                    <a:pt x="3549" y="575"/>
                    <a:pt x="3335" y="253"/>
                  </a:cubicBezTo>
                  <a:cubicBezTo>
                    <a:pt x="2888" y="56"/>
                    <a:pt x="2433" y="0"/>
                    <a:pt x="1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5961150" y="1736650"/>
              <a:ext cx="92600" cy="15100"/>
            </a:xfrm>
            <a:custGeom>
              <a:avLst/>
              <a:gdLst/>
              <a:ahLst/>
              <a:cxnLst/>
              <a:rect l="l" t="t" r="r" b="b"/>
              <a:pathLst>
                <a:path w="3704" h="604" extrusionOk="0">
                  <a:moveTo>
                    <a:pt x="560" y="1"/>
                  </a:moveTo>
                  <a:cubicBezTo>
                    <a:pt x="346" y="96"/>
                    <a:pt x="0" y="120"/>
                    <a:pt x="370" y="465"/>
                  </a:cubicBezTo>
                  <a:cubicBezTo>
                    <a:pt x="1274" y="584"/>
                    <a:pt x="2191" y="584"/>
                    <a:pt x="3108" y="584"/>
                  </a:cubicBezTo>
                  <a:cubicBezTo>
                    <a:pt x="3126" y="566"/>
                    <a:pt x="3147" y="557"/>
                    <a:pt x="3169" y="557"/>
                  </a:cubicBezTo>
                  <a:cubicBezTo>
                    <a:pt x="3191" y="557"/>
                    <a:pt x="3215" y="566"/>
                    <a:pt x="3239" y="584"/>
                  </a:cubicBezTo>
                  <a:cubicBezTo>
                    <a:pt x="3308" y="584"/>
                    <a:pt x="3385" y="603"/>
                    <a:pt x="3463" y="603"/>
                  </a:cubicBezTo>
                  <a:cubicBezTo>
                    <a:pt x="3546" y="603"/>
                    <a:pt x="3629" y="581"/>
                    <a:pt x="3703" y="489"/>
                  </a:cubicBezTo>
                  <a:cubicBezTo>
                    <a:pt x="3644" y="274"/>
                    <a:pt x="3489" y="167"/>
                    <a:pt x="3275" y="108"/>
                  </a:cubicBezTo>
                  <a:cubicBezTo>
                    <a:pt x="3098" y="119"/>
                    <a:pt x="2922" y="124"/>
                    <a:pt x="2747" y="124"/>
                  </a:cubicBezTo>
                  <a:cubicBezTo>
                    <a:pt x="2013" y="124"/>
                    <a:pt x="1291" y="39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5607525" y="1728025"/>
              <a:ext cx="109875" cy="16200"/>
            </a:xfrm>
            <a:custGeom>
              <a:avLst/>
              <a:gdLst/>
              <a:ahLst/>
              <a:cxnLst/>
              <a:rect l="l" t="t" r="r" b="b"/>
              <a:pathLst>
                <a:path w="4395" h="648" extrusionOk="0">
                  <a:moveTo>
                    <a:pt x="2614" y="0"/>
                  </a:moveTo>
                  <a:cubicBezTo>
                    <a:pt x="2102" y="0"/>
                    <a:pt x="1590" y="34"/>
                    <a:pt x="1084" y="72"/>
                  </a:cubicBezTo>
                  <a:cubicBezTo>
                    <a:pt x="911" y="101"/>
                    <a:pt x="769" y="168"/>
                    <a:pt x="608" y="168"/>
                  </a:cubicBezTo>
                  <a:cubicBezTo>
                    <a:pt x="570" y="168"/>
                    <a:pt x="530" y="164"/>
                    <a:pt x="489" y="155"/>
                  </a:cubicBezTo>
                  <a:cubicBezTo>
                    <a:pt x="429" y="155"/>
                    <a:pt x="358" y="155"/>
                    <a:pt x="299" y="167"/>
                  </a:cubicBezTo>
                  <a:cubicBezTo>
                    <a:pt x="179" y="215"/>
                    <a:pt x="60" y="274"/>
                    <a:pt x="1" y="393"/>
                  </a:cubicBezTo>
                  <a:cubicBezTo>
                    <a:pt x="70" y="509"/>
                    <a:pt x="170" y="525"/>
                    <a:pt x="273" y="525"/>
                  </a:cubicBezTo>
                  <a:cubicBezTo>
                    <a:pt x="312" y="525"/>
                    <a:pt x="351" y="522"/>
                    <a:pt x="390" y="522"/>
                  </a:cubicBezTo>
                  <a:cubicBezTo>
                    <a:pt x="407" y="522"/>
                    <a:pt x="424" y="523"/>
                    <a:pt x="441" y="524"/>
                  </a:cubicBezTo>
                  <a:cubicBezTo>
                    <a:pt x="741" y="548"/>
                    <a:pt x="1040" y="555"/>
                    <a:pt x="1340" y="555"/>
                  </a:cubicBezTo>
                  <a:cubicBezTo>
                    <a:pt x="1756" y="555"/>
                    <a:pt x="2172" y="541"/>
                    <a:pt x="2587" y="541"/>
                  </a:cubicBezTo>
                  <a:cubicBezTo>
                    <a:pt x="3084" y="541"/>
                    <a:pt x="3579" y="560"/>
                    <a:pt x="4073" y="643"/>
                  </a:cubicBezTo>
                  <a:cubicBezTo>
                    <a:pt x="4093" y="646"/>
                    <a:pt x="4113" y="647"/>
                    <a:pt x="4133" y="647"/>
                  </a:cubicBezTo>
                  <a:cubicBezTo>
                    <a:pt x="4210" y="647"/>
                    <a:pt x="4288" y="626"/>
                    <a:pt x="4335" y="560"/>
                  </a:cubicBezTo>
                  <a:cubicBezTo>
                    <a:pt x="4394" y="286"/>
                    <a:pt x="4180" y="215"/>
                    <a:pt x="4001" y="107"/>
                  </a:cubicBezTo>
                  <a:cubicBezTo>
                    <a:pt x="3543" y="28"/>
                    <a:pt x="3079" y="0"/>
                    <a:pt x="2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5886450" y="1988800"/>
              <a:ext cx="80975" cy="14900"/>
            </a:xfrm>
            <a:custGeom>
              <a:avLst/>
              <a:gdLst/>
              <a:ahLst/>
              <a:cxnLst/>
              <a:rect l="l" t="t" r="r" b="b"/>
              <a:pathLst>
                <a:path w="3239" h="596" extrusionOk="0">
                  <a:moveTo>
                    <a:pt x="1273" y="0"/>
                  </a:moveTo>
                  <a:cubicBezTo>
                    <a:pt x="893" y="0"/>
                    <a:pt x="513" y="36"/>
                    <a:pt x="135" y="36"/>
                  </a:cubicBezTo>
                  <a:cubicBezTo>
                    <a:pt x="106" y="36"/>
                    <a:pt x="77" y="35"/>
                    <a:pt x="48" y="35"/>
                  </a:cubicBezTo>
                  <a:lnTo>
                    <a:pt x="48" y="35"/>
                  </a:lnTo>
                  <a:cubicBezTo>
                    <a:pt x="0" y="273"/>
                    <a:pt x="298" y="273"/>
                    <a:pt x="333" y="464"/>
                  </a:cubicBezTo>
                  <a:cubicBezTo>
                    <a:pt x="430" y="542"/>
                    <a:pt x="533" y="587"/>
                    <a:pt x="636" y="587"/>
                  </a:cubicBezTo>
                  <a:cubicBezTo>
                    <a:pt x="736" y="587"/>
                    <a:pt x="835" y="545"/>
                    <a:pt x="929" y="452"/>
                  </a:cubicBezTo>
                  <a:cubicBezTo>
                    <a:pt x="1369" y="527"/>
                    <a:pt x="1814" y="595"/>
                    <a:pt x="2260" y="595"/>
                  </a:cubicBezTo>
                  <a:cubicBezTo>
                    <a:pt x="2585" y="595"/>
                    <a:pt x="2912" y="559"/>
                    <a:pt x="3239" y="464"/>
                  </a:cubicBezTo>
                  <a:cubicBezTo>
                    <a:pt x="3125" y="309"/>
                    <a:pt x="2956" y="309"/>
                    <a:pt x="2788" y="309"/>
                  </a:cubicBezTo>
                  <a:cubicBezTo>
                    <a:pt x="2619" y="309"/>
                    <a:pt x="2453" y="309"/>
                    <a:pt x="2346" y="154"/>
                  </a:cubicBezTo>
                  <a:cubicBezTo>
                    <a:pt x="1990" y="32"/>
                    <a:pt x="1631" y="0"/>
                    <a:pt x="1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5805475" y="2016125"/>
              <a:ext cx="77125" cy="13625"/>
            </a:xfrm>
            <a:custGeom>
              <a:avLst/>
              <a:gdLst/>
              <a:ahLst/>
              <a:cxnLst/>
              <a:rect l="l" t="t" r="r" b="b"/>
              <a:pathLst>
                <a:path w="3085" h="545" extrusionOk="0">
                  <a:moveTo>
                    <a:pt x="2035" y="1"/>
                  </a:moveTo>
                  <a:cubicBezTo>
                    <a:pt x="1691" y="1"/>
                    <a:pt x="1345" y="60"/>
                    <a:pt x="1001" y="60"/>
                  </a:cubicBezTo>
                  <a:cubicBezTo>
                    <a:pt x="866" y="60"/>
                    <a:pt x="730" y="51"/>
                    <a:pt x="596" y="25"/>
                  </a:cubicBezTo>
                  <a:cubicBezTo>
                    <a:pt x="568" y="22"/>
                    <a:pt x="541" y="21"/>
                    <a:pt x="513" y="21"/>
                  </a:cubicBezTo>
                  <a:cubicBezTo>
                    <a:pt x="330" y="21"/>
                    <a:pt x="156" y="88"/>
                    <a:pt x="1" y="192"/>
                  </a:cubicBezTo>
                  <a:lnTo>
                    <a:pt x="1" y="478"/>
                  </a:lnTo>
                  <a:cubicBezTo>
                    <a:pt x="322" y="478"/>
                    <a:pt x="655" y="478"/>
                    <a:pt x="965" y="442"/>
                  </a:cubicBezTo>
                  <a:cubicBezTo>
                    <a:pt x="1319" y="515"/>
                    <a:pt x="1667" y="545"/>
                    <a:pt x="2014" y="545"/>
                  </a:cubicBezTo>
                  <a:cubicBezTo>
                    <a:pt x="2343" y="545"/>
                    <a:pt x="2671" y="518"/>
                    <a:pt x="3001" y="478"/>
                  </a:cubicBezTo>
                  <a:cubicBezTo>
                    <a:pt x="3084" y="359"/>
                    <a:pt x="3084" y="252"/>
                    <a:pt x="2977" y="144"/>
                  </a:cubicBezTo>
                  <a:cubicBezTo>
                    <a:pt x="2882" y="109"/>
                    <a:pt x="2798" y="73"/>
                    <a:pt x="2703" y="25"/>
                  </a:cubicBezTo>
                  <a:cubicBezTo>
                    <a:pt x="2620" y="56"/>
                    <a:pt x="2522" y="192"/>
                    <a:pt x="2431" y="192"/>
                  </a:cubicBezTo>
                  <a:cubicBezTo>
                    <a:pt x="2379" y="192"/>
                    <a:pt x="2330" y="148"/>
                    <a:pt x="2287" y="13"/>
                  </a:cubicBezTo>
                  <a:cubicBezTo>
                    <a:pt x="2203" y="5"/>
                    <a:pt x="2119" y="1"/>
                    <a:pt x="2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5806975" y="1952650"/>
              <a:ext cx="87825" cy="13575"/>
            </a:xfrm>
            <a:custGeom>
              <a:avLst/>
              <a:gdLst/>
              <a:ahLst/>
              <a:cxnLst/>
              <a:rect l="l" t="t" r="r" b="b"/>
              <a:pathLst>
                <a:path w="3513" h="543" extrusionOk="0">
                  <a:moveTo>
                    <a:pt x="2771" y="0"/>
                  </a:moveTo>
                  <a:cubicBezTo>
                    <a:pt x="2642" y="0"/>
                    <a:pt x="2512" y="16"/>
                    <a:pt x="2381" y="16"/>
                  </a:cubicBezTo>
                  <a:cubicBezTo>
                    <a:pt x="1987" y="34"/>
                    <a:pt x="1599" y="160"/>
                    <a:pt x="1212" y="160"/>
                  </a:cubicBezTo>
                  <a:cubicBezTo>
                    <a:pt x="1086" y="160"/>
                    <a:pt x="960" y="147"/>
                    <a:pt x="833" y="112"/>
                  </a:cubicBezTo>
                  <a:cubicBezTo>
                    <a:pt x="753" y="91"/>
                    <a:pt x="676" y="84"/>
                    <a:pt x="603" y="84"/>
                  </a:cubicBezTo>
                  <a:cubicBezTo>
                    <a:pt x="418" y="84"/>
                    <a:pt x="251" y="134"/>
                    <a:pt x="71" y="159"/>
                  </a:cubicBezTo>
                  <a:cubicBezTo>
                    <a:pt x="0" y="314"/>
                    <a:pt x="107" y="374"/>
                    <a:pt x="214" y="433"/>
                  </a:cubicBezTo>
                  <a:cubicBezTo>
                    <a:pt x="334" y="514"/>
                    <a:pt x="454" y="542"/>
                    <a:pt x="574" y="542"/>
                  </a:cubicBezTo>
                  <a:cubicBezTo>
                    <a:pt x="839" y="542"/>
                    <a:pt x="1105" y="407"/>
                    <a:pt x="1376" y="407"/>
                  </a:cubicBezTo>
                  <a:cubicBezTo>
                    <a:pt x="1397" y="407"/>
                    <a:pt x="1419" y="407"/>
                    <a:pt x="1441" y="409"/>
                  </a:cubicBezTo>
                  <a:cubicBezTo>
                    <a:pt x="1717" y="428"/>
                    <a:pt x="1993" y="434"/>
                    <a:pt x="2269" y="434"/>
                  </a:cubicBezTo>
                  <a:cubicBezTo>
                    <a:pt x="2684" y="434"/>
                    <a:pt x="3098" y="421"/>
                    <a:pt x="3512" y="421"/>
                  </a:cubicBezTo>
                  <a:cubicBezTo>
                    <a:pt x="3453" y="314"/>
                    <a:pt x="3334" y="314"/>
                    <a:pt x="3239" y="278"/>
                  </a:cubicBezTo>
                  <a:cubicBezTo>
                    <a:pt x="3155" y="243"/>
                    <a:pt x="3215" y="183"/>
                    <a:pt x="3262" y="147"/>
                  </a:cubicBezTo>
                  <a:cubicBezTo>
                    <a:pt x="3102" y="27"/>
                    <a:pt x="2937" y="0"/>
                    <a:pt x="2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5591450" y="1872375"/>
              <a:ext cx="70275" cy="12025"/>
            </a:xfrm>
            <a:custGeom>
              <a:avLst/>
              <a:gdLst/>
              <a:ahLst/>
              <a:cxnLst/>
              <a:rect l="l" t="t" r="r" b="b"/>
              <a:pathLst>
                <a:path w="2811" h="481" extrusionOk="0">
                  <a:moveTo>
                    <a:pt x="2255" y="0"/>
                  </a:moveTo>
                  <a:cubicBezTo>
                    <a:pt x="2250" y="0"/>
                    <a:pt x="2245" y="0"/>
                    <a:pt x="2239" y="1"/>
                  </a:cubicBezTo>
                  <a:cubicBezTo>
                    <a:pt x="2050" y="13"/>
                    <a:pt x="1861" y="17"/>
                    <a:pt x="1672" y="17"/>
                  </a:cubicBezTo>
                  <a:cubicBezTo>
                    <a:pt x="1446" y="17"/>
                    <a:pt x="1219" y="12"/>
                    <a:pt x="993" y="12"/>
                  </a:cubicBezTo>
                  <a:cubicBezTo>
                    <a:pt x="694" y="12"/>
                    <a:pt x="395" y="21"/>
                    <a:pt x="96" y="60"/>
                  </a:cubicBezTo>
                  <a:cubicBezTo>
                    <a:pt x="1" y="168"/>
                    <a:pt x="1" y="251"/>
                    <a:pt x="72" y="346"/>
                  </a:cubicBezTo>
                  <a:cubicBezTo>
                    <a:pt x="334" y="435"/>
                    <a:pt x="891" y="480"/>
                    <a:pt x="1446" y="480"/>
                  </a:cubicBezTo>
                  <a:cubicBezTo>
                    <a:pt x="2001" y="480"/>
                    <a:pt x="2555" y="435"/>
                    <a:pt x="2811" y="346"/>
                  </a:cubicBezTo>
                  <a:cubicBezTo>
                    <a:pt x="2751" y="227"/>
                    <a:pt x="2632" y="203"/>
                    <a:pt x="2513" y="179"/>
                  </a:cubicBezTo>
                  <a:cubicBezTo>
                    <a:pt x="2421" y="145"/>
                    <a:pt x="2385" y="0"/>
                    <a:pt x="2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5435500" y="1876200"/>
              <a:ext cx="73825" cy="11700"/>
            </a:xfrm>
            <a:custGeom>
              <a:avLst/>
              <a:gdLst/>
              <a:ahLst/>
              <a:cxnLst/>
              <a:rect l="l" t="t" r="r" b="b"/>
              <a:pathLst>
                <a:path w="2953" h="468" extrusionOk="0">
                  <a:moveTo>
                    <a:pt x="1640" y="1"/>
                  </a:moveTo>
                  <a:cubicBezTo>
                    <a:pt x="1477" y="1"/>
                    <a:pt x="1316" y="18"/>
                    <a:pt x="1155" y="74"/>
                  </a:cubicBezTo>
                  <a:cubicBezTo>
                    <a:pt x="1086" y="108"/>
                    <a:pt x="1018" y="126"/>
                    <a:pt x="950" y="126"/>
                  </a:cubicBezTo>
                  <a:cubicBezTo>
                    <a:pt x="877" y="126"/>
                    <a:pt x="806" y="105"/>
                    <a:pt x="738" y="62"/>
                  </a:cubicBezTo>
                  <a:lnTo>
                    <a:pt x="441" y="62"/>
                  </a:lnTo>
                  <a:cubicBezTo>
                    <a:pt x="345" y="241"/>
                    <a:pt x="0" y="169"/>
                    <a:pt x="24" y="467"/>
                  </a:cubicBezTo>
                  <a:cubicBezTo>
                    <a:pt x="164" y="463"/>
                    <a:pt x="305" y="462"/>
                    <a:pt x="445" y="462"/>
                  </a:cubicBezTo>
                  <a:cubicBezTo>
                    <a:pt x="737" y="462"/>
                    <a:pt x="1030" y="467"/>
                    <a:pt x="1323" y="467"/>
                  </a:cubicBezTo>
                  <a:cubicBezTo>
                    <a:pt x="1847" y="467"/>
                    <a:pt x="2372" y="451"/>
                    <a:pt x="2893" y="360"/>
                  </a:cubicBezTo>
                  <a:cubicBezTo>
                    <a:pt x="2941" y="312"/>
                    <a:pt x="2953" y="253"/>
                    <a:pt x="2941" y="193"/>
                  </a:cubicBezTo>
                  <a:cubicBezTo>
                    <a:pt x="2893" y="134"/>
                    <a:pt x="2858" y="86"/>
                    <a:pt x="2798" y="62"/>
                  </a:cubicBezTo>
                  <a:cubicBezTo>
                    <a:pt x="2774" y="50"/>
                    <a:pt x="2738" y="50"/>
                    <a:pt x="2715" y="26"/>
                  </a:cubicBezTo>
                  <a:cubicBezTo>
                    <a:pt x="2623" y="41"/>
                    <a:pt x="2530" y="47"/>
                    <a:pt x="2438" y="47"/>
                  </a:cubicBezTo>
                  <a:cubicBezTo>
                    <a:pt x="2171" y="47"/>
                    <a:pt x="1905" y="1"/>
                    <a:pt x="1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5720650" y="1870200"/>
              <a:ext cx="65800" cy="16100"/>
            </a:xfrm>
            <a:custGeom>
              <a:avLst/>
              <a:gdLst/>
              <a:ahLst/>
              <a:cxnLst/>
              <a:rect l="l" t="t" r="r" b="b"/>
              <a:pathLst>
                <a:path w="2632" h="644" extrusionOk="0">
                  <a:moveTo>
                    <a:pt x="383" y="0"/>
                  </a:moveTo>
                  <a:cubicBezTo>
                    <a:pt x="286" y="0"/>
                    <a:pt x="186" y="51"/>
                    <a:pt x="84" y="147"/>
                  </a:cubicBezTo>
                  <a:cubicBezTo>
                    <a:pt x="107" y="255"/>
                    <a:pt x="0" y="362"/>
                    <a:pt x="107" y="445"/>
                  </a:cubicBezTo>
                  <a:cubicBezTo>
                    <a:pt x="281" y="558"/>
                    <a:pt x="474" y="600"/>
                    <a:pt x="667" y="600"/>
                  </a:cubicBezTo>
                  <a:cubicBezTo>
                    <a:pt x="779" y="600"/>
                    <a:pt x="891" y="586"/>
                    <a:pt x="1000" y="564"/>
                  </a:cubicBezTo>
                  <a:cubicBezTo>
                    <a:pt x="1171" y="525"/>
                    <a:pt x="1342" y="508"/>
                    <a:pt x="1510" y="508"/>
                  </a:cubicBezTo>
                  <a:cubicBezTo>
                    <a:pt x="1754" y="508"/>
                    <a:pt x="1995" y="544"/>
                    <a:pt x="2227" y="600"/>
                  </a:cubicBezTo>
                  <a:cubicBezTo>
                    <a:pt x="2299" y="620"/>
                    <a:pt x="2375" y="643"/>
                    <a:pt x="2442" y="643"/>
                  </a:cubicBezTo>
                  <a:cubicBezTo>
                    <a:pt x="2529" y="643"/>
                    <a:pt x="2599" y="604"/>
                    <a:pt x="2620" y="469"/>
                  </a:cubicBezTo>
                  <a:cubicBezTo>
                    <a:pt x="2632" y="266"/>
                    <a:pt x="2465" y="171"/>
                    <a:pt x="2286" y="171"/>
                  </a:cubicBezTo>
                  <a:cubicBezTo>
                    <a:pt x="1739" y="147"/>
                    <a:pt x="1203" y="147"/>
                    <a:pt x="655" y="147"/>
                  </a:cubicBezTo>
                  <a:cubicBezTo>
                    <a:pt x="567" y="48"/>
                    <a:pt x="476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5457950" y="2062475"/>
              <a:ext cx="76975" cy="12625"/>
            </a:xfrm>
            <a:custGeom>
              <a:avLst/>
              <a:gdLst/>
              <a:ahLst/>
              <a:cxnLst/>
              <a:rect l="l" t="t" r="r" b="b"/>
              <a:pathLst>
                <a:path w="3079" h="505" extrusionOk="0">
                  <a:moveTo>
                    <a:pt x="2084" y="0"/>
                  </a:moveTo>
                  <a:cubicBezTo>
                    <a:pt x="1517" y="0"/>
                    <a:pt x="955" y="27"/>
                    <a:pt x="388" y="76"/>
                  </a:cubicBezTo>
                  <a:lnTo>
                    <a:pt x="162" y="76"/>
                  </a:lnTo>
                  <a:cubicBezTo>
                    <a:pt x="150" y="124"/>
                    <a:pt x="138" y="172"/>
                    <a:pt x="114" y="195"/>
                  </a:cubicBezTo>
                  <a:cubicBezTo>
                    <a:pt x="36" y="351"/>
                    <a:pt x="0" y="496"/>
                    <a:pt x="217" y="496"/>
                  </a:cubicBezTo>
                  <a:cubicBezTo>
                    <a:pt x="233" y="496"/>
                    <a:pt x="250" y="495"/>
                    <a:pt x="269" y="493"/>
                  </a:cubicBezTo>
                  <a:cubicBezTo>
                    <a:pt x="469" y="501"/>
                    <a:pt x="669" y="505"/>
                    <a:pt x="868" y="505"/>
                  </a:cubicBezTo>
                  <a:cubicBezTo>
                    <a:pt x="1570" y="505"/>
                    <a:pt x="2267" y="457"/>
                    <a:pt x="2972" y="374"/>
                  </a:cubicBezTo>
                  <a:cubicBezTo>
                    <a:pt x="3079" y="219"/>
                    <a:pt x="2972" y="112"/>
                    <a:pt x="2853" y="17"/>
                  </a:cubicBezTo>
                  <a:cubicBezTo>
                    <a:pt x="2594" y="6"/>
                    <a:pt x="2339" y="0"/>
                    <a:pt x="2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5960250" y="2051550"/>
              <a:ext cx="66000" cy="14625"/>
            </a:xfrm>
            <a:custGeom>
              <a:avLst/>
              <a:gdLst/>
              <a:ahLst/>
              <a:cxnLst/>
              <a:rect l="l" t="t" r="r" b="b"/>
              <a:pathLst>
                <a:path w="2640" h="585" extrusionOk="0">
                  <a:moveTo>
                    <a:pt x="1229" y="1"/>
                  </a:moveTo>
                  <a:cubicBezTo>
                    <a:pt x="807" y="1"/>
                    <a:pt x="341" y="80"/>
                    <a:pt x="108" y="204"/>
                  </a:cubicBezTo>
                  <a:cubicBezTo>
                    <a:pt x="25" y="370"/>
                    <a:pt x="1" y="513"/>
                    <a:pt x="251" y="525"/>
                  </a:cubicBezTo>
                  <a:lnTo>
                    <a:pt x="382" y="525"/>
                  </a:lnTo>
                  <a:cubicBezTo>
                    <a:pt x="489" y="561"/>
                    <a:pt x="587" y="585"/>
                    <a:pt x="682" y="585"/>
                  </a:cubicBezTo>
                  <a:cubicBezTo>
                    <a:pt x="778" y="585"/>
                    <a:pt x="870" y="561"/>
                    <a:pt x="965" y="501"/>
                  </a:cubicBezTo>
                  <a:cubicBezTo>
                    <a:pt x="985" y="451"/>
                    <a:pt x="1008" y="433"/>
                    <a:pt x="1030" y="433"/>
                  </a:cubicBezTo>
                  <a:cubicBezTo>
                    <a:pt x="1061" y="433"/>
                    <a:pt x="1092" y="467"/>
                    <a:pt x="1120" y="501"/>
                  </a:cubicBezTo>
                  <a:cubicBezTo>
                    <a:pt x="1120" y="513"/>
                    <a:pt x="1132" y="513"/>
                    <a:pt x="1156" y="525"/>
                  </a:cubicBezTo>
                  <a:cubicBezTo>
                    <a:pt x="1166" y="532"/>
                    <a:pt x="1176" y="535"/>
                    <a:pt x="1185" y="535"/>
                  </a:cubicBezTo>
                  <a:cubicBezTo>
                    <a:pt x="1206" y="535"/>
                    <a:pt x="1226" y="518"/>
                    <a:pt x="1251" y="501"/>
                  </a:cubicBezTo>
                  <a:cubicBezTo>
                    <a:pt x="1281" y="496"/>
                    <a:pt x="1307" y="493"/>
                    <a:pt x="1331" y="493"/>
                  </a:cubicBezTo>
                  <a:cubicBezTo>
                    <a:pt x="1355" y="493"/>
                    <a:pt x="1376" y="496"/>
                    <a:pt x="1394" y="501"/>
                  </a:cubicBezTo>
                  <a:cubicBezTo>
                    <a:pt x="1433" y="521"/>
                    <a:pt x="1472" y="529"/>
                    <a:pt x="1512" y="529"/>
                  </a:cubicBezTo>
                  <a:cubicBezTo>
                    <a:pt x="1651" y="529"/>
                    <a:pt x="1790" y="433"/>
                    <a:pt x="1929" y="433"/>
                  </a:cubicBezTo>
                  <a:cubicBezTo>
                    <a:pt x="1988" y="433"/>
                    <a:pt x="2048" y="451"/>
                    <a:pt x="2108" y="501"/>
                  </a:cubicBezTo>
                  <a:cubicBezTo>
                    <a:pt x="2151" y="501"/>
                    <a:pt x="2196" y="503"/>
                    <a:pt x="2240" y="503"/>
                  </a:cubicBezTo>
                  <a:cubicBezTo>
                    <a:pt x="2437" y="503"/>
                    <a:pt x="2622" y="479"/>
                    <a:pt x="2632" y="216"/>
                  </a:cubicBezTo>
                  <a:cubicBezTo>
                    <a:pt x="2640" y="79"/>
                    <a:pt x="2546" y="59"/>
                    <a:pt x="2440" y="59"/>
                  </a:cubicBezTo>
                  <a:cubicBezTo>
                    <a:pt x="2394" y="59"/>
                    <a:pt x="2346" y="62"/>
                    <a:pt x="2303" y="62"/>
                  </a:cubicBezTo>
                  <a:cubicBezTo>
                    <a:pt x="2289" y="62"/>
                    <a:pt x="2276" y="62"/>
                    <a:pt x="2263" y="61"/>
                  </a:cubicBezTo>
                  <a:cubicBezTo>
                    <a:pt x="2230" y="126"/>
                    <a:pt x="2198" y="147"/>
                    <a:pt x="2165" y="147"/>
                  </a:cubicBezTo>
                  <a:cubicBezTo>
                    <a:pt x="2107" y="147"/>
                    <a:pt x="2048" y="83"/>
                    <a:pt x="1985" y="83"/>
                  </a:cubicBezTo>
                  <a:cubicBezTo>
                    <a:pt x="1978" y="83"/>
                    <a:pt x="1972" y="83"/>
                    <a:pt x="1965" y="85"/>
                  </a:cubicBezTo>
                  <a:cubicBezTo>
                    <a:pt x="1965" y="85"/>
                    <a:pt x="1941" y="97"/>
                    <a:pt x="1918" y="120"/>
                  </a:cubicBezTo>
                  <a:cubicBezTo>
                    <a:pt x="1894" y="120"/>
                    <a:pt x="1858" y="120"/>
                    <a:pt x="1822" y="73"/>
                  </a:cubicBezTo>
                  <a:cubicBezTo>
                    <a:pt x="1665" y="23"/>
                    <a:pt x="1453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5570625" y="2010375"/>
              <a:ext cx="76225" cy="14000"/>
            </a:xfrm>
            <a:custGeom>
              <a:avLst/>
              <a:gdLst/>
              <a:ahLst/>
              <a:cxnLst/>
              <a:rect l="l" t="t" r="r" b="b"/>
              <a:pathLst>
                <a:path w="3049" h="560" extrusionOk="0">
                  <a:moveTo>
                    <a:pt x="483" y="1"/>
                  </a:moveTo>
                  <a:cubicBezTo>
                    <a:pt x="426" y="1"/>
                    <a:pt x="368" y="6"/>
                    <a:pt x="310" y="17"/>
                  </a:cubicBezTo>
                  <a:cubicBezTo>
                    <a:pt x="227" y="124"/>
                    <a:pt x="48" y="136"/>
                    <a:pt x="0" y="303"/>
                  </a:cubicBezTo>
                  <a:cubicBezTo>
                    <a:pt x="642" y="524"/>
                    <a:pt x="1293" y="560"/>
                    <a:pt x="1948" y="560"/>
                  </a:cubicBezTo>
                  <a:cubicBezTo>
                    <a:pt x="2255" y="560"/>
                    <a:pt x="2562" y="552"/>
                    <a:pt x="2870" y="552"/>
                  </a:cubicBezTo>
                  <a:cubicBezTo>
                    <a:pt x="2929" y="552"/>
                    <a:pt x="2989" y="552"/>
                    <a:pt x="3048" y="553"/>
                  </a:cubicBezTo>
                  <a:cubicBezTo>
                    <a:pt x="3025" y="243"/>
                    <a:pt x="2787" y="303"/>
                    <a:pt x="2572" y="279"/>
                  </a:cubicBezTo>
                  <a:cubicBezTo>
                    <a:pt x="2534" y="275"/>
                    <a:pt x="2496" y="274"/>
                    <a:pt x="2457" y="274"/>
                  </a:cubicBezTo>
                  <a:cubicBezTo>
                    <a:pt x="2310" y="274"/>
                    <a:pt x="2158" y="296"/>
                    <a:pt x="2009" y="296"/>
                  </a:cubicBezTo>
                  <a:cubicBezTo>
                    <a:pt x="1829" y="296"/>
                    <a:pt x="1652" y="264"/>
                    <a:pt x="1489" y="124"/>
                  </a:cubicBezTo>
                  <a:cubicBezTo>
                    <a:pt x="1442" y="133"/>
                    <a:pt x="1395" y="137"/>
                    <a:pt x="1349" y="137"/>
                  </a:cubicBezTo>
                  <a:cubicBezTo>
                    <a:pt x="1067" y="137"/>
                    <a:pt x="784" y="1"/>
                    <a:pt x="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5950125" y="1773275"/>
              <a:ext cx="62850" cy="27525"/>
            </a:xfrm>
            <a:custGeom>
              <a:avLst/>
              <a:gdLst/>
              <a:ahLst/>
              <a:cxnLst/>
              <a:rect l="l" t="t" r="r" b="b"/>
              <a:pathLst>
                <a:path w="2514" h="1101" extrusionOk="0">
                  <a:moveTo>
                    <a:pt x="1645" y="0"/>
                  </a:moveTo>
                  <a:cubicBezTo>
                    <a:pt x="1342" y="0"/>
                    <a:pt x="1041" y="29"/>
                    <a:pt x="748" y="29"/>
                  </a:cubicBezTo>
                  <a:cubicBezTo>
                    <a:pt x="681" y="29"/>
                    <a:pt x="615" y="28"/>
                    <a:pt x="549" y="24"/>
                  </a:cubicBezTo>
                  <a:lnTo>
                    <a:pt x="549" y="24"/>
                  </a:lnTo>
                  <a:cubicBezTo>
                    <a:pt x="489" y="202"/>
                    <a:pt x="608" y="214"/>
                    <a:pt x="727" y="238"/>
                  </a:cubicBezTo>
                  <a:cubicBezTo>
                    <a:pt x="751" y="244"/>
                    <a:pt x="784" y="247"/>
                    <a:pt x="811" y="247"/>
                  </a:cubicBezTo>
                  <a:cubicBezTo>
                    <a:pt x="837" y="247"/>
                    <a:pt x="858" y="244"/>
                    <a:pt x="858" y="238"/>
                  </a:cubicBezTo>
                  <a:cubicBezTo>
                    <a:pt x="858" y="212"/>
                    <a:pt x="866" y="203"/>
                    <a:pt x="875" y="203"/>
                  </a:cubicBezTo>
                  <a:cubicBezTo>
                    <a:pt x="895" y="203"/>
                    <a:pt x="920" y="253"/>
                    <a:pt x="854" y="253"/>
                  </a:cubicBezTo>
                  <a:cubicBezTo>
                    <a:pt x="845" y="253"/>
                    <a:pt x="835" y="252"/>
                    <a:pt x="822" y="250"/>
                  </a:cubicBezTo>
                  <a:cubicBezTo>
                    <a:pt x="794" y="258"/>
                    <a:pt x="766" y="262"/>
                    <a:pt x="738" y="262"/>
                  </a:cubicBezTo>
                  <a:cubicBezTo>
                    <a:pt x="607" y="262"/>
                    <a:pt x="494" y="172"/>
                    <a:pt x="406" y="24"/>
                  </a:cubicBezTo>
                  <a:lnTo>
                    <a:pt x="251" y="24"/>
                  </a:lnTo>
                  <a:cubicBezTo>
                    <a:pt x="180" y="179"/>
                    <a:pt x="1" y="274"/>
                    <a:pt x="108" y="488"/>
                  </a:cubicBezTo>
                  <a:cubicBezTo>
                    <a:pt x="239" y="595"/>
                    <a:pt x="406" y="607"/>
                    <a:pt x="561" y="607"/>
                  </a:cubicBezTo>
                  <a:cubicBezTo>
                    <a:pt x="603" y="607"/>
                    <a:pt x="652" y="593"/>
                    <a:pt x="694" y="593"/>
                  </a:cubicBezTo>
                  <a:cubicBezTo>
                    <a:pt x="746" y="593"/>
                    <a:pt x="787" y="615"/>
                    <a:pt x="787" y="714"/>
                  </a:cubicBezTo>
                  <a:cubicBezTo>
                    <a:pt x="811" y="774"/>
                    <a:pt x="846" y="798"/>
                    <a:pt x="894" y="834"/>
                  </a:cubicBezTo>
                  <a:cubicBezTo>
                    <a:pt x="1073" y="834"/>
                    <a:pt x="1061" y="1012"/>
                    <a:pt x="1144" y="1084"/>
                  </a:cubicBezTo>
                  <a:cubicBezTo>
                    <a:pt x="1187" y="1094"/>
                    <a:pt x="1227" y="1100"/>
                    <a:pt x="1267" y="1100"/>
                  </a:cubicBezTo>
                  <a:cubicBezTo>
                    <a:pt x="1317" y="1100"/>
                    <a:pt x="1365" y="1091"/>
                    <a:pt x="1418" y="1072"/>
                  </a:cubicBezTo>
                  <a:cubicBezTo>
                    <a:pt x="1501" y="976"/>
                    <a:pt x="1561" y="869"/>
                    <a:pt x="1608" y="750"/>
                  </a:cubicBezTo>
                  <a:cubicBezTo>
                    <a:pt x="1620" y="667"/>
                    <a:pt x="1632" y="595"/>
                    <a:pt x="1608" y="500"/>
                  </a:cubicBezTo>
                  <a:cubicBezTo>
                    <a:pt x="1632" y="474"/>
                    <a:pt x="1651" y="464"/>
                    <a:pt x="1666" y="464"/>
                  </a:cubicBezTo>
                  <a:cubicBezTo>
                    <a:pt x="1714" y="464"/>
                    <a:pt x="1731" y="564"/>
                    <a:pt x="1781" y="564"/>
                  </a:cubicBezTo>
                  <a:cubicBezTo>
                    <a:pt x="1786" y="564"/>
                    <a:pt x="1792" y="562"/>
                    <a:pt x="1799" y="560"/>
                  </a:cubicBezTo>
                  <a:cubicBezTo>
                    <a:pt x="1856" y="576"/>
                    <a:pt x="1912" y="583"/>
                    <a:pt x="1966" y="583"/>
                  </a:cubicBezTo>
                  <a:cubicBezTo>
                    <a:pt x="2114" y="583"/>
                    <a:pt x="2251" y="528"/>
                    <a:pt x="2382" y="441"/>
                  </a:cubicBezTo>
                  <a:lnTo>
                    <a:pt x="2513" y="131"/>
                  </a:lnTo>
                  <a:cubicBezTo>
                    <a:pt x="2226" y="27"/>
                    <a:pt x="1935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6114150" y="1953300"/>
              <a:ext cx="56275" cy="14275"/>
            </a:xfrm>
            <a:custGeom>
              <a:avLst/>
              <a:gdLst/>
              <a:ahLst/>
              <a:cxnLst/>
              <a:rect l="l" t="t" r="r" b="b"/>
              <a:pathLst>
                <a:path w="2251" h="571" extrusionOk="0">
                  <a:moveTo>
                    <a:pt x="349" y="0"/>
                  </a:moveTo>
                  <a:cubicBezTo>
                    <a:pt x="267" y="0"/>
                    <a:pt x="188" y="30"/>
                    <a:pt x="119" y="133"/>
                  </a:cubicBezTo>
                  <a:cubicBezTo>
                    <a:pt x="0" y="264"/>
                    <a:pt x="24" y="419"/>
                    <a:pt x="119" y="562"/>
                  </a:cubicBezTo>
                  <a:cubicBezTo>
                    <a:pt x="174" y="568"/>
                    <a:pt x="228" y="570"/>
                    <a:pt x="282" y="570"/>
                  </a:cubicBezTo>
                  <a:cubicBezTo>
                    <a:pt x="648" y="570"/>
                    <a:pt x="1005" y="455"/>
                    <a:pt x="1368" y="455"/>
                  </a:cubicBezTo>
                  <a:cubicBezTo>
                    <a:pt x="1502" y="455"/>
                    <a:pt x="1638" y="471"/>
                    <a:pt x="1774" y="514"/>
                  </a:cubicBezTo>
                  <a:cubicBezTo>
                    <a:pt x="1805" y="524"/>
                    <a:pt x="1835" y="529"/>
                    <a:pt x="1865" y="529"/>
                  </a:cubicBezTo>
                  <a:cubicBezTo>
                    <a:pt x="2012" y="529"/>
                    <a:pt x="2152" y="410"/>
                    <a:pt x="2251" y="193"/>
                  </a:cubicBezTo>
                  <a:cubicBezTo>
                    <a:pt x="1703" y="133"/>
                    <a:pt x="1215" y="74"/>
                    <a:pt x="703" y="62"/>
                  </a:cubicBezTo>
                  <a:cubicBezTo>
                    <a:pt x="591" y="62"/>
                    <a:pt x="46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5565575" y="2089375"/>
              <a:ext cx="100025" cy="16100"/>
            </a:xfrm>
            <a:custGeom>
              <a:avLst/>
              <a:gdLst/>
              <a:ahLst/>
              <a:cxnLst/>
              <a:rect l="l" t="t" r="r" b="b"/>
              <a:pathLst>
                <a:path w="4001" h="644" extrusionOk="0">
                  <a:moveTo>
                    <a:pt x="548" y="0"/>
                  </a:moveTo>
                  <a:cubicBezTo>
                    <a:pt x="381" y="0"/>
                    <a:pt x="214" y="0"/>
                    <a:pt x="83" y="120"/>
                  </a:cubicBezTo>
                  <a:cubicBezTo>
                    <a:pt x="0" y="643"/>
                    <a:pt x="393" y="560"/>
                    <a:pt x="679" y="608"/>
                  </a:cubicBezTo>
                  <a:cubicBezTo>
                    <a:pt x="1250" y="512"/>
                    <a:pt x="1846" y="584"/>
                    <a:pt x="2405" y="429"/>
                  </a:cubicBezTo>
                  <a:cubicBezTo>
                    <a:pt x="2941" y="417"/>
                    <a:pt x="3465" y="417"/>
                    <a:pt x="4001" y="405"/>
                  </a:cubicBezTo>
                  <a:cubicBezTo>
                    <a:pt x="3882" y="286"/>
                    <a:pt x="3724" y="286"/>
                    <a:pt x="3565" y="286"/>
                  </a:cubicBezTo>
                  <a:cubicBezTo>
                    <a:pt x="3405" y="286"/>
                    <a:pt x="3245" y="286"/>
                    <a:pt x="3120" y="167"/>
                  </a:cubicBezTo>
                  <a:cubicBezTo>
                    <a:pt x="3108" y="131"/>
                    <a:pt x="3072" y="108"/>
                    <a:pt x="3060" y="72"/>
                  </a:cubicBezTo>
                  <a:cubicBezTo>
                    <a:pt x="2977" y="12"/>
                    <a:pt x="2858" y="0"/>
                    <a:pt x="2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5510800" y="1818650"/>
              <a:ext cx="94250" cy="8150"/>
            </a:xfrm>
            <a:custGeom>
              <a:avLst/>
              <a:gdLst/>
              <a:ahLst/>
              <a:cxnLst/>
              <a:rect l="l" t="t" r="r" b="b"/>
              <a:pathLst>
                <a:path w="3770" h="326" extrusionOk="0">
                  <a:moveTo>
                    <a:pt x="2577" y="1"/>
                  </a:moveTo>
                  <a:cubicBezTo>
                    <a:pt x="1718" y="1"/>
                    <a:pt x="862" y="73"/>
                    <a:pt x="0" y="90"/>
                  </a:cubicBezTo>
                  <a:cubicBezTo>
                    <a:pt x="511" y="272"/>
                    <a:pt x="1026" y="326"/>
                    <a:pt x="1542" y="326"/>
                  </a:cubicBezTo>
                  <a:cubicBezTo>
                    <a:pt x="2278" y="326"/>
                    <a:pt x="3016" y="216"/>
                    <a:pt x="3751" y="209"/>
                  </a:cubicBezTo>
                  <a:cubicBezTo>
                    <a:pt x="3770" y="96"/>
                    <a:pt x="3759" y="28"/>
                    <a:pt x="3677" y="28"/>
                  </a:cubicBezTo>
                  <a:cubicBezTo>
                    <a:pt x="3655" y="28"/>
                    <a:pt x="3628" y="33"/>
                    <a:pt x="3596" y="42"/>
                  </a:cubicBezTo>
                  <a:cubicBezTo>
                    <a:pt x="3256" y="12"/>
                    <a:pt x="2916" y="1"/>
                    <a:pt x="2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6115325" y="1796625"/>
              <a:ext cx="62850" cy="25250"/>
            </a:xfrm>
            <a:custGeom>
              <a:avLst/>
              <a:gdLst/>
              <a:ahLst/>
              <a:cxnLst/>
              <a:rect l="l" t="t" r="r" b="b"/>
              <a:pathLst>
                <a:path w="2514" h="1010" extrusionOk="0">
                  <a:moveTo>
                    <a:pt x="965" y="1"/>
                  </a:moveTo>
                  <a:cubicBezTo>
                    <a:pt x="933" y="1"/>
                    <a:pt x="900" y="7"/>
                    <a:pt x="870" y="19"/>
                  </a:cubicBezTo>
                  <a:cubicBezTo>
                    <a:pt x="608" y="78"/>
                    <a:pt x="334" y="30"/>
                    <a:pt x="96" y="197"/>
                  </a:cubicBezTo>
                  <a:cubicBezTo>
                    <a:pt x="49" y="233"/>
                    <a:pt x="13" y="292"/>
                    <a:pt x="1" y="376"/>
                  </a:cubicBezTo>
                  <a:cubicBezTo>
                    <a:pt x="13" y="447"/>
                    <a:pt x="37" y="507"/>
                    <a:pt x="72" y="566"/>
                  </a:cubicBezTo>
                  <a:cubicBezTo>
                    <a:pt x="275" y="709"/>
                    <a:pt x="513" y="673"/>
                    <a:pt x="715" y="769"/>
                  </a:cubicBezTo>
                  <a:cubicBezTo>
                    <a:pt x="811" y="804"/>
                    <a:pt x="894" y="804"/>
                    <a:pt x="989" y="804"/>
                  </a:cubicBezTo>
                  <a:lnTo>
                    <a:pt x="1227" y="804"/>
                  </a:lnTo>
                  <a:cubicBezTo>
                    <a:pt x="1275" y="816"/>
                    <a:pt x="1358" y="816"/>
                    <a:pt x="1418" y="864"/>
                  </a:cubicBezTo>
                  <a:cubicBezTo>
                    <a:pt x="1465" y="888"/>
                    <a:pt x="1489" y="923"/>
                    <a:pt x="1525" y="947"/>
                  </a:cubicBezTo>
                  <a:lnTo>
                    <a:pt x="2239" y="947"/>
                  </a:lnTo>
                  <a:cubicBezTo>
                    <a:pt x="2281" y="989"/>
                    <a:pt x="2329" y="1010"/>
                    <a:pt x="2376" y="1010"/>
                  </a:cubicBezTo>
                  <a:cubicBezTo>
                    <a:pt x="2424" y="1010"/>
                    <a:pt x="2471" y="989"/>
                    <a:pt x="2513" y="947"/>
                  </a:cubicBezTo>
                  <a:lnTo>
                    <a:pt x="2513" y="804"/>
                  </a:lnTo>
                  <a:lnTo>
                    <a:pt x="2513" y="650"/>
                  </a:lnTo>
                  <a:cubicBezTo>
                    <a:pt x="2430" y="650"/>
                    <a:pt x="2323" y="650"/>
                    <a:pt x="2215" y="673"/>
                  </a:cubicBezTo>
                  <a:cubicBezTo>
                    <a:pt x="2215" y="673"/>
                    <a:pt x="2204" y="650"/>
                    <a:pt x="2180" y="638"/>
                  </a:cubicBezTo>
                  <a:cubicBezTo>
                    <a:pt x="2171" y="635"/>
                    <a:pt x="2163" y="633"/>
                    <a:pt x="2155" y="633"/>
                  </a:cubicBezTo>
                  <a:cubicBezTo>
                    <a:pt x="2131" y="633"/>
                    <a:pt x="2111" y="647"/>
                    <a:pt x="2085" y="673"/>
                  </a:cubicBezTo>
                  <a:cubicBezTo>
                    <a:pt x="2001" y="614"/>
                    <a:pt x="1894" y="566"/>
                    <a:pt x="1799" y="519"/>
                  </a:cubicBezTo>
                  <a:cubicBezTo>
                    <a:pt x="1644" y="447"/>
                    <a:pt x="1537" y="281"/>
                    <a:pt x="1406" y="173"/>
                  </a:cubicBezTo>
                  <a:cubicBezTo>
                    <a:pt x="1299" y="102"/>
                    <a:pt x="1180" y="42"/>
                    <a:pt x="1061" y="19"/>
                  </a:cubicBezTo>
                  <a:cubicBezTo>
                    <a:pt x="1031" y="7"/>
                    <a:pt x="998" y="1"/>
                    <a:pt x="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5329525" y="1900625"/>
              <a:ext cx="71750" cy="15475"/>
            </a:xfrm>
            <a:custGeom>
              <a:avLst/>
              <a:gdLst/>
              <a:ahLst/>
              <a:cxnLst/>
              <a:rect l="l" t="t" r="r" b="b"/>
              <a:pathLst>
                <a:path w="2870" h="619" extrusionOk="0">
                  <a:moveTo>
                    <a:pt x="546" y="0"/>
                  </a:moveTo>
                  <a:cubicBezTo>
                    <a:pt x="377" y="0"/>
                    <a:pt x="196" y="35"/>
                    <a:pt x="0" y="145"/>
                  </a:cubicBezTo>
                  <a:cubicBezTo>
                    <a:pt x="762" y="288"/>
                    <a:pt x="1358" y="395"/>
                    <a:pt x="1953" y="514"/>
                  </a:cubicBezTo>
                  <a:lnTo>
                    <a:pt x="2096" y="514"/>
                  </a:lnTo>
                  <a:cubicBezTo>
                    <a:pt x="2204" y="591"/>
                    <a:pt x="2316" y="618"/>
                    <a:pt x="2434" y="618"/>
                  </a:cubicBezTo>
                  <a:cubicBezTo>
                    <a:pt x="2498" y="618"/>
                    <a:pt x="2564" y="610"/>
                    <a:pt x="2632" y="597"/>
                  </a:cubicBezTo>
                  <a:cubicBezTo>
                    <a:pt x="2786" y="514"/>
                    <a:pt x="2870" y="407"/>
                    <a:pt x="2810" y="228"/>
                  </a:cubicBezTo>
                  <a:cubicBezTo>
                    <a:pt x="2464" y="172"/>
                    <a:pt x="2111" y="72"/>
                    <a:pt x="1762" y="72"/>
                  </a:cubicBezTo>
                  <a:cubicBezTo>
                    <a:pt x="1666" y="72"/>
                    <a:pt x="1571" y="79"/>
                    <a:pt x="1477" y="97"/>
                  </a:cubicBezTo>
                  <a:cubicBezTo>
                    <a:pt x="1436" y="104"/>
                    <a:pt x="1395" y="107"/>
                    <a:pt x="1354" y="107"/>
                  </a:cubicBezTo>
                  <a:cubicBezTo>
                    <a:pt x="1104" y="107"/>
                    <a:pt x="842" y="0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5410200" y="1942025"/>
              <a:ext cx="59800" cy="11350"/>
            </a:xfrm>
            <a:custGeom>
              <a:avLst/>
              <a:gdLst/>
              <a:ahLst/>
              <a:cxnLst/>
              <a:rect l="l" t="t" r="r" b="b"/>
              <a:pathLst>
                <a:path w="2392" h="454" extrusionOk="0">
                  <a:moveTo>
                    <a:pt x="1210" y="1"/>
                  </a:moveTo>
                  <a:cubicBezTo>
                    <a:pt x="805" y="1"/>
                    <a:pt x="401" y="32"/>
                    <a:pt x="0" y="132"/>
                  </a:cubicBezTo>
                  <a:lnTo>
                    <a:pt x="36" y="180"/>
                  </a:lnTo>
                  <a:cubicBezTo>
                    <a:pt x="95" y="251"/>
                    <a:pt x="83" y="358"/>
                    <a:pt x="155" y="430"/>
                  </a:cubicBezTo>
                  <a:lnTo>
                    <a:pt x="298" y="430"/>
                  </a:lnTo>
                  <a:cubicBezTo>
                    <a:pt x="298" y="406"/>
                    <a:pt x="298" y="394"/>
                    <a:pt x="333" y="370"/>
                  </a:cubicBezTo>
                  <a:cubicBezTo>
                    <a:pt x="352" y="362"/>
                    <a:pt x="368" y="359"/>
                    <a:pt x="380" y="359"/>
                  </a:cubicBezTo>
                  <a:cubicBezTo>
                    <a:pt x="408" y="359"/>
                    <a:pt x="424" y="377"/>
                    <a:pt x="441" y="418"/>
                  </a:cubicBezTo>
                  <a:cubicBezTo>
                    <a:pt x="740" y="418"/>
                    <a:pt x="1043" y="454"/>
                    <a:pt x="1342" y="454"/>
                  </a:cubicBezTo>
                  <a:cubicBezTo>
                    <a:pt x="1613" y="454"/>
                    <a:pt x="1882" y="424"/>
                    <a:pt x="2143" y="310"/>
                  </a:cubicBezTo>
                  <a:cubicBezTo>
                    <a:pt x="2173" y="315"/>
                    <a:pt x="2199" y="317"/>
                    <a:pt x="2223" y="317"/>
                  </a:cubicBezTo>
                  <a:cubicBezTo>
                    <a:pt x="2392" y="317"/>
                    <a:pt x="2383" y="206"/>
                    <a:pt x="2310" y="49"/>
                  </a:cubicBezTo>
                  <a:cubicBezTo>
                    <a:pt x="1943" y="26"/>
                    <a:pt x="1576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5331000" y="1787925"/>
              <a:ext cx="81900" cy="15725"/>
            </a:xfrm>
            <a:custGeom>
              <a:avLst/>
              <a:gdLst/>
              <a:ahLst/>
              <a:cxnLst/>
              <a:rect l="l" t="t" r="r" b="b"/>
              <a:pathLst>
                <a:path w="3276" h="629" extrusionOk="0">
                  <a:moveTo>
                    <a:pt x="2444" y="1"/>
                  </a:moveTo>
                  <a:cubicBezTo>
                    <a:pt x="2304" y="1"/>
                    <a:pt x="2162" y="15"/>
                    <a:pt x="2013" y="45"/>
                  </a:cubicBezTo>
                  <a:cubicBezTo>
                    <a:pt x="1710" y="123"/>
                    <a:pt x="1406" y="151"/>
                    <a:pt x="1098" y="151"/>
                  </a:cubicBezTo>
                  <a:cubicBezTo>
                    <a:pt x="983" y="151"/>
                    <a:pt x="868" y="147"/>
                    <a:pt x="751" y="140"/>
                  </a:cubicBezTo>
                  <a:cubicBezTo>
                    <a:pt x="607" y="109"/>
                    <a:pt x="459" y="45"/>
                    <a:pt x="324" y="45"/>
                  </a:cubicBezTo>
                  <a:cubicBezTo>
                    <a:pt x="203" y="45"/>
                    <a:pt x="91" y="97"/>
                    <a:pt x="1" y="271"/>
                  </a:cubicBezTo>
                  <a:cubicBezTo>
                    <a:pt x="370" y="629"/>
                    <a:pt x="870" y="390"/>
                    <a:pt x="1287" y="557"/>
                  </a:cubicBezTo>
                  <a:cubicBezTo>
                    <a:pt x="1346" y="565"/>
                    <a:pt x="1402" y="570"/>
                    <a:pt x="1455" y="570"/>
                  </a:cubicBezTo>
                  <a:cubicBezTo>
                    <a:pt x="1562" y="570"/>
                    <a:pt x="1660" y="549"/>
                    <a:pt x="1763" y="486"/>
                  </a:cubicBezTo>
                  <a:cubicBezTo>
                    <a:pt x="2239" y="450"/>
                    <a:pt x="2716" y="438"/>
                    <a:pt x="3192" y="402"/>
                  </a:cubicBezTo>
                  <a:cubicBezTo>
                    <a:pt x="3275" y="319"/>
                    <a:pt x="3275" y="224"/>
                    <a:pt x="3192" y="140"/>
                  </a:cubicBezTo>
                  <a:cubicBezTo>
                    <a:pt x="2939" y="48"/>
                    <a:pt x="2696" y="1"/>
                    <a:pt x="2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6063250" y="1992325"/>
              <a:ext cx="59550" cy="11950"/>
            </a:xfrm>
            <a:custGeom>
              <a:avLst/>
              <a:gdLst/>
              <a:ahLst/>
              <a:cxnLst/>
              <a:rect l="l" t="t" r="r" b="b"/>
              <a:pathLst>
                <a:path w="2382" h="478" extrusionOk="0">
                  <a:moveTo>
                    <a:pt x="1021" y="1"/>
                  </a:moveTo>
                  <a:cubicBezTo>
                    <a:pt x="781" y="1"/>
                    <a:pt x="539" y="13"/>
                    <a:pt x="298" y="13"/>
                  </a:cubicBezTo>
                  <a:cubicBezTo>
                    <a:pt x="286" y="192"/>
                    <a:pt x="179" y="275"/>
                    <a:pt x="0" y="299"/>
                  </a:cubicBezTo>
                  <a:cubicBezTo>
                    <a:pt x="381" y="442"/>
                    <a:pt x="765" y="477"/>
                    <a:pt x="1152" y="477"/>
                  </a:cubicBezTo>
                  <a:cubicBezTo>
                    <a:pt x="1539" y="477"/>
                    <a:pt x="1929" y="442"/>
                    <a:pt x="2322" y="442"/>
                  </a:cubicBezTo>
                  <a:cubicBezTo>
                    <a:pt x="2370" y="418"/>
                    <a:pt x="2382" y="370"/>
                    <a:pt x="2370" y="311"/>
                  </a:cubicBezTo>
                  <a:cubicBezTo>
                    <a:pt x="2334" y="263"/>
                    <a:pt x="2286" y="215"/>
                    <a:pt x="2251" y="203"/>
                  </a:cubicBezTo>
                  <a:cubicBezTo>
                    <a:pt x="2167" y="192"/>
                    <a:pt x="2084" y="203"/>
                    <a:pt x="2024" y="144"/>
                  </a:cubicBezTo>
                  <a:cubicBezTo>
                    <a:pt x="1696" y="25"/>
                    <a:pt x="1360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6055800" y="1739450"/>
              <a:ext cx="78300" cy="15150"/>
            </a:xfrm>
            <a:custGeom>
              <a:avLst/>
              <a:gdLst/>
              <a:ahLst/>
              <a:cxnLst/>
              <a:rect l="l" t="t" r="r" b="b"/>
              <a:pathLst>
                <a:path w="3132" h="606" extrusionOk="0">
                  <a:moveTo>
                    <a:pt x="819" y="0"/>
                  </a:moveTo>
                  <a:cubicBezTo>
                    <a:pt x="698" y="0"/>
                    <a:pt x="578" y="52"/>
                    <a:pt x="453" y="67"/>
                  </a:cubicBezTo>
                  <a:cubicBezTo>
                    <a:pt x="405" y="79"/>
                    <a:pt x="346" y="79"/>
                    <a:pt x="298" y="103"/>
                  </a:cubicBezTo>
                  <a:cubicBezTo>
                    <a:pt x="251" y="115"/>
                    <a:pt x="215" y="139"/>
                    <a:pt x="179" y="139"/>
                  </a:cubicBezTo>
                  <a:cubicBezTo>
                    <a:pt x="144" y="174"/>
                    <a:pt x="108" y="198"/>
                    <a:pt x="72" y="234"/>
                  </a:cubicBezTo>
                  <a:cubicBezTo>
                    <a:pt x="48" y="246"/>
                    <a:pt x="13" y="293"/>
                    <a:pt x="1" y="341"/>
                  </a:cubicBezTo>
                  <a:cubicBezTo>
                    <a:pt x="86" y="438"/>
                    <a:pt x="177" y="469"/>
                    <a:pt x="270" y="469"/>
                  </a:cubicBezTo>
                  <a:cubicBezTo>
                    <a:pt x="373" y="469"/>
                    <a:pt x="478" y="432"/>
                    <a:pt x="584" y="401"/>
                  </a:cubicBezTo>
                  <a:cubicBezTo>
                    <a:pt x="647" y="374"/>
                    <a:pt x="709" y="320"/>
                    <a:pt x="772" y="320"/>
                  </a:cubicBezTo>
                  <a:cubicBezTo>
                    <a:pt x="792" y="320"/>
                    <a:pt x="813" y="326"/>
                    <a:pt x="834" y="341"/>
                  </a:cubicBezTo>
                  <a:cubicBezTo>
                    <a:pt x="1056" y="470"/>
                    <a:pt x="1285" y="501"/>
                    <a:pt x="1517" y="501"/>
                  </a:cubicBezTo>
                  <a:cubicBezTo>
                    <a:pt x="1725" y="501"/>
                    <a:pt x="1935" y="476"/>
                    <a:pt x="2145" y="476"/>
                  </a:cubicBezTo>
                  <a:cubicBezTo>
                    <a:pt x="2240" y="476"/>
                    <a:pt x="2335" y="481"/>
                    <a:pt x="2430" y="496"/>
                  </a:cubicBezTo>
                  <a:cubicBezTo>
                    <a:pt x="2512" y="562"/>
                    <a:pt x="2601" y="605"/>
                    <a:pt x="2700" y="605"/>
                  </a:cubicBezTo>
                  <a:cubicBezTo>
                    <a:pt x="2743" y="605"/>
                    <a:pt x="2787" y="597"/>
                    <a:pt x="2834" y="579"/>
                  </a:cubicBezTo>
                  <a:cubicBezTo>
                    <a:pt x="2906" y="555"/>
                    <a:pt x="2977" y="543"/>
                    <a:pt x="3037" y="520"/>
                  </a:cubicBezTo>
                  <a:cubicBezTo>
                    <a:pt x="3108" y="424"/>
                    <a:pt x="3132" y="317"/>
                    <a:pt x="3084" y="222"/>
                  </a:cubicBezTo>
                  <a:cubicBezTo>
                    <a:pt x="3037" y="162"/>
                    <a:pt x="2977" y="139"/>
                    <a:pt x="2906" y="139"/>
                  </a:cubicBezTo>
                  <a:cubicBezTo>
                    <a:pt x="2831" y="174"/>
                    <a:pt x="2758" y="186"/>
                    <a:pt x="2687" y="186"/>
                  </a:cubicBezTo>
                  <a:cubicBezTo>
                    <a:pt x="2563" y="186"/>
                    <a:pt x="2443" y="149"/>
                    <a:pt x="2322" y="127"/>
                  </a:cubicBezTo>
                  <a:cubicBezTo>
                    <a:pt x="2270" y="116"/>
                    <a:pt x="2216" y="112"/>
                    <a:pt x="2163" y="112"/>
                  </a:cubicBezTo>
                  <a:cubicBezTo>
                    <a:pt x="2023" y="112"/>
                    <a:pt x="1882" y="138"/>
                    <a:pt x="1742" y="138"/>
                  </a:cubicBezTo>
                  <a:cubicBezTo>
                    <a:pt x="1633" y="138"/>
                    <a:pt x="1524" y="123"/>
                    <a:pt x="1418" y="67"/>
                  </a:cubicBezTo>
                  <a:cubicBezTo>
                    <a:pt x="1275" y="67"/>
                    <a:pt x="1144" y="55"/>
                    <a:pt x="1013" y="55"/>
                  </a:cubicBezTo>
                  <a:cubicBezTo>
                    <a:pt x="947" y="14"/>
                    <a:pt x="883" y="0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5272675" y="1837750"/>
              <a:ext cx="63125" cy="26100"/>
            </a:xfrm>
            <a:custGeom>
              <a:avLst/>
              <a:gdLst/>
              <a:ahLst/>
              <a:cxnLst/>
              <a:rect l="l" t="t" r="r" b="b"/>
              <a:pathLst>
                <a:path w="2525" h="1044" extrusionOk="0">
                  <a:moveTo>
                    <a:pt x="409" y="0"/>
                  </a:moveTo>
                  <a:cubicBezTo>
                    <a:pt x="353" y="0"/>
                    <a:pt x="308" y="16"/>
                    <a:pt x="262" y="52"/>
                  </a:cubicBezTo>
                  <a:cubicBezTo>
                    <a:pt x="0" y="350"/>
                    <a:pt x="143" y="612"/>
                    <a:pt x="358" y="886"/>
                  </a:cubicBezTo>
                  <a:cubicBezTo>
                    <a:pt x="786" y="910"/>
                    <a:pt x="1239" y="933"/>
                    <a:pt x="1667" y="957"/>
                  </a:cubicBezTo>
                  <a:cubicBezTo>
                    <a:pt x="1827" y="965"/>
                    <a:pt x="2014" y="1043"/>
                    <a:pt x="2195" y="1043"/>
                  </a:cubicBezTo>
                  <a:cubicBezTo>
                    <a:pt x="2310" y="1043"/>
                    <a:pt x="2423" y="1011"/>
                    <a:pt x="2524" y="910"/>
                  </a:cubicBezTo>
                  <a:cubicBezTo>
                    <a:pt x="2501" y="850"/>
                    <a:pt x="2465" y="791"/>
                    <a:pt x="2405" y="791"/>
                  </a:cubicBezTo>
                  <a:cubicBezTo>
                    <a:pt x="2310" y="731"/>
                    <a:pt x="2191" y="719"/>
                    <a:pt x="2084" y="624"/>
                  </a:cubicBezTo>
                  <a:cubicBezTo>
                    <a:pt x="1912" y="561"/>
                    <a:pt x="1732" y="542"/>
                    <a:pt x="1554" y="542"/>
                  </a:cubicBezTo>
                  <a:cubicBezTo>
                    <a:pt x="1362" y="542"/>
                    <a:pt x="1173" y="564"/>
                    <a:pt x="1000" y="576"/>
                  </a:cubicBezTo>
                  <a:cubicBezTo>
                    <a:pt x="987" y="577"/>
                    <a:pt x="973" y="577"/>
                    <a:pt x="960" y="577"/>
                  </a:cubicBezTo>
                  <a:cubicBezTo>
                    <a:pt x="558" y="577"/>
                    <a:pt x="524" y="400"/>
                    <a:pt x="524" y="100"/>
                  </a:cubicBezTo>
                  <a:cubicBezTo>
                    <a:pt x="488" y="64"/>
                    <a:pt x="477" y="29"/>
                    <a:pt x="465" y="5"/>
                  </a:cubicBezTo>
                  <a:cubicBezTo>
                    <a:pt x="445" y="2"/>
                    <a:pt x="427" y="0"/>
                    <a:pt x="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5850125" y="1794700"/>
              <a:ext cx="50500" cy="21750"/>
            </a:xfrm>
            <a:custGeom>
              <a:avLst/>
              <a:gdLst/>
              <a:ahLst/>
              <a:cxnLst/>
              <a:rect l="l" t="t" r="r" b="b"/>
              <a:pathLst>
                <a:path w="2020" h="870" extrusionOk="0">
                  <a:moveTo>
                    <a:pt x="654" y="3"/>
                  </a:moveTo>
                  <a:cubicBezTo>
                    <a:pt x="355" y="3"/>
                    <a:pt x="105" y="101"/>
                    <a:pt x="12" y="524"/>
                  </a:cubicBezTo>
                  <a:cubicBezTo>
                    <a:pt x="0" y="608"/>
                    <a:pt x="12" y="691"/>
                    <a:pt x="72" y="750"/>
                  </a:cubicBezTo>
                  <a:cubicBezTo>
                    <a:pt x="179" y="786"/>
                    <a:pt x="286" y="822"/>
                    <a:pt x="381" y="869"/>
                  </a:cubicBezTo>
                  <a:cubicBezTo>
                    <a:pt x="435" y="836"/>
                    <a:pt x="482" y="814"/>
                    <a:pt x="525" y="814"/>
                  </a:cubicBezTo>
                  <a:cubicBezTo>
                    <a:pt x="558" y="814"/>
                    <a:pt x="589" y="827"/>
                    <a:pt x="620" y="858"/>
                  </a:cubicBezTo>
                  <a:lnTo>
                    <a:pt x="1513" y="858"/>
                  </a:lnTo>
                  <a:cubicBezTo>
                    <a:pt x="1536" y="762"/>
                    <a:pt x="1489" y="715"/>
                    <a:pt x="1417" y="667"/>
                  </a:cubicBezTo>
                  <a:cubicBezTo>
                    <a:pt x="1409" y="661"/>
                    <a:pt x="1399" y="659"/>
                    <a:pt x="1388" y="659"/>
                  </a:cubicBezTo>
                  <a:cubicBezTo>
                    <a:pt x="1364" y="659"/>
                    <a:pt x="1335" y="670"/>
                    <a:pt x="1312" y="670"/>
                  </a:cubicBezTo>
                  <a:cubicBezTo>
                    <a:pt x="1287" y="670"/>
                    <a:pt x="1268" y="658"/>
                    <a:pt x="1263" y="608"/>
                  </a:cubicBezTo>
                  <a:lnTo>
                    <a:pt x="1322" y="584"/>
                  </a:lnTo>
                  <a:lnTo>
                    <a:pt x="1370" y="643"/>
                  </a:lnTo>
                  <a:cubicBezTo>
                    <a:pt x="1429" y="655"/>
                    <a:pt x="1477" y="655"/>
                    <a:pt x="1536" y="655"/>
                  </a:cubicBezTo>
                  <a:cubicBezTo>
                    <a:pt x="1563" y="649"/>
                    <a:pt x="1591" y="646"/>
                    <a:pt x="1621" y="646"/>
                  </a:cubicBezTo>
                  <a:cubicBezTo>
                    <a:pt x="1684" y="646"/>
                    <a:pt x="1752" y="657"/>
                    <a:pt x="1813" y="657"/>
                  </a:cubicBezTo>
                  <a:cubicBezTo>
                    <a:pt x="1928" y="657"/>
                    <a:pt x="2019" y="620"/>
                    <a:pt x="2013" y="405"/>
                  </a:cubicBezTo>
                  <a:cubicBezTo>
                    <a:pt x="1786" y="0"/>
                    <a:pt x="1358" y="179"/>
                    <a:pt x="1036" y="36"/>
                  </a:cubicBezTo>
                  <a:cubicBezTo>
                    <a:pt x="906" y="19"/>
                    <a:pt x="776" y="3"/>
                    <a:pt x="654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5708450" y="1727200"/>
              <a:ext cx="61025" cy="17550"/>
            </a:xfrm>
            <a:custGeom>
              <a:avLst/>
              <a:gdLst/>
              <a:ahLst/>
              <a:cxnLst/>
              <a:rect l="l" t="t" r="r" b="b"/>
              <a:pathLst>
                <a:path w="2441" h="702" extrusionOk="0">
                  <a:moveTo>
                    <a:pt x="1220" y="1"/>
                  </a:moveTo>
                  <a:cubicBezTo>
                    <a:pt x="813" y="1"/>
                    <a:pt x="405" y="99"/>
                    <a:pt x="0" y="295"/>
                  </a:cubicBezTo>
                  <a:cubicBezTo>
                    <a:pt x="83" y="391"/>
                    <a:pt x="191" y="486"/>
                    <a:pt x="298" y="593"/>
                  </a:cubicBezTo>
                  <a:cubicBezTo>
                    <a:pt x="674" y="601"/>
                    <a:pt x="1050" y="701"/>
                    <a:pt x="1423" y="701"/>
                  </a:cubicBezTo>
                  <a:cubicBezTo>
                    <a:pt x="1616" y="701"/>
                    <a:pt x="1809" y="674"/>
                    <a:pt x="2000" y="593"/>
                  </a:cubicBezTo>
                  <a:cubicBezTo>
                    <a:pt x="2060" y="367"/>
                    <a:pt x="2334" y="450"/>
                    <a:pt x="2441" y="295"/>
                  </a:cubicBezTo>
                  <a:cubicBezTo>
                    <a:pt x="2036" y="99"/>
                    <a:pt x="1628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6004900" y="1798875"/>
              <a:ext cx="57775" cy="15825"/>
            </a:xfrm>
            <a:custGeom>
              <a:avLst/>
              <a:gdLst/>
              <a:ahLst/>
              <a:cxnLst/>
              <a:rect l="l" t="t" r="r" b="b"/>
              <a:pathLst>
                <a:path w="2311" h="633" extrusionOk="0">
                  <a:moveTo>
                    <a:pt x="346" y="0"/>
                  </a:moveTo>
                  <a:cubicBezTo>
                    <a:pt x="251" y="119"/>
                    <a:pt x="1" y="24"/>
                    <a:pt x="13" y="262"/>
                  </a:cubicBezTo>
                  <a:cubicBezTo>
                    <a:pt x="108" y="464"/>
                    <a:pt x="322" y="429"/>
                    <a:pt x="465" y="560"/>
                  </a:cubicBezTo>
                  <a:cubicBezTo>
                    <a:pt x="525" y="560"/>
                    <a:pt x="560" y="583"/>
                    <a:pt x="620" y="583"/>
                  </a:cubicBezTo>
                  <a:cubicBezTo>
                    <a:pt x="658" y="583"/>
                    <a:pt x="696" y="568"/>
                    <a:pt x="752" y="568"/>
                  </a:cubicBezTo>
                  <a:cubicBezTo>
                    <a:pt x="767" y="568"/>
                    <a:pt x="782" y="569"/>
                    <a:pt x="798" y="572"/>
                  </a:cubicBezTo>
                  <a:cubicBezTo>
                    <a:pt x="858" y="512"/>
                    <a:pt x="894" y="441"/>
                    <a:pt x="906" y="369"/>
                  </a:cubicBezTo>
                  <a:cubicBezTo>
                    <a:pt x="952" y="330"/>
                    <a:pt x="1004" y="261"/>
                    <a:pt x="1068" y="261"/>
                  </a:cubicBezTo>
                  <a:cubicBezTo>
                    <a:pt x="1101" y="261"/>
                    <a:pt x="1138" y="280"/>
                    <a:pt x="1179" y="333"/>
                  </a:cubicBezTo>
                  <a:cubicBezTo>
                    <a:pt x="1191" y="452"/>
                    <a:pt x="1298" y="500"/>
                    <a:pt x="1370" y="572"/>
                  </a:cubicBezTo>
                  <a:cubicBezTo>
                    <a:pt x="1448" y="617"/>
                    <a:pt x="1526" y="633"/>
                    <a:pt x="1603" y="633"/>
                  </a:cubicBezTo>
                  <a:cubicBezTo>
                    <a:pt x="1757" y="633"/>
                    <a:pt x="1909" y="572"/>
                    <a:pt x="2064" y="572"/>
                  </a:cubicBezTo>
                  <a:cubicBezTo>
                    <a:pt x="2114" y="572"/>
                    <a:pt x="2164" y="578"/>
                    <a:pt x="2215" y="595"/>
                  </a:cubicBezTo>
                  <a:cubicBezTo>
                    <a:pt x="2227" y="560"/>
                    <a:pt x="2263" y="548"/>
                    <a:pt x="2275" y="512"/>
                  </a:cubicBezTo>
                  <a:cubicBezTo>
                    <a:pt x="2311" y="429"/>
                    <a:pt x="2287" y="321"/>
                    <a:pt x="2251" y="238"/>
                  </a:cubicBezTo>
                  <a:cubicBezTo>
                    <a:pt x="2168" y="119"/>
                    <a:pt x="2037" y="83"/>
                    <a:pt x="1930" y="12"/>
                  </a:cubicBezTo>
                  <a:cubicBezTo>
                    <a:pt x="1394" y="12"/>
                    <a:pt x="882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5585800" y="2060100"/>
              <a:ext cx="47650" cy="13900"/>
            </a:xfrm>
            <a:custGeom>
              <a:avLst/>
              <a:gdLst/>
              <a:ahLst/>
              <a:cxnLst/>
              <a:rect l="l" t="t" r="r" b="b"/>
              <a:pathLst>
                <a:path w="1906" h="556" extrusionOk="0">
                  <a:moveTo>
                    <a:pt x="789" y="0"/>
                  </a:moveTo>
                  <a:cubicBezTo>
                    <a:pt x="530" y="0"/>
                    <a:pt x="275" y="31"/>
                    <a:pt x="25" y="148"/>
                  </a:cubicBezTo>
                  <a:cubicBezTo>
                    <a:pt x="1" y="255"/>
                    <a:pt x="1" y="350"/>
                    <a:pt x="25" y="457"/>
                  </a:cubicBezTo>
                  <a:cubicBezTo>
                    <a:pt x="212" y="523"/>
                    <a:pt x="421" y="555"/>
                    <a:pt x="654" y="555"/>
                  </a:cubicBezTo>
                  <a:cubicBezTo>
                    <a:pt x="1013" y="555"/>
                    <a:pt x="1429" y="478"/>
                    <a:pt x="1906" y="326"/>
                  </a:cubicBezTo>
                  <a:cubicBezTo>
                    <a:pt x="1846" y="183"/>
                    <a:pt x="1691" y="159"/>
                    <a:pt x="1608" y="40"/>
                  </a:cubicBezTo>
                  <a:cubicBezTo>
                    <a:pt x="1334" y="34"/>
                    <a:pt x="1060" y="0"/>
                    <a:pt x="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6134975" y="1775650"/>
              <a:ext cx="52125" cy="18975"/>
            </a:xfrm>
            <a:custGeom>
              <a:avLst/>
              <a:gdLst/>
              <a:ahLst/>
              <a:cxnLst/>
              <a:rect l="l" t="t" r="r" b="b"/>
              <a:pathLst>
                <a:path w="2085" h="759" extrusionOk="0">
                  <a:moveTo>
                    <a:pt x="346" y="0"/>
                  </a:moveTo>
                  <a:cubicBezTo>
                    <a:pt x="239" y="0"/>
                    <a:pt x="156" y="24"/>
                    <a:pt x="72" y="96"/>
                  </a:cubicBezTo>
                  <a:cubicBezTo>
                    <a:pt x="1" y="227"/>
                    <a:pt x="1" y="358"/>
                    <a:pt x="60" y="500"/>
                  </a:cubicBezTo>
                  <a:cubicBezTo>
                    <a:pt x="156" y="655"/>
                    <a:pt x="298" y="739"/>
                    <a:pt x="489" y="750"/>
                  </a:cubicBezTo>
                  <a:cubicBezTo>
                    <a:pt x="512" y="756"/>
                    <a:pt x="534" y="758"/>
                    <a:pt x="556" y="758"/>
                  </a:cubicBezTo>
                  <a:cubicBezTo>
                    <a:pt x="729" y="758"/>
                    <a:pt x="860" y="603"/>
                    <a:pt x="1031" y="603"/>
                  </a:cubicBezTo>
                  <a:cubicBezTo>
                    <a:pt x="1070" y="603"/>
                    <a:pt x="1111" y="611"/>
                    <a:pt x="1156" y="631"/>
                  </a:cubicBezTo>
                  <a:lnTo>
                    <a:pt x="1287" y="631"/>
                  </a:lnTo>
                  <a:cubicBezTo>
                    <a:pt x="1292" y="631"/>
                    <a:pt x="1297" y="631"/>
                    <a:pt x="1302" y="631"/>
                  </a:cubicBezTo>
                  <a:cubicBezTo>
                    <a:pt x="1369" y="631"/>
                    <a:pt x="1427" y="676"/>
                    <a:pt x="1488" y="676"/>
                  </a:cubicBezTo>
                  <a:cubicBezTo>
                    <a:pt x="1519" y="676"/>
                    <a:pt x="1550" y="665"/>
                    <a:pt x="1584" y="631"/>
                  </a:cubicBezTo>
                  <a:lnTo>
                    <a:pt x="1715" y="631"/>
                  </a:lnTo>
                  <a:cubicBezTo>
                    <a:pt x="1894" y="477"/>
                    <a:pt x="2084" y="346"/>
                    <a:pt x="2013" y="60"/>
                  </a:cubicBezTo>
                  <a:cubicBezTo>
                    <a:pt x="1930" y="60"/>
                    <a:pt x="1834" y="60"/>
                    <a:pt x="1727" y="96"/>
                  </a:cubicBezTo>
                  <a:cubicBezTo>
                    <a:pt x="1727" y="107"/>
                    <a:pt x="1703" y="107"/>
                    <a:pt x="1668" y="119"/>
                  </a:cubicBezTo>
                  <a:cubicBezTo>
                    <a:pt x="1661" y="126"/>
                    <a:pt x="1652" y="129"/>
                    <a:pt x="1641" y="129"/>
                  </a:cubicBezTo>
                  <a:cubicBezTo>
                    <a:pt x="1617" y="129"/>
                    <a:pt x="1586" y="112"/>
                    <a:pt x="1560" y="96"/>
                  </a:cubicBezTo>
                  <a:lnTo>
                    <a:pt x="1429" y="96"/>
                  </a:lnTo>
                  <a:cubicBezTo>
                    <a:pt x="1376" y="103"/>
                    <a:pt x="1313" y="130"/>
                    <a:pt x="1247" y="130"/>
                  </a:cubicBezTo>
                  <a:cubicBezTo>
                    <a:pt x="1209" y="130"/>
                    <a:pt x="1171" y="121"/>
                    <a:pt x="1132" y="96"/>
                  </a:cubicBezTo>
                  <a:cubicBezTo>
                    <a:pt x="1048" y="96"/>
                    <a:pt x="953" y="84"/>
                    <a:pt x="870" y="84"/>
                  </a:cubicBezTo>
                  <a:cubicBezTo>
                    <a:pt x="870" y="60"/>
                    <a:pt x="846" y="60"/>
                    <a:pt x="822" y="48"/>
                  </a:cubicBezTo>
                  <a:cubicBezTo>
                    <a:pt x="813" y="45"/>
                    <a:pt x="805" y="43"/>
                    <a:pt x="797" y="43"/>
                  </a:cubicBezTo>
                  <a:cubicBezTo>
                    <a:pt x="774" y="43"/>
                    <a:pt x="754" y="57"/>
                    <a:pt x="727" y="84"/>
                  </a:cubicBezTo>
                  <a:cubicBezTo>
                    <a:pt x="667" y="60"/>
                    <a:pt x="632" y="60"/>
                    <a:pt x="572" y="60"/>
                  </a:cubicBezTo>
                  <a:lnTo>
                    <a:pt x="549" y="91"/>
                  </a:lnTo>
                  <a:lnTo>
                    <a:pt x="549" y="91"/>
                  </a:lnTo>
                  <a:cubicBezTo>
                    <a:pt x="552" y="86"/>
                    <a:pt x="552" y="83"/>
                    <a:pt x="550" y="83"/>
                  </a:cubicBezTo>
                  <a:lnTo>
                    <a:pt x="550" y="83"/>
                  </a:lnTo>
                  <a:cubicBezTo>
                    <a:pt x="539" y="83"/>
                    <a:pt x="474" y="146"/>
                    <a:pt x="537" y="155"/>
                  </a:cubicBezTo>
                  <a:cubicBezTo>
                    <a:pt x="584" y="161"/>
                    <a:pt x="587" y="173"/>
                    <a:pt x="571" y="173"/>
                  </a:cubicBezTo>
                  <a:cubicBezTo>
                    <a:pt x="554" y="173"/>
                    <a:pt x="519" y="161"/>
                    <a:pt x="489" y="119"/>
                  </a:cubicBezTo>
                  <a:cubicBezTo>
                    <a:pt x="453" y="60"/>
                    <a:pt x="417" y="24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5703975" y="1954825"/>
              <a:ext cx="63125" cy="12550"/>
            </a:xfrm>
            <a:custGeom>
              <a:avLst/>
              <a:gdLst/>
              <a:ahLst/>
              <a:cxnLst/>
              <a:rect l="l" t="t" r="r" b="b"/>
              <a:pathLst>
                <a:path w="2525" h="502" extrusionOk="0">
                  <a:moveTo>
                    <a:pt x="12" y="1"/>
                  </a:moveTo>
                  <a:cubicBezTo>
                    <a:pt x="1" y="207"/>
                    <a:pt x="89" y="359"/>
                    <a:pt x="255" y="359"/>
                  </a:cubicBezTo>
                  <a:cubicBezTo>
                    <a:pt x="262" y="359"/>
                    <a:pt x="268" y="358"/>
                    <a:pt x="274" y="358"/>
                  </a:cubicBezTo>
                  <a:cubicBezTo>
                    <a:pt x="335" y="354"/>
                    <a:pt x="396" y="352"/>
                    <a:pt x="456" y="352"/>
                  </a:cubicBezTo>
                  <a:cubicBezTo>
                    <a:pt x="996" y="352"/>
                    <a:pt x="1524" y="502"/>
                    <a:pt x="2069" y="502"/>
                  </a:cubicBezTo>
                  <a:cubicBezTo>
                    <a:pt x="2157" y="502"/>
                    <a:pt x="2245" y="498"/>
                    <a:pt x="2334" y="489"/>
                  </a:cubicBezTo>
                  <a:cubicBezTo>
                    <a:pt x="2120" y="227"/>
                    <a:pt x="2394" y="299"/>
                    <a:pt x="2501" y="251"/>
                  </a:cubicBezTo>
                  <a:cubicBezTo>
                    <a:pt x="2525" y="191"/>
                    <a:pt x="2525" y="144"/>
                    <a:pt x="2477" y="84"/>
                  </a:cubicBezTo>
                  <a:cubicBezTo>
                    <a:pt x="2088" y="84"/>
                    <a:pt x="1694" y="101"/>
                    <a:pt x="1299" y="101"/>
                  </a:cubicBezTo>
                  <a:cubicBezTo>
                    <a:pt x="870" y="101"/>
                    <a:pt x="440" y="81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5953400" y="1927650"/>
              <a:ext cx="66125" cy="10550"/>
            </a:xfrm>
            <a:custGeom>
              <a:avLst/>
              <a:gdLst/>
              <a:ahLst/>
              <a:cxnLst/>
              <a:rect l="l" t="t" r="r" b="b"/>
              <a:pathLst>
                <a:path w="2645" h="422" extrusionOk="0">
                  <a:moveTo>
                    <a:pt x="161" y="1"/>
                  </a:moveTo>
                  <a:cubicBezTo>
                    <a:pt x="141" y="1"/>
                    <a:pt x="119" y="6"/>
                    <a:pt x="96" y="16"/>
                  </a:cubicBezTo>
                  <a:cubicBezTo>
                    <a:pt x="1" y="112"/>
                    <a:pt x="25" y="207"/>
                    <a:pt x="108" y="290"/>
                  </a:cubicBezTo>
                  <a:cubicBezTo>
                    <a:pt x="584" y="402"/>
                    <a:pt x="1065" y="411"/>
                    <a:pt x="1545" y="411"/>
                  </a:cubicBezTo>
                  <a:cubicBezTo>
                    <a:pt x="1641" y="411"/>
                    <a:pt x="1737" y="411"/>
                    <a:pt x="1833" y="411"/>
                  </a:cubicBezTo>
                  <a:cubicBezTo>
                    <a:pt x="2024" y="411"/>
                    <a:pt x="2215" y="412"/>
                    <a:pt x="2406" y="421"/>
                  </a:cubicBezTo>
                  <a:cubicBezTo>
                    <a:pt x="2525" y="338"/>
                    <a:pt x="2644" y="231"/>
                    <a:pt x="2466" y="88"/>
                  </a:cubicBezTo>
                  <a:cubicBezTo>
                    <a:pt x="2352" y="82"/>
                    <a:pt x="2239" y="70"/>
                    <a:pt x="2129" y="70"/>
                  </a:cubicBezTo>
                  <a:cubicBezTo>
                    <a:pt x="2019" y="70"/>
                    <a:pt x="1912" y="82"/>
                    <a:pt x="1811" y="123"/>
                  </a:cubicBezTo>
                  <a:cubicBezTo>
                    <a:pt x="1553" y="82"/>
                    <a:pt x="1299" y="15"/>
                    <a:pt x="1049" y="15"/>
                  </a:cubicBezTo>
                  <a:cubicBezTo>
                    <a:pt x="872" y="15"/>
                    <a:pt x="698" y="49"/>
                    <a:pt x="525" y="147"/>
                  </a:cubicBezTo>
                  <a:cubicBezTo>
                    <a:pt x="505" y="155"/>
                    <a:pt x="486" y="159"/>
                    <a:pt x="468" y="159"/>
                  </a:cubicBezTo>
                  <a:cubicBezTo>
                    <a:pt x="349" y="159"/>
                    <a:pt x="278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6131700" y="1928350"/>
              <a:ext cx="55400" cy="13000"/>
            </a:xfrm>
            <a:custGeom>
              <a:avLst/>
              <a:gdLst/>
              <a:ahLst/>
              <a:cxnLst/>
              <a:rect l="l" t="t" r="r" b="b"/>
              <a:pathLst>
                <a:path w="2216" h="520" extrusionOk="0">
                  <a:moveTo>
                    <a:pt x="1882" y="0"/>
                  </a:moveTo>
                  <a:cubicBezTo>
                    <a:pt x="1728" y="60"/>
                    <a:pt x="1581" y="80"/>
                    <a:pt x="1436" y="80"/>
                  </a:cubicBezTo>
                  <a:cubicBezTo>
                    <a:pt x="1233" y="80"/>
                    <a:pt x="1036" y="40"/>
                    <a:pt x="834" y="12"/>
                  </a:cubicBezTo>
                  <a:cubicBezTo>
                    <a:pt x="608" y="143"/>
                    <a:pt x="370" y="131"/>
                    <a:pt x="132" y="143"/>
                  </a:cubicBezTo>
                  <a:cubicBezTo>
                    <a:pt x="96" y="167"/>
                    <a:pt x="60" y="191"/>
                    <a:pt x="48" y="238"/>
                  </a:cubicBezTo>
                  <a:cubicBezTo>
                    <a:pt x="36" y="262"/>
                    <a:pt x="13" y="310"/>
                    <a:pt x="1" y="357"/>
                  </a:cubicBezTo>
                  <a:lnTo>
                    <a:pt x="1" y="417"/>
                  </a:lnTo>
                  <a:cubicBezTo>
                    <a:pt x="113" y="491"/>
                    <a:pt x="228" y="515"/>
                    <a:pt x="345" y="515"/>
                  </a:cubicBezTo>
                  <a:cubicBezTo>
                    <a:pt x="538" y="515"/>
                    <a:pt x="736" y="451"/>
                    <a:pt x="930" y="451"/>
                  </a:cubicBezTo>
                  <a:cubicBezTo>
                    <a:pt x="994" y="451"/>
                    <a:pt x="1057" y="458"/>
                    <a:pt x="1120" y="476"/>
                  </a:cubicBezTo>
                  <a:cubicBezTo>
                    <a:pt x="1222" y="506"/>
                    <a:pt x="1320" y="520"/>
                    <a:pt x="1414" y="520"/>
                  </a:cubicBezTo>
                  <a:cubicBezTo>
                    <a:pt x="1702" y="520"/>
                    <a:pt x="1949" y="386"/>
                    <a:pt x="2156" y="143"/>
                  </a:cubicBezTo>
                  <a:cubicBezTo>
                    <a:pt x="2215" y="84"/>
                    <a:pt x="2215" y="48"/>
                    <a:pt x="2144" y="12"/>
                  </a:cubicBezTo>
                  <a:cubicBezTo>
                    <a:pt x="2061" y="12"/>
                    <a:pt x="1965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5532525" y="1902475"/>
              <a:ext cx="62825" cy="13400"/>
            </a:xfrm>
            <a:custGeom>
              <a:avLst/>
              <a:gdLst/>
              <a:ahLst/>
              <a:cxnLst/>
              <a:rect l="l" t="t" r="r" b="b"/>
              <a:pathLst>
                <a:path w="2513" h="536" extrusionOk="0">
                  <a:moveTo>
                    <a:pt x="293" y="1"/>
                  </a:moveTo>
                  <a:cubicBezTo>
                    <a:pt x="197" y="1"/>
                    <a:pt x="100" y="43"/>
                    <a:pt x="0" y="142"/>
                  </a:cubicBezTo>
                  <a:lnTo>
                    <a:pt x="0" y="226"/>
                  </a:lnTo>
                  <a:cubicBezTo>
                    <a:pt x="24" y="321"/>
                    <a:pt x="72" y="392"/>
                    <a:pt x="143" y="440"/>
                  </a:cubicBezTo>
                  <a:cubicBezTo>
                    <a:pt x="917" y="464"/>
                    <a:pt x="1691" y="511"/>
                    <a:pt x="2513" y="535"/>
                  </a:cubicBezTo>
                  <a:cubicBezTo>
                    <a:pt x="2180" y="236"/>
                    <a:pt x="1847" y="76"/>
                    <a:pt x="1481" y="76"/>
                  </a:cubicBezTo>
                  <a:cubicBezTo>
                    <a:pt x="1324" y="76"/>
                    <a:pt x="1161" y="105"/>
                    <a:pt x="989" y="166"/>
                  </a:cubicBezTo>
                  <a:cubicBezTo>
                    <a:pt x="927" y="216"/>
                    <a:pt x="858" y="227"/>
                    <a:pt x="789" y="227"/>
                  </a:cubicBezTo>
                  <a:cubicBezTo>
                    <a:pt x="734" y="227"/>
                    <a:pt x="679" y="220"/>
                    <a:pt x="627" y="220"/>
                  </a:cubicBezTo>
                  <a:cubicBezTo>
                    <a:pt x="604" y="220"/>
                    <a:pt x="581" y="222"/>
                    <a:pt x="560" y="226"/>
                  </a:cubicBezTo>
                  <a:cubicBezTo>
                    <a:pt x="530" y="232"/>
                    <a:pt x="509" y="240"/>
                    <a:pt x="501" y="240"/>
                  </a:cubicBezTo>
                  <a:cubicBezTo>
                    <a:pt x="492" y="240"/>
                    <a:pt x="495" y="232"/>
                    <a:pt x="512" y="202"/>
                  </a:cubicBezTo>
                  <a:cubicBezTo>
                    <a:pt x="524" y="178"/>
                    <a:pt x="584" y="166"/>
                    <a:pt x="596" y="118"/>
                  </a:cubicBezTo>
                  <a:cubicBezTo>
                    <a:pt x="493" y="46"/>
                    <a:pt x="39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5929600" y="1881100"/>
              <a:ext cx="51500" cy="11550"/>
            </a:xfrm>
            <a:custGeom>
              <a:avLst/>
              <a:gdLst/>
              <a:ahLst/>
              <a:cxnLst/>
              <a:rect l="l" t="t" r="r" b="b"/>
              <a:pathLst>
                <a:path w="2060" h="462" extrusionOk="0">
                  <a:moveTo>
                    <a:pt x="844" y="1"/>
                  </a:moveTo>
                  <a:cubicBezTo>
                    <a:pt x="676" y="1"/>
                    <a:pt x="510" y="31"/>
                    <a:pt x="346" y="128"/>
                  </a:cubicBezTo>
                  <a:cubicBezTo>
                    <a:pt x="227" y="152"/>
                    <a:pt x="119" y="164"/>
                    <a:pt x="36" y="283"/>
                  </a:cubicBezTo>
                  <a:cubicBezTo>
                    <a:pt x="0" y="331"/>
                    <a:pt x="0" y="378"/>
                    <a:pt x="48" y="426"/>
                  </a:cubicBezTo>
                  <a:cubicBezTo>
                    <a:pt x="536" y="438"/>
                    <a:pt x="1048" y="461"/>
                    <a:pt x="1536" y="461"/>
                  </a:cubicBezTo>
                  <a:cubicBezTo>
                    <a:pt x="1667" y="461"/>
                    <a:pt x="1822" y="426"/>
                    <a:pt x="1953" y="378"/>
                  </a:cubicBezTo>
                  <a:cubicBezTo>
                    <a:pt x="2001" y="366"/>
                    <a:pt x="2024" y="259"/>
                    <a:pt x="2048" y="200"/>
                  </a:cubicBezTo>
                  <a:cubicBezTo>
                    <a:pt x="2060" y="154"/>
                    <a:pt x="2017" y="56"/>
                    <a:pt x="1952" y="56"/>
                  </a:cubicBezTo>
                  <a:cubicBezTo>
                    <a:pt x="1949" y="56"/>
                    <a:pt x="1945" y="56"/>
                    <a:pt x="1941" y="57"/>
                  </a:cubicBezTo>
                  <a:cubicBezTo>
                    <a:pt x="1856" y="78"/>
                    <a:pt x="1771" y="86"/>
                    <a:pt x="1685" y="86"/>
                  </a:cubicBezTo>
                  <a:cubicBezTo>
                    <a:pt x="1407" y="86"/>
                    <a:pt x="1124" y="1"/>
                    <a:pt x="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5539675" y="1727975"/>
              <a:ext cx="55975" cy="16200"/>
            </a:xfrm>
            <a:custGeom>
              <a:avLst/>
              <a:gdLst/>
              <a:ahLst/>
              <a:cxnLst/>
              <a:rect l="l" t="t" r="r" b="b"/>
              <a:pathLst>
                <a:path w="2239" h="648" extrusionOk="0">
                  <a:moveTo>
                    <a:pt x="1019" y="1"/>
                  </a:moveTo>
                  <a:cubicBezTo>
                    <a:pt x="676" y="1"/>
                    <a:pt x="335" y="74"/>
                    <a:pt x="0" y="288"/>
                  </a:cubicBezTo>
                  <a:lnTo>
                    <a:pt x="0" y="526"/>
                  </a:lnTo>
                  <a:cubicBezTo>
                    <a:pt x="334" y="558"/>
                    <a:pt x="656" y="648"/>
                    <a:pt x="976" y="648"/>
                  </a:cubicBezTo>
                  <a:cubicBezTo>
                    <a:pt x="1135" y="648"/>
                    <a:pt x="1294" y="625"/>
                    <a:pt x="1453" y="562"/>
                  </a:cubicBezTo>
                  <a:cubicBezTo>
                    <a:pt x="1553" y="523"/>
                    <a:pt x="1658" y="513"/>
                    <a:pt x="1766" y="513"/>
                  </a:cubicBezTo>
                  <a:cubicBezTo>
                    <a:pt x="1889" y="513"/>
                    <a:pt x="2016" y="526"/>
                    <a:pt x="2143" y="526"/>
                  </a:cubicBezTo>
                  <a:cubicBezTo>
                    <a:pt x="2239" y="395"/>
                    <a:pt x="2227" y="276"/>
                    <a:pt x="2108" y="169"/>
                  </a:cubicBezTo>
                  <a:cubicBezTo>
                    <a:pt x="1746" y="83"/>
                    <a:pt x="1382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072175" y="1953050"/>
              <a:ext cx="44975" cy="14300"/>
            </a:xfrm>
            <a:custGeom>
              <a:avLst/>
              <a:gdLst/>
              <a:ahLst/>
              <a:cxnLst/>
              <a:rect l="l" t="t" r="r" b="b"/>
              <a:pathLst>
                <a:path w="1799" h="572" extrusionOk="0">
                  <a:moveTo>
                    <a:pt x="370" y="0"/>
                  </a:moveTo>
                  <a:cubicBezTo>
                    <a:pt x="298" y="120"/>
                    <a:pt x="1" y="0"/>
                    <a:pt x="96" y="286"/>
                  </a:cubicBezTo>
                  <a:cubicBezTo>
                    <a:pt x="436" y="405"/>
                    <a:pt x="764" y="567"/>
                    <a:pt x="1115" y="567"/>
                  </a:cubicBezTo>
                  <a:cubicBezTo>
                    <a:pt x="1255" y="567"/>
                    <a:pt x="1399" y="541"/>
                    <a:pt x="1548" y="477"/>
                  </a:cubicBezTo>
                  <a:cubicBezTo>
                    <a:pt x="1555" y="474"/>
                    <a:pt x="1562" y="473"/>
                    <a:pt x="1570" y="473"/>
                  </a:cubicBezTo>
                  <a:cubicBezTo>
                    <a:pt x="1631" y="473"/>
                    <a:pt x="1724" y="551"/>
                    <a:pt x="1798" y="572"/>
                  </a:cubicBezTo>
                  <a:lnTo>
                    <a:pt x="1798" y="143"/>
                  </a:lnTo>
                  <a:cubicBezTo>
                    <a:pt x="1763" y="131"/>
                    <a:pt x="1715" y="131"/>
                    <a:pt x="1679" y="131"/>
                  </a:cubicBezTo>
                  <a:cubicBezTo>
                    <a:pt x="1548" y="24"/>
                    <a:pt x="1358" y="131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5985550" y="1881800"/>
              <a:ext cx="55325" cy="11150"/>
            </a:xfrm>
            <a:custGeom>
              <a:avLst/>
              <a:gdLst/>
              <a:ahLst/>
              <a:cxnLst/>
              <a:rect l="l" t="t" r="r" b="b"/>
              <a:pathLst>
                <a:path w="2213" h="446" extrusionOk="0">
                  <a:moveTo>
                    <a:pt x="685" y="0"/>
                  </a:moveTo>
                  <a:cubicBezTo>
                    <a:pt x="640" y="0"/>
                    <a:pt x="594" y="2"/>
                    <a:pt x="548" y="5"/>
                  </a:cubicBezTo>
                  <a:cubicBezTo>
                    <a:pt x="322" y="17"/>
                    <a:pt x="120" y="52"/>
                    <a:pt x="1" y="445"/>
                  </a:cubicBezTo>
                  <a:cubicBezTo>
                    <a:pt x="199" y="346"/>
                    <a:pt x="361" y="306"/>
                    <a:pt x="508" y="306"/>
                  </a:cubicBezTo>
                  <a:cubicBezTo>
                    <a:pt x="626" y="306"/>
                    <a:pt x="735" y="332"/>
                    <a:pt x="846" y="374"/>
                  </a:cubicBezTo>
                  <a:cubicBezTo>
                    <a:pt x="949" y="406"/>
                    <a:pt x="1054" y="418"/>
                    <a:pt x="1161" y="418"/>
                  </a:cubicBezTo>
                  <a:cubicBezTo>
                    <a:pt x="1407" y="418"/>
                    <a:pt x="1661" y="357"/>
                    <a:pt x="1915" y="357"/>
                  </a:cubicBezTo>
                  <a:cubicBezTo>
                    <a:pt x="1955" y="357"/>
                    <a:pt x="1996" y="358"/>
                    <a:pt x="2037" y="362"/>
                  </a:cubicBezTo>
                  <a:cubicBezTo>
                    <a:pt x="2041" y="363"/>
                    <a:pt x="2045" y="363"/>
                    <a:pt x="2049" y="363"/>
                  </a:cubicBezTo>
                  <a:cubicBezTo>
                    <a:pt x="2120" y="363"/>
                    <a:pt x="2213" y="272"/>
                    <a:pt x="2168" y="160"/>
                  </a:cubicBezTo>
                  <a:cubicBezTo>
                    <a:pt x="2146" y="105"/>
                    <a:pt x="2062" y="39"/>
                    <a:pt x="2022" y="39"/>
                  </a:cubicBezTo>
                  <a:cubicBezTo>
                    <a:pt x="2019" y="39"/>
                    <a:pt x="2016" y="40"/>
                    <a:pt x="2013" y="41"/>
                  </a:cubicBezTo>
                  <a:cubicBezTo>
                    <a:pt x="1895" y="66"/>
                    <a:pt x="1778" y="75"/>
                    <a:pt x="1662" y="75"/>
                  </a:cubicBezTo>
                  <a:cubicBezTo>
                    <a:pt x="1333" y="75"/>
                    <a:pt x="1011" y="0"/>
                    <a:pt x="6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372375" y="1846350"/>
              <a:ext cx="51225" cy="12175"/>
            </a:xfrm>
            <a:custGeom>
              <a:avLst/>
              <a:gdLst/>
              <a:ahLst/>
              <a:cxnLst/>
              <a:rect l="l" t="t" r="r" b="b"/>
              <a:pathLst>
                <a:path w="2049" h="487" extrusionOk="0">
                  <a:moveTo>
                    <a:pt x="1157" y="0"/>
                  </a:moveTo>
                  <a:cubicBezTo>
                    <a:pt x="894" y="0"/>
                    <a:pt x="632" y="30"/>
                    <a:pt x="370" y="113"/>
                  </a:cubicBezTo>
                  <a:cubicBezTo>
                    <a:pt x="299" y="232"/>
                    <a:pt x="1" y="113"/>
                    <a:pt x="84" y="387"/>
                  </a:cubicBezTo>
                  <a:cubicBezTo>
                    <a:pt x="266" y="461"/>
                    <a:pt x="444" y="486"/>
                    <a:pt x="621" y="486"/>
                  </a:cubicBezTo>
                  <a:cubicBezTo>
                    <a:pt x="1020" y="486"/>
                    <a:pt x="1412" y="356"/>
                    <a:pt x="1811" y="356"/>
                  </a:cubicBezTo>
                  <a:cubicBezTo>
                    <a:pt x="1862" y="356"/>
                    <a:pt x="1914" y="358"/>
                    <a:pt x="1965" y="363"/>
                  </a:cubicBezTo>
                  <a:cubicBezTo>
                    <a:pt x="2049" y="256"/>
                    <a:pt x="2037" y="173"/>
                    <a:pt x="1954" y="66"/>
                  </a:cubicBezTo>
                  <a:cubicBezTo>
                    <a:pt x="1686" y="30"/>
                    <a:pt x="1421" y="0"/>
                    <a:pt x="1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5417025" y="1970350"/>
              <a:ext cx="49450" cy="11300"/>
            </a:xfrm>
            <a:custGeom>
              <a:avLst/>
              <a:gdLst/>
              <a:ahLst/>
              <a:cxnLst/>
              <a:rect l="l" t="t" r="r" b="b"/>
              <a:pathLst>
                <a:path w="1978" h="452" extrusionOk="0">
                  <a:moveTo>
                    <a:pt x="922" y="0"/>
                  </a:moveTo>
                  <a:cubicBezTo>
                    <a:pt x="611" y="0"/>
                    <a:pt x="303" y="31"/>
                    <a:pt x="1" y="130"/>
                  </a:cubicBezTo>
                  <a:cubicBezTo>
                    <a:pt x="1" y="273"/>
                    <a:pt x="84" y="344"/>
                    <a:pt x="179" y="416"/>
                  </a:cubicBezTo>
                  <a:cubicBezTo>
                    <a:pt x="703" y="428"/>
                    <a:pt x="1239" y="428"/>
                    <a:pt x="1751" y="451"/>
                  </a:cubicBezTo>
                  <a:cubicBezTo>
                    <a:pt x="1870" y="344"/>
                    <a:pt x="1977" y="237"/>
                    <a:pt x="1906" y="59"/>
                  </a:cubicBezTo>
                  <a:cubicBezTo>
                    <a:pt x="1577" y="34"/>
                    <a:pt x="1248" y="0"/>
                    <a:pt x="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5853400" y="1924175"/>
              <a:ext cx="53000" cy="10925"/>
            </a:xfrm>
            <a:custGeom>
              <a:avLst/>
              <a:gdLst/>
              <a:ahLst/>
              <a:cxnLst/>
              <a:rect l="l" t="t" r="r" b="b"/>
              <a:pathLst>
                <a:path w="2120" h="437" extrusionOk="0">
                  <a:moveTo>
                    <a:pt x="96" y="1"/>
                  </a:moveTo>
                  <a:cubicBezTo>
                    <a:pt x="0" y="96"/>
                    <a:pt x="96" y="215"/>
                    <a:pt x="60" y="298"/>
                  </a:cubicBezTo>
                  <a:cubicBezTo>
                    <a:pt x="169" y="402"/>
                    <a:pt x="284" y="436"/>
                    <a:pt x="401" y="436"/>
                  </a:cubicBezTo>
                  <a:cubicBezTo>
                    <a:pt x="567" y="436"/>
                    <a:pt x="738" y="369"/>
                    <a:pt x="905" y="334"/>
                  </a:cubicBezTo>
                  <a:cubicBezTo>
                    <a:pt x="943" y="325"/>
                    <a:pt x="981" y="321"/>
                    <a:pt x="1018" y="321"/>
                  </a:cubicBezTo>
                  <a:cubicBezTo>
                    <a:pt x="1188" y="321"/>
                    <a:pt x="1357" y="396"/>
                    <a:pt x="1524" y="396"/>
                  </a:cubicBezTo>
                  <a:cubicBezTo>
                    <a:pt x="1612" y="396"/>
                    <a:pt x="1700" y="375"/>
                    <a:pt x="1786" y="310"/>
                  </a:cubicBezTo>
                  <a:cubicBezTo>
                    <a:pt x="1917" y="286"/>
                    <a:pt x="2048" y="262"/>
                    <a:pt x="2120" y="132"/>
                  </a:cubicBezTo>
                  <a:cubicBezTo>
                    <a:pt x="2001" y="1"/>
                    <a:pt x="182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6086750" y="1927600"/>
              <a:ext cx="48250" cy="13025"/>
            </a:xfrm>
            <a:custGeom>
              <a:avLst/>
              <a:gdLst/>
              <a:ahLst/>
              <a:cxnLst/>
              <a:rect l="l" t="t" r="r" b="b"/>
              <a:pathLst>
                <a:path w="1930" h="521" extrusionOk="0">
                  <a:moveTo>
                    <a:pt x="661" y="0"/>
                  </a:moveTo>
                  <a:cubicBezTo>
                    <a:pt x="464" y="0"/>
                    <a:pt x="267" y="48"/>
                    <a:pt x="72" y="161"/>
                  </a:cubicBezTo>
                  <a:lnTo>
                    <a:pt x="13" y="221"/>
                  </a:lnTo>
                  <a:cubicBezTo>
                    <a:pt x="13" y="256"/>
                    <a:pt x="1" y="268"/>
                    <a:pt x="1" y="292"/>
                  </a:cubicBezTo>
                  <a:cubicBezTo>
                    <a:pt x="1" y="352"/>
                    <a:pt x="25" y="399"/>
                    <a:pt x="72" y="423"/>
                  </a:cubicBezTo>
                  <a:cubicBezTo>
                    <a:pt x="294" y="497"/>
                    <a:pt x="516" y="521"/>
                    <a:pt x="738" y="521"/>
                  </a:cubicBezTo>
                  <a:cubicBezTo>
                    <a:pt x="1089" y="521"/>
                    <a:pt x="1442" y="462"/>
                    <a:pt x="1799" y="447"/>
                  </a:cubicBezTo>
                  <a:cubicBezTo>
                    <a:pt x="1834" y="399"/>
                    <a:pt x="1894" y="352"/>
                    <a:pt x="1930" y="316"/>
                  </a:cubicBezTo>
                  <a:lnTo>
                    <a:pt x="1930" y="161"/>
                  </a:lnTo>
                  <a:cubicBezTo>
                    <a:pt x="1888" y="120"/>
                    <a:pt x="1843" y="99"/>
                    <a:pt x="1799" y="99"/>
                  </a:cubicBezTo>
                  <a:cubicBezTo>
                    <a:pt x="1754" y="99"/>
                    <a:pt x="1709" y="120"/>
                    <a:pt x="1668" y="161"/>
                  </a:cubicBezTo>
                  <a:cubicBezTo>
                    <a:pt x="1621" y="219"/>
                    <a:pt x="1580" y="240"/>
                    <a:pt x="1540" y="240"/>
                  </a:cubicBezTo>
                  <a:cubicBezTo>
                    <a:pt x="1488" y="240"/>
                    <a:pt x="1437" y="206"/>
                    <a:pt x="1370" y="173"/>
                  </a:cubicBezTo>
                  <a:cubicBezTo>
                    <a:pt x="1136" y="69"/>
                    <a:pt x="898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945975" y="2021300"/>
              <a:ext cx="49350" cy="14925"/>
            </a:xfrm>
            <a:custGeom>
              <a:avLst/>
              <a:gdLst/>
              <a:ahLst/>
              <a:cxnLst/>
              <a:rect l="l" t="t" r="r" b="b"/>
              <a:pathLst>
                <a:path w="1974" h="597" extrusionOk="0">
                  <a:moveTo>
                    <a:pt x="592" y="0"/>
                  </a:moveTo>
                  <a:cubicBezTo>
                    <a:pt x="525" y="0"/>
                    <a:pt x="458" y="34"/>
                    <a:pt x="393" y="104"/>
                  </a:cubicBezTo>
                  <a:cubicBezTo>
                    <a:pt x="393" y="116"/>
                    <a:pt x="369" y="152"/>
                    <a:pt x="357" y="164"/>
                  </a:cubicBezTo>
                  <a:cubicBezTo>
                    <a:pt x="342" y="171"/>
                    <a:pt x="328" y="175"/>
                    <a:pt x="316" y="175"/>
                  </a:cubicBezTo>
                  <a:cubicBezTo>
                    <a:pt x="288" y="175"/>
                    <a:pt x="267" y="157"/>
                    <a:pt x="250" y="116"/>
                  </a:cubicBezTo>
                  <a:cubicBezTo>
                    <a:pt x="167" y="116"/>
                    <a:pt x="60" y="128"/>
                    <a:pt x="36" y="235"/>
                  </a:cubicBezTo>
                  <a:cubicBezTo>
                    <a:pt x="0" y="342"/>
                    <a:pt x="72" y="402"/>
                    <a:pt x="179" y="402"/>
                  </a:cubicBezTo>
                  <a:cubicBezTo>
                    <a:pt x="190" y="401"/>
                    <a:pt x="202" y="401"/>
                    <a:pt x="213" y="401"/>
                  </a:cubicBezTo>
                  <a:cubicBezTo>
                    <a:pt x="379" y="401"/>
                    <a:pt x="535" y="478"/>
                    <a:pt x="691" y="545"/>
                  </a:cubicBezTo>
                  <a:cubicBezTo>
                    <a:pt x="816" y="447"/>
                    <a:pt x="940" y="413"/>
                    <a:pt x="1064" y="413"/>
                  </a:cubicBezTo>
                  <a:cubicBezTo>
                    <a:pt x="1316" y="413"/>
                    <a:pt x="1566" y="552"/>
                    <a:pt x="1822" y="568"/>
                  </a:cubicBezTo>
                  <a:cubicBezTo>
                    <a:pt x="1861" y="588"/>
                    <a:pt x="1890" y="597"/>
                    <a:pt x="1911" y="597"/>
                  </a:cubicBezTo>
                  <a:cubicBezTo>
                    <a:pt x="1969" y="597"/>
                    <a:pt x="1973" y="533"/>
                    <a:pt x="1965" y="437"/>
                  </a:cubicBezTo>
                  <a:cubicBezTo>
                    <a:pt x="1840" y="180"/>
                    <a:pt x="1663" y="96"/>
                    <a:pt x="1456" y="96"/>
                  </a:cubicBezTo>
                  <a:cubicBezTo>
                    <a:pt x="1347" y="96"/>
                    <a:pt x="1230" y="119"/>
                    <a:pt x="1108" y="152"/>
                  </a:cubicBezTo>
                  <a:cubicBezTo>
                    <a:pt x="1108" y="164"/>
                    <a:pt x="1096" y="164"/>
                    <a:pt x="1060" y="176"/>
                  </a:cubicBezTo>
                  <a:cubicBezTo>
                    <a:pt x="1053" y="183"/>
                    <a:pt x="1045" y="185"/>
                    <a:pt x="1037" y="185"/>
                  </a:cubicBezTo>
                  <a:cubicBezTo>
                    <a:pt x="1016" y="185"/>
                    <a:pt x="993" y="169"/>
                    <a:pt x="977" y="152"/>
                  </a:cubicBezTo>
                  <a:cubicBezTo>
                    <a:pt x="929" y="152"/>
                    <a:pt x="869" y="140"/>
                    <a:pt x="822" y="140"/>
                  </a:cubicBezTo>
                  <a:cubicBezTo>
                    <a:pt x="750" y="49"/>
                    <a:pt x="672" y="0"/>
                    <a:pt x="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6088550" y="1775150"/>
              <a:ext cx="50325" cy="17775"/>
            </a:xfrm>
            <a:custGeom>
              <a:avLst/>
              <a:gdLst/>
              <a:ahLst/>
              <a:cxnLst/>
              <a:rect l="l" t="t" r="r" b="b"/>
              <a:pathLst>
                <a:path w="2013" h="711" extrusionOk="0">
                  <a:moveTo>
                    <a:pt x="1715" y="1"/>
                  </a:moveTo>
                  <a:cubicBezTo>
                    <a:pt x="1621" y="1"/>
                    <a:pt x="1528" y="28"/>
                    <a:pt x="1441" y="92"/>
                  </a:cubicBezTo>
                  <a:cubicBezTo>
                    <a:pt x="1364" y="128"/>
                    <a:pt x="1287" y="140"/>
                    <a:pt x="1210" y="140"/>
                  </a:cubicBezTo>
                  <a:cubicBezTo>
                    <a:pt x="1011" y="140"/>
                    <a:pt x="810" y="54"/>
                    <a:pt x="606" y="54"/>
                  </a:cubicBezTo>
                  <a:cubicBezTo>
                    <a:pt x="547" y="54"/>
                    <a:pt x="488" y="61"/>
                    <a:pt x="429" y="80"/>
                  </a:cubicBezTo>
                  <a:cubicBezTo>
                    <a:pt x="346" y="187"/>
                    <a:pt x="0" y="139"/>
                    <a:pt x="191" y="437"/>
                  </a:cubicBezTo>
                  <a:cubicBezTo>
                    <a:pt x="494" y="625"/>
                    <a:pt x="803" y="711"/>
                    <a:pt x="1114" y="711"/>
                  </a:cubicBezTo>
                  <a:cubicBezTo>
                    <a:pt x="1413" y="711"/>
                    <a:pt x="1714" y="631"/>
                    <a:pt x="2013" y="485"/>
                  </a:cubicBezTo>
                  <a:lnTo>
                    <a:pt x="2013" y="80"/>
                  </a:lnTo>
                  <a:cubicBezTo>
                    <a:pt x="1915" y="31"/>
                    <a:pt x="1814" y="1"/>
                    <a:pt x="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6127500" y="1884625"/>
              <a:ext cx="50675" cy="16100"/>
            </a:xfrm>
            <a:custGeom>
              <a:avLst/>
              <a:gdLst/>
              <a:ahLst/>
              <a:cxnLst/>
              <a:rect l="l" t="t" r="r" b="b"/>
              <a:pathLst>
                <a:path w="2027" h="644" extrusionOk="0">
                  <a:moveTo>
                    <a:pt x="266" y="0"/>
                  </a:moveTo>
                  <a:cubicBezTo>
                    <a:pt x="238" y="0"/>
                    <a:pt x="201" y="11"/>
                    <a:pt x="169" y="11"/>
                  </a:cubicBezTo>
                  <a:cubicBezTo>
                    <a:pt x="38" y="262"/>
                    <a:pt x="1" y="462"/>
                    <a:pt x="270" y="462"/>
                  </a:cubicBezTo>
                  <a:cubicBezTo>
                    <a:pt x="320" y="462"/>
                    <a:pt x="381" y="455"/>
                    <a:pt x="455" y="440"/>
                  </a:cubicBezTo>
                  <a:cubicBezTo>
                    <a:pt x="535" y="366"/>
                    <a:pt x="605" y="338"/>
                    <a:pt x="667" y="338"/>
                  </a:cubicBezTo>
                  <a:cubicBezTo>
                    <a:pt x="808" y="338"/>
                    <a:pt x="914" y="480"/>
                    <a:pt x="1038" y="571"/>
                  </a:cubicBezTo>
                  <a:cubicBezTo>
                    <a:pt x="1153" y="622"/>
                    <a:pt x="1268" y="644"/>
                    <a:pt x="1383" y="644"/>
                  </a:cubicBezTo>
                  <a:cubicBezTo>
                    <a:pt x="1506" y="644"/>
                    <a:pt x="1629" y="619"/>
                    <a:pt x="1752" y="582"/>
                  </a:cubicBezTo>
                  <a:lnTo>
                    <a:pt x="1883" y="582"/>
                  </a:lnTo>
                  <a:cubicBezTo>
                    <a:pt x="1931" y="523"/>
                    <a:pt x="1967" y="487"/>
                    <a:pt x="2026" y="440"/>
                  </a:cubicBezTo>
                  <a:lnTo>
                    <a:pt x="2026" y="154"/>
                  </a:lnTo>
                  <a:cubicBezTo>
                    <a:pt x="1810" y="167"/>
                    <a:pt x="1592" y="181"/>
                    <a:pt x="1374" y="181"/>
                  </a:cubicBezTo>
                  <a:cubicBezTo>
                    <a:pt x="1015" y="181"/>
                    <a:pt x="655" y="144"/>
                    <a:pt x="300" y="11"/>
                  </a:cubicBezTo>
                  <a:cubicBezTo>
                    <a:pt x="292" y="3"/>
                    <a:pt x="280" y="0"/>
                    <a:pt x="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5460650" y="1903350"/>
              <a:ext cx="48975" cy="13700"/>
            </a:xfrm>
            <a:custGeom>
              <a:avLst/>
              <a:gdLst/>
              <a:ahLst/>
              <a:cxnLst/>
              <a:rect l="l" t="t" r="r" b="b"/>
              <a:pathLst>
                <a:path w="1959" h="548" extrusionOk="0">
                  <a:moveTo>
                    <a:pt x="1459" y="8"/>
                  </a:moveTo>
                  <a:cubicBezTo>
                    <a:pt x="1447" y="8"/>
                    <a:pt x="1436" y="9"/>
                    <a:pt x="1423" y="12"/>
                  </a:cubicBezTo>
                  <a:cubicBezTo>
                    <a:pt x="1006" y="119"/>
                    <a:pt x="542" y="0"/>
                    <a:pt x="161" y="250"/>
                  </a:cubicBezTo>
                  <a:cubicBezTo>
                    <a:pt x="134" y="244"/>
                    <a:pt x="111" y="241"/>
                    <a:pt x="92" y="241"/>
                  </a:cubicBezTo>
                  <a:cubicBezTo>
                    <a:pt x="3" y="241"/>
                    <a:pt x="0" y="307"/>
                    <a:pt x="30" y="405"/>
                  </a:cubicBezTo>
                  <a:cubicBezTo>
                    <a:pt x="637" y="548"/>
                    <a:pt x="1256" y="464"/>
                    <a:pt x="1887" y="536"/>
                  </a:cubicBezTo>
                  <a:cubicBezTo>
                    <a:pt x="1959" y="393"/>
                    <a:pt x="1816" y="345"/>
                    <a:pt x="1756" y="250"/>
                  </a:cubicBezTo>
                  <a:cubicBezTo>
                    <a:pt x="1624" y="195"/>
                    <a:pt x="1594" y="8"/>
                    <a:pt x="1459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5463775" y="1939975"/>
              <a:ext cx="55975" cy="12500"/>
            </a:xfrm>
            <a:custGeom>
              <a:avLst/>
              <a:gdLst/>
              <a:ahLst/>
              <a:cxnLst/>
              <a:rect l="l" t="t" r="r" b="b"/>
              <a:pathLst>
                <a:path w="2239" h="500" extrusionOk="0">
                  <a:moveTo>
                    <a:pt x="1651" y="1"/>
                  </a:moveTo>
                  <a:cubicBezTo>
                    <a:pt x="1496" y="1"/>
                    <a:pt x="1342" y="83"/>
                    <a:pt x="1188" y="83"/>
                  </a:cubicBezTo>
                  <a:cubicBezTo>
                    <a:pt x="1181" y="83"/>
                    <a:pt x="1174" y="83"/>
                    <a:pt x="1167" y="83"/>
                  </a:cubicBezTo>
                  <a:cubicBezTo>
                    <a:pt x="1103" y="128"/>
                    <a:pt x="1038" y="143"/>
                    <a:pt x="974" y="143"/>
                  </a:cubicBezTo>
                  <a:cubicBezTo>
                    <a:pt x="833" y="143"/>
                    <a:pt x="692" y="69"/>
                    <a:pt x="550" y="69"/>
                  </a:cubicBezTo>
                  <a:cubicBezTo>
                    <a:pt x="518" y="69"/>
                    <a:pt x="485" y="73"/>
                    <a:pt x="453" y="83"/>
                  </a:cubicBezTo>
                  <a:cubicBezTo>
                    <a:pt x="453" y="107"/>
                    <a:pt x="453" y="131"/>
                    <a:pt x="417" y="142"/>
                  </a:cubicBezTo>
                  <a:cubicBezTo>
                    <a:pt x="398" y="150"/>
                    <a:pt x="383" y="154"/>
                    <a:pt x="370" y="154"/>
                  </a:cubicBezTo>
                  <a:cubicBezTo>
                    <a:pt x="343" y="154"/>
                    <a:pt x="330" y="135"/>
                    <a:pt x="322" y="95"/>
                  </a:cubicBezTo>
                  <a:cubicBezTo>
                    <a:pt x="274" y="95"/>
                    <a:pt x="214" y="107"/>
                    <a:pt x="167" y="107"/>
                  </a:cubicBezTo>
                  <a:cubicBezTo>
                    <a:pt x="155" y="226"/>
                    <a:pt x="107" y="321"/>
                    <a:pt x="0" y="381"/>
                  </a:cubicBezTo>
                  <a:cubicBezTo>
                    <a:pt x="71" y="451"/>
                    <a:pt x="155" y="489"/>
                    <a:pt x="238" y="489"/>
                  </a:cubicBezTo>
                  <a:cubicBezTo>
                    <a:pt x="266" y="489"/>
                    <a:pt x="294" y="485"/>
                    <a:pt x="322" y="476"/>
                  </a:cubicBezTo>
                  <a:cubicBezTo>
                    <a:pt x="467" y="443"/>
                    <a:pt x="611" y="431"/>
                    <a:pt x="753" y="431"/>
                  </a:cubicBezTo>
                  <a:cubicBezTo>
                    <a:pt x="1077" y="431"/>
                    <a:pt x="1396" y="491"/>
                    <a:pt x="1727" y="500"/>
                  </a:cubicBezTo>
                  <a:cubicBezTo>
                    <a:pt x="1834" y="309"/>
                    <a:pt x="2072" y="428"/>
                    <a:pt x="2239" y="250"/>
                  </a:cubicBezTo>
                  <a:cubicBezTo>
                    <a:pt x="2108" y="202"/>
                    <a:pt x="1941" y="214"/>
                    <a:pt x="1881" y="83"/>
                  </a:cubicBezTo>
                  <a:cubicBezTo>
                    <a:pt x="1804" y="21"/>
                    <a:pt x="1727" y="1"/>
                    <a:pt x="1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465250" y="1970225"/>
              <a:ext cx="51525" cy="14050"/>
            </a:xfrm>
            <a:custGeom>
              <a:avLst/>
              <a:gdLst/>
              <a:ahLst/>
              <a:cxnLst/>
              <a:rect l="l" t="t" r="r" b="b"/>
              <a:pathLst>
                <a:path w="2061" h="562" extrusionOk="0">
                  <a:moveTo>
                    <a:pt x="1384" y="1"/>
                  </a:moveTo>
                  <a:cubicBezTo>
                    <a:pt x="1360" y="1"/>
                    <a:pt x="1336" y="2"/>
                    <a:pt x="1310" y="4"/>
                  </a:cubicBezTo>
                  <a:cubicBezTo>
                    <a:pt x="1114" y="28"/>
                    <a:pt x="914" y="31"/>
                    <a:pt x="714" y="31"/>
                  </a:cubicBezTo>
                  <a:cubicBezTo>
                    <a:pt x="647" y="31"/>
                    <a:pt x="579" y="30"/>
                    <a:pt x="512" y="30"/>
                  </a:cubicBezTo>
                  <a:cubicBezTo>
                    <a:pt x="378" y="30"/>
                    <a:pt x="243" y="32"/>
                    <a:pt x="108" y="40"/>
                  </a:cubicBezTo>
                  <a:cubicBezTo>
                    <a:pt x="24" y="183"/>
                    <a:pt x="1" y="314"/>
                    <a:pt x="120" y="456"/>
                  </a:cubicBezTo>
                  <a:cubicBezTo>
                    <a:pt x="167" y="456"/>
                    <a:pt x="227" y="433"/>
                    <a:pt x="275" y="433"/>
                  </a:cubicBezTo>
                  <a:lnTo>
                    <a:pt x="394" y="314"/>
                  </a:lnTo>
                  <a:cubicBezTo>
                    <a:pt x="462" y="291"/>
                    <a:pt x="520" y="249"/>
                    <a:pt x="581" y="249"/>
                  </a:cubicBezTo>
                  <a:cubicBezTo>
                    <a:pt x="616" y="249"/>
                    <a:pt x="652" y="263"/>
                    <a:pt x="691" y="302"/>
                  </a:cubicBezTo>
                  <a:lnTo>
                    <a:pt x="834" y="302"/>
                  </a:lnTo>
                  <a:cubicBezTo>
                    <a:pt x="1068" y="450"/>
                    <a:pt x="1312" y="562"/>
                    <a:pt x="1569" y="562"/>
                  </a:cubicBezTo>
                  <a:cubicBezTo>
                    <a:pt x="1705" y="562"/>
                    <a:pt x="1845" y="531"/>
                    <a:pt x="1989" y="456"/>
                  </a:cubicBezTo>
                  <a:cubicBezTo>
                    <a:pt x="2060" y="397"/>
                    <a:pt x="2049" y="349"/>
                    <a:pt x="1989" y="302"/>
                  </a:cubicBezTo>
                  <a:cubicBezTo>
                    <a:pt x="1826" y="116"/>
                    <a:pt x="1642" y="1"/>
                    <a:pt x="1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5759050" y="1788975"/>
              <a:ext cx="58650" cy="9625"/>
            </a:xfrm>
            <a:custGeom>
              <a:avLst/>
              <a:gdLst/>
              <a:ahLst/>
              <a:cxnLst/>
              <a:rect l="l" t="t" r="r" b="b"/>
              <a:pathLst>
                <a:path w="2346" h="385" extrusionOk="0">
                  <a:moveTo>
                    <a:pt x="598" y="1"/>
                  </a:moveTo>
                  <a:cubicBezTo>
                    <a:pt x="525" y="1"/>
                    <a:pt x="463" y="33"/>
                    <a:pt x="417" y="110"/>
                  </a:cubicBezTo>
                  <a:cubicBezTo>
                    <a:pt x="298" y="217"/>
                    <a:pt x="119" y="122"/>
                    <a:pt x="0" y="229"/>
                  </a:cubicBezTo>
                  <a:lnTo>
                    <a:pt x="0" y="384"/>
                  </a:lnTo>
                  <a:lnTo>
                    <a:pt x="2286" y="384"/>
                  </a:lnTo>
                  <a:cubicBezTo>
                    <a:pt x="2346" y="277"/>
                    <a:pt x="2298" y="206"/>
                    <a:pt x="2227" y="122"/>
                  </a:cubicBezTo>
                  <a:lnTo>
                    <a:pt x="2143" y="86"/>
                  </a:lnTo>
                  <a:lnTo>
                    <a:pt x="1858" y="86"/>
                  </a:lnTo>
                  <a:cubicBezTo>
                    <a:pt x="1810" y="45"/>
                    <a:pt x="1759" y="24"/>
                    <a:pt x="1710" y="24"/>
                  </a:cubicBezTo>
                  <a:cubicBezTo>
                    <a:pt x="1661" y="24"/>
                    <a:pt x="1613" y="45"/>
                    <a:pt x="1572" y="86"/>
                  </a:cubicBezTo>
                  <a:cubicBezTo>
                    <a:pt x="1449" y="86"/>
                    <a:pt x="1329" y="93"/>
                    <a:pt x="1209" y="93"/>
                  </a:cubicBezTo>
                  <a:cubicBezTo>
                    <a:pt x="1049" y="93"/>
                    <a:pt x="890" y="81"/>
                    <a:pt x="726" y="27"/>
                  </a:cubicBezTo>
                  <a:cubicBezTo>
                    <a:pt x="680" y="10"/>
                    <a:pt x="637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5762625" y="1772375"/>
              <a:ext cx="53600" cy="13125"/>
            </a:xfrm>
            <a:custGeom>
              <a:avLst/>
              <a:gdLst/>
              <a:ahLst/>
              <a:cxnLst/>
              <a:rect l="l" t="t" r="r" b="b"/>
              <a:pathLst>
                <a:path w="2144" h="525" extrusionOk="0">
                  <a:moveTo>
                    <a:pt x="771" y="9"/>
                  </a:moveTo>
                  <a:cubicBezTo>
                    <a:pt x="669" y="9"/>
                    <a:pt x="569" y="28"/>
                    <a:pt x="464" y="48"/>
                  </a:cubicBezTo>
                  <a:cubicBezTo>
                    <a:pt x="310" y="131"/>
                    <a:pt x="0" y="0"/>
                    <a:pt x="12" y="346"/>
                  </a:cubicBezTo>
                  <a:cubicBezTo>
                    <a:pt x="233" y="390"/>
                    <a:pt x="461" y="417"/>
                    <a:pt x="690" y="417"/>
                  </a:cubicBezTo>
                  <a:cubicBezTo>
                    <a:pt x="893" y="417"/>
                    <a:pt x="1097" y="396"/>
                    <a:pt x="1298" y="346"/>
                  </a:cubicBezTo>
                  <a:cubicBezTo>
                    <a:pt x="1403" y="457"/>
                    <a:pt x="1536" y="471"/>
                    <a:pt x="1675" y="471"/>
                  </a:cubicBezTo>
                  <a:cubicBezTo>
                    <a:pt x="1722" y="471"/>
                    <a:pt x="1769" y="470"/>
                    <a:pt x="1816" y="470"/>
                  </a:cubicBezTo>
                  <a:cubicBezTo>
                    <a:pt x="1883" y="470"/>
                    <a:pt x="1949" y="473"/>
                    <a:pt x="2012" y="489"/>
                  </a:cubicBezTo>
                  <a:cubicBezTo>
                    <a:pt x="2012" y="512"/>
                    <a:pt x="2024" y="512"/>
                    <a:pt x="2060" y="524"/>
                  </a:cubicBezTo>
                  <a:cubicBezTo>
                    <a:pt x="2084" y="524"/>
                    <a:pt x="2119" y="512"/>
                    <a:pt x="2143" y="477"/>
                  </a:cubicBezTo>
                  <a:cubicBezTo>
                    <a:pt x="2131" y="274"/>
                    <a:pt x="1643" y="429"/>
                    <a:pt x="1845" y="72"/>
                  </a:cubicBezTo>
                  <a:cubicBezTo>
                    <a:pt x="1687" y="72"/>
                    <a:pt x="1528" y="67"/>
                    <a:pt x="1380" y="67"/>
                  </a:cubicBezTo>
                  <a:cubicBezTo>
                    <a:pt x="1306" y="67"/>
                    <a:pt x="1234" y="68"/>
                    <a:pt x="1167" y="72"/>
                  </a:cubicBezTo>
                  <a:cubicBezTo>
                    <a:pt x="1167" y="72"/>
                    <a:pt x="1143" y="96"/>
                    <a:pt x="1119" y="108"/>
                  </a:cubicBezTo>
                  <a:cubicBezTo>
                    <a:pt x="1111" y="110"/>
                    <a:pt x="1103" y="112"/>
                    <a:pt x="1096" y="112"/>
                  </a:cubicBezTo>
                  <a:cubicBezTo>
                    <a:pt x="1072" y="112"/>
                    <a:pt x="1051" y="96"/>
                    <a:pt x="1024" y="60"/>
                  </a:cubicBezTo>
                  <a:cubicBezTo>
                    <a:pt x="938" y="22"/>
                    <a:pt x="854" y="9"/>
                    <a:pt x="771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5293625" y="1730500"/>
              <a:ext cx="60025" cy="30150"/>
            </a:xfrm>
            <a:custGeom>
              <a:avLst/>
              <a:gdLst/>
              <a:ahLst/>
              <a:cxnLst/>
              <a:rect l="l" t="t" r="r" b="b"/>
              <a:pathLst>
                <a:path w="2401" h="1206" extrusionOk="0">
                  <a:moveTo>
                    <a:pt x="1074" y="1"/>
                  </a:moveTo>
                  <a:cubicBezTo>
                    <a:pt x="972" y="1"/>
                    <a:pt x="873" y="48"/>
                    <a:pt x="793" y="139"/>
                  </a:cubicBezTo>
                  <a:cubicBezTo>
                    <a:pt x="579" y="401"/>
                    <a:pt x="258" y="532"/>
                    <a:pt x="103" y="830"/>
                  </a:cubicBezTo>
                  <a:cubicBezTo>
                    <a:pt x="66" y="1014"/>
                    <a:pt x="1" y="1206"/>
                    <a:pt x="166" y="1206"/>
                  </a:cubicBezTo>
                  <a:cubicBezTo>
                    <a:pt x="214" y="1206"/>
                    <a:pt x="282" y="1189"/>
                    <a:pt x="377" y="1151"/>
                  </a:cubicBezTo>
                  <a:cubicBezTo>
                    <a:pt x="532" y="854"/>
                    <a:pt x="805" y="782"/>
                    <a:pt x="1091" y="711"/>
                  </a:cubicBezTo>
                  <a:cubicBezTo>
                    <a:pt x="1199" y="595"/>
                    <a:pt x="1332" y="580"/>
                    <a:pt x="1464" y="580"/>
                  </a:cubicBezTo>
                  <a:cubicBezTo>
                    <a:pt x="1514" y="580"/>
                    <a:pt x="1563" y="582"/>
                    <a:pt x="1611" y="582"/>
                  </a:cubicBezTo>
                  <a:cubicBezTo>
                    <a:pt x="1633" y="582"/>
                    <a:pt x="1654" y="581"/>
                    <a:pt x="1675" y="580"/>
                  </a:cubicBezTo>
                  <a:cubicBezTo>
                    <a:pt x="1925" y="556"/>
                    <a:pt x="2187" y="616"/>
                    <a:pt x="2401" y="437"/>
                  </a:cubicBezTo>
                  <a:cubicBezTo>
                    <a:pt x="2222" y="175"/>
                    <a:pt x="1913" y="259"/>
                    <a:pt x="1663" y="199"/>
                  </a:cubicBezTo>
                  <a:cubicBezTo>
                    <a:pt x="1623" y="199"/>
                    <a:pt x="1583" y="194"/>
                    <a:pt x="1544" y="194"/>
                  </a:cubicBezTo>
                  <a:cubicBezTo>
                    <a:pt x="1524" y="194"/>
                    <a:pt x="1504" y="195"/>
                    <a:pt x="1484" y="199"/>
                  </a:cubicBezTo>
                  <a:cubicBezTo>
                    <a:pt x="1436" y="247"/>
                    <a:pt x="1401" y="259"/>
                    <a:pt x="1377" y="282"/>
                  </a:cubicBezTo>
                  <a:cubicBezTo>
                    <a:pt x="1389" y="259"/>
                    <a:pt x="1401" y="223"/>
                    <a:pt x="1401" y="175"/>
                  </a:cubicBezTo>
                  <a:cubicBezTo>
                    <a:pt x="1301" y="57"/>
                    <a:pt x="1186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5712150" y="1922175"/>
              <a:ext cx="41550" cy="10975"/>
            </a:xfrm>
            <a:custGeom>
              <a:avLst/>
              <a:gdLst/>
              <a:ahLst/>
              <a:cxnLst/>
              <a:rect l="l" t="t" r="r" b="b"/>
              <a:pathLst>
                <a:path w="1662" h="439" extrusionOk="0">
                  <a:moveTo>
                    <a:pt x="734" y="0"/>
                  </a:moveTo>
                  <a:cubicBezTo>
                    <a:pt x="599" y="0"/>
                    <a:pt x="464" y="11"/>
                    <a:pt x="328" y="33"/>
                  </a:cubicBezTo>
                  <a:cubicBezTo>
                    <a:pt x="318" y="35"/>
                    <a:pt x="308" y="36"/>
                    <a:pt x="297" y="36"/>
                  </a:cubicBezTo>
                  <a:cubicBezTo>
                    <a:pt x="243" y="36"/>
                    <a:pt x="178" y="16"/>
                    <a:pt x="123" y="16"/>
                  </a:cubicBezTo>
                  <a:cubicBezTo>
                    <a:pt x="54" y="16"/>
                    <a:pt x="1" y="47"/>
                    <a:pt x="7" y="188"/>
                  </a:cubicBezTo>
                  <a:cubicBezTo>
                    <a:pt x="31" y="366"/>
                    <a:pt x="185" y="366"/>
                    <a:pt x="340" y="378"/>
                  </a:cubicBezTo>
                  <a:cubicBezTo>
                    <a:pt x="578" y="406"/>
                    <a:pt x="820" y="438"/>
                    <a:pt x="1063" y="438"/>
                  </a:cubicBezTo>
                  <a:cubicBezTo>
                    <a:pt x="1235" y="438"/>
                    <a:pt x="1407" y="422"/>
                    <a:pt x="1578" y="378"/>
                  </a:cubicBezTo>
                  <a:cubicBezTo>
                    <a:pt x="1662" y="212"/>
                    <a:pt x="1555" y="152"/>
                    <a:pt x="1436" y="92"/>
                  </a:cubicBezTo>
                  <a:cubicBezTo>
                    <a:pt x="1202" y="32"/>
                    <a:pt x="968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5460800" y="1922225"/>
              <a:ext cx="50325" cy="13275"/>
            </a:xfrm>
            <a:custGeom>
              <a:avLst/>
              <a:gdLst/>
              <a:ahLst/>
              <a:cxnLst/>
              <a:rect l="l" t="t" r="r" b="b"/>
              <a:pathLst>
                <a:path w="2013" h="531" extrusionOk="0">
                  <a:moveTo>
                    <a:pt x="371" y="1"/>
                  </a:moveTo>
                  <a:cubicBezTo>
                    <a:pt x="249" y="1"/>
                    <a:pt x="126" y="21"/>
                    <a:pt x="0" y="79"/>
                  </a:cubicBezTo>
                  <a:lnTo>
                    <a:pt x="0" y="233"/>
                  </a:lnTo>
                  <a:cubicBezTo>
                    <a:pt x="83" y="317"/>
                    <a:pt x="202" y="269"/>
                    <a:pt x="274" y="364"/>
                  </a:cubicBezTo>
                  <a:cubicBezTo>
                    <a:pt x="595" y="531"/>
                    <a:pt x="953" y="448"/>
                    <a:pt x="1298" y="507"/>
                  </a:cubicBezTo>
                  <a:cubicBezTo>
                    <a:pt x="1476" y="257"/>
                    <a:pt x="1905" y="448"/>
                    <a:pt x="2012" y="79"/>
                  </a:cubicBezTo>
                  <a:cubicBezTo>
                    <a:pt x="1994" y="77"/>
                    <a:pt x="1976" y="77"/>
                    <a:pt x="1959" y="77"/>
                  </a:cubicBezTo>
                  <a:cubicBezTo>
                    <a:pt x="1812" y="77"/>
                    <a:pt x="1674" y="117"/>
                    <a:pt x="1536" y="138"/>
                  </a:cubicBezTo>
                  <a:cubicBezTo>
                    <a:pt x="1477" y="149"/>
                    <a:pt x="1419" y="153"/>
                    <a:pt x="1361" y="153"/>
                  </a:cubicBezTo>
                  <a:cubicBezTo>
                    <a:pt x="1026" y="153"/>
                    <a:pt x="703" y="1"/>
                    <a:pt x="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6102825" y="1794050"/>
              <a:ext cx="50625" cy="26550"/>
            </a:xfrm>
            <a:custGeom>
              <a:avLst/>
              <a:gdLst/>
              <a:ahLst/>
              <a:cxnLst/>
              <a:rect l="l" t="t" r="r" b="b"/>
              <a:pathLst>
                <a:path w="2025" h="1062" extrusionOk="0">
                  <a:moveTo>
                    <a:pt x="230" y="0"/>
                  </a:moveTo>
                  <a:cubicBezTo>
                    <a:pt x="217" y="0"/>
                    <a:pt x="205" y="1"/>
                    <a:pt x="191" y="3"/>
                  </a:cubicBezTo>
                  <a:cubicBezTo>
                    <a:pt x="132" y="38"/>
                    <a:pt x="84" y="86"/>
                    <a:pt x="60" y="145"/>
                  </a:cubicBezTo>
                  <a:cubicBezTo>
                    <a:pt x="1" y="324"/>
                    <a:pt x="25" y="491"/>
                    <a:pt x="156" y="622"/>
                  </a:cubicBezTo>
                  <a:cubicBezTo>
                    <a:pt x="235" y="885"/>
                    <a:pt x="385" y="982"/>
                    <a:pt x="571" y="982"/>
                  </a:cubicBezTo>
                  <a:cubicBezTo>
                    <a:pt x="663" y="982"/>
                    <a:pt x="764" y="959"/>
                    <a:pt x="870" y="919"/>
                  </a:cubicBezTo>
                  <a:cubicBezTo>
                    <a:pt x="1168" y="1012"/>
                    <a:pt x="1466" y="1062"/>
                    <a:pt x="1770" y="1062"/>
                  </a:cubicBezTo>
                  <a:cubicBezTo>
                    <a:pt x="1854" y="1062"/>
                    <a:pt x="1939" y="1058"/>
                    <a:pt x="2025" y="1050"/>
                  </a:cubicBezTo>
                  <a:lnTo>
                    <a:pt x="2025" y="979"/>
                  </a:lnTo>
                  <a:lnTo>
                    <a:pt x="2025" y="907"/>
                  </a:lnTo>
                  <a:cubicBezTo>
                    <a:pt x="1965" y="860"/>
                    <a:pt x="1918" y="812"/>
                    <a:pt x="1906" y="776"/>
                  </a:cubicBezTo>
                  <a:lnTo>
                    <a:pt x="1608" y="776"/>
                  </a:lnTo>
                  <a:cubicBezTo>
                    <a:pt x="1555" y="818"/>
                    <a:pt x="1504" y="839"/>
                    <a:pt x="1455" y="839"/>
                  </a:cubicBezTo>
                  <a:cubicBezTo>
                    <a:pt x="1406" y="839"/>
                    <a:pt x="1358" y="818"/>
                    <a:pt x="1311" y="776"/>
                  </a:cubicBezTo>
                  <a:cubicBezTo>
                    <a:pt x="1089" y="754"/>
                    <a:pt x="889" y="619"/>
                    <a:pt x="661" y="619"/>
                  </a:cubicBezTo>
                  <a:cubicBezTo>
                    <a:pt x="643" y="619"/>
                    <a:pt x="626" y="620"/>
                    <a:pt x="608" y="622"/>
                  </a:cubicBezTo>
                  <a:cubicBezTo>
                    <a:pt x="501" y="598"/>
                    <a:pt x="501" y="550"/>
                    <a:pt x="572" y="491"/>
                  </a:cubicBezTo>
                  <a:cubicBezTo>
                    <a:pt x="572" y="431"/>
                    <a:pt x="596" y="384"/>
                    <a:pt x="596" y="336"/>
                  </a:cubicBezTo>
                  <a:cubicBezTo>
                    <a:pt x="596" y="312"/>
                    <a:pt x="572" y="276"/>
                    <a:pt x="560" y="253"/>
                  </a:cubicBezTo>
                  <a:cubicBezTo>
                    <a:pt x="483" y="142"/>
                    <a:pt x="395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5659625" y="1768625"/>
              <a:ext cx="53300" cy="11500"/>
            </a:xfrm>
            <a:custGeom>
              <a:avLst/>
              <a:gdLst/>
              <a:ahLst/>
              <a:cxnLst/>
              <a:rect l="l" t="t" r="r" b="b"/>
              <a:pathLst>
                <a:path w="2132" h="460" extrusionOk="0">
                  <a:moveTo>
                    <a:pt x="450" y="1"/>
                  </a:moveTo>
                  <a:cubicBezTo>
                    <a:pt x="336" y="1"/>
                    <a:pt x="222" y="9"/>
                    <a:pt x="108" y="31"/>
                  </a:cubicBezTo>
                  <a:cubicBezTo>
                    <a:pt x="0" y="198"/>
                    <a:pt x="120" y="269"/>
                    <a:pt x="239" y="329"/>
                  </a:cubicBezTo>
                  <a:cubicBezTo>
                    <a:pt x="655" y="341"/>
                    <a:pt x="1084" y="341"/>
                    <a:pt x="1513" y="365"/>
                  </a:cubicBezTo>
                  <a:cubicBezTo>
                    <a:pt x="1539" y="354"/>
                    <a:pt x="1564" y="348"/>
                    <a:pt x="1589" y="348"/>
                  </a:cubicBezTo>
                  <a:cubicBezTo>
                    <a:pt x="1620" y="348"/>
                    <a:pt x="1652" y="357"/>
                    <a:pt x="1691" y="377"/>
                  </a:cubicBezTo>
                  <a:cubicBezTo>
                    <a:pt x="1774" y="418"/>
                    <a:pt x="1856" y="459"/>
                    <a:pt x="1941" y="459"/>
                  </a:cubicBezTo>
                  <a:cubicBezTo>
                    <a:pt x="2003" y="459"/>
                    <a:pt x="2066" y="437"/>
                    <a:pt x="2132" y="377"/>
                  </a:cubicBezTo>
                  <a:cubicBezTo>
                    <a:pt x="2132" y="281"/>
                    <a:pt x="2084" y="222"/>
                    <a:pt x="2013" y="186"/>
                  </a:cubicBezTo>
                  <a:lnTo>
                    <a:pt x="1786" y="91"/>
                  </a:lnTo>
                  <a:cubicBezTo>
                    <a:pt x="1728" y="96"/>
                    <a:pt x="1669" y="98"/>
                    <a:pt x="1611" y="98"/>
                  </a:cubicBezTo>
                  <a:cubicBezTo>
                    <a:pt x="1218" y="98"/>
                    <a:pt x="835" y="1"/>
                    <a:pt x="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6050750" y="1928075"/>
              <a:ext cx="37825" cy="12125"/>
            </a:xfrm>
            <a:custGeom>
              <a:avLst/>
              <a:gdLst/>
              <a:ahLst/>
              <a:cxnLst/>
              <a:rect l="l" t="t" r="r" b="b"/>
              <a:pathLst>
                <a:path w="1513" h="485" extrusionOk="0">
                  <a:moveTo>
                    <a:pt x="1512" y="130"/>
                  </a:moveTo>
                  <a:cubicBezTo>
                    <a:pt x="1508" y="133"/>
                    <a:pt x="1505" y="135"/>
                    <a:pt x="1501" y="138"/>
                  </a:cubicBezTo>
                  <a:lnTo>
                    <a:pt x="1501" y="138"/>
                  </a:lnTo>
                  <a:cubicBezTo>
                    <a:pt x="1505" y="139"/>
                    <a:pt x="1509" y="141"/>
                    <a:pt x="1512" y="142"/>
                  </a:cubicBezTo>
                  <a:lnTo>
                    <a:pt x="1512" y="130"/>
                  </a:lnTo>
                  <a:close/>
                  <a:moveTo>
                    <a:pt x="761" y="0"/>
                  </a:moveTo>
                  <a:cubicBezTo>
                    <a:pt x="535" y="0"/>
                    <a:pt x="309" y="39"/>
                    <a:pt x="84" y="118"/>
                  </a:cubicBezTo>
                  <a:cubicBezTo>
                    <a:pt x="12" y="214"/>
                    <a:pt x="0" y="309"/>
                    <a:pt x="84" y="416"/>
                  </a:cubicBezTo>
                  <a:cubicBezTo>
                    <a:pt x="285" y="466"/>
                    <a:pt x="486" y="485"/>
                    <a:pt x="687" y="485"/>
                  </a:cubicBezTo>
                  <a:cubicBezTo>
                    <a:pt x="962" y="485"/>
                    <a:pt x="1237" y="450"/>
                    <a:pt x="1512" y="416"/>
                  </a:cubicBezTo>
                  <a:lnTo>
                    <a:pt x="1512" y="297"/>
                  </a:lnTo>
                  <a:cubicBezTo>
                    <a:pt x="1445" y="241"/>
                    <a:pt x="1441" y="184"/>
                    <a:pt x="1501" y="138"/>
                  </a:cubicBezTo>
                  <a:lnTo>
                    <a:pt x="1501" y="138"/>
                  </a:lnTo>
                  <a:cubicBezTo>
                    <a:pt x="1255" y="47"/>
                    <a:pt x="1008" y="0"/>
                    <a:pt x="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5912925" y="1924125"/>
              <a:ext cx="42900" cy="10800"/>
            </a:xfrm>
            <a:custGeom>
              <a:avLst/>
              <a:gdLst/>
              <a:ahLst/>
              <a:cxnLst/>
              <a:rect l="l" t="t" r="r" b="b"/>
              <a:pathLst>
                <a:path w="1716" h="432" extrusionOk="0">
                  <a:moveTo>
                    <a:pt x="1120" y="1"/>
                  </a:moveTo>
                  <a:cubicBezTo>
                    <a:pt x="937" y="1"/>
                    <a:pt x="753" y="42"/>
                    <a:pt x="572" y="122"/>
                  </a:cubicBezTo>
                  <a:cubicBezTo>
                    <a:pt x="548" y="128"/>
                    <a:pt x="522" y="131"/>
                    <a:pt x="495" y="131"/>
                  </a:cubicBezTo>
                  <a:cubicBezTo>
                    <a:pt x="468" y="131"/>
                    <a:pt x="441" y="128"/>
                    <a:pt x="417" y="122"/>
                  </a:cubicBezTo>
                  <a:cubicBezTo>
                    <a:pt x="338" y="93"/>
                    <a:pt x="249" y="28"/>
                    <a:pt x="162" y="28"/>
                  </a:cubicBezTo>
                  <a:cubicBezTo>
                    <a:pt x="107" y="28"/>
                    <a:pt x="52" y="55"/>
                    <a:pt x="1" y="134"/>
                  </a:cubicBezTo>
                  <a:cubicBezTo>
                    <a:pt x="13" y="229"/>
                    <a:pt x="72" y="288"/>
                    <a:pt x="167" y="300"/>
                  </a:cubicBezTo>
                  <a:cubicBezTo>
                    <a:pt x="480" y="412"/>
                    <a:pt x="802" y="421"/>
                    <a:pt x="1127" y="421"/>
                  </a:cubicBezTo>
                  <a:cubicBezTo>
                    <a:pt x="1192" y="421"/>
                    <a:pt x="1257" y="421"/>
                    <a:pt x="1323" y="421"/>
                  </a:cubicBezTo>
                  <a:cubicBezTo>
                    <a:pt x="1453" y="421"/>
                    <a:pt x="1584" y="422"/>
                    <a:pt x="1715" y="431"/>
                  </a:cubicBezTo>
                  <a:lnTo>
                    <a:pt x="1715" y="157"/>
                  </a:lnTo>
                  <a:cubicBezTo>
                    <a:pt x="1522" y="51"/>
                    <a:pt x="1322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5844775" y="1989350"/>
              <a:ext cx="42275" cy="14375"/>
            </a:xfrm>
            <a:custGeom>
              <a:avLst/>
              <a:gdLst/>
              <a:ahLst/>
              <a:cxnLst/>
              <a:rect l="l" t="t" r="r" b="b"/>
              <a:pathLst>
                <a:path w="1691" h="575" extrusionOk="0">
                  <a:moveTo>
                    <a:pt x="881" y="1"/>
                  </a:moveTo>
                  <a:cubicBezTo>
                    <a:pt x="679" y="1"/>
                    <a:pt x="476" y="13"/>
                    <a:pt x="286" y="13"/>
                  </a:cubicBezTo>
                  <a:cubicBezTo>
                    <a:pt x="167" y="132"/>
                    <a:pt x="48" y="251"/>
                    <a:pt x="0" y="418"/>
                  </a:cubicBezTo>
                  <a:cubicBezTo>
                    <a:pt x="212" y="533"/>
                    <a:pt x="425" y="575"/>
                    <a:pt x="639" y="575"/>
                  </a:cubicBezTo>
                  <a:cubicBezTo>
                    <a:pt x="955" y="575"/>
                    <a:pt x="1271" y="484"/>
                    <a:pt x="1584" y="406"/>
                  </a:cubicBezTo>
                  <a:cubicBezTo>
                    <a:pt x="1691" y="203"/>
                    <a:pt x="1226" y="203"/>
                    <a:pt x="1465" y="1"/>
                  </a:cubicBezTo>
                  <a:cubicBezTo>
                    <a:pt x="1357" y="1"/>
                    <a:pt x="1250" y="13"/>
                    <a:pt x="1155" y="13"/>
                  </a:cubicBezTo>
                  <a:cubicBezTo>
                    <a:pt x="1110" y="41"/>
                    <a:pt x="1067" y="56"/>
                    <a:pt x="1024" y="56"/>
                  </a:cubicBezTo>
                  <a:cubicBezTo>
                    <a:pt x="978" y="56"/>
                    <a:pt x="931" y="38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5765600" y="1956325"/>
              <a:ext cx="46450" cy="10525"/>
            </a:xfrm>
            <a:custGeom>
              <a:avLst/>
              <a:gdLst/>
              <a:ahLst/>
              <a:cxnLst/>
              <a:rect l="l" t="t" r="r" b="b"/>
              <a:pathLst>
                <a:path w="1858" h="421" extrusionOk="0">
                  <a:moveTo>
                    <a:pt x="630" y="0"/>
                  </a:moveTo>
                  <a:cubicBezTo>
                    <a:pt x="450" y="0"/>
                    <a:pt x="269" y="14"/>
                    <a:pt x="90" y="14"/>
                  </a:cubicBezTo>
                  <a:cubicBezTo>
                    <a:pt x="60" y="14"/>
                    <a:pt x="30" y="13"/>
                    <a:pt x="0" y="12"/>
                  </a:cubicBezTo>
                  <a:lnTo>
                    <a:pt x="0" y="143"/>
                  </a:lnTo>
                  <a:cubicBezTo>
                    <a:pt x="131" y="262"/>
                    <a:pt x="310" y="215"/>
                    <a:pt x="429" y="298"/>
                  </a:cubicBezTo>
                  <a:cubicBezTo>
                    <a:pt x="682" y="368"/>
                    <a:pt x="936" y="421"/>
                    <a:pt x="1190" y="421"/>
                  </a:cubicBezTo>
                  <a:cubicBezTo>
                    <a:pt x="1412" y="421"/>
                    <a:pt x="1635" y="380"/>
                    <a:pt x="1857" y="274"/>
                  </a:cubicBezTo>
                  <a:cubicBezTo>
                    <a:pt x="1798" y="191"/>
                    <a:pt x="1762" y="84"/>
                    <a:pt x="1715" y="0"/>
                  </a:cubicBezTo>
                  <a:cubicBezTo>
                    <a:pt x="1598" y="45"/>
                    <a:pt x="1494" y="124"/>
                    <a:pt x="1374" y="124"/>
                  </a:cubicBezTo>
                  <a:cubicBezTo>
                    <a:pt x="1335" y="124"/>
                    <a:pt x="1294" y="116"/>
                    <a:pt x="1250" y="96"/>
                  </a:cubicBezTo>
                  <a:cubicBezTo>
                    <a:pt x="1048" y="18"/>
                    <a:pt x="839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6077525" y="1841600"/>
              <a:ext cx="38125" cy="11850"/>
            </a:xfrm>
            <a:custGeom>
              <a:avLst/>
              <a:gdLst/>
              <a:ahLst/>
              <a:cxnLst/>
              <a:rect l="l" t="t" r="r" b="b"/>
              <a:pathLst>
                <a:path w="1525" h="474" extrusionOk="0">
                  <a:moveTo>
                    <a:pt x="691" y="1"/>
                  </a:moveTo>
                  <a:cubicBezTo>
                    <a:pt x="454" y="1"/>
                    <a:pt x="221" y="27"/>
                    <a:pt x="1" y="136"/>
                  </a:cubicBezTo>
                  <a:cubicBezTo>
                    <a:pt x="144" y="184"/>
                    <a:pt x="203" y="267"/>
                    <a:pt x="144" y="434"/>
                  </a:cubicBezTo>
                  <a:cubicBezTo>
                    <a:pt x="380" y="434"/>
                    <a:pt x="616" y="473"/>
                    <a:pt x="847" y="473"/>
                  </a:cubicBezTo>
                  <a:cubicBezTo>
                    <a:pt x="1059" y="473"/>
                    <a:pt x="1266" y="440"/>
                    <a:pt x="1465" y="315"/>
                  </a:cubicBezTo>
                  <a:cubicBezTo>
                    <a:pt x="1453" y="208"/>
                    <a:pt x="1525" y="101"/>
                    <a:pt x="1441" y="17"/>
                  </a:cubicBezTo>
                  <a:cubicBezTo>
                    <a:pt x="1398" y="20"/>
                    <a:pt x="1355" y="20"/>
                    <a:pt x="1311" y="20"/>
                  </a:cubicBezTo>
                  <a:cubicBezTo>
                    <a:pt x="1107" y="20"/>
                    <a:pt x="898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843975" y="1844900"/>
              <a:ext cx="63025" cy="11600"/>
            </a:xfrm>
            <a:custGeom>
              <a:avLst/>
              <a:gdLst/>
              <a:ahLst/>
              <a:cxnLst/>
              <a:rect l="l" t="t" r="r" b="b"/>
              <a:pathLst>
                <a:path w="2521" h="464" extrusionOk="0">
                  <a:moveTo>
                    <a:pt x="1361" y="1"/>
                  </a:moveTo>
                  <a:cubicBezTo>
                    <a:pt x="1055" y="1"/>
                    <a:pt x="749" y="28"/>
                    <a:pt x="449" y="135"/>
                  </a:cubicBezTo>
                  <a:cubicBezTo>
                    <a:pt x="426" y="219"/>
                    <a:pt x="348" y="227"/>
                    <a:pt x="266" y="227"/>
                  </a:cubicBezTo>
                  <a:cubicBezTo>
                    <a:pt x="248" y="227"/>
                    <a:pt x="229" y="226"/>
                    <a:pt x="210" y="226"/>
                  </a:cubicBezTo>
                  <a:cubicBezTo>
                    <a:pt x="100" y="226"/>
                    <a:pt x="1" y="240"/>
                    <a:pt x="32" y="433"/>
                  </a:cubicBezTo>
                  <a:cubicBezTo>
                    <a:pt x="178" y="454"/>
                    <a:pt x="327" y="463"/>
                    <a:pt x="474" y="463"/>
                  </a:cubicBezTo>
                  <a:cubicBezTo>
                    <a:pt x="664" y="463"/>
                    <a:pt x="852" y="448"/>
                    <a:pt x="1032" y="421"/>
                  </a:cubicBezTo>
                  <a:cubicBezTo>
                    <a:pt x="1204" y="317"/>
                    <a:pt x="1383" y="294"/>
                    <a:pt x="1562" y="294"/>
                  </a:cubicBezTo>
                  <a:cubicBezTo>
                    <a:pt x="1708" y="294"/>
                    <a:pt x="1855" y="309"/>
                    <a:pt x="2000" y="309"/>
                  </a:cubicBezTo>
                  <a:cubicBezTo>
                    <a:pt x="2145" y="309"/>
                    <a:pt x="2288" y="294"/>
                    <a:pt x="2425" y="231"/>
                  </a:cubicBezTo>
                  <a:cubicBezTo>
                    <a:pt x="2509" y="171"/>
                    <a:pt x="2521" y="112"/>
                    <a:pt x="2473" y="28"/>
                  </a:cubicBezTo>
                  <a:lnTo>
                    <a:pt x="2473" y="28"/>
                  </a:lnTo>
                  <a:cubicBezTo>
                    <a:pt x="2422" y="30"/>
                    <a:pt x="2372" y="31"/>
                    <a:pt x="2321" y="31"/>
                  </a:cubicBezTo>
                  <a:cubicBezTo>
                    <a:pt x="2004" y="31"/>
                    <a:pt x="1682" y="1"/>
                    <a:pt x="1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5831375" y="2048600"/>
              <a:ext cx="32775" cy="11925"/>
            </a:xfrm>
            <a:custGeom>
              <a:avLst/>
              <a:gdLst/>
              <a:ahLst/>
              <a:cxnLst/>
              <a:rect l="l" t="t" r="r" b="b"/>
              <a:pathLst>
                <a:path w="1311" h="477" extrusionOk="0">
                  <a:moveTo>
                    <a:pt x="181" y="0"/>
                  </a:moveTo>
                  <a:cubicBezTo>
                    <a:pt x="108" y="0"/>
                    <a:pt x="51" y="22"/>
                    <a:pt x="36" y="119"/>
                  </a:cubicBezTo>
                  <a:cubicBezTo>
                    <a:pt x="0" y="274"/>
                    <a:pt x="108" y="429"/>
                    <a:pt x="238" y="441"/>
                  </a:cubicBezTo>
                  <a:cubicBezTo>
                    <a:pt x="524" y="477"/>
                    <a:pt x="810" y="453"/>
                    <a:pt x="1096" y="477"/>
                  </a:cubicBezTo>
                  <a:cubicBezTo>
                    <a:pt x="1215" y="429"/>
                    <a:pt x="1298" y="346"/>
                    <a:pt x="1310" y="215"/>
                  </a:cubicBezTo>
                  <a:cubicBezTo>
                    <a:pt x="1310" y="155"/>
                    <a:pt x="1286" y="119"/>
                    <a:pt x="1239" y="72"/>
                  </a:cubicBezTo>
                  <a:cubicBezTo>
                    <a:pt x="929" y="60"/>
                    <a:pt x="631" y="36"/>
                    <a:pt x="322" y="12"/>
                  </a:cubicBezTo>
                  <a:cubicBezTo>
                    <a:pt x="273" y="8"/>
                    <a:pt x="224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5834050" y="1732575"/>
              <a:ext cx="50925" cy="14775"/>
            </a:xfrm>
            <a:custGeom>
              <a:avLst/>
              <a:gdLst/>
              <a:ahLst/>
              <a:cxnLst/>
              <a:rect l="l" t="t" r="r" b="b"/>
              <a:pathLst>
                <a:path w="2037" h="591" extrusionOk="0">
                  <a:moveTo>
                    <a:pt x="830" y="1"/>
                  </a:moveTo>
                  <a:cubicBezTo>
                    <a:pt x="638" y="1"/>
                    <a:pt x="454" y="56"/>
                    <a:pt x="286" y="211"/>
                  </a:cubicBezTo>
                  <a:cubicBezTo>
                    <a:pt x="191" y="295"/>
                    <a:pt x="96" y="390"/>
                    <a:pt x="1" y="473"/>
                  </a:cubicBezTo>
                  <a:cubicBezTo>
                    <a:pt x="140" y="510"/>
                    <a:pt x="300" y="591"/>
                    <a:pt x="432" y="591"/>
                  </a:cubicBezTo>
                  <a:cubicBezTo>
                    <a:pt x="470" y="591"/>
                    <a:pt x="505" y="584"/>
                    <a:pt x="536" y="568"/>
                  </a:cubicBezTo>
                  <a:cubicBezTo>
                    <a:pt x="703" y="503"/>
                    <a:pt x="873" y="485"/>
                    <a:pt x="1043" y="485"/>
                  </a:cubicBezTo>
                  <a:cubicBezTo>
                    <a:pt x="1248" y="485"/>
                    <a:pt x="1454" y="512"/>
                    <a:pt x="1657" y="512"/>
                  </a:cubicBezTo>
                  <a:cubicBezTo>
                    <a:pt x="1777" y="512"/>
                    <a:pt x="1896" y="502"/>
                    <a:pt x="2013" y="473"/>
                  </a:cubicBezTo>
                  <a:cubicBezTo>
                    <a:pt x="2036" y="354"/>
                    <a:pt x="1965" y="295"/>
                    <a:pt x="1882" y="235"/>
                  </a:cubicBezTo>
                  <a:cubicBezTo>
                    <a:pt x="1679" y="164"/>
                    <a:pt x="1477" y="152"/>
                    <a:pt x="1286" y="80"/>
                  </a:cubicBezTo>
                  <a:cubicBezTo>
                    <a:pt x="1131" y="34"/>
                    <a:pt x="978" y="1"/>
                    <a:pt x="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5866800" y="2058075"/>
              <a:ext cx="32175" cy="24675"/>
            </a:xfrm>
            <a:custGeom>
              <a:avLst/>
              <a:gdLst/>
              <a:ahLst/>
              <a:cxnLst/>
              <a:rect l="l" t="t" r="r" b="b"/>
              <a:pathLst>
                <a:path w="1287" h="987" extrusionOk="0">
                  <a:moveTo>
                    <a:pt x="768" y="1"/>
                  </a:moveTo>
                  <a:cubicBezTo>
                    <a:pt x="567" y="1"/>
                    <a:pt x="406" y="65"/>
                    <a:pt x="286" y="240"/>
                  </a:cubicBezTo>
                  <a:lnTo>
                    <a:pt x="286" y="395"/>
                  </a:lnTo>
                  <a:cubicBezTo>
                    <a:pt x="357" y="645"/>
                    <a:pt x="119" y="693"/>
                    <a:pt x="0" y="812"/>
                  </a:cubicBezTo>
                  <a:cubicBezTo>
                    <a:pt x="102" y="947"/>
                    <a:pt x="234" y="986"/>
                    <a:pt x="366" y="986"/>
                  </a:cubicBezTo>
                  <a:cubicBezTo>
                    <a:pt x="467" y="986"/>
                    <a:pt x="567" y="964"/>
                    <a:pt x="655" y="943"/>
                  </a:cubicBezTo>
                  <a:cubicBezTo>
                    <a:pt x="720" y="929"/>
                    <a:pt x="781" y="924"/>
                    <a:pt x="842" y="924"/>
                  </a:cubicBezTo>
                  <a:cubicBezTo>
                    <a:pt x="992" y="924"/>
                    <a:pt x="1133" y="955"/>
                    <a:pt x="1286" y="955"/>
                  </a:cubicBezTo>
                  <a:cubicBezTo>
                    <a:pt x="1227" y="824"/>
                    <a:pt x="1131" y="729"/>
                    <a:pt x="1000" y="669"/>
                  </a:cubicBezTo>
                  <a:cubicBezTo>
                    <a:pt x="941" y="598"/>
                    <a:pt x="834" y="610"/>
                    <a:pt x="762" y="574"/>
                  </a:cubicBezTo>
                  <a:lnTo>
                    <a:pt x="762" y="574"/>
                  </a:lnTo>
                  <a:cubicBezTo>
                    <a:pt x="796" y="584"/>
                    <a:pt x="833" y="591"/>
                    <a:pt x="868" y="591"/>
                  </a:cubicBezTo>
                  <a:cubicBezTo>
                    <a:pt x="920" y="591"/>
                    <a:pt x="970" y="575"/>
                    <a:pt x="1012" y="526"/>
                  </a:cubicBezTo>
                  <a:lnTo>
                    <a:pt x="1143" y="526"/>
                  </a:lnTo>
                  <a:lnTo>
                    <a:pt x="1143" y="240"/>
                  </a:lnTo>
                  <a:cubicBezTo>
                    <a:pt x="1072" y="109"/>
                    <a:pt x="953" y="26"/>
                    <a:pt x="822" y="2"/>
                  </a:cubicBezTo>
                  <a:cubicBezTo>
                    <a:pt x="803" y="1"/>
                    <a:pt x="786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6082300" y="1789625"/>
              <a:ext cx="24425" cy="27000"/>
            </a:xfrm>
            <a:custGeom>
              <a:avLst/>
              <a:gdLst/>
              <a:ahLst/>
              <a:cxnLst/>
              <a:rect l="l" t="t" r="r" b="b"/>
              <a:pathLst>
                <a:path w="977" h="1080" extrusionOk="0">
                  <a:moveTo>
                    <a:pt x="787" y="0"/>
                  </a:moveTo>
                  <a:cubicBezTo>
                    <a:pt x="716" y="0"/>
                    <a:pt x="635" y="20"/>
                    <a:pt x="560" y="25"/>
                  </a:cubicBezTo>
                  <a:cubicBezTo>
                    <a:pt x="494" y="58"/>
                    <a:pt x="550" y="182"/>
                    <a:pt x="456" y="182"/>
                  </a:cubicBezTo>
                  <a:cubicBezTo>
                    <a:pt x="448" y="182"/>
                    <a:pt x="439" y="181"/>
                    <a:pt x="429" y="180"/>
                  </a:cubicBezTo>
                  <a:cubicBezTo>
                    <a:pt x="381" y="203"/>
                    <a:pt x="346" y="215"/>
                    <a:pt x="298" y="263"/>
                  </a:cubicBezTo>
                  <a:cubicBezTo>
                    <a:pt x="179" y="453"/>
                    <a:pt x="0" y="656"/>
                    <a:pt x="107" y="918"/>
                  </a:cubicBezTo>
                  <a:cubicBezTo>
                    <a:pt x="298" y="1023"/>
                    <a:pt x="417" y="1080"/>
                    <a:pt x="512" y="1080"/>
                  </a:cubicBezTo>
                  <a:cubicBezTo>
                    <a:pt x="630" y="1080"/>
                    <a:pt x="708" y="991"/>
                    <a:pt x="834" y="799"/>
                  </a:cubicBezTo>
                  <a:lnTo>
                    <a:pt x="846" y="799"/>
                  </a:lnTo>
                  <a:cubicBezTo>
                    <a:pt x="893" y="799"/>
                    <a:pt x="917" y="787"/>
                    <a:pt x="965" y="787"/>
                  </a:cubicBezTo>
                  <a:cubicBezTo>
                    <a:pt x="965" y="596"/>
                    <a:pt x="977" y="394"/>
                    <a:pt x="977" y="203"/>
                  </a:cubicBezTo>
                  <a:cubicBezTo>
                    <a:pt x="963" y="38"/>
                    <a:pt x="885" y="0"/>
                    <a:pt x="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6065925" y="1879525"/>
              <a:ext cx="42875" cy="16125"/>
            </a:xfrm>
            <a:custGeom>
              <a:avLst/>
              <a:gdLst/>
              <a:ahLst/>
              <a:cxnLst/>
              <a:rect l="l" t="t" r="r" b="b"/>
              <a:pathLst>
                <a:path w="1715" h="645" extrusionOk="0">
                  <a:moveTo>
                    <a:pt x="24" y="72"/>
                  </a:moveTo>
                  <a:lnTo>
                    <a:pt x="24" y="72"/>
                  </a:lnTo>
                  <a:cubicBezTo>
                    <a:pt x="0" y="132"/>
                    <a:pt x="0" y="191"/>
                    <a:pt x="48" y="251"/>
                  </a:cubicBezTo>
                  <a:cubicBezTo>
                    <a:pt x="310" y="251"/>
                    <a:pt x="417" y="417"/>
                    <a:pt x="477" y="644"/>
                  </a:cubicBezTo>
                  <a:cubicBezTo>
                    <a:pt x="667" y="632"/>
                    <a:pt x="882" y="632"/>
                    <a:pt x="1072" y="632"/>
                  </a:cubicBezTo>
                  <a:cubicBezTo>
                    <a:pt x="1116" y="584"/>
                    <a:pt x="1159" y="568"/>
                    <a:pt x="1203" y="568"/>
                  </a:cubicBezTo>
                  <a:cubicBezTo>
                    <a:pt x="1298" y="568"/>
                    <a:pt x="1392" y="644"/>
                    <a:pt x="1487" y="644"/>
                  </a:cubicBezTo>
                  <a:cubicBezTo>
                    <a:pt x="1491" y="644"/>
                    <a:pt x="1496" y="644"/>
                    <a:pt x="1501" y="644"/>
                  </a:cubicBezTo>
                  <a:lnTo>
                    <a:pt x="1620" y="644"/>
                  </a:lnTo>
                  <a:cubicBezTo>
                    <a:pt x="1715" y="536"/>
                    <a:pt x="1715" y="429"/>
                    <a:pt x="1620" y="346"/>
                  </a:cubicBezTo>
                  <a:cubicBezTo>
                    <a:pt x="1132" y="1"/>
                    <a:pt x="548" y="167"/>
                    <a:pt x="24" y="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5825425" y="1786950"/>
              <a:ext cx="52100" cy="22950"/>
            </a:xfrm>
            <a:custGeom>
              <a:avLst/>
              <a:gdLst/>
              <a:ahLst/>
              <a:cxnLst/>
              <a:rect l="l" t="t" r="r" b="b"/>
              <a:pathLst>
                <a:path w="2084" h="918" extrusionOk="0">
                  <a:moveTo>
                    <a:pt x="393" y="1"/>
                  </a:moveTo>
                  <a:cubicBezTo>
                    <a:pt x="179" y="108"/>
                    <a:pt x="0" y="203"/>
                    <a:pt x="179" y="477"/>
                  </a:cubicBezTo>
                  <a:cubicBezTo>
                    <a:pt x="204" y="503"/>
                    <a:pt x="233" y="514"/>
                    <a:pt x="262" y="514"/>
                  </a:cubicBezTo>
                  <a:cubicBezTo>
                    <a:pt x="287" y="514"/>
                    <a:pt x="311" y="505"/>
                    <a:pt x="334" y="489"/>
                  </a:cubicBezTo>
                  <a:lnTo>
                    <a:pt x="465" y="489"/>
                  </a:lnTo>
                  <a:cubicBezTo>
                    <a:pt x="596" y="620"/>
                    <a:pt x="798" y="668"/>
                    <a:pt x="917" y="822"/>
                  </a:cubicBezTo>
                  <a:cubicBezTo>
                    <a:pt x="953" y="858"/>
                    <a:pt x="1000" y="894"/>
                    <a:pt x="1060" y="918"/>
                  </a:cubicBezTo>
                  <a:cubicBezTo>
                    <a:pt x="1172" y="548"/>
                    <a:pt x="1404" y="477"/>
                    <a:pt x="1668" y="477"/>
                  </a:cubicBezTo>
                  <a:cubicBezTo>
                    <a:pt x="1794" y="477"/>
                    <a:pt x="1928" y="493"/>
                    <a:pt x="2060" y="501"/>
                  </a:cubicBezTo>
                  <a:cubicBezTo>
                    <a:pt x="2072" y="477"/>
                    <a:pt x="2084" y="441"/>
                    <a:pt x="2084" y="417"/>
                  </a:cubicBezTo>
                  <a:cubicBezTo>
                    <a:pt x="2084" y="358"/>
                    <a:pt x="2060" y="298"/>
                    <a:pt x="2012" y="239"/>
                  </a:cubicBezTo>
                  <a:cubicBezTo>
                    <a:pt x="1824" y="100"/>
                    <a:pt x="1619" y="67"/>
                    <a:pt x="1409" y="67"/>
                  </a:cubicBezTo>
                  <a:cubicBezTo>
                    <a:pt x="1224" y="67"/>
                    <a:pt x="1036" y="93"/>
                    <a:pt x="853" y="93"/>
                  </a:cubicBezTo>
                  <a:cubicBezTo>
                    <a:pt x="694" y="93"/>
                    <a:pt x="538" y="73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5563475" y="1971200"/>
              <a:ext cx="45875" cy="10450"/>
            </a:xfrm>
            <a:custGeom>
              <a:avLst/>
              <a:gdLst/>
              <a:ahLst/>
              <a:cxnLst/>
              <a:rect l="l" t="t" r="r" b="b"/>
              <a:pathLst>
                <a:path w="1835" h="418" extrusionOk="0">
                  <a:moveTo>
                    <a:pt x="561" y="1"/>
                  </a:moveTo>
                  <a:cubicBezTo>
                    <a:pt x="446" y="1"/>
                    <a:pt x="331" y="5"/>
                    <a:pt x="215" y="13"/>
                  </a:cubicBezTo>
                  <a:cubicBezTo>
                    <a:pt x="156" y="13"/>
                    <a:pt x="108" y="84"/>
                    <a:pt x="48" y="132"/>
                  </a:cubicBezTo>
                  <a:cubicBezTo>
                    <a:pt x="1" y="167"/>
                    <a:pt x="1" y="227"/>
                    <a:pt x="60" y="275"/>
                  </a:cubicBezTo>
                  <a:cubicBezTo>
                    <a:pt x="196" y="356"/>
                    <a:pt x="346" y="410"/>
                    <a:pt x="499" y="410"/>
                  </a:cubicBezTo>
                  <a:cubicBezTo>
                    <a:pt x="547" y="410"/>
                    <a:pt x="596" y="405"/>
                    <a:pt x="644" y="394"/>
                  </a:cubicBezTo>
                  <a:cubicBezTo>
                    <a:pt x="684" y="354"/>
                    <a:pt x="722" y="337"/>
                    <a:pt x="759" y="337"/>
                  </a:cubicBezTo>
                  <a:cubicBezTo>
                    <a:pt x="811" y="337"/>
                    <a:pt x="862" y="369"/>
                    <a:pt x="918" y="417"/>
                  </a:cubicBezTo>
                  <a:cubicBezTo>
                    <a:pt x="1123" y="296"/>
                    <a:pt x="1350" y="270"/>
                    <a:pt x="1581" y="270"/>
                  </a:cubicBezTo>
                  <a:cubicBezTo>
                    <a:pt x="1645" y="270"/>
                    <a:pt x="1710" y="272"/>
                    <a:pt x="1775" y="275"/>
                  </a:cubicBezTo>
                  <a:cubicBezTo>
                    <a:pt x="1834" y="239"/>
                    <a:pt x="1834" y="191"/>
                    <a:pt x="1775" y="132"/>
                  </a:cubicBezTo>
                  <a:cubicBezTo>
                    <a:pt x="1367" y="48"/>
                    <a:pt x="966" y="1"/>
                    <a:pt x="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5600400" y="1814800"/>
              <a:ext cx="52775" cy="9325"/>
            </a:xfrm>
            <a:custGeom>
              <a:avLst/>
              <a:gdLst/>
              <a:ahLst/>
              <a:cxnLst/>
              <a:rect l="l" t="t" r="r" b="b"/>
              <a:pathLst>
                <a:path w="2111" h="373" extrusionOk="0">
                  <a:moveTo>
                    <a:pt x="1581" y="1"/>
                  </a:moveTo>
                  <a:cubicBezTo>
                    <a:pt x="1048" y="1"/>
                    <a:pt x="532" y="196"/>
                    <a:pt x="0" y="196"/>
                  </a:cubicBezTo>
                  <a:lnTo>
                    <a:pt x="167" y="363"/>
                  </a:lnTo>
                  <a:cubicBezTo>
                    <a:pt x="244" y="359"/>
                    <a:pt x="322" y="357"/>
                    <a:pt x="400" y="357"/>
                  </a:cubicBezTo>
                  <a:cubicBezTo>
                    <a:pt x="634" y="357"/>
                    <a:pt x="871" y="372"/>
                    <a:pt x="1109" y="372"/>
                  </a:cubicBezTo>
                  <a:cubicBezTo>
                    <a:pt x="1426" y="372"/>
                    <a:pt x="1744" y="345"/>
                    <a:pt x="2060" y="220"/>
                  </a:cubicBezTo>
                  <a:cubicBezTo>
                    <a:pt x="2110" y="157"/>
                    <a:pt x="2101" y="138"/>
                    <a:pt x="2065" y="138"/>
                  </a:cubicBezTo>
                  <a:cubicBezTo>
                    <a:pt x="2013" y="138"/>
                    <a:pt x="1905" y="180"/>
                    <a:pt x="1852" y="180"/>
                  </a:cubicBezTo>
                  <a:cubicBezTo>
                    <a:pt x="1806" y="180"/>
                    <a:pt x="1803" y="148"/>
                    <a:pt x="1917" y="30"/>
                  </a:cubicBezTo>
                  <a:cubicBezTo>
                    <a:pt x="1804" y="9"/>
                    <a:pt x="1692" y="1"/>
                    <a:pt x="1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5600475" y="2085750"/>
              <a:ext cx="84175" cy="7825"/>
            </a:xfrm>
            <a:custGeom>
              <a:avLst/>
              <a:gdLst/>
              <a:ahLst/>
              <a:cxnLst/>
              <a:rect l="l" t="t" r="r" b="b"/>
              <a:pathLst>
                <a:path w="3367" h="313" extrusionOk="0">
                  <a:moveTo>
                    <a:pt x="2917" y="0"/>
                  </a:moveTo>
                  <a:cubicBezTo>
                    <a:pt x="2683" y="0"/>
                    <a:pt x="2442" y="83"/>
                    <a:pt x="2215" y="83"/>
                  </a:cubicBezTo>
                  <a:cubicBezTo>
                    <a:pt x="2103" y="83"/>
                    <a:pt x="1994" y="63"/>
                    <a:pt x="1890" y="3"/>
                  </a:cubicBezTo>
                  <a:cubicBezTo>
                    <a:pt x="1259" y="3"/>
                    <a:pt x="640" y="15"/>
                    <a:pt x="9" y="15"/>
                  </a:cubicBezTo>
                  <a:cubicBezTo>
                    <a:pt x="1" y="185"/>
                    <a:pt x="81" y="206"/>
                    <a:pt x="185" y="206"/>
                  </a:cubicBezTo>
                  <a:cubicBezTo>
                    <a:pt x="220" y="206"/>
                    <a:pt x="258" y="204"/>
                    <a:pt x="296" y="204"/>
                  </a:cubicBezTo>
                  <a:cubicBezTo>
                    <a:pt x="312" y="204"/>
                    <a:pt x="327" y="204"/>
                    <a:pt x="342" y="205"/>
                  </a:cubicBezTo>
                  <a:lnTo>
                    <a:pt x="1366" y="205"/>
                  </a:lnTo>
                  <a:cubicBezTo>
                    <a:pt x="1485" y="217"/>
                    <a:pt x="1616" y="193"/>
                    <a:pt x="1735" y="253"/>
                  </a:cubicBezTo>
                  <a:lnTo>
                    <a:pt x="1759" y="312"/>
                  </a:lnTo>
                  <a:cubicBezTo>
                    <a:pt x="1945" y="275"/>
                    <a:pt x="2132" y="269"/>
                    <a:pt x="2318" y="269"/>
                  </a:cubicBezTo>
                  <a:cubicBezTo>
                    <a:pt x="2401" y="269"/>
                    <a:pt x="2484" y="271"/>
                    <a:pt x="2567" y="271"/>
                  </a:cubicBezTo>
                  <a:cubicBezTo>
                    <a:pt x="2837" y="271"/>
                    <a:pt x="3105" y="259"/>
                    <a:pt x="3367" y="157"/>
                  </a:cubicBezTo>
                  <a:cubicBezTo>
                    <a:pt x="3224" y="36"/>
                    <a:pt x="3072" y="0"/>
                    <a:pt x="2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6062050" y="1789200"/>
              <a:ext cx="29800" cy="25275"/>
            </a:xfrm>
            <a:custGeom>
              <a:avLst/>
              <a:gdLst/>
              <a:ahLst/>
              <a:cxnLst/>
              <a:rect l="l" t="t" r="r" b="b"/>
              <a:pathLst>
                <a:path w="1192" h="1011" extrusionOk="0">
                  <a:moveTo>
                    <a:pt x="490" y="1"/>
                  </a:moveTo>
                  <a:cubicBezTo>
                    <a:pt x="469" y="1"/>
                    <a:pt x="449" y="2"/>
                    <a:pt x="429" y="6"/>
                  </a:cubicBezTo>
                  <a:cubicBezTo>
                    <a:pt x="298" y="42"/>
                    <a:pt x="179" y="101"/>
                    <a:pt x="96" y="185"/>
                  </a:cubicBezTo>
                  <a:cubicBezTo>
                    <a:pt x="36" y="268"/>
                    <a:pt x="1" y="351"/>
                    <a:pt x="72" y="447"/>
                  </a:cubicBezTo>
                  <a:cubicBezTo>
                    <a:pt x="390" y="447"/>
                    <a:pt x="303" y="1011"/>
                    <a:pt x="631" y="1011"/>
                  </a:cubicBezTo>
                  <a:cubicBezTo>
                    <a:pt x="672" y="1011"/>
                    <a:pt x="719" y="1002"/>
                    <a:pt x="775" y="982"/>
                  </a:cubicBezTo>
                  <a:cubicBezTo>
                    <a:pt x="822" y="970"/>
                    <a:pt x="870" y="947"/>
                    <a:pt x="917" y="947"/>
                  </a:cubicBezTo>
                  <a:cubicBezTo>
                    <a:pt x="1037" y="732"/>
                    <a:pt x="1191" y="518"/>
                    <a:pt x="1191" y="256"/>
                  </a:cubicBezTo>
                  <a:cubicBezTo>
                    <a:pt x="1179" y="220"/>
                    <a:pt x="1168" y="208"/>
                    <a:pt x="1144" y="173"/>
                  </a:cubicBezTo>
                  <a:cubicBezTo>
                    <a:pt x="989" y="89"/>
                    <a:pt x="810" y="77"/>
                    <a:pt x="632" y="6"/>
                  </a:cubicBezTo>
                  <a:cubicBezTo>
                    <a:pt x="576" y="6"/>
                    <a:pt x="531" y="1"/>
                    <a:pt x="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5747725" y="1922150"/>
              <a:ext cx="35750" cy="9925"/>
            </a:xfrm>
            <a:custGeom>
              <a:avLst/>
              <a:gdLst/>
              <a:ahLst/>
              <a:cxnLst/>
              <a:rect l="l" t="t" r="r" b="b"/>
              <a:pathLst>
                <a:path w="1430" h="397" extrusionOk="0">
                  <a:moveTo>
                    <a:pt x="597" y="1"/>
                  </a:moveTo>
                  <a:cubicBezTo>
                    <a:pt x="397" y="1"/>
                    <a:pt x="198" y="26"/>
                    <a:pt x="1" y="93"/>
                  </a:cubicBezTo>
                  <a:cubicBezTo>
                    <a:pt x="60" y="189"/>
                    <a:pt x="108" y="296"/>
                    <a:pt x="155" y="379"/>
                  </a:cubicBezTo>
                  <a:cubicBezTo>
                    <a:pt x="190" y="378"/>
                    <a:pt x="225" y="378"/>
                    <a:pt x="259" y="378"/>
                  </a:cubicBezTo>
                  <a:cubicBezTo>
                    <a:pt x="490" y="378"/>
                    <a:pt x="721" y="396"/>
                    <a:pt x="949" y="396"/>
                  </a:cubicBezTo>
                  <a:cubicBezTo>
                    <a:pt x="1110" y="396"/>
                    <a:pt x="1271" y="387"/>
                    <a:pt x="1429" y="355"/>
                  </a:cubicBezTo>
                  <a:cubicBezTo>
                    <a:pt x="1429" y="236"/>
                    <a:pt x="1382" y="129"/>
                    <a:pt x="1263" y="70"/>
                  </a:cubicBezTo>
                  <a:cubicBezTo>
                    <a:pt x="1043" y="32"/>
                    <a:pt x="820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5455425" y="1994050"/>
              <a:ext cx="33075" cy="14975"/>
            </a:xfrm>
            <a:custGeom>
              <a:avLst/>
              <a:gdLst/>
              <a:ahLst/>
              <a:cxnLst/>
              <a:rect l="l" t="t" r="r" b="b"/>
              <a:pathLst>
                <a:path w="1323" h="599" extrusionOk="0">
                  <a:moveTo>
                    <a:pt x="766" y="1"/>
                  </a:moveTo>
                  <a:cubicBezTo>
                    <a:pt x="633" y="1"/>
                    <a:pt x="501" y="28"/>
                    <a:pt x="370" y="63"/>
                  </a:cubicBezTo>
                  <a:cubicBezTo>
                    <a:pt x="239" y="134"/>
                    <a:pt x="120" y="218"/>
                    <a:pt x="13" y="349"/>
                  </a:cubicBezTo>
                  <a:cubicBezTo>
                    <a:pt x="13" y="373"/>
                    <a:pt x="1" y="408"/>
                    <a:pt x="1" y="432"/>
                  </a:cubicBezTo>
                  <a:cubicBezTo>
                    <a:pt x="13" y="468"/>
                    <a:pt x="36" y="480"/>
                    <a:pt x="60" y="515"/>
                  </a:cubicBezTo>
                  <a:cubicBezTo>
                    <a:pt x="489" y="444"/>
                    <a:pt x="965" y="599"/>
                    <a:pt x="1322" y="194"/>
                  </a:cubicBezTo>
                  <a:cubicBezTo>
                    <a:pt x="1130" y="50"/>
                    <a:pt x="947" y="1"/>
                    <a:pt x="7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5529250" y="2061650"/>
              <a:ext cx="46150" cy="12450"/>
            </a:xfrm>
            <a:custGeom>
              <a:avLst/>
              <a:gdLst/>
              <a:ahLst/>
              <a:cxnLst/>
              <a:rect l="l" t="t" r="r" b="b"/>
              <a:pathLst>
                <a:path w="1846" h="498" extrusionOk="0">
                  <a:moveTo>
                    <a:pt x="1388" y="1"/>
                  </a:moveTo>
                  <a:cubicBezTo>
                    <a:pt x="1174" y="1"/>
                    <a:pt x="946" y="86"/>
                    <a:pt x="727" y="86"/>
                  </a:cubicBezTo>
                  <a:cubicBezTo>
                    <a:pt x="719" y="86"/>
                    <a:pt x="711" y="86"/>
                    <a:pt x="703" y="86"/>
                  </a:cubicBezTo>
                  <a:cubicBezTo>
                    <a:pt x="694" y="83"/>
                    <a:pt x="684" y="82"/>
                    <a:pt x="675" y="82"/>
                  </a:cubicBezTo>
                  <a:cubicBezTo>
                    <a:pt x="591" y="82"/>
                    <a:pt x="507" y="172"/>
                    <a:pt x="416" y="172"/>
                  </a:cubicBezTo>
                  <a:cubicBezTo>
                    <a:pt x="375" y="172"/>
                    <a:pt x="331" y="153"/>
                    <a:pt x="286" y="97"/>
                  </a:cubicBezTo>
                  <a:cubicBezTo>
                    <a:pt x="203" y="97"/>
                    <a:pt x="96" y="109"/>
                    <a:pt x="1" y="109"/>
                  </a:cubicBezTo>
                  <a:cubicBezTo>
                    <a:pt x="36" y="217"/>
                    <a:pt x="84" y="324"/>
                    <a:pt x="143" y="407"/>
                  </a:cubicBezTo>
                  <a:cubicBezTo>
                    <a:pt x="233" y="474"/>
                    <a:pt x="324" y="497"/>
                    <a:pt x="415" y="497"/>
                  </a:cubicBezTo>
                  <a:cubicBezTo>
                    <a:pt x="567" y="497"/>
                    <a:pt x="721" y="432"/>
                    <a:pt x="870" y="395"/>
                  </a:cubicBezTo>
                  <a:cubicBezTo>
                    <a:pt x="870" y="383"/>
                    <a:pt x="882" y="371"/>
                    <a:pt x="917" y="347"/>
                  </a:cubicBezTo>
                  <a:cubicBezTo>
                    <a:pt x="920" y="345"/>
                    <a:pt x="925" y="343"/>
                    <a:pt x="932" y="343"/>
                  </a:cubicBezTo>
                  <a:cubicBezTo>
                    <a:pt x="952" y="343"/>
                    <a:pt x="983" y="356"/>
                    <a:pt x="1001" y="383"/>
                  </a:cubicBezTo>
                  <a:cubicBezTo>
                    <a:pt x="1096" y="383"/>
                    <a:pt x="1191" y="395"/>
                    <a:pt x="1286" y="395"/>
                  </a:cubicBezTo>
                  <a:cubicBezTo>
                    <a:pt x="1453" y="395"/>
                    <a:pt x="1608" y="371"/>
                    <a:pt x="1751" y="276"/>
                  </a:cubicBezTo>
                  <a:cubicBezTo>
                    <a:pt x="1775" y="264"/>
                    <a:pt x="1822" y="252"/>
                    <a:pt x="1846" y="228"/>
                  </a:cubicBezTo>
                  <a:cubicBezTo>
                    <a:pt x="1709" y="51"/>
                    <a:pt x="1553" y="1"/>
                    <a:pt x="1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5786125" y="1805700"/>
              <a:ext cx="44975" cy="11350"/>
            </a:xfrm>
            <a:custGeom>
              <a:avLst/>
              <a:gdLst/>
              <a:ahLst/>
              <a:cxnLst/>
              <a:rect l="l" t="t" r="r" b="b"/>
              <a:pathLst>
                <a:path w="1799" h="454" extrusionOk="0">
                  <a:moveTo>
                    <a:pt x="1243" y="1"/>
                  </a:moveTo>
                  <a:cubicBezTo>
                    <a:pt x="1131" y="1"/>
                    <a:pt x="1020" y="95"/>
                    <a:pt x="900" y="95"/>
                  </a:cubicBezTo>
                  <a:cubicBezTo>
                    <a:pt x="852" y="95"/>
                    <a:pt x="802" y="80"/>
                    <a:pt x="751" y="37"/>
                  </a:cubicBezTo>
                  <a:lnTo>
                    <a:pt x="489" y="37"/>
                  </a:lnTo>
                  <a:cubicBezTo>
                    <a:pt x="370" y="215"/>
                    <a:pt x="1" y="96"/>
                    <a:pt x="48" y="453"/>
                  </a:cubicBezTo>
                  <a:cubicBezTo>
                    <a:pt x="152" y="445"/>
                    <a:pt x="257" y="442"/>
                    <a:pt x="362" y="442"/>
                  </a:cubicBezTo>
                  <a:cubicBezTo>
                    <a:pt x="546" y="442"/>
                    <a:pt x="732" y="450"/>
                    <a:pt x="917" y="450"/>
                  </a:cubicBezTo>
                  <a:cubicBezTo>
                    <a:pt x="1209" y="450"/>
                    <a:pt x="1501" y="429"/>
                    <a:pt x="1787" y="322"/>
                  </a:cubicBezTo>
                  <a:cubicBezTo>
                    <a:pt x="1798" y="263"/>
                    <a:pt x="1787" y="227"/>
                    <a:pt x="1751" y="215"/>
                  </a:cubicBezTo>
                  <a:cubicBezTo>
                    <a:pt x="1727" y="168"/>
                    <a:pt x="1691" y="144"/>
                    <a:pt x="1656" y="120"/>
                  </a:cubicBezTo>
                  <a:cubicBezTo>
                    <a:pt x="1632" y="132"/>
                    <a:pt x="1611" y="138"/>
                    <a:pt x="1592" y="138"/>
                  </a:cubicBezTo>
                  <a:cubicBezTo>
                    <a:pt x="1572" y="138"/>
                    <a:pt x="1554" y="132"/>
                    <a:pt x="1537" y="120"/>
                  </a:cubicBezTo>
                  <a:cubicBezTo>
                    <a:pt x="1537" y="84"/>
                    <a:pt x="1513" y="48"/>
                    <a:pt x="1477" y="37"/>
                  </a:cubicBezTo>
                  <a:cubicBezTo>
                    <a:pt x="1429" y="37"/>
                    <a:pt x="1382" y="25"/>
                    <a:pt x="1334" y="25"/>
                  </a:cubicBezTo>
                  <a:cubicBezTo>
                    <a:pt x="1304" y="7"/>
                    <a:pt x="1273" y="1"/>
                    <a:pt x="1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5818575" y="1988700"/>
              <a:ext cx="33650" cy="10800"/>
            </a:xfrm>
            <a:custGeom>
              <a:avLst/>
              <a:gdLst/>
              <a:ahLst/>
              <a:cxnLst/>
              <a:rect l="l" t="t" r="r" b="b"/>
              <a:pathLst>
                <a:path w="1346" h="432" extrusionOk="0">
                  <a:moveTo>
                    <a:pt x="853" y="1"/>
                  </a:moveTo>
                  <a:cubicBezTo>
                    <a:pt x="567" y="1"/>
                    <a:pt x="286" y="33"/>
                    <a:pt x="0" y="110"/>
                  </a:cubicBezTo>
                  <a:cubicBezTo>
                    <a:pt x="24" y="206"/>
                    <a:pt x="119" y="217"/>
                    <a:pt x="179" y="277"/>
                  </a:cubicBezTo>
                  <a:cubicBezTo>
                    <a:pt x="215" y="337"/>
                    <a:pt x="274" y="384"/>
                    <a:pt x="322" y="432"/>
                  </a:cubicBezTo>
                  <a:lnTo>
                    <a:pt x="1036" y="432"/>
                  </a:lnTo>
                  <a:cubicBezTo>
                    <a:pt x="1322" y="432"/>
                    <a:pt x="1346" y="229"/>
                    <a:pt x="1322" y="27"/>
                  </a:cubicBezTo>
                  <a:cubicBezTo>
                    <a:pt x="1163" y="10"/>
                    <a:pt x="1007" y="1"/>
                    <a:pt x="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5517950" y="1973400"/>
              <a:ext cx="47650" cy="8575"/>
            </a:xfrm>
            <a:custGeom>
              <a:avLst/>
              <a:gdLst/>
              <a:ahLst/>
              <a:cxnLst/>
              <a:rect l="l" t="t" r="r" b="b"/>
              <a:pathLst>
                <a:path w="1906" h="343" extrusionOk="0">
                  <a:moveTo>
                    <a:pt x="993" y="0"/>
                  </a:moveTo>
                  <a:cubicBezTo>
                    <a:pt x="603" y="0"/>
                    <a:pt x="210" y="36"/>
                    <a:pt x="0" y="163"/>
                  </a:cubicBezTo>
                  <a:cubicBezTo>
                    <a:pt x="155" y="341"/>
                    <a:pt x="429" y="210"/>
                    <a:pt x="607" y="341"/>
                  </a:cubicBezTo>
                  <a:cubicBezTo>
                    <a:pt x="645" y="342"/>
                    <a:pt x="682" y="343"/>
                    <a:pt x="719" y="343"/>
                  </a:cubicBezTo>
                  <a:cubicBezTo>
                    <a:pt x="1118" y="343"/>
                    <a:pt x="1502" y="285"/>
                    <a:pt x="1905" y="187"/>
                  </a:cubicBezTo>
                  <a:cubicBezTo>
                    <a:pt x="1881" y="151"/>
                    <a:pt x="1881" y="91"/>
                    <a:pt x="1881" y="44"/>
                  </a:cubicBezTo>
                  <a:cubicBezTo>
                    <a:pt x="1671" y="27"/>
                    <a:pt x="1333" y="0"/>
                    <a:pt x="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5658125" y="1786825"/>
              <a:ext cx="48250" cy="8200"/>
            </a:xfrm>
            <a:custGeom>
              <a:avLst/>
              <a:gdLst/>
              <a:ahLst/>
              <a:cxnLst/>
              <a:rect l="l" t="t" r="r" b="b"/>
              <a:pathLst>
                <a:path w="1930" h="328" extrusionOk="0">
                  <a:moveTo>
                    <a:pt x="710" y="0"/>
                  </a:moveTo>
                  <a:cubicBezTo>
                    <a:pt x="466" y="0"/>
                    <a:pt x="227" y="39"/>
                    <a:pt x="1" y="184"/>
                  </a:cubicBezTo>
                  <a:cubicBezTo>
                    <a:pt x="120" y="303"/>
                    <a:pt x="299" y="196"/>
                    <a:pt x="418" y="315"/>
                  </a:cubicBezTo>
                  <a:cubicBezTo>
                    <a:pt x="894" y="327"/>
                    <a:pt x="1382" y="327"/>
                    <a:pt x="1858" y="327"/>
                  </a:cubicBezTo>
                  <a:cubicBezTo>
                    <a:pt x="1930" y="292"/>
                    <a:pt x="1930" y="232"/>
                    <a:pt x="1858" y="184"/>
                  </a:cubicBezTo>
                  <a:lnTo>
                    <a:pt x="1715" y="30"/>
                  </a:lnTo>
                  <a:cubicBezTo>
                    <a:pt x="1648" y="83"/>
                    <a:pt x="1582" y="102"/>
                    <a:pt x="1517" y="102"/>
                  </a:cubicBezTo>
                  <a:cubicBezTo>
                    <a:pt x="1408" y="102"/>
                    <a:pt x="1298" y="52"/>
                    <a:pt x="1180" y="30"/>
                  </a:cubicBezTo>
                  <a:cubicBezTo>
                    <a:pt x="1022" y="16"/>
                    <a:pt x="865" y="0"/>
                    <a:pt x="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5876925" y="1786500"/>
              <a:ext cx="34250" cy="26975"/>
            </a:xfrm>
            <a:custGeom>
              <a:avLst/>
              <a:gdLst/>
              <a:ahLst/>
              <a:cxnLst/>
              <a:rect l="l" t="t" r="r" b="b"/>
              <a:pathLst>
                <a:path w="1370" h="1079" extrusionOk="0">
                  <a:moveTo>
                    <a:pt x="917" y="0"/>
                  </a:moveTo>
                  <a:cubicBezTo>
                    <a:pt x="752" y="0"/>
                    <a:pt x="593" y="92"/>
                    <a:pt x="429" y="150"/>
                  </a:cubicBezTo>
                  <a:cubicBezTo>
                    <a:pt x="324" y="159"/>
                    <a:pt x="522" y="440"/>
                    <a:pt x="403" y="440"/>
                  </a:cubicBezTo>
                  <a:cubicBezTo>
                    <a:pt x="372" y="440"/>
                    <a:pt x="321" y="422"/>
                    <a:pt x="238" y="376"/>
                  </a:cubicBezTo>
                  <a:cubicBezTo>
                    <a:pt x="225" y="365"/>
                    <a:pt x="209" y="361"/>
                    <a:pt x="191" y="361"/>
                  </a:cubicBezTo>
                  <a:cubicBezTo>
                    <a:pt x="129" y="361"/>
                    <a:pt x="46" y="418"/>
                    <a:pt x="0" y="483"/>
                  </a:cubicBezTo>
                  <a:lnTo>
                    <a:pt x="0" y="507"/>
                  </a:lnTo>
                  <a:cubicBezTo>
                    <a:pt x="98" y="613"/>
                    <a:pt x="223" y="630"/>
                    <a:pt x="350" y="630"/>
                  </a:cubicBezTo>
                  <a:cubicBezTo>
                    <a:pt x="409" y="630"/>
                    <a:pt x="467" y="626"/>
                    <a:pt x="524" y="626"/>
                  </a:cubicBezTo>
                  <a:cubicBezTo>
                    <a:pt x="714" y="626"/>
                    <a:pt x="845" y="686"/>
                    <a:pt x="845" y="900"/>
                  </a:cubicBezTo>
                  <a:cubicBezTo>
                    <a:pt x="857" y="995"/>
                    <a:pt x="953" y="1007"/>
                    <a:pt x="976" y="1055"/>
                  </a:cubicBezTo>
                  <a:cubicBezTo>
                    <a:pt x="1024" y="1078"/>
                    <a:pt x="1072" y="1078"/>
                    <a:pt x="1119" y="1078"/>
                  </a:cubicBezTo>
                  <a:cubicBezTo>
                    <a:pt x="1238" y="1031"/>
                    <a:pt x="1310" y="959"/>
                    <a:pt x="1334" y="840"/>
                  </a:cubicBezTo>
                  <a:cubicBezTo>
                    <a:pt x="1322" y="697"/>
                    <a:pt x="1369" y="555"/>
                    <a:pt x="1274" y="435"/>
                  </a:cubicBezTo>
                  <a:cubicBezTo>
                    <a:pt x="1143" y="340"/>
                    <a:pt x="1203" y="185"/>
                    <a:pt x="1143" y="66"/>
                  </a:cubicBezTo>
                  <a:cubicBezTo>
                    <a:pt x="1066" y="19"/>
                    <a:pt x="991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5924825" y="1734125"/>
              <a:ext cx="49450" cy="14475"/>
            </a:xfrm>
            <a:custGeom>
              <a:avLst/>
              <a:gdLst/>
              <a:ahLst/>
              <a:cxnLst/>
              <a:rect l="l" t="t" r="r" b="b"/>
              <a:pathLst>
                <a:path w="1978" h="579" extrusionOk="0">
                  <a:moveTo>
                    <a:pt x="1659" y="1"/>
                  </a:moveTo>
                  <a:cubicBezTo>
                    <a:pt x="1507" y="1"/>
                    <a:pt x="1338" y="94"/>
                    <a:pt x="1180" y="114"/>
                  </a:cubicBezTo>
                  <a:cubicBezTo>
                    <a:pt x="1054" y="177"/>
                    <a:pt x="932" y="219"/>
                    <a:pt x="809" y="219"/>
                  </a:cubicBezTo>
                  <a:cubicBezTo>
                    <a:pt x="723" y="219"/>
                    <a:pt x="637" y="198"/>
                    <a:pt x="549" y="149"/>
                  </a:cubicBezTo>
                  <a:cubicBezTo>
                    <a:pt x="455" y="102"/>
                    <a:pt x="356" y="50"/>
                    <a:pt x="255" y="50"/>
                  </a:cubicBezTo>
                  <a:cubicBezTo>
                    <a:pt x="203" y="50"/>
                    <a:pt x="149" y="65"/>
                    <a:pt x="96" y="102"/>
                  </a:cubicBezTo>
                  <a:cubicBezTo>
                    <a:pt x="1" y="268"/>
                    <a:pt x="132" y="340"/>
                    <a:pt x="239" y="411"/>
                  </a:cubicBezTo>
                  <a:cubicBezTo>
                    <a:pt x="473" y="547"/>
                    <a:pt x="714" y="579"/>
                    <a:pt x="956" y="579"/>
                  </a:cubicBezTo>
                  <a:cubicBezTo>
                    <a:pt x="1169" y="579"/>
                    <a:pt x="1384" y="554"/>
                    <a:pt x="1596" y="554"/>
                  </a:cubicBezTo>
                  <a:cubicBezTo>
                    <a:pt x="1672" y="554"/>
                    <a:pt x="1747" y="557"/>
                    <a:pt x="1823" y="566"/>
                  </a:cubicBezTo>
                  <a:cubicBezTo>
                    <a:pt x="1715" y="387"/>
                    <a:pt x="1739" y="268"/>
                    <a:pt x="1977" y="268"/>
                  </a:cubicBezTo>
                  <a:cubicBezTo>
                    <a:pt x="1892" y="61"/>
                    <a:pt x="1781" y="1"/>
                    <a:pt x="1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6012350" y="1952750"/>
              <a:ext cx="39025" cy="11050"/>
            </a:xfrm>
            <a:custGeom>
              <a:avLst/>
              <a:gdLst/>
              <a:ahLst/>
              <a:cxnLst/>
              <a:rect l="l" t="t" r="r" b="b"/>
              <a:pathLst>
                <a:path w="1561" h="442" extrusionOk="0">
                  <a:moveTo>
                    <a:pt x="1322" y="1"/>
                  </a:moveTo>
                  <a:cubicBezTo>
                    <a:pt x="893" y="1"/>
                    <a:pt x="477" y="24"/>
                    <a:pt x="48" y="24"/>
                  </a:cubicBezTo>
                  <a:cubicBezTo>
                    <a:pt x="0" y="334"/>
                    <a:pt x="381" y="227"/>
                    <a:pt x="465" y="417"/>
                  </a:cubicBezTo>
                  <a:cubicBezTo>
                    <a:pt x="500" y="417"/>
                    <a:pt x="560" y="441"/>
                    <a:pt x="608" y="441"/>
                  </a:cubicBezTo>
                  <a:cubicBezTo>
                    <a:pt x="608" y="417"/>
                    <a:pt x="619" y="405"/>
                    <a:pt x="655" y="393"/>
                  </a:cubicBezTo>
                  <a:cubicBezTo>
                    <a:pt x="662" y="390"/>
                    <a:pt x="669" y="389"/>
                    <a:pt x="676" y="389"/>
                  </a:cubicBezTo>
                  <a:cubicBezTo>
                    <a:pt x="697" y="389"/>
                    <a:pt x="721" y="400"/>
                    <a:pt x="739" y="417"/>
                  </a:cubicBezTo>
                  <a:cubicBezTo>
                    <a:pt x="762" y="415"/>
                    <a:pt x="786" y="414"/>
                    <a:pt x="810" y="414"/>
                  </a:cubicBezTo>
                  <a:cubicBezTo>
                    <a:pt x="920" y="414"/>
                    <a:pt x="1030" y="434"/>
                    <a:pt x="1136" y="434"/>
                  </a:cubicBezTo>
                  <a:cubicBezTo>
                    <a:pt x="1257" y="434"/>
                    <a:pt x="1373" y="408"/>
                    <a:pt x="1477" y="298"/>
                  </a:cubicBezTo>
                  <a:cubicBezTo>
                    <a:pt x="1560" y="143"/>
                    <a:pt x="1429" y="60"/>
                    <a:pt x="1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5333400" y="1848950"/>
              <a:ext cx="36625" cy="12750"/>
            </a:xfrm>
            <a:custGeom>
              <a:avLst/>
              <a:gdLst/>
              <a:ahLst/>
              <a:cxnLst/>
              <a:rect l="l" t="t" r="r" b="b"/>
              <a:pathLst>
                <a:path w="1465" h="510" extrusionOk="0">
                  <a:moveTo>
                    <a:pt x="892" y="1"/>
                  </a:moveTo>
                  <a:cubicBezTo>
                    <a:pt x="609" y="1"/>
                    <a:pt x="337" y="46"/>
                    <a:pt x="72" y="140"/>
                  </a:cubicBezTo>
                  <a:cubicBezTo>
                    <a:pt x="0" y="223"/>
                    <a:pt x="0" y="331"/>
                    <a:pt x="72" y="426"/>
                  </a:cubicBezTo>
                  <a:lnTo>
                    <a:pt x="95" y="462"/>
                  </a:lnTo>
                  <a:cubicBezTo>
                    <a:pt x="512" y="390"/>
                    <a:pt x="965" y="509"/>
                    <a:pt x="1369" y="295"/>
                  </a:cubicBezTo>
                  <a:cubicBezTo>
                    <a:pt x="1465" y="140"/>
                    <a:pt x="1334" y="81"/>
                    <a:pt x="1227" y="21"/>
                  </a:cubicBezTo>
                  <a:cubicBezTo>
                    <a:pt x="1113" y="8"/>
                    <a:pt x="1002" y="1"/>
                    <a:pt x="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5536100" y="1875075"/>
              <a:ext cx="39900" cy="9400"/>
            </a:xfrm>
            <a:custGeom>
              <a:avLst/>
              <a:gdLst/>
              <a:ahLst/>
              <a:cxnLst/>
              <a:rect l="l" t="t" r="r" b="b"/>
              <a:pathLst>
                <a:path w="1596" h="376" extrusionOk="0">
                  <a:moveTo>
                    <a:pt x="143" y="0"/>
                  </a:moveTo>
                  <a:cubicBezTo>
                    <a:pt x="72" y="48"/>
                    <a:pt x="24" y="107"/>
                    <a:pt x="0" y="179"/>
                  </a:cubicBezTo>
                  <a:lnTo>
                    <a:pt x="0" y="250"/>
                  </a:lnTo>
                  <a:cubicBezTo>
                    <a:pt x="72" y="357"/>
                    <a:pt x="179" y="369"/>
                    <a:pt x="298" y="369"/>
                  </a:cubicBezTo>
                  <a:cubicBezTo>
                    <a:pt x="298" y="357"/>
                    <a:pt x="310" y="345"/>
                    <a:pt x="346" y="345"/>
                  </a:cubicBezTo>
                  <a:cubicBezTo>
                    <a:pt x="369" y="345"/>
                    <a:pt x="405" y="345"/>
                    <a:pt x="429" y="369"/>
                  </a:cubicBezTo>
                  <a:cubicBezTo>
                    <a:pt x="468" y="374"/>
                    <a:pt x="506" y="376"/>
                    <a:pt x="544" y="376"/>
                  </a:cubicBezTo>
                  <a:cubicBezTo>
                    <a:pt x="719" y="376"/>
                    <a:pt x="888" y="334"/>
                    <a:pt x="1061" y="334"/>
                  </a:cubicBezTo>
                  <a:cubicBezTo>
                    <a:pt x="1127" y="334"/>
                    <a:pt x="1194" y="340"/>
                    <a:pt x="1262" y="357"/>
                  </a:cubicBezTo>
                  <a:cubicBezTo>
                    <a:pt x="1292" y="366"/>
                    <a:pt x="1323" y="371"/>
                    <a:pt x="1354" y="371"/>
                  </a:cubicBezTo>
                  <a:cubicBezTo>
                    <a:pt x="1480" y="371"/>
                    <a:pt x="1596" y="289"/>
                    <a:pt x="1596" y="107"/>
                  </a:cubicBezTo>
                  <a:cubicBezTo>
                    <a:pt x="1548" y="60"/>
                    <a:pt x="1498" y="36"/>
                    <a:pt x="1447" y="36"/>
                  </a:cubicBezTo>
                  <a:cubicBezTo>
                    <a:pt x="1396" y="36"/>
                    <a:pt x="1346" y="60"/>
                    <a:pt x="1298" y="107"/>
                  </a:cubicBezTo>
                  <a:cubicBezTo>
                    <a:pt x="1188" y="62"/>
                    <a:pt x="1076" y="49"/>
                    <a:pt x="965" y="49"/>
                  </a:cubicBezTo>
                  <a:cubicBezTo>
                    <a:pt x="814" y="49"/>
                    <a:pt x="663" y="73"/>
                    <a:pt x="512" y="73"/>
                  </a:cubicBezTo>
                  <a:cubicBezTo>
                    <a:pt x="388" y="73"/>
                    <a:pt x="265" y="57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6053125" y="1796900"/>
              <a:ext cx="28300" cy="20025"/>
            </a:xfrm>
            <a:custGeom>
              <a:avLst/>
              <a:gdLst/>
              <a:ahLst/>
              <a:cxnLst/>
              <a:rect l="l" t="t" r="r" b="b"/>
              <a:pathLst>
                <a:path w="1132" h="801" extrusionOk="0">
                  <a:moveTo>
                    <a:pt x="242" y="0"/>
                  </a:moveTo>
                  <a:cubicBezTo>
                    <a:pt x="201" y="0"/>
                    <a:pt x="159" y="12"/>
                    <a:pt x="120" y="31"/>
                  </a:cubicBezTo>
                  <a:cubicBezTo>
                    <a:pt x="72" y="43"/>
                    <a:pt x="48" y="43"/>
                    <a:pt x="1" y="67"/>
                  </a:cubicBezTo>
                  <a:cubicBezTo>
                    <a:pt x="60" y="198"/>
                    <a:pt x="155" y="293"/>
                    <a:pt x="286" y="341"/>
                  </a:cubicBezTo>
                  <a:cubicBezTo>
                    <a:pt x="370" y="436"/>
                    <a:pt x="405" y="520"/>
                    <a:pt x="286" y="615"/>
                  </a:cubicBezTo>
                  <a:lnTo>
                    <a:pt x="274" y="662"/>
                  </a:lnTo>
                  <a:cubicBezTo>
                    <a:pt x="413" y="753"/>
                    <a:pt x="556" y="801"/>
                    <a:pt x="701" y="801"/>
                  </a:cubicBezTo>
                  <a:cubicBezTo>
                    <a:pt x="842" y="801"/>
                    <a:pt x="985" y="756"/>
                    <a:pt x="1132" y="662"/>
                  </a:cubicBezTo>
                  <a:cubicBezTo>
                    <a:pt x="1048" y="639"/>
                    <a:pt x="882" y="615"/>
                    <a:pt x="893" y="543"/>
                  </a:cubicBezTo>
                  <a:cubicBezTo>
                    <a:pt x="1028" y="130"/>
                    <a:pt x="829" y="74"/>
                    <a:pt x="584" y="74"/>
                  </a:cubicBezTo>
                  <a:cubicBezTo>
                    <a:pt x="525" y="74"/>
                    <a:pt x="465" y="77"/>
                    <a:pt x="405" y="79"/>
                  </a:cubicBezTo>
                  <a:cubicBezTo>
                    <a:pt x="356" y="23"/>
                    <a:pt x="300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503050" y="1873575"/>
              <a:ext cx="34850" cy="11325"/>
            </a:xfrm>
            <a:custGeom>
              <a:avLst/>
              <a:gdLst/>
              <a:ahLst/>
              <a:cxnLst/>
              <a:rect l="l" t="t" r="r" b="b"/>
              <a:pathLst>
                <a:path w="1394" h="453" extrusionOk="0">
                  <a:moveTo>
                    <a:pt x="1322" y="0"/>
                  </a:moveTo>
                  <a:cubicBezTo>
                    <a:pt x="1246" y="7"/>
                    <a:pt x="1170" y="8"/>
                    <a:pt x="1094" y="8"/>
                  </a:cubicBezTo>
                  <a:cubicBezTo>
                    <a:pt x="955" y="8"/>
                    <a:pt x="817" y="2"/>
                    <a:pt x="680" y="2"/>
                  </a:cubicBezTo>
                  <a:cubicBezTo>
                    <a:pt x="450" y="2"/>
                    <a:pt x="224" y="20"/>
                    <a:pt x="1" y="120"/>
                  </a:cubicBezTo>
                  <a:lnTo>
                    <a:pt x="36" y="167"/>
                  </a:lnTo>
                  <a:cubicBezTo>
                    <a:pt x="84" y="191"/>
                    <a:pt x="132" y="215"/>
                    <a:pt x="179" y="227"/>
                  </a:cubicBezTo>
                  <a:lnTo>
                    <a:pt x="215" y="179"/>
                  </a:lnTo>
                  <a:lnTo>
                    <a:pt x="239" y="239"/>
                  </a:lnTo>
                  <a:lnTo>
                    <a:pt x="191" y="251"/>
                  </a:lnTo>
                  <a:lnTo>
                    <a:pt x="179" y="310"/>
                  </a:lnTo>
                  <a:lnTo>
                    <a:pt x="179" y="453"/>
                  </a:lnTo>
                  <a:cubicBezTo>
                    <a:pt x="244" y="445"/>
                    <a:pt x="308" y="442"/>
                    <a:pt x="374" y="442"/>
                  </a:cubicBezTo>
                  <a:cubicBezTo>
                    <a:pt x="496" y="442"/>
                    <a:pt x="619" y="451"/>
                    <a:pt x="741" y="451"/>
                  </a:cubicBezTo>
                  <a:cubicBezTo>
                    <a:pt x="939" y="451"/>
                    <a:pt x="1132" y="427"/>
                    <a:pt x="1310" y="298"/>
                  </a:cubicBezTo>
                  <a:lnTo>
                    <a:pt x="1370" y="274"/>
                  </a:lnTo>
                  <a:cubicBezTo>
                    <a:pt x="1382" y="167"/>
                    <a:pt x="1394" y="72"/>
                    <a:pt x="1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6109675" y="1841425"/>
              <a:ext cx="38125" cy="11400"/>
            </a:xfrm>
            <a:custGeom>
              <a:avLst/>
              <a:gdLst/>
              <a:ahLst/>
              <a:cxnLst/>
              <a:rect l="l" t="t" r="r" b="b"/>
              <a:pathLst>
                <a:path w="1525" h="456" extrusionOk="0">
                  <a:moveTo>
                    <a:pt x="1453" y="1"/>
                  </a:moveTo>
                  <a:cubicBezTo>
                    <a:pt x="1013" y="1"/>
                    <a:pt x="584" y="24"/>
                    <a:pt x="155" y="24"/>
                  </a:cubicBezTo>
                  <a:cubicBezTo>
                    <a:pt x="120" y="132"/>
                    <a:pt x="1" y="251"/>
                    <a:pt x="179" y="322"/>
                  </a:cubicBezTo>
                  <a:cubicBezTo>
                    <a:pt x="275" y="370"/>
                    <a:pt x="346" y="405"/>
                    <a:pt x="417" y="453"/>
                  </a:cubicBezTo>
                  <a:cubicBezTo>
                    <a:pt x="513" y="394"/>
                    <a:pt x="513" y="286"/>
                    <a:pt x="513" y="203"/>
                  </a:cubicBezTo>
                  <a:cubicBezTo>
                    <a:pt x="513" y="286"/>
                    <a:pt x="513" y="382"/>
                    <a:pt x="596" y="453"/>
                  </a:cubicBezTo>
                  <a:cubicBezTo>
                    <a:pt x="633" y="455"/>
                    <a:pt x="670" y="456"/>
                    <a:pt x="706" y="456"/>
                  </a:cubicBezTo>
                  <a:cubicBezTo>
                    <a:pt x="919" y="456"/>
                    <a:pt x="1105" y="421"/>
                    <a:pt x="1298" y="298"/>
                  </a:cubicBezTo>
                  <a:cubicBezTo>
                    <a:pt x="1429" y="251"/>
                    <a:pt x="1525" y="167"/>
                    <a:pt x="1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554250" y="1838450"/>
              <a:ext cx="37225" cy="10450"/>
            </a:xfrm>
            <a:custGeom>
              <a:avLst/>
              <a:gdLst/>
              <a:ahLst/>
              <a:cxnLst/>
              <a:rect l="l" t="t" r="r" b="b"/>
              <a:pathLst>
                <a:path w="1489" h="418" extrusionOk="0">
                  <a:moveTo>
                    <a:pt x="1" y="1"/>
                  </a:moveTo>
                  <a:lnTo>
                    <a:pt x="1" y="417"/>
                  </a:lnTo>
                  <a:cubicBezTo>
                    <a:pt x="477" y="382"/>
                    <a:pt x="953" y="334"/>
                    <a:pt x="1441" y="286"/>
                  </a:cubicBezTo>
                  <a:cubicBezTo>
                    <a:pt x="1489" y="227"/>
                    <a:pt x="1489" y="167"/>
                    <a:pt x="1429" y="108"/>
                  </a:cubicBezTo>
                  <a:cubicBezTo>
                    <a:pt x="1279" y="35"/>
                    <a:pt x="1127" y="14"/>
                    <a:pt x="973" y="14"/>
                  </a:cubicBezTo>
                  <a:cubicBezTo>
                    <a:pt x="768" y="14"/>
                    <a:pt x="561" y="51"/>
                    <a:pt x="354" y="51"/>
                  </a:cubicBezTo>
                  <a:cubicBezTo>
                    <a:pt x="236" y="51"/>
                    <a:pt x="118" y="3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5679275" y="2060800"/>
              <a:ext cx="41400" cy="10150"/>
            </a:xfrm>
            <a:custGeom>
              <a:avLst/>
              <a:gdLst/>
              <a:ahLst/>
              <a:cxnLst/>
              <a:rect l="l" t="t" r="r" b="b"/>
              <a:pathLst>
                <a:path w="1656" h="406" extrusionOk="0">
                  <a:moveTo>
                    <a:pt x="465" y="0"/>
                  </a:moveTo>
                  <a:cubicBezTo>
                    <a:pt x="410" y="61"/>
                    <a:pt x="333" y="63"/>
                    <a:pt x="254" y="63"/>
                  </a:cubicBezTo>
                  <a:cubicBezTo>
                    <a:pt x="247" y="63"/>
                    <a:pt x="240" y="63"/>
                    <a:pt x="232" y="63"/>
                  </a:cubicBezTo>
                  <a:cubicBezTo>
                    <a:pt x="146" y="63"/>
                    <a:pt x="60" y="66"/>
                    <a:pt x="0" y="143"/>
                  </a:cubicBezTo>
                  <a:cubicBezTo>
                    <a:pt x="189" y="327"/>
                    <a:pt x="398" y="371"/>
                    <a:pt x="613" y="371"/>
                  </a:cubicBezTo>
                  <a:cubicBezTo>
                    <a:pt x="810" y="371"/>
                    <a:pt x="1013" y="334"/>
                    <a:pt x="1211" y="334"/>
                  </a:cubicBezTo>
                  <a:cubicBezTo>
                    <a:pt x="1342" y="334"/>
                    <a:pt x="1472" y="351"/>
                    <a:pt x="1596" y="405"/>
                  </a:cubicBezTo>
                  <a:cubicBezTo>
                    <a:pt x="1643" y="358"/>
                    <a:pt x="1655" y="310"/>
                    <a:pt x="1631" y="251"/>
                  </a:cubicBezTo>
                  <a:cubicBezTo>
                    <a:pt x="1608" y="179"/>
                    <a:pt x="1548" y="120"/>
                    <a:pt x="1477" y="72"/>
                  </a:cubicBezTo>
                  <a:cubicBezTo>
                    <a:pt x="1369" y="60"/>
                    <a:pt x="1262" y="84"/>
                    <a:pt x="1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5817450" y="1846075"/>
              <a:ext cx="37750" cy="10125"/>
            </a:xfrm>
            <a:custGeom>
              <a:avLst/>
              <a:gdLst/>
              <a:ahLst/>
              <a:cxnLst/>
              <a:rect l="l" t="t" r="r" b="b"/>
              <a:pathLst>
                <a:path w="1510" h="405" extrusionOk="0">
                  <a:moveTo>
                    <a:pt x="128" y="1"/>
                  </a:moveTo>
                  <a:cubicBezTo>
                    <a:pt x="61" y="1"/>
                    <a:pt x="1" y="57"/>
                    <a:pt x="10" y="148"/>
                  </a:cubicBezTo>
                  <a:cubicBezTo>
                    <a:pt x="10" y="196"/>
                    <a:pt x="81" y="279"/>
                    <a:pt x="129" y="291"/>
                  </a:cubicBezTo>
                  <a:cubicBezTo>
                    <a:pt x="355" y="361"/>
                    <a:pt x="595" y="405"/>
                    <a:pt x="833" y="405"/>
                  </a:cubicBezTo>
                  <a:cubicBezTo>
                    <a:pt x="920" y="405"/>
                    <a:pt x="1007" y="399"/>
                    <a:pt x="1093" y="386"/>
                  </a:cubicBezTo>
                  <a:cubicBezTo>
                    <a:pt x="1188" y="219"/>
                    <a:pt x="1450" y="291"/>
                    <a:pt x="1510" y="88"/>
                  </a:cubicBezTo>
                  <a:cubicBezTo>
                    <a:pt x="1423" y="74"/>
                    <a:pt x="1337" y="70"/>
                    <a:pt x="1249" y="70"/>
                  </a:cubicBezTo>
                  <a:cubicBezTo>
                    <a:pt x="1054" y="70"/>
                    <a:pt x="857" y="94"/>
                    <a:pt x="663" y="94"/>
                  </a:cubicBezTo>
                  <a:cubicBezTo>
                    <a:pt x="502" y="94"/>
                    <a:pt x="344" y="77"/>
                    <a:pt x="188" y="17"/>
                  </a:cubicBezTo>
                  <a:cubicBezTo>
                    <a:pt x="169" y="6"/>
                    <a:pt x="148" y="1"/>
                    <a:pt x="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5333700" y="1825250"/>
              <a:ext cx="35425" cy="10250"/>
            </a:xfrm>
            <a:custGeom>
              <a:avLst/>
              <a:gdLst/>
              <a:ahLst/>
              <a:cxnLst/>
              <a:rect l="l" t="t" r="r" b="b"/>
              <a:pathLst>
                <a:path w="1417" h="410" extrusionOk="0">
                  <a:moveTo>
                    <a:pt x="1053" y="1"/>
                  </a:moveTo>
                  <a:cubicBezTo>
                    <a:pt x="769" y="1"/>
                    <a:pt x="486" y="30"/>
                    <a:pt x="203" y="88"/>
                  </a:cubicBezTo>
                  <a:cubicBezTo>
                    <a:pt x="83" y="148"/>
                    <a:pt x="0" y="219"/>
                    <a:pt x="72" y="350"/>
                  </a:cubicBezTo>
                  <a:cubicBezTo>
                    <a:pt x="179" y="395"/>
                    <a:pt x="289" y="410"/>
                    <a:pt x="400" y="410"/>
                  </a:cubicBezTo>
                  <a:cubicBezTo>
                    <a:pt x="608" y="410"/>
                    <a:pt x="821" y="358"/>
                    <a:pt x="1031" y="358"/>
                  </a:cubicBezTo>
                  <a:cubicBezTo>
                    <a:pt x="1092" y="358"/>
                    <a:pt x="1154" y="362"/>
                    <a:pt x="1215" y="374"/>
                  </a:cubicBezTo>
                  <a:cubicBezTo>
                    <a:pt x="1262" y="243"/>
                    <a:pt x="1417" y="183"/>
                    <a:pt x="1417" y="17"/>
                  </a:cubicBezTo>
                  <a:cubicBezTo>
                    <a:pt x="1296" y="6"/>
                    <a:pt x="1174" y="1"/>
                    <a:pt x="10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5433400" y="1994850"/>
              <a:ext cx="31275" cy="13250"/>
            </a:xfrm>
            <a:custGeom>
              <a:avLst/>
              <a:gdLst/>
              <a:ahLst/>
              <a:cxnLst/>
              <a:rect l="l" t="t" r="r" b="b"/>
              <a:pathLst>
                <a:path w="1251" h="530" extrusionOk="0">
                  <a:moveTo>
                    <a:pt x="828" y="0"/>
                  </a:moveTo>
                  <a:cubicBezTo>
                    <a:pt x="581" y="0"/>
                    <a:pt x="335" y="29"/>
                    <a:pt x="84" y="67"/>
                  </a:cubicBezTo>
                  <a:cubicBezTo>
                    <a:pt x="13" y="126"/>
                    <a:pt x="1" y="210"/>
                    <a:pt x="48" y="305"/>
                  </a:cubicBezTo>
                  <a:cubicBezTo>
                    <a:pt x="84" y="376"/>
                    <a:pt x="179" y="424"/>
                    <a:pt x="239" y="483"/>
                  </a:cubicBezTo>
                  <a:cubicBezTo>
                    <a:pt x="258" y="503"/>
                    <a:pt x="289" y="512"/>
                    <a:pt x="318" y="512"/>
                  </a:cubicBezTo>
                  <a:cubicBezTo>
                    <a:pt x="342" y="512"/>
                    <a:pt x="366" y="506"/>
                    <a:pt x="382" y="495"/>
                  </a:cubicBezTo>
                  <a:lnTo>
                    <a:pt x="667" y="495"/>
                  </a:lnTo>
                  <a:cubicBezTo>
                    <a:pt x="667" y="507"/>
                    <a:pt x="679" y="507"/>
                    <a:pt x="715" y="519"/>
                  </a:cubicBezTo>
                  <a:cubicBezTo>
                    <a:pt x="729" y="526"/>
                    <a:pt x="741" y="529"/>
                    <a:pt x="752" y="529"/>
                  </a:cubicBezTo>
                  <a:cubicBezTo>
                    <a:pt x="778" y="529"/>
                    <a:pt x="797" y="512"/>
                    <a:pt x="822" y="495"/>
                  </a:cubicBezTo>
                  <a:cubicBezTo>
                    <a:pt x="858" y="495"/>
                    <a:pt x="906" y="483"/>
                    <a:pt x="953" y="483"/>
                  </a:cubicBezTo>
                  <a:lnTo>
                    <a:pt x="953" y="329"/>
                  </a:lnTo>
                  <a:cubicBezTo>
                    <a:pt x="1096" y="269"/>
                    <a:pt x="1191" y="186"/>
                    <a:pt x="1251" y="31"/>
                  </a:cubicBezTo>
                  <a:cubicBezTo>
                    <a:pt x="1109" y="10"/>
                    <a:pt x="968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5884350" y="1881325"/>
              <a:ext cx="32475" cy="10425"/>
            </a:xfrm>
            <a:custGeom>
              <a:avLst/>
              <a:gdLst/>
              <a:ahLst/>
              <a:cxnLst/>
              <a:rect l="l" t="t" r="r" b="b"/>
              <a:pathLst>
                <a:path w="1299" h="417" extrusionOk="0">
                  <a:moveTo>
                    <a:pt x="263" y="0"/>
                  </a:moveTo>
                  <a:cubicBezTo>
                    <a:pt x="144" y="0"/>
                    <a:pt x="13" y="36"/>
                    <a:pt x="13" y="179"/>
                  </a:cubicBezTo>
                  <a:cubicBezTo>
                    <a:pt x="1" y="310"/>
                    <a:pt x="108" y="393"/>
                    <a:pt x="227" y="405"/>
                  </a:cubicBezTo>
                  <a:cubicBezTo>
                    <a:pt x="477" y="417"/>
                    <a:pt x="739" y="417"/>
                    <a:pt x="1001" y="417"/>
                  </a:cubicBezTo>
                  <a:cubicBezTo>
                    <a:pt x="1132" y="322"/>
                    <a:pt x="1298" y="226"/>
                    <a:pt x="1144" y="24"/>
                  </a:cubicBezTo>
                  <a:lnTo>
                    <a:pt x="1144" y="24"/>
                  </a:lnTo>
                  <a:cubicBezTo>
                    <a:pt x="1046" y="86"/>
                    <a:pt x="950" y="108"/>
                    <a:pt x="855" y="108"/>
                  </a:cubicBezTo>
                  <a:cubicBezTo>
                    <a:pt x="658" y="108"/>
                    <a:pt x="463" y="16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5867975" y="2049775"/>
              <a:ext cx="36350" cy="14325"/>
            </a:xfrm>
            <a:custGeom>
              <a:avLst/>
              <a:gdLst/>
              <a:ahLst/>
              <a:cxnLst/>
              <a:rect l="l" t="t" r="r" b="b"/>
              <a:pathLst>
                <a:path w="1454" h="573" extrusionOk="0">
                  <a:moveTo>
                    <a:pt x="656" y="1"/>
                  </a:moveTo>
                  <a:cubicBezTo>
                    <a:pt x="465" y="1"/>
                    <a:pt x="263" y="25"/>
                    <a:pt x="72" y="25"/>
                  </a:cubicBezTo>
                  <a:cubicBezTo>
                    <a:pt x="1" y="84"/>
                    <a:pt x="1" y="168"/>
                    <a:pt x="25" y="263"/>
                  </a:cubicBezTo>
                  <a:cubicBezTo>
                    <a:pt x="120" y="346"/>
                    <a:pt x="179" y="453"/>
                    <a:pt x="227" y="572"/>
                  </a:cubicBezTo>
                  <a:cubicBezTo>
                    <a:pt x="418" y="525"/>
                    <a:pt x="596" y="489"/>
                    <a:pt x="787" y="441"/>
                  </a:cubicBezTo>
                  <a:cubicBezTo>
                    <a:pt x="850" y="481"/>
                    <a:pt x="915" y="494"/>
                    <a:pt x="980" y="494"/>
                  </a:cubicBezTo>
                  <a:cubicBezTo>
                    <a:pt x="1111" y="494"/>
                    <a:pt x="1243" y="441"/>
                    <a:pt x="1370" y="441"/>
                  </a:cubicBezTo>
                  <a:cubicBezTo>
                    <a:pt x="1453" y="334"/>
                    <a:pt x="1453" y="227"/>
                    <a:pt x="1394" y="120"/>
                  </a:cubicBezTo>
                  <a:cubicBezTo>
                    <a:pt x="1318" y="82"/>
                    <a:pt x="1239" y="73"/>
                    <a:pt x="1159" y="73"/>
                  </a:cubicBezTo>
                  <a:cubicBezTo>
                    <a:pt x="1086" y="73"/>
                    <a:pt x="1013" y="81"/>
                    <a:pt x="941" y="81"/>
                  </a:cubicBezTo>
                  <a:cubicBezTo>
                    <a:pt x="842" y="81"/>
                    <a:pt x="745" y="67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5654275" y="1871200"/>
              <a:ext cx="32450" cy="12225"/>
            </a:xfrm>
            <a:custGeom>
              <a:avLst/>
              <a:gdLst/>
              <a:ahLst/>
              <a:cxnLst/>
              <a:rect l="l" t="t" r="r" b="b"/>
              <a:pathLst>
                <a:path w="1298" h="489" extrusionOk="0">
                  <a:moveTo>
                    <a:pt x="1298" y="250"/>
                  </a:moveTo>
                  <a:cubicBezTo>
                    <a:pt x="1296" y="251"/>
                    <a:pt x="1294" y="251"/>
                    <a:pt x="1292" y="252"/>
                  </a:cubicBezTo>
                  <a:lnTo>
                    <a:pt x="1292" y="252"/>
                  </a:lnTo>
                  <a:cubicBezTo>
                    <a:pt x="1294" y="255"/>
                    <a:pt x="1296" y="259"/>
                    <a:pt x="1298" y="262"/>
                  </a:cubicBezTo>
                  <a:lnTo>
                    <a:pt x="1298" y="250"/>
                  </a:lnTo>
                  <a:close/>
                  <a:moveTo>
                    <a:pt x="1081" y="33"/>
                  </a:moveTo>
                  <a:cubicBezTo>
                    <a:pt x="1074" y="33"/>
                    <a:pt x="1067" y="34"/>
                    <a:pt x="1060" y="36"/>
                  </a:cubicBezTo>
                  <a:cubicBezTo>
                    <a:pt x="715" y="167"/>
                    <a:pt x="322" y="0"/>
                    <a:pt x="0" y="250"/>
                  </a:cubicBezTo>
                  <a:cubicBezTo>
                    <a:pt x="60" y="381"/>
                    <a:pt x="179" y="393"/>
                    <a:pt x="298" y="405"/>
                  </a:cubicBezTo>
                  <a:cubicBezTo>
                    <a:pt x="399" y="465"/>
                    <a:pt x="494" y="488"/>
                    <a:pt x="586" y="488"/>
                  </a:cubicBezTo>
                  <a:cubicBezTo>
                    <a:pt x="837" y="488"/>
                    <a:pt x="1058" y="314"/>
                    <a:pt x="1292" y="252"/>
                  </a:cubicBezTo>
                  <a:lnTo>
                    <a:pt x="1292" y="252"/>
                  </a:lnTo>
                  <a:cubicBezTo>
                    <a:pt x="1238" y="154"/>
                    <a:pt x="1164" y="33"/>
                    <a:pt x="1081" y="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5622425" y="1766425"/>
              <a:ext cx="42875" cy="10725"/>
            </a:xfrm>
            <a:custGeom>
              <a:avLst/>
              <a:gdLst/>
              <a:ahLst/>
              <a:cxnLst/>
              <a:rect l="l" t="t" r="r" b="b"/>
              <a:pathLst>
                <a:path w="1715" h="429" extrusionOk="0">
                  <a:moveTo>
                    <a:pt x="1363" y="1"/>
                  </a:moveTo>
                  <a:cubicBezTo>
                    <a:pt x="1280" y="1"/>
                    <a:pt x="1198" y="47"/>
                    <a:pt x="1119" y="119"/>
                  </a:cubicBezTo>
                  <a:cubicBezTo>
                    <a:pt x="1111" y="174"/>
                    <a:pt x="1098" y="191"/>
                    <a:pt x="1084" y="191"/>
                  </a:cubicBezTo>
                  <a:cubicBezTo>
                    <a:pt x="1057" y="191"/>
                    <a:pt x="1023" y="131"/>
                    <a:pt x="1000" y="131"/>
                  </a:cubicBezTo>
                  <a:lnTo>
                    <a:pt x="846" y="131"/>
                  </a:lnTo>
                  <a:cubicBezTo>
                    <a:pt x="774" y="191"/>
                    <a:pt x="703" y="221"/>
                    <a:pt x="631" y="221"/>
                  </a:cubicBezTo>
                  <a:cubicBezTo>
                    <a:pt x="560" y="221"/>
                    <a:pt x="488" y="191"/>
                    <a:pt x="417" y="131"/>
                  </a:cubicBezTo>
                  <a:cubicBezTo>
                    <a:pt x="392" y="123"/>
                    <a:pt x="372" y="114"/>
                    <a:pt x="346" y="114"/>
                  </a:cubicBezTo>
                  <a:cubicBezTo>
                    <a:pt x="336" y="114"/>
                    <a:pt x="324" y="116"/>
                    <a:pt x="310" y="119"/>
                  </a:cubicBezTo>
                  <a:cubicBezTo>
                    <a:pt x="143" y="155"/>
                    <a:pt x="0" y="215"/>
                    <a:pt x="0" y="417"/>
                  </a:cubicBezTo>
                  <a:cubicBezTo>
                    <a:pt x="322" y="417"/>
                    <a:pt x="667" y="429"/>
                    <a:pt x="1000" y="429"/>
                  </a:cubicBezTo>
                  <a:cubicBezTo>
                    <a:pt x="1238" y="417"/>
                    <a:pt x="1477" y="417"/>
                    <a:pt x="1715" y="405"/>
                  </a:cubicBezTo>
                  <a:cubicBezTo>
                    <a:pt x="1667" y="298"/>
                    <a:pt x="1619" y="215"/>
                    <a:pt x="1572" y="107"/>
                  </a:cubicBezTo>
                  <a:cubicBezTo>
                    <a:pt x="1502" y="32"/>
                    <a:pt x="1432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5441450" y="1791725"/>
              <a:ext cx="43175" cy="7425"/>
            </a:xfrm>
            <a:custGeom>
              <a:avLst/>
              <a:gdLst/>
              <a:ahLst/>
              <a:cxnLst/>
              <a:rect l="l" t="t" r="r" b="b"/>
              <a:pathLst>
                <a:path w="1727" h="297" extrusionOk="0">
                  <a:moveTo>
                    <a:pt x="84" y="0"/>
                  </a:moveTo>
                  <a:cubicBezTo>
                    <a:pt x="24" y="36"/>
                    <a:pt x="0" y="72"/>
                    <a:pt x="24" y="131"/>
                  </a:cubicBezTo>
                  <a:cubicBezTo>
                    <a:pt x="48" y="155"/>
                    <a:pt x="60" y="167"/>
                    <a:pt x="95" y="179"/>
                  </a:cubicBezTo>
                  <a:cubicBezTo>
                    <a:pt x="290" y="273"/>
                    <a:pt x="495" y="296"/>
                    <a:pt x="703" y="296"/>
                  </a:cubicBezTo>
                  <a:cubicBezTo>
                    <a:pt x="897" y="296"/>
                    <a:pt x="1093" y="276"/>
                    <a:pt x="1283" y="276"/>
                  </a:cubicBezTo>
                  <a:cubicBezTo>
                    <a:pt x="1353" y="276"/>
                    <a:pt x="1421" y="279"/>
                    <a:pt x="1488" y="286"/>
                  </a:cubicBezTo>
                  <a:cubicBezTo>
                    <a:pt x="1584" y="191"/>
                    <a:pt x="1727" y="155"/>
                    <a:pt x="1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5647425" y="2083725"/>
              <a:ext cx="72950" cy="5975"/>
            </a:xfrm>
            <a:custGeom>
              <a:avLst/>
              <a:gdLst/>
              <a:ahLst/>
              <a:cxnLst/>
              <a:rect l="l" t="t" r="r" b="b"/>
              <a:pathLst>
                <a:path w="2918" h="239" extrusionOk="0">
                  <a:moveTo>
                    <a:pt x="1209" y="0"/>
                  </a:moveTo>
                  <a:cubicBezTo>
                    <a:pt x="1027" y="0"/>
                    <a:pt x="846" y="18"/>
                    <a:pt x="667" y="48"/>
                  </a:cubicBezTo>
                  <a:cubicBezTo>
                    <a:pt x="441" y="48"/>
                    <a:pt x="215" y="60"/>
                    <a:pt x="0" y="84"/>
                  </a:cubicBezTo>
                  <a:cubicBezTo>
                    <a:pt x="196" y="196"/>
                    <a:pt x="397" y="222"/>
                    <a:pt x="600" y="222"/>
                  </a:cubicBezTo>
                  <a:cubicBezTo>
                    <a:pt x="776" y="222"/>
                    <a:pt x="953" y="202"/>
                    <a:pt x="1128" y="202"/>
                  </a:cubicBezTo>
                  <a:cubicBezTo>
                    <a:pt x="1242" y="202"/>
                    <a:pt x="1354" y="211"/>
                    <a:pt x="1465" y="238"/>
                  </a:cubicBezTo>
                  <a:cubicBezTo>
                    <a:pt x="1941" y="238"/>
                    <a:pt x="2405" y="226"/>
                    <a:pt x="2870" y="226"/>
                  </a:cubicBezTo>
                  <a:cubicBezTo>
                    <a:pt x="2917" y="167"/>
                    <a:pt x="2917" y="107"/>
                    <a:pt x="2870" y="48"/>
                  </a:cubicBezTo>
                  <a:cubicBezTo>
                    <a:pt x="2798" y="36"/>
                    <a:pt x="2727" y="24"/>
                    <a:pt x="2655" y="24"/>
                  </a:cubicBezTo>
                  <a:cubicBezTo>
                    <a:pt x="2633" y="25"/>
                    <a:pt x="2611" y="25"/>
                    <a:pt x="2588" y="25"/>
                  </a:cubicBezTo>
                  <a:cubicBezTo>
                    <a:pt x="2449" y="25"/>
                    <a:pt x="2308" y="9"/>
                    <a:pt x="2167" y="9"/>
                  </a:cubicBezTo>
                  <a:cubicBezTo>
                    <a:pt x="2051" y="9"/>
                    <a:pt x="1936" y="20"/>
                    <a:pt x="1822" y="60"/>
                  </a:cubicBezTo>
                  <a:cubicBezTo>
                    <a:pt x="1810" y="54"/>
                    <a:pt x="1801" y="51"/>
                    <a:pt x="1791" y="51"/>
                  </a:cubicBezTo>
                  <a:cubicBezTo>
                    <a:pt x="1780" y="51"/>
                    <a:pt x="1768" y="54"/>
                    <a:pt x="1751" y="60"/>
                  </a:cubicBezTo>
                  <a:cubicBezTo>
                    <a:pt x="1572" y="18"/>
                    <a:pt x="1390" y="0"/>
                    <a:pt x="1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5421200" y="1845225"/>
              <a:ext cx="29200" cy="10275"/>
            </a:xfrm>
            <a:custGeom>
              <a:avLst/>
              <a:gdLst/>
              <a:ahLst/>
              <a:cxnLst/>
              <a:rect l="l" t="t" r="r" b="b"/>
              <a:pathLst>
                <a:path w="1168" h="411" extrusionOk="0">
                  <a:moveTo>
                    <a:pt x="464" y="0"/>
                  </a:moveTo>
                  <a:cubicBezTo>
                    <a:pt x="306" y="0"/>
                    <a:pt x="151" y="22"/>
                    <a:pt x="1" y="111"/>
                  </a:cubicBezTo>
                  <a:cubicBezTo>
                    <a:pt x="12" y="218"/>
                    <a:pt x="12" y="301"/>
                    <a:pt x="12" y="408"/>
                  </a:cubicBezTo>
                  <a:cubicBezTo>
                    <a:pt x="54" y="409"/>
                    <a:pt x="96" y="410"/>
                    <a:pt x="137" y="410"/>
                  </a:cubicBezTo>
                  <a:cubicBezTo>
                    <a:pt x="496" y="410"/>
                    <a:pt x="836" y="365"/>
                    <a:pt x="1167" y="301"/>
                  </a:cubicBezTo>
                  <a:cubicBezTo>
                    <a:pt x="1132" y="194"/>
                    <a:pt x="1096" y="99"/>
                    <a:pt x="1013" y="15"/>
                  </a:cubicBezTo>
                  <a:cubicBezTo>
                    <a:pt x="978" y="18"/>
                    <a:pt x="944" y="19"/>
                    <a:pt x="910" y="19"/>
                  </a:cubicBezTo>
                  <a:cubicBezTo>
                    <a:pt x="761" y="19"/>
                    <a:pt x="611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5991500" y="2026625"/>
              <a:ext cx="40825" cy="12000"/>
            </a:xfrm>
            <a:custGeom>
              <a:avLst/>
              <a:gdLst/>
              <a:ahLst/>
              <a:cxnLst/>
              <a:rect l="l" t="t" r="r" b="b"/>
              <a:pathLst>
                <a:path w="1633" h="480" extrusionOk="0">
                  <a:moveTo>
                    <a:pt x="580" y="0"/>
                  </a:moveTo>
                  <a:cubicBezTo>
                    <a:pt x="424" y="0"/>
                    <a:pt x="275" y="50"/>
                    <a:pt x="144" y="236"/>
                  </a:cubicBezTo>
                  <a:cubicBezTo>
                    <a:pt x="108" y="284"/>
                    <a:pt x="49" y="320"/>
                    <a:pt x="1" y="367"/>
                  </a:cubicBezTo>
                  <a:cubicBezTo>
                    <a:pt x="75" y="450"/>
                    <a:pt x="149" y="480"/>
                    <a:pt x="223" y="480"/>
                  </a:cubicBezTo>
                  <a:cubicBezTo>
                    <a:pt x="341" y="480"/>
                    <a:pt x="460" y="406"/>
                    <a:pt x="584" y="355"/>
                  </a:cubicBezTo>
                  <a:cubicBezTo>
                    <a:pt x="591" y="355"/>
                    <a:pt x="597" y="355"/>
                    <a:pt x="603" y="355"/>
                  </a:cubicBezTo>
                  <a:cubicBezTo>
                    <a:pt x="805" y="355"/>
                    <a:pt x="1017" y="458"/>
                    <a:pt x="1216" y="458"/>
                  </a:cubicBezTo>
                  <a:cubicBezTo>
                    <a:pt x="1365" y="458"/>
                    <a:pt x="1507" y="401"/>
                    <a:pt x="1632" y="201"/>
                  </a:cubicBezTo>
                  <a:cubicBezTo>
                    <a:pt x="1620" y="82"/>
                    <a:pt x="1561" y="22"/>
                    <a:pt x="1442" y="10"/>
                  </a:cubicBezTo>
                  <a:cubicBezTo>
                    <a:pt x="1334" y="10"/>
                    <a:pt x="1239" y="10"/>
                    <a:pt x="1144" y="70"/>
                  </a:cubicBezTo>
                  <a:cubicBezTo>
                    <a:pt x="957" y="70"/>
                    <a:pt x="764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5387275" y="1973575"/>
              <a:ext cx="34250" cy="10125"/>
            </a:xfrm>
            <a:custGeom>
              <a:avLst/>
              <a:gdLst/>
              <a:ahLst/>
              <a:cxnLst/>
              <a:rect l="l" t="t" r="r" b="b"/>
              <a:pathLst>
                <a:path w="1370" h="405" extrusionOk="0">
                  <a:moveTo>
                    <a:pt x="1191" y="1"/>
                  </a:moveTo>
                  <a:cubicBezTo>
                    <a:pt x="905" y="25"/>
                    <a:pt x="643" y="37"/>
                    <a:pt x="357" y="37"/>
                  </a:cubicBezTo>
                  <a:cubicBezTo>
                    <a:pt x="357" y="49"/>
                    <a:pt x="346" y="49"/>
                    <a:pt x="310" y="61"/>
                  </a:cubicBezTo>
                  <a:cubicBezTo>
                    <a:pt x="286" y="61"/>
                    <a:pt x="250" y="61"/>
                    <a:pt x="226" y="13"/>
                  </a:cubicBezTo>
                  <a:cubicBezTo>
                    <a:pt x="179" y="37"/>
                    <a:pt x="119" y="37"/>
                    <a:pt x="72" y="37"/>
                  </a:cubicBezTo>
                  <a:cubicBezTo>
                    <a:pt x="0" y="132"/>
                    <a:pt x="0" y="239"/>
                    <a:pt x="107" y="334"/>
                  </a:cubicBezTo>
                  <a:cubicBezTo>
                    <a:pt x="336" y="366"/>
                    <a:pt x="562" y="405"/>
                    <a:pt x="786" y="405"/>
                  </a:cubicBezTo>
                  <a:cubicBezTo>
                    <a:pt x="981" y="405"/>
                    <a:pt x="1175" y="375"/>
                    <a:pt x="1369" y="287"/>
                  </a:cubicBezTo>
                  <a:cubicBezTo>
                    <a:pt x="1358" y="156"/>
                    <a:pt x="1310" y="6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5725400" y="2099775"/>
              <a:ext cx="41100" cy="12725"/>
            </a:xfrm>
            <a:custGeom>
              <a:avLst/>
              <a:gdLst/>
              <a:ahLst/>
              <a:cxnLst/>
              <a:rect l="l" t="t" r="r" b="b"/>
              <a:pathLst>
                <a:path w="1644" h="509" extrusionOk="0">
                  <a:moveTo>
                    <a:pt x="764" y="1"/>
                  </a:moveTo>
                  <a:cubicBezTo>
                    <a:pt x="614" y="1"/>
                    <a:pt x="462" y="11"/>
                    <a:pt x="310" y="37"/>
                  </a:cubicBezTo>
                  <a:cubicBezTo>
                    <a:pt x="251" y="168"/>
                    <a:pt x="132" y="251"/>
                    <a:pt x="1" y="311"/>
                  </a:cubicBezTo>
                  <a:cubicBezTo>
                    <a:pt x="29" y="440"/>
                    <a:pt x="80" y="509"/>
                    <a:pt x="149" y="509"/>
                  </a:cubicBezTo>
                  <a:cubicBezTo>
                    <a:pt x="195" y="509"/>
                    <a:pt x="249" y="479"/>
                    <a:pt x="310" y="418"/>
                  </a:cubicBezTo>
                  <a:cubicBezTo>
                    <a:pt x="417" y="287"/>
                    <a:pt x="584" y="335"/>
                    <a:pt x="715" y="311"/>
                  </a:cubicBezTo>
                  <a:cubicBezTo>
                    <a:pt x="864" y="352"/>
                    <a:pt x="1016" y="373"/>
                    <a:pt x="1168" y="373"/>
                  </a:cubicBezTo>
                  <a:cubicBezTo>
                    <a:pt x="1319" y="373"/>
                    <a:pt x="1471" y="352"/>
                    <a:pt x="1620" y="311"/>
                  </a:cubicBezTo>
                  <a:lnTo>
                    <a:pt x="1644" y="311"/>
                  </a:lnTo>
                  <a:cubicBezTo>
                    <a:pt x="1537" y="227"/>
                    <a:pt x="1429" y="120"/>
                    <a:pt x="1322" y="37"/>
                  </a:cubicBezTo>
                  <a:cubicBezTo>
                    <a:pt x="1142" y="17"/>
                    <a:pt x="955" y="1"/>
                    <a:pt x="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5646825" y="2060500"/>
              <a:ext cx="43775" cy="10425"/>
            </a:xfrm>
            <a:custGeom>
              <a:avLst/>
              <a:gdLst/>
              <a:ahLst/>
              <a:cxnLst/>
              <a:rect l="l" t="t" r="r" b="b"/>
              <a:pathLst>
                <a:path w="1751" h="417" extrusionOk="0">
                  <a:moveTo>
                    <a:pt x="1751" y="1"/>
                  </a:moveTo>
                  <a:lnTo>
                    <a:pt x="1751" y="1"/>
                  </a:lnTo>
                  <a:cubicBezTo>
                    <a:pt x="1274" y="12"/>
                    <a:pt x="798" y="12"/>
                    <a:pt x="298" y="12"/>
                  </a:cubicBezTo>
                  <a:cubicBezTo>
                    <a:pt x="262" y="48"/>
                    <a:pt x="203" y="120"/>
                    <a:pt x="120" y="143"/>
                  </a:cubicBezTo>
                  <a:cubicBezTo>
                    <a:pt x="84" y="167"/>
                    <a:pt x="36" y="203"/>
                    <a:pt x="0" y="251"/>
                  </a:cubicBezTo>
                  <a:lnTo>
                    <a:pt x="0" y="322"/>
                  </a:lnTo>
                  <a:cubicBezTo>
                    <a:pt x="112" y="390"/>
                    <a:pt x="219" y="417"/>
                    <a:pt x="323" y="417"/>
                  </a:cubicBezTo>
                  <a:cubicBezTo>
                    <a:pt x="655" y="417"/>
                    <a:pt x="960" y="153"/>
                    <a:pt x="1286" y="143"/>
                  </a:cubicBezTo>
                  <a:cubicBezTo>
                    <a:pt x="1453" y="132"/>
                    <a:pt x="1644" y="167"/>
                    <a:pt x="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5478650" y="1789175"/>
              <a:ext cx="33950" cy="9725"/>
            </a:xfrm>
            <a:custGeom>
              <a:avLst/>
              <a:gdLst/>
              <a:ahLst/>
              <a:cxnLst/>
              <a:rect l="l" t="t" r="r" b="b"/>
              <a:pathLst>
                <a:path w="1358" h="389" extrusionOk="0">
                  <a:moveTo>
                    <a:pt x="642" y="0"/>
                  </a:moveTo>
                  <a:cubicBezTo>
                    <a:pt x="482" y="0"/>
                    <a:pt x="319" y="32"/>
                    <a:pt x="155" y="102"/>
                  </a:cubicBezTo>
                  <a:cubicBezTo>
                    <a:pt x="96" y="198"/>
                    <a:pt x="48" y="293"/>
                    <a:pt x="0" y="388"/>
                  </a:cubicBezTo>
                  <a:cubicBezTo>
                    <a:pt x="76" y="350"/>
                    <a:pt x="155" y="341"/>
                    <a:pt x="235" y="341"/>
                  </a:cubicBezTo>
                  <a:cubicBezTo>
                    <a:pt x="308" y="341"/>
                    <a:pt x="382" y="349"/>
                    <a:pt x="454" y="349"/>
                  </a:cubicBezTo>
                  <a:cubicBezTo>
                    <a:pt x="553" y="349"/>
                    <a:pt x="649" y="335"/>
                    <a:pt x="739" y="269"/>
                  </a:cubicBezTo>
                  <a:lnTo>
                    <a:pt x="751" y="257"/>
                  </a:lnTo>
                  <a:cubicBezTo>
                    <a:pt x="916" y="311"/>
                    <a:pt x="1008" y="340"/>
                    <a:pt x="1080" y="340"/>
                  </a:cubicBezTo>
                  <a:cubicBezTo>
                    <a:pt x="1168" y="340"/>
                    <a:pt x="1227" y="296"/>
                    <a:pt x="1358" y="198"/>
                  </a:cubicBezTo>
                  <a:cubicBezTo>
                    <a:pt x="1127" y="75"/>
                    <a:pt x="887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5941450" y="1992350"/>
              <a:ext cx="39375" cy="7775"/>
            </a:xfrm>
            <a:custGeom>
              <a:avLst/>
              <a:gdLst/>
              <a:ahLst/>
              <a:cxnLst/>
              <a:rect l="l" t="t" r="r" b="b"/>
              <a:pathLst>
                <a:path w="1575" h="311" extrusionOk="0">
                  <a:moveTo>
                    <a:pt x="122" y="0"/>
                  </a:moveTo>
                  <a:cubicBezTo>
                    <a:pt x="145" y="81"/>
                    <a:pt x="0" y="251"/>
                    <a:pt x="164" y="251"/>
                  </a:cubicBezTo>
                  <a:cubicBezTo>
                    <a:pt x="169" y="251"/>
                    <a:pt x="175" y="250"/>
                    <a:pt x="181" y="250"/>
                  </a:cubicBezTo>
                  <a:cubicBezTo>
                    <a:pt x="200" y="249"/>
                    <a:pt x="219" y="249"/>
                    <a:pt x="239" y="249"/>
                  </a:cubicBezTo>
                  <a:cubicBezTo>
                    <a:pt x="485" y="249"/>
                    <a:pt x="722" y="311"/>
                    <a:pt x="960" y="311"/>
                  </a:cubicBezTo>
                  <a:cubicBezTo>
                    <a:pt x="978" y="311"/>
                    <a:pt x="996" y="310"/>
                    <a:pt x="1015" y="310"/>
                  </a:cubicBezTo>
                  <a:cubicBezTo>
                    <a:pt x="1110" y="298"/>
                    <a:pt x="1193" y="286"/>
                    <a:pt x="1277" y="286"/>
                  </a:cubicBezTo>
                  <a:cubicBezTo>
                    <a:pt x="1372" y="191"/>
                    <a:pt x="1467" y="107"/>
                    <a:pt x="1574" y="12"/>
                  </a:cubicBezTo>
                  <a:cubicBezTo>
                    <a:pt x="1098" y="12"/>
                    <a:pt x="598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5735225" y="2056925"/>
              <a:ext cx="32775" cy="15150"/>
            </a:xfrm>
            <a:custGeom>
              <a:avLst/>
              <a:gdLst/>
              <a:ahLst/>
              <a:cxnLst/>
              <a:rect l="l" t="t" r="r" b="b"/>
              <a:pathLst>
                <a:path w="1311" h="606" extrusionOk="0">
                  <a:moveTo>
                    <a:pt x="513" y="1"/>
                  </a:moveTo>
                  <a:cubicBezTo>
                    <a:pt x="322" y="144"/>
                    <a:pt x="1" y="215"/>
                    <a:pt x="239" y="560"/>
                  </a:cubicBezTo>
                  <a:cubicBezTo>
                    <a:pt x="392" y="530"/>
                    <a:pt x="545" y="396"/>
                    <a:pt x="698" y="396"/>
                  </a:cubicBezTo>
                  <a:cubicBezTo>
                    <a:pt x="783" y="396"/>
                    <a:pt x="868" y="437"/>
                    <a:pt x="953" y="560"/>
                  </a:cubicBezTo>
                  <a:cubicBezTo>
                    <a:pt x="953" y="572"/>
                    <a:pt x="965" y="584"/>
                    <a:pt x="989" y="596"/>
                  </a:cubicBezTo>
                  <a:cubicBezTo>
                    <a:pt x="999" y="603"/>
                    <a:pt x="1008" y="606"/>
                    <a:pt x="1017" y="606"/>
                  </a:cubicBezTo>
                  <a:cubicBezTo>
                    <a:pt x="1039" y="606"/>
                    <a:pt x="1058" y="586"/>
                    <a:pt x="1084" y="560"/>
                  </a:cubicBezTo>
                  <a:cubicBezTo>
                    <a:pt x="1310" y="346"/>
                    <a:pt x="1251" y="179"/>
                    <a:pt x="989" y="84"/>
                  </a:cubicBezTo>
                  <a:cubicBezTo>
                    <a:pt x="846" y="25"/>
                    <a:pt x="679" y="25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5607825" y="1973050"/>
              <a:ext cx="32775" cy="9725"/>
            </a:xfrm>
            <a:custGeom>
              <a:avLst/>
              <a:gdLst/>
              <a:ahLst/>
              <a:cxnLst/>
              <a:rect l="l" t="t" r="r" b="b"/>
              <a:pathLst>
                <a:path w="1311" h="389" extrusionOk="0">
                  <a:moveTo>
                    <a:pt x="290" y="1"/>
                  </a:moveTo>
                  <a:cubicBezTo>
                    <a:pt x="194" y="1"/>
                    <a:pt x="98" y="16"/>
                    <a:pt x="1" y="58"/>
                  </a:cubicBezTo>
                  <a:lnTo>
                    <a:pt x="1" y="201"/>
                  </a:lnTo>
                  <a:cubicBezTo>
                    <a:pt x="225" y="284"/>
                    <a:pt x="447" y="388"/>
                    <a:pt x="679" y="388"/>
                  </a:cubicBezTo>
                  <a:cubicBezTo>
                    <a:pt x="878" y="388"/>
                    <a:pt x="1085" y="312"/>
                    <a:pt x="1310" y="82"/>
                  </a:cubicBezTo>
                  <a:lnTo>
                    <a:pt x="1310" y="82"/>
                  </a:lnTo>
                  <a:cubicBezTo>
                    <a:pt x="1233" y="98"/>
                    <a:pt x="1159" y="105"/>
                    <a:pt x="1086" y="105"/>
                  </a:cubicBezTo>
                  <a:cubicBezTo>
                    <a:pt x="798" y="105"/>
                    <a:pt x="543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6110275" y="1884825"/>
              <a:ext cx="28600" cy="14750"/>
            </a:xfrm>
            <a:custGeom>
              <a:avLst/>
              <a:gdLst/>
              <a:ahLst/>
              <a:cxnLst/>
              <a:rect l="l" t="t" r="r" b="b"/>
              <a:pathLst>
                <a:path w="1144" h="590" extrusionOk="0">
                  <a:moveTo>
                    <a:pt x="721" y="0"/>
                  </a:moveTo>
                  <a:cubicBezTo>
                    <a:pt x="601" y="0"/>
                    <a:pt x="490" y="19"/>
                    <a:pt x="429" y="158"/>
                  </a:cubicBezTo>
                  <a:cubicBezTo>
                    <a:pt x="429" y="193"/>
                    <a:pt x="417" y="217"/>
                    <a:pt x="393" y="217"/>
                  </a:cubicBezTo>
                  <a:cubicBezTo>
                    <a:pt x="378" y="223"/>
                    <a:pt x="365" y="226"/>
                    <a:pt x="354" y="226"/>
                  </a:cubicBezTo>
                  <a:cubicBezTo>
                    <a:pt x="322" y="226"/>
                    <a:pt x="307" y="202"/>
                    <a:pt x="298" y="158"/>
                  </a:cubicBezTo>
                  <a:cubicBezTo>
                    <a:pt x="251" y="146"/>
                    <a:pt x="191" y="146"/>
                    <a:pt x="143" y="146"/>
                  </a:cubicBezTo>
                  <a:cubicBezTo>
                    <a:pt x="24" y="205"/>
                    <a:pt x="12" y="324"/>
                    <a:pt x="1" y="443"/>
                  </a:cubicBezTo>
                  <a:cubicBezTo>
                    <a:pt x="191" y="539"/>
                    <a:pt x="379" y="589"/>
                    <a:pt x="568" y="589"/>
                  </a:cubicBezTo>
                  <a:cubicBezTo>
                    <a:pt x="757" y="589"/>
                    <a:pt x="947" y="539"/>
                    <a:pt x="1144" y="432"/>
                  </a:cubicBezTo>
                  <a:cubicBezTo>
                    <a:pt x="858" y="420"/>
                    <a:pt x="858" y="205"/>
                    <a:pt x="858" y="3"/>
                  </a:cubicBezTo>
                  <a:cubicBezTo>
                    <a:pt x="812" y="3"/>
                    <a:pt x="766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5681950" y="1988325"/>
              <a:ext cx="33950" cy="11775"/>
            </a:xfrm>
            <a:custGeom>
              <a:avLst/>
              <a:gdLst/>
              <a:ahLst/>
              <a:cxnLst/>
              <a:rect l="l" t="t" r="r" b="b"/>
              <a:pathLst>
                <a:path w="1358" h="471" extrusionOk="0">
                  <a:moveTo>
                    <a:pt x="805" y="1"/>
                  </a:moveTo>
                  <a:cubicBezTo>
                    <a:pt x="653" y="1"/>
                    <a:pt x="502" y="28"/>
                    <a:pt x="358" y="66"/>
                  </a:cubicBezTo>
                  <a:cubicBezTo>
                    <a:pt x="0" y="149"/>
                    <a:pt x="119" y="328"/>
                    <a:pt x="346" y="471"/>
                  </a:cubicBezTo>
                  <a:cubicBezTo>
                    <a:pt x="437" y="404"/>
                    <a:pt x="532" y="371"/>
                    <a:pt x="628" y="371"/>
                  </a:cubicBezTo>
                  <a:cubicBezTo>
                    <a:pt x="719" y="371"/>
                    <a:pt x="812" y="401"/>
                    <a:pt x="905" y="459"/>
                  </a:cubicBezTo>
                  <a:cubicBezTo>
                    <a:pt x="977" y="256"/>
                    <a:pt x="1143" y="173"/>
                    <a:pt x="1358" y="161"/>
                  </a:cubicBezTo>
                  <a:cubicBezTo>
                    <a:pt x="1180" y="43"/>
                    <a:pt x="992" y="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6044200" y="1879225"/>
              <a:ext cx="24725" cy="17000"/>
            </a:xfrm>
            <a:custGeom>
              <a:avLst/>
              <a:gdLst/>
              <a:ahLst/>
              <a:cxnLst/>
              <a:rect l="l" t="t" r="r" b="b"/>
              <a:pathLst>
                <a:path w="989" h="680" extrusionOk="0">
                  <a:moveTo>
                    <a:pt x="893" y="84"/>
                  </a:moveTo>
                  <a:cubicBezTo>
                    <a:pt x="596" y="203"/>
                    <a:pt x="96" y="1"/>
                    <a:pt x="0" y="679"/>
                  </a:cubicBezTo>
                  <a:cubicBezTo>
                    <a:pt x="322" y="406"/>
                    <a:pt x="679" y="608"/>
                    <a:pt x="917" y="370"/>
                  </a:cubicBezTo>
                  <a:cubicBezTo>
                    <a:pt x="989" y="322"/>
                    <a:pt x="989" y="263"/>
                    <a:pt x="917" y="227"/>
                  </a:cubicBezTo>
                  <a:cubicBezTo>
                    <a:pt x="917" y="179"/>
                    <a:pt x="917" y="132"/>
                    <a:pt x="893" y="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5366350" y="1759900"/>
              <a:ext cx="40600" cy="7500"/>
            </a:xfrm>
            <a:custGeom>
              <a:avLst/>
              <a:gdLst/>
              <a:ahLst/>
              <a:cxnLst/>
              <a:rect l="l" t="t" r="r" b="b"/>
              <a:pathLst>
                <a:path w="1624" h="300" extrusionOk="0">
                  <a:moveTo>
                    <a:pt x="127" y="0"/>
                  </a:moveTo>
                  <a:cubicBezTo>
                    <a:pt x="56" y="0"/>
                    <a:pt x="0" y="25"/>
                    <a:pt x="16" y="142"/>
                  </a:cubicBezTo>
                  <a:cubicBezTo>
                    <a:pt x="26" y="258"/>
                    <a:pt x="139" y="299"/>
                    <a:pt x="247" y="299"/>
                  </a:cubicBezTo>
                  <a:cubicBezTo>
                    <a:pt x="261" y="299"/>
                    <a:pt x="275" y="298"/>
                    <a:pt x="290" y="297"/>
                  </a:cubicBezTo>
                  <a:cubicBezTo>
                    <a:pt x="401" y="270"/>
                    <a:pt x="515" y="263"/>
                    <a:pt x="630" y="263"/>
                  </a:cubicBezTo>
                  <a:cubicBezTo>
                    <a:pt x="762" y="263"/>
                    <a:pt x="896" y="272"/>
                    <a:pt x="1029" y="272"/>
                  </a:cubicBezTo>
                  <a:cubicBezTo>
                    <a:pt x="1233" y="272"/>
                    <a:pt x="1434" y="249"/>
                    <a:pt x="1623" y="130"/>
                  </a:cubicBezTo>
                  <a:cubicBezTo>
                    <a:pt x="1159" y="83"/>
                    <a:pt x="706" y="35"/>
                    <a:pt x="242" y="11"/>
                  </a:cubicBezTo>
                  <a:cubicBezTo>
                    <a:pt x="205" y="7"/>
                    <a:pt x="164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5429475" y="1904525"/>
              <a:ext cx="34900" cy="12225"/>
            </a:xfrm>
            <a:custGeom>
              <a:avLst/>
              <a:gdLst/>
              <a:ahLst/>
              <a:cxnLst/>
              <a:rect l="l" t="t" r="r" b="b"/>
              <a:pathLst>
                <a:path w="1396" h="489" extrusionOk="0">
                  <a:moveTo>
                    <a:pt x="576" y="0"/>
                  </a:moveTo>
                  <a:cubicBezTo>
                    <a:pt x="464" y="0"/>
                    <a:pt x="353" y="22"/>
                    <a:pt x="241" y="72"/>
                  </a:cubicBezTo>
                  <a:cubicBezTo>
                    <a:pt x="193" y="84"/>
                    <a:pt x="158" y="84"/>
                    <a:pt x="110" y="108"/>
                  </a:cubicBezTo>
                  <a:cubicBezTo>
                    <a:pt x="1" y="416"/>
                    <a:pt x="165" y="484"/>
                    <a:pt x="361" y="484"/>
                  </a:cubicBezTo>
                  <a:cubicBezTo>
                    <a:pt x="400" y="484"/>
                    <a:pt x="440" y="481"/>
                    <a:pt x="479" y="477"/>
                  </a:cubicBezTo>
                  <a:cubicBezTo>
                    <a:pt x="753" y="441"/>
                    <a:pt x="1003" y="489"/>
                    <a:pt x="1253" y="382"/>
                  </a:cubicBezTo>
                  <a:lnTo>
                    <a:pt x="1253" y="370"/>
                  </a:lnTo>
                  <a:cubicBezTo>
                    <a:pt x="1301" y="310"/>
                    <a:pt x="1348" y="263"/>
                    <a:pt x="1396" y="227"/>
                  </a:cubicBezTo>
                  <a:cubicBezTo>
                    <a:pt x="1331" y="89"/>
                    <a:pt x="1228" y="67"/>
                    <a:pt x="1116" y="67"/>
                  </a:cubicBezTo>
                  <a:cubicBezTo>
                    <a:pt x="1063" y="67"/>
                    <a:pt x="1009" y="72"/>
                    <a:pt x="955" y="72"/>
                  </a:cubicBezTo>
                  <a:cubicBezTo>
                    <a:pt x="829" y="28"/>
                    <a:pt x="703" y="0"/>
                    <a:pt x="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5734050" y="1770575"/>
              <a:ext cx="39300" cy="13275"/>
            </a:xfrm>
            <a:custGeom>
              <a:avLst/>
              <a:gdLst/>
              <a:ahLst/>
              <a:cxnLst/>
              <a:rect l="l" t="t" r="r" b="b"/>
              <a:pathLst>
                <a:path w="1572" h="531" extrusionOk="0">
                  <a:moveTo>
                    <a:pt x="857" y="60"/>
                  </a:moveTo>
                  <a:cubicBezTo>
                    <a:pt x="786" y="60"/>
                    <a:pt x="714" y="72"/>
                    <a:pt x="655" y="84"/>
                  </a:cubicBezTo>
                  <a:cubicBezTo>
                    <a:pt x="441" y="191"/>
                    <a:pt x="0" y="1"/>
                    <a:pt x="131" y="501"/>
                  </a:cubicBezTo>
                  <a:cubicBezTo>
                    <a:pt x="207" y="522"/>
                    <a:pt x="281" y="530"/>
                    <a:pt x="355" y="530"/>
                  </a:cubicBezTo>
                  <a:cubicBezTo>
                    <a:pt x="618" y="530"/>
                    <a:pt x="871" y="424"/>
                    <a:pt x="1131" y="406"/>
                  </a:cubicBezTo>
                  <a:cubicBezTo>
                    <a:pt x="1214" y="227"/>
                    <a:pt x="1488" y="299"/>
                    <a:pt x="1572" y="108"/>
                  </a:cubicBezTo>
                  <a:cubicBezTo>
                    <a:pt x="1515" y="80"/>
                    <a:pt x="1463" y="65"/>
                    <a:pt x="1412" y="65"/>
                  </a:cubicBezTo>
                  <a:cubicBezTo>
                    <a:pt x="1356" y="65"/>
                    <a:pt x="1301" y="83"/>
                    <a:pt x="1238" y="120"/>
                  </a:cubicBezTo>
                  <a:cubicBezTo>
                    <a:pt x="1220" y="114"/>
                    <a:pt x="1208" y="111"/>
                    <a:pt x="1197" y="111"/>
                  </a:cubicBezTo>
                  <a:cubicBezTo>
                    <a:pt x="1185" y="111"/>
                    <a:pt x="1173" y="114"/>
                    <a:pt x="1155" y="120"/>
                  </a:cubicBezTo>
                  <a:cubicBezTo>
                    <a:pt x="1072" y="60"/>
                    <a:pt x="964" y="60"/>
                    <a:pt x="857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5927525" y="2049950"/>
              <a:ext cx="39300" cy="18725"/>
            </a:xfrm>
            <a:custGeom>
              <a:avLst/>
              <a:gdLst/>
              <a:ahLst/>
              <a:cxnLst/>
              <a:rect l="l" t="t" r="r" b="b"/>
              <a:pathLst>
                <a:path w="1572" h="749" extrusionOk="0">
                  <a:moveTo>
                    <a:pt x="1227" y="1"/>
                  </a:moveTo>
                  <a:cubicBezTo>
                    <a:pt x="1162" y="1"/>
                    <a:pt x="1085" y="47"/>
                    <a:pt x="1000" y="137"/>
                  </a:cubicBezTo>
                  <a:cubicBezTo>
                    <a:pt x="1012" y="161"/>
                    <a:pt x="1012" y="196"/>
                    <a:pt x="1012" y="220"/>
                  </a:cubicBezTo>
                  <a:cubicBezTo>
                    <a:pt x="949" y="380"/>
                    <a:pt x="843" y="414"/>
                    <a:pt x="727" y="414"/>
                  </a:cubicBezTo>
                  <a:cubicBezTo>
                    <a:pt x="640" y="414"/>
                    <a:pt x="549" y="395"/>
                    <a:pt x="465" y="395"/>
                  </a:cubicBezTo>
                  <a:cubicBezTo>
                    <a:pt x="427" y="395"/>
                    <a:pt x="391" y="399"/>
                    <a:pt x="357" y="411"/>
                  </a:cubicBezTo>
                  <a:cubicBezTo>
                    <a:pt x="226" y="434"/>
                    <a:pt x="83" y="458"/>
                    <a:pt x="0" y="577"/>
                  </a:cubicBezTo>
                  <a:cubicBezTo>
                    <a:pt x="258" y="695"/>
                    <a:pt x="514" y="749"/>
                    <a:pt x="771" y="749"/>
                  </a:cubicBezTo>
                  <a:cubicBezTo>
                    <a:pt x="1035" y="749"/>
                    <a:pt x="1300" y="692"/>
                    <a:pt x="1572" y="589"/>
                  </a:cubicBezTo>
                  <a:cubicBezTo>
                    <a:pt x="1453" y="518"/>
                    <a:pt x="1429" y="399"/>
                    <a:pt x="1429" y="268"/>
                  </a:cubicBezTo>
                  <a:cubicBezTo>
                    <a:pt x="1387" y="88"/>
                    <a:pt x="1318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5812625" y="1783975"/>
              <a:ext cx="25925" cy="14625"/>
            </a:xfrm>
            <a:custGeom>
              <a:avLst/>
              <a:gdLst/>
              <a:ahLst/>
              <a:cxnLst/>
              <a:rect l="l" t="t" r="r" b="b"/>
              <a:pathLst>
                <a:path w="1037" h="585" extrusionOk="0">
                  <a:moveTo>
                    <a:pt x="143" y="1"/>
                  </a:moveTo>
                  <a:cubicBezTo>
                    <a:pt x="96" y="1"/>
                    <a:pt x="36" y="13"/>
                    <a:pt x="0" y="13"/>
                  </a:cubicBezTo>
                  <a:lnTo>
                    <a:pt x="0" y="286"/>
                  </a:lnTo>
                  <a:lnTo>
                    <a:pt x="12" y="310"/>
                  </a:lnTo>
                  <a:cubicBezTo>
                    <a:pt x="143" y="406"/>
                    <a:pt x="357" y="382"/>
                    <a:pt x="429" y="584"/>
                  </a:cubicBezTo>
                  <a:lnTo>
                    <a:pt x="715" y="584"/>
                  </a:lnTo>
                  <a:cubicBezTo>
                    <a:pt x="715" y="382"/>
                    <a:pt x="798" y="251"/>
                    <a:pt x="977" y="179"/>
                  </a:cubicBezTo>
                  <a:cubicBezTo>
                    <a:pt x="1036" y="132"/>
                    <a:pt x="1036" y="84"/>
                    <a:pt x="1012" y="13"/>
                  </a:cubicBezTo>
                  <a:cubicBezTo>
                    <a:pt x="727" y="13"/>
                    <a:pt x="429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5314650" y="1876800"/>
              <a:ext cx="28000" cy="8400"/>
            </a:xfrm>
            <a:custGeom>
              <a:avLst/>
              <a:gdLst/>
              <a:ahLst/>
              <a:cxnLst/>
              <a:rect l="l" t="t" r="r" b="b"/>
              <a:pathLst>
                <a:path w="1120" h="336" extrusionOk="0">
                  <a:moveTo>
                    <a:pt x="304" y="0"/>
                  </a:moveTo>
                  <a:cubicBezTo>
                    <a:pt x="267" y="0"/>
                    <a:pt x="229" y="1"/>
                    <a:pt x="191" y="2"/>
                  </a:cubicBezTo>
                  <a:cubicBezTo>
                    <a:pt x="107" y="2"/>
                    <a:pt x="0" y="62"/>
                    <a:pt x="0" y="169"/>
                  </a:cubicBezTo>
                  <a:cubicBezTo>
                    <a:pt x="0" y="276"/>
                    <a:pt x="95" y="324"/>
                    <a:pt x="191" y="324"/>
                  </a:cubicBezTo>
                  <a:cubicBezTo>
                    <a:pt x="512" y="336"/>
                    <a:pt x="810" y="336"/>
                    <a:pt x="1119" y="336"/>
                  </a:cubicBezTo>
                  <a:cubicBezTo>
                    <a:pt x="1060" y="229"/>
                    <a:pt x="1012" y="145"/>
                    <a:pt x="965" y="38"/>
                  </a:cubicBezTo>
                  <a:cubicBezTo>
                    <a:pt x="749" y="28"/>
                    <a:pt x="534" y="0"/>
                    <a:pt x="3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5265225" y="1824150"/>
              <a:ext cx="18475" cy="36350"/>
            </a:xfrm>
            <a:custGeom>
              <a:avLst/>
              <a:gdLst/>
              <a:ahLst/>
              <a:cxnLst/>
              <a:rect l="l" t="t" r="r" b="b"/>
              <a:pathLst>
                <a:path w="739" h="1454" extrusionOk="0">
                  <a:moveTo>
                    <a:pt x="283" y="0"/>
                  </a:moveTo>
                  <a:cubicBezTo>
                    <a:pt x="145" y="0"/>
                    <a:pt x="42" y="70"/>
                    <a:pt x="1" y="275"/>
                  </a:cubicBezTo>
                  <a:cubicBezTo>
                    <a:pt x="48" y="501"/>
                    <a:pt x="203" y="680"/>
                    <a:pt x="227" y="906"/>
                  </a:cubicBezTo>
                  <a:cubicBezTo>
                    <a:pt x="239" y="965"/>
                    <a:pt x="251" y="1025"/>
                    <a:pt x="286" y="1085"/>
                  </a:cubicBezTo>
                  <a:cubicBezTo>
                    <a:pt x="358" y="1192"/>
                    <a:pt x="441" y="1275"/>
                    <a:pt x="501" y="1382"/>
                  </a:cubicBezTo>
                  <a:cubicBezTo>
                    <a:pt x="525" y="1406"/>
                    <a:pt x="536" y="1430"/>
                    <a:pt x="548" y="1454"/>
                  </a:cubicBezTo>
                  <a:cubicBezTo>
                    <a:pt x="584" y="1442"/>
                    <a:pt x="620" y="1430"/>
                    <a:pt x="656" y="1394"/>
                  </a:cubicBezTo>
                  <a:cubicBezTo>
                    <a:pt x="703" y="1120"/>
                    <a:pt x="417" y="834"/>
                    <a:pt x="656" y="549"/>
                  </a:cubicBezTo>
                  <a:cubicBezTo>
                    <a:pt x="739" y="346"/>
                    <a:pt x="656" y="192"/>
                    <a:pt x="489" y="37"/>
                  </a:cubicBezTo>
                  <a:cubicBezTo>
                    <a:pt x="415" y="15"/>
                    <a:pt x="345" y="0"/>
                    <a:pt x="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5672125" y="1816500"/>
              <a:ext cx="32775" cy="7575"/>
            </a:xfrm>
            <a:custGeom>
              <a:avLst/>
              <a:gdLst/>
              <a:ahLst/>
              <a:cxnLst/>
              <a:rect l="l" t="t" r="r" b="b"/>
              <a:pathLst>
                <a:path w="1311" h="303" extrusionOk="0">
                  <a:moveTo>
                    <a:pt x="748" y="1"/>
                  </a:moveTo>
                  <a:cubicBezTo>
                    <a:pt x="594" y="1"/>
                    <a:pt x="438" y="21"/>
                    <a:pt x="286" y="21"/>
                  </a:cubicBezTo>
                  <a:cubicBezTo>
                    <a:pt x="215" y="105"/>
                    <a:pt x="60" y="33"/>
                    <a:pt x="1" y="176"/>
                  </a:cubicBezTo>
                  <a:cubicBezTo>
                    <a:pt x="271" y="258"/>
                    <a:pt x="468" y="303"/>
                    <a:pt x="674" y="303"/>
                  </a:cubicBezTo>
                  <a:cubicBezTo>
                    <a:pt x="859" y="303"/>
                    <a:pt x="1051" y="267"/>
                    <a:pt x="1310" y="188"/>
                  </a:cubicBezTo>
                  <a:cubicBezTo>
                    <a:pt x="1137" y="34"/>
                    <a:pt x="944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5621225" y="2060800"/>
              <a:ext cx="33075" cy="9550"/>
            </a:xfrm>
            <a:custGeom>
              <a:avLst/>
              <a:gdLst/>
              <a:ahLst/>
              <a:cxnLst/>
              <a:rect l="l" t="t" r="r" b="b"/>
              <a:pathLst>
                <a:path w="1323" h="382" extrusionOk="0">
                  <a:moveTo>
                    <a:pt x="1322" y="0"/>
                  </a:moveTo>
                  <a:lnTo>
                    <a:pt x="1322" y="0"/>
                  </a:lnTo>
                  <a:cubicBezTo>
                    <a:pt x="953" y="12"/>
                    <a:pt x="572" y="12"/>
                    <a:pt x="179" y="12"/>
                  </a:cubicBezTo>
                  <a:cubicBezTo>
                    <a:pt x="1" y="381"/>
                    <a:pt x="346" y="239"/>
                    <a:pt x="477" y="298"/>
                  </a:cubicBezTo>
                  <a:cubicBezTo>
                    <a:pt x="535" y="276"/>
                    <a:pt x="594" y="218"/>
                    <a:pt x="652" y="218"/>
                  </a:cubicBezTo>
                  <a:cubicBezTo>
                    <a:pt x="689" y="218"/>
                    <a:pt x="726" y="241"/>
                    <a:pt x="763" y="310"/>
                  </a:cubicBezTo>
                  <a:cubicBezTo>
                    <a:pt x="783" y="350"/>
                    <a:pt x="808" y="363"/>
                    <a:pt x="837" y="363"/>
                  </a:cubicBezTo>
                  <a:cubicBezTo>
                    <a:pt x="888" y="363"/>
                    <a:pt x="948" y="321"/>
                    <a:pt x="1000" y="321"/>
                  </a:cubicBezTo>
                  <a:cubicBezTo>
                    <a:pt x="1004" y="321"/>
                    <a:pt x="1009" y="321"/>
                    <a:pt x="1013" y="322"/>
                  </a:cubicBezTo>
                  <a:cubicBezTo>
                    <a:pt x="1024" y="298"/>
                    <a:pt x="1048" y="262"/>
                    <a:pt x="1060" y="251"/>
                  </a:cubicBezTo>
                  <a:cubicBezTo>
                    <a:pt x="1060" y="239"/>
                    <a:pt x="1072" y="227"/>
                    <a:pt x="1108" y="227"/>
                  </a:cubicBezTo>
                  <a:cubicBezTo>
                    <a:pt x="1132" y="227"/>
                    <a:pt x="1167" y="239"/>
                    <a:pt x="1179" y="262"/>
                  </a:cubicBezTo>
                  <a:cubicBezTo>
                    <a:pt x="1298" y="227"/>
                    <a:pt x="1322" y="120"/>
                    <a:pt x="1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5419725" y="1903450"/>
              <a:ext cx="41100" cy="15500"/>
            </a:xfrm>
            <a:custGeom>
              <a:avLst/>
              <a:gdLst/>
              <a:ahLst/>
              <a:cxnLst/>
              <a:rect l="l" t="t" r="r" b="b"/>
              <a:pathLst>
                <a:path w="1644" h="620" extrusionOk="0">
                  <a:moveTo>
                    <a:pt x="343" y="1"/>
                  </a:moveTo>
                  <a:cubicBezTo>
                    <a:pt x="254" y="1"/>
                    <a:pt x="160" y="86"/>
                    <a:pt x="71" y="115"/>
                  </a:cubicBezTo>
                  <a:cubicBezTo>
                    <a:pt x="0" y="294"/>
                    <a:pt x="119" y="401"/>
                    <a:pt x="214" y="496"/>
                  </a:cubicBezTo>
                  <a:cubicBezTo>
                    <a:pt x="364" y="581"/>
                    <a:pt x="520" y="619"/>
                    <a:pt x="678" y="619"/>
                  </a:cubicBezTo>
                  <a:cubicBezTo>
                    <a:pt x="810" y="619"/>
                    <a:pt x="942" y="592"/>
                    <a:pt x="1072" y="544"/>
                  </a:cubicBezTo>
                  <a:lnTo>
                    <a:pt x="1214" y="544"/>
                  </a:lnTo>
                  <a:cubicBezTo>
                    <a:pt x="1239" y="542"/>
                    <a:pt x="1263" y="542"/>
                    <a:pt x="1288" y="542"/>
                  </a:cubicBezTo>
                  <a:cubicBezTo>
                    <a:pt x="1308" y="542"/>
                    <a:pt x="1328" y="542"/>
                    <a:pt x="1347" y="542"/>
                  </a:cubicBezTo>
                  <a:cubicBezTo>
                    <a:pt x="1462" y="542"/>
                    <a:pt x="1574" y="533"/>
                    <a:pt x="1643" y="413"/>
                  </a:cubicBezTo>
                  <a:cubicBezTo>
                    <a:pt x="1381" y="413"/>
                    <a:pt x="1095" y="401"/>
                    <a:pt x="833" y="401"/>
                  </a:cubicBezTo>
                  <a:cubicBezTo>
                    <a:pt x="655" y="401"/>
                    <a:pt x="512" y="341"/>
                    <a:pt x="500" y="127"/>
                  </a:cubicBezTo>
                  <a:cubicBezTo>
                    <a:pt x="450" y="32"/>
                    <a:pt x="397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5767375" y="1805400"/>
              <a:ext cx="31275" cy="12775"/>
            </a:xfrm>
            <a:custGeom>
              <a:avLst/>
              <a:gdLst/>
              <a:ahLst/>
              <a:cxnLst/>
              <a:rect l="l" t="t" r="r" b="b"/>
              <a:pathLst>
                <a:path w="1251" h="511" extrusionOk="0">
                  <a:moveTo>
                    <a:pt x="810" y="1"/>
                  </a:moveTo>
                  <a:cubicBezTo>
                    <a:pt x="590" y="34"/>
                    <a:pt x="380" y="158"/>
                    <a:pt x="153" y="158"/>
                  </a:cubicBezTo>
                  <a:cubicBezTo>
                    <a:pt x="134" y="158"/>
                    <a:pt x="115" y="158"/>
                    <a:pt x="96" y="156"/>
                  </a:cubicBezTo>
                  <a:lnTo>
                    <a:pt x="96" y="156"/>
                  </a:lnTo>
                  <a:cubicBezTo>
                    <a:pt x="1" y="311"/>
                    <a:pt x="155" y="358"/>
                    <a:pt x="227" y="430"/>
                  </a:cubicBezTo>
                  <a:cubicBezTo>
                    <a:pt x="347" y="446"/>
                    <a:pt x="474" y="511"/>
                    <a:pt x="605" y="511"/>
                  </a:cubicBezTo>
                  <a:cubicBezTo>
                    <a:pt x="668" y="511"/>
                    <a:pt x="733" y="496"/>
                    <a:pt x="798" y="453"/>
                  </a:cubicBezTo>
                  <a:cubicBezTo>
                    <a:pt x="882" y="239"/>
                    <a:pt x="1251" y="346"/>
                    <a:pt x="1239" y="37"/>
                  </a:cubicBezTo>
                  <a:cubicBezTo>
                    <a:pt x="1191" y="37"/>
                    <a:pt x="1132" y="37"/>
                    <a:pt x="1096" y="25"/>
                  </a:cubicBezTo>
                  <a:cubicBezTo>
                    <a:pt x="1065" y="51"/>
                    <a:pt x="1034" y="61"/>
                    <a:pt x="1002" y="61"/>
                  </a:cubicBezTo>
                  <a:cubicBezTo>
                    <a:pt x="935" y="61"/>
                    <a:pt x="867" y="17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5708725" y="2056975"/>
              <a:ext cx="30400" cy="14275"/>
            </a:xfrm>
            <a:custGeom>
              <a:avLst/>
              <a:gdLst/>
              <a:ahLst/>
              <a:cxnLst/>
              <a:rect l="l" t="t" r="r" b="b"/>
              <a:pathLst>
                <a:path w="1216" h="571" extrusionOk="0">
                  <a:moveTo>
                    <a:pt x="677" y="0"/>
                  </a:moveTo>
                  <a:cubicBezTo>
                    <a:pt x="451" y="0"/>
                    <a:pt x="231" y="122"/>
                    <a:pt x="1" y="153"/>
                  </a:cubicBezTo>
                  <a:cubicBezTo>
                    <a:pt x="61" y="273"/>
                    <a:pt x="168" y="284"/>
                    <a:pt x="287" y="284"/>
                  </a:cubicBezTo>
                  <a:cubicBezTo>
                    <a:pt x="346" y="308"/>
                    <a:pt x="418" y="332"/>
                    <a:pt x="430" y="439"/>
                  </a:cubicBezTo>
                  <a:lnTo>
                    <a:pt x="430" y="558"/>
                  </a:lnTo>
                  <a:cubicBezTo>
                    <a:pt x="525" y="558"/>
                    <a:pt x="620" y="570"/>
                    <a:pt x="715" y="570"/>
                  </a:cubicBezTo>
                  <a:cubicBezTo>
                    <a:pt x="823" y="415"/>
                    <a:pt x="1215" y="499"/>
                    <a:pt x="1025" y="118"/>
                  </a:cubicBezTo>
                  <a:cubicBezTo>
                    <a:pt x="906" y="30"/>
                    <a:pt x="791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5733150" y="1806000"/>
              <a:ext cx="39600" cy="11075"/>
            </a:xfrm>
            <a:custGeom>
              <a:avLst/>
              <a:gdLst/>
              <a:ahLst/>
              <a:cxnLst/>
              <a:rect l="l" t="t" r="r" b="b"/>
              <a:pathLst>
                <a:path w="1584" h="443" extrusionOk="0">
                  <a:moveTo>
                    <a:pt x="869" y="1"/>
                  </a:moveTo>
                  <a:cubicBezTo>
                    <a:pt x="738" y="120"/>
                    <a:pt x="560" y="25"/>
                    <a:pt x="417" y="120"/>
                  </a:cubicBezTo>
                  <a:lnTo>
                    <a:pt x="286" y="120"/>
                  </a:lnTo>
                  <a:cubicBezTo>
                    <a:pt x="237" y="93"/>
                    <a:pt x="193" y="78"/>
                    <a:pt x="150" y="78"/>
                  </a:cubicBezTo>
                  <a:cubicBezTo>
                    <a:pt x="100" y="78"/>
                    <a:pt x="52" y="98"/>
                    <a:pt x="0" y="144"/>
                  </a:cubicBezTo>
                  <a:cubicBezTo>
                    <a:pt x="421" y="349"/>
                    <a:pt x="851" y="442"/>
                    <a:pt x="1294" y="442"/>
                  </a:cubicBezTo>
                  <a:cubicBezTo>
                    <a:pt x="1390" y="442"/>
                    <a:pt x="1487" y="438"/>
                    <a:pt x="1584" y="429"/>
                  </a:cubicBezTo>
                  <a:cubicBezTo>
                    <a:pt x="1536" y="334"/>
                    <a:pt x="1489" y="239"/>
                    <a:pt x="1453" y="144"/>
                  </a:cubicBezTo>
                  <a:cubicBezTo>
                    <a:pt x="1425" y="116"/>
                    <a:pt x="1397" y="104"/>
                    <a:pt x="1364" y="104"/>
                  </a:cubicBezTo>
                  <a:cubicBezTo>
                    <a:pt x="1341" y="104"/>
                    <a:pt x="1316" y="110"/>
                    <a:pt x="1286" y="120"/>
                  </a:cubicBezTo>
                  <a:cubicBezTo>
                    <a:pt x="1237" y="163"/>
                    <a:pt x="1191" y="187"/>
                    <a:pt x="1145" y="187"/>
                  </a:cubicBezTo>
                  <a:cubicBezTo>
                    <a:pt x="1102" y="187"/>
                    <a:pt x="1058" y="166"/>
                    <a:pt x="1012" y="120"/>
                  </a:cubicBezTo>
                  <a:cubicBezTo>
                    <a:pt x="977" y="84"/>
                    <a:pt x="917" y="36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5493525" y="1993525"/>
              <a:ext cx="15500" cy="12825"/>
            </a:xfrm>
            <a:custGeom>
              <a:avLst/>
              <a:gdLst/>
              <a:ahLst/>
              <a:cxnLst/>
              <a:rect l="l" t="t" r="r" b="b"/>
              <a:pathLst>
                <a:path w="620" h="513" extrusionOk="0">
                  <a:moveTo>
                    <a:pt x="263" y="1"/>
                  </a:moveTo>
                  <a:cubicBezTo>
                    <a:pt x="96" y="13"/>
                    <a:pt x="1" y="132"/>
                    <a:pt x="1" y="298"/>
                  </a:cubicBezTo>
                  <a:cubicBezTo>
                    <a:pt x="1" y="489"/>
                    <a:pt x="156" y="513"/>
                    <a:pt x="298" y="513"/>
                  </a:cubicBezTo>
                  <a:cubicBezTo>
                    <a:pt x="453" y="513"/>
                    <a:pt x="584" y="489"/>
                    <a:pt x="620" y="298"/>
                  </a:cubicBezTo>
                  <a:cubicBezTo>
                    <a:pt x="537" y="132"/>
                    <a:pt x="453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5905200" y="1803550"/>
              <a:ext cx="25625" cy="13200"/>
            </a:xfrm>
            <a:custGeom>
              <a:avLst/>
              <a:gdLst/>
              <a:ahLst/>
              <a:cxnLst/>
              <a:rect l="l" t="t" r="r" b="b"/>
              <a:pathLst>
                <a:path w="1025" h="528" extrusionOk="0">
                  <a:moveTo>
                    <a:pt x="371" y="1"/>
                  </a:moveTo>
                  <a:cubicBezTo>
                    <a:pt x="355" y="1"/>
                    <a:pt x="339" y="2"/>
                    <a:pt x="322" y="4"/>
                  </a:cubicBezTo>
                  <a:cubicBezTo>
                    <a:pt x="250" y="27"/>
                    <a:pt x="203" y="63"/>
                    <a:pt x="155" y="123"/>
                  </a:cubicBezTo>
                  <a:cubicBezTo>
                    <a:pt x="107" y="206"/>
                    <a:pt x="60" y="313"/>
                    <a:pt x="0" y="408"/>
                  </a:cubicBezTo>
                  <a:cubicBezTo>
                    <a:pt x="345" y="432"/>
                    <a:pt x="679" y="396"/>
                    <a:pt x="988" y="527"/>
                  </a:cubicBezTo>
                  <a:cubicBezTo>
                    <a:pt x="1024" y="230"/>
                    <a:pt x="857" y="111"/>
                    <a:pt x="595" y="99"/>
                  </a:cubicBezTo>
                  <a:cubicBezTo>
                    <a:pt x="525" y="29"/>
                    <a:pt x="455" y="1"/>
                    <a:pt x="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5909350" y="1881325"/>
              <a:ext cx="23850" cy="10425"/>
            </a:xfrm>
            <a:custGeom>
              <a:avLst/>
              <a:gdLst/>
              <a:ahLst/>
              <a:cxnLst/>
              <a:rect l="l" t="t" r="r" b="b"/>
              <a:pathLst>
                <a:path w="954" h="417" extrusionOk="0">
                  <a:moveTo>
                    <a:pt x="858" y="0"/>
                  </a:moveTo>
                  <a:cubicBezTo>
                    <a:pt x="620" y="0"/>
                    <a:pt x="382" y="24"/>
                    <a:pt x="144" y="24"/>
                  </a:cubicBezTo>
                  <a:cubicBezTo>
                    <a:pt x="96" y="155"/>
                    <a:pt x="37" y="286"/>
                    <a:pt x="1" y="417"/>
                  </a:cubicBezTo>
                  <a:cubicBezTo>
                    <a:pt x="275" y="417"/>
                    <a:pt x="560" y="405"/>
                    <a:pt x="858" y="405"/>
                  </a:cubicBezTo>
                  <a:lnTo>
                    <a:pt x="858" y="286"/>
                  </a:lnTo>
                  <a:cubicBezTo>
                    <a:pt x="953" y="179"/>
                    <a:pt x="953" y="95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5915900" y="2051675"/>
              <a:ext cx="27700" cy="12725"/>
            </a:xfrm>
            <a:custGeom>
              <a:avLst/>
              <a:gdLst/>
              <a:ahLst/>
              <a:cxnLst/>
              <a:rect l="l" t="t" r="r" b="b"/>
              <a:pathLst>
                <a:path w="1108" h="509" extrusionOk="0">
                  <a:moveTo>
                    <a:pt x="526" y="1"/>
                  </a:moveTo>
                  <a:cubicBezTo>
                    <a:pt x="467" y="1"/>
                    <a:pt x="406" y="8"/>
                    <a:pt x="346" y="8"/>
                  </a:cubicBezTo>
                  <a:cubicBezTo>
                    <a:pt x="191" y="80"/>
                    <a:pt x="1" y="92"/>
                    <a:pt x="13" y="330"/>
                  </a:cubicBezTo>
                  <a:cubicBezTo>
                    <a:pt x="179" y="365"/>
                    <a:pt x="358" y="330"/>
                    <a:pt x="453" y="508"/>
                  </a:cubicBezTo>
                  <a:cubicBezTo>
                    <a:pt x="596" y="496"/>
                    <a:pt x="751" y="496"/>
                    <a:pt x="894" y="485"/>
                  </a:cubicBezTo>
                  <a:cubicBezTo>
                    <a:pt x="1001" y="425"/>
                    <a:pt x="1108" y="354"/>
                    <a:pt x="1108" y="211"/>
                  </a:cubicBezTo>
                  <a:cubicBezTo>
                    <a:pt x="1084" y="151"/>
                    <a:pt x="1060" y="92"/>
                    <a:pt x="1013" y="68"/>
                  </a:cubicBezTo>
                  <a:cubicBezTo>
                    <a:pt x="986" y="41"/>
                    <a:pt x="956" y="26"/>
                    <a:pt x="928" y="26"/>
                  </a:cubicBezTo>
                  <a:cubicBezTo>
                    <a:pt x="906" y="26"/>
                    <a:pt x="886" y="35"/>
                    <a:pt x="870" y="56"/>
                  </a:cubicBezTo>
                  <a:lnTo>
                    <a:pt x="727" y="56"/>
                  </a:lnTo>
                  <a:cubicBezTo>
                    <a:pt x="663" y="11"/>
                    <a:pt x="59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5873050" y="1850250"/>
              <a:ext cx="50625" cy="5800"/>
            </a:xfrm>
            <a:custGeom>
              <a:avLst/>
              <a:gdLst/>
              <a:ahLst/>
              <a:cxnLst/>
              <a:rect l="l" t="t" r="r" b="b"/>
              <a:pathLst>
                <a:path w="2025" h="232" extrusionOk="0">
                  <a:moveTo>
                    <a:pt x="507" y="0"/>
                  </a:moveTo>
                  <a:cubicBezTo>
                    <a:pt x="328" y="0"/>
                    <a:pt x="155" y="45"/>
                    <a:pt x="0" y="219"/>
                  </a:cubicBezTo>
                  <a:cubicBezTo>
                    <a:pt x="44" y="218"/>
                    <a:pt x="87" y="218"/>
                    <a:pt x="131" y="218"/>
                  </a:cubicBezTo>
                  <a:cubicBezTo>
                    <a:pt x="408" y="218"/>
                    <a:pt x="682" y="231"/>
                    <a:pt x="953" y="231"/>
                  </a:cubicBezTo>
                  <a:cubicBezTo>
                    <a:pt x="1313" y="231"/>
                    <a:pt x="1668" y="208"/>
                    <a:pt x="2024" y="100"/>
                  </a:cubicBezTo>
                  <a:cubicBezTo>
                    <a:pt x="1922" y="26"/>
                    <a:pt x="1806" y="9"/>
                    <a:pt x="1685" y="9"/>
                  </a:cubicBezTo>
                  <a:cubicBezTo>
                    <a:pt x="1585" y="9"/>
                    <a:pt x="1481" y="21"/>
                    <a:pt x="1380" y="21"/>
                  </a:cubicBezTo>
                  <a:cubicBezTo>
                    <a:pt x="1348" y="21"/>
                    <a:pt x="1317" y="20"/>
                    <a:pt x="1286" y="17"/>
                  </a:cubicBezTo>
                  <a:cubicBezTo>
                    <a:pt x="1214" y="39"/>
                    <a:pt x="1139" y="47"/>
                    <a:pt x="1064" y="47"/>
                  </a:cubicBezTo>
                  <a:cubicBezTo>
                    <a:pt x="881" y="47"/>
                    <a:pt x="691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5879600" y="1733000"/>
              <a:ext cx="34550" cy="13950"/>
            </a:xfrm>
            <a:custGeom>
              <a:avLst/>
              <a:gdLst/>
              <a:ahLst/>
              <a:cxnLst/>
              <a:rect l="l" t="t" r="r" b="b"/>
              <a:pathLst>
                <a:path w="1382" h="558" extrusionOk="0">
                  <a:moveTo>
                    <a:pt x="570" y="1"/>
                  </a:moveTo>
                  <a:cubicBezTo>
                    <a:pt x="414" y="1"/>
                    <a:pt x="256" y="34"/>
                    <a:pt x="95" y="99"/>
                  </a:cubicBezTo>
                  <a:cubicBezTo>
                    <a:pt x="24" y="159"/>
                    <a:pt x="0" y="218"/>
                    <a:pt x="24" y="313"/>
                  </a:cubicBezTo>
                  <a:lnTo>
                    <a:pt x="191" y="480"/>
                  </a:lnTo>
                  <a:cubicBezTo>
                    <a:pt x="280" y="536"/>
                    <a:pt x="369" y="558"/>
                    <a:pt x="461" y="558"/>
                  </a:cubicBezTo>
                  <a:cubicBezTo>
                    <a:pt x="565" y="558"/>
                    <a:pt x="672" y="530"/>
                    <a:pt x="786" y="492"/>
                  </a:cubicBezTo>
                  <a:lnTo>
                    <a:pt x="1036" y="492"/>
                  </a:lnTo>
                  <a:cubicBezTo>
                    <a:pt x="1381" y="361"/>
                    <a:pt x="1155" y="242"/>
                    <a:pt x="1036" y="99"/>
                  </a:cubicBezTo>
                  <a:cubicBezTo>
                    <a:pt x="881" y="34"/>
                    <a:pt x="726" y="1"/>
                    <a:pt x="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5332200" y="1731550"/>
              <a:ext cx="43600" cy="11500"/>
            </a:xfrm>
            <a:custGeom>
              <a:avLst/>
              <a:gdLst/>
              <a:ahLst/>
              <a:cxnLst/>
              <a:rect l="l" t="t" r="r" b="b"/>
              <a:pathLst>
                <a:path w="1744" h="460" extrusionOk="0">
                  <a:moveTo>
                    <a:pt x="824" y="1"/>
                  </a:moveTo>
                  <a:cubicBezTo>
                    <a:pt x="547" y="1"/>
                    <a:pt x="272" y="73"/>
                    <a:pt x="1" y="252"/>
                  </a:cubicBezTo>
                  <a:cubicBezTo>
                    <a:pt x="114" y="371"/>
                    <a:pt x="247" y="394"/>
                    <a:pt x="385" y="394"/>
                  </a:cubicBezTo>
                  <a:cubicBezTo>
                    <a:pt x="474" y="394"/>
                    <a:pt x="566" y="385"/>
                    <a:pt x="656" y="385"/>
                  </a:cubicBezTo>
                  <a:cubicBezTo>
                    <a:pt x="733" y="385"/>
                    <a:pt x="809" y="392"/>
                    <a:pt x="882" y="419"/>
                  </a:cubicBezTo>
                  <a:cubicBezTo>
                    <a:pt x="898" y="417"/>
                    <a:pt x="914" y="416"/>
                    <a:pt x="931" y="416"/>
                  </a:cubicBezTo>
                  <a:cubicBezTo>
                    <a:pt x="1050" y="416"/>
                    <a:pt x="1176" y="460"/>
                    <a:pt x="1304" y="460"/>
                  </a:cubicBezTo>
                  <a:cubicBezTo>
                    <a:pt x="1381" y="460"/>
                    <a:pt x="1459" y="444"/>
                    <a:pt x="1536" y="395"/>
                  </a:cubicBezTo>
                  <a:cubicBezTo>
                    <a:pt x="1573" y="404"/>
                    <a:pt x="1603" y="408"/>
                    <a:pt x="1628" y="408"/>
                  </a:cubicBezTo>
                  <a:cubicBezTo>
                    <a:pt x="1734" y="408"/>
                    <a:pt x="1744" y="330"/>
                    <a:pt x="1715" y="205"/>
                  </a:cubicBezTo>
                  <a:cubicBezTo>
                    <a:pt x="1415" y="82"/>
                    <a:pt x="1118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5884350" y="2049700"/>
              <a:ext cx="50325" cy="7250"/>
            </a:xfrm>
            <a:custGeom>
              <a:avLst/>
              <a:gdLst/>
              <a:ahLst/>
              <a:cxnLst/>
              <a:rect l="l" t="t" r="r" b="b"/>
              <a:pathLst>
                <a:path w="2013" h="290" extrusionOk="0">
                  <a:moveTo>
                    <a:pt x="1652" y="1"/>
                  </a:moveTo>
                  <a:cubicBezTo>
                    <a:pt x="1597" y="1"/>
                    <a:pt x="1543" y="4"/>
                    <a:pt x="1489" y="4"/>
                  </a:cubicBezTo>
                  <a:lnTo>
                    <a:pt x="1" y="4"/>
                  </a:lnTo>
                  <a:cubicBezTo>
                    <a:pt x="96" y="135"/>
                    <a:pt x="215" y="162"/>
                    <a:pt x="340" y="162"/>
                  </a:cubicBezTo>
                  <a:cubicBezTo>
                    <a:pt x="427" y="162"/>
                    <a:pt x="516" y="149"/>
                    <a:pt x="602" y="149"/>
                  </a:cubicBezTo>
                  <a:cubicBezTo>
                    <a:pt x="641" y="149"/>
                    <a:pt x="678" y="151"/>
                    <a:pt x="715" y="159"/>
                  </a:cubicBezTo>
                  <a:cubicBezTo>
                    <a:pt x="763" y="206"/>
                    <a:pt x="798" y="230"/>
                    <a:pt x="858" y="266"/>
                  </a:cubicBezTo>
                  <a:cubicBezTo>
                    <a:pt x="917" y="278"/>
                    <a:pt x="977" y="290"/>
                    <a:pt x="1037" y="290"/>
                  </a:cubicBezTo>
                  <a:cubicBezTo>
                    <a:pt x="1096" y="278"/>
                    <a:pt x="1156" y="278"/>
                    <a:pt x="1215" y="266"/>
                  </a:cubicBezTo>
                  <a:cubicBezTo>
                    <a:pt x="1322" y="218"/>
                    <a:pt x="1453" y="230"/>
                    <a:pt x="1560" y="159"/>
                  </a:cubicBezTo>
                  <a:cubicBezTo>
                    <a:pt x="1715" y="147"/>
                    <a:pt x="1858" y="147"/>
                    <a:pt x="2013" y="135"/>
                  </a:cubicBezTo>
                  <a:cubicBezTo>
                    <a:pt x="1904" y="18"/>
                    <a:pt x="1779" y="1"/>
                    <a:pt x="1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6013525" y="1926725"/>
              <a:ext cx="32775" cy="12350"/>
            </a:xfrm>
            <a:custGeom>
              <a:avLst/>
              <a:gdLst/>
              <a:ahLst/>
              <a:cxnLst/>
              <a:rect l="l" t="t" r="r" b="b"/>
              <a:pathLst>
                <a:path w="1311" h="494" extrusionOk="0">
                  <a:moveTo>
                    <a:pt x="914" y="0"/>
                  </a:moveTo>
                  <a:cubicBezTo>
                    <a:pt x="847" y="0"/>
                    <a:pt x="781" y="20"/>
                    <a:pt x="715" y="77"/>
                  </a:cubicBezTo>
                  <a:cubicBezTo>
                    <a:pt x="619" y="151"/>
                    <a:pt x="519" y="184"/>
                    <a:pt x="414" y="184"/>
                  </a:cubicBezTo>
                  <a:cubicBezTo>
                    <a:pt x="349" y="184"/>
                    <a:pt x="283" y="171"/>
                    <a:pt x="215" y="149"/>
                  </a:cubicBezTo>
                  <a:cubicBezTo>
                    <a:pt x="191" y="172"/>
                    <a:pt x="180" y="184"/>
                    <a:pt x="144" y="196"/>
                  </a:cubicBezTo>
                  <a:cubicBezTo>
                    <a:pt x="96" y="291"/>
                    <a:pt x="37" y="387"/>
                    <a:pt x="1" y="482"/>
                  </a:cubicBezTo>
                  <a:cubicBezTo>
                    <a:pt x="108" y="471"/>
                    <a:pt x="215" y="465"/>
                    <a:pt x="324" y="465"/>
                  </a:cubicBezTo>
                  <a:cubicBezTo>
                    <a:pt x="458" y="465"/>
                    <a:pt x="595" y="474"/>
                    <a:pt x="739" y="494"/>
                  </a:cubicBezTo>
                  <a:cubicBezTo>
                    <a:pt x="906" y="327"/>
                    <a:pt x="1311" y="482"/>
                    <a:pt x="1311" y="77"/>
                  </a:cubicBezTo>
                  <a:cubicBezTo>
                    <a:pt x="1170" y="69"/>
                    <a:pt x="1040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5313450" y="1825500"/>
              <a:ext cx="25325" cy="11850"/>
            </a:xfrm>
            <a:custGeom>
              <a:avLst/>
              <a:gdLst/>
              <a:ahLst/>
              <a:cxnLst/>
              <a:rect l="l" t="t" r="r" b="b"/>
              <a:pathLst>
                <a:path w="1013" h="474" extrusionOk="0">
                  <a:moveTo>
                    <a:pt x="744" y="0"/>
                  </a:moveTo>
                  <a:cubicBezTo>
                    <a:pt x="643" y="0"/>
                    <a:pt x="542" y="28"/>
                    <a:pt x="441" y="66"/>
                  </a:cubicBezTo>
                  <a:lnTo>
                    <a:pt x="167" y="197"/>
                  </a:lnTo>
                  <a:cubicBezTo>
                    <a:pt x="96" y="233"/>
                    <a:pt x="36" y="292"/>
                    <a:pt x="0" y="376"/>
                  </a:cubicBezTo>
                  <a:cubicBezTo>
                    <a:pt x="109" y="448"/>
                    <a:pt x="219" y="474"/>
                    <a:pt x="329" y="474"/>
                  </a:cubicBezTo>
                  <a:cubicBezTo>
                    <a:pt x="510" y="474"/>
                    <a:pt x="692" y="404"/>
                    <a:pt x="870" y="352"/>
                  </a:cubicBezTo>
                  <a:cubicBezTo>
                    <a:pt x="929" y="257"/>
                    <a:pt x="977" y="173"/>
                    <a:pt x="1013" y="78"/>
                  </a:cubicBezTo>
                  <a:cubicBezTo>
                    <a:pt x="923" y="22"/>
                    <a:pt x="834" y="0"/>
                    <a:pt x="7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6185275" y="1928050"/>
              <a:ext cx="23850" cy="13650"/>
            </a:xfrm>
            <a:custGeom>
              <a:avLst/>
              <a:gdLst/>
              <a:ahLst/>
              <a:cxnLst/>
              <a:rect l="l" t="t" r="r" b="b"/>
              <a:pathLst>
                <a:path w="954" h="546" extrusionOk="0">
                  <a:moveTo>
                    <a:pt x="430" y="0"/>
                  </a:moveTo>
                  <a:cubicBezTo>
                    <a:pt x="299" y="12"/>
                    <a:pt x="156" y="12"/>
                    <a:pt x="1" y="24"/>
                  </a:cubicBezTo>
                  <a:cubicBezTo>
                    <a:pt x="1" y="72"/>
                    <a:pt x="1" y="107"/>
                    <a:pt x="13" y="155"/>
                  </a:cubicBezTo>
                  <a:cubicBezTo>
                    <a:pt x="120" y="179"/>
                    <a:pt x="215" y="238"/>
                    <a:pt x="215" y="322"/>
                  </a:cubicBezTo>
                  <a:cubicBezTo>
                    <a:pt x="222" y="478"/>
                    <a:pt x="252" y="545"/>
                    <a:pt x="310" y="545"/>
                  </a:cubicBezTo>
                  <a:cubicBezTo>
                    <a:pt x="353" y="545"/>
                    <a:pt x="412" y="507"/>
                    <a:pt x="489" y="441"/>
                  </a:cubicBezTo>
                  <a:cubicBezTo>
                    <a:pt x="549" y="381"/>
                    <a:pt x="644" y="334"/>
                    <a:pt x="715" y="298"/>
                  </a:cubicBezTo>
                  <a:cubicBezTo>
                    <a:pt x="953" y="298"/>
                    <a:pt x="953" y="179"/>
                    <a:pt x="846" y="12"/>
                  </a:cubicBezTo>
                  <a:cubicBezTo>
                    <a:pt x="763" y="0"/>
                    <a:pt x="656" y="0"/>
                    <a:pt x="572" y="0"/>
                  </a:cubicBezTo>
                  <a:cubicBezTo>
                    <a:pt x="572" y="12"/>
                    <a:pt x="549" y="24"/>
                    <a:pt x="525" y="36"/>
                  </a:cubicBezTo>
                  <a:cubicBezTo>
                    <a:pt x="489" y="36"/>
                    <a:pt x="465" y="36"/>
                    <a:pt x="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5394700" y="1994425"/>
              <a:ext cx="25850" cy="11675"/>
            </a:xfrm>
            <a:custGeom>
              <a:avLst/>
              <a:gdLst/>
              <a:ahLst/>
              <a:cxnLst/>
              <a:rect l="l" t="t" r="r" b="b"/>
              <a:pathLst>
                <a:path w="1034" h="467" extrusionOk="0">
                  <a:moveTo>
                    <a:pt x="842" y="1"/>
                  </a:moveTo>
                  <a:cubicBezTo>
                    <a:pt x="792" y="1"/>
                    <a:pt x="730" y="12"/>
                    <a:pt x="656" y="36"/>
                  </a:cubicBezTo>
                  <a:cubicBezTo>
                    <a:pt x="560" y="36"/>
                    <a:pt x="453" y="48"/>
                    <a:pt x="370" y="48"/>
                  </a:cubicBezTo>
                  <a:cubicBezTo>
                    <a:pt x="363" y="49"/>
                    <a:pt x="355" y="49"/>
                    <a:pt x="348" y="49"/>
                  </a:cubicBezTo>
                  <a:cubicBezTo>
                    <a:pt x="283" y="49"/>
                    <a:pt x="226" y="19"/>
                    <a:pt x="166" y="19"/>
                  </a:cubicBezTo>
                  <a:cubicBezTo>
                    <a:pt x="136" y="19"/>
                    <a:pt x="105" y="26"/>
                    <a:pt x="72" y="48"/>
                  </a:cubicBezTo>
                  <a:cubicBezTo>
                    <a:pt x="25" y="96"/>
                    <a:pt x="1" y="143"/>
                    <a:pt x="1" y="203"/>
                  </a:cubicBezTo>
                  <a:cubicBezTo>
                    <a:pt x="1" y="262"/>
                    <a:pt x="25" y="298"/>
                    <a:pt x="72" y="346"/>
                  </a:cubicBezTo>
                  <a:cubicBezTo>
                    <a:pt x="218" y="429"/>
                    <a:pt x="383" y="467"/>
                    <a:pt x="550" y="467"/>
                  </a:cubicBezTo>
                  <a:cubicBezTo>
                    <a:pt x="573" y="467"/>
                    <a:pt x="597" y="466"/>
                    <a:pt x="620" y="465"/>
                  </a:cubicBezTo>
                  <a:cubicBezTo>
                    <a:pt x="715" y="417"/>
                    <a:pt x="846" y="429"/>
                    <a:pt x="953" y="334"/>
                  </a:cubicBezTo>
                  <a:cubicBezTo>
                    <a:pt x="1034" y="110"/>
                    <a:pt x="993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5503950" y="1905725"/>
              <a:ext cx="29800" cy="11500"/>
            </a:xfrm>
            <a:custGeom>
              <a:avLst/>
              <a:gdLst/>
              <a:ahLst/>
              <a:cxnLst/>
              <a:rect l="l" t="t" r="r" b="b"/>
              <a:pathLst>
                <a:path w="1192" h="460" extrusionOk="0">
                  <a:moveTo>
                    <a:pt x="1155" y="0"/>
                  </a:moveTo>
                  <a:lnTo>
                    <a:pt x="1155" y="0"/>
                  </a:lnTo>
                  <a:cubicBezTo>
                    <a:pt x="808" y="53"/>
                    <a:pt x="489" y="161"/>
                    <a:pt x="141" y="161"/>
                  </a:cubicBezTo>
                  <a:cubicBezTo>
                    <a:pt x="94" y="161"/>
                    <a:pt x="48" y="159"/>
                    <a:pt x="0" y="155"/>
                  </a:cubicBezTo>
                  <a:lnTo>
                    <a:pt x="0" y="155"/>
                  </a:lnTo>
                  <a:cubicBezTo>
                    <a:pt x="48" y="262"/>
                    <a:pt x="108" y="358"/>
                    <a:pt x="155" y="441"/>
                  </a:cubicBezTo>
                  <a:cubicBezTo>
                    <a:pt x="210" y="454"/>
                    <a:pt x="263" y="459"/>
                    <a:pt x="315" y="459"/>
                  </a:cubicBezTo>
                  <a:cubicBezTo>
                    <a:pt x="549" y="459"/>
                    <a:pt x="767" y="349"/>
                    <a:pt x="1001" y="310"/>
                  </a:cubicBezTo>
                  <a:cubicBezTo>
                    <a:pt x="1120" y="262"/>
                    <a:pt x="1191" y="191"/>
                    <a:pt x="1132" y="36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5717675" y="2081925"/>
              <a:ext cx="48825" cy="7475"/>
            </a:xfrm>
            <a:custGeom>
              <a:avLst/>
              <a:gdLst/>
              <a:ahLst/>
              <a:cxnLst/>
              <a:rect l="l" t="t" r="r" b="b"/>
              <a:pathLst>
                <a:path w="1953" h="299" extrusionOk="0">
                  <a:moveTo>
                    <a:pt x="1631" y="1"/>
                  </a:moveTo>
                  <a:cubicBezTo>
                    <a:pt x="1096" y="1"/>
                    <a:pt x="584" y="13"/>
                    <a:pt x="48" y="13"/>
                  </a:cubicBezTo>
                  <a:cubicBezTo>
                    <a:pt x="0" y="72"/>
                    <a:pt x="0" y="108"/>
                    <a:pt x="72" y="132"/>
                  </a:cubicBezTo>
                  <a:cubicBezTo>
                    <a:pt x="188" y="202"/>
                    <a:pt x="312" y="220"/>
                    <a:pt x="438" y="220"/>
                  </a:cubicBezTo>
                  <a:cubicBezTo>
                    <a:pt x="574" y="220"/>
                    <a:pt x="712" y="199"/>
                    <a:pt x="848" y="199"/>
                  </a:cubicBezTo>
                  <a:cubicBezTo>
                    <a:pt x="975" y="199"/>
                    <a:pt x="1098" y="217"/>
                    <a:pt x="1215" y="287"/>
                  </a:cubicBezTo>
                  <a:cubicBezTo>
                    <a:pt x="1250" y="298"/>
                    <a:pt x="1298" y="298"/>
                    <a:pt x="1334" y="298"/>
                  </a:cubicBezTo>
                  <a:cubicBezTo>
                    <a:pt x="1396" y="227"/>
                    <a:pt x="1478" y="214"/>
                    <a:pt x="1563" y="214"/>
                  </a:cubicBezTo>
                  <a:cubicBezTo>
                    <a:pt x="1610" y="214"/>
                    <a:pt x="1658" y="218"/>
                    <a:pt x="1704" y="218"/>
                  </a:cubicBezTo>
                  <a:cubicBezTo>
                    <a:pt x="1799" y="218"/>
                    <a:pt x="1888" y="202"/>
                    <a:pt x="1953" y="108"/>
                  </a:cubicBezTo>
                  <a:cubicBezTo>
                    <a:pt x="1858" y="13"/>
                    <a:pt x="1750" y="13"/>
                    <a:pt x="1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069500" y="1776550"/>
              <a:ext cx="29775" cy="11575"/>
            </a:xfrm>
            <a:custGeom>
              <a:avLst/>
              <a:gdLst/>
              <a:ahLst/>
              <a:cxnLst/>
              <a:rect l="l" t="t" r="r" b="b"/>
              <a:pathLst>
                <a:path w="1191" h="463" extrusionOk="0">
                  <a:moveTo>
                    <a:pt x="714" y="0"/>
                  </a:moveTo>
                  <a:cubicBezTo>
                    <a:pt x="489" y="0"/>
                    <a:pt x="264" y="18"/>
                    <a:pt x="48" y="60"/>
                  </a:cubicBezTo>
                  <a:cubicBezTo>
                    <a:pt x="0" y="119"/>
                    <a:pt x="0" y="179"/>
                    <a:pt x="36" y="238"/>
                  </a:cubicBezTo>
                  <a:cubicBezTo>
                    <a:pt x="108" y="357"/>
                    <a:pt x="227" y="417"/>
                    <a:pt x="358" y="441"/>
                  </a:cubicBezTo>
                  <a:cubicBezTo>
                    <a:pt x="421" y="454"/>
                    <a:pt x="484" y="463"/>
                    <a:pt x="546" y="463"/>
                  </a:cubicBezTo>
                  <a:cubicBezTo>
                    <a:pt x="647" y="463"/>
                    <a:pt x="745" y="440"/>
                    <a:pt x="834" y="381"/>
                  </a:cubicBezTo>
                  <a:lnTo>
                    <a:pt x="917" y="310"/>
                  </a:lnTo>
                  <a:lnTo>
                    <a:pt x="1191" y="24"/>
                  </a:lnTo>
                  <a:cubicBezTo>
                    <a:pt x="1033" y="9"/>
                    <a:pt x="873" y="0"/>
                    <a:pt x="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6203150" y="1928050"/>
              <a:ext cx="17875" cy="12600"/>
            </a:xfrm>
            <a:custGeom>
              <a:avLst/>
              <a:gdLst/>
              <a:ahLst/>
              <a:cxnLst/>
              <a:rect l="l" t="t" r="r" b="b"/>
              <a:pathLst>
                <a:path w="715" h="504" extrusionOk="0">
                  <a:moveTo>
                    <a:pt x="429" y="0"/>
                  </a:moveTo>
                  <a:cubicBezTo>
                    <a:pt x="334" y="12"/>
                    <a:pt x="238" y="12"/>
                    <a:pt x="131" y="12"/>
                  </a:cubicBezTo>
                  <a:cubicBezTo>
                    <a:pt x="155" y="131"/>
                    <a:pt x="107" y="238"/>
                    <a:pt x="0" y="298"/>
                  </a:cubicBezTo>
                  <a:cubicBezTo>
                    <a:pt x="17" y="464"/>
                    <a:pt x="90" y="504"/>
                    <a:pt x="178" y="504"/>
                  </a:cubicBezTo>
                  <a:cubicBezTo>
                    <a:pt x="260" y="504"/>
                    <a:pt x="354" y="470"/>
                    <a:pt x="427" y="470"/>
                  </a:cubicBezTo>
                  <a:cubicBezTo>
                    <a:pt x="445" y="470"/>
                    <a:pt x="462" y="472"/>
                    <a:pt x="477" y="477"/>
                  </a:cubicBezTo>
                  <a:cubicBezTo>
                    <a:pt x="498" y="483"/>
                    <a:pt x="517" y="486"/>
                    <a:pt x="535" y="486"/>
                  </a:cubicBezTo>
                  <a:cubicBezTo>
                    <a:pt x="675" y="486"/>
                    <a:pt x="704" y="291"/>
                    <a:pt x="715" y="143"/>
                  </a:cubicBezTo>
                  <a:cubicBezTo>
                    <a:pt x="596" y="131"/>
                    <a:pt x="488" y="119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5370600" y="1731275"/>
              <a:ext cx="29200" cy="13250"/>
            </a:xfrm>
            <a:custGeom>
              <a:avLst/>
              <a:gdLst/>
              <a:ahLst/>
              <a:cxnLst/>
              <a:rect l="l" t="t" r="r" b="b"/>
              <a:pathLst>
                <a:path w="1168" h="530" extrusionOk="0">
                  <a:moveTo>
                    <a:pt x="699" y="0"/>
                  </a:moveTo>
                  <a:cubicBezTo>
                    <a:pt x="520" y="0"/>
                    <a:pt x="339" y="105"/>
                    <a:pt x="155" y="263"/>
                  </a:cubicBezTo>
                  <a:cubicBezTo>
                    <a:pt x="120" y="323"/>
                    <a:pt x="60" y="370"/>
                    <a:pt x="0" y="430"/>
                  </a:cubicBezTo>
                  <a:cubicBezTo>
                    <a:pt x="108" y="504"/>
                    <a:pt x="217" y="529"/>
                    <a:pt x="327" y="529"/>
                  </a:cubicBezTo>
                  <a:cubicBezTo>
                    <a:pt x="576" y="529"/>
                    <a:pt x="829" y="399"/>
                    <a:pt x="1073" y="399"/>
                  </a:cubicBezTo>
                  <a:cubicBezTo>
                    <a:pt x="1105" y="399"/>
                    <a:pt x="1136" y="401"/>
                    <a:pt x="1167" y="406"/>
                  </a:cubicBezTo>
                  <a:lnTo>
                    <a:pt x="1167" y="275"/>
                  </a:lnTo>
                  <a:cubicBezTo>
                    <a:pt x="1012" y="80"/>
                    <a:pt x="856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5607400" y="1906825"/>
              <a:ext cx="27550" cy="10475"/>
            </a:xfrm>
            <a:custGeom>
              <a:avLst/>
              <a:gdLst/>
              <a:ahLst/>
              <a:cxnLst/>
              <a:rect l="l" t="t" r="r" b="b"/>
              <a:pathLst>
                <a:path w="1102" h="419" extrusionOk="0">
                  <a:moveTo>
                    <a:pt x="904" y="0"/>
                  </a:moveTo>
                  <a:cubicBezTo>
                    <a:pt x="644" y="0"/>
                    <a:pt x="461" y="269"/>
                    <a:pt x="230" y="269"/>
                  </a:cubicBezTo>
                  <a:cubicBezTo>
                    <a:pt x="215" y="269"/>
                    <a:pt x="200" y="268"/>
                    <a:pt x="184" y="266"/>
                  </a:cubicBezTo>
                  <a:cubicBezTo>
                    <a:pt x="143" y="247"/>
                    <a:pt x="110" y="238"/>
                    <a:pt x="85" y="238"/>
                  </a:cubicBezTo>
                  <a:cubicBezTo>
                    <a:pt x="15" y="238"/>
                    <a:pt x="0" y="304"/>
                    <a:pt x="18" y="409"/>
                  </a:cubicBezTo>
                  <a:cubicBezTo>
                    <a:pt x="103" y="414"/>
                    <a:pt x="189" y="419"/>
                    <a:pt x="273" y="419"/>
                  </a:cubicBezTo>
                  <a:cubicBezTo>
                    <a:pt x="577" y="419"/>
                    <a:pt x="868" y="359"/>
                    <a:pt x="1101" y="52"/>
                  </a:cubicBezTo>
                  <a:cubicBezTo>
                    <a:pt x="1030" y="15"/>
                    <a:pt x="965" y="0"/>
                    <a:pt x="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5287550" y="1827375"/>
              <a:ext cx="30100" cy="9225"/>
            </a:xfrm>
            <a:custGeom>
              <a:avLst/>
              <a:gdLst/>
              <a:ahLst/>
              <a:cxnLst/>
              <a:rect l="l" t="t" r="r" b="b"/>
              <a:pathLst>
                <a:path w="1204" h="369" extrusionOk="0">
                  <a:moveTo>
                    <a:pt x="293" y="0"/>
                  </a:moveTo>
                  <a:cubicBezTo>
                    <a:pt x="208" y="0"/>
                    <a:pt x="132" y="25"/>
                    <a:pt x="72" y="74"/>
                  </a:cubicBezTo>
                  <a:cubicBezTo>
                    <a:pt x="24" y="122"/>
                    <a:pt x="1" y="182"/>
                    <a:pt x="13" y="241"/>
                  </a:cubicBezTo>
                  <a:cubicBezTo>
                    <a:pt x="48" y="265"/>
                    <a:pt x="60" y="289"/>
                    <a:pt x="84" y="301"/>
                  </a:cubicBezTo>
                  <a:cubicBezTo>
                    <a:pt x="121" y="294"/>
                    <a:pt x="159" y="291"/>
                    <a:pt x="196" y="291"/>
                  </a:cubicBezTo>
                  <a:cubicBezTo>
                    <a:pt x="389" y="291"/>
                    <a:pt x="582" y="368"/>
                    <a:pt x="771" y="368"/>
                  </a:cubicBezTo>
                  <a:cubicBezTo>
                    <a:pt x="860" y="368"/>
                    <a:pt x="949" y="351"/>
                    <a:pt x="1036" y="301"/>
                  </a:cubicBezTo>
                  <a:cubicBezTo>
                    <a:pt x="1084" y="241"/>
                    <a:pt x="1144" y="182"/>
                    <a:pt x="1203" y="122"/>
                  </a:cubicBezTo>
                  <a:cubicBezTo>
                    <a:pt x="1126" y="80"/>
                    <a:pt x="1047" y="68"/>
                    <a:pt x="967" y="68"/>
                  </a:cubicBezTo>
                  <a:cubicBezTo>
                    <a:pt x="850" y="68"/>
                    <a:pt x="732" y="95"/>
                    <a:pt x="619" y="95"/>
                  </a:cubicBezTo>
                  <a:cubicBezTo>
                    <a:pt x="523" y="95"/>
                    <a:pt x="430" y="75"/>
                    <a:pt x="346" y="3"/>
                  </a:cubicBezTo>
                  <a:cubicBezTo>
                    <a:pt x="328" y="1"/>
                    <a:pt x="311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5686700" y="1873800"/>
              <a:ext cx="22650" cy="10450"/>
            </a:xfrm>
            <a:custGeom>
              <a:avLst/>
              <a:gdLst/>
              <a:ahLst/>
              <a:cxnLst/>
              <a:rect l="l" t="t" r="r" b="b"/>
              <a:pathLst>
                <a:path w="906" h="418" extrusionOk="0">
                  <a:moveTo>
                    <a:pt x="393" y="0"/>
                  </a:moveTo>
                  <a:cubicBezTo>
                    <a:pt x="261" y="0"/>
                    <a:pt x="130" y="45"/>
                    <a:pt x="1" y="158"/>
                  </a:cubicBezTo>
                  <a:cubicBezTo>
                    <a:pt x="29" y="311"/>
                    <a:pt x="89" y="417"/>
                    <a:pt x="221" y="417"/>
                  </a:cubicBezTo>
                  <a:cubicBezTo>
                    <a:pt x="254" y="417"/>
                    <a:pt x="291" y="411"/>
                    <a:pt x="334" y="396"/>
                  </a:cubicBezTo>
                  <a:cubicBezTo>
                    <a:pt x="513" y="337"/>
                    <a:pt x="668" y="289"/>
                    <a:pt x="870" y="289"/>
                  </a:cubicBezTo>
                  <a:cubicBezTo>
                    <a:pt x="906" y="242"/>
                    <a:pt x="894" y="206"/>
                    <a:pt x="870" y="158"/>
                  </a:cubicBezTo>
                  <a:cubicBezTo>
                    <a:pt x="713" y="67"/>
                    <a:pt x="553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5725100" y="2056800"/>
              <a:ext cx="22950" cy="14450"/>
            </a:xfrm>
            <a:custGeom>
              <a:avLst/>
              <a:gdLst/>
              <a:ahLst/>
              <a:cxnLst/>
              <a:rect l="l" t="t" r="r" b="b"/>
              <a:pathLst>
                <a:path w="918" h="578" extrusionOk="0">
                  <a:moveTo>
                    <a:pt x="827" y="0"/>
                  </a:moveTo>
                  <a:cubicBezTo>
                    <a:pt x="661" y="0"/>
                    <a:pt x="510" y="54"/>
                    <a:pt x="358" y="125"/>
                  </a:cubicBezTo>
                  <a:cubicBezTo>
                    <a:pt x="418" y="399"/>
                    <a:pt x="1" y="327"/>
                    <a:pt x="48" y="577"/>
                  </a:cubicBezTo>
                  <a:cubicBezTo>
                    <a:pt x="239" y="565"/>
                    <a:pt x="441" y="565"/>
                    <a:pt x="632" y="565"/>
                  </a:cubicBezTo>
                  <a:cubicBezTo>
                    <a:pt x="608" y="303"/>
                    <a:pt x="846" y="208"/>
                    <a:pt x="918" y="6"/>
                  </a:cubicBezTo>
                  <a:cubicBezTo>
                    <a:pt x="887" y="2"/>
                    <a:pt x="857" y="0"/>
                    <a:pt x="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5546800" y="2060050"/>
              <a:ext cx="38425" cy="12525"/>
            </a:xfrm>
            <a:custGeom>
              <a:avLst/>
              <a:gdLst/>
              <a:ahLst/>
              <a:cxnLst/>
              <a:rect l="l" t="t" r="r" b="b"/>
              <a:pathLst>
                <a:path w="1537" h="501" extrusionOk="0">
                  <a:moveTo>
                    <a:pt x="729" y="1"/>
                  </a:moveTo>
                  <a:cubicBezTo>
                    <a:pt x="486" y="1"/>
                    <a:pt x="245" y="54"/>
                    <a:pt x="1" y="150"/>
                  </a:cubicBezTo>
                  <a:cubicBezTo>
                    <a:pt x="69" y="165"/>
                    <a:pt x="139" y="170"/>
                    <a:pt x="210" y="170"/>
                  </a:cubicBezTo>
                  <a:cubicBezTo>
                    <a:pt x="359" y="170"/>
                    <a:pt x="511" y="147"/>
                    <a:pt x="661" y="147"/>
                  </a:cubicBezTo>
                  <a:cubicBezTo>
                    <a:pt x="827" y="147"/>
                    <a:pt x="991" y="175"/>
                    <a:pt x="1144" y="292"/>
                  </a:cubicBezTo>
                  <a:cubicBezTo>
                    <a:pt x="1146" y="292"/>
                    <a:pt x="1149" y="292"/>
                    <a:pt x="1151" y="292"/>
                  </a:cubicBezTo>
                  <a:cubicBezTo>
                    <a:pt x="1259" y="292"/>
                    <a:pt x="1253" y="500"/>
                    <a:pt x="1363" y="500"/>
                  </a:cubicBezTo>
                  <a:cubicBezTo>
                    <a:pt x="1390" y="500"/>
                    <a:pt x="1423" y="488"/>
                    <a:pt x="1465" y="459"/>
                  </a:cubicBezTo>
                  <a:cubicBezTo>
                    <a:pt x="1537" y="376"/>
                    <a:pt x="1537" y="269"/>
                    <a:pt x="1465" y="173"/>
                  </a:cubicBezTo>
                  <a:cubicBezTo>
                    <a:pt x="1215" y="54"/>
                    <a:pt x="971" y="1"/>
                    <a:pt x="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5559025" y="2010425"/>
              <a:ext cx="20250" cy="8750"/>
            </a:xfrm>
            <a:custGeom>
              <a:avLst/>
              <a:gdLst/>
              <a:ahLst/>
              <a:cxnLst/>
              <a:rect l="l" t="t" r="r" b="b"/>
              <a:pathLst>
                <a:path w="810" h="350" extrusionOk="0">
                  <a:moveTo>
                    <a:pt x="296" y="0"/>
                  </a:moveTo>
                  <a:cubicBezTo>
                    <a:pt x="257" y="0"/>
                    <a:pt x="218" y="1"/>
                    <a:pt x="179" y="3"/>
                  </a:cubicBezTo>
                  <a:cubicBezTo>
                    <a:pt x="83" y="3"/>
                    <a:pt x="0" y="63"/>
                    <a:pt x="24" y="182"/>
                  </a:cubicBezTo>
                  <a:cubicBezTo>
                    <a:pt x="35" y="281"/>
                    <a:pt x="87" y="350"/>
                    <a:pt x="189" y="350"/>
                  </a:cubicBezTo>
                  <a:cubicBezTo>
                    <a:pt x="197" y="350"/>
                    <a:pt x="206" y="349"/>
                    <a:pt x="214" y="349"/>
                  </a:cubicBezTo>
                  <a:cubicBezTo>
                    <a:pt x="322" y="337"/>
                    <a:pt x="405" y="337"/>
                    <a:pt x="500" y="313"/>
                  </a:cubicBezTo>
                  <a:cubicBezTo>
                    <a:pt x="655" y="289"/>
                    <a:pt x="810" y="241"/>
                    <a:pt x="810" y="39"/>
                  </a:cubicBezTo>
                  <a:cubicBezTo>
                    <a:pt x="635" y="20"/>
                    <a:pt x="468" y="0"/>
                    <a:pt x="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6006100" y="2031625"/>
              <a:ext cx="31275" cy="9750"/>
            </a:xfrm>
            <a:custGeom>
              <a:avLst/>
              <a:gdLst/>
              <a:ahLst/>
              <a:cxnLst/>
              <a:rect l="l" t="t" r="r" b="b"/>
              <a:pathLst>
                <a:path w="1251" h="390" extrusionOk="0">
                  <a:moveTo>
                    <a:pt x="989" y="1"/>
                  </a:moveTo>
                  <a:cubicBezTo>
                    <a:pt x="872" y="89"/>
                    <a:pt x="745" y="110"/>
                    <a:pt x="614" y="110"/>
                  </a:cubicBezTo>
                  <a:cubicBezTo>
                    <a:pt x="494" y="110"/>
                    <a:pt x="372" y="93"/>
                    <a:pt x="251" y="93"/>
                  </a:cubicBezTo>
                  <a:cubicBezTo>
                    <a:pt x="166" y="93"/>
                    <a:pt x="82" y="102"/>
                    <a:pt x="0" y="132"/>
                  </a:cubicBezTo>
                  <a:cubicBezTo>
                    <a:pt x="84" y="179"/>
                    <a:pt x="191" y="239"/>
                    <a:pt x="298" y="322"/>
                  </a:cubicBezTo>
                  <a:cubicBezTo>
                    <a:pt x="384" y="368"/>
                    <a:pt x="473" y="389"/>
                    <a:pt x="564" y="389"/>
                  </a:cubicBezTo>
                  <a:cubicBezTo>
                    <a:pt x="661" y="389"/>
                    <a:pt x="759" y="365"/>
                    <a:pt x="858" y="322"/>
                  </a:cubicBezTo>
                  <a:lnTo>
                    <a:pt x="1012" y="322"/>
                  </a:lnTo>
                  <a:cubicBezTo>
                    <a:pt x="1048" y="298"/>
                    <a:pt x="1108" y="298"/>
                    <a:pt x="1155" y="298"/>
                  </a:cubicBezTo>
                  <a:cubicBezTo>
                    <a:pt x="1250" y="120"/>
                    <a:pt x="1227" y="1"/>
                    <a:pt x="9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5568550" y="1873525"/>
              <a:ext cx="25325" cy="8775"/>
            </a:xfrm>
            <a:custGeom>
              <a:avLst/>
              <a:gdLst/>
              <a:ahLst/>
              <a:cxnLst/>
              <a:rect l="l" t="t" r="r" b="b"/>
              <a:pathLst>
                <a:path w="1013" h="351" extrusionOk="0">
                  <a:moveTo>
                    <a:pt x="507" y="1"/>
                  </a:moveTo>
                  <a:cubicBezTo>
                    <a:pt x="331" y="1"/>
                    <a:pt x="159" y="29"/>
                    <a:pt x="0" y="157"/>
                  </a:cubicBezTo>
                  <a:cubicBezTo>
                    <a:pt x="95" y="169"/>
                    <a:pt x="191" y="169"/>
                    <a:pt x="298" y="169"/>
                  </a:cubicBezTo>
                  <a:cubicBezTo>
                    <a:pt x="390" y="312"/>
                    <a:pt x="498" y="351"/>
                    <a:pt x="615" y="351"/>
                  </a:cubicBezTo>
                  <a:cubicBezTo>
                    <a:pt x="740" y="351"/>
                    <a:pt x="876" y="306"/>
                    <a:pt x="1012" y="300"/>
                  </a:cubicBezTo>
                  <a:lnTo>
                    <a:pt x="1012" y="14"/>
                  </a:lnTo>
                  <a:cubicBezTo>
                    <a:pt x="981" y="17"/>
                    <a:pt x="949" y="17"/>
                    <a:pt x="917" y="17"/>
                  </a:cubicBezTo>
                  <a:cubicBezTo>
                    <a:pt x="780" y="17"/>
                    <a:pt x="642" y="1"/>
                    <a:pt x="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6050750" y="1952750"/>
              <a:ext cx="20850" cy="11000"/>
            </a:xfrm>
            <a:custGeom>
              <a:avLst/>
              <a:gdLst/>
              <a:ahLst/>
              <a:cxnLst/>
              <a:rect l="l" t="t" r="r" b="b"/>
              <a:pathLst>
                <a:path w="834" h="440" extrusionOk="0">
                  <a:moveTo>
                    <a:pt x="84" y="1"/>
                  </a:moveTo>
                  <a:cubicBezTo>
                    <a:pt x="0" y="96"/>
                    <a:pt x="0" y="203"/>
                    <a:pt x="84" y="286"/>
                  </a:cubicBezTo>
                  <a:cubicBezTo>
                    <a:pt x="234" y="365"/>
                    <a:pt x="380" y="440"/>
                    <a:pt x="530" y="440"/>
                  </a:cubicBezTo>
                  <a:cubicBezTo>
                    <a:pt x="629" y="440"/>
                    <a:pt x="730" y="407"/>
                    <a:pt x="834" y="322"/>
                  </a:cubicBezTo>
                  <a:cubicBezTo>
                    <a:pt x="810" y="203"/>
                    <a:pt x="750" y="96"/>
                    <a:pt x="667" y="24"/>
                  </a:cubicBezTo>
                  <a:cubicBezTo>
                    <a:pt x="477" y="1"/>
                    <a:pt x="274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6056100" y="1777725"/>
              <a:ext cx="23850" cy="14025"/>
            </a:xfrm>
            <a:custGeom>
              <a:avLst/>
              <a:gdLst/>
              <a:ahLst/>
              <a:cxnLst/>
              <a:rect l="l" t="t" r="r" b="b"/>
              <a:pathLst>
                <a:path w="954" h="561" extrusionOk="0">
                  <a:moveTo>
                    <a:pt x="453" y="1"/>
                  </a:moveTo>
                  <a:cubicBezTo>
                    <a:pt x="298" y="1"/>
                    <a:pt x="155" y="13"/>
                    <a:pt x="1" y="13"/>
                  </a:cubicBezTo>
                  <a:cubicBezTo>
                    <a:pt x="84" y="132"/>
                    <a:pt x="167" y="251"/>
                    <a:pt x="143" y="394"/>
                  </a:cubicBezTo>
                  <a:cubicBezTo>
                    <a:pt x="155" y="429"/>
                    <a:pt x="167" y="441"/>
                    <a:pt x="179" y="477"/>
                  </a:cubicBezTo>
                  <a:cubicBezTo>
                    <a:pt x="241" y="526"/>
                    <a:pt x="307" y="538"/>
                    <a:pt x="374" y="538"/>
                  </a:cubicBezTo>
                  <a:cubicBezTo>
                    <a:pt x="441" y="538"/>
                    <a:pt x="510" y="525"/>
                    <a:pt x="577" y="525"/>
                  </a:cubicBezTo>
                  <a:cubicBezTo>
                    <a:pt x="620" y="525"/>
                    <a:pt x="662" y="531"/>
                    <a:pt x="703" y="548"/>
                  </a:cubicBezTo>
                  <a:cubicBezTo>
                    <a:pt x="763" y="548"/>
                    <a:pt x="810" y="560"/>
                    <a:pt x="870" y="560"/>
                  </a:cubicBezTo>
                  <a:cubicBezTo>
                    <a:pt x="941" y="477"/>
                    <a:pt x="953" y="370"/>
                    <a:pt x="870" y="275"/>
                  </a:cubicBezTo>
                  <a:cubicBezTo>
                    <a:pt x="774" y="215"/>
                    <a:pt x="667" y="179"/>
                    <a:pt x="584" y="132"/>
                  </a:cubicBezTo>
                  <a:cubicBezTo>
                    <a:pt x="501" y="132"/>
                    <a:pt x="501" y="24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6031400" y="1927650"/>
              <a:ext cx="21450" cy="10550"/>
            </a:xfrm>
            <a:custGeom>
              <a:avLst/>
              <a:gdLst/>
              <a:ahLst/>
              <a:cxnLst/>
              <a:rect l="l" t="t" r="r" b="b"/>
              <a:pathLst>
                <a:path w="858" h="422" extrusionOk="0">
                  <a:moveTo>
                    <a:pt x="628" y="1"/>
                  </a:moveTo>
                  <a:cubicBezTo>
                    <a:pt x="606" y="1"/>
                    <a:pt x="583" y="2"/>
                    <a:pt x="560" y="4"/>
                  </a:cubicBezTo>
                  <a:cubicBezTo>
                    <a:pt x="369" y="159"/>
                    <a:pt x="191" y="290"/>
                    <a:pt x="0" y="421"/>
                  </a:cubicBezTo>
                  <a:cubicBezTo>
                    <a:pt x="298" y="421"/>
                    <a:pt x="572" y="409"/>
                    <a:pt x="858" y="409"/>
                  </a:cubicBezTo>
                  <a:lnTo>
                    <a:pt x="858" y="112"/>
                  </a:lnTo>
                  <a:cubicBezTo>
                    <a:pt x="800" y="25"/>
                    <a:pt x="719" y="1"/>
                    <a:pt x="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5905200" y="1734050"/>
              <a:ext cx="22625" cy="14600"/>
            </a:xfrm>
            <a:custGeom>
              <a:avLst/>
              <a:gdLst/>
              <a:ahLst/>
              <a:cxnLst/>
              <a:rect l="l" t="t" r="r" b="b"/>
              <a:pathLst>
                <a:path w="905" h="584" extrusionOk="0">
                  <a:moveTo>
                    <a:pt x="377" y="0"/>
                  </a:moveTo>
                  <a:cubicBezTo>
                    <a:pt x="248" y="0"/>
                    <a:pt x="124" y="45"/>
                    <a:pt x="12" y="164"/>
                  </a:cubicBezTo>
                  <a:cubicBezTo>
                    <a:pt x="48" y="259"/>
                    <a:pt x="155" y="355"/>
                    <a:pt x="0" y="450"/>
                  </a:cubicBezTo>
                  <a:cubicBezTo>
                    <a:pt x="149" y="539"/>
                    <a:pt x="301" y="584"/>
                    <a:pt x="453" y="584"/>
                  </a:cubicBezTo>
                  <a:cubicBezTo>
                    <a:pt x="604" y="584"/>
                    <a:pt x="756" y="539"/>
                    <a:pt x="905" y="450"/>
                  </a:cubicBezTo>
                  <a:cubicBezTo>
                    <a:pt x="905" y="319"/>
                    <a:pt x="453" y="438"/>
                    <a:pt x="738" y="152"/>
                  </a:cubicBezTo>
                  <a:cubicBezTo>
                    <a:pt x="750" y="152"/>
                    <a:pt x="691" y="93"/>
                    <a:pt x="655" y="57"/>
                  </a:cubicBezTo>
                  <a:cubicBezTo>
                    <a:pt x="562" y="23"/>
                    <a:pt x="468" y="0"/>
                    <a:pt x="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5880175" y="2019350"/>
              <a:ext cx="17300" cy="12300"/>
            </a:xfrm>
            <a:custGeom>
              <a:avLst/>
              <a:gdLst/>
              <a:ahLst/>
              <a:cxnLst/>
              <a:rect l="l" t="t" r="r" b="b"/>
              <a:pathLst>
                <a:path w="692" h="492" extrusionOk="0">
                  <a:moveTo>
                    <a:pt x="147" y="1"/>
                  </a:moveTo>
                  <a:cubicBezTo>
                    <a:pt x="100" y="1"/>
                    <a:pt x="51" y="11"/>
                    <a:pt x="1" y="39"/>
                  </a:cubicBezTo>
                  <a:cubicBezTo>
                    <a:pt x="1" y="158"/>
                    <a:pt x="13" y="254"/>
                    <a:pt x="13" y="361"/>
                  </a:cubicBezTo>
                  <a:cubicBezTo>
                    <a:pt x="132" y="373"/>
                    <a:pt x="239" y="396"/>
                    <a:pt x="311" y="492"/>
                  </a:cubicBezTo>
                  <a:lnTo>
                    <a:pt x="453" y="492"/>
                  </a:lnTo>
                  <a:cubicBezTo>
                    <a:pt x="489" y="456"/>
                    <a:pt x="549" y="408"/>
                    <a:pt x="596" y="361"/>
                  </a:cubicBezTo>
                  <a:cubicBezTo>
                    <a:pt x="692" y="254"/>
                    <a:pt x="692" y="170"/>
                    <a:pt x="596" y="63"/>
                  </a:cubicBezTo>
                  <a:cubicBezTo>
                    <a:pt x="569" y="71"/>
                    <a:pt x="543" y="74"/>
                    <a:pt x="516" y="74"/>
                  </a:cubicBezTo>
                  <a:cubicBezTo>
                    <a:pt x="392" y="74"/>
                    <a:pt x="274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5715000" y="1770300"/>
              <a:ext cx="41375" cy="6725"/>
            </a:xfrm>
            <a:custGeom>
              <a:avLst/>
              <a:gdLst/>
              <a:ahLst/>
              <a:cxnLst/>
              <a:rect l="l" t="t" r="r" b="b"/>
              <a:pathLst>
                <a:path w="1655" h="269" extrusionOk="0">
                  <a:moveTo>
                    <a:pt x="1619" y="0"/>
                  </a:moveTo>
                  <a:cubicBezTo>
                    <a:pt x="1083" y="0"/>
                    <a:pt x="536" y="12"/>
                    <a:pt x="0" y="12"/>
                  </a:cubicBezTo>
                  <a:cubicBezTo>
                    <a:pt x="0" y="155"/>
                    <a:pt x="107" y="191"/>
                    <a:pt x="226" y="214"/>
                  </a:cubicBezTo>
                  <a:cubicBezTo>
                    <a:pt x="325" y="255"/>
                    <a:pt x="429" y="268"/>
                    <a:pt x="532" y="268"/>
                  </a:cubicBezTo>
                  <a:cubicBezTo>
                    <a:pt x="577" y="268"/>
                    <a:pt x="623" y="266"/>
                    <a:pt x="667" y="262"/>
                  </a:cubicBezTo>
                  <a:cubicBezTo>
                    <a:pt x="929" y="167"/>
                    <a:pt x="1203" y="238"/>
                    <a:pt x="1464" y="143"/>
                  </a:cubicBezTo>
                  <a:cubicBezTo>
                    <a:pt x="1488" y="131"/>
                    <a:pt x="1536" y="119"/>
                    <a:pt x="1584" y="119"/>
                  </a:cubicBezTo>
                  <a:cubicBezTo>
                    <a:pt x="1643" y="95"/>
                    <a:pt x="1655" y="60"/>
                    <a:pt x="1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5876025" y="1989075"/>
              <a:ext cx="22050" cy="11325"/>
            </a:xfrm>
            <a:custGeom>
              <a:avLst/>
              <a:gdLst/>
              <a:ahLst/>
              <a:cxnLst/>
              <a:rect l="l" t="t" r="r" b="b"/>
              <a:pathLst>
                <a:path w="882" h="453" extrusionOk="0">
                  <a:moveTo>
                    <a:pt x="179" y="0"/>
                  </a:moveTo>
                  <a:cubicBezTo>
                    <a:pt x="0" y="214"/>
                    <a:pt x="238" y="298"/>
                    <a:pt x="334" y="417"/>
                  </a:cubicBezTo>
                  <a:cubicBezTo>
                    <a:pt x="465" y="429"/>
                    <a:pt x="596" y="429"/>
                    <a:pt x="750" y="453"/>
                  </a:cubicBezTo>
                  <a:cubicBezTo>
                    <a:pt x="881" y="369"/>
                    <a:pt x="834" y="274"/>
                    <a:pt x="738" y="202"/>
                  </a:cubicBezTo>
                  <a:cubicBezTo>
                    <a:pt x="643" y="131"/>
                    <a:pt x="560" y="72"/>
                    <a:pt x="465" y="12"/>
                  </a:cubicBezTo>
                  <a:cubicBezTo>
                    <a:pt x="357" y="1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5870075" y="1848575"/>
              <a:ext cx="36925" cy="7350"/>
            </a:xfrm>
            <a:custGeom>
              <a:avLst/>
              <a:gdLst/>
              <a:ahLst/>
              <a:cxnLst/>
              <a:rect l="l" t="t" r="r" b="b"/>
              <a:pathLst>
                <a:path w="1477" h="294" extrusionOk="0">
                  <a:moveTo>
                    <a:pt x="1417" y="0"/>
                  </a:moveTo>
                  <a:cubicBezTo>
                    <a:pt x="1072" y="24"/>
                    <a:pt x="715" y="24"/>
                    <a:pt x="357" y="24"/>
                  </a:cubicBezTo>
                  <a:cubicBezTo>
                    <a:pt x="167" y="24"/>
                    <a:pt x="36" y="60"/>
                    <a:pt x="0" y="274"/>
                  </a:cubicBezTo>
                  <a:cubicBezTo>
                    <a:pt x="28" y="288"/>
                    <a:pt x="56" y="294"/>
                    <a:pt x="84" y="294"/>
                  </a:cubicBezTo>
                  <a:cubicBezTo>
                    <a:pt x="104" y="294"/>
                    <a:pt x="123" y="291"/>
                    <a:pt x="143" y="286"/>
                  </a:cubicBezTo>
                  <a:cubicBezTo>
                    <a:pt x="338" y="163"/>
                    <a:pt x="541" y="140"/>
                    <a:pt x="748" y="140"/>
                  </a:cubicBezTo>
                  <a:cubicBezTo>
                    <a:pt x="874" y="140"/>
                    <a:pt x="1002" y="149"/>
                    <a:pt x="1130" y="149"/>
                  </a:cubicBezTo>
                  <a:cubicBezTo>
                    <a:pt x="1238" y="149"/>
                    <a:pt x="1346" y="143"/>
                    <a:pt x="1453" y="119"/>
                  </a:cubicBezTo>
                  <a:cubicBezTo>
                    <a:pt x="1477" y="84"/>
                    <a:pt x="1477" y="36"/>
                    <a:pt x="1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5367025" y="1973875"/>
              <a:ext cx="22950" cy="11175"/>
            </a:xfrm>
            <a:custGeom>
              <a:avLst/>
              <a:gdLst/>
              <a:ahLst/>
              <a:cxnLst/>
              <a:rect l="l" t="t" r="r" b="b"/>
              <a:pathLst>
                <a:path w="918" h="447" extrusionOk="0">
                  <a:moveTo>
                    <a:pt x="432" y="1"/>
                  </a:moveTo>
                  <a:cubicBezTo>
                    <a:pt x="283" y="1"/>
                    <a:pt x="138" y="31"/>
                    <a:pt x="1" y="144"/>
                  </a:cubicBezTo>
                  <a:cubicBezTo>
                    <a:pt x="24" y="251"/>
                    <a:pt x="24" y="334"/>
                    <a:pt x="36" y="441"/>
                  </a:cubicBezTo>
                  <a:cubicBezTo>
                    <a:pt x="50" y="445"/>
                    <a:pt x="63" y="446"/>
                    <a:pt x="76" y="446"/>
                  </a:cubicBezTo>
                  <a:cubicBezTo>
                    <a:pt x="106" y="446"/>
                    <a:pt x="134" y="438"/>
                    <a:pt x="167" y="430"/>
                  </a:cubicBezTo>
                  <a:cubicBezTo>
                    <a:pt x="247" y="358"/>
                    <a:pt x="335" y="338"/>
                    <a:pt x="425" y="338"/>
                  </a:cubicBezTo>
                  <a:cubicBezTo>
                    <a:pt x="532" y="338"/>
                    <a:pt x="644" y="366"/>
                    <a:pt x="751" y="366"/>
                  </a:cubicBezTo>
                  <a:cubicBezTo>
                    <a:pt x="808" y="366"/>
                    <a:pt x="864" y="358"/>
                    <a:pt x="917" y="334"/>
                  </a:cubicBezTo>
                  <a:cubicBezTo>
                    <a:pt x="894" y="227"/>
                    <a:pt x="894" y="144"/>
                    <a:pt x="882" y="37"/>
                  </a:cubicBezTo>
                  <a:cubicBezTo>
                    <a:pt x="733" y="31"/>
                    <a:pt x="581" y="1"/>
                    <a:pt x="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5589675" y="1839250"/>
              <a:ext cx="21450" cy="6375"/>
            </a:xfrm>
            <a:custGeom>
              <a:avLst/>
              <a:gdLst/>
              <a:ahLst/>
              <a:cxnLst/>
              <a:rect l="l" t="t" r="r" b="b"/>
              <a:pathLst>
                <a:path w="858" h="255" extrusionOk="0">
                  <a:moveTo>
                    <a:pt x="650" y="0"/>
                  </a:moveTo>
                  <a:cubicBezTo>
                    <a:pt x="408" y="0"/>
                    <a:pt x="197" y="20"/>
                    <a:pt x="0" y="76"/>
                  </a:cubicBezTo>
                  <a:cubicBezTo>
                    <a:pt x="12" y="135"/>
                    <a:pt x="12" y="195"/>
                    <a:pt x="12" y="254"/>
                  </a:cubicBezTo>
                  <a:cubicBezTo>
                    <a:pt x="66" y="236"/>
                    <a:pt x="125" y="232"/>
                    <a:pt x="185" y="232"/>
                  </a:cubicBezTo>
                  <a:cubicBezTo>
                    <a:pt x="252" y="232"/>
                    <a:pt x="321" y="237"/>
                    <a:pt x="391" y="237"/>
                  </a:cubicBezTo>
                  <a:cubicBezTo>
                    <a:pt x="555" y="237"/>
                    <a:pt x="721" y="207"/>
                    <a:pt x="858" y="4"/>
                  </a:cubicBezTo>
                  <a:cubicBezTo>
                    <a:pt x="786" y="2"/>
                    <a:pt x="717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6142425" y="1840825"/>
              <a:ext cx="18775" cy="11875"/>
            </a:xfrm>
            <a:custGeom>
              <a:avLst/>
              <a:gdLst/>
              <a:ahLst/>
              <a:cxnLst/>
              <a:rect l="l" t="t" r="r" b="b"/>
              <a:pathLst>
                <a:path w="751" h="475" extrusionOk="0">
                  <a:moveTo>
                    <a:pt x="596" y="1"/>
                  </a:moveTo>
                  <a:cubicBezTo>
                    <a:pt x="536" y="1"/>
                    <a:pt x="500" y="13"/>
                    <a:pt x="441" y="13"/>
                  </a:cubicBezTo>
                  <a:cubicBezTo>
                    <a:pt x="346" y="25"/>
                    <a:pt x="239" y="25"/>
                    <a:pt x="155" y="25"/>
                  </a:cubicBezTo>
                  <a:cubicBezTo>
                    <a:pt x="108" y="132"/>
                    <a:pt x="48" y="227"/>
                    <a:pt x="0" y="322"/>
                  </a:cubicBezTo>
                  <a:cubicBezTo>
                    <a:pt x="102" y="447"/>
                    <a:pt x="221" y="474"/>
                    <a:pt x="347" y="474"/>
                  </a:cubicBezTo>
                  <a:cubicBezTo>
                    <a:pt x="442" y="474"/>
                    <a:pt x="541" y="459"/>
                    <a:pt x="640" y="459"/>
                  </a:cubicBezTo>
                  <a:cubicBezTo>
                    <a:pt x="673" y="459"/>
                    <a:pt x="706" y="461"/>
                    <a:pt x="739" y="465"/>
                  </a:cubicBezTo>
                  <a:cubicBezTo>
                    <a:pt x="739" y="418"/>
                    <a:pt x="750" y="382"/>
                    <a:pt x="750" y="346"/>
                  </a:cubicBezTo>
                  <a:cubicBezTo>
                    <a:pt x="715" y="251"/>
                    <a:pt x="584" y="191"/>
                    <a:pt x="631" y="72"/>
                  </a:cubicBezTo>
                  <a:cubicBezTo>
                    <a:pt x="620" y="48"/>
                    <a:pt x="620" y="25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5905500" y="1845100"/>
              <a:ext cx="32150" cy="8550"/>
            </a:xfrm>
            <a:custGeom>
              <a:avLst/>
              <a:gdLst/>
              <a:ahLst/>
              <a:cxnLst/>
              <a:rect l="l" t="t" r="r" b="b"/>
              <a:pathLst>
                <a:path w="1286" h="342" extrusionOk="0">
                  <a:moveTo>
                    <a:pt x="96" y="1"/>
                  </a:moveTo>
                  <a:cubicBezTo>
                    <a:pt x="68" y="1"/>
                    <a:pt x="40" y="6"/>
                    <a:pt x="12" y="20"/>
                  </a:cubicBezTo>
                  <a:cubicBezTo>
                    <a:pt x="12" y="56"/>
                    <a:pt x="12" y="104"/>
                    <a:pt x="0" y="139"/>
                  </a:cubicBezTo>
                  <a:cubicBezTo>
                    <a:pt x="0" y="187"/>
                    <a:pt x="12" y="223"/>
                    <a:pt x="36" y="258"/>
                  </a:cubicBezTo>
                  <a:cubicBezTo>
                    <a:pt x="274" y="282"/>
                    <a:pt x="488" y="294"/>
                    <a:pt x="750" y="306"/>
                  </a:cubicBezTo>
                  <a:lnTo>
                    <a:pt x="869" y="306"/>
                  </a:lnTo>
                  <a:cubicBezTo>
                    <a:pt x="887" y="330"/>
                    <a:pt x="911" y="342"/>
                    <a:pt x="938" y="342"/>
                  </a:cubicBezTo>
                  <a:cubicBezTo>
                    <a:pt x="964" y="342"/>
                    <a:pt x="994" y="330"/>
                    <a:pt x="1024" y="306"/>
                  </a:cubicBezTo>
                  <a:cubicBezTo>
                    <a:pt x="1107" y="294"/>
                    <a:pt x="1191" y="294"/>
                    <a:pt x="1286" y="282"/>
                  </a:cubicBezTo>
                  <a:cubicBezTo>
                    <a:pt x="1186" y="169"/>
                    <a:pt x="1068" y="149"/>
                    <a:pt x="944" y="149"/>
                  </a:cubicBezTo>
                  <a:cubicBezTo>
                    <a:pt x="874" y="149"/>
                    <a:pt x="802" y="155"/>
                    <a:pt x="731" y="155"/>
                  </a:cubicBezTo>
                  <a:cubicBezTo>
                    <a:pt x="702" y="155"/>
                    <a:pt x="672" y="154"/>
                    <a:pt x="643" y="151"/>
                  </a:cubicBezTo>
                  <a:cubicBezTo>
                    <a:pt x="583" y="151"/>
                    <a:pt x="523" y="157"/>
                    <a:pt x="463" y="157"/>
                  </a:cubicBezTo>
                  <a:cubicBezTo>
                    <a:pt x="345" y="157"/>
                    <a:pt x="234" y="135"/>
                    <a:pt x="155" y="8"/>
                  </a:cubicBezTo>
                  <a:cubicBezTo>
                    <a:pt x="135" y="3"/>
                    <a:pt x="11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5410775" y="1992000"/>
              <a:ext cx="21750" cy="11975"/>
            </a:xfrm>
            <a:custGeom>
              <a:avLst/>
              <a:gdLst/>
              <a:ahLst/>
              <a:cxnLst/>
              <a:rect l="l" t="t" r="r" b="b"/>
              <a:pathLst>
                <a:path w="870" h="479" extrusionOk="0">
                  <a:moveTo>
                    <a:pt x="442" y="1"/>
                  </a:moveTo>
                  <a:cubicBezTo>
                    <a:pt x="297" y="1"/>
                    <a:pt x="152" y="48"/>
                    <a:pt x="1" y="145"/>
                  </a:cubicBezTo>
                  <a:cubicBezTo>
                    <a:pt x="191" y="157"/>
                    <a:pt x="310" y="240"/>
                    <a:pt x="298" y="443"/>
                  </a:cubicBezTo>
                  <a:cubicBezTo>
                    <a:pt x="322" y="455"/>
                    <a:pt x="370" y="455"/>
                    <a:pt x="394" y="478"/>
                  </a:cubicBezTo>
                  <a:cubicBezTo>
                    <a:pt x="429" y="455"/>
                    <a:pt x="441" y="455"/>
                    <a:pt x="477" y="443"/>
                  </a:cubicBezTo>
                  <a:cubicBezTo>
                    <a:pt x="537" y="419"/>
                    <a:pt x="608" y="383"/>
                    <a:pt x="679" y="371"/>
                  </a:cubicBezTo>
                  <a:lnTo>
                    <a:pt x="810" y="276"/>
                  </a:lnTo>
                  <a:cubicBezTo>
                    <a:pt x="846" y="228"/>
                    <a:pt x="870" y="193"/>
                    <a:pt x="870" y="133"/>
                  </a:cubicBezTo>
                  <a:cubicBezTo>
                    <a:pt x="724" y="45"/>
                    <a:pt x="583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6113850" y="1992425"/>
              <a:ext cx="18175" cy="14525"/>
            </a:xfrm>
            <a:custGeom>
              <a:avLst/>
              <a:gdLst/>
              <a:ahLst/>
              <a:cxnLst/>
              <a:rect l="l" t="t" r="r" b="b"/>
              <a:pathLst>
                <a:path w="727" h="581" extrusionOk="0">
                  <a:moveTo>
                    <a:pt x="481" y="0"/>
                  </a:moveTo>
                  <a:cubicBezTo>
                    <a:pt x="308" y="0"/>
                    <a:pt x="150" y="70"/>
                    <a:pt x="0" y="140"/>
                  </a:cubicBezTo>
                  <a:cubicBezTo>
                    <a:pt x="60" y="259"/>
                    <a:pt x="167" y="295"/>
                    <a:pt x="286" y="295"/>
                  </a:cubicBezTo>
                  <a:cubicBezTo>
                    <a:pt x="286" y="342"/>
                    <a:pt x="286" y="378"/>
                    <a:pt x="298" y="438"/>
                  </a:cubicBezTo>
                  <a:cubicBezTo>
                    <a:pt x="393" y="485"/>
                    <a:pt x="489" y="533"/>
                    <a:pt x="584" y="580"/>
                  </a:cubicBezTo>
                  <a:cubicBezTo>
                    <a:pt x="715" y="378"/>
                    <a:pt x="727" y="199"/>
                    <a:pt x="584" y="9"/>
                  </a:cubicBezTo>
                  <a:cubicBezTo>
                    <a:pt x="549" y="3"/>
                    <a:pt x="514" y="0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5866500" y="2067950"/>
              <a:ext cx="14000" cy="10425"/>
            </a:xfrm>
            <a:custGeom>
              <a:avLst/>
              <a:gdLst/>
              <a:ahLst/>
              <a:cxnLst/>
              <a:rect l="l" t="t" r="r" b="b"/>
              <a:pathLst>
                <a:path w="560" h="417" extrusionOk="0">
                  <a:moveTo>
                    <a:pt x="286" y="0"/>
                  </a:moveTo>
                  <a:cubicBezTo>
                    <a:pt x="238" y="36"/>
                    <a:pt x="179" y="84"/>
                    <a:pt x="131" y="131"/>
                  </a:cubicBezTo>
                  <a:cubicBezTo>
                    <a:pt x="84" y="179"/>
                    <a:pt x="36" y="238"/>
                    <a:pt x="0" y="274"/>
                  </a:cubicBezTo>
                  <a:lnTo>
                    <a:pt x="0" y="417"/>
                  </a:lnTo>
                  <a:lnTo>
                    <a:pt x="286" y="417"/>
                  </a:lnTo>
                  <a:cubicBezTo>
                    <a:pt x="405" y="417"/>
                    <a:pt x="524" y="381"/>
                    <a:pt x="536" y="250"/>
                  </a:cubicBezTo>
                  <a:cubicBezTo>
                    <a:pt x="560" y="60"/>
                    <a:pt x="429" y="12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5858750" y="2052600"/>
              <a:ext cx="17300" cy="11625"/>
            </a:xfrm>
            <a:custGeom>
              <a:avLst/>
              <a:gdLst/>
              <a:ahLst/>
              <a:cxnLst/>
              <a:rect l="l" t="t" r="r" b="b"/>
              <a:pathLst>
                <a:path w="692" h="465" extrusionOk="0">
                  <a:moveTo>
                    <a:pt x="237" y="1"/>
                  </a:moveTo>
                  <a:cubicBezTo>
                    <a:pt x="212" y="1"/>
                    <a:pt x="182" y="10"/>
                    <a:pt x="144" y="31"/>
                  </a:cubicBezTo>
                  <a:cubicBezTo>
                    <a:pt x="96" y="114"/>
                    <a:pt x="36" y="221"/>
                    <a:pt x="1" y="317"/>
                  </a:cubicBezTo>
                  <a:cubicBezTo>
                    <a:pt x="156" y="399"/>
                    <a:pt x="311" y="464"/>
                    <a:pt x="489" y="464"/>
                  </a:cubicBezTo>
                  <a:cubicBezTo>
                    <a:pt x="516" y="464"/>
                    <a:pt x="544" y="463"/>
                    <a:pt x="572" y="459"/>
                  </a:cubicBezTo>
                  <a:cubicBezTo>
                    <a:pt x="608" y="352"/>
                    <a:pt x="691" y="233"/>
                    <a:pt x="667" y="162"/>
                  </a:cubicBezTo>
                  <a:cubicBezTo>
                    <a:pt x="654" y="131"/>
                    <a:pt x="635" y="120"/>
                    <a:pt x="613" y="120"/>
                  </a:cubicBezTo>
                  <a:cubicBezTo>
                    <a:pt x="561" y="120"/>
                    <a:pt x="492" y="186"/>
                    <a:pt x="441" y="186"/>
                  </a:cubicBezTo>
                  <a:cubicBezTo>
                    <a:pt x="343" y="186"/>
                    <a:pt x="350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5898050" y="1927450"/>
              <a:ext cx="19075" cy="7300"/>
            </a:xfrm>
            <a:custGeom>
              <a:avLst/>
              <a:gdLst/>
              <a:ahLst/>
              <a:cxnLst/>
              <a:rect l="l" t="t" r="r" b="b"/>
              <a:pathLst>
                <a:path w="763" h="292" extrusionOk="0">
                  <a:moveTo>
                    <a:pt x="334" y="1"/>
                  </a:moveTo>
                  <a:cubicBezTo>
                    <a:pt x="191" y="24"/>
                    <a:pt x="60" y="48"/>
                    <a:pt x="0" y="179"/>
                  </a:cubicBezTo>
                  <a:cubicBezTo>
                    <a:pt x="75" y="270"/>
                    <a:pt x="165" y="291"/>
                    <a:pt x="258" y="291"/>
                  </a:cubicBezTo>
                  <a:cubicBezTo>
                    <a:pt x="339" y="291"/>
                    <a:pt x="421" y="276"/>
                    <a:pt x="500" y="276"/>
                  </a:cubicBezTo>
                  <a:cubicBezTo>
                    <a:pt x="533" y="276"/>
                    <a:pt x="565" y="279"/>
                    <a:pt x="596" y="286"/>
                  </a:cubicBezTo>
                  <a:cubicBezTo>
                    <a:pt x="643" y="239"/>
                    <a:pt x="691" y="203"/>
                    <a:pt x="750" y="167"/>
                  </a:cubicBezTo>
                  <a:lnTo>
                    <a:pt x="762" y="179"/>
                  </a:lnTo>
                  <a:cubicBezTo>
                    <a:pt x="715" y="120"/>
                    <a:pt x="655" y="84"/>
                    <a:pt x="596" y="24"/>
                  </a:cubicBezTo>
                  <a:cubicBezTo>
                    <a:pt x="512" y="24"/>
                    <a:pt x="41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5934650" y="1773550"/>
              <a:ext cx="21475" cy="14175"/>
            </a:xfrm>
            <a:custGeom>
              <a:avLst/>
              <a:gdLst/>
              <a:ahLst/>
              <a:cxnLst/>
              <a:rect l="l" t="t" r="r" b="b"/>
              <a:pathLst>
                <a:path w="859" h="567" extrusionOk="0">
                  <a:moveTo>
                    <a:pt x="846" y="1"/>
                  </a:moveTo>
                  <a:cubicBezTo>
                    <a:pt x="799" y="13"/>
                    <a:pt x="751" y="13"/>
                    <a:pt x="715" y="13"/>
                  </a:cubicBezTo>
                  <a:cubicBezTo>
                    <a:pt x="656" y="61"/>
                    <a:pt x="608" y="96"/>
                    <a:pt x="560" y="144"/>
                  </a:cubicBezTo>
                  <a:cubicBezTo>
                    <a:pt x="501" y="191"/>
                    <a:pt x="453" y="239"/>
                    <a:pt x="418" y="275"/>
                  </a:cubicBezTo>
                  <a:lnTo>
                    <a:pt x="132" y="275"/>
                  </a:lnTo>
                  <a:cubicBezTo>
                    <a:pt x="132" y="263"/>
                    <a:pt x="120" y="263"/>
                    <a:pt x="84" y="251"/>
                  </a:cubicBezTo>
                  <a:cubicBezTo>
                    <a:pt x="78" y="248"/>
                    <a:pt x="71" y="246"/>
                    <a:pt x="63" y="246"/>
                  </a:cubicBezTo>
                  <a:cubicBezTo>
                    <a:pt x="42" y="246"/>
                    <a:pt x="18" y="257"/>
                    <a:pt x="1" y="275"/>
                  </a:cubicBezTo>
                  <a:lnTo>
                    <a:pt x="1" y="406"/>
                  </a:lnTo>
                  <a:cubicBezTo>
                    <a:pt x="108" y="513"/>
                    <a:pt x="221" y="567"/>
                    <a:pt x="337" y="567"/>
                  </a:cubicBezTo>
                  <a:cubicBezTo>
                    <a:pt x="453" y="567"/>
                    <a:pt x="572" y="513"/>
                    <a:pt x="691" y="406"/>
                  </a:cubicBezTo>
                  <a:cubicBezTo>
                    <a:pt x="775" y="287"/>
                    <a:pt x="858" y="168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5833450" y="1804125"/>
              <a:ext cx="18475" cy="12400"/>
            </a:xfrm>
            <a:custGeom>
              <a:avLst/>
              <a:gdLst/>
              <a:ahLst/>
              <a:cxnLst/>
              <a:rect l="l" t="t" r="r" b="b"/>
              <a:pathLst>
                <a:path w="739" h="496" extrusionOk="0">
                  <a:moveTo>
                    <a:pt x="613" y="0"/>
                  </a:moveTo>
                  <a:cubicBezTo>
                    <a:pt x="600" y="0"/>
                    <a:pt x="586" y="2"/>
                    <a:pt x="572" y="4"/>
                  </a:cubicBezTo>
                  <a:cubicBezTo>
                    <a:pt x="417" y="28"/>
                    <a:pt x="322" y="147"/>
                    <a:pt x="191" y="219"/>
                  </a:cubicBezTo>
                  <a:cubicBezTo>
                    <a:pt x="120" y="254"/>
                    <a:pt x="36" y="290"/>
                    <a:pt x="1" y="385"/>
                  </a:cubicBezTo>
                  <a:cubicBezTo>
                    <a:pt x="100" y="466"/>
                    <a:pt x="197" y="495"/>
                    <a:pt x="294" y="495"/>
                  </a:cubicBezTo>
                  <a:cubicBezTo>
                    <a:pt x="441" y="495"/>
                    <a:pt x="588" y="426"/>
                    <a:pt x="739" y="362"/>
                  </a:cubicBezTo>
                  <a:lnTo>
                    <a:pt x="739" y="231"/>
                  </a:lnTo>
                  <a:cubicBezTo>
                    <a:pt x="739" y="171"/>
                    <a:pt x="727" y="111"/>
                    <a:pt x="727" y="52"/>
                  </a:cubicBezTo>
                  <a:cubicBezTo>
                    <a:pt x="691" y="16"/>
                    <a:pt x="654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5396500" y="1823975"/>
              <a:ext cx="10450" cy="10625"/>
            </a:xfrm>
            <a:custGeom>
              <a:avLst/>
              <a:gdLst/>
              <a:ahLst/>
              <a:cxnLst/>
              <a:rect l="l" t="t" r="r" b="b"/>
              <a:pathLst>
                <a:path w="418" h="425" extrusionOk="0">
                  <a:moveTo>
                    <a:pt x="230" y="1"/>
                  </a:moveTo>
                  <a:cubicBezTo>
                    <a:pt x="156" y="1"/>
                    <a:pt x="69" y="64"/>
                    <a:pt x="0" y="139"/>
                  </a:cubicBezTo>
                  <a:lnTo>
                    <a:pt x="0" y="425"/>
                  </a:lnTo>
                  <a:cubicBezTo>
                    <a:pt x="179" y="401"/>
                    <a:pt x="417" y="353"/>
                    <a:pt x="358" y="127"/>
                  </a:cubicBezTo>
                  <a:cubicBezTo>
                    <a:pt x="332" y="36"/>
                    <a:pt x="285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5364050" y="1847875"/>
              <a:ext cx="17575" cy="9775"/>
            </a:xfrm>
            <a:custGeom>
              <a:avLst/>
              <a:gdLst/>
              <a:ahLst/>
              <a:cxnLst/>
              <a:rect l="l" t="t" r="r" b="b"/>
              <a:pathLst>
                <a:path w="703" h="391" extrusionOk="0">
                  <a:moveTo>
                    <a:pt x="456" y="0"/>
                  </a:moveTo>
                  <a:cubicBezTo>
                    <a:pt x="306" y="0"/>
                    <a:pt x="153" y="33"/>
                    <a:pt x="1" y="40"/>
                  </a:cubicBezTo>
                  <a:cubicBezTo>
                    <a:pt x="48" y="147"/>
                    <a:pt x="96" y="243"/>
                    <a:pt x="143" y="338"/>
                  </a:cubicBezTo>
                  <a:cubicBezTo>
                    <a:pt x="178" y="377"/>
                    <a:pt x="213" y="391"/>
                    <a:pt x="247" y="391"/>
                  </a:cubicBezTo>
                  <a:cubicBezTo>
                    <a:pt x="306" y="391"/>
                    <a:pt x="364" y="349"/>
                    <a:pt x="417" y="326"/>
                  </a:cubicBezTo>
                  <a:lnTo>
                    <a:pt x="703" y="40"/>
                  </a:lnTo>
                  <a:cubicBezTo>
                    <a:pt x="622" y="10"/>
                    <a:pt x="540" y="0"/>
                    <a:pt x="4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5325050" y="1850175"/>
              <a:ext cx="10450" cy="9550"/>
            </a:xfrm>
            <a:custGeom>
              <a:avLst/>
              <a:gdLst/>
              <a:ahLst/>
              <a:cxnLst/>
              <a:rect l="l" t="t" r="r" b="b"/>
              <a:pathLst>
                <a:path w="418" h="382" extrusionOk="0">
                  <a:moveTo>
                    <a:pt x="254" y="1"/>
                  </a:moveTo>
                  <a:cubicBezTo>
                    <a:pt x="164" y="1"/>
                    <a:pt x="75" y="66"/>
                    <a:pt x="1" y="103"/>
                  </a:cubicBezTo>
                  <a:cubicBezTo>
                    <a:pt x="1" y="342"/>
                    <a:pt x="139" y="382"/>
                    <a:pt x="299" y="382"/>
                  </a:cubicBezTo>
                  <a:cubicBezTo>
                    <a:pt x="338" y="382"/>
                    <a:pt x="378" y="379"/>
                    <a:pt x="418" y="377"/>
                  </a:cubicBezTo>
                  <a:lnTo>
                    <a:pt x="418" y="91"/>
                  </a:lnTo>
                  <a:cubicBezTo>
                    <a:pt x="364" y="24"/>
                    <a:pt x="309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5293500" y="1945900"/>
              <a:ext cx="15200" cy="7475"/>
            </a:xfrm>
            <a:custGeom>
              <a:avLst/>
              <a:gdLst/>
              <a:ahLst/>
              <a:cxnLst/>
              <a:rect l="l" t="t" r="r" b="b"/>
              <a:pathLst>
                <a:path w="608" h="299" extrusionOk="0">
                  <a:moveTo>
                    <a:pt x="263" y="1"/>
                  </a:moveTo>
                  <a:cubicBezTo>
                    <a:pt x="144" y="13"/>
                    <a:pt x="1" y="13"/>
                    <a:pt x="25" y="179"/>
                  </a:cubicBezTo>
                  <a:cubicBezTo>
                    <a:pt x="36" y="275"/>
                    <a:pt x="167" y="298"/>
                    <a:pt x="251" y="298"/>
                  </a:cubicBezTo>
                  <a:cubicBezTo>
                    <a:pt x="346" y="298"/>
                    <a:pt x="441" y="275"/>
                    <a:pt x="537" y="275"/>
                  </a:cubicBezTo>
                  <a:cubicBezTo>
                    <a:pt x="608" y="191"/>
                    <a:pt x="608" y="96"/>
                    <a:pt x="548" y="25"/>
                  </a:cubicBezTo>
                  <a:cubicBezTo>
                    <a:pt x="453" y="13"/>
                    <a:pt x="358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5757550" y="1959300"/>
              <a:ext cx="19375" cy="7475"/>
            </a:xfrm>
            <a:custGeom>
              <a:avLst/>
              <a:gdLst/>
              <a:ahLst/>
              <a:cxnLst/>
              <a:rect l="l" t="t" r="r" b="b"/>
              <a:pathLst>
                <a:path w="775" h="299" extrusionOk="0">
                  <a:moveTo>
                    <a:pt x="322" y="24"/>
                  </a:moveTo>
                  <a:cubicBezTo>
                    <a:pt x="304" y="28"/>
                    <a:pt x="286" y="30"/>
                    <a:pt x="267" y="30"/>
                  </a:cubicBezTo>
                  <a:cubicBezTo>
                    <a:pt x="229" y="30"/>
                    <a:pt x="191" y="24"/>
                    <a:pt x="155" y="24"/>
                  </a:cubicBezTo>
                  <a:cubicBezTo>
                    <a:pt x="102" y="24"/>
                    <a:pt x="54" y="36"/>
                    <a:pt x="24" y="96"/>
                  </a:cubicBezTo>
                  <a:cubicBezTo>
                    <a:pt x="1" y="131"/>
                    <a:pt x="132" y="215"/>
                    <a:pt x="191" y="298"/>
                  </a:cubicBezTo>
                  <a:cubicBezTo>
                    <a:pt x="270" y="224"/>
                    <a:pt x="358" y="211"/>
                    <a:pt x="448" y="211"/>
                  </a:cubicBezTo>
                  <a:cubicBezTo>
                    <a:pt x="497" y="211"/>
                    <a:pt x="547" y="215"/>
                    <a:pt x="596" y="215"/>
                  </a:cubicBezTo>
                  <a:cubicBezTo>
                    <a:pt x="659" y="215"/>
                    <a:pt x="719" y="209"/>
                    <a:pt x="775" y="179"/>
                  </a:cubicBezTo>
                  <a:cubicBezTo>
                    <a:pt x="667" y="0"/>
                    <a:pt x="489" y="36"/>
                    <a:pt x="322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5719150" y="2085675"/>
              <a:ext cx="28600" cy="3725"/>
            </a:xfrm>
            <a:custGeom>
              <a:avLst/>
              <a:gdLst/>
              <a:ahLst/>
              <a:cxnLst/>
              <a:rect l="l" t="t" r="r" b="b"/>
              <a:pathLst>
                <a:path w="1144" h="149" extrusionOk="0">
                  <a:moveTo>
                    <a:pt x="626" y="1"/>
                  </a:moveTo>
                  <a:cubicBezTo>
                    <a:pt x="481" y="1"/>
                    <a:pt x="334" y="19"/>
                    <a:pt x="188" y="19"/>
                  </a:cubicBezTo>
                  <a:cubicBezTo>
                    <a:pt x="125" y="19"/>
                    <a:pt x="63" y="15"/>
                    <a:pt x="1" y="6"/>
                  </a:cubicBezTo>
                  <a:lnTo>
                    <a:pt x="1" y="148"/>
                  </a:lnTo>
                  <a:lnTo>
                    <a:pt x="1144" y="148"/>
                  </a:lnTo>
                  <a:cubicBezTo>
                    <a:pt x="979" y="28"/>
                    <a:pt x="804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5643550" y="1814700"/>
              <a:ext cx="22050" cy="7000"/>
            </a:xfrm>
            <a:custGeom>
              <a:avLst/>
              <a:gdLst/>
              <a:ahLst/>
              <a:cxnLst/>
              <a:rect l="l" t="t" r="r" b="b"/>
              <a:pathLst>
                <a:path w="882" h="280" extrusionOk="0">
                  <a:moveTo>
                    <a:pt x="644" y="1"/>
                  </a:moveTo>
                  <a:cubicBezTo>
                    <a:pt x="514" y="1"/>
                    <a:pt x="384" y="51"/>
                    <a:pt x="256" y="51"/>
                  </a:cubicBezTo>
                  <a:cubicBezTo>
                    <a:pt x="234" y="51"/>
                    <a:pt x="213" y="49"/>
                    <a:pt x="191" y="46"/>
                  </a:cubicBezTo>
                  <a:cubicBezTo>
                    <a:pt x="120" y="93"/>
                    <a:pt x="1" y="58"/>
                    <a:pt x="12" y="177"/>
                  </a:cubicBezTo>
                  <a:cubicBezTo>
                    <a:pt x="12" y="200"/>
                    <a:pt x="131" y="212"/>
                    <a:pt x="191" y="224"/>
                  </a:cubicBezTo>
                  <a:cubicBezTo>
                    <a:pt x="239" y="248"/>
                    <a:pt x="286" y="248"/>
                    <a:pt x="334" y="248"/>
                  </a:cubicBezTo>
                  <a:cubicBezTo>
                    <a:pt x="405" y="248"/>
                    <a:pt x="477" y="248"/>
                    <a:pt x="572" y="224"/>
                  </a:cubicBezTo>
                  <a:cubicBezTo>
                    <a:pt x="635" y="251"/>
                    <a:pt x="703" y="279"/>
                    <a:pt x="759" y="279"/>
                  </a:cubicBezTo>
                  <a:cubicBezTo>
                    <a:pt x="830" y="279"/>
                    <a:pt x="882" y="234"/>
                    <a:pt x="882" y="81"/>
                  </a:cubicBezTo>
                  <a:cubicBezTo>
                    <a:pt x="803" y="20"/>
                    <a:pt x="724" y="1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6045675" y="1738975"/>
              <a:ext cx="17900" cy="9600"/>
            </a:xfrm>
            <a:custGeom>
              <a:avLst/>
              <a:gdLst/>
              <a:ahLst/>
              <a:cxnLst/>
              <a:rect l="l" t="t" r="r" b="b"/>
              <a:pathLst>
                <a:path w="716" h="384" extrusionOk="0">
                  <a:moveTo>
                    <a:pt x="317" y="0"/>
                  </a:moveTo>
                  <a:cubicBezTo>
                    <a:pt x="209" y="0"/>
                    <a:pt x="103" y="32"/>
                    <a:pt x="1" y="134"/>
                  </a:cubicBezTo>
                  <a:cubicBezTo>
                    <a:pt x="84" y="241"/>
                    <a:pt x="179" y="336"/>
                    <a:pt x="322" y="384"/>
                  </a:cubicBezTo>
                  <a:lnTo>
                    <a:pt x="406" y="384"/>
                  </a:lnTo>
                  <a:cubicBezTo>
                    <a:pt x="465" y="384"/>
                    <a:pt x="525" y="372"/>
                    <a:pt x="584" y="372"/>
                  </a:cubicBezTo>
                  <a:cubicBezTo>
                    <a:pt x="620" y="324"/>
                    <a:pt x="656" y="277"/>
                    <a:pt x="703" y="241"/>
                  </a:cubicBezTo>
                  <a:lnTo>
                    <a:pt x="703" y="122"/>
                  </a:lnTo>
                  <a:lnTo>
                    <a:pt x="715" y="74"/>
                  </a:lnTo>
                  <a:cubicBezTo>
                    <a:pt x="584" y="48"/>
                    <a:pt x="449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6128125" y="1992350"/>
              <a:ext cx="10750" cy="14000"/>
            </a:xfrm>
            <a:custGeom>
              <a:avLst/>
              <a:gdLst/>
              <a:ahLst/>
              <a:cxnLst/>
              <a:rect l="l" t="t" r="r" b="b"/>
              <a:pathLst>
                <a:path w="430" h="560" extrusionOk="0">
                  <a:moveTo>
                    <a:pt x="1" y="0"/>
                  </a:moveTo>
                  <a:lnTo>
                    <a:pt x="1" y="560"/>
                  </a:lnTo>
                  <a:cubicBezTo>
                    <a:pt x="37" y="560"/>
                    <a:pt x="96" y="560"/>
                    <a:pt x="144" y="548"/>
                  </a:cubicBezTo>
                  <a:lnTo>
                    <a:pt x="275" y="417"/>
                  </a:lnTo>
                  <a:cubicBezTo>
                    <a:pt x="322" y="322"/>
                    <a:pt x="382" y="214"/>
                    <a:pt x="430" y="131"/>
                  </a:cubicBezTo>
                  <a:cubicBezTo>
                    <a:pt x="370" y="83"/>
                    <a:pt x="322" y="48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5657250" y="1816725"/>
              <a:ext cx="22050" cy="6125"/>
            </a:xfrm>
            <a:custGeom>
              <a:avLst/>
              <a:gdLst/>
              <a:ahLst/>
              <a:cxnLst/>
              <a:rect l="l" t="t" r="r" b="b"/>
              <a:pathLst>
                <a:path w="882" h="245" extrusionOk="0">
                  <a:moveTo>
                    <a:pt x="322" y="0"/>
                  </a:moveTo>
                  <a:cubicBezTo>
                    <a:pt x="262" y="119"/>
                    <a:pt x="119" y="131"/>
                    <a:pt x="0" y="143"/>
                  </a:cubicBezTo>
                  <a:cubicBezTo>
                    <a:pt x="85" y="218"/>
                    <a:pt x="169" y="245"/>
                    <a:pt x="252" y="245"/>
                  </a:cubicBezTo>
                  <a:cubicBezTo>
                    <a:pt x="369" y="245"/>
                    <a:pt x="484" y="192"/>
                    <a:pt x="596" y="143"/>
                  </a:cubicBezTo>
                  <a:cubicBezTo>
                    <a:pt x="703" y="131"/>
                    <a:pt x="822" y="119"/>
                    <a:pt x="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6009675" y="1952925"/>
              <a:ext cx="14900" cy="10275"/>
            </a:xfrm>
            <a:custGeom>
              <a:avLst/>
              <a:gdLst/>
              <a:ahLst/>
              <a:cxnLst/>
              <a:rect l="l" t="t" r="r" b="b"/>
              <a:pathLst>
                <a:path w="596" h="411" extrusionOk="0">
                  <a:moveTo>
                    <a:pt x="102" y="0"/>
                  </a:moveTo>
                  <a:cubicBezTo>
                    <a:pt x="70" y="0"/>
                    <a:pt x="44" y="5"/>
                    <a:pt x="12" y="5"/>
                  </a:cubicBezTo>
                  <a:cubicBezTo>
                    <a:pt x="12" y="101"/>
                    <a:pt x="0" y="184"/>
                    <a:pt x="0" y="279"/>
                  </a:cubicBezTo>
                  <a:cubicBezTo>
                    <a:pt x="191" y="327"/>
                    <a:pt x="369" y="363"/>
                    <a:pt x="572" y="410"/>
                  </a:cubicBezTo>
                  <a:cubicBezTo>
                    <a:pt x="596" y="113"/>
                    <a:pt x="250" y="184"/>
                    <a:pt x="155" y="5"/>
                  </a:cubicBezTo>
                  <a:cubicBezTo>
                    <a:pt x="135" y="1"/>
                    <a:pt x="118" y="0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6067425" y="1845000"/>
              <a:ext cx="16975" cy="8425"/>
            </a:xfrm>
            <a:custGeom>
              <a:avLst/>
              <a:gdLst/>
              <a:ahLst/>
              <a:cxnLst/>
              <a:rect l="l" t="t" r="r" b="b"/>
              <a:pathLst>
                <a:path w="679" h="337" extrusionOk="0">
                  <a:moveTo>
                    <a:pt x="405" y="0"/>
                  </a:moveTo>
                  <a:cubicBezTo>
                    <a:pt x="321" y="48"/>
                    <a:pt x="238" y="84"/>
                    <a:pt x="179" y="120"/>
                  </a:cubicBezTo>
                  <a:cubicBezTo>
                    <a:pt x="119" y="179"/>
                    <a:pt x="60" y="227"/>
                    <a:pt x="0" y="286"/>
                  </a:cubicBezTo>
                  <a:cubicBezTo>
                    <a:pt x="95" y="322"/>
                    <a:pt x="188" y="337"/>
                    <a:pt x="280" y="337"/>
                  </a:cubicBezTo>
                  <a:cubicBezTo>
                    <a:pt x="372" y="337"/>
                    <a:pt x="464" y="322"/>
                    <a:pt x="560" y="298"/>
                  </a:cubicBezTo>
                  <a:cubicBezTo>
                    <a:pt x="679" y="108"/>
                    <a:pt x="607" y="12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5622725" y="1835450"/>
              <a:ext cx="12225" cy="8075"/>
            </a:xfrm>
            <a:custGeom>
              <a:avLst/>
              <a:gdLst/>
              <a:ahLst/>
              <a:cxnLst/>
              <a:rect l="l" t="t" r="r" b="b"/>
              <a:pathLst>
                <a:path w="489" h="323" extrusionOk="0">
                  <a:moveTo>
                    <a:pt x="246" y="0"/>
                  </a:moveTo>
                  <a:cubicBezTo>
                    <a:pt x="118" y="0"/>
                    <a:pt x="47" y="124"/>
                    <a:pt x="0" y="323"/>
                  </a:cubicBezTo>
                  <a:cubicBezTo>
                    <a:pt x="167" y="275"/>
                    <a:pt x="333" y="311"/>
                    <a:pt x="453" y="168"/>
                  </a:cubicBezTo>
                  <a:cubicBezTo>
                    <a:pt x="488" y="121"/>
                    <a:pt x="417" y="49"/>
                    <a:pt x="357" y="25"/>
                  </a:cubicBezTo>
                  <a:cubicBezTo>
                    <a:pt x="316" y="8"/>
                    <a:pt x="279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6023950" y="1804000"/>
              <a:ext cx="14325" cy="9325"/>
            </a:xfrm>
            <a:custGeom>
              <a:avLst/>
              <a:gdLst/>
              <a:ahLst/>
              <a:cxnLst/>
              <a:rect l="l" t="t" r="r" b="b"/>
              <a:pathLst>
                <a:path w="573" h="373" extrusionOk="0">
                  <a:moveTo>
                    <a:pt x="233" y="0"/>
                  </a:moveTo>
                  <a:cubicBezTo>
                    <a:pt x="158" y="0"/>
                    <a:pt x="82" y="30"/>
                    <a:pt x="13" y="93"/>
                  </a:cubicBezTo>
                  <a:cubicBezTo>
                    <a:pt x="1" y="176"/>
                    <a:pt x="1" y="271"/>
                    <a:pt x="1" y="355"/>
                  </a:cubicBezTo>
                  <a:cubicBezTo>
                    <a:pt x="96" y="367"/>
                    <a:pt x="191" y="372"/>
                    <a:pt x="286" y="372"/>
                  </a:cubicBezTo>
                  <a:cubicBezTo>
                    <a:pt x="382" y="372"/>
                    <a:pt x="477" y="367"/>
                    <a:pt x="572" y="355"/>
                  </a:cubicBezTo>
                  <a:cubicBezTo>
                    <a:pt x="536" y="271"/>
                    <a:pt x="465" y="164"/>
                    <a:pt x="429" y="69"/>
                  </a:cubicBezTo>
                  <a:cubicBezTo>
                    <a:pt x="367" y="24"/>
                    <a:pt x="300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751000" y="2084600"/>
              <a:ext cx="26225" cy="5000"/>
            </a:xfrm>
            <a:custGeom>
              <a:avLst/>
              <a:gdLst/>
              <a:ahLst/>
              <a:cxnLst/>
              <a:rect l="l" t="t" r="r" b="b"/>
              <a:pathLst>
                <a:path w="1049" h="200" extrusionOk="0">
                  <a:moveTo>
                    <a:pt x="620" y="1"/>
                  </a:moveTo>
                  <a:cubicBezTo>
                    <a:pt x="549" y="39"/>
                    <a:pt x="470" y="42"/>
                    <a:pt x="392" y="42"/>
                  </a:cubicBezTo>
                  <a:cubicBezTo>
                    <a:pt x="371" y="42"/>
                    <a:pt x="351" y="42"/>
                    <a:pt x="331" y="42"/>
                  </a:cubicBezTo>
                  <a:cubicBezTo>
                    <a:pt x="207" y="42"/>
                    <a:pt x="87" y="52"/>
                    <a:pt x="1" y="191"/>
                  </a:cubicBezTo>
                  <a:cubicBezTo>
                    <a:pt x="26" y="190"/>
                    <a:pt x="51" y="190"/>
                    <a:pt x="76" y="190"/>
                  </a:cubicBezTo>
                  <a:cubicBezTo>
                    <a:pt x="193" y="190"/>
                    <a:pt x="312" y="199"/>
                    <a:pt x="442" y="199"/>
                  </a:cubicBezTo>
                  <a:cubicBezTo>
                    <a:pt x="617" y="199"/>
                    <a:pt x="811" y="183"/>
                    <a:pt x="1048" y="108"/>
                  </a:cubicBezTo>
                  <a:cubicBezTo>
                    <a:pt x="798" y="49"/>
                    <a:pt x="703" y="13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5374475" y="1992050"/>
              <a:ext cx="22050" cy="9600"/>
            </a:xfrm>
            <a:custGeom>
              <a:avLst/>
              <a:gdLst/>
              <a:ahLst/>
              <a:cxnLst/>
              <a:rect l="l" t="t" r="r" b="b"/>
              <a:pathLst>
                <a:path w="882" h="384" extrusionOk="0">
                  <a:moveTo>
                    <a:pt x="298" y="0"/>
                  </a:moveTo>
                  <a:cubicBezTo>
                    <a:pt x="215" y="12"/>
                    <a:pt x="107" y="12"/>
                    <a:pt x="0" y="24"/>
                  </a:cubicBezTo>
                  <a:cubicBezTo>
                    <a:pt x="154" y="258"/>
                    <a:pt x="335" y="383"/>
                    <a:pt x="551" y="383"/>
                  </a:cubicBezTo>
                  <a:cubicBezTo>
                    <a:pt x="653" y="383"/>
                    <a:pt x="763" y="355"/>
                    <a:pt x="881" y="298"/>
                  </a:cubicBezTo>
                  <a:cubicBezTo>
                    <a:pt x="869" y="250"/>
                    <a:pt x="869" y="191"/>
                    <a:pt x="869" y="143"/>
                  </a:cubicBezTo>
                  <a:cubicBezTo>
                    <a:pt x="691" y="36"/>
                    <a:pt x="512" y="12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5371200" y="1979050"/>
              <a:ext cx="18775" cy="6175"/>
            </a:xfrm>
            <a:custGeom>
              <a:avLst/>
              <a:gdLst/>
              <a:ahLst/>
              <a:cxnLst/>
              <a:rect l="l" t="t" r="r" b="b"/>
              <a:pathLst>
                <a:path w="751" h="247" extrusionOk="0">
                  <a:moveTo>
                    <a:pt x="287" y="0"/>
                  </a:moveTo>
                  <a:cubicBezTo>
                    <a:pt x="179" y="0"/>
                    <a:pt x="80" y="52"/>
                    <a:pt x="0" y="223"/>
                  </a:cubicBezTo>
                  <a:cubicBezTo>
                    <a:pt x="238" y="234"/>
                    <a:pt x="477" y="234"/>
                    <a:pt x="727" y="246"/>
                  </a:cubicBezTo>
                  <a:cubicBezTo>
                    <a:pt x="727" y="199"/>
                    <a:pt x="750" y="175"/>
                    <a:pt x="750" y="127"/>
                  </a:cubicBezTo>
                  <a:cubicBezTo>
                    <a:pt x="599" y="100"/>
                    <a:pt x="435" y="0"/>
                    <a:pt x="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5514375" y="1977750"/>
              <a:ext cx="18475" cy="6025"/>
            </a:xfrm>
            <a:custGeom>
              <a:avLst/>
              <a:gdLst/>
              <a:ahLst/>
              <a:cxnLst/>
              <a:rect l="l" t="t" r="r" b="b"/>
              <a:pathLst>
                <a:path w="739" h="241" extrusionOk="0">
                  <a:moveTo>
                    <a:pt x="119" y="1"/>
                  </a:moveTo>
                  <a:cubicBezTo>
                    <a:pt x="95" y="1"/>
                    <a:pt x="48" y="1"/>
                    <a:pt x="0" y="13"/>
                  </a:cubicBezTo>
                  <a:lnTo>
                    <a:pt x="0" y="167"/>
                  </a:lnTo>
                  <a:cubicBezTo>
                    <a:pt x="108" y="221"/>
                    <a:pt x="220" y="241"/>
                    <a:pt x="333" y="241"/>
                  </a:cubicBezTo>
                  <a:cubicBezTo>
                    <a:pt x="470" y="241"/>
                    <a:pt x="608" y="212"/>
                    <a:pt x="738" y="179"/>
                  </a:cubicBezTo>
                  <a:cubicBezTo>
                    <a:pt x="635" y="21"/>
                    <a:pt x="490" y="15"/>
                    <a:pt x="341" y="15"/>
                  </a:cubicBezTo>
                  <a:cubicBezTo>
                    <a:pt x="330" y="15"/>
                    <a:pt x="319" y="15"/>
                    <a:pt x="309" y="15"/>
                  </a:cubicBezTo>
                  <a:cubicBezTo>
                    <a:pt x="245" y="15"/>
                    <a:pt x="180" y="14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5410775" y="1789475"/>
              <a:ext cx="15500" cy="9700"/>
            </a:xfrm>
            <a:custGeom>
              <a:avLst/>
              <a:gdLst/>
              <a:ahLst/>
              <a:cxnLst/>
              <a:rect l="l" t="t" r="r" b="b"/>
              <a:pathLst>
                <a:path w="620" h="388" extrusionOk="0">
                  <a:moveTo>
                    <a:pt x="231" y="0"/>
                  </a:moveTo>
                  <a:cubicBezTo>
                    <a:pt x="155" y="0"/>
                    <a:pt x="78" y="23"/>
                    <a:pt x="1" y="90"/>
                  </a:cubicBezTo>
                  <a:lnTo>
                    <a:pt x="1" y="340"/>
                  </a:lnTo>
                  <a:cubicBezTo>
                    <a:pt x="37" y="364"/>
                    <a:pt x="96" y="376"/>
                    <a:pt x="132" y="388"/>
                  </a:cubicBezTo>
                  <a:lnTo>
                    <a:pt x="120" y="376"/>
                  </a:lnTo>
                  <a:cubicBezTo>
                    <a:pt x="203" y="293"/>
                    <a:pt x="322" y="316"/>
                    <a:pt x="429" y="269"/>
                  </a:cubicBezTo>
                  <a:cubicBezTo>
                    <a:pt x="477" y="257"/>
                    <a:pt x="513" y="245"/>
                    <a:pt x="560" y="245"/>
                  </a:cubicBezTo>
                  <a:cubicBezTo>
                    <a:pt x="620" y="186"/>
                    <a:pt x="620" y="138"/>
                    <a:pt x="572" y="78"/>
                  </a:cubicBezTo>
                  <a:cubicBezTo>
                    <a:pt x="459" y="50"/>
                    <a:pt x="345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5396500" y="1906325"/>
              <a:ext cx="19075" cy="9900"/>
            </a:xfrm>
            <a:custGeom>
              <a:avLst/>
              <a:gdLst/>
              <a:ahLst/>
              <a:cxnLst/>
              <a:rect l="l" t="t" r="r" b="b"/>
              <a:pathLst>
                <a:path w="763" h="396" extrusionOk="0">
                  <a:moveTo>
                    <a:pt x="131" y="0"/>
                  </a:moveTo>
                  <a:cubicBezTo>
                    <a:pt x="96" y="84"/>
                    <a:pt x="48" y="191"/>
                    <a:pt x="0" y="286"/>
                  </a:cubicBezTo>
                  <a:cubicBezTo>
                    <a:pt x="70" y="363"/>
                    <a:pt x="149" y="395"/>
                    <a:pt x="239" y="395"/>
                  </a:cubicBezTo>
                  <a:cubicBezTo>
                    <a:pt x="288" y="395"/>
                    <a:pt x="339" y="386"/>
                    <a:pt x="393" y="369"/>
                  </a:cubicBezTo>
                  <a:cubicBezTo>
                    <a:pt x="465" y="226"/>
                    <a:pt x="762" y="286"/>
                    <a:pt x="703" y="12"/>
                  </a:cubicBezTo>
                  <a:cubicBezTo>
                    <a:pt x="512" y="0"/>
                    <a:pt x="334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5452750" y="2013575"/>
              <a:ext cx="11925" cy="10675"/>
            </a:xfrm>
            <a:custGeom>
              <a:avLst/>
              <a:gdLst/>
              <a:ahLst/>
              <a:cxnLst/>
              <a:rect l="l" t="t" r="r" b="b"/>
              <a:pathLst>
                <a:path w="477" h="427" extrusionOk="0">
                  <a:moveTo>
                    <a:pt x="244" y="0"/>
                  </a:moveTo>
                  <a:cubicBezTo>
                    <a:pt x="225" y="0"/>
                    <a:pt x="204" y="3"/>
                    <a:pt x="179" y="8"/>
                  </a:cubicBezTo>
                  <a:cubicBezTo>
                    <a:pt x="143" y="127"/>
                    <a:pt x="1" y="246"/>
                    <a:pt x="132" y="365"/>
                  </a:cubicBezTo>
                  <a:cubicBezTo>
                    <a:pt x="179" y="409"/>
                    <a:pt x="225" y="427"/>
                    <a:pt x="268" y="427"/>
                  </a:cubicBezTo>
                  <a:cubicBezTo>
                    <a:pt x="346" y="427"/>
                    <a:pt x="416" y="370"/>
                    <a:pt x="477" y="294"/>
                  </a:cubicBezTo>
                  <a:cubicBezTo>
                    <a:pt x="358" y="240"/>
                    <a:pt x="425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5851900" y="2102775"/>
              <a:ext cx="22650" cy="8175"/>
            </a:xfrm>
            <a:custGeom>
              <a:avLst/>
              <a:gdLst/>
              <a:ahLst/>
              <a:cxnLst/>
              <a:rect l="l" t="t" r="r" b="b"/>
              <a:pathLst>
                <a:path w="906" h="327" extrusionOk="0">
                  <a:moveTo>
                    <a:pt x="453" y="0"/>
                  </a:moveTo>
                  <a:cubicBezTo>
                    <a:pt x="430" y="12"/>
                    <a:pt x="418" y="48"/>
                    <a:pt x="406" y="60"/>
                  </a:cubicBezTo>
                  <a:cubicBezTo>
                    <a:pt x="352" y="108"/>
                    <a:pt x="286" y="110"/>
                    <a:pt x="221" y="110"/>
                  </a:cubicBezTo>
                  <a:cubicBezTo>
                    <a:pt x="213" y="110"/>
                    <a:pt x="206" y="110"/>
                    <a:pt x="199" y="110"/>
                  </a:cubicBezTo>
                  <a:cubicBezTo>
                    <a:pt x="126" y="110"/>
                    <a:pt x="54" y="113"/>
                    <a:pt x="1" y="179"/>
                  </a:cubicBezTo>
                  <a:lnTo>
                    <a:pt x="1" y="286"/>
                  </a:lnTo>
                  <a:cubicBezTo>
                    <a:pt x="154" y="298"/>
                    <a:pt x="310" y="326"/>
                    <a:pt x="466" y="326"/>
                  </a:cubicBezTo>
                  <a:cubicBezTo>
                    <a:pt x="614" y="326"/>
                    <a:pt x="761" y="301"/>
                    <a:pt x="906" y="215"/>
                  </a:cubicBezTo>
                  <a:cubicBezTo>
                    <a:pt x="894" y="191"/>
                    <a:pt x="870" y="179"/>
                    <a:pt x="846" y="167"/>
                  </a:cubicBezTo>
                  <a:cubicBezTo>
                    <a:pt x="775" y="107"/>
                    <a:pt x="668" y="119"/>
                    <a:pt x="596" y="48"/>
                  </a:cubicBezTo>
                  <a:cubicBezTo>
                    <a:pt x="572" y="36"/>
                    <a:pt x="549" y="12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5832550" y="1800200"/>
              <a:ext cx="15800" cy="12675"/>
            </a:xfrm>
            <a:custGeom>
              <a:avLst/>
              <a:gdLst/>
              <a:ahLst/>
              <a:cxnLst/>
              <a:rect l="l" t="t" r="r" b="b"/>
              <a:pathLst>
                <a:path w="632" h="507" extrusionOk="0">
                  <a:moveTo>
                    <a:pt x="471" y="0"/>
                  </a:moveTo>
                  <a:cubicBezTo>
                    <a:pt x="391" y="0"/>
                    <a:pt x="295" y="53"/>
                    <a:pt x="215" y="78"/>
                  </a:cubicBezTo>
                  <a:cubicBezTo>
                    <a:pt x="168" y="138"/>
                    <a:pt x="108" y="185"/>
                    <a:pt x="49" y="245"/>
                  </a:cubicBezTo>
                  <a:cubicBezTo>
                    <a:pt x="1" y="495"/>
                    <a:pt x="287" y="388"/>
                    <a:pt x="358" y="507"/>
                  </a:cubicBezTo>
                  <a:cubicBezTo>
                    <a:pt x="453" y="411"/>
                    <a:pt x="537" y="316"/>
                    <a:pt x="632" y="209"/>
                  </a:cubicBezTo>
                  <a:cubicBezTo>
                    <a:pt x="609" y="47"/>
                    <a:pt x="547" y="0"/>
                    <a:pt x="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5998350" y="1926100"/>
              <a:ext cx="22050" cy="5250"/>
            </a:xfrm>
            <a:custGeom>
              <a:avLst/>
              <a:gdLst/>
              <a:ahLst/>
              <a:cxnLst/>
              <a:rect l="l" t="t" r="r" b="b"/>
              <a:pathLst>
                <a:path w="882" h="210" extrusionOk="0">
                  <a:moveTo>
                    <a:pt x="615" y="0"/>
                  </a:moveTo>
                  <a:cubicBezTo>
                    <a:pt x="405" y="0"/>
                    <a:pt x="203" y="93"/>
                    <a:pt x="1" y="185"/>
                  </a:cubicBezTo>
                  <a:cubicBezTo>
                    <a:pt x="251" y="185"/>
                    <a:pt x="501" y="209"/>
                    <a:pt x="739" y="209"/>
                  </a:cubicBezTo>
                  <a:cubicBezTo>
                    <a:pt x="798" y="162"/>
                    <a:pt x="882" y="150"/>
                    <a:pt x="882" y="55"/>
                  </a:cubicBezTo>
                  <a:cubicBezTo>
                    <a:pt x="791" y="16"/>
                    <a:pt x="703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5959950" y="1773725"/>
              <a:ext cx="19675" cy="7725"/>
            </a:xfrm>
            <a:custGeom>
              <a:avLst/>
              <a:gdLst/>
              <a:ahLst/>
              <a:cxnLst/>
              <a:rect l="l" t="t" r="r" b="b"/>
              <a:pathLst>
                <a:path w="787" h="309" extrusionOk="0">
                  <a:moveTo>
                    <a:pt x="32" y="1"/>
                  </a:moveTo>
                  <a:cubicBezTo>
                    <a:pt x="19" y="1"/>
                    <a:pt x="9" y="2"/>
                    <a:pt x="1" y="6"/>
                  </a:cubicBezTo>
                  <a:cubicBezTo>
                    <a:pt x="51" y="254"/>
                    <a:pt x="168" y="308"/>
                    <a:pt x="318" y="308"/>
                  </a:cubicBezTo>
                  <a:cubicBezTo>
                    <a:pt x="434" y="308"/>
                    <a:pt x="570" y="276"/>
                    <a:pt x="709" y="276"/>
                  </a:cubicBezTo>
                  <a:cubicBezTo>
                    <a:pt x="735" y="276"/>
                    <a:pt x="761" y="277"/>
                    <a:pt x="787" y="280"/>
                  </a:cubicBezTo>
                  <a:cubicBezTo>
                    <a:pt x="537" y="77"/>
                    <a:pt x="263" y="232"/>
                    <a:pt x="132" y="6"/>
                  </a:cubicBezTo>
                  <a:cubicBezTo>
                    <a:pt x="92" y="6"/>
                    <a:pt x="58" y="1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5882875" y="1807850"/>
              <a:ext cx="19375" cy="8000"/>
            </a:xfrm>
            <a:custGeom>
              <a:avLst/>
              <a:gdLst/>
              <a:ahLst/>
              <a:cxnLst/>
              <a:rect l="l" t="t" r="r" b="b"/>
              <a:pathLst>
                <a:path w="775" h="320" extrusionOk="0">
                  <a:moveTo>
                    <a:pt x="216" y="0"/>
                  </a:moveTo>
                  <a:cubicBezTo>
                    <a:pt x="163" y="0"/>
                    <a:pt x="111" y="12"/>
                    <a:pt x="60" y="46"/>
                  </a:cubicBezTo>
                  <a:cubicBezTo>
                    <a:pt x="0" y="82"/>
                    <a:pt x="0" y="129"/>
                    <a:pt x="48" y="177"/>
                  </a:cubicBezTo>
                  <a:cubicBezTo>
                    <a:pt x="83" y="224"/>
                    <a:pt x="143" y="284"/>
                    <a:pt x="203" y="320"/>
                  </a:cubicBezTo>
                  <a:cubicBezTo>
                    <a:pt x="405" y="296"/>
                    <a:pt x="584" y="248"/>
                    <a:pt x="774" y="201"/>
                  </a:cubicBezTo>
                  <a:lnTo>
                    <a:pt x="607" y="46"/>
                  </a:lnTo>
                  <a:cubicBezTo>
                    <a:pt x="588" y="50"/>
                    <a:pt x="569" y="51"/>
                    <a:pt x="549" y="51"/>
                  </a:cubicBezTo>
                  <a:cubicBezTo>
                    <a:pt x="440" y="51"/>
                    <a:pt x="327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5641775" y="1906625"/>
              <a:ext cx="8050" cy="5975"/>
            </a:xfrm>
            <a:custGeom>
              <a:avLst/>
              <a:gdLst/>
              <a:ahLst/>
              <a:cxnLst/>
              <a:rect l="l" t="t" r="r" b="b"/>
              <a:pathLst>
                <a:path w="322" h="239" extrusionOk="0">
                  <a:moveTo>
                    <a:pt x="167" y="0"/>
                  </a:moveTo>
                  <a:cubicBezTo>
                    <a:pt x="72" y="24"/>
                    <a:pt x="12" y="48"/>
                    <a:pt x="0" y="119"/>
                  </a:cubicBezTo>
                  <a:cubicBezTo>
                    <a:pt x="0" y="202"/>
                    <a:pt x="60" y="238"/>
                    <a:pt x="131" y="238"/>
                  </a:cubicBezTo>
                  <a:cubicBezTo>
                    <a:pt x="226" y="238"/>
                    <a:pt x="322" y="214"/>
                    <a:pt x="298" y="95"/>
                  </a:cubicBezTo>
                  <a:cubicBezTo>
                    <a:pt x="286" y="48"/>
                    <a:pt x="191" y="36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5916200" y="1737300"/>
              <a:ext cx="14900" cy="8000"/>
            </a:xfrm>
            <a:custGeom>
              <a:avLst/>
              <a:gdLst/>
              <a:ahLst/>
              <a:cxnLst/>
              <a:rect l="l" t="t" r="r" b="b"/>
              <a:pathLst>
                <a:path w="596" h="320" extrusionOk="0">
                  <a:moveTo>
                    <a:pt x="382" y="0"/>
                  </a:moveTo>
                  <a:cubicBezTo>
                    <a:pt x="362" y="0"/>
                    <a:pt x="339" y="17"/>
                    <a:pt x="322" y="34"/>
                  </a:cubicBezTo>
                  <a:cubicBezTo>
                    <a:pt x="263" y="165"/>
                    <a:pt x="48" y="106"/>
                    <a:pt x="1" y="272"/>
                  </a:cubicBezTo>
                  <a:cubicBezTo>
                    <a:pt x="155" y="284"/>
                    <a:pt x="322" y="308"/>
                    <a:pt x="465" y="320"/>
                  </a:cubicBezTo>
                  <a:cubicBezTo>
                    <a:pt x="513" y="320"/>
                    <a:pt x="536" y="320"/>
                    <a:pt x="596" y="308"/>
                  </a:cubicBezTo>
                  <a:cubicBezTo>
                    <a:pt x="560" y="213"/>
                    <a:pt x="501" y="129"/>
                    <a:pt x="453" y="34"/>
                  </a:cubicBezTo>
                  <a:cubicBezTo>
                    <a:pt x="453" y="22"/>
                    <a:pt x="441" y="22"/>
                    <a:pt x="405" y="10"/>
                  </a:cubicBezTo>
                  <a:cubicBezTo>
                    <a:pt x="398" y="3"/>
                    <a:pt x="390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6067125" y="1953050"/>
              <a:ext cx="14000" cy="7475"/>
            </a:xfrm>
            <a:custGeom>
              <a:avLst/>
              <a:gdLst/>
              <a:ahLst/>
              <a:cxnLst/>
              <a:rect l="l" t="t" r="r" b="b"/>
              <a:pathLst>
                <a:path w="560" h="299" extrusionOk="0">
                  <a:moveTo>
                    <a:pt x="0" y="0"/>
                  </a:moveTo>
                  <a:cubicBezTo>
                    <a:pt x="0" y="143"/>
                    <a:pt x="36" y="250"/>
                    <a:pt x="155" y="298"/>
                  </a:cubicBezTo>
                  <a:cubicBezTo>
                    <a:pt x="203" y="298"/>
                    <a:pt x="250" y="286"/>
                    <a:pt x="274" y="286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425075" y="1791125"/>
              <a:ext cx="18775" cy="8125"/>
            </a:xfrm>
            <a:custGeom>
              <a:avLst/>
              <a:gdLst/>
              <a:ahLst/>
              <a:cxnLst/>
              <a:rect l="l" t="t" r="r" b="b"/>
              <a:pathLst>
                <a:path w="751" h="325" extrusionOk="0">
                  <a:moveTo>
                    <a:pt x="12" y="0"/>
                  </a:moveTo>
                  <a:cubicBezTo>
                    <a:pt x="12" y="60"/>
                    <a:pt x="0" y="96"/>
                    <a:pt x="0" y="155"/>
                  </a:cubicBezTo>
                  <a:cubicBezTo>
                    <a:pt x="119" y="274"/>
                    <a:pt x="244" y="325"/>
                    <a:pt x="371" y="325"/>
                  </a:cubicBezTo>
                  <a:cubicBezTo>
                    <a:pt x="497" y="325"/>
                    <a:pt x="625" y="274"/>
                    <a:pt x="750" y="191"/>
                  </a:cubicBezTo>
                  <a:lnTo>
                    <a:pt x="715" y="143"/>
                  </a:lnTo>
                  <a:cubicBezTo>
                    <a:pt x="661" y="94"/>
                    <a:pt x="596" y="83"/>
                    <a:pt x="527" y="83"/>
                  </a:cubicBezTo>
                  <a:cubicBezTo>
                    <a:pt x="474" y="83"/>
                    <a:pt x="418" y="89"/>
                    <a:pt x="364" y="89"/>
                  </a:cubicBezTo>
                  <a:cubicBezTo>
                    <a:pt x="288" y="89"/>
                    <a:pt x="214" y="76"/>
                    <a:pt x="155" y="12"/>
                  </a:cubicBezTo>
                  <a:cubicBezTo>
                    <a:pt x="107" y="0"/>
                    <a:pt x="60" y="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5596225" y="1730800"/>
              <a:ext cx="19075" cy="10150"/>
            </a:xfrm>
            <a:custGeom>
              <a:avLst/>
              <a:gdLst/>
              <a:ahLst/>
              <a:cxnLst/>
              <a:rect l="l" t="t" r="r" b="b"/>
              <a:pathLst>
                <a:path w="763" h="406" extrusionOk="0">
                  <a:moveTo>
                    <a:pt x="444" y="1"/>
                  </a:moveTo>
                  <a:cubicBezTo>
                    <a:pt x="373" y="1"/>
                    <a:pt x="301" y="14"/>
                    <a:pt x="227" y="32"/>
                  </a:cubicBezTo>
                  <a:cubicBezTo>
                    <a:pt x="84" y="116"/>
                    <a:pt x="0" y="223"/>
                    <a:pt x="48" y="401"/>
                  </a:cubicBezTo>
                  <a:cubicBezTo>
                    <a:pt x="68" y="404"/>
                    <a:pt x="87" y="405"/>
                    <a:pt x="106" y="405"/>
                  </a:cubicBezTo>
                  <a:cubicBezTo>
                    <a:pt x="243" y="405"/>
                    <a:pt x="349" y="335"/>
                    <a:pt x="465" y="282"/>
                  </a:cubicBezTo>
                  <a:cubicBezTo>
                    <a:pt x="584" y="270"/>
                    <a:pt x="703" y="270"/>
                    <a:pt x="762" y="127"/>
                  </a:cubicBezTo>
                  <a:cubicBezTo>
                    <a:pt x="661" y="33"/>
                    <a:pt x="554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5812625" y="1790850"/>
              <a:ext cx="12125" cy="8050"/>
            </a:xfrm>
            <a:custGeom>
              <a:avLst/>
              <a:gdLst/>
              <a:ahLst/>
              <a:cxnLst/>
              <a:rect l="l" t="t" r="r" b="b"/>
              <a:pathLst>
                <a:path w="485" h="322" extrusionOk="0">
                  <a:moveTo>
                    <a:pt x="337" y="0"/>
                  </a:moveTo>
                  <a:cubicBezTo>
                    <a:pt x="251" y="0"/>
                    <a:pt x="131" y="55"/>
                    <a:pt x="47" y="55"/>
                  </a:cubicBezTo>
                  <a:cubicBezTo>
                    <a:pt x="30" y="55"/>
                    <a:pt x="14" y="52"/>
                    <a:pt x="0" y="47"/>
                  </a:cubicBezTo>
                  <a:lnTo>
                    <a:pt x="0" y="47"/>
                  </a:lnTo>
                  <a:cubicBezTo>
                    <a:pt x="60" y="142"/>
                    <a:pt x="96" y="226"/>
                    <a:pt x="131" y="321"/>
                  </a:cubicBezTo>
                  <a:lnTo>
                    <a:pt x="417" y="321"/>
                  </a:lnTo>
                  <a:cubicBezTo>
                    <a:pt x="484" y="63"/>
                    <a:pt x="430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6016800" y="1927450"/>
              <a:ext cx="13725" cy="6575"/>
            </a:xfrm>
            <a:custGeom>
              <a:avLst/>
              <a:gdLst/>
              <a:ahLst/>
              <a:cxnLst/>
              <a:rect l="l" t="t" r="r" b="b"/>
              <a:pathLst>
                <a:path w="549" h="263" extrusionOk="0">
                  <a:moveTo>
                    <a:pt x="144" y="1"/>
                  </a:moveTo>
                  <a:lnTo>
                    <a:pt x="1" y="155"/>
                  </a:lnTo>
                  <a:cubicBezTo>
                    <a:pt x="108" y="220"/>
                    <a:pt x="206" y="262"/>
                    <a:pt x="292" y="262"/>
                  </a:cubicBezTo>
                  <a:cubicBezTo>
                    <a:pt x="397" y="262"/>
                    <a:pt x="483" y="199"/>
                    <a:pt x="549" y="36"/>
                  </a:cubicBezTo>
                  <a:cubicBezTo>
                    <a:pt x="418" y="24"/>
                    <a:pt x="287" y="24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5722725" y="1792175"/>
              <a:ext cx="21750" cy="6850"/>
            </a:xfrm>
            <a:custGeom>
              <a:avLst/>
              <a:gdLst/>
              <a:ahLst/>
              <a:cxnLst/>
              <a:rect l="l" t="t" r="r" b="b"/>
              <a:pathLst>
                <a:path w="870" h="274" extrusionOk="0">
                  <a:moveTo>
                    <a:pt x="613" y="0"/>
                  </a:moveTo>
                  <a:cubicBezTo>
                    <a:pt x="570" y="0"/>
                    <a:pt x="525" y="7"/>
                    <a:pt x="477" y="18"/>
                  </a:cubicBezTo>
                  <a:cubicBezTo>
                    <a:pt x="442" y="28"/>
                    <a:pt x="402" y="32"/>
                    <a:pt x="360" y="32"/>
                  </a:cubicBezTo>
                  <a:cubicBezTo>
                    <a:pt x="303" y="32"/>
                    <a:pt x="241" y="25"/>
                    <a:pt x="179" y="18"/>
                  </a:cubicBezTo>
                  <a:cubicBezTo>
                    <a:pt x="108" y="30"/>
                    <a:pt x="48" y="54"/>
                    <a:pt x="1" y="101"/>
                  </a:cubicBezTo>
                  <a:lnTo>
                    <a:pt x="1" y="113"/>
                  </a:lnTo>
                  <a:cubicBezTo>
                    <a:pt x="143" y="220"/>
                    <a:pt x="289" y="274"/>
                    <a:pt x="435" y="274"/>
                  </a:cubicBezTo>
                  <a:cubicBezTo>
                    <a:pt x="581" y="274"/>
                    <a:pt x="727" y="220"/>
                    <a:pt x="870" y="113"/>
                  </a:cubicBezTo>
                  <a:cubicBezTo>
                    <a:pt x="788" y="32"/>
                    <a:pt x="706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6185575" y="1956725"/>
              <a:ext cx="14625" cy="3500"/>
            </a:xfrm>
            <a:custGeom>
              <a:avLst/>
              <a:gdLst/>
              <a:ahLst/>
              <a:cxnLst/>
              <a:rect l="l" t="t" r="r" b="b"/>
              <a:pathLst>
                <a:path w="585" h="140" extrusionOk="0">
                  <a:moveTo>
                    <a:pt x="284" y="1"/>
                  </a:moveTo>
                  <a:cubicBezTo>
                    <a:pt x="194" y="1"/>
                    <a:pt x="106" y="45"/>
                    <a:pt x="1" y="139"/>
                  </a:cubicBezTo>
                  <a:lnTo>
                    <a:pt x="584" y="139"/>
                  </a:lnTo>
                  <a:cubicBezTo>
                    <a:pt x="469" y="48"/>
                    <a:pt x="376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5460800" y="1971325"/>
              <a:ext cx="7450" cy="10625"/>
            </a:xfrm>
            <a:custGeom>
              <a:avLst/>
              <a:gdLst/>
              <a:ahLst/>
              <a:cxnLst/>
              <a:rect l="l" t="t" r="r" b="b"/>
              <a:pathLst>
                <a:path w="298" h="425" extrusionOk="0">
                  <a:moveTo>
                    <a:pt x="232" y="1"/>
                  </a:moveTo>
                  <a:cubicBezTo>
                    <a:pt x="207" y="1"/>
                    <a:pt x="189" y="9"/>
                    <a:pt x="167" y="31"/>
                  </a:cubicBezTo>
                  <a:cubicBezTo>
                    <a:pt x="95" y="151"/>
                    <a:pt x="0" y="270"/>
                    <a:pt x="12" y="424"/>
                  </a:cubicBezTo>
                  <a:lnTo>
                    <a:pt x="298" y="424"/>
                  </a:lnTo>
                  <a:cubicBezTo>
                    <a:pt x="286" y="270"/>
                    <a:pt x="286" y="139"/>
                    <a:pt x="286" y="8"/>
                  </a:cubicBezTo>
                  <a:cubicBezTo>
                    <a:pt x="264" y="3"/>
                    <a:pt x="247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5436075" y="1902225"/>
              <a:ext cx="17900" cy="3825"/>
            </a:xfrm>
            <a:custGeom>
              <a:avLst/>
              <a:gdLst/>
              <a:ahLst/>
              <a:cxnLst/>
              <a:rect l="l" t="t" r="r" b="b"/>
              <a:pathLst>
                <a:path w="716" h="153" extrusionOk="0">
                  <a:moveTo>
                    <a:pt x="349" y="0"/>
                  </a:moveTo>
                  <a:cubicBezTo>
                    <a:pt x="227" y="0"/>
                    <a:pt x="108" y="51"/>
                    <a:pt x="1" y="152"/>
                  </a:cubicBezTo>
                  <a:lnTo>
                    <a:pt x="715" y="152"/>
                  </a:lnTo>
                  <a:cubicBezTo>
                    <a:pt x="596" y="51"/>
                    <a:pt x="47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5306900" y="1945300"/>
              <a:ext cx="9550" cy="7475"/>
            </a:xfrm>
            <a:custGeom>
              <a:avLst/>
              <a:gdLst/>
              <a:ahLst/>
              <a:cxnLst/>
              <a:rect l="l" t="t" r="r" b="b"/>
              <a:pathLst>
                <a:path w="382" h="299" extrusionOk="0">
                  <a:moveTo>
                    <a:pt x="120" y="1"/>
                  </a:moveTo>
                  <a:cubicBezTo>
                    <a:pt x="72" y="1"/>
                    <a:pt x="24" y="13"/>
                    <a:pt x="1" y="37"/>
                  </a:cubicBezTo>
                  <a:lnTo>
                    <a:pt x="1" y="299"/>
                  </a:lnTo>
                  <a:cubicBezTo>
                    <a:pt x="84" y="299"/>
                    <a:pt x="179" y="287"/>
                    <a:pt x="274" y="287"/>
                  </a:cubicBezTo>
                  <a:cubicBezTo>
                    <a:pt x="382" y="108"/>
                    <a:pt x="322" y="25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5415850" y="1906325"/>
              <a:ext cx="10000" cy="10975"/>
            </a:xfrm>
            <a:custGeom>
              <a:avLst/>
              <a:gdLst/>
              <a:ahLst/>
              <a:cxnLst/>
              <a:rect l="l" t="t" r="r" b="b"/>
              <a:pathLst>
                <a:path w="400" h="439" extrusionOk="0">
                  <a:moveTo>
                    <a:pt x="107" y="0"/>
                  </a:moveTo>
                  <a:cubicBezTo>
                    <a:pt x="0" y="84"/>
                    <a:pt x="0" y="179"/>
                    <a:pt x="72" y="286"/>
                  </a:cubicBezTo>
                  <a:cubicBezTo>
                    <a:pt x="131" y="322"/>
                    <a:pt x="179" y="369"/>
                    <a:pt x="238" y="417"/>
                  </a:cubicBezTo>
                  <a:cubicBezTo>
                    <a:pt x="271" y="432"/>
                    <a:pt x="297" y="438"/>
                    <a:pt x="318" y="438"/>
                  </a:cubicBezTo>
                  <a:cubicBezTo>
                    <a:pt x="383" y="438"/>
                    <a:pt x="399" y="376"/>
                    <a:pt x="381" y="286"/>
                  </a:cubicBezTo>
                  <a:cubicBezTo>
                    <a:pt x="334" y="191"/>
                    <a:pt x="286" y="95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5826600" y="1806000"/>
              <a:ext cx="14625" cy="7475"/>
            </a:xfrm>
            <a:custGeom>
              <a:avLst/>
              <a:gdLst/>
              <a:ahLst/>
              <a:cxnLst/>
              <a:rect l="l" t="t" r="r" b="b"/>
              <a:pathLst>
                <a:path w="585" h="299" extrusionOk="0">
                  <a:moveTo>
                    <a:pt x="168" y="1"/>
                  </a:moveTo>
                  <a:cubicBezTo>
                    <a:pt x="108" y="25"/>
                    <a:pt x="13" y="36"/>
                    <a:pt x="1" y="132"/>
                  </a:cubicBezTo>
                  <a:lnTo>
                    <a:pt x="168" y="298"/>
                  </a:lnTo>
                  <a:lnTo>
                    <a:pt x="251" y="298"/>
                  </a:lnTo>
                  <a:cubicBezTo>
                    <a:pt x="370" y="298"/>
                    <a:pt x="477" y="275"/>
                    <a:pt x="584" y="275"/>
                  </a:cubicBezTo>
                  <a:cubicBezTo>
                    <a:pt x="537" y="108"/>
                    <a:pt x="358" y="132"/>
                    <a:pt x="275" y="13"/>
                  </a:cubicBezTo>
                  <a:cubicBezTo>
                    <a:pt x="239" y="13"/>
                    <a:pt x="215" y="13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6067125" y="1884700"/>
              <a:ext cx="12025" cy="10625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120" y="0"/>
                  </a:moveTo>
                  <a:cubicBezTo>
                    <a:pt x="82" y="0"/>
                    <a:pt x="42" y="3"/>
                    <a:pt x="0" y="8"/>
                  </a:cubicBezTo>
                  <a:lnTo>
                    <a:pt x="0" y="151"/>
                  </a:lnTo>
                  <a:cubicBezTo>
                    <a:pt x="10" y="150"/>
                    <a:pt x="19" y="149"/>
                    <a:pt x="28" y="149"/>
                  </a:cubicBezTo>
                  <a:cubicBezTo>
                    <a:pt x="219" y="149"/>
                    <a:pt x="270" y="379"/>
                    <a:pt x="429" y="425"/>
                  </a:cubicBezTo>
                  <a:cubicBezTo>
                    <a:pt x="480" y="106"/>
                    <a:pt x="354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5837325" y="1798675"/>
              <a:ext cx="14600" cy="6750"/>
            </a:xfrm>
            <a:custGeom>
              <a:avLst/>
              <a:gdLst/>
              <a:ahLst/>
              <a:cxnLst/>
              <a:rect l="l" t="t" r="r" b="b"/>
              <a:pathLst>
                <a:path w="584" h="270" extrusionOk="0">
                  <a:moveTo>
                    <a:pt x="283" y="1"/>
                  </a:moveTo>
                  <a:cubicBezTo>
                    <a:pt x="211" y="1"/>
                    <a:pt x="134" y="11"/>
                    <a:pt x="61" y="11"/>
                  </a:cubicBezTo>
                  <a:cubicBezTo>
                    <a:pt x="40" y="11"/>
                    <a:pt x="20" y="10"/>
                    <a:pt x="0" y="8"/>
                  </a:cubicBezTo>
                  <a:lnTo>
                    <a:pt x="0" y="8"/>
                  </a:lnTo>
                  <a:cubicBezTo>
                    <a:pt x="24" y="56"/>
                    <a:pt x="24" y="91"/>
                    <a:pt x="24" y="139"/>
                  </a:cubicBezTo>
                  <a:cubicBezTo>
                    <a:pt x="47" y="141"/>
                    <a:pt x="69" y="141"/>
                    <a:pt x="93" y="141"/>
                  </a:cubicBezTo>
                  <a:cubicBezTo>
                    <a:pt x="111" y="141"/>
                    <a:pt x="129" y="141"/>
                    <a:pt x="148" y="141"/>
                  </a:cubicBezTo>
                  <a:cubicBezTo>
                    <a:pt x="256" y="141"/>
                    <a:pt x="364" y="150"/>
                    <a:pt x="441" y="270"/>
                  </a:cubicBezTo>
                  <a:lnTo>
                    <a:pt x="584" y="270"/>
                  </a:lnTo>
                  <a:cubicBezTo>
                    <a:pt x="548" y="40"/>
                    <a:pt x="425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5804875" y="1803275"/>
              <a:ext cx="14625" cy="6175"/>
            </a:xfrm>
            <a:custGeom>
              <a:avLst/>
              <a:gdLst/>
              <a:ahLst/>
              <a:cxnLst/>
              <a:rect l="l" t="t" r="r" b="b"/>
              <a:pathLst>
                <a:path w="585" h="247" extrusionOk="0">
                  <a:moveTo>
                    <a:pt x="409" y="1"/>
                  </a:moveTo>
                  <a:cubicBezTo>
                    <a:pt x="287" y="1"/>
                    <a:pt x="168" y="126"/>
                    <a:pt x="42" y="126"/>
                  </a:cubicBezTo>
                  <a:cubicBezTo>
                    <a:pt x="28" y="126"/>
                    <a:pt x="15" y="125"/>
                    <a:pt x="1" y="122"/>
                  </a:cubicBezTo>
                  <a:lnTo>
                    <a:pt x="1" y="122"/>
                  </a:lnTo>
                  <a:cubicBezTo>
                    <a:pt x="76" y="215"/>
                    <a:pt x="149" y="247"/>
                    <a:pt x="222" y="247"/>
                  </a:cubicBezTo>
                  <a:cubicBezTo>
                    <a:pt x="345" y="247"/>
                    <a:pt x="464" y="155"/>
                    <a:pt x="584" y="110"/>
                  </a:cubicBezTo>
                  <a:cubicBezTo>
                    <a:pt x="524" y="28"/>
                    <a:pt x="466" y="1"/>
                    <a:pt x="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528950" y="1907200"/>
              <a:ext cx="7175" cy="8900"/>
            </a:xfrm>
            <a:custGeom>
              <a:avLst/>
              <a:gdLst/>
              <a:ahLst/>
              <a:cxnLst/>
              <a:rect l="l" t="t" r="r" b="b"/>
              <a:pathLst>
                <a:path w="287" h="356" extrusionOk="0">
                  <a:moveTo>
                    <a:pt x="132" y="1"/>
                  </a:moveTo>
                  <a:lnTo>
                    <a:pt x="1" y="263"/>
                  </a:lnTo>
                  <a:cubicBezTo>
                    <a:pt x="52" y="325"/>
                    <a:pt x="97" y="355"/>
                    <a:pt x="142" y="355"/>
                  </a:cubicBezTo>
                  <a:cubicBezTo>
                    <a:pt x="190" y="355"/>
                    <a:pt x="237" y="319"/>
                    <a:pt x="286" y="251"/>
                  </a:cubicBezTo>
                  <a:cubicBezTo>
                    <a:pt x="286" y="144"/>
                    <a:pt x="286" y="25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542050" y="1906025"/>
              <a:ext cx="15200" cy="4075"/>
            </a:xfrm>
            <a:custGeom>
              <a:avLst/>
              <a:gdLst/>
              <a:ahLst/>
              <a:cxnLst/>
              <a:rect l="l" t="t" r="r" b="b"/>
              <a:pathLst>
                <a:path w="608" h="163" extrusionOk="0">
                  <a:moveTo>
                    <a:pt x="191" y="0"/>
                  </a:moveTo>
                  <a:cubicBezTo>
                    <a:pt x="143" y="24"/>
                    <a:pt x="72" y="36"/>
                    <a:pt x="24" y="84"/>
                  </a:cubicBezTo>
                  <a:cubicBezTo>
                    <a:pt x="0" y="119"/>
                    <a:pt x="36" y="155"/>
                    <a:pt x="96" y="155"/>
                  </a:cubicBezTo>
                  <a:cubicBezTo>
                    <a:pt x="110" y="154"/>
                    <a:pt x="124" y="154"/>
                    <a:pt x="138" y="154"/>
                  </a:cubicBezTo>
                  <a:cubicBezTo>
                    <a:pt x="205" y="154"/>
                    <a:pt x="271" y="162"/>
                    <a:pt x="335" y="162"/>
                  </a:cubicBezTo>
                  <a:cubicBezTo>
                    <a:pt x="438" y="162"/>
                    <a:pt x="533" y="140"/>
                    <a:pt x="608" y="24"/>
                  </a:cubicBezTo>
                  <a:cubicBezTo>
                    <a:pt x="477" y="12"/>
                    <a:pt x="358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5848625" y="1923275"/>
              <a:ext cx="10750" cy="8675"/>
            </a:xfrm>
            <a:custGeom>
              <a:avLst/>
              <a:gdLst/>
              <a:ahLst/>
              <a:cxnLst/>
              <a:rect l="l" t="t" r="r" b="b"/>
              <a:pathLst>
                <a:path w="430" h="347" extrusionOk="0">
                  <a:moveTo>
                    <a:pt x="199" y="1"/>
                  </a:moveTo>
                  <a:cubicBezTo>
                    <a:pt x="171" y="1"/>
                    <a:pt x="144" y="13"/>
                    <a:pt x="120" y="37"/>
                  </a:cubicBezTo>
                  <a:cubicBezTo>
                    <a:pt x="72" y="25"/>
                    <a:pt x="37" y="25"/>
                    <a:pt x="1" y="25"/>
                  </a:cubicBezTo>
                  <a:cubicBezTo>
                    <a:pt x="49" y="108"/>
                    <a:pt x="84" y="215"/>
                    <a:pt x="132" y="322"/>
                  </a:cubicBezTo>
                  <a:cubicBezTo>
                    <a:pt x="180" y="334"/>
                    <a:pt x="203" y="346"/>
                    <a:pt x="251" y="346"/>
                  </a:cubicBezTo>
                  <a:cubicBezTo>
                    <a:pt x="430" y="263"/>
                    <a:pt x="299" y="144"/>
                    <a:pt x="287" y="37"/>
                  </a:cubicBezTo>
                  <a:cubicBezTo>
                    <a:pt x="257" y="13"/>
                    <a:pt x="227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6106700" y="1886625"/>
              <a:ext cx="7175" cy="9300"/>
            </a:xfrm>
            <a:custGeom>
              <a:avLst/>
              <a:gdLst/>
              <a:ahLst/>
              <a:cxnLst/>
              <a:rect l="l" t="t" r="r" b="b"/>
              <a:pathLst>
                <a:path w="287" h="372" extrusionOk="0">
                  <a:moveTo>
                    <a:pt x="134" y="1"/>
                  </a:moveTo>
                  <a:cubicBezTo>
                    <a:pt x="90" y="1"/>
                    <a:pt x="47" y="22"/>
                    <a:pt x="1" y="62"/>
                  </a:cubicBezTo>
                  <a:lnTo>
                    <a:pt x="1" y="360"/>
                  </a:lnTo>
                  <a:cubicBezTo>
                    <a:pt x="48" y="371"/>
                    <a:pt x="96" y="371"/>
                    <a:pt x="144" y="371"/>
                  </a:cubicBezTo>
                  <a:cubicBezTo>
                    <a:pt x="239" y="300"/>
                    <a:pt x="286" y="193"/>
                    <a:pt x="286" y="74"/>
                  </a:cubicBezTo>
                  <a:cubicBezTo>
                    <a:pt x="231" y="25"/>
                    <a:pt x="182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6092725" y="1890425"/>
              <a:ext cx="10725" cy="6425"/>
            </a:xfrm>
            <a:custGeom>
              <a:avLst/>
              <a:gdLst/>
              <a:ahLst/>
              <a:cxnLst/>
              <a:rect l="l" t="t" r="r" b="b"/>
              <a:pathLst>
                <a:path w="429" h="257" extrusionOk="0">
                  <a:moveTo>
                    <a:pt x="146" y="1"/>
                  </a:moveTo>
                  <a:cubicBezTo>
                    <a:pt x="92" y="1"/>
                    <a:pt x="59" y="66"/>
                    <a:pt x="0" y="196"/>
                  </a:cubicBezTo>
                  <a:cubicBezTo>
                    <a:pt x="24" y="208"/>
                    <a:pt x="71" y="208"/>
                    <a:pt x="119" y="208"/>
                  </a:cubicBezTo>
                  <a:cubicBezTo>
                    <a:pt x="170" y="242"/>
                    <a:pt x="216" y="257"/>
                    <a:pt x="261" y="257"/>
                  </a:cubicBezTo>
                  <a:cubicBezTo>
                    <a:pt x="311" y="257"/>
                    <a:pt x="361" y="239"/>
                    <a:pt x="417" y="208"/>
                  </a:cubicBezTo>
                  <a:lnTo>
                    <a:pt x="429" y="208"/>
                  </a:lnTo>
                  <a:cubicBezTo>
                    <a:pt x="278" y="69"/>
                    <a:pt x="201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5582825" y="2063775"/>
              <a:ext cx="8075" cy="7775"/>
            </a:xfrm>
            <a:custGeom>
              <a:avLst/>
              <a:gdLst/>
              <a:ahLst/>
              <a:cxnLst/>
              <a:rect l="l" t="t" r="r" b="b"/>
              <a:pathLst>
                <a:path w="323" h="311" extrusionOk="0">
                  <a:moveTo>
                    <a:pt x="144" y="1"/>
                  </a:moveTo>
                  <a:cubicBezTo>
                    <a:pt x="96" y="1"/>
                    <a:pt x="48" y="1"/>
                    <a:pt x="1" y="12"/>
                  </a:cubicBezTo>
                  <a:lnTo>
                    <a:pt x="1" y="298"/>
                  </a:lnTo>
                  <a:cubicBezTo>
                    <a:pt x="48" y="298"/>
                    <a:pt x="96" y="310"/>
                    <a:pt x="144" y="310"/>
                  </a:cubicBezTo>
                  <a:cubicBezTo>
                    <a:pt x="322" y="203"/>
                    <a:pt x="286" y="108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5428650" y="1791425"/>
              <a:ext cx="14300" cy="4100"/>
            </a:xfrm>
            <a:custGeom>
              <a:avLst/>
              <a:gdLst/>
              <a:ahLst/>
              <a:cxnLst/>
              <a:rect l="l" t="t" r="r" b="b"/>
              <a:pathLst>
                <a:path w="572" h="164" extrusionOk="0">
                  <a:moveTo>
                    <a:pt x="572" y="0"/>
                  </a:moveTo>
                  <a:lnTo>
                    <a:pt x="572" y="0"/>
                  </a:lnTo>
                  <a:cubicBezTo>
                    <a:pt x="381" y="12"/>
                    <a:pt x="191" y="12"/>
                    <a:pt x="0" y="12"/>
                  </a:cubicBezTo>
                  <a:cubicBezTo>
                    <a:pt x="78" y="135"/>
                    <a:pt x="180" y="163"/>
                    <a:pt x="288" y="163"/>
                  </a:cubicBezTo>
                  <a:cubicBezTo>
                    <a:pt x="378" y="163"/>
                    <a:pt x="473" y="143"/>
                    <a:pt x="560" y="143"/>
                  </a:cubicBezTo>
                  <a:cubicBezTo>
                    <a:pt x="572" y="84"/>
                    <a:pt x="572" y="48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5930800" y="1880975"/>
              <a:ext cx="7450" cy="7500"/>
            </a:xfrm>
            <a:custGeom>
              <a:avLst/>
              <a:gdLst/>
              <a:ahLst/>
              <a:cxnLst/>
              <a:rect l="l" t="t" r="r" b="b"/>
              <a:pathLst>
                <a:path w="298" h="300" extrusionOk="0">
                  <a:moveTo>
                    <a:pt x="90" y="1"/>
                  </a:moveTo>
                  <a:cubicBezTo>
                    <a:pt x="62" y="1"/>
                    <a:pt x="32" y="5"/>
                    <a:pt x="0" y="14"/>
                  </a:cubicBezTo>
                  <a:lnTo>
                    <a:pt x="0" y="300"/>
                  </a:lnTo>
                  <a:cubicBezTo>
                    <a:pt x="119" y="288"/>
                    <a:pt x="238" y="252"/>
                    <a:pt x="298" y="133"/>
                  </a:cubicBezTo>
                  <a:cubicBezTo>
                    <a:pt x="244" y="43"/>
                    <a:pt x="176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5941500" y="2051525"/>
              <a:ext cx="11625" cy="7675"/>
            </a:xfrm>
            <a:custGeom>
              <a:avLst/>
              <a:gdLst/>
              <a:ahLst/>
              <a:cxnLst/>
              <a:rect l="l" t="t" r="r" b="b"/>
              <a:pathLst>
                <a:path w="465" h="307" extrusionOk="0">
                  <a:moveTo>
                    <a:pt x="224" y="1"/>
                  </a:moveTo>
                  <a:cubicBezTo>
                    <a:pt x="148" y="1"/>
                    <a:pt x="74" y="25"/>
                    <a:pt x="1" y="74"/>
                  </a:cubicBezTo>
                  <a:lnTo>
                    <a:pt x="1" y="217"/>
                  </a:lnTo>
                  <a:cubicBezTo>
                    <a:pt x="91" y="270"/>
                    <a:pt x="171" y="306"/>
                    <a:pt x="243" y="306"/>
                  </a:cubicBezTo>
                  <a:cubicBezTo>
                    <a:pt x="331" y="306"/>
                    <a:pt x="406" y="250"/>
                    <a:pt x="465" y="98"/>
                  </a:cubicBezTo>
                  <a:lnTo>
                    <a:pt x="441" y="62"/>
                  </a:lnTo>
                  <a:cubicBezTo>
                    <a:pt x="366" y="22"/>
                    <a:pt x="294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5862325" y="2050375"/>
              <a:ext cx="7475" cy="7725"/>
            </a:xfrm>
            <a:custGeom>
              <a:avLst/>
              <a:gdLst/>
              <a:ahLst/>
              <a:cxnLst/>
              <a:rect l="l" t="t" r="r" b="b"/>
              <a:pathLst>
                <a:path w="299" h="309" extrusionOk="0">
                  <a:moveTo>
                    <a:pt x="1" y="1"/>
                  </a:moveTo>
                  <a:lnTo>
                    <a:pt x="1" y="120"/>
                  </a:lnTo>
                  <a:cubicBezTo>
                    <a:pt x="107" y="120"/>
                    <a:pt x="111" y="309"/>
                    <a:pt x="212" y="309"/>
                  </a:cubicBezTo>
                  <a:cubicBezTo>
                    <a:pt x="235" y="309"/>
                    <a:pt x="263" y="299"/>
                    <a:pt x="298" y="275"/>
                  </a:cubicBezTo>
                  <a:cubicBezTo>
                    <a:pt x="298" y="179"/>
                    <a:pt x="298" y="84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5884350" y="1744975"/>
              <a:ext cx="14900" cy="3200"/>
            </a:xfrm>
            <a:custGeom>
              <a:avLst/>
              <a:gdLst/>
              <a:ahLst/>
              <a:cxnLst/>
              <a:rect l="l" t="t" r="r" b="b"/>
              <a:pathLst>
                <a:path w="596" h="128" extrusionOk="0">
                  <a:moveTo>
                    <a:pt x="1" y="1"/>
                  </a:moveTo>
                  <a:cubicBezTo>
                    <a:pt x="91" y="91"/>
                    <a:pt x="181" y="128"/>
                    <a:pt x="273" y="128"/>
                  </a:cubicBezTo>
                  <a:cubicBezTo>
                    <a:pt x="377" y="128"/>
                    <a:pt x="483" y="82"/>
                    <a:pt x="596" y="13"/>
                  </a:cubicBezTo>
                  <a:cubicBezTo>
                    <a:pt x="382" y="13"/>
                    <a:pt x="19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5401250" y="2042350"/>
              <a:ext cx="9550" cy="8775"/>
            </a:xfrm>
            <a:custGeom>
              <a:avLst/>
              <a:gdLst/>
              <a:ahLst/>
              <a:cxnLst/>
              <a:rect l="l" t="t" r="r" b="b"/>
              <a:pathLst>
                <a:path w="382" h="351" extrusionOk="0">
                  <a:moveTo>
                    <a:pt x="382" y="0"/>
                  </a:moveTo>
                  <a:cubicBezTo>
                    <a:pt x="334" y="0"/>
                    <a:pt x="287" y="0"/>
                    <a:pt x="239" y="24"/>
                  </a:cubicBezTo>
                  <a:cubicBezTo>
                    <a:pt x="239" y="143"/>
                    <a:pt x="1" y="262"/>
                    <a:pt x="215" y="346"/>
                  </a:cubicBezTo>
                  <a:cubicBezTo>
                    <a:pt x="222" y="349"/>
                    <a:pt x="230" y="350"/>
                    <a:pt x="237" y="350"/>
                  </a:cubicBezTo>
                  <a:cubicBezTo>
                    <a:pt x="309" y="350"/>
                    <a:pt x="360" y="192"/>
                    <a:pt x="382" y="84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5406625" y="1906625"/>
              <a:ext cx="11625" cy="7825"/>
            </a:xfrm>
            <a:custGeom>
              <a:avLst/>
              <a:gdLst/>
              <a:ahLst/>
              <a:cxnLst/>
              <a:rect l="l" t="t" r="r" b="b"/>
              <a:pathLst>
                <a:path w="465" h="313" extrusionOk="0">
                  <a:moveTo>
                    <a:pt x="286" y="0"/>
                  </a:moveTo>
                  <a:cubicBezTo>
                    <a:pt x="191" y="95"/>
                    <a:pt x="83" y="179"/>
                    <a:pt x="0" y="274"/>
                  </a:cubicBezTo>
                  <a:cubicBezTo>
                    <a:pt x="36" y="295"/>
                    <a:pt x="67" y="312"/>
                    <a:pt x="100" y="312"/>
                  </a:cubicBezTo>
                  <a:cubicBezTo>
                    <a:pt x="121" y="312"/>
                    <a:pt x="143" y="305"/>
                    <a:pt x="167" y="286"/>
                  </a:cubicBezTo>
                  <a:lnTo>
                    <a:pt x="429" y="286"/>
                  </a:lnTo>
                  <a:cubicBezTo>
                    <a:pt x="441" y="202"/>
                    <a:pt x="441" y="95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5708725" y="1770575"/>
              <a:ext cx="11650" cy="7175"/>
            </a:xfrm>
            <a:custGeom>
              <a:avLst/>
              <a:gdLst/>
              <a:ahLst/>
              <a:cxnLst/>
              <a:rect l="l" t="t" r="r" b="b"/>
              <a:pathLst>
                <a:path w="466" h="287" extrusionOk="0">
                  <a:moveTo>
                    <a:pt x="168" y="1"/>
                  </a:moveTo>
                  <a:cubicBezTo>
                    <a:pt x="108" y="25"/>
                    <a:pt x="25" y="25"/>
                    <a:pt x="1" y="120"/>
                  </a:cubicBezTo>
                  <a:cubicBezTo>
                    <a:pt x="49" y="180"/>
                    <a:pt x="108" y="227"/>
                    <a:pt x="168" y="287"/>
                  </a:cubicBezTo>
                  <a:lnTo>
                    <a:pt x="418" y="287"/>
                  </a:lnTo>
                  <a:cubicBezTo>
                    <a:pt x="465" y="239"/>
                    <a:pt x="465" y="191"/>
                    <a:pt x="418" y="144"/>
                  </a:cubicBezTo>
                  <a:cubicBezTo>
                    <a:pt x="358" y="108"/>
                    <a:pt x="299" y="49"/>
                    <a:pt x="239" y="1"/>
                  </a:cubicBezTo>
                  <a:cubicBezTo>
                    <a:pt x="221" y="7"/>
                    <a:pt x="206" y="10"/>
                    <a:pt x="194" y="10"/>
                  </a:cubicBezTo>
                  <a:cubicBezTo>
                    <a:pt x="183" y="10"/>
                    <a:pt x="174" y="7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5718250" y="1873875"/>
              <a:ext cx="8675" cy="8775"/>
            </a:xfrm>
            <a:custGeom>
              <a:avLst/>
              <a:gdLst/>
              <a:ahLst/>
              <a:cxnLst/>
              <a:rect l="l" t="t" r="r" b="b"/>
              <a:pathLst>
                <a:path w="347" h="351" extrusionOk="0">
                  <a:moveTo>
                    <a:pt x="180" y="0"/>
                  </a:moveTo>
                  <a:cubicBezTo>
                    <a:pt x="84" y="60"/>
                    <a:pt x="1" y="155"/>
                    <a:pt x="49" y="286"/>
                  </a:cubicBezTo>
                  <a:cubicBezTo>
                    <a:pt x="66" y="332"/>
                    <a:pt x="86" y="350"/>
                    <a:pt x="108" y="350"/>
                  </a:cubicBezTo>
                  <a:cubicBezTo>
                    <a:pt x="133" y="350"/>
                    <a:pt x="161" y="329"/>
                    <a:pt x="191" y="298"/>
                  </a:cubicBezTo>
                  <a:cubicBezTo>
                    <a:pt x="191" y="203"/>
                    <a:pt x="346" y="96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722425" y="2021200"/>
              <a:ext cx="8075" cy="6075"/>
            </a:xfrm>
            <a:custGeom>
              <a:avLst/>
              <a:gdLst/>
              <a:ahLst/>
              <a:cxnLst/>
              <a:rect l="l" t="t" r="r" b="b"/>
              <a:pathLst>
                <a:path w="323" h="243" extrusionOk="0">
                  <a:moveTo>
                    <a:pt x="167" y="1"/>
                  </a:moveTo>
                  <a:cubicBezTo>
                    <a:pt x="108" y="49"/>
                    <a:pt x="60" y="108"/>
                    <a:pt x="1" y="156"/>
                  </a:cubicBezTo>
                  <a:cubicBezTo>
                    <a:pt x="51" y="218"/>
                    <a:pt x="105" y="242"/>
                    <a:pt x="157" y="242"/>
                  </a:cubicBezTo>
                  <a:cubicBezTo>
                    <a:pt x="215" y="242"/>
                    <a:pt x="272" y="212"/>
                    <a:pt x="322" y="168"/>
                  </a:cubicBezTo>
                  <a:lnTo>
                    <a:pt x="286" y="132"/>
                  </a:lnTo>
                  <a:cubicBezTo>
                    <a:pt x="239" y="96"/>
                    <a:pt x="215" y="49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792375" y="18762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55" y="1"/>
                  </a:moveTo>
                  <a:cubicBezTo>
                    <a:pt x="120" y="24"/>
                    <a:pt x="60" y="24"/>
                    <a:pt x="24" y="60"/>
                  </a:cubicBezTo>
                  <a:cubicBezTo>
                    <a:pt x="1" y="96"/>
                    <a:pt x="24" y="144"/>
                    <a:pt x="96" y="144"/>
                  </a:cubicBezTo>
                  <a:cubicBezTo>
                    <a:pt x="120" y="144"/>
                    <a:pt x="155" y="132"/>
                    <a:pt x="155" y="120"/>
                  </a:cubicBezTo>
                  <a:cubicBezTo>
                    <a:pt x="167" y="72"/>
                    <a:pt x="155" y="48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5787625" y="18039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89" y="0"/>
                  </a:moveTo>
                  <a:cubicBezTo>
                    <a:pt x="58" y="0"/>
                    <a:pt x="28" y="19"/>
                    <a:pt x="0" y="71"/>
                  </a:cubicBezTo>
                  <a:cubicBezTo>
                    <a:pt x="38" y="153"/>
                    <a:pt x="86" y="195"/>
                    <a:pt x="138" y="195"/>
                  </a:cubicBezTo>
                  <a:cubicBezTo>
                    <a:pt x="185" y="195"/>
                    <a:pt x="236" y="162"/>
                    <a:pt x="286" y="95"/>
                  </a:cubicBezTo>
                  <a:cubicBezTo>
                    <a:pt x="215" y="71"/>
                    <a:pt x="149" y="0"/>
                    <a:pt x="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5810250" y="2062575"/>
              <a:ext cx="4775" cy="4200"/>
            </a:xfrm>
            <a:custGeom>
              <a:avLst/>
              <a:gdLst/>
              <a:ahLst/>
              <a:cxnLst/>
              <a:rect l="l" t="t" r="r" b="b"/>
              <a:pathLst>
                <a:path w="191" h="168" extrusionOk="0">
                  <a:moveTo>
                    <a:pt x="155" y="1"/>
                  </a:moveTo>
                  <a:cubicBezTo>
                    <a:pt x="119" y="13"/>
                    <a:pt x="71" y="37"/>
                    <a:pt x="48" y="60"/>
                  </a:cubicBezTo>
                  <a:cubicBezTo>
                    <a:pt x="0" y="108"/>
                    <a:pt x="12" y="132"/>
                    <a:pt x="71" y="168"/>
                  </a:cubicBezTo>
                  <a:cubicBezTo>
                    <a:pt x="107" y="156"/>
                    <a:pt x="167" y="156"/>
                    <a:pt x="179" y="120"/>
                  </a:cubicBezTo>
                  <a:cubicBezTo>
                    <a:pt x="191" y="96"/>
                    <a:pt x="167" y="49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5859650" y="1811375"/>
              <a:ext cx="7175" cy="5075"/>
            </a:xfrm>
            <a:custGeom>
              <a:avLst/>
              <a:gdLst/>
              <a:ahLst/>
              <a:cxnLst/>
              <a:rect l="l" t="t" r="r" b="b"/>
              <a:pathLst>
                <a:path w="287" h="203" extrusionOk="0">
                  <a:moveTo>
                    <a:pt x="155" y="0"/>
                  </a:moveTo>
                  <a:cubicBezTo>
                    <a:pt x="60" y="0"/>
                    <a:pt x="24" y="107"/>
                    <a:pt x="0" y="202"/>
                  </a:cubicBezTo>
                  <a:lnTo>
                    <a:pt x="239" y="202"/>
                  </a:lnTo>
                  <a:cubicBezTo>
                    <a:pt x="239" y="119"/>
                    <a:pt x="286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5744150" y="1806025"/>
              <a:ext cx="11050" cy="3575"/>
            </a:xfrm>
            <a:custGeom>
              <a:avLst/>
              <a:gdLst/>
              <a:ahLst/>
              <a:cxnLst/>
              <a:rect l="l" t="t" r="r" b="b"/>
              <a:pathLst>
                <a:path w="442" h="143" extrusionOk="0">
                  <a:moveTo>
                    <a:pt x="268" y="0"/>
                  </a:moveTo>
                  <a:cubicBezTo>
                    <a:pt x="169" y="0"/>
                    <a:pt x="77" y="24"/>
                    <a:pt x="1" y="131"/>
                  </a:cubicBezTo>
                  <a:cubicBezTo>
                    <a:pt x="56" y="135"/>
                    <a:pt x="113" y="142"/>
                    <a:pt x="169" y="142"/>
                  </a:cubicBezTo>
                  <a:cubicBezTo>
                    <a:pt x="269" y="142"/>
                    <a:pt x="365" y="119"/>
                    <a:pt x="441" y="12"/>
                  </a:cubicBezTo>
                  <a:cubicBezTo>
                    <a:pt x="382" y="7"/>
                    <a:pt x="324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6102825" y="1953025"/>
              <a:ext cx="11050" cy="3400"/>
            </a:xfrm>
            <a:custGeom>
              <a:avLst/>
              <a:gdLst/>
              <a:ahLst/>
              <a:cxnLst/>
              <a:rect l="l" t="t" r="r" b="b"/>
              <a:pathLst>
                <a:path w="442" h="136" extrusionOk="0">
                  <a:moveTo>
                    <a:pt x="111" y="0"/>
                  </a:moveTo>
                  <a:cubicBezTo>
                    <a:pt x="74" y="0"/>
                    <a:pt x="37" y="1"/>
                    <a:pt x="1" y="1"/>
                  </a:cubicBezTo>
                  <a:cubicBezTo>
                    <a:pt x="84" y="118"/>
                    <a:pt x="185" y="136"/>
                    <a:pt x="295" y="136"/>
                  </a:cubicBezTo>
                  <a:cubicBezTo>
                    <a:pt x="342" y="136"/>
                    <a:pt x="391" y="132"/>
                    <a:pt x="441" y="132"/>
                  </a:cubicBezTo>
                  <a:cubicBezTo>
                    <a:pt x="350" y="14"/>
                    <a:pt x="231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6116825" y="1752425"/>
              <a:ext cx="12825" cy="5050"/>
            </a:xfrm>
            <a:custGeom>
              <a:avLst/>
              <a:gdLst/>
              <a:ahLst/>
              <a:cxnLst/>
              <a:rect l="l" t="t" r="r" b="b"/>
              <a:pathLst>
                <a:path w="513" h="202" extrusionOk="0">
                  <a:moveTo>
                    <a:pt x="0" y="1"/>
                  </a:moveTo>
                  <a:cubicBezTo>
                    <a:pt x="12" y="36"/>
                    <a:pt x="12" y="72"/>
                    <a:pt x="12" y="120"/>
                  </a:cubicBezTo>
                  <a:cubicBezTo>
                    <a:pt x="82" y="177"/>
                    <a:pt x="151" y="202"/>
                    <a:pt x="222" y="202"/>
                  </a:cubicBezTo>
                  <a:cubicBezTo>
                    <a:pt x="297" y="202"/>
                    <a:pt x="373" y="175"/>
                    <a:pt x="453" y="132"/>
                  </a:cubicBezTo>
                  <a:cubicBezTo>
                    <a:pt x="489" y="96"/>
                    <a:pt x="512" y="60"/>
                    <a:pt x="477" y="13"/>
                  </a:cubicBezTo>
                  <a:cubicBezTo>
                    <a:pt x="310" y="13"/>
                    <a:pt x="167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6117425" y="1888450"/>
              <a:ext cx="6575" cy="5900"/>
            </a:xfrm>
            <a:custGeom>
              <a:avLst/>
              <a:gdLst/>
              <a:ahLst/>
              <a:cxnLst/>
              <a:rect l="l" t="t" r="r" b="b"/>
              <a:pathLst>
                <a:path w="263" h="236" extrusionOk="0">
                  <a:moveTo>
                    <a:pt x="0" y="1"/>
                  </a:moveTo>
                  <a:cubicBezTo>
                    <a:pt x="21" y="95"/>
                    <a:pt x="5" y="235"/>
                    <a:pt x="107" y="235"/>
                  </a:cubicBezTo>
                  <a:cubicBezTo>
                    <a:pt x="120" y="235"/>
                    <a:pt x="136" y="233"/>
                    <a:pt x="155" y="227"/>
                  </a:cubicBezTo>
                  <a:cubicBezTo>
                    <a:pt x="262" y="191"/>
                    <a:pt x="143" y="72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6056700" y="1846350"/>
              <a:ext cx="7475" cy="5825"/>
            </a:xfrm>
            <a:custGeom>
              <a:avLst/>
              <a:gdLst/>
              <a:ahLst/>
              <a:cxnLst/>
              <a:rect l="l" t="t" r="r" b="b"/>
              <a:pathLst>
                <a:path w="299" h="233" extrusionOk="0">
                  <a:moveTo>
                    <a:pt x="99" y="1"/>
                  </a:moveTo>
                  <a:cubicBezTo>
                    <a:pt x="12" y="1"/>
                    <a:pt x="11" y="133"/>
                    <a:pt x="0" y="208"/>
                  </a:cubicBezTo>
                  <a:cubicBezTo>
                    <a:pt x="36" y="232"/>
                    <a:pt x="84" y="232"/>
                    <a:pt x="143" y="232"/>
                  </a:cubicBezTo>
                  <a:cubicBezTo>
                    <a:pt x="143" y="149"/>
                    <a:pt x="298" y="30"/>
                    <a:pt x="131" y="6"/>
                  </a:cubicBezTo>
                  <a:cubicBezTo>
                    <a:pt x="119" y="2"/>
                    <a:pt x="109" y="1"/>
                    <a:pt x="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6045375" y="1951950"/>
              <a:ext cx="7475" cy="8275"/>
            </a:xfrm>
            <a:custGeom>
              <a:avLst/>
              <a:gdLst/>
              <a:ahLst/>
              <a:cxnLst/>
              <a:rect l="l" t="t" r="r" b="b"/>
              <a:pathLst>
                <a:path w="299" h="331" extrusionOk="0">
                  <a:moveTo>
                    <a:pt x="103" y="1"/>
                  </a:moveTo>
                  <a:cubicBezTo>
                    <a:pt x="71" y="1"/>
                    <a:pt x="36" y="7"/>
                    <a:pt x="1" y="21"/>
                  </a:cubicBezTo>
                  <a:cubicBezTo>
                    <a:pt x="60" y="128"/>
                    <a:pt x="108" y="235"/>
                    <a:pt x="168" y="330"/>
                  </a:cubicBezTo>
                  <a:cubicBezTo>
                    <a:pt x="215" y="330"/>
                    <a:pt x="251" y="330"/>
                    <a:pt x="299" y="318"/>
                  </a:cubicBezTo>
                  <a:lnTo>
                    <a:pt x="299" y="33"/>
                  </a:lnTo>
                  <a:cubicBezTo>
                    <a:pt x="251" y="21"/>
                    <a:pt x="215" y="21"/>
                    <a:pt x="168" y="9"/>
                  </a:cubicBezTo>
                  <a:cubicBezTo>
                    <a:pt x="148" y="4"/>
                    <a:pt x="126" y="1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5998950" y="2083925"/>
              <a:ext cx="11050" cy="5550"/>
            </a:xfrm>
            <a:custGeom>
              <a:avLst/>
              <a:gdLst/>
              <a:ahLst/>
              <a:cxnLst/>
              <a:rect l="l" t="t" r="r" b="b"/>
              <a:pathLst>
                <a:path w="442" h="222" extrusionOk="0">
                  <a:moveTo>
                    <a:pt x="283" y="0"/>
                  </a:moveTo>
                  <a:cubicBezTo>
                    <a:pt x="230" y="0"/>
                    <a:pt x="180" y="24"/>
                    <a:pt x="143" y="76"/>
                  </a:cubicBezTo>
                  <a:lnTo>
                    <a:pt x="1" y="76"/>
                  </a:lnTo>
                  <a:cubicBezTo>
                    <a:pt x="77" y="203"/>
                    <a:pt x="178" y="221"/>
                    <a:pt x="290" y="221"/>
                  </a:cubicBezTo>
                  <a:cubicBezTo>
                    <a:pt x="335" y="221"/>
                    <a:pt x="382" y="218"/>
                    <a:pt x="429" y="218"/>
                  </a:cubicBezTo>
                  <a:cubicBezTo>
                    <a:pt x="429" y="171"/>
                    <a:pt x="441" y="135"/>
                    <a:pt x="441" y="88"/>
                  </a:cubicBezTo>
                  <a:lnTo>
                    <a:pt x="382" y="28"/>
                  </a:lnTo>
                  <a:cubicBezTo>
                    <a:pt x="349" y="10"/>
                    <a:pt x="316" y="0"/>
                    <a:pt x="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5453950" y="1877750"/>
              <a:ext cx="10425" cy="3400"/>
            </a:xfrm>
            <a:custGeom>
              <a:avLst/>
              <a:gdLst/>
              <a:ahLst/>
              <a:cxnLst/>
              <a:rect l="l" t="t" r="r" b="b"/>
              <a:pathLst>
                <a:path w="417" h="136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91"/>
                    <a:pt x="133" y="136"/>
                    <a:pt x="203" y="136"/>
                  </a:cubicBezTo>
                  <a:cubicBezTo>
                    <a:pt x="271" y="136"/>
                    <a:pt x="341" y="94"/>
                    <a:pt x="417" y="12"/>
                  </a:cubicBezTo>
                  <a:cubicBezTo>
                    <a:pt x="274" y="12"/>
                    <a:pt x="131" y="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5472100" y="1974475"/>
              <a:ext cx="10450" cy="5125"/>
            </a:xfrm>
            <a:custGeom>
              <a:avLst/>
              <a:gdLst/>
              <a:ahLst/>
              <a:cxnLst/>
              <a:rect l="l" t="t" r="r" b="b"/>
              <a:pathLst>
                <a:path w="418" h="205" extrusionOk="0">
                  <a:moveTo>
                    <a:pt x="209" y="1"/>
                  </a:moveTo>
                  <a:cubicBezTo>
                    <a:pt x="137" y="1"/>
                    <a:pt x="66" y="48"/>
                    <a:pt x="1" y="144"/>
                  </a:cubicBezTo>
                  <a:cubicBezTo>
                    <a:pt x="40" y="189"/>
                    <a:pt x="86" y="205"/>
                    <a:pt x="135" y="205"/>
                  </a:cubicBezTo>
                  <a:cubicBezTo>
                    <a:pt x="189" y="205"/>
                    <a:pt x="248" y="186"/>
                    <a:pt x="310" y="167"/>
                  </a:cubicBezTo>
                  <a:cubicBezTo>
                    <a:pt x="320" y="171"/>
                    <a:pt x="329" y="172"/>
                    <a:pt x="339" y="172"/>
                  </a:cubicBezTo>
                  <a:cubicBezTo>
                    <a:pt x="365" y="172"/>
                    <a:pt x="391" y="161"/>
                    <a:pt x="417" y="144"/>
                  </a:cubicBezTo>
                  <a:cubicBezTo>
                    <a:pt x="352" y="48"/>
                    <a:pt x="280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5579550" y="1976775"/>
              <a:ext cx="6875" cy="4775"/>
            </a:xfrm>
            <a:custGeom>
              <a:avLst/>
              <a:gdLst/>
              <a:ahLst/>
              <a:cxnLst/>
              <a:rect l="l" t="t" r="r" b="b"/>
              <a:pathLst>
                <a:path w="275" h="191" extrusionOk="0">
                  <a:moveTo>
                    <a:pt x="96" y="1"/>
                  </a:moveTo>
                  <a:cubicBezTo>
                    <a:pt x="85" y="1"/>
                    <a:pt x="73" y="2"/>
                    <a:pt x="60" y="4"/>
                  </a:cubicBezTo>
                  <a:cubicBezTo>
                    <a:pt x="36" y="4"/>
                    <a:pt x="13" y="111"/>
                    <a:pt x="1" y="171"/>
                  </a:cubicBezTo>
                  <a:cubicBezTo>
                    <a:pt x="56" y="185"/>
                    <a:pt x="108" y="190"/>
                    <a:pt x="161" y="190"/>
                  </a:cubicBezTo>
                  <a:cubicBezTo>
                    <a:pt x="198" y="190"/>
                    <a:pt x="235" y="187"/>
                    <a:pt x="275" y="183"/>
                  </a:cubicBezTo>
                  <a:cubicBezTo>
                    <a:pt x="242" y="96"/>
                    <a:pt x="200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5503950" y="1766750"/>
              <a:ext cx="11025" cy="2975"/>
            </a:xfrm>
            <a:custGeom>
              <a:avLst/>
              <a:gdLst/>
              <a:ahLst/>
              <a:cxnLst/>
              <a:rect l="l" t="t" r="r" b="b"/>
              <a:pathLst>
                <a:path w="441" h="119" extrusionOk="0">
                  <a:moveTo>
                    <a:pt x="221" y="1"/>
                  </a:moveTo>
                  <a:cubicBezTo>
                    <a:pt x="146" y="1"/>
                    <a:pt x="73" y="39"/>
                    <a:pt x="0" y="118"/>
                  </a:cubicBezTo>
                  <a:cubicBezTo>
                    <a:pt x="143" y="118"/>
                    <a:pt x="286" y="118"/>
                    <a:pt x="441" y="106"/>
                  </a:cubicBezTo>
                  <a:cubicBezTo>
                    <a:pt x="365" y="36"/>
                    <a:pt x="292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5396200" y="1993225"/>
              <a:ext cx="7475" cy="4825"/>
            </a:xfrm>
            <a:custGeom>
              <a:avLst/>
              <a:gdLst/>
              <a:ahLst/>
              <a:cxnLst/>
              <a:rect l="l" t="t" r="r" b="b"/>
              <a:pathLst>
                <a:path w="299" h="193" extrusionOk="0">
                  <a:moveTo>
                    <a:pt x="154" y="1"/>
                  </a:moveTo>
                  <a:cubicBezTo>
                    <a:pt x="105" y="1"/>
                    <a:pt x="54" y="36"/>
                    <a:pt x="0" y="108"/>
                  </a:cubicBezTo>
                  <a:cubicBezTo>
                    <a:pt x="69" y="123"/>
                    <a:pt x="129" y="193"/>
                    <a:pt x="190" y="193"/>
                  </a:cubicBezTo>
                  <a:cubicBezTo>
                    <a:pt x="225" y="193"/>
                    <a:pt x="260" y="172"/>
                    <a:pt x="298" y="108"/>
                  </a:cubicBezTo>
                  <a:cubicBezTo>
                    <a:pt x="250" y="36"/>
                    <a:pt x="203" y="1"/>
                    <a:pt x="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5428650" y="1995325"/>
              <a:ext cx="7150" cy="9550"/>
            </a:xfrm>
            <a:custGeom>
              <a:avLst/>
              <a:gdLst/>
              <a:ahLst/>
              <a:cxnLst/>
              <a:rect l="l" t="t" r="r" b="b"/>
              <a:pathLst>
                <a:path w="286" h="382" extrusionOk="0">
                  <a:moveTo>
                    <a:pt x="155" y="0"/>
                  </a:moveTo>
                  <a:cubicBezTo>
                    <a:pt x="95" y="60"/>
                    <a:pt x="60" y="119"/>
                    <a:pt x="0" y="179"/>
                  </a:cubicBezTo>
                  <a:cubicBezTo>
                    <a:pt x="0" y="262"/>
                    <a:pt x="84" y="262"/>
                    <a:pt x="143" y="322"/>
                  </a:cubicBezTo>
                  <a:cubicBezTo>
                    <a:pt x="167" y="333"/>
                    <a:pt x="191" y="369"/>
                    <a:pt x="215" y="381"/>
                  </a:cubicBezTo>
                  <a:cubicBezTo>
                    <a:pt x="250" y="357"/>
                    <a:pt x="262" y="345"/>
                    <a:pt x="286" y="322"/>
                  </a:cubicBezTo>
                  <a:cubicBezTo>
                    <a:pt x="286" y="238"/>
                    <a:pt x="274" y="131"/>
                    <a:pt x="274" y="48"/>
                  </a:cubicBezTo>
                  <a:cubicBezTo>
                    <a:pt x="238" y="24"/>
                    <a:pt x="203" y="12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5446800" y="1845000"/>
              <a:ext cx="7175" cy="7875"/>
            </a:xfrm>
            <a:custGeom>
              <a:avLst/>
              <a:gdLst/>
              <a:ahLst/>
              <a:cxnLst/>
              <a:rect l="l" t="t" r="r" b="b"/>
              <a:pathLst>
                <a:path w="287" h="315" extrusionOk="0">
                  <a:moveTo>
                    <a:pt x="143" y="0"/>
                  </a:moveTo>
                  <a:cubicBezTo>
                    <a:pt x="108" y="12"/>
                    <a:pt x="48" y="12"/>
                    <a:pt x="0" y="24"/>
                  </a:cubicBezTo>
                  <a:cubicBezTo>
                    <a:pt x="0" y="143"/>
                    <a:pt x="48" y="251"/>
                    <a:pt x="167" y="310"/>
                  </a:cubicBezTo>
                  <a:cubicBezTo>
                    <a:pt x="177" y="313"/>
                    <a:pt x="186" y="315"/>
                    <a:pt x="196" y="315"/>
                  </a:cubicBezTo>
                  <a:cubicBezTo>
                    <a:pt x="223" y="315"/>
                    <a:pt x="251" y="304"/>
                    <a:pt x="286" y="286"/>
                  </a:cubicBezTo>
                  <a:cubicBezTo>
                    <a:pt x="239" y="191"/>
                    <a:pt x="191" y="84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5658125" y="1791575"/>
              <a:ext cx="10450" cy="3575"/>
            </a:xfrm>
            <a:custGeom>
              <a:avLst/>
              <a:gdLst/>
              <a:ahLst/>
              <a:cxnLst/>
              <a:rect l="l" t="t" r="r" b="b"/>
              <a:pathLst>
                <a:path w="418" h="143" extrusionOk="0">
                  <a:moveTo>
                    <a:pt x="155" y="1"/>
                  </a:moveTo>
                  <a:cubicBezTo>
                    <a:pt x="103" y="1"/>
                    <a:pt x="51" y="6"/>
                    <a:pt x="1" y="6"/>
                  </a:cubicBezTo>
                  <a:cubicBezTo>
                    <a:pt x="71" y="123"/>
                    <a:pt x="161" y="143"/>
                    <a:pt x="258" y="143"/>
                  </a:cubicBezTo>
                  <a:cubicBezTo>
                    <a:pt x="310" y="143"/>
                    <a:pt x="364" y="137"/>
                    <a:pt x="418" y="137"/>
                  </a:cubicBezTo>
                  <a:cubicBezTo>
                    <a:pt x="348" y="21"/>
                    <a:pt x="253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5633125" y="1769175"/>
              <a:ext cx="10750" cy="4500"/>
            </a:xfrm>
            <a:custGeom>
              <a:avLst/>
              <a:gdLst/>
              <a:ahLst/>
              <a:cxnLst/>
              <a:rect l="l" t="t" r="r" b="b"/>
              <a:pathLst>
                <a:path w="430" h="180" extrusionOk="0">
                  <a:moveTo>
                    <a:pt x="211" y="0"/>
                  </a:moveTo>
                  <a:cubicBezTo>
                    <a:pt x="138" y="0"/>
                    <a:pt x="66" y="15"/>
                    <a:pt x="1" y="45"/>
                  </a:cubicBezTo>
                  <a:cubicBezTo>
                    <a:pt x="81" y="131"/>
                    <a:pt x="154" y="179"/>
                    <a:pt x="227" y="179"/>
                  </a:cubicBezTo>
                  <a:cubicBezTo>
                    <a:pt x="294" y="179"/>
                    <a:pt x="360" y="137"/>
                    <a:pt x="429" y="45"/>
                  </a:cubicBezTo>
                  <a:cubicBezTo>
                    <a:pt x="358" y="15"/>
                    <a:pt x="284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5647725" y="1769400"/>
              <a:ext cx="7450" cy="3925"/>
            </a:xfrm>
            <a:custGeom>
              <a:avLst/>
              <a:gdLst/>
              <a:ahLst/>
              <a:cxnLst/>
              <a:rect l="l" t="t" r="r" b="b"/>
              <a:pathLst>
                <a:path w="298" h="157" extrusionOk="0">
                  <a:moveTo>
                    <a:pt x="107" y="0"/>
                  </a:moveTo>
                  <a:cubicBezTo>
                    <a:pt x="60" y="0"/>
                    <a:pt x="24" y="0"/>
                    <a:pt x="0" y="36"/>
                  </a:cubicBezTo>
                  <a:cubicBezTo>
                    <a:pt x="32" y="111"/>
                    <a:pt x="103" y="157"/>
                    <a:pt x="194" y="157"/>
                  </a:cubicBezTo>
                  <a:cubicBezTo>
                    <a:pt x="205" y="157"/>
                    <a:pt x="215" y="156"/>
                    <a:pt x="226" y="155"/>
                  </a:cubicBezTo>
                  <a:cubicBezTo>
                    <a:pt x="250" y="155"/>
                    <a:pt x="262" y="107"/>
                    <a:pt x="298" y="72"/>
                  </a:cubicBezTo>
                  <a:cubicBezTo>
                    <a:pt x="238" y="48"/>
                    <a:pt x="167" y="36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5593250" y="1732700"/>
              <a:ext cx="7450" cy="8750"/>
            </a:xfrm>
            <a:custGeom>
              <a:avLst/>
              <a:gdLst/>
              <a:ahLst/>
              <a:cxnLst/>
              <a:rect l="l" t="t" r="r" b="b"/>
              <a:pathLst>
                <a:path w="298" h="350" extrusionOk="0">
                  <a:moveTo>
                    <a:pt x="164" y="1"/>
                  </a:moveTo>
                  <a:cubicBezTo>
                    <a:pt x="112" y="1"/>
                    <a:pt x="58" y="24"/>
                    <a:pt x="0" y="75"/>
                  </a:cubicBezTo>
                  <a:lnTo>
                    <a:pt x="0" y="349"/>
                  </a:lnTo>
                  <a:cubicBezTo>
                    <a:pt x="48" y="337"/>
                    <a:pt x="108" y="337"/>
                    <a:pt x="155" y="337"/>
                  </a:cubicBezTo>
                  <a:cubicBezTo>
                    <a:pt x="215" y="254"/>
                    <a:pt x="262" y="147"/>
                    <a:pt x="298" y="51"/>
                  </a:cubicBezTo>
                  <a:cubicBezTo>
                    <a:pt x="254" y="18"/>
                    <a:pt x="210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5603675" y="1910775"/>
              <a:ext cx="8350" cy="6275"/>
            </a:xfrm>
            <a:custGeom>
              <a:avLst/>
              <a:gdLst/>
              <a:ahLst/>
              <a:cxnLst/>
              <a:rect l="l" t="t" r="r" b="b"/>
              <a:pathLst>
                <a:path w="334" h="251" extrusionOk="0">
                  <a:moveTo>
                    <a:pt x="201" y="0"/>
                  </a:moveTo>
                  <a:cubicBezTo>
                    <a:pt x="172" y="0"/>
                    <a:pt x="141" y="14"/>
                    <a:pt x="107" y="48"/>
                  </a:cubicBezTo>
                  <a:cubicBezTo>
                    <a:pt x="0" y="132"/>
                    <a:pt x="60" y="203"/>
                    <a:pt x="167" y="251"/>
                  </a:cubicBezTo>
                  <a:cubicBezTo>
                    <a:pt x="226" y="203"/>
                    <a:pt x="274" y="156"/>
                    <a:pt x="333" y="108"/>
                  </a:cubicBezTo>
                  <a:cubicBezTo>
                    <a:pt x="295" y="47"/>
                    <a:pt x="252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6095700" y="1895900"/>
              <a:ext cx="7450" cy="2375"/>
            </a:xfrm>
            <a:custGeom>
              <a:avLst/>
              <a:gdLst/>
              <a:ahLst/>
              <a:cxnLst/>
              <a:rect l="l" t="t" r="r" b="b"/>
              <a:pathLst>
                <a:path w="298" h="95" extrusionOk="0">
                  <a:moveTo>
                    <a:pt x="0" y="0"/>
                  </a:moveTo>
                  <a:cubicBezTo>
                    <a:pt x="55" y="61"/>
                    <a:pt x="104" y="94"/>
                    <a:pt x="152" y="94"/>
                  </a:cubicBezTo>
                  <a:cubicBezTo>
                    <a:pt x="199" y="94"/>
                    <a:pt x="245" y="64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6067425" y="1776950"/>
              <a:ext cx="3275" cy="5700"/>
            </a:xfrm>
            <a:custGeom>
              <a:avLst/>
              <a:gdLst/>
              <a:ahLst/>
              <a:cxnLst/>
              <a:rect l="l" t="t" r="r" b="b"/>
              <a:pathLst>
                <a:path w="131" h="228" extrusionOk="0">
                  <a:moveTo>
                    <a:pt x="43" y="1"/>
                  </a:moveTo>
                  <a:cubicBezTo>
                    <a:pt x="28" y="1"/>
                    <a:pt x="13" y="4"/>
                    <a:pt x="0" y="8"/>
                  </a:cubicBezTo>
                  <a:cubicBezTo>
                    <a:pt x="0" y="67"/>
                    <a:pt x="0" y="163"/>
                    <a:pt x="24" y="210"/>
                  </a:cubicBezTo>
                  <a:cubicBezTo>
                    <a:pt x="35" y="222"/>
                    <a:pt x="49" y="227"/>
                    <a:pt x="63" y="227"/>
                  </a:cubicBezTo>
                  <a:cubicBezTo>
                    <a:pt x="93" y="227"/>
                    <a:pt x="123" y="203"/>
                    <a:pt x="131" y="163"/>
                  </a:cubicBezTo>
                  <a:lnTo>
                    <a:pt x="131" y="32"/>
                  </a:lnTo>
                  <a:cubicBezTo>
                    <a:pt x="101" y="9"/>
                    <a:pt x="71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6128125" y="1928950"/>
              <a:ext cx="6875" cy="2700"/>
            </a:xfrm>
            <a:custGeom>
              <a:avLst/>
              <a:gdLst/>
              <a:ahLst/>
              <a:cxnLst/>
              <a:rect l="l" t="t" r="r" b="b"/>
              <a:pathLst>
                <a:path w="275" h="108" extrusionOk="0">
                  <a:moveTo>
                    <a:pt x="142" y="0"/>
                  </a:moveTo>
                  <a:cubicBezTo>
                    <a:pt x="96" y="0"/>
                    <a:pt x="49" y="36"/>
                    <a:pt x="1" y="107"/>
                  </a:cubicBezTo>
                  <a:lnTo>
                    <a:pt x="275" y="107"/>
                  </a:lnTo>
                  <a:cubicBezTo>
                    <a:pt x="233" y="36"/>
                    <a:pt x="188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6106400" y="1885525"/>
              <a:ext cx="7475" cy="2950"/>
            </a:xfrm>
            <a:custGeom>
              <a:avLst/>
              <a:gdLst/>
              <a:ahLst/>
              <a:cxnLst/>
              <a:rect l="l" t="t" r="r" b="b"/>
              <a:pathLst>
                <a:path w="299" h="118" extrusionOk="0">
                  <a:moveTo>
                    <a:pt x="152" y="0"/>
                  </a:moveTo>
                  <a:cubicBezTo>
                    <a:pt x="104" y="0"/>
                    <a:pt x="55" y="39"/>
                    <a:pt x="1" y="106"/>
                  </a:cubicBezTo>
                  <a:cubicBezTo>
                    <a:pt x="108" y="118"/>
                    <a:pt x="191" y="118"/>
                    <a:pt x="298" y="118"/>
                  </a:cubicBezTo>
                  <a:cubicBezTo>
                    <a:pt x="246" y="36"/>
                    <a:pt x="199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6120175" y="1848250"/>
              <a:ext cx="5000" cy="4525"/>
            </a:xfrm>
            <a:custGeom>
              <a:avLst/>
              <a:gdLst/>
              <a:ahLst/>
              <a:cxnLst/>
              <a:rect l="l" t="t" r="r" b="b"/>
              <a:pathLst>
                <a:path w="200" h="181" extrusionOk="0">
                  <a:moveTo>
                    <a:pt x="121" y="1"/>
                  </a:moveTo>
                  <a:cubicBezTo>
                    <a:pt x="1" y="1"/>
                    <a:pt x="33" y="112"/>
                    <a:pt x="21" y="180"/>
                  </a:cubicBezTo>
                  <a:lnTo>
                    <a:pt x="200" y="180"/>
                  </a:lnTo>
                  <a:cubicBezTo>
                    <a:pt x="176" y="121"/>
                    <a:pt x="164" y="1"/>
                    <a:pt x="140" y="1"/>
                  </a:cubicBezTo>
                  <a:cubicBezTo>
                    <a:pt x="134" y="1"/>
                    <a:pt x="127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5808750" y="1988775"/>
              <a:ext cx="7475" cy="3375"/>
            </a:xfrm>
            <a:custGeom>
              <a:avLst/>
              <a:gdLst/>
              <a:ahLst/>
              <a:cxnLst/>
              <a:rect l="l" t="t" r="r" b="b"/>
              <a:pathLst>
                <a:path w="299" h="135" extrusionOk="0">
                  <a:moveTo>
                    <a:pt x="110" y="0"/>
                  </a:moveTo>
                  <a:cubicBezTo>
                    <a:pt x="75" y="0"/>
                    <a:pt x="38" y="5"/>
                    <a:pt x="0" y="12"/>
                  </a:cubicBezTo>
                  <a:cubicBezTo>
                    <a:pt x="58" y="109"/>
                    <a:pt x="140" y="135"/>
                    <a:pt x="232" y="135"/>
                  </a:cubicBezTo>
                  <a:cubicBezTo>
                    <a:pt x="254" y="135"/>
                    <a:pt x="276" y="133"/>
                    <a:pt x="298" y="131"/>
                  </a:cubicBezTo>
                  <a:cubicBezTo>
                    <a:pt x="264" y="30"/>
                    <a:pt x="194" y="0"/>
                    <a:pt x="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5822450" y="1806300"/>
              <a:ext cx="8350" cy="3300"/>
            </a:xfrm>
            <a:custGeom>
              <a:avLst/>
              <a:gdLst/>
              <a:ahLst/>
              <a:cxnLst/>
              <a:rect l="l" t="t" r="r" b="b"/>
              <a:pathLst>
                <a:path w="334" h="132" extrusionOk="0">
                  <a:moveTo>
                    <a:pt x="0" y="1"/>
                  </a:moveTo>
                  <a:cubicBezTo>
                    <a:pt x="24" y="36"/>
                    <a:pt x="24" y="84"/>
                    <a:pt x="24" y="132"/>
                  </a:cubicBezTo>
                  <a:lnTo>
                    <a:pt x="167" y="132"/>
                  </a:lnTo>
                  <a:cubicBezTo>
                    <a:pt x="226" y="84"/>
                    <a:pt x="274" y="48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5816200" y="1991600"/>
              <a:ext cx="7150" cy="4325"/>
            </a:xfrm>
            <a:custGeom>
              <a:avLst/>
              <a:gdLst/>
              <a:ahLst/>
              <a:cxnLst/>
              <a:rect l="l" t="t" r="r" b="b"/>
              <a:pathLst>
                <a:path w="286" h="173" extrusionOk="0">
                  <a:moveTo>
                    <a:pt x="54" y="0"/>
                  </a:moveTo>
                  <a:cubicBezTo>
                    <a:pt x="36" y="0"/>
                    <a:pt x="18" y="6"/>
                    <a:pt x="0" y="18"/>
                  </a:cubicBezTo>
                  <a:cubicBezTo>
                    <a:pt x="48" y="149"/>
                    <a:pt x="167" y="173"/>
                    <a:pt x="286" y="173"/>
                  </a:cubicBezTo>
                  <a:cubicBezTo>
                    <a:pt x="226" y="113"/>
                    <a:pt x="167" y="78"/>
                    <a:pt x="107" y="18"/>
                  </a:cubicBezTo>
                  <a:cubicBezTo>
                    <a:pt x="89" y="6"/>
                    <a:pt x="72" y="0"/>
                    <a:pt x="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5866200" y="1989075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0" y="0"/>
                  </a:moveTo>
                  <a:cubicBezTo>
                    <a:pt x="43" y="73"/>
                    <a:pt x="89" y="109"/>
                    <a:pt x="134" y="109"/>
                  </a:cubicBezTo>
                  <a:cubicBezTo>
                    <a:pt x="178" y="109"/>
                    <a:pt x="222" y="76"/>
                    <a:pt x="262" y="12"/>
                  </a:cubicBezTo>
                  <a:cubicBezTo>
                    <a:pt x="191" y="12"/>
                    <a:pt x="96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5565575" y="1948275"/>
              <a:ext cx="3575" cy="4500"/>
            </a:xfrm>
            <a:custGeom>
              <a:avLst/>
              <a:gdLst/>
              <a:ahLst/>
              <a:cxnLst/>
              <a:rect l="l" t="t" r="r" b="b"/>
              <a:pathLst>
                <a:path w="143" h="180" extrusionOk="0">
                  <a:moveTo>
                    <a:pt x="24" y="1"/>
                  </a:moveTo>
                  <a:cubicBezTo>
                    <a:pt x="24" y="1"/>
                    <a:pt x="12" y="108"/>
                    <a:pt x="0" y="168"/>
                  </a:cubicBezTo>
                  <a:cubicBezTo>
                    <a:pt x="24" y="180"/>
                    <a:pt x="72" y="180"/>
                    <a:pt x="95" y="180"/>
                  </a:cubicBezTo>
                  <a:cubicBezTo>
                    <a:pt x="83" y="108"/>
                    <a:pt x="143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5536400" y="1873875"/>
              <a:ext cx="3300" cy="6875"/>
            </a:xfrm>
            <a:custGeom>
              <a:avLst/>
              <a:gdLst/>
              <a:ahLst/>
              <a:cxnLst/>
              <a:rect l="l" t="t" r="r" b="b"/>
              <a:pathLst>
                <a:path w="132" h="275" extrusionOk="0">
                  <a:moveTo>
                    <a:pt x="0" y="0"/>
                  </a:moveTo>
                  <a:lnTo>
                    <a:pt x="48" y="274"/>
                  </a:lnTo>
                  <a:cubicBezTo>
                    <a:pt x="119" y="215"/>
                    <a:pt x="131" y="143"/>
                    <a:pt x="131" y="36"/>
                  </a:cubicBezTo>
                  <a:cubicBezTo>
                    <a:pt x="96" y="36"/>
                    <a:pt x="48" y="2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5549200" y="1941750"/>
              <a:ext cx="4775" cy="3475"/>
            </a:xfrm>
            <a:custGeom>
              <a:avLst/>
              <a:gdLst/>
              <a:ahLst/>
              <a:cxnLst/>
              <a:rect l="l" t="t" r="r" b="b"/>
              <a:pathLst>
                <a:path w="191" h="139" extrusionOk="0">
                  <a:moveTo>
                    <a:pt x="60" y="0"/>
                  </a:moveTo>
                  <a:cubicBezTo>
                    <a:pt x="36" y="48"/>
                    <a:pt x="0" y="107"/>
                    <a:pt x="0" y="107"/>
                  </a:cubicBezTo>
                  <a:cubicBezTo>
                    <a:pt x="29" y="129"/>
                    <a:pt x="54" y="139"/>
                    <a:pt x="76" y="139"/>
                  </a:cubicBezTo>
                  <a:cubicBezTo>
                    <a:pt x="125" y="139"/>
                    <a:pt x="158" y="90"/>
                    <a:pt x="191" y="24"/>
                  </a:cubicBezTo>
                  <a:cubicBezTo>
                    <a:pt x="143" y="24"/>
                    <a:pt x="95" y="12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5733750" y="1806600"/>
              <a:ext cx="6850" cy="3000"/>
            </a:xfrm>
            <a:custGeom>
              <a:avLst/>
              <a:gdLst/>
              <a:ahLst/>
              <a:cxnLst/>
              <a:rect l="l" t="t" r="r" b="b"/>
              <a:pathLst>
                <a:path w="274" h="120" extrusionOk="0">
                  <a:moveTo>
                    <a:pt x="128" y="1"/>
                  </a:moveTo>
                  <a:cubicBezTo>
                    <a:pt x="80" y="1"/>
                    <a:pt x="36" y="36"/>
                    <a:pt x="0" y="120"/>
                  </a:cubicBezTo>
                  <a:cubicBezTo>
                    <a:pt x="83" y="108"/>
                    <a:pt x="191" y="108"/>
                    <a:pt x="274" y="96"/>
                  </a:cubicBezTo>
                  <a:cubicBezTo>
                    <a:pt x="226" y="36"/>
                    <a:pt x="176" y="1"/>
                    <a:pt x="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5704275" y="1770575"/>
              <a:ext cx="8650" cy="3000"/>
            </a:xfrm>
            <a:custGeom>
              <a:avLst/>
              <a:gdLst/>
              <a:ahLst/>
              <a:cxnLst/>
              <a:rect l="l" t="t" r="r" b="b"/>
              <a:pathLst>
                <a:path w="346" h="120" extrusionOk="0">
                  <a:moveTo>
                    <a:pt x="0" y="1"/>
                  </a:moveTo>
                  <a:cubicBezTo>
                    <a:pt x="60" y="25"/>
                    <a:pt x="119" y="72"/>
                    <a:pt x="179" y="120"/>
                  </a:cubicBezTo>
                  <a:cubicBezTo>
                    <a:pt x="227" y="84"/>
                    <a:pt x="286" y="49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5704875" y="1791425"/>
              <a:ext cx="7450" cy="3600"/>
            </a:xfrm>
            <a:custGeom>
              <a:avLst/>
              <a:gdLst/>
              <a:ahLst/>
              <a:cxnLst/>
              <a:rect l="l" t="t" r="r" b="b"/>
              <a:pathLst>
                <a:path w="298" h="144" extrusionOk="0">
                  <a:moveTo>
                    <a:pt x="0" y="0"/>
                  </a:moveTo>
                  <a:lnTo>
                    <a:pt x="0" y="143"/>
                  </a:lnTo>
                  <a:lnTo>
                    <a:pt x="298" y="143"/>
                  </a:lnTo>
                  <a:cubicBezTo>
                    <a:pt x="238" y="24"/>
                    <a:pt x="119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5759050" y="1809275"/>
              <a:ext cx="6575" cy="2925"/>
            </a:xfrm>
            <a:custGeom>
              <a:avLst/>
              <a:gdLst/>
              <a:ahLst/>
              <a:cxnLst/>
              <a:rect l="l" t="t" r="r" b="b"/>
              <a:pathLst>
                <a:path w="263" h="117" extrusionOk="0">
                  <a:moveTo>
                    <a:pt x="0" y="1"/>
                  </a:moveTo>
                  <a:cubicBezTo>
                    <a:pt x="40" y="81"/>
                    <a:pt x="83" y="117"/>
                    <a:pt x="126" y="117"/>
                  </a:cubicBezTo>
                  <a:cubicBezTo>
                    <a:pt x="172" y="117"/>
                    <a:pt x="219" y="75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5754575" y="1770300"/>
              <a:ext cx="8350" cy="3000"/>
            </a:xfrm>
            <a:custGeom>
              <a:avLst/>
              <a:gdLst/>
              <a:ahLst/>
              <a:cxnLst/>
              <a:rect l="l" t="t" r="r" b="b"/>
              <a:pathLst>
                <a:path w="334" h="120" extrusionOk="0">
                  <a:moveTo>
                    <a:pt x="36" y="0"/>
                  </a:moveTo>
                  <a:cubicBezTo>
                    <a:pt x="24" y="36"/>
                    <a:pt x="12" y="71"/>
                    <a:pt x="1" y="119"/>
                  </a:cubicBezTo>
                  <a:lnTo>
                    <a:pt x="334" y="119"/>
                  </a:lnTo>
                  <a:cubicBezTo>
                    <a:pt x="262" y="24"/>
                    <a:pt x="155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5765000" y="1771100"/>
              <a:ext cx="8350" cy="2475"/>
            </a:xfrm>
            <a:custGeom>
              <a:avLst/>
              <a:gdLst/>
              <a:ahLst/>
              <a:cxnLst/>
              <a:rect l="l" t="t" r="r" b="b"/>
              <a:pathLst>
                <a:path w="334" h="99" extrusionOk="0">
                  <a:moveTo>
                    <a:pt x="167" y="1"/>
                  </a:moveTo>
                  <a:cubicBezTo>
                    <a:pt x="113" y="1"/>
                    <a:pt x="60" y="34"/>
                    <a:pt x="0" y="99"/>
                  </a:cubicBezTo>
                  <a:lnTo>
                    <a:pt x="334" y="99"/>
                  </a:lnTo>
                  <a:cubicBezTo>
                    <a:pt x="274" y="34"/>
                    <a:pt x="22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5764100" y="2047100"/>
              <a:ext cx="3900" cy="1825"/>
            </a:xfrm>
            <a:custGeom>
              <a:avLst/>
              <a:gdLst/>
              <a:ahLst/>
              <a:cxnLst/>
              <a:rect l="l" t="t" r="r" b="b"/>
              <a:pathLst>
                <a:path w="156" h="73" extrusionOk="0">
                  <a:moveTo>
                    <a:pt x="108" y="1"/>
                  </a:moveTo>
                  <a:cubicBezTo>
                    <a:pt x="60" y="13"/>
                    <a:pt x="36" y="13"/>
                    <a:pt x="1" y="25"/>
                  </a:cubicBezTo>
                  <a:cubicBezTo>
                    <a:pt x="12" y="37"/>
                    <a:pt x="36" y="72"/>
                    <a:pt x="48" y="72"/>
                  </a:cubicBezTo>
                  <a:cubicBezTo>
                    <a:pt x="72" y="72"/>
                    <a:pt x="120" y="60"/>
                    <a:pt x="155" y="37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5414050" y="1795750"/>
              <a:ext cx="7775" cy="2925"/>
            </a:xfrm>
            <a:custGeom>
              <a:avLst/>
              <a:gdLst/>
              <a:ahLst/>
              <a:cxnLst/>
              <a:rect l="l" t="t" r="r" b="b"/>
              <a:pathLst>
                <a:path w="311" h="117" extrusionOk="0">
                  <a:moveTo>
                    <a:pt x="225" y="1"/>
                  </a:moveTo>
                  <a:cubicBezTo>
                    <a:pt x="137" y="1"/>
                    <a:pt x="55" y="23"/>
                    <a:pt x="1" y="113"/>
                  </a:cubicBezTo>
                  <a:cubicBezTo>
                    <a:pt x="24" y="115"/>
                    <a:pt x="47" y="117"/>
                    <a:pt x="70" y="117"/>
                  </a:cubicBezTo>
                  <a:cubicBezTo>
                    <a:pt x="164" y="117"/>
                    <a:pt x="253" y="92"/>
                    <a:pt x="310" y="6"/>
                  </a:cubicBezTo>
                  <a:cubicBezTo>
                    <a:pt x="282" y="3"/>
                    <a:pt x="253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5418225" y="1948000"/>
              <a:ext cx="3300" cy="4800"/>
            </a:xfrm>
            <a:custGeom>
              <a:avLst/>
              <a:gdLst/>
              <a:ahLst/>
              <a:cxnLst/>
              <a:rect l="l" t="t" r="r" b="b"/>
              <a:pathLst>
                <a:path w="132" h="192" extrusionOk="0">
                  <a:moveTo>
                    <a:pt x="60" y="0"/>
                  </a:moveTo>
                  <a:cubicBezTo>
                    <a:pt x="36" y="60"/>
                    <a:pt x="12" y="119"/>
                    <a:pt x="0" y="179"/>
                  </a:cubicBezTo>
                  <a:cubicBezTo>
                    <a:pt x="14" y="188"/>
                    <a:pt x="30" y="192"/>
                    <a:pt x="46" y="192"/>
                  </a:cubicBezTo>
                  <a:cubicBezTo>
                    <a:pt x="73" y="192"/>
                    <a:pt x="102" y="181"/>
                    <a:pt x="131" y="167"/>
                  </a:cubicBezTo>
                  <a:cubicBezTo>
                    <a:pt x="131" y="107"/>
                    <a:pt x="131" y="36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5411075" y="1946200"/>
              <a:ext cx="3300" cy="6500"/>
            </a:xfrm>
            <a:custGeom>
              <a:avLst/>
              <a:gdLst/>
              <a:ahLst/>
              <a:cxnLst/>
              <a:rect l="l" t="t" r="r" b="b"/>
              <a:pathLst>
                <a:path w="132" h="260" extrusionOk="0">
                  <a:moveTo>
                    <a:pt x="13" y="1"/>
                  </a:moveTo>
                  <a:cubicBezTo>
                    <a:pt x="1" y="84"/>
                    <a:pt x="1" y="179"/>
                    <a:pt x="1" y="251"/>
                  </a:cubicBezTo>
                  <a:cubicBezTo>
                    <a:pt x="25" y="257"/>
                    <a:pt x="45" y="260"/>
                    <a:pt x="66" y="260"/>
                  </a:cubicBezTo>
                  <a:cubicBezTo>
                    <a:pt x="87" y="260"/>
                    <a:pt x="108" y="257"/>
                    <a:pt x="132" y="251"/>
                  </a:cubicBezTo>
                  <a:cubicBezTo>
                    <a:pt x="120" y="143"/>
                    <a:pt x="120" y="60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5353325" y="1974550"/>
              <a:ext cx="3300" cy="4725"/>
            </a:xfrm>
            <a:custGeom>
              <a:avLst/>
              <a:gdLst/>
              <a:ahLst/>
              <a:cxnLst/>
              <a:rect l="l" t="t" r="r" b="b"/>
              <a:pathLst>
                <a:path w="132" h="189" extrusionOk="0">
                  <a:moveTo>
                    <a:pt x="72" y="1"/>
                  </a:moveTo>
                  <a:cubicBezTo>
                    <a:pt x="52" y="1"/>
                    <a:pt x="31" y="4"/>
                    <a:pt x="13" y="10"/>
                  </a:cubicBezTo>
                  <a:cubicBezTo>
                    <a:pt x="13" y="81"/>
                    <a:pt x="1" y="141"/>
                    <a:pt x="72" y="188"/>
                  </a:cubicBezTo>
                  <a:cubicBezTo>
                    <a:pt x="96" y="129"/>
                    <a:pt x="120" y="69"/>
                    <a:pt x="132" y="10"/>
                  </a:cubicBezTo>
                  <a:cubicBezTo>
                    <a:pt x="114" y="4"/>
                    <a:pt x="9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5471800" y="1978050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3" y="1"/>
                  </a:moveTo>
                  <a:cubicBezTo>
                    <a:pt x="1" y="48"/>
                    <a:pt x="1" y="84"/>
                    <a:pt x="13" y="143"/>
                  </a:cubicBezTo>
                  <a:cubicBezTo>
                    <a:pt x="132" y="143"/>
                    <a:pt x="239" y="108"/>
                    <a:pt x="322" y="24"/>
                  </a:cubicBezTo>
                  <a:cubicBezTo>
                    <a:pt x="215" y="24"/>
                    <a:pt x="120" y="1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5922750" y="1776400"/>
              <a:ext cx="8075" cy="4325"/>
            </a:xfrm>
            <a:custGeom>
              <a:avLst/>
              <a:gdLst/>
              <a:ahLst/>
              <a:cxnLst/>
              <a:rect l="l" t="t" r="r" b="b"/>
              <a:pathLst>
                <a:path w="323" h="173" extrusionOk="0">
                  <a:moveTo>
                    <a:pt x="260" y="1"/>
                  </a:moveTo>
                  <a:cubicBezTo>
                    <a:pt x="251" y="1"/>
                    <a:pt x="243" y="2"/>
                    <a:pt x="239" y="6"/>
                  </a:cubicBezTo>
                  <a:cubicBezTo>
                    <a:pt x="155" y="6"/>
                    <a:pt x="96" y="18"/>
                    <a:pt x="36" y="30"/>
                  </a:cubicBezTo>
                  <a:cubicBezTo>
                    <a:pt x="1" y="77"/>
                    <a:pt x="1" y="125"/>
                    <a:pt x="36" y="173"/>
                  </a:cubicBezTo>
                  <a:cubicBezTo>
                    <a:pt x="155" y="173"/>
                    <a:pt x="274" y="137"/>
                    <a:pt x="322" y="6"/>
                  </a:cubicBezTo>
                  <a:cubicBezTo>
                    <a:pt x="306" y="6"/>
                    <a:pt x="280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5923350" y="1926550"/>
              <a:ext cx="3900" cy="2925"/>
            </a:xfrm>
            <a:custGeom>
              <a:avLst/>
              <a:gdLst/>
              <a:ahLst/>
              <a:cxnLst/>
              <a:rect l="l" t="t" r="r" b="b"/>
              <a:pathLst>
                <a:path w="156" h="117" extrusionOk="0">
                  <a:moveTo>
                    <a:pt x="108" y="1"/>
                  </a:moveTo>
                  <a:cubicBezTo>
                    <a:pt x="72" y="13"/>
                    <a:pt x="36" y="25"/>
                    <a:pt x="0" y="37"/>
                  </a:cubicBezTo>
                  <a:cubicBezTo>
                    <a:pt x="24" y="90"/>
                    <a:pt x="48" y="117"/>
                    <a:pt x="73" y="117"/>
                  </a:cubicBezTo>
                  <a:cubicBezTo>
                    <a:pt x="99" y="117"/>
                    <a:pt x="125" y="90"/>
                    <a:pt x="155" y="37"/>
                  </a:cubicBezTo>
                  <a:cubicBezTo>
                    <a:pt x="131" y="25"/>
                    <a:pt x="119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5421500" y="1768275"/>
              <a:ext cx="3600" cy="2325"/>
            </a:xfrm>
            <a:custGeom>
              <a:avLst/>
              <a:gdLst/>
              <a:ahLst/>
              <a:cxnLst/>
              <a:rect l="l" t="t" r="r" b="b"/>
              <a:pathLst>
                <a:path w="144" h="93" extrusionOk="0">
                  <a:moveTo>
                    <a:pt x="72" y="1"/>
                  </a:moveTo>
                  <a:cubicBezTo>
                    <a:pt x="50" y="1"/>
                    <a:pt x="26" y="24"/>
                    <a:pt x="0" y="81"/>
                  </a:cubicBezTo>
                  <a:cubicBezTo>
                    <a:pt x="48" y="81"/>
                    <a:pt x="108" y="81"/>
                    <a:pt x="143" y="93"/>
                  </a:cubicBezTo>
                  <a:cubicBezTo>
                    <a:pt x="123" y="39"/>
                    <a:pt x="99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432225" y="2003050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0" y="1"/>
                  </a:moveTo>
                  <a:lnTo>
                    <a:pt x="0" y="155"/>
                  </a:lnTo>
                  <a:lnTo>
                    <a:pt x="155" y="15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5593250" y="176672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0" y="0"/>
                  </a:moveTo>
                  <a:cubicBezTo>
                    <a:pt x="60" y="48"/>
                    <a:pt x="108" y="95"/>
                    <a:pt x="155" y="143"/>
                  </a:cubicBezTo>
                  <a:lnTo>
                    <a:pt x="155" y="83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5543550" y="1882800"/>
              <a:ext cx="3000" cy="1875"/>
            </a:xfrm>
            <a:custGeom>
              <a:avLst/>
              <a:gdLst/>
              <a:ahLst/>
              <a:cxnLst/>
              <a:rect l="l" t="t" r="r" b="b"/>
              <a:pathLst>
                <a:path w="120" h="75" extrusionOk="0">
                  <a:moveTo>
                    <a:pt x="83" y="1"/>
                  </a:moveTo>
                  <a:lnTo>
                    <a:pt x="0" y="48"/>
                  </a:lnTo>
                  <a:cubicBezTo>
                    <a:pt x="24" y="66"/>
                    <a:pt x="45" y="75"/>
                    <a:pt x="64" y="75"/>
                  </a:cubicBezTo>
                  <a:cubicBezTo>
                    <a:pt x="83" y="75"/>
                    <a:pt x="101" y="66"/>
                    <a:pt x="119" y="48"/>
                  </a:cubicBezTo>
                  <a:cubicBezTo>
                    <a:pt x="119" y="36"/>
                    <a:pt x="107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5392925" y="1974275"/>
              <a:ext cx="3300" cy="2000"/>
            </a:xfrm>
            <a:custGeom>
              <a:avLst/>
              <a:gdLst/>
              <a:ahLst/>
              <a:cxnLst/>
              <a:rect l="l" t="t" r="r" b="b"/>
              <a:pathLst>
                <a:path w="132" h="80" extrusionOk="0">
                  <a:moveTo>
                    <a:pt x="50" y="1"/>
                  </a:moveTo>
                  <a:cubicBezTo>
                    <a:pt x="32" y="1"/>
                    <a:pt x="15" y="4"/>
                    <a:pt x="0" y="9"/>
                  </a:cubicBezTo>
                  <a:cubicBezTo>
                    <a:pt x="0" y="33"/>
                    <a:pt x="12" y="44"/>
                    <a:pt x="24" y="68"/>
                  </a:cubicBezTo>
                  <a:cubicBezTo>
                    <a:pt x="39" y="76"/>
                    <a:pt x="52" y="80"/>
                    <a:pt x="63" y="80"/>
                  </a:cubicBezTo>
                  <a:cubicBezTo>
                    <a:pt x="88" y="80"/>
                    <a:pt x="107" y="61"/>
                    <a:pt x="131" y="21"/>
                  </a:cubicBezTo>
                  <a:cubicBezTo>
                    <a:pt x="104" y="7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5285175" y="1834575"/>
              <a:ext cx="4475" cy="4800"/>
            </a:xfrm>
            <a:custGeom>
              <a:avLst/>
              <a:gdLst/>
              <a:ahLst/>
              <a:cxnLst/>
              <a:rect l="l" t="t" r="r" b="b"/>
              <a:pathLst>
                <a:path w="179" h="192" extrusionOk="0">
                  <a:moveTo>
                    <a:pt x="119" y="1"/>
                  </a:moveTo>
                  <a:cubicBezTo>
                    <a:pt x="48" y="1"/>
                    <a:pt x="24" y="25"/>
                    <a:pt x="0" y="108"/>
                  </a:cubicBezTo>
                  <a:cubicBezTo>
                    <a:pt x="0" y="132"/>
                    <a:pt x="24" y="167"/>
                    <a:pt x="24" y="191"/>
                  </a:cubicBezTo>
                  <a:cubicBezTo>
                    <a:pt x="60" y="132"/>
                    <a:pt x="119" y="72"/>
                    <a:pt x="179" y="13"/>
                  </a:cubicBezTo>
                  <a:cubicBezTo>
                    <a:pt x="155" y="13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6045375" y="1950700"/>
              <a:ext cx="4200" cy="2075"/>
            </a:xfrm>
            <a:custGeom>
              <a:avLst/>
              <a:gdLst/>
              <a:ahLst/>
              <a:cxnLst/>
              <a:rect l="l" t="t" r="r" b="b"/>
              <a:pathLst>
                <a:path w="168" h="83" extrusionOk="0">
                  <a:moveTo>
                    <a:pt x="77" y="1"/>
                  </a:moveTo>
                  <a:cubicBezTo>
                    <a:pt x="50" y="1"/>
                    <a:pt x="24" y="25"/>
                    <a:pt x="1" y="83"/>
                  </a:cubicBezTo>
                  <a:cubicBezTo>
                    <a:pt x="49" y="83"/>
                    <a:pt x="108" y="71"/>
                    <a:pt x="168" y="71"/>
                  </a:cubicBezTo>
                  <a:cubicBezTo>
                    <a:pt x="137" y="28"/>
                    <a:pt x="106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6038850" y="1750350"/>
              <a:ext cx="3275" cy="1875"/>
            </a:xfrm>
            <a:custGeom>
              <a:avLst/>
              <a:gdLst/>
              <a:ahLst/>
              <a:cxnLst/>
              <a:rect l="l" t="t" r="r" b="b"/>
              <a:pathLst>
                <a:path w="131" h="75" extrusionOk="0">
                  <a:moveTo>
                    <a:pt x="83" y="0"/>
                  </a:moveTo>
                  <a:lnTo>
                    <a:pt x="0" y="48"/>
                  </a:lnTo>
                  <a:cubicBezTo>
                    <a:pt x="12" y="66"/>
                    <a:pt x="30" y="75"/>
                    <a:pt x="52" y="75"/>
                  </a:cubicBezTo>
                  <a:cubicBezTo>
                    <a:pt x="74" y="75"/>
                    <a:pt x="101" y="66"/>
                    <a:pt x="131" y="48"/>
                  </a:cubicBezTo>
                  <a:cubicBezTo>
                    <a:pt x="119" y="36"/>
                    <a:pt x="95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6027525" y="1961750"/>
              <a:ext cx="3300" cy="2250"/>
            </a:xfrm>
            <a:custGeom>
              <a:avLst/>
              <a:gdLst/>
              <a:ahLst/>
              <a:cxnLst/>
              <a:rect l="l" t="t" r="r" b="b"/>
              <a:pathLst>
                <a:path w="132" h="90" extrusionOk="0">
                  <a:moveTo>
                    <a:pt x="71" y="1"/>
                  </a:moveTo>
                  <a:cubicBezTo>
                    <a:pt x="48" y="1"/>
                    <a:pt x="24" y="27"/>
                    <a:pt x="1" y="81"/>
                  </a:cubicBezTo>
                  <a:cubicBezTo>
                    <a:pt x="24" y="87"/>
                    <a:pt x="48" y="90"/>
                    <a:pt x="71" y="90"/>
                  </a:cubicBezTo>
                  <a:cubicBezTo>
                    <a:pt x="93" y="90"/>
                    <a:pt x="114" y="87"/>
                    <a:pt x="132" y="81"/>
                  </a:cubicBezTo>
                  <a:cubicBezTo>
                    <a:pt x="114" y="27"/>
                    <a:pt x="93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5995075" y="2083800"/>
              <a:ext cx="3900" cy="2025"/>
            </a:xfrm>
            <a:custGeom>
              <a:avLst/>
              <a:gdLst/>
              <a:ahLst/>
              <a:cxnLst/>
              <a:rect l="l" t="t" r="r" b="b"/>
              <a:pathLst>
                <a:path w="156" h="81" extrusionOk="0">
                  <a:moveTo>
                    <a:pt x="74" y="0"/>
                  </a:moveTo>
                  <a:cubicBezTo>
                    <a:pt x="48" y="0"/>
                    <a:pt x="25" y="27"/>
                    <a:pt x="1" y="81"/>
                  </a:cubicBezTo>
                  <a:lnTo>
                    <a:pt x="156" y="81"/>
                  </a:lnTo>
                  <a:cubicBezTo>
                    <a:pt x="126" y="27"/>
                    <a:pt x="99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6006100" y="2053350"/>
              <a:ext cx="3600" cy="2150"/>
            </a:xfrm>
            <a:custGeom>
              <a:avLst/>
              <a:gdLst/>
              <a:ahLst/>
              <a:cxnLst/>
              <a:rect l="l" t="t" r="r" b="b"/>
              <a:pathLst>
                <a:path w="144" h="86" extrusionOk="0">
                  <a:moveTo>
                    <a:pt x="0" y="1"/>
                  </a:moveTo>
                  <a:cubicBezTo>
                    <a:pt x="19" y="56"/>
                    <a:pt x="43" y="86"/>
                    <a:pt x="69" y="86"/>
                  </a:cubicBezTo>
                  <a:cubicBezTo>
                    <a:pt x="94" y="86"/>
                    <a:pt x="120" y="59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6134975" y="1992650"/>
              <a:ext cx="3900" cy="3275"/>
            </a:xfrm>
            <a:custGeom>
              <a:avLst/>
              <a:gdLst/>
              <a:ahLst/>
              <a:cxnLst/>
              <a:rect l="l" t="t" r="r" b="b"/>
              <a:pathLst>
                <a:path w="156" h="131" extrusionOk="0">
                  <a:moveTo>
                    <a:pt x="1" y="0"/>
                  </a:moveTo>
                  <a:cubicBezTo>
                    <a:pt x="60" y="48"/>
                    <a:pt x="108" y="95"/>
                    <a:pt x="156" y="131"/>
                  </a:cubicBezTo>
                  <a:cubicBezTo>
                    <a:pt x="108" y="83"/>
                    <a:pt x="60" y="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5765600" y="1807500"/>
              <a:ext cx="3875" cy="1800"/>
            </a:xfrm>
            <a:custGeom>
              <a:avLst/>
              <a:gdLst/>
              <a:ahLst/>
              <a:cxnLst/>
              <a:rect l="l" t="t" r="r" b="b"/>
              <a:pathLst>
                <a:path w="155" h="72" extrusionOk="0">
                  <a:moveTo>
                    <a:pt x="77" y="0"/>
                  </a:moveTo>
                  <a:cubicBezTo>
                    <a:pt x="51" y="0"/>
                    <a:pt x="24" y="24"/>
                    <a:pt x="0" y="72"/>
                  </a:cubicBezTo>
                  <a:lnTo>
                    <a:pt x="155" y="72"/>
                  </a:lnTo>
                  <a:cubicBezTo>
                    <a:pt x="131" y="24"/>
                    <a:pt x="104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5787325" y="1773550"/>
              <a:ext cx="3600" cy="1225"/>
            </a:xfrm>
            <a:custGeom>
              <a:avLst/>
              <a:gdLst/>
              <a:ahLst/>
              <a:cxnLst/>
              <a:rect l="l" t="t" r="r" b="b"/>
              <a:pathLst>
                <a:path w="144" h="49" extrusionOk="0">
                  <a:moveTo>
                    <a:pt x="0" y="1"/>
                  </a:moveTo>
                  <a:cubicBezTo>
                    <a:pt x="12" y="13"/>
                    <a:pt x="24" y="49"/>
                    <a:pt x="36" y="49"/>
                  </a:cubicBezTo>
                  <a:cubicBezTo>
                    <a:pt x="72" y="25"/>
                    <a:pt x="119" y="13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5715275" y="1793200"/>
              <a:ext cx="3900" cy="1825"/>
            </a:xfrm>
            <a:custGeom>
              <a:avLst/>
              <a:gdLst/>
              <a:ahLst/>
              <a:cxnLst/>
              <a:rect l="l" t="t" r="r" b="b"/>
              <a:pathLst>
                <a:path w="156" h="73" extrusionOk="0">
                  <a:moveTo>
                    <a:pt x="74" y="1"/>
                  </a:moveTo>
                  <a:cubicBezTo>
                    <a:pt x="49" y="1"/>
                    <a:pt x="25" y="25"/>
                    <a:pt x="1" y="72"/>
                  </a:cubicBezTo>
                  <a:lnTo>
                    <a:pt x="156" y="72"/>
                  </a:lnTo>
                  <a:cubicBezTo>
                    <a:pt x="126" y="25"/>
                    <a:pt x="99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5708450" y="1877750"/>
              <a:ext cx="2400" cy="3300"/>
            </a:xfrm>
            <a:custGeom>
              <a:avLst/>
              <a:gdLst/>
              <a:ahLst/>
              <a:cxnLst/>
              <a:rect l="l" t="t" r="r" b="b"/>
              <a:pathLst>
                <a:path w="96" h="132" extrusionOk="0">
                  <a:moveTo>
                    <a:pt x="0" y="0"/>
                  </a:moveTo>
                  <a:lnTo>
                    <a:pt x="0" y="131"/>
                  </a:lnTo>
                  <a:cubicBezTo>
                    <a:pt x="36" y="119"/>
                    <a:pt x="72" y="84"/>
                    <a:pt x="95" y="72"/>
                  </a:cubicBezTo>
                  <a:cubicBezTo>
                    <a:pt x="72" y="48"/>
                    <a:pt x="24" y="2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5912925" y="1931625"/>
              <a:ext cx="3900" cy="3025"/>
            </a:xfrm>
            <a:custGeom>
              <a:avLst/>
              <a:gdLst/>
              <a:ahLst/>
              <a:cxnLst/>
              <a:rect l="l" t="t" r="r" b="b"/>
              <a:pathLst>
                <a:path w="156" h="121" extrusionOk="0">
                  <a:moveTo>
                    <a:pt x="155" y="0"/>
                  </a:moveTo>
                  <a:cubicBezTo>
                    <a:pt x="108" y="24"/>
                    <a:pt x="48" y="72"/>
                    <a:pt x="1" y="119"/>
                  </a:cubicBezTo>
                  <a:cubicBezTo>
                    <a:pt x="10" y="120"/>
                    <a:pt x="19" y="121"/>
                    <a:pt x="27" y="121"/>
                  </a:cubicBezTo>
                  <a:cubicBezTo>
                    <a:pt x="112" y="121"/>
                    <a:pt x="134" y="65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5895075" y="1776550"/>
              <a:ext cx="3300" cy="2350"/>
            </a:xfrm>
            <a:custGeom>
              <a:avLst/>
              <a:gdLst/>
              <a:ahLst/>
              <a:cxnLst/>
              <a:rect l="l" t="t" r="r" b="b"/>
              <a:pathLst>
                <a:path w="132" h="94" extrusionOk="0">
                  <a:moveTo>
                    <a:pt x="0" y="0"/>
                  </a:moveTo>
                  <a:cubicBezTo>
                    <a:pt x="20" y="60"/>
                    <a:pt x="40" y="93"/>
                    <a:pt x="64" y="93"/>
                  </a:cubicBezTo>
                  <a:cubicBezTo>
                    <a:pt x="83" y="93"/>
                    <a:pt x="105" y="72"/>
                    <a:pt x="131" y="24"/>
                  </a:cubicBezTo>
                  <a:cubicBezTo>
                    <a:pt x="96" y="12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5926625" y="1852750"/>
              <a:ext cx="4200" cy="1800"/>
            </a:xfrm>
            <a:custGeom>
              <a:avLst/>
              <a:gdLst/>
              <a:ahLst/>
              <a:cxnLst/>
              <a:rect l="l" t="t" r="r" b="b"/>
              <a:pathLst>
                <a:path w="168" h="72" extrusionOk="0">
                  <a:moveTo>
                    <a:pt x="0" y="0"/>
                  </a:moveTo>
                  <a:cubicBezTo>
                    <a:pt x="30" y="48"/>
                    <a:pt x="60" y="71"/>
                    <a:pt x="88" y="71"/>
                  </a:cubicBezTo>
                  <a:cubicBezTo>
                    <a:pt x="116" y="71"/>
                    <a:pt x="143" y="48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5937925" y="2051450"/>
              <a:ext cx="3600" cy="1925"/>
            </a:xfrm>
            <a:custGeom>
              <a:avLst/>
              <a:gdLst/>
              <a:ahLst/>
              <a:cxnLst/>
              <a:rect l="l" t="t" r="r" b="b"/>
              <a:pathLst>
                <a:path w="144" h="77" extrusionOk="0">
                  <a:moveTo>
                    <a:pt x="66" y="1"/>
                  </a:moveTo>
                  <a:cubicBezTo>
                    <a:pt x="39" y="1"/>
                    <a:pt x="17" y="24"/>
                    <a:pt x="1" y="65"/>
                  </a:cubicBezTo>
                  <a:cubicBezTo>
                    <a:pt x="60" y="65"/>
                    <a:pt x="108" y="77"/>
                    <a:pt x="144" y="77"/>
                  </a:cubicBezTo>
                  <a:cubicBezTo>
                    <a:pt x="132" y="65"/>
                    <a:pt x="120" y="29"/>
                    <a:pt x="108" y="17"/>
                  </a:cubicBezTo>
                  <a:cubicBezTo>
                    <a:pt x="93" y="6"/>
                    <a:pt x="79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5830475" y="1798875"/>
              <a:ext cx="3600" cy="1800"/>
            </a:xfrm>
            <a:custGeom>
              <a:avLst/>
              <a:gdLst/>
              <a:ahLst/>
              <a:cxnLst/>
              <a:rect l="l" t="t" r="r" b="b"/>
              <a:pathLst>
                <a:path w="144" h="72" extrusionOk="0">
                  <a:moveTo>
                    <a:pt x="1" y="0"/>
                  </a:moveTo>
                  <a:cubicBezTo>
                    <a:pt x="13" y="12"/>
                    <a:pt x="13" y="48"/>
                    <a:pt x="36" y="60"/>
                  </a:cubicBezTo>
                  <a:cubicBezTo>
                    <a:pt x="51" y="67"/>
                    <a:pt x="65" y="71"/>
                    <a:pt x="78" y="71"/>
                  </a:cubicBezTo>
                  <a:cubicBezTo>
                    <a:pt x="105" y="71"/>
                    <a:pt x="127" y="53"/>
                    <a:pt x="144" y="12"/>
                  </a:cubicBezTo>
                  <a:cubicBezTo>
                    <a:pt x="84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5869775" y="2067950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55" y="0"/>
                  </a:moveTo>
                  <a:cubicBezTo>
                    <a:pt x="107" y="36"/>
                    <a:pt x="48" y="84"/>
                    <a:pt x="0" y="131"/>
                  </a:cubicBezTo>
                  <a:cubicBezTo>
                    <a:pt x="48" y="84"/>
                    <a:pt x="107" y="36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5851325" y="1922350"/>
              <a:ext cx="4475" cy="1850"/>
            </a:xfrm>
            <a:custGeom>
              <a:avLst/>
              <a:gdLst/>
              <a:ahLst/>
              <a:cxnLst/>
              <a:rect l="l" t="t" r="r" b="b"/>
              <a:pathLst>
                <a:path w="179" h="74" extrusionOk="0">
                  <a:moveTo>
                    <a:pt x="92" y="1"/>
                  </a:moveTo>
                  <a:cubicBezTo>
                    <a:pt x="62" y="1"/>
                    <a:pt x="31" y="25"/>
                    <a:pt x="0" y="62"/>
                  </a:cubicBezTo>
                  <a:cubicBezTo>
                    <a:pt x="60" y="74"/>
                    <a:pt x="119" y="74"/>
                    <a:pt x="179" y="74"/>
                  </a:cubicBezTo>
                  <a:cubicBezTo>
                    <a:pt x="150" y="22"/>
                    <a:pt x="121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5866500" y="2071225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31" y="0"/>
                  </a:moveTo>
                  <a:cubicBezTo>
                    <a:pt x="84" y="48"/>
                    <a:pt x="48" y="107"/>
                    <a:pt x="0" y="143"/>
                  </a:cubicBezTo>
                  <a:cubicBezTo>
                    <a:pt x="48" y="107"/>
                    <a:pt x="84" y="6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5395900" y="2309350"/>
              <a:ext cx="184575" cy="34850"/>
            </a:xfrm>
            <a:custGeom>
              <a:avLst/>
              <a:gdLst/>
              <a:ahLst/>
              <a:cxnLst/>
              <a:rect l="l" t="t" r="r" b="b"/>
              <a:pathLst>
                <a:path w="7383" h="1394" extrusionOk="0">
                  <a:moveTo>
                    <a:pt x="512" y="0"/>
                  </a:moveTo>
                  <a:cubicBezTo>
                    <a:pt x="274" y="12"/>
                    <a:pt x="1" y="24"/>
                    <a:pt x="24" y="345"/>
                  </a:cubicBezTo>
                  <a:cubicBezTo>
                    <a:pt x="60" y="560"/>
                    <a:pt x="322" y="524"/>
                    <a:pt x="501" y="536"/>
                  </a:cubicBezTo>
                  <a:cubicBezTo>
                    <a:pt x="751" y="560"/>
                    <a:pt x="1013" y="560"/>
                    <a:pt x="1263" y="643"/>
                  </a:cubicBezTo>
                  <a:cubicBezTo>
                    <a:pt x="1394" y="667"/>
                    <a:pt x="1513" y="679"/>
                    <a:pt x="1644" y="703"/>
                  </a:cubicBezTo>
                  <a:cubicBezTo>
                    <a:pt x="1727" y="715"/>
                    <a:pt x="1775" y="726"/>
                    <a:pt x="1846" y="726"/>
                  </a:cubicBezTo>
                  <a:cubicBezTo>
                    <a:pt x="1929" y="762"/>
                    <a:pt x="2025" y="774"/>
                    <a:pt x="2108" y="798"/>
                  </a:cubicBezTo>
                  <a:cubicBezTo>
                    <a:pt x="2453" y="905"/>
                    <a:pt x="2834" y="822"/>
                    <a:pt x="3179" y="965"/>
                  </a:cubicBezTo>
                  <a:lnTo>
                    <a:pt x="3215" y="1000"/>
                  </a:lnTo>
                  <a:lnTo>
                    <a:pt x="3251" y="977"/>
                  </a:lnTo>
                  <a:cubicBezTo>
                    <a:pt x="3846" y="1012"/>
                    <a:pt x="4442" y="977"/>
                    <a:pt x="5037" y="1096"/>
                  </a:cubicBezTo>
                  <a:cubicBezTo>
                    <a:pt x="5799" y="1262"/>
                    <a:pt x="6561" y="1369"/>
                    <a:pt x="7335" y="1393"/>
                  </a:cubicBezTo>
                  <a:cubicBezTo>
                    <a:pt x="7344" y="1375"/>
                    <a:pt x="7353" y="1350"/>
                    <a:pt x="7368" y="1350"/>
                  </a:cubicBezTo>
                  <a:cubicBezTo>
                    <a:pt x="7372" y="1350"/>
                    <a:pt x="7377" y="1352"/>
                    <a:pt x="7382" y="1358"/>
                  </a:cubicBezTo>
                  <a:cubicBezTo>
                    <a:pt x="7299" y="977"/>
                    <a:pt x="6906" y="893"/>
                    <a:pt x="6751" y="584"/>
                  </a:cubicBezTo>
                  <a:cubicBezTo>
                    <a:pt x="6437" y="501"/>
                    <a:pt x="6118" y="482"/>
                    <a:pt x="5797" y="482"/>
                  </a:cubicBezTo>
                  <a:cubicBezTo>
                    <a:pt x="5527" y="482"/>
                    <a:pt x="5255" y="496"/>
                    <a:pt x="4985" y="496"/>
                  </a:cubicBezTo>
                  <a:cubicBezTo>
                    <a:pt x="4883" y="496"/>
                    <a:pt x="4781" y="494"/>
                    <a:pt x="4680" y="488"/>
                  </a:cubicBezTo>
                  <a:cubicBezTo>
                    <a:pt x="4552" y="488"/>
                    <a:pt x="4425" y="495"/>
                    <a:pt x="4299" y="495"/>
                  </a:cubicBezTo>
                  <a:cubicBezTo>
                    <a:pt x="4131" y="495"/>
                    <a:pt x="3967" y="483"/>
                    <a:pt x="3811" y="429"/>
                  </a:cubicBezTo>
                  <a:cubicBezTo>
                    <a:pt x="3751" y="405"/>
                    <a:pt x="3668" y="381"/>
                    <a:pt x="3596" y="381"/>
                  </a:cubicBezTo>
                  <a:cubicBezTo>
                    <a:pt x="3489" y="369"/>
                    <a:pt x="3378" y="368"/>
                    <a:pt x="3265" y="368"/>
                  </a:cubicBezTo>
                  <a:cubicBezTo>
                    <a:pt x="3233" y="368"/>
                    <a:pt x="3200" y="368"/>
                    <a:pt x="3168" y="368"/>
                  </a:cubicBezTo>
                  <a:cubicBezTo>
                    <a:pt x="2973" y="368"/>
                    <a:pt x="2775" y="364"/>
                    <a:pt x="2584" y="310"/>
                  </a:cubicBezTo>
                  <a:cubicBezTo>
                    <a:pt x="2525" y="298"/>
                    <a:pt x="2453" y="286"/>
                    <a:pt x="2394" y="262"/>
                  </a:cubicBezTo>
                  <a:cubicBezTo>
                    <a:pt x="2239" y="238"/>
                    <a:pt x="2096" y="203"/>
                    <a:pt x="1941" y="167"/>
                  </a:cubicBezTo>
                  <a:lnTo>
                    <a:pt x="1763" y="119"/>
                  </a:lnTo>
                  <a:cubicBezTo>
                    <a:pt x="1584" y="84"/>
                    <a:pt x="1405" y="84"/>
                    <a:pt x="1227" y="48"/>
                  </a:cubicBezTo>
                  <a:cubicBezTo>
                    <a:pt x="1167" y="24"/>
                    <a:pt x="1108" y="24"/>
                    <a:pt x="1048" y="24"/>
                  </a:cubicBezTo>
                  <a:cubicBezTo>
                    <a:pt x="1011" y="31"/>
                    <a:pt x="974" y="34"/>
                    <a:pt x="937" y="34"/>
                  </a:cubicBezTo>
                  <a:cubicBezTo>
                    <a:pt x="855" y="34"/>
                    <a:pt x="773" y="20"/>
                    <a:pt x="691" y="12"/>
                  </a:cubicBezTo>
                  <a:cubicBezTo>
                    <a:pt x="632" y="12"/>
                    <a:pt x="572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5863825" y="2637075"/>
              <a:ext cx="167900" cy="18775"/>
            </a:xfrm>
            <a:custGeom>
              <a:avLst/>
              <a:gdLst/>
              <a:ahLst/>
              <a:cxnLst/>
              <a:rect l="l" t="t" r="r" b="b"/>
              <a:pathLst>
                <a:path w="6716" h="751" extrusionOk="0">
                  <a:moveTo>
                    <a:pt x="391" y="0"/>
                  </a:moveTo>
                  <a:cubicBezTo>
                    <a:pt x="290" y="0"/>
                    <a:pt x="190" y="11"/>
                    <a:pt x="95" y="36"/>
                  </a:cubicBezTo>
                  <a:cubicBezTo>
                    <a:pt x="0" y="190"/>
                    <a:pt x="155" y="238"/>
                    <a:pt x="238" y="310"/>
                  </a:cubicBezTo>
                  <a:lnTo>
                    <a:pt x="3370" y="536"/>
                  </a:lnTo>
                  <a:cubicBezTo>
                    <a:pt x="4344" y="605"/>
                    <a:pt x="5308" y="751"/>
                    <a:pt x="6304" y="751"/>
                  </a:cubicBezTo>
                  <a:cubicBezTo>
                    <a:pt x="6342" y="751"/>
                    <a:pt x="6380" y="750"/>
                    <a:pt x="6418" y="750"/>
                  </a:cubicBezTo>
                  <a:cubicBezTo>
                    <a:pt x="6537" y="643"/>
                    <a:pt x="6715" y="571"/>
                    <a:pt x="6465" y="393"/>
                  </a:cubicBezTo>
                  <a:cubicBezTo>
                    <a:pt x="6028" y="238"/>
                    <a:pt x="5576" y="232"/>
                    <a:pt x="5124" y="232"/>
                  </a:cubicBezTo>
                  <a:cubicBezTo>
                    <a:pt x="5082" y="232"/>
                    <a:pt x="5040" y="232"/>
                    <a:pt x="4998" y="232"/>
                  </a:cubicBezTo>
                  <a:cubicBezTo>
                    <a:pt x="4691" y="232"/>
                    <a:pt x="4385" y="229"/>
                    <a:pt x="4084" y="179"/>
                  </a:cubicBezTo>
                  <a:cubicBezTo>
                    <a:pt x="3994" y="197"/>
                    <a:pt x="3906" y="203"/>
                    <a:pt x="3818" y="203"/>
                  </a:cubicBezTo>
                  <a:cubicBezTo>
                    <a:pt x="3674" y="203"/>
                    <a:pt x="3530" y="186"/>
                    <a:pt x="3382" y="179"/>
                  </a:cubicBezTo>
                  <a:cubicBezTo>
                    <a:pt x="2755" y="130"/>
                    <a:pt x="2129" y="32"/>
                    <a:pt x="1496" y="32"/>
                  </a:cubicBezTo>
                  <a:cubicBezTo>
                    <a:pt x="1359" y="32"/>
                    <a:pt x="1221" y="37"/>
                    <a:pt x="1084" y="48"/>
                  </a:cubicBezTo>
                  <a:cubicBezTo>
                    <a:pt x="1042" y="83"/>
                    <a:pt x="994" y="101"/>
                    <a:pt x="947" y="101"/>
                  </a:cubicBezTo>
                  <a:cubicBezTo>
                    <a:pt x="899" y="101"/>
                    <a:pt x="851" y="83"/>
                    <a:pt x="810" y="48"/>
                  </a:cubicBezTo>
                  <a:cubicBezTo>
                    <a:pt x="672" y="20"/>
                    <a:pt x="530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5905200" y="2379000"/>
              <a:ext cx="146175" cy="15500"/>
            </a:xfrm>
            <a:custGeom>
              <a:avLst/>
              <a:gdLst/>
              <a:ahLst/>
              <a:cxnLst/>
              <a:rect l="l" t="t" r="r" b="b"/>
              <a:pathLst>
                <a:path w="5847" h="620" extrusionOk="0">
                  <a:moveTo>
                    <a:pt x="3262" y="0"/>
                  </a:moveTo>
                  <a:cubicBezTo>
                    <a:pt x="3154" y="24"/>
                    <a:pt x="3045" y="30"/>
                    <a:pt x="2935" y="30"/>
                  </a:cubicBezTo>
                  <a:cubicBezTo>
                    <a:pt x="2807" y="30"/>
                    <a:pt x="2679" y="22"/>
                    <a:pt x="2551" y="22"/>
                  </a:cubicBezTo>
                  <a:cubicBezTo>
                    <a:pt x="2402" y="22"/>
                    <a:pt x="2254" y="33"/>
                    <a:pt x="2108" y="84"/>
                  </a:cubicBezTo>
                  <a:cubicBezTo>
                    <a:pt x="2071" y="215"/>
                    <a:pt x="2039" y="259"/>
                    <a:pt x="2009" y="259"/>
                  </a:cubicBezTo>
                  <a:cubicBezTo>
                    <a:pt x="1947" y="259"/>
                    <a:pt x="1894" y="67"/>
                    <a:pt x="1828" y="67"/>
                  </a:cubicBezTo>
                  <a:cubicBezTo>
                    <a:pt x="1822" y="67"/>
                    <a:pt x="1816" y="68"/>
                    <a:pt x="1810" y="72"/>
                  </a:cubicBezTo>
                  <a:cubicBezTo>
                    <a:pt x="1710" y="42"/>
                    <a:pt x="1616" y="20"/>
                    <a:pt x="1527" y="20"/>
                  </a:cubicBezTo>
                  <a:cubicBezTo>
                    <a:pt x="1404" y="20"/>
                    <a:pt x="1289" y="61"/>
                    <a:pt x="1179" y="179"/>
                  </a:cubicBezTo>
                  <a:cubicBezTo>
                    <a:pt x="1143" y="274"/>
                    <a:pt x="1191" y="322"/>
                    <a:pt x="1262" y="357"/>
                  </a:cubicBezTo>
                  <a:cubicBezTo>
                    <a:pt x="1131" y="357"/>
                    <a:pt x="1143" y="215"/>
                    <a:pt x="1072" y="155"/>
                  </a:cubicBezTo>
                  <a:cubicBezTo>
                    <a:pt x="916" y="55"/>
                    <a:pt x="760" y="4"/>
                    <a:pt x="604" y="4"/>
                  </a:cubicBezTo>
                  <a:cubicBezTo>
                    <a:pt x="462" y="4"/>
                    <a:pt x="320" y="46"/>
                    <a:pt x="179" y="131"/>
                  </a:cubicBezTo>
                  <a:cubicBezTo>
                    <a:pt x="0" y="560"/>
                    <a:pt x="548" y="238"/>
                    <a:pt x="548" y="488"/>
                  </a:cubicBezTo>
                  <a:cubicBezTo>
                    <a:pt x="645" y="563"/>
                    <a:pt x="741" y="577"/>
                    <a:pt x="841" y="577"/>
                  </a:cubicBezTo>
                  <a:cubicBezTo>
                    <a:pt x="901" y="577"/>
                    <a:pt x="962" y="572"/>
                    <a:pt x="1024" y="572"/>
                  </a:cubicBezTo>
                  <a:lnTo>
                    <a:pt x="5763" y="619"/>
                  </a:lnTo>
                  <a:cubicBezTo>
                    <a:pt x="5846" y="500"/>
                    <a:pt x="5846" y="393"/>
                    <a:pt x="5775" y="274"/>
                  </a:cubicBezTo>
                  <a:cubicBezTo>
                    <a:pt x="5411" y="54"/>
                    <a:pt x="5025" y="7"/>
                    <a:pt x="4633" y="7"/>
                  </a:cubicBezTo>
                  <a:cubicBezTo>
                    <a:pt x="4338" y="7"/>
                    <a:pt x="4040" y="33"/>
                    <a:pt x="3746" y="33"/>
                  </a:cubicBezTo>
                  <a:cubicBezTo>
                    <a:pt x="3583" y="33"/>
                    <a:pt x="3422" y="25"/>
                    <a:pt x="3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5232475" y="2373050"/>
              <a:ext cx="47650" cy="135775"/>
            </a:xfrm>
            <a:custGeom>
              <a:avLst/>
              <a:gdLst/>
              <a:ahLst/>
              <a:cxnLst/>
              <a:rect l="l" t="t" r="r" b="b"/>
              <a:pathLst>
                <a:path w="1906" h="5431" extrusionOk="0">
                  <a:moveTo>
                    <a:pt x="1418" y="0"/>
                  </a:moveTo>
                  <a:cubicBezTo>
                    <a:pt x="1275" y="0"/>
                    <a:pt x="1180" y="12"/>
                    <a:pt x="1120" y="143"/>
                  </a:cubicBezTo>
                  <a:cubicBezTo>
                    <a:pt x="942" y="834"/>
                    <a:pt x="620" y="1453"/>
                    <a:pt x="370" y="2108"/>
                  </a:cubicBezTo>
                  <a:cubicBezTo>
                    <a:pt x="108" y="2870"/>
                    <a:pt x="1" y="3655"/>
                    <a:pt x="49" y="4465"/>
                  </a:cubicBezTo>
                  <a:cubicBezTo>
                    <a:pt x="84" y="4786"/>
                    <a:pt x="1" y="5120"/>
                    <a:pt x="203" y="5417"/>
                  </a:cubicBezTo>
                  <a:cubicBezTo>
                    <a:pt x="248" y="5427"/>
                    <a:pt x="287" y="5431"/>
                    <a:pt x="322" y="5431"/>
                  </a:cubicBezTo>
                  <a:cubicBezTo>
                    <a:pt x="596" y="5431"/>
                    <a:pt x="551" y="5157"/>
                    <a:pt x="572" y="4977"/>
                  </a:cubicBezTo>
                  <a:cubicBezTo>
                    <a:pt x="620" y="4584"/>
                    <a:pt x="727" y="4191"/>
                    <a:pt x="787" y="3810"/>
                  </a:cubicBezTo>
                  <a:cubicBezTo>
                    <a:pt x="799" y="3727"/>
                    <a:pt x="823" y="3655"/>
                    <a:pt x="823" y="3584"/>
                  </a:cubicBezTo>
                  <a:cubicBezTo>
                    <a:pt x="918" y="3036"/>
                    <a:pt x="1073" y="2500"/>
                    <a:pt x="1204" y="1941"/>
                  </a:cubicBezTo>
                  <a:cubicBezTo>
                    <a:pt x="1215" y="1881"/>
                    <a:pt x="1251" y="1822"/>
                    <a:pt x="1263" y="1750"/>
                  </a:cubicBezTo>
                  <a:cubicBezTo>
                    <a:pt x="1370" y="1405"/>
                    <a:pt x="1465" y="1048"/>
                    <a:pt x="1656" y="738"/>
                  </a:cubicBezTo>
                  <a:cubicBezTo>
                    <a:pt x="1906" y="381"/>
                    <a:pt x="1656" y="191"/>
                    <a:pt x="1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5717975" y="2552525"/>
              <a:ext cx="102700" cy="16325"/>
            </a:xfrm>
            <a:custGeom>
              <a:avLst/>
              <a:gdLst/>
              <a:ahLst/>
              <a:cxnLst/>
              <a:rect l="l" t="t" r="r" b="b"/>
              <a:pathLst>
                <a:path w="4108" h="653" extrusionOk="0">
                  <a:moveTo>
                    <a:pt x="488" y="1"/>
                  </a:moveTo>
                  <a:cubicBezTo>
                    <a:pt x="369" y="203"/>
                    <a:pt x="107" y="48"/>
                    <a:pt x="0" y="239"/>
                  </a:cubicBezTo>
                  <a:cubicBezTo>
                    <a:pt x="12" y="263"/>
                    <a:pt x="12" y="298"/>
                    <a:pt x="36" y="298"/>
                  </a:cubicBezTo>
                  <a:cubicBezTo>
                    <a:pt x="425" y="433"/>
                    <a:pt x="819" y="554"/>
                    <a:pt x="1215" y="554"/>
                  </a:cubicBezTo>
                  <a:cubicBezTo>
                    <a:pt x="1448" y="554"/>
                    <a:pt x="1683" y="511"/>
                    <a:pt x="1917" y="405"/>
                  </a:cubicBezTo>
                  <a:cubicBezTo>
                    <a:pt x="1957" y="389"/>
                    <a:pt x="1992" y="382"/>
                    <a:pt x="2023" y="382"/>
                  </a:cubicBezTo>
                  <a:cubicBezTo>
                    <a:pt x="2103" y="382"/>
                    <a:pt x="2161" y="424"/>
                    <a:pt x="2238" y="441"/>
                  </a:cubicBezTo>
                  <a:cubicBezTo>
                    <a:pt x="2649" y="499"/>
                    <a:pt x="3065" y="652"/>
                    <a:pt x="3487" y="652"/>
                  </a:cubicBezTo>
                  <a:cubicBezTo>
                    <a:pt x="3677" y="652"/>
                    <a:pt x="3868" y="621"/>
                    <a:pt x="4060" y="536"/>
                  </a:cubicBezTo>
                  <a:cubicBezTo>
                    <a:pt x="4108" y="477"/>
                    <a:pt x="4108" y="441"/>
                    <a:pt x="4060" y="417"/>
                  </a:cubicBezTo>
                  <a:cubicBezTo>
                    <a:pt x="3929" y="322"/>
                    <a:pt x="3870" y="155"/>
                    <a:pt x="3620" y="155"/>
                  </a:cubicBezTo>
                  <a:cubicBezTo>
                    <a:pt x="2774" y="155"/>
                    <a:pt x="1929" y="84"/>
                    <a:pt x="1095" y="48"/>
                  </a:cubicBezTo>
                  <a:cubicBezTo>
                    <a:pt x="1086" y="48"/>
                    <a:pt x="1077" y="47"/>
                    <a:pt x="1068" y="47"/>
                  </a:cubicBezTo>
                  <a:cubicBezTo>
                    <a:pt x="955" y="47"/>
                    <a:pt x="842" y="86"/>
                    <a:pt x="729" y="86"/>
                  </a:cubicBezTo>
                  <a:cubicBezTo>
                    <a:pt x="649" y="86"/>
                    <a:pt x="568" y="67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5680450" y="2421500"/>
              <a:ext cx="169100" cy="9275"/>
            </a:xfrm>
            <a:custGeom>
              <a:avLst/>
              <a:gdLst/>
              <a:ahLst/>
              <a:cxnLst/>
              <a:rect l="l" t="t" r="r" b="b"/>
              <a:pathLst>
                <a:path w="6764" h="371" extrusionOk="0">
                  <a:moveTo>
                    <a:pt x="3200" y="1"/>
                  </a:moveTo>
                  <a:cubicBezTo>
                    <a:pt x="2412" y="1"/>
                    <a:pt x="1623" y="29"/>
                    <a:pt x="834" y="62"/>
                  </a:cubicBezTo>
                  <a:cubicBezTo>
                    <a:pt x="769" y="110"/>
                    <a:pt x="697" y="134"/>
                    <a:pt x="626" y="134"/>
                  </a:cubicBezTo>
                  <a:cubicBezTo>
                    <a:pt x="555" y="134"/>
                    <a:pt x="483" y="110"/>
                    <a:pt x="418" y="62"/>
                  </a:cubicBezTo>
                  <a:lnTo>
                    <a:pt x="251" y="62"/>
                  </a:lnTo>
                  <a:cubicBezTo>
                    <a:pt x="179" y="158"/>
                    <a:pt x="25" y="98"/>
                    <a:pt x="1" y="217"/>
                  </a:cubicBezTo>
                  <a:cubicBezTo>
                    <a:pt x="140" y="339"/>
                    <a:pt x="291" y="370"/>
                    <a:pt x="448" y="370"/>
                  </a:cubicBezTo>
                  <a:cubicBezTo>
                    <a:pt x="612" y="370"/>
                    <a:pt x="783" y="336"/>
                    <a:pt x="953" y="336"/>
                  </a:cubicBezTo>
                  <a:cubicBezTo>
                    <a:pt x="1391" y="336"/>
                    <a:pt x="1838" y="272"/>
                    <a:pt x="2293" y="272"/>
                  </a:cubicBezTo>
                  <a:cubicBezTo>
                    <a:pt x="2359" y="272"/>
                    <a:pt x="2424" y="274"/>
                    <a:pt x="2489" y="277"/>
                  </a:cubicBezTo>
                  <a:cubicBezTo>
                    <a:pt x="3568" y="313"/>
                    <a:pt x="4653" y="364"/>
                    <a:pt x="5740" y="364"/>
                  </a:cubicBezTo>
                  <a:cubicBezTo>
                    <a:pt x="6069" y="364"/>
                    <a:pt x="6399" y="359"/>
                    <a:pt x="6728" y="348"/>
                  </a:cubicBezTo>
                  <a:cubicBezTo>
                    <a:pt x="6764" y="300"/>
                    <a:pt x="6764" y="265"/>
                    <a:pt x="6728" y="217"/>
                  </a:cubicBezTo>
                  <a:cubicBezTo>
                    <a:pt x="6625" y="123"/>
                    <a:pt x="6516" y="96"/>
                    <a:pt x="6406" y="96"/>
                  </a:cubicBezTo>
                  <a:cubicBezTo>
                    <a:pt x="6254" y="96"/>
                    <a:pt x="6100" y="148"/>
                    <a:pt x="5955" y="148"/>
                  </a:cubicBezTo>
                  <a:cubicBezTo>
                    <a:pt x="5939" y="148"/>
                    <a:pt x="5922" y="147"/>
                    <a:pt x="5906" y="146"/>
                  </a:cubicBezTo>
                  <a:cubicBezTo>
                    <a:pt x="5004" y="38"/>
                    <a:pt x="4102" y="1"/>
                    <a:pt x="3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5758150" y="2368500"/>
              <a:ext cx="99150" cy="18250"/>
            </a:xfrm>
            <a:custGeom>
              <a:avLst/>
              <a:gdLst/>
              <a:ahLst/>
              <a:cxnLst/>
              <a:rect l="l" t="t" r="r" b="b"/>
              <a:pathLst>
                <a:path w="3966" h="730" extrusionOk="0">
                  <a:moveTo>
                    <a:pt x="2826" y="1"/>
                  </a:moveTo>
                  <a:cubicBezTo>
                    <a:pt x="2732" y="1"/>
                    <a:pt x="2636" y="13"/>
                    <a:pt x="2536" y="39"/>
                  </a:cubicBezTo>
                  <a:cubicBezTo>
                    <a:pt x="2334" y="206"/>
                    <a:pt x="2072" y="146"/>
                    <a:pt x="1882" y="301"/>
                  </a:cubicBezTo>
                  <a:cubicBezTo>
                    <a:pt x="1715" y="332"/>
                    <a:pt x="1552" y="349"/>
                    <a:pt x="1390" y="349"/>
                  </a:cubicBezTo>
                  <a:cubicBezTo>
                    <a:pt x="1171" y="349"/>
                    <a:pt x="953" y="317"/>
                    <a:pt x="727" y="242"/>
                  </a:cubicBezTo>
                  <a:cubicBezTo>
                    <a:pt x="613" y="202"/>
                    <a:pt x="494" y="173"/>
                    <a:pt x="376" y="173"/>
                  </a:cubicBezTo>
                  <a:cubicBezTo>
                    <a:pt x="247" y="173"/>
                    <a:pt x="119" y="208"/>
                    <a:pt x="0" y="301"/>
                  </a:cubicBezTo>
                  <a:cubicBezTo>
                    <a:pt x="12" y="480"/>
                    <a:pt x="250" y="444"/>
                    <a:pt x="286" y="587"/>
                  </a:cubicBezTo>
                  <a:cubicBezTo>
                    <a:pt x="358" y="623"/>
                    <a:pt x="417" y="682"/>
                    <a:pt x="477" y="682"/>
                  </a:cubicBezTo>
                  <a:cubicBezTo>
                    <a:pt x="1608" y="694"/>
                    <a:pt x="2751" y="706"/>
                    <a:pt x="3882" y="730"/>
                  </a:cubicBezTo>
                  <a:cubicBezTo>
                    <a:pt x="3965" y="575"/>
                    <a:pt x="3870" y="456"/>
                    <a:pt x="3787" y="361"/>
                  </a:cubicBezTo>
                  <a:cubicBezTo>
                    <a:pt x="3703" y="277"/>
                    <a:pt x="3620" y="218"/>
                    <a:pt x="3525" y="182"/>
                  </a:cubicBezTo>
                  <a:cubicBezTo>
                    <a:pt x="3293" y="79"/>
                    <a:pt x="3067" y="1"/>
                    <a:pt x="28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5403350" y="2369175"/>
              <a:ext cx="206300" cy="10875"/>
            </a:xfrm>
            <a:custGeom>
              <a:avLst/>
              <a:gdLst/>
              <a:ahLst/>
              <a:cxnLst/>
              <a:rect l="l" t="t" r="r" b="b"/>
              <a:pathLst>
                <a:path w="8252" h="435" extrusionOk="0">
                  <a:moveTo>
                    <a:pt x="1012" y="0"/>
                  </a:moveTo>
                  <a:cubicBezTo>
                    <a:pt x="965" y="12"/>
                    <a:pt x="905" y="12"/>
                    <a:pt x="857" y="36"/>
                  </a:cubicBezTo>
                  <a:cubicBezTo>
                    <a:pt x="803" y="73"/>
                    <a:pt x="741" y="85"/>
                    <a:pt x="675" y="85"/>
                  </a:cubicBezTo>
                  <a:cubicBezTo>
                    <a:pt x="557" y="85"/>
                    <a:pt x="427" y="46"/>
                    <a:pt x="309" y="46"/>
                  </a:cubicBezTo>
                  <a:cubicBezTo>
                    <a:pt x="179" y="46"/>
                    <a:pt x="65" y="94"/>
                    <a:pt x="0" y="298"/>
                  </a:cubicBezTo>
                  <a:lnTo>
                    <a:pt x="12" y="298"/>
                  </a:lnTo>
                  <a:cubicBezTo>
                    <a:pt x="191" y="334"/>
                    <a:pt x="369" y="352"/>
                    <a:pt x="548" y="352"/>
                  </a:cubicBezTo>
                  <a:cubicBezTo>
                    <a:pt x="726" y="352"/>
                    <a:pt x="905" y="334"/>
                    <a:pt x="1084" y="298"/>
                  </a:cubicBezTo>
                  <a:lnTo>
                    <a:pt x="1107" y="298"/>
                  </a:lnTo>
                  <a:cubicBezTo>
                    <a:pt x="1428" y="345"/>
                    <a:pt x="1751" y="358"/>
                    <a:pt x="2073" y="358"/>
                  </a:cubicBezTo>
                  <a:cubicBezTo>
                    <a:pt x="2477" y="358"/>
                    <a:pt x="2881" y="338"/>
                    <a:pt x="3286" y="338"/>
                  </a:cubicBezTo>
                  <a:cubicBezTo>
                    <a:pt x="3627" y="338"/>
                    <a:pt x="3969" y="352"/>
                    <a:pt x="4310" y="405"/>
                  </a:cubicBezTo>
                  <a:cubicBezTo>
                    <a:pt x="4705" y="427"/>
                    <a:pt x="5099" y="434"/>
                    <a:pt x="5494" y="434"/>
                  </a:cubicBezTo>
                  <a:cubicBezTo>
                    <a:pt x="6298" y="434"/>
                    <a:pt x="7103" y="404"/>
                    <a:pt x="7912" y="404"/>
                  </a:cubicBezTo>
                  <a:cubicBezTo>
                    <a:pt x="8002" y="404"/>
                    <a:pt x="8091" y="404"/>
                    <a:pt x="8180" y="405"/>
                  </a:cubicBezTo>
                  <a:cubicBezTo>
                    <a:pt x="8251" y="250"/>
                    <a:pt x="8108" y="215"/>
                    <a:pt x="8037" y="131"/>
                  </a:cubicBezTo>
                  <a:lnTo>
                    <a:pt x="7882" y="131"/>
                  </a:lnTo>
                  <a:cubicBezTo>
                    <a:pt x="7648" y="153"/>
                    <a:pt x="7414" y="193"/>
                    <a:pt x="7181" y="193"/>
                  </a:cubicBezTo>
                  <a:cubicBezTo>
                    <a:pt x="7033" y="193"/>
                    <a:pt x="6886" y="177"/>
                    <a:pt x="6739" y="131"/>
                  </a:cubicBezTo>
                  <a:cubicBezTo>
                    <a:pt x="6711" y="117"/>
                    <a:pt x="6683" y="112"/>
                    <a:pt x="6658" y="112"/>
                  </a:cubicBezTo>
                  <a:cubicBezTo>
                    <a:pt x="6640" y="112"/>
                    <a:pt x="6623" y="114"/>
                    <a:pt x="6608" y="119"/>
                  </a:cubicBezTo>
                  <a:cubicBezTo>
                    <a:pt x="6430" y="141"/>
                    <a:pt x="6255" y="171"/>
                    <a:pt x="6080" y="171"/>
                  </a:cubicBezTo>
                  <a:cubicBezTo>
                    <a:pt x="5963" y="171"/>
                    <a:pt x="5846" y="158"/>
                    <a:pt x="5727" y="119"/>
                  </a:cubicBezTo>
                  <a:cubicBezTo>
                    <a:pt x="5227" y="119"/>
                    <a:pt x="4727" y="61"/>
                    <a:pt x="4223" y="61"/>
                  </a:cubicBezTo>
                  <a:cubicBezTo>
                    <a:pt x="3972" y="61"/>
                    <a:pt x="3719" y="76"/>
                    <a:pt x="3465" y="119"/>
                  </a:cubicBezTo>
                  <a:cubicBezTo>
                    <a:pt x="3211" y="68"/>
                    <a:pt x="2957" y="54"/>
                    <a:pt x="2703" y="54"/>
                  </a:cubicBezTo>
                  <a:cubicBezTo>
                    <a:pt x="2402" y="54"/>
                    <a:pt x="2102" y="74"/>
                    <a:pt x="1803" y="74"/>
                  </a:cubicBezTo>
                  <a:cubicBezTo>
                    <a:pt x="1538" y="74"/>
                    <a:pt x="1275" y="58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5247075" y="2474850"/>
              <a:ext cx="93200" cy="22375"/>
            </a:xfrm>
            <a:custGeom>
              <a:avLst/>
              <a:gdLst/>
              <a:ahLst/>
              <a:cxnLst/>
              <a:rect l="l" t="t" r="r" b="b"/>
              <a:pathLst>
                <a:path w="3728" h="895" extrusionOk="0">
                  <a:moveTo>
                    <a:pt x="322" y="0"/>
                  </a:moveTo>
                  <a:cubicBezTo>
                    <a:pt x="72" y="179"/>
                    <a:pt x="0" y="405"/>
                    <a:pt x="119" y="691"/>
                  </a:cubicBezTo>
                  <a:cubicBezTo>
                    <a:pt x="239" y="774"/>
                    <a:pt x="369" y="833"/>
                    <a:pt x="500" y="869"/>
                  </a:cubicBezTo>
                  <a:cubicBezTo>
                    <a:pt x="572" y="881"/>
                    <a:pt x="631" y="881"/>
                    <a:pt x="715" y="881"/>
                  </a:cubicBezTo>
                  <a:cubicBezTo>
                    <a:pt x="852" y="865"/>
                    <a:pt x="990" y="859"/>
                    <a:pt x="1129" y="859"/>
                  </a:cubicBezTo>
                  <a:cubicBezTo>
                    <a:pt x="1473" y="859"/>
                    <a:pt x="1820" y="894"/>
                    <a:pt x="2167" y="894"/>
                  </a:cubicBezTo>
                  <a:cubicBezTo>
                    <a:pt x="2203" y="894"/>
                    <a:pt x="2239" y="894"/>
                    <a:pt x="2274" y="893"/>
                  </a:cubicBezTo>
                  <a:cubicBezTo>
                    <a:pt x="2465" y="845"/>
                    <a:pt x="2679" y="822"/>
                    <a:pt x="2822" y="667"/>
                  </a:cubicBezTo>
                  <a:cubicBezTo>
                    <a:pt x="2834" y="476"/>
                    <a:pt x="2941" y="369"/>
                    <a:pt x="3132" y="369"/>
                  </a:cubicBezTo>
                  <a:cubicBezTo>
                    <a:pt x="3310" y="369"/>
                    <a:pt x="3513" y="357"/>
                    <a:pt x="3691" y="357"/>
                  </a:cubicBezTo>
                  <a:cubicBezTo>
                    <a:pt x="3727" y="250"/>
                    <a:pt x="3703" y="191"/>
                    <a:pt x="3608" y="167"/>
                  </a:cubicBezTo>
                  <a:cubicBezTo>
                    <a:pt x="3170" y="79"/>
                    <a:pt x="2723" y="71"/>
                    <a:pt x="2282" y="71"/>
                  </a:cubicBezTo>
                  <a:cubicBezTo>
                    <a:pt x="2184" y="71"/>
                    <a:pt x="2086" y="71"/>
                    <a:pt x="1989" y="71"/>
                  </a:cubicBezTo>
                  <a:cubicBezTo>
                    <a:pt x="1806" y="71"/>
                    <a:pt x="1621" y="74"/>
                    <a:pt x="1435" y="74"/>
                  </a:cubicBezTo>
                  <a:cubicBezTo>
                    <a:pt x="1063" y="74"/>
                    <a:pt x="687" y="64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5656350" y="2330950"/>
              <a:ext cx="82475" cy="31700"/>
            </a:xfrm>
            <a:custGeom>
              <a:avLst/>
              <a:gdLst/>
              <a:ahLst/>
              <a:cxnLst/>
              <a:rect l="l" t="t" r="r" b="b"/>
              <a:pathLst>
                <a:path w="3299" h="1268" extrusionOk="0">
                  <a:moveTo>
                    <a:pt x="1389" y="1"/>
                  </a:moveTo>
                  <a:cubicBezTo>
                    <a:pt x="1103" y="1"/>
                    <a:pt x="815" y="46"/>
                    <a:pt x="524" y="89"/>
                  </a:cubicBezTo>
                  <a:cubicBezTo>
                    <a:pt x="453" y="113"/>
                    <a:pt x="393" y="160"/>
                    <a:pt x="346" y="208"/>
                  </a:cubicBezTo>
                  <a:cubicBezTo>
                    <a:pt x="274" y="410"/>
                    <a:pt x="465" y="398"/>
                    <a:pt x="572" y="470"/>
                  </a:cubicBezTo>
                  <a:cubicBezTo>
                    <a:pt x="554" y="496"/>
                    <a:pt x="539" y="506"/>
                    <a:pt x="526" y="506"/>
                  </a:cubicBezTo>
                  <a:cubicBezTo>
                    <a:pt x="491" y="506"/>
                    <a:pt x="466" y="441"/>
                    <a:pt x="425" y="441"/>
                  </a:cubicBezTo>
                  <a:cubicBezTo>
                    <a:pt x="419" y="441"/>
                    <a:pt x="412" y="442"/>
                    <a:pt x="405" y="446"/>
                  </a:cubicBezTo>
                  <a:cubicBezTo>
                    <a:pt x="387" y="443"/>
                    <a:pt x="368" y="442"/>
                    <a:pt x="350" y="442"/>
                  </a:cubicBezTo>
                  <a:cubicBezTo>
                    <a:pt x="207" y="442"/>
                    <a:pt x="88" y="524"/>
                    <a:pt x="24" y="672"/>
                  </a:cubicBezTo>
                  <a:cubicBezTo>
                    <a:pt x="0" y="767"/>
                    <a:pt x="12" y="875"/>
                    <a:pt x="84" y="946"/>
                  </a:cubicBezTo>
                  <a:cubicBezTo>
                    <a:pt x="1084" y="994"/>
                    <a:pt x="2060" y="1244"/>
                    <a:pt x="3060" y="1267"/>
                  </a:cubicBezTo>
                  <a:cubicBezTo>
                    <a:pt x="3096" y="1244"/>
                    <a:pt x="3120" y="1232"/>
                    <a:pt x="3132" y="1232"/>
                  </a:cubicBezTo>
                  <a:cubicBezTo>
                    <a:pt x="3299" y="1065"/>
                    <a:pt x="3251" y="934"/>
                    <a:pt x="3060" y="851"/>
                  </a:cubicBezTo>
                  <a:cubicBezTo>
                    <a:pt x="2870" y="755"/>
                    <a:pt x="2656" y="744"/>
                    <a:pt x="2453" y="684"/>
                  </a:cubicBezTo>
                  <a:cubicBezTo>
                    <a:pt x="2275" y="648"/>
                    <a:pt x="2096" y="636"/>
                    <a:pt x="1917" y="613"/>
                  </a:cubicBezTo>
                  <a:cubicBezTo>
                    <a:pt x="1870" y="613"/>
                    <a:pt x="1810" y="589"/>
                    <a:pt x="1751" y="589"/>
                  </a:cubicBezTo>
                  <a:lnTo>
                    <a:pt x="1679" y="589"/>
                  </a:lnTo>
                  <a:cubicBezTo>
                    <a:pt x="1632" y="601"/>
                    <a:pt x="1572" y="601"/>
                    <a:pt x="1524" y="624"/>
                  </a:cubicBezTo>
                  <a:lnTo>
                    <a:pt x="1394" y="624"/>
                  </a:lnTo>
                  <a:cubicBezTo>
                    <a:pt x="1370" y="601"/>
                    <a:pt x="1322" y="589"/>
                    <a:pt x="1286" y="577"/>
                  </a:cubicBezTo>
                  <a:lnTo>
                    <a:pt x="1274" y="529"/>
                  </a:lnTo>
                  <a:lnTo>
                    <a:pt x="1322" y="517"/>
                  </a:lnTo>
                  <a:cubicBezTo>
                    <a:pt x="1346" y="529"/>
                    <a:pt x="1394" y="529"/>
                    <a:pt x="1441" y="529"/>
                  </a:cubicBezTo>
                  <a:cubicBezTo>
                    <a:pt x="1524" y="541"/>
                    <a:pt x="1608" y="565"/>
                    <a:pt x="1691" y="565"/>
                  </a:cubicBezTo>
                  <a:lnTo>
                    <a:pt x="1775" y="565"/>
                  </a:lnTo>
                  <a:cubicBezTo>
                    <a:pt x="1834" y="565"/>
                    <a:pt x="1917" y="553"/>
                    <a:pt x="1977" y="529"/>
                  </a:cubicBezTo>
                  <a:cubicBezTo>
                    <a:pt x="2120" y="458"/>
                    <a:pt x="2370" y="446"/>
                    <a:pt x="2215" y="172"/>
                  </a:cubicBezTo>
                  <a:cubicBezTo>
                    <a:pt x="1940" y="43"/>
                    <a:pt x="1665" y="1"/>
                    <a:pt x="13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5753975" y="2630050"/>
              <a:ext cx="115825" cy="14950"/>
            </a:xfrm>
            <a:custGeom>
              <a:avLst/>
              <a:gdLst/>
              <a:ahLst/>
              <a:cxnLst/>
              <a:rect l="l" t="t" r="r" b="b"/>
              <a:pathLst>
                <a:path w="4633" h="598" extrusionOk="0">
                  <a:moveTo>
                    <a:pt x="950" y="0"/>
                  </a:moveTo>
                  <a:cubicBezTo>
                    <a:pt x="758" y="0"/>
                    <a:pt x="564" y="9"/>
                    <a:pt x="370" y="31"/>
                  </a:cubicBezTo>
                  <a:cubicBezTo>
                    <a:pt x="310" y="31"/>
                    <a:pt x="251" y="31"/>
                    <a:pt x="191" y="43"/>
                  </a:cubicBezTo>
                  <a:cubicBezTo>
                    <a:pt x="108" y="79"/>
                    <a:pt x="36" y="114"/>
                    <a:pt x="1" y="210"/>
                  </a:cubicBezTo>
                  <a:cubicBezTo>
                    <a:pt x="195" y="326"/>
                    <a:pt x="409" y="346"/>
                    <a:pt x="624" y="346"/>
                  </a:cubicBezTo>
                  <a:cubicBezTo>
                    <a:pt x="739" y="346"/>
                    <a:pt x="853" y="340"/>
                    <a:pt x="965" y="340"/>
                  </a:cubicBezTo>
                  <a:cubicBezTo>
                    <a:pt x="1049" y="339"/>
                    <a:pt x="1134" y="338"/>
                    <a:pt x="1218" y="338"/>
                  </a:cubicBezTo>
                  <a:cubicBezTo>
                    <a:pt x="1845" y="338"/>
                    <a:pt x="2465" y="380"/>
                    <a:pt x="3084" y="495"/>
                  </a:cubicBezTo>
                  <a:cubicBezTo>
                    <a:pt x="3501" y="562"/>
                    <a:pt x="3903" y="598"/>
                    <a:pt x="4314" y="598"/>
                  </a:cubicBezTo>
                  <a:cubicBezTo>
                    <a:pt x="4419" y="598"/>
                    <a:pt x="4525" y="595"/>
                    <a:pt x="4632" y="591"/>
                  </a:cubicBezTo>
                  <a:cubicBezTo>
                    <a:pt x="4573" y="507"/>
                    <a:pt x="4525" y="400"/>
                    <a:pt x="4489" y="317"/>
                  </a:cubicBezTo>
                  <a:cubicBezTo>
                    <a:pt x="4285" y="211"/>
                    <a:pt x="4075" y="191"/>
                    <a:pt x="3864" y="191"/>
                  </a:cubicBezTo>
                  <a:cubicBezTo>
                    <a:pt x="3744" y="191"/>
                    <a:pt x="3622" y="198"/>
                    <a:pt x="3501" y="198"/>
                  </a:cubicBezTo>
                  <a:cubicBezTo>
                    <a:pt x="2646" y="178"/>
                    <a:pt x="1806" y="0"/>
                    <a:pt x="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5822750" y="2556125"/>
              <a:ext cx="92000" cy="14525"/>
            </a:xfrm>
            <a:custGeom>
              <a:avLst/>
              <a:gdLst/>
              <a:ahLst/>
              <a:cxnLst/>
              <a:rect l="l" t="t" r="r" b="b"/>
              <a:pathLst>
                <a:path w="3680" h="581" extrusionOk="0">
                  <a:moveTo>
                    <a:pt x="2463" y="1"/>
                  </a:moveTo>
                  <a:cubicBezTo>
                    <a:pt x="2413" y="1"/>
                    <a:pt x="2363" y="25"/>
                    <a:pt x="2310" y="95"/>
                  </a:cubicBezTo>
                  <a:cubicBezTo>
                    <a:pt x="2238" y="190"/>
                    <a:pt x="2156" y="232"/>
                    <a:pt x="2071" y="232"/>
                  </a:cubicBezTo>
                  <a:cubicBezTo>
                    <a:pt x="2028" y="232"/>
                    <a:pt x="1984" y="222"/>
                    <a:pt x="1941" y="202"/>
                  </a:cubicBezTo>
                  <a:cubicBezTo>
                    <a:pt x="1667" y="68"/>
                    <a:pt x="1387" y="23"/>
                    <a:pt x="1107" y="23"/>
                  </a:cubicBezTo>
                  <a:cubicBezTo>
                    <a:pt x="789" y="23"/>
                    <a:pt x="470" y="80"/>
                    <a:pt x="155" y="130"/>
                  </a:cubicBezTo>
                  <a:cubicBezTo>
                    <a:pt x="72" y="214"/>
                    <a:pt x="24" y="309"/>
                    <a:pt x="0" y="428"/>
                  </a:cubicBezTo>
                  <a:cubicBezTo>
                    <a:pt x="72" y="476"/>
                    <a:pt x="119" y="535"/>
                    <a:pt x="179" y="535"/>
                  </a:cubicBezTo>
                  <a:lnTo>
                    <a:pt x="3441" y="571"/>
                  </a:lnTo>
                  <a:cubicBezTo>
                    <a:pt x="3471" y="577"/>
                    <a:pt x="3497" y="580"/>
                    <a:pt x="3519" y="580"/>
                  </a:cubicBezTo>
                  <a:cubicBezTo>
                    <a:pt x="3665" y="580"/>
                    <a:pt x="3658" y="455"/>
                    <a:pt x="3679" y="321"/>
                  </a:cubicBezTo>
                  <a:cubicBezTo>
                    <a:pt x="3585" y="231"/>
                    <a:pt x="3473" y="210"/>
                    <a:pt x="3357" y="210"/>
                  </a:cubicBezTo>
                  <a:cubicBezTo>
                    <a:pt x="3259" y="210"/>
                    <a:pt x="3157" y="225"/>
                    <a:pt x="3059" y="225"/>
                  </a:cubicBezTo>
                  <a:cubicBezTo>
                    <a:pt x="2949" y="225"/>
                    <a:pt x="2843" y="207"/>
                    <a:pt x="2750" y="130"/>
                  </a:cubicBezTo>
                  <a:cubicBezTo>
                    <a:pt x="2649" y="91"/>
                    <a:pt x="2557" y="1"/>
                    <a:pt x="2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5218800" y="2417975"/>
              <a:ext cx="27700" cy="82900"/>
            </a:xfrm>
            <a:custGeom>
              <a:avLst/>
              <a:gdLst/>
              <a:ahLst/>
              <a:cxnLst/>
              <a:rect l="l" t="t" r="r" b="b"/>
              <a:pathLst>
                <a:path w="1108" h="3316" extrusionOk="0">
                  <a:moveTo>
                    <a:pt x="846" y="1"/>
                  </a:moveTo>
                  <a:cubicBezTo>
                    <a:pt x="738" y="49"/>
                    <a:pt x="715" y="132"/>
                    <a:pt x="679" y="227"/>
                  </a:cubicBezTo>
                  <a:cubicBezTo>
                    <a:pt x="679" y="251"/>
                    <a:pt x="667" y="299"/>
                    <a:pt x="643" y="322"/>
                  </a:cubicBezTo>
                  <a:cubicBezTo>
                    <a:pt x="346" y="644"/>
                    <a:pt x="334" y="1037"/>
                    <a:pt x="227" y="1430"/>
                  </a:cubicBezTo>
                  <a:cubicBezTo>
                    <a:pt x="167" y="1692"/>
                    <a:pt x="215" y="1965"/>
                    <a:pt x="131" y="2227"/>
                  </a:cubicBezTo>
                  <a:cubicBezTo>
                    <a:pt x="84" y="2370"/>
                    <a:pt x="36" y="2489"/>
                    <a:pt x="12" y="2620"/>
                  </a:cubicBezTo>
                  <a:cubicBezTo>
                    <a:pt x="0" y="2692"/>
                    <a:pt x="0" y="2751"/>
                    <a:pt x="12" y="2823"/>
                  </a:cubicBezTo>
                  <a:cubicBezTo>
                    <a:pt x="48" y="3001"/>
                    <a:pt x="96" y="3168"/>
                    <a:pt x="262" y="3275"/>
                  </a:cubicBezTo>
                  <a:cubicBezTo>
                    <a:pt x="318" y="3301"/>
                    <a:pt x="378" y="3315"/>
                    <a:pt x="438" y="3315"/>
                  </a:cubicBezTo>
                  <a:cubicBezTo>
                    <a:pt x="519" y="3315"/>
                    <a:pt x="599" y="3289"/>
                    <a:pt x="667" y="3228"/>
                  </a:cubicBezTo>
                  <a:cubicBezTo>
                    <a:pt x="774" y="3037"/>
                    <a:pt x="655" y="2799"/>
                    <a:pt x="774" y="2608"/>
                  </a:cubicBezTo>
                  <a:cubicBezTo>
                    <a:pt x="679" y="1775"/>
                    <a:pt x="929" y="977"/>
                    <a:pt x="1108" y="191"/>
                  </a:cubicBezTo>
                  <a:cubicBezTo>
                    <a:pt x="1072" y="60"/>
                    <a:pt x="965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5232775" y="2465900"/>
              <a:ext cx="33075" cy="88150"/>
            </a:xfrm>
            <a:custGeom>
              <a:avLst/>
              <a:gdLst/>
              <a:ahLst/>
              <a:cxnLst/>
              <a:rect l="l" t="t" r="r" b="b"/>
              <a:pathLst>
                <a:path w="1323" h="3526" extrusionOk="0">
                  <a:moveTo>
                    <a:pt x="691" y="1"/>
                  </a:moveTo>
                  <a:cubicBezTo>
                    <a:pt x="489" y="382"/>
                    <a:pt x="430" y="810"/>
                    <a:pt x="430" y="1239"/>
                  </a:cubicBezTo>
                  <a:cubicBezTo>
                    <a:pt x="430" y="1418"/>
                    <a:pt x="489" y="1620"/>
                    <a:pt x="251" y="1727"/>
                  </a:cubicBezTo>
                  <a:cubicBezTo>
                    <a:pt x="1" y="2323"/>
                    <a:pt x="287" y="2858"/>
                    <a:pt x="453" y="3406"/>
                  </a:cubicBezTo>
                  <a:cubicBezTo>
                    <a:pt x="489" y="3489"/>
                    <a:pt x="572" y="3513"/>
                    <a:pt x="644" y="3525"/>
                  </a:cubicBezTo>
                  <a:cubicBezTo>
                    <a:pt x="775" y="3513"/>
                    <a:pt x="870" y="3454"/>
                    <a:pt x="930" y="3347"/>
                  </a:cubicBezTo>
                  <a:cubicBezTo>
                    <a:pt x="965" y="3227"/>
                    <a:pt x="989" y="3132"/>
                    <a:pt x="965" y="3013"/>
                  </a:cubicBezTo>
                  <a:cubicBezTo>
                    <a:pt x="953" y="2906"/>
                    <a:pt x="894" y="2799"/>
                    <a:pt x="834" y="2715"/>
                  </a:cubicBezTo>
                  <a:lnTo>
                    <a:pt x="834" y="2192"/>
                  </a:lnTo>
                  <a:cubicBezTo>
                    <a:pt x="953" y="2037"/>
                    <a:pt x="882" y="1846"/>
                    <a:pt x="930" y="1680"/>
                  </a:cubicBezTo>
                  <a:cubicBezTo>
                    <a:pt x="941" y="1620"/>
                    <a:pt x="965" y="1584"/>
                    <a:pt x="1001" y="1537"/>
                  </a:cubicBezTo>
                  <a:cubicBezTo>
                    <a:pt x="1084" y="1406"/>
                    <a:pt x="1322" y="1370"/>
                    <a:pt x="1239" y="1132"/>
                  </a:cubicBezTo>
                  <a:cubicBezTo>
                    <a:pt x="1215" y="1126"/>
                    <a:pt x="1197" y="1123"/>
                    <a:pt x="1181" y="1123"/>
                  </a:cubicBezTo>
                  <a:cubicBezTo>
                    <a:pt x="1165" y="1123"/>
                    <a:pt x="1150" y="1126"/>
                    <a:pt x="1132" y="1132"/>
                  </a:cubicBezTo>
                  <a:cubicBezTo>
                    <a:pt x="1025" y="1072"/>
                    <a:pt x="894" y="1084"/>
                    <a:pt x="846" y="1049"/>
                  </a:cubicBezTo>
                  <a:cubicBezTo>
                    <a:pt x="727" y="846"/>
                    <a:pt x="846" y="656"/>
                    <a:pt x="882" y="477"/>
                  </a:cubicBezTo>
                  <a:lnTo>
                    <a:pt x="882" y="382"/>
                  </a:lnTo>
                  <a:cubicBezTo>
                    <a:pt x="846" y="239"/>
                    <a:pt x="834" y="84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5832275" y="2588875"/>
              <a:ext cx="79500" cy="17800"/>
            </a:xfrm>
            <a:custGeom>
              <a:avLst/>
              <a:gdLst/>
              <a:ahLst/>
              <a:cxnLst/>
              <a:rect l="l" t="t" r="r" b="b"/>
              <a:pathLst>
                <a:path w="3180" h="712" extrusionOk="0">
                  <a:moveTo>
                    <a:pt x="1094" y="1"/>
                  </a:moveTo>
                  <a:cubicBezTo>
                    <a:pt x="985" y="1"/>
                    <a:pt x="874" y="10"/>
                    <a:pt x="762" y="35"/>
                  </a:cubicBezTo>
                  <a:cubicBezTo>
                    <a:pt x="596" y="70"/>
                    <a:pt x="430" y="162"/>
                    <a:pt x="260" y="162"/>
                  </a:cubicBezTo>
                  <a:cubicBezTo>
                    <a:pt x="198" y="162"/>
                    <a:pt x="135" y="150"/>
                    <a:pt x="72" y="118"/>
                  </a:cubicBezTo>
                  <a:cubicBezTo>
                    <a:pt x="0" y="202"/>
                    <a:pt x="0" y="273"/>
                    <a:pt x="72" y="368"/>
                  </a:cubicBezTo>
                  <a:cubicBezTo>
                    <a:pt x="119" y="428"/>
                    <a:pt x="179" y="475"/>
                    <a:pt x="226" y="535"/>
                  </a:cubicBezTo>
                  <a:cubicBezTo>
                    <a:pt x="306" y="536"/>
                    <a:pt x="386" y="536"/>
                    <a:pt x="465" y="536"/>
                  </a:cubicBezTo>
                  <a:cubicBezTo>
                    <a:pt x="728" y="536"/>
                    <a:pt x="991" y="532"/>
                    <a:pt x="1255" y="532"/>
                  </a:cubicBezTo>
                  <a:cubicBezTo>
                    <a:pt x="1820" y="532"/>
                    <a:pt x="2388" y="552"/>
                    <a:pt x="2965" y="678"/>
                  </a:cubicBezTo>
                  <a:cubicBezTo>
                    <a:pt x="2965" y="678"/>
                    <a:pt x="2977" y="690"/>
                    <a:pt x="3024" y="702"/>
                  </a:cubicBezTo>
                  <a:cubicBezTo>
                    <a:pt x="3035" y="709"/>
                    <a:pt x="3045" y="711"/>
                    <a:pt x="3056" y="711"/>
                  </a:cubicBezTo>
                  <a:cubicBezTo>
                    <a:pt x="3082" y="711"/>
                    <a:pt x="3110" y="695"/>
                    <a:pt x="3143" y="678"/>
                  </a:cubicBezTo>
                  <a:cubicBezTo>
                    <a:pt x="3179" y="571"/>
                    <a:pt x="3179" y="487"/>
                    <a:pt x="3096" y="392"/>
                  </a:cubicBezTo>
                  <a:cubicBezTo>
                    <a:pt x="2946" y="311"/>
                    <a:pt x="2807" y="141"/>
                    <a:pt x="2690" y="141"/>
                  </a:cubicBezTo>
                  <a:cubicBezTo>
                    <a:pt x="2687" y="141"/>
                    <a:pt x="2683" y="142"/>
                    <a:pt x="2679" y="142"/>
                  </a:cubicBezTo>
                  <a:cubicBezTo>
                    <a:pt x="2591" y="156"/>
                    <a:pt x="2504" y="162"/>
                    <a:pt x="2418" y="162"/>
                  </a:cubicBezTo>
                  <a:cubicBezTo>
                    <a:pt x="1971" y="162"/>
                    <a:pt x="1540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5314950" y="2544500"/>
              <a:ext cx="92275" cy="14600"/>
            </a:xfrm>
            <a:custGeom>
              <a:avLst/>
              <a:gdLst/>
              <a:ahLst/>
              <a:cxnLst/>
              <a:rect l="l" t="t" r="r" b="b"/>
              <a:pathLst>
                <a:path w="3691" h="584" extrusionOk="0">
                  <a:moveTo>
                    <a:pt x="2536" y="0"/>
                  </a:moveTo>
                  <a:cubicBezTo>
                    <a:pt x="2456" y="51"/>
                    <a:pt x="2372" y="66"/>
                    <a:pt x="2288" y="66"/>
                  </a:cubicBezTo>
                  <a:cubicBezTo>
                    <a:pt x="2172" y="66"/>
                    <a:pt x="2054" y="38"/>
                    <a:pt x="1940" y="38"/>
                  </a:cubicBezTo>
                  <a:cubicBezTo>
                    <a:pt x="1904" y="38"/>
                    <a:pt x="1869" y="40"/>
                    <a:pt x="1834" y="48"/>
                  </a:cubicBezTo>
                  <a:cubicBezTo>
                    <a:pt x="1623" y="25"/>
                    <a:pt x="1411" y="10"/>
                    <a:pt x="1198" y="10"/>
                  </a:cubicBezTo>
                  <a:cubicBezTo>
                    <a:pt x="964" y="10"/>
                    <a:pt x="730" y="28"/>
                    <a:pt x="500" y="72"/>
                  </a:cubicBezTo>
                  <a:cubicBezTo>
                    <a:pt x="333" y="119"/>
                    <a:pt x="167" y="167"/>
                    <a:pt x="48" y="298"/>
                  </a:cubicBezTo>
                  <a:cubicBezTo>
                    <a:pt x="0" y="405"/>
                    <a:pt x="0" y="488"/>
                    <a:pt x="95" y="584"/>
                  </a:cubicBezTo>
                  <a:cubicBezTo>
                    <a:pt x="953" y="584"/>
                    <a:pt x="1810" y="560"/>
                    <a:pt x="2667" y="560"/>
                  </a:cubicBezTo>
                  <a:cubicBezTo>
                    <a:pt x="2774" y="483"/>
                    <a:pt x="2885" y="461"/>
                    <a:pt x="2996" y="461"/>
                  </a:cubicBezTo>
                  <a:cubicBezTo>
                    <a:pt x="3156" y="461"/>
                    <a:pt x="3317" y="507"/>
                    <a:pt x="3472" y="507"/>
                  </a:cubicBezTo>
                  <a:cubicBezTo>
                    <a:pt x="3547" y="507"/>
                    <a:pt x="3620" y="496"/>
                    <a:pt x="3691" y="464"/>
                  </a:cubicBezTo>
                  <a:cubicBezTo>
                    <a:pt x="3680" y="181"/>
                    <a:pt x="3503" y="129"/>
                    <a:pt x="3297" y="129"/>
                  </a:cubicBezTo>
                  <a:cubicBezTo>
                    <a:pt x="3270" y="129"/>
                    <a:pt x="3242" y="130"/>
                    <a:pt x="3215" y="131"/>
                  </a:cubicBezTo>
                  <a:cubicBezTo>
                    <a:pt x="3000" y="60"/>
                    <a:pt x="2738" y="131"/>
                    <a:pt x="2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5636100" y="2373025"/>
              <a:ext cx="96175" cy="10450"/>
            </a:xfrm>
            <a:custGeom>
              <a:avLst/>
              <a:gdLst/>
              <a:ahLst/>
              <a:cxnLst/>
              <a:rect l="l" t="t" r="r" b="b"/>
              <a:pathLst>
                <a:path w="3847" h="418" extrusionOk="0">
                  <a:moveTo>
                    <a:pt x="1892" y="1"/>
                  </a:moveTo>
                  <a:cubicBezTo>
                    <a:pt x="1659" y="1"/>
                    <a:pt x="1426" y="3"/>
                    <a:pt x="1194" y="3"/>
                  </a:cubicBezTo>
                  <a:cubicBezTo>
                    <a:pt x="1090" y="3"/>
                    <a:pt x="986" y="2"/>
                    <a:pt x="882" y="1"/>
                  </a:cubicBezTo>
                  <a:cubicBezTo>
                    <a:pt x="846" y="13"/>
                    <a:pt x="834" y="37"/>
                    <a:pt x="822" y="61"/>
                  </a:cubicBezTo>
                  <a:cubicBezTo>
                    <a:pt x="822" y="73"/>
                    <a:pt x="834" y="96"/>
                    <a:pt x="834" y="132"/>
                  </a:cubicBezTo>
                  <a:cubicBezTo>
                    <a:pt x="882" y="180"/>
                    <a:pt x="918" y="192"/>
                    <a:pt x="989" y="192"/>
                  </a:cubicBezTo>
                  <a:cubicBezTo>
                    <a:pt x="1002" y="199"/>
                    <a:pt x="1012" y="202"/>
                    <a:pt x="1021" y="202"/>
                  </a:cubicBezTo>
                  <a:cubicBezTo>
                    <a:pt x="1035" y="202"/>
                    <a:pt x="1044" y="194"/>
                    <a:pt x="1050" y="185"/>
                  </a:cubicBezTo>
                  <a:lnTo>
                    <a:pt x="1050" y="185"/>
                  </a:lnTo>
                  <a:cubicBezTo>
                    <a:pt x="1049" y="187"/>
                    <a:pt x="1049" y="189"/>
                    <a:pt x="1049" y="192"/>
                  </a:cubicBezTo>
                  <a:cubicBezTo>
                    <a:pt x="1041" y="210"/>
                    <a:pt x="1028" y="216"/>
                    <a:pt x="1010" y="216"/>
                  </a:cubicBezTo>
                  <a:cubicBezTo>
                    <a:pt x="975" y="216"/>
                    <a:pt x="925" y="190"/>
                    <a:pt x="885" y="190"/>
                  </a:cubicBezTo>
                  <a:cubicBezTo>
                    <a:pt x="880" y="190"/>
                    <a:pt x="875" y="191"/>
                    <a:pt x="870" y="192"/>
                  </a:cubicBezTo>
                  <a:lnTo>
                    <a:pt x="691" y="144"/>
                  </a:lnTo>
                  <a:cubicBezTo>
                    <a:pt x="674" y="145"/>
                    <a:pt x="656" y="145"/>
                    <a:pt x="638" y="145"/>
                  </a:cubicBezTo>
                  <a:cubicBezTo>
                    <a:pt x="560" y="145"/>
                    <a:pt x="481" y="138"/>
                    <a:pt x="403" y="138"/>
                  </a:cubicBezTo>
                  <a:cubicBezTo>
                    <a:pt x="257" y="138"/>
                    <a:pt x="116" y="162"/>
                    <a:pt x="1" y="299"/>
                  </a:cubicBezTo>
                  <a:cubicBezTo>
                    <a:pt x="96" y="375"/>
                    <a:pt x="199" y="383"/>
                    <a:pt x="316" y="383"/>
                  </a:cubicBezTo>
                  <a:cubicBezTo>
                    <a:pt x="345" y="383"/>
                    <a:pt x="375" y="382"/>
                    <a:pt x="406" y="382"/>
                  </a:cubicBezTo>
                  <a:cubicBezTo>
                    <a:pt x="1525" y="382"/>
                    <a:pt x="2632" y="394"/>
                    <a:pt x="3751" y="418"/>
                  </a:cubicBezTo>
                  <a:cubicBezTo>
                    <a:pt x="3847" y="323"/>
                    <a:pt x="3847" y="239"/>
                    <a:pt x="3751" y="132"/>
                  </a:cubicBezTo>
                  <a:cubicBezTo>
                    <a:pt x="3134" y="16"/>
                    <a:pt x="2513" y="1"/>
                    <a:pt x="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5792975" y="2473150"/>
              <a:ext cx="100625" cy="15600"/>
            </a:xfrm>
            <a:custGeom>
              <a:avLst/>
              <a:gdLst/>
              <a:ahLst/>
              <a:cxnLst/>
              <a:rect l="l" t="t" r="r" b="b"/>
              <a:pathLst>
                <a:path w="4025" h="624" extrusionOk="0">
                  <a:moveTo>
                    <a:pt x="612" y="0"/>
                  </a:moveTo>
                  <a:cubicBezTo>
                    <a:pt x="536" y="0"/>
                    <a:pt x="460" y="10"/>
                    <a:pt x="388" y="10"/>
                  </a:cubicBezTo>
                  <a:cubicBezTo>
                    <a:pt x="374" y="10"/>
                    <a:pt x="360" y="9"/>
                    <a:pt x="346" y="9"/>
                  </a:cubicBezTo>
                  <a:lnTo>
                    <a:pt x="346" y="9"/>
                  </a:lnTo>
                  <a:cubicBezTo>
                    <a:pt x="381" y="259"/>
                    <a:pt x="96" y="128"/>
                    <a:pt x="36" y="259"/>
                  </a:cubicBezTo>
                  <a:cubicBezTo>
                    <a:pt x="0" y="318"/>
                    <a:pt x="24" y="378"/>
                    <a:pt x="60" y="425"/>
                  </a:cubicBezTo>
                  <a:cubicBezTo>
                    <a:pt x="108" y="461"/>
                    <a:pt x="158" y="479"/>
                    <a:pt x="207" y="479"/>
                  </a:cubicBezTo>
                  <a:cubicBezTo>
                    <a:pt x="256" y="479"/>
                    <a:pt x="304" y="461"/>
                    <a:pt x="346" y="425"/>
                  </a:cubicBezTo>
                  <a:cubicBezTo>
                    <a:pt x="501" y="425"/>
                    <a:pt x="631" y="437"/>
                    <a:pt x="774" y="437"/>
                  </a:cubicBezTo>
                  <a:cubicBezTo>
                    <a:pt x="944" y="437"/>
                    <a:pt x="1115" y="445"/>
                    <a:pt x="1285" y="445"/>
                  </a:cubicBezTo>
                  <a:cubicBezTo>
                    <a:pt x="1412" y="445"/>
                    <a:pt x="1540" y="441"/>
                    <a:pt x="1667" y="425"/>
                  </a:cubicBezTo>
                  <a:cubicBezTo>
                    <a:pt x="1801" y="415"/>
                    <a:pt x="1926" y="399"/>
                    <a:pt x="2046" y="399"/>
                  </a:cubicBezTo>
                  <a:cubicBezTo>
                    <a:pt x="2214" y="399"/>
                    <a:pt x="2372" y="431"/>
                    <a:pt x="2525" y="556"/>
                  </a:cubicBezTo>
                  <a:cubicBezTo>
                    <a:pt x="2534" y="593"/>
                    <a:pt x="2565" y="623"/>
                    <a:pt x="2595" y="623"/>
                  </a:cubicBezTo>
                  <a:cubicBezTo>
                    <a:pt x="2604" y="623"/>
                    <a:pt x="2612" y="621"/>
                    <a:pt x="2620" y="616"/>
                  </a:cubicBezTo>
                  <a:cubicBezTo>
                    <a:pt x="2656" y="604"/>
                    <a:pt x="2703" y="592"/>
                    <a:pt x="2727" y="556"/>
                  </a:cubicBezTo>
                  <a:lnTo>
                    <a:pt x="2787" y="556"/>
                  </a:lnTo>
                  <a:cubicBezTo>
                    <a:pt x="2929" y="556"/>
                    <a:pt x="3072" y="544"/>
                    <a:pt x="3227" y="544"/>
                  </a:cubicBezTo>
                  <a:cubicBezTo>
                    <a:pt x="3269" y="518"/>
                    <a:pt x="3311" y="503"/>
                    <a:pt x="3352" y="503"/>
                  </a:cubicBezTo>
                  <a:cubicBezTo>
                    <a:pt x="3404" y="503"/>
                    <a:pt x="3454" y="527"/>
                    <a:pt x="3501" y="580"/>
                  </a:cubicBezTo>
                  <a:lnTo>
                    <a:pt x="3941" y="580"/>
                  </a:lnTo>
                  <a:cubicBezTo>
                    <a:pt x="4025" y="294"/>
                    <a:pt x="3739" y="378"/>
                    <a:pt x="3656" y="259"/>
                  </a:cubicBezTo>
                  <a:cubicBezTo>
                    <a:pt x="3402" y="170"/>
                    <a:pt x="3169" y="42"/>
                    <a:pt x="2910" y="42"/>
                  </a:cubicBezTo>
                  <a:cubicBezTo>
                    <a:pt x="2889" y="42"/>
                    <a:pt x="2867" y="42"/>
                    <a:pt x="2846" y="44"/>
                  </a:cubicBezTo>
                  <a:lnTo>
                    <a:pt x="929" y="128"/>
                  </a:lnTo>
                  <a:cubicBezTo>
                    <a:pt x="836" y="22"/>
                    <a:pt x="725" y="0"/>
                    <a:pt x="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5623600" y="2616525"/>
              <a:ext cx="117000" cy="14675"/>
            </a:xfrm>
            <a:custGeom>
              <a:avLst/>
              <a:gdLst/>
              <a:ahLst/>
              <a:cxnLst/>
              <a:rect l="l" t="t" r="r" b="b"/>
              <a:pathLst>
                <a:path w="4680" h="587" extrusionOk="0">
                  <a:moveTo>
                    <a:pt x="668" y="0"/>
                  </a:moveTo>
                  <a:cubicBezTo>
                    <a:pt x="620" y="24"/>
                    <a:pt x="560" y="24"/>
                    <a:pt x="513" y="24"/>
                  </a:cubicBezTo>
                  <a:cubicBezTo>
                    <a:pt x="469" y="62"/>
                    <a:pt x="419" y="79"/>
                    <a:pt x="369" y="79"/>
                  </a:cubicBezTo>
                  <a:cubicBezTo>
                    <a:pt x="324" y="79"/>
                    <a:pt x="279" y="65"/>
                    <a:pt x="239" y="36"/>
                  </a:cubicBezTo>
                  <a:cubicBezTo>
                    <a:pt x="191" y="36"/>
                    <a:pt x="132" y="24"/>
                    <a:pt x="84" y="24"/>
                  </a:cubicBezTo>
                  <a:cubicBezTo>
                    <a:pt x="1" y="96"/>
                    <a:pt x="1" y="179"/>
                    <a:pt x="84" y="274"/>
                  </a:cubicBezTo>
                  <a:cubicBezTo>
                    <a:pt x="1057" y="379"/>
                    <a:pt x="2011" y="585"/>
                    <a:pt x="2988" y="585"/>
                  </a:cubicBezTo>
                  <a:cubicBezTo>
                    <a:pt x="3123" y="585"/>
                    <a:pt x="3258" y="581"/>
                    <a:pt x="3394" y="572"/>
                  </a:cubicBezTo>
                  <a:cubicBezTo>
                    <a:pt x="3484" y="526"/>
                    <a:pt x="3576" y="510"/>
                    <a:pt x="3671" y="510"/>
                  </a:cubicBezTo>
                  <a:cubicBezTo>
                    <a:pt x="3878" y="510"/>
                    <a:pt x="4093" y="586"/>
                    <a:pt x="4296" y="586"/>
                  </a:cubicBezTo>
                  <a:cubicBezTo>
                    <a:pt x="4431" y="586"/>
                    <a:pt x="4561" y="553"/>
                    <a:pt x="4680" y="441"/>
                  </a:cubicBezTo>
                  <a:cubicBezTo>
                    <a:pt x="3466" y="262"/>
                    <a:pt x="2239" y="167"/>
                    <a:pt x="1013" y="119"/>
                  </a:cubicBezTo>
                  <a:cubicBezTo>
                    <a:pt x="894" y="84"/>
                    <a:pt x="775" y="96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5597700" y="2327425"/>
              <a:ext cx="67900" cy="24525"/>
            </a:xfrm>
            <a:custGeom>
              <a:avLst/>
              <a:gdLst/>
              <a:ahLst/>
              <a:cxnLst/>
              <a:rect l="l" t="t" r="r" b="b"/>
              <a:pathLst>
                <a:path w="2716" h="981" extrusionOk="0">
                  <a:moveTo>
                    <a:pt x="1485" y="0"/>
                  </a:moveTo>
                  <a:cubicBezTo>
                    <a:pt x="1077" y="0"/>
                    <a:pt x="660" y="76"/>
                    <a:pt x="239" y="111"/>
                  </a:cubicBezTo>
                  <a:cubicBezTo>
                    <a:pt x="37" y="230"/>
                    <a:pt x="1" y="373"/>
                    <a:pt x="156" y="575"/>
                  </a:cubicBezTo>
                  <a:cubicBezTo>
                    <a:pt x="239" y="635"/>
                    <a:pt x="334" y="658"/>
                    <a:pt x="418" y="706"/>
                  </a:cubicBezTo>
                  <a:cubicBezTo>
                    <a:pt x="465" y="730"/>
                    <a:pt x="513" y="777"/>
                    <a:pt x="537" y="837"/>
                  </a:cubicBezTo>
                  <a:cubicBezTo>
                    <a:pt x="727" y="951"/>
                    <a:pt x="928" y="974"/>
                    <a:pt x="1132" y="974"/>
                  </a:cubicBezTo>
                  <a:cubicBezTo>
                    <a:pt x="1267" y="974"/>
                    <a:pt x="1403" y="964"/>
                    <a:pt x="1538" y="964"/>
                  </a:cubicBezTo>
                  <a:cubicBezTo>
                    <a:pt x="1582" y="964"/>
                    <a:pt x="1625" y="965"/>
                    <a:pt x="1668" y="968"/>
                  </a:cubicBezTo>
                  <a:cubicBezTo>
                    <a:pt x="1702" y="976"/>
                    <a:pt x="1731" y="980"/>
                    <a:pt x="1754" y="980"/>
                  </a:cubicBezTo>
                  <a:cubicBezTo>
                    <a:pt x="1896" y="980"/>
                    <a:pt x="1865" y="842"/>
                    <a:pt x="1835" y="730"/>
                  </a:cubicBezTo>
                  <a:cubicBezTo>
                    <a:pt x="1811" y="694"/>
                    <a:pt x="1787" y="658"/>
                    <a:pt x="1811" y="611"/>
                  </a:cubicBezTo>
                  <a:lnTo>
                    <a:pt x="1811" y="611"/>
                  </a:lnTo>
                  <a:cubicBezTo>
                    <a:pt x="1846" y="623"/>
                    <a:pt x="1882" y="646"/>
                    <a:pt x="1906" y="670"/>
                  </a:cubicBezTo>
                  <a:cubicBezTo>
                    <a:pt x="1954" y="706"/>
                    <a:pt x="2001" y="718"/>
                    <a:pt x="2061" y="718"/>
                  </a:cubicBezTo>
                  <a:cubicBezTo>
                    <a:pt x="2099" y="680"/>
                    <a:pt x="2137" y="655"/>
                    <a:pt x="2177" y="655"/>
                  </a:cubicBezTo>
                  <a:cubicBezTo>
                    <a:pt x="2212" y="655"/>
                    <a:pt x="2248" y="674"/>
                    <a:pt x="2287" y="718"/>
                  </a:cubicBezTo>
                  <a:cubicBezTo>
                    <a:pt x="2346" y="718"/>
                    <a:pt x="2406" y="718"/>
                    <a:pt x="2442" y="694"/>
                  </a:cubicBezTo>
                  <a:cubicBezTo>
                    <a:pt x="2525" y="611"/>
                    <a:pt x="2644" y="599"/>
                    <a:pt x="2716" y="515"/>
                  </a:cubicBezTo>
                  <a:lnTo>
                    <a:pt x="2716" y="373"/>
                  </a:lnTo>
                  <a:cubicBezTo>
                    <a:pt x="2321" y="81"/>
                    <a:pt x="1909" y="0"/>
                    <a:pt x="1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5877500" y="2501400"/>
              <a:ext cx="61650" cy="18400"/>
            </a:xfrm>
            <a:custGeom>
              <a:avLst/>
              <a:gdLst/>
              <a:ahLst/>
              <a:cxnLst/>
              <a:rect l="l" t="t" r="r" b="b"/>
              <a:pathLst>
                <a:path w="2466" h="736" extrusionOk="0">
                  <a:moveTo>
                    <a:pt x="935" y="1"/>
                  </a:moveTo>
                  <a:cubicBezTo>
                    <a:pt x="674" y="1"/>
                    <a:pt x="408" y="58"/>
                    <a:pt x="144" y="141"/>
                  </a:cubicBezTo>
                  <a:cubicBezTo>
                    <a:pt x="1" y="283"/>
                    <a:pt x="120" y="414"/>
                    <a:pt x="120" y="545"/>
                  </a:cubicBezTo>
                  <a:lnTo>
                    <a:pt x="120" y="605"/>
                  </a:lnTo>
                  <a:cubicBezTo>
                    <a:pt x="247" y="585"/>
                    <a:pt x="372" y="577"/>
                    <a:pt x="497" y="577"/>
                  </a:cubicBezTo>
                  <a:cubicBezTo>
                    <a:pt x="1051" y="577"/>
                    <a:pt x="1588" y="736"/>
                    <a:pt x="2132" y="736"/>
                  </a:cubicBezTo>
                  <a:cubicBezTo>
                    <a:pt x="2168" y="557"/>
                    <a:pt x="2465" y="676"/>
                    <a:pt x="2465" y="498"/>
                  </a:cubicBezTo>
                  <a:cubicBezTo>
                    <a:pt x="2394" y="339"/>
                    <a:pt x="2302" y="303"/>
                    <a:pt x="2203" y="303"/>
                  </a:cubicBezTo>
                  <a:cubicBezTo>
                    <a:pt x="2125" y="303"/>
                    <a:pt x="2043" y="326"/>
                    <a:pt x="1964" y="326"/>
                  </a:cubicBezTo>
                  <a:cubicBezTo>
                    <a:pt x="1911" y="326"/>
                    <a:pt x="1859" y="316"/>
                    <a:pt x="1811" y="283"/>
                  </a:cubicBezTo>
                  <a:cubicBezTo>
                    <a:pt x="1535" y="78"/>
                    <a:pt x="1239" y="1"/>
                    <a:pt x="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5603825" y="2467850"/>
              <a:ext cx="100475" cy="10875"/>
            </a:xfrm>
            <a:custGeom>
              <a:avLst/>
              <a:gdLst/>
              <a:ahLst/>
              <a:cxnLst/>
              <a:rect l="l" t="t" r="r" b="b"/>
              <a:pathLst>
                <a:path w="4019" h="435" extrusionOk="0">
                  <a:moveTo>
                    <a:pt x="1889" y="0"/>
                  </a:moveTo>
                  <a:cubicBezTo>
                    <a:pt x="1363" y="0"/>
                    <a:pt x="839" y="18"/>
                    <a:pt x="316" y="54"/>
                  </a:cubicBezTo>
                  <a:cubicBezTo>
                    <a:pt x="274" y="43"/>
                    <a:pt x="237" y="38"/>
                    <a:pt x="205" y="38"/>
                  </a:cubicBezTo>
                  <a:cubicBezTo>
                    <a:pt x="52" y="38"/>
                    <a:pt x="0" y="149"/>
                    <a:pt x="30" y="316"/>
                  </a:cubicBezTo>
                  <a:cubicBezTo>
                    <a:pt x="518" y="328"/>
                    <a:pt x="994" y="340"/>
                    <a:pt x="1470" y="351"/>
                  </a:cubicBezTo>
                  <a:cubicBezTo>
                    <a:pt x="1773" y="412"/>
                    <a:pt x="2078" y="426"/>
                    <a:pt x="2383" y="426"/>
                  </a:cubicBezTo>
                  <a:cubicBezTo>
                    <a:pt x="2629" y="426"/>
                    <a:pt x="2876" y="417"/>
                    <a:pt x="3121" y="417"/>
                  </a:cubicBezTo>
                  <a:cubicBezTo>
                    <a:pt x="3290" y="417"/>
                    <a:pt x="3458" y="421"/>
                    <a:pt x="3625" y="435"/>
                  </a:cubicBezTo>
                  <a:cubicBezTo>
                    <a:pt x="4018" y="101"/>
                    <a:pt x="3542" y="173"/>
                    <a:pt x="3471" y="54"/>
                  </a:cubicBezTo>
                  <a:cubicBezTo>
                    <a:pt x="2941" y="18"/>
                    <a:pt x="2414" y="0"/>
                    <a:pt x="1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5993000" y="2597550"/>
              <a:ext cx="66100" cy="19375"/>
            </a:xfrm>
            <a:custGeom>
              <a:avLst/>
              <a:gdLst/>
              <a:ahLst/>
              <a:cxnLst/>
              <a:rect l="l" t="t" r="r" b="b"/>
              <a:pathLst>
                <a:path w="2644" h="775" extrusionOk="0">
                  <a:moveTo>
                    <a:pt x="1691" y="299"/>
                  </a:moveTo>
                  <a:cubicBezTo>
                    <a:pt x="1699" y="299"/>
                    <a:pt x="1707" y="307"/>
                    <a:pt x="1715" y="315"/>
                  </a:cubicBezTo>
                  <a:lnTo>
                    <a:pt x="1715" y="315"/>
                  </a:lnTo>
                  <a:cubicBezTo>
                    <a:pt x="1712" y="314"/>
                    <a:pt x="1709" y="314"/>
                    <a:pt x="1707" y="314"/>
                  </a:cubicBezTo>
                  <a:cubicBezTo>
                    <a:pt x="1691" y="314"/>
                    <a:pt x="1678" y="320"/>
                    <a:pt x="1667" y="331"/>
                  </a:cubicBezTo>
                  <a:cubicBezTo>
                    <a:pt x="1675" y="307"/>
                    <a:pt x="1683" y="299"/>
                    <a:pt x="1691" y="299"/>
                  </a:cubicBezTo>
                  <a:close/>
                  <a:moveTo>
                    <a:pt x="705" y="0"/>
                  </a:moveTo>
                  <a:cubicBezTo>
                    <a:pt x="597" y="0"/>
                    <a:pt x="481" y="21"/>
                    <a:pt x="370" y="21"/>
                  </a:cubicBezTo>
                  <a:cubicBezTo>
                    <a:pt x="310" y="57"/>
                    <a:pt x="310" y="105"/>
                    <a:pt x="358" y="152"/>
                  </a:cubicBezTo>
                  <a:cubicBezTo>
                    <a:pt x="405" y="188"/>
                    <a:pt x="429" y="212"/>
                    <a:pt x="477" y="247"/>
                  </a:cubicBezTo>
                  <a:cubicBezTo>
                    <a:pt x="405" y="212"/>
                    <a:pt x="358" y="152"/>
                    <a:pt x="262" y="140"/>
                  </a:cubicBezTo>
                  <a:cubicBezTo>
                    <a:pt x="84" y="212"/>
                    <a:pt x="0" y="331"/>
                    <a:pt x="24" y="521"/>
                  </a:cubicBezTo>
                  <a:cubicBezTo>
                    <a:pt x="76" y="618"/>
                    <a:pt x="143" y="664"/>
                    <a:pt x="220" y="664"/>
                  </a:cubicBezTo>
                  <a:cubicBezTo>
                    <a:pt x="266" y="664"/>
                    <a:pt x="316" y="648"/>
                    <a:pt x="370" y="617"/>
                  </a:cubicBezTo>
                  <a:cubicBezTo>
                    <a:pt x="417" y="605"/>
                    <a:pt x="465" y="605"/>
                    <a:pt x="501" y="605"/>
                  </a:cubicBezTo>
                  <a:cubicBezTo>
                    <a:pt x="527" y="604"/>
                    <a:pt x="554" y="603"/>
                    <a:pt x="581" y="603"/>
                  </a:cubicBezTo>
                  <a:cubicBezTo>
                    <a:pt x="1108" y="603"/>
                    <a:pt x="1615" y="775"/>
                    <a:pt x="2130" y="775"/>
                  </a:cubicBezTo>
                  <a:cubicBezTo>
                    <a:pt x="2261" y="775"/>
                    <a:pt x="2392" y="763"/>
                    <a:pt x="2525" y="736"/>
                  </a:cubicBezTo>
                  <a:lnTo>
                    <a:pt x="2513" y="736"/>
                  </a:lnTo>
                  <a:cubicBezTo>
                    <a:pt x="2513" y="688"/>
                    <a:pt x="2525" y="628"/>
                    <a:pt x="2525" y="581"/>
                  </a:cubicBezTo>
                  <a:cubicBezTo>
                    <a:pt x="2644" y="462"/>
                    <a:pt x="2644" y="331"/>
                    <a:pt x="2548" y="188"/>
                  </a:cubicBezTo>
                  <a:cubicBezTo>
                    <a:pt x="2501" y="164"/>
                    <a:pt x="2441" y="164"/>
                    <a:pt x="2394" y="164"/>
                  </a:cubicBezTo>
                  <a:cubicBezTo>
                    <a:pt x="2275" y="224"/>
                    <a:pt x="2382" y="390"/>
                    <a:pt x="2263" y="450"/>
                  </a:cubicBezTo>
                  <a:cubicBezTo>
                    <a:pt x="2346" y="343"/>
                    <a:pt x="2310" y="259"/>
                    <a:pt x="2251" y="152"/>
                  </a:cubicBezTo>
                  <a:cubicBezTo>
                    <a:pt x="2222" y="112"/>
                    <a:pt x="2193" y="91"/>
                    <a:pt x="2167" y="91"/>
                  </a:cubicBezTo>
                  <a:cubicBezTo>
                    <a:pt x="2139" y="91"/>
                    <a:pt x="2114" y="115"/>
                    <a:pt x="2096" y="164"/>
                  </a:cubicBezTo>
                  <a:cubicBezTo>
                    <a:pt x="2013" y="259"/>
                    <a:pt x="1905" y="319"/>
                    <a:pt x="1774" y="343"/>
                  </a:cubicBezTo>
                  <a:cubicBezTo>
                    <a:pt x="1767" y="337"/>
                    <a:pt x="1760" y="333"/>
                    <a:pt x="1754" y="329"/>
                  </a:cubicBezTo>
                  <a:lnTo>
                    <a:pt x="1754" y="329"/>
                  </a:lnTo>
                  <a:cubicBezTo>
                    <a:pt x="1854" y="314"/>
                    <a:pt x="1931" y="266"/>
                    <a:pt x="1965" y="152"/>
                  </a:cubicBezTo>
                  <a:cubicBezTo>
                    <a:pt x="1862" y="57"/>
                    <a:pt x="1722" y="4"/>
                    <a:pt x="1601" y="4"/>
                  </a:cubicBezTo>
                  <a:cubicBezTo>
                    <a:pt x="1540" y="4"/>
                    <a:pt x="1485" y="17"/>
                    <a:pt x="1441" y="45"/>
                  </a:cubicBezTo>
                  <a:cubicBezTo>
                    <a:pt x="1355" y="99"/>
                    <a:pt x="1282" y="119"/>
                    <a:pt x="1211" y="119"/>
                  </a:cubicBezTo>
                  <a:cubicBezTo>
                    <a:pt x="1096" y="119"/>
                    <a:pt x="991" y="66"/>
                    <a:pt x="858" y="21"/>
                  </a:cubicBezTo>
                  <a:cubicBezTo>
                    <a:pt x="810" y="5"/>
                    <a:pt x="758" y="0"/>
                    <a:pt x="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5851600" y="2375000"/>
              <a:ext cx="71925" cy="16625"/>
            </a:xfrm>
            <a:custGeom>
              <a:avLst/>
              <a:gdLst/>
              <a:ahLst/>
              <a:cxnLst/>
              <a:rect l="l" t="t" r="r" b="b"/>
              <a:pathLst>
                <a:path w="2877" h="665" extrusionOk="0">
                  <a:moveTo>
                    <a:pt x="671" y="1"/>
                  </a:moveTo>
                  <a:cubicBezTo>
                    <a:pt x="434" y="1"/>
                    <a:pt x="204" y="36"/>
                    <a:pt x="1" y="220"/>
                  </a:cubicBezTo>
                  <a:cubicBezTo>
                    <a:pt x="61" y="303"/>
                    <a:pt x="108" y="398"/>
                    <a:pt x="144" y="482"/>
                  </a:cubicBezTo>
                  <a:cubicBezTo>
                    <a:pt x="843" y="569"/>
                    <a:pt x="1533" y="664"/>
                    <a:pt x="2216" y="664"/>
                  </a:cubicBezTo>
                  <a:cubicBezTo>
                    <a:pt x="2371" y="664"/>
                    <a:pt x="2526" y="659"/>
                    <a:pt x="2680" y="648"/>
                  </a:cubicBezTo>
                  <a:cubicBezTo>
                    <a:pt x="2739" y="613"/>
                    <a:pt x="2847" y="601"/>
                    <a:pt x="2858" y="553"/>
                  </a:cubicBezTo>
                  <a:cubicBezTo>
                    <a:pt x="2877" y="488"/>
                    <a:pt x="2831" y="481"/>
                    <a:pt x="2781" y="481"/>
                  </a:cubicBezTo>
                  <a:cubicBezTo>
                    <a:pt x="2767" y="481"/>
                    <a:pt x="2753" y="482"/>
                    <a:pt x="2739" y="482"/>
                  </a:cubicBezTo>
                  <a:cubicBezTo>
                    <a:pt x="2585" y="470"/>
                    <a:pt x="2406" y="494"/>
                    <a:pt x="2311" y="339"/>
                  </a:cubicBezTo>
                  <a:cubicBezTo>
                    <a:pt x="2175" y="60"/>
                    <a:pt x="1958" y="30"/>
                    <a:pt x="1734" y="30"/>
                  </a:cubicBezTo>
                  <a:cubicBezTo>
                    <a:pt x="1672" y="30"/>
                    <a:pt x="1610" y="32"/>
                    <a:pt x="1549" y="32"/>
                  </a:cubicBezTo>
                  <a:cubicBezTo>
                    <a:pt x="1462" y="32"/>
                    <a:pt x="1377" y="28"/>
                    <a:pt x="1299" y="5"/>
                  </a:cubicBezTo>
                  <a:cubicBezTo>
                    <a:pt x="1239" y="12"/>
                    <a:pt x="1178" y="14"/>
                    <a:pt x="1118" y="14"/>
                  </a:cubicBezTo>
                  <a:cubicBezTo>
                    <a:pt x="969" y="14"/>
                    <a:pt x="819" y="1"/>
                    <a:pt x="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5271775" y="2507575"/>
              <a:ext cx="81575" cy="16075"/>
            </a:xfrm>
            <a:custGeom>
              <a:avLst/>
              <a:gdLst/>
              <a:ahLst/>
              <a:cxnLst/>
              <a:rect l="l" t="t" r="r" b="b"/>
              <a:pathLst>
                <a:path w="3263" h="643" extrusionOk="0">
                  <a:moveTo>
                    <a:pt x="2686" y="313"/>
                  </a:moveTo>
                  <a:cubicBezTo>
                    <a:pt x="2693" y="313"/>
                    <a:pt x="2712" y="326"/>
                    <a:pt x="2739" y="358"/>
                  </a:cubicBezTo>
                  <a:cubicBezTo>
                    <a:pt x="2753" y="368"/>
                    <a:pt x="2764" y="372"/>
                    <a:pt x="2773" y="372"/>
                  </a:cubicBezTo>
                  <a:cubicBezTo>
                    <a:pt x="2788" y="372"/>
                    <a:pt x="2795" y="361"/>
                    <a:pt x="2799" y="350"/>
                  </a:cubicBezTo>
                  <a:lnTo>
                    <a:pt x="2799" y="350"/>
                  </a:lnTo>
                  <a:cubicBezTo>
                    <a:pt x="2799" y="355"/>
                    <a:pt x="2799" y="362"/>
                    <a:pt x="2799" y="370"/>
                  </a:cubicBezTo>
                  <a:cubicBezTo>
                    <a:pt x="2799" y="376"/>
                    <a:pt x="2799" y="382"/>
                    <a:pt x="2800" y="386"/>
                  </a:cubicBezTo>
                  <a:lnTo>
                    <a:pt x="2800" y="386"/>
                  </a:lnTo>
                  <a:cubicBezTo>
                    <a:pt x="2774" y="382"/>
                    <a:pt x="2749" y="374"/>
                    <a:pt x="2727" y="358"/>
                  </a:cubicBezTo>
                  <a:cubicBezTo>
                    <a:pt x="2688" y="332"/>
                    <a:pt x="2677" y="313"/>
                    <a:pt x="2686" y="313"/>
                  </a:cubicBezTo>
                  <a:close/>
                  <a:moveTo>
                    <a:pt x="715" y="1"/>
                  </a:moveTo>
                  <a:cubicBezTo>
                    <a:pt x="513" y="13"/>
                    <a:pt x="286" y="1"/>
                    <a:pt x="108" y="156"/>
                  </a:cubicBezTo>
                  <a:cubicBezTo>
                    <a:pt x="1" y="453"/>
                    <a:pt x="334" y="358"/>
                    <a:pt x="405" y="489"/>
                  </a:cubicBezTo>
                  <a:cubicBezTo>
                    <a:pt x="443" y="481"/>
                    <a:pt x="480" y="478"/>
                    <a:pt x="517" y="478"/>
                  </a:cubicBezTo>
                  <a:cubicBezTo>
                    <a:pt x="716" y="478"/>
                    <a:pt x="913" y="575"/>
                    <a:pt x="1111" y="575"/>
                  </a:cubicBezTo>
                  <a:cubicBezTo>
                    <a:pt x="1204" y="575"/>
                    <a:pt x="1299" y="553"/>
                    <a:pt x="1394" y="489"/>
                  </a:cubicBezTo>
                  <a:cubicBezTo>
                    <a:pt x="1417" y="465"/>
                    <a:pt x="1453" y="429"/>
                    <a:pt x="1477" y="417"/>
                  </a:cubicBezTo>
                  <a:lnTo>
                    <a:pt x="1477" y="417"/>
                  </a:lnTo>
                  <a:cubicBezTo>
                    <a:pt x="1453" y="453"/>
                    <a:pt x="1417" y="477"/>
                    <a:pt x="1394" y="489"/>
                  </a:cubicBezTo>
                  <a:cubicBezTo>
                    <a:pt x="1661" y="610"/>
                    <a:pt x="1936" y="642"/>
                    <a:pt x="2212" y="642"/>
                  </a:cubicBezTo>
                  <a:cubicBezTo>
                    <a:pt x="2542" y="642"/>
                    <a:pt x="2875" y="595"/>
                    <a:pt x="3201" y="595"/>
                  </a:cubicBezTo>
                  <a:cubicBezTo>
                    <a:pt x="3222" y="595"/>
                    <a:pt x="3242" y="596"/>
                    <a:pt x="3263" y="596"/>
                  </a:cubicBezTo>
                  <a:cubicBezTo>
                    <a:pt x="3241" y="408"/>
                    <a:pt x="3160" y="369"/>
                    <a:pt x="3063" y="369"/>
                  </a:cubicBezTo>
                  <a:cubicBezTo>
                    <a:pt x="2995" y="369"/>
                    <a:pt x="2919" y="389"/>
                    <a:pt x="2849" y="390"/>
                  </a:cubicBezTo>
                  <a:lnTo>
                    <a:pt x="2849" y="390"/>
                  </a:lnTo>
                  <a:cubicBezTo>
                    <a:pt x="2873" y="370"/>
                    <a:pt x="2894" y="338"/>
                    <a:pt x="2879" y="338"/>
                  </a:cubicBezTo>
                  <a:cubicBezTo>
                    <a:pt x="2875" y="338"/>
                    <a:pt x="2868" y="340"/>
                    <a:pt x="2858" y="346"/>
                  </a:cubicBezTo>
                  <a:cubicBezTo>
                    <a:pt x="2894" y="286"/>
                    <a:pt x="2882" y="239"/>
                    <a:pt x="2822" y="191"/>
                  </a:cubicBezTo>
                  <a:cubicBezTo>
                    <a:pt x="2771" y="146"/>
                    <a:pt x="2723" y="125"/>
                    <a:pt x="2672" y="125"/>
                  </a:cubicBezTo>
                  <a:cubicBezTo>
                    <a:pt x="2630" y="125"/>
                    <a:pt x="2586" y="140"/>
                    <a:pt x="2537" y="167"/>
                  </a:cubicBezTo>
                  <a:cubicBezTo>
                    <a:pt x="2489" y="167"/>
                    <a:pt x="2429" y="179"/>
                    <a:pt x="2382" y="179"/>
                  </a:cubicBezTo>
                  <a:cubicBezTo>
                    <a:pt x="2302" y="129"/>
                    <a:pt x="2216" y="117"/>
                    <a:pt x="2128" y="117"/>
                  </a:cubicBezTo>
                  <a:cubicBezTo>
                    <a:pt x="2043" y="117"/>
                    <a:pt x="1957" y="128"/>
                    <a:pt x="1873" y="128"/>
                  </a:cubicBezTo>
                  <a:cubicBezTo>
                    <a:pt x="1836" y="128"/>
                    <a:pt x="1799" y="126"/>
                    <a:pt x="1763" y="120"/>
                  </a:cubicBezTo>
                  <a:cubicBezTo>
                    <a:pt x="1656" y="120"/>
                    <a:pt x="1548" y="108"/>
                    <a:pt x="1453" y="60"/>
                  </a:cubicBezTo>
                  <a:cubicBezTo>
                    <a:pt x="1370" y="36"/>
                    <a:pt x="1310" y="13"/>
                    <a:pt x="1239" y="13"/>
                  </a:cubicBezTo>
                  <a:cubicBezTo>
                    <a:pt x="1132" y="1"/>
                    <a:pt x="1036" y="1"/>
                    <a:pt x="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5432225" y="2546225"/>
              <a:ext cx="79775" cy="14975"/>
            </a:xfrm>
            <a:custGeom>
              <a:avLst/>
              <a:gdLst/>
              <a:ahLst/>
              <a:cxnLst/>
              <a:rect l="l" t="t" r="r" b="b"/>
              <a:pathLst>
                <a:path w="3191" h="599" extrusionOk="0">
                  <a:moveTo>
                    <a:pt x="1541" y="0"/>
                  </a:moveTo>
                  <a:cubicBezTo>
                    <a:pt x="1421" y="0"/>
                    <a:pt x="1298" y="117"/>
                    <a:pt x="1180" y="117"/>
                  </a:cubicBezTo>
                  <a:cubicBezTo>
                    <a:pt x="1164" y="117"/>
                    <a:pt x="1147" y="115"/>
                    <a:pt x="1131" y="110"/>
                  </a:cubicBezTo>
                  <a:cubicBezTo>
                    <a:pt x="1131" y="134"/>
                    <a:pt x="1131" y="169"/>
                    <a:pt x="1107" y="169"/>
                  </a:cubicBezTo>
                  <a:cubicBezTo>
                    <a:pt x="1100" y="171"/>
                    <a:pt x="1092" y="172"/>
                    <a:pt x="1085" y="172"/>
                  </a:cubicBezTo>
                  <a:cubicBezTo>
                    <a:pt x="1039" y="172"/>
                    <a:pt x="1011" y="139"/>
                    <a:pt x="1000" y="98"/>
                  </a:cubicBezTo>
                  <a:lnTo>
                    <a:pt x="0" y="98"/>
                  </a:lnTo>
                  <a:cubicBezTo>
                    <a:pt x="0" y="273"/>
                    <a:pt x="75" y="311"/>
                    <a:pt x="172" y="311"/>
                  </a:cubicBezTo>
                  <a:cubicBezTo>
                    <a:pt x="245" y="311"/>
                    <a:pt x="332" y="288"/>
                    <a:pt x="407" y="288"/>
                  </a:cubicBezTo>
                  <a:cubicBezTo>
                    <a:pt x="480" y="288"/>
                    <a:pt x="543" y="310"/>
                    <a:pt x="572" y="395"/>
                  </a:cubicBezTo>
                  <a:cubicBezTo>
                    <a:pt x="572" y="431"/>
                    <a:pt x="583" y="467"/>
                    <a:pt x="583" y="515"/>
                  </a:cubicBezTo>
                  <a:cubicBezTo>
                    <a:pt x="1238" y="515"/>
                    <a:pt x="1905" y="526"/>
                    <a:pt x="2572" y="526"/>
                  </a:cubicBezTo>
                  <a:cubicBezTo>
                    <a:pt x="2679" y="571"/>
                    <a:pt x="2787" y="598"/>
                    <a:pt x="2896" y="598"/>
                  </a:cubicBezTo>
                  <a:cubicBezTo>
                    <a:pt x="2992" y="598"/>
                    <a:pt x="3090" y="577"/>
                    <a:pt x="3191" y="526"/>
                  </a:cubicBezTo>
                  <a:cubicBezTo>
                    <a:pt x="3145" y="412"/>
                    <a:pt x="3056" y="288"/>
                    <a:pt x="2965" y="288"/>
                  </a:cubicBezTo>
                  <a:cubicBezTo>
                    <a:pt x="2961" y="288"/>
                    <a:pt x="2957" y="288"/>
                    <a:pt x="2953" y="288"/>
                  </a:cubicBezTo>
                  <a:cubicBezTo>
                    <a:pt x="2900" y="298"/>
                    <a:pt x="2848" y="303"/>
                    <a:pt x="2797" y="303"/>
                  </a:cubicBezTo>
                  <a:cubicBezTo>
                    <a:pt x="2454" y="303"/>
                    <a:pt x="2148" y="105"/>
                    <a:pt x="1816" y="105"/>
                  </a:cubicBezTo>
                  <a:cubicBezTo>
                    <a:pt x="1786" y="105"/>
                    <a:pt x="1757" y="106"/>
                    <a:pt x="1726" y="110"/>
                  </a:cubicBezTo>
                  <a:lnTo>
                    <a:pt x="1703" y="157"/>
                  </a:lnTo>
                  <a:lnTo>
                    <a:pt x="1715" y="110"/>
                  </a:lnTo>
                  <a:cubicBezTo>
                    <a:pt x="1658" y="28"/>
                    <a:pt x="1599" y="0"/>
                    <a:pt x="1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5575375" y="2441425"/>
              <a:ext cx="90375" cy="10525"/>
            </a:xfrm>
            <a:custGeom>
              <a:avLst/>
              <a:gdLst/>
              <a:ahLst/>
              <a:cxnLst/>
              <a:rect l="l" t="t" r="r" b="b"/>
              <a:pathLst>
                <a:path w="3615" h="421" extrusionOk="0">
                  <a:moveTo>
                    <a:pt x="717" y="0"/>
                  </a:moveTo>
                  <a:cubicBezTo>
                    <a:pt x="477" y="0"/>
                    <a:pt x="238" y="27"/>
                    <a:pt x="1" y="123"/>
                  </a:cubicBezTo>
                  <a:lnTo>
                    <a:pt x="1" y="254"/>
                  </a:lnTo>
                  <a:cubicBezTo>
                    <a:pt x="145" y="378"/>
                    <a:pt x="303" y="402"/>
                    <a:pt x="466" y="402"/>
                  </a:cubicBezTo>
                  <a:cubicBezTo>
                    <a:pt x="566" y="402"/>
                    <a:pt x="667" y="393"/>
                    <a:pt x="768" y="393"/>
                  </a:cubicBezTo>
                  <a:cubicBezTo>
                    <a:pt x="802" y="393"/>
                    <a:pt x="836" y="394"/>
                    <a:pt x="870" y="396"/>
                  </a:cubicBezTo>
                  <a:lnTo>
                    <a:pt x="1001" y="396"/>
                  </a:lnTo>
                  <a:cubicBezTo>
                    <a:pt x="1079" y="301"/>
                    <a:pt x="1176" y="262"/>
                    <a:pt x="1279" y="262"/>
                  </a:cubicBezTo>
                  <a:cubicBezTo>
                    <a:pt x="1317" y="262"/>
                    <a:pt x="1355" y="268"/>
                    <a:pt x="1394" y="277"/>
                  </a:cubicBezTo>
                  <a:cubicBezTo>
                    <a:pt x="1714" y="397"/>
                    <a:pt x="2040" y="417"/>
                    <a:pt x="2371" y="417"/>
                  </a:cubicBezTo>
                  <a:cubicBezTo>
                    <a:pt x="2528" y="417"/>
                    <a:pt x="2686" y="412"/>
                    <a:pt x="2845" y="412"/>
                  </a:cubicBezTo>
                  <a:cubicBezTo>
                    <a:pt x="2948" y="412"/>
                    <a:pt x="3052" y="414"/>
                    <a:pt x="3156" y="420"/>
                  </a:cubicBezTo>
                  <a:cubicBezTo>
                    <a:pt x="3193" y="343"/>
                    <a:pt x="3269" y="335"/>
                    <a:pt x="3349" y="335"/>
                  </a:cubicBezTo>
                  <a:cubicBezTo>
                    <a:pt x="3369" y="335"/>
                    <a:pt x="3389" y="336"/>
                    <a:pt x="3408" y="336"/>
                  </a:cubicBezTo>
                  <a:cubicBezTo>
                    <a:pt x="3517" y="336"/>
                    <a:pt x="3615" y="321"/>
                    <a:pt x="3609" y="135"/>
                  </a:cubicBezTo>
                  <a:cubicBezTo>
                    <a:pt x="2906" y="87"/>
                    <a:pt x="2204" y="75"/>
                    <a:pt x="1513" y="39"/>
                  </a:cubicBezTo>
                  <a:cubicBezTo>
                    <a:pt x="1250" y="33"/>
                    <a:pt x="983" y="0"/>
                    <a:pt x="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5317025" y="2448200"/>
              <a:ext cx="94100" cy="7900"/>
            </a:xfrm>
            <a:custGeom>
              <a:avLst/>
              <a:gdLst/>
              <a:ahLst/>
              <a:cxnLst/>
              <a:rect l="l" t="t" r="r" b="b"/>
              <a:pathLst>
                <a:path w="3764" h="316" extrusionOk="0">
                  <a:moveTo>
                    <a:pt x="1911" y="0"/>
                  </a:moveTo>
                  <a:cubicBezTo>
                    <a:pt x="1584" y="0"/>
                    <a:pt x="1256" y="6"/>
                    <a:pt x="929" y="30"/>
                  </a:cubicBezTo>
                  <a:cubicBezTo>
                    <a:pt x="915" y="31"/>
                    <a:pt x="901" y="31"/>
                    <a:pt x="887" y="31"/>
                  </a:cubicBezTo>
                  <a:cubicBezTo>
                    <a:pt x="732" y="31"/>
                    <a:pt x="570" y="1"/>
                    <a:pt x="413" y="1"/>
                  </a:cubicBezTo>
                  <a:cubicBezTo>
                    <a:pt x="267" y="1"/>
                    <a:pt x="126" y="27"/>
                    <a:pt x="0" y="125"/>
                  </a:cubicBezTo>
                  <a:cubicBezTo>
                    <a:pt x="72" y="268"/>
                    <a:pt x="238" y="185"/>
                    <a:pt x="310" y="292"/>
                  </a:cubicBezTo>
                  <a:cubicBezTo>
                    <a:pt x="635" y="292"/>
                    <a:pt x="961" y="297"/>
                    <a:pt x="1290" y="297"/>
                  </a:cubicBezTo>
                  <a:cubicBezTo>
                    <a:pt x="1454" y="297"/>
                    <a:pt x="1620" y="296"/>
                    <a:pt x="1786" y="292"/>
                  </a:cubicBezTo>
                  <a:cubicBezTo>
                    <a:pt x="1860" y="289"/>
                    <a:pt x="1934" y="288"/>
                    <a:pt x="2009" y="288"/>
                  </a:cubicBezTo>
                  <a:cubicBezTo>
                    <a:pt x="2369" y="288"/>
                    <a:pt x="2736" y="315"/>
                    <a:pt x="3105" y="315"/>
                  </a:cubicBezTo>
                  <a:cubicBezTo>
                    <a:pt x="3312" y="315"/>
                    <a:pt x="3519" y="307"/>
                    <a:pt x="3727" y="280"/>
                  </a:cubicBezTo>
                  <a:cubicBezTo>
                    <a:pt x="3763" y="108"/>
                    <a:pt x="3676" y="88"/>
                    <a:pt x="3579" y="88"/>
                  </a:cubicBezTo>
                  <a:cubicBezTo>
                    <a:pt x="3549" y="88"/>
                    <a:pt x="3517" y="90"/>
                    <a:pt x="3489" y="90"/>
                  </a:cubicBezTo>
                  <a:cubicBezTo>
                    <a:pt x="3458" y="84"/>
                    <a:pt x="3426" y="82"/>
                    <a:pt x="3394" y="82"/>
                  </a:cubicBezTo>
                  <a:cubicBezTo>
                    <a:pt x="3317" y="82"/>
                    <a:pt x="3238" y="93"/>
                    <a:pt x="3160" y="93"/>
                  </a:cubicBezTo>
                  <a:cubicBezTo>
                    <a:pt x="3067" y="93"/>
                    <a:pt x="2975" y="77"/>
                    <a:pt x="2894" y="6"/>
                  </a:cubicBezTo>
                  <a:cubicBezTo>
                    <a:pt x="2566" y="6"/>
                    <a:pt x="2239" y="0"/>
                    <a:pt x="1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5372975" y="2303350"/>
              <a:ext cx="55700" cy="23475"/>
            </a:xfrm>
            <a:custGeom>
              <a:avLst/>
              <a:gdLst/>
              <a:ahLst/>
              <a:cxnLst/>
              <a:rect l="l" t="t" r="r" b="b"/>
              <a:pathLst>
                <a:path w="2228" h="939" extrusionOk="0">
                  <a:moveTo>
                    <a:pt x="1070" y="0"/>
                  </a:moveTo>
                  <a:cubicBezTo>
                    <a:pt x="990" y="0"/>
                    <a:pt x="908" y="2"/>
                    <a:pt x="822" y="2"/>
                  </a:cubicBezTo>
                  <a:cubicBezTo>
                    <a:pt x="560" y="14"/>
                    <a:pt x="298" y="74"/>
                    <a:pt x="108" y="288"/>
                  </a:cubicBezTo>
                  <a:cubicBezTo>
                    <a:pt x="60" y="324"/>
                    <a:pt x="36" y="383"/>
                    <a:pt x="1" y="443"/>
                  </a:cubicBezTo>
                  <a:cubicBezTo>
                    <a:pt x="1" y="502"/>
                    <a:pt x="1" y="562"/>
                    <a:pt x="48" y="621"/>
                  </a:cubicBezTo>
                  <a:cubicBezTo>
                    <a:pt x="179" y="705"/>
                    <a:pt x="358" y="621"/>
                    <a:pt x="501" y="728"/>
                  </a:cubicBezTo>
                  <a:cubicBezTo>
                    <a:pt x="742" y="892"/>
                    <a:pt x="1006" y="908"/>
                    <a:pt x="1281" y="908"/>
                  </a:cubicBezTo>
                  <a:cubicBezTo>
                    <a:pt x="1346" y="908"/>
                    <a:pt x="1411" y="907"/>
                    <a:pt x="1477" y="907"/>
                  </a:cubicBezTo>
                  <a:cubicBezTo>
                    <a:pt x="1559" y="927"/>
                    <a:pt x="1639" y="938"/>
                    <a:pt x="1715" y="938"/>
                  </a:cubicBezTo>
                  <a:cubicBezTo>
                    <a:pt x="1904" y="938"/>
                    <a:pt x="2075" y="873"/>
                    <a:pt x="2227" y="728"/>
                  </a:cubicBezTo>
                  <a:cubicBezTo>
                    <a:pt x="2103" y="626"/>
                    <a:pt x="1962" y="601"/>
                    <a:pt x="1815" y="601"/>
                  </a:cubicBezTo>
                  <a:cubicBezTo>
                    <a:pt x="1684" y="601"/>
                    <a:pt x="1547" y="621"/>
                    <a:pt x="1414" y="621"/>
                  </a:cubicBezTo>
                  <a:cubicBezTo>
                    <a:pt x="1283" y="621"/>
                    <a:pt x="1154" y="602"/>
                    <a:pt x="1037" y="526"/>
                  </a:cubicBezTo>
                  <a:cubicBezTo>
                    <a:pt x="1092" y="398"/>
                    <a:pt x="1175" y="368"/>
                    <a:pt x="1265" y="368"/>
                  </a:cubicBezTo>
                  <a:cubicBezTo>
                    <a:pt x="1342" y="368"/>
                    <a:pt x="1425" y="390"/>
                    <a:pt x="1499" y="390"/>
                  </a:cubicBezTo>
                  <a:cubicBezTo>
                    <a:pt x="1564" y="390"/>
                    <a:pt x="1623" y="373"/>
                    <a:pt x="1668" y="312"/>
                  </a:cubicBezTo>
                  <a:cubicBezTo>
                    <a:pt x="1691" y="252"/>
                    <a:pt x="1691" y="193"/>
                    <a:pt x="1632" y="121"/>
                  </a:cubicBezTo>
                  <a:cubicBezTo>
                    <a:pt x="1572" y="74"/>
                    <a:pt x="1513" y="50"/>
                    <a:pt x="1429" y="26"/>
                  </a:cubicBezTo>
                  <a:cubicBezTo>
                    <a:pt x="1308" y="4"/>
                    <a:pt x="1191" y="0"/>
                    <a:pt x="1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5497400" y="2409350"/>
              <a:ext cx="92725" cy="10850"/>
            </a:xfrm>
            <a:custGeom>
              <a:avLst/>
              <a:gdLst/>
              <a:ahLst/>
              <a:cxnLst/>
              <a:rect l="l" t="t" r="r" b="b"/>
              <a:pathLst>
                <a:path w="3709" h="434" extrusionOk="0">
                  <a:moveTo>
                    <a:pt x="1" y="1"/>
                  </a:moveTo>
                  <a:cubicBezTo>
                    <a:pt x="417" y="310"/>
                    <a:pt x="810" y="405"/>
                    <a:pt x="1251" y="405"/>
                  </a:cubicBezTo>
                  <a:lnTo>
                    <a:pt x="3537" y="405"/>
                  </a:lnTo>
                  <a:cubicBezTo>
                    <a:pt x="3582" y="425"/>
                    <a:pt x="3616" y="434"/>
                    <a:pt x="3641" y="434"/>
                  </a:cubicBezTo>
                  <a:cubicBezTo>
                    <a:pt x="3707" y="434"/>
                    <a:pt x="3709" y="370"/>
                    <a:pt x="3691" y="275"/>
                  </a:cubicBezTo>
                  <a:cubicBezTo>
                    <a:pt x="2477" y="179"/>
                    <a:pt x="1275" y="9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5266425" y="2306950"/>
              <a:ext cx="41700" cy="53300"/>
            </a:xfrm>
            <a:custGeom>
              <a:avLst/>
              <a:gdLst/>
              <a:ahLst/>
              <a:cxnLst/>
              <a:rect l="l" t="t" r="r" b="b"/>
              <a:pathLst>
                <a:path w="1668" h="2132" extrusionOk="0">
                  <a:moveTo>
                    <a:pt x="1244" y="0"/>
                  </a:moveTo>
                  <a:cubicBezTo>
                    <a:pt x="1210" y="0"/>
                    <a:pt x="1177" y="15"/>
                    <a:pt x="1143" y="49"/>
                  </a:cubicBezTo>
                  <a:cubicBezTo>
                    <a:pt x="1084" y="84"/>
                    <a:pt x="1036" y="120"/>
                    <a:pt x="989" y="168"/>
                  </a:cubicBezTo>
                  <a:cubicBezTo>
                    <a:pt x="750" y="441"/>
                    <a:pt x="560" y="715"/>
                    <a:pt x="477" y="1073"/>
                  </a:cubicBezTo>
                  <a:cubicBezTo>
                    <a:pt x="429" y="1120"/>
                    <a:pt x="381" y="1180"/>
                    <a:pt x="334" y="1227"/>
                  </a:cubicBezTo>
                  <a:cubicBezTo>
                    <a:pt x="298" y="1275"/>
                    <a:pt x="238" y="1311"/>
                    <a:pt x="203" y="1370"/>
                  </a:cubicBezTo>
                  <a:cubicBezTo>
                    <a:pt x="96" y="1430"/>
                    <a:pt x="143" y="1584"/>
                    <a:pt x="36" y="1644"/>
                  </a:cubicBezTo>
                  <a:lnTo>
                    <a:pt x="36" y="1656"/>
                  </a:lnTo>
                  <a:cubicBezTo>
                    <a:pt x="12" y="1692"/>
                    <a:pt x="0" y="1727"/>
                    <a:pt x="12" y="1787"/>
                  </a:cubicBezTo>
                  <a:cubicBezTo>
                    <a:pt x="36" y="1846"/>
                    <a:pt x="96" y="1894"/>
                    <a:pt x="119" y="1965"/>
                  </a:cubicBezTo>
                  <a:cubicBezTo>
                    <a:pt x="119" y="2013"/>
                    <a:pt x="143" y="2061"/>
                    <a:pt x="191" y="2073"/>
                  </a:cubicBezTo>
                  <a:cubicBezTo>
                    <a:pt x="238" y="2073"/>
                    <a:pt x="274" y="2085"/>
                    <a:pt x="322" y="2085"/>
                  </a:cubicBezTo>
                  <a:cubicBezTo>
                    <a:pt x="385" y="2109"/>
                    <a:pt x="448" y="2131"/>
                    <a:pt x="500" y="2131"/>
                  </a:cubicBezTo>
                  <a:cubicBezTo>
                    <a:pt x="575" y="2131"/>
                    <a:pt x="626" y="2085"/>
                    <a:pt x="619" y="1930"/>
                  </a:cubicBezTo>
                  <a:cubicBezTo>
                    <a:pt x="453" y="1811"/>
                    <a:pt x="536" y="1692"/>
                    <a:pt x="619" y="1573"/>
                  </a:cubicBezTo>
                  <a:cubicBezTo>
                    <a:pt x="953" y="1096"/>
                    <a:pt x="1262" y="620"/>
                    <a:pt x="1631" y="180"/>
                  </a:cubicBezTo>
                  <a:cubicBezTo>
                    <a:pt x="1667" y="144"/>
                    <a:pt x="1643" y="96"/>
                    <a:pt x="1608" y="60"/>
                  </a:cubicBezTo>
                  <a:cubicBezTo>
                    <a:pt x="1500" y="49"/>
                    <a:pt x="1405" y="37"/>
                    <a:pt x="1322" y="25"/>
                  </a:cubicBezTo>
                  <a:cubicBezTo>
                    <a:pt x="1296" y="9"/>
                    <a:pt x="1270" y="0"/>
                    <a:pt x="1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5251825" y="2498350"/>
              <a:ext cx="63725" cy="17525"/>
            </a:xfrm>
            <a:custGeom>
              <a:avLst/>
              <a:gdLst/>
              <a:ahLst/>
              <a:cxnLst/>
              <a:rect l="l" t="t" r="r" b="b"/>
              <a:pathLst>
                <a:path w="2549" h="701" extrusionOk="0">
                  <a:moveTo>
                    <a:pt x="2251" y="1"/>
                  </a:moveTo>
                  <a:cubicBezTo>
                    <a:pt x="2192" y="1"/>
                    <a:pt x="2132" y="1"/>
                    <a:pt x="2073" y="24"/>
                  </a:cubicBezTo>
                  <a:cubicBezTo>
                    <a:pt x="2013" y="48"/>
                    <a:pt x="1954" y="48"/>
                    <a:pt x="1894" y="48"/>
                  </a:cubicBezTo>
                  <a:cubicBezTo>
                    <a:pt x="1811" y="30"/>
                    <a:pt x="1727" y="30"/>
                    <a:pt x="1644" y="30"/>
                  </a:cubicBezTo>
                  <a:cubicBezTo>
                    <a:pt x="1561" y="30"/>
                    <a:pt x="1477" y="30"/>
                    <a:pt x="1394" y="13"/>
                  </a:cubicBezTo>
                  <a:cubicBezTo>
                    <a:pt x="1334" y="7"/>
                    <a:pt x="1281" y="4"/>
                    <a:pt x="1229" y="4"/>
                  </a:cubicBezTo>
                  <a:cubicBezTo>
                    <a:pt x="1177" y="4"/>
                    <a:pt x="1126" y="7"/>
                    <a:pt x="1072" y="13"/>
                  </a:cubicBezTo>
                  <a:cubicBezTo>
                    <a:pt x="1032" y="10"/>
                    <a:pt x="992" y="8"/>
                    <a:pt x="952" y="8"/>
                  </a:cubicBezTo>
                  <a:cubicBezTo>
                    <a:pt x="647" y="8"/>
                    <a:pt x="344" y="85"/>
                    <a:pt x="60" y="179"/>
                  </a:cubicBezTo>
                  <a:cubicBezTo>
                    <a:pt x="49" y="227"/>
                    <a:pt x="49" y="263"/>
                    <a:pt x="25" y="310"/>
                  </a:cubicBezTo>
                  <a:cubicBezTo>
                    <a:pt x="1" y="417"/>
                    <a:pt x="60" y="489"/>
                    <a:pt x="132" y="548"/>
                  </a:cubicBezTo>
                  <a:cubicBezTo>
                    <a:pt x="203" y="608"/>
                    <a:pt x="287" y="655"/>
                    <a:pt x="382" y="679"/>
                  </a:cubicBezTo>
                  <a:cubicBezTo>
                    <a:pt x="427" y="694"/>
                    <a:pt x="472" y="701"/>
                    <a:pt x="515" y="701"/>
                  </a:cubicBezTo>
                  <a:cubicBezTo>
                    <a:pt x="575" y="701"/>
                    <a:pt x="631" y="688"/>
                    <a:pt x="680" y="667"/>
                  </a:cubicBezTo>
                  <a:cubicBezTo>
                    <a:pt x="842" y="542"/>
                    <a:pt x="1019" y="522"/>
                    <a:pt x="1195" y="522"/>
                  </a:cubicBezTo>
                  <a:cubicBezTo>
                    <a:pt x="1277" y="522"/>
                    <a:pt x="1359" y="526"/>
                    <a:pt x="1440" y="526"/>
                  </a:cubicBezTo>
                  <a:cubicBezTo>
                    <a:pt x="1465" y="526"/>
                    <a:pt x="1489" y="526"/>
                    <a:pt x="1513" y="525"/>
                  </a:cubicBezTo>
                  <a:cubicBezTo>
                    <a:pt x="1548" y="525"/>
                    <a:pt x="1584" y="521"/>
                    <a:pt x="1619" y="521"/>
                  </a:cubicBezTo>
                  <a:cubicBezTo>
                    <a:pt x="1681" y="521"/>
                    <a:pt x="1741" y="531"/>
                    <a:pt x="1787" y="584"/>
                  </a:cubicBezTo>
                  <a:cubicBezTo>
                    <a:pt x="1870" y="584"/>
                    <a:pt x="1977" y="560"/>
                    <a:pt x="2073" y="560"/>
                  </a:cubicBezTo>
                  <a:cubicBezTo>
                    <a:pt x="2073" y="548"/>
                    <a:pt x="2084" y="548"/>
                    <a:pt x="2108" y="536"/>
                  </a:cubicBezTo>
                  <a:cubicBezTo>
                    <a:pt x="2118" y="533"/>
                    <a:pt x="2127" y="532"/>
                    <a:pt x="2135" y="532"/>
                  </a:cubicBezTo>
                  <a:cubicBezTo>
                    <a:pt x="2158" y="532"/>
                    <a:pt x="2177" y="543"/>
                    <a:pt x="2204" y="560"/>
                  </a:cubicBezTo>
                  <a:lnTo>
                    <a:pt x="2489" y="560"/>
                  </a:lnTo>
                  <a:cubicBezTo>
                    <a:pt x="2549" y="525"/>
                    <a:pt x="2549" y="477"/>
                    <a:pt x="2501" y="477"/>
                  </a:cubicBezTo>
                  <a:cubicBezTo>
                    <a:pt x="2442" y="429"/>
                    <a:pt x="2394" y="370"/>
                    <a:pt x="2346" y="322"/>
                  </a:cubicBezTo>
                  <a:cubicBezTo>
                    <a:pt x="2394" y="298"/>
                    <a:pt x="2430" y="239"/>
                    <a:pt x="2430" y="179"/>
                  </a:cubicBezTo>
                  <a:cubicBezTo>
                    <a:pt x="2394" y="84"/>
                    <a:pt x="2346" y="24"/>
                    <a:pt x="2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5750400" y="2587950"/>
              <a:ext cx="65825" cy="10150"/>
            </a:xfrm>
            <a:custGeom>
              <a:avLst/>
              <a:gdLst/>
              <a:ahLst/>
              <a:cxnLst/>
              <a:rect l="l" t="t" r="r" b="b"/>
              <a:pathLst>
                <a:path w="2633" h="406" extrusionOk="0">
                  <a:moveTo>
                    <a:pt x="322" y="0"/>
                  </a:moveTo>
                  <a:cubicBezTo>
                    <a:pt x="239" y="108"/>
                    <a:pt x="48" y="36"/>
                    <a:pt x="1" y="179"/>
                  </a:cubicBezTo>
                  <a:cubicBezTo>
                    <a:pt x="13" y="250"/>
                    <a:pt x="60" y="298"/>
                    <a:pt x="120" y="334"/>
                  </a:cubicBezTo>
                  <a:cubicBezTo>
                    <a:pt x="198" y="345"/>
                    <a:pt x="277" y="349"/>
                    <a:pt x="356" y="349"/>
                  </a:cubicBezTo>
                  <a:cubicBezTo>
                    <a:pt x="528" y="349"/>
                    <a:pt x="702" y="330"/>
                    <a:pt x="874" y="330"/>
                  </a:cubicBezTo>
                  <a:cubicBezTo>
                    <a:pt x="1029" y="330"/>
                    <a:pt x="1184" y="346"/>
                    <a:pt x="1334" y="405"/>
                  </a:cubicBezTo>
                  <a:lnTo>
                    <a:pt x="1727" y="405"/>
                  </a:lnTo>
                  <a:cubicBezTo>
                    <a:pt x="1805" y="336"/>
                    <a:pt x="1883" y="314"/>
                    <a:pt x="1961" y="314"/>
                  </a:cubicBezTo>
                  <a:cubicBezTo>
                    <a:pt x="2086" y="314"/>
                    <a:pt x="2210" y="371"/>
                    <a:pt x="2334" y="393"/>
                  </a:cubicBezTo>
                  <a:cubicBezTo>
                    <a:pt x="2347" y="394"/>
                    <a:pt x="2360" y="395"/>
                    <a:pt x="2373" y="395"/>
                  </a:cubicBezTo>
                  <a:cubicBezTo>
                    <a:pt x="2488" y="395"/>
                    <a:pt x="2587" y="345"/>
                    <a:pt x="2608" y="227"/>
                  </a:cubicBezTo>
                  <a:cubicBezTo>
                    <a:pt x="2632" y="12"/>
                    <a:pt x="2489" y="0"/>
                    <a:pt x="2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5352150" y="2425725"/>
              <a:ext cx="78300" cy="10550"/>
            </a:xfrm>
            <a:custGeom>
              <a:avLst/>
              <a:gdLst/>
              <a:ahLst/>
              <a:cxnLst/>
              <a:rect l="l" t="t" r="r" b="b"/>
              <a:pathLst>
                <a:path w="3132" h="422" extrusionOk="0">
                  <a:moveTo>
                    <a:pt x="1677" y="1"/>
                  </a:moveTo>
                  <a:cubicBezTo>
                    <a:pt x="1118" y="1"/>
                    <a:pt x="559" y="42"/>
                    <a:pt x="0" y="167"/>
                  </a:cubicBezTo>
                  <a:cubicBezTo>
                    <a:pt x="24" y="334"/>
                    <a:pt x="286" y="155"/>
                    <a:pt x="286" y="358"/>
                  </a:cubicBezTo>
                  <a:cubicBezTo>
                    <a:pt x="347" y="394"/>
                    <a:pt x="405" y="422"/>
                    <a:pt x="462" y="422"/>
                  </a:cubicBezTo>
                  <a:cubicBezTo>
                    <a:pt x="515" y="422"/>
                    <a:pt x="567" y="397"/>
                    <a:pt x="619" y="334"/>
                  </a:cubicBezTo>
                  <a:cubicBezTo>
                    <a:pt x="715" y="262"/>
                    <a:pt x="810" y="227"/>
                    <a:pt x="905" y="227"/>
                  </a:cubicBezTo>
                  <a:cubicBezTo>
                    <a:pt x="1000" y="227"/>
                    <a:pt x="1096" y="262"/>
                    <a:pt x="1191" y="334"/>
                  </a:cubicBezTo>
                  <a:cubicBezTo>
                    <a:pt x="1810" y="310"/>
                    <a:pt x="2429" y="310"/>
                    <a:pt x="3036" y="298"/>
                  </a:cubicBezTo>
                  <a:cubicBezTo>
                    <a:pt x="3132" y="227"/>
                    <a:pt x="3132" y="131"/>
                    <a:pt x="3036" y="60"/>
                  </a:cubicBezTo>
                  <a:cubicBezTo>
                    <a:pt x="2583" y="28"/>
                    <a:pt x="2130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5698625" y="2440225"/>
              <a:ext cx="67875" cy="11425"/>
            </a:xfrm>
            <a:custGeom>
              <a:avLst/>
              <a:gdLst/>
              <a:ahLst/>
              <a:cxnLst/>
              <a:rect l="l" t="t" r="r" b="b"/>
              <a:pathLst>
                <a:path w="2715" h="457" extrusionOk="0">
                  <a:moveTo>
                    <a:pt x="2211" y="1"/>
                  </a:moveTo>
                  <a:cubicBezTo>
                    <a:pt x="2069" y="1"/>
                    <a:pt x="1926" y="22"/>
                    <a:pt x="1786" y="28"/>
                  </a:cubicBezTo>
                  <a:cubicBezTo>
                    <a:pt x="1746" y="74"/>
                    <a:pt x="1702" y="98"/>
                    <a:pt x="1659" y="98"/>
                  </a:cubicBezTo>
                  <a:cubicBezTo>
                    <a:pt x="1613" y="98"/>
                    <a:pt x="1567" y="71"/>
                    <a:pt x="1524" y="16"/>
                  </a:cubicBezTo>
                  <a:cubicBezTo>
                    <a:pt x="1466" y="10"/>
                    <a:pt x="1407" y="8"/>
                    <a:pt x="1349" y="8"/>
                  </a:cubicBezTo>
                  <a:cubicBezTo>
                    <a:pt x="1054" y="8"/>
                    <a:pt x="758" y="69"/>
                    <a:pt x="456" y="69"/>
                  </a:cubicBezTo>
                  <a:cubicBezTo>
                    <a:pt x="329" y="69"/>
                    <a:pt x="201" y="59"/>
                    <a:pt x="72" y="28"/>
                  </a:cubicBezTo>
                  <a:lnTo>
                    <a:pt x="72" y="28"/>
                  </a:lnTo>
                  <a:cubicBezTo>
                    <a:pt x="12" y="123"/>
                    <a:pt x="0" y="206"/>
                    <a:pt x="95" y="302"/>
                  </a:cubicBezTo>
                  <a:cubicBezTo>
                    <a:pt x="423" y="427"/>
                    <a:pt x="756" y="456"/>
                    <a:pt x="1091" y="456"/>
                  </a:cubicBezTo>
                  <a:cubicBezTo>
                    <a:pt x="1395" y="456"/>
                    <a:pt x="1701" y="432"/>
                    <a:pt x="2005" y="432"/>
                  </a:cubicBezTo>
                  <a:cubicBezTo>
                    <a:pt x="2035" y="432"/>
                    <a:pt x="2065" y="432"/>
                    <a:pt x="2096" y="433"/>
                  </a:cubicBezTo>
                  <a:cubicBezTo>
                    <a:pt x="2145" y="378"/>
                    <a:pt x="2191" y="356"/>
                    <a:pt x="2235" y="356"/>
                  </a:cubicBezTo>
                  <a:cubicBezTo>
                    <a:pt x="2287" y="356"/>
                    <a:pt x="2336" y="387"/>
                    <a:pt x="2381" y="433"/>
                  </a:cubicBezTo>
                  <a:lnTo>
                    <a:pt x="2548" y="433"/>
                  </a:lnTo>
                  <a:cubicBezTo>
                    <a:pt x="2631" y="361"/>
                    <a:pt x="2715" y="266"/>
                    <a:pt x="2679" y="135"/>
                  </a:cubicBezTo>
                  <a:cubicBezTo>
                    <a:pt x="2528" y="28"/>
                    <a:pt x="2370" y="1"/>
                    <a:pt x="2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5896850" y="2426025"/>
              <a:ext cx="76825" cy="16525"/>
            </a:xfrm>
            <a:custGeom>
              <a:avLst/>
              <a:gdLst/>
              <a:ahLst/>
              <a:cxnLst/>
              <a:rect l="l" t="t" r="r" b="b"/>
              <a:pathLst>
                <a:path w="3073" h="661" extrusionOk="0">
                  <a:moveTo>
                    <a:pt x="215" y="0"/>
                  </a:moveTo>
                  <a:cubicBezTo>
                    <a:pt x="156" y="60"/>
                    <a:pt x="84" y="84"/>
                    <a:pt x="25" y="143"/>
                  </a:cubicBezTo>
                  <a:cubicBezTo>
                    <a:pt x="1" y="179"/>
                    <a:pt x="25" y="239"/>
                    <a:pt x="60" y="274"/>
                  </a:cubicBezTo>
                  <a:cubicBezTo>
                    <a:pt x="537" y="393"/>
                    <a:pt x="1013" y="453"/>
                    <a:pt x="1513" y="453"/>
                  </a:cubicBezTo>
                  <a:cubicBezTo>
                    <a:pt x="1736" y="602"/>
                    <a:pt x="1962" y="660"/>
                    <a:pt x="2193" y="660"/>
                  </a:cubicBezTo>
                  <a:cubicBezTo>
                    <a:pt x="2406" y="660"/>
                    <a:pt x="2624" y="610"/>
                    <a:pt x="2846" y="536"/>
                  </a:cubicBezTo>
                  <a:cubicBezTo>
                    <a:pt x="3073" y="381"/>
                    <a:pt x="2942" y="262"/>
                    <a:pt x="2787" y="155"/>
                  </a:cubicBezTo>
                  <a:cubicBezTo>
                    <a:pt x="2577" y="117"/>
                    <a:pt x="2366" y="104"/>
                    <a:pt x="2155" y="104"/>
                  </a:cubicBezTo>
                  <a:cubicBezTo>
                    <a:pt x="1838" y="104"/>
                    <a:pt x="1522" y="134"/>
                    <a:pt x="1215" y="155"/>
                  </a:cubicBezTo>
                  <a:cubicBezTo>
                    <a:pt x="1145" y="204"/>
                    <a:pt x="1079" y="226"/>
                    <a:pt x="1014" y="226"/>
                  </a:cubicBezTo>
                  <a:cubicBezTo>
                    <a:pt x="936" y="226"/>
                    <a:pt x="859" y="195"/>
                    <a:pt x="775" y="143"/>
                  </a:cubicBezTo>
                  <a:cubicBezTo>
                    <a:pt x="584" y="96"/>
                    <a:pt x="406" y="48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5541750" y="2505500"/>
              <a:ext cx="74450" cy="8275"/>
            </a:xfrm>
            <a:custGeom>
              <a:avLst/>
              <a:gdLst/>
              <a:ahLst/>
              <a:cxnLst/>
              <a:rect l="l" t="t" r="r" b="b"/>
              <a:pathLst>
                <a:path w="2978" h="331" extrusionOk="0">
                  <a:moveTo>
                    <a:pt x="203" y="0"/>
                  </a:moveTo>
                  <a:cubicBezTo>
                    <a:pt x="132" y="72"/>
                    <a:pt x="1" y="119"/>
                    <a:pt x="60" y="262"/>
                  </a:cubicBezTo>
                  <a:cubicBezTo>
                    <a:pt x="223" y="266"/>
                    <a:pt x="387" y="266"/>
                    <a:pt x="552" y="266"/>
                  </a:cubicBezTo>
                  <a:cubicBezTo>
                    <a:pt x="882" y="266"/>
                    <a:pt x="1215" y="266"/>
                    <a:pt x="1548" y="298"/>
                  </a:cubicBezTo>
                  <a:cubicBezTo>
                    <a:pt x="1787" y="310"/>
                    <a:pt x="2025" y="331"/>
                    <a:pt x="2263" y="331"/>
                  </a:cubicBezTo>
                  <a:cubicBezTo>
                    <a:pt x="2501" y="331"/>
                    <a:pt x="2739" y="310"/>
                    <a:pt x="2977" y="239"/>
                  </a:cubicBezTo>
                  <a:cubicBezTo>
                    <a:pt x="2394" y="24"/>
                    <a:pt x="1798" y="36"/>
                    <a:pt x="1203" y="0"/>
                  </a:cubicBezTo>
                  <a:cubicBezTo>
                    <a:pt x="1157" y="40"/>
                    <a:pt x="1114" y="59"/>
                    <a:pt x="1071" y="59"/>
                  </a:cubicBezTo>
                  <a:cubicBezTo>
                    <a:pt x="1025" y="59"/>
                    <a:pt x="979" y="37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5236650" y="2376600"/>
              <a:ext cx="26825" cy="46175"/>
            </a:xfrm>
            <a:custGeom>
              <a:avLst/>
              <a:gdLst/>
              <a:ahLst/>
              <a:cxnLst/>
              <a:rect l="l" t="t" r="r" b="b"/>
              <a:pathLst>
                <a:path w="1073" h="1847" extrusionOk="0">
                  <a:moveTo>
                    <a:pt x="929" y="1"/>
                  </a:moveTo>
                  <a:cubicBezTo>
                    <a:pt x="798" y="61"/>
                    <a:pt x="727" y="168"/>
                    <a:pt x="632" y="275"/>
                  </a:cubicBezTo>
                  <a:cubicBezTo>
                    <a:pt x="513" y="727"/>
                    <a:pt x="275" y="1144"/>
                    <a:pt x="60" y="1561"/>
                  </a:cubicBezTo>
                  <a:cubicBezTo>
                    <a:pt x="1" y="1620"/>
                    <a:pt x="13" y="1668"/>
                    <a:pt x="84" y="1715"/>
                  </a:cubicBezTo>
                  <a:lnTo>
                    <a:pt x="394" y="1846"/>
                  </a:lnTo>
                  <a:cubicBezTo>
                    <a:pt x="667" y="1382"/>
                    <a:pt x="834" y="882"/>
                    <a:pt x="1013" y="370"/>
                  </a:cubicBezTo>
                  <a:cubicBezTo>
                    <a:pt x="1072" y="239"/>
                    <a:pt x="1072" y="108"/>
                    <a:pt x="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5260475" y="2390150"/>
              <a:ext cx="65800" cy="27925"/>
            </a:xfrm>
            <a:custGeom>
              <a:avLst/>
              <a:gdLst/>
              <a:ahLst/>
              <a:cxnLst/>
              <a:rect l="l" t="t" r="r" b="b"/>
              <a:pathLst>
                <a:path w="2632" h="1117" extrusionOk="0">
                  <a:moveTo>
                    <a:pt x="488" y="1"/>
                  </a:moveTo>
                  <a:cubicBezTo>
                    <a:pt x="470" y="1"/>
                    <a:pt x="450" y="3"/>
                    <a:pt x="429" y="7"/>
                  </a:cubicBezTo>
                  <a:cubicBezTo>
                    <a:pt x="143" y="292"/>
                    <a:pt x="72" y="662"/>
                    <a:pt x="0" y="1019"/>
                  </a:cubicBezTo>
                  <a:cubicBezTo>
                    <a:pt x="36" y="1066"/>
                    <a:pt x="95" y="1102"/>
                    <a:pt x="155" y="1114"/>
                  </a:cubicBezTo>
                  <a:cubicBezTo>
                    <a:pt x="172" y="1116"/>
                    <a:pt x="188" y="1117"/>
                    <a:pt x="205" y="1117"/>
                  </a:cubicBezTo>
                  <a:cubicBezTo>
                    <a:pt x="294" y="1117"/>
                    <a:pt x="378" y="1087"/>
                    <a:pt x="429" y="1007"/>
                  </a:cubicBezTo>
                  <a:cubicBezTo>
                    <a:pt x="429" y="935"/>
                    <a:pt x="441" y="840"/>
                    <a:pt x="441" y="769"/>
                  </a:cubicBezTo>
                  <a:cubicBezTo>
                    <a:pt x="504" y="667"/>
                    <a:pt x="572" y="636"/>
                    <a:pt x="644" y="636"/>
                  </a:cubicBezTo>
                  <a:cubicBezTo>
                    <a:pt x="748" y="636"/>
                    <a:pt x="859" y="702"/>
                    <a:pt x="965" y="709"/>
                  </a:cubicBezTo>
                  <a:cubicBezTo>
                    <a:pt x="1500" y="662"/>
                    <a:pt x="2024" y="626"/>
                    <a:pt x="2560" y="578"/>
                  </a:cubicBezTo>
                  <a:cubicBezTo>
                    <a:pt x="2631" y="531"/>
                    <a:pt x="2631" y="471"/>
                    <a:pt x="2572" y="423"/>
                  </a:cubicBezTo>
                  <a:lnTo>
                    <a:pt x="976" y="423"/>
                  </a:lnTo>
                  <a:cubicBezTo>
                    <a:pt x="941" y="423"/>
                    <a:pt x="904" y="425"/>
                    <a:pt x="868" y="425"/>
                  </a:cubicBezTo>
                  <a:cubicBezTo>
                    <a:pt x="725" y="425"/>
                    <a:pt x="595" y="402"/>
                    <a:pt x="595" y="173"/>
                  </a:cubicBezTo>
                  <a:cubicBezTo>
                    <a:pt x="625" y="54"/>
                    <a:pt x="580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6013150" y="2572200"/>
              <a:ext cx="55475" cy="14775"/>
            </a:xfrm>
            <a:custGeom>
              <a:avLst/>
              <a:gdLst/>
              <a:ahLst/>
              <a:cxnLst/>
              <a:rect l="l" t="t" r="r" b="b"/>
              <a:pathLst>
                <a:path w="2219" h="591" extrusionOk="0">
                  <a:moveTo>
                    <a:pt x="285" y="0"/>
                  </a:moveTo>
                  <a:cubicBezTo>
                    <a:pt x="171" y="0"/>
                    <a:pt x="121" y="179"/>
                    <a:pt x="28" y="226"/>
                  </a:cubicBezTo>
                  <a:cubicBezTo>
                    <a:pt x="1" y="316"/>
                    <a:pt x="15" y="393"/>
                    <a:pt x="86" y="393"/>
                  </a:cubicBezTo>
                  <a:cubicBezTo>
                    <a:pt x="109" y="393"/>
                    <a:pt x="137" y="386"/>
                    <a:pt x="171" y="368"/>
                  </a:cubicBezTo>
                  <a:cubicBezTo>
                    <a:pt x="300" y="401"/>
                    <a:pt x="428" y="491"/>
                    <a:pt x="540" y="491"/>
                  </a:cubicBezTo>
                  <a:cubicBezTo>
                    <a:pt x="552" y="491"/>
                    <a:pt x="564" y="490"/>
                    <a:pt x="576" y="488"/>
                  </a:cubicBezTo>
                  <a:cubicBezTo>
                    <a:pt x="722" y="448"/>
                    <a:pt x="865" y="433"/>
                    <a:pt x="1006" y="433"/>
                  </a:cubicBezTo>
                  <a:cubicBezTo>
                    <a:pt x="1380" y="433"/>
                    <a:pt x="1740" y="540"/>
                    <a:pt x="2111" y="583"/>
                  </a:cubicBezTo>
                  <a:cubicBezTo>
                    <a:pt x="2124" y="588"/>
                    <a:pt x="2135" y="590"/>
                    <a:pt x="2145" y="590"/>
                  </a:cubicBezTo>
                  <a:cubicBezTo>
                    <a:pt x="2181" y="590"/>
                    <a:pt x="2200" y="558"/>
                    <a:pt x="2219" y="511"/>
                  </a:cubicBezTo>
                  <a:cubicBezTo>
                    <a:pt x="2179" y="324"/>
                    <a:pt x="2099" y="210"/>
                    <a:pt x="1931" y="210"/>
                  </a:cubicBezTo>
                  <a:cubicBezTo>
                    <a:pt x="1896" y="210"/>
                    <a:pt x="1857" y="215"/>
                    <a:pt x="1814" y="226"/>
                  </a:cubicBezTo>
                  <a:cubicBezTo>
                    <a:pt x="1743" y="242"/>
                    <a:pt x="1674" y="252"/>
                    <a:pt x="1608" y="252"/>
                  </a:cubicBezTo>
                  <a:cubicBezTo>
                    <a:pt x="1440" y="252"/>
                    <a:pt x="1287" y="192"/>
                    <a:pt x="1159" y="47"/>
                  </a:cubicBezTo>
                  <a:cubicBezTo>
                    <a:pt x="997" y="62"/>
                    <a:pt x="831" y="143"/>
                    <a:pt x="666" y="143"/>
                  </a:cubicBezTo>
                  <a:cubicBezTo>
                    <a:pt x="575" y="143"/>
                    <a:pt x="485" y="119"/>
                    <a:pt x="397" y="47"/>
                  </a:cubicBezTo>
                  <a:cubicBezTo>
                    <a:pt x="353" y="14"/>
                    <a:pt x="317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5552475" y="2464175"/>
              <a:ext cx="59250" cy="11875"/>
            </a:xfrm>
            <a:custGeom>
              <a:avLst/>
              <a:gdLst/>
              <a:ahLst/>
              <a:cxnLst/>
              <a:rect l="l" t="t" r="r" b="b"/>
              <a:pathLst>
                <a:path w="2370" h="475" extrusionOk="0">
                  <a:moveTo>
                    <a:pt x="1200" y="1"/>
                  </a:moveTo>
                  <a:cubicBezTo>
                    <a:pt x="1062" y="1"/>
                    <a:pt x="924" y="18"/>
                    <a:pt x="786" y="70"/>
                  </a:cubicBezTo>
                  <a:cubicBezTo>
                    <a:pt x="736" y="104"/>
                    <a:pt x="679" y="114"/>
                    <a:pt x="618" y="114"/>
                  </a:cubicBezTo>
                  <a:cubicBezTo>
                    <a:pt x="526" y="114"/>
                    <a:pt x="425" y="90"/>
                    <a:pt x="328" y="90"/>
                  </a:cubicBezTo>
                  <a:cubicBezTo>
                    <a:pt x="203" y="90"/>
                    <a:pt x="84" y="131"/>
                    <a:pt x="0" y="320"/>
                  </a:cubicBezTo>
                  <a:cubicBezTo>
                    <a:pt x="726" y="368"/>
                    <a:pt x="1393" y="427"/>
                    <a:pt x="2084" y="475"/>
                  </a:cubicBezTo>
                  <a:cubicBezTo>
                    <a:pt x="2143" y="344"/>
                    <a:pt x="2227" y="248"/>
                    <a:pt x="2370" y="201"/>
                  </a:cubicBezTo>
                  <a:cubicBezTo>
                    <a:pt x="2310" y="106"/>
                    <a:pt x="2203" y="82"/>
                    <a:pt x="2084" y="82"/>
                  </a:cubicBezTo>
                  <a:lnTo>
                    <a:pt x="2084" y="70"/>
                  </a:lnTo>
                  <a:cubicBezTo>
                    <a:pt x="2054" y="94"/>
                    <a:pt x="2027" y="106"/>
                    <a:pt x="2000" y="106"/>
                  </a:cubicBezTo>
                  <a:cubicBezTo>
                    <a:pt x="1974" y="106"/>
                    <a:pt x="1947" y="94"/>
                    <a:pt x="1917" y="70"/>
                  </a:cubicBezTo>
                  <a:lnTo>
                    <a:pt x="1929" y="70"/>
                  </a:lnTo>
                  <a:cubicBezTo>
                    <a:pt x="1686" y="55"/>
                    <a:pt x="1443" y="1"/>
                    <a:pt x="1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5703375" y="2579075"/>
              <a:ext cx="50025" cy="15750"/>
            </a:xfrm>
            <a:custGeom>
              <a:avLst/>
              <a:gdLst/>
              <a:ahLst/>
              <a:cxnLst/>
              <a:rect l="l" t="t" r="r" b="b"/>
              <a:pathLst>
                <a:path w="2001" h="630" extrusionOk="0">
                  <a:moveTo>
                    <a:pt x="678" y="0"/>
                  </a:moveTo>
                  <a:cubicBezTo>
                    <a:pt x="526" y="0"/>
                    <a:pt x="372" y="15"/>
                    <a:pt x="215" y="46"/>
                  </a:cubicBezTo>
                  <a:cubicBezTo>
                    <a:pt x="84" y="93"/>
                    <a:pt x="1" y="177"/>
                    <a:pt x="1" y="308"/>
                  </a:cubicBezTo>
                  <a:cubicBezTo>
                    <a:pt x="36" y="367"/>
                    <a:pt x="72" y="403"/>
                    <a:pt x="132" y="415"/>
                  </a:cubicBezTo>
                  <a:cubicBezTo>
                    <a:pt x="154" y="417"/>
                    <a:pt x="176" y="418"/>
                    <a:pt x="198" y="418"/>
                  </a:cubicBezTo>
                  <a:cubicBezTo>
                    <a:pt x="222" y="418"/>
                    <a:pt x="245" y="417"/>
                    <a:pt x="269" y="417"/>
                  </a:cubicBezTo>
                  <a:cubicBezTo>
                    <a:pt x="341" y="417"/>
                    <a:pt x="411" y="423"/>
                    <a:pt x="477" y="474"/>
                  </a:cubicBezTo>
                  <a:lnTo>
                    <a:pt x="632" y="474"/>
                  </a:lnTo>
                  <a:cubicBezTo>
                    <a:pt x="703" y="439"/>
                    <a:pt x="778" y="412"/>
                    <a:pt x="850" y="412"/>
                  </a:cubicBezTo>
                  <a:cubicBezTo>
                    <a:pt x="923" y="412"/>
                    <a:pt x="995" y="439"/>
                    <a:pt x="1060" y="510"/>
                  </a:cubicBezTo>
                  <a:cubicBezTo>
                    <a:pt x="1298" y="534"/>
                    <a:pt x="1537" y="582"/>
                    <a:pt x="1775" y="629"/>
                  </a:cubicBezTo>
                  <a:cubicBezTo>
                    <a:pt x="1846" y="605"/>
                    <a:pt x="1894" y="570"/>
                    <a:pt x="1906" y="510"/>
                  </a:cubicBezTo>
                  <a:lnTo>
                    <a:pt x="1965" y="486"/>
                  </a:lnTo>
                  <a:cubicBezTo>
                    <a:pt x="2001" y="427"/>
                    <a:pt x="1989" y="391"/>
                    <a:pt x="1929" y="344"/>
                  </a:cubicBezTo>
                  <a:cubicBezTo>
                    <a:pt x="1532" y="123"/>
                    <a:pt x="1115" y="0"/>
                    <a:pt x="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5965325" y="2484375"/>
              <a:ext cx="46150" cy="13700"/>
            </a:xfrm>
            <a:custGeom>
              <a:avLst/>
              <a:gdLst/>
              <a:ahLst/>
              <a:cxnLst/>
              <a:rect l="l" t="t" r="r" b="b"/>
              <a:pathLst>
                <a:path w="1846" h="548" extrusionOk="0">
                  <a:moveTo>
                    <a:pt x="919" y="0"/>
                  </a:moveTo>
                  <a:cubicBezTo>
                    <a:pt x="859" y="0"/>
                    <a:pt x="802" y="19"/>
                    <a:pt x="750" y="71"/>
                  </a:cubicBezTo>
                  <a:cubicBezTo>
                    <a:pt x="695" y="119"/>
                    <a:pt x="641" y="137"/>
                    <a:pt x="588" y="137"/>
                  </a:cubicBezTo>
                  <a:cubicBezTo>
                    <a:pt x="443" y="137"/>
                    <a:pt x="306" y="5"/>
                    <a:pt x="182" y="5"/>
                  </a:cubicBezTo>
                  <a:cubicBezTo>
                    <a:pt x="127" y="5"/>
                    <a:pt x="74" y="31"/>
                    <a:pt x="24" y="107"/>
                  </a:cubicBezTo>
                  <a:cubicBezTo>
                    <a:pt x="0" y="250"/>
                    <a:pt x="95" y="322"/>
                    <a:pt x="179" y="405"/>
                  </a:cubicBezTo>
                  <a:lnTo>
                    <a:pt x="357" y="548"/>
                  </a:lnTo>
                  <a:cubicBezTo>
                    <a:pt x="445" y="497"/>
                    <a:pt x="532" y="441"/>
                    <a:pt x="617" y="441"/>
                  </a:cubicBezTo>
                  <a:cubicBezTo>
                    <a:pt x="670" y="441"/>
                    <a:pt x="723" y="464"/>
                    <a:pt x="774" y="524"/>
                  </a:cubicBezTo>
                  <a:cubicBezTo>
                    <a:pt x="1107" y="524"/>
                    <a:pt x="1453" y="548"/>
                    <a:pt x="1774" y="548"/>
                  </a:cubicBezTo>
                  <a:cubicBezTo>
                    <a:pt x="1846" y="286"/>
                    <a:pt x="1584" y="250"/>
                    <a:pt x="1477" y="131"/>
                  </a:cubicBezTo>
                  <a:cubicBezTo>
                    <a:pt x="1462" y="133"/>
                    <a:pt x="1448" y="134"/>
                    <a:pt x="1433" y="134"/>
                  </a:cubicBezTo>
                  <a:cubicBezTo>
                    <a:pt x="1260" y="134"/>
                    <a:pt x="1079" y="0"/>
                    <a:pt x="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5966500" y="2429575"/>
              <a:ext cx="59275" cy="13875"/>
            </a:xfrm>
            <a:custGeom>
              <a:avLst/>
              <a:gdLst/>
              <a:ahLst/>
              <a:cxnLst/>
              <a:rect l="l" t="t" r="r" b="b"/>
              <a:pathLst>
                <a:path w="2371" h="555" extrusionOk="0">
                  <a:moveTo>
                    <a:pt x="323" y="1"/>
                  </a:moveTo>
                  <a:cubicBezTo>
                    <a:pt x="215" y="1"/>
                    <a:pt x="108" y="4"/>
                    <a:pt x="1" y="13"/>
                  </a:cubicBezTo>
                  <a:cubicBezTo>
                    <a:pt x="60" y="97"/>
                    <a:pt x="108" y="204"/>
                    <a:pt x="156" y="299"/>
                  </a:cubicBezTo>
                  <a:cubicBezTo>
                    <a:pt x="191" y="335"/>
                    <a:pt x="251" y="358"/>
                    <a:pt x="310" y="358"/>
                  </a:cubicBezTo>
                  <a:cubicBezTo>
                    <a:pt x="343" y="354"/>
                    <a:pt x="374" y="351"/>
                    <a:pt x="406" y="351"/>
                  </a:cubicBezTo>
                  <a:cubicBezTo>
                    <a:pt x="525" y="351"/>
                    <a:pt x="638" y="385"/>
                    <a:pt x="751" y="442"/>
                  </a:cubicBezTo>
                  <a:cubicBezTo>
                    <a:pt x="977" y="525"/>
                    <a:pt x="1212" y="555"/>
                    <a:pt x="1450" y="555"/>
                  </a:cubicBezTo>
                  <a:cubicBezTo>
                    <a:pt x="1689" y="555"/>
                    <a:pt x="1930" y="525"/>
                    <a:pt x="2168" y="489"/>
                  </a:cubicBezTo>
                  <a:cubicBezTo>
                    <a:pt x="2299" y="394"/>
                    <a:pt x="2370" y="311"/>
                    <a:pt x="2311" y="144"/>
                  </a:cubicBezTo>
                  <a:cubicBezTo>
                    <a:pt x="2263" y="120"/>
                    <a:pt x="2239" y="61"/>
                    <a:pt x="2203" y="61"/>
                  </a:cubicBezTo>
                  <a:cubicBezTo>
                    <a:pt x="2079" y="73"/>
                    <a:pt x="1953" y="78"/>
                    <a:pt x="1828" y="78"/>
                  </a:cubicBezTo>
                  <a:cubicBezTo>
                    <a:pt x="1328" y="78"/>
                    <a:pt x="822" y="1"/>
                    <a:pt x="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5389050" y="2448050"/>
              <a:ext cx="68775" cy="10400"/>
            </a:xfrm>
            <a:custGeom>
              <a:avLst/>
              <a:gdLst/>
              <a:ahLst/>
              <a:cxnLst/>
              <a:rect l="l" t="t" r="r" b="b"/>
              <a:pathLst>
                <a:path w="2751" h="416" extrusionOk="0">
                  <a:moveTo>
                    <a:pt x="1" y="0"/>
                  </a:moveTo>
                  <a:cubicBezTo>
                    <a:pt x="59" y="117"/>
                    <a:pt x="164" y="135"/>
                    <a:pt x="275" y="135"/>
                  </a:cubicBezTo>
                  <a:cubicBezTo>
                    <a:pt x="322" y="135"/>
                    <a:pt x="371" y="131"/>
                    <a:pt x="417" y="131"/>
                  </a:cubicBezTo>
                  <a:cubicBezTo>
                    <a:pt x="584" y="155"/>
                    <a:pt x="751" y="120"/>
                    <a:pt x="846" y="286"/>
                  </a:cubicBezTo>
                  <a:cubicBezTo>
                    <a:pt x="1107" y="390"/>
                    <a:pt x="1372" y="416"/>
                    <a:pt x="1637" y="416"/>
                  </a:cubicBezTo>
                  <a:cubicBezTo>
                    <a:pt x="1905" y="416"/>
                    <a:pt x="2173" y="389"/>
                    <a:pt x="2437" y="389"/>
                  </a:cubicBezTo>
                  <a:cubicBezTo>
                    <a:pt x="2542" y="389"/>
                    <a:pt x="2647" y="393"/>
                    <a:pt x="2751" y="405"/>
                  </a:cubicBezTo>
                  <a:cubicBezTo>
                    <a:pt x="1858" y="108"/>
                    <a:pt x="94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5908750" y="2559375"/>
              <a:ext cx="45275" cy="16575"/>
            </a:xfrm>
            <a:custGeom>
              <a:avLst/>
              <a:gdLst/>
              <a:ahLst/>
              <a:cxnLst/>
              <a:rect l="l" t="t" r="r" b="b"/>
              <a:pathLst>
                <a:path w="1811" h="663" extrusionOk="0">
                  <a:moveTo>
                    <a:pt x="311" y="0"/>
                  </a:moveTo>
                  <a:cubicBezTo>
                    <a:pt x="239" y="24"/>
                    <a:pt x="203" y="72"/>
                    <a:pt x="168" y="131"/>
                  </a:cubicBezTo>
                  <a:cubicBezTo>
                    <a:pt x="168" y="262"/>
                    <a:pt x="120" y="381"/>
                    <a:pt x="1" y="441"/>
                  </a:cubicBezTo>
                  <a:cubicBezTo>
                    <a:pt x="248" y="473"/>
                    <a:pt x="485" y="563"/>
                    <a:pt x="748" y="563"/>
                  </a:cubicBezTo>
                  <a:cubicBezTo>
                    <a:pt x="776" y="563"/>
                    <a:pt x="805" y="562"/>
                    <a:pt x="834" y="560"/>
                  </a:cubicBezTo>
                  <a:cubicBezTo>
                    <a:pt x="851" y="559"/>
                    <a:pt x="868" y="558"/>
                    <a:pt x="885" y="558"/>
                  </a:cubicBezTo>
                  <a:cubicBezTo>
                    <a:pt x="1114" y="558"/>
                    <a:pt x="1332" y="662"/>
                    <a:pt x="1556" y="662"/>
                  </a:cubicBezTo>
                  <a:cubicBezTo>
                    <a:pt x="1640" y="662"/>
                    <a:pt x="1725" y="648"/>
                    <a:pt x="1811" y="608"/>
                  </a:cubicBezTo>
                  <a:cubicBezTo>
                    <a:pt x="1811" y="548"/>
                    <a:pt x="1787" y="489"/>
                    <a:pt x="1763" y="441"/>
                  </a:cubicBezTo>
                  <a:cubicBezTo>
                    <a:pt x="1715" y="405"/>
                    <a:pt x="1668" y="358"/>
                    <a:pt x="1632" y="322"/>
                  </a:cubicBezTo>
                  <a:cubicBezTo>
                    <a:pt x="1572" y="195"/>
                    <a:pt x="1499" y="148"/>
                    <a:pt x="1408" y="148"/>
                  </a:cubicBezTo>
                  <a:cubicBezTo>
                    <a:pt x="1354" y="148"/>
                    <a:pt x="1294" y="164"/>
                    <a:pt x="1227" y="191"/>
                  </a:cubicBezTo>
                  <a:cubicBezTo>
                    <a:pt x="1169" y="220"/>
                    <a:pt x="1119" y="233"/>
                    <a:pt x="1077" y="233"/>
                  </a:cubicBezTo>
                  <a:cubicBezTo>
                    <a:pt x="965" y="233"/>
                    <a:pt x="908" y="139"/>
                    <a:pt x="882" y="0"/>
                  </a:cubicBezTo>
                  <a:lnTo>
                    <a:pt x="620" y="0"/>
                  </a:lnTo>
                  <a:cubicBezTo>
                    <a:pt x="620" y="12"/>
                    <a:pt x="584" y="12"/>
                    <a:pt x="561" y="24"/>
                  </a:cubicBezTo>
                  <a:cubicBezTo>
                    <a:pt x="550" y="31"/>
                    <a:pt x="539" y="34"/>
                    <a:pt x="527" y="34"/>
                  </a:cubicBezTo>
                  <a:cubicBezTo>
                    <a:pt x="499" y="34"/>
                    <a:pt x="470" y="17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5334000" y="2491525"/>
              <a:ext cx="55375" cy="12350"/>
            </a:xfrm>
            <a:custGeom>
              <a:avLst/>
              <a:gdLst/>
              <a:ahLst/>
              <a:cxnLst/>
              <a:rect l="l" t="t" r="r" b="b"/>
              <a:pathLst>
                <a:path w="2215" h="494" extrusionOk="0">
                  <a:moveTo>
                    <a:pt x="677" y="1"/>
                  </a:moveTo>
                  <a:cubicBezTo>
                    <a:pt x="513" y="1"/>
                    <a:pt x="350" y="31"/>
                    <a:pt x="191" y="119"/>
                  </a:cubicBezTo>
                  <a:cubicBezTo>
                    <a:pt x="191" y="238"/>
                    <a:pt x="0" y="250"/>
                    <a:pt x="60" y="405"/>
                  </a:cubicBezTo>
                  <a:cubicBezTo>
                    <a:pt x="107" y="417"/>
                    <a:pt x="167" y="417"/>
                    <a:pt x="214" y="428"/>
                  </a:cubicBezTo>
                  <a:cubicBezTo>
                    <a:pt x="460" y="480"/>
                    <a:pt x="710" y="493"/>
                    <a:pt x="962" y="493"/>
                  </a:cubicBezTo>
                  <a:cubicBezTo>
                    <a:pt x="1255" y="493"/>
                    <a:pt x="1549" y="475"/>
                    <a:pt x="1842" y="475"/>
                  </a:cubicBezTo>
                  <a:cubicBezTo>
                    <a:pt x="1883" y="475"/>
                    <a:pt x="1924" y="475"/>
                    <a:pt x="1965" y="476"/>
                  </a:cubicBezTo>
                  <a:cubicBezTo>
                    <a:pt x="2215" y="333"/>
                    <a:pt x="2036" y="226"/>
                    <a:pt x="1917" y="119"/>
                  </a:cubicBezTo>
                  <a:cubicBezTo>
                    <a:pt x="1857" y="119"/>
                    <a:pt x="1822" y="143"/>
                    <a:pt x="1774" y="143"/>
                  </a:cubicBezTo>
                  <a:cubicBezTo>
                    <a:pt x="1774" y="155"/>
                    <a:pt x="1762" y="155"/>
                    <a:pt x="1726" y="166"/>
                  </a:cubicBezTo>
                  <a:cubicBezTo>
                    <a:pt x="1720" y="170"/>
                    <a:pt x="1713" y="171"/>
                    <a:pt x="1705" y="171"/>
                  </a:cubicBezTo>
                  <a:cubicBezTo>
                    <a:pt x="1684" y="171"/>
                    <a:pt x="1661" y="160"/>
                    <a:pt x="1643" y="143"/>
                  </a:cubicBezTo>
                  <a:cubicBezTo>
                    <a:pt x="1327" y="119"/>
                    <a:pt x="1000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5276250" y="2533050"/>
              <a:ext cx="61025" cy="13025"/>
            </a:xfrm>
            <a:custGeom>
              <a:avLst/>
              <a:gdLst/>
              <a:ahLst/>
              <a:cxnLst/>
              <a:rect l="l" t="t" r="r" b="b"/>
              <a:pathLst>
                <a:path w="2441" h="521" extrusionOk="0">
                  <a:moveTo>
                    <a:pt x="1161" y="0"/>
                  </a:moveTo>
                  <a:cubicBezTo>
                    <a:pt x="910" y="0"/>
                    <a:pt x="657" y="17"/>
                    <a:pt x="405" y="77"/>
                  </a:cubicBezTo>
                  <a:cubicBezTo>
                    <a:pt x="381" y="85"/>
                    <a:pt x="357" y="88"/>
                    <a:pt x="332" y="88"/>
                  </a:cubicBezTo>
                  <a:cubicBezTo>
                    <a:pt x="245" y="88"/>
                    <a:pt x="152" y="48"/>
                    <a:pt x="60" y="29"/>
                  </a:cubicBezTo>
                  <a:lnTo>
                    <a:pt x="60" y="29"/>
                  </a:lnTo>
                  <a:cubicBezTo>
                    <a:pt x="0" y="232"/>
                    <a:pt x="107" y="351"/>
                    <a:pt x="262" y="422"/>
                  </a:cubicBezTo>
                  <a:cubicBezTo>
                    <a:pt x="491" y="506"/>
                    <a:pt x="728" y="520"/>
                    <a:pt x="968" y="520"/>
                  </a:cubicBezTo>
                  <a:cubicBezTo>
                    <a:pt x="1097" y="520"/>
                    <a:pt x="1228" y="516"/>
                    <a:pt x="1358" y="516"/>
                  </a:cubicBezTo>
                  <a:cubicBezTo>
                    <a:pt x="1402" y="516"/>
                    <a:pt x="1445" y="516"/>
                    <a:pt x="1488" y="518"/>
                  </a:cubicBezTo>
                  <a:cubicBezTo>
                    <a:pt x="1774" y="506"/>
                    <a:pt x="2072" y="506"/>
                    <a:pt x="2346" y="363"/>
                  </a:cubicBezTo>
                  <a:cubicBezTo>
                    <a:pt x="2441" y="244"/>
                    <a:pt x="2429" y="149"/>
                    <a:pt x="2358" y="29"/>
                  </a:cubicBezTo>
                  <a:lnTo>
                    <a:pt x="2358" y="29"/>
                  </a:lnTo>
                  <a:cubicBezTo>
                    <a:pt x="2301" y="32"/>
                    <a:pt x="2244" y="32"/>
                    <a:pt x="2188" y="32"/>
                  </a:cubicBezTo>
                  <a:cubicBezTo>
                    <a:pt x="1848" y="32"/>
                    <a:pt x="1505" y="0"/>
                    <a:pt x="1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6127750" y="2463775"/>
              <a:ext cx="47150" cy="13050"/>
            </a:xfrm>
            <a:custGeom>
              <a:avLst/>
              <a:gdLst/>
              <a:ahLst/>
              <a:cxnLst/>
              <a:rect l="l" t="t" r="r" b="b"/>
              <a:pathLst>
                <a:path w="1886" h="522" extrusionOk="0">
                  <a:moveTo>
                    <a:pt x="1001" y="1"/>
                  </a:moveTo>
                  <a:cubicBezTo>
                    <a:pt x="720" y="1"/>
                    <a:pt x="450" y="111"/>
                    <a:pt x="171" y="217"/>
                  </a:cubicBezTo>
                  <a:cubicBezTo>
                    <a:pt x="138" y="203"/>
                    <a:pt x="112" y="197"/>
                    <a:pt x="90" y="197"/>
                  </a:cubicBezTo>
                  <a:cubicBezTo>
                    <a:pt x="15" y="197"/>
                    <a:pt x="0" y="270"/>
                    <a:pt x="28" y="372"/>
                  </a:cubicBezTo>
                  <a:cubicBezTo>
                    <a:pt x="327" y="478"/>
                    <a:pt x="642" y="521"/>
                    <a:pt x="953" y="521"/>
                  </a:cubicBezTo>
                  <a:cubicBezTo>
                    <a:pt x="1026" y="521"/>
                    <a:pt x="1099" y="519"/>
                    <a:pt x="1171" y="514"/>
                  </a:cubicBezTo>
                  <a:cubicBezTo>
                    <a:pt x="1254" y="385"/>
                    <a:pt x="1373" y="370"/>
                    <a:pt x="1490" y="370"/>
                  </a:cubicBezTo>
                  <a:cubicBezTo>
                    <a:pt x="1523" y="370"/>
                    <a:pt x="1556" y="372"/>
                    <a:pt x="1588" y="372"/>
                  </a:cubicBezTo>
                  <a:cubicBezTo>
                    <a:pt x="1778" y="372"/>
                    <a:pt x="1873" y="264"/>
                    <a:pt x="1885" y="86"/>
                  </a:cubicBezTo>
                  <a:lnTo>
                    <a:pt x="1885" y="86"/>
                  </a:lnTo>
                  <a:cubicBezTo>
                    <a:pt x="1785" y="95"/>
                    <a:pt x="1657" y="153"/>
                    <a:pt x="1570" y="153"/>
                  </a:cubicBezTo>
                  <a:cubicBezTo>
                    <a:pt x="1544" y="153"/>
                    <a:pt x="1521" y="147"/>
                    <a:pt x="1504" y="133"/>
                  </a:cubicBezTo>
                  <a:cubicBezTo>
                    <a:pt x="1330" y="38"/>
                    <a:pt x="1163" y="1"/>
                    <a:pt x="1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5542750" y="2580250"/>
              <a:ext cx="55575" cy="11125"/>
            </a:xfrm>
            <a:custGeom>
              <a:avLst/>
              <a:gdLst/>
              <a:ahLst/>
              <a:cxnLst/>
              <a:rect l="l" t="t" r="r" b="b"/>
              <a:pathLst>
                <a:path w="2223" h="445" extrusionOk="0">
                  <a:moveTo>
                    <a:pt x="301" y="0"/>
                  </a:moveTo>
                  <a:cubicBezTo>
                    <a:pt x="205" y="0"/>
                    <a:pt x="115" y="11"/>
                    <a:pt x="20" y="11"/>
                  </a:cubicBezTo>
                  <a:cubicBezTo>
                    <a:pt x="1" y="210"/>
                    <a:pt x="100" y="225"/>
                    <a:pt x="210" y="225"/>
                  </a:cubicBezTo>
                  <a:cubicBezTo>
                    <a:pt x="230" y="225"/>
                    <a:pt x="250" y="225"/>
                    <a:pt x="269" y="225"/>
                  </a:cubicBezTo>
                  <a:cubicBezTo>
                    <a:pt x="344" y="225"/>
                    <a:pt x="414" y="232"/>
                    <a:pt x="449" y="297"/>
                  </a:cubicBezTo>
                  <a:cubicBezTo>
                    <a:pt x="568" y="308"/>
                    <a:pt x="687" y="320"/>
                    <a:pt x="746" y="439"/>
                  </a:cubicBezTo>
                  <a:cubicBezTo>
                    <a:pt x="794" y="443"/>
                    <a:pt x="842" y="445"/>
                    <a:pt x="890" y="445"/>
                  </a:cubicBezTo>
                  <a:cubicBezTo>
                    <a:pt x="1180" y="445"/>
                    <a:pt x="1469" y="388"/>
                    <a:pt x="1759" y="388"/>
                  </a:cubicBezTo>
                  <a:cubicBezTo>
                    <a:pt x="1898" y="388"/>
                    <a:pt x="2036" y="401"/>
                    <a:pt x="2175" y="439"/>
                  </a:cubicBezTo>
                  <a:cubicBezTo>
                    <a:pt x="2223" y="404"/>
                    <a:pt x="2223" y="344"/>
                    <a:pt x="2175" y="297"/>
                  </a:cubicBezTo>
                  <a:lnTo>
                    <a:pt x="2175" y="11"/>
                  </a:lnTo>
                  <a:cubicBezTo>
                    <a:pt x="1841" y="46"/>
                    <a:pt x="1506" y="85"/>
                    <a:pt x="1169" y="85"/>
                  </a:cubicBezTo>
                  <a:cubicBezTo>
                    <a:pt x="930" y="85"/>
                    <a:pt x="691" y="65"/>
                    <a:pt x="449" y="11"/>
                  </a:cubicBezTo>
                  <a:cubicBezTo>
                    <a:pt x="397" y="3"/>
                    <a:pt x="348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5513175" y="2607475"/>
              <a:ext cx="57475" cy="12200"/>
            </a:xfrm>
            <a:custGeom>
              <a:avLst/>
              <a:gdLst/>
              <a:ahLst/>
              <a:cxnLst/>
              <a:rect l="l" t="t" r="r" b="b"/>
              <a:pathLst>
                <a:path w="2299" h="488" extrusionOk="0">
                  <a:moveTo>
                    <a:pt x="293" y="1"/>
                  </a:moveTo>
                  <a:cubicBezTo>
                    <a:pt x="225" y="1"/>
                    <a:pt x="158" y="12"/>
                    <a:pt x="96" y="29"/>
                  </a:cubicBezTo>
                  <a:cubicBezTo>
                    <a:pt x="24" y="89"/>
                    <a:pt x="1" y="148"/>
                    <a:pt x="60" y="220"/>
                  </a:cubicBezTo>
                  <a:cubicBezTo>
                    <a:pt x="85" y="228"/>
                    <a:pt x="111" y="236"/>
                    <a:pt x="136" y="236"/>
                  </a:cubicBezTo>
                  <a:cubicBezTo>
                    <a:pt x="146" y="236"/>
                    <a:pt x="157" y="235"/>
                    <a:pt x="167" y="231"/>
                  </a:cubicBezTo>
                  <a:cubicBezTo>
                    <a:pt x="322" y="327"/>
                    <a:pt x="501" y="231"/>
                    <a:pt x="632" y="339"/>
                  </a:cubicBezTo>
                  <a:cubicBezTo>
                    <a:pt x="1028" y="438"/>
                    <a:pt x="1425" y="487"/>
                    <a:pt x="1829" y="487"/>
                  </a:cubicBezTo>
                  <a:cubicBezTo>
                    <a:pt x="1910" y="487"/>
                    <a:pt x="1991" y="485"/>
                    <a:pt x="2072" y="481"/>
                  </a:cubicBezTo>
                  <a:cubicBezTo>
                    <a:pt x="2144" y="410"/>
                    <a:pt x="2298" y="386"/>
                    <a:pt x="2215" y="220"/>
                  </a:cubicBezTo>
                  <a:cubicBezTo>
                    <a:pt x="1977" y="172"/>
                    <a:pt x="1739" y="112"/>
                    <a:pt x="1501" y="65"/>
                  </a:cubicBezTo>
                  <a:cubicBezTo>
                    <a:pt x="1422" y="88"/>
                    <a:pt x="1343" y="96"/>
                    <a:pt x="1265" y="96"/>
                  </a:cubicBezTo>
                  <a:cubicBezTo>
                    <a:pt x="1066" y="96"/>
                    <a:pt x="867" y="44"/>
                    <a:pt x="663" y="44"/>
                  </a:cubicBezTo>
                  <a:cubicBezTo>
                    <a:pt x="617" y="44"/>
                    <a:pt x="571" y="46"/>
                    <a:pt x="524" y="53"/>
                  </a:cubicBezTo>
                  <a:cubicBezTo>
                    <a:pt x="449" y="15"/>
                    <a:pt x="370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5210175" y="2419175"/>
              <a:ext cx="19050" cy="64625"/>
            </a:xfrm>
            <a:custGeom>
              <a:avLst/>
              <a:gdLst/>
              <a:ahLst/>
              <a:cxnLst/>
              <a:rect l="l" t="t" r="r" b="b"/>
              <a:pathLst>
                <a:path w="762" h="2585" extrusionOk="0">
                  <a:moveTo>
                    <a:pt x="310" y="1"/>
                  </a:moveTo>
                  <a:cubicBezTo>
                    <a:pt x="0" y="310"/>
                    <a:pt x="191" y="715"/>
                    <a:pt x="131" y="1060"/>
                  </a:cubicBezTo>
                  <a:cubicBezTo>
                    <a:pt x="131" y="1406"/>
                    <a:pt x="119" y="1763"/>
                    <a:pt x="131" y="2120"/>
                  </a:cubicBezTo>
                  <a:cubicBezTo>
                    <a:pt x="131" y="2322"/>
                    <a:pt x="83" y="2584"/>
                    <a:pt x="417" y="2584"/>
                  </a:cubicBezTo>
                  <a:cubicBezTo>
                    <a:pt x="536" y="2513"/>
                    <a:pt x="524" y="2394"/>
                    <a:pt x="560" y="2287"/>
                  </a:cubicBezTo>
                  <a:cubicBezTo>
                    <a:pt x="607" y="2239"/>
                    <a:pt x="619" y="2179"/>
                    <a:pt x="595" y="2156"/>
                  </a:cubicBezTo>
                  <a:cubicBezTo>
                    <a:pt x="512" y="1977"/>
                    <a:pt x="595" y="1798"/>
                    <a:pt x="619" y="1620"/>
                  </a:cubicBezTo>
                  <a:cubicBezTo>
                    <a:pt x="619" y="1513"/>
                    <a:pt x="619" y="1417"/>
                    <a:pt x="655" y="1322"/>
                  </a:cubicBezTo>
                  <a:cubicBezTo>
                    <a:pt x="714" y="1060"/>
                    <a:pt x="762" y="810"/>
                    <a:pt x="560" y="584"/>
                  </a:cubicBezTo>
                  <a:lnTo>
                    <a:pt x="536" y="524"/>
                  </a:lnTo>
                  <a:lnTo>
                    <a:pt x="548" y="465"/>
                  </a:lnTo>
                  <a:cubicBezTo>
                    <a:pt x="393" y="334"/>
                    <a:pt x="643" y="24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5324475" y="2396850"/>
              <a:ext cx="71750" cy="7925"/>
            </a:xfrm>
            <a:custGeom>
              <a:avLst/>
              <a:gdLst/>
              <a:ahLst/>
              <a:cxnLst/>
              <a:rect l="l" t="t" r="r" b="b"/>
              <a:pathLst>
                <a:path w="2870" h="317" extrusionOk="0">
                  <a:moveTo>
                    <a:pt x="1492" y="0"/>
                  </a:moveTo>
                  <a:cubicBezTo>
                    <a:pt x="999" y="0"/>
                    <a:pt x="505" y="44"/>
                    <a:pt x="12" y="155"/>
                  </a:cubicBezTo>
                  <a:cubicBezTo>
                    <a:pt x="0" y="215"/>
                    <a:pt x="0" y="263"/>
                    <a:pt x="0" y="310"/>
                  </a:cubicBezTo>
                  <a:cubicBezTo>
                    <a:pt x="87" y="314"/>
                    <a:pt x="174" y="316"/>
                    <a:pt x="262" y="316"/>
                  </a:cubicBezTo>
                  <a:cubicBezTo>
                    <a:pt x="1137" y="316"/>
                    <a:pt x="2003" y="118"/>
                    <a:pt x="2869" y="96"/>
                  </a:cubicBezTo>
                  <a:cubicBezTo>
                    <a:pt x="2410" y="38"/>
                    <a:pt x="1951" y="0"/>
                    <a:pt x="1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6079625" y="2577225"/>
              <a:ext cx="43175" cy="14400"/>
            </a:xfrm>
            <a:custGeom>
              <a:avLst/>
              <a:gdLst/>
              <a:ahLst/>
              <a:cxnLst/>
              <a:rect l="l" t="t" r="r" b="b"/>
              <a:pathLst>
                <a:path w="1727" h="576" extrusionOk="0">
                  <a:moveTo>
                    <a:pt x="60" y="1"/>
                  </a:moveTo>
                  <a:cubicBezTo>
                    <a:pt x="12" y="48"/>
                    <a:pt x="0" y="84"/>
                    <a:pt x="12" y="144"/>
                  </a:cubicBezTo>
                  <a:cubicBezTo>
                    <a:pt x="60" y="239"/>
                    <a:pt x="131" y="275"/>
                    <a:pt x="226" y="298"/>
                  </a:cubicBezTo>
                  <a:cubicBezTo>
                    <a:pt x="370" y="527"/>
                    <a:pt x="587" y="575"/>
                    <a:pt x="811" y="575"/>
                  </a:cubicBezTo>
                  <a:cubicBezTo>
                    <a:pt x="902" y="575"/>
                    <a:pt x="994" y="567"/>
                    <a:pt x="1084" y="560"/>
                  </a:cubicBezTo>
                  <a:cubicBezTo>
                    <a:pt x="1144" y="500"/>
                    <a:pt x="1204" y="478"/>
                    <a:pt x="1263" y="478"/>
                  </a:cubicBezTo>
                  <a:cubicBezTo>
                    <a:pt x="1343" y="478"/>
                    <a:pt x="1420" y="519"/>
                    <a:pt x="1488" y="560"/>
                  </a:cubicBezTo>
                  <a:cubicBezTo>
                    <a:pt x="1548" y="513"/>
                    <a:pt x="1596" y="453"/>
                    <a:pt x="1631" y="418"/>
                  </a:cubicBezTo>
                  <a:cubicBezTo>
                    <a:pt x="1727" y="322"/>
                    <a:pt x="1727" y="227"/>
                    <a:pt x="1631" y="132"/>
                  </a:cubicBezTo>
                  <a:cubicBezTo>
                    <a:pt x="1601" y="132"/>
                    <a:pt x="1571" y="133"/>
                    <a:pt x="1540" y="133"/>
                  </a:cubicBezTo>
                  <a:cubicBezTo>
                    <a:pt x="1047" y="133"/>
                    <a:pt x="553" y="46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5496500" y="2552125"/>
              <a:ext cx="57775" cy="11125"/>
            </a:xfrm>
            <a:custGeom>
              <a:avLst/>
              <a:gdLst/>
              <a:ahLst/>
              <a:cxnLst/>
              <a:rect l="l" t="t" r="r" b="b"/>
              <a:pathLst>
                <a:path w="2311" h="445" extrusionOk="0">
                  <a:moveTo>
                    <a:pt x="1039" y="0"/>
                  </a:moveTo>
                  <a:cubicBezTo>
                    <a:pt x="863" y="0"/>
                    <a:pt x="717" y="114"/>
                    <a:pt x="596" y="279"/>
                  </a:cubicBezTo>
                  <a:cubicBezTo>
                    <a:pt x="406" y="279"/>
                    <a:pt x="203" y="290"/>
                    <a:pt x="1" y="290"/>
                  </a:cubicBezTo>
                  <a:cubicBezTo>
                    <a:pt x="310" y="414"/>
                    <a:pt x="624" y="444"/>
                    <a:pt x="950" y="444"/>
                  </a:cubicBezTo>
                  <a:cubicBezTo>
                    <a:pt x="1256" y="444"/>
                    <a:pt x="1573" y="418"/>
                    <a:pt x="1907" y="418"/>
                  </a:cubicBezTo>
                  <a:cubicBezTo>
                    <a:pt x="2039" y="418"/>
                    <a:pt x="2173" y="422"/>
                    <a:pt x="2311" y="433"/>
                  </a:cubicBezTo>
                  <a:cubicBezTo>
                    <a:pt x="2073" y="279"/>
                    <a:pt x="1965" y="219"/>
                    <a:pt x="1882" y="136"/>
                  </a:cubicBezTo>
                  <a:cubicBezTo>
                    <a:pt x="1668" y="124"/>
                    <a:pt x="1465" y="136"/>
                    <a:pt x="1251" y="52"/>
                  </a:cubicBezTo>
                  <a:cubicBezTo>
                    <a:pt x="1176" y="16"/>
                    <a:pt x="1105" y="0"/>
                    <a:pt x="1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5335175" y="2534075"/>
              <a:ext cx="43200" cy="16650"/>
            </a:xfrm>
            <a:custGeom>
              <a:avLst/>
              <a:gdLst/>
              <a:ahLst/>
              <a:cxnLst/>
              <a:rect l="l" t="t" r="r" b="b"/>
              <a:pathLst>
                <a:path w="1728" h="666" extrusionOk="0">
                  <a:moveTo>
                    <a:pt x="1" y="0"/>
                  </a:moveTo>
                  <a:lnTo>
                    <a:pt x="1" y="262"/>
                  </a:lnTo>
                  <a:cubicBezTo>
                    <a:pt x="116" y="430"/>
                    <a:pt x="270" y="457"/>
                    <a:pt x="432" y="457"/>
                  </a:cubicBezTo>
                  <a:cubicBezTo>
                    <a:pt x="508" y="457"/>
                    <a:pt x="586" y="451"/>
                    <a:pt x="662" y="451"/>
                  </a:cubicBezTo>
                  <a:cubicBezTo>
                    <a:pt x="790" y="451"/>
                    <a:pt x="912" y="468"/>
                    <a:pt x="1013" y="560"/>
                  </a:cubicBezTo>
                  <a:cubicBezTo>
                    <a:pt x="1153" y="573"/>
                    <a:pt x="1313" y="666"/>
                    <a:pt x="1453" y="666"/>
                  </a:cubicBezTo>
                  <a:cubicBezTo>
                    <a:pt x="1562" y="666"/>
                    <a:pt x="1659" y="610"/>
                    <a:pt x="1727" y="417"/>
                  </a:cubicBezTo>
                  <a:cubicBezTo>
                    <a:pt x="1548" y="250"/>
                    <a:pt x="1358" y="143"/>
                    <a:pt x="1096" y="131"/>
                  </a:cubicBezTo>
                  <a:cubicBezTo>
                    <a:pt x="727" y="108"/>
                    <a:pt x="370" y="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5754575" y="2355350"/>
              <a:ext cx="52425" cy="17725"/>
            </a:xfrm>
            <a:custGeom>
              <a:avLst/>
              <a:gdLst/>
              <a:ahLst/>
              <a:cxnLst/>
              <a:rect l="l" t="t" r="r" b="b"/>
              <a:pathLst>
                <a:path w="2097" h="709" extrusionOk="0">
                  <a:moveTo>
                    <a:pt x="1089" y="1"/>
                  </a:moveTo>
                  <a:cubicBezTo>
                    <a:pt x="1043" y="1"/>
                    <a:pt x="995" y="9"/>
                    <a:pt x="953" y="18"/>
                  </a:cubicBezTo>
                  <a:cubicBezTo>
                    <a:pt x="632" y="149"/>
                    <a:pt x="251" y="125"/>
                    <a:pt x="1" y="410"/>
                  </a:cubicBezTo>
                  <a:cubicBezTo>
                    <a:pt x="110" y="513"/>
                    <a:pt x="240" y="533"/>
                    <a:pt x="376" y="533"/>
                  </a:cubicBezTo>
                  <a:cubicBezTo>
                    <a:pt x="459" y="533"/>
                    <a:pt x="545" y="525"/>
                    <a:pt x="630" y="525"/>
                  </a:cubicBezTo>
                  <a:cubicBezTo>
                    <a:pt x="663" y="525"/>
                    <a:pt x="695" y="526"/>
                    <a:pt x="727" y="530"/>
                  </a:cubicBezTo>
                  <a:cubicBezTo>
                    <a:pt x="1155" y="553"/>
                    <a:pt x="1608" y="530"/>
                    <a:pt x="2025" y="708"/>
                  </a:cubicBezTo>
                  <a:cubicBezTo>
                    <a:pt x="2048" y="684"/>
                    <a:pt x="2060" y="660"/>
                    <a:pt x="2084" y="613"/>
                  </a:cubicBezTo>
                  <a:cubicBezTo>
                    <a:pt x="2096" y="553"/>
                    <a:pt x="2096" y="482"/>
                    <a:pt x="2084" y="422"/>
                  </a:cubicBezTo>
                  <a:cubicBezTo>
                    <a:pt x="2015" y="84"/>
                    <a:pt x="1809" y="46"/>
                    <a:pt x="1591" y="46"/>
                  </a:cubicBezTo>
                  <a:cubicBezTo>
                    <a:pt x="1528" y="46"/>
                    <a:pt x="1465" y="49"/>
                    <a:pt x="1403" y="49"/>
                  </a:cubicBezTo>
                  <a:cubicBezTo>
                    <a:pt x="1309" y="49"/>
                    <a:pt x="1219" y="42"/>
                    <a:pt x="1144" y="6"/>
                  </a:cubicBezTo>
                  <a:cubicBezTo>
                    <a:pt x="1126" y="2"/>
                    <a:pt x="1108" y="1"/>
                    <a:pt x="1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5567050" y="2324250"/>
              <a:ext cx="44675" cy="24100"/>
            </a:xfrm>
            <a:custGeom>
              <a:avLst/>
              <a:gdLst/>
              <a:ahLst/>
              <a:cxnLst/>
              <a:rect l="l" t="t" r="r" b="b"/>
              <a:pathLst>
                <a:path w="1787" h="964" extrusionOk="0">
                  <a:moveTo>
                    <a:pt x="888" y="1"/>
                  </a:moveTo>
                  <a:cubicBezTo>
                    <a:pt x="710" y="1"/>
                    <a:pt x="518" y="60"/>
                    <a:pt x="334" y="83"/>
                  </a:cubicBezTo>
                  <a:cubicBezTo>
                    <a:pt x="1" y="369"/>
                    <a:pt x="263" y="392"/>
                    <a:pt x="489" y="440"/>
                  </a:cubicBezTo>
                  <a:cubicBezTo>
                    <a:pt x="810" y="511"/>
                    <a:pt x="548" y="654"/>
                    <a:pt x="513" y="750"/>
                  </a:cubicBezTo>
                  <a:lnTo>
                    <a:pt x="489" y="797"/>
                  </a:lnTo>
                  <a:cubicBezTo>
                    <a:pt x="724" y="929"/>
                    <a:pt x="972" y="940"/>
                    <a:pt x="1222" y="940"/>
                  </a:cubicBezTo>
                  <a:cubicBezTo>
                    <a:pt x="1271" y="940"/>
                    <a:pt x="1319" y="939"/>
                    <a:pt x="1368" y="939"/>
                  </a:cubicBezTo>
                  <a:cubicBezTo>
                    <a:pt x="1500" y="939"/>
                    <a:pt x="1632" y="942"/>
                    <a:pt x="1763" y="964"/>
                  </a:cubicBezTo>
                  <a:cubicBezTo>
                    <a:pt x="1763" y="904"/>
                    <a:pt x="1787" y="845"/>
                    <a:pt x="1787" y="785"/>
                  </a:cubicBezTo>
                  <a:cubicBezTo>
                    <a:pt x="1727" y="738"/>
                    <a:pt x="1679" y="702"/>
                    <a:pt x="1667" y="642"/>
                  </a:cubicBezTo>
                  <a:cubicBezTo>
                    <a:pt x="1465" y="619"/>
                    <a:pt x="1370" y="523"/>
                    <a:pt x="1382" y="321"/>
                  </a:cubicBezTo>
                  <a:cubicBezTo>
                    <a:pt x="1252" y="69"/>
                    <a:pt x="1079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6049250" y="2381425"/>
              <a:ext cx="48550" cy="16050"/>
            </a:xfrm>
            <a:custGeom>
              <a:avLst/>
              <a:gdLst/>
              <a:ahLst/>
              <a:cxnLst/>
              <a:rect l="l" t="t" r="r" b="b"/>
              <a:pathLst>
                <a:path w="1942" h="642" extrusionOk="0">
                  <a:moveTo>
                    <a:pt x="491" y="1"/>
                  </a:moveTo>
                  <a:cubicBezTo>
                    <a:pt x="325" y="1"/>
                    <a:pt x="162" y="58"/>
                    <a:pt x="1" y="225"/>
                  </a:cubicBezTo>
                  <a:lnTo>
                    <a:pt x="1" y="522"/>
                  </a:lnTo>
                  <a:cubicBezTo>
                    <a:pt x="429" y="570"/>
                    <a:pt x="858" y="618"/>
                    <a:pt x="1287" y="641"/>
                  </a:cubicBezTo>
                  <a:cubicBezTo>
                    <a:pt x="1489" y="630"/>
                    <a:pt x="1680" y="630"/>
                    <a:pt x="1870" y="618"/>
                  </a:cubicBezTo>
                  <a:cubicBezTo>
                    <a:pt x="1918" y="570"/>
                    <a:pt x="1941" y="510"/>
                    <a:pt x="1941" y="451"/>
                  </a:cubicBezTo>
                  <a:cubicBezTo>
                    <a:pt x="1930" y="391"/>
                    <a:pt x="1906" y="344"/>
                    <a:pt x="1858" y="296"/>
                  </a:cubicBezTo>
                  <a:cubicBezTo>
                    <a:pt x="1813" y="274"/>
                    <a:pt x="1758" y="265"/>
                    <a:pt x="1703" y="265"/>
                  </a:cubicBezTo>
                  <a:cubicBezTo>
                    <a:pt x="1671" y="265"/>
                    <a:pt x="1639" y="268"/>
                    <a:pt x="1608" y="272"/>
                  </a:cubicBezTo>
                  <a:cubicBezTo>
                    <a:pt x="1513" y="284"/>
                    <a:pt x="1441" y="320"/>
                    <a:pt x="1346" y="332"/>
                  </a:cubicBezTo>
                  <a:cubicBezTo>
                    <a:pt x="1321" y="342"/>
                    <a:pt x="1300" y="347"/>
                    <a:pt x="1281" y="347"/>
                  </a:cubicBezTo>
                  <a:cubicBezTo>
                    <a:pt x="1190" y="347"/>
                    <a:pt x="1157" y="244"/>
                    <a:pt x="1108" y="165"/>
                  </a:cubicBezTo>
                  <a:cubicBezTo>
                    <a:pt x="899" y="87"/>
                    <a:pt x="693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5249450" y="2418275"/>
              <a:ext cx="17000" cy="52125"/>
            </a:xfrm>
            <a:custGeom>
              <a:avLst/>
              <a:gdLst/>
              <a:ahLst/>
              <a:cxnLst/>
              <a:rect l="l" t="t" r="r" b="b"/>
              <a:pathLst>
                <a:path w="680" h="2085" extrusionOk="0">
                  <a:moveTo>
                    <a:pt x="405" y="1"/>
                  </a:moveTo>
                  <a:cubicBezTo>
                    <a:pt x="227" y="584"/>
                    <a:pt x="96" y="1168"/>
                    <a:pt x="1" y="1763"/>
                  </a:cubicBezTo>
                  <a:cubicBezTo>
                    <a:pt x="108" y="1846"/>
                    <a:pt x="24" y="2061"/>
                    <a:pt x="263" y="2084"/>
                  </a:cubicBezTo>
                  <a:cubicBezTo>
                    <a:pt x="286" y="2073"/>
                    <a:pt x="298" y="2061"/>
                    <a:pt x="334" y="2037"/>
                  </a:cubicBezTo>
                  <a:cubicBezTo>
                    <a:pt x="298" y="1787"/>
                    <a:pt x="334" y="1537"/>
                    <a:pt x="453" y="1311"/>
                  </a:cubicBezTo>
                  <a:cubicBezTo>
                    <a:pt x="525" y="1263"/>
                    <a:pt x="536" y="1227"/>
                    <a:pt x="465" y="1168"/>
                  </a:cubicBezTo>
                  <a:lnTo>
                    <a:pt x="596" y="763"/>
                  </a:lnTo>
                  <a:cubicBezTo>
                    <a:pt x="679" y="656"/>
                    <a:pt x="679" y="549"/>
                    <a:pt x="596" y="429"/>
                  </a:cubicBezTo>
                  <a:lnTo>
                    <a:pt x="620" y="394"/>
                  </a:lnTo>
                  <a:lnTo>
                    <a:pt x="596" y="346"/>
                  </a:lnTo>
                  <a:cubicBezTo>
                    <a:pt x="584" y="203"/>
                    <a:pt x="560" y="60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5284700" y="2472725"/>
              <a:ext cx="58400" cy="8200"/>
            </a:xfrm>
            <a:custGeom>
              <a:avLst/>
              <a:gdLst/>
              <a:ahLst/>
              <a:cxnLst/>
              <a:rect l="l" t="t" r="r" b="b"/>
              <a:pathLst>
                <a:path w="2336" h="328" extrusionOk="0">
                  <a:moveTo>
                    <a:pt x="652" y="1"/>
                  </a:moveTo>
                  <a:cubicBezTo>
                    <a:pt x="442" y="1"/>
                    <a:pt x="231" y="9"/>
                    <a:pt x="19" y="26"/>
                  </a:cubicBezTo>
                  <a:cubicBezTo>
                    <a:pt x="0" y="218"/>
                    <a:pt x="99" y="234"/>
                    <a:pt x="207" y="234"/>
                  </a:cubicBezTo>
                  <a:cubicBezTo>
                    <a:pt x="228" y="234"/>
                    <a:pt x="250" y="234"/>
                    <a:pt x="271" y="234"/>
                  </a:cubicBezTo>
                  <a:cubicBezTo>
                    <a:pt x="341" y="234"/>
                    <a:pt x="407" y="240"/>
                    <a:pt x="436" y="299"/>
                  </a:cubicBezTo>
                  <a:cubicBezTo>
                    <a:pt x="1020" y="299"/>
                    <a:pt x="1591" y="311"/>
                    <a:pt x="2163" y="311"/>
                  </a:cubicBezTo>
                  <a:cubicBezTo>
                    <a:pt x="2199" y="322"/>
                    <a:pt x="2228" y="328"/>
                    <a:pt x="2251" y="328"/>
                  </a:cubicBezTo>
                  <a:cubicBezTo>
                    <a:pt x="2326" y="328"/>
                    <a:pt x="2336" y="271"/>
                    <a:pt x="2317" y="180"/>
                  </a:cubicBezTo>
                  <a:cubicBezTo>
                    <a:pt x="1764" y="59"/>
                    <a:pt x="1210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5715275" y="2503550"/>
              <a:ext cx="43800" cy="9375"/>
            </a:xfrm>
            <a:custGeom>
              <a:avLst/>
              <a:gdLst/>
              <a:ahLst/>
              <a:cxnLst/>
              <a:rect l="l" t="t" r="r" b="b"/>
              <a:pathLst>
                <a:path w="1752" h="375" extrusionOk="0">
                  <a:moveTo>
                    <a:pt x="1288" y="0"/>
                  </a:moveTo>
                  <a:cubicBezTo>
                    <a:pt x="1029" y="0"/>
                    <a:pt x="770" y="74"/>
                    <a:pt x="511" y="74"/>
                  </a:cubicBezTo>
                  <a:cubicBezTo>
                    <a:pt x="440" y="74"/>
                    <a:pt x="369" y="69"/>
                    <a:pt x="299" y="55"/>
                  </a:cubicBezTo>
                  <a:cubicBezTo>
                    <a:pt x="275" y="55"/>
                    <a:pt x="239" y="55"/>
                    <a:pt x="227" y="78"/>
                  </a:cubicBezTo>
                  <a:cubicBezTo>
                    <a:pt x="120" y="102"/>
                    <a:pt x="49" y="150"/>
                    <a:pt x="1" y="233"/>
                  </a:cubicBezTo>
                  <a:cubicBezTo>
                    <a:pt x="175" y="343"/>
                    <a:pt x="355" y="375"/>
                    <a:pt x="537" y="375"/>
                  </a:cubicBezTo>
                  <a:cubicBezTo>
                    <a:pt x="797" y="375"/>
                    <a:pt x="1061" y="309"/>
                    <a:pt x="1321" y="309"/>
                  </a:cubicBezTo>
                  <a:cubicBezTo>
                    <a:pt x="1413" y="309"/>
                    <a:pt x="1505" y="318"/>
                    <a:pt x="1596" y="340"/>
                  </a:cubicBezTo>
                  <a:cubicBezTo>
                    <a:pt x="1632" y="340"/>
                    <a:pt x="1704" y="257"/>
                    <a:pt x="1715" y="197"/>
                  </a:cubicBezTo>
                  <a:cubicBezTo>
                    <a:pt x="1751" y="78"/>
                    <a:pt x="1656" y="55"/>
                    <a:pt x="1549" y="31"/>
                  </a:cubicBezTo>
                  <a:cubicBezTo>
                    <a:pt x="1462" y="8"/>
                    <a:pt x="1375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5410200" y="2321825"/>
              <a:ext cx="41675" cy="11825"/>
            </a:xfrm>
            <a:custGeom>
              <a:avLst/>
              <a:gdLst/>
              <a:ahLst/>
              <a:cxnLst/>
              <a:rect l="l" t="t" r="r" b="b"/>
              <a:pathLst>
                <a:path w="1667" h="473" extrusionOk="0">
                  <a:moveTo>
                    <a:pt x="715" y="0"/>
                  </a:moveTo>
                  <a:cubicBezTo>
                    <a:pt x="458" y="0"/>
                    <a:pt x="251" y="123"/>
                    <a:pt x="0" y="180"/>
                  </a:cubicBezTo>
                  <a:cubicBezTo>
                    <a:pt x="385" y="377"/>
                    <a:pt x="784" y="473"/>
                    <a:pt x="1196" y="473"/>
                  </a:cubicBezTo>
                  <a:cubicBezTo>
                    <a:pt x="1331" y="473"/>
                    <a:pt x="1469" y="462"/>
                    <a:pt x="1607" y="442"/>
                  </a:cubicBezTo>
                  <a:cubicBezTo>
                    <a:pt x="1667" y="287"/>
                    <a:pt x="1536" y="239"/>
                    <a:pt x="1464" y="168"/>
                  </a:cubicBezTo>
                  <a:cubicBezTo>
                    <a:pt x="1429" y="120"/>
                    <a:pt x="1393" y="85"/>
                    <a:pt x="1345" y="37"/>
                  </a:cubicBezTo>
                  <a:cubicBezTo>
                    <a:pt x="1345" y="49"/>
                    <a:pt x="1322" y="61"/>
                    <a:pt x="1286" y="85"/>
                  </a:cubicBezTo>
                  <a:cubicBezTo>
                    <a:pt x="1275" y="87"/>
                    <a:pt x="1263" y="89"/>
                    <a:pt x="1252" y="89"/>
                  </a:cubicBezTo>
                  <a:cubicBezTo>
                    <a:pt x="1217" y="89"/>
                    <a:pt x="1185" y="73"/>
                    <a:pt x="1167" y="37"/>
                  </a:cubicBezTo>
                  <a:cubicBezTo>
                    <a:pt x="1036" y="25"/>
                    <a:pt x="881" y="25"/>
                    <a:pt x="750" y="1"/>
                  </a:cubicBezTo>
                  <a:cubicBezTo>
                    <a:pt x="738" y="1"/>
                    <a:pt x="727" y="0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5395900" y="2545675"/>
              <a:ext cx="55100" cy="10975"/>
            </a:xfrm>
            <a:custGeom>
              <a:avLst/>
              <a:gdLst/>
              <a:ahLst/>
              <a:cxnLst/>
              <a:rect l="l" t="t" r="r" b="b"/>
              <a:pathLst>
                <a:path w="2204" h="439" extrusionOk="0">
                  <a:moveTo>
                    <a:pt x="429" y="1"/>
                  </a:moveTo>
                  <a:cubicBezTo>
                    <a:pt x="285" y="1"/>
                    <a:pt x="142" y="25"/>
                    <a:pt x="1" y="96"/>
                  </a:cubicBezTo>
                  <a:cubicBezTo>
                    <a:pt x="155" y="191"/>
                    <a:pt x="370" y="239"/>
                    <a:pt x="477" y="429"/>
                  </a:cubicBezTo>
                  <a:cubicBezTo>
                    <a:pt x="495" y="435"/>
                    <a:pt x="512" y="438"/>
                    <a:pt x="532" y="438"/>
                  </a:cubicBezTo>
                  <a:cubicBezTo>
                    <a:pt x="551" y="438"/>
                    <a:pt x="572" y="435"/>
                    <a:pt x="596" y="429"/>
                  </a:cubicBezTo>
                  <a:cubicBezTo>
                    <a:pt x="652" y="394"/>
                    <a:pt x="708" y="363"/>
                    <a:pt x="767" y="363"/>
                  </a:cubicBezTo>
                  <a:cubicBezTo>
                    <a:pt x="807" y="363"/>
                    <a:pt x="849" y="378"/>
                    <a:pt x="893" y="417"/>
                  </a:cubicBezTo>
                  <a:cubicBezTo>
                    <a:pt x="1263" y="429"/>
                    <a:pt x="1644" y="429"/>
                    <a:pt x="2025" y="429"/>
                  </a:cubicBezTo>
                  <a:cubicBezTo>
                    <a:pt x="2060" y="417"/>
                    <a:pt x="2108" y="417"/>
                    <a:pt x="2144" y="382"/>
                  </a:cubicBezTo>
                  <a:cubicBezTo>
                    <a:pt x="2203" y="310"/>
                    <a:pt x="2156" y="275"/>
                    <a:pt x="2084" y="263"/>
                  </a:cubicBezTo>
                  <a:cubicBezTo>
                    <a:pt x="2051" y="259"/>
                    <a:pt x="2017" y="258"/>
                    <a:pt x="1983" y="258"/>
                  </a:cubicBezTo>
                  <a:cubicBezTo>
                    <a:pt x="1931" y="258"/>
                    <a:pt x="1879" y="260"/>
                    <a:pt x="1827" y="260"/>
                  </a:cubicBezTo>
                  <a:cubicBezTo>
                    <a:pt x="1693" y="260"/>
                    <a:pt x="1562" y="243"/>
                    <a:pt x="1453" y="120"/>
                  </a:cubicBezTo>
                  <a:cubicBezTo>
                    <a:pt x="1433" y="121"/>
                    <a:pt x="1413" y="121"/>
                    <a:pt x="1393" y="121"/>
                  </a:cubicBezTo>
                  <a:cubicBezTo>
                    <a:pt x="1071" y="121"/>
                    <a:pt x="748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5506025" y="2501625"/>
              <a:ext cx="40800" cy="10450"/>
            </a:xfrm>
            <a:custGeom>
              <a:avLst/>
              <a:gdLst/>
              <a:ahLst/>
              <a:cxnLst/>
              <a:rect l="l" t="t" r="r" b="b"/>
              <a:pathLst>
                <a:path w="1632" h="418" extrusionOk="0">
                  <a:moveTo>
                    <a:pt x="742" y="1"/>
                  </a:moveTo>
                  <a:cubicBezTo>
                    <a:pt x="496" y="1"/>
                    <a:pt x="250" y="49"/>
                    <a:pt x="1" y="179"/>
                  </a:cubicBezTo>
                  <a:cubicBezTo>
                    <a:pt x="477" y="370"/>
                    <a:pt x="1013" y="191"/>
                    <a:pt x="1489" y="417"/>
                  </a:cubicBezTo>
                  <a:cubicBezTo>
                    <a:pt x="1525" y="334"/>
                    <a:pt x="1584" y="239"/>
                    <a:pt x="1632" y="155"/>
                  </a:cubicBezTo>
                  <a:cubicBezTo>
                    <a:pt x="1333" y="71"/>
                    <a:pt x="1038" y="1"/>
                    <a:pt x="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5365550" y="2510750"/>
              <a:ext cx="47350" cy="12975"/>
            </a:xfrm>
            <a:custGeom>
              <a:avLst/>
              <a:gdLst/>
              <a:ahLst/>
              <a:cxnLst/>
              <a:rect l="l" t="t" r="r" b="b"/>
              <a:pathLst>
                <a:path w="1894" h="519" extrusionOk="0">
                  <a:moveTo>
                    <a:pt x="294" y="0"/>
                  </a:moveTo>
                  <a:cubicBezTo>
                    <a:pt x="224" y="0"/>
                    <a:pt x="152" y="18"/>
                    <a:pt x="83" y="52"/>
                  </a:cubicBezTo>
                  <a:cubicBezTo>
                    <a:pt x="36" y="100"/>
                    <a:pt x="12" y="124"/>
                    <a:pt x="12" y="183"/>
                  </a:cubicBezTo>
                  <a:cubicBezTo>
                    <a:pt x="36" y="290"/>
                    <a:pt x="0" y="398"/>
                    <a:pt x="83" y="481"/>
                  </a:cubicBezTo>
                  <a:cubicBezTo>
                    <a:pt x="523" y="503"/>
                    <a:pt x="829" y="519"/>
                    <a:pt x="1054" y="519"/>
                  </a:cubicBezTo>
                  <a:cubicBezTo>
                    <a:pt x="1548" y="519"/>
                    <a:pt x="1648" y="444"/>
                    <a:pt x="1893" y="207"/>
                  </a:cubicBezTo>
                  <a:lnTo>
                    <a:pt x="1893" y="207"/>
                  </a:lnTo>
                  <a:cubicBezTo>
                    <a:pt x="1645" y="273"/>
                    <a:pt x="1412" y="324"/>
                    <a:pt x="1196" y="324"/>
                  </a:cubicBezTo>
                  <a:cubicBezTo>
                    <a:pt x="945" y="324"/>
                    <a:pt x="717" y="256"/>
                    <a:pt x="512" y="64"/>
                  </a:cubicBezTo>
                  <a:cubicBezTo>
                    <a:pt x="444" y="21"/>
                    <a:pt x="370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5708450" y="2626825"/>
              <a:ext cx="55075" cy="7650"/>
            </a:xfrm>
            <a:custGeom>
              <a:avLst/>
              <a:gdLst/>
              <a:ahLst/>
              <a:cxnLst/>
              <a:rect l="l" t="t" r="r" b="b"/>
              <a:pathLst>
                <a:path w="2203" h="306" extrusionOk="0">
                  <a:moveTo>
                    <a:pt x="1734" y="1"/>
                  </a:moveTo>
                  <a:cubicBezTo>
                    <a:pt x="1626" y="1"/>
                    <a:pt x="1517" y="12"/>
                    <a:pt x="1411" y="12"/>
                  </a:cubicBezTo>
                  <a:cubicBezTo>
                    <a:pt x="1369" y="12"/>
                    <a:pt x="1327" y="10"/>
                    <a:pt x="1286" y="5"/>
                  </a:cubicBezTo>
                  <a:cubicBezTo>
                    <a:pt x="1195" y="28"/>
                    <a:pt x="1103" y="35"/>
                    <a:pt x="1010" y="35"/>
                  </a:cubicBezTo>
                  <a:cubicBezTo>
                    <a:pt x="847" y="35"/>
                    <a:pt x="682" y="13"/>
                    <a:pt x="521" y="13"/>
                  </a:cubicBezTo>
                  <a:cubicBezTo>
                    <a:pt x="340" y="13"/>
                    <a:pt x="164" y="41"/>
                    <a:pt x="0" y="160"/>
                  </a:cubicBezTo>
                  <a:cubicBezTo>
                    <a:pt x="373" y="244"/>
                    <a:pt x="746" y="306"/>
                    <a:pt x="1125" y="306"/>
                  </a:cubicBezTo>
                  <a:cubicBezTo>
                    <a:pt x="1230" y="306"/>
                    <a:pt x="1335" y="301"/>
                    <a:pt x="1441" y="291"/>
                  </a:cubicBezTo>
                  <a:cubicBezTo>
                    <a:pt x="1441" y="279"/>
                    <a:pt x="1453" y="279"/>
                    <a:pt x="1488" y="255"/>
                  </a:cubicBezTo>
                  <a:cubicBezTo>
                    <a:pt x="1512" y="255"/>
                    <a:pt x="1548" y="279"/>
                    <a:pt x="1572" y="303"/>
                  </a:cubicBezTo>
                  <a:lnTo>
                    <a:pt x="1726" y="303"/>
                  </a:lnTo>
                  <a:cubicBezTo>
                    <a:pt x="1810" y="184"/>
                    <a:pt x="1988" y="279"/>
                    <a:pt x="2096" y="172"/>
                  </a:cubicBezTo>
                  <a:cubicBezTo>
                    <a:pt x="2119" y="148"/>
                    <a:pt x="2155" y="148"/>
                    <a:pt x="2203" y="148"/>
                  </a:cubicBezTo>
                  <a:cubicBezTo>
                    <a:pt x="2055" y="25"/>
                    <a:pt x="1896" y="1"/>
                    <a:pt x="1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5811725" y="2444475"/>
              <a:ext cx="48550" cy="11100"/>
            </a:xfrm>
            <a:custGeom>
              <a:avLst/>
              <a:gdLst/>
              <a:ahLst/>
              <a:cxnLst/>
              <a:rect l="l" t="t" r="r" b="b"/>
              <a:pathLst>
                <a:path w="1942" h="444" extrusionOk="0">
                  <a:moveTo>
                    <a:pt x="1441" y="1"/>
                  </a:moveTo>
                  <a:cubicBezTo>
                    <a:pt x="1203" y="60"/>
                    <a:pt x="953" y="24"/>
                    <a:pt x="727" y="143"/>
                  </a:cubicBezTo>
                  <a:cubicBezTo>
                    <a:pt x="668" y="192"/>
                    <a:pt x="601" y="207"/>
                    <a:pt x="531" y="207"/>
                  </a:cubicBezTo>
                  <a:cubicBezTo>
                    <a:pt x="437" y="207"/>
                    <a:pt x="337" y="181"/>
                    <a:pt x="244" y="181"/>
                  </a:cubicBezTo>
                  <a:cubicBezTo>
                    <a:pt x="153" y="181"/>
                    <a:pt x="68" y="205"/>
                    <a:pt x="1" y="298"/>
                  </a:cubicBezTo>
                  <a:cubicBezTo>
                    <a:pt x="280" y="414"/>
                    <a:pt x="560" y="444"/>
                    <a:pt x="840" y="444"/>
                  </a:cubicBezTo>
                  <a:cubicBezTo>
                    <a:pt x="1129" y="444"/>
                    <a:pt x="1419" y="412"/>
                    <a:pt x="1708" y="412"/>
                  </a:cubicBezTo>
                  <a:cubicBezTo>
                    <a:pt x="1770" y="412"/>
                    <a:pt x="1832" y="414"/>
                    <a:pt x="1894" y="417"/>
                  </a:cubicBezTo>
                  <a:cubicBezTo>
                    <a:pt x="1941" y="370"/>
                    <a:pt x="1917" y="310"/>
                    <a:pt x="1882" y="263"/>
                  </a:cubicBezTo>
                  <a:cubicBezTo>
                    <a:pt x="1727" y="191"/>
                    <a:pt x="1548" y="143"/>
                    <a:pt x="1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5819475" y="2501625"/>
              <a:ext cx="39300" cy="14625"/>
            </a:xfrm>
            <a:custGeom>
              <a:avLst/>
              <a:gdLst/>
              <a:ahLst/>
              <a:cxnLst/>
              <a:rect l="l" t="t" r="r" b="b"/>
              <a:pathLst>
                <a:path w="1572" h="585" extrusionOk="0">
                  <a:moveTo>
                    <a:pt x="0" y="1"/>
                  </a:moveTo>
                  <a:lnTo>
                    <a:pt x="0" y="132"/>
                  </a:lnTo>
                  <a:lnTo>
                    <a:pt x="0" y="227"/>
                  </a:lnTo>
                  <a:cubicBezTo>
                    <a:pt x="12" y="310"/>
                    <a:pt x="72" y="370"/>
                    <a:pt x="155" y="429"/>
                  </a:cubicBezTo>
                  <a:cubicBezTo>
                    <a:pt x="203" y="429"/>
                    <a:pt x="238" y="453"/>
                    <a:pt x="286" y="453"/>
                  </a:cubicBezTo>
                  <a:cubicBezTo>
                    <a:pt x="310" y="453"/>
                    <a:pt x="333" y="429"/>
                    <a:pt x="357" y="429"/>
                  </a:cubicBezTo>
                  <a:cubicBezTo>
                    <a:pt x="387" y="423"/>
                    <a:pt x="417" y="420"/>
                    <a:pt x="445" y="420"/>
                  </a:cubicBezTo>
                  <a:cubicBezTo>
                    <a:pt x="473" y="420"/>
                    <a:pt x="500" y="423"/>
                    <a:pt x="524" y="429"/>
                  </a:cubicBezTo>
                  <a:cubicBezTo>
                    <a:pt x="536" y="429"/>
                    <a:pt x="572" y="453"/>
                    <a:pt x="595" y="453"/>
                  </a:cubicBezTo>
                  <a:cubicBezTo>
                    <a:pt x="755" y="526"/>
                    <a:pt x="914" y="584"/>
                    <a:pt x="1072" y="584"/>
                  </a:cubicBezTo>
                  <a:cubicBezTo>
                    <a:pt x="1196" y="584"/>
                    <a:pt x="1320" y="548"/>
                    <a:pt x="1441" y="453"/>
                  </a:cubicBezTo>
                  <a:cubicBezTo>
                    <a:pt x="1388" y="401"/>
                    <a:pt x="1334" y="371"/>
                    <a:pt x="1278" y="361"/>
                  </a:cubicBezTo>
                  <a:lnTo>
                    <a:pt x="1278" y="361"/>
                  </a:lnTo>
                  <a:cubicBezTo>
                    <a:pt x="1397" y="345"/>
                    <a:pt x="1513" y="318"/>
                    <a:pt x="1572" y="179"/>
                  </a:cubicBezTo>
                  <a:cubicBezTo>
                    <a:pt x="1048" y="72"/>
                    <a:pt x="524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5430725" y="2376325"/>
              <a:ext cx="80100" cy="3350"/>
            </a:xfrm>
            <a:custGeom>
              <a:avLst/>
              <a:gdLst/>
              <a:ahLst/>
              <a:cxnLst/>
              <a:rect l="l" t="t" r="r" b="b"/>
              <a:pathLst>
                <a:path w="3204" h="134" extrusionOk="0">
                  <a:moveTo>
                    <a:pt x="2810" y="0"/>
                  </a:moveTo>
                  <a:cubicBezTo>
                    <a:pt x="1870" y="0"/>
                    <a:pt x="941" y="12"/>
                    <a:pt x="1" y="12"/>
                  </a:cubicBezTo>
                  <a:cubicBezTo>
                    <a:pt x="596" y="111"/>
                    <a:pt x="1191" y="133"/>
                    <a:pt x="1784" y="133"/>
                  </a:cubicBezTo>
                  <a:cubicBezTo>
                    <a:pt x="2259" y="133"/>
                    <a:pt x="2732" y="119"/>
                    <a:pt x="3203" y="119"/>
                  </a:cubicBezTo>
                  <a:cubicBezTo>
                    <a:pt x="3096" y="0"/>
                    <a:pt x="2965" y="0"/>
                    <a:pt x="2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6020375" y="2432350"/>
              <a:ext cx="36350" cy="15000"/>
            </a:xfrm>
            <a:custGeom>
              <a:avLst/>
              <a:gdLst/>
              <a:ahLst/>
              <a:cxnLst/>
              <a:rect l="l" t="t" r="r" b="b"/>
              <a:pathLst>
                <a:path w="1454" h="600" extrusionOk="0">
                  <a:moveTo>
                    <a:pt x="978" y="0"/>
                  </a:moveTo>
                  <a:cubicBezTo>
                    <a:pt x="864" y="0"/>
                    <a:pt x="745" y="23"/>
                    <a:pt x="632" y="45"/>
                  </a:cubicBezTo>
                  <a:cubicBezTo>
                    <a:pt x="531" y="67"/>
                    <a:pt x="434" y="102"/>
                    <a:pt x="339" y="102"/>
                  </a:cubicBezTo>
                  <a:cubicBezTo>
                    <a:pt x="277" y="102"/>
                    <a:pt x="216" y="87"/>
                    <a:pt x="156" y="45"/>
                  </a:cubicBezTo>
                  <a:cubicBezTo>
                    <a:pt x="108" y="140"/>
                    <a:pt x="48" y="236"/>
                    <a:pt x="1" y="331"/>
                  </a:cubicBezTo>
                  <a:cubicBezTo>
                    <a:pt x="198" y="533"/>
                    <a:pt x="402" y="600"/>
                    <a:pt x="611" y="600"/>
                  </a:cubicBezTo>
                  <a:cubicBezTo>
                    <a:pt x="868" y="600"/>
                    <a:pt x="1131" y="498"/>
                    <a:pt x="1394" y="426"/>
                  </a:cubicBezTo>
                  <a:cubicBezTo>
                    <a:pt x="1406" y="390"/>
                    <a:pt x="1430" y="378"/>
                    <a:pt x="1453" y="343"/>
                  </a:cubicBezTo>
                  <a:cubicBezTo>
                    <a:pt x="1355" y="71"/>
                    <a:pt x="1175" y="0"/>
                    <a:pt x="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5985850" y="2566425"/>
              <a:ext cx="31275" cy="15800"/>
            </a:xfrm>
            <a:custGeom>
              <a:avLst/>
              <a:gdLst/>
              <a:ahLst/>
              <a:cxnLst/>
              <a:rect l="l" t="t" r="r" b="b"/>
              <a:pathLst>
                <a:path w="1251" h="632" extrusionOk="0">
                  <a:moveTo>
                    <a:pt x="581" y="1"/>
                  </a:moveTo>
                  <a:cubicBezTo>
                    <a:pt x="470" y="1"/>
                    <a:pt x="328" y="52"/>
                    <a:pt x="96" y="135"/>
                  </a:cubicBezTo>
                  <a:cubicBezTo>
                    <a:pt x="1" y="290"/>
                    <a:pt x="132" y="338"/>
                    <a:pt x="227" y="409"/>
                  </a:cubicBezTo>
                  <a:cubicBezTo>
                    <a:pt x="466" y="497"/>
                    <a:pt x="711" y="632"/>
                    <a:pt x="972" y="632"/>
                  </a:cubicBezTo>
                  <a:cubicBezTo>
                    <a:pt x="1063" y="632"/>
                    <a:pt x="1156" y="616"/>
                    <a:pt x="1251" y="576"/>
                  </a:cubicBezTo>
                  <a:cubicBezTo>
                    <a:pt x="1203" y="540"/>
                    <a:pt x="1144" y="492"/>
                    <a:pt x="1108" y="445"/>
                  </a:cubicBezTo>
                  <a:cubicBezTo>
                    <a:pt x="854" y="125"/>
                    <a:pt x="755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5712000" y="2468450"/>
              <a:ext cx="34575" cy="11775"/>
            </a:xfrm>
            <a:custGeom>
              <a:avLst/>
              <a:gdLst/>
              <a:ahLst/>
              <a:cxnLst/>
              <a:rect l="l" t="t" r="r" b="b"/>
              <a:pathLst>
                <a:path w="1383" h="471" extrusionOk="0">
                  <a:moveTo>
                    <a:pt x="635" y="0"/>
                  </a:moveTo>
                  <a:cubicBezTo>
                    <a:pt x="470" y="0"/>
                    <a:pt x="302" y="26"/>
                    <a:pt x="132" y="66"/>
                  </a:cubicBezTo>
                  <a:cubicBezTo>
                    <a:pt x="1" y="137"/>
                    <a:pt x="418" y="268"/>
                    <a:pt x="108" y="316"/>
                  </a:cubicBezTo>
                  <a:cubicBezTo>
                    <a:pt x="72" y="375"/>
                    <a:pt x="96" y="423"/>
                    <a:pt x="156" y="470"/>
                  </a:cubicBezTo>
                  <a:cubicBezTo>
                    <a:pt x="287" y="447"/>
                    <a:pt x="430" y="447"/>
                    <a:pt x="572" y="447"/>
                  </a:cubicBezTo>
                  <a:cubicBezTo>
                    <a:pt x="628" y="425"/>
                    <a:pt x="683" y="418"/>
                    <a:pt x="737" y="418"/>
                  </a:cubicBezTo>
                  <a:cubicBezTo>
                    <a:pt x="879" y="418"/>
                    <a:pt x="1018" y="469"/>
                    <a:pt x="1156" y="469"/>
                  </a:cubicBezTo>
                  <a:cubicBezTo>
                    <a:pt x="1203" y="469"/>
                    <a:pt x="1251" y="463"/>
                    <a:pt x="1299" y="447"/>
                  </a:cubicBezTo>
                  <a:cubicBezTo>
                    <a:pt x="1370" y="363"/>
                    <a:pt x="1382" y="268"/>
                    <a:pt x="1299" y="173"/>
                  </a:cubicBezTo>
                  <a:cubicBezTo>
                    <a:pt x="1085" y="48"/>
                    <a:pt x="863" y="0"/>
                    <a:pt x="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5613775" y="2583475"/>
              <a:ext cx="39025" cy="10775"/>
            </a:xfrm>
            <a:custGeom>
              <a:avLst/>
              <a:gdLst/>
              <a:ahLst/>
              <a:cxnLst/>
              <a:rect l="l" t="t" r="r" b="b"/>
              <a:pathLst>
                <a:path w="1561" h="431" extrusionOk="0">
                  <a:moveTo>
                    <a:pt x="234" y="0"/>
                  </a:moveTo>
                  <a:cubicBezTo>
                    <a:pt x="195" y="0"/>
                    <a:pt x="105" y="122"/>
                    <a:pt x="49" y="179"/>
                  </a:cubicBezTo>
                  <a:cubicBezTo>
                    <a:pt x="1" y="227"/>
                    <a:pt x="1" y="251"/>
                    <a:pt x="49" y="298"/>
                  </a:cubicBezTo>
                  <a:cubicBezTo>
                    <a:pt x="347" y="343"/>
                    <a:pt x="645" y="430"/>
                    <a:pt x="947" y="430"/>
                  </a:cubicBezTo>
                  <a:cubicBezTo>
                    <a:pt x="1126" y="430"/>
                    <a:pt x="1307" y="399"/>
                    <a:pt x="1489" y="310"/>
                  </a:cubicBezTo>
                  <a:cubicBezTo>
                    <a:pt x="1549" y="275"/>
                    <a:pt x="1561" y="227"/>
                    <a:pt x="1489" y="179"/>
                  </a:cubicBezTo>
                  <a:cubicBezTo>
                    <a:pt x="1300" y="102"/>
                    <a:pt x="1104" y="99"/>
                    <a:pt x="906" y="99"/>
                  </a:cubicBezTo>
                  <a:cubicBezTo>
                    <a:pt x="892" y="99"/>
                    <a:pt x="878" y="99"/>
                    <a:pt x="864" y="99"/>
                  </a:cubicBezTo>
                  <a:cubicBezTo>
                    <a:pt x="653" y="99"/>
                    <a:pt x="441" y="96"/>
                    <a:pt x="239" y="1"/>
                  </a:cubicBezTo>
                  <a:cubicBezTo>
                    <a:pt x="237" y="0"/>
                    <a:pt x="236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5603675" y="2372450"/>
              <a:ext cx="54475" cy="7800"/>
            </a:xfrm>
            <a:custGeom>
              <a:avLst/>
              <a:gdLst/>
              <a:ahLst/>
              <a:cxnLst/>
              <a:rect l="l" t="t" r="r" b="b"/>
              <a:pathLst>
                <a:path w="2179" h="312" extrusionOk="0">
                  <a:moveTo>
                    <a:pt x="0" y="0"/>
                  </a:moveTo>
                  <a:cubicBezTo>
                    <a:pt x="60" y="96"/>
                    <a:pt x="107" y="179"/>
                    <a:pt x="155" y="274"/>
                  </a:cubicBezTo>
                  <a:cubicBezTo>
                    <a:pt x="340" y="300"/>
                    <a:pt x="518" y="312"/>
                    <a:pt x="697" y="312"/>
                  </a:cubicBezTo>
                  <a:cubicBezTo>
                    <a:pt x="852" y="312"/>
                    <a:pt x="1007" y="303"/>
                    <a:pt x="1167" y="286"/>
                  </a:cubicBezTo>
                  <a:cubicBezTo>
                    <a:pt x="1274" y="223"/>
                    <a:pt x="1388" y="207"/>
                    <a:pt x="1503" y="207"/>
                  </a:cubicBezTo>
                  <a:cubicBezTo>
                    <a:pt x="1619" y="207"/>
                    <a:pt x="1736" y="223"/>
                    <a:pt x="1850" y="223"/>
                  </a:cubicBezTo>
                  <a:cubicBezTo>
                    <a:pt x="1965" y="223"/>
                    <a:pt x="2076" y="207"/>
                    <a:pt x="2179" y="143"/>
                  </a:cubicBezTo>
                  <a:lnTo>
                    <a:pt x="2179" y="24"/>
                  </a:lnTo>
                  <a:cubicBezTo>
                    <a:pt x="1465" y="24"/>
                    <a:pt x="75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5732550" y="2349950"/>
              <a:ext cx="47650" cy="16575"/>
            </a:xfrm>
            <a:custGeom>
              <a:avLst/>
              <a:gdLst/>
              <a:ahLst/>
              <a:cxnLst/>
              <a:rect l="l" t="t" r="r" b="b"/>
              <a:pathLst>
                <a:path w="1906" h="663" extrusionOk="0">
                  <a:moveTo>
                    <a:pt x="669" y="0"/>
                  </a:moveTo>
                  <a:cubicBezTo>
                    <a:pt x="428" y="0"/>
                    <a:pt x="268" y="270"/>
                    <a:pt x="72" y="424"/>
                  </a:cubicBezTo>
                  <a:cubicBezTo>
                    <a:pt x="60" y="460"/>
                    <a:pt x="24" y="472"/>
                    <a:pt x="0" y="507"/>
                  </a:cubicBezTo>
                  <a:cubicBezTo>
                    <a:pt x="262" y="662"/>
                    <a:pt x="584" y="591"/>
                    <a:pt x="858" y="638"/>
                  </a:cubicBezTo>
                  <a:cubicBezTo>
                    <a:pt x="1239" y="603"/>
                    <a:pt x="1608" y="591"/>
                    <a:pt x="1905" y="341"/>
                  </a:cubicBezTo>
                  <a:cubicBezTo>
                    <a:pt x="1834" y="222"/>
                    <a:pt x="1715" y="210"/>
                    <a:pt x="1560" y="174"/>
                  </a:cubicBezTo>
                  <a:cubicBezTo>
                    <a:pt x="1501" y="186"/>
                    <a:pt x="1441" y="186"/>
                    <a:pt x="1382" y="210"/>
                  </a:cubicBezTo>
                  <a:cubicBezTo>
                    <a:pt x="1337" y="230"/>
                    <a:pt x="1292" y="239"/>
                    <a:pt x="1248" y="239"/>
                  </a:cubicBezTo>
                  <a:cubicBezTo>
                    <a:pt x="1163" y="239"/>
                    <a:pt x="1079" y="205"/>
                    <a:pt x="1001" y="150"/>
                  </a:cubicBezTo>
                  <a:cubicBezTo>
                    <a:pt x="873" y="42"/>
                    <a:pt x="765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5761425" y="2502575"/>
              <a:ext cx="35450" cy="11500"/>
            </a:xfrm>
            <a:custGeom>
              <a:avLst/>
              <a:gdLst/>
              <a:ahLst/>
              <a:cxnLst/>
              <a:rect l="l" t="t" r="r" b="b"/>
              <a:pathLst>
                <a:path w="1418" h="460" extrusionOk="0">
                  <a:moveTo>
                    <a:pt x="725" y="1"/>
                  </a:moveTo>
                  <a:cubicBezTo>
                    <a:pt x="590" y="1"/>
                    <a:pt x="456" y="31"/>
                    <a:pt x="322" y="117"/>
                  </a:cubicBezTo>
                  <a:cubicBezTo>
                    <a:pt x="119" y="117"/>
                    <a:pt x="0" y="189"/>
                    <a:pt x="36" y="379"/>
                  </a:cubicBezTo>
                  <a:cubicBezTo>
                    <a:pt x="102" y="433"/>
                    <a:pt x="170" y="457"/>
                    <a:pt x="241" y="457"/>
                  </a:cubicBezTo>
                  <a:cubicBezTo>
                    <a:pt x="313" y="457"/>
                    <a:pt x="387" y="433"/>
                    <a:pt x="465" y="391"/>
                  </a:cubicBezTo>
                  <a:lnTo>
                    <a:pt x="596" y="391"/>
                  </a:lnTo>
                  <a:cubicBezTo>
                    <a:pt x="596" y="403"/>
                    <a:pt x="608" y="403"/>
                    <a:pt x="643" y="427"/>
                  </a:cubicBezTo>
                  <a:cubicBezTo>
                    <a:pt x="655" y="430"/>
                    <a:pt x="666" y="431"/>
                    <a:pt x="675" y="431"/>
                  </a:cubicBezTo>
                  <a:cubicBezTo>
                    <a:pt x="704" y="431"/>
                    <a:pt x="724" y="418"/>
                    <a:pt x="750" y="391"/>
                  </a:cubicBezTo>
                  <a:cubicBezTo>
                    <a:pt x="834" y="391"/>
                    <a:pt x="941" y="415"/>
                    <a:pt x="1036" y="415"/>
                  </a:cubicBezTo>
                  <a:cubicBezTo>
                    <a:pt x="1084" y="445"/>
                    <a:pt x="1131" y="460"/>
                    <a:pt x="1181" y="460"/>
                  </a:cubicBezTo>
                  <a:cubicBezTo>
                    <a:pt x="1230" y="460"/>
                    <a:pt x="1280" y="445"/>
                    <a:pt x="1334" y="415"/>
                  </a:cubicBezTo>
                  <a:lnTo>
                    <a:pt x="1346" y="415"/>
                  </a:lnTo>
                  <a:cubicBezTo>
                    <a:pt x="1417" y="308"/>
                    <a:pt x="1417" y="201"/>
                    <a:pt x="1334" y="117"/>
                  </a:cubicBezTo>
                  <a:cubicBezTo>
                    <a:pt x="1128" y="68"/>
                    <a:pt x="926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5301250" y="2429325"/>
              <a:ext cx="43475" cy="8400"/>
            </a:xfrm>
            <a:custGeom>
              <a:avLst/>
              <a:gdLst/>
              <a:ahLst/>
              <a:cxnLst/>
              <a:rect l="l" t="t" r="r" b="b"/>
              <a:pathLst>
                <a:path w="1739" h="336" extrusionOk="0">
                  <a:moveTo>
                    <a:pt x="1080" y="0"/>
                  </a:moveTo>
                  <a:cubicBezTo>
                    <a:pt x="738" y="0"/>
                    <a:pt x="400" y="44"/>
                    <a:pt x="72" y="166"/>
                  </a:cubicBezTo>
                  <a:cubicBezTo>
                    <a:pt x="12" y="202"/>
                    <a:pt x="0" y="249"/>
                    <a:pt x="72" y="285"/>
                  </a:cubicBezTo>
                  <a:cubicBezTo>
                    <a:pt x="300" y="321"/>
                    <a:pt x="530" y="335"/>
                    <a:pt x="761" y="335"/>
                  </a:cubicBezTo>
                  <a:cubicBezTo>
                    <a:pt x="1060" y="335"/>
                    <a:pt x="1359" y="312"/>
                    <a:pt x="1655" y="285"/>
                  </a:cubicBezTo>
                  <a:cubicBezTo>
                    <a:pt x="1739" y="214"/>
                    <a:pt x="1739" y="130"/>
                    <a:pt x="1655" y="35"/>
                  </a:cubicBezTo>
                  <a:cubicBezTo>
                    <a:pt x="1463" y="14"/>
                    <a:pt x="1271" y="0"/>
                    <a:pt x="1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5729875" y="2374975"/>
              <a:ext cx="37825" cy="9850"/>
            </a:xfrm>
            <a:custGeom>
              <a:avLst/>
              <a:gdLst/>
              <a:ahLst/>
              <a:cxnLst/>
              <a:rect l="l" t="t" r="r" b="b"/>
              <a:pathLst>
                <a:path w="1513" h="394" extrusionOk="0">
                  <a:moveTo>
                    <a:pt x="468" y="0"/>
                  </a:moveTo>
                  <a:cubicBezTo>
                    <a:pt x="310" y="0"/>
                    <a:pt x="153" y="17"/>
                    <a:pt x="0" y="66"/>
                  </a:cubicBezTo>
                  <a:lnTo>
                    <a:pt x="0" y="340"/>
                  </a:lnTo>
                  <a:cubicBezTo>
                    <a:pt x="278" y="375"/>
                    <a:pt x="555" y="393"/>
                    <a:pt x="830" y="393"/>
                  </a:cubicBezTo>
                  <a:cubicBezTo>
                    <a:pt x="1027" y="393"/>
                    <a:pt x="1223" y="384"/>
                    <a:pt x="1417" y="364"/>
                  </a:cubicBezTo>
                  <a:cubicBezTo>
                    <a:pt x="1512" y="78"/>
                    <a:pt x="1215" y="149"/>
                    <a:pt x="1131" y="54"/>
                  </a:cubicBezTo>
                  <a:cubicBezTo>
                    <a:pt x="915" y="33"/>
                    <a:pt x="691" y="0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5441450" y="2498650"/>
              <a:ext cx="45250" cy="9075"/>
            </a:xfrm>
            <a:custGeom>
              <a:avLst/>
              <a:gdLst/>
              <a:ahLst/>
              <a:cxnLst/>
              <a:rect l="l" t="t" r="r" b="b"/>
              <a:pathLst>
                <a:path w="1810" h="363" extrusionOk="0">
                  <a:moveTo>
                    <a:pt x="334" y="1"/>
                  </a:moveTo>
                  <a:cubicBezTo>
                    <a:pt x="238" y="72"/>
                    <a:pt x="107" y="36"/>
                    <a:pt x="36" y="108"/>
                  </a:cubicBezTo>
                  <a:cubicBezTo>
                    <a:pt x="0" y="167"/>
                    <a:pt x="24" y="215"/>
                    <a:pt x="60" y="251"/>
                  </a:cubicBezTo>
                  <a:cubicBezTo>
                    <a:pt x="102" y="246"/>
                    <a:pt x="144" y="244"/>
                    <a:pt x="186" y="244"/>
                  </a:cubicBezTo>
                  <a:cubicBezTo>
                    <a:pt x="511" y="244"/>
                    <a:pt x="835" y="363"/>
                    <a:pt x="1178" y="363"/>
                  </a:cubicBezTo>
                  <a:cubicBezTo>
                    <a:pt x="1381" y="363"/>
                    <a:pt x="1590" y="322"/>
                    <a:pt x="1810" y="191"/>
                  </a:cubicBezTo>
                  <a:cubicBezTo>
                    <a:pt x="1250" y="12"/>
                    <a:pt x="798" y="72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359300" y="2367975"/>
              <a:ext cx="42875" cy="8525"/>
            </a:xfrm>
            <a:custGeom>
              <a:avLst/>
              <a:gdLst/>
              <a:ahLst/>
              <a:cxnLst/>
              <a:rect l="l" t="t" r="r" b="b"/>
              <a:pathLst>
                <a:path w="1715" h="341" extrusionOk="0">
                  <a:moveTo>
                    <a:pt x="1191" y="0"/>
                  </a:moveTo>
                  <a:cubicBezTo>
                    <a:pt x="934" y="0"/>
                    <a:pt x="675" y="37"/>
                    <a:pt x="415" y="37"/>
                  </a:cubicBezTo>
                  <a:cubicBezTo>
                    <a:pt x="392" y="37"/>
                    <a:pt x="369" y="37"/>
                    <a:pt x="345" y="36"/>
                  </a:cubicBezTo>
                  <a:cubicBezTo>
                    <a:pt x="250" y="155"/>
                    <a:pt x="60" y="60"/>
                    <a:pt x="0" y="215"/>
                  </a:cubicBezTo>
                  <a:cubicBezTo>
                    <a:pt x="333" y="321"/>
                    <a:pt x="676" y="340"/>
                    <a:pt x="1023" y="340"/>
                  </a:cubicBezTo>
                  <a:cubicBezTo>
                    <a:pt x="1221" y="340"/>
                    <a:pt x="1420" y="334"/>
                    <a:pt x="1619" y="334"/>
                  </a:cubicBezTo>
                  <a:cubicBezTo>
                    <a:pt x="1715" y="239"/>
                    <a:pt x="1715" y="155"/>
                    <a:pt x="1619" y="48"/>
                  </a:cubicBezTo>
                  <a:cubicBezTo>
                    <a:pt x="1478" y="12"/>
                    <a:pt x="1335" y="0"/>
                    <a:pt x="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5784925" y="2443975"/>
              <a:ext cx="44975" cy="7975"/>
            </a:xfrm>
            <a:custGeom>
              <a:avLst/>
              <a:gdLst/>
              <a:ahLst/>
              <a:cxnLst/>
              <a:rect l="l" t="t" r="r" b="b"/>
              <a:pathLst>
                <a:path w="1799" h="319" extrusionOk="0">
                  <a:moveTo>
                    <a:pt x="681" y="0"/>
                  </a:moveTo>
                  <a:cubicBezTo>
                    <a:pt x="486" y="0"/>
                    <a:pt x="290" y="12"/>
                    <a:pt x="96" y="33"/>
                  </a:cubicBezTo>
                  <a:cubicBezTo>
                    <a:pt x="13" y="116"/>
                    <a:pt x="1" y="211"/>
                    <a:pt x="96" y="294"/>
                  </a:cubicBezTo>
                  <a:cubicBezTo>
                    <a:pt x="418" y="294"/>
                    <a:pt x="751" y="318"/>
                    <a:pt x="1073" y="318"/>
                  </a:cubicBezTo>
                  <a:cubicBezTo>
                    <a:pt x="1123" y="306"/>
                    <a:pt x="1175" y="302"/>
                    <a:pt x="1229" y="302"/>
                  </a:cubicBezTo>
                  <a:cubicBezTo>
                    <a:pt x="1297" y="302"/>
                    <a:pt x="1367" y="308"/>
                    <a:pt x="1436" y="308"/>
                  </a:cubicBezTo>
                  <a:cubicBezTo>
                    <a:pt x="1567" y="308"/>
                    <a:pt x="1694" y="287"/>
                    <a:pt x="1799" y="163"/>
                  </a:cubicBezTo>
                  <a:cubicBezTo>
                    <a:pt x="1437" y="46"/>
                    <a:pt x="1060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5564975" y="2613250"/>
              <a:ext cx="60750" cy="10150"/>
            </a:xfrm>
            <a:custGeom>
              <a:avLst/>
              <a:gdLst/>
              <a:ahLst/>
              <a:cxnLst/>
              <a:rect l="l" t="t" r="r" b="b"/>
              <a:pathLst>
                <a:path w="2430" h="406" extrusionOk="0">
                  <a:moveTo>
                    <a:pt x="143" y="0"/>
                  </a:moveTo>
                  <a:lnTo>
                    <a:pt x="0" y="274"/>
                  </a:lnTo>
                  <a:cubicBezTo>
                    <a:pt x="141" y="298"/>
                    <a:pt x="277" y="326"/>
                    <a:pt x="414" y="326"/>
                  </a:cubicBezTo>
                  <a:cubicBezTo>
                    <a:pt x="486" y="326"/>
                    <a:pt x="558" y="319"/>
                    <a:pt x="631" y="298"/>
                  </a:cubicBezTo>
                  <a:cubicBezTo>
                    <a:pt x="784" y="339"/>
                    <a:pt x="941" y="350"/>
                    <a:pt x="1099" y="350"/>
                  </a:cubicBezTo>
                  <a:cubicBezTo>
                    <a:pt x="1268" y="350"/>
                    <a:pt x="1438" y="338"/>
                    <a:pt x="1608" y="338"/>
                  </a:cubicBezTo>
                  <a:cubicBezTo>
                    <a:pt x="1785" y="338"/>
                    <a:pt x="1960" y="351"/>
                    <a:pt x="2131" y="405"/>
                  </a:cubicBezTo>
                  <a:lnTo>
                    <a:pt x="2429" y="405"/>
                  </a:lnTo>
                  <a:lnTo>
                    <a:pt x="2429" y="155"/>
                  </a:lnTo>
                  <a:cubicBezTo>
                    <a:pt x="2245" y="107"/>
                    <a:pt x="2059" y="92"/>
                    <a:pt x="1872" y="92"/>
                  </a:cubicBezTo>
                  <a:cubicBezTo>
                    <a:pt x="1646" y="92"/>
                    <a:pt x="1418" y="113"/>
                    <a:pt x="1191" y="120"/>
                  </a:cubicBezTo>
                  <a:cubicBezTo>
                    <a:pt x="1083" y="73"/>
                    <a:pt x="969" y="63"/>
                    <a:pt x="851" y="63"/>
                  </a:cubicBezTo>
                  <a:cubicBezTo>
                    <a:pt x="762" y="63"/>
                    <a:pt x="671" y="68"/>
                    <a:pt x="581" y="68"/>
                  </a:cubicBezTo>
                  <a:cubicBezTo>
                    <a:pt x="486" y="68"/>
                    <a:pt x="391" y="62"/>
                    <a:pt x="298" y="36"/>
                  </a:cubicBezTo>
                  <a:cubicBezTo>
                    <a:pt x="238" y="36"/>
                    <a:pt x="203" y="12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5687900" y="2498375"/>
              <a:ext cx="34850" cy="10425"/>
            </a:xfrm>
            <a:custGeom>
              <a:avLst/>
              <a:gdLst/>
              <a:ahLst/>
              <a:cxnLst/>
              <a:rect l="l" t="t" r="r" b="b"/>
              <a:pathLst>
                <a:path w="1394" h="417" extrusionOk="0">
                  <a:moveTo>
                    <a:pt x="256" y="0"/>
                  </a:moveTo>
                  <a:cubicBezTo>
                    <a:pt x="163" y="0"/>
                    <a:pt x="68" y="93"/>
                    <a:pt x="48" y="202"/>
                  </a:cubicBezTo>
                  <a:cubicBezTo>
                    <a:pt x="1" y="369"/>
                    <a:pt x="132" y="416"/>
                    <a:pt x="251" y="416"/>
                  </a:cubicBezTo>
                  <a:lnTo>
                    <a:pt x="822" y="416"/>
                  </a:lnTo>
                  <a:cubicBezTo>
                    <a:pt x="1001" y="321"/>
                    <a:pt x="1203" y="381"/>
                    <a:pt x="1394" y="285"/>
                  </a:cubicBezTo>
                  <a:lnTo>
                    <a:pt x="1394" y="250"/>
                  </a:lnTo>
                  <a:cubicBezTo>
                    <a:pt x="1072" y="12"/>
                    <a:pt x="667" y="166"/>
                    <a:pt x="310" y="12"/>
                  </a:cubicBezTo>
                  <a:cubicBezTo>
                    <a:pt x="292" y="4"/>
                    <a:pt x="274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5250950" y="2469175"/>
              <a:ext cx="44675" cy="10925"/>
            </a:xfrm>
            <a:custGeom>
              <a:avLst/>
              <a:gdLst/>
              <a:ahLst/>
              <a:cxnLst/>
              <a:rect l="l" t="t" r="r" b="b"/>
              <a:pathLst>
                <a:path w="1787" h="437" extrusionOk="0">
                  <a:moveTo>
                    <a:pt x="226" y="1"/>
                  </a:moveTo>
                  <a:lnTo>
                    <a:pt x="179" y="37"/>
                  </a:lnTo>
                  <a:cubicBezTo>
                    <a:pt x="95" y="96"/>
                    <a:pt x="0" y="156"/>
                    <a:pt x="60" y="287"/>
                  </a:cubicBezTo>
                  <a:lnTo>
                    <a:pt x="107" y="322"/>
                  </a:lnTo>
                  <a:cubicBezTo>
                    <a:pt x="551" y="369"/>
                    <a:pt x="981" y="436"/>
                    <a:pt x="1413" y="436"/>
                  </a:cubicBezTo>
                  <a:cubicBezTo>
                    <a:pt x="1537" y="436"/>
                    <a:pt x="1661" y="431"/>
                    <a:pt x="1786" y="418"/>
                  </a:cubicBezTo>
                  <a:cubicBezTo>
                    <a:pt x="1715" y="239"/>
                    <a:pt x="1453" y="334"/>
                    <a:pt x="1369" y="156"/>
                  </a:cubicBezTo>
                  <a:cubicBezTo>
                    <a:pt x="1281" y="139"/>
                    <a:pt x="1192" y="135"/>
                    <a:pt x="1103" y="135"/>
                  </a:cubicBezTo>
                  <a:cubicBezTo>
                    <a:pt x="998" y="135"/>
                    <a:pt x="893" y="141"/>
                    <a:pt x="789" y="141"/>
                  </a:cubicBezTo>
                  <a:cubicBezTo>
                    <a:pt x="595" y="141"/>
                    <a:pt x="405" y="120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5320425" y="2366850"/>
              <a:ext cx="47225" cy="7725"/>
            </a:xfrm>
            <a:custGeom>
              <a:avLst/>
              <a:gdLst/>
              <a:ahLst/>
              <a:cxnLst/>
              <a:rect l="l" t="t" r="r" b="b"/>
              <a:pathLst>
                <a:path w="1889" h="309" extrusionOk="0">
                  <a:moveTo>
                    <a:pt x="1354" y="1"/>
                  </a:moveTo>
                  <a:cubicBezTo>
                    <a:pt x="1065" y="1"/>
                    <a:pt x="775" y="51"/>
                    <a:pt x="488" y="51"/>
                  </a:cubicBezTo>
                  <a:cubicBezTo>
                    <a:pt x="438" y="51"/>
                    <a:pt x="389" y="49"/>
                    <a:pt x="341" y="46"/>
                  </a:cubicBezTo>
                  <a:cubicBezTo>
                    <a:pt x="275" y="36"/>
                    <a:pt x="207" y="19"/>
                    <a:pt x="150" y="19"/>
                  </a:cubicBezTo>
                  <a:cubicBezTo>
                    <a:pt x="62" y="19"/>
                    <a:pt x="0" y="59"/>
                    <a:pt x="7" y="224"/>
                  </a:cubicBezTo>
                  <a:cubicBezTo>
                    <a:pt x="24" y="224"/>
                    <a:pt x="41" y="224"/>
                    <a:pt x="57" y="224"/>
                  </a:cubicBezTo>
                  <a:cubicBezTo>
                    <a:pt x="414" y="224"/>
                    <a:pt x="771" y="308"/>
                    <a:pt x="1127" y="308"/>
                  </a:cubicBezTo>
                  <a:cubicBezTo>
                    <a:pt x="1266" y="308"/>
                    <a:pt x="1405" y="295"/>
                    <a:pt x="1543" y="260"/>
                  </a:cubicBezTo>
                  <a:cubicBezTo>
                    <a:pt x="1674" y="224"/>
                    <a:pt x="1805" y="212"/>
                    <a:pt x="1888" y="81"/>
                  </a:cubicBezTo>
                  <a:cubicBezTo>
                    <a:pt x="1712" y="20"/>
                    <a:pt x="1533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6128125" y="2580500"/>
              <a:ext cx="34550" cy="15225"/>
            </a:xfrm>
            <a:custGeom>
              <a:avLst/>
              <a:gdLst/>
              <a:ahLst/>
              <a:cxnLst/>
              <a:rect l="l" t="t" r="r" b="b"/>
              <a:pathLst>
                <a:path w="1382" h="609" extrusionOk="0">
                  <a:moveTo>
                    <a:pt x="989" y="1"/>
                  </a:moveTo>
                  <a:cubicBezTo>
                    <a:pt x="806" y="193"/>
                    <a:pt x="608" y="323"/>
                    <a:pt x="363" y="323"/>
                  </a:cubicBezTo>
                  <a:cubicBezTo>
                    <a:pt x="291" y="323"/>
                    <a:pt x="214" y="311"/>
                    <a:pt x="132" y="287"/>
                  </a:cubicBezTo>
                  <a:cubicBezTo>
                    <a:pt x="122" y="284"/>
                    <a:pt x="113" y="283"/>
                    <a:pt x="103" y="283"/>
                  </a:cubicBezTo>
                  <a:cubicBezTo>
                    <a:pt x="66" y="283"/>
                    <a:pt x="29" y="298"/>
                    <a:pt x="1" y="298"/>
                  </a:cubicBezTo>
                  <a:cubicBezTo>
                    <a:pt x="159" y="532"/>
                    <a:pt x="339" y="608"/>
                    <a:pt x="530" y="608"/>
                  </a:cubicBezTo>
                  <a:cubicBezTo>
                    <a:pt x="728" y="608"/>
                    <a:pt x="938" y="526"/>
                    <a:pt x="1144" y="453"/>
                  </a:cubicBezTo>
                  <a:cubicBezTo>
                    <a:pt x="1192" y="453"/>
                    <a:pt x="1251" y="429"/>
                    <a:pt x="1287" y="429"/>
                  </a:cubicBezTo>
                  <a:cubicBezTo>
                    <a:pt x="1382" y="167"/>
                    <a:pt x="1108" y="120"/>
                    <a:pt x="9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5430125" y="2424600"/>
              <a:ext cx="41700" cy="9300"/>
            </a:xfrm>
            <a:custGeom>
              <a:avLst/>
              <a:gdLst/>
              <a:ahLst/>
              <a:cxnLst/>
              <a:rect l="l" t="t" r="r" b="b"/>
              <a:pathLst>
                <a:path w="1668" h="372" extrusionOk="0">
                  <a:moveTo>
                    <a:pt x="1156" y="1"/>
                  </a:moveTo>
                  <a:cubicBezTo>
                    <a:pt x="1008" y="1"/>
                    <a:pt x="864" y="85"/>
                    <a:pt x="712" y="85"/>
                  </a:cubicBezTo>
                  <a:cubicBezTo>
                    <a:pt x="693" y="85"/>
                    <a:pt x="674" y="84"/>
                    <a:pt x="656" y="81"/>
                  </a:cubicBezTo>
                  <a:cubicBezTo>
                    <a:pt x="576" y="26"/>
                    <a:pt x="499" y="2"/>
                    <a:pt x="420" y="2"/>
                  </a:cubicBezTo>
                  <a:cubicBezTo>
                    <a:pt x="347" y="2"/>
                    <a:pt x="272" y="23"/>
                    <a:pt x="191" y="57"/>
                  </a:cubicBezTo>
                  <a:cubicBezTo>
                    <a:pt x="156" y="57"/>
                    <a:pt x="120" y="81"/>
                    <a:pt x="84" y="93"/>
                  </a:cubicBezTo>
                  <a:cubicBezTo>
                    <a:pt x="1" y="176"/>
                    <a:pt x="1" y="272"/>
                    <a:pt x="72" y="343"/>
                  </a:cubicBezTo>
                  <a:cubicBezTo>
                    <a:pt x="108" y="343"/>
                    <a:pt x="179" y="331"/>
                    <a:pt x="215" y="331"/>
                  </a:cubicBezTo>
                  <a:cubicBezTo>
                    <a:pt x="281" y="302"/>
                    <a:pt x="352" y="287"/>
                    <a:pt x="423" y="287"/>
                  </a:cubicBezTo>
                  <a:cubicBezTo>
                    <a:pt x="495" y="287"/>
                    <a:pt x="566" y="302"/>
                    <a:pt x="632" y="331"/>
                  </a:cubicBezTo>
                  <a:cubicBezTo>
                    <a:pt x="809" y="344"/>
                    <a:pt x="990" y="372"/>
                    <a:pt x="1169" y="372"/>
                  </a:cubicBezTo>
                  <a:cubicBezTo>
                    <a:pt x="1338" y="372"/>
                    <a:pt x="1506" y="347"/>
                    <a:pt x="1668" y="260"/>
                  </a:cubicBezTo>
                  <a:cubicBezTo>
                    <a:pt x="1668" y="200"/>
                    <a:pt x="1644" y="153"/>
                    <a:pt x="1572" y="153"/>
                  </a:cubicBezTo>
                  <a:cubicBezTo>
                    <a:pt x="1501" y="153"/>
                    <a:pt x="1406" y="141"/>
                    <a:pt x="1346" y="57"/>
                  </a:cubicBezTo>
                  <a:cubicBezTo>
                    <a:pt x="1281" y="15"/>
                    <a:pt x="1219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5491150" y="2426625"/>
              <a:ext cx="45275" cy="6875"/>
            </a:xfrm>
            <a:custGeom>
              <a:avLst/>
              <a:gdLst/>
              <a:ahLst/>
              <a:cxnLst/>
              <a:rect l="l" t="t" r="r" b="b"/>
              <a:pathLst>
                <a:path w="1811" h="275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62"/>
                    <a:pt x="298" y="155"/>
                    <a:pt x="370" y="274"/>
                  </a:cubicBezTo>
                  <a:lnTo>
                    <a:pt x="1810" y="274"/>
                  </a:lnTo>
                  <a:lnTo>
                    <a:pt x="1810" y="119"/>
                  </a:lnTo>
                  <a:cubicBezTo>
                    <a:pt x="1251" y="72"/>
                    <a:pt x="667" y="36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5381900" y="2494250"/>
              <a:ext cx="30400" cy="11275"/>
            </a:xfrm>
            <a:custGeom>
              <a:avLst/>
              <a:gdLst/>
              <a:ahLst/>
              <a:cxnLst/>
              <a:rect l="l" t="t" r="r" b="b"/>
              <a:pathLst>
                <a:path w="1216" h="451" extrusionOk="0">
                  <a:moveTo>
                    <a:pt x="558" y="1"/>
                  </a:moveTo>
                  <a:cubicBezTo>
                    <a:pt x="413" y="1"/>
                    <a:pt x="266" y="13"/>
                    <a:pt x="121" y="13"/>
                  </a:cubicBezTo>
                  <a:cubicBezTo>
                    <a:pt x="81" y="13"/>
                    <a:pt x="41" y="12"/>
                    <a:pt x="1" y="10"/>
                  </a:cubicBezTo>
                  <a:lnTo>
                    <a:pt x="1" y="10"/>
                  </a:lnTo>
                  <a:cubicBezTo>
                    <a:pt x="60" y="105"/>
                    <a:pt x="108" y="212"/>
                    <a:pt x="156" y="296"/>
                  </a:cubicBezTo>
                  <a:cubicBezTo>
                    <a:pt x="168" y="391"/>
                    <a:pt x="263" y="403"/>
                    <a:pt x="322" y="450"/>
                  </a:cubicBezTo>
                  <a:cubicBezTo>
                    <a:pt x="596" y="403"/>
                    <a:pt x="870" y="367"/>
                    <a:pt x="1156" y="331"/>
                  </a:cubicBezTo>
                  <a:cubicBezTo>
                    <a:pt x="1215" y="272"/>
                    <a:pt x="1215" y="212"/>
                    <a:pt x="1168" y="153"/>
                  </a:cubicBezTo>
                  <a:cubicBezTo>
                    <a:pt x="972" y="27"/>
                    <a:pt x="76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6097775" y="2496625"/>
              <a:ext cx="36325" cy="12175"/>
            </a:xfrm>
            <a:custGeom>
              <a:avLst/>
              <a:gdLst/>
              <a:ahLst/>
              <a:cxnLst/>
              <a:rect l="l" t="t" r="r" b="b"/>
              <a:pathLst>
                <a:path w="1453" h="487" extrusionOk="0">
                  <a:moveTo>
                    <a:pt x="435" y="1"/>
                  </a:moveTo>
                  <a:cubicBezTo>
                    <a:pt x="350" y="1"/>
                    <a:pt x="268" y="52"/>
                    <a:pt x="179" y="70"/>
                  </a:cubicBezTo>
                  <a:cubicBezTo>
                    <a:pt x="120" y="93"/>
                    <a:pt x="84" y="129"/>
                    <a:pt x="36" y="177"/>
                  </a:cubicBezTo>
                  <a:cubicBezTo>
                    <a:pt x="12" y="201"/>
                    <a:pt x="12" y="236"/>
                    <a:pt x="0" y="260"/>
                  </a:cubicBezTo>
                  <a:cubicBezTo>
                    <a:pt x="36" y="296"/>
                    <a:pt x="48" y="308"/>
                    <a:pt x="60" y="332"/>
                  </a:cubicBezTo>
                  <a:lnTo>
                    <a:pt x="215" y="486"/>
                  </a:lnTo>
                  <a:cubicBezTo>
                    <a:pt x="262" y="486"/>
                    <a:pt x="298" y="486"/>
                    <a:pt x="358" y="474"/>
                  </a:cubicBezTo>
                  <a:cubicBezTo>
                    <a:pt x="503" y="353"/>
                    <a:pt x="662" y="324"/>
                    <a:pt x="827" y="324"/>
                  </a:cubicBezTo>
                  <a:cubicBezTo>
                    <a:pt x="972" y="324"/>
                    <a:pt x="1123" y="346"/>
                    <a:pt x="1272" y="346"/>
                  </a:cubicBezTo>
                  <a:cubicBezTo>
                    <a:pt x="1300" y="346"/>
                    <a:pt x="1329" y="345"/>
                    <a:pt x="1358" y="343"/>
                  </a:cubicBezTo>
                  <a:cubicBezTo>
                    <a:pt x="1453" y="260"/>
                    <a:pt x="1453" y="177"/>
                    <a:pt x="1370" y="70"/>
                  </a:cubicBezTo>
                  <a:lnTo>
                    <a:pt x="524" y="22"/>
                  </a:lnTo>
                  <a:cubicBezTo>
                    <a:pt x="494" y="7"/>
                    <a:pt x="465" y="1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5428950" y="2368875"/>
              <a:ext cx="61325" cy="3450"/>
            </a:xfrm>
            <a:custGeom>
              <a:avLst/>
              <a:gdLst/>
              <a:ahLst/>
              <a:cxnLst/>
              <a:rect l="l" t="t" r="r" b="b"/>
              <a:pathLst>
                <a:path w="2453" h="138" extrusionOk="0">
                  <a:moveTo>
                    <a:pt x="0" y="0"/>
                  </a:moveTo>
                  <a:cubicBezTo>
                    <a:pt x="93" y="117"/>
                    <a:pt x="217" y="137"/>
                    <a:pt x="341" y="137"/>
                  </a:cubicBezTo>
                  <a:cubicBezTo>
                    <a:pt x="407" y="137"/>
                    <a:pt x="474" y="131"/>
                    <a:pt x="536" y="131"/>
                  </a:cubicBezTo>
                  <a:cubicBezTo>
                    <a:pt x="750" y="135"/>
                    <a:pt x="963" y="137"/>
                    <a:pt x="1176" y="137"/>
                  </a:cubicBezTo>
                  <a:cubicBezTo>
                    <a:pt x="1601" y="137"/>
                    <a:pt x="2024" y="131"/>
                    <a:pt x="2453" y="131"/>
                  </a:cubicBezTo>
                  <a:cubicBezTo>
                    <a:pt x="2334" y="48"/>
                    <a:pt x="2203" y="12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5259875" y="2447450"/>
              <a:ext cx="34250" cy="8450"/>
            </a:xfrm>
            <a:custGeom>
              <a:avLst/>
              <a:gdLst/>
              <a:ahLst/>
              <a:cxnLst/>
              <a:rect l="l" t="t" r="r" b="b"/>
              <a:pathLst>
                <a:path w="1370" h="338" extrusionOk="0">
                  <a:moveTo>
                    <a:pt x="24" y="1"/>
                  </a:moveTo>
                  <a:cubicBezTo>
                    <a:pt x="24" y="36"/>
                    <a:pt x="0" y="96"/>
                    <a:pt x="0" y="144"/>
                  </a:cubicBezTo>
                  <a:cubicBezTo>
                    <a:pt x="219" y="298"/>
                    <a:pt x="452" y="338"/>
                    <a:pt x="688" y="338"/>
                  </a:cubicBezTo>
                  <a:cubicBezTo>
                    <a:pt x="888" y="338"/>
                    <a:pt x="1090" y="309"/>
                    <a:pt x="1286" y="298"/>
                  </a:cubicBezTo>
                  <a:cubicBezTo>
                    <a:pt x="1370" y="203"/>
                    <a:pt x="1370" y="120"/>
                    <a:pt x="1286" y="36"/>
                  </a:cubicBezTo>
                  <a:cubicBezTo>
                    <a:pt x="870" y="24"/>
                    <a:pt x="441" y="13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5214925" y="2374375"/>
              <a:ext cx="12525" cy="56150"/>
            </a:xfrm>
            <a:custGeom>
              <a:avLst/>
              <a:gdLst/>
              <a:ahLst/>
              <a:cxnLst/>
              <a:rect l="l" t="t" r="r" b="b"/>
              <a:pathLst>
                <a:path w="501" h="2246" extrusionOk="0">
                  <a:moveTo>
                    <a:pt x="371" y="0"/>
                  </a:moveTo>
                  <a:cubicBezTo>
                    <a:pt x="301" y="0"/>
                    <a:pt x="237" y="32"/>
                    <a:pt x="167" y="78"/>
                  </a:cubicBezTo>
                  <a:cubicBezTo>
                    <a:pt x="120" y="150"/>
                    <a:pt x="84" y="221"/>
                    <a:pt x="72" y="304"/>
                  </a:cubicBezTo>
                  <a:cubicBezTo>
                    <a:pt x="1" y="733"/>
                    <a:pt x="1" y="1162"/>
                    <a:pt x="72" y="1590"/>
                  </a:cubicBezTo>
                  <a:cubicBezTo>
                    <a:pt x="108" y="1662"/>
                    <a:pt x="155" y="1733"/>
                    <a:pt x="215" y="1793"/>
                  </a:cubicBezTo>
                  <a:cubicBezTo>
                    <a:pt x="286" y="1935"/>
                    <a:pt x="215" y="2126"/>
                    <a:pt x="358" y="2245"/>
                  </a:cubicBezTo>
                  <a:cubicBezTo>
                    <a:pt x="405" y="2102"/>
                    <a:pt x="465" y="1947"/>
                    <a:pt x="501" y="1793"/>
                  </a:cubicBezTo>
                  <a:cubicBezTo>
                    <a:pt x="239" y="1209"/>
                    <a:pt x="358" y="626"/>
                    <a:pt x="489" y="30"/>
                  </a:cubicBezTo>
                  <a:cubicBezTo>
                    <a:pt x="447" y="10"/>
                    <a:pt x="408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5263750" y="2415300"/>
              <a:ext cx="44375" cy="7300"/>
            </a:xfrm>
            <a:custGeom>
              <a:avLst/>
              <a:gdLst/>
              <a:ahLst/>
              <a:cxnLst/>
              <a:rect l="l" t="t" r="r" b="b"/>
              <a:pathLst>
                <a:path w="1775" h="292" extrusionOk="0">
                  <a:moveTo>
                    <a:pt x="1396" y="0"/>
                  </a:moveTo>
                  <a:cubicBezTo>
                    <a:pt x="1148" y="0"/>
                    <a:pt x="904" y="50"/>
                    <a:pt x="660" y="50"/>
                  </a:cubicBezTo>
                  <a:cubicBezTo>
                    <a:pt x="539" y="50"/>
                    <a:pt x="419" y="38"/>
                    <a:pt x="298" y="1"/>
                  </a:cubicBezTo>
                  <a:cubicBezTo>
                    <a:pt x="191" y="13"/>
                    <a:pt x="107" y="13"/>
                    <a:pt x="0" y="37"/>
                  </a:cubicBezTo>
                  <a:cubicBezTo>
                    <a:pt x="43" y="208"/>
                    <a:pt x="135" y="248"/>
                    <a:pt x="243" y="248"/>
                  </a:cubicBezTo>
                  <a:cubicBezTo>
                    <a:pt x="337" y="248"/>
                    <a:pt x="443" y="217"/>
                    <a:pt x="538" y="217"/>
                  </a:cubicBezTo>
                  <a:cubicBezTo>
                    <a:pt x="605" y="217"/>
                    <a:pt x="667" y="233"/>
                    <a:pt x="715" y="287"/>
                  </a:cubicBezTo>
                  <a:cubicBezTo>
                    <a:pt x="745" y="286"/>
                    <a:pt x="776" y="285"/>
                    <a:pt x="806" y="285"/>
                  </a:cubicBezTo>
                  <a:cubicBezTo>
                    <a:pt x="930" y="285"/>
                    <a:pt x="1054" y="292"/>
                    <a:pt x="1178" y="292"/>
                  </a:cubicBezTo>
                  <a:cubicBezTo>
                    <a:pt x="1379" y="292"/>
                    <a:pt x="1578" y="274"/>
                    <a:pt x="1774" y="179"/>
                  </a:cubicBezTo>
                  <a:cubicBezTo>
                    <a:pt x="1750" y="72"/>
                    <a:pt x="1655" y="60"/>
                    <a:pt x="1596" y="13"/>
                  </a:cubicBezTo>
                  <a:cubicBezTo>
                    <a:pt x="1529" y="4"/>
                    <a:pt x="1463" y="0"/>
                    <a:pt x="1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6102075" y="2462450"/>
              <a:ext cx="29650" cy="11200"/>
            </a:xfrm>
            <a:custGeom>
              <a:avLst/>
              <a:gdLst/>
              <a:ahLst/>
              <a:cxnLst/>
              <a:rect l="l" t="t" r="r" b="b"/>
              <a:pathLst>
                <a:path w="1186" h="448" extrusionOk="0">
                  <a:moveTo>
                    <a:pt x="131" y="0"/>
                  </a:moveTo>
                  <a:cubicBezTo>
                    <a:pt x="60" y="0"/>
                    <a:pt x="1" y="11"/>
                    <a:pt x="7" y="56"/>
                  </a:cubicBezTo>
                  <a:cubicBezTo>
                    <a:pt x="40" y="167"/>
                    <a:pt x="53" y="392"/>
                    <a:pt x="190" y="392"/>
                  </a:cubicBezTo>
                  <a:cubicBezTo>
                    <a:pt x="200" y="392"/>
                    <a:pt x="210" y="391"/>
                    <a:pt x="221" y="389"/>
                  </a:cubicBezTo>
                  <a:cubicBezTo>
                    <a:pt x="264" y="380"/>
                    <a:pt x="305" y="376"/>
                    <a:pt x="347" y="376"/>
                  </a:cubicBezTo>
                  <a:cubicBezTo>
                    <a:pt x="530" y="376"/>
                    <a:pt x="706" y="447"/>
                    <a:pt x="883" y="447"/>
                  </a:cubicBezTo>
                  <a:cubicBezTo>
                    <a:pt x="936" y="447"/>
                    <a:pt x="989" y="441"/>
                    <a:pt x="1043" y="425"/>
                  </a:cubicBezTo>
                  <a:cubicBezTo>
                    <a:pt x="1079" y="365"/>
                    <a:pt x="1138" y="317"/>
                    <a:pt x="1186" y="270"/>
                  </a:cubicBezTo>
                  <a:cubicBezTo>
                    <a:pt x="1122" y="169"/>
                    <a:pt x="1023" y="146"/>
                    <a:pt x="915" y="146"/>
                  </a:cubicBezTo>
                  <a:cubicBezTo>
                    <a:pt x="883" y="146"/>
                    <a:pt x="850" y="148"/>
                    <a:pt x="817" y="151"/>
                  </a:cubicBezTo>
                  <a:cubicBezTo>
                    <a:pt x="787" y="149"/>
                    <a:pt x="757" y="148"/>
                    <a:pt x="727" y="148"/>
                  </a:cubicBezTo>
                  <a:cubicBezTo>
                    <a:pt x="712" y="148"/>
                    <a:pt x="696" y="149"/>
                    <a:pt x="681" y="149"/>
                  </a:cubicBezTo>
                  <a:cubicBezTo>
                    <a:pt x="546" y="149"/>
                    <a:pt x="412" y="142"/>
                    <a:pt x="305" y="8"/>
                  </a:cubicBezTo>
                  <a:cubicBezTo>
                    <a:pt x="261" y="8"/>
                    <a:pt x="19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5585800" y="2416200"/>
              <a:ext cx="43050" cy="8175"/>
            </a:xfrm>
            <a:custGeom>
              <a:avLst/>
              <a:gdLst/>
              <a:ahLst/>
              <a:cxnLst/>
              <a:rect l="l" t="t" r="r" b="b"/>
              <a:pathLst>
                <a:path w="1722" h="327" extrusionOk="0">
                  <a:moveTo>
                    <a:pt x="155" y="1"/>
                  </a:moveTo>
                  <a:cubicBezTo>
                    <a:pt x="108" y="36"/>
                    <a:pt x="48" y="84"/>
                    <a:pt x="1" y="131"/>
                  </a:cubicBezTo>
                  <a:cubicBezTo>
                    <a:pt x="220" y="249"/>
                    <a:pt x="449" y="275"/>
                    <a:pt x="678" y="275"/>
                  </a:cubicBezTo>
                  <a:cubicBezTo>
                    <a:pt x="850" y="275"/>
                    <a:pt x="1021" y="260"/>
                    <a:pt x="1187" y="260"/>
                  </a:cubicBezTo>
                  <a:cubicBezTo>
                    <a:pt x="1269" y="260"/>
                    <a:pt x="1350" y="264"/>
                    <a:pt x="1429" y="274"/>
                  </a:cubicBezTo>
                  <a:cubicBezTo>
                    <a:pt x="1497" y="300"/>
                    <a:pt x="1563" y="327"/>
                    <a:pt x="1614" y="327"/>
                  </a:cubicBezTo>
                  <a:cubicBezTo>
                    <a:pt x="1680" y="327"/>
                    <a:pt x="1722" y="284"/>
                    <a:pt x="1715" y="143"/>
                  </a:cubicBezTo>
                  <a:cubicBezTo>
                    <a:pt x="1191" y="96"/>
                    <a:pt x="679" y="36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5263750" y="2429000"/>
              <a:ext cx="39300" cy="9600"/>
            </a:xfrm>
            <a:custGeom>
              <a:avLst/>
              <a:gdLst/>
              <a:ahLst/>
              <a:cxnLst/>
              <a:rect l="l" t="t" r="r" b="b"/>
              <a:pathLst>
                <a:path w="1572" h="384" extrusionOk="0">
                  <a:moveTo>
                    <a:pt x="0" y="0"/>
                  </a:moveTo>
                  <a:lnTo>
                    <a:pt x="0" y="334"/>
                  </a:lnTo>
                  <a:cubicBezTo>
                    <a:pt x="241" y="366"/>
                    <a:pt x="479" y="384"/>
                    <a:pt x="715" y="384"/>
                  </a:cubicBezTo>
                  <a:cubicBezTo>
                    <a:pt x="1004" y="384"/>
                    <a:pt x="1290" y="357"/>
                    <a:pt x="1572" y="298"/>
                  </a:cubicBezTo>
                  <a:lnTo>
                    <a:pt x="1572" y="179"/>
                  </a:lnTo>
                  <a:cubicBezTo>
                    <a:pt x="1470" y="147"/>
                    <a:pt x="1368" y="136"/>
                    <a:pt x="1264" y="136"/>
                  </a:cubicBezTo>
                  <a:cubicBezTo>
                    <a:pt x="1082" y="136"/>
                    <a:pt x="897" y="168"/>
                    <a:pt x="711" y="168"/>
                  </a:cubicBezTo>
                  <a:cubicBezTo>
                    <a:pt x="693" y="168"/>
                    <a:pt x="674" y="168"/>
                    <a:pt x="655" y="167"/>
                  </a:cubicBezTo>
                  <a:cubicBezTo>
                    <a:pt x="573" y="167"/>
                    <a:pt x="491" y="174"/>
                    <a:pt x="411" y="174"/>
                  </a:cubicBezTo>
                  <a:cubicBezTo>
                    <a:pt x="260" y="174"/>
                    <a:pt x="117" y="14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5247075" y="2505500"/>
              <a:ext cx="34850" cy="15200"/>
            </a:xfrm>
            <a:custGeom>
              <a:avLst/>
              <a:gdLst/>
              <a:ahLst/>
              <a:cxnLst/>
              <a:rect l="l" t="t" r="r" b="b"/>
              <a:pathLst>
                <a:path w="1394" h="608" extrusionOk="0">
                  <a:moveTo>
                    <a:pt x="203" y="0"/>
                  </a:moveTo>
                  <a:cubicBezTo>
                    <a:pt x="0" y="215"/>
                    <a:pt x="298" y="393"/>
                    <a:pt x="250" y="608"/>
                  </a:cubicBezTo>
                  <a:cubicBezTo>
                    <a:pt x="631" y="608"/>
                    <a:pt x="1012" y="596"/>
                    <a:pt x="1393" y="596"/>
                  </a:cubicBezTo>
                  <a:lnTo>
                    <a:pt x="1096" y="298"/>
                  </a:lnTo>
                  <a:cubicBezTo>
                    <a:pt x="1051" y="247"/>
                    <a:pt x="1003" y="223"/>
                    <a:pt x="952" y="223"/>
                  </a:cubicBezTo>
                  <a:cubicBezTo>
                    <a:pt x="907" y="223"/>
                    <a:pt x="860" y="241"/>
                    <a:pt x="810" y="274"/>
                  </a:cubicBezTo>
                  <a:lnTo>
                    <a:pt x="512" y="274"/>
                  </a:lnTo>
                  <a:cubicBezTo>
                    <a:pt x="429" y="274"/>
                    <a:pt x="417" y="179"/>
                    <a:pt x="334" y="155"/>
                  </a:cubicBezTo>
                  <a:cubicBezTo>
                    <a:pt x="298" y="96"/>
                    <a:pt x="250" y="6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5253025" y="2533175"/>
              <a:ext cx="28300" cy="12975"/>
            </a:xfrm>
            <a:custGeom>
              <a:avLst/>
              <a:gdLst/>
              <a:ahLst/>
              <a:cxnLst/>
              <a:rect l="l" t="t" r="r" b="b"/>
              <a:pathLst>
                <a:path w="1132" h="519" extrusionOk="0">
                  <a:moveTo>
                    <a:pt x="1" y="1"/>
                  </a:moveTo>
                  <a:cubicBezTo>
                    <a:pt x="12" y="120"/>
                    <a:pt x="12" y="227"/>
                    <a:pt x="12" y="346"/>
                  </a:cubicBezTo>
                  <a:cubicBezTo>
                    <a:pt x="193" y="456"/>
                    <a:pt x="379" y="519"/>
                    <a:pt x="564" y="519"/>
                  </a:cubicBezTo>
                  <a:cubicBezTo>
                    <a:pt x="757" y="519"/>
                    <a:pt x="949" y="451"/>
                    <a:pt x="1132" y="298"/>
                  </a:cubicBezTo>
                  <a:cubicBezTo>
                    <a:pt x="1084" y="215"/>
                    <a:pt x="1036" y="108"/>
                    <a:pt x="989" y="24"/>
                  </a:cubicBezTo>
                  <a:cubicBezTo>
                    <a:pt x="796" y="24"/>
                    <a:pt x="599" y="50"/>
                    <a:pt x="400" y="50"/>
                  </a:cubicBezTo>
                  <a:cubicBezTo>
                    <a:pt x="267" y="50"/>
                    <a:pt x="134" y="3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5222075" y="2426525"/>
              <a:ext cx="12525" cy="30000"/>
            </a:xfrm>
            <a:custGeom>
              <a:avLst/>
              <a:gdLst/>
              <a:ahLst/>
              <a:cxnLst/>
              <a:rect l="l" t="t" r="r" b="b"/>
              <a:pathLst>
                <a:path w="501" h="1200" extrusionOk="0">
                  <a:moveTo>
                    <a:pt x="456" y="0"/>
                  </a:moveTo>
                  <a:cubicBezTo>
                    <a:pt x="279" y="0"/>
                    <a:pt x="227" y="201"/>
                    <a:pt x="84" y="278"/>
                  </a:cubicBezTo>
                  <a:cubicBezTo>
                    <a:pt x="0" y="564"/>
                    <a:pt x="60" y="861"/>
                    <a:pt x="84" y="1147"/>
                  </a:cubicBezTo>
                  <a:cubicBezTo>
                    <a:pt x="84" y="1159"/>
                    <a:pt x="107" y="1171"/>
                    <a:pt x="131" y="1195"/>
                  </a:cubicBezTo>
                  <a:cubicBezTo>
                    <a:pt x="137" y="1198"/>
                    <a:pt x="143" y="1199"/>
                    <a:pt x="150" y="1199"/>
                  </a:cubicBezTo>
                  <a:cubicBezTo>
                    <a:pt x="171" y="1199"/>
                    <a:pt x="196" y="1184"/>
                    <a:pt x="215" y="1147"/>
                  </a:cubicBezTo>
                  <a:cubicBezTo>
                    <a:pt x="393" y="790"/>
                    <a:pt x="393" y="385"/>
                    <a:pt x="500" y="4"/>
                  </a:cubicBezTo>
                  <a:cubicBezTo>
                    <a:pt x="485" y="2"/>
                    <a:pt x="470" y="0"/>
                    <a:pt x="4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5477150" y="2331275"/>
              <a:ext cx="44675" cy="5475"/>
            </a:xfrm>
            <a:custGeom>
              <a:avLst/>
              <a:gdLst/>
              <a:ahLst/>
              <a:cxnLst/>
              <a:rect l="l" t="t" r="r" b="b"/>
              <a:pathLst>
                <a:path w="1787" h="219" extrusionOk="0">
                  <a:moveTo>
                    <a:pt x="626" y="1"/>
                  </a:moveTo>
                  <a:cubicBezTo>
                    <a:pt x="420" y="1"/>
                    <a:pt x="212" y="29"/>
                    <a:pt x="1" y="100"/>
                  </a:cubicBezTo>
                  <a:cubicBezTo>
                    <a:pt x="359" y="202"/>
                    <a:pt x="725" y="214"/>
                    <a:pt x="1093" y="214"/>
                  </a:cubicBezTo>
                  <a:cubicBezTo>
                    <a:pt x="1214" y="214"/>
                    <a:pt x="1335" y="213"/>
                    <a:pt x="1456" y="213"/>
                  </a:cubicBezTo>
                  <a:cubicBezTo>
                    <a:pt x="1567" y="213"/>
                    <a:pt x="1677" y="214"/>
                    <a:pt x="1787" y="219"/>
                  </a:cubicBezTo>
                  <a:cubicBezTo>
                    <a:pt x="1398" y="102"/>
                    <a:pt x="1015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5410775" y="2497175"/>
              <a:ext cx="32775" cy="8175"/>
            </a:xfrm>
            <a:custGeom>
              <a:avLst/>
              <a:gdLst/>
              <a:ahLst/>
              <a:cxnLst/>
              <a:rect l="l" t="t" r="r" b="b"/>
              <a:pathLst>
                <a:path w="1311" h="327" extrusionOk="0">
                  <a:moveTo>
                    <a:pt x="165" y="1"/>
                  </a:moveTo>
                  <a:cubicBezTo>
                    <a:pt x="114" y="1"/>
                    <a:pt x="63" y="4"/>
                    <a:pt x="13" y="12"/>
                  </a:cubicBezTo>
                  <a:cubicBezTo>
                    <a:pt x="1" y="71"/>
                    <a:pt x="1" y="131"/>
                    <a:pt x="1" y="191"/>
                  </a:cubicBezTo>
                  <a:cubicBezTo>
                    <a:pt x="247" y="296"/>
                    <a:pt x="498" y="327"/>
                    <a:pt x="753" y="327"/>
                  </a:cubicBezTo>
                  <a:cubicBezTo>
                    <a:pt x="929" y="327"/>
                    <a:pt x="1107" y="312"/>
                    <a:pt x="1287" y="298"/>
                  </a:cubicBezTo>
                  <a:cubicBezTo>
                    <a:pt x="1311" y="250"/>
                    <a:pt x="1311" y="226"/>
                    <a:pt x="1311" y="179"/>
                  </a:cubicBezTo>
                  <a:cubicBezTo>
                    <a:pt x="1311" y="95"/>
                    <a:pt x="1203" y="95"/>
                    <a:pt x="1156" y="48"/>
                  </a:cubicBezTo>
                  <a:cubicBezTo>
                    <a:pt x="1073" y="71"/>
                    <a:pt x="991" y="80"/>
                    <a:pt x="909" y="80"/>
                  </a:cubicBezTo>
                  <a:cubicBezTo>
                    <a:pt x="661" y="80"/>
                    <a:pt x="413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5273850" y="2306600"/>
              <a:ext cx="22350" cy="26575"/>
            </a:xfrm>
            <a:custGeom>
              <a:avLst/>
              <a:gdLst/>
              <a:ahLst/>
              <a:cxnLst/>
              <a:rect l="l" t="t" r="r" b="b"/>
              <a:pathLst>
                <a:path w="894" h="1063" extrusionOk="0">
                  <a:moveTo>
                    <a:pt x="722" y="1"/>
                  </a:moveTo>
                  <a:cubicBezTo>
                    <a:pt x="610" y="1"/>
                    <a:pt x="535" y="94"/>
                    <a:pt x="477" y="194"/>
                  </a:cubicBezTo>
                  <a:cubicBezTo>
                    <a:pt x="430" y="253"/>
                    <a:pt x="358" y="301"/>
                    <a:pt x="358" y="372"/>
                  </a:cubicBezTo>
                  <a:cubicBezTo>
                    <a:pt x="275" y="396"/>
                    <a:pt x="215" y="432"/>
                    <a:pt x="191" y="515"/>
                  </a:cubicBezTo>
                  <a:cubicBezTo>
                    <a:pt x="84" y="551"/>
                    <a:pt x="13" y="610"/>
                    <a:pt x="1" y="729"/>
                  </a:cubicBezTo>
                  <a:cubicBezTo>
                    <a:pt x="25" y="753"/>
                    <a:pt x="37" y="777"/>
                    <a:pt x="72" y="813"/>
                  </a:cubicBezTo>
                  <a:cubicBezTo>
                    <a:pt x="180" y="872"/>
                    <a:pt x="156" y="967"/>
                    <a:pt x="180" y="1063"/>
                  </a:cubicBezTo>
                  <a:cubicBezTo>
                    <a:pt x="441" y="765"/>
                    <a:pt x="727" y="455"/>
                    <a:pt x="894" y="63"/>
                  </a:cubicBezTo>
                  <a:cubicBezTo>
                    <a:pt x="828" y="19"/>
                    <a:pt x="772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5266725" y="2373050"/>
              <a:ext cx="24125" cy="21750"/>
            </a:xfrm>
            <a:custGeom>
              <a:avLst/>
              <a:gdLst/>
              <a:ahLst/>
              <a:cxnLst/>
              <a:rect l="l" t="t" r="r" b="b"/>
              <a:pathLst>
                <a:path w="965" h="870" extrusionOk="0">
                  <a:moveTo>
                    <a:pt x="24" y="0"/>
                  </a:moveTo>
                  <a:cubicBezTo>
                    <a:pt x="0" y="250"/>
                    <a:pt x="441" y="417"/>
                    <a:pt x="167" y="714"/>
                  </a:cubicBezTo>
                  <a:lnTo>
                    <a:pt x="322" y="869"/>
                  </a:lnTo>
                  <a:cubicBezTo>
                    <a:pt x="476" y="655"/>
                    <a:pt x="667" y="536"/>
                    <a:pt x="965" y="524"/>
                  </a:cubicBezTo>
                  <a:cubicBezTo>
                    <a:pt x="857" y="333"/>
                    <a:pt x="726" y="322"/>
                    <a:pt x="596" y="274"/>
                  </a:cubicBezTo>
                  <a:cubicBezTo>
                    <a:pt x="596" y="286"/>
                    <a:pt x="560" y="310"/>
                    <a:pt x="536" y="310"/>
                  </a:cubicBezTo>
                  <a:cubicBezTo>
                    <a:pt x="488" y="310"/>
                    <a:pt x="465" y="298"/>
                    <a:pt x="441" y="250"/>
                  </a:cubicBezTo>
                  <a:cubicBezTo>
                    <a:pt x="357" y="83"/>
                    <a:pt x="226" y="0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5639375" y="2342300"/>
              <a:ext cx="20575" cy="12875"/>
            </a:xfrm>
            <a:custGeom>
              <a:avLst/>
              <a:gdLst/>
              <a:ahLst/>
              <a:cxnLst/>
              <a:rect l="l" t="t" r="r" b="b"/>
              <a:pathLst>
                <a:path w="823" h="515" extrusionOk="0">
                  <a:moveTo>
                    <a:pt x="179" y="0"/>
                  </a:moveTo>
                  <a:cubicBezTo>
                    <a:pt x="127" y="0"/>
                    <a:pt x="76" y="25"/>
                    <a:pt x="25" y="63"/>
                  </a:cubicBezTo>
                  <a:cubicBezTo>
                    <a:pt x="48" y="170"/>
                    <a:pt x="168" y="290"/>
                    <a:pt x="1" y="373"/>
                  </a:cubicBezTo>
                  <a:cubicBezTo>
                    <a:pt x="155" y="481"/>
                    <a:pt x="320" y="514"/>
                    <a:pt x="485" y="514"/>
                  </a:cubicBezTo>
                  <a:cubicBezTo>
                    <a:pt x="574" y="514"/>
                    <a:pt x="663" y="504"/>
                    <a:pt x="751" y="492"/>
                  </a:cubicBezTo>
                  <a:lnTo>
                    <a:pt x="751" y="218"/>
                  </a:lnTo>
                  <a:cubicBezTo>
                    <a:pt x="822" y="170"/>
                    <a:pt x="810" y="123"/>
                    <a:pt x="739" y="99"/>
                  </a:cubicBezTo>
                  <a:cubicBezTo>
                    <a:pt x="691" y="75"/>
                    <a:pt x="644" y="75"/>
                    <a:pt x="596" y="63"/>
                  </a:cubicBezTo>
                  <a:cubicBezTo>
                    <a:pt x="577" y="38"/>
                    <a:pt x="554" y="26"/>
                    <a:pt x="530" y="26"/>
                  </a:cubicBezTo>
                  <a:cubicBezTo>
                    <a:pt x="509" y="26"/>
                    <a:pt x="487" y="35"/>
                    <a:pt x="465" y="51"/>
                  </a:cubicBezTo>
                  <a:cubicBezTo>
                    <a:pt x="418" y="63"/>
                    <a:pt x="358" y="63"/>
                    <a:pt x="322" y="63"/>
                  </a:cubicBezTo>
                  <a:cubicBezTo>
                    <a:pt x="272" y="19"/>
                    <a:pt x="225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5641775" y="2420950"/>
              <a:ext cx="36025" cy="6125"/>
            </a:xfrm>
            <a:custGeom>
              <a:avLst/>
              <a:gdLst/>
              <a:ahLst/>
              <a:cxnLst/>
              <a:rect l="l" t="t" r="r" b="b"/>
              <a:pathLst>
                <a:path w="1441" h="245" extrusionOk="0">
                  <a:moveTo>
                    <a:pt x="495" y="1"/>
                  </a:moveTo>
                  <a:cubicBezTo>
                    <a:pt x="349" y="1"/>
                    <a:pt x="205" y="16"/>
                    <a:pt x="60" y="61"/>
                  </a:cubicBezTo>
                  <a:cubicBezTo>
                    <a:pt x="0" y="120"/>
                    <a:pt x="0" y="180"/>
                    <a:pt x="72" y="227"/>
                  </a:cubicBezTo>
                  <a:cubicBezTo>
                    <a:pt x="137" y="222"/>
                    <a:pt x="203" y="220"/>
                    <a:pt x="270" y="220"/>
                  </a:cubicBezTo>
                  <a:cubicBezTo>
                    <a:pt x="494" y="220"/>
                    <a:pt x="721" y="244"/>
                    <a:pt x="947" y="244"/>
                  </a:cubicBezTo>
                  <a:cubicBezTo>
                    <a:pt x="1089" y="244"/>
                    <a:pt x="1230" y="234"/>
                    <a:pt x="1369" y="203"/>
                  </a:cubicBezTo>
                  <a:cubicBezTo>
                    <a:pt x="1441" y="168"/>
                    <a:pt x="1441" y="132"/>
                    <a:pt x="1357" y="84"/>
                  </a:cubicBezTo>
                  <a:cubicBezTo>
                    <a:pt x="1066" y="61"/>
                    <a:pt x="779" y="1"/>
                    <a:pt x="4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6055600" y="2437025"/>
              <a:ext cx="36250" cy="10750"/>
            </a:xfrm>
            <a:custGeom>
              <a:avLst/>
              <a:gdLst/>
              <a:ahLst/>
              <a:cxnLst/>
              <a:rect l="l" t="t" r="r" b="b"/>
              <a:pathLst>
                <a:path w="1450" h="430" extrusionOk="0">
                  <a:moveTo>
                    <a:pt x="515" y="1"/>
                  </a:moveTo>
                  <a:cubicBezTo>
                    <a:pt x="351" y="1"/>
                    <a:pt x="186" y="37"/>
                    <a:pt x="21" y="144"/>
                  </a:cubicBezTo>
                  <a:cubicBezTo>
                    <a:pt x="1" y="253"/>
                    <a:pt x="22" y="305"/>
                    <a:pt x="113" y="305"/>
                  </a:cubicBezTo>
                  <a:cubicBezTo>
                    <a:pt x="131" y="305"/>
                    <a:pt x="152" y="303"/>
                    <a:pt x="175" y="299"/>
                  </a:cubicBezTo>
                  <a:lnTo>
                    <a:pt x="461" y="299"/>
                  </a:lnTo>
                  <a:cubicBezTo>
                    <a:pt x="652" y="322"/>
                    <a:pt x="830" y="430"/>
                    <a:pt x="1021" y="430"/>
                  </a:cubicBezTo>
                  <a:cubicBezTo>
                    <a:pt x="1164" y="346"/>
                    <a:pt x="1342" y="311"/>
                    <a:pt x="1449" y="144"/>
                  </a:cubicBezTo>
                  <a:cubicBezTo>
                    <a:pt x="1138" y="128"/>
                    <a:pt x="82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5339350" y="2501575"/>
              <a:ext cx="50625" cy="3950"/>
            </a:xfrm>
            <a:custGeom>
              <a:avLst/>
              <a:gdLst/>
              <a:ahLst/>
              <a:cxnLst/>
              <a:rect l="l" t="t" r="r" b="b"/>
              <a:pathLst>
                <a:path w="2025" h="158" extrusionOk="0">
                  <a:moveTo>
                    <a:pt x="314" y="0"/>
                  </a:moveTo>
                  <a:cubicBezTo>
                    <a:pt x="209" y="0"/>
                    <a:pt x="105" y="4"/>
                    <a:pt x="0" y="15"/>
                  </a:cubicBezTo>
                  <a:cubicBezTo>
                    <a:pt x="104" y="149"/>
                    <a:pt x="251" y="158"/>
                    <a:pt x="390" y="158"/>
                  </a:cubicBezTo>
                  <a:cubicBezTo>
                    <a:pt x="411" y="158"/>
                    <a:pt x="432" y="157"/>
                    <a:pt x="453" y="157"/>
                  </a:cubicBezTo>
                  <a:cubicBezTo>
                    <a:pt x="977" y="157"/>
                    <a:pt x="1501" y="134"/>
                    <a:pt x="2024" y="134"/>
                  </a:cubicBezTo>
                  <a:cubicBezTo>
                    <a:pt x="1977" y="98"/>
                    <a:pt x="1917" y="50"/>
                    <a:pt x="1858" y="3"/>
                  </a:cubicBezTo>
                  <a:cubicBezTo>
                    <a:pt x="1686" y="32"/>
                    <a:pt x="1516" y="41"/>
                    <a:pt x="1346" y="41"/>
                  </a:cubicBezTo>
                  <a:cubicBezTo>
                    <a:pt x="998" y="41"/>
                    <a:pt x="654" y="0"/>
                    <a:pt x="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5338750" y="2473750"/>
              <a:ext cx="26225" cy="10050"/>
            </a:xfrm>
            <a:custGeom>
              <a:avLst/>
              <a:gdLst/>
              <a:ahLst/>
              <a:cxnLst/>
              <a:rect l="l" t="t" r="r" b="b"/>
              <a:pathLst>
                <a:path w="1049" h="402" extrusionOk="0">
                  <a:moveTo>
                    <a:pt x="492" y="1"/>
                  </a:moveTo>
                  <a:cubicBezTo>
                    <a:pt x="380" y="1"/>
                    <a:pt x="269" y="34"/>
                    <a:pt x="155" y="115"/>
                  </a:cubicBezTo>
                  <a:lnTo>
                    <a:pt x="1" y="270"/>
                  </a:lnTo>
                  <a:cubicBezTo>
                    <a:pt x="1" y="318"/>
                    <a:pt x="1" y="354"/>
                    <a:pt x="24" y="401"/>
                  </a:cubicBezTo>
                  <a:cubicBezTo>
                    <a:pt x="346" y="330"/>
                    <a:pt x="679" y="270"/>
                    <a:pt x="1048" y="199"/>
                  </a:cubicBezTo>
                  <a:cubicBezTo>
                    <a:pt x="857" y="88"/>
                    <a:pt x="674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5302725" y="2365150"/>
              <a:ext cx="26525" cy="7950"/>
            </a:xfrm>
            <a:custGeom>
              <a:avLst/>
              <a:gdLst/>
              <a:ahLst/>
              <a:cxnLst/>
              <a:rect l="l" t="t" r="r" b="b"/>
              <a:pathLst>
                <a:path w="1061" h="318" extrusionOk="0">
                  <a:moveTo>
                    <a:pt x="531" y="1"/>
                  </a:moveTo>
                  <a:cubicBezTo>
                    <a:pt x="355" y="1"/>
                    <a:pt x="179" y="60"/>
                    <a:pt x="1" y="221"/>
                  </a:cubicBezTo>
                  <a:cubicBezTo>
                    <a:pt x="144" y="302"/>
                    <a:pt x="278" y="318"/>
                    <a:pt x="404" y="318"/>
                  </a:cubicBezTo>
                  <a:cubicBezTo>
                    <a:pt x="483" y="318"/>
                    <a:pt x="559" y="311"/>
                    <a:pt x="632" y="311"/>
                  </a:cubicBezTo>
                  <a:cubicBezTo>
                    <a:pt x="664" y="311"/>
                    <a:pt x="696" y="313"/>
                    <a:pt x="727" y="316"/>
                  </a:cubicBezTo>
                  <a:cubicBezTo>
                    <a:pt x="787" y="161"/>
                    <a:pt x="941" y="161"/>
                    <a:pt x="1061" y="138"/>
                  </a:cubicBezTo>
                  <a:cubicBezTo>
                    <a:pt x="882" y="60"/>
                    <a:pt x="706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5597125" y="2577975"/>
              <a:ext cx="14600" cy="17250"/>
            </a:xfrm>
            <a:custGeom>
              <a:avLst/>
              <a:gdLst/>
              <a:ahLst/>
              <a:cxnLst/>
              <a:rect l="l" t="t" r="r" b="b"/>
              <a:pathLst>
                <a:path w="584" h="690" extrusionOk="0">
                  <a:moveTo>
                    <a:pt x="349" y="0"/>
                  </a:moveTo>
                  <a:cubicBezTo>
                    <a:pt x="298" y="0"/>
                    <a:pt x="248" y="69"/>
                    <a:pt x="203" y="257"/>
                  </a:cubicBezTo>
                  <a:cubicBezTo>
                    <a:pt x="179" y="388"/>
                    <a:pt x="83" y="364"/>
                    <a:pt x="0" y="388"/>
                  </a:cubicBezTo>
                  <a:lnTo>
                    <a:pt x="0" y="530"/>
                  </a:lnTo>
                  <a:cubicBezTo>
                    <a:pt x="97" y="639"/>
                    <a:pt x="194" y="690"/>
                    <a:pt x="292" y="690"/>
                  </a:cubicBezTo>
                  <a:cubicBezTo>
                    <a:pt x="387" y="690"/>
                    <a:pt x="484" y="642"/>
                    <a:pt x="584" y="554"/>
                  </a:cubicBezTo>
                  <a:cubicBezTo>
                    <a:pt x="560" y="447"/>
                    <a:pt x="560" y="352"/>
                    <a:pt x="560" y="257"/>
                  </a:cubicBezTo>
                  <a:cubicBezTo>
                    <a:pt x="491" y="126"/>
                    <a:pt x="419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5572125" y="2369775"/>
              <a:ext cx="28575" cy="6725"/>
            </a:xfrm>
            <a:custGeom>
              <a:avLst/>
              <a:gdLst/>
              <a:ahLst/>
              <a:cxnLst/>
              <a:rect l="l" t="t" r="r" b="b"/>
              <a:pathLst>
                <a:path w="1143" h="269" extrusionOk="0">
                  <a:moveTo>
                    <a:pt x="676" y="1"/>
                  </a:moveTo>
                  <a:cubicBezTo>
                    <a:pt x="454" y="1"/>
                    <a:pt x="231" y="58"/>
                    <a:pt x="0" y="107"/>
                  </a:cubicBezTo>
                  <a:cubicBezTo>
                    <a:pt x="196" y="214"/>
                    <a:pt x="387" y="268"/>
                    <a:pt x="576" y="268"/>
                  </a:cubicBezTo>
                  <a:cubicBezTo>
                    <a:pt x="765" y="268"/>
                    <a:pt x="953" y="214"/>
                    <a:pt x="1143" y="107"/>
                  </a:cubicBezTo>
                  <a:cubicBezTo>
                    <a:pt x="986" y="29"/>
                    <a:pt x="832" y="1"/>
                    <a:pt x="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5308400" y="2413600"/>
              <a:ext cx="30375" cy="6200"/>
            </a:xfrm>
            <a:custGeom>
              <a:avLst/>
              <a:gdLst/>
              <a:ahLst/>
              <a:cxnLst/>
              <a:rect l="l" t="t" r="r" b="b"/>
              <a:pathLst>
                <a:path w="1215" h="248" extrusionOk="0">
                  <a:moveTo>
                    <a:pt x="396" y="1"/>
                  </a:moveTo>
                  <a:cubicBezTo>
                    <a:pt x="289" y="1"/>
                    <a:pt x="181" y="19"/>
                    <a:pt x="72" y="69"/>
                  </a:cubicBezTo>
                  <a:cubicBezTo>
                    <a:pt x="0" y="128"/>
                    <a:pt x="0" y="188"/>
                    <a:pt x="83" y="247"/>
                  </a:cubicBezTo>
                  <a:cubicBezTo>
                    <a:pt x="147" y="247"/>
                    <a:pt x="210" y="248"/>
                    <a:pt x="274" y="248"/>
                  </a:cubicBezTo>
                  <a:cubicBezTo>
                    <a:pt x="591" y="248"/>
                    <a:pt x="907" y="239"/>
                    <a:pt x="1215" y="140"/>
                  </a:cubicBezTo>
                  <a:cubicBezTo>
                    <a:pt x="940" y="123"/>
                    <a:pt x="671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292325" y="2447450"/>
              <a:ext cx="22050" cy="7600"/>
            </a:xfrm>
            <a:custGeom>
              <a:avLst/>
              <a:gdLst/>
              <a:ahLst/>
              <a:cxnLst/>
              <a:rect l="l" t="t" r="r" b="b"/>
              <a:pathLst>
                <a:path w="882" h="304" extrusionOk="0">
                  <a:moveTo>
                    <a:pt x="450" y="1"/>
                  </a:moveTo>
                  <a:cubicBezTo>
                    <a:pt x="301" y="1"/>
                    <a:pt x="149" y="30"/>
                    <a:pt x="0" y="36"/>
                  </a:cubicBezTo>
                  <a:lnTo>
                    <a:pt x="0" y="298"/>
                  </a:lnTo>
                  <a:cubicBezTo>
                    <a:pt x="159" y="298"/>
                    <a:pt x="318" y="304"/>
                    <a:pt x="480" y="304"/>
                  </a:cubicBezTo>
                  <a:cubicBezTo>
                    <a:pt x="561" y="304"/>
                    <a:pt x="643" y="302"/>
                    <a:pt x="726" y="298"/>
                  </a:cubicBezTo>
                  <a:cubicBezTo>
                    <a:pt x="774" y="251"/>
                    <a:pt x="869" y="239"/>
                    <a:pt x="881" y="144"/>
                  </a:cubicBezTo>
                  <a:cubicBezTo>
                    <a:pt x="744" y="30"/>
                    <a:pt x="598" y="1"/>
                    <a:pt x="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5690575" y="2469775"/>
              <a:ext cx="22950" cy="10750"/>
            </a:xfrm>
            <a:custGeom>
              <a:avLst/>
              <a:gdLst/>
              <a:ahLst/>
              <a:cxnLst/>
              <a:rect l="l" t="t" r="r" b="b"/>
              <a:pathLst>
                <a:path w="918" h="430" extrusionOk="0">
                  <a:moveTo>
                    <a:pt x="1" y="1"/>
                  </a:moveTo>
                  <a:cubicBezTo>
                    <a:pt x="84" y="96"/>
                    <a:pt x="191" y="191"/>
                    <a:pt x="275" y="274"/>
                  </a:cubicBezTo>
                  <a:cubicBezTo>
                    <a:pt x="394" y="298"/>
                    <a:pt x="513" y="310"/>
                    <a:pt x="596" y="417"/>
                  </a:cubicBezTo>
                  <a:cubicBezTo>
                    <a:pt x="679" y="417"/>
                    <a:pt x="775" y="417"/>
                    <a:pt x="846" y="429"/>
                  </a:cubicBezTo>
                  <a:cubicBezTo>
                    <a:pt x="894" y="382"/>
                    <a:pt x="906" y="358"/>
                    <a:pt x="906" y="298"/>
                  </a:cubicBezTo>
                  <a:cubicBezTo>
                    <a:pt x="894" y="191"/>
                    <a:pt x="917" y="84"/>
                    <a:pt x="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5546800" y="2370225"/>
              <a:ext cx="22075" cy="6425"/>
            </a:xfrm>
            <a:custGeom>
              <a:avLst/>
              <a:gdLst/>
              <a:ahLst/>
              <a:cxnLst/>
              <a:rect l="l" t="t" r="r" b="b"/>
              <a:pathLst>
                <a:path w="883" h="257" extrusionOk="0">
                  <a:moveTo>
                    <a:pt x="479" y="1"/>
                  </a:moveTo>
                  <a:cubicBezTo>
                    <a:pt x="321" y="1"/>
                    <a:pt x="163" y="32"/>
                    <a:pt x="1" y="77"/>
                  </a:cubicBezTo>
                  <a:cubicBezTo>
                    <a:pt x="146" y="199"/>
                    <a:pt x="288" y="256"/>
                    <a:pt x="431" y="256"/>
                  </a:cubicBezTo>
                  <a:cubicBezTo>
                    <a:pt x="580" y="256"/>
                    <a:pt x="729" y="193"/>
                    <a:pt x="882" y="77"/>
                  </a:cubicBezTo>
                  <a:cubicBezTo>
                    <a:pt x="746" y="23"/>
                    <a:pt x="613" y="1"/>
                    <a:pt x="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5342325" y="2311125"/>
              <a:ext cx="32775" cy="8950"/>
            </a:xfrm>
            <a:custGeom>
              <a:avLst/>
              <a:gdLst/>
              <a:ahLst/>
              <a:cxnLst/>
              <a:rect l="l" t="t" r="r" b="b"/>
              <a:pathLst>
                <a:path w="1311" h="358" extrusionOk="0">
                  <a:moveTo>
                    <a:pt x="893" y="13"/>
                  </a:moveTo>
                  <a:cubicBezTo>
                    <a:pt x="791" y="110"/>
                    <a:pt x="680" y="133"/>
                    <a:pt x="565" y="133"/>
                  </a:cubicBezTo>
                  <a:cubicBezTo>
                    <a:pt x="461" y="133"/>
                    <a:pt x="354" y="114"/>
                    <a:pt x="251" y="114"/>
                  </a:cubicBezTo>
                  <a:cubicBezTo>
                    <a:pt x="164" y="114"/>
                    <a:pt x="79" y="128"/>
                    <a:pt x="0" y="179"/>
                  </a:cubicBezTo>
                  <a:cubicBezTo>
                    <a:pt x="417" y="358"/>
                    <a:pt x="846" y="322"/>
                    <a:pt x="1286" y="346"/>
                  </a:cubicBezTo>
                  <a:cubicBezTo>
                    <a:pt x="1286" y="286"/>
                    <a:pt x="1310" y="227"/>
                    <a:pt x="1310" y="167"/>
                  </a:cubicBezTo>
                  <a:cubicBezTo>
                    <a:pt x="1203" y="1"/>
                    <a:pt x="989" y="120"/>
                    <a:pt x="893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5654275" y="2442900"/>
              <a:ext cx="25900" cy="9050"/>
            </a:xfrm>
            <a:custGeom>
              <a:avLst/>
              <a:gdLst/>
              <a:ahLst/>
              <a:cxnLst/>
              <a:rect l="l" t="t" r="r" b="b"/>
              <a:pathLst>
                <a:path w="1036" h="362" extrusionOk="0">
                  <a:moveTo>
                    <a:pt x="840" y="1"/>
                  </a:moveTo>
                  <a:cubicBezTo>
                    <a:pt x="708" y="1"/>
                    <a:pt x="580" y="68"/>
                    <a:pt x="453" y="76"/>
                  </a:cubicBezTo>
                  <a:cubicBezTo>
                    <a:pt x="357" y="254"/>
                    <a:pt x="95" y="159"/>
                    <a:pt x="0" y="361"/>
                  </a:cubicBezTo>
                  <a:cubicBezTo>
                    <a:pt x="298" y="326"/>
                    <a:pt x="619" y="326"/>
                    <a:pt x="917" y="302"/>
                  </a:cubicBezTo>
                  <a:cubicBezTo>
                    <a:pt x="1000" y="278"/>
                    <a:pt x="1012" y="147"/>
                    <a:pt x="1036" y="64"/>
                  </a:cubicBezTo>
                  <a:cubicBezTo>
                    <a:pt x="969" y="17"/>
                    <a:pt x="904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5311950" y="2492550"/>
              <a:ext cx="31000" cy="11275"/>
            </a:xfrm>
            <a:custGeom>
              <a:avLst/>
              <a:gdLst/>
              <a:ahLst/>
              <a:cxnLst/>
              <a:rect l="l" t="t" r="r" b="b"/>
              <a:pathLst>
                <a:path w="1240" h="451" extrusionOk="0">
                  <a:moveTo>
                    <a:pt x="589" y="0"/>
                  </a:moveTo>
                  <a:cubicBezTo>
                    <a:pt x="497" y="0"/>
                    <a:pt x="406" y="22"/>
                    <a:pt x="322" y="54"/>
                  </a:cubicBezTo>
                  <a:lnTo>
                    <a:pt x="263" y="54"/>
                  </a:lnTo>
                  <a:cubicBezTo>
                    <a:pt x="226" y="43"/>
                    <a:pt x="195" y="38"/>
                    <a:pt x="169" y="38"/>
                  </a:cubicBezTo>
                  <a:cubicBezTo>
                    <a:pt x="48" y="38"/>
                    <a:pt x="20" y="139"/>
                    <a:pt x="1" y="256"/>
                  </a:cubicBezTo>
                  <a:cubicBezTo>
                    <a:pt x="25" y="328"/>
                    <a:pt x="49" y="376"/>
                    <a:pt x="108" y="423"/>
                  </a:cubicBezTo>
                  <a:lnTo>
                    <a:pt x="215" y="423"/>
                  </a:lnTo>
                  <a:cubicBezTo>
                    <a:pt x="283" y="401"/>
                    <a:pt x="355" y="389"/>
                    <a:pt x="430" y="389"/>
                  </a:cubicBezTo>
                  <a:cubicBezTo>
                    <a:pt x="513" y="389"/>
                    <a:pt x="598" y="404"/>
                    <a:pt x="680" y="435"/>
                  </a:cubicBezTo>
                  <a:cubicBezTo>
                    <a:pt x="714" y="445"/>
                    <a:pt x="751" y="451"/>
                    <a:pt x="788" y="451"/>
                  </a:cubicBezTo>
                  <a:cubicBezTo>
                    <a:pt x="840" y="451"/>
                    <a:pt x="893" y="439"/>
                    <a:pt x="942" y="411"/>
                  </a:cubicBezTo>
                  <a:lnTo>
                    <a:pt x="942" y="364"/>
                  </a:lnTo>
                  <a:cubicBezTo>
                    <a:pt x="930" y="233"/>
                    <a:pt x="1239" y="280"/>
                    <a:pt x="1073" y="78"/>
                  </a:cubicBezTo>
                  <a:cubicBezTo>
                    <a:pt x="989" y="66"/>
                    <a:pt x="918" y="66"/>
                    <a:pt x="822" y="54"/>
                  </a:cubicBezTo>
                  <a:cubicBezTo>
                    <a:pt x="746" y="16"/>
                    <a:pt x="667" y="0"/>
                    <a:pt x="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5686700" y="2576600"/>
              <a:ext cx="22050" cy="12375"/>
            </a:xfrm>
            <a:custGeom>
              <a:avLst/>
              <a:gdLst/>
              <a:ahLst/>
              <a:cxnLst/>
              <a:rect l="l" t="t" r="r" b="b"/>
              <a:pathLst>
                <a:path w="882" h="495" extrusionOk="0">
                  <a:moveTo>
                    <a:pt x="736" y="0"/>
                  </a:moveTo>
                  <a:cubicBezTo>
                    <a:pt x="623" y="0"/>
                    <a:pt x="507" y="14"/>
                    <a:pt x="418" y="121"/>
                  </a:cubicBezTo>
                  <a:cubicBezTo>
                    <a:pt x="413" y="181"/>
                    <a:pt x="398" y="200"/>
                    <a:pt x="379" y="200"/>
                  </a:cubicBezTo>
                  <a:cubicBezTo>
                    <a:pt x="348" y="200"/>
                    <a:pt x="309" y="152"/>
                    <a:pt x="287" y="145"/>
                  </a:cubicBezTo>
                  <a:cubicBezTo>
                    <a:pt x="168" y="145"/>
                    <a:pt x="60" y="169"/>
                    <a:pt x="1" y="288"/>
                  </a:cubicBezTo>
                  <a:cubicBezTo>
                    <a:pt x="49" y="335"/>
                    <a:pt x="84" y="395"/>
                    <a:pt x="132" y="443"/>
                  </a:cubicBezTo>
                  <a:cubicBezTo>
                    <a:pt x="287" y="443"/>
                    <a:pt x="418" y="454"/>
                    <a:pt x="561" y="454"/>
                  </a:cubicBezTo>
                  <a:cubicBezTo>
                    <a:pt x="561" y="466"/>
                    <a:pt x="596" y="466"/>
                    <a:pt x="632" y="490"/>
                  </a:cubicBezTo>
                  <a:cubicBezTo>
                    <a:pt x="640" y="493"/>
                    <a:pt x="649" y="494"/>
                    <a:pt x="657" y="494"/>
                  </a:cubicBezTo>
                  <a:cubicBezTo>
                    <a:pt x="684" y="494"/>
                    <a:pt x="709" y="479"/>
                    <a:pt x="727" y="443"/>
                  </a:cubicBezTo>
                  <a:cubicBezTo>
                    <a:pt x="775" y="335"/>
                    <a:pt x="834" y="252"/>
                    <a:pt x="882" y="145"/>
                  </a:cubicBezTo>
                  <a:cubicBezTo>
                    <a:pt x="870" y="109"/>
                    <a:pt x="870" y="73"/>
                    <a:pt x="846" y="2"/>
                  </a:cubicBezTo>
                  <a:cubicBezTo>
                    <a:pt x="811" y="2"/>
                    <a:pt x="773" y="0"/>
                    <a:pt x="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5843875" y="2506100"/>
              <a:ext cx="25625" cy="10150"/>
            </a:xfrm>
            <a:custGeom>
              <a:avLst/>
              <a:gdLst/>
              <a:ahLst/>
              <a:cxnLst/>
              <a:rect l="l" t="t" r="r" b="b"/>
              <a:pathLst>
                <a:path w="1025" h="406" extrusionOk="0">
                  <a:moveTo>
                    <a:pt x="596" y="0"/>
                  </a:moveTo>
                  <a:cubicBezTo>
                    <a:pt x="393" y="60"/>
                    <a:pt x="203" y="119"/>
                    <a:pt x="0" y="179"/>
                  </a:cubicBezTo>
                  <a:cubicBezTo>
                    <a:pt x="155" y="298"/>
                    <a:pt x="322" y="238"/>
                    <a:pt x="477" y="274"/>
                  </a:cubicBezTo>
                  <a:cubicBezTo>
                    <a:pt x="500" y="274"/>
                    <a:pt x="530" y="263"/>
                    <a:pt x="560" y="263"/>
                  </a:cubicBezTo>
                  <a:cubicBezTo>
                    <a:pt x="576" y="263"/>
                    <a:pt x="592" y="266"/>
                    <a:pt x="608" y="274"/>
                  </a:cubicBezTo>
                  <a:cubicBezTo>
                    <a:pt x="643" y="310"/>
                    <a:pt x="715" y="357"/>
                    <a:pt x="751" y="405"/>
                  </a:cubicBezTo>
                  <a:cubicBezTo>
                    <a:pt x="858" y="393"/>
                    <a:pt x="989" y="405"/>
                    <a:pt x="1012" y="250"/>
                  </a:cubicBezTo>
                  <a:cubicBezTo>
                    <a:pt x="1024" y="131"/>
                    <a:pt x="917" y="131"/>
                    <a:pt x="822" y="107"/>
                  </a:cubicBezTo>
                  <a:cubicBezTo>
                    <a:pt x="739" y="72"/>
                    <a:pt x="667" y="36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5446800" y="2326000"/>
              <a:ext cx="28600" cy="7475"/>
            </a:xfrm>
            <a:custGeom>
              <a:avLst/>
              <a:gdLst/>
              <a:ahLst/>
              <a:cxnLst/>
              <a:rect l="l" t="t" r="r" b="b"/>
              <a:pathLst>
                <a:path w="1144" h="299" extrusionOk="0">
                  <a:moveTo>
                    <a:pt x="0" y="1"/>
                  </a:moveTo>
                  <a:cubicBezTo>
                    <a:pt x="48" y="96"/>
                    <a:pt x="108" y="180"/>
                    <a:pt x="143" y="275"/>
                  </a:cubicBezTo>
                  <a:cubicBezTo>
                    <a:pt x="477" y="275"/>
                    <a:pt x="798" y="287"/>
                    <a:pt x="1143" y="299"/>
                  </a:cubicBezTo>
                  <a:cubicBezTo>
                    <a:pt x="1120" y="239"/>
                    <a:pt x="1084" y="120"/>
                    <a:pt x="1072" y="120"/>
                  </a:cubicBezTo>
                  <a:cubicBezTo>
                    <a:pt x="1009" y="134"/>
                    <a:pt x="947" y="140"/>
                    <a:pt x="885" y="140"/>
                  </a:cubicBezTo>
                  <a:cubicBezTo>
                    <a:pt x="585" y="140"/>
                    <a:pt x="297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5848350" y="2425050"/>
              <a:ext cx="18475" cy="9625"/>
            </a:xfrm>
            <a:custGeom>
              <a:avLst/>
              <a:gdLst/>
              <a:ahLst/>
              <a:cxnLst/>
              <a:rect l="l" t="t" r="r" b="b"/>
              <a:pathLst>
                <a:path w="739" h="385" extrusionOk="0">
                  <a:moveTo>
                    <a:pt x="193" y="1"/>
                  </a:moveTo>
                  <a:cubicBezTo>
                    <a:pt x="129" y="1"/>
                    <a:pt x="64" y="19"/>
                    <a:pt x="0" y="75"/>
                  </a:cubicBezTo>
                  <a:lnTo>
                    <a:pt x="0" y="206"/>
                  </a:lnTo>
                  <a:cubicBezTo>
                    <a:pt x="60" y="313"/>
                    <a:pt x="179" y="337"/>
                    <a:pt x="298" y="361"/>
                  </a:cubicBezTo>
                  <a:cubicBezTo>
                    <a:pt x="441" y="337"/>
                    <a:pt x="619" y="385"/>
                    <a:pt x="738" y="242"/>
                  </a:cubicBezTo>
                  <a:cubicBezTo>
                    <a:pt x="726" y="135"/>
                    <a:pt x="631" y="123"/>
                    <a:pt x="572" y="63"/>
                  </a:cubicBezTo>
                  <a:cubicBezTo>
                    <a:pt x="565" y="64"/>
                    <a:pt x="558" y="64"/>
                    <a:pt x="551" y="64"/>
                  </a:cubicBezTo>
                  <a:cubicBezTo>
                    <a:pt x="432" y="64"/>
                    <a:pt x="312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5416725" y="2518000"/>
              <a:ext cx="14925" cy="8875"/>
            </a:xfrm>
            <a:custGeom>
              <a:avLst/>
              <a:gdLst/>
              <a:ahLst/>
              <a:cxnLst/>
              <a:rect l="l" t="t" r="r" b="b"/>
              <a:pathLst>
                <a:path w="597" h="355" extrusionOk="0">
                  <a:moveTo>
                    <a:pt x="132" y="12"/>
                  </a:moveTo>
                  <a:cubicBezTo>
                    <a:pt x="56" y="12"/>
                    <a:pt x="12" y="125"/>
                    <a:pt x="1" y="239"/>
                  </a:cubicBezTo>
                  <a:cubicBezTo>
                    <a:pt x="49" y="328"/>
                    <a:pt x="117" y="355"/>
                    <a:pt x="193" y="355"/>
                  </a:cubicBezTo>
                  <a:cubicBezTo>
                    <a:pt x="269" y="355"/>
                    <a:pt x="352" y="328"/>
                    <a:pt x="430" y="310"/>
                  </a:cubicBezTo>
                  <a:cubicBezTo>
                    <a:pt x="489" y="310"/>
                    <a:pt x="596" y="286"/>
                    <a:pt x="561" y="191"/>
                  </a:cubicBezTo>
                  <a:cubicBezTo>
                    <a:pt x="501" y="0"/>
                    <a:pt x="299" y="48"/>
                    <a:pt x="144" y="12"/>
                  </a:cubicBezTo>
                  <a:cubicBezTo>
                    <a:pt x="140" y="12"/>
                    <a:pt x="136" y="12"/>
                    <a:pt x="132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5342625" y="2429600"/>
              <a:ext cx="17875" cy="7175"/>
            </a:xfrm>
            <a:custGeom>
              <a:avLst/>
              <a:gdLst/>
              <a:ahLst/>
              <a:cxnLst/>
              <a:rect l="l" t="t" r="r" b="b"/>
              <a:pathLst>
                <a:path w="715" h="287" extrusionOk="0">
                  <a:moveTo>
                    <a:pt x="381" y="0"/>
                  </a:moveTo>
                  <a:cubicBezTo>
                    <a:pt x="262" y="12"/>
                    <a:pt x="131" y="12"/>
                    <a:pt x="0" y="24"/>
                  </a:cubicBezTo>
                  <a:lnTo>
                    <a:pt x="0" y="274"/>
                  </a:lnTo>
                  <a:cubicBezTo>
                    <a:pt x="56" y="283"/>
                    <a:pt x="111" y="286"/>
                    <a:pt x="165" y="286"/>
                  </a:cubicBezTo>
                  <a:cubicBezTo>
                    <a:pt x="343" y="286"/>
                    <a:pt x="512" y="246"/>
                    <a:pt x="667" y="191"/>
                  </a:cubicBezTo>
                  <a:cubicBezTo>
                    <a:pt x="715" y="24"/>
                    <a:pt x="715" y="24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5259575" y="2415600"/>
              <a:ext cx="22050" cy="11350"/>
            </a:xfrm>
            <a:custGeom>
              <a:avLst/>
              <a:gdLst/>
              <a:ahLst/>
              <a:cxnLst/>
              <a:rect l="l" t="t" r="r" b="b"/>
              <a:pathLst>
                <a:path w="882" h="454" extrusionOk="0">
                  <a:moveTo>
                    <a:pt x="36" y="1"/>
                  </a:moveTo>
                  <a:cubicBezTo>
                    <a:pt x="12" y="36"/>
                    <a:pt x="0" y="60"/>
                    <a:pt x="0" y="108"/>
                  </a:cubicBezTo>
                  <a:cubicBezTo>
                    <a:pt x="36" y="239"/>
                    <a:pt x="48" y="382"/>
                    <a:pt x="191" y="453"/>
                  </a:cubicBezTo>
                  <a:cubicBezTo>
                    <a:pt x="393" y="263"/>
                    <a:pt x="655" y="334"/>
                    <a:pt x="882" y="275"/>
                  </a:cubicBezTo>
                  <a:cubicBezTo>
                    <a:pt x="703" y="36"/>
                    <a:pt x="346" y="263"/>
                    <a:pt x="167" y="25"/>
                  </a:cubicBezTo>
                  <a:cubicBezTo>
                    <a:pt x="120" y="1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5765600" y="2440900"/>
              <a:ext cx="21750" cy="10450"/>
            </a:xfrm>
            <a:custGeom>
              <a:avLst/>
              <a:gdLst/>
              <a:ahLst/>
              <a:cxnLst/>
              <a:rect l="l" t="t" r="r" b="b"/>
              <a:pathLst>
                <a:path w="870" h="418" extrusionOk="0">
                  <a:moveTo>
                    <a:pt x="572" y="1"/>
                  </a:moveTo>
                  <a:cubicBezTo>
                    <a:pt x="464" y="263"/>
                    <a:pt x="48" y="60"/>
                    <a:pt x="0" y="406"/>
                  </a:cubicBezTo>
                  <a:cubicBezTo>
                    <a:pt x="286" y="406"/>
                    <a:pt x="583" y="417"/>
                    <a:pt x="869" y="417"/>
                  </a:cubicBezTo>
                  <a:lnTo>
                    <a:pt x="869" y="156"/>
                  </a:lnTo>
                  <a:cubicBezTo>
                    <a:pt x="810" y="36"/>
                    <a:pt x="703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5762325" y="2441500"/>
              <a:ext cx="20550" cy="9850"/>
            </a:xfrm>
            <a:custGeom>
              <a:avLst/>
              <a:gdLst/>
              <a:ahLst/>
              <a:cxnLst/>
              <a:rect l="l" t="t" r="r" b="b"/>
              <a:pathLst>
                <a:path w="822" h="394" extrusionOk="0">
                  <a:moveTo>
                    <a:pt x="714" y="1"/>
                  </a:moveTo>
                  <a:cubicBezTo>
                    <a:pt x="524" y="24"/>
                    <a:pt x="345" y="60"/>
                    <a:pt x="143" y="96"/>
                  </a:cubicBezTo>
                  <a:cubicBezTo>
                    <a:pt x="36" y="155"/>
                    <a:pt x="0" y="262"/>
                    <a:pt x="0" y="393"/>
                  </a:cubicBezTo>
                  <a:lnTo>
                    <a:pt x="131" y="393"/>
                  </a:lnTo>
                  <a:cubicBezTo>
                    <a:pt x="233" y="271"/>
                    <a:pt x="370" y="262"/>
                    <a:pt x="512" y="262"/>
                  </a:cubicBezTo>
                  <a:cubicBezTo>
                    <a:pt x="536" y="262"/>
                    <a:pt x="560" y="262"/>
                    <a:pt x="584" y="262"/>
                  </a:cubicBezTo>
                  <a:cubicBezTo>
                    <a:pt x="822" y="262"/>
                    <a:pt x="786" y="143"/>
                    <a:pt x="7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5274150" y="2352250"/>
              <a:ext cx="18500" cy="9850"/>
            </a:xfrm>
            <a:custGeom>
              <a:avLst/>
              <a:gdLst/>
              <a:ahLst/>
              <a:cxnLst/>
              <a:rect l="l" t="t" r="r" b="b"/>
              <a:pathLst>
                <a:path w="740" h="394" extrusionOk="0">
                  <a:moveTo>
                    <a:pt x="545" y="0"/>
                  </a:moveTo>
                  <a:cubicBezTo>
                    <a:pt x="466" y="0"/>
                    <a:pt x="377" y="78"/>
                    <a:pt x="299" y="94"/>
                  </a:cubicBezTo>
                  <a:cubicBezTo>
                    <a:pt x="239" y="237"/>
                    <a:pt x="120" y="237"/>
                    <a:pt x="1" y="261"/>
                  </a:cubicBezTo>
                  <a:cubicBezTo>
                    <a:pt x="85" y="345"/>
                    <a:pt x="193" y="393"/>
                    <a:pt x="300" y="393"/>
                  </a:cubicBezTo>
                  <a:cubicBezTo>
                    <a:pt x="344" y="393"/>
                    <a:pt x="388" y="385"/>
                    <a:pt x="429" y="368"/>
                  </a:cubicBezTo>
                  <a:cubicBezTo>
                    <a:pt x="560" y="320"/>
                    <a:pt x="739" y="249"/>
                    <a:pt x="656" y="82"/>
                  </a:cubicBezTo>
                  <a:cubicBezTo>
                    <a:pt x="623" y="21"/>
                    <a:pt x="585" y="0"/>
                    <a:pt x="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5867975" y="2426625"/>
              <a:ext cx="21475" cy="7200"/>
            </a:xfrm>
            <a:custGeom>
              <a:avLst/>
              <a:gdLst/>
              <a:ahLst/>
              <a:cxnLst/>
              <a:rect l="l" t="t" r="r" b="b"/>
              <a:pathLst>
                <a:path w="859" h="288" extrusionOk="0">
                  <a:moveTo>
                    <a:pt x="72" y="0"/>
                  </a:moveTo>
                  <a:cubicBezTo>
                    <a:pt x="1" y="36"/>
                    <a:pt x="13" y="84"/>
                    <a:pt x="72" y="131"/>
                  </a:cubicBezTo>
                  <a:cubicBezTo>
                    <a:pt x="170" y="260"/>
                    <a:pt x="293" y="288"/>
                    <a:pt x="422" y="288"/>
                  </a:cubicBezTo>
                  <a:cubicBezTo>
                    <a:pt x="521" y="288"/>
                    <a:pt x="623" y="271"/>
                    <a:pt x="720" y="271"/>
                  </a:cubicBezTo>
                  <a:cubicBezTo>
                    <a:pt x="743" y="271"/>
                    <a:pt x="765" y="272"/>
                    <a:pt x="787" y="274"/>
                  </a:cubicBezTo>
                  <a:cubicBezTo>
                    <a:pt x="834" y="250"/>
                    <a:pt x="858" y="203"/>
                    <a:pt x="846" y="143"/>
                  </a:cubicBezTo>
                  <a:cubicBezTo>
                    <a:pt x="787" y="84"/>
                    <a:pt x="715" y="60"/>
                    <a:pt x="6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5354525" y="2511725"/>
              <a:ext cx="17575" cy="11050"/>
            </a:xfrm>
            <a:custGeom>
              <a:avLst/>
              <a:gdLst/>
              <a:ahLst/>
              <a:cxnLst/>
              <a:rect l="l" t="t" r="r" b="b"/>
              <a:pathLst>
                <a:path w="703" h="442" extrusionOk="0">
                  <a:moveTo>
                    <a:pt x="166" y="0"/>
                  </a:moveTo>
                  <a:cubicBezTo>
                    <a:pt x="91" y="0"/>
                    <a:pt x="48" y="70"/>
                    <a:pt x="12" y="132"/>
                  </a:cubicBezTo>
                  <a:cubicBezTo>
                    <a:pt x="1" y="240"/>
                    <a:pt x="24" y="323"/>
                    <a:pt x="108" y="418"/>
                  </a:cubicBezTo>
                  <a:cubicBezTo>
                    <a:pt x="251" y="430"/>
                    <a:pt x="382" y="430"/>
                    <a:pt x="536" y="442"/>
                  </a:cubicBezTo>
                  <a:cubicBezTo>
                    <a:pt x="584" y="347"/>
                    <a:pt x="703" y="240"/>
                    <a:pt x="501" y="144"/>
                  </a:cubicBezTo>
                  <a:cubicBezTo>
                    <a:pt x="465" y="109"/>
                    <a:pt x="417" y="61"/>
                    <a:pt x="370" y="49"/>
                  </a:cubicBezTo>
                  <a:cubicBezTo>
                    <a:pt x="322" y="49"/>
                    <a:pt x="298" y="49"/>
                    <a:pt x="251" y="25"/>
                  </a:cubicBezTo>
                  <a:cubicBezTo>
                    <a:pt x="218" y="8"/>
                    <a:pt x="19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5399775" y="2368975"/>
              <a:ext cx="25025" cy="7950"/>
            </a:xfrm>
            <a:custGeom>
              <a:avLst/>
              <a:gdLst/>
              <a:ahLst/>
              <a:cxnLst/>
              <a:rect l="l" t="t" r="r" b="b"/>
              <a:pathLst>
                <a:path w="1001" h="318" extrusionOk="0">
                  <a:moveTo>
                    <a:pt x="378" y="0"/>
                  </a:moveTo>
                  <a:cubicBezTo>
                    <a:pt x="252" y="0"/>
                    <a:pt x="125" y="7"/>
                    <a:pt x="0" y="20"/>
                  </a:cubicBezTo>
                  <a:lnTo>
                    <a:pt x="0" y="294"/>
                  </a:lnTo>
                  <a:cubicBezTo>
                    <a:pt x="48" y="318"/>
                    <a:pt x="84" y="318"/>
                    <a:pt x="119" y="318"/>
                  </a:cubicBezTo>
                  <a:cubicBezTo>
                    <a:pt x="219" y="176"/>
                    <a:pt x="356" y="155"/>
                    <a:pt x="498" y="155"/>
                  </a:cubicBezTo>
                  <a:cubicBezTo>
                    <a:pt x="559" y="155"/>
                    <a:pt x="622" y="159"/>
                    <a:pt x="683" y="159"/>
                  </a:cubicBezTo>
                  <a:cubicBezTo>
                    <a:pt x="800" y="159"/>
                    <a:pt x="913" y="144"/>
                    <a:pt x="1000" y="56"/>
                  </a:cubicBezTo>
                  <a:cubicBezTo>
                    <a:pt x="799" y="19"/>
                    <a:pt x="589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5480725" y="2426625"/>
              <a:ext cx="19675" cy="6875"/>
            </a:xfrm>
            <a:custGeom>
              <a:avLst/>
              <a:gdLst/>
              <a:ahLst/>
              <a:cxnLst/>
              <a:rect l="l" t="t" r="r" b="b"/>
              <a:pathLst>
                <a:path w="787" h="275" extrusionOk="0">
                  <a:moveTo>
                    <a:pt x="501" y="0"/>
                  </a:moveTo>
                  <a:cubicBezTo>
                    <a:pt x="358" y="12"/>
                    <a:pt x="203" y="12"/>
                    <a:pt x="72" y="24"/>
                  </a:cubicBezTo>
                  <a:cubicBezTo>
                    <a:pt x="1" y="95"/>
                    <a:pt x="1" y="179"/>
                    <a:pt x="72" y="250"/>
                  </a:cubicBezTo>
                  <a:cubicBezTo>
                    <a:pt x="310" y="250"/>
                    <a:pt x="548" y="262"/>
                    <a:pt x="787" y="274"/>
                  </a:cubicBezTo>
                  <a:cubicBezTo>
                    <a:pt x="691" y="179"/>
                    <a:pt x="596" y="84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5219100" y="2364700"/>
              <a:ext cx="12525" cy="12825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322" y="0"/>
                  </a:moveTo>
                  <a:cubicBezTo>
                    <a:pt x="174" y="0"/>
                    <a:pt x="138" y="211"/>
                    <a:pt x="48" y="310"/>
                  </a:cubicBezTo>
                  <a:cubicBezTo>
                    <a:pt x="0" y="394"/>
                    <a:pt x="0" y="453"/>
                    <a:pt x="72" y="513"/>
                  </a:cubicBezTo>
                  <a:cubicBezTo>
                    <a:pt x="167" y="477"/>
                    <a:pt x="238" y="453"/>
                    <a:pt x="322" y="417"/>
                  </a:cubicBezTo>
                  <a:cubicBezTo>
                    <a:pt x="405" y="310"/>
                    <a:pt x="465" y="191"/>
                    <a:pt x="500" y="72"/>
                  </a:cubicBezTo>
                  <a:cubicBezTo>
                    <a:pt x="426" y="21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5794175" y="2502475"/>
              <a:ext cx="11625" cy="12825"/>
            </a:xfrm>
            <a:custGeom>
              <a:avLst/>
              <a:gdLst/>
              <a:ahLst/>
              <a:cxnLst/>
              <a:rect l="l" t="t" r="r" b="b"/>
              <a:pathLst>
                <a:path w="465" h="513" extrusionOk="0">
                  <a:moveTo>
                    <a:pt x="291" y="0"/>
                  </a:moveTo>
                  <a:cubicBezTo>
                    <a:pt x="195" y="0"/>
                    <a:pt x="100" y="83"/>
                    <a:pt x="0" y="121"/>
                  </a:cubicBezTo>
                  <a:cubicBezTo>
                    <a:pt x="0" y="217"/>
                    <a:pt x="24" y="312"/>
                    <a:pt x="24" y="419"/>
                  </a:cubicBezTo>
                  <a:cubicBezTo>
                    <a:pt x="114" y="442"/>
                    <a:pt x="200" y="512"/>
                    <a:pt x="287" y="512"/>
                  </a:cubicBezTo>
                  <a:cubicBezTo>
                    <a:pt x="338" y="512"/>
                    <a:pt x="388" y="489"/>
                    <a:pt x="441" y="419"/>
                  </a:cubicBezTo>
                  <a:cubicBezTo>
                    <a:pt x="441" y="336"/>
                    <a:pt x="464" y="252"/>
                    <a:pt x="453" y="181"/>
                  </a:cubicBezTo>
                  <a:lnTo>
                    <a:pt x="453" y="98"/>
                  </a:lnTo>
                  <a:cubicBezTo>
                    <a:pt x="397" y="26"/>
                    <a:pt x="344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5682300" y="2441500"/>
              <a:ext cx="19025" cy="8975"/>
            </a:xfrm>
            <a:custGeom>
              <a:avLst/>
              <a:gdLst/>
              <a:ahLst/>
              <a:cxnLst/>
              <a:rect l="l" t="t" r="r" b="b"/>
              <a:pathLst>
                <a:path w="761" h="359" extrusionOk="0">
                  <a:moveTo>
                    <a:pt x="748" y="1"/>
                  </a:moveTo>
                  <a:cubicBezTo>
                    <a:pt x="591" y="53"/>
                    <a:pt x="434" y="124"/>
                    <a:pt x="253" y="124"/>
                  </a:cubicBezTo>
                  <a:cubicBezTo>
                    <a:pt x="228" y="124"/>
                    <a:pt x="203" y="122"/>
                    <a:pt x="177" y="120"/>
                  </a:cubicBezTo>
                  <a:lnTo>
                    <a:pt x="177" y="120"/>
                  </a:lnTo>
                  <a:cubicBezTo>
                    <a:pt x="188" y="200"/>
                    <a:pt x="0" y="358"/>
                    <a:pt x="202" y="358"/>
                  </a:cubicBezTo>
                  <a:cubicBezTo>
                    <a:pt x="209" y="358"/>
                    <a:pt x="216" y="358"/>
                    <a:pt x="225" y="358"/>
                  </a:cubicBezTo>
                  <a:cubicBezTo>
                    <a:pt x="265" y="352"/>
                    <a:pt x="307" y="351"/>
                    <a:pt x="349" y="351"/>
                  </a:cubicBezTo>
                  <a:cubicBezTo>
                    <a:pt x="376" y="351"/>
                    <a:pt x="404" y="352"/>
                    <a:pt x="431" y="352"/>
                  </a:cubicBezTo>
                  <a:cubicBezTo>
                    <a:pt x="544" y="352"/>
                    <a:pt x="657" y="344"/>
                    <a:pt x="760" y="262"/>
                  </a:cubicBezTo>
                  <a:cubicBezTo>
                    <a:pt x="760" y="179"/>
                    <a:pt x="748" y="84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5642050" y="2510850"/>
              <a:ext cx="19075" cy="7000"/>
            </a:xfrm>
            <a:custGeom>
              <a:avLst/>
              <a:gdLst/>
              <a:ahLst/>
              <a:cxnLst/>
              <a:rect l="l" t="t" r="r" b="b"/>
              <a:pathLst>
                <a:path w="763" h="280" extrusionOk="0">
                  <a:moveTo>
                    <a:pt x="294" y="1"/>
                  </a:moveTo>
                  <a:cubicBezTo>
                    <a:pt x="222" y="1"/>
                    <a:pt x="149" y="18"/>
                    <a:pt x="72" y="60"/>
                  </a:cubicBezTo>
                  <a:cubicBezTo>
                    <a:pt x="1" y="108"/>
                    <a:pt x="1" y="155"/>
                    <a:pt x="72" y="203"/>
                  </a:cubicBezTo>
                  <a:cubicBezTo>
                    <a:pt x="182" y="246"/>
                    <a:pt x="289" y="279"/>
                    <a:pt x="403" y="279"/>
                  </a:cubicBezTo>
                  <a:cubicBezTo>
                    <a:pt x="513" y="279"/>
                    <a:pt x="629" y="249"/>
                    <a:pt x="763" y="167"/>
                  </a:cubicBezTo>
                  <a:cubicBezTo>
                    <a:pt x="593" y="79"/>
                    <a:pt x="446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5621825" y="2419750"/>
              <a:ext cx="22050" cy="6975"/>
            </a:xfrm>
            <a:custGeom>
              <a:avLst/>
              <a:gdLst/>
              <a:ahLst/>
              <a:cxnLst/>
              <a:rect l="l" t="t" r="r" b="b"/>
              <a:pathLst>
                <a:path w="882" h="279" extrusionOk="0">
                  <a:moveTo>
                    <a:pt x="381" y="0"/>
                  </a:moveTo>
                  <a:cubicBezTo>
                    <a:pt x="350" y="0"/>
                    <a:pt x="319" y="4"/>
                    <a:pt x="286" y="13"/>
                  </a:cubicBezTo>
                  <a:cubicBezTo>
                    <a:pt x="227" y="120"/>
                    <a:pt x="108" y="132"/>
                    <a:pt x="0" y="156"/>
                  </a:cubicBezTo>
                  <a:cubicBezTo>
                    <a:pt x="128" y="256"/>
                    <a:pt x="264" y="279"/>
                    <a:pt x="403" y="279"/>
                  </a:cubicBezTo>
                  <a:cubicBezTo>
                    <a:pt x="513" y="279"/>
                    <a:pt x="624" y="265"/>
                    <a:pt x="735" y="265"/>
                  </a:cubicBezTo>
                  <a:cubicBezTo>
                    <a:pt x="784" y="265"/>
                    <a:pt x="833" y="267"/>
                    <a:pt x="881" y="275"/>
                  </a:cubicBezTo>
                  <a:cubicBezTo>
                    <a:pt x="881" y="216"/>
                    <a:pt x="870" y="168"/>
                    <a:pt x="870" y="109"/>
                  </a:cubicBezTo>
                  <a:cubicBezTo>
                    <a:pt x="862" y="109"/>
                    <a:pt x="856" y="109"/>
                    <a:pt x="849" y="109"/>
                  </a:cubicBezTo>
                  <a:cubicBezTo>
                    <a:pt x="686" y="109"/>
                    <a:pt x="545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5622725" y="2510900"/>
              <a:ext cx="21150" cy="5050"/>
            </a:xfrm>
            <a:custGeom>
              <a:avLst/>
              <a:gdLst/>
              <a:ahLst/>
              <a:cxnLst/>
              <a:rect l="l" t="t" r="r" b="b"/>
              <a:pathLst>
                <a:path w="846" h="202" extrusionOk="0">
                  <a:moveTo>
                    <a:pt x="299" y="0"/>
                  </a:moveTo>
                  <a:cubicBezTo>
                    <a:pt x="202" y="0"/>
                    <a:pt x="103" y="23"/>
                    <a:pt x="0" y="94"/>
                  </a:cubicBezTo>
                  <a:cubicBezTo>
                    <a:pt x="149" y="183"/>
                    <a:pt x="295" y="201"/>
                    <a:pt x="436" y="201"/>
                  </a:cubicBezTo>
                  <a:cubicBezTo>
                    <a:pt x="530" y="201"/>
                    <a:pt x="623" y="193"/>
                    <a:pt x="713" y="193"/>
                  </a:cubicBezTo>
                  <a:cubicBezTo>
                    <a:pt x="757" y="193"/>
                    <a:pt x="802" y="195"/>
                    <a:pt x="845" y="201"/>
                  </a:cubicBezTo>
                  <a:lnTo>
                    <a:pt x="845" y="58"/>
                  </a:lnTo>
                  <a:cubicBezTo>
                    <a:pt x="819" y="63"/>
                    <a:pt x="793" y="65"/>
                    <a:pt x="766" y="65"/>
                  </a:cubicBezTo>
                  <a:cubicBezTo>
                    <a:pt x="617" y="65"/>
                    <a:pt x="462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5633125" y="2376000"/>
              <a:ext cx="26825" cy="4325"/>
            </a:xfrm>
            <a:custGeom>
              <a:avLst/>
              <a:gdLst/>
              <a:ahLst/>
              <a:cxnLst/>
              <a:rect l="l" t="t" r="r" b="b"/>
              <a:pathLst>
                <a:path w="1073" h="173" extrusionOk="0">
                  <a:moveTo>
                    <a:pt x="459" y="1"/>
                  </a:moveTo>
                  <a:cubicBezTo>
                    <a:pt x="297" y="1"/>
                    <a:pt x="141" y="26"/>
                    <a:pt x="1" y="144"/>
                  </a:cubicBezTo>
                  <a:cubicBezTo>
                    <a:pt x="20" y="164"/>
                    <a:pt x="40" y="173"/>
                    <a:pt x="64" y="173"/>
                  </a:cubicBezTo>
                  <a:cubicBezTo>
                    <a:pt x="83" y="173"/>
                    <a:pt x="105" y="167"/>
                    <a:pt x="132" y="156"/>
                  </a:cubicBezTo>
                  <a:cubicBezTo>
                    <a:pt x="429" y="156"/>
                    <a:pt x="715" y="144"/>
                    <a:pt x="1013" y="144"/>
                  </a:cubicBezTo>
                  <a:cubicBezTo>
                    <a:pt x="1072" y="85"/>
                    <a:pt x="1072" y="37"/>
                    <a:pt x="1013" y="1"/>
                  </a:cubicBezTo>
                  <a:cubicBezTo>
                    <a:pt x="952" y="12"/>
                    <a:pt x="891" y="15"/>
                    <a:pt x="830" y="15"/>
                  </a:cubicBezTo>
                  <a:cubicBezTo>
                    <a:pt x="706" y="15"/>
                    <a:pt x="581" y="1"/>
                    <a:pt x="4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5803100" y="2504900"/>
              <a:ext cx="19375" cy="10575"/>
            </a:xfrm>
            <a:custGeom>
              <a:avLst/>
              <a:gdLst/>
              <a:ahLst/>
              <a:cxnLst/>
              <a:rect l="l" t="t" r="r" b="b"/>
              <a:pathLst>
                <a:path w="775" h="423" extrusionOk="0">
                  <a:moveTo>
                    <a:pt x="107" y="1"/>
                  </a:moveTo>
                  <a:lnTo>
                    <a:pt x="96" y="36"/>
                  </a:lnTo>
                  <a:cubicBezTo>
                    <a:pt x="0" y="203"/>
                    <a:pt x="143" y="227"/>
                    <a:pt x="226" y="298"/>
                  </a:cubicBezTo>
                  <a:cubicBezTo>
                    <a:pt x="267" y="379"/>
                    <a:pt x="319" y="422"/>
                    <a:pt x="378" y="422"/>
                  </a:cubicBezTo>
                  <a:cubicBezTo>
                    <a:pt x="423" y="422"/>
                    <a:pt x="473" y="397"/>
                    <a:pt x="524" y="346"/>
                  </a:cubicBezTo>
                  <a:cubicBezTo>
                    <a:pt x="453" y="203"/>
                    <a:pt x="774" y="227"/>
                    <a:pt x="679" y="48"/>
                  </a:cubicBezTo>
                  <a:lnTo>
                    <a:pt x="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5666175" y="2512900"/>
              <a:ext cx="11025" cy="6600"/>
            </a:xfrm>
            <a:custGeom>
              <a:avLst/>
              <a:gdLst/>
              <a:ahLst/>
              <a:cxnLst/>
              <a:rect l="l" t="t" r="r" b="b"/>
              <a:pathLst>
                <a:path w="441" h="264" extrusionOk="0">
                  <a:moveTo>
                    <a:pt x="225" y="1"/>
                  </a:moveTo>
                  <a:cubicBezTo>
                    <a:pt x="199" y="1"/>
                    <a:pt x="172" y="5"/>
                    <a:pt x="143" y="14"/>
                  </a:cubicBezTo>
                  <a:cubicBezTo>
                    <a:pt x="60" y="38"/>
                    <a:pt x="0" y="97"/>
                    <a:pt x="48" y="181"/>
                  </a:cubicBezTo>
                  <a:cubicBezTo>
                    <a:pt x="96" y="264"/>
                    <a:pt x="215" y="264"/>
                    <a:pt x="298" y="264"/>
                  </a:cubicBezTo>
                  <a:cubicBezTo>
                    <a:pt x="358" y="264"/>
                    <a:pt x="441" y="252"/>
                    <a:pt x="417" y="145"/>
                  </a:cubicBezTo>
                  <a:cubicBezTo>
                    <a:pt x="372" y="45"/>
                    <a:pt x="306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5337850" y="2514200"/>
              <a:ext cx="18775" cy="8575"/>
            </a:xfrm>
            <a:custGeom>
              <a:avLst/>
              <a:gdLst/>
              <a:ahLst/>
              <a:cxnLst/>
              <a:rect l="l" t="t" r="r" b="b"/>
              <a:pathLst>
                <a:path w="751" h="343" extrusionOk="0">
                  <a:moveTo>
                    <a:pt x="492" y="0"/>
                  </a:moveTo>
                  <a:cubicBezTo>
                    <a:pt x="395" y="0"/>
                    <a:pt x="297" y="30"/>
                    <a:pt x="203" y="93"/>
                  </a:cubicBezTo>
                  <a:cubicBezTo>
                    <a:pt x="156" y="93"/>
                    <a:pt x="96" y="93"/>
                    <a:pt x="72" y="129"/>
                  </a:cubicBezTo>
                  <a:cubicBezTo>
                    <a:pt x="1" y="188"/>
                    <a:pt x="37" y="212"/>
                    <a:pt x="120" y="224"/>
                  </a:cubicBezTo>
                  <a:cubicBezTo>
                    <a:pt x="275" y="248"/>
                    <a:pt x="477" y="188"/>
                    <a:pt x="608" y="343"/>
                  </a:cubicBezTo>
                  <a:cubicBezTo>
                    <a:pt x="668" y="331"/>
                    <a:pt x="715" y="331"/>
                    <a:pt x="751" y="331"/>
                  </a:cubicBezTo>
                  <a:lnTo>
                    <a:pt x="751" y="69"/>
                  </a:lnTo>
                  <a:cubicBezTo>
                    <a:pt x="667" y="24"/>
                    <a:pt x="580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5302725" y="2491475"/>
              <a:ext cx="15800" cy="11375"/>
            </a:xfrm>
            <a:custGeom>
              <a:avLst/>
              <a:gdLst/>
              <a:ahLst/>
              <a:cxnLst/>
              <a:rect l="l" t="t" r="r" b="b"/>
              <a:pathLst>
                <a:path w="632" h="455" extrusionOk="0">
                  <a:moveTo>
                    <a:pt x="436" y="0"/>
                  </a:moveTo>
                  <a:cubicBezTo>
                    <a:pt x="284" y="0"/>
                    <a:pt x="126" y="14"/>
                    <a:pt x="1" y="121"/>
                  </a:cubicBezTo>
                  <a:cubicBezTo>
                    <a:pt x="13" y="204"/>
                    <a:pt x="72" y="240"/>
                    <a:pt x="156" y="252"/>
                  </a:cubicBezTo>
                  <a:cubicBezTo>
                    <a:pt x="215" y="288"/>
                    <a:pt x="251" y="335"/>
                    <a:pt x="310" y="383"/>
                  </a:cubicBezTo>
                  <a:cubicBezTo>
                    <a:pt x="334" y="430"/>
                    <a:pt x="358" y="454"/>
                    <a:pt x="382" y="454"/>
                  </a:cubicBezTo>
                  <a:cubicBezTo>
                    <a:pt x="406" y="454"/>
                    <a:pt x="429" y="430"/>
                    <a:pt x="453" y="383"/>
                  </a:cubicBezTo>
                  <a:cubicBezTo>
                    <a:pt x="453" y="240"/>
                    <a:pt x="513" y="157"/>
                    <a:pt x="632" y="97"/>
                  </a:cubicBezTo>
                  <a:cubicBezTo>
                    <a:pt x="608" y="61"/>
                    <a:pt x="596" y="26"/>
                    <a:pt x="584" y="2"/>
                  </a:cubicBezTo>
                  <a:cubicBezTo>
                    <a:pt x="537" y="2"/>
                    <a:pt x="4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5403350" y="2376600"/>
              <a:ext cx="26800" cy="2725"/>
            </a:xfrm>
            <a:custGeom>
              <a:avLst/>
              <a:gdLst/>
              <a:ahLst/>
              <a:cxnLst/>
              <a:rect l="l" t="t" r="r" b="b"/>
              <a:pathLst>
                <a:path w="1072" h="109" extrusionOk="0">
                  <a:moveTo>
                    <a:pt x="0" y="1"/>
                  </a:moveTo>
                  <a:cubicBezTo>
                    <a:pt x="164" y="78"/>
                    <a:pt x="328" y="109"/>
                    <a:pt x="492" y="109"/>
                  </a:cubicBezTo>
                  <a:cubicBezTo>
                    <a:pt x="685" y="109"/>
                    <a:pt x="879" y="65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5342325" y="2510250"/>
              <a:ext cx="18175" cy="6000"/>
            </a:xfrm>
            <a:custGeom>
              <a:avLst/>
              <a:gdLst/>
              <a:ahLst/>
              <a:cxnLst/>
              <a:rect l="l" t="t" r="r" b="b"/>
              <a:pathLst>
                <a:path w="727" h="240" extrusionOk="0">
                  <a:moveTo>
                    <a:pt x="510" y="1"/>
                  </a:moveTo>
                  <a:cubicBezTo>
                    <a:pt x="361" y="1"/>
                    <a:pt x="215" y="118"/>
                    <a:pt x="70" y="118"/>
                  </a:cubicBezTo>
                  <a:cubicBezTo>
                    <a:pt x="47" y="118"/>
                    <a:pt x="24" y="115"/>
                    <a:pt x="0" y="108"/>
                  </a:cubicBezTo>
                  <a:lnTo>
                    <a:pt x="0" y="108"/>
                  </a:lnTo>
                  <a:cubicBezTo>
                    <a:pt x="0" y="144"/>
                    <a:pt x="0" y="191"/>
                    <a:pt x="12" y="239"/>
                  </a:cubicBezTo>
                  <a:cubicBezTo>
                    <a:pt x="203" y="239"/>
                    <a:pt x="381" y="227"/>
                    <a:pt x="572" y="227"/>
                  </a:cubicBezTo>
                  <a:cubicBezTo>
                    <a:pt x="631" y="179"/>
                    <a:pt x="679" y="132"/>
                    <a:pt x="727" y="108"/>
                  </a:cubicBezTo>
                  <a:cubicBezTo>
                    <a:pt x="653" y="28"/>
                    <a:pt x="581" y="1"/>
                    <a:pt x="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5564075" y="2429600"/>
              <a:ext cx="9850" cy="6300"/>
            </a:xfrm>
            <a:custGeom>
              <a:avLst/>
              <a:gdLst/>
              <a:ahLst/>
              <a:cxnLst/>
              <a:rect l="l" t="t" r="r" b="b"/>
              <a:pathLst>
                <a:path w="394" h="252" extrusionOk="0">
                  <a:moveTo>
                    <a:pt x="203" y="12"/>
                  </a:moveTo>
                  <a:cubicBezTo>
                    <a:pt x="120" y="24"/>
                    <a:pt x="1" y="0"/>
                    <a:pt x="1" y="96"/>
                  </a:cubicBezTo>
                  <a:cubicBezTo>
                    <a:pt x="1" y="194"/>
                    <a:pt x="70" y="252"/>
                    <a:pt x="164" y="252"/>
                  </a:cubicBezTo>
                  <a:cubicBezTo>
                    <a:pt x="173" y="252"/>
                    <a:pt x="182" y="251"/>
                    <a:pt x="191" y="250"/>
                  </a:cubicBezTo>
                  <a:cubicBezTo>
                    <a:pt x="251" y="250"/>
                    <a:pt x="334" y="203"/>
                    <a:pt x="358" y="155"/>
                  </a:cubicBezTo>
                  <a:cubicBezTo>
                    <a:pt x="393" y="24"/>
                    <a:pt x="274" y="24"/>
                    <a:pt x="203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5572400" y="2613400"/>
              <a:ext cx="22350" cy="3500"/>
            </a:xfrm>
            <a:custGeom>
              <a:avLst/>
              <a:gdLst/>
              <a:ahLst/>
              <a:cxnLst/>
              <a:rect l="l" t="t" r="r" b="b"/>
              <a:pathLst>
                <a:path w="894" h="140" extrusionOk="0">
                  <a:moveTo>
                    <a:pt x="426" y="0"/>
                  </a:moveTo>
                  <a:cubicBezTo>
                    <a:pt x="284" y="0"/>
                    <a:pt x="140" y="19"/>
                    <a:pt x="1" y="30"/>
                  </a:cubicBezTo>
                  <a:cubicBezTo>
                    <a:pt x="131" y="117"/>
                    <a:pt x="266" y="139"/>
                    <a:pt x="402" y="139"/>
                  </a:cubicBezTo>
                  <a:cubicBezTo>
                    <a:pt x="551" y="139"/>
                    <a:pt x="702" y="113"/>
                    <a:pt x="850" y="113"/>
                  </a:cubicBezTo>
                  <a:cubicBezTo>
                    <a:pt x="864" y="113"/>
                    <a:pt x="879" y="113"/>
                    <a:pt x="894" y="114"/>
                  </a:cubicBezTo>
                  <a:cubicBezTo>
                    <a:pt x="748" y="25"/>
                    <a:pt x="589" y="0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5805175" y="2369500"/>
              <a:ext cx="14025" cy="9100"/>
            </a:xfrm>
            <a:custGeom>
              <a:avLst/>
              <a:gdLst/>
              <a:ahLst/>
              <a:cxnLst/>
              <a:rect l="l" t="t" r="r" b="b"/>
              <a:pathLst>
                <a:path w="561" h="364" extrusionOk="0">
                  <a:moveTo>
                    <a:pt x="263" y="1"/>
                  </a:moveTo>
                  <a:cubicBezTo>
                    <a:pt x="181" y="1"/>
                    <a:pt x="97" y="30"/>
                    <a:pt x="13" y="83"/>
                  </a:cubicBezTo>
                  <a:cubicBezTo>
                    <a:pt x="1" y="106"/>
                    <a:pt x="1" y="118"/>
                    <a:pt x="13" y="154"/>
                  </a:cubicBezTo>
                  <a:lnTo>
                    <a:pt x="13" y="273"/>
                  </a:lnTo>
                  <a:cubicBezTo>
                    <a:pt x="120" y="285"/>
                    <a:pt x="215" y="321"/>
                    <a:pt x="322" y="345"/>
                  </a:cubicBezTo>
                  <a:cubicBezTo>
                    <a:pt x="361" y="358"/>
                    <a:pt x="394" y="364"/>
                    <a:pt x="423" y="364"/>
                  </a:cubicBezTo>
                  <a:cubicBezTo>
                    <a:pt x="524" y="364"/>
                    <a:pt x="560" y="284"/>
                    <a:pt x="560" y="154"/>
                  </a:cubicBezTo>
                  <a:cubicBezTo>
                    <a:pt x="467" y="48"/>
                    <a:pt x="367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5980800" y="2567100"/>
              <a:ext cx="10725" cy="10125"/>
            </a:xfrm>
            <a:custGeom>
              <a:avLst/>
              <a:gdLst/>
              <a:ahLst/>
              <a:cxnLst/>
              <a:rect l="l" t="t" r="r" b="b"/>
              <a:pathLst>
                <a:path w="429" h="405" extrusionOk="0">
                  <a:moveTo>
                    <a:pt x="274" y="1"/>
                  </a:moveTo>
                  <a:cubicBezTo>
                    <a:pt x="155" y="61"/>
                    <a:pt x="0" y="108"/>
                    <a:pt x="72" y="287"/>
                  </a:cubicBezTo>
                  <a:cubicBezTo>
                    <a:pt x="106" y="384"/>
                    <a:pt x="178" y="404"/>
                    <a:pt x="257" y="404"/>
                  </a:cubicBezTo>
                  <a:cubicBezTo>
                    <a:pt x="314" y="404"/>
                    <a:pt x="374" y="394"/>
                    <a:pt x="429" y="394"/>
                  </a:cubicBezTo>
                  <a:cubicBezTo>
                    <a:pt x="381" y="299"/>
                    <a:pt x="334" y="191"/>
                    <a:pt x="298" y="108"/>
                  </a:cubicBezTo>
                  <a:cubicBezTo>
                    <a:pt x="298" y="72"/>
                    <a:pt x="274" y="37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5314050" y="2508800"/>
              <a:ext cx="17875" cy="3575"/>
            </a:xfrm>
            <a:custGeom>
              <a:avLst/>
              <a:gdLst/>
              <a:ahLst/>
              <a:cxnLst/>
              <a:rect l="l" t="t" r="r" b="b"/>
              <a:pathLst>
                <a:path w="715" h="143" extrusionOk="0">
                  <a:moveTo>
                    <a:pt x="381" y="1"/>
                  </a:moveTo>
                  <a:cubicBezTo>
                    <a:pt x="285" y="1"/>
                    <a:pt x="186" y="17"/>
                    <a:pt x="90" y="17"/>
                  </a:cubicBezTo>
                  <a:cubicBezTo>
                    <a:pt x="60" y="17"/>
                    <a:pt x="30" y="16"/>
                    <a:pt x="0" y="11"/>
                  </a:cubicBezTo>
                  <a:lnTo>
                    <a:pt x="0" y="142"/>
                  </a:lnTo>
                  <a:lnTo>
                    <a:pt x="715" y="142"/>
                  </a:lnTo>
                  <a:cubicBezTo>
                    <a:pt x="616" y="27"/>
                    <a:pt x="501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5940900" y="2600125"/>
              <a:ext cx="11925" cy="8975"/>
            </a:xfrm>
            <a:custGeom>
              <a:avLst/>
              <a:gdLst/>
              <a:ahLst/>
              <a:cxnLst/>
              <a:rect l="l" t="t" r="r" b="b"/>
              <a:pathLst>
                <a:path w="477" h="359" extrusionOk="0">
                  <a:moveTo>
                    <a:pt x="242" y="0"/>
                  </a:moveTo>
                  <a:cubicBezTo>
                    <a:pt x="230" y="0"/>
                    <a:pt x="217" y="1"/>
                    <a:pt x="203" y="2"/>
                  </a:cubicBezTo>
                  <a:cubicBezTo>
                    <a:pt x="72" y="2"/>
                    <a:pt x="1" y="85"/>
                    <a:pt x="13" y="228"/>
                  </a:cubicBezTo>
                  <a:cubicBezTo>
                    <a:pt x="120" y="275"/>
                    <a:pt x="203" y="323"/>
                    <a:pt x="310" y="359"/>
                  </a:cubicBezTo>
                  <a:cubicBezTo>
                    <a:pt x="358" y="347"/>
                    <a:pt x="406" y="335"/>
                    <a:pt x="429" y="335"/>
                  </a:cubicBezTo>
                  <a:cubicBezTo>
                    <a:pt x="429" y="299"/>
                    <a:pt x="441" y="275"/>
                    <a:pt x="465" y="240"/>
                  </a:cubicBezTo>
                  <a:cubicBezTo>
                    <a:pt x="476" y="65"/>
                    <a:pt x="386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5268200" y="2404525"/>
              <a:ext cx="16400" cy="4850"/>
            </a:xfrm>
            <a:custGeom>
              <a:avLst/>
              <a:gdLst/>
              <a:ahLst/>
              <a:cxnLst/>
              <a:rect l="l" t="t" r="r" b="b"/>
              <a:pathLst>
                <a:path w="656" h="194" extrusionOk="0">
                  <a:moveTo>
                    <a:pt x="357" y="0"/>
                  </a:moveTo>
                  <a:cubicBezTo>
                    <a:pt x="286" y="0"/>
                    <a:pt x="213" y="10"/>
                    <a:pt x="144" y="15"/>
                  </a:cubicBezTo>
                  <a:cubicBezTo>
                    <a:pt x="1" y="27"/>
                    <a:pt x="60" y="134"/>
                    <a:pt x="132" y="194"/>
                  </a:cubicBezTo>
                  <a:cubicBezTo>
                    <a:pt x="310" y="182"/>
                    <a:pt x="477" y="146"/>
                    <a:pt x="656" y="134"/>
                  </a:cubicBezTo>
                  <a:cubicBezTo>
                    <a:pt x="576" y="25"/>
                    <a:pt x="46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5490550" y="2501625"/>
              <a:ext cx="8375" cy="6050"/>
            </a:xfrm>
            <a:custGeom>
              <a:avLst/>
              <a:gdLst/>
              <a:ahLst/>
              <a:cxnLst/>
              <a:rect l="l" t="t" r="r" b="b"/>
              <a:pathLst>
                <a:path w="335" h="242" extrusionOk="0">
                  <a:moveTo>
                    <a:pt x="179" y="1"/>
                  </a:moveTo>
                  <a:cubicBezTo>
                    <a:pt x="108" y="13"/>
                    <a:pt x="1" y="13"/>
                    <a:pt x="1" y="155"/>
                  </a:cubicBezTo>
                  <a:cubicBezTo>
                    <a:pt x="21" y="215"/>
                    <a:pt x="74" y="242"/>
                    <a:pt x="126" y="242"/>
                  </a:cubicBezTo>
                  <a:cubicBezTo>
                    <a:pt x="136" y="242"/>
                    <a:pt x="146" y="241"/>
                    <a:pt x="155" y="239"/>
                  </a:cubicBezTo>
                  <a:cubicBezTo>
                    <a:pt x="215" y="227"/>
                    <a:pt x="286" y="167"/>
                    <a:pt x="298" y="120"/>
                  </a:cubicBezTo>
                  <a:cubicBezTo>
                    <a:pt x="334" y="36"/>
                    <a:pt x="263" y="13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5708450" y="2505150"/>
              <a:ext cx="14000" cy="5550"/>
            </a:xfrm>
            <a:custGeom>
              <a:avLst/>
              <a:gdLst/>
              <a:ahLst/>
              <a:cxnLst/>
              <a:rect l="l" t="t" r="r" b="b"/>
              <a:pathLst>
                <a:path w="560" h="222" extrusionOk="0">
                  <a:moveTo>
                    <a:pt x="287" y="0"/>
                  </a:moveTo>
                  <a:cubicBezTo>
                    <a:pt x="180" y="0"/>
                    <a:pt x="78" y="29"/>
                    <a:pt x="0" y="145"/>
                  </a:cubicBezTo>
                  <a:cubicBezTo>
                    <a:pt x="33" y="203"/>
                    <a:pt x="69" y="222"/>
                    <a:pt x="104" y="222"/>
                  </a:cubicBezTo>
                  <a:cubicBezTo>
                    <a:pt x="158" y="222"/>
                    <a:pt x="212" y="179"/>
                    <a:pt x="262" y="157"/>
                  </a:cubicBezTo>
                  <a:cubicBezTo>
                    <a:pt x="369" y="145"/>
                    <a:pt x="488" y="133"/>
                    <a:pt x="560" y="26"/>
                  </a:cubicBezTo>
                  <a:cubicBezTo>
                    <a:pt x="472" y="21"/>
                    <a:pt x="378" y="0"/>
                    <a:pt x="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5471200" y="2426425"/>
              <a:ext cx="11350" cy="6975"/>
            </a:xfrm>
            <a:custGeom>
              <a:avLst/>
              <a:gdLst/>
              <a:ahLst/>
              <a:cxnLst/>
              <a:rect l="l" t="t" r="r" b="b"/>
              <a:pathLst>
                <a:path w="454" h="279" extrusionOk="0">
                  <a:moveTo>
                    <a:pt x="279" y="0"/>
                  </a:moveTo>
                  <a:cubicBezTo>
                    <a:pt x="189" y="0"/>
                    <a:pt x="105" y="22"/>
                    <a:pt x="25" y="44"/>
                  </a:cubicBezTo>
                  <a:lnTo>
                    <a:pt x="1" y="103"/>
                  </a:lnTo>
                  <a:cubicBezTo>
                    <a:pt x="25" y="139"/>
                    <a:pt x="37" y="163"/>
                    <a:pt x="37" y="199"/>
                  </a:cubicBezTo>
                  <a:cubicBezTo>
                    <a:pt x="42" y="198"/>
                    <a:pt x="48" y="198"/>
                    <a:pt x="54" y="198"/>
                  </a:cubicBezTo>
                  <a:cubicBezTo>
                    <a:pt x="161" y="198"/>
                    <a:pt x="255" y="278"/>
                    <a:pt x="363" y="278"/>
                  </a:cubicBezTo>
                  <a:cubicBezTo>
                    <a:pt x="392" y="278"/>
                    <a:pt x="422" y="273"/>
                    <a:pt x="453" y="258"/>
                  </a:cubicBezTo>
                  <a:lnTo>
                    <a:pt x="453" y="32"/>
                  </a:lnTo>
                  <a:cubicBezTo>
                    <a:pt x="393" y="9"/>
                    <a:pt x="335" y="0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5367625" y="2429925"/>
              <a:ext cx="14300" cy="4150"/>
            </a:xfrm>
            <a:custGeom>
              <a:avLst/>
              <a:gdLst/>
              <a:ahLst/>
              <a:cxnLst/>
              <a:rect l="l" t="t" r="r" b="b"/>
              <a:pathLst>
                <a:path w="572" h="166" extrusionOk="0">
                  <a:moveTo>
                    <a:pt x="282" y="1"/>
                  </a:moveTo>
                  <a:cubicBezTo>
                    <a:pt x="188" y="1"/>
                    <a:pt x="94" y="54"/>
                    <a:pt x="0" y="166"/>
                  </a:cubicBezTo>
                  <a:cubicBezTo>
                    <a:pt x="96" y="154"/>
                    <a:pt x="191" y="148"/>
                    <a:pt x="286" y="148"/>
                  </a:cubicBezTo>
                  <a:cubicBezTo>
                    <a:pt x="381" y="148"/>
                    <a:pt x="477" y="154"/>
                    <a:pt x="572" y="166"/>
                  </a:cubicBezTo>
                  <a:cubicBezTo>
                    <a:pt x="475" y="57"/>
                    <a:pt x="379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5538775" y="2465900"/>
              <a:ext cx="6875" cy="4900"/>
            </a:xfrm>
            <a:custGeom>
              <a:avLst/>
              <a:gdLst/>
              <a:ahLst/>
              <a:cxnLst/>
              <a:rect l="l" t="t" r="r" b="b"/>
              <a:pathLst>
                <a:path w="275" h="196" extrusionOk="0">
                  <a:moveTo>
                    <a:pt x="143" y="1"/>
                  </a:moveTo>
                  <a:cubicBezTo>
                    <a:pt x="84" y="1"/>
                    <a:pt x="1" y="1"/>
                    <a:pt x="1" y="72"/>
                  </a:cubicBezTo>
                  <a:cubicBezTo>
                    <a:pt x="1" y="108"/>
                    <a:pt x="84" y="156"/>
                    <a:pt x="143" y="179"/>
                  </a:cubicBezTo>
                  <a:cubicBezTo>
                    <a:pt x="161" y="190"/>
                    <a:pt x="180" y="196"/>
                    <a:pt x="198" y="196"/>
                  </a:cubicBezTo>
                  <a:cubicBezTo>
                    <a:pt x="239" y="196"/>
                    <a:pt x="274" y="166"/>
                    <a:pt x="274" y="108"/>
                  </a:cubicBezTo>
                  <a:cubicBezTo>
                    <a:pt x="274" y="37"/>
                    <a:pt x="215" y="13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5810525" y="2506100"/>
              <a:ext cx="12825" cy="7750"/>
            </a:xfrm>
            <a:custGeom>
              <a:avLst/>
              <a:gdLst/>
              <a:ahLst/>
              <a:cxnLst/>
              <a:rect l="l" t="t" r="r" b="b"/>
              <a:pathLst>
                <a:path w="513" h="310" extrusionOk="0">
                  <a:moveTo>
                    <a:pt x="382" y="0"/>
                  </a:moveTo>
                  <a:cubicBezTo>
                    <a:pt x="382" y="119"/>
                    <a:pt x="1" y="60"/>
                    <a:pt x="227" y="298"/>
                  </a:cubicBezTo>
                  <a:cubicBezTo>
                    <a:pt x="251" y="286"/>
                    <a:pt x="275" y="280"/>
                    <a:pt x="297" y="280"/>
                  </a:cubicBezTo>
                  <a:cubicBezTo>
                    <a:pt x="319" y="280"/>
                    <a:pt x="340" y="286"/>
                    <a:pt x="358" y="298"/>
                  </a:cubicBezTo>
                  <a:cubicBezTo>
                    <a:pt x="358" y="298"/>
                    <a:pt x="394" y="310"/>
                    <a:pt x="418" y="310"/>
                  </a:cubicBezTo>
                  <a:cubicBezTo>
                    <a:pt x="453" y="310"/>
                    <a:pt x="477" y="298"/>
                    <a:pt x="513" y="274"/>
                  </a:cubicBezTo>
                  <a:cubicBezTo>
                    <a:pt x="513" y="167"/>
                    <a:pt x="501" y="48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5310175" y="2451325"/>
              <a:ext cx="14600" cy="4650"/>
            </a:xfrm>
            <a:custGeom>
              <a:avLst/>
              <a:gdLst/>
              <a:ahLst/>
              <a:cxnLst/>
              <a:rect l="l" t="t" r="r" b="b"/>
              <a:pathLst>
                <a:path w="584" h="186" extrusionOk="0">
                  <a:moveTo>
                    <a:pt x="155" y="0"/>
                  </a:moveTo>
                  <a:lnTo>
                    <a:pt x="1" y="155"/>
                  </a:lnTo>
                  <a:cubicBezTo>
                    <a:pt x="121" y="170"/>
                    <a:pt x="246" y="185"/>
                    <a:pt x="370" y="185"/>
                  </a:cubicBezTo>
                  <a:cubicBezTo>
                    <a:pt x="442" y="185"/>
                    <a:pt x="514" y="180"/>
                    <a:pt x="584" y="167"/>
                  </a:cubicBezTo>
                  <a:cubicBezTo>
                    <a:pt x="524" y="24"/>
                    <a:pt x="393" y="36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5945375" y="2510525"/>
              <a:ext cx="5075" cy="9275"/>
            </a:xfrm>
            <a:custGeom>
              <a:avLst/>
              <a:gdLst/>
              <a:ahLst/>
              <a:cxnLst/>
              <a:rect l="l" t="t" r="r" b="b"/>
              <a:pathLst>
                <a:path w="203" h="371" extrusionOk="0">
                  <a:moveTo>
                    <a:pt x="92" y="1"/>
                  </a:moveTo>
                  <a:cubicBezTo>
                    <a:pt x="21" y="1"/>
                    <a:pt x="0" y="79"/>
                    <a:pt x="0" y="157"/>
                  </a:cubicBezTo>
                  <a:lnTo>
                    <a:pt x="0" y="359"/>
                  </a:lnTo>
                  <a:cubicBezTo>
                    <a:pt x="48" y="359"/>
                    <a:pt x="84" y="359"/>
                    <a:pt x="108" y="371"/>
                  </a:cubicBezTo>
                  <a:cubicBezTo>
                    <a:pt x="120" y="299"/>
                    <a:pt x="131" y="240"/>
                    <a:pt x="143" y="168"/>
                  </a:cubicBezTo>
                  <a:cubicBezTo>
                    <a:pt x="167" y="97"/>
                    <a:pt x="203" y="14"/>
                    <a:pt x="108" y="2"/>
                  </a:cubicBezTo>
                  <a:cubicBezTo>
                    <a:pt x="102" y="1"/>
                    <a:pt x="97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5737300" y="2440600"/>
              <a:ext cx="6875" cy="5700"/>
            </a:xfrm>
            <a:custGeom>
              <a:avLst/>
              <a:gdLst/>
              <a:ahLst/>
              <a:cxnLst/>
              <a:rect l="l" t="t" r="r" b="b"/>
              <a:pathLst>
                <a:path w="275" h="228" extrusionOk="0">
                  <a:moveTo>
                    <a:pt x="1" y="1"/>
                  </a:moveTo>
                  <a:cubicBezTo>
                    <a:pt x="12" y="103"/>
                    <a:pt x="2" y="228"/>
                    <a:pt x="147" y="228"/>
                  </a:cubicBezTo>
                  <a:cubicBezTo>
                    <a:pt x="154" y="228"/>
                    <a:pt x="161" y="228"/>
                    <a:pt x="168" y="227"/>
                  </a:cubicBezTo>
                  <a:cubicBezTo>
                    <a:pt x="251" y="215"/>
                    <a:pt x="275" y="108"/>
                    <a:pt x="275" y="13"/>
                  </a:cubicBezTo>
                  <a:cubicBezTo>
                    <a:pt x="180" y="13"/>
                    <a:pt x="96" y="1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5261050" y="2347750"/>
              <a:ext cx="10150" cy="10725"/>
            </a:xfrm>
            <a:custGeom>
              <a:avLst/>
              <a:gdLst/>
              <a:ahLst/>
              <a:cxnLst/>
              <a:rect l="l" t="t" r="r" b="b"/>
              <a:pathLst>
                <a:path w="406" h="429" extrusionOk="0">
                  <a:moveTo>
                    <a:pt x="239" y="0"/>
                  </a:moveTo>
                  <a:lnTo>
                    <a:pt x="239" y="0"/>
                  </a:lnTo>
                  <a:cubicBezTo>
                    <a:pt x="1" y="238"/>
                    <a:pt x="96" y="369"/>
                    <a:pt x="406" y="429"/>
                  </a:cubicBezTo>
                  <a:cubicBezTo>
                    <a:pt x="394" y="381"/>
                    <a:pt x="370" y="357"/>
                    <a:pt x="370" y="310"/>
                  </a:cubicBezTo>
                  <a:cubicBezTo>
                    <a:pt x="358" y="238"/>
                    <a:pt x="334" y="179"/>
                    <a:pt x="275" y="143"/>
                  </a:cubicBezTo>
                  <a:cubicBezTo>
                    <a:pt x="251" y="95"/>
                    <a:pt x="251" y="36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5801000" y="250550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68" y="0"/>
                  </a:moveTo>
                  <a:cubicBezTo>
                    <a:pt x="1" y="96"/>
                    <a:pt x="13" y="203"/>
                    <a:pt x="168" y="298"/>
                  </a:cubicBezTo>
                  <a:cubicBezTo>
                    <a:pt x="203" y="274"/>
                    <a:pt x="251" y="262"/>
                    <a:pt x="299" y="262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5704875" y="2587925"/>
              <a:ext cx="11025" cy="3325"/>
            </a:xfrm>
            <a:custGeom>
              <a:avLst/>
              <a:gdLst/>
              <a:ahLst/>
              <a:cxnLst/>
              <a:rect l="l" t="t" r="r" b="b"/>
              <a:pathLst>
                <a:path w="441" h="133" extrusionOk="0">
                  <a:moveTo>
                    <a:pt x="111" y="0"/>
                  </a:moveTo>
                  <a:cubicBezTo>
                    <a:pt x="74" y="0"/>
                    <a:pt x="37" y="1"/>
                    <a:pt x="0" y="1"/>
                  </a:cubicBezTo>
                  <a:lnTo>
                    <a:pt x="0" y="132"/>
                  </a:lnTo>
                  <a:cubicBezTo>
                    <a:pt x="95" y="132"/>
                    <a:pt x="191" y="127"/>
                    <a:pt x="289" y="127"/>
                  </a:cubicBezTo>
                  <a:cubicBezTo>
                    <a:pt x="339" y="127"/>
                    <a:pt x="389" y="128"/>
                    <a:pt x="441" y="132"/>
                  </a:cubicBezTo>
                  <a:cubicBezTo>
                    <a:pt x="350" y="14"/>
                    <a:pt x="231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5719150" y="2587900"/>
              <a:ext cx="10750" cy="3950"/>
            </a:xfrm>
            <a:custGeom>
              <a:avLst/>
              <a:gdLst/>
              <a:ahLst/>
              <a:cxnLst/>
              <a:rect l="l" t="t" r="r" b="b"/>
              <a:pathLst>
                <a:path w="430" h="158" extrusionOk="0">
                  <a:moveTo>
                    <a:pt x="209" y="1"/>
                  </a:moveTo>
                  <a:cubicBezTo>
                    <a:pt x="139" y="1"/>
                    <a:pt x="69" y="42"/>
                    <a:pt x="1" y="121"/>
                  </a:cubicBezTo>
                  <a:cubicBezTo>
                    <a:pt x="144" y="121"/>
                    <a:pt x="286" y="133"/>
                    <a:pt x="429" y="157"/>
                  </a:cubicBezTo>
                  <a:cubicBezTo>
                    <a:pt x="361" y="51"/>
                    <a:pt x="285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5762325" y="2512350"/>
              <a:ext cx="10725" cy="3675"/>
            </a:xfrm>
            <a:custGeom>
              <a:avLst/>
              <a:gdLst/>
              <a:ahLst/>
              <a:cxnLst/>
              <a:rect l="l" t="t" r="r" b="b"/>
              <a:pathLst>
                <a:path w="429" h="147" extrusionOk="0">
                  <a:moveTo>
                    <a:pt x="0" y="0"/>
                  </a:moveTo>
                  <a:cubicBezTo>
                    <a:pt x="66" y="101"/>
                    <a:pt x="137" y="146"/>
                    <a:pt x="210" y="146"/>
                  </a:cubicBezTo>
                  <a:cubicBezTo>
                    <a:pt x="283" y="146"/>
                    <a:pt x="357" y="101"/>
                    <a:pt x="429" y="24"/>
                  </a:cubicBezTo>
                  <a:cubicBezTo>
                    <a:pt x="286" y="24"/>
                    <a:pt x="143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5819175" y="2559150"/>
              <a:ext cx="7450" cy="7700"/>
            </a:xfrm>
            <a:custGeom>
              <a:avLst/>
              <a:gdLst/>
              <a:ahLst/>
              <a:cxnLst/>
              <a:rect l="l" t="t" r="r" b="b"/>
              <a:pathLst>
                <a:path w="298" h="308" extrusionOk="0">
                  <a:moveTo>
                    <a:pt x="231" y="0"/>
                  </a:moveTo>
                  <a:cubicBezTo>
                    <a:pt x="209" y="0"/>
                    <a:pt x="185" y="3"/>
                    <a:pt x="155" y="9"/>
                  </a:cubicBezTo>
                  <a:cubicBezTo>
                    <a:pt x="107" y="57"/>
                    <a:pt x="60" y="117"/>
                    <a:pt x="0" y="140"/>
                  </a:cubicBezTo>
                  <a:cubicBezTo>
                    <a:pt x="12" y="188"/>
                    <a:pt x="12" y="236"/>
                    <a:pt x="12" y="271"/>
                  </a:cubicBezTo>
                  <a:cubicBezTo>
                    <a:pt x="60" y="295"/>
                    <a:pt x="107" y="307"/>
                    <a:pt x="155" y="307"/>
                  </a:cubicBezTo>
                  <a:cubicBezTo>
                    <a:pt x="274" y="236"/>
                    <a:pt x="298" y="128"/>
                    <a:pt x="298" y="9"/>
                  </a:cubicBezTo>
                  <a:cubicBezTo>
                    <a:pt x="274" y="3"/>
                    <a:pt x="253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6121000" y="2580500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0" y="1"/>
                  </a:moveTo>
                  <a:lnTo>
                    <a:pt x="0" y="287"/>
                  </a:lnTo>
                  <a:lnTo>
                    <a:pt x="298" y="287"/>
                  </a:lnTo>
                  <a:cubicBezTo>
                    <a:pt x="238" y="156"/>
                    <a:pt x="143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5916200" y="2429600"/>
              <a:ext cx="11050" cy="3750"/>
            </a:xfrm>
            <a:custGeom>
              <a:avLst/>
              <a:gdLst/>
              <a:ahLst/>
              <a:cxnLst/>
              <a:rect l="l" t="t" r="r" b="b"/>
              <a:pathLst>
                <a:path w="442" h="150" extrusionOk="0">
                  <a:moveTo>
                    <a:pt x="1" y="0"/>
                  </a:moveTo>
                  <a:cubicBezTo>
                    <a:pt x="72" y="102"/>
                    <a:pt x="144" y="149"/>
                    <a:pt x="216" y="149"/>
                  </a:cubicBezTo>
                  <a:cubicBezTo>
                    <a:pt x="289" y="149"/>
                    <a:pt x="364" y="102"/>
                    <a:pt x="441" y="12"/>
                  </a:cubicBezTo>
                  <a:cubicBezTo>
                    <a:pt x="286" y="12"/>
                    <a:pt x="144" y="1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5253025" y="2376325"/>
              <a:ext cx="7475" cy="6575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298" y="0"/>
                  </a:moveTo>
                  <a:cubicBezTo>
                    <a:pt x="96" y="0"/>
                    <a:pt x="1" y="83"/>
                    <a:pt x="1" y="262"/>
                  </a:cubicBezTo>
                  <a:cubicBezTo>
                    <a:pt x="131" y="202"/>
                    <a:pt x="239" y="131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5570025" y="2441750"/>
              <a:ext cx="5975" cy="4075"/>
            </a:xfrm>
            <a:custGeom>
              <a:avLst/>
              <a:gdLst/>
              <a:ahLst/>
              <a:cxnLst/>
              <a:rect l="l" t="t" r="r" b="b"/>
              <a:pathLst>
                <a:path w="239" h="163" extrusionOk="0">
                  <a:moveTo>
                    <a:pt x="106" y="0"/>
                  </a:moveTo>
                  <a:cubicBezTo>
                    <a:pt x="85" y="0"/>
                    <a:pt x="62" y="8"/>
                    <a:pt x="36" y="26"/>
                  </a:cubicBezTo>
                  <a:cubicBezTo>
                    <a:pt x="13" y="38"/>
                    <a:pt x="1" y="122"/>
                    <a:pt x="13" y="133"/>
                  </a:cubicBezTo>
                  <a:cubicBezTo>
                    <a:pt x="34" y="154"/>
                    <a:pt x="55" y="162"/>
                    <a:pt x="76" y="162"/>
                  </a:cubicBezTo>
                  <a:cubicBezTo>
                    <a:pt x="127" y="162"/>
                    <a:pt x="180" y="118"/>
                    <a:pt x="239" y="110"/>
                  </a:cubicBezTo>
                  <a:cubicBezTo>
                    <a:pt x="197" y="43"/>
                    <a:pt x="156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5320000" y="2491725"/>
              <a:ext cx="12525" cy="2475"/>
            </a:xfrm>
            <a:custGeom>
              <a:avLst/>
              <a:gdLst/>
              <a:ahLst/>
              <a:cxnLst/>
              <a:rect l="l" t="t" r="r" b="b"/>
              <a:pathLst>
                <a:path w="501" h="99" extrusionOk="0">
                  <a:moveTo>
                    <a:pt x="244" y="1"/>
                  </a:moveTo>
                  <a:cubicBezTo>
                    <a:pt x="166" y="1"/>
                    <a:pt x="86" y="31"/>
                    <a:pt x="0" y="99"/>
                  </a:cubicBezTo>
                  <a:lnTo>
                    <a:pt x="500" y="99"/>
                  </a:lnTo>
                  <a:cubicBezTo>
                    <a:pt x="413" y="37"/>
                    <a:pt x="330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5323275" y="2500425"/>
              <a:ext cx="12225" cy="5125"/>
            </a:xfrm>
            <a:custGeom>
              <a:avLst/>
              <a:gdLst/>
              <a:ahLst/>
              <a:cxnLst/>
              <a:rect l="l" t="t" r="r" b="b"/>
              <a:pathLst>
                <a:path w="489" h="205" extrusionOk="0">
                  <a:moveTo>
                    <a:pt x="108" y="1"/>
                  </a:moveTo>
                  <a:cubicBezTo>
                    <a:pt x="81" y="1"/>
                    <a:pt x="54" y="13"/>
                    <a:pt x="24" y="37"/>
                  </a:cubicBezTo>
                  <a:cubicBezTo>
                    <a:pt x="0" y="96"/>
                    <a:pt x="12" y="156"/>
                    <a:pt x="60" y="203"/>
                  </a:cubicBezTo>
                  <a:cubicBezTo>
                    <a:pt x="96" y="203"/>
                    <a:pt x="133" y="205"/>
                    <a:pt x="170" y="205"/>
                  </a:cubicBezTo>
                  <a:cubicBezTo>
                    <a:pt x="283" y="205"/>
                    <a:pt x="399" y="191"/>
                    <a:pt x="489" y="84"/>
                  </a:cubicBezTo>
                  <a:cubicBezTo>
                    <a:pt x="381" y="61"/>
                    <a:pt x="298" y="49"/>
                    <a:pt x="191" y="37"/>
                  </a:cubicBezTo>
                  <a:cubicBezTo>
                    <a:pt x="161" y="13"/>
                    <a:pt x="134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5312850" y="2310725"/>
              <a:ext cx="11925" cy="4400"/>
            </a:xfrm>
            <a:custGeom>
              <a:avLst/>
              <a:gdLst/>
              <a:ahLst/>
              <a:cxnLst/>
              <a:rect l="l" t="t" r="r" b="b"/>
              <a:pathLst>
                <a:path w="477" h="176" extrusionOk="0">
                  <a:moveTo>
                    <a:pt x="254" y="0"/>
                  </a:moveTo>
                  <a:cubicBezTo>
                    <a:pt x="234" y="0"/>
                    <a:pt x="213" y="6"/>
                    <a:pt x="191" y="17"/>
                  </a:cubicBezTo>
                  <a:cubicBezTo>
                    <a:pt x="132" y="29"/>
                    <a:pt x="60" y="40"/>
                    <a:pt x="1" y="64"/>
                  </a:cubicBezTo>
                  <a:cubicBezTo>
                    <a:pt x="106" y="151"/>
                    <a:pt x="235" y="175"/>
                    <a:pt x="375" y="175"/>
                  </a:cubicBezTo>
                  <a:cubicBezTo>
                    <a:pt x="408" y="175"/>
                    <a:pt x="442" y="174"/>
                    <a:pt x="477" y="171"/>
                  </a:cubicBezTo>
                  <a:cubicBezTo>
                    <a:pt x="417" y="124"/>
                    <a:pt x="370" y="76"/>
                    <a:pt x="322" y="29"/>
                  </a:cubicBezTo>
                  <a:cubicBezTo>
                    <a:pt x="302" y="9"/>
                    <a:pt x="279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5374175" y="2318800"/>
              <a:ext cx="11325" cy="3450"/>
            </a:xfrm>
            <a:custGeom>
              <a:avLst/>
              <a:gdLst/>
              <a:ahLst/>
              <a:cxnLst/>
              <a:rect l="l" t="t" r="r" b="b"/>
              <a:pathLst>
                <a:path w="453" h="138" extrusionOk="0">
                  <a:moveTo>
                    <a:pt x="196" y="1"/>
                  </a:moveTo>
                  <a:cubicBezTo>
                    <a:pt x="133" y="1"/>
                    <a:pt x="67" y="13"/>
                    <a:pt x="0" y="27"/>
                  </a:cubicBezTo>
                  <a:cubicBezTo>
                    <a:pt x="86" y="113"/>
                    <a:pt x="187" y="137"/>
                    <a:pt x="290" y="137"/>
                  </a:cubicBezTo>
                  <a:cubicBezTo>
                    <a:pt x="345" y="137"/>
                    <a:pt x="399" y="130"/>
                    <a:pt x="453" y="122"/>
                  </a:cubicBezTo>
                  <a:cubicBezTo>
                    <a:pt x="381" y="29"/>
                    <a:pt x="292" y="1"/>
                    <a:pt x="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5328025" y="2311650"/>
              <a:ext cx="10750" cy="3600"/>
            </a:xfrm>
            <a:custGeom>
              <a:avLst/>
              <a:gdLst/>
              <a:ahLst/>
              <a:cxnLst/>
              <a:rect l="l" t="t" r="r" b="b"/>
              <a:pathLst>
                <a:path w="430" h="144" extrusionOk="0">
                  <a:moveTo>
                    <a:pt x="220" y="0"/>
                  </a:moveTo>
                  <a:cubicBezTo>
                    <a:pt x="150" y="0"/>
                    <a:pt x="78" y="45"/>
                    <a:pt x="1" y="134"/>
                  </a:cubicBezTo>
                  <a:cubicBezTo>
                    <a:pt x="78" y="140"/>
                    <a:pt x="153" y="143"/>
                    <a:pt x="224" y="143"/>
                  </a:cubicBezTo>
                  <a:cubicBezTo>
                    <a:pt x="296" y="143"/>
                    <a:pt x="364" y="140"/>
                    <a:pt x="430" y="134"/>
                  </a:cubicBezTo>
                  <a:cubicBezTo>
                    <a:pt x="358" y="45"/>
                    <a:pt x="290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5367625" y="2509000"/>
              <a:ext cx="10750" cy="3375"/>
            </a:xfrm>
            <a:custGeom>
              <a:avLst/>
              <a:gdLst/>
              <a:ahLst/>
              <a:cxnLst/>
              <a:rect l="l" t="t" r="r" b="b"/>
              <a:pathLst>
                <a:path w="430" h="135" extrusionOk="0">
                  <a:moveTo>
                    <a:pt x="219" y="0"/>
                  </a:moveTo>
                  <a:cubicBezTo>
                    <a:pt x="146" y="0"/>
                    <a:pt x="72" y="45"/>
                    <a:pt x="0" y="134"/>
                  </a:cubicBezTo>
                  <a:lnTo>
                    <a:pt x="429" y="134"/>
                  </a:lnTo>
                  <a:cubicBezTo>
                    <a:pt x="364" y="45"/>
                    <a:pt x="292" y="0"/>
                    <a:pt x="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5439350" y="2497800"/>
              <a:ext cx="10150" cy="4150"/>
            </a:xfrm>
            <a:custGeom>
              <a:avLst/>
              <a:gdLst/>
              <a:ahLst/>
              <a:cxnLst/>
              <a:rect l="l" t="t" r="r" b="b"/>
              <a:pathLst>
                <a:path w="406" h="166" extrusionOk="0">
                  <a:moveTo>
                    <a:pt x="188" y="0"/>
                  </a:moveTo>
                  <a:cubicBezTo>
                    <a:pt x="124" y="0"/>
                    <a:pt x="63" y="12"/>
                    <a:pt x="1" y="35"/>
                  </a:cubicBezTo>
                  <a:cubicBezTo>
                    <a:pt x="48" y="82"/>
                    <a:pt x="108" y="130"/>
                    <a:pt x="144" y="166"/>
                  </a:cubicBezTo>
                  <a:cubicBezTo>
                    <a:pt x="251" y="154"/>
                    <a:pt x="358" y="142"/>
                    <a:pt x="406" y="46"/>
                  </a:cubicBezTo>
                  <a:cubicBezTo>
                    <a:pt x="330" y="15"/>
                    <a:pt x="258" y="0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5435200" y="2423200"/>
              <a:ext cx="11625" cy="3450"/>
            </a:xfrm>
            <a:custGeom>
              <a:avLst/>
              <a:gdLst/>
              <a:ahLst/>
              <a:cxnLst/>
              <a:rect l="l" t="t" r="r" b="b"/>
              <a:pathLst>
                <a:path w="465" h="138" extrusionOk="0">
                  <a:moveTo>
                    <a:pt x="241" y="0"/>
                  </a:moveTo>
                  <a:cubicBezTo>
                    <a:pt x="160" y="0"/>
                    <a:pt x="80" y="46"/>
                    <a:pt x="0" y="113"/>
                  </a:cubicBezTo>
                  <a:cubicBezTo>
                    <a:pt x="155" y="113"/>
                    <a:pt x="310" y="137"/>
                    <a:pt x="464" y="137"/>
                  </a:cubicBezTo>
                  <a:cubicBezTo>
                    <a:pt x="390" y="40"/>
                    <a:pt x="315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5436075" y="2429975"/>
              <a:ext cx="10450" cy="2925"/>
            </a:xfrm>
            <a:custGeom>
              <a:avLst/>
              <a:gdLst/>
              <a:ahLst/>
              <a:cxnLst/>
              <a:rect l="l" t="t" r="r" b="b"/>
              <a:pathLst>
                <a:path w="418" h="117" extrusionOk="0">
                  <a:moveTo>
                    <a:pt x="205" y="0"/>
                  </a:moveTo>
                  <a:cubicBezTo>
                    <a:pt x="135" y="0"/>
                    <a:pt x="66" y="39"/>
                    <a:pt x="1" y="116"/>
                  </a:cubicBezTo>
                  <a:lnTo>
                    <a:pt x="418" y="116"/>
                  </a:lnTo>
                  <a:cubicBezTo>
                    <a:pt x="346" y="39"/>
                    <a:pt x="275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5676000" y="2423050"/>
              <a:ext cx="10725" cy="3600"/>
            </a:xfrm>
            <a:custGeom>
              <a:avLst/>
              <a:gdLst/>
              <a:ahLst/>
              <a:cxnLst/>
              <a:rect l="l" t="t" r="r" b="b"/>
              <a:pathLst>
                <a:path w="429" h="144" extrusionOk="0">
                  <a:moveTo>
                    <a:pt x="0" y="0"/>
                  </a:moveTo>
                  <a:lnTo>
                    <a:pt x="0" y="119"/>
                  </a:lnTo>
                  <a:cubicBezTo>
                    <a:pt x="48" y="119"/>
                    <a:pt x="107" y="143"/>
                    <a:pt x="143" y="143"/>
                  </a:cubicBezTo>
                  <a:cubicBezTo>
                    <a:pt x="262" y="119"/>
                    <a:pt x="369" y="108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5607525" y="2584375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4" y="1"/>
                  </a:moveTo>
                  <a:lnTo>
                    <a:pt x="144" y="1"/>
                  </a:lnTo>
                  <a:cubicBezTo>
                    <a:pt x="1" y="96"/>
                    <a:pt x="13" y="203"/>
                    <a:pt x="168" y="298"/>
                  </a:cubicBezTo>
                  <a:cubicBezTo>
                    <a:pt x="203" y="274"/>
                    <a:pt x="251" y="274"/>
                    <a:pt x="299" y="262"/>
                  </a:cubicBezTo>
                  <a:lnTo>
                    <a:pt x="299" y="143"/>
                  </a:lnTo>
                  <a:cubicBezTo>
                    <a:pt x="239" y="96"/>
                    <a:pt x="191" y="36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5690575" y="2423050"/>
              <a:ext cx="10450" cy="3250"/>
            </a:xfrm>
            <a:custGeom>
              <a:avLst/>
              <a:gdLst/>
              <a:ahLst/>
              <a:cxnLst/>
              <a:rect l="l" t="t" r="r" b="b"/>
              <a:pathLst>
                <a:path w="418" h="130" extrusionOk="0">
                  <a:moveTo>
                    <a:pt x="1" y="0"/>
                  </a:moveTo>
                  <a:cubicBezTo>
                    <a:pt x="65" y="88"/>
                    <a:pt x="132" y="130"/>
                    <a:pt x="201" y="130"/>
                  </a:cubicBezTo>
                  <a:cubicBezTo>
                    <a:pt x="272" y="130"/>
                    <a:pt x="345" y="85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5303025" y="2415300"/>
              <a:ext cx="7175" cy="4625"/>
            </a:xfrm>
            <a:custGeom>
              <a:avLst/>
              <a:gdLst/>
              <a:ahLst/>
              <a:cxnLst/>
              <a:rect l="l" t="t" r="r" b="b"/>
              <a:pathLst>
                <a:path w="287" h="185" extrusionOk="0">
                  <a:moveTo>
                    <a:pt x="287" y="1"/>
                  </a:moveTo>
                  <a:cubicBezTo>
                    <a:pt x="203" y="13"/>
                    <a:pt x="108" y="13"/>
                    <a:pt x="1" y="13"/>
                  </a:cubicBezTo>
                  <a:cubicBezTo>
                    <a:pt x="60" y="72"/>
                    <a:pt x="120" y="120"/>
                    <a:pt x="179" y="179"/>
                  </a:cubicBezTo>
                  <a:cubicBezTo>
                    <a:pt x="190" y="183"/>
                    <a:pt x="201" y="184"/>
                    <a:pt x="213" y="184"/>
                  </a:cubicBezTo>
                  <a:cubicBezTo>
                    <a:pt x="241" y="184"/>
                    <a:pt x="270" y="176"/>
                    <a:pt x="287" y="167"/>
                  </a:cubicBezTo>
                  <a:lnTo>
                    <a:pt x="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5335475" y="2509800"/>
              <a:ext cx="7175" cy="3175"/>
            </a:xfrm>
            <a:custGeom>
              <a:avLst/>
              <a:gdLst/>
              <a:ahLst/>
              <a:cxnLst/>
              <a:rect l="l" t="t" r="r" b="b"/>
              <a:pathLst>
                <a:path w="287" h="127" extrusionOk="0">
                  <a:moveTo>
                    <a:pt x="136" y="0"/>
                  </a:moveTo>
                  <a:cubicBezTo>
                    <a:pt x="94" y="0"/>
                    <a:pt x="50" y="30"/>
                    <a:pt x="1" y="90"/>
                  </a:cubicBezTo>
                  <a:cubicBezTo>
                    <a:pt x="96" y="102"/>
                    <a:pt x="191" y="102"/>
                    <a:pt x="286" y="126"/>
                  </a:cubicBezTo>
                  <a:cubicBezTo>
                    <a:pt x="235" y="42"/>
                    <a:pt x="187" y="0"/>
                    <a:pt x="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5310175" y="25010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12" y="1"/>
                  </a:moveTo>
                  <a:cubicBezTo>
                    <a:pt x="12" y="60"/>
                    <a:pt x="12" y="120"/>
                    <a:pt x="1" y="179"/>
                  </a:cubicBezTo>
                  <a:lnTo>
                    <a:pt x="286" y="179"/>
                  </a:lnTo>
                  <a:cubicBezTo>
                    <a:pt x="334" y="132"/>
                    <a:pt x="334" y="84"/>
                    <a:pt x="286" y="37"/>
                  </a:cubicBezTo>
                  <a:lnTo>
                    <a:pt x="155" y="1"/>
                  </a:lnTo>
                  <a:cubicBezTo>
                    <a:pt x="131" y="7"/>
                    <a:pt x="108" y="10"/>
                    <a:pt x="84" y="10"/>
                  </a:cubicBezTo>
                  <a:cubicBezTo>
                    <a:pt x="60" y="10"/>
                    <a:pt x="36" y="7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5235175" y="2415600"/>
              <a:ext cx="3875" cy="8075"/>
            </a:xfrm>
            <a:custGeom>
              <a:avLst/>
              <a:gdLst/>
              <a:ahLst/>
              <a:cxnLst/>
              <a:rect l="l" t="t" r="r" b="b"/>
              <a:pathLst>
                <a:path w="155" h="323" extrusionOk="0">
                  <a:moveTo>
                    <a:pt x="131" y="1"/>
                  </a:moveTo>
                  <a:cubicBezTo>
                    <a:pt x="12" y="84"/>
                    <a:pt x="0" y="203"/>
                    <a:pt x="12" y="322"/>
                  </a:cubicBezTo>
                  <a:cubicBezTo>
                    <a:pt x="60" y="275"/>
                    <a:pt x="119" y="215"/>
                    <a:pt x="155" y="155"/>
                  </a:cubicBezTo>
                  <a:cubicBezTo>
                    <a:pt x="143" y="108"/>
                    <a:pt x="143" y="48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5267025" y="2340600"/>
              <a:ext cx="4175" cy="6575"/>
            </a:xfrm>
            <a:custGeom>
              <a:avLst/>
              <a:gdLst/>
              <a:ahLst/>
              <a:cxnLst/>
              <a:rect l="l" t="t" r="r" b="b"/>
              <a:pathLst>
                <a:path w="167" h="263" extrusionOk="0">
                  <a:moveTo>
                    <a:pt x="167" y="0"/>
                  </a:moveTo>
                  <a:lnTo>
                    <a:pt x="167" y="0"/>
                  </a:lnTo>
                  <a:cubicBezTo>
                    <a:pt x="48" y="48"/>
                    <a:pt x="0" y="143"/>
                    <a:pt x="0" y="262"/>
                  </a:cubicBezTo>
                  <a:cubicBezTo>
                    <a:pt x="119" y="227"/>
                    <a:pt x="167" y="119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5826600" y="2511300"/>
              <a:ext cx="7775" cy="4300"/>
            </a:xfrm>
            <a:custGeom>
              <a:avLst/>
              <a:gdLst/>
              <a:ahLst/>
              <a:cxnLst/>
              <a:rect l="l" t="t" r="r" b="b"/>
              <a:pathLst>
                <a:path w="311" h="172" extrusionOk="0">
                  <a:moveTo>
                    <a:pt x="165" y="1"/>
                  </a:moveTo>
                  <a:cubicBezTo>
                    <a:pt x="117" y="1"/>
                    <a:pt x="66" y="18"/>
                    <a:pt x="13" y="54"/>
                  </a:cubicBezTo>
                  <a:lnTo>
                    <a:pt x="1" y="78"/>
                  </a:lnTo>
                  <a:cubicBezTo>
                    <a:pt x="53" y="142"/>
                    <a:pt x="105" y="172"/>
                    <a:pt x="156" y="172"/>
                  </a:cubicBezTo>
                  <a:cubicBezTo>
                    <a:pt x="210" y="172"/>
                    <a:pt x="262" y="139"/>
                    <a:pt x="310" y="78"/>
                  </a:cubicBezTo>
                  <a:lnTo>
                    <a:pt x="299" y="54"/>
                  </a:lnTo>
                  <a:cubicBezTo>
                    <a:pt x="257" y="18"/>
                    <a:pt x="212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5787325" y="2512950"/>
              <a:ext cx="7450" cy="2475"/>
            </a:xfrm>
            <a:custGeom>
              <a:avLst/>
              <a:gdLst/>
              <a:ahLst/>
              <a:cxnLst/>
              <a:rect l="l" t="t" r="r" b="b"/>
              <a:pathLst>
                <a:path w="298" h="99" extrusionOk="0">
                  <a:moveTo>
                    <a:pt x="0" y="0"/>
                  </a:moveTo>
                  <a:cubicBezTo>
                    <a:pt x="48" y="66"/>
                    <a:pt x="95" y="98"/>
                    <a:pt x="145" y="98"/>
                  </a:cubicBezTo>
                  <a:cubicBezTo>
                    <a:pt x="194" y="98"/>
                    <a:pt x="244" y="66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5862325" y="2426025"/>
              <a:ext cx="7475" cy="4500"/>
            </a:xfrm>
            <a:custGeom>
              <a:avLst/>
              <a:gdLst/>
              <a:ahLst/>
              <a:cxnLst/>
              <a:rect l="l" t="t" r="r" b="b"/>
              <a:pathLst>
                <a:path w="299" h="180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60"/>
                    <a:pt x="108" y="119"/>
                    <a:pt x="167" y="179"/>
                  </a:cubicBezTo>
                  <a:cubicBezTo>
                    <a:pt x="215" y="167"/>
                    <a:pt x="251" y="155"/>
                    <a:pt x="298" y="155"/>
                  </a:cubicBezTo>
                  <a:lnTo>
                    <a:pt x="298" y="24"/>
                  </a:lnTo>
                  <a:cubicBezTo>
                    <a:pt x="191" y="24"/>
                    <a:pt x="108" y="2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5564975" y="2504900"/>
              <a:ext cx="6875" cy="3125"/>
            </a:xfrm>
            <a:custGeom>
              <a:avLst/>
              <a:gdLst/>
              <a:ahLst/>
              <a:cxnLst/>
              <a:rect l="l" t="t" r="r" b="b"/>
              <a:pathLst>
                <a:path w="275" h="125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83"/>
                    <a:pt x="98" y="125"/>
                    <a:pt x="145" y="125"/>
                  </a:cubicBezTo>
                  <a:cubicBezTo>
                    <a:pt x="187" y="125"/>
                    <a:pt x="229" y="92"/>
                    <a:pt x="274" y="24"/>
                  </a:cubicBezTo>
                  <a:cubicBezTo>
                    <a:pt x="179" y="24"/>
                    <a:pt x="96" y="2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5694150" y="2580200"/>
              <a:ext cx="4800" cy="3500"/>
            </a:xfrm>
            <a:custGeom>
              <a:avLst/>
              <a:gdLst/>
              <a:ahLst/>
              <a:cxnLst/>
              <a:rect l="l" t="t" r="r" b="b"/>
              <a:pathLst>
                <a:path w="192" h="140" extrusionOk="0">
                  <a:moveTo>
                    <a:pt x="120" y="1"/>
                  </a:moveTo>
                  <a:cubicBezTo>
                    <a:pt x="72" y="1"/>
                    <a:pt x="48" y="13"/>
                    <a:pt x="1" y="13"/>
                  </a:cubicBezTo>
                  <a:cubicBezTo>
                    <a:pt x="26" y="88"/>
                    <a:pt x="62" y="139"/>
                    <a:pt x="114" y="139"/>
                  </a:cubicBezTo>
                  <a:cubicBezTo>
                    <a:pt x="137" y="139"/>
                    <a:pt x="162" y="130"/>
                    <a:pt x="191" y="108"/>
                  </a:cubicBezTo>
                  <a:cubicBezTo>
                    <a:pt x="191" y="108"/>
                    <a:pt x="155" y="25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5629550" y="2617125"/>
              <a:ext cx="6875" cy="2625"/>
            </a:xfrm>
            <a:custGeom>
              <a:avLst/>
              <a:gdLst/>
              <a:ahLst/>
              <a:cxnLst/>
              <a:rect l="l" t="t" r="r" b="b"/>
              <a:pathLst>
                <a:path w="275" h="105" extrusionOk="0">
                  <a:moveTo>
                    <a:pt x="275" y="0"/>
                  </a:moveTo>
                  <a:cubicBezTo>
                    <a:pt x="191" y="0"/>
                    <a:pt x="96" y="0"/>
                    <a:pt x="1" y="12"/>
                  </a:cubicBezTo>
                  <a:cubicBezTo>
                    <a:pt x="46" y="75"/>
                    <a:pt x="92" y="105"/>
                    <a:pt x="136" y="105"/>
                  </a:cubicBezTo>
                  <a:cubicBezTo>
                    <a:pt x="184" y="105"/>
                    <a:pt x="231" y="69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5640275" y="2616375"/>
              <a:ext cx="8650" cy="3450"/>
            </a:xfrm>
            <a:custGeom>
              <a:avLst/>
              <a:gdLst/>
              <a:ahLst/>
              <a:cxnLst/>
              <a:rect l="l" t="t" r="r" b="b"/>
              <a:pathLst>
                <a:path w="346" h="138" extrusionOk="0">
                  <a:moveTo>
                    <a:pt x="67" y="0"/>
                  </a:moveTo>
                  <a:cubicBezTo>
                    <a:pt x="45" y="0"/>
                    <a:pt x="23" y="2"/>
                    <a:pt x="1" y="6"/>
                  </a:cubicBezTo>
                  <a:cubicBezTo>
                    <a:pt x="51" y="108"/>
                    <a:pt x="132" y="137"/>
                    <a:pt x="226" y="137"/>
                  </a:cubicBezTo>
                  <a:cubicBezTo>
                    <a:pt x="264" y="137"/>
                    <a:pt x="304" y="132"/>
                    <a:pt x="346" y="125"/>
                  </a:cubicBezTo>
                  <a:cubicBezTo>
                    <a:pt x="267" y="47"/>
                    <a:pt x="172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5405125" y="2398350"/>
              <a:ext cx="3600" cy="2100"/>
            </a:xfrm>
            <a:custGeom>
              <a:avLst/>
              <a:gdLst/>
              <a:ahLst/>
              <a:cxnLst/>
              <a:rect l="l" t="t" r="r" b="b"/>
              <a:pathLst>
                <a:path w="144" h="84" extrusionOk="0">
                  <a:moveTo>
                    <a:pt x="48" y="0"/>
                  </a:moveTo>
                  <a:lnTo>
                    <a:pt x="1" y="36"/>
                  </a:lnTo>
                  <a:cubicBezTo>
                    <a:pt x="24" y="60"/>
                    <a:pt x="72" y="72"/>
                    <a:pt x="108" y="83"/>
                  </a:cubicBezTo>
                  <a:cubicBezTo>
                    <a:pt x="120" y="83"/>
                    <a:pt x="132" y="60"/>
                    <a:pt x="143" y="36"/>
                  </a:cubicBezTo>
                  <a:cubicBezTo>
                    <a:pt x="120" y="24"/>
                    <a:pt x="72" y="12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5884350" y="2638325"/>
              <a:ext cx="7175" cy="2700"/>
            </a:xfrm>
            <a:custGeom>
              <a:avLst/>
              <a:gdLst/>
              <a:ahLst/>
              <a:cxnLst/>
              <a:rect l="l" t="t" r="r" b="b"/>
              <a:pathLst>
                <a:path w="287" h="108" extrusionOk="0">
                  <a:moveTo>
                    <a:pt x="135" y="1"/>
                  </a:moveTo>
                  <a:cubicBezTo>
                    <a:pt x="87" y="1"/>
                    <a:pt x="42" y="4"/>
                    <a:pt x="1" y="9"/>
                  </a:cubicBezTo>
                  <a:cubicBezTo>
                    <a:pt x="42" y="75"/>
                    <a:pt x="90" y="108"/>
                    <a:pt x="139" y="108"/>
                  </a:cubicBezTo>
                  <a:cubicBezTo>
                    <a:pt x="188" y="108"/>
                    <a:pt x="239" y="75"/>
                    <a:pt x="286" y="9"/>
                  </a:cubicBezTo>
                  <a:cubicBezTo>
                    <a:pt x="233" y="4"/>
                    <a:pt x="182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5428650" y="2426925"/>
              <a:ext cx="3600" cy="6575"/>
            </a:xfrm>
            <a:custGeom>
              <a:avLst/>
              <a:gdLst/>
              <a:ahLst/>
              <a:cxnLst/>
              <a:rect l="l" t="t" r="r" b="b"/>
              <a:pathLst>
                <a:path w="144" h="263" extrusionOk="0">
                  <a:moveTo>
                    <a:pt x="143" y="0"/>
                  </a:moveTo>
                  <a:cubicBezTo>
                    <a:pt x="95" y="0"/>
                    <a:pt x="36" y="0"/>
                    <a:pt x="0" y="12"/>
                  </a:cubicBezTo>
                  <a:lnTo>
                    <a:pt x="0" y="250"/>
                  </a:lnTo>
                  <a:cubicBezTo>
                    <a:pt x="36" y="250"/>
                    <a:pt x="95" y="262"/>
                    <a:pt x="143" y="262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5463775" y="2425800"/>
              <a:ext cx="7450" cy="3425"/>
            </a:xfrm>
            <a:custGeom>
              <a:avLst/>
              <a:gdLst/>
              <a:ahLst/>
              <a:cxnLst/>
              <a:rect l="l" t="t" r="r" b="b"/>
              <a:pathLst>
                <a:path w="298" h="137" extrusionOk="0">
                  <a:moveTo>
                    <a:pt x="91" y="0"/>
                  </a:moveTo>
                  <a:cubicBezTo>
                    <a:pt x="62" y="0"/>
                    <a:pt x="32" y="3"/>
                    <a:pt x="0" y="9"/>
                  </a:cubicBezTo>
                  <a:cubicBezTo>
                    <a:pt x="43" y="94"/>
                    <a:pt x="103" y="137"/>
                    <a:pt x="182" y="137"/>
                  </a:cubicBezTo>
                  <a:cubicBezTo>
                    <a:pt x="214" y="137"/>
                    <a:pt x="248" y="130"/>
                    <a:pt x="286" y="117"/>
                  </a:cubicBezTo>
                  <a:lnTo>
                    <a:pt x="298" y="57"/>
                  </a:lnTo>
                  <a:cubicBezTo>
                    <a:pt x="237" y="22"/>
                    <a:pt x="169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5456325" y="2547950"/>
              <a:ext cx="4200" cy="4600"/>
            </a:xfrm>
            <a:custGeom>
              <a:avLst/>
              <a:gdLst/>
              <a:ahLst/>
              <a:cxnLst/>
              <a:rect l="l" t="t" r="r" b="b"/>
              <a:pathLst>
                <a:path w="168" h="184" extrusionOk="0">
                  <a:moveTo>
                    <a:pt x="72" y="0"/>
                  </a:moveTo>
                  <a:cubicBezTo>
                    <a:pt x="61" y="0"/>
                    <a:pt x="49" y="2"/>
                    <a:pt x="36" y="5"/>
                  </a:cubicBezTo>
                  <a:cubicBezTo>
                    <a:pt x="48" y="65"/>
                    <a:pt x="0" y="172"/>
                    <a:pt x="120" y="184"/>
                  </a:cubicBezTo>
                  <a:cubicBezTo>
                    <a:pt x="120" y="184"/>
                    <a:pt x="155" y="76"/>
                    <a:pt x="167" y="29"/>
                  </a:cubicBezTo>
                  <a:cubicBezTo>
                    <a:pt x="132" y="11"/>
                    <a:pt x="104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5611100" y="25843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" y="1"/>
                  </a:moveTo>
                  <a:lnTo>
                    <a:pt x="156" y="143"/>
                  </a:lnTo>
                  <a:cubicBezTo>
                    <a:pt x="108" y="96"/>
                    <a:pt x="60" y="3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5227725" y="2417700"/>
              <a:ext cx="2100" cy="1500"/>
            </a:xfrm>
            <a:custGeom>
              <a:avLst/>
              <a:gdLst/>
              <a:ahLst/>
              <a:cxnLst/>
              <a:rect l="l" t="t" r="r" b="b"/>
              <a:pathLst>
                <a:path w="84" h="60" extrusionOk="0">
                  <a:moveTo>
                    <a:pt x="24" y="0"/>
                  </a:moveTo>
                  <a:cubicBezTo>
                    <a:pt x="24" y="0"/>
                    <a:pt x="12" y="36"/>
                    <a:pt x="0" y="60"/>
                  </a:cubicBezTo>
                  <a:cubicBezTo>
                    <a:pt x="72" y="36"/>
                    <a:pt x="84" y="12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5242600" y="235130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132" y="1"/>
                  </a:moveTo>
                  <a:lnTo>
                    <a:pt x="132" y="1"/>
                  </a:lnTo>
                  <a:cubicBezTo>
                    <a:pt x="60" y="13"/>
                    <a:pt x="13" y="72"/>
                    <a:pt x="1" y="156"/>
                  </a:cubicBezTo>
                  <a:cubicBezTo>
                    <a:pt x="84" y="132"/>
                    <a:pt x="132" y="72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5253025" y="2340300"/>
              <a:ext cx="4775" cy="3600"/>
            </a:xfrm>
            <a:custGeom>
              <a:avLst/>
              <a:gdLst/>
              <a:ahLst/>
              <a:cxnLst/>
              <a:rect l="l" t="t" r="r" b="b"/>
              <a:pathLst>
                <a:path w="191" h="144" extrusionOk="0">
                  <a:moveTo>
                    <a:pt x="143" y="0"/>
                  </a:moveTo>
                  <a:lnTo>
                    <a:pt x="143" y="0"/>
                  </a:lnTo>
                  <a:cubicBezTo>
                    <a:pt x="72" y="24"/>
                    <a:pt x="12" y="72"/>
                    <a:pt x="1" y="143"/>
                  </a:cubicBezTo>
                  <a:cubicBezTo>
                    <a:pt x="36" y="143"/>
                    <a:pt x="84" y="143"/>
                    <a:pt x="131" y="131"/>
                  </a:cubicBezTo>
                  <a:cubicBezTo>
                    <a:pt x="191" y="84"/>
                    <a:pt x="191" y="36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5249150" y="23441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6" y="0"/>
                  </a:moveTo>
                  <a:lnTo>
                    <a:pt x="156" y="0"/>
                  </a:lnTo>
                  <a:cubicBezTo>
                    <a:pt x="72" y="24"/>
                    <a:pt x="36" y="60"/>
                    <a:pt x="1" y="143"/>
                  </a:cubicBezTo>
                  <a:cubicBezTo>
                    <a:pt x="96" y="119"/>
                    <a:pt x="132" y="84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5245875" y="2347750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32" y="0"/>
                  </a:moveTo>
                  <a:cubicBezTo>
                    <a:pt x="60" y="12"/>
                    <a:pt x="13" y="72"/>
                    <a:pt x="1" y="143"/>
                  </a:cubicBezTo>
                  <a:cubicBezTo>
                    <a:pt x="48" y="83"/>
                    <a:pt x="84" y="36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5363450" y="2512350"/>
              <a:ext cx="4200" cy="3000"/>
            </a:xfrm>
            <a:custGeom>
              <a:avLst/>
              <a:gdLst/>
              <a:ahLst/>
              <a:cxnLst/>
              <a:rect l="l" t="t" r="r" b="b"/>
              <a:pathLst>
                <a:path w="168" h="120" extrusionOk="0">
                  <a:moveTo>
                    <a:pt x="167" y="0"/>
                  </a:moveTo>
                  <a:cubicBezTo>
                    <a:pt x="108" y="0"/>
                    <a:pt x="60" y="24"/>
                    <a:pt x="1" y="24"/>
                  </a:cubicBezTo>
                  <a:cubicBezTo>
                    <a:pt x="60" y="60"/>
                    <a:pt x="108" y="95"/>
                    <a:pt x="144" y="119"/>
                  </a:cubicBezTo>
                  <a:cubicBezTo>
                    <a:pt x="144" y="84"/>
                    <a:pt x="167" y="48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5374475" y="2494475"/>
              <a:ext cx="3900" cy="2025"/>
            </a:xfrm>
            <a:custGeom>
              <a:avLst/>
              <a:gdLst/>
              <a:ahLst/>
              <a:cxnLst/>
              <a:rect l="l" t="t" r="r" b="b"/>
              <a:pathLst>
                <a:path w="156" h="81" extrusionOk="0">
                  <a:moveTo>
                    <a:pt x="0" y="1"/>
                  </a:moveTo>
                  <a:cubicBezTo>
                    <a:pt x="24" y="37"/>
                    <a:pt x="36" y="48"/>
                    <a:pt x="48" y="60"/>
                  </a:cubicBezTo>
                  <a:cubicBezTo>
                    <a:pt x="66" y="74"/>
                    <a:pt x="84" y="80"/>
                    <a:pt x="100" y="80"/>
                  </a:cubicBezTo>
                  <a:cubicBezTo>
                    <a:pt x="126" y="80"/>
                    <a:pt x="148" y="62"/>
                    <a:pt x="155" y="25"/>
                  </a:cubicBezTo>
                  <a:cubicBezTo>
                    <a:pt x="107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5278325" y="23793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1" y="0"/>
                  </a:moveTo>
                  <a:cubicBezTo>
                    <a:pt x="15" y="51"/>
                    <a:pt x="34" y="107"/>
                    <a:pt x="63" y="107"/>
                  </a:cubicBezTo>
                  <a:cubicBezTo>
                    <a:pt x="81" y="107"/>
                    <a:pt x="104" y="84"/>
                    <a:pt x="132" y="24"/>
                  </a:cubicBezTo>
                  <a:cubicBezTo>
                    <a:pt x="84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5262550" y="2331675"/>
              <a:ext cx="5675" cy="5975"/>
            </a:xfrm>
            <a:custGeom>
              <a:avLst/>
              <a:gdLst/>
              <a:ahLst/>
              <a:cxnLst/>
              <a:rect l="l" t="t" r="r" b="b"/>
              <a:pathLst>
                <a:path w="227" h="239" extrusionOk="0">
                  <a:moveTo>
                    <a:pt x="155" y="0"/>
                  </a:moveTo>
                  <a:cubicBezTo>
                    <a:pt x="120" y="12"/>
                    <a:pt x="96" y="48"/>
                    <a:pt x="60" y="60"/>
                  </a:cubicBezTo>
                  <a:cubicBezTo>
                    <a:pt x="12" y="107"/>
                    <a:pt x="1" y="143"/>
                    <a:pt x="1" y="203"/>
                  </a:cubicBezTo>
                  <a:cubicBezTo>
                    <a:pt x="12" y="226"/>
                    <a:pt x="48" y="226"/>
                    <a:pt x="72" y="238"/>
                  </a:cubicBezTo>
                  <a:cubicBezTo>
                    <a:pt x="131" y="191"/>
                    <a:pt x="179" y="131"/>
                    <a:pt x="227" y="84"/>
                  </a:cubicBezTo>
                  <a:cubicBezTo>
                    <a:pt x="191" y="60"/>
                    <a:pt x="167" y="48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5258975" y="2335825"/>
              <a:ext cx="5375" cy="5400"/>
            </a:xfrm>
            <a:custGeom>
              <a:avLst/>
              <a:gdLst/>
              <a:ahLst/>
              <a:cxnLst/>
              <a:rect l="l" t="t" r="r" b="b"/>
              <a:pathLst>
                <a:path w="215" h="216" extrusionOk="0">
                  <a:moveTo>
                    <a:pt x="144" y="1"/>
                  </a:moveTo>
                  <a:cubicBezTo>
                    <a:pt x="120" y="1"/>
                    <a:pt x="84" y="13"/>
                    <a:pt x="60" y="37"/>
                  </a:cubicBezTo>
                  <a:cubicBezTo>
                    <a:pt x="13" y="84"/>
                    <a:pt x="1" y="132"/>
                    <a:pt x="1" y="191"/>
                  </a:cubicBezTo>
                  <a:cubicBezTo>
                    <a:pt x="13" y="203"/>
                    <a:pt x="36" y="203"/>
                    <a:pt x="72" y="215"/>
                  </a:cubicBezTo>
                  <a:lnTo>
                    <a:pt x="215" y="72"/>
                  </a:lnTo>
                  <a:lnTo>
                    <a:pt x="191" y="25"/>
                  </a:lnTo>
                  <a:cubicBezTo>
                    <a:pt x="191" y="13"/>
                    <a:pt x="179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5256300" y="2339400"/>
              <a:ext cx="4500" cy="4500"/>
            </a:xfrm>
            <a:custGeom>
              <a:avLst/>
              <a:gdLst/>
              <a:ahLst/>
              <a:cxnLst/>
              <a:rect l="l" t="t" r="r" b="b"/>
              <a:pathLst>
                <a:path w="180" h="180" extrusionOk="0">
                  <a:moveTo>
                    <a:pt x="108" y="1"/>
                  </a:moveTo>
                  <a:cubicBezTo>
                    <a:pt x="72" y="1"/>
                    <a:pt x="48" y="13"/>
                    <a:pt x="12" y="48"/>
                  </a:cubicBezTo>
                  <a:cubicBezTo>
                    <a:pt x="12" y="84"/>
                    <a:pt x="12" y="132"/>
                    <a:pt x="0" y="179"/>
                  </a:cubicBezTo>
                  <a:cubicBezTo>
                    <a:pt x="60" y="132"/>
                    <a:pt x="120" y="108"/>
                    <a:pt x="179" y="72"/>
                  </a:cubicBezTo>
                  <a:lnTo>
                    <a:pt x="143" y="36"/>
                  </a:lnTo>
                  <a:cubicBezTo>
                    <a:pt x="143" y="13"/>
                    <a:pt x="131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5274450" y="2333150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32" y="1"/>
                  </a:moveTo>
                  <a:lnTo>
                    <a:pt x="132" y="1"/>
                  </a:lnTo>
                  <a:cubicBezTo>
                    <a:pt x="60" y="13"/>
                    <a:pt x="13" y="72"/>
                    <a:pt x="1" y="144"/>
                  </a:cubicBezTo>
                  <a:cubicBezTo>
                    <a:pt x="72" y="132"/>
                    <a:pt x="120" y="72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5269700" y="2325600"/>
              <a:ext cx="5675" cy="4900"/>
            </a:xfrm>
            <a:custGeom>
              <a:avLst/>
              <a:gdLst/>
              <a:ahLst/>
              <a:cxnLst/>
              <a:rect l="l" t="t" r="r" b="b"/>
              <a:pathLst>
                <a:path w="227" h="196" extrusionOk="0">
                  <a:moveTo>
                    <a:pt x="106" y="0"/>
                  </a:moveTo>
                  <a:cubicBezTo>
                    <a:pt x="39" y="0"/>
                    <a:pt x="9" y="54"/>
                    <a:pt x="0" y="136"/>
                  </a:cubicBezTo>
                  <a:cubicBezTo>
                    <a:pt x="24" y="148"/>
                    <a:pt x="48" y="184"/>
                    <a:pt x="72" y="196"/>
                  </a:cubicBezTo>
                  <a:cubicBezTo>
                    <a:pt x="119" y="136"/>
                    <a:pt x="179" y="88"/>
                    <a:pt x="226" y="53"/>
                  </a:cubicBezTo>
                  <a:lnTo>
                    <a:pt x="179" y="17"/>
                  </a:lnTo>
                  <a:cubicBezTo>
                    <a:pt x="151" y="6"/>
                    <a:pt x="126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5271175" y="2336725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132" y="1"/>
                  </a:moveTo>
                  <a:cubicBezTo>
                    <a:pt x="60" y="24"/>
                    <a:pt x="13" y="84"/>
                    <a:pt x="1" y="155"/>
                  </a:cubicBezTo>
                  <a:cubicBezTo>
                    <a:pt x="72" y="143"/>
                    <a:pt x="120" y="96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5266575" y="2329150"/>
              <a:ext cx="4925" cy="4625"/>
            </a:xfrm>
            <a:custGeom>
              <a:avLst/>
              <a:gdLst/>
              <a:ahLst/>
              <a:cxnLst/>
              <a:rect l="l" t="t" r="r" b="b"/>
              <a:pathLst>
                <a:path w="197" h="185" extrusionOk="0">
                  <a:moveTo>
                    <a:pt x="122" y="0"/>
                  </a:moveTo>
                  <a:cubicBezTo>
                    <a:pt x="29" y="0"/>
                    <a:pt x="0" y="51"/>
                    <a:pt x="30" y="161"/>
                  </a:cubicBezTo>
                  <a:lnTo>
                    <a:pt x="66" y="185"/>
                  </a:lnTo>
                  <a:lnTo>
                    <a:pt x="197" y="54"/>
                  </a:lnTo>
                  <a:lnTo>
                    <a:pt x="185" y="6"/>
                  </a:lnTo>
                  <a:cubicBezTo>
                    <a:pt x="161" y="2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5319700" y="2500525"/>
              <a:ext cx="5075" cy="4400"/>
            </a:xfrm>
            <a:custGeom>
              <a:avLst/>
              <a:gdLst/>
              <a:ahLst/>
              <a:cxnLst/>
              <a:rect l="l" t="t" r="r" b="b"/>
              <a:pathLst>
                <a:path w="203" h="176" extrusionOk="0">
                  <a:moveTo>
                    <a:pt x="105" y="1"/>
                  </a:moveTo>
                  <a:cubicBezTo>
                    <a:pt x="86" y="1"/>
                    <a:pt x="66" y="7"/>
                    <a:pt x="48" y="21"/>
                  </a:cubicBezTo>
                  <a:cubicBezTo>
                    <a:pt x="1" y="80"/>
                    <a:pt x="1" y="140"/>
                    <a:pt x="60" y="176"/>
                  </a:cubicBezTo>
                  <a:lnTo>
                    <a:pt x="203" y="176"/>
                  </a:lnTo>
                  <a:lnTo>
                    <a:pt x="203" y="57"/>
                  </a:lnTo>
                  <a:cubicBezTo>
                    <a:pt x="173" y="19"/>
                    <a:pt x="139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5306000" y="2308150"/>
              <a:ext cx="4200" cy="3225"/>
            </a:xfrm>
            <a:custGeom>
              <a:avLst/>
              <a:gdLst/>
              <a:ahLst/>
              <a:cxnLst/>
              <a:rect l="l" t="t" r="r" b="b"/>
              <a:pathLst>
                <a:path w="168" h="129" extrusionOk="0">
                  <a:moveTo>
                    <a:pt x="1" y="1"/>
                  </a:moveTo>
                  <a:lnTo>
                    <a:pt x="1" y="1"/>
                  </a:lnTo>
                  <a:cubicBezTo>
                    <a:pt x="25" y="48"/>
                    <a:pt x="37" y="72"/>
                    <a:pt x="37" y="120"/>
                  </a:cubicBezTo>
                  <a:cubicBezTo>
                    <a:pt x="60" y="126"/>
                    <a:pt x="81" y="129"/>
                    <a:pt x="102" y="129"/>
                  </a:cubicBezTo>
                  <a:cubicBezTo>
                    <a:pt x="123" y="129"/>
                    <a:pt x="144" y="126"/>
                    <a:pt x="168" y="120"/>
                  </a:cubicBezTo>
                  <a:cubicBezTo>
                    <a:pt x="144" y="48"/>
                    <a:pt x="84" y="1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5317325" y="2500525"/>
              <a:ext cx="3600" cy="4700"/>
            </a:xfrm>
            <a:custGeom>
              <a:avLst/>
              <a:gdLst/>
              <a:ahLst/>
              <a:cxnLst/>
              <a:rect l="l" t="t" r="r" b="b"/>
              <a:pathLst>
                <a:path w="144" h="188" extrusionOk="0">
                  <a:moveTo>
                    <a:pt x="65" y="1"/>
                  </a:moveTo>
                  <a:cubicBezTo>
                    <a:pt x="45" y="1"/>
                    <a:pt x="23" y="7"/>
                    <a:pt x="0" y="21"/>
                  </a:cubicBezTo>
                  <a:lnTo>
                    <a:pt x="0" y="57"/>
                  </a:lnTo>
                  <a:lnTo>
                    <a:pt x="0" y="187"/>
                  </a:lnTo>
                  <a:lnTo>
                    <a:pt x="143" y="187"/>
                  </a:lnTo>
                  <a:lnTo>
                    <a:pt x="143" y="57"/>
                  </a:lnTo>
                  <a:cubicBezTo>
                    <a:pt x="128" y="19"/>
                    <a:pt x="99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5776300" y="2512950"/>
              <a:ext cx="3900" cy="1600"/>
            </a:xfrm>
            <a:custGeom>
              <a:avLst/>
              <a:gdLst/>
              <a:ahLst/>
              <a:cxnLst/>
              <a:rect l="l" t="t" r="r" b="b"/>
              <a:pathLst>
                <a:path w="156" h="64" extrusionOk="0">
                  <a:moveTo>
                    <a:pt x="1" y="0"/>
                  </a:moveTo>
                  <a:cubicBezTo>
                    <a:pt x="25" y="12"/>
                    <a:pt x="36" y="36"/>
                    <a:pt x="48" y="60"/>
                  </a:cubicBezTo>
                  <a:cubicBezTo>
                    <a:pt x="59" y="62"/>
                    <a:pt x="70" y="64"/>
                    <a:pt x="80" y="64"/>
                  </a:cubicBezTo>
                  <a:cubicBezTo>
                    <a:pt x="116" y="64"/>
                    <a:pt x="146" y="46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5819475" y="2512650"/>
              <a:ext cx="3875" cy="1500"/>
            </a:xfrm>
            <a:custGeom>
              <a:avLst/>
              <a:gdLst/>
              <a:ahLst/>
              <a:cxnLst/>
              <a:rect l="l" t="t" r="r" b="b"/>
              <a:pathLst>
                <a:path w="155" h="60" extrusionOk="0">
                  <a:moveTo>
                    <a:pt x="155" y="0"/>
                  </a:moveTo>
                  <a:cubicBezTo>
                    <a:pt x="107" y="0"/>
                    <a:pt x="48" y="24"/>
                    <a:pt x="0" y="24"/>
                  </a:cubicBezTo>
                  <a:lnTo>
                    <a:pt x="48" y="60"/>
                  </a:lnTo>
                  <a:cubicBezTo>
                    <a:pt x="95" y="48"/>
                    <a:pt x="119" y="36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5819475" y="2559375"/>
              <a:ext cx="3875" cy="3300"/>
            </a:xfrm>
            <a:custGeom>
              <a:avLst/>
              <a:gdLst/>
              <a:ahLst/>
              <a:cxnLst/>
              <a:rect l="l" t="t" r="r" b="b"/>
              <a:pathLst>
                <a:path w="155" h="132" extrusionOk="0">
                  <a:moveTo>
                    <a:pt x="155" y="0"/>
                  </a:moveTo>
                  <a:cubicBezTo>
                    <a:pt x="60" y="0"/>
                    <a:pt x="24" y="48"/>
                    <a:pt x="0" y="131"/>
                  </a:cubicBezTo>
                  <a:cubicBezTo>
                    <a:pt x="48" y="84"/>
                    <a:pt x="107" y="48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5859050" y="251295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0"/>
                  </a:moveTo>
                  <a:lnTo>
                    <a:pt x="1" y="131"/>
                  </a:lnTo>
                  <a:lnTo>
                    <a:pt x="144" y="131"/>
                  </a:lnTo>
                  <a:cubicBezTo>
                    <a:pt x="120" y="60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5856375" y="3881650"/>
              <a:ext cx="135750" cy="38450"/>
            </a:xfrm>
            <a:custGeom>
              <a:avLst/>
              <a:gdLst/>
              <a:ahLst/>
              <a:cxnLst/>
              <a:rect l="l" t="t" r="r" b="b"/>
              <a:pathLst>
                <a:path w="5430" h="1538" extrusionOk="0">
                  <a:moveTo>
                    <a:pt x="604" y="0"/>
                  </a:moveTo>
                  <a:cubicBezTo>
                    <a:pt x="434" y="0"/>
                    <a:pt x="267" y="37"/>
                    <a:pt x="108" y="164"/>
                  </a:cubicBezTo>
                  <a:cubicBezTo>
                    <a:pt x="0" y="497"/>
                    <a:pt x="429" y="497"/>
                    <a:pt x="465" y="735"/>
                  </a:cubicBezTo>
                  <a:cubicBezTo>
                    <a:pt x="512" y="806"/>
                    <a:pt x="596" y="830"/>
                    <a:pt x="667" y="890"/>
                  </a:cubicBezTo>
                  <a:cubicBezTo>
                    <a:pt x="822" y="937"/>
                    <a:pt x="953" y="985"/>
                    <a:pt x="1108" y="1033"/>
                  </a:cubicBezTo>
                  <a:cubicBezTo>
                    <a:pt x="2256" y="1222"/>
                    <a:pt x="3395" y="1537"/>
                    <a:pt x="4552" y="1537"/>
                  </a:cubicBezTo>
                  <a:cubicBezTo>
                    <a:pt x="4630" y="1537"/>
                    <a:pt x="4708" y="1536"/>
                    <a:pt x="4787" y="1533"/>
                  </a:cubicBezTo>
                  <a:cubicBezTo>
                    <a:pt x="5061" y="1509"/>
                    <a:pt x="5299" y="1426"/>
                    <a:pt x="5382" y="1128"/>
                  </a:cubicBezTo>
                  <a:cubicBezTo>
                    <a:pt x="5430" y="973"/>
                    <a:pt x="5418" y="818"/>
                    <a:pt x="5346" y="676"/>
                  </a:cubicBezTo>
                  <a:cubicBezTo>
                    <a:pt x="5227" y="497"/>
                    <a:pt x="5025" y="497"/>
                    <a:pt x="4834" y="473"/>
                  </a:cubicBezTo>
                  <a:cubicBezTo>
                    <a:pt x="3560" y="402"/>
                    <a:pt x="2275" y="271"/>
                    <a:pt x="1013" y="44"/>
                  </a:cubicBezTo>
                  <a:cubicBezTo>
                    <a:pt x="876" y="23"/>
                    <a:pt x="739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5908175" y="3921725"/>
              <a:ext cx="158975" cy="25575"/>
            </a:xfrm>
            <a:custGeom>
              <a:avLst/>
              <a:gdLst/>
              <a:ahLst/>
              <a:cxnLst/>
              <a:rect l="l" t="t" r="r" b="b"/>
              <a:pathLst>
                <a:path w="6359" h="1023" extrusionOk="0">
                  <a:moveTo>
                    <a:pt x="559" y="1"/>
                  </a:moveTo>
                  <a:cubicBezTo>
                    <a:pt x="379" y="1"/>
                    <a:pt x="200" y="42"/>
                    <a:pt x="24" y="168"/>
                  </a:cubicBezTo>
                  <a:cubicBezTo>
                    <a:pt x="36" y="335"/>
                    <a:pt x="0" y="513"/>
                    <a:pt x="191" y="597"/>
                  </a:cubicBezTo>
                  <a:cubicBezTo>
                    <a:pt x="235" y="579"/>
                    <a:pt x="278" y="571"/>
                    <a:pt x="319" y="571"/>
                  </a:cubicBezTo>
                  <a:cubicBezTo>
                    <a:pt x="497" y="571"/>
                    <a:pt x="648" y="710"/>
                    <a:pt x="822" y="739"/>
                  </a:cubicBezTo>
                  <a:cubicBezTo>
                    <a:pt x="869" y="739"/>
                    <a:pt x="953" y="751"/>
                    <a:pt x="1012" y="751"/>
                  </a:cubicBezTo>
                  <a:cubicBezTo>
                    <a:pt x="1357" y="811"/>
                    <a:pt x="1715" y="739"/>
                    <a:pt x="2036" y="870"/>
                  </a:cubicBezTo>
                  <a:cubicBezTo>
                    <a:pt x="2156" y="890"/>
                    <a:pt x="2277" y="896"/>
                    <a:pt x="2398" y="896"/>
                  </a:cubicBezTo>
                  <a:cubicBezTo>
                    <a:pt x="2633" y="896"/>
                    <a:pt x="2868" y="872"/>
                    <a:pt x="3100" y="872"/>
                  </a:cubicBezTo>
                  <a:cubicBezTo>
                    <a:pt x="3328" y="872"/>
                    <a:pt x="3554" y="896"/>
                    <a:pt x="3774" y="989"/>
                  </a:cubicBezTo>
                  <a:cubicBezTo>
                    <a:pt x="3929" y="1013"/>
                    <a:pt x="4096" y="1013"/>
                    <a:pt x="4239" y="1013"/>
                  </a:cubicBezTo>
                  <a:cubicBezTo>
                    <a:pt x="4272" y="1012"/>
                    <a:pt x="4306" y="1011"/>
                    <a:pt x="4340" y="1011"/>
                  </a:cubicBezTo>
                  <a:cubicBezTo>
                    <a:pt x="4429" y="1011"/>
                    <a:pt x="4520" y="1015"/>
                    <a:pt x="4612" y="1015"/>
                  </a:cubicBezTo>
                  <a:cubicBezTo>
                    <a:pt x="4761" y="1015"/>
                    <a:pt x="4913" y="1005"/>
                    <a:pt x="5060" y="954"/>
                  </a:cubicBezTo>
                  <a:cubicBezTo>
                    <a:pt x="5200" y="974"/>
                    <a:pt x="5323" y="1019"/>
                    <a:pt x="5457" y="1019"/>
                  </a:cubicBezTo>
                  <a:cubicBezTo>
                    <a:pt x="5483" y="1019"/>
                    <a:pt x="5510" y="1017"/>
                    <a:pt x="5537" y="1013"/>
                  </a:cubicBezTo>
                  <a:cubicBezTo>
                    <a:pt x="5566" y="1011"/>
                    <a:pt x="5595" y="1010"/>
                    <a:pt x="5624" y="1010"/>
                  </a:cubicBezTo>
                  <a:cubicBezTo>
                    <a:pt x="5730" y="1010"/>
                    <a:pt x="5836" y="1022"/>
                    <a:pt x="5940" y="1022"/>
                  </a:cubicBezTo>
                  <a:cubicBezTo>
                    <a:pt x="6089" y="1022"/>
                    <a:pt x="6232" y="997"/>
                    <a:pt x="6358" y="870"/>
                  </a:cubicBezTo>
                  <a:lnTo>
                    <a:pt x="6358" y="585"/>
                  </a:lnTo>
                  <a:cubicBezTo>
                    <a:pt x="6251" y="406"/>
                    <a:pt x="6072" y="335"/>
                    <a:pt x="5858" y="323"/>
                  </a:cubicBezTo>
                  <a:cubicBezTo>
                    <a:pt x="5632" y="275"/>
                    <a:pt x="5418" y="275"/>
                    <a:pt x="5191" y="275"/>
                  </a:cubicBezTo>
                  <a:lnTo>
                    <a:pt x="2977" y="275"/>
                  </a:lnTo>
                  <a:cubicBezTo>
                    <a:pt x="2739" y="275"/>
                    <a:pt x="2512" y="263"/>
                    <a:pt x="2286" y="180"/>
                  </a:cubicBezTo>
                  <a:cubicBezTo>
                    <a:pt x="2119" y="144"/>
                    <a:pt x="1977" y="120"/>
                    <a:pt x="1810" y="120"/>
                  </a:cubicBezTo>
                  <a:cubicBezTo>
                    <a:pt x="1733" y="139"/>
                    <a:pt x="1656" y="146"/>
                    <a:pt x="1578" y="146"/>
                  </a:cubicBezTo>
                  <a:cubicBezTo>
                    <a:pt x="1239" y="146"/>
                    <a:pt x="896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5765000" y="3799100"/>
              <a:ext cx="57175" cy="115525"/>
            </a:xfrm>
            <a:custGeom>
              <a:avLst/>
              <a:gdLst/>
              <a:ahLst/>
              <a:cxnLst/>
              <a:rect l="l" t="t" r="r" b="b"/>
              <a:pathLst>
                <a:path w="2287" h="4621" extrusionOk="0">
                  <a:moveTo>
                    <a:pt x="1077" y="5"/>
                  </a:moveTo>
                  <a:cubicBezTo>
                    <a:pt x="1038" y="5"/>
                    <a:pt x="1000" y="11"/>
                    <a:pt x="965" y="25"/>
                  </a:cubicBezTo>
                  <a:cubicBezTo>
                    <a:pt x="691" y="275"/>
                    <a:pt x="155" y="1"/>
                    <a:pt x="0" y="477"/>
                  </a:cubicBezTo>
                  <a:cubicBezTo>
                    <a:pt x="24" y="572"/>
                    <a:pt x="96" y="656"/>
                    <a:pt x="191" y="715"/>
                  </a:cubicBezTo>
                  <a:cubicBezTo>
                    <a:pt x="548" y="846"/>
                    <a:pt x="917" y="846"/>
                    <a:pt x="1274" y="977"/>
                  </a:cubicBezTo>
                  <a:cubicBezTo>
                    <a:pt x="1584" y="1334"/>
                    <a:pt x="1215" y="1703"/>
                    <a:pt x="1286" y="2084"/>
                  </a:cubicBezTo>
                  <a:cubicBezTo>
                    <a:pt x="1286" y="2323"/>
                    <a:pt x="1274" y="2561"/>
                    <a:pt x="1203" y="2799"/>
                  </a:cubicBezTo>
                  <a:cubicBezTo>
                    <a:pt x="1155" y="3001"/>
                    <a:pt x="1143" y="3216"/>
                    <a:pt x="1250" y="3418"/>
                  </a:cubicBezTo>
                  <a:cubicBezTo>
                    <a:pt x="1274" y="3477"/>
                    <a:pt x="1334" y="3525"/>
                    <a:pt x="1405" y="3525"/>
                  </a:cubicBezTo>
                  <a:cubicBezTo>
                    <a:pt x="1465" y="3477"/>
                    <a:pt x="1512" y="3406"/>
                    <a:pt x="1524" y="3335"/>
                  </a:cubicBezTo>
                  <a:lnTo>
                    <a:pt x="1524" y="3335"/>
                  </a:lnTo>
                  <a:cubicBezTo>
                    <a:pt x="1548" y="3418"/>
                    <a:pt x="1489" y="3454"/>
                    <a:pt x="1441" y="3513"/>
                  </a:cubicBezTo>
                  <a:cubicBezTo>
                    <a:pt x="1334" y="3632"/>
                    <a:pt x="1262" y="3775"/>
                    <a:pt x="1227" y="3942"/>
                  </a:cubicBezTo>
                  <a:cubicBezTo>
                    <a:pt x="1227" y="4049"/>
                    <a:pt x="1227" y="4132"/>
                    <a:pt x="1274" y="4239"/>
                  </a:cubicBezTo>
                  <a:cubicBezTo>
                    <a:pt x="1393" y="4418"/>
                    <a:pt x="1489" y="4609"/>
                    <a:pt x="1739" y="4620"/>
                  </a:cubicBezTo>
                  <a:cubicBezTo>
                    <a:pt x="1929" y="4478"/>
                    <a:pt x="1739" y="4216"/>
                    <a:pt x="1905" y="4049"/>
                  </a:cubicBezTo>
                  <a:cubicBezTo>
                    <a:pt x="1941" y="4001"/>
                    <a:pt x="2001" y="3954"/>
                    <a:pt x="2048" y="3918"/>
                  </a:cubicBezTo>
                  <a:cubicBezTo>
                    <a:pt x="2084" y="3870"/>
                    <a:pt x="2084" y="3811"/>
                    <a:pt x="2048" y="3763"/>
                  </a:cubicBezTo>
                  <a:cubicBezTo>
                    <a:pt x="1846" y="3501"/>
                    <a:pt x="2286" y="3573"/>
                    <a:pt x="2227" y="3394"/>
                  </a:cubicBezTo>
                  <a:cubicBezTo>
                    <a:pt x="2227" y="3239"/>
                    <a:pt x="2120" y="3120"/>
                    <a:pt x="2096" y="2977"/>
                  </a:cubicBezTo>
                  <a:cubicBezTo>
                    <a:pt x="2060" y="2870"/>
                    <a:pt x="2060" y="2751"/>
                    <a:pt x="2084" y="2632"/>
                  </a:cubicBezTo>
                  <a:cubicBezTo>
                    <a:pt x="2155" y="2430"/>
                    <a:pt x="2024" y="2275"/>
                    <a:pt x="1929" y="2132"/>
                  </a:cubicBezTo>
                  <a:cubicBezTo>
                    <a:pt x="1977" y="1775"/>
                    <a:pt x="2001" y="1418"/>
                    <a:pt x="2048" y="1061"/>
                  </a:cubicBezTo>
                  <a:cubicBezTo>
                    <a:pt x="2096" y="1013"/>
                    <a:pt x="2108" y="953"/>
                    <a:pt x="2096" y="906"/>
                  </a:cubicBezTo>
                  <a:cubicBezTo>
                    <a:pt x="2001" y="691"/>
                    <a:pt x="1929" y="477"/>
                    <a:pt x="1762" y="310"/>
                  </a:cubicBezTo>
                  <a:cubicBezTo>
                    <a:pt x="1722" y="318"/>
                    <a:pt x="1682" y="321"/>
                    <a:pt x="1644" y="321"/>
                  </a:cubicBezTo>
                  <a:cubicBezTo>
                    <a:pt x="1436" y="321"/>
                    <a:pt x="1266" y="214"/>
                    <a:pt x="1155" y="13"/>
                  </a:cubicBezTo>
                  <a:cubicBezTo>
                    <a:pt x="1131" y="8"/>
                    <a:pt x="1104" y="5"/>
                    <a:pt x="1077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6018300" y="3917275"/>
              <a:ext cx="158850" cy="23600"/>
            </a:xfrm>
            <a:custGeom>
              <a:avLst/>
              <a:gdLst/>
              <a:ahLst/>
              <a:cxnLst/>
              <a:rect l="l" t="t" r="r" b="b"/>
              <a:pathLst>
                <a:path w="6354" h="944" extrusionOk="0">
                  <a:moveTo>
                    <a:pt x="1191" y="1"/>
                  </a:moveTo>
                  <a:cubicBezTo>
                    <a:pt x="1120" y="1"/>
                    <a:pt x="1060" y="1"/>
                    <a:pt x="977" y="13"/>
                  </a:cubicBezTo>
                  <a:cubicBezTo>
                    <a:pt x="882" y="36"/>
                    <a:pt x="786" y="60"/>
                    <a:pt x="691" y="108"/>
                  </a:cubicBezTo>
                  <a:cubicBezTo>
                    <a:pt x="657" y="230"/>
                    <a:pt x="621" y="270"/>
                    <a:pt x="583" y="270"/>
                  </a:cubicBezTo>
                  <a:cubicBezTo>
                    <a:pt x="513" y="270"/>
                    <a:pt x="439" y="135"/>
                    <a:pt x="370" y="120"/>
                  </a:cubicBezTo>
                  <a:cubicBezTo>
                    <a:pt x="342" y="112"/>
                    <a:pt x="313" y="108"/>
                    <a:pt x="283" y="108"/>
                  </a:cubicBezTo>
                  <a:cubicBezTo>
                    <a:pt x="223" y="108"/>
                    <a:pt x="159" y="124"/>
                    <a:pt x="96" y="155"/>
                  </a:cubicBezTo>
                  <a:cubicBezTo>
                    <a:pt x="24" y="215"/>
                    <a:pt x="0" y="286"/>
                    <a:pt x="0" y="394"/>
                  </a:cubicBezTo>
                  <a:cubicBezTo>
                    <a:pt x="12" y="453"/>
                    <a:pt x="36" y="489"/>
                    <a:pt x="96" y="524"/>
                  </a:cubicBezTo>
                  <a:cubicBezTo>
                    <a:pt x="191" y="536"/>
                    <a:pt x="286" y="536"/>
                    <a:pt x="358" y="596"/>
                  </a:cubicBezTo>
                  <a:cubicBezTo>
                    <a:pt x="501" y="596"/>
                    <a:pt x="655" y="620"/>
                    <a:pt x="798" y="620"/>
                  </a:cubicBezTo>
                  <a:cubicBezTo>
                    <a:pt x="917" y="566"/>
                    <a:pt x="1036" y="539"/>
                    <a:pt x="1155" y="539"/>
                  </a:cubicBezTo>
                  <a:cubicBezTo>
                    <a:pt x="1274" y="539"/>
                    <a:pt x="1394" y="566"/>
                    <a:pt x="1513" y="620"/>
                  </a:cubicBezTo>
                  <a:cubicBezTo>
                    <a:pt x="1667" y="655"/>
                    <a:pt x="1798" y="715"/>
                    <a:pt x="1953" y="763"/>
                  </a:cubicBezTo>
                  <a:cubicBezTo>
                    <a:pt x="2029" y="706"/>
                    <a:pt x="2108" y="679"/>
                    <a:pt x="2186" y="679"/>
                  </a:cubicBezTo>
                  <a:cubicBezTo>
                    <a:pt x="2254" y="679"/>
                    <a:pt x="2320" y="700"/>
                    <a:pt x="2382" y="739"/>
                  </a:cubicBezTo>
                  <a:lnTo>
                    <a:pt x="2667" y="739"/>
                  </a:lnTo>
                  <a:cubicBezTo>
                    <a:pt x="2697" y="715"/>
                    <a:pt x="2721" y="703"/>
                    <a:pt x="2745" y="703"/>
                  </a:cubicBezTo>
                  <a:cubicBezTo>
                    <a:pt x="2769" y="703"/>
                    <a:pt x="2792" y="715"/>
                    <a:pt x="2822" y="739"/>
                  </a:cubicBezTo>
                  <a:cubicBezTo>
                    <a:pt x="3073" y="805"/>
                    <a:pt x="3329" y="823"/>
                    <a:pt x="3587" y="823"/>
                  </a:cubicBezTo>
                  <a:cubicBezTo>
                    <a:pt x="3875" y="823"/>
                    <a:pt x="4164" y="801"/>
                    <a:pt x="4451" y="801"/>
                  </a:cubicBezTo>
                  <a:cubicBezTo>
                    <a:pt x="4685" y="801"/>
                    <a:pt x="4917" y="816"/>
                    <a:pt x="5144" y="870"/>
                  </a:cubicBezTo>
                  <a:cubicBezTo>
                    <a:pt x="5192" y="870"/>
                    <a:pt x="5239" y="870"/>
                    <a:pt x="5263" y="882"/>
                  </a:cubicBezTo>
                  <a:cubicBezTo>
                    <a:pt x="5263" y="882"/>
                    <a:pt x="5287" y="894"/>
                    <a:pt x="5311" y="917"/>
                  </a:cubicBezTo>
                  <a:cubicBezTo>
                    <a:pt x="5320" y="920"/>
                    <a:pt x="5328" y="922"/>
                    <a:pt x="5336" y="922"/>
                  </a:cubicBezTo>
                  <a:cubicBezTo>
                    <a:pt x="5359" y="922"/>
                    <a:pt x="5379" y="908"/>
                    <a:pt x="5406" y="882"/>
                  </a:cubicBezTo>
                  <a:cubicBezTo>
                    <a:pt x="5464" y="838"/>
                    <a:pt x="5518" y="822"/>
                    <a:pt x="5569" y="822"/>
                  </a:cubicBezTo>
                  <a:cubicBezTo>
                    <a:pt x="5687" y="822"/>
                    <a:pt x="5794" y="904"/>
                    <a:pt x="5918" y="929"/>
                  </a:cubicBezTo>
                  <a:cubicBezTo>
                    <a:pt x="5981" y="936"/>
                    <a:pt x="6044" y="943"/>
                    <a:pt x="6101" y="943"/>
                  </a:cubicBezTo>
                  <a:cubicBezTo>
                    <a:pt x="6248" y="943"/>
                    <a:pt x="6354" y="893"/>
                    <a:pt x="6311" y="644"/>
                  </a:cubicBezTo>
                  <a:cubicBezTo>
                    <a:pt x="6132" y="394"/>
                    <a:pt x="5858" y="417"/>
                    <a:pt x="5608" y="405"/>
                  </a:cubicBezTo>
                  <a:cubicBezTo>
                    <a:pt x="5571" y="404"/>
                    <a:pt x="5535" y="404"/>
                    <a:pt x="5498" y="404"/>
                  </a:cubicBezTo>
                  <a:cubicBezTo>
                    <a:pt x="5350" y="404"/>
                    <a:pt x="5202" y="411"/>
                    <a:pt x="5053" y="411"/>
                  </a:cubicBezTo>
                  <a:cubicBezTo>
                    <a:pt x="4867" y="411"/>
                    <a:pt x="4680" y="399"/>
                    <a:pt x="4489" y="346"/>
                  </a:cubicBezTo>
                  <a:cubicBezTo>
                    <a:pt x="3620" y="155"/>
                    <a:pt x="2703" y="167"/>
                    <a:pt x="1834" y="36"/>
                  </a:cubicBezTo>
                  <a:cubicBezTo>
                    <a:pt x="1620" y="1"/>
                    <a:pt x="1394" y="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5791200" y="3900600"/>
              <a:ext cx="32450" cy="67175"/>
            </a:xfrm>
            <a:custGeom>
              <a:avLst/>
              <a:gdLst/>
              <a:ahLst/>
              <a:cxnLst/>
              <a:rect l="l" t="t" r="r" b="b"/>
              <a:pathLst>
                <a:path w="1298" h="2687" extrusionOk="0">
                  <a:moveTo>
                    <a:pt x="845" y="1"/>
                  </a:moveTo>
                  <a:lnTo>
                    <a:pt x="845" y="1"/>
                  </a:lnTo>
                  <a:cubicBezTo>
                    <a:pt x="655" y="96"/>
                    <a:pt x="774" y="334"/>
                    <a:pt x="619" y="477"/>
                  </a:cubicBezTo>
                  <a:cubicBezTo>
                    <a:pt x="524" y="346"/>
                    <a:pt x="441" y="215"/>
                    <a:pt x="298" y="132"/>
                  </a:cubicBezTo>
                  <a:cubicBezTo>
                    <a:pt x="36" y="334"/>
                    <a:pt x="107" y="632"/>
                    <a:pt x="71" y="894"/>
                  </a:cubicBezTo>
                  <a:cubicBezTo>
                    <a:pt x="71" y="1144"/>
                    <a:pt x="95" y="1406"/>
                    <a:pt x="60" y="1656"/>
                  </a:cubicBezTo>
                  <a:cubicBezTo>
                    <a:pt x="0" y="2001"/>
                    <a:pt x="619" y="2037"/>
                    <a:pt x="405" y="2454"/>
                  </a:cubicBezTo>
                  <a:cubicBezTo>
                    <a:pt x="508" y="2612"/>
                    <a:pt x="636" y="2687"/>
                    <a:pt x="771" y="2687"/>
                  </a:cubicBezTo>
                  <a:cubicBezTo>
                    <a:pt x="869" y="2687"/>
                    <a:pt x="971" y="2648"/>
                    <a:pt x="1072" y="2573"/>
                  </a:cubicBezTo>
                  <a:cubicBezTo>
                    <a:pt x="1298" y="2394"/>
                    <a:pt x="988" y="2251"/>
                    <a:pt x="964" y="2084"/>
                  </a:cubicBezTo>
                  <a:lnTo>
                    <a:pt x="964" y="2013"/>
                  </a:lnTo>
                  <a:cubicBezTo>
                    <a:pt x="714" y="1358"/>
                    <a:pt x="869" y="668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6127550" y="3920600"/>
              <a:ext cx="106275" cy="22175"/>
            </a:xfrm>
            <a:custGeom>
              <a:avLst/>
              <a:gdLst/>
              <a:ahLst/>
              <a:cxnLst/>
              <a:rect l="l" t="t" r="r" b="b"/>
              <a:pathLst>
                <a:path w="4251" h="887" extrusionOk="0">
                  <a:moveTo>
                    <a:pt x="3468" y="0"/>
                  </a:moveTo>
                  <a:cubicBezTo>
                    <a:pt x="3435" y="0"/>
                    <a:pt x="3401" y="9"/>
                    <a:pt x="3370" y="22"/>
                  </a:cubicBezTo>
                  <a:cubicBezTo>
                    <a:pt x="3242" y="104"/>
                    <a:pt x="3239" y="332"/>
                    <a:pt x="3028" y="332"/>
                  </a:cubicBezTo>
                  <a:cubicBezTo>
                    <a:pt x="3023" y="332"/>
                    <a:pt x="3018" y="332"/>
                    <a:pt x="3012" y="332"/>
                  </a:cubicBezTo>
                  <a:cubicBezTo>
                    <a:pt x="2983" y="334"/>
                    <a:pt x="2954" y="335"/>
                    <a:pt x="2925" y="335"/>
                  </a:cubicBezTo>
                  <a:cubicBezTo>
                    <a:pt x="2776" y="335"/>
                    <a:pt x="2628" y="308"/>
                    <a:pt x="2488" y="249"/>
                  </a:cubicBezTo>
                  <a:cubicBezTo>
                    <a:pt x="2429" y="213"/>
                    <a:pt x="2369" y="189"/>
                    <a:pt x="2310" y="165"/>
                  </a:cubicBezTo>
                  <a:cubicBezTo>
                    <a:pt x="2082" y="116"/>
                    <a:pt x="1847" y="112"/>
                    <a:pt x="1612" y="112"/>
                  </a:cubicBezTo>
                  <a:cubicBezTo>
                    <a:pt x="1565" y="112"/>
                    <a:pt x="1518" y="112"/>
                    <a:pt x="1470" y="112"/>
                  </a:cubicBezTo>
                  <a:cubicBezTo>
                    <a:pt x="1188" y="112"/>
                    <a:pt x="905" y="106"/>
                    <a:pt x="631" y="22"/>
                  </a:cubicBezTo>
                  <a:cubicBezTo>
                    <a:pt x="581" y="8"/>
                    <a:pt x="531" y="1"/>
                    <a:pt x="481" y="1"/>
                  </a:cubicBezTo>
                  <a:cubicBezTo>
                    <a:pt x="279" y="1"/>
                    <a:pt x="86" y="117"/>
                    <a:pt x="0" y="356"/>
                  </a:cubicBezTo>
                  <a:cubicBezTo>
                    <a:pt x="70" y="447"/>
                    <a:pt x="160" y="460"/>
                    <a:pt x="254" y="460"/>
                  </a:cubicBezTo>
                  <a:cubicBezTo>
                    <a:pt x="292" y="460"/>
                    <a:pt x="330" y="457"/>
                    <a:pt x="367" y="457"/>
                  </a:cubicBezTo>
                  <a:cubicBezTo>
                    <a:pt x="396" y="457"/>
                    <a:pt x="425" y="459"/>
                    <a:pt x="453" y="463"/>
                  </a:cubicBezTo>
                  <a:cubicBezTo>
                    <a:pt x="568" y="486"/>
                    <a:pt x="685" y="492"/>
                    <a:pt x="803" y="492"/>
                  </a:cubicBezTo>
                  <a:cubicBezTo>
                    <a:pt x="942" y="492"/>
                    <a:pt x="1082" y="483"/>
                    <a:pt x="1221" y="483"/>
                  </a:cubicBezTo>
                  <a:cubicBezTo>
                    <a:pt x="1447" y="483"/>
                    <a:pt x="1669" y="507"/>
                    <a:pt x="1881" y="630"/>
                  </a:cubicBezTo>
                  <a:cubicBezTo>
                    <a:pt x="2238" y="844"/>
                    <a:pt x="2613" y="887"/>
                    <a:pt x="2991" y="887"/>
                  </a:cubicBezTo>
                  <a:cubicBezTo>
                    <a:pt x="3244" y="887"/>
                    <a:pt x="3498" y="868"/>
                    <a:pt x="3751" y="868"/>
                  </a:cubicBezTo>
                  <a:cubicBezTo>
                    <a:pt x="3777" y="860"/>
                    <a:pt x="3805" y="858"/>
                    <a:pt x="3835" y="858"/>
                  </a:cubicBezTo>
                  <a:cubicBezTo>
                    <a:pt x="3891" y="858"/>
                    <a:pt x="3950" y="867"/>
                    <a:pt x="4006" y="867"/>
                  </a:cubicBezTo>
                  <a:cubicBezTo>
                    <a:pt x="4104" y="867"/>
                    <a:pt x="4189" y="838"/>
                    <a:pt x="4215" y="677"/>
                  </a:cubicBezTo>
                  <a:cubicBezTo>
                    <a:pt x="4251" y="356"/>
                    <a:pt x="3929" y="344"/>
                    <a:pt x="3774" y="201"/>
                  </a:cubicBezTo>
                  <a:cubicBezTo>
                    <a:pt x="3727" y="153"/>
                    <a:pt x="3667" y="118"/>
                    <a:pt x="3620" y="82"/>
                  </a:cubicBezTo>
                  <a:cubicBezTo>
                    <a:pt x="3575" y="23"/>
                    <a:pt x="3522" y="0"/>
                    <a:pt x="3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5884050" y="3907175"/>
              <a:ext cx="104800" cy="19175"/>
            </a:xfrm>
            <a:custGeom>
              <a:avLst/>
              <a:gdLst/>
              <a:ahLst/>
              <a:cxnLst/>
              <a:rect l="l" t="t" r="r" b="b"/>
              <a:pathLst>
                <a:path w="4192" h="767" extrusionOk="0">
                  <a:moveTo>
                    <a:pt x="597" y="1"/>
                  </a:moveTo>
                  <a:cubicBezTo>
                    <a:pt x="397" y="1"/>
                    <a:pt x="198" y="5"/>
                    <a:pt x="1" y="12"/>
                  </a:cubicBezTo>
                  <a:cubicBezTo>
                    <a:pt x="132" y="262"/>
                    <a:pt x="489" y="83"/>
                    <a:pt x="608" y="333"/>
                  </a:cubicBezTo>
                  <a:cubicBezTo>
                    <a:pt x="989" y="678"/>
                    <a:pt x="1501" y="500"/>
                    <a:pt x="1930" y="678"/>
                  </a:cubicBezTo>
                  <a:cubicBezTo>
                    <a:pt x="1989" y="702"/>
                    <a:pt x="2061" y="726"/>
                    <a:pt x="2144" y="726"/>
                  </a:cubicBezTo>
                  <a:lnTo>
                    <a:pt x="3120" y="726"/>
                  </a:lnTo>
                  <a:cubicBezTo>
                    <a:pt x="3140" y="725"/>
                    <a:pt x="3159" y="724"/>
                    <a:pt x="3179" y="724"/>
                  </a:cubicBezTo>
                  <a:cubicBezTo>
                    <a:pt x="3349" y="724"/>
                    <a:pt x="3527" y="766"/>
                    <a:pt x="3696" y="766"/>
                  </a:cubicBezTo>
                  <a:cubicBezTo>
                    <a:pt x="3878" y="766"/>
                    <a:pt x="4051" y="717"/>
                    <a:pt x="4192" y="512"/>
                  </a:cubicBezTo>
                  <a:cubicBezTo>
                    <a:pt x="4150" y="387"/>
                    <a:pt x="4061" y="372"/>
                    <a:pt x="3966" y="372"/>
                  </a:cubicBezTo>
                  <a:cubicBezTo>
                    <a:pt x="3936" y="372"/>
                    <a:pt x="3905" y="373"/>
                    <a:pt x="3876" y="373"/>
                  </a:cubicBezTo>
                  <a:cubicBezTo>
                    <a:pt x="3811" y="373"/>
                    <a:pt x="3749" y="366"/>
                    <a:pt x="3704" y="321"/>
                  </a:cubicBezTo>
                  <a:cubicBezTo>
                    <a:pt x="3215" y="274"/>
                    <a:pt x="2703" y="286"/>
                    <a:pt x="2227" y="166"/>
                  </a:cubicBezTo>
                  <a:cubicBezTo>
                    <a:pt x="1695" y="36"/>
                    <a:pt x="1144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6132000" y="3898150"/>
              <a:ext cx="70575" cy="22725"/>
            </a:xfrm>
            <a:custGeom>
              <a:avLst/>
              <a:gdLst/>
              <a:ahLst/>
              <a:cxnLst/>
              <a:rect l="l" t="t" r="r" b="b"/>
              <a:pathLst>
                <a:path w="2823" h="909" extrusionOk="0">
                  <a:moveTo>
                    <a:pt x="689" y="1"/>
                  </a:moveTo>
                  <a:cubicBezTo>
                    <a:pt x="481" y="1"/>
                    <a:pt x="273" y="29"/>
                    <a:pt x="72" y="135"/>
                  </a:cubicBezTo>
                  <a:cubicBezTo>
                    <a:pt x="13" y="230"/>
                    <a:pt x="1" y="349"/>
                    <a:pt x="36" y="468"/>
                  </a:cubicBezTo>
                  <a:cubicBezTo>
                    <a:pt x="167" y="754"/>
                    <a:pt x="405" y="908"/>
                    <a:pt x="715" y="908"/>
                  </a:cubicBezTo>
                  <a:cubicBezTo>
                    <a:pt x="836" y="890"/>
                    <a:pt x="949" y="850"/>
                    <a:pt x="1072" y="850"/>
                  </a:cubicBezTo>
                  <a:cubicBezTo>
                    <a:pt x="1107" y="850"/>
                    <a:pt x="1143" y="853"/>
                    <a:pt x="1179" y="861"/>
                  </a:cubicBezTo>
                  <a:cubicBezTo>
                    <a:pt x="1239" y="873"/>
                    <a:pt x="1298" y="885"/>
                    <a:pt x="1358" y="885"/>
                  </a:cubicBezTo>
                  <a:cubicBezTo>
                    <a:pt x="1418" y="885"/>
                    <a:pt x="1465" y="873"/>
                    <a:pt x="1525" y="861"/>
                  </a:cubicBezTo>
                  <a:cubicBezTo>
                    <a:pt x="1560" y="849"/>
                    <a:pt x="1608" y="813"/>
                    <a:pt x="1644" y="766"/>
                  </a:cubicBezTo>
                  <a:cubicBezTo>
                    <a:pt x="1666" y="728"/>
                    <a:pt x="1698" y="710"/>
                    <a:pt x="1739" y="710"/>
                  </a:cubicBezTo>
                  <a:cubicBezTo>
                    <a:pt x="1763" y="710"/>
                    <a:pt x="1791" y="717"/>
                    <a:pt x="1822" y="730"/>
                  </a:cubicBezTo>
                  <a:cubicBezTo>
                    <a:pt x="1846" y="754"/>
                    <a:pt x="1894" y="789"/>
                    <a:pt x="1918" y="813"/>
                  </a:cubicBezTo>
                  <a:cubicBezTo>
                    <a:pt x="1977" y="861"/>
                    <a:pt x="2060" y="885"/>
                    <a:pt x="2132" y="885"/>
                  </a:cubicBezTo>
                  <a:cubicBezTo>
                    <a:pt x="2180" y="885"/>
                    <a:pt x="2215" y="885"/>
                    <a:pt x="2263" y="861"/>
                  </a:cubicBezTo>
                  <a:lnTo>
                    <a:pt x="2322" y="825"/>
                  </a:lnTo>
                  <a:cubicBezTo>
                    <a:pt x="2346" y="819"/>
                    <a:pt x="2370" y="816"/>
                    <a:pt x="2394" y="816"/>
                  </a:cubicBezTo>
                  <a:cubicBezTo>
                    <a:pt x="2418" y="816"/>
                    <a:pt x="2441" y="819"/>
                    <a:pt x="2465" y="825"/>
                  </a:cubicBezTo>
                  <a:cubicBezTo>
                    <a:pt x="2511" y="848"/>
                    <a:pt x="2558" y="861"/>
                    <a:pt x="2604" y="861"/>
                  </a:cubicBezTo>
                  <a:cubicBezTo>
                    <a:pt x="2629" y="861"/>
                    <a:pt x="2654" y="857"/>
                    <a:pt x="2680" y="849"/>
                  </a:cubicBezTo>
                  <a:cubicBezTo>
                    <a:pt x="2727" y="813"/>
                    <a:pt x="2763" y="766"/>
                    <a:pt x="2787" y="730"/>
                  </a:cubicBezTo>
                  <a:cubicBezTo>
                    <a:pt x="2822" y="587"/>
                    <a:pt x="2822" y="492"/>
                    <a:pt x="2703" y="397"/>
                  </a:cubicBezTo>
                  <a:lnTo>
                    <a:pt x="2561" y="266"/>
                  </a:lnTo>
                  <a:cubicBezTo>
                    <a:pt x="2287" y="27"/>
                    <a:pt x="1929" y="135"/>
                    <a:pt x="1608" y="27"/>
                  </a:cubicBezTo>
                  <a:cubicBezTo>
                    <a:pt x="1542" y="35"/>
                    <a:pt x="1474" y="38"/>
                    <a:pt x="1407" y="38"/>
                  </a:cubicBezTo>
                  <a:cubicBezTo>
                    <a:pt x="1171" y="38"/>
                    <a:pt x="929" y="1"/>
                    <a:pt x="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5812625" y="3873675"/>
              <a:ext cx="72050" cy="27850"/>
            </a:xfrm>
            <a:custGeom>
              <a:avLst/>
              <a:gdLst/>
              <a:ahLst/>
              <a:cxnLst/>
              <a:rect l="l" t="t" r="r" b="b"/>
              <a:pathLst>
                <a:path w="2882" h="1114" extrusionOk="0">
                  <a:moveTo>
                    <a:pt x="882" y="1"/>
                  </a:moveTo>
                  <a:cubicBezTo>
                    <a:pt x="590" y="1"/>
                    <a:pt x="296" y="22"/>
                    <a:pt x="0" y="66"/>
                  </a:cubicBezTo>
                  <a:cubicBezTo>
                    <a:pt x="36" y="233"/>
                    <a:pt x="155" y="304"/>
                    <a:pt x="298" y="375"/>
                  </a:cubicBezTo>
                  <a:cubicBezTo>
                    <a:pt x="322" y="411"/>
                    <a:pt x="357" y="459"/>
                    <a:pt x="381" y="494"/>
                  </a:cubicBezTo>
                  <a:cubicBezTo>
                    <a:pt x="417" y="649"/>
                    <a:pt x="274" y="649"/>
                    <a:pt x="203" y="721"/>
                  </a:cubicBezTo>
                  <a:cubicBezTo>
                    <a:pt x="191" y="756"/>
                    <a:pt x="155" y="768"/>
                    <a:pt x="143" y="792"/>
                  </a:cubicBezTo>
                  <a:lnTo>
                    <a:pt x="143" y="947"/>
                  </a:lnTo>
                  <a:cubicBezTo>
                    <a:pt x="655" y="995"/>
                    <a:pt x="1167" y="1054"/>
                    <a:pt x="1691" y="1114"/>
                  </a:cubicBezTo>
                  <a:cubicBezTo>
                    <a:pt x="1739" y="1078"/>
                    <a:pt x="1750" y="1018"/>
                    <a:pt x="1739" y="959"/>
                  </a:cubicBezTo>
                  <a:cubicBezTo>
                    <a:pt x="1620" y="816"/>
                    <a:pt x="1727" y="709"/>
                    <a:pt x="1846" y="637"/>
                  </a:cubicBezTo>
                  <a:cubicBezTo>
                    <a:pt x="1989" y="533"/>
                    <a:pt x="2140" y="504"/>
                    <a:pt x="2294" y="504"/>
                  </a:cubicBezTo>
                  <a:cubicBezTo>
                    <a:pt x="2473" y="504"/>
                    <a:pt x="2655" y="542"/>
                    <a:pt x="2834" y="542"/>
                  </a:cubicBezTo>
                  <a:cubicBezTo>
                    <a:pt x="2882" y="471"/>
                    <a:pt x="2882" y="399"/>
                    <a:pt x="2822" y="316"/>
                  </a:cubicBezTo>
                  <a:cubicBezTo>
                    <a:pt x="2187" y="110"/>
                    <a:pt x="1540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5829875" y="3982500"/>
              <a:ext cx="83075" cy="9425"/>
            </a:xfrm>
            <a:custGeom>
              <a:avLst/>
              <a:gdLst/>
              <a:ahLst/>
              <a:cxnLst/>
              <a:rect l="l" t="t" r="r" b="b"/>
              <a:pathLst>
                <a:path w="3323" h="377" extrusionOk="0">
                  <a:moveTo>
                    <a:pt x="2458" y="0"/>
                  </a:moveTo>
                  <a:cubicBezTo>
                    <a:pt x="2118" y="0"/>
                    <a:pt x="1775" y="37"/>
                    <a:pt x="1440" y="37"/>
                  </a:cubicBezTo>
                  <a:cubicBezTo>
                    <a:pt x="1392" y="37"/>
                    <a:pt x="1345" y="36"/>
                    <a:pt x="1299" y="35"/>
                  </a:cubicBezTo>
                  <a:cubicBezTo>
                    <a:pt x="1176" y="78"/>
                    <a:pt x="1056" y="102"/>
                    <a:pt x="936" y="102"/>
                  </a:cubicBezTo>
                  <a:cubicBezTo>
                    <a:pt x="824" y="102"/>
                    <a:pt x="711" y="81"/>
                    <a:pt x="596" y="35"/>
                  </a:cubicBezTo>
                  <a:lnTo>
                    <a:pt x="441" y="35"/>
                  </a:lnTo>
                  <a:cubicBezTo>
                    <a:pt x="408" y="64"/>
                    <a:pt x="370" y="72"/>
                    <a:pt x="329" y="72"/>
                  </a:cubicBezTo>
                  <a:cubicBezTo>
                    <a:pt x="281" y="72"/>
                    <a:pt x="229" y="61"/>
                    <a:pt x="179" y="61"/>
                  </a:cubicBezTo>
                  <a:cubicBezTo>
                    <a:pt x="133" y="61"/>
                    <a:pt x="88" y="71"/>
                    <a:pt x="48" y="106"/>
                  </a:cubicBezTo>
                  <a:cubicBezTo>
                    <a:pt x="37" y="130"/>
                    <a:pt x="25" y="154"/>
                    <a:pt x="1" y="178"/>
                  </a:cubicBezTo>
                  <a:cubicBezTo>
                    <a:pt x="190" y="291"/>
                    <a:pt x="389" y="318"/>
                    <a:pt x="589" y="318"/>
                  </a:cubicBezTo>
                  <a:cubicBezTo>
                    <a:pt x="767" y="318"/>
                    <a:pt x="946" y="297"/>
                    <a:pt x="1120" y="297"/>
                  </a:cubicBezTo>
                  <a:cubicBezTo>
                    <a:pt x="1551" y="305"/>
                    <a:pt x="1972" y="377"/>
                    <a:pt x="2396" y="377"/>
                  </a:cubicBezTo>
                  <a:cubicBezTo>
                    <a:pt x="2604" y="377"/>
                    <a:pt x="2813" y="360"/>
                    <a:pt x="3025" y="309"/>
                  </a:cubicBezTo>
                  <a:cubicBezTo>
                    <a:pt x="3096" y="237"/>
                    <a:pt x="3192" y="237"/>
                    <a:pt x="3275" y="213"/>
                  </a:cubicBezTo>
                  <a:cubicBezTo>
                    <a:pt x="3287" y="178"/>
                    <a:pt x="3311" y="166"/>
                    <a:pt x="3323" y="130"/>
                  </a:cubicBezTo>
                  <a:cubicBezTo>
                    <a:pt x="3041" y="28"/>
                    <a:pt x="2750" y="0"/>
                    <a:pt x="2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5924825" y="3936775"/>
              <a:ext cx="78925" cy="11625"/>
            </a:xfrm>
            <a:custGeom>
              <a:avLst/>
              <a:gdLst/>
              <a:ahLst/>
              <a:cxnLst/>
              <a:rect l="l" t="t" r="r" b="b"/>
              <a:pathLst>
                <a:path w="3157" h="465" extrusionOk="0">
                  <a:moveTo>
                    <a:pt x="174" y="0"/>
                  </a:moveTo>
                  <a:cubicBezTo>
                    <a:pt x="153" y="0"/>
                    <a:pt x="132" y="6"/>
                    <a:pt x="108" y="18"/>
                  </a:cubicBezTo>
                  <a:cubicBezTo>
                    <a:pt x="1" y="102"/>
                    <a:pt x="13" y="197"/>
                    <a:pt x="120" y="280"/>
                  </a:cubicBezTo>
                  <a:cubicBezTo>
                    <a:pt x="729" y="400"/>
                    <a:pt x="1350" y="465"/>
                    <a:pt x="1970" y="465"/>
                  </a:cubicBezTo>
                  <a:cubicBezTo>
                    <a:pt x="2211" y="465"/>
                    <a:pt x="2452" y="455"/>
                    <a:pt x="2692" y="435"/>
                  </a:cubicBezTo>
                  <a:cubicBezTo>
                    <a:pt x="2747" y="357"/>
                    <a:pt x="2829" y="355"/>
                    <a:pt x="2911" y="355"/>
                  </a:cubicBezTo>
                  <a:cubicBezTo>
                    <a:pt x="2917" y="355"/>
                    <a:pt x="2923" y="355"/>
                    <a:pt x="2928" y="355"/>
                  </a:cubicBezTo>
                  <a:cubicBezTo>
                    <a:pt x="3016" y="355"/>
                    <a:pt x="3102" y="352"/>
                    <a:pt x="3156" y="256"/>
                  </a:cubicBezTo>
                  <a:cubicBezTo>
                    <a:pt x="3049" y="169"/>
                    <a:pt x="2910" y="161"/>
                    <a:pt x="2772" y="161"/>
                  </a:cubicBezTo>
                  <a:cubicBezTo>
                    <a:pt x="2741" y="161"/>
                    <a:pt x="2710" y="161"/>
                    <a:pt x="2680" y="161"/>
                  </a:cubicBezTo>
                  <a:cubicBezTo>
                    <a:pt x="2251" y="149"/>
                    <a:pt x="1834" y="149"/>
                    <a:pt x="1406" y="137"/>
                  </a:cubicBezTo>
                  <a:cubicBezTo>
                    <a:pt x="1277" y="81"/>
                    <a:pt x="1144" y="67"/>
                    <a:pt x="1010" y="67"/>
                  </a:cubicBezTo>
                  <a:cubicBezTo>
                    <a:pt x="876" y="67"/>
                    <a:pt x="741" y="81"/>
                    <a:pt x="608" y="81"/>
                  </a:cubicBezTo>
                  <a:cubicBezTo>
                    <a:pt x="482" y="81"/>
                    <a:pt x="358" y="68"/>
                    <a:pt x="239" y="18"/>
                  </a:cubicBezTo>
                  <a:cubicBezTo>
                    <a:pt x="215" y="6"/>
                    <a:pt x="194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152550" y="3936325"/>
              <a:ext cx="69975" cy="10400"/>
            </a:xfrm>
            <a:custGeom>
              <a:avLst/>
              <a:gdLst/>
              <a:ahLst/>
              <a:cxnLst/>
              <a:rect l="l" t="t" r="r" b="b"/>
              <a:pathLst>
                <a:path w="2799" h="416" extrusionOk="0">
                  <a:moveTo>
                    <a:pt x="881" y="1"/>
                  </a:moveTo>
                  <a:cubicBezTo>
                    <a:pt x="832" y="80"/>
                    <a:pt x="774" y="106"/>
                    <a:pt x="709" y="106"/>
                  </a:cubicBezTo>
                  <a:cubicBezTo>
                    <a:pt x="648" y="106"/>
                    <a:pt x="581" y="83"/>
                    <a:pt x="512" y="60"/>
                  </a:cubicBezTo>
                  <a:cubicBezTo>
                    <a:pt x="439" y="36"/>
                    <a:pt x="365" y="19"/>
                    <a:pt x="293" y="19"/>
                  </a:cubicBezTo>
                  <a:cubicBezTo>
                    <a:pt x="190" y="19"/>
                    <a:pt x="91" y="53"/>
                    <a:pt x="0" y="143"/>
                  </a:cubicBezTo>
                  <a:cubicBezTo>
                    <a:pt x="174" y="222"/>
                    <a:pt x="323" y="415"/>
                    <a:pt x="521" y="415"/>
                  </a:cubicBezTo>
                  <a:cubicBezTo>
                    <a:pt x="594" y="415"/>
                    <a:pt x="673" y="389"/>
                    <a:pt x="762" y="322"/>
                  </a:cubicBezTo>
                  <a:cubicBezTo>
                    <a:pt x="770" y="318"/>
                    <a:pt x="780" y="316"/>
                    <a:pt x="790" y="316"/>
                  </a:cubicBezTo>
                  <a:cubicBezTo>
                    <a:pt x="835" y="316"/>
                    <a:pt x="899" y="347"/>
                    <a:pt x="947" y="347"/>
                  </a:cubicBezTo>
                  <a:cubicBezTo>
                    <a:pt x="953" y="347"/>
                    <a:pt x="959" y="347"/>
                    <a:pt x="965" y="346"/>
                  </a:cubicBezTo>
                  <a:cubicBezTo>
                    <a:pt x="1059" y="331"/>
                    <a:pt x="1155" y="325"/>
                    <a:pt x="1250" y="325"/>
                  </a:cubicBezTo>
                  <a:cubicBezTo>
                    <a:pt x="1560" y="325"/>
                    <a:pt x="1873" y="387"/>
                    <a:pt x="2182" y="387"/>
                  </a:cubicBezTo>
                  <a:cubicBezTo>
                    <a:pt x="2373" y="387"/>
                    <a:pt x="2563" y="363"/>
                    <a:pt x="2751" y="286"/>
                  </a:cubicBezTo>
                  <a:cubicBezTo>
                    <a:pt x="2798" y="227"/>
                    <a:pt x="2786" y="179"/>
                    <a:pt x="2715" y="167"/>
                  </a:cubicBezTo>
                  <a:cubicBezTo>
                    <a:pt x="2096" y="167"/>
                    <a:pt x="1488" y="72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066225" y="3943775"/>
              <a:ext cx="62825" cy="13125"/>
            </a:xfrm>
            <a:custGeom>
              <a:avLst/>
              <a:gdLst/>
              <a:ahLst/>
              <a:cxnLst/>
              <a:rect l="l" t="t" r="r" b="b"/>
              <a:pathLst>
                <a:path w="2513" h="525" extrusionOk="0">
                  <a:moveTo>
                    <a:pt x="477" y="0"/>
                  </a:moveTo>
                  <a:cubicBezTo>
                    <a:pt x="393" y="72"/>
                    <a:pt x="250" y="60"/>
                    <a:pt x="155" y="72"/>
                  </a:cubicBezTo>
                  <a:cubicBezTo>
                    <a:pt x="60" y="119"/>
                    <a:pt x="12" y="191"/>
                    <a:pt x="0" y="286"/>
                  </a:cubicBezTo>
                  <a:cubicBezTo>
                    <a:pt x="155" y="399"/>
                    <a:pt x="328" y="420"/>
                    <a:pt x="503" y="420"/>
                  </a:cubicBezTo>
                  <a:cubicBezTo>
                    <a:pt x="606" y="420"/>
                    <a:pt x="709" y="413"/>
                    <a:pt x="811" y="413"/>
                  </a:cubicBezTo>
                  <a:cubicBezTo>
                    <a:pt x="883" y="413"/>
                    <a:pt x="955" y="416"/>
                    <a:pt x="1024" y="429"/>
                  </a:cubicBezTo>
                  <a:cubicBezTo>
                    <a:pt x="1175" y="476"/>
                    <a:pt x="1327" y="486"/>
                    <a:pt x="1480" y="486"/>
                  </a:cubicBezTo>
                  <a:cubicBezTo>
                    <a:pt x="1606" y="486"/>
                    <a:pt x="1733" y="479"/>
                    <a:pt x="1859" y="479"/>
                  </a:cubicBezTo>
                  <a:cubicBezTo>
                    <a:pt x="1931" y="479"/>
                    <a:pt x="2002" y="481"/>
                    <a:pt x="2072" y="488"/>
                  </a:cubicBezTo>
                  <a:cubicBezTo>
                    <a:pt x="2203" y="465"/>
                    <a:pt x="2382" y="524"/>
                    <a:pt x="2489" y="369"/>
                  </a:cubicBezTo>
                  <a:cubicBezTo>
                    <a:pt x="2513" y="226"/>
                    <a:pt x="2417" y="179"/>
                    <a:pt x="2310" y="131"/>
                  </a:cubicBezTo>
                  <a:cubicBezTo>
                    <a:pt x="2310" y="119"/>
                    <a:pt x="2298" y="107"/>
                    <a:pt x="2263" y="96"/>
                  </a:cubicBezTo>
                  <a:cubicBezTo>
                    <a:pt x="2253" y="86"/>
                    <a:pt x="2241" y="80"/>
                    <a:pt x="2229" y="80"/>
                  </a:cubicBezTo>
                  <a:cubicBezTo>
                    <a:pt x="2211" y="80"/>
                    <a:pt x="2193" y="91"/>
                    <a:pt x="2179" y="119"/>
                  </a:cubicBezTo>
                  <a:lnTo>
                    <a:pt x="1893" y="119"/>
                  </a:lnTo>
                  <a:cubicBezTo>
                    <a:pt x="1893" y="107"/>
                    <a:pt x="1882" y="107"/>
                    <a:pt x="1846" y="96"/>
                  </a:cubicBezTo>
                  <a:cubicBezTo>
                    <a:pt x="1839" y="89"/>
                    <a:pt x="1832" y="86"/>
                    <a:pt x="1824" y="86"/>
                  </a:cubicBezTo>
                  <a:cubicBezTo>
                    <a:pt x="1803" y="86"/>
                    <a:pt x="1780" y="105"/>
                    <a:pt x="1763" y="131"/>
                  </a:cubicBezTo>
                  <a:cubicBezTo>
                    <a:pt x="1707" y="174"/>
                    <a:pt x="1655" y="198"/>
                    <a:pt x="1604" y="198"/>
                  </a:cubicBezTo>
                  <a:cubicBezTo>
                    <a:pt x="1557" y="198"/>
                    <a:pt x="1511" y="177"/>
                    <a:pt x="1465" y="131"/>
                  </a:cubicBezTo>
                  <a:cubicBezTo>
                    <a:pt x="1371" y="70"/>
                    <a:pt x="1271" y="55"/>
                    <a:pt x="1169" y="55"/>
                  </a:cubicBezTo>
                  <a:cubicBezTo>
                    <a:pt x="1072" y="55"/>
                    <a:pt x="972" y="69"/>
                    <a:pt x="874" y="69"/>
                  </a:cubicBezTo>
                  <a:cubicBezTo>
                    <a:pt x="775" y="69"/>
                    <a:pt x="678" y="55"/>
                    <a:pt x="584" y="0"/>
                  </a:cubicBezTo>
                  <a:cubicBezTo>
                    <a:pt x="566" y="6"/>
                    <a:pt x="548" y="9"/>
                    <a:pt x="530" y="9"/>
                  </a:cubicBezTo>
                  <a:cubicBezTo>
                    <a:pt x="512" y="9"/>
                    <a:pt x="494" y="6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5898350" y="3915500"/>
              <a:ext cx="62525" cy="13425"/>
            </a:xfrm>
            <a:custGeom>
              <a:avLst/>
              <a:gdLst/>
              <a:ahLst/>
              <a:cxnLst/>
              <a:rect l="l" t="t" r="r" b="b"/>
              <a:pathLst>
                <a:path w="2501" h="537" extrusionOk="0">
                  <a:moveTo>
                    <a:pt x="0" y="0"/>
                  </a:moveTo>
                  <a:lnTo>
                    <a:pt x="0" y="72"/>
                  </a:lnTo>
                  <a:cubicBezTo>
                    <a:pt x="36" y="155"/>
                    <a:pt x="84" y="214"/>
                    <a:pt x="143" y="250"/>
                  </a:cubicBezTo>
                  <a:cubicBezTo>
                    <a:pt x="226" y="298"/>
                    <a:pt x="334" y="345"/>
                    <a:pt x="417" y="393"/>
                  </a:cubicBezTo>
                  <a:cubicBezTo>
                    <a:pt x="474" y="389"/>
                    <a:pt x="530" y="387"/>
                    <a:pt x="586" y="387"/>
                  </a:cubicBezTo>
                  <a:cubicBezTo>
                    <a:pt x="1086" y="387"/>
                    <a:pt x="1568" y="537"/>
                    <a:pt x="2060" y="537"/>
                  </a:cubicBezTo>
                  <a:cubicBezTo>
                    <a:pt x="2139" y="537"/>
                    <a:pt x="2218" y="533"/>
                    <a:pt x="2298" y="524"/>
                  </a:cubicBezTo>
                  <a:cubicBezTo>
                    <a:pt x="2358" y="476"/>
                    <a:pt x="2441" y="465"/>
                    <a:pt x="2489" y="393"/>
                  </a:cubicBezTo>
                  <a:cubicBezTo>
                    <a:pt x="2501" y="334"/>
                    <a:pt x="2489" y="298"/>
                    <a:pt x="2429" y="274"/>
                  </a:cubicBezTo>
                  <a:cubicBezTo>
                    <a:pt x="2346" y="274"/>
                    <a:pt x="2239" y="286"/>
                    <a:pt x="2143" y="286"/>
                  </a:cubicBezTo>
                  <a:cubicBezTo>
                    <a:pt x="2076" y="319"/>
                    <a:pt x="2007" y="340"/>
                    <a:pt x="1937" y="340"/>
                  </a:cubicBezTo>
                  <a:cubicBezTo>
                    <a:pt x="1858" y="340"/>
                    <a:pt x="1779" y="314"/>
                    <a:pt x="1703" y="250"/>
                  </a:cubicBezTo>
                  <a:cubicBezTo>
                    <a:pt x="1673" y="244"/>
                    <a:pt x="1646" y="241"/>
                    <a:pt x="1621" y="241"/>
                  </a:cubicBezTo>
                  <a:cubicBezTo>
                    <a:pt x="1596" y="241"/>
                    <a:pt x="1572" y="244"/>
                    <a:pt x="1548" y="250"/>
                  </a:cubicBezTo>
                  <a:cubicBezTo>
                    <a:pt x="1548" y="262"/>
                    <a:pt x="1536" y="286"/>
                    <a:pt x="1512" y="298"/>
                  </a:cubicBezTo>
                  <a:cubicBezTo>
                    <a:pt x="1503" y="301"/>
                    <a:pt x="1495" y="302"/>
                    <a:pt x="1487" y="302"/>
                  </a:cubicBezTo>
                  <a:cubicBezTo>
                    <a:pt x="1464" y="302"/>
                    <a:pt x="1444" y="289"/>
                    <a:pt x="1417" y="262"/>
                  </a:cubicBezTo>
                  <a:cubicBezTo>
                    <a:pt x="977" y="72"/>
                    <a:pt x="477" y="6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6075450" y="3994075"/>
              <a:ext cx="47350" cy="11075"/>
            </a:xfrm>
            <a:custGeom>
              <a:avLst/>
              <a:gdLst/>
              <a:ahLst/>
              <a:cxnLst/>
              <a:rect l="l" t="t" r="r" b="b"/>
              <a:pathLst>
                <a:path w="1894" h="443" extrusionOk="0">
                  <a:moveTo>
                    <a:pt x="84" y="0"/>
                  </a:moveTo>
                  <a:lnTo>
                    <a:pt x="84" y="0"/>
                  </a:lnTo>
                  <a:cubicBezTo>
                    <a:pt x="0" y="143"/>
                    <a:pt x="155" y="191"/>
                    <a:pt x="227" y="262"/>
                  </a:cubicBezTo>
                  <a:cubicBezTo>
                    <a:pt x="469" y="403"/>
                    <a:pt x="720" y="443"/>
                    <a:pt x="972" y="443"/>
                  </a:cubicBezTo>
                  <a:cubicBezTo>
                    <a:pt x="1252" y="443"/>
                    <a:pt x="1534" y="394"/>
                    <a:pt x="1810" y="381"/>
                  </a:cubicBezTo>
                  <a:cubicBezTo>
                    <a:pt x="1894" y="381"/>
                    <a:pt x="1834" y="239"/>
                    <a:pt x="1810" y="143"/>
                  </a:cubicBezTo>
                  <a:cubicBezTo>
                    <a:pt x="1239" y="84"/>
                    <a:pt x="655" y="48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977225" y="3987150"/>
              <a:ext cx="63125" cy="10225"/>
            </a:xfrm>
            <a:custGeom>
              <a:avLst/>
              <a:gdLst/>
              <a:ahLst/>
              <a:cxnLst/>
              <a:rect l="l" t="t" r="r" b="b"/>
              <a:pathLst>
                <a:path w="2525" h="409" extrusionOk="0">
                  <a:moveTo>
                    <a:pt x="486" y="0"/>
                  </a:moveTo>
                  <a:cubicBezTo>
                    <a:pt x="471" y="0"/>
                    <a:pt x="456" y="1"/>
                    <a:pt x="441" y="4"/>
                  </a:cubicBezTo>
                  <a:cubicBezTo>
                    <a:pt x="334" y="170"/>
                    <a:pt x="108" y="111"/>
                    <a:pt x="0" y="277"/>
                  </a:cubicBezTo>
                  <a:cubicBezTo>
                    <a:pt x="108" y="396"/>
                    <a:pt x="239" y="408"/>
                    <a:pt x="393" y="408"/>
                  </a:cubicBezTo>
                  <a:lnTo>
                    <a:pt x="2441" y="408"/>
                  </a:lnTo>
                  <a:cubicBezTo>
                    <a:pt x="2525" y="349"/>
                    <a:pt x="2525" y="301"/>
                    <a:pt x="2429" y="266"/>
                  </a:cubicBezTo>
                  <a:cubicBezTo>
                    <a:pt x="2191" y="177"/>
                    <a:pt x="1939" y="128"/>
                    <a:pt x="1684" y="128"/>
                  </a:cubicBezTo>
                  <a:cubicBezTo>
                    <a:pt x="1596" y="128"/>
                    <a:pt x="1506" y="134"/>
                    <a:pt x="1417" y="146"/>
                  </a:cubicBezTo>
                  <a:cubicBezTo>
                    <a:pt x="1328" y="188"/>
                    <a:pt x="1236" y="209"/>
                    <a:pt x="1143" y="209"/>
                  </a:cubicBezTo>
                  <a:cubicBezTo>
                    <a:pt x="1051" y="209"/>
                    <a:pt x="959" y="188"/>
                    <a:pt x="870" y="146"/>
                  </a:cubicBezTo>
                  <a:cubicBezTo>
                    <a:pt x="751" y="93"/>
                    <a:pt x="623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220700" y="3924725"/>
              <a:ext cx="28300" cy="19125"/>
            </a:xfrm>
            <a:custGeom>
              <a:avLst/>
              <a:gdLst/>
              <a:ahLst/>
              <a:cxnLst/>
              <a:rect l="l" t="t" r="r" b="b"/>
              <a:pathLst>
                <a:path w="1132" h="765" extrusionOk="0">
                  <a:moveTo>
                    <a:pt x="48" y="0"/>
                  </a:moveTo>
                  <a:cubicBezTo>
                    <a:pt x="84" y="60"/>
                    <a:pt x="120" y="119"/>
                    <a:pt x="167" y="167"/>
                  </a:cubicBezTo>
                  <a:cubicBezTo>
                    <a:pt x="465" y="524"/>
                    <a:pt x="465" y="524"/>
                    <a:pt x="1" y="631"/>
                  </a:cubicBezTo>
                  <a:cubicBezTo>
                    <a:pt x="13" y="679"/>
                    <a:pt x="25" y="703"/>
                    <a:pt x="48" y="750"/>
                  </a:cubicBezTo>
                  <a:cubicBezTo>
                    <a:pt x="172" y="757"/>
                    <a:pt x="304" y="764"/>
                    <a:pt x="439" y="764"/>
                  </a:cubicBezTo>
                  <a:cubicBezTo>
                    <a:pt x="538" y="764"/>
                    <a:pt x="638" y="760"/>
                    <a:pt x="739" y="750"/>
                  </a:cubicBezTo>
                  <a:cubicBezTo>
                    <a:pt x="894" y="750"/>
                    <a:pt x="1037" y="738"/>
                    <a:pt x="1084" y="572"/>
                  </a:cubicBezTo>
                  <a:cubicBezTo>
                    <a:pt x="1132" y="381"/>
                    <a:pt x="1013" y="250"/>
                    <a:pt x="846" y="191"/>
                  </a:cubicBezTo>
                  <a:cubicBezTo>
                    <a:pt x="596" y="119"/>
                    <a:pt x="310" y="6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789700" y="3977250"/>
              <a:ext cx="48250" cy="10375"/>
            </a:xfrm>
            <a:custGeom>
              <a:avLst/>
              <a:gdLst/>
              <a:ahLst/>
              <a:cxnLst/>
              <a:rect l="l" t="t" r="r" b="b"/>
              <a:pathLst>
                <a:path w="1930" h="415" extrusionOk="0">
                  <a:moveTo>
                    <a:pt x="328" y="1"/>
                  </a:moveTo>
                  <a:cubicBezTo>
                    <a:pt x="222" y="1"/>
                    <a:pt x="114" y="9"/>
                    <a:pt x="0" y="30"/>
                  </a:cubicBezTo>
                  <a:cubicBezTo>
                    <a:pt x="497" y="289"/>
                    <a:pt x="927" y="414"/>
                    <a:pt x="1354" y="414"/>
                  </a:cubicBezTo>
                  <a:cubicBezTo>
                    <a:pt x="1438" y="414"/>
                    <a:pt x="1523" y="409"/>
                    <a:pt x="1608" y="400"/>
                  </a:cubicBezTo>
                  <a:lnTo>
                    <a:pt x="1655" y="340"/>
                  </a:lnTo>
                  <a:cubicBezTo>
                    <a:pt x="1727" y="269"/>
                    <a:pt x="1870" y="328"/>
                    <a:pt x="1929" y="221"/>
                  </a:cubicBezTo>
                  <a:cubicBezTo>
                    <a:pt x="1882" y="185"/>
                    <a:pt x="1822" y="138"/>
                    <a:pt x="1775" y="90"/>
                  </a:cubicBezTo>
                  <a:cubicBezTo>
                    <a:pt x="1669" y="123"/>
                    <a:pt x="1564" y="135"/>
                    <a:pt x="1458" y="135"/>
                  </a:cubicBezTo>
                  <a:cubicBezTo>
                    <a:pt x="1109" y="135"/>
                    <a:pt x="747" y="1"/>
                    <a:pt x="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6119500" y="3948600"/>
              <a:ext cx="56575" cy="13425"/>
            </a:xfrm>
            <a:custGeom>
              <a:avLst/>
              <a:gdLst/>
              <a:ahLst/>
              <a:cxnLst/>
              <a:rect l="l" t="t" r="r" b="b"/>
              <a:pathLst>
                <a:path w="2263" h="537" extrusionOk="0">
                  <a:moveTo>
                    <a:pt x="556" y="1"/>
                  </a:moveTo>
                  <a:cubicBezTo>
                    <a:pt x="486" y="1"/>
                    <a:pt x="417" y="28"/>
                    <a:pt x="346" y="81"/>
                  </a:cubicBezTo>
                  <a:cubicBezTo>
                    <a:pt x="286" y="224"/>
                    <a:pt x="143" y="224"/>
                    <a:pt x="24" y="260"/>
                  </a:cubicBezTo>
                  <a:cubicBezTo>
                    <a:pt x="1" y="319"/>
                    <a:pt x="1" y="343"/>
                    <a:pt x="60" y="367"/>
                  </a:cubicBezTo>
                  <a:cubicBezTo>
                    <a:pt x="143" y="367"/>
                    <a:pt x="251" y="391"/>
                    <a:pt x="346" y="391"/>
                  </a:cubicBezTo>
                  <a:cubicBezTo>
                    <a:pt x="503" y="447"/>
                    <a:pt x="665" y="462"/>
                    <a:pt x="830" y="462"/>
                  </a:cubicBezTo>
                  <a:cubicBezTo>
                    <a:pt x="1016" y="462"/>
                    <a:pt x="1206" y="443"/>
                    <a:pt x="1395" y="443"/>
                  </a:cubicBezTo>
                  <a:cubicBezTo>
                    <a:pt x="1570" y="443"/>
                    <a:pt x="1745" y="459"/>
                    <a:pt x="1918" y="522"/>
                  </a:cubicBezTo>
                  <a:cubicBezTo>
                    <a:pt x="1971" y="522"/>
                    <a:pt x="2040" y="537"/>
                    <a:pt x="2098" y="537"/>
                  </a:cubicBezTo>
                  <a:cubicBezTo>
                    <a:pt x="2156" y="537"/>
                    <a:pt x="2203" y="522"/>
                    <a:pt x="2215" y="462"/>
                  </a:cubicBezTo>
                  <a:cubicBezTo>
                    <a:pt x="2263" y="284"/>
                    <a:pt x="2084" y="272"/>
                    <a:pt x="1965" y="236"/>
                  </a:cubicBezTo>
                  <a:lnTo>
                    <a:pt x="1775" y="236"/>
                  </a:lnTo>
                  <a:cubicBezTo>
                    <a:pt x="1775" y="224"/>
                    <a:pt x="1751" y="224"/>
                    <a:pt x="1727" y="212"/>
                  </a:cubicBezTo>
                  <a:cubicBezTo>
                    <a:pt x="1717" y="205"/>
                    <a:pt x="1707" y="202"/>
                    <a:pt x="1698" y="202"/>
                  </a:cubicBezTo>
                  <a:cubicBezTo>
                    <a:pt x="1676" y="202"/>
                    <a:pt x="1657" y="219"/>
                    <a:pt x="1632" y="236"/>
                  </a:cubicBezTo>
                  <a:lnTo>
                    <a:pt x="1489" y="236"/>
                  </a:lnTo>
                  <a:cubicBezTo>
                    <a:pt x="1429" y="188"/>
                    <a:pt x="1382" y="153"/>
                    <a:pt x="1322" y="105"/>
                  </a:cubicBezTo>
                  <a:lnTo>
                    <a:pt x="1203" y="105"/>
                  </a:lnTo>
                  <a:cubicBezTo>
                    <a:pt x="1203" y="105"/>
                    <a:pt x="1191" y="117"/>
                    <a:pt x="1156" y="129"/>
                  </a:cubicBezTo>
                  <a:cubicBezTo>
                    <a:pt x="1120" y="129"/>
                    <a:pt x="1084" y="117"/>
                    <a:pt x="1060" y="93"/>
                  </a:cubicBezTo>
                  <a:lnTo>
                    <a:pt x="917" y="93"/>
                  </a:lnTo>
                  <a:cubicBezTo>
                    <a:pt x="917" y="93"/>
                    <a:pt x="905" y="105"/>
                    <a:pt x="882" y="117"/>
                  </a:cubicBezTo>
                  <a:cubicBezTo>
                    <a:pt x="834" y="117"/>
                    <a:pt x="798" y="105"/>
                    <a:pt x="775" y="81"/>
                  </a:cubicBezTo>
                  <a:cubicBezTo>
                    <a:pt x="697" y="28"/>
                    <a:pt x="626" y="1"/>
                    <a:pt x="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5942700" y="3986925"/>
              <a:ext cx="46525" cy="7450"/>
            </a:xfrm>
            <a:custGeom>
              <a:avLst/>
              <a:gdLst/>
              <a:ahLst/>
              <a:cxnLst/>
              <a:rect l="l" t="t" r="r" b="b"/>
              <a:pathLst>
                <a:path w="1861" h="298" extrusionOk="0">
                  <a:moveTo>
                    <a:pt x="96" y="1"/>
                  </a:moveTo>
                  <a:cubicBezTo>
                    <a:pt x="12" y="84"/>
                    <a:pt x="0" y="179"/>
                    <a:pt x="96" y="275"/>
                  </a:cubicBezTo>
                  <a:cubicBezTo>
                    <a:pt x="393" y="275"/>
                    <a:pt x="667" y="286"/>
                    <a:pt x="953" y="286"/>
                  </a:cubicBezTo>
                  <a:cubicBezTo>
                    <a:pt x="1007" y="246"/>
                    <a:pt x="1057" y="217"/>
                    <a:pt x="1110" y="217"/>
                  </a:cubicBezTo>
                  <a:cubicBezTo>
                    <a:pt x="1151" y="217"/>
                    <a:pt x="1192" y="233"/>
                    <a:pt x="1239" y="275"/>
                  </a:cubicBezTo>
                  <a:cubicBezTo>
                    <a:pt x="1286" y="275"/>
                    <a:pt x="1346" y="286"/>
                    <a:pt x="1381" y="286"/>
                  </a:cubicBezTo>
                  <a:cubicBezTo>
                    <a:pt x="1404" y="270"/>
                    <a:pt x="1432" y="264"/>
                    <a:pt x="1464" y="264"/>
                  </a:cubicBezTo>
                  <a:cubicBezTo>
                    <a:pt x="1539" y="264"/>
                    <a:pt x="1633" y="298"/>
                    <a:pt x="1707" y="298"/>
                  </a:cubicBezTo>
                  <a:cubicBezTo>
                    <a:pt x="1799" y="298"/>
                    <a:pt x="1861" y="246"/>
                    <a:pt x="1822" y="13"/>
                  </a:cubicBezTo>
                  <a:cubicBezTo>
                    <a:pt x="1250" y="1"/>
                    <a:pt x="667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6199875" y="3907750"/>
              <a:ext cx="30375" cy="16100"/>
            </a:xfrm>
            <a:custGeom>
              <a:avLst/>
              <a:gdLst/>
              <a:ahLst/>
              <a:cxnLst/>
              <a:rect l="l" t="t" r="r" b="b"/>
              <a:pathLst>
                <a:path w="1215" h="644" extrusionOk="0">
                  <a:moveTo>
                    <a:pt x="174" y="1"/>
                  </a:moveTo>
                  <a:cubicBezTo>
                    <a:pt x="117" y="1"/>
                    <a:pt x="59" y="5"/>
                    <a:pt x="0" y="13"/>
                  </a:cubicBezTo>
                  <a:cubicBezTo>
                    <a:pt x="0" y="143"/>
                    <a:pt x="12" y="286"/>
                    <a:pt x="12" y="417"/>
                  </a:cubicBezTo>
                  <a:cubicBezTo>
                    <a:pt x="12" y="441"/>
                    <a:pt x="24" y="477"/>
                    <a:pt x="60" y="489"/>
                  </a:cubicBezTo>
                  <a:cubicBezTo>
                    <a:pt x="131" y="548"/>
                    <a:pt x="191" y="596"/>
                    <a:pt x="286" y="620"/>
                  </a:cubicBezTo>
                  <a:cubicBezTo>
                    <a:pt x="310" y="644"/>
                    <a:pt x="346" y="644"/>
                    <a:pt x="369" y="644"/>
                  </a:cubicBezTo>
                  <a:cubicBezTo>
                    <a:pt x="405" y="620"/>
                    <a:pt x="417" y="608"/>
                    <a:pt x="441" y="596"/>
                  </a:cubicBezTo>
                  <a:cubicBezTo>
                    <a:pt x="536" y="596"/>
                    <a:pt x="643" y="584"/>
                    <a:pt x="727" y="584"/>
                  </a:cubicBezTo>
                  <a:cubicBezTo>
                    <a:pt x="798" y="358"/>
                    <a:pt x="1072" y="501"/>
                    <a:pt x="1215" y="322"/>
                  </a:cubicBezTo>
                  <a:cubicBezTo>
                    <a:pt x="885" y="157"/>
                    <a:pt x="54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6119500" y="4022350"/>
              <a:ext cx="52125" cy="7925"/>
            </a:xfrm>
            <a:custGeom>
              <a:avLst/>
              <a:gdLst/>
              <a:ahLst/>
              <a:cxnLst/>
              <a:rect l="l" t="t" r="r" b="b"/>
              <a:pathLst>
                <a:path w="2085" h="317" extrusionOk="0">
                  <a:moveTo>
                    <a:pt x="1370" y="1"/>
                  </a:moveTo>
                  <a:cubicBezTo>
                    <a:pt x="1025" y="12"/>
                    <a:pt x="703" y="12"/>
                    <a:pt x="358" y="12"/>
                  </a:cubicBezTo>
                  <a:cubicBezTo>
                    <a:pt x="227" y="12"/>
                    <a:pt x="120" y="48"/>
                    <a:pt x="24" y="143"/>
                  </a:cubicBezTo>
                  <a:cubicBezTo>
                    <a:pt x="1" y="203"/>
                    <a:pt x="13" y="262"/>
                    <a:pt x="72" y="298"/>
                  </a:cubicBezTo>
                  <a:cubicBezTo>
                    <a:pt x="203" y="298"/>
                    <a:pt x="358" y="310"/>
                    <a:pt x="489" y="310"/>
                  </a:cubicBezTo>
                  <a:cubicBezTo>
                    <a:pt x="613" y="240"/>
                    <a:pt x="742" y="186"/>
                    <a:pt x="876" y="186"/>
                  </a:cubicBezTo>
                  <a:cubicBezTo>
                    <a:pt x="948" y="186"/>
                    <a:pt x="1021" y="201"/>
                    <a:pt x="1096" y="239"/>
                  </a:cubicBezTo>
                  <a:cubicBezTo>
                    <a:pt x="1225" y="297"/>
                    <a:pt x="1369" y="316"/>
                    <a:pt x="1513" y="316"/>
                  </a:cubicBezTo>
                  <a:cubicBezTo>
                    <a:pt x="1634" y="316"/>
                    <a:pt x="1756" y="303"/>
                    <a:pt x="1870" y="286"/>
                  </a:cubicBezTo>
                  <a:cubicBezTo>
                    <a:pt x="2084" y="239"/>
                    <a:pt x="1929" y="108"/>
                    <a:pt x="1906" y="12"/>
                  </a:cubicBezTo>
                  <a:lnTo>
                    <a:pt x="1667" y="12"/>
                  </a:lnTo>
                  <a:cubicBezTo>
                    <a:pt x="1610" y="44"/>
                    <a:pt x="1553" y="69"/>
                    <a:pt x="1499" y="69"/>
                  </a:cubicBezTo>
                  <a:cubicBezTo>
                    <a:pt x="1453" y="69"/>
                    <a:pt x="1409" y="50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5912325" y="3985750"/>
              <a:ext cx="32775" cy="7575"/>
            </a:xfrm>
            <a:custGeom>
              <a:avLst/>
              <a:gdLst/>
              <a:ahLst/>
              <a:cxnLst/>
              <a:rect l="l" t="t" r="r" b="b"/>
              <a:pathLst>
                <a:path w="1311" h="303" extrusionOk="0">
                  <a:moveTo>
                    <a:pt x="25" y="0"/>
                  </a:moveTo>
                  <a:lnTo>
                    <a:pt x="1" y="60"/>
                  </a:lnTo>
                  <a:cubicBezTo>
                    <a:pt x="1" y="95"/>
                    <a:pt x="13" y="119"/>
                    <a:pt x="13" y="155"/>
                  </a:cubicBezTo>
                  <a:cubicBezTo>
                    <a:pt x="242" y="279"/>
                    <a:pt x="478" y="303"/>
                    <a:pt x="718" y="303"/>
                  </a:cubicBezTo>
                  <a:cubicBezTo>
                    <a:pt x="864" y="303"/>
                    <a:pt x="1012" y="294"/>
                    <a:pt x="1160" y="294"/>
                  </a:cubicBezTo>
                  <a:cubicBezTo>
                    <a:pt x="1210" y="294"/>
                    <a:pt x="1260" y="295"/>
                    <a:pt x="1311" y="298"/>
                  </a:cubicBezTo>
                  <a:lnTo>
                    <a:pt x="1311" y="36"/>
                  </a:lnTo>
                  <a:cubicBezTo>
                    <a:pt x="894" y="36"/>
                    <a:pt x="453" y="24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6047175" y="3993775"/>
              <a:ext cx="34250" cy="6875"/>
            </a:xfrm>
            <a:custGeom>
              <a:avLst/>
              <a:gdLst/>
              <a:ahLst/>
              <a:cxnLst/>
              <a:rect l="l" t="t" r="r" b="b"/>
              <a:pathLst>
                <a:path w="1370" h="275" extrusionOk="0">
                  <a:moveTo>
                    <a:pt x="96" y="1"/>
                  </a:moveTo>
                  <a:cubicBezTo>
                    <a:pt x="0" y="84"/>
                    <a:pt x="0" y="167"/>
                    <a:pt x="84" y="262"/>
                  </a:cubicBezTo>
                  <a:cubicBezTo>
                    <a:pt x="512" y="262"/>
                    <a:pt x="941" y="274"/>
                    <a:pt x="1370" y="274"/>
                  </a:cubicBezTo>
                  <a:cubicBezTo>
                    <a:pt x="1334" y="191"/>
                    <a:pt x="1274" y="96"/>
                    <a:pt x="1227" y="12"/>
                  </a:cubicBezTo>
                  <a:cubicBezTo>
                    <a:pt x="834" y="12"/>
                    <a:pt x="46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5998050" y="3942800"/>
              <a:ext cx="38725" cy="7675"/>
            </a:xfrm>
            <a:custGeom>
              <a:avLst/>
              <a:gdLst/>
              <a:ahLst/>
              <a:cxnLst/>
              <a:rect l="l" t="t" r="r" b="b"/>
              <a:pathLst>
                <a:path w="1549" h="307" extrusionOk="0">
                  <a:moveTo>
                    <a:pt x="1158" y="0"/>
                  </a:moveTo>
                  <a:cubicBezTo>
                    <a:pt x="1003" y="0"/>
                    <a:pt x="848" y="31"/>
                    <a:pt x="699" y="31"/>
                  </a:cubicBezTo>
                  <a:cubicBezTo>
                    <a:pt x="673" y="31"/>
                    <a:pt x="646" y="30"/>
                    <a:pt x="620" y="27"/>
                  </a:cubicBezTo>
                  <a:cubicBezTo>
                    <a:pt x="554" y="94"/>
                    <a:pt x="474" y="106"/>
                    <a:pt x="392" y="106"/>
                  </a:cubicBezTo>
                  <a:cubicBezTo>
                    <a:pt x="345" y="106"/>
                    <a:pt x="296" y="102"/>
                    <a:pt x="249" y="102"/>
                  </a:cubicBezTo>
                  <a:cubicBezTo>
                    <a:pt x="158" y="102"/>
                    <a:pt x="70" y="117"/>
                    <a:pt x="1" y="206"/>
                  </a:cubicBezTo>
                  <a:cubicBezTo>
                    <a:pt x="275" y="258"/>
                    <a:pt x="545" y="307"/>
                    <a:pt x="814" y="307"/>
                  </a:cubicBezTo>
                  <a:cubicBezTo>
                    <a:pt x="1036" y="307"/>
                    <a:pt x="1257" y="274"/>
                    <a:pt x="1477" y="182"/>
                  </a:cubicBezTo>
                  <a:cubicBezTo>
                    <a:pt x="1549" y="146"/>
                    <a:pt x="1549" y="111"/>
                    <a:pt x="1477" y="63"/>
                  </a:cubicBezTo>
                  <a:cubicBezTo>
                    <a:pt x="1372" y="15"/>
                    <a:pt x="1265" y="0"/>
                    <a:pt x="1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6088550" y="3936025"/>
              <a:ext cx="57775" cy="4225"/>
            </a:xfrm>
            <a:custGeom>
              <a:avLst/>
              <a:gdLst/>
              <a:ahLst/>
              <a:cxnLst/>
              <a:rect l="l" t="t" r="r" b="b"/>
              <a:pathLst>
                <a:path w="2311" h="169" extrusionOk="0">
                  <a:moveTo>
                    <a:pt x="0" y="1"/>
                  </a:moveTo>
                  <a:lnTo>
                    <a:pt x="0" y="1"/>
                  </a:lnTo>
                  <a:cubicBezTo>
                    <a:pt x="105" y="153"/>
                    <a:pt x="256" y="168"/>
                    <a:pt x="391" y="168"/>
                  </a:cubicBezTo>
                  <a:cubicBezTo>
                    <a:pt x="425" y="168"/>
                    <a:pt x="458" y="167"/>
                    <a:pt x="489" y="167"/>
                  </a:cubicBezTo>
                  <a:cubicBezTo>
                    <a:pt x="1108" y="167"/>
                    <a:pt x="1703" y="144"/>
                    <a:pt x="2310" y="144"/>
                  </a:cubicBezTo>
                  <a:cubicBezTo>
                    <a:pt x="2221" y="36"/>
                    <a:pt x="2098" y="23"/>
                    <a:pt x="1972" y="23"/>
                  </a:cubicBezTo>
                  <a:cubicBezTo>
                    <a:pt x="1930" y="23"/>
                    <a:pt x="1887" y="25"/>
                    <a:pt x="1846" y="25"/>
                  </a:cubicBezTo>
                  <a:cubicBezTo>
                    <a:pt x="1239" y="13"/>
                    <a:pt x="608" y="1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6043600" y="3943475"/>
              <a:ext cx="28300" cy="7750"/>
            </a:xfrm>
            <a:custGeom>
              <a:avLst/>
              <a:gdLst/>
              <a:ahLst/>
              <a:cxnLst/>
              <a:rect l="l" t="t" r="r" b="b"/>
              <a:pathLst>
                <a:path w="1132" h="310" extrusionOk="0">
                  <a:moveTo>
                    <a:pt x="953" y="0"/>
                  </a:moveTo>
                  <a:cubicBezTo>
                    <a:pt x="831" y="26"/>
                    <a:pt x="707" y="34"/>
                    <a:pt x="583" y="34"/>
                  </a:cubicBezTo>
                  <a:cubicBezTo>
                    <a:pt x="416" y="34"/>
                    <a:pt x="248" y="19"/>
                    <a:pt x="84" y="12"/>
                  </a:cubicBezTo>
                  <a:cubicBezTo>
                    <a:pt x="1" y="96"/>
                    <a:pt x="1" y="191"/>
                    <a:pt x="84" y="286"/>
                  </a:cubicBezTo>
                  <a:cubicBezTo>
                    <a:pt x="358" y="298"/>
                    <a:pt x="643" y="298"/>
                    <a:pt x="917" y="310"/>
                  </a:cubicBezTo>
                  <a:cubicBezTo>
                    <a:pt x="977" y="238"/>
                    <a:pt x="1036" y="179"/>
                    <a:pt x="1096" y="119"/>
                  </a:cubicBezTo>
                  <a:cubicBezTo>
                    <a:pt x="1132" y="60"/>
                    <a:pt x="1120" y="24"/>
                    <a:pt x="1060" y="12"/>
                  </a:cubicBezTo>
                  <a:cubicBezTo>
                    <a:pt x="1045" y="17"/>
                    <a:pt x="1029" y="20"/>
                    <a:pt x="1012" y="20"/>
                  </a:cubicBezTo>
                  <a:cubicBezTo>
                    <a:pt x="989" y="20"/>
                    <a:pt x="967" y="14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6152550" y="3828875"/>
              <a:ext cx="18175" cy="10675"/>
            </a:xfrm>
            <a:custGeom>
              <a:avLst/>
              <a:gdLst/>
              <a:ahLst/>
              <a:cxnLst/>
              <a:rect l="l" t="t" r="r" b="b"/>
              <a:pathLst>
                <a:path w="727" h="427" extrusionOk="0">
                  <a:moveTo>
                    <a:pt x="167" y="0"/>
                  </a:moveTo>
                  <a:cubicBezTo>
                    <a:pt x="107" y="48"/>
                    <a:pt x="12" y="60"/>
                    <a:pt x="0" y="167"/>
                  </a:cubicBezTo>
                  <a:cubicBezTo>
                    <a:pt x="213" y="337"/>
                    <a:pt x="357" y="427"/>
                    <a:pt x="462" y="427"/>
                  </a:cubicBezTo>
                  <a:cubicBezTo>
                    <a:pt x="591" y="427"/>
                    <a:pt x="661" y="290"/>
                    <a:pt x="726" y="0"/>
                  </a:cubicBezTo>
                  <a:lnTo>
                    <a:pt x="596" y="0"/>
                  </a:lnTo>
                  <a:cubicBezTo>
                    <a:pt x="545" y="80"/>
                    <a:pt x="495" y="107"/>
                    <a:pt x="445" y="107"/>
                  </a:cubicBezTo>
                  <a:cubicBezTo>
                    <a:pt x="352" y="107"/>
                    <a:pt x="260" y="16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6148075" y="3804175"/>
              <a:ext cx="23250" cy="10675"/>
            </a:xfrm>
            <a:custGeom>
              <a:avLst/>
              <a:gdLst/>
              <a:ahLst/>
              <a:cxnLst/>
              <a:rect l="l" t="t" r="r" b="b"/>
              <a:pathLst>
                <a:path w="930" h="427" extrusionOk="0">
                  <a:moveTo>
                    <a:pt x="227" y="0"/>
                  </a:moveTo>
                  <a:cubicBezTo>
                    <a:pt x="155" y="48"/>
                    <a:pt x="60" y="84"/>
                    <a:pt x="13" y="155"/>
                  </a:cubicBezTo>
                  <a:cubicBezTo>
                    <a:pt x="1" y="215"/>
                    <a:pt x="13" y="262"/>
                    <a:pt x="72" y="286"/>
                  </a:cubicBezTo>
                  <a:cubicBezTo>
                    <a:pt x="236" y="354"/>
                    <a:pt x="399" y="426"/>
                    <a:pt x="563" y="426"/>
                  </a:cubicBezTo>
                  <a:cubicBezTo>
                    <a:pt x="685" y="426"/>
                    <a:pt x="807" y="386"/>
                    <a:pt x="929" y="274"/>
                  </a:cubicBezTo>
                  <a:cubicBezTo>
                    <a:pt x="870" y="226"/>
                    <a:pt x="834" y="167"/>
                    <a:pt x="786" y="143"/>
                  </a:cubicBezTo>
                  <a:cubicBezTo>
                    <a:pt x="667" y="24"/>
                    <a:pt x="465" y="119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6128125" y="3957850"/>
              <a:ext cx="39325" cy="4250"/>
            </a:xfrm>
            <a:custGeom>
              <a:avLst/>
              <a:gdLst/>
              <a:ahLst/>
              <a:cxnLst/>
              <a:rect l="l" t="t" r="r" b="b"/>
              <a:pathLst>
                <a:path w="1573" h="170" extrusionOk="0">
                  <a:moveTo>
                    <a:pt x="848" y="1"/>
                  </a:moveTo>
                  <a:cubicBezTo>
                    <a:pt x="619" y="1"/>
                    <a:pt x="389" y="26"/>
                    <a:pt x="165" y="26"/>
                  </a:cubicBezTo>
                  <a:cubicBezTo>
                    <a:pt x="110" y="26"/>
                    <a:pt x="55" y="24"/>
                    <a:pt x="1" y="21"/>
                  </a:cubicBezTo>
                  <a:lnTo>
                    <a:pt x="1" y="21"/>
                  </a:lnTo>
                  <a:cubicBezTo>
                    <a:pt x="209" y="139"/>
                    <a:pt x="425" y="170"/>
                    <a:pt x="644" y="170"/>
                  </a:cubicBezTo>
                  <a:cubicBezTo>
                    <a:pt x="873" y="170"/>
                    <a:pt x="1104" y="137"/>
                    <a:pt x="1334" y="137"/>
                  </a:cubicBezTo>
                  <a:cubicBezTo>
                    <a:pt x="1414" y="137"/>
                    <a:pt x="1493" y="141"/>
                    <a:pt x="1573" y="152"/>
                  </a:cubicBezTo>
                  <a:cubicBezTo>
                    <a:pt x="1340" y="30"/>
                    <a:pt x="1096" y="1"/>
                    <a:pt x="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6215350" y="4050025"/>
              <a:ext cx="22350" cy="8375"/>
            </a:xfrm>
            <a:custGeom>
              <a:avLst/>
              <a:gdLst/>
              <a:ahLst/>
              <a:cxnLst/>
              <a:rect l="l" t="t" r="r" b="b"/>
              <a:pathLst>
                <a:path w="894" h="335" extrusionOk="0">
                  <a:moveTo>
                    <a:pt x="137" y="1"/>
                  </a:moveTo>
                  <a:cubicBezTo>
                    <a:pt x="108" y="1"/>
                    <a:pt x="78" y="13"/>
                    <a:pt x="48" y="37"/>
                  </a:cubicBezTo>
                  <a:cubicBezTo>
                    <a:pt x="0" y="132"/>
                    <a:pt x="0" y="227"/>
                    <a:pt x="60" y="322"/>
                  </a:cubicBezTo>
                  <a:cubicBezTo>
                    <a:pt x="215" y="322"/>
                    <a:pt x="381" y="334"/>
                    <a:pt x="524" y="334"/>
                  </a:cubicBezTo>
                  <a:lnTo>
                    <a:pt x="810" y="334"/>
                  </a:lnTo>
                  <a:cubicBezTo>
                    <a:pt x="893" y="251"/>
                    <a:pt x="893" y="144"/>
                    <a:pt x="810" y="48"/>
                  </a:cubicBezTo>
                  <a:cubicBezTo>
                    <a:pt x="751" y="48"/>
                    <a:pt x="703" y="37"/>
                    <a:pt x="655" y="37"/>
                  </a:cubicBezTo>
                  <a:cubicBezTo>
                    <a:pt x="655" y="25"/>
                    <a:pt x="643" y="25"/>
                    <a:pt x="620" y="13"/>
                  </a:cubicBezTo>
                  <a:cubicBezTo>
                    <a:pt x="609" y="6"/>
                    <a:pt x="600" y="3"/>
                    <a:pt x="591" y="3"/>
                  </a:cubicBezTo>
                  <a:cubicBezTo>
                    <a:pt x="569" y="3"/>
                    <a:pt x="550" y="20"/>
                    <a:pt x="524" y="37"/>
                  </a:cubicBezTo>
                  <a:lnTo>
                    <a:pt x="227" y="37"/>
                  </a:lnTo>
                  <a:cubicBezTo>
                    <a:pt x="197" y="13"/>
                    <a:pt x="167" y="1"/>
                    <a:pt x="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6091825" y="3955075"/>
              <a:ext cx="28900" cy="3425"/>
            </a:xfrm>
            <a:custGeom>
              <a:avLst/>
              <a:gdLst/>
              <a:ahLst/>
              <a:cxnLst/>
              <a:rect l="l" t="t" r="r" b="b"/>
              <a:pathLst>
                <a:path w="1156" h="137" extrusionOk="0">
                  <a:moveTo>
                    <a:pt x="0" y="1"/>
                  </a:moveTo>
                  <a:cubicBezTo>
                    <a:pt x="196" y="112"/>
                    <a:pt x="406" y="137"/>
                    <a:pt x="621" y="137"/>
                  </a:cubicBezTo>
                  <a:cubicBezTo>
                    <a:pt x="798" y="137"/>
                    <a:pt x="978" y="120"/>
                    <a:pt x="1155" y="120"/>
                  </a:cubicBezTo>
                  <a:cubicBezTo>
                    <a:pt x="1155" y="72"/>
                    <a:pt x="1155" y="25"/>
                    <a:pt x="1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13225" y="3933150"/>
              <a:ext cx="14325" cy="10650"/>
            </a:xfrm>
            <a:custGeom>
              <a:avLst/>
              <a:gdLst/>
              <a:ahLst/>
              <a:cxnLst/>
              <a:rect l="l" t="t" r="r" b="b"/>
              <a:pathLst>
                <a:path w="573" h="426" extrusionOk="0">
                  <a:moveTo>
                    <a:pt x="222" y="1"/>
                  </a:moveTo>
                  <a:cubicBezTo>
                    <a:pt x="150" y="1"/>
                    <a:pt x="76" y="34"/>
                    <a:pt x="1" y="128"/>
                  </a:cubicBezTo>
                  <a:cubicBezTo>
                    <a:pt x="155" y="282"/>
                    <a:pt x="346" y="366"/>
                    <a:pt x="560" y="425"/>
                  </a:cubicBezTo>
                  <a:cubicBezTo>
                    <a:pt x="560" y="342"/>
                    <a:pt x="572" y="247"/>
                    <a:pt x="572" y="163"/>
                  </a:cubicBezTo>
                  <a:cubicBezTo>
                    <a:pt x="460" y="96"/>
                    <a:pt x="343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6080800" y="3943400"/>
              <a:ext cx="22050" cy="4275"/>
            </a:xfrm>
            <a:custGeom>
              <a:avLst/>
              <a:gdLst/>
              <a:ahLst/>
              <a:cxnLst/>
              <a:rect l="l" t="t" r="r" b="b"/>
              <a:pathLst>
                <a:path w="882" h="171" extrusionOk="0">
                  <a:moveTo>
                    <a:pt x="474" y="0"/>
                  </a:moveTo>
                  <a:cubicBezTo>
                    <a:pt x="339" y="0"/>
                    <a:pt x="200" y="30"/>
                    <a:pt x="65" y="30"/>
                  </a:cubicBezTo>
                  <a:cubicBezTo>
                    <a:pt x="43" y="30"/>
                    <a:pt x="22" y="29"/>
                    <a:pt x="1" y="27"/>
                  </a:cubicBezTo>
                  <a:lnTo>
                    <a:pt x="1" y="27"/>
                  </a:lnTo>
                  <a:cubicBezTo>
                    <a:pt x="122" y="132"/>
                    <a:pt x="257" y="153"/>
                    <a:pt x="396" y="153"/>
                  </a:cubicBezTo>
                  <a:cubicBezTo>
                    <a:pt x="484" y="153"/>
                    <a:pt x="573" y="144"/>
                    <a:pt x="663" y="144"/>
                  </a:cubicBezTo>
                  <a:cubicBezTo>
                    <a:pt x="736" y="144"/>
                    <a:pt x="810" y="150"/>
                    <a:pt x="882" y="170"/>
                  </a:cubicBezTo>
                  <a:cubicBezTo>
                    <a:pt x="757" y="33"/>
                    <a:pt x="618" y="0"/>
                    <a:pt x="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6135575" y="3999900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63" y="1"/>
                  </a:moveTo>
                  <a:cubicBezTo>
                    <a:pt x="42" y="1"/>
                    <a:pt x="18" y="12"/>
                    <a:pt x="1" y="29"/>
                  </a:cubicBezTo>
                  <a:cubicBezTo>
                    <a:pt x="36" y="184"/>
                    <a:pt x="143" y="267"/>
                    <a:pt x="274" y="327"/>
                  </a:cubicBezTo>
                  <a:cubicBezTo>
                    <a:pt x="322" y="327"/>
                    <a:pt x="370" y="327"/>
                    <a:pt x="429" y="315"/>
                  </a:cubicBezTo>
                  <a:cubicBezTo>
                    <a:pt x="501" y="244"/>
                    <a:pt x="655" y="196"/>
                    <a:pt x="560" y="29"/>
                  </a:cubicBezTo>
                  <a:lnTo>
                    <a:pt x="132" y="29"/>
                  </a:lnTo>
                  <a:cubicBezTo>
                    <a:pt x="132" y="17"/>
                    <a:pt x="120" y="17"/>
                    <a:pt x="84" y="6"/>
                  </a:cubicBezTo>
                  <a:cubicBezTo>
                    <a:pt x="78" y="2"/>
                    <a:pt x="70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6153425" y="3854175"/>
              <a:ext cx="10750" cy="8775"/>
            </a:xfrm>
            <a:custGeom>
              <a:avLst/>
              <a:gdLst/>
              <a:ahLst/>
              <a:cxnLst/>
              <a:rect l="l" t="t" r="r" b="b"/>
              <a:pathLst>
                <a:path w="430" h="351" extrusionOk="0">
                  <a:moveTo>
                    <a:pt x="275" y="1"/>
                  </a:moveTo>
                  <a:cubicBezTo>
                    <a:pt x="96" y="1"/>
                    <a:pt x="1" y="84"/>
                    <a:pt x="1" y="286"/>
                  </a:cubicBezTo>
                  <a:cubicBezTo>
                    <a:pt x="69" y="330"/>
                    <a:pt x="140" y="350"/>
                    <a:pt x="215" y="350"/>
                  </a:cubicBezTo>
                  <a:cubicBezTo>
                    <a:pt x="283" y="350"/>
                    <a:pt x="355" y="332"/>
                    <a:pt x="430" y="298"/>
                  </a:cubicBezTo>
                  <a:cubicBezTo>
                    <a:pt x="430" y="179"/>
                    <a:pt x="394" y="60"/>
                    <a:pt x="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5991800" y="3943175"/>
              <a:ext cx="21750" cy="5975"/>
            </a:xfrm>
            <a:custGeom>
              <a:avLst/>
              <a:gdLst/>
              <a:ahLst/>
              <a:cxnLst/>
              <a:rect l="l" t="t" r="r" b="b"/>
              <a:pathLst>
                <a:path w="870" h="239" extrusionOk="0">
                  <a:moveTo>
                    <a:pt x="465" y="0"/>
                  </a:moveTo>
                  <a:cubicBezTo>
                    <a:pt x="310" y="60"/>
                    <a:pt x="108" y="0"/>
                    <a:pt x="1" y="179"/>
                  </a:cubicBezTo>
                  <a:cubicBezTo>
                    <a:pt x="96" y="179"/>
                    <a:pt x="168" y="191"/>
                    <a:pt x="251" y="191"/>
                  </a:cubicBezTo>
                  <a:cubicBezTo>
                    <a:pt x="453" y="120"/>
                    <a:pt x="703" y="239"/>
                    <a:pt x="870" y="12"/>
                  </a:cubicBezTo>
                  <a:cubicBezTo>
                    <a:pt x="727" y="12"/>
                    <a:pt x="596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6034675" y="3943200"/>
              <a:ext cx="10725" cy="7900"/>
            </a:xfrm>
            <a:custGeom>
              <a:avLst/>
              <a:gdLst/>
              <a:ahLst/>
              <a:cxnLst/>
              <a:rect l="l" t="t" r="r" b="b"/>
              <a:pathLst>
                <a:path w="429" h="316" extrusionOk="0">
                  <a:moveTo>
                    <a:pt x="286" y="1"/>
                  </a:moveTo>
                  <a:cubicBezTo>
                    <a:pt x="191" y="1"/>
                    <a:pt x="96" y="27"/>
                    <a:pt x="0" y="59"/>
                  </a:cubicBezTo>
                  <a:lnTo>
                    <a:pt x="0" y="178"/>
                  </a:lnTo>
                  <a:cubicBezTo>
                    <a:pt x="117" y="207"/>
                    <a:pt x="210" y="316"/>
                    <a:pt x="337" y="316"/>
                  </a:cubicBezTo>
                  <a:cubicBezTo>
                    <a:pt x="366" y="316"/>
                    <a:pt x="396" y="310"/>
                    <a:pt x="429" y="297"/>
                  </a:cubicBezTo>
                  <a:lnTo>
                    <a:pt x="429" y="23"/>
                  </a:lnTo>
                  <a:cubicBezTo>
                    <a:pt x="381" y="7"/>
                    <a:pt x="334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5844775" y="3982425"/>
              <a:ext cx="17575" cy="4725"/>
            </a:xfrm>
            <a:custGeom>
              <a:avLst/>
              <a:gdLst/>
              <a:ahLst/>
              <a:cxnLst/>
              <a:rect l="l" t="t" r="r" b="b"/>
              <a:pathLst>
                <a:path w="703" h="189" extrusionOk="0">
                  <a:moveTo>
                    <a:pt x="336" y="0"/>
                  </a:moveTo>
                  <a:cubicBezTo>
                    <a:pt x="225" y="0"/>
                    <a:pt x="114" y="16"/>
                    <a:pt x="0" y="50"/>
                  </a:cubicBezTo>
                  <a:cubicBezTo>
                    <a:pt x="121" y="140"/>
                    <a:pt x="239" y="188"/>
                    <a:pt x="357" y="188"/>
                  </a:cubicBezTo>
                  <a:cubicBezTo>
                    <a:pt x="471" y="188"/>
                    <a:pt x="585" y="143"/>
                    <a:pt x="703" y="50"/>
                  </a:cubicBezTo>
                  <a:cubicBezTo>
                    <a:pt x="578" y="19"/>
                    <a:pt x="457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5854875" y="3897325"/>
              <a:ext cx="18800" cy="7875"/>
            </a:xfrm>
            <a:custGeom>
              <a:avLst/>
              <a:gdLst/>
              <a:ahLst/>
              <a:cxnLst/>
              <a:rect l="l" t="t" r="r" b="b"/>
              <a:pathLst>
                <a:path w="752" h="315" extrusionOk="0">
                  <a:moveTo>
                    <a:pt x="315" y="0"/>
                  </a:moveTo>
                  <a:cubicBezTo>
                    <a:pt x="232" y="0"/>
                    <a:pt x="148" y="30"/>
                    <a:pt x="60" y="84"/>
                  </a:cubicBezTo>
                  <a:cubicBezTo>
                    <a:pt x="49" y="120"/>
                    <a:pt x="13" y="144"/>
                    <a:pt x="1" y="179"/>
                  </a:cubicBezTo>
                  <a:cubicBezTo>
                    <a:pt x="165" y="270"/>
                    <a:pt x="328" y="315"/>
                    <a:pt x="504" y="315"/>
                  </a:cubicBezTo>
                  <a:cubicBezTo>
                    <a:pt x="583" y="315"/>
                    <a:pt x="665" y="305"/>
                    <a:pt x="751" y="287"/>
                  </a:cubicBezTo>
                  <a:cubicBezTo>
                    <a:pt x="703" y="227"/>
                    <a:pt x="644" y="179"/>
                    <a:pt x="596" y="132"/>
                  </a:cubicBezTo>
                  <a:cubicBezTo>
                    <a:pt x="506" y="42"/>
                    <a:pt x="412" y="0"/>
                    <a:pt x="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6038250" y="3993775"/>
              <a:ext cx="11025" cy="6750"/>
            </a:xfrm>
            <a:custGeom>
              <a:avLst/>
              <a:gdLst/>
              <a:ahLst/>
              <a:cxnLst/>
              <a:rect l="l" t="t" r="r" b="b"/>
              <a:pathLst>
                <a:path w="441" h="270" extrusionOk="0">
                  <a:moveTo>
                    <a:pt x="0" y="1"/>
                  </a:moveTo>
                  <a:lnTo>
                    <a:pt x="0" y="143"/>
                  </a:lnTo>
                  <a:cubicBezTo>
                    <a:pt x="123" y="184"/>
                    <a:pt x="229" y="270"/>
                    <a:pt x="354" y="270"/>
                  </a:cubicBezTo>
                  <a:cubicBezTo>
                    <a:pt x="375" y="270"/>
                    <a:pt x="395" y="267"/>
                    <a:pt x="417" y="262"/>
                  </a:cubicBezTo>
                  <a:cubicBezTo>
                    <a:pt x="441" y="179"/>
                    <a:pt x="441" y="84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5999250" y="3989800"/>
              <a:ext cx="13725" cy="4600"/>
            </a:xfrm>
            <a:custGeom>
              <a:avLst/>
              <a:gdLst/>
              <a:ahLst/>
              <a:cxnLst/>
              <a:rect l="l" t="t" r="r" b="b"/>
              <a:pathLst>
                <a:path w="549" h="184" extrusionOk="0">
                  <a:moveTo>
                    <a:pt x="259" y="0"/>
                  </a:moveTo>
                  <a:cubicBezTo>
                    <a:pt x="172" y="0"/>
                    <a:pt x="85" y="12"/>
                    <a:pt x="0" y="40"/>
                  </a:cubicBezTo>
                  <a:cubicBezTo>
                    <a:pt x="90" y="136"/>
                    <a:pt x="182" y="183"/>
                    <a:pt x="274" y="183"/>
                  </a:cubicBezTo>
                  <a:cubicBezTo>
                    <a:pt x="367" y="183"/>
                    <a:pt x="459" y="136"/>
                    <a:pt x="548" y="40"/>
                  </a:cubicBezTo>
                  <a:cubicBezTo>
                    <a:pt x="454" y="15"/>
                    <a:pt x="35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6123975" y="3947250"/>
              <a:ext cx="14900" cy="3700"/>
            </a:xfrm>
            <a:custGeom>
              <a:avLst/>
              <a:gdLst/>
              <a:ahLst/>
              <a:cxnLst/>
              <a:rect l="l" t="t" r="r" b="b"/>
              <a:pathLst>
                <a:path w="596" h="148" extrusionOk="0">
                  <a:moveTo>
                    <a:pt x="273" y="0"/>
                  </a:moveTo>
                  <a:cubicBezTo>
                    <a:pt x="182" y="0"/>
                    <a:pt x="89" y="16"/>
                    <a:pt x="0" y="16"/>
                  </a:cubicBezTo>
                  <a:cubicBezTo>
                    <a:pt x="60" y="52"/>
                    <a:pt x="107" y="99"/>
                    <a:pt x="167" y="147"/>
                  </a:cubicBezTo>
                  <a:lnTo>
                    <a:pt x="596" y="147"/>
                  </a:lnTo>
                  <a:cubicBezTo>
                    <a:pt x="502" y="26"/>
                    <a:pt x="389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5831075" y="3982750"/>
              <a:ext cx="9850" cy="3600"/>
            </a:xfrm>
            <a:custGeom>
              <a:avLst/>
              <a:gdLst/>
              <a:ahLst/>
              <a:cxnLst/>
              <a:rect l="l" t="t" r="r" b="b"/>
              <a:pathLst>
                <a:path w="394" h="144" extrusionOk="0">
                  <a:moveTo>
                    <a:pt x="274" y="1"/>
                  </a:moveTo>
                  <a:cubicBezTo>
                    <a:pt x="167" y="25"/>
                    <a:pt x="60" y="1"/>
                    <a:pt x="0" y="120"/>
                  </a:cubicBezTo>
                  <a:cubicBezTo>
                    <a:pt x="51" y="134"/>
                    <a:pt x="104" y="144"/>
                    <a:pt x="157" y="144"/>
                  </a:cubicBezTo>
                  <a:cubicBezTo>
                    <a:pt x="243" y="144"/>
                    <a:pt x="327" y="118"/>
                    <a:pt x="393" y="37"/>
                  </a:cubicBezTo>
                  <a:cubicBezTo>
                    <a:pt x="358" y="1"/>
                    <a:pt x="310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6157000" y="4001225"/>
              <a:ext cx="7175" cy="8150"/>
            </a:xfrm>
            <a:custGeom>
              <a:avLst/>
              <a:gdLst/>
              <a:ahLst/>
              <a:cxnLst/>
              <a:rect l="l" t="t" r="r" b="b"/>
              <a:pathLst>
                <a:path w="287" h="326" extrusionOk="0">
                  <a:moveTo>
                    <a:pt x="132" y="0"/>
                  </a:moveTo>
                  <a:cubicBezTo>
                    <a:pt x="96" y="84"/>
                    <a:pt x="48" y="191"/>
                    <a:pt x="1" y="274"/>
                  </a:cubicBezTo>
                  <a:lnTo>
                    <a:pt x="132" y="274"/>
                  </a:lnTo>
                  <a:cubicBezTo>
                    <a:pt x="132" y="286"/>
                    <a:pt x="156" y="310"/>
                    <a:pt x="179" y="322"/>
                  </a:cubicBezTo>
                  <a:cubicBezTo>
                    <a:pt x="191" y="324"/>
                    <a:pt x="201" y="326"/>
                    <a:pt x="210" y="326"/>
                  </a:cubicBezTo>
                  <a:cubicBezTo>
                    <a:pt x="239" y="326"/>
                    <a:pt x="259" y="310"/>
                    <a:pt x="287" y="274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6067125" y="3933425"/>
              <a:ext cx="10725" cy="2925"/>
            </a:xfrm>
            <a:custGeom>
              <a:avLst/>
              <a:gdLst/>
              <a:ahLst/>
              <a:cxnLst/>
              <a:rect l="l" t="t" r="r" b="b"/>
              <a:pathLst>
                <a:path w="429" h="117" extrusionOk="0">
                  <a:moveTo>
                    <a:pt x="210" y="0"/>
                  </a:moveTo>
                  <a:cubicBezTo>
                    <a:pt x="140" y="0"/>
                    <a:pt x="69" y="36"/>
                    <a:pt x="0" y="117"/>
                  </a:cubicBezTo>
                  <a:lnTo>
                    <a:pt x="429" y="117"/>
                  </a:lnTo>
                  <a:cubicBezTo>
                    <a:pt x="361" y="42"/>
                    <a:pt x="286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6070100" y="3943775"/>
              <a:ext cx="8050" cy="2700"/>
            </a:xfrm>
            <a:custGeom>
              <a:avLst/>
              <a:gdLst/>
              <a:ahLst/>
              <a:cxnLst/>
              <a:rect l="l" t="t" r="r" b="b"/>
              <a:pathLst>
                <a:path w="322" h="108" extrusionOk="0">
                  <a:moveTo>
                    <a:pt x="0" y="0"/>
                  </a:moveTo>
                  <a:cubicBezTo>
                    <a:pt x="12" y="36"/>
                    <a:pt x="24" y="72"/>
                    <a:pt x="36" y="107"/>
                  </a:cubicBezTo>
                  <a:cubicBezTo>
                    <a:pt x="143" y="107"/>
                    <a:pt x="250" y="96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6103125" y="3947650"/>
              <a:ext cx="7475" cy="2350"/>
            </a:xfrm>
            <a:custGeom>
              <a:avLst/>
              <a:gdLst/>
              <a:ahLst/>
              <a:cxnLst/>
              <a:rect l="l" t="t" r="r" b="b"/>
              <a:pathLst>
                <a:path w="299" h="94" extrusionOk="0">
                  <a:moveTo>
                    <a:pt x="1" y="0"/>
                  </a:moveTo>
                  <a:cubicBezTo>
                    <a:pt x="43" y="61"/>
                    <a:pt x="92" y="94"/>
                    <a:pt x="144" y="94"/>
                  </a:cubicBezTo>
                  <a:cubicBezTo>
                    <a:pt x="194" y="94"/>
                    <a:pt x="246" y="64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6084975" y="3934525"/>
              <a:ext cx="3900" cy="1825"/>
            </a:xfrm>
            <a:custGeom>
              <a:avLst/>
              <a:gdLst/>
              <a:ahLst/>
              <a:cxnLst/>
              <a:rect l="l" t="t" r="r" b="b"/>
              <a:pathLst>
                <a:path w="156" h="73" extrusionOk="0">
                  <a:moveTo>
                    <a:pt x="74" y="1"/>
                  </a:moveTo>
                  <a:cubicBezTo>
                    <a:pt x="45" y="1"/>
                    <a:pt x="19" y="28"/>
                    <a:pt x="0" y="73"/>
                  </a:cubicBezTo>
                  <a:lnTo>
                    <a:pt x="155" y="73"/>
                  </a:lnTo>
                  <a:cubicBezTo>
                    <a:pt x="127" y="22"/>
                    <a:pt x="99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6110575" y="3945425"/>
              <a:ext cx="3300" cy="2250"/>
            </a:xfrm>
            <a:custGeom>
              <a:avLst/>
              <a:gdLst/>
              <a:ahLst/>
              <a:cxnLst/>
              <a:rect l="l" t="t" r="r" b="b"/>
              <a:pathLst>
                <a:path w="132" h="90" extrusionOk="0">
                  <a:moveTo>
                    <a:pt x="59" y="1"/>
                  </a:moveTo>
                  <a:cubicBezTo>
                    <a:pt x="33" y="1"/>
                    <a:pt x="13" y="31"/>
                    <a:pt x="0" y="89"/>
                  </a:cubicBezTo>
                  <a:cubicBezTo>
                    <a:pt x="48" y="89"/>
                    <a:pt x="84" y="89"/>
                    <a:pt x="131" y="65"/>
                  </a:cubicBezTo>
                  <a:cubicBezTo>
                    <a:pt x="104" y="22"/>
                    <a:pt x="80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6121000" y="3945675"/>
              <a:ext cx="3300" cy="2275"/>
            </a:xfrm>
            <a:custGeom>
              <a:avLst/>
              <a:gdLst/>
              <a:ahLst/>
              <a:cxnLst/>
              <a:rect l="l" t="t" r="r" b="b"/>
              <a:pathLst>
                <a:path w="132" h="91" extrusionOk="0">
                  <a:moveTo>
                    <a:pt x="64" y="0"/>
                  </a:moveTo>
                  <a:cubicBezTo>
                    <a:pt x="44" y="0"/>
                    <a:pt x="23" y="27"/>
                    <a:pt x="0" y="79"/>
                  </a:cubicBezTo>
                  <a:cubicBezTo>
                    <a:pt x="48" y="91"/>
                    <a:pt x="83" y="91"/>
                    <a:pt x="131" y="91"/>
                  </a:cubicBezTo>
                  <a:cubicBezTo>
                    <a:pt x="107" y="30"/>
                    <a:pt x="85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6160275" y="3952700"/>
              <a:ext cx="3900" cy="1500"/>
            </a:xfrm>
            <a:custGeom>
              <a:avLst/>
              <a:gdLst/>
              <a:ahLst/>
              <a:cxnLst/>
              <a:rect l="l" t="t" r="r" b="b"/>
              <a:pathLst>
                <a:path w="156" h="60" extrusionOk="0">
                  <a:moveTo>
                    <a:pt x="108" y="0"/>
                  </a:moveTo>
                  <a:cubicBezTo>
                    <a:pt x="60" y="12"/>
                    <a:pt x="36" y="48"/>
                    <a:pt x="1" y="60"/>
                  </a:cubicBezTo>
                  <a:lnTo>
                    <a:pt x="156" y="60"/>
                  </a:lnTo>
                  <a:cubicBezTo>
                    <a:pt x="144" y="48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6138850" y="3950925"/>
              <a:ext cx="3600" cy="2025"/>
            </a:xfrm>
            <a:custGeom>
              <a:avLst/>
              <a:gdLst/>
              <a:ahLst/>
              <a:cxnLst/>
              <a:rect l="l" t="t" r="r" b="b"/>
              <a:pathLst>
                <a:path w="144" h="81" extrusionOk="0">
                  <a:moveTo>
                    <a:pt x="1" y="0"/>
                  </a:moveTo>
                  <a:cubicBezTo>
                    <a:pt x="24" y="54"/>
                    <a:pt x="45" y="80"/>
                    <a:pt x="67" y="80"/>
                  </a:cubicBezTo>
                  <a:cubicBezTo>
                    <a:pt x="90" y="80"/>
                    <a:pt x="114" y="54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6152550" y="3950925"/>
              <a:ext cx="4175" cy="3275"/>
            </a:xfrm>
            <a:custGeom>
              <a:avLst/>
              <a:gdLst/>
              <a:ahLst/>
              <a:cxnLst/>
              <a:rect l="l" t="t" r="r" b="b"/>
              <a:pathLst>
                <a:path w="167" h="131" extrusionOk="0">
                  <a:moveTo>
                    <a:pt x="167" y="131"/>
                  </a:moveTo>
                  <a:cubicBezTo>
                    <a:pt x="119" y="83"/>
                    <a:pt x="60" y="48"/>
                    <a:pt x="0" y="0"/>
                  </a:cubicBezTo>
                  <a:cubicBezTo>
                    <a:pt x="60" y="48"/>
                    <a:pt x="119" y="83"/>
                    <a:pt x="167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6146000" y="3950925"/>
              <a:ext cx="3600" cy="1575"/>
            </a:xfrm>
            <a:custGeom>
              <a:avLst/>
              <a:gdLst/>
              <a:ahLst/>
              <a:cxnLst/>
              <a:rect l="l" t="t" r="r" b="b"/>
              <a:pathLst>
                <a:path w="144" h="63" extrusionOk="0">
                  <a:moveTo>
                    <a:pt x="0" y="0"/>
                  </a:moveTo>
                  <a:cubicBezTo>
                    <a:pt x="18" y="42"/>
                    <a:pt x="39" y="63"/>
                    <a:pt x="63" y="63"/>
                  </a:cubicBezTo>
                  <a:cubicBezTo>
                    <a:pt x="87" y="63"/>
                    <a:pt x="113" y="42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6149575" y="3939750"/>
              <a:ext cx="3875" cy="2025"/>
            </a:xfrm>
            <a:custGeom>
              <a:avLst/>
              <a:gdLst/>
              <a:ahLst/>
              <a:cxnLst/>
              <a:rect l="l" t="t" r="r" b="b"/>
              <a:pathLst>
                <a:path w="155" h="81" extrusionOk="0">
                  <a:moveTo>
                    <a:pt x="73" y="1"/>
                  </a:moveTo>
                  <a:cubicBezTo>
                    <a:pt x="48" y="1"/>
                    <a:pt x="24" y="6"/>
                    <a:pt x="0" y="18"/>
                  </a:cubicBezTo>
                  <a:cubicBezTo>
                    <a:pt x="24" y="60"/>
                    <a:pt x="48" y="81"/>
                    <a:pt x="73" y="81"/>
                  </a:cubicBezTo>
                  <a:cubicBezTo>
                    <a:pt x="98" y="81"/>
                    <a:pt x="125" y="60"/>
                    <a:pt x="155" y="18"/>
                  </a:cubicBezTo>
                  <a:cubicBezTo>
                    <a:pt x="125" y="6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5898950" y="3917875"/>
              <a:ext cx="3300" cy="4500"/>
            </a:xfrm>
            <a:custGeom>
              <a:avLst/>
              <a:gdLst/>
              <a:ahLst/>
              <a:cxnLst/>
              <a:rect l="l" t="t" r="r" b="b"/>
              <a:pathLst>
                <a:path w="132" h="180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84"/>
                    <a:pt x="60" y="131"/>
                    <a:pt x="131" y="1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5778975" y="3207800"/>
              <a:ext cx="266725" cy="48525"/>
            </a:xfrm>
            <a:custGeom>
              <a:avLst/>
              <a:gdLst/>
              <a:ahLst/>
              <a:cxnLst/>
              <a:rect l="l" t="t" r="r" b="b"/>
              <a:pathLst>
                <a:path w="10669" h="1941" extrusionOk="0">
                  <a:moveTo>
                    <a:pt x="2149" y="0"/>
                  </a:moveTo>
                  <a:cubicBezTo>
                    <a:pt x="1976" y="0"/>
                    <a:pt x="1805" y="37"/>
                    <a:pt x="1644" y="162"/>
                  </a:cubicBezTo>
                  <a:cubicBezTo>
                    <a:pt x="1537" y="317"/>
                    <a:pt x="1358" y="317"/>
                    <a:pt x="1191" y="317"/>
                  </a:cubicBezTo>
                  <a:lnTo>
                    <a:pt x="48" y="317"/>
                  </a:lnTo>
                  <a:cubicBezTo>
                    <a:pt x="1" y="400"/>
                    <a:pt x="13" y="471"/>
                    <a:pt x="108" y="555"/>
                  </a:cubicBezTo>
                  <a:cubicBezTo>
                    <a:pt x="346" y="698"/>
                    <a:pt x="608" y="662"/>
                    <a:pt x="882" y="674"/>
                  </a:cubicBezTo>
                  <a:cubicBezTo>
                    <a:pt x="942" y="675"/>
                    <a:pt x="1002" y="676"/>
                    <a:pt x="1063" y="676"/>
                  </a:cubicBezTo>
                  <a:cubicBezTo>
                    <a:pt x="1213" y="676"/>
                    <a:pt x="1364" y="673"/>
                    <a:pt x="1515" y="673"/>
                  </a:cubicBezTo>
                  <a:cubicBezTo>
                    <a:pt x="1873" y="673"/>
                    <a:pt x="2233" y="688"/>
                    <a:pt x="2585" y="793"/>
                  </a:cubicBezTo>
                  <a:cubicBezTo>
                    <a:pt x="3466" y="852"/>
                    <a:pt x="4311" y="1091"/>
                    <a:pt x="5180" y="1162"/>
                  </a:cubicBezTo>
                  <a:cubicBezTo>
                    <a:pt x="6144" y="1233"/>
                    <a:pt x="7085" y="1388"/>
                    <a:pt x="8038" y="1579"/>
                  </a:cubicBezTo>
                  <a:cubicBezTo>
                    <a:pt x="8169" y="1614"/>
                    <a:pt x="8323" y="1638"/>
                    <a:pt x="8454" y="1638"/>
                  </a:cubicBezTo>
                  <a:cubicBezTo>
                    <a:pt x="8621" y="1638"/>
                    <a:pt x="8776" y="1674"/>
                    <a:pt x="8942" y="1710"/>
                  </a:cubicBezTo>
                  <a:cubicBezTo>
                    <a:pt x="9038" y="1745"/>
                    <a:pt x="9121" y="1769"/>
                    <a:pt x="9228" y="1793"/>
                  </a:cubicBezTo>
                  <a:cubicBezTo>
                    <a:pt x="9359" y="1817"/>
                    <a:pt x="9490" y="1864"/>
                    <a:pt x="9633" y="1888"/>
                  </a:cubicBezTo>
                  <a:cubicBezTo>
                    <a:pt x="9788" y="1925"/>
                    <a:pt x="9949" y="1940"/>
                    <a:pt x="10112" y="1940"/>
                  </a:cubicBezTo>
                  <a:cubicBezTo>
                    <a:pt x="10163" y="1940"/>
                    <a:pt x="10213" y="1939"/>
                    <a:pt x="10264" y="1936"/>
                  </a:cubicBezTo>
                  <a:cubicBezTo>
                    <a:pt x="10419" y="1924"/>
                    <a:pt x="10562" y="1888"/>
                    <a:pt x="10669" y="1769"/>
                  </a:cubicBezTo>
                  <a:cubicBezTo>
                    <a:pt x="10538" y="1519"/>
                    <a:pt x="10240" y="1698"/>
                    <a:pt x="10062" y="1555"/>
                  </a:cubicBezTo>
                  <a:cubicBezTo>
                    <a:pt x="10109" y="1341"/>
                    <a:pt x="10288" y="1352"/>
                    <a:pt x="10431" y="1317"/>
                  </a:cubicBezTo>
                  <a:cubicBezTo>
                    <a:pt x="10312" y="960"/>
                    <a:pt x="9978" y="1031"/>
                    <a:pt x="9716" y="995"/>
                  </a:cubicBezTo>
                  <a:cubicBezTo>
                    <a:pt x="8728" y="864"/>
                    <a:pt x="7728" y="733"/>
                    <a:pt x="6728" y="567"/>
                  </a:cubicBezTo>
                  <a:cubicBezTo>
                    <a:pt x="6133" y="460"/>
                    <a:pt x="5537" y="400"/>
                    <a:pt x="4954" y="281"/>
                  </a:cubicBezTo>
                  <a:cubicBezTo>
                    <a:pt x="4299" y="186"/>
                    <a:pt x="3644" y="102"/>
                    <a:pt x="2977" y="79"/>
                  </a:cubicBezTo>
                  <a:cubicBezTo>
                    <a:pt x="2958" y="80"/>
                    <a:pt x="2938" y="80"/>
                    <a:pt x="2918" y="80"/>
                  </a:cubicBezTo>
                  <a:cubicBezTo>
                    <a:pt x="2666" y="80"/>
                    <a:pt x="2404" y="0"/>
                    <a:pt x="2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5943450" y="3218025"/>
              <a:ext cx="203450" cy="29550"/>
            </a:xfrm>
            <a:custGeom>
              <a:avLst/>
              <a:gdLst/>
              <a:ahLst/>
              <a:cxnLst/>
              <a:rect l="l" t="t" r="r" b="b"/>
              <a:pathLst>
                <a:path w="8138" h="1182" extrusionOk="0">
                  <a:moveTo>
                    <a:pt x="161" y="1"/>
                  </a:moveTo>
                  <a:cubicBezTo>
                    <a:pt x="28" y="1"/>
                    <a:pt x="0" y="110"/>
                    <a:pt x="77" y="324"/>
                  </a:cubicBezTo>
                  <a:cubicBezTo>
                    <a:pt x="1316" y="586"/>
                    <a:pt x="2590" y="658"/>
                    <a:pt x="3840" y="884"/>
                  </a:cubicBezTo>
                  <a:cubicBezTo>
                    <a:pt x="3944" y="877"/>
                    <a:pt x="4049" y="874"/>
                    <a:pt x="4153" y="874"/>
                  </a:cubicBezTo>
                  <a:cubicBezTo>
                    <a:pt x="4593" y="874"/>
                    <a:pt x="5030" y="926"/>
                    <a:pt x="5483" y="955"/>
                  </a:cubicBezTo>
                  <a:cubicBezTo>
                    <a:pt x="6221" y="1051"/>
                    <a:pt x="6947" y="1110"/>
                    <a:pt x="7686" y="1182"/>
                  </a:cubicBezTo>
                  <a:cubicBezTo>
                    <a:pt x="7713" y="1123"/>
                    <a:pt x="7773" y="1113"/>
                    <a:pt x="7840" y="1113"/>
                  </a:cubicBezTo>
                  <a:cubicBezTo>
                    <a:pt x="7876" y="1113"/>
                    <a:pt x="7913" y="1116"/>
                    <a:pt x="7949" y="1116"/>
                  </a:cubicBezTo>
                  <a:cubicBezTo>
                    <a:pt x="8052" y="1116"/>
                    <a:pt x="8138" y="1092"/>
                    <a:pt x="8114" y="908"/>
                  </a:cubicBezTo>
                  <a:cubicBezTo>
                    <a:pt x="6995" y="646"/>
                    <a:pt x="5876" y="491"/>
                    <a:pt x="4733" y="455"/>
                  </a:cubicBezTo>
                  <a:cubicBezTo>
                    <a:pt x="4173" y="443"/>
                    <a:pt x="3602" y="372"/>
                    <a:pt x="3042" y="336"/>
                  </a:cubicBezTo>
                  <a:cubicBezTo>
                    <a:pt x="2241" y="294"/>
                    <a:pt x="1449" y="40"/>
                    <a:pt x="641" y="40"/>
                  </a:cubicBezTo>
                  <a:cubicBezTo>
                    <a:pt x="549" y="40"/>
                    <a:pt x="456" y="43"/>
                    <a:pt x="363" y="51"/>
                  </a:cubicBezTo>
                  <a:cubicBezTo>
                    <a:pt x="280" y="17"/>
                    <a:pt x="212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5247975" y="3081175"/>
              <a:ext cx="155975" cy="33075"/>
            </a:xfrm>
            <a:custGeom>
              <a:avLst/>
              <a:gdLst/>
              <a:ahLst/>
              <a:cxnLst/>
              <a:rect l="l" t="t" r="r" b="b"/>
              <a:pathLst>
                <a:path w="6239" h="1323" extrusionOk="0">
                  <a:moveTo>
                    <a:pt x="369" y="0"/>
                  </a:moveTo>
                  <a:cubicBezTo>
                    <a:pt x="191" y="83"/>
                    <a:pt x="119" y="226"/>
                    <a:pt x="72" y="393"/>
                  </a:cubicBezTo>
                  <a:cubicBezTo>
                    <a:pt x="48" y="524"/>
                    <a:pt x="12" y="643"/>
                    <a:pt x="0" y="774"/>
                  </a:cubicBezTo>
                  <a:cubicBezTo>
                    <a:pt x="0" y="833"/>
                    <a:pt x="36" y="893"/>
                    <a:pt x="60" y="953"/>
                  </a:cubicBezTo>
                  <a:cubicBezTo>
                    <a:pt x="173" y="1059"/>
                    <a:pt x="301" y="1112"/>
                    <a:pt x="435" y="1112"/>
                  </a:cubicBezTo>
                  <a:cubicBezTo>
                    <a:pt x="511" y="1112"/>
                    <a:pt x="589" y="1094"/>
                    <a:pt x="667" y="1060"/>
                  </a:cubicBezTo>
                  <a:cubicBezTo>
                    <a:pt x="738" y="1036"/>
                    <a:pt x="774" y="1000"/>
                    <a:pt x="822" y="953"/>
                  </a:cubicBezTo>
                  <a:cubicBezTo>
                    <a:pt x="822" y="929"/>
                    <a:pt x="834" y="917"/>
                    <a:pt x="834" y="893"/>
                  </a:cubicBezTo>
                  <a:cubicBezTo>
                    <a:pt x="834" y="890"/>
                    <a:pt x="834" y="889"/>
                    <a:pt x="836" y="889"/>
                  </a:cubicBezTo>
                  <a:cubicBezTo>
                    <a:pt x="840" y="889"/>
                    <a:pt x="854" y="904"/>
                    <a:pt x="881" y="941"/>
                  </a:cubicBezTo>
                  <a:cubicBezTo>
                    <a:pt x="929" y="988"/>
                    <a:pt x="965" y="1012"/>
                    <a:pt x="1024" y="1036"/>
                  </a:cubicBezTo>
                  <a:cubicBezTo>
                    <a:pt x="1072" y="1060"/>
                    <a:pt x="1131" y="1060"/>
                    <a:pt x="1191" y="1072"/>
                  </a:cubicBezTo>
                  <a:cubicBezTo>
                    <a:pt x="1310" y="1095"/>
                    <a:pt x="1417" y="1119"/>
                    <a:pt x="1536" y="1131"/>
                  </a:cubicBezTo>
                  <a:cubicBezTo>
                    <a:pt x="1715" y="1131"/>
                    <a:pt x="1881" y="1131"/>
                    <a:pt x="2036" y="1226"/>
                  </a:cubicBezTo>
                  <a:cubicBezTo>
                    <a:pt x="2166" y="1299"/>
                    <a:pt x="2296" y="1322"/>
                    <a:pt x="2427" y="1322"/>
                  </a:cubicBezTo>
                  <a:cubicBezTo>
                    <a:pt x="2620" y="1322"/>
                    <a:pt x="2814" y="1271"/>
                    <a:pt x="3012" y="1250"/>
                  </a:cubicBezTo>
                  <a:cubicBezTo>
                    <a:pt x="3070" y="1247"/>
                    <a:pt x="3128" y="1246"/>
                    <a:pt x="3186" y="1246"/>
                  </a:cubicBezTo>
                  <a:cubicBezTo>
                    <a:pt x="3450" y="1246"/>
                    <a:pt x="3717" y="1272"/>
                    <a:pt x="3982" y="1272"/>
                  </a:cubicBezTo>
                  <a:cubicBezTo>
                    <a:pt x="4104" y="1272"/>
                    <a:pt x="4225" y="1266"/>
                    <a:pt x="4346" y="1250"/>
                  </a:cubicBezTo>
                  <a:lnTo>
                    <a:pt x="4977" y="1250"/>
                  </a:lnTo>
                  <a:cubicBezTo>
                    <a:pt x="5179" y="1250"/>
                    <a:pt x="5394" y="1238"/>
                    <a:pt x="5596" y="1191"/>
                  </a:cubicBezTo>
                  <a:cubicBezTo>
                    <a:pt x="5798" y="1119"/>
                    <a:pt x="6001" y="1095"/>
                    <a:pt x="6179" y="988"/>
                  </a:cubicBezTo>
                  <a:cubicBezTo>
                    <a:pt x="6191" y="976"/>
                    <a:pt x="6227" y="941"/>
                    <a:pt x="6239" y="917"/>
                  </a:cubicBezTo>
                  <a:cubicBezTo>
                    <a:pt x="6227" y="869"/>
                    <a:pt x="6227" y="822"/>
                    <a:pt x="6227" y="774"/>
                  </a:cubicBezTo>
                  <a:cubicBezTo>
                    <a:pt x="5918" y="476"/>
                    <a:pt x="5525" y="429"/>
                    <a:pt x="5120" y="417"/>
                  </a:cubicBezTo>
                  <a:cubicBezTo>
                    <a:pt x="4785" y="417"/>
                    <a:pt x="4443" y="446"/>
                    <a:pt x="4101" y="446"/>
                  </a:cubicBezTo>
                  <a:cubicBezTo>
                    <a:pt x="3824" y="446"/>
                    <a:pt x="3547" y="427"/>
                    <a:pt x="3274" y="357"/>
                  </a:cubicBezTo>
                  <a:cubicBezTo>
                    <a:pt x="3048" y="321"/>
                    <a:pt x="2834" y="298"/>
                    <a:pt x="2608" y="298"/>
                  </a:cubicBezTo>
                  <a:lnTo>
                    <a:pt x="2298" y="298"/>
                  </a:lnTo>
                  <a:cubicBezTo>
                    <a:pt x="2155" y="286"/>
                    <a:pt x="2024" y="262"/>
                    <a:pt x="1893" y="238"/>
                  </a:cubicBezTo>
                  <a:cubicBezTo>
                    <a:pt x="1780" y="275"/>
                    <a:pt x="1671" y="290"/>
                    <a:pt x="1564" y="290"/>
                  </a:cubicBezTo>
                  <a:cubicBezTo>
                    <a:pt x="1152" y="290"/>
                    <a:pt x="776" y="66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6055200" y="3256475"/>
              <a:ext cx="226550" cy="31925"/>
            </a:xfrm>
            <a:custGeom>
              <a:avLst/>
              <a:gdLst/>
              <a:ahLst/>
              <a:cxnLst/>
              <a:rect l="l" t="t" r="r" b="b"/>
              <a:pathLst>
                <a:path w="9062" h="1277" extrusionOk="0">
                  <a:moveTo>
                    <a:pt x="84" y="1"/>
                  </a:moveTo>
                  <a:cubicBezTo>
                    <a:pt x="13" y="48"/>
                    <a:pt x="1" y="108"/>
                    <a:pt x="13" y="203"/>
                  </a:cubicBezTo>
                  <a:cubicBezTo>
                    <a:pt x="203" y="406"/>
                    <a:pt x="501" y="358"/>
                    <a:pt x="739" y="465"/>
                  </a:cubicBezTo>
                  <a:cubicBezTo>
                    <a:pt x="810" y="477"/>
                    <a:pt x="894" y="513"/>
                    <a:pt x="965" y="513"/>
                  </a:cubicBezTo>
                  <a:cubicBezTo>
                    <a:pt x="1263" y="537"/>
                    <a:pt x="1572" y="548"/>
                    <a:pt x="1858" y="644"/>
                  </a:cubicBezTo>
                  <a:cubicBezTo>
                    <a:pt x="3354" y="777"/>
                    <a:pt x="4839" y="1126"/>
                    <a:pt x="6352" y="1126"/>
                  </a:cubicBezTo>
                  <a:cubicBezTo>
                    <a:pt x="6465" y="1126"/>
                    <a:pt x="6579" y="1124"/>
                    <a:pt x="6692" y="1120"/>
                  </a:cubicBezTo>
                  <a:cubicBezTo>
                    <a:pt x="6896" y="1120"/>
                    <a:pt x="7096" y="1112"/>
                    <a:pt x="7297" y="1112"/>
                  </a:cubicBezTo>
                  <a:cubicBezTo>
                    <a:pt x="7448" y="1112"/>
                    <a:pt x="7599" y="1117"/>
                    <a:pt x="7752" y="1132"/>
                  </a:cubicBezTo>
                  <a:cubicBezTo>
                    <a:pt x="7811" y="1156"/>
                    <a:pt x="7883" y="1156"/>
                    <a:pt x="7942" y="1156"/>
                  </a:cubicBezTo>
                  <a:cubicBezTo>
                    <a:pt x="8000" y="1116"/>
                    <a:pt x="8053" y="1100"/>
                    <a:pt x="8103" y="1100"/>
                  </a:cubicBezTo>
                  <a:cubicBezTo>
                    <a:pt x="8186" y="1100"/>
                    <a:pt x="8261" y="1142"/>
                    <a:pt x="8335" y="1180"/>
                  </a:cubicBezTo>
                  <a:lnTo>
                    <a:pt x="8514" y="1227"/>
                  </a:lnTo>
                  <a:cubicBezTo>
                    <a:pt x="8620" y="1238"/>
                    <a:pt x="8726" y="1277"/>
                    <a:pt x="8832" y="1277"/>
                  </a:cubicBezTo>
                  <a:cubicBezTo>
                    <a:pt x="8845" y="1277"/>
                    <a:pt x="8858" y="1276"/>
                    <a:pt x="8871" y="1275"/>
                  </a:cubicBezTo>
                  <a:cubicBezTo>
                    <a:pt x="8931" y="1251"/>
                    <a:pt x="8966" y="1215"/>
                    <a:pt x="9002" y="1156"/>
                  </a:cubicBezTo>
                  <a:cubicBezTo>
                    <a:pt x="9062" y="858"/>
                    <a:pt x="8776" y="894"/>
                    <a:pt x="8645" y="799"/>
                  </a:cubicBezTo>
                  <a:cubicBezTo>
                    <a:pt x="8573" y="799"/>
                    <a:pt x="8478" y="775"/>
                    <a:pt x="8395" y="775"/>
                  </a:cubicBezTo>
                  <a:cubicBezTo>
                    <a:pt x="8353" y="763"/>
                    <a:pt x="8317" y="757"/>
                    <a:pt x="8283" y="757"/>
                  </a:cubicBezTo>
                  <a:cubicBezTo>
                    <a:pt x="8249" y="757"/>
                    <a:pt x="8216" y="763"/>
                    <a:pt x="8180" y="775"/>
                  </a:cubicBezTo>
                  <a:cubicBezTo>
                    <a:pt x="8169" y="769"/>
                    <a:pt x="8157" y="766"/>
                    <a:pt x="8145" y="766"/>
                  </a:cubicBezTo>
                  <a:cubicBezTo>
                    <a:pt x="8133" y="766"/>
                    <a:pt x="8121" y="769"/>
                    <a:pt x="8109" y="775"/>
                  </a:cubicBezTo>
                  <a:cubicBezTo>
                    <a:pt x="8014" y="735"/>
                    <a:pt x="7915" y="726"/>
                    <a:pt x="7814" y="726"/>
                  </a:cubicBezTo>
                  <a:cubicBezTo>
                    <a:pt x="7726" y="726"/>
                    <a:pt x="7637" y="733"/>
                    <a:pt x="7549" y="733"/>
                  </a:cubicBezTo>
                  <a:cubicBezTo>
                    <a:pt x="7435" y="733"/>
                    <a:pt x="7323" y="721"/>
                    <a:pt x="7216" y="668"/>
                  </a:cubicBezTo>
                  <a:cubicBezTo>
                    <a:pt x="6633" y="572"/>
                    <a:pt x="6049" y="513"/>
                    <a:pt x="5478" y="465"/>
                  </a:cubicBezTo>
                  <a:cubicBezTo>
                    <a:pt x="4549" y="394"/>
                    <a:pt x="3608" y="287"/>
                    <a:pt x="2692" y="203"/>
                  </a:cubicBezTo>
                  <a:cubicBezTo>
                    <a:pt x="2554" y="160"/>
                    <a:pt x="2414" y="148"/>
                    <a:pt x="2274" y="148"/>
                  </a:cubicBezTo>
                  <a:cubicBezTo>
                    <a:pt x="2117" y="148"/>
                    <a:pt x="1959" y="163"/>
                    <a:pt x="1804" y="163"/>
                  </a:cubicBezTo>
                  <a:cubicBezTo>
                    <a:pt x="1643" y="163"/>
                    <a:pt x="1486" y="147"/>
                    <a:pt x="1334" y="84"/>
                  </a:cubicBezTo>
                  <a:cubicBezTo>
                    <a:pt x="1239" y="52"/>
                    <a:pt x="1139" y="41"/>
                    <a:pt x="1040" y="41"/>
                  </a:cubicBezTo>
                  <a:cubicBezTo>
                    <a:pt x="955" y="41"/>
                    <a:pt x="869" y="49"/>
                    <a:pt x="787" y="60"/>
                  </a:cubicBezTo>
                  <a:cubicBezTo>
                    <a:pt x="648" y="9"/>
                    <a:pt x="505" y="3"/>
                    <a:pt x="360" y="3"/>
                  </a:cubicBezTo>
                  <a:cubicBezTo>
                    <a:pt x="312" y="3"/>
                    <a:pt x="264" y="4"/>
                    <a:pt x="216" y="4"/>
                  </a:cubicBezTo>
                  <a:cubicBezTo>
                    <a:pt x="172" y="4"/>
                    <a:pt x="128" y="3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5867975" y="3171000"/>
              <a:ext cx="202725" cy="25175"/>
            </a:xfrm>
            <a:custGeom>
              <a:avLst/>
              <a:gdLst/>
              <a:ahLst/>
              <a:cxnLst/>
              <a:rect l="l" t="t" r="r" b="b"/>
              <a:pathLst>
                <a:path w="8109" h="1007" extrusionOk="0">
                  <a:moveTo>
                    <a:pt x="341" y="1"/>
                  </a:moveTo>
                  <a:cubicBezTo>
                    <a:pt x="251" y="1"/>
                    <a:pt x="161" y="16"/>
                    <a:pt x="72" y="62"/>
                  </a:cubicBezTo>
                  <a:cubicBezTo>
                    <a:pt x="13" y="146"/>
                    <a:pt x="1" y="241"/>
                    <a:pt x="84" y="324"/>
                  </a:cubicBezTo>
                  <a:cubicBezTo>
                    <a:pt x="108" y="336"/>
                    <a:pt x="132" y="342"/>
                    <a:pt x="156" y="342"/>
                  </a:cubicBezTo>
                  <a:cubicBezTo>
                    <a:pt x="179" y="342"/>
                    <a:pt x="203" y="336"/>
                    <a:pt x="227" y="324"/>
                  </a:cubicBezTo>
                  <a:cubicBezTo>
                    <a:pt x="227" y="312"/>
                    <a:pt x="239" y="312"/>
                    <a:pt x="263" y="300"/>
                  </a:cubicBezTo>
                  <a:cubicBezTo>
                    <a:pt x="272" y="297"/>
                    <a:pt x="281" y="296"/>
                    <a:pt x="289" y="296"/>
                  </a:cubicBezTo>
                  <a:cubicBezTo>
                    <a:pt x="312" y="296"/>
                    <a:pt x="332" y="307"/>
                    <a:pt x="358" y="324"/>
                  </a:cubicBezTo>
                  <a:cubicBezTo>
                    <a:pt x="1203" y="419"/>
                    <a:pt x="2049" y="527"/>
                    <a:pt x="2906" y="586"/>
                  </a:cubicBezTo>
                  <a:cubicBezTo>
                    <a:pt x="4299" y="681"/>
                    <a:pt x="5680" y="896"/>
                    <a:pt x="7085" y="919"/>
                  </a:cubicBezTo>
                  <a:cubicBezTo>
                    <a:pt x="7273" y="938"/>
                    <a:pt x="7467" y="1006"/>
                    <a:pt x="7650" y="1006"/>
                  </a:cubicBezTo>
                  <a:cubicBezTo>
                    <a:pt x="7816" y="1006"/>
                    <a:pt x="7973" y="951"/>
                    <a:pt x="8109" y="753"/>
                  </a:cubicBezTo>
                  <a:cubicBezTo>
                    <a:pt x="8035" y="699"/>
                    <a:pt x="7954" y="689"/>
                    <a:pt x="7871" y="689"/>
                  </a:cubicBezTo>
                  <a:cubicBezTo>
                    <a:pt x="7826" y="689"/>
                    <a:pt x="7780" y="692"/>
                    <a:pt x="7735" y="692"/>
                  </a:cubicBezTo>
                  <a:cubicBezTo>
                    <a:pt x="7662" y="692"/>
                    <a:pt x="7591" y="685"/>
                    <a:pt x="7526" y="646"/>
                  </a:cubicBezTo>
                  <a:cubicBezTo>
                    <a:pt x="7508" y="634"/>
                    <a:pt x="7487" y="628"/>
                    <a:pt x="7465" y="628"/>
                  </a:cubicBezTo>
                  <a:cubicBezTo>
                    <a:pt x="7442" y="628"/>
                    <a:pt x="7418" y="634"/>
                    <a:pt x="7395" y="646"/>
                  </a:cubicBezTo>
                  <a:cubicBezTo>
                    <a:pt x="7339" y="683"/>
                    <a:pt x="7289" y="701"/>
                    <a:pt x="7239" y="701"/>
                  </a:cubicBezTo>
                  <a:cubicBezTo>
                    <a:pt x="7194" y="701"/>
                    <a:pt x="7148" y="686"/>
                    <a:pt x="7097" y="658"/>
                  </a:cubicBezTo>
                  <a:cubicBezTo>
                    <a:pt x="6895" y="598"/>
                    <a:pt x="6668" y="646"/>
                    <a:pt x="6490" y="503"/>
                  </a:cubicBezTo>
                  <a:cubicBezTo>
                    <a:pt x="6410" y="503"/>
                    <a:pt x="6331" y="513"/>
                    <a:pt x="6255" y="513"/>
                  </a:cubicBezTo>
                  <a:cubicBezTo>
                    <a:pt x="6217" y="513"/>
                    <a:pt x="6180" y="511"/>
                    <a:pt x="6144" y="503"/>
                  </a:cubicBezTo>
                  <a:cubicBezTo>
                    <a:pt x="4955" y="386"/>
                    <a:pt x="3756" y="184"/>
                    <a:pt x="2547" y="184"/>
                  </a:cubicBezTo>
                  <a:cubicBezTo>
                    <a:pt x="2401" y="184"/>
                    <a:pt x="2255" y="187"/>
                    <a:pt x="2108" y="193"/>
                  </a:cubicBezTo>
                  <a:cubicBezTo>
                    <a:pt x="1993" y="141"/>
                    <a:pt x="1871" y="127"/>
                    <a:pt x="1748" y="127"/>
                  </a:cubicBezTo>
                  <a:cubicBezTo>
                    <a:pt x="1612" y="127"/>
                    <a:pt x="1473" y="144"/>
                    <a:pt x="1337" y="144"/>
                  </a:cubicBezTo>
                  <a:cubicBezTo>
                    <a:pt x="1201" y="144"/>
                    <a:pt x="1068" y="128"/>
                    <a:pt x="941" y="62"/>
                  </a:cubicBezTo>
                  <a:cubicBezTo>
                    <a:pt x="922" y="43"/>
                    <a:pt x="898" y="34"/>
                    <a:pt x="876" y="34"/>
                  </a:cubicBezTo>
                  <a:cubicBezTo>
                    <a:pt x="857" y="34"/>
                    <a:pt x="838" y="40"/>
                    <a:pt x="822" y="50"/>
                  </a:cubicBezTo>
                  <a:cubicBezTo>
                    <a:pt x="669" y="50"/>
                    <a:pt x="505" y="1"/>
                    <a:pt x="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5292325" y="3039500"/>
              <a:ext cx="187250" cy="16275"/>
            </a:xfrm>
            <a:custGeom>
              <a:avLst/>
              <a:gdLst/>
              <a:ahLst/>
              <a:cxnLst/>
              <a:rect l="l" t="t" r="r" b="b"/>
              <a:pathLst>
                <a:path w="7490" h="651" extrusionOk="0">
                  <a:moveTo>
                    <a:pt x="286" y="0"/>
                  </a:moveTo>
                  <a:cubicBezTo>
                    <a:pt x="238" y="24"/>
                    <a:pt x="214" y="60"/>
                    <a:pt x="226" y="107"/>
                  </a:cubicBezTo>
                  <a:cubicBezTo>
                    <a:pt x="179" y="107"/>
                    <a:pt x="155" y="119"/>
                    <a:pt x="107" y="143"/>
                  </a:cubicBezTo>
                  <a:cubicBezTo>
                    <a:pt x="48" y="191"/>
                    <a:pt x="0" y="226"/>
                    <a:pt x="0" y="310"/>
                  </a:cubicBezTo>
                  <a:cubicBezTo>
                    <a:pt x="238" y="476"/>
                    <a:pt x="512" y="417"/>
                    <a:pt x="762" y="441"/>
                  </a:cubicBezTo>
                  <a:cubicBezTo>
                    <a:pt x="1369" y="465"/>
                    <a:pt x="2000" y="465"/>
                    <a:pt x="2608" y="512"/>
                  </a:cubicBezTo>
                  <a:cubicBezTo>
                    <a:pt x="3817" y="588"/>
                    <a:pt x="5027" y="611"/>
                    <a:pt x="6237" y="611"/>
                  </a:cubicBezTo>
                  <a:cubicBezTo>
                    <a:pt x="6539" y="611"/>
                    <a:pt x="6841" y="610"/>
                    <a:pt x="7144" y="607"/>
                  </a:cubicBezTo>
                  <a:cubicBezTo>
                    <a:pt x="7202" y="625"/>
                    <a:pt x="7271" y="651"/>
                    <a:pt x="7330" y="651"/>
                  </a:cubicBezTo>
                  <a:cubicBezTo>
                    <a:pt x="7391" y="651"/>
                    <a:pt x="7441" y="622"/>
                    <a:pt x="7453" y="524"/>
                  </a:cubicBezTo>
                  <a:cubicBezTo>
                    <a:pt x="7489" y="345"/>
                    <a:pt x="7251" y="405"/>
                    <a:pt x="7180" y="310"/>
                  </a:cubicBezTo>
                  <a:cubicBezTo>
                    <a:pt x="7084" y="310"/>
                    <a:pt x="6977" y="286"/>
                    <a:pt x="6894" y="286"/>
                  </a:cubicBezTo>
                  <a:cubicBezTo>
                    <a:pt x="6845" y="344"/>
                    <a:pt x="6797" y="403"/>
                    <a:pt x="6716" y="403"/>
                  </a:cubicBezTo>
                  <a:cubicBezTo>
                    <a:pt x="6697" y="403"/>
                    <a:pt x="6678" y="400"/>
                    <a:pt x="6656" y="393"/>
                  </a:cubicBezTo>
                  <a:cubicBezTo>
                    <a:pt x="6072" y="208"/>
                    <a:pt x="5465" y="103"/>
                    <a:pt x="4854" y="103"/>
                  </a:cubicBezTo>
                  <a:cubicBezTo>
                    <a:pt x="4716" y="103"/>
                    <a:pt x="4579" y="108"/>
                    <a:pt x="4441" y="119"/>
                  </a:cubicBezTo>
                  <a:cubicBezTo>
                    <a:pt x="4363" y="259"/>
                    <a:pt x="4263" y="296"/>
                    <a:pt x="4156" y="296"/>
                  </a:cubicBezTo>
                  <a:cubicBezTo>
                    <a:pt x="4032" y="296"/>
                    <a:pt x="3897" y="247"/>
                    <a:pt x="3770" y="247"/>
                  </a:cubicBezTo>
                  <a:cubicBezTo>
                    <a:pt x="3705" y="247"/>
                    <a:pt x="3642" y="260"/>
                    <a:pt x="3584" y="298"/>
                  </a:cubicBezTo>
                  <a:cubicBezTo>
                    <a:pt x="3580" y="302"/>
                    <a:pt x="3577" y="304"/>
                    <a:pt x="3576" y="304"/>
                  </a:cubicBezTo>
                  <a:cubicBezTo>
                    <a:pt x="3568" y="304"/>
                    <a:pt x="3635" y="196"/>
                    <a:pt x="3572" y="143"/>
                  </a:cubicBezTo>
                  <a:cubicBezTo>
                    <a:pt x="2727" y="95"/>
                    <a:pt x="1858" y="48"/>
                    <a:pt x="1000" y="0"/>
                  </a:cubicBezTo>
                  <a:cubicBezTo>
                    <a:pt x="976" y="79"/>
                    <a:pt x="952" y="115"/>
                    <a:pt x="926" y="115"/>
                  </a:cubicBezTo>
                  <a:cubicBezTo>
                    <a:pt x="901" y="115"/>
                    <a:pt x="875" y="82"/>
                    <a:pt x="845" y="24"/>
                  </a:cubicBezTo>
                  <a:cubicBezTo>
                    <a:pt x="667" y="24"/>
                    <a:pt x="476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5743275" y="2963875"/>
              <a:ext cx="131575" cy="134250"/>
            </a:xfrm>
            <a:custGeom>
              <a:avLst/>
              <a:gdLst/>
              <a:ahLst/>
              <a:cxnLst/>
              <a:rect l="l" t="t" r="r" b="b"/>
              <a:pathLst>
                <a:path w="5263" h="5370" extrusionOk="0">
                  <a:moveTo>
                    <a:pt x="405" y="1"/>
                  </a:moveTo>
                  <a:cubicBezTo>
                    <a:pt x="226" y="37"/>
                    <a:pt x="107" y="156"/>
                    <a:pt x="12" y="311"/>
                  </a:cubicBezTo>
                  <a:cubicBezTo>
                    <a:pt x="0" y="382"/>
                    <a:pt x="12" y="442"/>
                    <a:pt x="72" y="501"/>
                  </a:cubicBezTo>
                  <a:cubicBezTo>
                    <a:pt x="726" y="870"/>
                    <a:pt x="1488" y="703"/>
                    <a:pt x="2191" y="918"/>
                  </a:cubicBezTo>
                  <a:cubicBezTo>
                    <a:pt x="2229" y="915"/>
                    <a:pt x="2267" y="913"/>
                    <a:pt x="2304" y="913"/>
                  </a:cubicBezTo>
                  <a:cubicBezTo>
                    <a:pt x="2681" y="913"/>
                    <a:pt x="3050" y="1061"/>
                    <a:pt x="3429" y="1061"/>
                  </a:cubicBezTo>
                  <a:cubicBezTo>
                    <a:pt x="3596" y="1061"/>
                    <a:pt x="3774" y="1049"/>
                    <a:pt x="3953" y="1049"/>
                  </a:cubicBezTo>
                  <a:cubicBezTo>
                    <a:pt x="4072" y="1049"/>
                    <a:pt x="4215" y="1049"/>
                    <a:pt x="4334" y="1061"/>
                  </a:cubicBezTo>
                  <a:cubicBezTo>
                    <a:pt x="4417" y="1096"/>
                    <a:pt x="4477" y="1144"/>
                    <a:pt x="4536" y="1215"/>
                  </a:cubicBezTo>
                  <a:cubicBezTo>
                    <a:pt x="4620" y="1334"/>
                    <a:pt x="4644" y="1465"/>
                    <a:pt x="4679" y="1596"/>
                  </a:cubicBezTo>
                  <a:cubicBezTo>
                    <a:pt x="4775" y="2489"/>
                    <a:pt x="4584" y="3418"/>
                    <a:pt x="4775" y="4323"/>
                  </a:cubicBezTo>
                  <a:cubicBezTo>
                    <a:pt x="4894" y="4549"/>
                    <a:pt x="4894" y="4787"/>
                    <a:pt x="4894" y="5025"/>
                  </a:cubicBezTo>
                  <a:cubicBezTo>
                    <a:pt x="4834" y="5133"/>
                    <a:pt x="4834" y="5240"/>
                    <a:pt x="4941" y="5335"/>
                  </a:cubicBezTo>
                  <a:cubicBezTo>
                    <a:pt x="4969" y="5357"/>
                    <a:pt x="5000" y="5369"/>
                    <a:pt x="5031" y="5369"/>
                  </a:cubicBezTo>
                  <a:cubicBezTo>
                    <a:pt x="5066" y="5369"/>
                    <a:pt x="5100" y="5354"/>
                    <a:pt x="5132" y="5323"/>
                  </a:cubicBezTo>
                  <a:cubicBezTo>
                    <a:pt x="5215" y="5216"/>
                    <a:pt x="5239" y="5121"/>
                    <a:pt x="5251" y="5013"/>
                  </a:cubicBezTo>
                  <a:cubicBezTo>
                    <a:pt x="5263" y="4883"/>
                    <a:pt x="5263" y="4728"/>
                    <a:pt x="5263" y="4585"/>
                  </a:cubicBezTo>
                  <a:cubicBezTo>
                    <a:pt x="5263" y="4430"/>
                    <a:pt x="5239" y="4299"/>
                    <a:pt x="5203" y="4144"/>
                  </a:cubicBezTo>
                  <a:cubicBezTo>
                    <a:pt x="5132" y="3942"/>
                    <a:pt x="5132" y="3716"/>
                    <a:pt x="5144" y="3490"/>
                  </a:cubicBezTo>
                  <a:lnTo>
                    <a:pt x="5144" y="2335"/>
                  </a:lnTo>
                  <a:cubicBezTo>
                    <a:pt x="5132" y="1942"/>
                    <a:pt x="5084" y="1561"/>
                    <a:pt x="5203" y="1192"/>
                  </a:cubicBezTo>
                  <a:cubicBezTo>
                    <a:pt x="5239" y="918"/>
                    <a:pt x="5263" y="656"/>
                    <a:pt x="4941" y="513"/>
                  </a:cubicBezTo>
                  <a:cubicBezTo>
                    <a:pt x="4179" y="358"/>
                    <a:pt x="3417" y="299"/>
                    <a:pt x="2643" y="251"/>
                  </a:cubicBezTo>
                  <a:cubicBezTo>
                    <a:pt x="2566" y="298"/>
                    <a:pt x="2483" y="339"/>
                    <a:pt x="2398" y="339"/>
                  </a:cubicBezTo>
                  <a:cubicBezTo>
                    <a:pt x="2353" y="339"/>
                    <a:pt x="2308" y="328"/>
                    <a:pt x="2262" y="299"/>
                  </a:cubicBezTo>
                  <a:cubicBezTo>
                    <a:pt x="2215" y="275"/>
                    <a:pt x="2155" y="263"/>
                    <a:pt x="2096" y="263"/>
                  </a:cubicBezTo>
                  <a:cubicBezTo>
                    <a:pt x="2092" y="261"/>
                    <a:pt x="2088" y="261"/>
                    <a:pt x="2084" y="261"/>
                  </a:cubicBezTo>
                  <a:cubicBezTo>
                    <a:pt x="2046" y="261"/>
                    <a:pt x="2004" y="327"/>
                    <a:pt x="1967" y="327"/>
                  </a:cubicBezTo>
                  <a:cubicBezTo>
                    <a:pt x="1949" y="327"/>
                    <a:pt x="1932" y="311"/>
                    <a:pt x="1917" y="263"/>
                  </a:cubicBezTo>
                  <a:cubicBezTo>
                    <a:pt x="1869" y="215"/>
                    <a:pt x="1834" y="191"/>
                    <a:pt x="1774" y="156"/>
                  </a:cubicBezTo>
                  <a:cubicBezTo>
                    <a:pt x="1568" y="184"/>
                    <a:pt x="1362" y="234"/>
                    <a:pt x="1161" y="234"/>
                  </a:cubicBezTo>
                  <a:cubicBezTo>
                    <a:pt x="1025" y="234"/>
                    <a:pt x="892" y="211"/>
                    <a:pt x="762" y="144"/>
                  </a:cubicBezTo>
                  <a:cubicBezTo>
                    <a:pt x="619" y="108"/>
                    <a:pt x="536" y="13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5581925" y="2970350"/>
              <a:ext cx="156000" cy="21250"/>
            </a:xfrm>
            <a:custGeom>
              <a:avLst/>
              <a:gdLst/>
              <a:ahLst/>
              <a:cxnLst/>
              <a:rect l="l" t="t" r="r" b="b"/>
              <a:pathLst>
                <a:path w="6240" h="850" extrusionOk="0">
                  <a:moveTo>
                    <a:pt x="2143" y="1"/>
                  </a:moveTo>
                  <a:cubicBezTo>
                    <a:pt x="1849" y="1"/>
                    <a:pt x="1555" y="10"/>
                    <a:pt x="1263" y="28"/>
                  </a:cubicBezTo>
                  <a:cubicBezTo>
                    <a:pt x="1109" y="66"/>
                    <a:pt x="947" y="136"/>
                    <a:pt x="784" y="136"/>
                  </a:cubicBezTo>
                  <a:cubicBezTo>
                    <a:pt x="745" y="136"/>
                    <a:pt x="706" y="132"/>
                    <a:pt x="668" y="123"/>
                  </a:cubicBezTo>
                  <a:cubicBezTo>
                    <a:pt x="638" y="117"/>
                    <a:pt x="605" y="114"/>
                    <a:pt x="572" y="114"/>
                  </a:cubicBezTo>
                  <a:cubicBezTo>
                    <a:pt x="540" y="114"/>
                    <a:pt x="507" y="117"/>
                    <a:pt x="477" y="123"/>
                  </a:cubicBezTo>
                  <a:cubicBezTo>
                    <a:pt x="322" y="171"/>
                    <a:pt x="180" y="194"/>
                    <a:pt x="37" y="302"/>
                  </a:cubicBezTo>
                  <a:cubicBezTo>
                    <a:pt x="1" y="361"/>
                    <a:pt x="1" y="409"/>
                    <a:pt x="37" y="468"/>
                  </a:cubicBezTo>
                  <a:cubicBezTo>
                    <a:pt x="1799" y="492"/>
                    <a:pt x="3549" y="647"/>
                    <a:pt x="5311" y="790"/>
                  </a:cubicBezTo>
                  <a:cubicBezTo>
                    <a:pt x="5439" y="837"/>
                    <a:pt x="5562" y="842"/>
                    <a:pt x="5687" y="842"/>
                  </a:cubicBezTo>
                  <a:cubicBezTo>
                    <a:pt x="5723" y="842"/>
                    <a:pt x="5760" y="842"/>
                    <a:pt x="5797" y="842"/>
                  </a:cubicBezTo>
                  <a:cubicBezTo>
                    <a:pt x="5857" y="842"/>
                    <a:pt x="5917" y="843"/>
                    <a:pt x="5978" y="849"/>
                  </a:cubicBezTo>
                  <a:cubicBezTo>
                    <a:pt x="6049" y="849"/>
                    <a:pt x="6133" y="837"/>
                    <a:pt x="6204" y="802"/>
                  </a:cubicBezTo>
                  <a:cubicBezTo>
                    <a:pt x="6240" y="730"/>
                    <a:pt x="6240" y="671"/>
                    <a:pt x="6204" y="599"/>
                  </a:cubicBezTo>
                  <a:cubicBezTo>
                    <a:pt x="6109" y="528"/>
                    <a:pt x="6014" y="480"/>
                    <a:pt x="5895" y="468"/>
                  </a:cubicBezTo>
                  <a:cubicBezTo>
                    <a:pt x="5621" y="433"/>
                    <a:pt x="5347" y="421"/>
                    <a:pt x="5121" y="313"/>
                  </a:cubicBezTo>
                  <a:cubicBezTo>
                    <a:pt x="4442" y="28"/>
                    <a:pt x="3704" y="254"/>
                    <a:pt x="3013" y="28"/>
                  </a:cubicBezTo>
                  <a:cubicBezTo>
                    <a:pt x="2727" y="10"/>
                    <a:pt x="2436" y="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5768575" y="3190025"/>
              <a:ext cx="85750" cy="24050"/>
            </a:xfrm>
            <a:custGeom>
              <a:avLst/>
              <a:gdLst/>
              <a:ahLst/>
              <a:cxnLst/>
              <a:rect l="l" t="t" r="r" b="b"/>
              <a:pathLst>
                <a:path w="3430" h="962" extrusionOk="0">
                  <a:moveTo>
                    <a:pt x="588" y="0"/>
                  </a:moveTo>
                  <a:cubicBezTo>
                    <a:pt x="488" y="0"/>
                    <a:pt x="390" y="13"/>
                    <a:pt x="310" y="39"/>
                  </a:cubicBezTo>
                  <a:cubicBezTo>
                    <a:pt x="0" y="147"/>
                    <a:pt x="60" y="325"/>
                    <a:pt x="334" y="456"/>
                  </a:cubicBezTo>
                  <a:cubicBezTo>
                    <a:pt x="667" y="516"/>
                    <a:pt x="1024" y="563"/>
                    <a:pt x="1357" y="706"/>
                  </a:cubicBezTo>
                  <a:cubicBezTo>
                    <a:pt x="1370" y="703"/>
                    <a:pt x="1382" y="702"/>
                    <a:pt x="1393" y="702"/>
                  </a:cubicBezTo>
                  <a:cubicBezTo>
                    <a:pt x="1424" y="702"/>
                    <a:pt x="1450" y="713"/>
                    <a:pt x="1477" y="730"/>
                  </a:cubicBezTo>
                  <a:cubicBezTo>
                    <a:pt x="1550" y="798"/>
                    <a:pt x="1639" y="806"/>
                    <a:pt x="1730" y="806"/>
                  </a:cubicBezTo>
                  <a:cubicBezTo>
                    <a:pt x="1760" y="806"/>
                    <a:pt x="1789" y="805"/>
                    <a:pt x="1818" y="805"/>
                  </a:cubicBezTo>
                  <a:cubicBezTo>
                    <a:pt x="1905" y="805"/>
                    <a:pt x="1990" y="813"/>
                    <a:pt x="2060" y="873"/>
                  </a:cubicBezTo>
                  <a:cubicBezTo>
                    <a:pt x="2115" y="862"/>
                    <a:pt x="2170" y="857"/>
                    <a:pt x="2225" y="857"/>
                  </a:cubicBezTo>
                  <a:cubicBezTo>
                    <a:pt x="2490" y="857"/>
                    <a:pt x="2755" y="962"/>
                    <a:pt x="3023" y="962"/>
                  </a:cubicBezTo>
                  <a:cubicBezTo>
                    <a:pt x="3122" y="962"/>
                    <a:pt x="3222" y="948"/>
                    <a:pt x="3322" y="909"/>
                  </a:cubicBezTo>
                  <a:cubicBezTo>
                    <a:pt x="3405" y="801"/>
                    <a:pt x="3429" y="682"/>
                    <a:pt x="3334" y="575"/>
                  </a:cubicBezTo>
                  <a:cubicBezTo>
                    <a:pt x="3251" y="551"/>
                    <a:pt x="3167" y="468"/>
                    <a:pt x="3084" y="468"/>
                  </a:cubicBezTo>
                  <a:cubicBezTo>
                    <a:pt x="2358" y="409"/>
                    <a:pt x="1643" y="289"/>
                    <a:pt x="941" y="51"/>
                  </a:cubicBezTo>
                  <a:cubicBezTo>
                    <a:pt x="836" y="19"/>
                    <a:pt x="710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5725100" y="3209675"/>
              <a:ext cx="126825" cy="24600"/>
            </a:xfrm>
            <a:custGeom>
              <a:avLst/>
              <a:gdLst/>
              <a:ahLst/>
              <a:cxnLst/>
              <a:rect l="l" t="t" r="r" b="b"/>
              <a:pathLst>
                <a:path w="5073" h="984" extrusionOk="0">
                  <a:moveTo>
                    <a:pt x="480" y="0"/>
                  </a:moveTo>
                  <a:cubicBezTo>
                    <a:pt x="321" y="0"/>
                    <a:pt x="163" y="35"/>
                    <a:pt x="1" y="123"/>
                  </a:cubicBezTo>
                  <a:cubicBezTo>
                    <a:pt x="108" y="385"/>
                    <a:pt x="346" y="396"/>
                    <a:pt x="525" y="492"/>
                  </a:cubicBezTo>
                  <a:cubicBezTo>
                    <a:pt x="668" y="539"/>
                    <a:pt x="822" y="563"/>
                    <a:pt x="977" y="563"/>
                  </a:cubicBezTo>
                  <a:cubicBezTo>
                    <a:pt x="1007" y="564"/>
                    <a:pt x="1038" y="565"/>
                    <a:pt x="1068" y="565"/>
                  </a:cubicBezTo>
                  <a:cubicBezTo>
                    <a:pt x="1151" y="565"/>
                    <a:pt x="1235" y="561"/>
                    <a:pt x="1319" y="561"/>
                  </a:cubicBezTo>
                  <a:cubicBezTo>
                    <a:pt x="1494" y="561"/>
                    <a:pt x="1669" y="577"/>
                    <a:pt x="1834" y="670"/>
                  </a:cubicBezTo>
                  <a:cubicBezTo>
                    <a:pt x="1918" y="730"/>
                    <a:pt x="2025" y="777"/>
                    <a:pt x="2132" y="801"/>
                  </a:cubicBezTo>
                  <a:cubicBezTo>
                    <a:pt x="2645" y="841"/>
                    <a:pt x="3141" y="984"/>
                    <a:pt x="3656" y="984"/>
                  </a:cubicBezTo>
                  <a:cubicBezTo>
                    <a:pt x="3751" y="984"/>
                    <a:pt x="3846" y="979"/>
                    <a:pt x="3942" y="968"/>
                  </a:cubicBezTo>
                  <a:cubicBezTo>
                    <a:pt x="4037" y="932"/>
                    <a:pt x="4120" y="896"/>
                    <a:pt x="4216" y="873"/>
                  </a:cubicBezTo>
                  <a:lnTo>
                    <a:pt x="4394" y="873"/>
                  </a:lnTo>
                  <a:cubicBezTo>
                    <a:pt x="4418" y="873"/>
                    <a:pt x="4430" y="861"/>
                    <a:pt x="4466" y="861"/>
                  </a:cubicBezTo>
                  <a:cubicBezTo>
                    <a:pt x="4487" y="836"/>
                    <a:pt x="4507" y="827"/>
                    <a:pt x="4526" y="827"/>
                  </a:cubicBezTo>
                  <a:cubicBezTo>
                    <a:pt x="4572" y="827"/>
                    <a:pt x="4614" y="880"/>
                    <a:pt x="4656" y="896"/>
                  </a:cubicBezTo>
                  <a:cubicBezTo>
                    <a:pt x="4704" y="908"/>
                    <a:pt x="4763" y="920"/>
                    <a:pt x="4823" y="920"/>
                  </a:cubicBezTo>
                  <a:cubicBezTo>
                    <a:pt x="4930" y="896"/>
                    <a:pt x="5061" y="873"/>
                    <a:pt x="5061" y="742"/>
                  </a:cubicBezTo>
                  <a:cubicBezTo>
                    <a:pt x="5073" y="563"/>
                    <a:pt x="4870" y="646"/>
                    <a:pt x="4775" y="551"/>
                  </a:cubicBezTo>
                  <a:cubicBezTo>
                    <a:pt x="3954" y="313"/>
                    <a:pt x="3096" y="420"/>
                    <a:pt x="2263" y="361"/>
                  </a:cubicBezTo>
                  <a:cubicBezTo>
                    <a:pt x="2192" y="349"/>
                    <a:pt x="2132" y="301"/>
                    <a:pt x="2037" y="254"/>
                  </a:cubicBezTo>
                  <a:cubicBezTo>
                    <a:pt x="1953" y="254"/>
                    <a:pt x="1858" y="242"/>
                    <a:pt x="1775" y="218"/>
                  </a:cubicBezTo>
                  <a:cubicBezTo>
                    <a:pt x="1708" y="174"/>
                    <a:pt x="1634" y="166"/>
                    <a:pt x="1557" y="166"/>
                  </a:cubicBezTo>
                  <a:cubicBezTo>
                    <a:pt x="1513" y="166"/>
                    <a:pt x="1468" y="168"/>
                    <a:pt x="1424" y="168"/>
                  </a:cubicBezTo>
                  <a:cubicBezTo>
                    <a:pt x="1338" y="168"/>
                    <a:pt x="1254" y="158"/>
                    <a:pt x="1180" y="99"/>
                  </a:cubicBezTo>
                  <a:cubicBezTo>
                    <a:pt x="1084" y="87"/>
                    <a:pt x="1013" y="87"/>
                    <a:pt x="918" y="75"/>
                  </a:cubicBezTo>
                  <a:cubicBezTo>
                    <a:pt x="770" y="30"/>
                    <a:pt x="625" y="0"/>
                    <a:pt x="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5398575" y="3118375"/>
              <a:ext cx="103325" cy="20000"/>
            </a:xfrm>
            <a:custGeom>
              <a:avLst/>
              <a:gdLst/>
              <a:ahLst/>
              <a:cxnLst/>
              <a:rect l="l" t="t" r="r" b="b"/>
              <a:pathLst>
                <a:path w="4133" h="800" extrusionOk="0">
                  <a:moveTo>
                    <a:pt x="2060" y="0"/>
                  </a:moveTo>
                  <a:cubicBezTo>
                    <a:pt x="1941" y="0"/>
                    <a:pt x="1822" y="24"/>
                    <a:pt x="1703" y="60"/>
                  </a:cubicBezTo>
                  <a:cubicBezTo>
                    <a:pt x="1701" y="60"/>
                    <a:pt x="1699" y="59"/>
                    <a:pt x="1698" y="59"/>
                  </a:cubicBezTo>
                  <a:cubicBezTo>
                    <a:pt x="1648" y="59"/>
                    <a:pt x="1648" y="179"/>
                    <a:pt x="1602" y="179"/>
                  </a:cubicBezTo>
                  <a:cubicBezTo>
                    <a:pt x="1589" y="179"/>
                    <a:pt x="1572" y="169"/>
                    <a:pt x="1548" y="143"/>
                  </a:cubicBezTo>
                  <a:cubicBezTo>
                    <a:pt x="1513" y="107"/>
                    <a:pt x="1465" y="84"/>
                    <a:pt x="1406" y="60"/>
                  </a:cubicBezTo>
                  <a:cubicBezTo>
                    <a:pt x="1388" y="57"/>
                    <a:pt x="1368" y="55"/>
                    <a:pt x="1348" y="55"/>
                  </a:cubicBezTo>
                  <a:cubicBezTo>
                    <a:pt x="1288" y="55"/>
                    <a:pt x="1221" y="69"/>
                    <a:pt x="1167" y="96"/>
                  </a:cubicBezTo>
                  <a:cubicBezTo>
                    <a:pt x="1092" y="121"/>
                    <a:pt x="1028" y="146"/>
                    <a:pt x="959" y="146"/>
                  </a:cubicBezTo>
                  <a:cubicBezTo>
                    <a:pt x="931" y="146"/>
                    <a:pt x="901" y="142"/>
                    <a:pt x="870" y="131"/>
                  </a:cubicBezTo>
                  <a:cubicBezTo>
                    <a:pt x="822" y="107"/>
                    <a:pt x="763" y="96"/>
                    <a:pt x="715" y="96"/>
                  </a:cubicBezTo>
                  <a:cubicBezTo>
                    <a:pt x="691" y="96"/>
                    <a:pt x="679" y="96"/>
                    <a:pt x="644" y="107"/>
                  </a:cubicBezTo>
                  <a:cubicBezTo>
                    <a:pt x="621" y="133"/>
                    <a:pt x="602" y="142"/>
                    <a:pt x="584" y="142"/>
                  </a:cubicBezTo>
                  <a:cubicBezTo>
                    <a:pt x="534" y="142"/>
                    <a:pt x="497" y="72"/>
                    <a:pt x="453" y="72"/>
                  </a:cubicBezTo>
                  <a:cubicBezTo>
                    <a:pt x="418" y="57"/>
                    <a:pt x="381" y="50"/>
                    <a:pt x="343" y="50"/>
                  </a:cubicBezTo>
                  <a:cubicBezTo>
                    <a:pt x="290" y="50"/>
                    <a:pt x="235" y="63"/>
                    <a:pt x="179" y="84"/>
                  </a:cubicBezTo>
                  <a:cubicBezTo>
                    <a:pt x="144" y="107"/>
                    <a:pt x="84" y="155"/>
                    <a:pt x="48" y="215"/>
                  </a:cubicBezTo>
                  <a:cubicBezTo>
                    <a:pt x="24" y="274"/>
                    <a:pt x="1" y="334"/>
                    <a:pt x="24" y="405"/>
                  </a:cubicBezTo>
                  <a:cubicBezTo>
                    <a:pt x="84" y="536"/>
                    <a:pt x="179" y="619"/>
                    <a:pt x="334" y="631"/>
                  </a:cubicBezTo>
                  <a:cubicBezTo>
                    <a:pt x="487" y="631"/>
                    <a:pt x="640" y="633"/>
                    <a:pt x="793" y="633"/>
                  </a:cubicBezTo>
                  <a:cubicBezTo>
                    <a:pt x="1175" y="633"/>
                    <a:pt x="1555" y="621"/>
                    <a:pt x="1929" y="536"/>
                  </a:cubicBezTo>
                  <a:cubicBezTo>
                    <a:pt x="1953" y="584"/>
                    <a:pt x="2001" y="619"/>
                    <a:pt x="2060" y="631"/>
                  </a:cubicBezTo>
                  <a:cubicBezTo>
                    <a:pt x="2108" y="631"/>
                    <a:pt x="2156" y="619"/>
                    <a:pt x="2191" y="584"/>
                  </a:cubicBezTo>
                  <a:lnTo>
                    <a:pt x="2191" y="524"/>
                  </a:lnTo>
                  <a:lnTo>
                    <a:pt x="2251" y="548"/>
                  </a:lnTo>
                  <a:cubicBezTo>
                    <a:pt x="2227" y="560"/>
                    <a:pt x="2180" y="584"/>
                    <a:pt x="2168" y="619"/>
                  </a:cubicBezTo>
                  <a:lnTo>
                    <a:pt x="2156" y="679"/>
                  </a:lnTo>
                  <a:lnTo>
                    <a:pt x="2191" y="727"/>
                  </a:lnTo>
                  <a:cubicBezTo>
                    <a:pt x="2287" y="703"/>
                    <a:pt x="2370" y="703"/>
                    <a:pt x="2465" y="703"/>
                  </a:cubicBezTo>
                  <a:cubicBezTo>
                    <a:pt x="2519" y="667"/>
                    <a:pt x="2575" y="649"/>
                    <a:pt x="2630" y="649"/>
                  </a:cubicBezTo>
                  <a:cubicBezTo>
                    <a:pt x="2686" y="649"/>
                    <a:pt x="2739" y="667"/>
                    <a:pt x="2787" y="703"/>
                  </a:cubicBezTo>
                  <a:cubicBezTo>
                    <a:pt x="2811" y="697"/>
                    <a:pt x="2831" y="694"/>
                    <a:pt x="2849" y="694"/>
                  </a:cubicBezTo>
                  <a:cubicBezTo>
                    <a:pt x="2867" y="694"/>
                    <a:pt x="2882" y="697"/>
                    <a:pt x="2894" y="703"/>
                  </a:cubicBezTo>
                  <a:cubicBezTo>
                    <a:pt x="2951" y="674"/>
                    <a:pt x="3005" y="660"/>
                    <a:pt x="3059" y="660"/>
                  </a:cubicBezTo>
                  <a:cubicBezTo>
                    <a:pt x="3118" y="660"/>
                    <a:pt x="3177" y="677"/>
                    <a:pt x="3239" y="715"/>
                  </a:cubicBezTo>
                  <a:lnTo>
                    <a:pt x="3489" y="715"/>
                  </a:lnTo>
                  <a:cubicBezTo>
                    <a:pt x="3515" y="688"/>
                    <a:pt x="3542" y="678"/>
                    <a:pt x="3568" y="678"/>
                  </a:cubicBezTo>
                  <a:cubicBezTo>
                    <a:pt x="3601" y="678"/>
                    <a:pt x="3634" y="695"/>
                    <a:pt x="3668" y="715"/>
                  </a:cubicBezTo>
                  <a:cubicBezTo>
                    <a:pt x="3715" y="715"/>
                    <a:pt x="3739" y="715"/>
                    <a:pt x="3787" y="738"/>
                  </a:cubicBezTo>
                  <a:cubicBezTo>
                    <a:pt x="3849" y="780"/>
                    <a:pt x="3902" y="799"/>
                    <a:pt x="3947" y="799"/>
                  </a:cubicBezTo>
                  <a:cubicBezTo>
                    <a:pt x="4034" y="799"/>
                    <a:pt x="4093" y="728"/>
                    <a:pt x="4132" y="596"/>
                  </a:cubicBezTo>
                  <a:cubicBezTo>
                    <a:pt x="4049" y="215"/>
                    <a:pt x="3692" y="357"/>
                    <a:pt x="3477" y="238"/>
                  </a:cubicBezTo>
                  <a:cubicBezTo>
                    <a:pt x="3413" y="227"/>
                    <a:pt x="3349" y="223"/>
                    <a:pt x="3285" y="223"/>
                  </a:cubicBezTo>
                  <a:cubicBezTo>
                    <a:pt x="3146" y="223"/>
                    <a:pt x="3008" y="242"/>
                    <a:pt x="2869" y="242"/>
                  </a:cubicBezTo>
                  <a:cubicBezTo>
                    <a:pt x="2743" y="242"/>
                    <a:pt x="2617" y="226"/>
                    <a:pt x="2489" y="167"/>
                  </a:cubicBezTo>
                  <a:cubicBezTo>
                    <a:pt x="2453" y="119"/>
                    <a:pt x="2406" y="84"/>
                    <a:pt x="2346" y="48"/>
                  </a:cubicBezTo>
                  <a:cubicBezTo>
                    <a:pt x="2251" y="24"/>
                    <a:pt x="2144" y="0"/>
                    <a:pt x="2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5777225" y="3139250"/>
              <a:ext cx="126500" cy="19625"/>
            </a:xfrm>
            <a:custGeom>
              <a:avLst/>
              <a:gdLst/>
              <a:ahLst/>
              <a:cxnLst/>
              <a:rect l="l" t="t" r="r" b="b"/>
              <a:pathLst>
                <a:path w="5060" h="785" extrusionOk="0">
                  <a:moveTo>
                    <a:pt x="475" y="0"/>
                  </a:moveTo>
                  <a:cubicBezTo>
                    <a:pt x="443" y="0"/>
                    <a:pt x="412" y="15"/>
                    <a:pt x="380" y="46"/>
                  </a:cubicBezTo>
                  <a:cubicBezTo>
                    <a:pt x="380" y="58"/>
                    <a:pt x="369" y="82"/>
                    <a:pt x="345" y="94"/>
                  </a:cubicBezTo>
                  <a:cubicBezTo>
                    <a:pt x="336" y="97"/>
                    <a:pt x="328" y="98"/>
                    <a:pt x="321" y="98"/>
                  </a:cubicBezTo>
                  <a:cubicBezTo>
                    <a:pt x="297" y="98"/>
                    <a:pt x="277" y="83"/>
                    <a:pt x="249" y="46"/>
                  </a:cubicBezTo>
                  <a:cubicBezTo>
                    <a:pt x="239" y="46"/>
                    <a:pt x="229" y="46"/>
                    <a:pt x="219" y="46"/>
                  </a:cubicBezTo>
                  <a:cubicBezTo>
                    <a:pt x="1" y="46"/>
                    <a:pt x="15" y="172"/>
                    <a:pt x="107" y="332"/>
                  </a:cubicBezTo>
                  <a:cubicBezTo>
                    <a:pt x="535" y="404"/>
                    <a:pt x="952" y="392"/>
                    <a:pt x="1381" y="439"/>
                  </a:cubicBezTo>
                  <a:cubicBezTo>
                    <a:pt x="2109" y="511"/>
                    <a:pt x="2846" y="654"/>
                    <a:pt x="3584" y="654"/>
                  </a:cubicBezTo>
                  <a:cubicBezTo>
                    <a:pt x="3703" y="654"/>
                    <a:pt x="3822" y="650"/>
                    <a:pt x="3940" y="642"/>
                  </a:cubicBezTo>
                  <a:cubicBezTo>
                    <a:pt x="4043" y="693"/>
                    <a:pt x="4153" y="700"/>
                    <a:pt x="4263" y="700"/>
                  </a:cubicBezTo>
                  <a:cubicBezTo>
                    <a:pt x="4304" y="700"/>
                    <a:pt x="4346" y="699"/>
                    <a:pt x="4387" y="699"/>
                  </a:cubicBezTo>
                  <a:cubicBezTo>
                    <a:pt x="4491" y="699"/>
                    <a:pt x="4594" y="705"/>
                    <a:pt x="4690" y="749"/>
                  </a:cubicBezTo>
                  <a:cubicBezTo>
                    <a:pt x="4786" y="761"/>
                    <a:pt x="4881" y="761"/>
                    <a:pt x="4988" y="785"/>
                  </a:cubicBezTo>
                  <a:cubicBezTo>
                    <a:pt x="5060" y="594"/>
                    <a:pt x="4952" y="499"/>
                    <a:pt x="4833" y="404"/>
                  </a:cubicBezTo>
                  <a:cubicBezTo>
                    <a:pt x="4703" y="347"/>
                    <a:pt x="4564" y="328"/>
                    <a:pt x="4425" y="328"/>
                  </a:cubicBezTo>
                  <a:cubicBezTo>
                    <a:pt x="4386" y="328"/>
                    <a:pt x="4348" y="330"/>
                    <a:pt x="4309" y="332"/>
                  </a:cubicBezTo>
                  <a:cubicBezTo>
                    <a:pt x="4206" y="340"/>
                    <a:pt x="4102" y="412"/>
                    <a:pt x="3994" y="412"/>
                  </a:cubicBezTo>
                  <a:cubicBezTo>
                    <a:pt x="3942" y="412"/>
                    <a:pt x="3888" y="395"/>
                    <a:pt x="3833" y="344"/>
                  </a:cubicBezTo>
                  <a:cubicBezTo>
                    <a:pt x="3750" y="332"/>
                    <a:pt x="3643" y="332"/>
                    <a:pt x="3559" y="332"/>
                  </a:cubicBezTo>
                  <a:cubicBezTo>
                    <a:pt x="3510" y="381"/>
                    <a:pt x="3464" y="405"/>
                    <a:pt x="3416" y="405"/>
                  </a:cubicBezTo>
                  <a:cubicBezTo>
                    <a:pt x="3372" y="405"/>
                    <a:pt x="3325" y="384"/>
                    <a:pt x="3274" y="344"/>
                  </a:cubicBezTo>
                  <a:cubicBezTo>
                    <a:pt x="2381" y="142"/>
                    <a:pt x="1476" y="154"/>
                    <a:pt x="559" y="34"/>
                  </a:cubicBezTo>
                  <a:cubicBezTo>
                    <a:pt x="531" y="12"/>
                    <a:pt x="503" y="0"/>
                    <a:pt x="4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5231300" y="3042475"/>
              <a:ext cx="36925" cy="73300"/>
            </a:xfrm>
            <a:custGeom>
              <a:avLst/>
              <a:gdLst/>
              <a:ahLst/>
              <a:cxnLst/>
              <a:rect l="l" t="t" r="r" b="b"/>
              <a:pathLst>
                <a:path w="1477" h="2932" extrusionOk="0">
                  <a:moveTo>
                    <a:pt x="1210" y="1"/>
                  </a:moveTo>
                  <a:cubicBezTo>
                    <a:pt x="1112" y="1"/>
                    <a:pt x="1025" y="88"/>
                    <a:pt x="953" y="226"/>
                  </a:cubicBezTo>
                  <a:cubicBezTo>
                    <a:pt x="911" y="310"/>
                    <a:pt x="934" y="449"/>
                    <a:pt x="818" y="449"/>
                  </a:cubicBezTo>
                  <a:cubicBezTo>
                    <a:pt x="802" y="449"/>
                    <a:pt x="784" y="447"/>
                    <a:pt x="762" y="441"/>
                  </a:cubicBezTo>
                  <a:cubicBezTo>
                    <a:pt x="346" y="893"/>
                    <a:pt x="346" y="1524"/>
                    <a:pt x="119" y="2048"/>
                  </a:cubicBezTo>
                  <a:cubicBezTo>
                    <a:pt x="96" y="2155"/>
                    <a:pt x="60" y="2239"/>
                    <a:pt x="48" y="2346"/>
                  </a:cubicBezTo>
                  <a:cubicBezTo>
                    <a:pt x="12" y="2453"/>
                    <a:pt x="0" y="2536"/>
                    <a:pt x="12" y="2643"/>
                  </a:cubicBezTo>
                  <a:cubicBezTo>
                    <a:pt x="88" y="2859"/>
                    <a:pt x="160" y="2932"/>
                    <a:pt x="229" y="2932"/>
                  </a:cubicBezTo>
                  <a:cubicBezTo>
                    <a:pt x="355" y="2932"/>
                    <a:pt x="473" y="2689"/>
                    <a:pt x="596" y="2620"/>
                  </a:cubicBezTo>
                  <a:cubicBezTo>
                    <a:pt x="655" y="2584"/>
                    <a:pt x="691" y="2536"/>
                    <a:pt x="715" y="2477"/>
                  </a:cubicBezTo>
                  <a:cubicBezTo>
                    <a:pt x="715" y="2429"/>
                    <a:pt x="727" y="2381"/>
                    <a:pt x="727" y="2346"/>
                  </a:cubicBezTo>
                  <a:cubicBezTo>
                    <a:pt x="810" y="2239"/>
                    <a:pt x="810" y="2108"/>
                    <a:pt x="846" y="2000"/>
                  </a:cubicBezTo>
                  <a:cubicBezTo>
                    <a:pt x="834" y="1834"/>
                    <a:pt x="953" y="1727"/>
                    <a:pt x="1012" y="1619"/>
                  </a:cubicBezTo>
                  <a:lnTo>
                    <a:pt x="1143" y="1477"/>
                  </a:lnTo>
                  <a:cubicBezTo>
                    <a:pt x="1477" y="1227"/>
                    <a:pt x="1143" y="869"/>
                    <a:pt x="1298" y="607"/>
                  </a:cubicBezTo>
                  <a:cubicBezTo>
                    <a:pt x="1358" y="465"/>
                    <a:pt x="1405" y="322"/>
                    <a:pt x="1465" y="191"/>
                  </a:cubicBezTo>
                  <a:cubicBezTo>
                    <a:pt x="1374" y="58"/>
                    <a:pt x="1289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5479250" y="2963500"/>
              <a:ext cx="104800" cy="18875"/>
            </a:xfrm>
            <a:custGeom>
              <a:avLst/>
              <a:gdLst/>
              <a:ahLst/>
              <a:cxnLst/>
              <a:rect l="l" t="t" r="r" b="b"/>
              <a:pathLst>
                <a:path w="4192" h="755" extrusionOk="0">
                  <a:moveTo>
                    <a:pt x="381" y="0"/>
                  </a:moveTo>
                  <a:cubicBezTo>
                    <a:pt x="322" y="0"/>
                    <a:pt x="262" y="4"/>
                    <a:pt x="203" y="16"/>
                  </a:cubicBezTo>
                  <a:cubicBezTo>
                    <a:pt x="0" y="135"/>
                    <a:pt x="0" y="290"/>
                    <a:pt x="131" y="468"/>
                  </a:cubicBezTo>
                  <a:cubicBezTo>
                    <a:pt x="1012" y="552"/>
                    <a:pt x="1881" y="516"/>
                    <a:pt x="2739" y="754"/>
                  </a:cubicBezTo>
                  <a:cubicBezTo>
                    <a:pt x="3108" y="742"/>
                    <a:pt x="3489" y="742"/>
                    <a:pt x="3870" y="742"/>
                  </a:cubicBezTo>
                  <a:cubicBezTo>
                    <a:pt x="3870" y="718"/>
                    <a:pt x="3882" y="718"/>
                    <a:pt x="3906" y="707"/>
                  </a:cubicBezTo>
                  <a:cubicBezTo>
                    <a:pt x="3914" y="704"/>
                    <a:pt x="3923" y="702"/>
                    <a:pt x="3930" y="702"/>
                  </a:cubicBezTo>
                  <a:cubicBezTo>
                    <a:pt x="3954" y="702"/>
                    <a:pt x="3974" y="715"/>
                    <a:pt x="4001" y="742"/>
                  </a:cubicBezTo>
                  <a:lnTo>
                    <a:pt x="4144" y="742"/>
                  </a:lnTo>
                  <a:lnTo>
                    <a:pt x="4144" y="611"/>
                  </a:lnTo>
                  <a:cubicBezTo>
                    <a:pt x="4191" y="528"/>
                    <a:pt x="4191" y="468"/>
                    <a:pt x="4120" y="409"/>
                  </a:cubicBezTo>
                  <a:cubicBezTo>
                    <a:pt x="3775" y="206"/>
                    <a:pt x="3394" y="337"/>
                    <a:pt x="3036" y="230"/>
                  </a:cubicBezTo>
                  <a:cubicBezTo>
                    <a:pt x="2274" y="123"/>
                    <a:pt x="1500" y="111"/>
                    <a:pt x="738" y="16"/>
                  </a:cubicBezTo>
                  <a:cubicBezTo>
                    <a:pt x="619" y="16"/>
                    <a:pt x="50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5580750" y="3170925"/>
              <a:ext cx="88125" cy="26950"/>
            </a:xfrm>
            <a:custGeom>
              <a:avLst/>
              <a:gdLst/>
              <a:ahLst/>
              <a:cxnLst/>
              <a:rect l="l" t="t" r="r" b="b"/>
              <a:pathLst>
                <a:path w="3525" h="1078" extrusionOk="0">
                  <a:moveTo>
                    <a:pt x="249" y="0"/>
                  </a:moveTo>
                  <a:cubicBezTo>
                    <a:pt x="222" y="0"/>
                    <a:pt x="195" y="2"/>
                    <a:pt x="167" y="6"/>
                  </a:cubicBezTo>
                  <a:cubicBezTo>
                    <a:pt x="48" y="53"/>
                    <a:pt x="0" y="137"/>
                    <a:pt x="12" y="256"/>
                  </a:cubicBezTo>
                  <a:cubicBezTo>
                    <a:pt x="72" y="446"/>
                    <a:pt x="238" y="541"/>
                    <a:pt x="405" y="613"/>
                  </a:cubicBezTo>
                  <a:cubicBezTo>
                    <a:pt x="786" y="792"/>
                    <a:pt x="1203" y="792"/>
                    <a:pt x="1596" y="922"/>
                  </a:cubicBezTo>
                  <a:cubicBezTo>
                    <a:pt x="1886" y="922"/>
                    <a:pt x="2187" y="1078"/>
                    <a:pt x="2485" y="1078"/>
                  </a:cubicBezTo>
                  <a:cubicBezTo>
                    <a:pt x="2638" y="1078"/>
                    <a:pt x="2791" y="1036"/>
                    <a:pt x="2941" y="911"/>
                  </a:cubicBezTo>
                  <a:cubicBezTo>
                    <a:pt x="3084" y="708"/>
                    <a:pt x="3405" y="887"/>
                    <a:pt x="3525" y="649"/>
                  </a:cubicBezTo>
                  <a:cubicBezTo>
                    <a:pt x="3179" y="530"/>
                    <a:pt x="2786" y="530"/>
                    <a:pt x="2501" y="196"/>
                  </a:cubicBezTo>
                  <a:cubicBezTo>
                    <a:pt x="2340" y="86"/>
                    <a:pt x="2168" y="49"/>
                    <a:pt x="1992" y="49"/>
                  </a:cubicBezTo>
                  <a:cubicBezTo>
                    <a:pt x="1920" y="49"/>
                    <a:pt x="1847" y="55"/>
                    <a:pt x="1774" y="65"/>
                  </a:cubicBezTo>
                  <a:cubicBezTo>
                    <a:pt x="1621" y="172"/>
                    <a:pt x="1462" y="210"/>
                    <a:pt x="1300" y="210"/>
                  </a:cubicBezTo>
                  <a:cubicBezTo>
                    <a:pt x="1085" y="210"/>
                    <a:pt x="866" y="143"/>
                    <a:pt x="655" y="89"/>
                  </a:cubicBezTo>
                  <a:cubicBezTo>
                    <a:pt x="515" y="49"/>
                    <a:pt x="39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5712900" y="3129075"/>
              <a:ext cx="70875" cy="17600"/>
            </a:xfrm>
            <a:custGeom>
              <a:avLst/>
              <a:gdLst/>
              <a:ahLst/>
              <a:cxnLst/>
              <a:rect l="l" t="t" r="r" b="b"/>
              <a:pathLst>
                <a:path w="2835" h="704" extrusionOk="0">
                  <a:moveTo>
                    <a:pt x="203" y="1"/>
                  </a:moveTo>
                  <a:cubicBezTo>
                    <a:pt x="120" y="1"/>
                    <a:pt x="13" y="25"/>
                    <a:pt x="13" y="144"/>
                  </a:cubicBezTo>
                  <a:cubicBezTo>
                    <a:pt x="1" y="215"/>
                    <a:pt x="36" y="275"/>
                    <a:pt x="120" y="310"/>
                  </a:cubicBezTo>
                  <a:cubicBezTo>
                    <a:pt x="275" y="346"/>
                    <a:pt x="429" y="406"/>
                    <a:pt x="596" y="441"/>
                  </a:cubicBezTo>
                  <a:lnTo>
                    <a:pt x="2691" y="703"/>
                  </a:lnTo>
                  <a:cubicBezTo>
                    <a:pt x="2691" y="596"/>
                    <a:pt x="2739" y="489"/>
                    <a:pt x="2834" y="430"/>
                  </a:cubicBezTo>
                  <a:cubicBezTo>
                    <a:pt x="2751" y="334"/>
                    <a:pt x="2644" y="310"/>
                    <a:pt x="2525" y="299"/>
                  </a:cubicBezTo>
                  <a:cubicBezTo>
                    <a:pt x="1882" y="275"/>
                    <a:pt x="1263" y="168"/>
                    <a:pt x="632" y="37"/>
                  </a:cubicBezTo>
                  <a:cubicBezTo>
                    <a:pt x="489" y="13"/>
                    <a:pt x="358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5606950" y="3188500"/>
              <a:ext cx="91400" cy="23375"/>
            </a:xfrm>
            <a:custGeom>
              <a:avLst/>
              <a:gdLst/>
              <a:ahLst/>
              <a:cxnLst/>
              <a:rect l="l" t="t" r="r" b="b"/>
              <a:pathLst>
                <a:path w="3656" h="935" extrusionOk="0">
                  <a:moveTo>
                    <a:pt x="247" y="1"/>
                  </a:moveTo>
                  <a:cubicBezTo>
                    <a:pt x="160" y="1"/>
                    <a:pt x="76" y="31"/>
                    <a:pt x="0" y="136"/>
                  </a:cubicBezTo>
                  <a:cubicBezTo>
                    <a:pt x="48" y="350"/>
                    <a:pt x="226" y="458"/>
                    <a:pt x="405" y="493"/>
                  </a:cubicBezTo>
                  <a:cubicBezTo>
                    <a:pt x="1199" y="645"/>
                    <a:pt x="1970" y="934"/>
                    <a:pt x="2785" y="934"/>
                  </a:cubicBezTo>
                  <a:cubicBezTo>
                    <a:pt x="2801" y="934"/>
                    <a:pt x="2817" y="934"/>
                    <a:pt x="2834" y="934"/>
                  </a:cubicBezTo>
                  <a:cubicBezTo>
                    <a:pt x="2905" y="922"/>
                    <a:pt x="2977" y="910"/>
                    <a:pt x="3048" y="886"/>
                  </a:cubicBezTo>
                  <a:cubicBezTo>
                    <a:pt x="3119" y="874"/>
                    <a:pt x="3179" y="862"/>
                    <a:pt x="3239" y="827"/>
                  </a:cubicBezTo>
                  <a:cubicBezTo>
                    <a:pt x="3358" y="791"/>
                    <a:pt x="3489" y="767"/>
                    <a:pt x="3596" y="696"/>
                  </a:cubicBezTo>
                  <a:cubicBezTo>
                    <a:pt x="3608" y="672"/>
                    <a:pt x="3643" y="648"/>
                    <a:pt x="3655" y="624"/>
                  </a:cubicBezTo>
                  <a:cubicBezTo>
                    <a:pt x="3499" y="515"/>
                    <a:pt x="3331" y="492"/>
                    <a:pt x="3160" y="492"/>
                  </a:cubicBezTo>
                  <a:cubicBezTo>
                    <a:pt x="3032" y="492"/>
                    <a:pt x="2902" y="505"/>
                    <a:pt x="2774" y="505"/>
                  </a:cubicBezTo>
                  <a:cubicBezTo>
                    <a:pt x="2774" y="517"/>
                    <a:pt x="2762" y="529"/>
                    <a:pt x="2715" y="553"/>
                  </a:cubicBezTo>
                  <a:cubicBezTo>
                    <a:pt x="2667" y="553"/>
                    <a:pt x="2655" y="553"/>
                    <a:pt x="2643" y="529"/>
                  </a:cubicBezTo>
                  <a:cubicBezTo>
                    <a:pt x="2643" y="529"/>
                    <a:pt x="2655" y="517"/>
                    <a:pt x="2667" y="470"/>
                  </a:cubicBezTo>
                  <a:cubicBezTo>
                    <a:pt x="2453" y="279"/>
                    <a:pt x="2131" y="386"/>
                    <a:pt x="1917" y="208"/>
                  </a:cubicBezTo>
                  <a:cubicBezTo>
                    <a:pt x="1866" y="214"/>
                    <a:pt x="1815" y="217"/>
                    <a:pt x="1765" y="217"/>
                  </a:cubicBezTo>
                  <a:cubicBezTo>
                    <a:pt x="1377" y="217"/>
                    <a:pt x="1009" y="49"/>
                    <a:pt x="619" y="49"/>
                  </a:cubicBezTo>
                  <a:cubicBezTo>
                    <a:pt x="588" y="49"/>
                    <a:pt x="556" y="50"/>
                    <a:pt x="524" y="53"/>
                  </a:cubicBezTo>
                  <a:cubicBezTo>
                    <a:pt x="433" y="35"/>
                    <a:pt x="33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5360050" y="2982025"/>
              <a:ext cx="104925" cy="13175"/>
            </a:xfrm>
            <a:custGeom>
              <a:avLst/>
              <a:gdLst/>
              <a:ahLst/>
              <a:cxnLst/>
              <a:rect l="l" t="t" r="r" b="b"/>
              <a:pathLst>
                <a:path w="4197" h="527" extrusionOk="0">
                  <a:moveTo>
                    <a:pt x="1137" y="1"/>
                  </a:moveTo>
                  <a:cubicBezTo>
                    <a:pt x="765" y="1"/>
                    <a:pt x="392" y="14"/>
                    <a:pt x="18" y="25"/>
                  </a:cubicBezTo>
                  <a:cubicBezTo>
                    <a:pt x="1" y="195"/>
                    <a:pt x="72" y="225"/>
                    <a:pt x="164" y="225"/>
                  </a:cubicBezTo>
                  <a:cubicBezTo>
                    <a:pt x="214" y="225"/>
                    <a:pt x="269" y="216"/>
                    <a:pt x="320" y="216"/>
                  </a:cubicBezTo>
                  <a:cubicBezTo>
                    <a:pt x="372" y="216"/>
                    <a:pt x="418" y="225"/>
                    <a:pt x="446" y="263"/>
                  </a:cubicBezTo>
                  <a:cubicBezTo>
                    <a:pt x="673" y="299"/>
                    <a:pt x="893" y="314"/>
                    <a:pt x="1110" y="314"/>
                  </a:cubicBezTo>
                  <a:cubicBezTo>
                    <a:pt x="1327" y="314"/>
                    <a:pt x="1542" y="299"/>
                    <a:pt x="1756" y="275"/>
                  </a:cubicBezTo>
                  <a:cubicBezTo>
                    <a:pt x="1829" y="230"/>
                    <a:pt x="1899" y="206"/>
                    <a:pt x="1967" y="206"/>
                  </a:cubicBezTo>
                  <a:cubicBezTo>
                    <a:pt x="2043" y="206"/>
                    <a:pt x="2115" y="236"/>
                    <a:pt x="2185" y="299"/>
                  </a:cubicBezTo>
                  <a:cubicBezTo>
                    <a:pt x="2578" y="323"/>
                    <a:pt x="2947" y="370"/>
                    <a:pt x="3340" y="406"/>
                  </a:cubicBezTo>
                  <a:cubicBezTo>
                    <a:pt x="3479" y="479"/>
                    <a:pt x="3618" y="527"/>
                    <a:pt x="3755" y="527"/>
                  </a:cubicBezTo>
                  <a:cubicBezTo>
                    <a:pt x="3889" y="527"/>
                    <a:pt x="4020" y="482"/>
                    <a:pt x="4149" y="370"/>
                  </a:cubicBezTo>
                  <a:cubicBezTo>
                    <a:pt x="4197" y="311"/>
                    <a:pt x="4197" y="239"/>
                    <a:pt x="4173" y="168"/>
                  </a:cubicBezTo>
                  <a:lnTo>
                    <a:pt x="4185" y="168"/>
                  </a:lnTo>
                  <a:cubicBezTo>
                    <a:pt x="4023" y="89"/>
                    <a:pt x="3853" y="69"/>
                    <a:pt x="3682" y="69"/>
                  </a:cubicBezTo>
                  <a:cubicBezTo>
                    <a:pt x="3516" y="69"/>
                    <a:pt x="3348" y="88"/>
                    <a:pt x="3183" y="88"/>
                  </a:cubicBezTo>
                  <a:cubicBezTo>
                    <a:pt x="3033" y="88"/>
                    <a:pt x="2885" y="72"/>
                    <a:pt x="2744" y="13"/>
                  </a:cubicBezTo>
                  <a:lnTo>
                    <a:pt x="2744" y="25"/>
                  </a:lnTo>
                  <a:cubicBezTo>
                    <a:pt x="2667" y="54"/>
                    <a:pt x="2597" y="91"/>
                    <a:pt x="2523" y="91"/>
                  </a:cubicBezTo>
                  <a:cubicBezTo>
                    <a:pt x="2506" y="91"/>
                    <a:pt x="2488" y="89"/>
                    <a:pt x="2470" y="85"/>
                  </a:cubicBezTo>
                  <a:cubicBezTo>
                    <a:pt x="2024" y="20"/>
                    <a:pt x="158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5404825" y="3102675"/>
              <a:ext cx="83675" cy="16025"/>
            </a:xfrm>
            <a:custGeom>
              <a:avLst/>
              <a:gdLst/>
              <a:ahLst/>
              <a:cxnLst/>
              <a:rect l="l" t="t" r="r" b="b"/>
              <a:pathLst>
                <a:path w="3347" h="641" extrusionOk="0">
                  <a:moveTo>
                    <a:pt x="2844" y="1"/>
                  </a:moveTo>
                  <a:cubicBezTo>
                    <a:pt x="2572" y="1"/>
                    <a:pt x="2312" y="79"/>
                    <a:pt x="2043" y="79"/>
                  </a:cubicBezTo>
                  <a:cubicBezTo>
                    <a:pt x="1966" y="79"/>
                    <a:pt x="1889" y="73"/>
                    <a:pt x="1810" y="57"/>
                  </a:cubicBezTo>
                  <a:cubicBezTo>
                    <a:pt x="1287" y="57"/>
                    <a:pt x="775" y="69"/>
                    <a:pt x="251" y="69"/>
                  </a:cubicBezTo>
                  <a:cubicBezTo>
                    <a:pt x="179" y="116"/>
                    <a:pt x="96" y="140"/>
                    <a:pt x="25" y="200"/>
                  </a:cubicBezTo>
                  <a:cubicBezTo>
                    <a:pt x="13" y="247"/>
                    <a:pt x="1" y="307"/>
                    <a:pt x="1" y="366"/>
                  </a:cubicBezTo>
                  <a:cubicBezTo>
                    <a:pt x="13" y="426"/>
                    <a:pt x="36" y="485"/>
                    <a:pt x="72" y="533"/>
                  </a:cubicBezTo>
                  <a:cubicBezTo>
                    <a:pt x="132" y="569"/>
                    <a:pt x="179" y="593"/>
                    <a:pt x="239" y="604"/>
                  </a:cubicBezTo>
                  <a:cubicBezTo>
                    <a:pt x="259" y="606"/>
                    <a:pt x="279" y="607"/>
                    <a:pt x="298" y="607"/>
                  </a:cubicBezTo>
                  <a:cubicBezTo>
                    <a:pt x="397" y="607"/>
                    <a:pt x="493" y="583"/>
                    <a:pt x="572" y="533"/>
                  </a:cubicBezTo>
                  <a:cubicBezTo>
                    <a:pt x="711" y="468"/>
                    <a:pt x="845" y="442"/>
                    <a:pt x="977" y="442"/>
                  </a:cubicBezTo>
                  <a:cubicBezTo>
                    <a:pt x="1231" y="442"/>
                    <a:pt x="1476" y="538"/>
                    <a:pt x="1727" y="640"/>
                  </a:cubicBezTo>
                  <a:cubicBezTo>
                    <a:pt x="2215" y="604"/>
                    <a:pt x="2715" y="557"/>
                    <a:pt x="3215" y="557"/>
                  </a:cubicBezTo>
                  <a:cubicBezTo>
                    <a:pt x="3311" y="485"/>
                    <a:pt x="3346" y="378"/>
                    <a:pt x="3346" y="259"/>
                  </a:cubicBezTo>
                  <a:cubicBezTo>
                    <a:pt x="3299" y="57"/>
                    <a:pt x="3180" y="21"/>
                    <a:pt x="2989" y="9"/>
                  </a:cubicBezTo>
                  <a:cubicBezTo>
                    <a:pt x="2940" y="3"/>
                    <a:pt x="2892" y="1"/>
                    <a:pt x="2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5359300" y="3068425"/>
              <a:ext cx="53900" cy="25750"/>
            </a:xfrm>
            <a:custGeom>
              <a:avLst/>
              <a:gdLst/>
              <a:ahLst/>
              <a:cxnLst/>
              <a:rect l="l" t="t" r="r" b="b"/>
              <a:pathLst>
                <a:path w="2156" h="1030" extrusionOk="0">
                  <a:moveTo>
                    <a:pt x="750" y="1"/>
                  </a:moveTo>
                  <a:cubicBezTo>
                    <a:pt x="651" y="1"/>
                    <a:pt x="548" y="22"/>
                    <a:pt x="452" y="22"/>
                  </a:cubicBezTo>
                  <a:cubicBezTo>
                    <a:pt x="393" y="236"/>
                    <a:pt x="131" y="260"/>
                    <a:pt x="12" y="415"/>
                  </a:cubicBezTo>
                  <a:cubicBezTo>
                    <a:pt x="0" y="474"/>
                    <a:pt x="0" y="546"/>
                    <a:pt x="12" y="605"/>
                  </a:cubicBezTo>
                  <a:cubicBezTo>
                    <a:pt x="177" y="876"/>
                    <a:pt x="353" y="1029"/>
                    <a:pt x="546" y="1029"/>
                  </a:cubicBezTo>
                  <a:cubicBezTo>
                    <a:pt x="701" y="1029"/>
                    <a:pt x="867" y="930"/>
                    <a:pt x="1048" y="712"/>
                  </a:cubicBezTo>
                  <a:cubicBezTo>
                    <a:pt x="1120" y="576"/>
                    <a:pt x="1207" y="461"/>
                    <a:pt x="1344" y="461"/>
                  </a:cubicBezTo>
                  <a:cubicBezTo>
                    <a:pt x="1386" y="461"/>
                    <a:pt x="1434" y="473"/>
                    <a:pt x="1488" y="498"/>
                  </a:cubicBezTo>
                  <a:cubicBezTo>
                    <a:pt x="1563" y="535"/>
                    <a:pt x="1635" y="552"/>
                    <a:pt x="1706" y="552"/>
                  </a:cubicBezTo>
                  <a:cubicBezTo>
                    <a:pt x="1861" y="552"/>
                    <a:pt x="2008" y="473"/>
                    <a:pt x="2155" y="367"/>
                  </a:cubicBezTo>
                  <a:cubicBezTo>
                    <a:pt x="1917" y="248"/>
                    <a:pt x="1667" y="284"/>
                    <a:pt x="1488" y="105"/>
                  </a:cubicBezTo>
                  <a:cubicBezTo>
                    <a:pt x="1439" y="52"/>
                    <a:pt x="1388" y="32"/>
                    <a:pt x="1337" y="32"/>
                  </a:cubicBezTo>
                  <a:cubicBezTo>
                    <a:pt x="1240" y="32"/>
                    <a:pt x="1141" y="102"/>
                    <a:pt x="1048" y="141"/>
                  </a:cubicBezTo>
                  <a:cubicBezTo>
                    <a:pt x="966" y="2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5981100" y="3156550"/>
              <a:ext cx="93475" cy="16325"/>
            </a:xfrm>
            <a:custGeom>
              <a:avLst/>
              <a:gdLst/>
              <a:ahLst/>
              <a:cxnLst/>
              <a:rect l="l" t="t" r="r" b="b"/>
              <a:pathLst>
                <a:path w="3739" h="653" extrusionOk="0">
                  <a:moveTo>
                    <a:pt x="372" y="0"/>
                  </a:moveTo>
                  <a:cubicBezTo>
                    <a:pt x="307" y="0"/>
                    <a:pt x="238" y="21"/>
                    <a:pt x="167" y="33"/>
                  </a:cubicBezTo>
                  <a:cubicBezTo>
                    <a:pt x="0" y="343"/>
                    <a:pt x="381" y="235"/>
                    <a:pt x="429" y="390"/>
                  </a:cubicBezTo>
                  <a:cubicBezTo>
                    <a:pt x="619" y="545"/>
                    <a:pt x="881" y="485"/>
                    <a:pt x="1096" y="509"/>
                  </a:cubicBezTo>
                  <a:cubicBezTo>
                    <a:pt x="1243" y="521"/>
                    <a:pt x="1391" y="524"/>
                    <a:pt x="1539" y="524"/>
                  </a:cubicBezTo>
                  <a:cubicBezTo>
                    <a:pt x="1794" y="524"/>
                    <a:pt x="2050" y="514"/>
                    <a:pt x="2306" y="514"/>
                  </a:cubicBezTo>
                  <a:cubicBezTo>
                    <a:pt x="2686" y="514"/>
                    <a:pt x="3066" y="537"/>
                    <a:pt x="3441" y="652"/>
                  </a:cubicBezTo>
                  <a:cubicBezTo>
                    <a:pt x="3620" y="605"/>
                    <a:pt x="3739" y="545"/>
                    <a:pt x="3524" y="402"/>
                  </a:cubicBezTo>
                  <a:cubicBezTo>
                    <a:pt x="3382" y="295"/>
                    <a:pt x="3120" y="402"/>
                    <a:pt x="3001" y="212"/>
                  </a:cubicBezTo>
                  <a:lnTo>
                    <a:pt x="1238" y="212"/>
                  </a:lnTo>
                  <a:cubicBezTo>
                    <a:pt x="1210" y="209"/>
                    <a:pt x="1180" y="207"/>
                    <a:pt x="1151" y="207"/>
                  </a:cubicBezTo>
                  <a:cubicBezTo>
                    <a:pt x="1074" y="207"/>
                    <a:pt x="995" y="215"/>
                    <a:pt x="918" y="215"/>
                  </a:cubicBezTo>
                  <a:cubicBezTo>
                    <a:pt x="792" y="215"/>
                    <a:pt x="669" y="195"/>
                    <a:pt x="560" y="93"/>
                  </a:cubicBezTo>
                  <a:cubicBezTo>
                    <a:pt x="500" y="21"/>
                    <a:pt x="438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5660225" y="3090400"/>
              <a:ext cx="91400" cy="16350"/>
            </a:xfrm>
            <a:custGeom>
              <a:avLst/>
              <a:gdLst/>
              <a:ahLst/>
              <a:cxnLst/>
              <a:rect l="l" t="t" r="r" b="b"/>
              <a:pathLst>
                <a:path w="3656" h="654" extrusionOk="0">
                  <a:moveTo>
                    <a:pt x="643" y="0"/>
                  </a:moveTo>
                  <a:cubicBezTo>
                    <a:pt x="596" y="12"/>
                    <a:pt x="536" y="12"/>
                    <a:pt x="500" y="12"/>
                  </a:cubicBezTo>
                  <a:cubicBezTo>
                    <a:pt x="381" y="83"/>
                    <a:pt x="262" y="60"/>
                    <a:pt x="119" y="72"/>
                  </a:cubicBezTo>
                  <a:cubicBezTo>
                    <a:pt x="60" y="83"/>
                    <a:pt x="24" y="131"/>
                    <a:pt x="0" y="191"/>
                  </a:cubicBezTo>
                  <a:cubicBezTo>
                    <a:pt x="36" y="214"/>
                    <a:pt x="48" y="238"/>
                    <a:pt x="60" y="262"/>
                  </a:cubicBezTo>
                  <a:cubicBezTo>
                    <a:pt x="298" y="274"/>
                    <a:pt x="524" y="274"/>
                    <a:pt x="750" y="298"/>
                  </a:cubicBezTo>
                  <a:cubicBezTo>
                    <a:pt x="881" y="381"/>
                    <a:pt x="1072" y="298"/>
                    <a:pt x="1215" y="393"/>
                  </a:cubicBezTo>
                  <a:cubicBezTo>
                    <a:pt x="1822" y="476"/>
                    <a:pt x="2429" y="536"/>
                    <a:pt x="3036" y="595"/>
                  </a:cubicBezTo>
                  <a:cubicBezTo>
                    <a:pt x="3154" y="595"/>
                    <a:pt x="3289" y="654"/>
                    <a:pt x="3405" y="654"/>
                  </a:cubicBezTo>
                  <a:cubicBezTo>
                    <a:pt x="3512" y="654"/>
                    <a:pt x="3604" y="605"/>
                    <a:pt x="3655" y="417"/>
                  </a:cubicBezTo>
                  <a:cubicBezTo>
                    <a:pt x="2883" y="229"/>
                    <a:pt x="2111" y="93"/>
                    <a:pt x="1310" y="93"/>
                  </a:cubicBezTo>
                  <a:cubicBezTo>
                    <a:pt x="1246" y="93"/>
                    <a:pt x="1183" y="94"/>
                    <a:pt x="1119" y="95"/>
                  </a:cubicBezTo>
                  <a:cubicBezTo>
                    <a:pt x="977" y="24"/>
                    <a:pt x="798" y="95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5327725" y="3082950"/>
              <a:ext cx="75650" cy="17575"/>
            </a:xfrm>
            <a:custGeom>
              <a:avLst/>
              <a:gdLst/>
              <a:ahLst/>
              <a:cxnLst/>
              <a:rect l="l" t="t" r="r" b="b"/>
              <a:pathLst>
                <a:path w="3026" h="703" extrusionOk="0">
                  <a:moveTo>
                    <a:pt x="1311" y="0"/>
                  </a:moveTo>
                  <a:cubicBezTo>
                    <a:pt x="1275" y="0"/>
                    <a:pt x="1263" y="0"/>
                    <a:pt x="1204" y="12"/>
                  </a:cubicBezTo>
                  <a:cubicBezTo>
                    <a:pt x="1156" y="24"/>
                    <a:pt x="1132" y="48"/>
                    <a:pt x="1084" y="84"/>
                  </a:cubicBezTo>
                  <a:cubicBezTo>
                    <a:pt x="1061" y="108"/>
                    <a:pt x="1013" y="143"/>
                    <a:pt x="977" y="167"/>
                  </a:cubicBezTo>
                  <a:cubicBezTo>
                    <a:pt x="960" y="178"/>
                    <a:pt x="946" y="183"/>
                    <a:pt x="936" y="183"/>
                  </a:cubicBezTo>
                  <a:cubicBezTo>
                    <a:pt x="888" y="183"/>
                    <a:pt x="897" y="94"/>
                    <a:pt x="858" y="84"/>
                  </a:cubicBezTo>
                  <a:cubicBezTo>
                    <a:pt x="823" y="60"/>
                    <a:pt x="775" y="36"/>
                    <a:pt x="715" y="24"/>
                  </a:cubicBezTo>
                  <a:cubicBezTo>
                    <a:pt x="692" y="22"/>
                    <a:pt x="670" y="21"/>
                    <a:pt x="648" y="21"/>
                  </a:cubicBezTo>
                  <a:cubicBezTo>
                    <a:pt x="556" y="21"/>
                    <a:pt x="473" y="45"/>
                    <a:pt x="406" y="131"/>
                  </a:cubicBezTo>
                  <a:cubicBezTo>
                    <a:pt x="499" y="283"/>
                    <a:pt x="481" y="318"/>
                    <a:pt x="429" y="318"/>
                  </a:cubicBezTo>
                  <a:cubicBezTo>
                    <a:pt x="385" y="318"/>
                    <a:pt x="316" y="293"/>
                    <a:pt x="269" y="293"/>
                  </a:cubicBezTo>
                  <a:cubicBezTo>
                    <a:pt x="258" y="293"/>
                    <a:pt x="247" y="295"/>
                    <a:pt x="239" y="298"/>
                  </a:cubicBezTo>
                  <a:cubicBezTo>
                    <a:pt x="144" y="310"/>
                    <a:pt x="61" y="334"/>
                    <a:pt x="1" y="429"/>
                  </a:cubicBezTo>
                  <a:cubicBezTo>
                    <a:pt x="121" y="549"/>
                    <a:pt x="251" y="575"/>
                    <a:pt x="383" y="575"/>
                  </a:cubicBezTo>
                  <a:cubicBezTo>
                    <a:pt x="487" y="575"/>
                    <a:pt x="593" y="559"/>
                    <a:pt x="697" y="559"/>
                  </a:cubicBezTo>
                  <a:cubicBezTo>
                    <a:pt x="711" y="559"/>
                    <a:pt x="725" y="559"/>
                    <a:pt x="739" y="560"/>
                  </a:cubicBezTo>
                  <a:cubicBezTo>
                    <a:pt x="844" y="565"/>
                    <a:pt x="949" y="567"/>
                    <a:pt x="1054" y="567"/>
                  </a:cubicBezTo>
                  <a:cubicBezTo>
                    <a:pt x="1320" y="567"/>
                    <a:pt x="1586" y="556"/>
                    <a:pt x="1851" y="556"/>
                  </a:cubicBezTo>
                  <a:cubicBezTo>
                    <a:pt x="2246" y="556"/>
                    <a:pt x="2639" y="580"/>
                    <a:pt x="3025" y="703"/>
                  </a:cubicBezTo>
                  <a:lnTo>
                    <a:pt x="3025" y="429"/>
                  </a:lnTo>
                  <a:cubicBezTo>
                    <a:pt x="2943" y="311"/>
                    <a:pt x="2826" y="297"/>
                    <a:pt x="2702" y="297"/>
                  </a:cubicBezTo>
                  <a:cubicBezTo>
                    <a:pt x="2663" y="297"/>
                    <a:pt x="2624" y="298"/>
                    <a:pt x="2585" y="298"/>
                  </a:cubicBezTo>
                  <a:cubicBezTo>
                    <a:pt x="2549" y="298"/>
                    <a:pt x="2501" y="274"/>
                    <a:pt x="2454" y="274"/>
                  </a:cubicBezTo>
                  <a:cubicBezTo>
                    <a:pt x="2394" y="239"/>
                    <a:pt x="2347" y="191"/>
                    <a:pt x="2311" y="143"/>
                  </a:cubicBezTo>
                  <a:cubicBezTo>
                    <a:pt x="2150" y="234"/>
                    <a:pt x="1999" y="282"/>
                    <a:pt x="1856" y="282"/>
                  </a:cubicBezTo>
                  <a:cubicBezTo>
                    <a:pt x="1662" y="282"/>
                    <a:pt x="1482" y="193"/>
                    <a:pt x="1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5338750" y="3000475"/>
              <a:ext cx="72050" cy="19350"/>
            </a:xfrm>
            <a:custGeom>
              <a:avLst/>
              <a:gdLst/>
              <a:ahLst/>
              <a:cxnLst/>
              <a:rect l="l" t="t" r="r" b="b"/>
              <a:pathLst>
                <a:path w="2882" h="774" extrusionOk="0">
                  <a:moveTo>
                    <a:pt x="515" y="0"/>
                  </a:moveTo>
                  <a:cubicBezTo>
                    <a:pt x="345" y="0"/>
                    <a:pt x="174" y="11"/>
                    <a:pt x="1" y="37"/>
                  </a:cubicBezTo>
                  <a:cubicBezTo>
                    <a:pt x="91" y="232"/>
                    <a:pt x="206" y="287"/>
                    <a:pt x="331" y="287"/>
                  </a:cubicBezTo>
                  <a:cubicBezTo>
                    <a:pt x="489" y="287"/>
                    <a:pt x="662" y="201"/>
                    <a:pt x="822" y="201"/>
                  </a:cubicBezTo>
                  <a:cubicBezTo>
                    <a:pt x="838" y="201"/>
                    <a:pt x="854" y="202"/>
                    <a:pt x="870" y="204"/>
                  </a:cubicBezTo>
                  <a:cubicBezTo>
                    <a:pt x="739" y="228"/>
                    <a:pt x="572" y="180"/>
                    <a:pt x="560" y="394"/>
                  </a:cubicBezTo>
                  <a:cubicBezTo>
                    <a:pt x="703" y="621"/>
                    <a:pt x="953" y="573"/>
                    <a:pt x="1167" y="632"/>
                  </a:cubicBezTo>
                  <a:cubicBezTo>
                    <a:pt x="1227" y="644"/>
                    <a:pt x="1286" y="644"/>
                    <a:pt x="1346" y="644"/>
                  </a:cubicBezTo>
                  <a:cubicBezTo>
                    <a:pt x="1405" y="638"/>
                    <a:pt x="1462" y="635"/>
                    <a:pt x="1519" y="635"/>
                  </a:cubicBezTo>
                  <a:cubicBezTo>
                    <a:pt x="1575" y="635"/>
                    <a:pt x="1632" y="638"/>
                    <a:pt x="1691" y="644"/>
                  </a:cubicBezTo>
                  <a:cubicBezTo>
                    <a:pt x="1703" y="644"/>
                    <a:pt x="1727" y="656"/>
                    <a:pt x="1763" y="656"/>
                  </a:cubicBezTo>
                  <a:cubicBezTo>
                    <a:pt x="1810" y="680"/>
                    <a:pt x="1870" y="692"/>
                    <a:pt x="1929" y="692"/>
                  </a:cubicBezTo>
                  <a:cubicBezTo>
                    <a:pt x="2013" y="704"/>
                    <a:pt x="2108" y="704"/>
                    <a:pt x="2191" y="740"/>
                  </a:cubicBezTo>
                  <a:cubicBezTo>
                    <a:pt x="2298" y="750"/>
                    <a:pt x="2409" y="773"/>
                    <a:pt x="2515" y="773"/>
                  </a:cubicBezTo>
                  <a:cubicBezTo>
                    <a:pt x="2656" y="773"/>
                    <a:pt x="2786" y="731"/>
                    <a:pt x="2882" y="561"/>
                  </a:cubicBezTo>
                  <a:cubicBezTo>
                    <a:pt x="2798" y="430"/>
                    <a:pt x="2715" y="335"/>
                    <a:pt x="2560" y="299"/>
                  </a:cubicBezTo>
                  <a:cubicBezTo>
                    <a:pt x="1881" y="184"/>
                    <a:pt x="1210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5892100" y="3207400"/>
              <a:ext cx="59850" cy="18450"/>
            </a:xfrm>
            <a:custGeom>
              <a:avLst/>
              <a:gdLst/>
              <a:ahLst/>
              <a:cxnLst/>
              <a:rect l="l" t="t" r="r" b="b"/>
              <a:pathLst>
                <a:path w="2394" h="738" extrusionOk="0">
                  <a:moveTo>
                    <a:pt x="378" y="1"/>
                  </a:moveTo>
                  <a:cubicBezTo>
                    <a:pt x="287" y="1"/>
                    <a:pt x="197" y="13"/>
                    <a:pt x="107" y="35"/>
                  </a:cubicBezTo>
                  <a:cubicBezTo>
                    <a:pt x="0" y="321"/>
                    <a:pt x="250" y="345"/>
                    <a:pt x="393" y="452"/>
                  </a:cubicBezTo>
                  <a:cubicBezTo>
                    <a:pt x="953" y="618"/>
                    <a:pt x="1536" y="654"/>
                    <a:pt x="2120" y="737"/>
                  </a:cubicBezTo>
                  <a:cubicBezTo>
                    <a:pt x="2120" y="559"/>
                    <a:pt x="2215" y="464"/>
                    <a:pt x="2393" y="464"/>
                  </a:cubicBezTo>
                  <a:cubicBezTo>
                    <a:pt x="2012" y="261"/>
                    <a:pt x="1584" y="214"/>
                    <a:pt x="1143" y="154"/>
                  </a:cubicBezTo>
                  <a:cubicBezTo>
                    <a:pt x="1000" y="59"/>
                    <a:pt x="822" y="142"/>
                    <a:pt x="691" y="47"/>
                  </a:cubicBezTo>
                  <a:cubicBezTo>
                    <a:pt x="584" y="15"/>
                    <a:pt x="480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6084375" y="3193675"/>
              <a:ext cx="79500" cy="13425"/>
            </a:xfrm>
            <a:custGeom>
              <a:avLst/>
              <a:gdLst/>
              <a:ahLst/>
              <a:cxnLst/>
              <a:rect l="l" t="t" r="r" b="b"/>
              <a:pathLst>
                <a:path w="3180" h="537" extrusionOk="0">
                  <a:moveTo>
                    <a:pt x="894" y="1"/>
                  </a:moveTo>
                  <a:cubicBezTo>
                    <a:pt x="830" y="64"/>
                    <a:pt x="763" y="84"/>
                    <a:pt x="694" y="84"/>
                  </a:cubicBezTo>
                  <a:cubicBezTo>
                    <a:pt x="579" y="84"/>
                    <a:pt x="461" y="29"/>
                    <a:pt x="351" y="29"/>
                  </a:cubicBezTo>
                  <a:cubicBezTo>
                    <a:pt x="329" y="29"/>
                    <a:pt x="308" y="31"/>
                    <a:pt x="286" y="36"/>
                  </a:cubicBezTo>
                  <a:cubicBezTo>
                    <a:pt x="167" y="48"/>
                    <a:pt x="60" y="72"/>
                    <a:pt x="1" y="179"/>
                  </a:cubicBezTo>
                  <a:cubicBezTo>
                    <a:pt x="186" y="285"/>
                    <a:pt x="379" y="306"/>
                    <a:pt x="573" y="306"/>
                  </a:cubicBezTo>
                  <a:cubicBezTo>
                    <a:pt x="703" y="306"/>
                    <a:pt x="832" y="297"/>
                    <a:pt x="961" y="297"/>
                  </a:cubicBezTo>
                  <a:cubicBezTo>
                    <a:pt x="986" y="297"/>
                    <a:pt x="1011" y="297"/>
                    <a:pt x="1037" y="298"/>
                  </a:cubicBezTo>
                  <a:cubicBezTo>
                    <a:pt x="1216" y="424"/>
                    <a:pt x="1411" y="449"/>
                    <a:pt x="1610" y="449"/>
                  </a:cubicBezTo>
                  <a:cubicBezTo>
                    <a:pt x="1746" y="449"/>
                    <a:pt x="1884" y="437"/>
                    <a:pt x="2021" y="437"/>
                  </a:cubicBezTo>
                  <a:cubicBezTo>
                    <a:pt x="2119" y="437"/>
                    <a:pt x="2216" y="443"/>
                    <a:pt x="2310" y="465"/>
                  </a:cubicBezTo>
                  <a:cubicBezTo>
                    <a:pt x="2322" y="464"/>
                    <a:pt x="2334" y="463"/>
                    <a:pt x="2346" y="463"/>
                  </a:cubicBezTo>
                  <a:cubicBezTo>
                    <a:pt x="2498" y="463"/>
                    <a:pt x="2668" y="536"/>
                    <a:pt x="2825" y="536"/>
                  </a:cubicBezTo>
                  <a:cubicBezTo>
                    <a:pt x="2957" y="536"/>
                    <a:pt x="3081" y="485"/>
                    <a:pt x="3180" y="298"/>
                  </a:cubicBezTo>
                  <a:cubicBezTo>
                    <a:pt x="2668" y="60"/>
                    <a:pt x="2108" y="203"/>
                    <a:pt x="1596" y="12"/>
                  </a:cubicBezTo>
                  <a:cubicBezTo>
                    <a:pt x="1370" y="1"/>
                    <a:pt x="1132" y="1"/>
                    <a:pt x="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2"/>
            <p:cNvSpPr/>
            <p:nvPr/>
          </p:nvSpPr>
          <p:spPr>
            <a:xfrm>
              <a:off x="5290225" y="2971475"/>
              <a:ext cx="80700" cy="18725"/>
            </a:xfrm>
            <a:custGeom>
              <a:avLst/>
              <a:gdLst/>
              <a:ahLst/>
              <a:cxnLst/>
              <a:rect l="l" t="t" r="r" b="b"/>
              <a:pathLst>
                <a:path w="3228" h="749" extrusionOk="0">
                  <a:moveTo>
                    <a:pt x="168" y="0"/>
                  </a:moveTo>
                  <a:cubicBezTo>
                    <a:pt x="105" y="0"/>
                    <a:pt x="50" y="63"/>
                    <a:pt x="1" y="197"/>
                  </a:cubicBezTo>
                  <a:cubicBezTo>
                    <a:pt x="11" y="331"/>
                    <a:pt x="12" y="456"/>
                    <a:pt x="160" y="456"/>
                  </a:cubicBezTo>
                  <a:cubicBezTo>
                    <a:pt x="183" y="456"/>
                    <a:pt x="209" y="453"/>
                    <a:pt x="239" y="447"/>
                  </a:cubicBezTo>
                  <a:cubicBezTo>
                    <a:pt x="971" y="661"/>
                    <a:pt x="1717" y="748"/>
                    <a:pt x="2471" y="748"/>
                  </a:cubicBezTo>
                  <a:cubicBezTo>
                    <a:pt x="2722" y="748"/>
                    <a:pt x="2974" y="739"/>
                    <a:pt x="3227" y="721"/>
                  </a:cubicBezTo>
                  <a:cubicBezTo>
                    <a:pt x="3096" y="626"/>
                    <a:pt x="2942" y="542"/>
                    <a:pt x="2811" y="447"/>
                  </a:cubicBezTo>
                  <a:cubicBezTo>
                    <a:pt x="2406" y="435"/>
                    <a:pt x="2001" y="423"/>
                    <a:pt x="1608" y="423"/>
                  </a:cubicBezTo>
                  <a:cubicBezTo>
                    <a:pt x="1168" y="399"/>
                    <a:pt x="751" y="376"/>
                    <a:pt x="370" y="161"/>
                  </a:cubicBezTo>
                  <a:cubicBezTo>
                    <a:pt x="294" y="57"/>
                    <a:pt x="227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2"/>
            <p:cNvSpPr/>
            <p:nvPr/>
          </p:nvSpPr>
          <p:spPr>
            <a:xfrm>
              <a:off x="5851600" y="3203225"/>
              <a:ext cx="50650" cy="15775"/>
            </a:xfrm>
            <a:custGeom>
              <a:avLst/>
              <a:gdLst/>
              <a:ahLst/>
              <a:cxnLst/>
              <a:rect l="l" t="t" r="r" b="b"/>
              <a:pathLst>
                <a:path w="2026" h="631" extrusionOk="0">
                  <a:moveTo>
                    <a:pt x="418" y="1"/>
                  </a:moveTo>
                  <a:cubicBezTo>
                    <a:pt x="285" y="1"/>
                    <a:pt x="150" y="14"/>
                    <a:pt x="13" y="47"/>
                  </a:cubicBezTo>
                  <a:cubicBezTo>
                    <a:pt x="13" y="154"/>
                    <a:pt x="1" y="273"/>
                    <a:pt x="1" y="381"/>
                  </a:cubicBezTo>
                  <a:cubicBezTo>
                    <a:pt x="656" y="583"/>
                    <a:pt x="1358" y="512"/>
                    <a:pt x="2025" y="631"/>
                  </a:cubicBezTo>
                  <a:cubicBezTo>
                    <a:pt x="1930" y="476"/>
                    <a:pt x="1835" y="345"/>
                    <a:pt x="1739" y="214"/>
                  </a:cubicBezTo>
                  <a:cubicBezTo>
                    <a:pt x="1290" y="150"/>
                    <a:pt x="862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2"/>
            <p:cNvSpPr/>
            <p:nvPr/>
          </p:nvSpPr>
          <p:spPr>
            <a:xfrm>
              <a:off x="5246175" y="3025425"/>
              <a:ext cx="52725" cy="29650"/>
            </a:xfrm>
            <a:custGeom>
              <a:avLst/>
              <a:gdLst/>
              <a:ahLst/>
              <a:cxnLst/>
              <a:rect l="l" t="t" r="r" b="b"/>
              <a:pathLst>
                <a:path w="2109" h="1186" extrusionOk="0">
                  <a:moveTo>
                    <a:pt x="520" y="0"/>
                  </a:moveTo>
                  <a:cubicBezTo>
                    <a:pt x="502" y="0"/>
                    <a:pt x="484" y="1"/>
                    <a:pt x="465" y="4"/>
                  </a:cubicBezTo>
                  <a:cubicBezTo>
                    <a:pt x="191" y="325"/>
                    <a:pt x="1" y="670"/>
                    <a:pt x="239" y="1111"/>
                  </a:cubicBezTo>
                  <a:cubicBezTo>
                    <a:pt x="289" y="1165"/>
                    <a:pt x="324" y="1185"/>
                    <a:pt x="348" y="1185"/>
                  </a:cubicBezTo>
                  <a:cubicBezTo>
                    <a:pt x="408" y="1185"/>
                    <a:pt x="400" y="1055"/>
                    <a:pt x="417" y="1004"/>
                  </a:cubicBezTo>
                  <a:cubicBezTo>
                    <a:pt x="473" y="858"/>
                    <a:pt x="544" y="806"/>
                    <a:pt x="632" y="806"/>
                  </a:cubicBezTo>
                  <a:cubicBezTo>
                    <a:pt x="695" y="806"/>
                    <a:pt x="766" y="833"/>
                    <a:pt x="846" y="873"/>
                  </a:cubicBezTo>
                  <a:lnTo>
                    <a:pt x="1810" y="873"/>
                  </a:lnTo>
                  <a:cubicBezTo>
                    <a:pt x="1918" y="825"/>
                    <a:pt x="2013" y="766"/>
                    <a:pt x="2108" y="718"/>
                  </a:cubicBezTo>
                  <a:lnTo>
                    <a:pt x="2108" y="647"/>
                  </a:lnTo>
                  <a:lnTo>
                    <a:pt x="2108" y="575"/>
                  </a:lnTo>
                  <a:cubicBezTo>
                    <a:pt x="1846" y="575"/>
                    <a:pt x="1560" y="551"/>
                    <a:pt x="1287" y="551"/>
                  </a:cubicBezTo>
                  <a:cubicBezTo>
                    <a:pt x="968" y="472"/>
                    <a:pt x="899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2"/>
            <p:cNvSpPr/>
            <p:nvPr/>
          </p:nvSpPr>
          <p:spPr>
            <a:xfrm>
              <a:off x="5509300" y="3050700"/>
              <a:ext cx="77300" cy="15925"/>
            </a:xfrm>
            <a:custGeom>
              <a:avLst/>
              <a:gdLst/>
              <a:ahLst/>
              <a:cxnLst/>
              <a:rect l="l" t="t" r="r" b="b"/>
              <a:pathLst>
                <a:path w="3092" h="637" extrusionOk="0">
                  <a:moveTo>
                    <a:pt x="600" y="0"/>
                  </a:moveTo>
                  <a:cubicBezTo>
                    <a:pt x="515" y="0"/>
                    <a:pt x="430" y="5"/>
                    <a:pt x="346" y="17"/>
                  </a:cubicBezTo>
                  <a:cubicBezTo>
                    <a:pt x="263" y="112"/>
                    <a:pt x="1" y="17"/>
                    <a:pt x="72" y="278"/>
                  </a:cubicBezTo>
                  <a:cubicBezTo>
                    <a:pt x="203" y="290"/>
                    <a:pt x="358" y="290"/>
                    <a:pt x="489" y="302"/>
                  </a:cubicBezTo>
                  <a:cubicBezTo>
                    <a:pt x="543" y="296"/>
                    <a:pt x="596" y="293"/>
                    <a:pt x="648" y="293"/>
                  </a:cubicBezTo>
                  <a:cubicBezTo>
                    <a:pt x="700" y="293"/>
                    <a:pt x="751" y="296"/>
                    <a:pt x="799" y="302"/>
                  </a:cubicBezTo>
                  <a:cubicBezTo>
                    <a:pt x="1441" y="540"/>
                    <a:pt x="2132" y="517"/>
                    <a:pt x="2799" y="576"/>
                  </a:cubicBezTo>
                  <a:cubicBezTo>
                    <a:pt x="2867" y="610"/>
                    <a:pt x="2930" y="637"/>
                    <a:pt x="2979" y="637"/>
                  </a:cubicBezTo>
                  <a:cubicBezTo>
                    <a:pt x="3049" y="637"/>
                    <a:pt x="3092" y="583"/>
                    <a:pt x="3085" y="421"/>
                  </a:cubicBezTo>
                  <a:cubicBezTo>
                    <a:pt x="2620" y="326"/>
                    <a:pt x="2144" y="207"/>
                    <a:pt x="1668" y="136"/>
                  </a:cubicBezTo>
                  <a:cubicBezTo>
                    <a:pt x="1321" y="87"/>
                    <a:pt x="959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2"/>
            <p:cNvSpPr/>
            <p:nvPr/>
          </p:nvSpPr>
          <p:spPr>
            <a:xfrm>
              <a:off x="6271600" y="3276550"/>
              <a:ext cx="56275" cy="18525"/>
            </a:xfrm>
            <a:custGeom>
              <a:avLst/>
              <a:gdLst/>
              <a:ahLst/>
              <a:cxnLst/>
              <a:rect l="l" t="t" r="r" b="b"/>
              <a:pathLst>
                <a:path w="2251" h="741" extrusionOk="0">
                  <a:moveTo>
                    <a:pt x="167" y="1"/>
                  </a:moveTo>
                  <a:cubicBezTo>
                    <a:pt x="112" y="1"/>
                    <a:pt x="57" y="3"/>
                    <a:pt x="1" y="7"/>
                  </a:cubicBezTo>
                  <a:cubicBezTo>
                    <a:pt x="96" y="150"/>
                    <a:pt x="310" y="198"/>
                    <a:pt x="286" y="424"/>
                  </a:cubicBezTo>
                  <a:cubicBezTo>
                    <a:pt x="467" y="687"/>
                    <a:pt x="715" y="740"/>
                    <a:pt x="985" y="740"/>
                  </a:cubicBezTo>
                  <a:cubicBezTo>
                    <a:pt x="1106" y="740"/>
                    <a:pt x="1232" y="729"/>
                    <a:pt x="1358" y="722"/>
                  </a:cubicBezTo>
                  <a:cubicBezTo>
                    <a:pt x="1477" y="710"/>
                    <a:pt x="1596" y="662"/>
                    <a:pt x="1715" y="627"/>
                  </a:cubicBezTo>
                  <a:cubicBezTo>
                    <a:pt x="1775" y="650"/>
                    <a:pt x="1834" y="662"/>
                    <a:pt x="1882" y="686"/>
                  </a:cubicBezTo>
                  <a:cubicBezTo>
                    <a:pt x="1965" y="650"/>
                    <a:pt x="2060" y="615"/>
                    <a:pt x="2144" y="567"/>
                  </a:cubicBezTo>
                  <a:cubicBezTo>
                    <a:pt x="2251" y="412"/>
                    <a:pt x="2096" y="365"/>
                    <a:pt x="2013" y="305"/>
                  </a:cubicBezTo>
                  <a:cubicBezTo>
                    <a:pt x="1906" y="257"/>
                    <a:pt x="1822" y="198"/>
                    <a:pt x="1715" y="150"/>
                  </a:cubicBezTo>
                  <a:cubicBezTo>
                    <a:pt x="1618" y="191"/>
                    <a:pt x="1538" y="220"/>
                    <a:pt x="1448" y="220"/>
                  </a:cubicBezTo>
                  <a:cubicBezTo>
                    <a:pt x="1405" y="220"/>
                    <a:pt x="1360" y="213"/>
                    <a:pt x="1310" y="198"/>
                  </a:cubicBezTo>
                  <a:cubicBezTo>
                    <a:pt x="935" y="104"/>
                    <a:pt x="559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>
              <a:off x="5276250" y="3011400"/>
              <a:ext cx="70850" cy="14550"/>
            </a:xfrm>
            <a:custGeom>
              <a:avLst/>
              <a:gdLst/>
              <a:ahLst/>
              <a:cxnLst/>
              <a:rect l="l" t="t" r="r" b="b"/>
              <a:pathLst>
                <a:path w="2834" h="582" extrusionOk="0">
                  <a:moveTo>
                    <a:pt x="1581" y="0"/>
                  </a:moveTo>
                  <a:cubicBezTo>
                    <a:pt x="1515" y="0"/>
                    <a:pt x="1452" y="9"/>
                    <a:pt x="1393" y="29"/>
                  </a:cubicBezTo>
                  <a:cubicBezTo>
                    <a:pt x="1286" y="76"/>
                    <a:pt x="1167" y="100"/>
                    <a:pt x="1060" y="148"/>
                  </a:cubicBezTo>
                  <a:cubicBezTo>
                    <a:pt x="1012" y="160"/>
                    <a:pt x="965" y="195"/>
                    <a:pt x="929" y="243"/>
                  </a:cubicBezTo>
                  <a:cubicBezTo>
                    <a:pt x="923" y="268"/>
                    <a:pt x="925" y="283"/>
                    <a:pt x="932" y="290"/>
                  </a:cubicBezTo>
                  <a:lnTo>
                    <a:pt x="932" y="290"/>
                  </a:lnTo>
                  <a:cubicBezTo>
                    <a:pt x="931" y="290"/>
                    <a:pt x="930" y="291"/>
                    <a:pt x="929" y="291"/>
                  </a:cubicBezTo>
                  <a:cubicBezTo>
                    <a:pt x="869" y="291"/>
                    <a:pt x="846" y="243"/>
                    <a:pt x="810" y="207"/>
                  </a:cubicBezTo>
                  <a:cubicBezTo>
                    <a:pt x="762" y="195"/>
                    <a:pt x="715" y="160"/>
                    <a:pt x="655" y="148"/>
                  </a:cubicBezTo>
                  <a:cubicBezTo>
                    <a:pt x="584" y="136"/>
                    <a:pt x="500" y="100"/>
                    <a:pt x="417" y="88"/>
                  </a:cubicBezTo>
                  <a:cubicBezTo>
                    <a:pt x="393" y="88"/>
                    <a:pt x="357" y="76"/>
                    <a:pt x="334" y="76"/>
                  </a:cubicBezTo>
                  <a:cubicBezTo>
                    <a:pt x="298" y="88"/>
                    <a:pt x="274" y="88"/>
                    <a:pt x="238" y="88"/>
                  </a:cubicBezTo>
                  <a:cubicBezTo>
                    <a:pt x="203" y="124"/>
                    <a:pt x="155" y="148"/>
                    <a:pt x="119" y="195"/>
                  </a:cubicBezTo>
                  <a:cubicBezTo>
                    <a:pt x="84" y="255"/>
                    <a:pt x="36" y="326"/>
                    <a:pt x="24" y="422"/>
                  </a:cubicBezTo>
                  <a:cubicBezTo>
                    <a:pt x="0" y="481"/>
                    <a:pt x="24" y="517"/>
                    <a:pt x="60" y="565"/>
                  </a:cubicBezTo>
                  <a:cubicBezTo>
                    <a:pt x="134" y="564"/>
                    <a:pt x="208" y="563"/>
                    <a:pt x="282" y="563"/>
                  </a:cubicBezTo>
                  <a:cubicBezTo>
                    <a:pt x="774" y="563"/>
                    <a:pt x="1264" y="582"/>
                    <a:pt x="1752" y="582"/>
                  </a:cubicBezTo>
                  <a:cubicBezTo>
                    <a:pt x="2097" y="582"/>
                    <a:pt x="2442" y="572"/>
                    <a:pt x="2786" y="541"/>
                  </a:cubicBezTo>
                  <a:cubicBezTo>
                    <a:pt x="2834" y="481"/>
                    <a:pt x="2834" y="434"/>
                    <a:pt x="2822" y="374"/>
                  </a:cubicBezTo>
                  <a:cubicBezTo>
                    <a:pt x="2643" y="243"/>
                    <a:pt x="2429" y="279"/>
                    <a:pt x="2239" y="207"/>
                  </a:cubicBezTo>
                  <a:cubicBezTo>
                    <a:pt x="2179" y="195"/>
                    <a:pt x="2131" y="160"/>
                    <a:pt x="2072" y="148"/>
                  </a:cubicBezTo>
                  <a:cubicBezTo>
                    <a:pt x="1965" y="100"/>
                    <a:pt x="1869" y="41"/>
                    <a:pt x="1750" y="17"/>
                  </a:cubicBezTo>
                  <a:cubicBezTo>
                    <a:pt x="1692" y="6"/>
                    <a:pt x="1635" y="0"/>
                    <a:pt x="1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2"/>
            <p:cNvSpPr/>
            <p:nvPr/>
          </p:nvSpPr>
          <p:spPr>
            <a:xfrm>
              <a:off x="5256600" y="3077000"/>
              <a:ext cx="55375" cy="16975"/>
            </a:xfrm>
            <a:custGeom>
              <a:avLst/>
              <a:gdLst/>
              <a:ahLst/>
              <a:cxnLst/>
              <a:rect l="l" t="t" r="r" b="b"/>
              <a:pathLst>
                <a:path w="2215" h="679" extrusionOk="0">
                  <a:moveTo>
                    <a:pt x="167" y="0"/>
                  </a:moveTo>
                  <a:cubicBezTo>
                    <a:pt x="108" y="12"/>
                    <a:pt x="48" y="36"/>
                    <a:pt x="0" y="84"/>
                  </a:cubicBezTo>
                  <a:lnTo>
                    <a:pt x="0" y="238"/>
                  </a:lnTo>
                  <a:cubicBezTo>
                    <a:pt x="352" y="435"/>
                    <a:pt x="709" y="645"/>
                    <a:pt x="1095" y="645"/>
                  </a:cubicBezTo>
                  <a:cubicBezTo>
                    <a:pt x="1245" y="645"/>
                    <a:pt x="1400" y="613"/>
                    <a:pt x="1560" y="536"/>
                  </a:cubicBezTo>
                  <a:cubicBezTo>
                    <a:pt x="1643" y="619"/>
                    <a:pt x="1774" y="596"/>
                    <a:pt x="1846" y="679"/>
                  </a:cubicBezTo>
                  <a:cubicBezTo>
                    <a:pt x="1941" y="679"/>
                    <a:pt x="2036" y="667"/>
                    <a:pt x="2132" y="667"/>
                  </a:cubicBezTo>
                  <a:cubicBezTo>
                    <a:pt x="2215" y="512"/>
                    <a:pt x="2132" y="381"/>
                    <a:pt x="2060" y="262"/>
                  </a:cubicBezTo>
                  <a:cubicBezTo>
                    <a:pt x="2013" y="238"/>
                    <a:pt x="1965" y="203"/>
                    <a:pt x="1905" y="203"/>
                  </a:cubicBezTo>
                  <a:cubicBezTo>
                    <a:pt x="1893" y="203"/>
                    <a:pt x="1882" y="250"/>
                    <a:pt x="1846" y="250"/>
                  </a:cubicBezTo>
                  <a:cubicBezTo>
                    <a:pt x="1849" y="220"/>
                    <a:pt x="1851" y="211"/>
                    <a:pt x="1852" y="211"/>
                  </a:cubicBezTo>
                  <a:cubicBezTo>
                    <a:pt x="1854" y="211"/>
                    <a:pt x="1857" y="235"/>
                    <a:pt x="1867" y="235"/>
                  </a:cubicBezTo>
                  <a:cubicBezTo>
                    <a:pt x="1873" y="235"/>
                    <a:pt x="1881" y="227"/>
                    <a:pt x="1893" y="203"/>
                  </a:cubicBezTo>
                  <a:cubicBezTo>
                    <a:pt x="1893" y="143"/>
                    <a:pt x="1882" y="96"/>
                    <a:pt x="1834" y="60"/>
                  </a:cubicBezTo>
                  <a:cubicBezTo>
                    <a:pt x="1817" y="53"/>
                    <a:pt x="1802" y="50"/>
                    <a:pt x="1787" y="50"/>
                  </a:cubicBezTo>
                  <a:cubicBezTo>
                    <a:pt x="1749" y="50"/>
                    <a:pt x="1717" y="70"/>
                    <a:pt x="1691" y="96"/>
                  </a:cubicBezTo>
                  <a:lnTo>
                    <a:pt x="1560" y="96"/>
                  </a:lnTo>
                  <a:cubicBezTo>
                    <a:pt x="1513" y="30"/>
                    <a:pt x="1451" y="8"/>
                    <a:pt x="1380" y="8"/>
                  </a:cubicBezTo>
                  <a:cubicBezTo>
                    <a:pt x="1361" y="8"/>
                    <a:pt x="1342" y="10"/>
                    <a:pt x="1322" y="12"/>
                  </a:cubicBezTo>
                  <a:cubicBezTo>
                    <a:pt x="1286" y="24"/>
                    <a:pt x="1227" y="36"/>
                    <a:pt x="1167" y="72"/>
                  </a:cubicBezTo>
                  <a:cubicBezTo>
                    <a:pt x="1094" y="89"/>
                    <a:pt x="1022" y="96"/>
                    <a:pt x="950" y="96"/>
                  </a:cubicBezTo>
                  <a:cubicBezTo>
                    <a:pt x="685" y="96"/>
                    <a:pt x="430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5736125" y="3100100"/>
              <a:ext cx="69550" cy="11950"/>
            </a:xfrm>
            <a:custGeom>
              <a:avLst/>
              <a:gdLst/>
              <a:ahLst/>
              <a:cxnLst/>
              <a:rect l="l" t="t" r="r" b="b"/>
              <a:pathLst>
                <a:path w="2782" h="478" extrusionOk="0">
                  <a:moveTo>
                    <a:pt x="800" y="1"/>
                  </a:moveTo>
                  <a:cubicBezTo>
                    <a:pt x="740" y="1"/>
                    <a:pt x="680" y="2"/>
                    <a:pt x="619" y="5"/>
                  </a:cubicBezTo>
                  <a:cubicBezTo>
                    <a:pt x="523" y="154"/>
                    <a:pt x="384" y="159"/>
                    <a:pt x="244" y="159"/>
                  </a:cubicBezTo>
                  <a:cubicBezTo>
                    <a:pt x="235" y="159"/>
                    <a:pt x="226" y="158"/>
                    <a:pt x="216" y="158"/>
                  </a:cubicBezTo>
                  <a:cubicBezTo>
                    <a:pt x="142" y="158"/>
                    <a:pt x="68" y="160"/>
                    <a:pt x="0" y="184"/>
                  </a:cubicBezTo>
                  <a:cubicBezTo>
                    <a:pt x="730" y="356"/>
                    <a:pt x="1469" y="468"/>
                    <a:pt x="2216" y="468"/>
                  </a:cubicBezTo>
                  <a:cubicBezTo>
                    <a:pt x="2347" y="468"/>
                    <a:pt x="2477" y="465"/>
                    <a:pt x="2608" y="457"/>
                  </a:cubicBezTo>
                  <a:cubicBezTo>
                    <a:pt x="2643" y="471"/>
                    <a:pt x="2671" y="477"/>
                    <a:pt x="2693" y="477"/>
                  </a:cubicBezTo>
                  <a:cubicBezTo>
                    <a:pt x="2771" y="477"/>
                    <a:pt x="2781" y="404"/>
                    <a:pt x="2763" y="303"/>
                  </a:cubicBezTo>
                  <a:cubicBezTo>
                    <a:pt x="2119" y="172"/>
                    <a:pt x="1464" y="1"/>
                    <a:pt x="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5596450" y="3084575"/>
              <a:ext cx="66775" cy="12100"/>
            </a:xfrm>
            <a:custGeom>
              <a:avLst/>
              <a:gdLst/>
              <a:ahLst/>
              <a:cxnLst/>
              <a:rect l="l" t="t" r="r" b="b"/>
              <a:pathLst>
                <a:path w="2671" h="484" extrusionOk="0">
                  <a:moveTo>
                    <a:pt x="169" y="1"/>
                  </a:moveTo>
                  <a:cubicBezTo>
                    <a:pt x="74" y="1"/>
                    <a:pt x="0" y="47"/>
                    <a:pt x="15" y="233"/>
                  </a:cubicBezTo>
                  <a:cubicBezTo>
                    <a:pt x="380" y="360"/>
                    <a:pt x="751" y="381"/>
                    <a:pt x="1126" y="381"/>
                  </a:cubicBezTo>
                  <a:cubicBezTo>
                    <a:pt x="1314" y="381"/>
                    <a:pt x="1504" y="376"/>
                    <a:pt x="1694" y="376"/>
                  </a:cubicBezTo>
                  <a:cubicBezTo>
                    <a:pt x="1795" y="424"/>
                    <a:pt x="1902" y="424"/>
                    <a:pt x="2008" y="424"/>
                  </a:cubicBezTo>
                  <a:cubicBezTo>
                    <a:pt x="2114" y="424"/>
                    <a:pt x="2218" y="424"/>
                    <a:pt x="2313" y="471"/>
                  </a:cubicBezTo>
                  <a:cubicBezTo>
                    <a:pt x="2361" y="483"/>
                    <a:pt x="2420" y="483"/>
                    <a:pt x="2468" y="483"/>
                  </a:cubicBezTo>
                  <a:cubicBezTo>
                    <a:pt x="2527" y="447"/>
                    <a:pt x="2575" y="412"/>
                    <a:pt x="2599" y="340"/>
                  </a:cubicBezTo>
                  <a:cubicBezTo>
                    <a:pt x="2670" y="305"/>
                    <a:pt x="2658" y="257"/>
                    <a:pt x="2599" y="233"/>
                  </a:cubicBezTo>
                  <a:cubicBezTo>
                    <a:pt x="1873" y="7"/>
                    <a:pt x="1111" y="66"/>
                    <a:pt x="349" y="31"/>
                  </a:cubicBezTo>
                  <a:cubicBezTo>
                    <a:pt x="291" y="17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5391725" y="3141450"/>
              <a:ext cx="51225" cy="17425"/>
            </a:xfrm>
            <a:custGeom>
              <a:avLst/>
              <a:gdLst/>
              <a:ahLst/>
              <a:cxnLst/>
              <a:rect l="l" t="t" r="r" b="b"/>
              <a:pathLst>
                <a:path w="2049" h="697" extrusionOk="0">
                  <a:moveTo>
                    <a:pt x="522" y="0"/>
                  </a:moveTo>
                  <a:cubicBezTo>
                    <a:pt x="460" y="0"/>
                    <a:pt x="396" y="8"/>
                    <a:pt x="333" y="8"/>
                  </a:cubicBezTo>
                  <a:cubicBezTo>
                    <a:pt x="318" y="8"/>
                    <a:pt x="302" y="7"/>
                    <a:pt x="287" y="6"/>
                  </a:cubicBezTo>
                  <a:cubicBezTo>
                    <a:pt x="60" y="77"/>
                    <a:pt x="60" y="292"/>
                    <a:pt x="1" y="447"/>
                  </a:cubicBezTo>
                  <a:cubicBezTo>
                    <a:pt x="25" y="506"/>
                    <a:pt x="72" y="566"/>
                    <a:pt x="132" y="601"/>
                  </a:cubicBezTo>
                  <a:cubicBezTo>
                    <a:pt x="351" y="681"/>
                    <a:pt x="571" y="694"/>
                    <a:pt x="791" y="694"/>
                  </a:cubicBezTo>
                  <a:cubicBezTo>
                    <a:pt x="895" y="694"/>
                    <a:pt x="1000" y="691"/>
                    <a:pt x="1105" y="691"/>
                  </a:cubicBezTo>
                  <a:cubicBezTo>
                    <a:pt x="1173" y="691"/>
                    <a:pt x="1242" y="692"/>
                    <a:pt x="1311" y="697"/>
                  </a:cubicBezTo>
                  <a:cubicBezTo>
                    <a:pt x="1501" y="697"/>
                    <a:pt x="1680" y="673"/>
                    <a:pt x="1846" y="577"/>
                  </a:cubicBezTo>
                  <a:cubicBezTo>
                    <a:pt x="2049" y="280"/>
                    <a:pt x="1799" y="220"/>
                    <a:pt x="1608" y="113"/>
                  </a:cubicBezTo>
                  <a:lnTo>
                    <a:pt x="1620" y="101"/>
                  </a:lnTo>
                  <a:cubicBezTo>
                    <a:pt x="1576" y="44"/>
                    <a:pt x="1528" y="18"/>
                    <a:pt x="1477" y="18"/>
                  </a:cubicBezTo>
                  <a:cubicBezTo>
                    <a:pt x="1432" y="18"/>
                    <a:pt x="1385" y="38"/>
                    <a:pt x="1334" y="77"/>
                  </a:cubicBezTo>
                  <a:lnTo>
                    <a:pt x="1191" y="77"/>
                  </a:lnTo>
                  <a:cubicBezTo>
                    <a:pt x="1138" y="42"/>
                    <a:pt x="1090" y="24"/>
                    <a:pt x="1043" y="24"/>
                  </a:cubicBezTo>
                  <a:cubicBezTo>
                    <a:pt x="995" y="24"/>
                    <a:pt x="947" y="42"/>
                    <a:pt x="894" y="77"/>
                  </a:cubicBezTo>
                  <a:cubicBezTo>
                    <a:pt x="834" y="66"/>
                    <a:pt x="787" y="66"/>
                    <a:pt x="739" y="66"/>
                  </a:cubicBezTo>
                  <a:cubicBezTo>
                    <a:pt x="674" y="12"/>
                    <a:pt x="599" y="0"/>
                    <a:pt x="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5791775" y="2981850"/>
              <a:ext cx="72075" cy="18375"/>
            </a:xfrm>
            <a:custGeom>
              <a:avLst/>
              <a:gdLst/>
              <a:ahLst/>
              <a:cxnLst/>
              <a:rect l="l" t="t" r="r" b="b"/>
              <a:pathLst>
                <a:path w="2883" h="735" extrusionOk="0">
                  <a:moveTo>
                    <a:pt x="464" y="1"/>
                  </a:moveTo>
                  <a:cubicBezTo>
                    <a:pt x="394" y="1"/>
                    <a:pt x="323" y="7"/>
                    <a:pt x="251" y="20"/>
                  </a:cubicBezTo>
                  <a:cubicBezTo>
                    <a:pt x="132" y="115"/>
                    <a:pt x="1" y="187"/>
                    <a:pt x="132" y="318"/>
                  </a:cubicBezTo>
                  <a:cubicBezTo>
                    <a:pt x="215" y="377"/>
                    <a:pt x="322" y="401"/>
                    <a:pt x="429" y="425"/>
                  </a:cubicBezTo>
                  <a:cubicBezTo>
                    <a:pt x="596" y="437"/>
                    <a:pt x="775" y="437"/>
                    <a:pt x="930" y="437"/>
                  </a:cubicBezTo>
                  <a:cubicBezTo>
                    <a:pt x="1084" y="437"/>
                    <a:pt x="1239" y="473"/>
                    <a:pt x="1394" y="508"/>
                  </a:cubicBezTo>
                  <a:cubicBezTo>
                    <a:pt x="1513" y="556"/>
                    <a:pt x="1632" y="556"/>
                    <a:pt x="1751" y="556"/>
                  </a:cubicBezTo>
                  <a:cubicBezTo>
                    <a:pt x="1882" y="568"/>
                    <a:pt x="2037" y="556"/>
                    <a:pt x="2168" y="580"/>
                  </a:cubicBezTo>
                  <a:cubicBezTo>
                    <a:pt x="2239" y="615"/>
                    <a:pt x="2311" y="627"/>
                    <a:pt x="2382" y="687"/>
                  </a:cubicBezTo>
                  <a:cubicBezTo>
                    <a:pt x="2430" y="699"/>
                    <a:pt x="2477" y="723"/>
                    <a:pt x="2537" y="735"/>
                  </a:cubicBezTo>
                  <a:cubicBezTo>
                    <a:pt x="2656" y="723"/>
                    <a:pt x="2751" y="663"/>
                    <a:pt x="2823" y="568"/>
                  </a:cubicBezTo>
                  <a:cubicBezTo>
                    <a:pt x="2870" y="449"/>
                    <a:pt x="2882" y="330"/>
                    <a:pt x="2739" y="270"/>
                  </a:cubicBezTo>
                  <a:cubicBezTo>
                    <a:pt x="2680" y="258"/>
                    <a:pt x="2632" y="234"/>
                    <a:pt x="2573" y="211"/>
                  </a:cubicBezTo>
                  <a:cubicBezTo>
                    <a:pt x="2490" y="150"/>
                    <a:pt x="2397" y="119"/>
                    <a:pt x="2298" y="119"/>
                  </a:cubicBezTo>
                  <a:cubicBezTo>
                    <a:pt x="2241" y="119"/>
                    <a:pt x="2181" y="129"/>
                    <a:pt x="2120" y="151"/>
                  </a:cubicBezTo>
                  <a:cubicBezTo>
                    <a:pt x="2025" y="211"/>
                    <a:pt x="1930" y="240"/>
                    <a:pt x="1834" y="240"/>
                  </a:cubicBezTo>
                  <a:cubicBezTo>
                    <a:pt x="1739" y="240"/>
                    <a:pt x="1644" y="211"/>
                    <a:pt x="1549" y="151"/>
                  </a:cubicBezTo>
                  <a:cubicBezTo>
                    <a:pt x="1180" y="151"/>
                    <a:pt x="828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5806675" y="3162375"/>
              <a:ext cx="40800" cy="14375"/>
            </a:xfrm>
            <a:custGeom>
              <a:avLst/>
              <a:gdLst/>
              <a:ahLst/>
              <a:cxnLst/>
              <a:rect l="l" t="t" r="r" b="b"/>
              <a:pathLst>
                <a:path w="1632" h="575" extrusionOk="0">
                  <a:moveTo>
                    <a:pt x="319" y="1"/>
                  </a:moveTo>
                  <a:cubicBezTo>
                    <a:pt x="280" y="1"/>
                    <a:pt x="241" y="1"/>
                    <a:pt x="203" y="2"/>
                  </a:cubicBezTo>
                  <a:cubicBezTo>
                    <a:pt x="95" y="14"/>
                    <a:pt x="24" y="98"/>
                    <a:pt x="12" y="181"/>
                  </a:cubicBezTo>
                  <a:cubicBezTo>
                    <a:pt x="0" y="288"/>
                    <a:pt x="72" y="360"/>
                    <a:pt x="179" y="395"/>
                  </a:cubicBezTo>
                  <a:cubicBezTo>
                    <a:pt x="538" y="485"/>
                    <a:pt x="908" y="575"/>
                    <a:pt x="1298" y="575"/>
                  </a:cubicBezTo>
                  <a:cubicBezTo>
                    <a:pt x="1322" y="575"/>
                    <a:pt x="1346" y="575"/>
                    <a:pt x="1369" y="574"/>
                  </a:cubicBezTo>
                  <a:cubicBezTo>
                    <a:pt x="1465" y="467"/>
                    <a:pt x="1607" y="419"/>
                    <a:pt x="1631" y="264"/>
                  </a:cubicBezTo>
                  <a:cubicBezTo>
                    <a:pt x="1226" y="67"/>
                    <a:pt x="770" y="1"/>
                    <a:pt x="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5406925" y="3112300"/>
              <a:ext cx="83350" cy="12425"/>
            </a:xfrm>
            <a:custGeom>
              <a:avLst/>
              <a:gdLst/>
              <a:ahLst/>
              <a:cxnLst/>
              <a:rect l="l" t="t" r="r" b="b"/>
              <a:pathLst>
                <a:path w="3334" h="497" extrusionOk="0">
                  <a:moveTo>
                    <a:pt x="1048" y="0"/>
                  </a:moveTo>
                  <a:cubicBezTo>
                    <a:pt x="848" y="0"/>
                    <a:pt x="652" y="60"/>
                    <a:pt x="464" y="89"/>
                  </a:cubicBezTo>
                  <a:cubicBezTo>
                    <a:pt x="310" y="100"/>
                    <a:pt x="179" y="112"/>
                    <a:pt x="36" y="136"/>
                  </a:cubicBezTo>
                  <a:cubicBezTo>
                    <a:pt x="0" y="172"/>
                    <a:pt x="0" y="219"/>
                    <a:pt x="36" y="279"/>
                  </a:cubicBezTo>
                  <a:lnTo>
                    <a:pt x="345" y="410"/>
                  </a:lnTo>
                  <a:cubicBezTo>
                    <a:pt x="369" y="434"/>
                    <a:pt x="417" y="446"/>
                    <a:pt x="464" y="446"/>
                  </a:cubicBezTo>
                  <a:cubicBezTo>
                    <a:pt x="524" y="481"/>
                    <a:pt x="584" y="497"/>
                    <a:pt x="643" y="497"/>
                  </a:cubicBezTo>
                  <a:cubicBezTo>
                    <a:pt x="725" y="497"/>
                    <a:pt x="805" y="465"/>
                    <a:pt x="881" y="410"/>
                  </a:cubicBezTo>
                  <a:cubicBezTo>
                    <a:pt x="988" y="410"/>
                    <a:pt x="1072" y="398"/>
                    <a:pt x="1179" y="398"/>
                  </a:cubicBezTo>
                  <a:cubicBezTo>
                    <a:pt x="1287" y="357"/>
                    <a:pt x="1392" y="321"/>
                    <a:pt x="1497" y="321"/>
                  </a:cubicBezTo>
                  <a:cubicBezTo>
                    <a:pt x="1576" y="321"/>
                    <a:pt x="1656" y="342"/>
                    <a:pt x="1738" y="398"/>
                  </a:cubicBezTo>
                  <a:lnTo>
                    <a:pt x="2024" y="398"/>
                  </a:lnTo>
                  <a:cubicBezTo>
                    <a:pt x="2072" y="350"/>
                    <a:pt x="2131" y="315"/>
                    <a:pt x="2179" y="267"/>
                  </a:cubicBezTo>
                  <a:cubicBezTo>
                    <a:pt x="2560" y="255"/>
                    <a:pt x="2953" y="255"/>
                    <a:pt x="3334" y="231"/>
                  </a:cubicBezTo>
                  <a:cubicBezTo>
                    <a:pt x="3323" y="135"/>
                    <a:pt x="3283" y="87"/>
                    <a:pt x="3189" y="87"/>
                  </a:cubicBezTo>
                  <a:cubicBezTo>
                    <a:pt x="3178" y="87"/>
                    <a:pt x="3167" y="87"/>
                    <a:pt x="3155" y="89"/>
                  </a:cubicBezTo>
                  <a:cubicBezTo>
                    <a:pt x="2860" y="120"/>
                    <a:pt x="2558" y="135"/>
                    <a:pt x="2254" y="135"/>
                  </a:cubicBezTo>
                  <a:cubicBezTo>
                    <a:pt x="1983" y="135"/>
                    <a:pt x="1711" y="123"/>
                    <a:pt x="1441" y="100"/>
                  </a:cubicBezTo>
                  <a:cubicBezTo>
                    <a:pt x="1309" y="25"/>
                    <a:pt x="1178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5268200" y="2974625"/>
              <a:ext cx="39025" cy="42400"/>
            </a:xfrm>
            <a:custGeom>
              <a:avLst/>
              <a:gdLst/>
              <a:ahLst/>
              <a:cxnLst/>
              <a:rect l="l" t="t" r="r" b="b"/>
              <a:pathLst>
                <a:path w="1561" h="1696" extrusionOk="0">
                  <a:moveTo>
                    <a:pt x="887" y="1"/>
                  </a:moveTo>
                  <a:cubicBezTo>
                    <a:pt x="779" y="1"/>
                    <a:pt x="726" y="96"/>
                    <a:pt x="656" y="166"/>
                  </a:cubicBezTo>
                  <a:cubicBezTo>
                    <a:pt x="596" y="238"/>
                    <a:pt x="537" y="297"/>
                    <a:pt x="489" y="369"/>
                  </a:cubicBezTo>
                  <a:cubicBezTo>
                    <a:pt x="465" y="416"/>
                    <a:pt x="429" y="476"/>
                    <a:pt x="406" y="523"/>
                  </a:cubicBezTo>
                  <a:cubicBezTo>
                    <a:pt x="370" y="595"/>
                    <a:pt x="322" y="666"/>
                    <a:pt x="298" y="738"/>
                  </a:cubicBezTo>
                  <a:cubicBezTo>
                    <a:pt x="263" y="797"/>
                    <a:pt x="251" y="845"/>
                    <a:pt x="239" y="904"/>
                  </a:cubicBezTo>
                  <a:cubicBezTo>
                    <a:pt x="203" y="1035"/>
                    <a:pt x="132" y="1178"/>
                    <a:pt x="84" y="1309"/>
                  </a:cubicBezTo>
                  <a:cubicBezTo>
                    <a:pt x="48" y="1428"/>
                    <a:pt x="1" y="1547"/>
                    <a:pt x="132" y="1655"/>
                  </a:cubicBezTo>
                  <a:cubicBezTo>
                    <a:pt x="190" y="1681"/>
                    <a:pt x="245" y="1696"/>
                    <a:pt x="299" y="1696"/>
                  </a:cubicBezTo>
                  <a:cubicBezTo>
                    <a:pt x="368" y="1696"/>
                    <a:pt x="434" y="1672"/>
                    <a:pt x="501" y="1619"/>
                  </a:cubicBezTo>
                  <a:cubicBezTo>
                    <a:pt x="525" y="1607"/>
                    <a:pt x="537" y="1571"/>
                    <a:pt x="548" y="1559"/>
                  </a:cubicBezTo>
                  <a:cubicBezTo>
                    <a:pt x="620" y="1524"/>
                    <a:pt x="703" y="1500"/>
                    <a:pt x="727" y="1416"/>
                  </a:cubicBezTo>
                  <a:cubicBezTo>
                    <a:pt x="739" y="1369"/>
                    <a:pt x="763" y="1321"/>
                    <a:pt x="775" y="1262"/>
                  </a:cubicBezTo>
                  <a:cubicBezTo>
                    <a:pt x="865" y="1171"/>
                    <a:pt x="981" y="1162"/>
                    <a:pt x="1100" y="1162"/>
                  </a:cubicBezTo>
                  <a:cubicBezTo>
                    <a:pt x="1133" y="1162"/>
                    <a:pt x="1166" y="1162"/>
                    <a:pt x="1199" y="1162"/>
                  </a:cubicBezTo>
                  <a:cubicBezTo>
                    <a:pt x="1314" y="1162"/>
                    <a:pt x="1426" y="1153"/>
                    <a:pt x="1513" y="1071"/>
                  </a:cubicBezTo>
                  <a:lnTo>
                    <a:pt x="1560" y="976"/>
                  </a:lnTo>
                  <a:cubicBezTo>
                    <a:pt x="906" y="797"/>
                    <a:pt x="906" y="797"/>
                    <a:pt x="1120" y="309"/>
                  </a:cubicBezTo>
                  <a:cubicBezTo>
                    <a:pt x="1013" y="238"/>
                    <a:pt x="965" y="131"/>
                    <a:pt x="953" y="12"/>
                  </a:cubicBezTo>
                  <a:cubicBezTo>
                    <a:pt x="929" y="4"/>
                    <a:pt x="907" y="1"/>
                    <a:pt x="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5362275" y="3128500"/>
              <a:ext cx="84550" cy="18050"/>
            </a:xfrm>
            <a:custGeom>
              <a:avLst/>
              <a:gdLst/>
              <a:ahLst/>
              <a:cxnLst/>
              <a:rect l="l" t="t" r="r" b="b"/>
              <a:pathLst>
                <a:path w="3382" h="722" extrusionOk="0">
                  <a:moveTo>
                    <a:pt x="893" y="0"/>
                  </a:moveTo>
                  <a:cubicBezTo>
                    <a:pt x="667" y="0"/>
                    <a:pt x="429" y="0"/>
                    <a:pt x="226" y="95"/>
                  </a:cubicBezTo>
                  <a:cubicBezTo>
                    <a:pt x="72" y="179"/>
                    <a:pt x="0" y="286"/>
                    <a:pt x="12" y="464"/>
                  </a:cubicBezTo>
                  <a:cubicBezTo>
                    <a:pt x="107" y="595"/>
                    <a:pt x="226" y="667"/>
                    <a:pt x="369" y="714"/>
                  </a:cubicBezTo>
                  <a:cubicBezTo>
                    <a:pt x="419" y="717"/>
                    <a:pt x="467" y="721"/>
                    <a:pt x="512" y="721"/>
                  </a:cubicBezTo>
                  <a:cubicBezTo>
                    <a:pt x="652" y="721"/>
                    <a:pt x="765" y="686"/>
                    <a:pt x="810" y="488"/>
                  </a:cubicBezTo>
                  <a:cubicBezTo>
                    <a:pt x="810" y="476"/>
                    <a:pt x="774" y="453"/>
                    <a:pt x="774" y="429"/>
                  </a:cubicBezTo>
                  <a:cubicBezTo>
                    <a:pt x="774" y="417"/>
                    <a:pt x="774" y="369"/>
                    <a:pt x="786" y="369"/>
                  </a:cubicBezTo>
                  <a:cubicBezTo>
                    <a:pt x="1023" y="330"/>
                    <a:pt x="1258" y="319"/>
                    <a:pt x="1492" y="319"/>
                  </a:cubicBezTo>
                  <a:cubicBezTo>
                    <a:pt x="1778" y="319"/>
                    <a:pt x="2062" y="335"/>
                    <a:pt x="2349" y="335"/>
                  </a:cubicBezTo>
                  <a:cubicBezTo>
                    <a:pt x="2396" y="335"/>
                    <a:pt x="2442" y="334"/>
                    <a:pt x="2489" y="333"/>
                  </a:cubicBezTo>
                  <a:cubicBezTo>
                    <a:pt x="2550" y="333"/>
                    <a:pt x="2612" y="334"/>
                    <a:pt x="2674" y="334"/>
                  </a:cubicBezTo>
                  <a:cubicBezTo>
                    <a:pt x="2920" y="334"/>
                    <a:pt x="3162" y="319"/>
                    <a:pt x="3381" y="167"/>
                  </a:cubicBezTo>
                  <a:lnTo>
                    <a:pt x="1667" y="167"/>
                  </a:lnTo>
                  <a:cubicBezTo>
                    <a:pt x="1536" y="107"/>
                    <a:pt x="1405" y="36"/>
                    <a:pt x="1238" y="12"/>
                  </a:cubicBezTo>
                  <a:cubicBezTo>
                    <a:pt x="1119" y="0"/>
                    <a:pt x="1012" y="0"/>
                    <a:pt x="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5297975" y="2999000"/>
              <a:ext cx="65800" cy="13425"/>
            </a:xfrm>
            <a:custGeom>
              <a:avLst/>
              <a:gdLst/>
              <a:ahLst/>
              <a:cxnLst/>
              <a:rect l="l" t="t" r="r" b="b"/>
              <a:pathLst>
                <a:path w="2632" h="537" extrusionOk="0">
                  <a:moveTo>
                    <a:pt x="369" y="1"/>
                  </a:moveTo>
                  <a:cubicBezTo>
                    <a:pt x="358" y="37"/>
                    <a:pt x="322" y="60"/>
                    <a:pt x="310" y="84"/>
                  </a:cubicBezTo>
                  <a:cubicBezTo>
                    <a:pt x="203" y="156"/>
                    <a:pt x="0" y="84"/>
                    <a:pt x="12" y="299"/>
                  </a:cubicBezTo>
                  <a:cubicBezTo>
                    <a:pt x="48" y="382"/>
                    <a:pt x="84" y="418"/>
                    <a:pt x="167" y="453"/>
                  </a:cubicBezTo>
                  <a:cubicBezTo>
                    <a:pt x="257" y="474"/>
                    <a:pt x="347" y="480"/>
                    <a:pt x="438" y="480"/>
                  </a:cubicBezTo>
                  <a:cubicBezTo>
                    <a:pt x="552" y="480"/>
                    <a:pt x="666" y="471"/>
                    <a:pt x="781" y="471"/>
                  </a:cubicBezTo>
                  <a:cubicBezTo>
                    <a:pt x="893" y="471"/>
                    <a:pt x="1006" y="479"/>
                    <a:pt x="1120" y="513"/>
                  </a:cubicBezTo>
                  <a:lnTo>
                    <a:pt x="1429" y="513"/>
                  </a:lnTo>
                  <a:cubicBezTo>
                    <a:pt x="1632" y="513"/>
                    <a:pt x="1834" y="525"/>
                    <a:pt x="2024" y="537"/>
                  </a:cubicBezTo>
                  <a:cubicBezTo>
                    <a:pt x="2096" y="537"/>
                    <a:pt x="2155" y="513"/>
                    <a:pt x="2203" y="465"/>
                  </a:cubicBezTo>
                  <a:cubicBezTo>
                    <a:pt x="2286" y="287"/>
                    <a:pt x="2548" y="406"/>
                    <a:pt x="2632" y="239"/>
                  </a:cubicBezTo>
                  <a:cubicBezTo>
                    <a:pt x="2547" y="205"/>
                    <a:pt x="2460" y="195"/>
                    <a:pt x="2372" y="195"/>
                  </a:cubicBezTo>
                  <a:cubicBezTo>
                    <a:pt x="2257" y="195"/>
                    <a:pt x="2139" y="212"/>
                    <a:pt x="2023" y="212"/>
                  </a:cubicBezTo>
                  <a:cubicBezTo>
                    <a:pt x="1890" y="212"/>
                    <a:pt x="1758" y="190"/>
                    <a:pt x="1632" y="96"/>
                  </a:cubicBezTo>
                  <a:cubicBezTo>
                    <a:pt x="1215" y="60"/>
                    <a:pt x="786" y="37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5485800" y="3103525"/>
              <a:ext cx="41700" cy="15475"/>
            </a:xfrm>
            <a:custGeom>
              <a:avLst/>
              <a:gdLst/>
              <a:ahLst/>
              <a:cxnLst/>
              <a:rect l="l" t="t" r="r" b="b"/>
              <a:pathLst>
                <a:path w="1668" h="619" extrusionOk="0">
                  <a:moveTo>
                    <a:pt x="500" y="0"/>
                  </a:moveTo>
                  <a:cubicBezTo>
                    <a:pt x="439" y="0"/>
                    <a:pt x="376" y="10"/>
                    <a:pt x="310" y="35"/>
                  </a:cubicBezTo>
                  <a:cubicBezTo>
                    <a:pt x="226" y="94"/>
                    <a:pt x="107" y="70"/>
                    <a:pt x="36" y="142"/>
                  </a:cubicBezTo>
                  <a:cubicBezTo>
                    <a:pt x="12" y="249"/>
                    <a:pt x="12" y="332"/>
                    <a:pt x="0" y="440"/>
                  </a:cubicBezTo>
                  <a:cubicBezTo>
                    <a:pt x="60" y="475"/>
                    <a:pt x="119" y="547"/>
                    <a:pt x="179" y="582"/>
                  </a:cubicBezTo>
                  <a:lnTo>
                    <a:pt x="572" y="582"/>
                  </a:lnTo>
                  <a:cubicBezTo>
                    <a:pt x="634" y="551"/>
                    <a:pt x="690" y="533"/>
                    <a:pt x="746" y="533"/>
                  </a:cubicBezTo>
                  <a:cubicBezTo>
                    <a:pt x="797" y="533"/>
                    <a:pt x="848" y="548"/>
                    <a:pt x="905" y="582"/>
                  </a:cubicBezTo>
                  <a:lnTo>
                    <a:pt x="1143" y="582"/>
                  </a:lnTo>
                  <a:cubicBezTo>
                    <a:pt x="1286" y="463"/>
                    <a:pt x="1548" y="618"/>
                    <a:pt x="1655" y="392"/>
                  </a:cubicBezTo>
                  <a:cubicBezTo>
                    <a:pt x="1667" y="320"/>
                    <a:pt x="1667" y="261"/>
                    <a:pt x="1655" y="201"/>
                  </a:cubicBezTo>
                  <a:cubicBezTo>
                    <a:pt x="1615" y="146"/>
                    <a:pt x="1573" y="127"/>
                    <a:pt x="1529" y="127"/>
                  </a:cubicBezTo>
                  <a:cubicBezTo>
                    <a:pt x="1439" y="127"/>
                    <a:pt x="1344" y="208"/>
                    <a:pt x="1259" y="208"/>
                  </a:cubicBezTo>
                  <a:cubicBezTo>
                    <a:pt x="1227" y="208"/>
                    <a:pt x="1196" y="197"/>
                    <a:pt x="1167" y="166"/>
                  </a:cubicBezTo>
                  <a:cubicBezTo>
                    <a:pt x="940" y="147"/>
                    <a:pt x="736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5493225" y="3125225"/>
              <a:ext cx="51825" cy="15200"/>
            </a:xfrm>
            <a:custGeom>
              <a:avLst/>
              <a:gdLst/>
              <a:ahLst/>
              <a:cxnLst/>
              <a:rect l="l" t="t" r="r" b="b"/>
              <a:pathLst>
                <a:path w="2073" h="608" extrusionOk="0">
                  <a:moveTo>
                    <a:pt x="1013" y="0"/>
                  </a:moveTo>
                  <a:lnTo>
                    <a:pt x="965" y="48"/>
                  </a:lnTo>
                  <a:cubicBezTo>
                    <a:pt x="953" y="83"/>
                    <a:pt x="953" y="119"/>
                    <a:pt x="965" y="167"/>
                  </a:cubicBezTo>
                  <a:cubicBezTo>
                    <a:pt x="1001" y="191"/>
                    <a:pt x="1013" y="226"/>
                    <a:pt x="1013" y="262"/>
                  </a:cubicBezTo>
                  <a:cubicBezTo>
                    <a:pt x="999" y="265"/>
                    <a:pt x="986" y="266"/>
                    <a:pt x="974" y="266"/>
                  </a:cubicBezTo>
                  <a:cubicBezTo>
                    <a:pt x="900" y="266"/>
                    <a:pt x="840" y="222"/>
                    <a:pt x="766" y="222"/>
                  </a:cubicBezTo>
                  <a:cubicBezTo>
                    <a:pt x="754" y="222"/>
                    <a:pt x="741" y="223"/>
                    <a:pt x="727" y="226"/>
                  </a:cubicBezTo>
                  <a:cubicBezTo>
                    <a:pt x="657" y="235"/>
                    <a:pt x="580" y="263"/>
                    <a:pt x="502" y="263"/>
                  </a:cubicBezTo>
                  <a:cubicBezTo>
                    <a:pt x="474" y="263"/>
                    <a:pt x="446" y="260"/>
                    <a:pt x="418" y="250"/>
                  </a:cubicBezTo>
                  <a:cubicBezTo>
                    <a:pt x="410" y="249"/>
                    <a:pt x="402" y="248"/>
                    <a:pt x="395" y="248"/>
                  </a:cubicBezTo>
                  <a:cubicBezTo>
                    <a:pt x="346" y="248"/>
                    <a:pt x="309" y="282"/>
                    <a:pt x="299" y="334"/>
                  </a:cubicBezTo>
                  <a:cubicBezTo>
                    <a:pt x="227" y="429"/>
                    <a:pt x="108" y="405"/>
                    <a:pt x="1" y="453"/>
                  </a:cubicBezTo>
                  <a:cubicBezTo>
                    <a:pt x="94" y="580"/>
                    <a:pt x="224" y="598"/>
                    <a:pt x="360" y="598"/>
                  </a:cubicBezTo>
                  <a:cubicBezTo>
                    <a:pt x="415" y="598"/>
                    <a:pt x="470" y="595"/>
                    <a:pt x="525" y="595"/>
                  </a:cubicBezTo>
                  <a:cubicBezTo>
                    <a:pt x="1013" y="607"/>
                    <a:pt x="1501" y="607"/>
                    <a:pt x="2001" y="607"/>
                  </a:cubicBezTo>
                  <a:cubicBezTo>
                    <a:pt x="2037" y="595"/>
                    <a:pt x="2073" y="560"/>
                    <a:pt x="2073" y="500"/>
                  </a:cubicBezTo>
                  <a:cubicBezTo>
                    <a:pt x="2061" y="453"/>
                    <a:pt x="2013" y="369"/>
                    <a:pt x="2061" y="310"/>
                  </a:cubicBezTo>
                  <a:lnTo>
                    <a:pt x="2073" y="238"/>
                  </a:lnTo>
                  <a:lnTo>
                    <a:pt x="2025" y="179"/>
                  </a:lnTo>
                  <a:cubicBezTo>
                    <a:pt x="1977" y="167"/>
                    <a:pt x="1918" y="167"/>
                    <a:pt x="1882" y="155"/>
                  </a:cubicBezTo>
                  <a:cubicBezTo>
                    <a:pt x="1823" y="119"/>
                    <a:pt x="1775" y="95"/>
                    <a:pt x="1727" y="36"/>
                  </a:cubicBezTo>
                  <a:cubicBezTo>
                    <a:pt x="1489" y="12"/>
                    <a:pt x="1251" y="12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5934075" y="3152375"/>
              <a:ext cx="57450" cy="13550"/>
            </a:xfrm>
            <a:custGeom>
              <a:avLst/>
              <a:gdLst/>
              <a:ahLst/>
              <a:cxnLst/>
              <a:rect l="l" t="t" r="r" b="b"/>
              <a:pathLst>
                <a:path w="2298" h="542" extrusionOk="0">
                  <a:moveTo>
                    <a:pt x="542" y="1"/>
                  </a:moveTo>
                  <a:cubicBezTo>
                    <a:pt x="435" y="1"/>
                    <a:pt x="327" y="10"/>
                    <a:pt x="214" y="10"/>
                  </a:cubicBezTo>
                  <a:cubicBezTo>
                    <a:pt x="0" y="176"/>
                    <a:pt x="167" y="260"/>
                    <a:pt x="286" y="343"/>
                  </a:cubicBezTo>
                  <a:cubicBezTo>
                    <a:pt x="871" y="406"/>
                    <a:pt x="1448" y="542"/>
                    <a:pt x="2047" y="542"/>
                  </a:cubicBezTo>
                  <a:cubicBezTo>
                    <a:pt x="2130" y="542"/>
                    <a:pt x="2214" y="539"/>
                    <a:pt x="2298" y="533"/>
                  </a:cubicBezTo>
                  <a:cubicBezTo>
                    <a:pt x="2203" y="426"/>
                    <a:pt x="2107" y="343"/>
                    <a:pt x="2012" y="236"/>
                  </a:cubicBezTo>
                  <a:cubicBezTo>
                    <a:pt x="1917" y="166"/>
                    <a:pt x="1811" y="151"/>
                    <a:pt x="1701" y="151"/>
                  </a:cubicBezTo>
                  <a:cubicBezTo>
                    <a:pt x="1609" y="151"/>
                    <a:pt x="1515" y="162"/>
                    <a:pt x="1423" y="162"/>
                  </a:cubicBezTo>
                  <a:cubicBezTo>
                    <a:pt x="1322" y="162"/>
                    <a:pt x="1222" y="148"/>
                    <a:pt x="1131" y="93"/>
                  </a:cubicBezTo>
                  <a:lnTo>
                    <a:pt x="869" y="45"/>
                  </a:lnTo>
                  <a:cubicBezTo>
                    <a:pt x="756" y="10"/>
                    <a:pt x="649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2"/>
            <p:cNvSpPr/>
            <p:nvPr/>
          </p:nvSpPr>
          <p:spPr>
            <a:xfrm>
              <a:off x="5256300" y="3057650"/>
              <a:ext cx="36925" cy="23900"/>
            </a:xfrm>
            <a:custGeom>
              <a:avLst/>
              <a:gdLst/>
              <a:ahLst/>
              <a:cxnLst/>
              <a:rect l="l" t="t" r="r" b="b"/>
              <a:pathLst>
                <a:path w="1477" h="956" extrusionOk="0">
                  <a:moveTo>
                    <a:pt x="298" y="0"/>
                  </a:moveTo>
                  <a:cubicBezTo>
                    <a:pt x="191" y="274"/>
                    <a:pt x="108" y="572"/>
                    <a:pt x="0" y="858"/>
                  </a:cubicBezTo>
                  <a:lnTo>
                    <a:pt x="131" y="858"/>
                  </a:lnTo>
                  <a:cubicBezTo>
                    <a:pt x="168" y="852"/>
                    <a:pt x="205" y="850"/>
                    <a:pt x="242" y="850"/>
                  </a:cubicBezTo>
                  <a:cubicBezTo>
                    <a:pt x="486" y="850"/>
                    <a:pt x="725" y="956"/>
                    <a:pt x="966" y="956"/>
                  </a:cubicBezTo>
                  <a:cubicBezTo>
                    <a:pt x="1076" y="956"/>
                    <a:pt x="1187" y="934"/>
                    <a:pt x="1298" y="870"/>
                  </a:cubicBezTo>
                  <a:lnTo>
                    <a:pt x="1310" y="846"/>
                  </a:lnTo>
                  <a:cubicBezTo>
                    <a:pt x="1394" y="774"/>
                    <a:pt x="1453" y="679"/>
                    <a:pt x="1477" y="560"/>
                  </a:cubicBezTo>
                  <a:cubicBezTo>
                    <a:pt x="1251" y="393"/>
                    <a:pt x="977" y="477"/>
                    <a:pt x="727" y="429"/>
                  </a:cubicBezTo>
                  <a:cubicBezTo>
                    <a:pt x="477" y="381"/>
                    <a:pt x="298" y="298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5801000" y="3086475"/>
              <a:ext cx="64625" cy="10775"/>
            </a:xfrm>
            <a:custGeom>
              <a:avLst/>
              <a:gdLst/>
              <a:ahLst/>
              <a:cxnLst/>
              <a:rect l="l" t="t" r="r" b="b"/>
              <a:pathLst>
                <a:path w="2585" h="431" extrusionOk="0">
                  <a:moveTo>
                    <a:pt x="1002" y="1"/>
                  </a:moveTo>
                  <a:cubicBezTo>
                    <a:pt x="911" y="1"/>
                    <a:pt x="819" y="8"/>
                    <a:pt x="727" y="26"/>
                  </a:cubicBezTo>
                  <a:cubicBezTo>
                    <a:pt x="656" y="71"/>
                    <a:pt x="578" y="82"/>
                    <a:pt x="498" y="82"/>
                  </a:cubicBezTo>
                  <a:cubicBezTo>
                    <a:pt x="424" y="82"/>
                    <a:pt x="347" y="72"/>
                    <a:pt x="274" y="72"/>
                  </a:cubicBezTo>
                  <a:cubicBezTo>
                    <a:pt x="175" y="72"/>
                    <a:pt x="81" y="89"/>
                    <a:pt x="1" y="169"/>
                  </a:cubicBezTo>
                  <a:cubicBezTo>
                    <a:pt x="130" y="253"/>
                    <a:pt x="274" y="263"/>
                    <a:pt x="423" y="263"/>
                  </a:cubicBezTo>
                  <a:cubicBezTo>
                    <a:pt x="475" y="263"/>
                    <a:pt x="528" y="262"/>
                    <a:pt x="581" y="262"/>
                  </a:cubicBezTo>
                  <a:cubicBezTo>
                    <a:pt x="614" y="262"/>
                    <a:pt x="647" y="263"/>
                    <a:pt x="680" y="264"/>
                  </a:cubicBezTo>
                  <a:cubicBezTo>
                    <a:pt x="1323" y="288"/>
                    <a:pt x="1965" y="300"/>
                    <a:pt x="2585" y="431"/>
                  </a:cubicBezTo>
                  <a:lnTo>
                    <a:pt x="2585" y="121"/>
                  </a:lnTo>
                  <a:cubicBezTo>
                    <a:pt x="2418" y="121"/>
                    <a:pt x="2251" y="137"/>
                    <a:pt x="2085" y="137"/>
                  </a:cubicBezTo>
                  <a:cubicBezTo>
                    <a:pt x="2001" y="137"/>
                    <a:pt x="1918" y="133"/>
                    <a:pt x="1834" y="121"/>
                  </a:cubicBezTo>
                  <a:cubicBezTo>
                    <a:pt x="1549" y="68"/>
                    <a:pt x="1276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6134975" y="3240100"/>
              <a:ext cx="43775" cy="11650"/>
            </a:xfrm>
            <a:custGeom>
              <a:avLst/>
              <a:gdLst/>
              <a:ahLst/>
              <a:cxnLst/>
              <a:rect l="l" t="t" r="r" b="b"/>
              <a:pathLst>
                <a:path w="1751" h="466" extrusionOk="0">
                  <a:moveTo>
                    <a:pt x="1538" y="358"/>
                  </a:moveTo>
                  <a:cubicBezTo>
                    <a:pt x="1538" y="358"/>
                    <a:pt x="1537" y="358"/>
                    <a:pt x="1537" y="358"/>
                  </a:cubicBezTo>
                  <a:cubicBezTo>
                    <a:pt x="1538" y="358"/>
                    <a:pt x="1538" y="358"/>
                    <a:pt x="1538" y="358"/>
                  </a:cubicBezTo>
                  <a:close/>
                  <a:moveTo>
                    <a:pt x="865" y="0"/>
                  </a:moveTo>
                  <a:cubicBezTo>
                    <a:pt x="723" y="0"/>
                    <a:pt x="582" y="10"/>
                    <a:pt x="441" y="25"/>
                  </a:cubicBezTo>
                  <a:cubicBezTo>
                    <a:pt x="346" y="191"/>
                    <a:pt x="96" y="120"/>
                    <a:pt x="1" y="299"/>
                  </a:cubicBezTo>
                  <a:cubicBezTo>
                    <a:pt x="477" y="358"/>
                    <a:pt x="977" y="406"/>
                    <a:pt x="1429" y="465"/>
                  </a:cubicBezTo>
                  <a:lnTo>
                    <a:pt x="1477" y="430"/>
                  </a:lnTo>
                  <a:lnTo>
                    <a:pt x="1489" y="394"/>
                  </a:lnTo>
                  <a:lnTo>
                    <a:pt x="1489" y="346"/>
                  </a:lnTo>
                  <a:cubicBezTo>
                    <a:pt x="1489" y="346"/>
                    <a:pt x="1537" y="356"/>
                    <a:pt x="1538" y="358"/>
                  </a:cubicBezTo>
                  <a:lnTo>
                    <a:pt x="1538" y="358"/>
                  </a:lnTo>
                  <a:cubicBezTo>
                    <a:pt x="1644" y="334"/>
                    <a:pt x="1715" y="274"/>
                    <a:pt x="1751" y="156"/>
                  </a:cubicBezTo>
                  <a:cubicBezTo>
                    <a:pt x="1467" y="42"/>
                    <a:pt x="1167" y="0"/>
                    <a:pt x="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6171300" y="3243625"/>
              <a:ext cx="52100" cy="12425"/>
            </a:xfrm>
            <a:custGeom>
              <a:avLst/>
              <a:gdLst/>
              <a:ahLst/>
              <a:cxnLst/>
              <a:rect l="l" t="t" r="r" b="b"/>
              <a:pathLst>
                <a:path w="2084" h="497" extrusionOk="0">
                  <a:moveTo>
                    <a:pt x="640" y="1"/>
                  </a:moveTo>
                  <a:cubicBezTo>
                    <a:pt x="566" y="1"/>
                    <a:pt x="492" y="8"/>
                    <a:pt x="417" y="27"/>
                  </a:cubicBezTo>
                  <a:cubicBezTo>
                    <a:pt x="310" y="146"/>
                    <a:pt x="155" y="217"/>
                    <a:pt x="12" y="253"/>
                  </a:cubicBezTo>
                  <a:cubicBezTo>
                    <a:pt x="0" y="277"/>
                    <a:pt x="0" y="289"/>
                    <a:pt x="0" y="324"/>
                  </a:cubicBezTo>
                  <a:cubicBezTo>
                    <a:pt x="608" y="491"/>
                    <a:pt x="1227" y="443"/>
                    <a:pt x="1846" y="479"/>
                  </a:cubicBezTo>
                  <a:cubicBezTo>
                    <a:pt x="1876" y="491"/>
                    <a:pt x="1905" y="497"/>
                    <a:pt x="1935" y="497"/>
                  </a:cubicBezTo>
                  <a:cubicBezTo>
                    <a:pt x="1965" y="497"/>
                    <a:pt x="1995" y="491"/>
                    <a:pt x="2024" y="479"/>
                  </a:cubicBezTo>
                  <a:cubicBezTo>
                    <a:pt x="2084" y="205"/>
                    <a:pt x="1810" y="277"/>
                    <a:pt x="1703" y="181"/>
                  </a:cubicBezTo>
                  <a:cubicBezTo>
                    <a:pt x="1347" y="181"/>
                    <a:pt x="999" y="1"/>
                    <a:pt x="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5651000" y="3034175"/>
              <a:ext cx="50325" cy="9800"/>
            </a:xfrm>
            <a:custGeom>
              <a:avLst/>
              <a:gdLst/>
              <a:ahLst/>
              <a:cxnLst/>
              <a:rect l="l" t="t" r="r" b="b"/>
              <a:pathLst>
                <a:path w="2013" h="392" extrusionOk="0">
                  <a:moveTo>
                    <a:pt x="865" y="0"/>
                  </a:moveTo>
                  <a:cubicBezTo>
                    <a:pt x="721" y="0"/>
                    <a:pt x="576" y="23"/>
                    <a:pt x="429" y="82"/>
                  </a:cubicBezTo>
                  <a:cubicBezTo>
                    <a:pt x="310" y="201"/>
                    <a:pt x="167" y="118"/>
                    <a:pt x="48" y="189"/>
                  </a:cubicBezTo>
                  <a:cubicBezTo>
                    <a:pt x="36" y="225"/>
                    <a:pt x="12" y="237"/>
                    <a:pt x="0" y="261"/>
                  </a:cubicBezTo>
                  <a:cubicBezTo>
                    <a:pt x="323" y="347"/>
                    <a:pt x="691" y="392"/>
                    <a:pt x="1039" y="392"/>
                  </a:cubicBezTo>
                  <a:cubicBezTo>
                    <a:pt x="1411" y="392"/>
                    <a:pt x="1761" y="341"/>
                    <a:pt x="2012" y="237"/>
                  </a:cubicBezTo>
                  <a:cubicBezTo>
                    <a:pt x="1615" y="159"/>
                    <a:pt x="1243" y="0"/>
                    <a:pt x="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5731650" y="2984800"/>
              <a:ext cx="72350" cy="13725"/>
            </a:xfrm>
            <a:custGeom>
              <a:avLst/>
              <a:gdLst/>
              <a:ahLst/>
              <a:cxnLst/>
              <a:rect l="l" t="t" r="r" b="b"/>
              <a:pathLst>
                <a:path w="2894" h="549" extrusionOk="0">
                  <a:moveTo>
                    <a:pt x="483" y="0"/>
                  </a:moveTo>
                  <a:cubicBezTo>
                    <a:pt x="453" y="0"/>
                    <a:pt x="423" y="3"/>
                    <a:pt x="394" y="9"/>
                  </a:cubicBezTo>
                  <a:cubicBezTo>
                    <a:pt x="298" y="33"/>
                    <a:pt x="287" y="140"/>
                    <a:pt x="227" y="200"/>
                  </a:cubicBezTo>
                  <a:lnTo>
                    <a:pt x="84" y="200"/>
                  </a:lnTo>
                  <a:cubicBezTo>
                    <a:pt x="1" y="224"/>
                    <a:pt x="25" y="271"/>
                    <a:pt x="84" y="319"/>
                  </a:cubicBezTo>
                  <a:cubicBezTo>
                    <a:pt x="267" y="354"/>
                    <a:pt x="455" y="364"/>
                    <a:pt x="644" y="364"/>
                  </a:cubicBezTo>
                  <a:cubicBezTo>
                    <a:pt x="774" y="364"/>
                    <a:pt x="905" y="359"/>
                    <a:pt x="1037" y="355"/>
                  </a:cubicBezTo>
                  <a:cubicBezTo>
                    <a:pt x="1130" y="385"/>
                    <a:pt x="1226" y="392"/>
                    <a:pt x="1323" y="392"/>
                  </a:cubicBezTo>
                  <a:cubicBezTo>
                    <a:pt x="1422" y="392"/>
                    <a:pt x="1521" y="384"/>
                    <a:pt x="1620" y="384"/>
                  </a:cubicBezTo>
                  <a:cubicBezTo>
                    <a:pt x="1733" y="384"/>
                    <a:pt x="1845" y="394"/>
                    <a:pt x="1953" y="438"/>
                  </a:cubicBezTo>
                  <a:lnTo>
                    <a:pt x="1941" y="486"/>
                  </a:lnTo>
                  <a:cubicBezTo>
                    <a:pt x="2084" y="533"/>
                    <a:pt x="2221" y="548"/>
                    <a:pt x="2358" y="548"/>
                  </a:cubicBezTo>
                  <a:cubicBezTo>
                    <a:pt x="2495" y="548"/>
                    <a:pt x="2632" y="533"/>
                    <a:pt x="2775" y="521"/>
                  </a:cubicBezTo>
                  <a:cubicBezTo>
                    <a:pt x="2894" y="438"/>
                    <a:pt x="2894" y="331"/>
                    <a:pt x="2799" y="212"/>
                  </a:cubicBezTo>
                  <a:cubicBezTo>
                    <a:pt x="2715" y="200"/>
                    <a:pt x="2608" y="188"/>
                    <a:pt x="2525" y="164"/>
                  </a:cubicBezTo>
                  <a:cubicBezTo>
                    <a:pt x="2465" y="128"/>
                    <a:pt x="2418" y="93"/>
                    <a:pt x="2358" y="81"/>
                  </a:cubicBezTo>
                  <a:cubicBezTo>
                    <a:pt x="2239" y="57"/>
                    <a:pt x="2108" y="57"/>
                    <a:pt x="1989" y="57"/>
                  </a:cubicBezTo>
                  <a:lnTo>
                    <a:pt x="1179" y="57"/>
                  </a:lnTo>
                  <a:cubicBezTo>
                    <a:pt x="1132" y="60"/>
                    <a:pt x="1083" y="61"/>
                    <a:pt x="1035" y="61"/>
                  </a:cubicBezTo>
                  <a:cubicBezTo>
                    <a:pt x="877" y="61"/>
                    <a:pt x="718" y="46"/>
                    <a:pt x="572" y="9"/>
                  </a:cubicBezTo>
                  <a:cubicBezTo>
                    <a:pt x="542" y="3"/>
                    <a:pt x="513" y="0"/>
                    <a:pt x="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5564075" y="3131250"/>
              <a:ext cx="42300" cy="14000"/>
            </a:xfrm>
            <a:custGeom>
              <a:avLst/>
              <a:gdLst/>
              <a:ahLst/>
              <a:cxnLst/>
              <a:rect l="l" t="t" r="r" b="b"/>
              <a:pathLst>
                <a:path w="1692" h="560" extrusionOk="0">
                  <a:moveTo>
                    <a:pt x="309" y="1"/>
                  </a:moveTo>
                  <a:cubicBezTo>
                    <a:pt x="276" y="1"/>
                    <a:pt x="241" y="5"/>
                    <a:pt x="203" y="9"/>
                  </a:cubicBezTo>
                  <a:cubicBezTo>
                    <a:pt x="72" y="81"/>
                    <a:pt x="1" y="176"/>
                    <a:pt x="36" y="319"/>
                  </a:cubicBezTo>
                  <a:cubicBezTo>
                    <a:pt x="390" y="450"/>
                    <a:pt x="749" y="559"/>
                    <a:pt x="1117" y="559"/>
                  </a:cubicBezTo>
                  <a:cubicBezTo>
                    <a:pt x="1283" y="559"/>
                    <a:pt x="1450" y="537"/>
                    <a:pt x="1620" y="485"/>
                  </a:cubicBezTo>
                  <a:cubicBezTo>
                    <a:pt x="1691" y="390"/>
                    <a:pt x="1691" y="283"/>
                    <a:pt x="1620" y="176"/>
                  </a:cubicBezTo>
                  <a:cubicBezTo>
                    <a:pt x="1286" y="128"/>
                    <a:pt x="953" y="116"/>
                    <a:pt x="620" y="69"/>
                  </a:cubicBezTo>
                  <a:cubicBezTo>
                    <a:pt x="620" y="69"/>
                    <a:pt x="608" y="81"/>
                    <a:pt x="572" y="104"/>
                  </a:cubicBezTo>
                  <a:cubicBezTo>
                    <a:pt x="566" y="107"/>
                    <a:pt x="559" y="109"/>
                    <a:pt x="550" y="109"/>
                  </a:cubicBezTo>
                  <a:cubicBezTo>
                    <a:pt x="526" y="109"/>
                    <a:pt x="495" y="96"/>
                    <a:pt x="477" y="69"/>
                  </a:cubicBezTo>
                  <a:cubicBezTo>
                    <a:pt x="423" y="15"/>
                    <a:pt x="369" y="1"/>
                    <a:pt x="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2"/>
            <p:cNvSpPr/>
            <p:nvPr/>
          </p:nvSpPr>
          <p:spPr>
            <a:xfrm>
              <a:off x="5514375" y="3103400"/>
              <a:ext cx="43475" cy="14700"/>
            </a:xfrm>
            <a:custGeom>
              <a:avLst/>
              <a:gdLst/>
              <a:ahLst/>
              <a:cxnLst/>
              <a:rect l="l" t="t" r="r" b="b"/>
              <a:pathLst>
                <a:path w="1739" h="588" extrusionOk="0">
                  <a:moveTo>
                    <a:pt x="925" y="1"/>
                  </a:moveTo>
                  <a:cubicBezTo>
                    <a:pt x="623" y="1"/>
                    <a:pt x="319" y="64"/>
                    <a:pt x="12" y="171"/>
                  </a:cubicBezTo>
                  <a:cubicBezTo>
                    <a:pt x="66" y="255"/>
                    <a:pt x="119" y="283"/>
                    <a:pt x="173" y="283"/>
                  </a:cubicBezTo>
                  <a:cubicBezTo>
                    <a:pt x="264" y="283"/>
                    <a:pt x="356" y="205"/>
                    <a:pt x="453" y="183"/>
                  </a:cubicBezTo>
                  <a:cubicBezTo>
                    <a:pt x="524" y="230"/>
                    <a:pt x="560" y="278"/>
                    <a:pt x="453" y="302"/>
                  </a:cubicBezTo>
                  <a:cubicBezTo>
                    <a:pt x="357" y="504"/>
                    <a:pt x="119" y="445"/>
                    <a:pt x="0" y="587"/>
                  </a:cubicBezTo>
                  <a:lnTo>
                    <a:pt x="1048" y="587"/>
                  </a:lnTo>
                  <a:cubicBezTo>
                    <a:pt x="1167" y="397"/>
                    <a:pt x="1381" y="349"/>
                    <a:pt x="1596" y="290"/>
                  </a:cubicBezTo>
                  <a:cubicBezTo>
                    <a:pt x="1655" y="266"/>
                    <a:pt x="1703" y="218"/>
                    <a:pt x="1739" y="171"/>
                  </a:cubicBezTo>
                  <a:cubicBezTo>
                    <a:pt x="1468" y="52"/>
                    <a:pt x="1197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2"/>
            <p:cNvSpPr/>
            <p:nvPr/>
          </p:nvSpPr>
          <p:spPr>
            <a:xfrm>
              <a:off x="5387275" y="3014200"/>
              <a:ext cx="39600" cy="10725"/>
            </a:xfrm>
            <a:custGeom>
              <a:avLst/>
              <a:gdLst/>
              <a:ahLst/>
              <a:cxnLst/>
              <a:rect l="l" t="t" r="r" b="b"/>
              <a:pathLst>
                <a:path w="1584" h="429" extrusionOk="0">
                  <a:moveTo>
                    <a:pt x="929" y="0"/>
                  </a:moveTo>
                  <a:cubicBezTo>
                    <a:pt x="808" y="69"/>
                    <a:pt x="686" y="94"/>
                    <a:pt x="565" y="94"/>
                  </a:cubicBezTo>
                  <a:cubicBezTo>
                    <a:pt x="436" y="94"/>
                    <a:pt x="307" y="66"/>
                    <a:pt x="179" y="36"/>
                  </a:cubicBezTo>
                  <a:cubicBezTo>
                    <a:pt x="84" y="107"/>
                    <a:pt x="0" y="167"/>
                    <a:pt x="72" y="298"/>
                  </a:cubicBezTo>
                  <a:cubicBezTo>
                    <a:pt x="304" y="405"/>
                    <a:pt x="542" y="429"/>
                    <a:pt x="782" y="429"/>
                  </a:cubicBezTo>
                  <a:cubicBezTo>
                    <a:pt x="973" y="429"/>
                    <a:pt x="1166" y="414"/>
                    <a:pt x="1357" y="414"/>
                  </a:cubicBezTo>
                  <a:cubicBezTo>
                    <a:pt x="1405" y="414"/>
                    <a:pt x="1453" y="414"/>
                    <a:pt x="1500" y="417"/>
                  </a:cubicBezTo>
                  <a:cubicBezTo>
                    <a:pt x="1584" y="334"/>
                    <a:pt x="1584" y="238"/>
                    <a:pt x="1500" y="155"/>
                  </a:cubicBezTo>
                  <a:cubicBezTo>
                    <a:pt x="1310" y="95"/>
                    <a:pt x="1131" y="48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5558425" y="3082050"/>
              <a:ext cx="47350" cy="8675"/>
            </a:xfrm>
            <a:custGeom>
              <a:avLst/>
              <a:gdLst/>
              <a:ahLst/>
              <a:cxnLst/>
              <a:rect l="l" t="t" r="r" b="b"/>
              <a:pathLst>
                <a:path w="1894" h="347" extrusionOk="0">
                  <a:moveTo>
                    <a:pt x="777" y="1"/>
                  </a:moveTo>
                  <a:cubicBezTo>
                    <a:pt x="447" y="1"/>
                    <a:pt x="173" y="48"/>
                    <a:pt x="0" y="144"/>
                  </a:cubicBezTo>
                  <a:cubicBezTo>
                    <a:pt x="433" y="331"/>
                    <a:pt x="850" y="347"/>
                    <a:pt x="1277" y="347"/>
                  </a:cubicBezTo>
                  <a:cubicBezTo>
                    <a:pt x="1367" y="347"/>
                    <a:pt x="1457" y="346"/>
                    <a:pt x="1548" y="346"/>
                  </a:cubicBezTo>
                  <a:cubicBezTo>
                    <a:pt x="1608" y="191"/>
                    <a:pt x="1751" y="179"/>
                    <a:pt x="1893" y="144"/>
                  </a:cubicBezTo>
                  <a:cubicBezTo>
                    <a:pt x="1495" y="48"/>
                    <a:pt x="1108" y="1"/>
                    <a:pt x="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5855175" y="2996925"/>
              <a:ext cx="7475" cy="75325"/>
            </a:xfrm>
            <a:custGeom>
              <a:avLst/>
              <a:gdLst/>
              <a:ahLst/>
              <a:cxnLst/>
              <a:rect l="l" t="t" r="r" b="b"/>
              <a:pathLst>
                <a:path w="299" h="3013" extrusionOk="0">
                  <a:moveTo>
                    <a:pt x="287" y="1"/>
                  </a:moveTo>
                  <a:cubicBezTo>
                    <a:pt x="168" y="1"/>
                    <a:pt x="60" y="48"/>
                    <a:pt x="1" y="167"/>
                  </a:cubicBezTo>
                  <a:cubicBezTo>
                    <a:pt x="168" y="382"/>
                    <a:pt x="144" y="655"/>
                    <a:pt x="144" y="917"/>
                  </a:cubicBezTo>
                  <a:cubicBezTo>
                    <a:pt x="156" y="1453"/>
                    <a:pt x="156" y="1977"/>
                    <a:pt x="156" y="2501"/>
                  </a:cubicBezTo>
                  <a:cubicBezTo>
                    <a:pt x="156" y="2679"/>
                    <a:pt x="120" y="2882"/>
                    <a:pt x="299" y="3013"/>
                  </a:cubicBezTo>
                  <a:cubicBezTo>
                    <a:pt x="299" y="2013"/>
                    <a:pt x="287" y="1013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2"/>
            <p:cNvSpPr/>
            <p:nvPr/>
          </p:nvSpPr>
          <p:spPr>
            <a:xfrm>
              <a:off x="5898350" y="3148675"/>
              <a:ext cx="42875" cy="12575"/>
            </a:xfrm>
            <a:custGeom>
              <a:avLst/>
              <a:gdLst/>
              <a:ahLst/>
              <a:cxnLst/>
              <a:rect l="l" t="t" r="r" b="b"/>
              <a:pathLst>
                <a:path w="1715" h="503" extrusionOk="0">
                  <a:moveTo>
                    <a:pt x="445" y="1"/>
                  </a:moveTo>
                  <a:cubicBezTo>
                    <a:pt x="300" y="1"/>
                    <a:pt x="153" y="36"/>
                    <a:pt x="0" y="134"/>
                  </a:cubicBezTo>
                  <a:cubicBezTo>
                    <a:pt x="48" y="229"/>
                    <a:pt x="107" y="300"/>
                    <a:pt x="155" y="384"/>
                  </a:cubicBezTo>
                  <a:cubicBezTo>
                    <a:pt x="655" y="491"/>
                    <a:pt x="1191" y="491"/>
                    <a:pt x="1715" y="503"/>
                  </a:cubicBezTo>
                  <a:cubicBezTo>
                    <a:pt x="1667" y="419"/>
                    <a:pt x="1631" y="348"/>
                    <a:pt x="1584" y="253"/>
                  </a:cubicBezTo>
                  <a:cubicBezTo>
                    <a:pt x="1194" y="253"/>
                    <a:pt x="830" y="1"/>
                    <a:pt x="4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2"/>
            <p:cNvSpPr/>
            <p:nvPr/>
          </p:nvSpPr>
          <p:spPr>
            <a:xfrm>
              <a:off x="5254800" y="3006575"/>
              <a:ext cx="23550" cy="32650"/>
            </a:xfrm>
            <a:custGeom>
              <a:avLst/>
              <a:gdLst/>
              <a:ahLst/>
              <a:cxnLst/>
              <a:rect l="l" t="t" r="r" b="b"/>
              <a:pathLst>
                <a:path w="942" h="1306" extrusionOk="0">
                  <a:moveTo>
                    <a:pt x="297" y="0"/>
                  </a:moveTo>
                  <a:cubicBezTo>
                    <a:pt x="267" y="0"/>
                    <a:pt x="232" y="9"/>
                    <a:pt x="191" y="31"/>
                  </a:cubicBezTo>
                  <a:cubicBezTo>
                    <a:pt x="13" y="269"/>
                    <a:pt x="1" y="508"/>
                    <a:pt x="191" y="746"/>
                  </a:cubicBezTo>
                  <a:cubicBezTo>
                    <a:pt x="382" y="1008"/>
                    <a:pt x="549" y="1293"/>
                    <a:pt x="942" y="1305"/>
                  </a:cubicBezTo>
                  <a:cubicBezTo>
                    <a:pt x="727" y="1127"/>
                    <a:pt x="775" y="936"/>
                    <a:pt x="918" y="746"/>
                  </a:cubicBezTo>
                  <a:lnTo>
                    <a:pt x="918" y="627"/>
                  </a:lnTo>
                  <a:cubicBezTo>
                    <a:pt x="858" y="531"/>
                    <a:pt x="763" y="484"/>
                    <a:pt x="656" y="412"/>
                  </a:cubicBezTo>
                  <a:cubicBezTo>
                    <a:pt x="572" y="353"/>
                    <a:pt x="537" y="281"/>
                    <a:pt x="501" y="198"/>
                  </a:cubicBezTo>
                  <a:cubicBezTo>
                    <a:pt x="446" y="106"/>
                    <a:pt x="398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>
              <a:off x="5606050" y="3032000"/>
              <a:ext cx="46150" cy="8700"/>
            </a:xfrm>
            <a:custGeom>
              <a:avLst/>
              <a:gdLst/>
              <a:ahLst/>
              <a:cxnLst/>
              <a:rect l="l" t="t" r="r" b="b"/>
              <a:pathLst>
                <a:path w="1846" h="348" extrusionOk="0">
                  <a:moveTo>
                    <a:pt x="1057" y="1"/>
                  </a:moveTo>
                  <a:cubicBezTo>
                    <a:pt x="824" y="1"/>
                    <a:pt x="589" y="27"/>
                    <a:pt x="358" y="38"/>
                  </a:cubicBezTo>
                  <a:cubicBezTo>
                    <a:pt x="358" y="47"/>
                    <a:pt x="352" y="55"/>
                    <a:pt x="335" y="55"/>
                  </a:cubicBezTo>
                  <a:cubicBezTo>
                    <a:pt x="329" y="55"/>
                    <a:pt x="320" y="54"/>
                    <a:pt x="310" y="50"/>
                  </a:cubicBezTo>
                  <a:cubicBezTo>
                    <a:pt x="286" y="50"/>
                    <a:pt x="250" y="38"/>
                    <a:pt x="215" y="14"/>
                  </a:cubicBezTo>
                  <a:lnTo>
                    <a:pt x="72" y="14"/>
                  </a:lnTo>
                  <a:cubicBezTo>
                    <a:pt x="0" y="62"/>
                    <a:pt x="0" y="110"/>
                    <a:pt x="72" y="169"/>
                  </a:cubicBezTo>
                  <a:cubicBezTo>
                    <a:pt x="631" y="348"/>
                    <a:pt x="1215" y="288"/>
                    <a:pt x="1798" y="324"/>
                  </a:cubicBezTo>
                  <a:lnTo>
                    <a:pt x="1798" y="264"/>
                  </a:lnTo>
                  <a:cubicBezTo>
                    <a:pt x="1846" y="217"/>
                    <a:pt x="1846" y="169"/>
                    <a:pt x="1786" y="133"/>
                  </a:cubicBezTo>
                  <a:cubicBezTo>
                    <a:pt x="1548" y="30"/>
                    <a:pt x="1303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5682550" y="3204400"/>
              <a:ext cx="41700" cy="15350"/>
            </a:xfrm>
            <a:custGeom>
              <a:avLst/>
              <a:gdLst/>
              <a:ahLst/>
              <a:cxnLst/>
              <a:rect l="l" t="t" r="r" b="b"/>
              <a:pathLst>
                <a:path w="1668" h="614" extrusionOk="0">
                  <a:moveTo>
                    <a:pt x="619" y="0"/>
                  </a:moveTo>
                  <a:cubicBezTo>
                    <a:pt x="596" y="12"/>
                    <a:pt x="572" y="36"/>
                    <a:pt x="560" y="48"/>
                  </a:cubicBezTo>
                  <a:cubicBezTo>
                    <a:pt x="453" y="107"/>
                    <a:pt x="334" y="84"/>
                    <a:pt x="226" y="95"/>
                  </a:cubicBezTo>
                  <a:cubicBezTo>
                    <a:pt x="167" y="95"/>
                    <a:pt x="107" y="107"/>
                    <a:pt x="60" y="143"/>
                  </a:cubicBezTo>
                  <a:cubicBezTo>
                    <a:pt x="48" y="155"/>
                    <a:pt x="24" y="167"/>
                    <a:pt x="0" y="203"/>
                  </a:cubicBezTo>
                  <a:cubicBezTo>
                    <a:pt x="36" y="393"/>
                    <a:pt x="179" y="441"/>
                    <a:pt x="334" y="476"/>
                  </a:cubicBezTo>
                  <a:cubicBezTo>
                    <a:pt x="600" y="512"/>
                    <a:pt x="866" y="614"/>
                    <a:pt x="1143" y="614"/>
                  </a:cubicBezTo>
                  <a:cubicBezTo>
                    <a:pt x="1237" y="614"/>
                    <a:pt x="1332" y="602"/>
                    <a:pt x="1429" y="572"/>
                  </a:cubicBezTo>
                  <a:cubicBezTo>
                    <a:pt x="1667" y="453"/>
                    <a:pt x="1655" y="298"/>
                    <a:pt x="1465" y="155"/>
                  </a:cubicBezTo>
                  <a:cubicBezTo>
                    <a:pt x="1191" y="0"/>
                    <a:pt x="917" y="0"/>
                    <a:pt x="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6045375" y="3189975"/>
              <a:ext cx="54800" cy="7900"/>
            </a:xfrm>
            <a:custGeom>
              <a:avLst/>
              <a:gdLst/>
              <a:ahLst/>
              <a:cxnLst/>
              <a:rect l="l" t="t" r="r" b="b"/>
              <a:pathLst>
                <a:path w="2192" h="316" extrusionOk="0">
                  <a:moveTo>
                    <a:pt x="1558" y="1"/>
                  </a:moveTo>
                  <a:cubicBezTo>
                    <a:pt x="1426" y="1"/>
                    <a:pt x="1292" y="9"/>
                    <a:pt x="1160" y="9"/>
                  </a:cubicBezTo>
                  <a:cubicBezTo>
                    <a:pt x="1115" y="9"/>
                    <a:pt x="1070" y="8"/>
                    <a:pt x="1025" y="6"/>
                  </a:cubicBezTo>
                  <a:cubicBezTo>
                    <a:pt x="891" y="128"/>
                    <a:pt x="741" y="156"/>
                    <a:pt x="585" y="156"/>
                  </a:cubicBezTo>
                  <a:cubicBezTo>
                    <a:pt x="462" y="156"/>
                    <a:pt x="335" y="139"/>
                    <a:pt x="210" y="139"/>
                  </a:cubicBezTo>
                  <a:cubicBezTo>
                    <a:pt x="139" y="139"/>
                    <a:pt x="69" y="144"/>
                    <a:pt x="1" y="160"/>
                  </a:cubicBezTo>
                  <a:cubicBezTo>
                    <a:pt x="308" y="289"/>
                    <a:pt x="624" y="302"/>
                    <a:pt x="938" y="302"/>
                  </a:cubicBezTo>
                  <a:cubicBezTo>
                    <a:pt x="1016" y="302"/>
                    <a:pt x="1095" y="301"/>
                    <a:pt x="1173" y="301"/>
                  </a:cubicBezTo>
                  <a:cubicBezTo>
                    <a:pt x="1303" y="301"/>
                    <a:pt x="1433" y="303"/>
                    <a:pt x="1561" y="315"/>
                  </a:cubicBezTo>
                  <a:cubicBezTo>
                    <a:pt x="1668" y="303"/>
                    <a:pt x="1787" y="303"/>
                    <a:pt x="1894" y="280"/>
                  </a:cubicBezTo>
                  <a:cubicBezTo>
                    <a:pt x="1965" y="196"/>
                    <a:pt x="2120" y="268"/>
                    <a:pt x="2192" y="149"/>
                  </a:cubicBezTo>
                  <a:cubicBezTo>
                    <a:pt x="1989" y="24"/>
                    <a:pt x="1775" y="1"/>
                    <a:pt x="1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2"/>
            <p:cNvSpPr/>
            <p:nvPr/>
          </p:nvSpPr>
          <p:spPr>
            <a:xfrm>
              <a:off x="5561700" y="3162725"/>
              <a:ext cx="30900" cy="17100"/>
            </a:xfrm>
            <a:custGeom>
              <a:avLst/>
              <a:gdLst/>
              <a:ahLst/>
              <a:cxnLst/>
              <a:rect l="l" t="t" r="r" b="b"/>
              <a:pathLst>
                <a:path w="1236" h="684" extrusionOk="0">
                  <a:moveTo>
                    <a:pt x="107" y="0"/>
                  </a:moveTo>
                  <a:cubicBezTo>
                    <a:pt x="60" y="48"/>
                    <a:pt x="12" y="107"/>
                    <a:pt x="0" y="179"/>
                  </a:cubicBezTo>
                  <a:cubicBezTo>
                    <a:pt x="0" y="262"/>
                    <a:pt x="0" y="322"/>
                    <a:pt x="12" y="393"/>
                  </a:cubicBezTo>
                  <a:cubicBezTo>
                    <a:pt x="48" y="465"/>
                    <a:pt x="72" y="524"/>
                    <a:pt x="131" y="572"/>
                  </a:cubicBezTo>
                  <a:cubicBezTo>
                    <a:pt x="260" y="642"/>
                    <a:pt x="383" y="683"/>
                    <a:pt x="500" y="683"/>
                  </a:cubicBezTo>
                  <a:cubicBezTo>
                    <a:pt x="621" y="683"/>
                    <a:pt x="737" y="639"/>
                    <a:pt x="846" y="536"/>
                  </a:cubicBezTo>
                  <a:cubicBezTo>
                    <a:pt x="893" y="500"/>
                    <a:pt x="929" y="453"/>
                    <a:pt x="965" y="405"/>
                  </a:cubicBezTo>
                  <a:cubicBezTo>
                    <a:pt x="993" y="409"/>
                    <a:pt x="1019" y="411"/>
                    <a:pt x="1041" y="411"/>
                  </a:cubicBezTo>
                  <a:cubicBezTo>
                    <a:pt x="1235" y="411"/>
                    <a:pt x="1215" y="279"/>
                    <a:pt x="1119" y="119"/>
                  </a:cubicBezTo>
                  <a:cubicBezTo>
                    <a:pt x="774" y="107"/>
                    <a:pt x="429" y="119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5695950" y="3074600"/>
              <a:ext cx="43175" cy="10900"/>
            </a:xfrm>
            <a:custGeom>
              <a:avLst/>
              <a:gdLst/>
              <a:ahLst/>
              <a:cxnLst/>
              <a:rect l="l" t="t" r="r" b="b"/>
              <a:pathLst>
                <a:path w="1727" h="436" extrusionOk="0">
                  <a:moveTo>
                    <a:pt x="101" y="1"/>
                  </a:moveTo>
                  <a:cubicBezTo>
                    <a:pt x="87" y="1"/>
                    <a:pt x="73" y="1"/>
                    <a:pt x="60" y="1"/>
                  </a:cubicBezTo>
                  <a:cubicBezTo>
                    <a:pt x="0" y="49"/>
                    <a:pt x="0" y="96"/>
                    <a:pt x="60" y="156"/>
                  </a:cubicBezTo>
                  <a:cubicBezTo>
                    <a:pt x="525" y="315"/>
                    <a:pt x="981" y="436"/>
                    <a:pt x="1461" y="436"/>
                  </a:cubicBezTo>
                  <a:cubicBezTo>
                    <a:pt x="1521" y="436"/>
                    <a:pt x="1582" y="434"/>
                    <a:pt x="1643" y="430"/>
                  </a:cubicBezTo>
                  <a:cubicBezTo>
                    <a:pt x="1726" y="358"/>
                    <a:pt x="1726" y="287"/>
                    <a:pt x="1631" y="215"/>
                  </a:cubicBezTo>
                  <a:cubicBezTo>
                    <a:pt x="1121" y="215"/>
                    <a:pt x="622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6012350" y="3250125"/>
              <a:ext cx="44375" cy="15275"/>
            </a:xfrm>
            <a:custGeom>
              <a:avLst/>
              <a:gdLst/>
              <a:ahLst/>
              <a:cxnLst/>
              <a:rect l="l" t="t" r="r" b="b"/>
              <a:pathLst>
                <a:path w="1775" h="611" extrusionOk="0">
                  <a:moveTo>
                    <a:pt x="131" y="0"/>
                  </a:moveTo>
                  <a:cubicBezTo>
                    <a:pt x="100" y="0"/>
                    <a:pt x="68" y="6"/>
                    <a:pt x="36" y="17"/>
                  </a:cubicBezTo>
                  <a:cubicBezTo>
                    <a:pt x="12" y="76"/>
                    <a:pt x="0" y="148"/>
                    <a:pt x="24" y="207"/>
                  </a:cubicBezTo>
                  <a:cubicBezTo>
                    <a:pt x="119" y="314"/>
                    <a:pt x="227" y="386"/>
                    <a:pt x="358" y="433"/>
                  </a:cubicBezTo>
                  <a:cubicBezTo>
                    <a:pt x="441" y="469"/>
                    <a:pt x="536" y="481"/>
                    <a:pt x="643" y="493"/>
                  </a:cubicBezTo>
                  <a:cubicBezTo>
                    <a:pt x="834" y="493"/>
                    <a:pt x="1012" y="529"/>
                    <a:pt x="1203" y="588"/>
                  </a:cubicBezTo>
                  <a:cubicBezTo>
                    <a:pt x="1275" y="601"/>
                    <a:pt x="1350" y="611"/>
                    <a:pt x="1425" y="611"/>
                  </a:cubicBezTo>
                  <a:cubicBezTo>
                    <a:pt x="1487" y="611"/>
                    <a:pt x="1549" y="604"/>
                    <a:pt x="1608" y="588"/>
                  </a:cubicBezTo>
                  <a:cubicBezTo>
                    <a:pt x="1667" y="552"/>
                    <a:pt x="1727" y="529"/>
                    <a:pt x="1774" y="469"/>
                  </a:cubicBezTo>
                  <a:lnTo>
                    <a:pt x="1774" y="410"/>
                  </a:lnTo>
                  <a:lnTo>
                    <a:pt x="1774" y="350"/>
                  </a:lnTo>
                  <a:cubicBezTo>
                    <a:pt x="1751" y="255"/>
                    <a:pt x="1667" y="243"/>
                    <a:pt x="1632" y="219"/>
                  </a:cubicBezTo>
                  <a:cubicBezTo>
                    <a:pt x="1616" y="187"/>
                    <a:pt x="1594" y="177"/>
                    <a:pt x="1568" y="177"/>
                  </a:cubicBezTo>
                  <a:cubicBezTo>
                    <a:pt x="1555" y="177"/>
                    <a:pt x="1540" y="179"/>
                    <a:pt x="1524" y="183"/>
                  </a:cubicBezTo>
                  <a:cubicBezTo>
                    <a:pt x="1334" y="76"/>
                    <a:pt x="1108" y="171"/>
                    <a:pt x="917" y="76"/>
                  </a:cubicBezTo>
                  <a:cubicBezTo>
                    <a:pt x="774" y="31"/>
                    <a:pt x="635" y="14"/>
                    <a:pt x="492" y="14"/>
                  </a:cubicBezTo>
                  <a:cubicBezTo>
                    <a:pt x="410" y="14"/>
                    <a:pt x="326" y="20"/>
                    <a:pt x="238" y="29"/>
                  </a:cubicBezTo>
                  <a:cubicBezTo>
                    <a:pt x="206" y="9"/>
                    <a:pt x="169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5553950" y="3027000"/>
              <a:ext cx="40225" cy="9250"/>
            </a:xfrm>
            <a:custGeom>
              <a:avLst/>
              <a:gdLst/>
              <a:ahLst/>
              <a:cxnLst/>
              <a:rect l="l" t="t" r="r" b="b"/>
              <a:pathLst>
                <a:path w="1609" h="370" extrusionOk="0">
                  <a:moveTo>
                    <a:pt x="809" y="0"/>
                  </a:moveTo>
                  <a:cubicBezTo>
                    <a:pt x="539" y="0"/>
                    <a:pt x="269" y="60"/>
                    <a:pt x="1" y="167"/>
                  </a:cubicBezTo>
                  <a:cubicBezTo>
                    <a:pt x="351" y="187"/>
                    <a:pt x="665" y="359"/>
                    <a:pt x="1013" y="359"/>
                  </a:cubicBezTo>
                  <a:cubicBezTo>
                    <a:pt x="1068" y="359"/>
                    <a:pt x="1123" y="355"/>
                    <a:pt x="1179" y="345"/>
                  </a:cubicBezTo>
                  <a:cubicBezTo>
                    <a:pt x="1299" y="226"/>
                    <a:pt x="1501" y="369"/>
                    <a:pt x="1608" y="191"/>
                  </a:cubicBezTo>
                  <a:cubicBezTo>
                    <a:pt x="1346" y="60"/>
                    <a:pt x="1078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6142125" y="3201100"/>
              <a:ext cx="42250" cy="9900"/>
            </a:xfrm>
            <a:custGeom>
              <a:avLst/>
              <a:gdLst/>
              <a:ahLst/>
              <a:cxnLst/>
              <a:rect l="l" t="t" r="r" b="b"/>
              <a:pathLst>
                <a:path w="1690" h="396" extrusionOk="0">
                  <a:moveTo>
                    <a:pt x="889" y="1"/>
                  </a:moveTo>
                  <a:cubicBezTo>
                    <a:pt x="883" y="1"/>
                    <a:pt x="876" y="1"/>
                    <a:pt x="870" y="1"/>
                  </a:cubicBezTo>
                  <a:cubicBezTo>
                    <a:pt x="754" y="134"/>
                    <a:pt x="613" y="161"/>
                    <a:pt x="466" y="161"/>
                  </a:cubicBezTo>
                  <a:cubicBezTo>
                    <a:pt x="370" y="161"/>
                    <a:pt x="272" y="149"/>
                    <a:pt x="176" y="149"/>
                  </a:cubicBezTo>
                  <a:cubicBezTo>
                    <a:pt x="116" y="149"/>
                    <a:pt x="57" y="154"/>
                    <a:pt x="0" y="168"/>
                  </a:cubicBezTo>
                  <a:cubicBezTo>
                    <a:pt x="489" y="358"/>
                    <a:pt x="1001" y="335"/>
                    <a:pt x="1501" y="394"/>
                  </a:cubicBezTo>
                  <a:cubicBezTo>
                    <a:pt x="1511" y="395"/>
                    <a:pt x="1522" y="396"/>
                    <a:pt x="1532" y="396"/>
                  </a:cubicBezTo>
                  <a:cubicBezTo>
                    <a:pt x="1623" y="396"/>
                    <a:pt x="1690" y="347"/>
                    <a:pt x="1679" y="239"/>
                  </a:cubicBezTo>
                  <a:cubicBezTo>
                    <a:pt x="1669" y="154"/>
                    <a:pt x="1601" y="69"/>
                    <a:pt x="1518" y="69"/>
                  </a:cubicBezTo>
                  <a:cubicBezTo>
                    <a:pt x="1509" y="69"/>
                    <a:pt x="1499" y="70"/>
                    <a:pt x="1489" y="73"/>
                  </a:cubicBezTo>
                  <a:cubicBezTo>
                    <a:pt x="1438" y="93"/>
                    <a:pt x="1390" y="101"/>
                    <a:pt x="1345" y="101"/>
                  </a:cubicBezTo>
                  <a:cubicBezTo>
                    <a:pt x="1181" y="101"/>
                    <a:pt x="1041" y="1"/>
                    <a:pt x="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5491450" y="3153125"/>
              <a:ext cx="37825" cy="16525"/>
            </a:xfrm>
            <a:custGeom>
              <a:avLst/>
              <a:gdLst/>
              <a:ahLst/>
              <a:cxnLst/>
              <a:rect l="l" t="t" r="r" b="b"/>
              <a:pathLst>
                <a:path w="1513" h="661" extrusionOk="0">
                  <a:moveTo>
                    <a:pt x="289" y="0"/>
                  </a:moveTo>
                  <a:cubicBezTo>
                    <a:pt x="221" y="0"/>
                    <a:pt x="149" y="15"/>
                    <a:pt x="72" y="27"/>
                  </a:cubicBezTo>
                  <a:cubicBezTo>
                    <a:pt x="12" y="87"/>
                    <a:pt x="0" y="170"/>
                    <a:pt x="12" y="241"/>
                  </a:cubicBezTo>
                  <a:cubicBezTo>
                    <a:pt x="24" y="313"/>
                    <a:pt x="72" y="372"/>
                    <a:pt x="119" y="432"/>
                  </a:cubicBezTo>
                  <a:cubicBezTo>
                    <a:pt x="143" y="468"/>
                    <a:pt x="179" y="480"/>
                    <a:pt x="203" y="503"/>
                  </a:cubicBezTo>
                  <a:cubicBezTo>
                    <a:pt x="262" y="551"/>
                    <a:pt x="322" y="575"/>
                    <a:pt x="405" y="611"/>
                  </a:cubicBezTo>
                  <a:cubicBezTo>
                    <a:pt x="523" y="643"/>
                    <a:pt x="638" y="660"/>
                    <a:pt x="753" y="660"/>
                  </a:cubicBezTo>
                  <a:cubicBezTo>
                    <a:pt x="894" y="660"/>
                    <a:pt x="1035" y="634"/>
                    <a:pt x="1179" y="575"/>
                  </a:cubicBezTo>
                  <a:cubicBezTo>
                    <a:pt x="1513" y="313"/>
                    <a:pt x="1382" y="182"/>
                    <a:pt x="1060" y="75"/>
                  </a:cubicBezTo>
                  <a:cubicBezTo>
                    <a:pt x="1048" y="71"/>
                    <a:pt x="1035" y="69"/>
                    <a:pt x="1021" y="69"/>
                  </a:cubicBezTo>
                  <a:cubicBezTo>
                    <a:pt x="994" y="69"/>
                    <a:pt x="965" y="75"/>
                    <a:pt x="941" y="75"/>
                  </a:cubicBezTo>
                  <a:cubicBezTo>
                    <a:pt x="917" y="93"/>
                    <a:pt x="890" y="102"/>
                    <a:pt x="861" y="102"/>
                  </a:cubicBezTo>
                  <a:cubicBezTo>
                    <a:pt x="831" y="102"/>
                    <a:pt x="798" y="93"/>
                    <a:pt x="762" y="75"/>
                  </a:cubicBezTo>
                  <a:lnTo>
                    <a:pt x="643" y="75"/>
                  </a:lnTo>
                  <a:cubicBezTo>
                    <a:pt x="614" y="99"/>
                    <a:pt x="587" y="110"/>
                    <a:pt x="560" y="110"/>
                  </a:cubicBezTo>
                  <a:cubicBezTo>
                    <a:pt x="533" y="110"/>
                    <a:pt x="506" y="99"/>
                    <a:pt x="477" y="75"/>
                  </a:cubicBezTo>
                  <a:lnTo>
                    <a:pt x="489" y="63"/>
                  </a:lnTo>
                  <a:cubicBezTo>
                    <a:pt x="423" y="15"/>
                    <a:pt x="358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5595925" y="3169450"/>
              <a:ext cx="29750" cy="12650"/>
            </a:xfrm>
            <a:custGeom>
              <a:avLst/>
              <a:gdLst/>
              <a:ahLst/>
              <a:cxnLst/>
              <a:rect l="l" t="t" r="r" b="b"/>
              <a:pathLst>
                <a:path w="1190" h="506" extrusionOk="0">
                  <a:moveTo>
                    <a:pt x="644" y="0"/>
                  </a:moveTo>
                  <a:cubicBezTo>
                    <a:pt x="549" y="0"/>
                    <a:pt x="451" y="24"/>
                    <a:pt x="346" y="89"/>
                  </a:cubicBezTo>
                  <a:cubicBezTo>
                    <a:pt x="310" y="89"/>
                    <a:pt x="298" y="112"/>
                    <a:pt x="274" y="112"/>
                  </a:cubicBezTo>
                  <a:cubicBezTo>
                    <a:pt x="191" y="124"/>
                    <a:pt x="120" y="136"/>
                    <a:pt x="60" y="184"/>
                  </a:cubicBezTo>
                  <a:cubicBezTo>
                    <a:pt x="12" y="208"/>
                    <a:pt x="1" y="243"/>
                    <a:pt x="1" y="303"/>
                  </a:cubicBezTo>
                  <a:cubicBezTo>
                    <a:pt x="286" y="505"/>
                    <a:pt x="632" y="362"/>
                    <a:pt x="941" y="470"/>
                  </a:cubicBezTo>
                  <a:cubicBezTo>
                    <a:pt x="964" y="479"/>
                    <a:pt x="986" y="483"/>
                    <a:pt x="1005" y="483"/>
                  </a:cubicBezTo>
                  <a:cubicBezTo>
                    <a:pt x="1137" y="483"/>
                    <a:pt x="1190" y="292"/>
                    <a:pt x="1179" y="136"/>
                  </a:cubicBezTo>
                  <a:cubicBezTo>
                    <a:pt x="998" y="89"/>
                    <a:pt x="828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5553075" y="3107650"/>
              <a:ext cx="36625" cy="12800"/>
            </a:xfrm>
            <a:custGeom>
              <a:avLst/>
              <a:gdLst/>
              <a:ahLst/>
              <a:cxnLst/>
              <a:rect l="l" t="t" r="r" b="b"/>
              <a:pathLst>
                <a:path w="1465" h="512" extrusionOk="0">
                  <a:moveTo>
                    <a:pt x="179" y="1"/>
                  </a:moveTo>
                  <a:cubicBezTo>
                    <a:pt x="143" y="13"/>
                    <a:pt x="83" y="13"/>
                    <a:pt x="36" y="36"/>
                  </a:cubicBezTo>
                  <a:cubicBezTo>
                    <a:pt x="0" y="96"/>
                    <a:pt x="0" y="155"/>
                    <a:pt x="12" y="215"/>
                  </a:cubicBezTo>
                  <a:cubicBezTo>
                    <a:pt x="95" y="334"/>
                    <a:pt x="226" y="346"/>
                    <a:pt x="310" y="453"/>
                  </a:cubicBezTo>
                  <a:cubicBezTo>
                    <a:pt x="333" y="465"/>
                    <a:pt x="360" y="471"/>
                    <a:pt x="387" y="471"/>
                  </a:cubicBezTo>
                  <a:cubicBezTo>
                    <a:pt x="414" y="471"/>
                    <a:pt x="441" y="465"/>
                    <a:pt x="464" y="453"/>
                  </a:cubicBezTo>
                  <a:cubicBezTo>
                    <a:pt x="488" y="441"/>
                    <a:pt x="509" y="435"/>
                    <a:pt x="530" y="435"/>
                  </a:cubicBezTo>
                  <a:cubicBezTo>
                    <a:pt x="551" y="435"/>
                    <a:pt x="572" y="441"/>
                    <a:pt x="595" y="453"/>
                  </a:cubicBezTo>
                  <a:cubicBezTo>
                    <a:pt x="643" y="483"/>
                    <a:pt x="688" y="498"/>
                    <a:pt x="734" y="498"/>
                  </a:cubicBezTo>
                  <a:cubicBezTo>
                    <a:pt x="780" y="498"/>
                    <a:pt x="827" y="483"/>
                    <a:pt x="881" y="453"/>
                  </a:cubicBezTo>
                  <a:cubicBezTo>
                    <a:pt x="911" y="441"/>
                    <a:pt x="938" y="435"/>
                    <a:pt x="963" y="435"/>
                  </a:cubicBezTo>
                  <a:cubicBezTo>
                    <a:pt x="988" y="435"/>
                    <a:pt x="1012" y="441"/>
                    <a:pt x="1036" y="453"/>
                  </a:cubicBezTo>
                  <a:cubicBezTo>
                    <a:pt x="1105" y="488"/>
                    <a:pt x="1177" y="511"/>
                    <a:pt x="1248" y="511"/>
                  </a:cubicBezTo>
                  <a:cubicBezTo>
                    <a:pt x="1323" y="511"/>
                    <a:pt x="1397" y="485"/>
                    <a:pt x="1464" y="417"/>
                  </a:cubicBezTo>
                  <a:cubicBezTo>
                    <a:pt x="1464" y="273"/>
                    <a:pt x="1411" y="120"/>
                    <a:pt x="1296" y="120"/>
                  </a:cubicBezTo>
                  <a:cubicBezTo>
                    <a:pt x="1278" y="120"/>
                    <a:pt x="1259" y="124"/>
                    <a:pt x="1238" y="132"/>
                  </a:cubicBezTo>
                  <a:cubicBezTo>
                    <a:pt x="1127" y="184"/>
                    <a:pt x="1019" y="205"/>
                    <a:pt x="914" y="205"/>
                  </a:cubicBezTo>
                  <a:cubicBezTo>
                    <a:pt x="661" y="205"/>
                    <a:pt x="423" y="85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6217425" y="3248175"/>
              <a:ext cx="43200" cy="10700"/>
            </a:xfrm>
            <a:custGeom>
              <a:avLst/>
              <a:gdLst/>
              <a:ahLst/>
              <a:cxnLst/>
              <a:rect l="l" t="t" r="r" b="b"/>
              <a:pathLst>
                <a:path w="1728" h="428" extrusionOk="0">
                  <a:moveTo>
                    <a:pt x="1023" y="1"/>
                  </a:moveTo>
                  <a:cubicBezTo>
                    <a:pt x="975" y="1"/>
                    <a:pt x="922" y="36"/>
                    <a:pt x="870" y="95"/>
                  </a:cubicBezTo>
                  <a:cubicBezTo>
                    <a:pt x="804" y="143"/>
                    <a:pt x="729" y="154"/>
                    <a:pt x="652" y="154"/>
                  </a:cubicBezTo>
                  <a:cubicBezTo>
                    <a:pt x="581" y="154"/>
                    <a:pt x="508" y="144"/>
                    <a:pt x="436" y="144"/>
                  </a:cubicBezTo>
                  <a:cubicBezTo>
                    <a:pt x="332" y="144"/>
                    <a:pt x="231" y="164"/>
                    <a:pt x="144" y="261"/>
                  </a:cubicBezTo>
                  <a:cubicBezTo>
                    <a:pt x="96" y="261"/>
                    <a:pt x="36" y="273"/>
                    <a:pt x="1" y="297"/>
                  </a:cubicBezTo>
                  <a:cubicBezTo>
                    <a:pt x="214" y="392"/>
                    <a:pt x="425" y="427"/>
                    <a:pt x="639" y="427"/>
                  </a:cubicBezTo>
                  <a:cubicBezTo>
                    <a:pt x="988" y="427"/>
                    <a:pt x="1344" y="335"/>
                    <a:pt x="1727" y="261"/>
                  </a:cubicBezTo>
                  <a:cubicBezTo>
                    <a:pt x="1623" y="145"/>
                    <a:pt x="1522" y="120"/>
                    <a:pt x="1424" y="120"/>
                  </a:cubicBezTo>
                  <a:cubicBezTo>
                    <a:pt x="1351" y="120"/>
                    <a:pt x="1279" y="134"/>
                    <a:pt x="1210" y="134"/>
                  </a:cubicBezTo>
                  <a:cubicBezTo>
                    <a:pt x="1192" y="134"/>
                    <a:pt x="1174" y="133"/>
                    <a:pt x="1156" y="130"/>
                  </a:cubicBezTo>
                  <a:cubicBezTo>
                    <a:pt x="1119" y="39"/>
                    <a:pt x="1074" y="1"/>
                    <a:pt x="10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5362100" y="3141000"/>
              <a:ext cx="32325" cy="14725"/>
            </a:xfrm>
            <a:custGeom>
              <a:avLst/>
              <a:gdLst/>
              <a:ahLst/>
              <a:cxnLst/>
              <a:rect l="l" t="t" r="r" b="b"/>
              <a:pathLst>
                <a:path w="1293" h="589" extrusionOk="0">
                  <a:moveTo>
                    <a:pt x="829" y="0"/>
                  </a:moveTo>
                  <a:cubicBezTo>
                    <a:pt x="756" y="73"/>
                    <a:pt x="666" y="83"/>
                    <a:pt x="575" y="83"/>
                  </a:cubicBezTo>
                  <a:cubicBezTo>
                    <a:pt x="536" y="83"/>
                    <a:pt x="497" y="81"/>
                    <a:pt x="459" y="81"/>
                  </a:cubicBezTo>
                  <a:cubicBezTo>
                    <a:pt x="439" y="81"/>
                    <a:pt x="419" y="82"/>
                    <a:pt x="400" y="84"/>
                  </a:cubicBezTo>
                  <a:cubicBezTo>
                    <a:pt x="331" y="66"/>
                    <a:pt x="270" y="57"/>
                    <a:pt x="220" y="57"/>
                  </a:cubicBezTo>
                  <a:cubicBezTo>
                    <a:pt x="63" y="57"/>
                    <a:pt x="1" y="150"/>
                    <a:pt x="55" y="393"/>
                  </a:cubicBezTo>
                  <a:cubicBezTo>
                    <a:pt x="213" y="552"/>
                    <a:pt x="399" y="589"/>
                    <a:pt x="593" y="589"/>
                  </a:cubicBezTo>
                  <a:cubicBezTo>
                    <a:pt x="690" y="589"/>
                    <a:pt x="789" y="580"/>
                    <a:pt x="888" y="572"/>
                  </a:cubicBezTo>
                  <a:cubicBezTo>
                    <a:pt x="1019" y="560"/>
                    <a:pt x="1126" y="500"/>
                    <a:pt x="1210" y="417"/>
                  </a:cubicBezTo>
                  <a:lnTo>
                    <a:pt x="1245" y="381"/>
                  </a:lnTo>
                  <a:cubicBezTo>
                    <a:pt x="1293" y="298"/>
                    <a:pt x="1293" y="203"/>
                    <a:pt x="1245" y="119"/>
                  </a:cubicBezTo>
                  <a:cubicBezTo>
                    <a:pt x="1150" y="24"/>
                    <a:pt x="1007" y="60"/>
                    <a:pt x="900" y="0"/>
                  </a:cubicBezTo>
                  <a:cubicBezTo>
                    <a:pt x="894" y="6"/>
                    <a:pt x="882" y="9"/>
                    <a:pt x="869" y="9"/>
                  </a:cubicBezTo>
                  <a:cubicBezTo>
                    <a:pt x="855" y="9"/>
                    <a:pt x="841" y="6"/>
                    <a:pt x="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5801300" y="3107050"/>
              <a:ext cx="34275" cy="9650"/>
            </a:xfrm>
            <a:custGeom>
              <a:avLst/>
              <a:gdLst/>
              <a:ahLst/>
              <a:cxnLst/>
              <a:rect l="l" t="t" r="r" b="b"/>
              <a:pathLst>
                <a:path w="1371" h="386" extrusionOk="0">
                  <a:moveTo>
                    <a:pt x="156" y="37"/>
                  </a:moveTo>
                  <a:cubicBezTo>
                    <a:pt x="108" y="96"/>
                    <a:pt x="48" y="144"/>
                    <a:pt x="1" y="191"/>
                  </a:cubicBezTo>
                  <a:cubicBezTo>
                    <a:pt x="316" y="321"/>
                    <a:pt x="631" y="386"/>
                    <a:pt x="1018" y="386"/>
                  </a:cubicBezTo>
                  <a:cubicBezTo>
                    <a:pt x="1129" y="386"/>
                    <a:pt x="1246" y="381"/>
                    <a:pt x="1370" y="370"/>
                  </a:cubicBezTo>
                  <a:cubicBezTo>
                    <a:pt x="930" y="1"/>
                    <a:pt x="525" y="72"/>
                    <a:pt x="156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5840900" y="3169275"/>
              <a:ext cx="28900" cy="10225"/>
            </a:xfrm>
            <a:custGeom>
              <a:avLst/>
              <a:gdLst/>
              <a:ahLst/>
              <a:cxnLst/>
              <a:rect l="l" t="t" r="r" b="b"/>
              <a:pathLst>
                <a:path w="1156" h="409" extrusionOk="0">
                  <a:moveTo>
                    <a:pt x="274" y="0"/>
                  </a:moveTo>
                  <a:cubicBezTo>
                    <a:pt x="84" y="0"/>
                    <a:pt x="0" y="96"/>
                    <a:pt x="0" y="298"/>
                  </a:cubicBezTo>
                  <a:cubicBezTo>
                    <a:pt x="250" y="384"/>
                    <a:pt x="505" y="408"/>
                    <a:pt x="758" y="408"/>
                  </a:cubicBezTo>
                  <a:cubicBezTo>
                    <a:pt x="891" y="408"/>
                    <a:pt x="1024" y="401"/>
                    <a:pt x="1155" y="393"/>
                  </a:cubicBezTo>
                  <a:lnTo>
                    <a:pt x="1155" y="131"/>
                  </a:lnTo>
                  <a:cubicBezTo>
                    <a:pt x="1143" y="119"/>
                    <a:pt x="1108" y="84"/>
                    <a:pt x="1084" y="72"/>
                  </a:cubicBezTo>
                  <a:cubicBezTo>
                    <a:pt x="1021" y="58"/>
                    <a:pt x="958" y="54"/>
                    <a:pt x="896" y="54"/>
                  </a:cubicBezTo>
                  <a:cubicBezTo>
                    <a:pt x="796" y="54"/>
                    <a:pt x="698" y="65"/>
                    <a:pt x="601" y="65"/>
                  </a:cubicBezTo>
                  <a:cubicBezTo>
                    <a:pt x="498" y="65"/>
                    <a:pt x="397" y="52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5311950" y="3069650"/>
              <a:ext cx="35450" cy="13325"/>
            </a:xfrm>
            <a:custGeom>
              <a:avLst/>
              <a:gdLst/>
              <a:ahLst/>
              <a:cxnLst/>
              <a:rect l="l" t="t" r="r" b="b"/>
              <a:pathLst>
                <a:path w="1418" h="533" extrusionOk="0">
                  <a:moveTo>
                    <a:pt x="519" y="0"/>
                  </a:moveTo>
                  <a:cubicBezTo>
                    <a:pt x="422" y="0"/>
                    <a:pt x="325" y="20"/>
                    <a:pt x="227" y="80"/>
                  </a:cubicBezTo>
                  <a:cubicBezTo>
                    <a:pt x="96" y="151"/>
                    <a:pt x="1" y="247"/>
                    <a:pt x="84" y="390"/>
                  </a:cubicBezTo>
                  <a:cubicBezTo>
                    <a:pt x="240" y="500"/>
                    <a:pt x="403" y="532"/>
                    <a:pt x="567" y="532"/>
                  </a:cubicBezTo>
                  <a:cubicBezTo>
                    <a:pt x="792" y="532"/>
                    <a:pt x="1019" y="473"/>
                    <a:pt x="1239" y="473"/>
                  </a:cubicBezTo>
                  <a:cubicBezTo>
                    <a:pt x="1299" y="449"/>
                    <a:pt x="1358" y="425"/>
                    <a:pt x="1406" y="378"/>
                  </a:cubicBezTo>
                  <a:cubicBezTo>
                    <a:pt x="1406" y="342"/>
                    <a:pt x="1418" y="318"/>
                    <a:pt x="1418" y="294"/>
                  </a:cubicBezTo>
                  <a:cubicBezTo>
                    <a:pt x="1406" y="187"/>
                    <a:pt x="1299" y="151"/>
                    <a:pt x="1227" y="92"/>
                  </a:cubicBezTo>
                  <a:cubicBezTo>
                    <a:pt x="1204" y="94"/>
                    <a:pt x="1180" y="95"/>
                    <a:pt x="1157" y="95"/>
                  </a:cubicBezTo>
                  <a:cubicBezTo>
                    <a:pt x="939" y="95"/>
                    <a:pt x="729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5579250" y="3061050"/>
              <a:ext cx="32475" cy="7650"/>
            </a:xfrm>
            <a:custGeom>
              <a:avLst/>
              <a:gdLst/>
              <a:ahLst/>
              <a:cxnLst/>
              <a:rect l="l" t="t" r="r" b="b"/>
              <a:pathLst>
                <a:path w="1299" h="306" extrusionOk="0">
                  <a:moveTo>
                    <a:pt x="699" y="1"/>
                  </a:moveTo>
                  <a:cubicBezTo>
                    <a:pt x="588" y="1"/>
                    <a:pt x="477" y="8"/>
                    <a:pt x="366" y="8"/>
                  </a:cubicBezTo>
                  <a:cubicBezTo>
                    <a:pt x="343" y="8"/>
                    <a:pt x="321" y="8"/>
                    <a:pt x="298" y="7"/>
                  </a:cubicBezTo>
                  <a:cubicBezTo>
                    <a:pt x="239" y="138"/>
                    <a:pt x="120" y="138"/>
                    <a:pt x="1" y="162"/>
                  </a:cubicBezTo>
                  <a:cubicBezTo>
                    <a:pt x="262" y="258"/>
                    <a:pt x="428" y="306"/>
                    <a:pt x="626" y="306"/>
                  </a:cubicBezTo>
                  <a:cubicBezTo>
                    <a:pt x="798" y="306"/>
                    <a:pt x="995" y="270"/>
                    <a:pt x="1299" y="198"/>
                  </a:cubicBezTo>
                  <a:cubicBezTo>
                    <a:pt x="1116" y="29"/>
                    <a:pt x="910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5543250" y="3129075"/>
              <a:ext cx="26800" cy="11500"/>
            </a:xfrm>
            <a:custGeom>
              <a:avLst/>
              <a:gdLst/>
              <a:ahLst/>
              <a:cxnLst/>
              <a:rect l="l" t="t" r="r" b="b"/>
              <a:pathLst>
                <a:path w="1072" h="460" extrusionOk="0">
                  <a:moveTo>
                    <a:pt x="441" y="1"/>
                  </a:moveTo>
                  <a:cubicBezTo>
                    <a:pt x="413" y="22"/>
                    <a:pt x="381" y="34"/>
                    <a:pt x="348" y="34"/>
                  </a:cubicBezTo>
                  <a:cubicBezTo>
                    <a:pt x="324" y="34"/>
                    <a:pt x="299" y="28"/>
                    <a:pt x="274" y="13"/>
                  </a:cubicBezTo>
                  <a:lnTo>
                    <a:pt x="24" y="13"/>
                  </a:lnTo>
                  <a:cubicBezTo>
                    <a:pt x="24" y="49"/>
                    <a:pt x="12" y="96"/>
                    <a:pt x="12" y="144"/>
                  </a:cubicBezTo>
                  <a:cubicBezTo>
                    <a:pt x="24" y="203"/>
                    <a:pt x="12" y="251"/>
                    <a:pt x="0" y="310"/>
                  </a:cubicBezTo>
                  <a:lnTo>
                    <a:pt x="0" y="441"/>
                  </a:lnTo>
                  <a:cubicBezTo>
                    <a:pt x="165" y="441"/>
                    <a:pt x="331" y="460"/>
                    <a:pt x="492" y="460"/>
                  </a:cubicBezTo>
                  <a:cubicBezTo>
                    <a:pt x="621" y="460"/>
                    <a:pt x="748" y="448"/>
                    <a:pt x="869" y="406"/>
                  </a:cubicBezTo>
                  <a:cubicBezTo>
                    <a:pt x="917" y="322"/>
                    <a:pt x="976" y="239"/>
                    <a:pt x="1024" y="144"/>
                  </a:cubicBezTo>
                  <a:cubicBezTo>
                    <a:pt x="1072" y="84"/>
                    <a:pt x="1048" y="37"/>
                    <a:pt x="976" y="13"/>
                  </a:cubicBezTo>
                  <a:cubicBezTo>
                    <a:pt x="941" y="13"/>
                    <a:pt x="929" y="13"/>
                    <a:pt x="905" y="1"/>
                  </a:cubicBezTo>
                  <a:cubicBezTo>
                    <a:pt x="843" y="38"/>
                    <a:pt x="785" y="59"/>
                    <a:pt x="728" y="59"/>
                  </a:cubicBezTo>
                  <a:cubicBezTo>
                    <a:pt x="675" y="59"/>
                    <a:pt x="623" y="4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5347375" y="3012850"/>
              <a:ext cx="44375" cy="10725"/>
            </a:xfrm>
            <a:custGeom>
              <a:avLst/>
              <a:gdLst/>
              <a:ahLst/>
              <a:cxnLst/>
              <a:rect l="l" t="t" r="r" b="b"/>
              <a:pathLst>
                <a:path w="1775" h="429" extrusionOk="0">
                  <a:moveTo>
                    <a:pt x="721" y="1"/>
                  </a:moveTo>
                  <a:cubicBezTo>
                    <a:pt x="691" y="1"/>
                    <a:pt x="662" y="7"/>
                    <a:pt x="632" y="18"/>
                  </a:cubicBezTo>
                  <a:cubicBezTo>
                    <a:pt x="583" y="39"/>
                    <a:pt x="534" y="46"/>
                    <a:pt x="486" y="46"/>
                  </a:cubicBezTo>
                  <a:cubicBezTo>
                    <a:pt x="385" y="46"/>
                    <a:pt x="286" y="15"/>
                    <a:pt x="188" y="15"/>
                  </a:cubicBezTo>
                  <a:cubicBezTo>
                    <a:pt x="141" y="15"/>
                    <a:pt x="95" y="22"/>
                    <a:pt x="48" y="42"/>
                  </a:cubicBezTo>
                  <a:cubicBezTo>
                    <a:pt x="13" y="126"/>
                    <a:pt x="1" y="185"/>
                    <a:pt x="13" y="257"/>
                  </a:cubicBezTo>
                  <a:cubicBezTo>
                    <a:pt x="143" y="392"/>
                    <a:pt x="285" y="429"/>
                    <a:pt x="431" y="429"/>
                  </a:cubicBezTo>
                  <a:cubicBezTo>
                    <a:pt x="607" y="429"/>
                    <a:pt x="790" y="376"/>
                    <a:pt x="965" y="376"/>
                  </a:cubicBezTo>
                  <a:lnTo>
                    <a:pt x="1060" y="376"/>
                  </a:lnTo>
                  <a:cubicBezTo>
                    <a:pt x="1158" y="404"/>
                    <a:pt x="1258" y="422"/>
                    <a:pt x="1357" y="422"/>
                  </a:cubicBezTo>
                  <a:cubicBezTo>
                    <a:pt x="1463" y="422"/>
                    <a:pt x="1569" y="401"/>
                    <a:pt x="1668" y="352"/>
                  </a:cubicBezTo>
                  <a:cubicBezTo>
                    <a:pt x="1715" y="268"/>
                    <a:pt x="1739" y="185"/>
                    <a:pt x="1775" y="90"/>
                  </a:cubicBezTo>
                  <a:cubicBezTo>
                    <a:pt x="1703" y="90"/>
                    <a:pt x="1608" y="78"/>
                    <a:pt x="1525" y="66"/>
                  </a:cubicBezTo>
                  <a:cubicBezTo>
                    <a:pt x="1492" y="86"/>
                    <a:pt x="1463" y="95"/>
                    <a:pt x="1433" y="95"/>
                  </a:cubicBezTo>
                  <a:cubicBezTo>
                    <a:pt x="1409" y="95"/>
                    <a:pt x="1385" y="89"/>
                    <a:pt x="1358" y="78"/>
                  </a:cubicBezTo>
                  <a:lnTo>
                    <a:pt x="1370" y="66"/>
                  </a:lnTo>
                  <a:cubicBezTo>
                    <a:pt x="1338" y="34"/>
                    <a:pt x="1301" y="13"/>
                    <a:pt x="1262" y="13"/>
                  </a:cubicBezTo>
                  <a:cubicBezTo>
                    <a:pt x="1243" y="13"/>
                    <a:pt x="1223" y="18"/>
                    <a:pt x="1203" y="30"/>
                  </a:cubicBezTo>
                  <a:cubicBezTo>
                    <a:pt x="1141" y="87"/>
                    <a:pt x="1079" y="114"/>
                    <a:pt x="1017" y="114"/>
                  </a:cubicBezTo>
                  <a:cubicBezTo>
                    <a:pt x="948" y="114"/>
                    <a:pt x="879" y="81"/>
                    <a:pt x="810" y="18"/>
                  </a:cubicBezTo>
                  <a:cubicBezTo>
                    <a:pt x="781" y="7"/>
                    <a:pt x="751" y="1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5460800" y="3122225"/>
              <a:ext cx="57750" cy="7050"/>
            </a:xfrm>
            <a:custGeom>
              <a:avLst/>
              <a:gdLst/>
              <a:ahLst/>
              <a:cxnLst/>
              <a:rect l="l" t="t" r="r" b="b"/>
              <a:pathLst>
                <a:path w="2310" h="282" extrusionOk="0">
                  <a:moveTo>
                    <a:pt x="1922" y="1"/>
                  </a:moveTo>
                  <a:cubicBezTo>
                    <a:pt x="1897" y="1"/>
                    <a:pt x="1871" y="1"/>
                    <a:pt x="1846" y="1"/>
                  </a:cubicBezTo>
                  <a:lnTo>
                    <a:pt x="0" y="1"/>
                  </a:lnTo>
                  <a:cubicBezTo>
                    <a:pt x="119" y="121"/>
                    <a:pt x="254" y="152"/>
                    <a:pt x="394" y="152"/>
                  </a:cubicBezTo>
                  <a:cubicBezTo>
                    <a:pt x="547" y="152"/>
                    <a:pt x="705" y="114"/>
                    <a:pt x="855" y="114"/>
                  </a:cubicBezTo>
                  <a:cubicBezTo>
                    <a:pt x="909" y="114"/>
                    <a:pt x="961" y="119"/>
                    <a:pt x="1012" y="132"/>
                  </a:cubicBezTo>
                  <a:cubicBezTo>
                    <a:pt x="1284" y="186"/>
                    <a:pt x="1556" y="281"/>
                    <a:pt x="1834" y="281"/>
                  </a:cubicBezTo>
                  <a:cubicBezTo>
                    <a:pt x="1982" y="281"/>
                    <a:pt x="2133" y="254"/>
                    <a:pt x="2286" y="180"/>
                  </a:cubicBezTo>
                  <a:lnTo>
                    <a:pt x="2310" y="120"/>
                  </a:lnTo>
                  <a:cubicBezTo>
                    <a:pt x="2199" y="9"/>
                    <a:pt x="2063" y="1"/>
                    <a:pt x="1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5450075" y="3100325"/>
              <a:ext cx="43475" cy="7125"/>
            </a:xfrm>
            <a:custGeom>
              <a:avLst/>
              <a:gdLst/>
              <a:ahLst/>
              <a:cxnLst/>
              <a:rect l="l" t="t" r="r" b="b"/>
              <a:pathLst>
                <a:path w="1739" h="285" extrusionOk="0">
                  <a:moveTo>
                    <a:pt x="841" y="0"/>
                  </a:moveTo>
                  <a:cubicBezTo>
                    <a:pt x="562" y="0"/>
                    <a:pt x="281" y="54"/>
                    <a:pt x="0" y="175"/>
                  </a:cubicBezTo>
                  <a:cubicBezTo>
                    <a:pt x="12" y="173"/>
                    <a:pt x="23" y="173"/>
                    <a:pt x="34" y="173"/>
                  </a:cubicBezTo>
                  <a:cubicBezTo>
                    <a:pt x="171" y="173"/>
                    <a:pt x="283" y="267"/>
                    <a:pt x="432" y="267"/>
                  </a:cubicBezTo>
                  <a:cubicBezTo>
                    <a:pt x="485" y="267"/>
                    <a:pt x="543" y="255"/>
                    <a:pt x="608" y="222"/>
                  </a:cubicBezTo>
                  <a:cubicBezTo>
                    <a:pt x="703" y="175"/>
                    <a:pt x="829" y="148"/>
                    <a:pt x="964" y="148"/>
                  </a:cubicBezTo>
                  <a:cubicBezTo>
                    <a:pt x="1132" y="148"/>
                    <a:pt x="1313" y="189"/>
                    <a:pt x="1465" y="282"/>
                  </a:cubicBezTo>
                  <a:cubicBezTo>
                    <a:pt x="1483" y="284"/>
                    <a:pt x="1501" y="285"/>
                    <a:pt x="1518" y="285"/>
                  </a:cubicBezTo>
                  <a:cubicBezTo>
                    <a:pt x="1609" y="285"/>
                    <a:pt x="1678" y="255"/>
                    <a:pt x="1739" y="175"/>
                  </a:cubicBezTo>
                  <a:cubicBezTo>
                    <a:pt x="1442" y="63"/>
                    <a:pt x="1142" y="0"/>
                    <a:pt x="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5737025" y="3079675"/>
              <a:ext cx="35425" cy="9100"/>
            </a:xfrm>
            <a:custGeom>
              <a:avLst/>
              <a:gdLst/>
              <a:ahLst/>
              <a:cxnLst/>
              <a:rect l="l" t="t" r="r" b="b"/>
              <a:pathLst>
                <a:path w="1417" h="364" extrusionOk="0">
                  <a:moveTo>
                    <a:pt x="202" y="0"/>
                  </a:moveTo>
                  <a:cubicBezTo>
                    <a:pt x="135" y="0"/>
                    <a:pt x="67" y="4"/>
                    <a:pt x="0" y="12"/>
                  </a:cubicBezTo>
                  <a:lnTo>
                    <a:pt x="0" y="227"/>
                  </a:lnTo>
                  <a:cubicBezTo>
                    <a:pt x="238" y="239"/>
                    <a:pt x="464" y="274"/>
                    <a:pt x="679" y="310"/>
                  </a:cubicBezTo>
                  <a:cubicBezTo>
                    <a:pt x="692" y="309"/>
                    <a:pt x="705" y="308"/>
                    <a:pt x="718" y="308"/>
                  </a:cubicBezTo>
                  <a:cubicBezTo>
                    <a:pt x="851" y="308"/>
                    <a:pt x="992" y="364"/>
                    <a:pt x="1120" y="364"/>
                  </a:cubicBezTo>
                  <a:cubicBezTo>
                    <a:pt x="1234" y="364"/>
                    <a:pt x="1337" y="320"/>
                    <a:pt x="1417" y="155"/>
                  </a:cubicBezTo>
                  <a:cubicBezTo>
                    <a:pt x="1008" y="135"/>
                    <a:pt x="608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5718250" y="3207375"/>
              <a:ext cx="30400" cy="16200"/>
            </a:xfrm>
            <a:custGeom>
              <a:avLst/>
              <a:gdLst/>
              <a:ahLst/>
              <a:cxnLst/>
              <a:rect l="l" t="t" r="r" b="b"/>
              <a:pathLst>
                <a:path w="1216" h="648" extrusionOk="0">
                  <a:moveTo>
                    <a:pt x="37" y="24"/>
                  </a:moveTo>
                  <a:lnTo>
                    <a:pt x="37" y="24"/>
                  </a:lnTo>
                  <a:cubicBezTo>
                    <a:pt x="49" y="119"/>
                    <a:pt x="180" y="238"/>
                    <a:pt x="1" y="334"/>
                  </a:cubicBezTo>
                  <a:cubicBezTo>
                    <a:pt x="123" y="560"/>
                    <a:pt x="271" y="648"/>
                    <a:pt x="428" y="648"/>
                  </a:cubicBezTo>
                  <a:cubicBezTo>
                    <a:pt x="578" y="648"/>
                    <a:pt x="737" y="569"/>
                    <a:pt x="894" y="453"/>
                  </a:cubicBezTo>
                  <a:cubicBezTo>
                    <a:pt x="811" y="262"/>
                    <a:pt x="537" y="393"/>
                    <a:pt x="442" y="155"/>
                  </a:cubicBezTo>
                  <a:lnTo>
                    <a:pt x="1215" y="155"/>
                  </a:lnTo>
                  <a:cubicBezTo>
                    <a:pt x="834" y="0"/>
                    <a:pt x="442" y="36"/>
                    <a:pt x="37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5342625" y="3069000"/>
              <a:ext cx="20550" cy="20825"/>
            </a:xfrm>
            <a:custGeom>
              <a:avLst/>
              <a:gdLst/>
              <a:ahLst/>
              <a:cxnLst/>
              <a:rect l="l" t="t" r="r" b="b"/>
              <a:pathLst>
                <a:path w="822" h="833" extrusionOk="0">
                  <a:moveTo>
                    <a:pt x="511" y="0"/>
                  </a:moveTo>
                  <a:cubicBezTo>
                    <a:pt x="344" y="0"/>
                    <a:pt x="184" y="142"/>
                    <a:pt x="15" y="142"/>
                  </a:cubicBezTo>
                  <a:cubicBezTo>
                    <a:pt x="10" y="142"/>
                    <a:pt x="5" y="142"/>
                    <a:pt x="0" y="142"/>
                  </a:cubicBezTo>
                  <a:lnTo>
                    <a:pt x="0" y="142"/>
                  </a:lnTo>
                  <a:cubicBezTo>
                    <a:pt x="48" y="177"/>
                    <a:pt x="107" y="225"/>
                    <a:pt x="143" y="273"/>
                  </a:cubicBezTo>
                  <a:cubicBezTo>
                    <a:pt x="191" y="320"/>
                    <a:pt x="191" y="356"/>
                    <a:pt x="131" y="392"/>
                  </a:cubicBezTo>
                  <a:lnTo>
                    <a:pt x="143" y="451"/>
                  </a:lnTo>
                  <a:cubicBezTo>
                    <a:pt x="107" y="558"/>
                    <a:pt x="167" y="618"/>
                    <a:pt x="250" y="654"/>
                  </a:cubicBezTo>
                  <a:lnTo>
                    <a:pt x="298" y="701"/>
                  </a:lnTo>
                  <a:cubicBezTo>
                    <a:pt x="322" y="761"/>
                    <a:pt x="357" y="832"/>
                    <a:pt x="441" y="832"/>
                  </a:cubicBezTo>
                  <a:cubicBezTo>
                    <a:pt x="488" y="797"/>
                    <a:pt x="536" y="725"/>
                    <a:pt x="584" y="689"/>
                  </a:cubicBezTo>
                  <a:cubicBezTo>
                    <a:pt x="643" y="642"/>
                    <a:pt x="679" y="594"/>
                    <a:pt x="727" y="558"/>
                  </a:cubicBezTo>
                  <a:lnTo>
                    <a:pt x="727" y="416"/>
                  </a:lnTo>
                  <a:cubicBezTo>
                    <a:pt x="357" y="297"/>
                    <a:pt x="822" y="213"/>
                    <a:pt x="738" y="106"/>
                  </a:cubicBezTo>
                  <a:cubicBezTo>
                    <a:pt x="660" y="28"/>
                    <a:pt x="585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5488175" y="3047475"/>
              <a:ext cx="29800" cy="10900"/>
            </a:xfrm>
            <a:custGeom>
              <a:avLst/>
              <a:gdLst/>
              <a:ahLst/>
              <a:cxnLst/>
              <a:rect l="l" t="t" r="r" b="b"/>
              <a:pathLst>
                <a:path w="1192" h="436" extrusionOk="0">
                  <a:moveTo>
                    <a:pt x="694" y="1"/>
                  </a:moveTo>
                  <a:cubicBezTo>
                    <a:pt x="582" y="1"/>
                    <a:pt x="470" y="36"/>
                    <a:pt x="358" y="134"/>
                  </a:cubicBezTo>
                  <a:cubicBezTo>
                    <a:pt x="298" y="253"/>
                    <a:pt x="0" y="134"/>
                    <a:pt x="72" y="384"/>
                  </a:cubicBezTo>
                  <a:cubicBezTo>
                    <a:pt x="207" y="423"/>
                    <a:pt x="340" y="436"/>
                    <a:pt x="472" y="436"/>
                  </a:cubicBezTo>
                  <a:cubicBezTo>
                    <a:pt x="619" y="436"/>
                    <a:pt x="767" y="420"/>
                    <a:pt x="917" y="407"/>
                  </a:cubicBezTo>
                  <a:cubicBezTo>
                    <a:pt x="1012" y="324"/>
                    <a:pt x="1096" y="241"/>
                    <a:pt x="1191" y="146"/>
                  </a:cubicBezTo>
                  <a:cubicBezTo>
                    <a:pt x="1022" y="75"/>
                    <a:pt x="857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5327450" y="3011050"/>
              <a:ext cx="44650" cy="14525"/>
            </a:xfrm>
            <a:custGeom>
              <a:avLst/>
              <a:gdLst/>
              <a:ahLst/>
              <a:cxnLst/>
              <a:rect l="l" t="t" r="r" b="b"/>
              <a:pathLst>
                <a:path w="1786" h="581" extrusionOk="0">
                  <a:moveTo>
                    <a:pt x="486" y="0"/>
                  </a:moveTo>
                  <a:cubicBezTo>
                    <a:pt x="363" y="0"/>
                    <a:pt x="239" y="28"/>
                    <a:pt x="119" y="55"/>
                  </a:cubicBezTo>
                  <a:cubicBezTo>
                    <a:pt x="24" y="102"/>
                    <a:pt x="0" y="162"/>
                    <a:pt x="24" y="257"/>
                  </a:cubicBezTo>
                  <a:lnTo>
                    <a:pt x="60" y="305"/>
                  </a:lnTo>
                  <a:cubicBezTo>
                    <a:pt x="127" y="340"/>
                    <a:pt x="202" y="348"/>
                    <a:pt x="281" y="348"/>
                  </a:cubicBezTo>
                  <a:cubicBezTo>
                    <a:pt x="343" y="348"/>
                    <a:pt x="407" y="343"/>
                    <a:pt x="470" y="343"/>
                  </a:cubicBezTo>
                  <a:cubicBezTo>
                    <a:pt x="565" y="343"/>
                    <a:pt x="657" y="355"/>
                    <a:pt x="738" y="412"/>
                  </a:cubicBezTo>
                  <a:lnTo>
                    <a:pt x="738" y="531"/>
                  </a:lnTo>
                  <a:cubicBezTo>
                    <a:pt x="921" y="549"/>
                    <a:pt x="1105" y="580"/>
                    <a:pt x="1285" y="580"/>
                  </a:cubicBezTo>
                  <a:cubicBezTo>
                    <a:pt x="1456" y="580"/>
                    <a:pt x="1624" y="552"/>
                    <a:pt x="1786" y="460"/>
                  </a:cubicBezTo>
                  <a:cubicBezTo>
                    <a:pt x="1572" y="460"/>
                    <a:pt x="1369" y="448"/>
                    <a:pt x="1155" y="424"/>
                  </a:cubicBezTo>
                  <a:cubicBezTo>
                    <a:pt x="976" y="412"/>
                    <a:pt x="905" y="329"/>
                    <a:pt x="905" y="162"/>
                  </a:cubicBezTo>
                  <a:cubicBezTo>
                    <a:pt x="776" y="39"/>
                    <a:pt x="632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5640575" y="3175450"/>
              <a:ext cx="31875" cy="11825"/>
            </a:xfrm>
            <a:custGeom>
              <a:avLst/>
              <a:gdLst/>
              <a:ahLst/>
              <a:cxnLst/>
              <a:rect l="l" t="t" r="r" b="b"/>
              <a:pathLst>
                <a:path w="1275" h="473" extrusionOk="0">
                  <a:moveTo>
                    <a:pt x="195" y="0"/>
                  </a:moveTo>
                  <a:cubicBezTo>
                    <a:pt x="170" y="0"/>
                    <a:pt x="143" y="9"/>
                    <a:pt x="120" y="27"/>
                  </a:cubicBezTo>
                  <a:cubicBezTo>
                    <a:pt x="120" y="134"/>
                    <a:pt x="0" y="253"/>
                    <a:pt x="179" y="313"/>
                  </a:cubicBezTo>
                  <a:cubicBezTo>
                    <a:pt x="433" y="415"/>
                    <a:pt x="714" y="473"/>
                    <a:pt x="990" y="473"/>
                  </a:cubicBezTo>
                  <a:cubicBezTo>
                    <a:pt x="1037" y="473"/>
                    <a:pt x="1085" y="471"/>
                    <a:pt x="1132" y="468"/>
                  </a:cubicBezTo>
                  <a:cubicBezTo>
                    <a:pt x="1166" y="450"/>
                    <a:pt x="1201" y="439"/>
                    <a:pt x="1231" y="439"/>
                  </a:cubicBezTo>
                  <a:cubicBezTo>
                    <a:pt x="1243" y="439"/>
                    <a:pt x="1253" y="441"/>
                    <a:pt x="1263" y="444"/>
                  </a:cubicBezTo>
                  <a:cubicBezTo>
                    <a:pt x="1274" y="432"/>
                    <a:pt x="1274" y="408"/>
                    <a:pt x="1274" y="384"/>
                  </a:cubicBezTo>
                  <a:cubicBezTo>
                    <a:pt x="905" y="325"/>
                    <a:pt x="560" y="241"/>
                    <a:pt x="262" y="27"/>
                  </a:cubicBezTo>
                  <a:cubicBezTo>
                    <a:pt x="245" y="9"/>
                    <a:pt x="221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5518225" y="3154675"/>
              <a:ext cx="25925" cy="16425"/>
            </a:xfrm>
            <a:custGeom>
              <a:avLst/>
              <a:gdLst/>
              <a:ahLst/>
              <a:cxnLst/>
              <a:rect l="l" t="t" r="r" b="b"/>
              <a:pathLst>
                <a:path w="1037" h="657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120"/>
                    <a:pt x="299" y="227"/>
                    <a:pt x="144" y="429"/>
                  </a:cubicBezTo>
                  <a:cubicBezTo>
                    <a:pt x="124" y="640"/>
                    <a:pt x="247" y="656"/>
                    <a:pt x="378" y="656"/>
                  </a:cubicBezTo>
                  <a:cubicBezTo>
                    <a:pt x="403" y="656"/>
                    <a:pt x="429" y="656"/>
                    <a:pt x="453" y="656"/>
                  </a:cubicBezTo>
                  <a:cubicBezTo>
                    <a:pt x="525" y="644"/>
                    <a:pt x="561" y="620"/>
                    <a:pt x="608" y="584"/>
                  </a:cubicBezTo>
                  <a:cubicBezTo>
                    <a:pt x="664" y="562"/>
                    <a:pt x="562" y="476"/>
                    <a:pt x="649" y="476"/>
                  </a:cubicBezTo>
                  <a:cubicBezTo>
                    <a:pt x="655" y="476"/>
                    <a:pt x="661" y="476"/>
                    <a:pt x="668" y="477"/>
                  </a:cubicBezTo>
                  <a:cubicBezTo>
                    <a:pt x="727" y="477"/>
                    <a:pt x="775" y="465"/>
                    <a:pt x="823" y="441"/>
                  </a:cubicBezTo>
                  <a:cubicBezTo>
                    <a:pt x="906" y="406"/>
                    <a:pt x="1013" y="358"/>
                    <a:pt x="1037" y="239"/>
                  </a:cubicBezTo>
                  <a:cubicBezTo>
                    <a:pt x="715" y="72"/>
                    <a:pt x="358" y="1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5470600" y="3046275"/>
              <a:ext cx="25925" cy="11075"/>
            </a:xfrm>
            <a:custGeom>
              <a:avLst/>
              <a:gdLst/>
              <a:ahLst/>
              <a:cxnLst/>
              <a:rect l="l" t="t" r="r" b="b"/>
              <a:pathLst>
                <a:path w="1037" h="443" extrusionOk="0">
                  <a:moveTo>
                    <a:pt x="198" y="0"/>
                  </a:moveTo>
                  <a:cubicBezTo>
                    <a:pt x="149" y="0"/>
                    <a:pt x="99" y="5"/>
                    <a:pt x="49" y="15"/>
                  </a:cubicBezTo>
                  <a:cubicBezTo>
                    <a:pt x="72" y="122"/>
                    <a:pt x="430" y="277"/>
                    <a:pt x="1" y="313"/>
                  </a:cubicBezTo>
                  <a:cubicBezTo>
                    <a:pt x="153" y="412"/>
                    <a:pt x="310" y="442"/>
                    <a:pt x="476" y="442"/>
                  </a:cubicBezTo>
                  <a:cubicBezTo>
                    <a:pt x="569" y="442"/>
                    <a:pt x="664" y="433"/>
                    <a:pt x="763" y="420"/>
                  </a:cubicBezTo>
                  <a:cubicBezTo>
                    <a:pt x="858" y="336"/>
                    <a:pt x="953" y="253"/>
                    <a:pt x="1037" y="170"/>
                  </a:cubicBezTo>
                  <a:cubicBezTo>
                    <a:pt x="761" y="159"/>
                    <a:pt x="494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5687000" y="3149950"/>
              <a:ext cx="26225" cy="9600"/>
            </a:xfrm>
            <a:custGeom>
              <a:avLst/>
              <a:gdLst/>
              <a:ahLst/>
              <a:cxnLst/>
              <a:rect l="l" t="t" r="r" b="b"/>
              <a:pathLst>
                <a:path w="1049" h="384" extrusionOk="0">
                  <a:moveTo>
                    <a:pt x="222" y="1"/>
                  </a:moveTo>
                  <a:cubicBezTo>
                    <a:pt x="154" y="1"/>
                    <a:pt x="81" y="11"/>
                    <a:pt x="1" y="35"/>
                  </a:cubicBezTo>
                  <a:cubicBezTo>
                    <a:pt x="343" y="337"/>
                    <a:pt x="396" y="384"/>
                    <a:pt x="793" y="384"/>
                  </a:cubicBezTo>
                  <a:cubicBezTo>
                    <a:pt x="865" y="384"/>
                    <a:pt x="949" y="382"/>
                    <a:pt x="1049" y="380"/>
                  </a:cubicBezTo>
                  <a:cubicBezTo>
                    <a:pt x="746" y="215"/>
                    <a:pt x="532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5814400" y="2991450"/>
              <a:ext cx="36950" cy="9150"/>
            </a:xfrm>
            <a:custGeom>
              <a:avLst/>
              <a:gdLst/>
              <a:ahLst/>
              <a:cxnLst/>
              <a:rect l="l" t="t" r="r" b="b"/>
              <a:pathLst>
                <a:path w="1478" h="366" extrusionOk="0">
                  <a:moveTo>
                    <a:pt x="381" y="1"/>
                  </a:moveTo>
                  <a:cubicBezTo>
                    <a:pt x="366" y="1"/>
                    <a:pt x="351" y="2"/>
                    <a:pt x="334" y="5"/>
                  </a:cubicBezTo>
                  <a:cubicBezTo>
                    <a:pt x="215" y="53"/>
                    <a:pt x="108" y="77"/>
                    <a:pt x="25" y="184"/>
                  </a:cubicBezTo>
                  <a:cubicBezTo>
                    <a:pt x="1" y="255"/>
                    <a:pt x="13" y="303"/>
                    <a:pt x="84" y="315"/>
                  </a:cubicBezTo>
                  <a:cubicBezTo>
                    <a:pt x="215" y="339"/>
                    <a:pt x="334" y="339"/>
                    <a:pt x="477" y="339"/>
                  </a:cubicBezTo>
                  <a:cubicBezTo>
                    <a:pt x="507" y="321"/>
                    <a:pt x="536" y="312"/>
                    <a:pt x="566" y="312"/>
                  </a:cubicBezTo>
                  <a:cubicBezTo>
                    <a:pt x="596" y="312"/>
                    <a:pt x="626" y="321"/>
                    <a:pt x="656" y="339"/>
                  </a:cubicBezTo>
                  <a:cubicBezTo>
                    <a:pt x="689" y="336"/>
                    <a:pt x="722" y="335"/>
                    <a:pt x="754" y="335"/>
                  </a:cubicBezTo>
                  <a:cubicBezTo>
                    <a:pt x="923" y="335"/>
                    <a:pt x="1085" y="366"/>
                    <a:pt x="1247" y="366"/>
                  </a:cubicBezTo>
                  <a:cubicBezTo>
                    <a:pt x="1323" y="366"/>
                    <a:pt x="1400" y="359"/>
                    <a:pt x="1477" y="339"/>
                  </a:cubicBezTo>
                  <a:cubicBezTo>
                    <a:pt x="1429" y="303"/>
                    <a:pt x="1394" y="255"/>
                    <a:pt x="1358" y="220"/>
                  </a:cubicBezTo>
                  <a:cubicBezTo>
                    <a:pt x="1215" y="89"/>
                    <a:pt x="1025" y="172"/>
                    <a:pt x="894" y="65"/>
                  </a:cubicBezTo>
                  <a:cubicBezTo>
                    <a:pt x="751" y="65"/>
                    <a:pt x="632" y="53"/>
                    <a:pt x="501" y="53"/>
                  </a:cubicBezTo>
                  <a:cubicBezTo>
                    <a:pt x="464" y="17"/>
                    <a:pt x="428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5579250" y="3132250"/>
              <a:ext cx="43200" cy="7250"/>
            </a:xfrm>
            <a:custGeom>
              <a:avLst/>
              <a:gdLst/>
              <a:ahLst/>
              <a:cxnLst/>
              <a:rect l="l" t="t" r="r" b="b"/>
              <a:pathLst>
                <a:path w="1728" h="290" extrusionOk="0">
                  <a:moveTo>
                    <a:pt x="416" y="1"/>
                  </a:moveTo>
                  <a:cubicBezTo>
                    <a:pt x="249" y="1"/>
                    <a:pt x="103" y="10"/>
                    <a:pt x="1" y="29"/>
                  </a:cubicBezTo>
                  <a:cubicBezTo>
                    <a:pt x="310" y="243"/>
                    <a:pt x="679" y="112"/>
                    <a:pt x="1013" y="207"/>
                  </a:cubicBezTo>
                  <a:cubicBezTo>
                    <a:pt x="1108" y="267"/>
                    <a:pt x="1201" y="289"/>
                    <a:pt x="1291" y="289"/>
                  </a:cubicBezTo>
                  <a:cubicBezTo>
                    <a:pt x="1438" y="289"/>
                    <a:pt x="1580" y="230"/>
                    <a:pt x="1727" y="172"/>
                  </a:cubicBezTo>
                  <a:cubicBezTo>
                    <a:pt x="1474" y="67"/>
                    <a:pt x="87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5709925" y="3039675"/>
              <a:ext cx="33650" cy="7850"/>
            </a:xfrm>
            <a:custGeom>
              <a:avLst/>
              <a:gdLst/>
              <a:ahLst/>
              <a:cxnLst/>
              <a:rect l="l" t="t" r="r" b="b"/>
              <a:pathLst>
                <a:path w="1346" h="314" extrusionOk="0">
                  <a:moveTo>
                    <a:pt x="887" y="0"/>
                  </a:moveTo>
                  <a:cubicBezTo>
                    <a:pt x="818" y="0"/>
                    <a:pt x="750" y="17"/>
                    <a:pt x="679" y="53"/>
                  </a:cubicBezTo>
                  <a:cubicBezTo>
                    <a:pt x="607" y="99"/>
                    <a:pt x="535" y="117"/>
                    <a:pt x="463" y="117"/>
                  </a:cubicBezTo>
                  <a:cubicBezTo>
                    <a:pt x="334" y="117"/>
                    <a:pt x="207" y="59"/>
                    <a:pt x="84" y="5"/>
                  </a:cubicBezTo>
                  <a:cubicBezTo>
                    <a:pt x="1" y="88"/>
                    <a:pt x="1" y="184"/>
                    <a:pt x="72" y="303"/>
                  </a:cubicBezTo>
                  <a:cubicBezTo>
                    <a:pt x="158" y="310"/>
                    <a:pt x="242" y="313"/>
                    <a:pt x="326" y="313"/>
                  </a:cubicBezTo>
                  <a:cubicBezTo>
                    <a:pt x="650" y="313"/>
                    <a:pt x="968" y="264"/>
                    <a:pt x="1346" y="207"/>
                  </a:cubicBezTo>
                  <a:cubicBezTo>
                    <a:pt x="1170" y="72"/>
                    <a:pt x="1027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5542050" y="3161225"/>
              <a:ext cx="22650" cy="15450"/>
            </a:xfrm>
            <a:custGeom>
              <a:avLst/>
              <a:gdLst/>
              <a:ahLst/>
              <a:cxnLst/>
              <a:rect l="l" t="t" r="r" b="b"/>
              <a:pathLst>
                <a:path w="906" h="618" extrusionOk="0">
                  <a:moveTo>
                    <a:pt x="322" y="1"/>
                  </a:moveTo>
                  <a:cubicBezTo>
                    <a:pt x="298" y="48"/>
                    <a:pt x="251" y="96"/>
                    <a:pt x="203" y="120"/>
                  </a:cubicBezTo>
                  <a:cubicBezTo>
                    <a:pt x="131" y="167"/>
                    <a:pt x="60" y="227"/>
                    <a:pt x="12" y="298"/>
                  </a:cubicBezTo>
                  <a:cubicBezTo>
                    <a:pt x="0" y="358"/>
                    <a:pt x="0" y="418"/>
                    <a:pt x="24" y="477"/>
                  </a:cubicBezTo>
                  <a:cubicBezTo>
                    <a:pt x="84" y="525"/>
                    <a:pt x="143" y="572"/>
                    <a:pt x="203" y="584"/>
                  </a:cubicBezTo>
                  <a:cubicBezTo>
                    <a:pt x="303" y="602"/>
                    <a:pt x="398" y="617"/>
                    <a:pt x="488" y="617"/>
                  </a:cubicBezTo>
                  <a:cubicBezTo>
                    <a:pt x="636" y="617"/>
                    <a:pt x="773" y="578"/>
                    <a:pt x="905" y="453"/>
                  </a:cubicBezTo>
                  <a:cubicBezTo>
                    <a:pt x="905" y="394"/>
                    <a:pt x="893" y="346"/>
                    <a:pt x="893" y="287"/>
                  </a:cubicBezTo>
                  <a:lnTo>
                    <a:pt x="846" y="239"/>
                  </a:lnTo>
                  <a:lnTo>
                    <a:pt x="893" y="203"/>
                  </a:lnTo>
                  <a:cubicBezTo>
                    <a:pt x="893" y="156"/>
                    <a:pt x="905" y="108"/>
                    <a:pt x="905" y="60"/>
                  </a:cubicBezTo>
                  <a:cubicBezTo>
                    <a:pt x="727" y="48"/>
                    <a:pt x="536" y="37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5377450" y="3043150"/>
              <a:ext cx="30675" cy="6200"/>
            </a:xfrm>
            <a:custGeom>
              <a:avLst/>
              <a:gdLst/>
              <a:ahLst/>
              <a:cxnLst/>
              <a:rect l="l" t="t" r="r" b="b"/>
              <a:pathLst>
                <a:path w="1227" h="248" extrusionOk="0">
                  <a:moveTo>
                    <a:pt x="264" y="0"/>
                  </a:moveTo>
                  <a:cubicBezTo>
                    <a:pt x="241" y="0"/>
                    <a:pt x="221" y="3"/>
                    <a:pt x="203" y="9"/>
                  </a:cubicBezTo>
                  <a:cubicBezTo>
                    <a:pt x="155" y="68"/>
                    <a:pt x="96" y="140"/>
                    <a:pt x="0" y="247"/>
                  </a:cubicBezTo>
                  <a:lnTo>
                    <a:pt x="1227" y="247"/>
                  </a:lnTo>
                  <a:cubicBezTo>
                    <a:pt x="1155" y="164"/>
                    <a:pt x="1096" y="80"/>
                    <a:pt x="1048" y="9"/>
                  </a:cubicBezTo>
                  <a:lnTo>
                    <a:pt x="917" y="9"/>
                  </a:lnTo>
                  <a:cubicBezTo>
                    <a:pt x="795" y="38"/>
                    <a:pt x="678" y="79"/>
                    <a:pt x="562" y="79"/>
                  </a:cubicBezTo>
                  <a:cubicBezTo>
                    <a:pt x="485" y="79"/>
                    <a:pt x="409" y="61"/>
                    <a:pt x="334" y="9"/>
                  </a:cubicBezTo>
                  <a:cubicBezTo>
                    <a:pt x="310" y="3"/>
                    <a:pt x="28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5618550" y="3140400"/>
              <a:ext cx="23825" cy="9425"/>
            </a:xfrm>
            <a:custGeom>
              <a:avLst/>
              <a:gdLst/>
              <a:ahLst/>
              <a:cxnLst/>
              <a:rect l="l" t="t" r="r" b="b"/>
              <a:pathLst>
                <a:path w="953" h="377" extrusionOk="0">
                  <a:moveTo>
                    <a:pt x="286" y="0"/>
                  </a:moveTo>
                  <a:cubicBezTo>
                    <a:pt x="215" y="96"/>
                    <a:pt x="60" y="36"/>
                    <a:pt x="0" y="143"/>
                  </a:cubicBezTo>
                  <a:cubicBezTo>
                    <a:pt x="176" y="279"/>
                    <a:pt x="351" y="377"/>
                    <a:pt x="548" y="377"/>
                  </a:cubicBezTo>
                  <a:cubicBezTo>
                    <a:pt x="645" y="377"/>
                    <a:pt x="748" y="353"/>
                    <a:pt x="858" y="298"/>
                  </a:cubicBezTo>
                  <a:cubicBezTo>
                    <a:pt x="953" y="215"/>
                    <a:pt x="941" y="119"/>
                    <a:pt x="870" y="36"/>
                  </a:cubicBezTo>
                  <a:cubicBezTo>
                    <a:pt x="679" y="24"/>
                    <a:pt x="477" y="24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5781675" y="3083250"/>
              <a:ext cx="37525" cy="7175"/>
            </a:xfrm>
            <a:custGeom>
              <a:avLst/>
              <a:gdLst/>
              <a:ahLst/>
              <a:cxnLst/>
              <a:rect l="l" t="t" r="r" b="b"/>
              <a:pathLst>
                <a:path w="1501" h="287" extrusionOk="0">
                  <a:moveTo>
                    <a:pt x="83" y="0"/>
                  </a:moveTo>
                  <a:cubicBezTo>
                    <a:pt x="0" y="72"/>
                    <a:pt x="0" y="155"/>
                    <a:pt x="83" y="250"/>
                  </a:cubicBezTo>
                  <a:cubicBezTo>
                    <a:pt x="310" y="250"/>
                    <a:pt x="548" y="262"/>
                    <a:pt x="774" y="286"/>
                  </a:cubicBezTo>
                  <a:cubicBezTo>
                    <a:pt x="843" y="262"/>
                    <a:pt x="917" y="257"/>
                    <a:pt x="991" y="257"/>
                  </a:cubicBezTo>
                  <a:cubicBezTo>
                    <a:pt x="1044" y="257"/>
                    <a:pt x="1098" y="259"/>
                    <a:pt x="1150" y="259"/>
                  </a:cubicBezTo>
                  <a:cubicBezTo>
                    <a:pt x="1277" y="259"/>
                    <a:pt x="1399" y="244"/>
                    <a:pt x="1500" y="143"/>
                  </a:cubicBezTo>
                  <a:cubicBezTo>
                    <a:pt x="1024" y="96"/>
                    <a:pt x="560" y="48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6214450" y="3247625"/>
              <a:ext cx="24725" cy="7475"/>
            </a:xfrm>
            <a:custGeom>
              <a:avLst/>
              <a:gdLst/>
              <a:ahLst/>
              <a:cxnLst/>
              <a:rect l="l" t="t" r="r" b="b"/>
              <a:pathLst>
                <a:path w="989" h="299" extrusionOk="0">
                  <a:moveTo>
                    <a:pt x="402" y="0"/>
                  </a:moveTo>
                  <a:cubicBezTo>
                    <a:pt x="266" y="0"/>
                    <a:pt x="131" y="12"/>
                    <a:pt x="1" y="21"/>
                  </a:cubicBezTo>
                  <a:lnTo>
                    <a:pt x="263" y="283"/>
                  </a:lnTo>
                  <a:cubicBezTo>
                    <a:pt x="284" y="281"/>
                    <a:pt x="305" y="281"/>
                    <a:pt x="326" y="281"/>
                  </a:cubicBezTo>
                  <a:cubicBezTo>
                    <a:pt x="426" y="281"/>
                    <a:pt x="530" y="298"/>
                    <a:pt x="630" y="298"/>
                  </a:cubicBezTo>
                  <a:cubicBezTo>
                    <a:pt x="763" y="298"/>
                    <a:pt x="889" y="266"/>
                    <a:pt x="989" y="117"/>
                  </a:cubicBezTo>
                  <a:cubicBezTo>
                    <a:pt x="798" y="25"/>
                    <a:pt x="599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5753975" y="3082950"/>
              <a:ext cx="29800" cy="6750"/>
            </a:xfrm>
            <a:custGeom>
              <a:avLst/>
              <a:gdLst/>
              <a:ahLst/>
              <a:cxnLst/>
              <a:rect l="l" t="t" r="r" b="b"/>
              <a:pathLst>
                <a:path w="1192" h="270" extrusionOk="0">
                  <a:moveTo>
                    <a:pt x="739" y="0"/>
                  </a:moveTo>
                  <a:cubicBezTo>
                    <a:pt x="626" y="107"/>
                    <a:pt x="494" y="121"/>
                    <a:pt x="359" y="121"/>
                  </a:cubicBezTo>
                  <a:cubicBezTo>
                    <a:pt x="310" y="121"/>
                    <a:pt x="260" y="119"/>
                    <a:pt x="210" y="119"/>
                  </a:cubicBezTo>
                  <a:cubicBezTo>
                    <a:pt x="138" y="119"/>
                    <a:pt x="68" y="123"/>
                    <a:pt x="1" y="143"/>
                  </a:cubicBezTo>
                  <a:cubicBezTo>
                    <a:pt x="225" y="245"/>
                    <a:pt x="452" y="270"/>
                    <a:pt x="680" y="270"/>
                  </a:cubicBezTo>
                  <a:cubicBezTo>
                    <a:pt x="851" y="270"/>
                    <a:pt x="1022" y="256"/>
                    <a:pt x="1191" y="250"/>
                  </a:cubicBezTo>
                  <a:lnTo>
                    <a:pt x="1191" y="0"/>
                  </a:lnTo>
                  <a:cubicBezTo>
                    <a:pt x="1120" y="6"/>
                    <a:pt x="1046" y="9"/>
                    <a:pt x="970" y="9"/>
                  </a:cubicBezTo>
                  <a:cubicBezTo>
                    <a:pt x="894" y="9"/>
                    <a:pt x="816" y="6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5876625" y="3121050"/>
              <a:ext cx="16375" cy="25325"/>
            </a:xfrm>
            <a:custGeom>
              <a:avLst/>
              <a:gdLst/>
              <a:ahLst/>
              <a:cxnLst/>
              <a:rect l="l" t="t" r="r" b="b"/>
              <a:pathLst>
                <a:path w="655" h="1013" extrusionOk="0">
                  <a:moveTo>
                    <a:pt x="72" y="0"/>
                  </a:moveTo>
                  <a:cubicBezTo>
                    <a:pt x="36" y="24"/>
                    <a:pt x="24" y="48"/>
                    <a:pt x="0" y="60"/>
                  </a:cubicBezTo>
                  <a:cubicBezTo>
                    <a:pt x="0" y="346"/>
                    <a:pt x="119" y="620"/>
                    <a:pt x="191" y="882"/>
                  </a:cubicBezTo>
                  <a:cubicBezTo>
                    <a:pt x="250" y="989"/>
                    <a:pt x="333" y="1012"/>
                    <a:pt x="453" y="1012"/>
                  </a:cubicBezTo>
                  <a:cubicBezTo>
                    <a:pt x="560" y="989"/>
                    <a:pt x="631" y="917"/>
                    <a:pt x="655" y="810"/>
                  </a:cubicBezTo>
                  <a:cubicBezTo>
                    <a:pt x="607" y="620"/>
                    <a:pt x="500" y="453"/>
                    <a:pt x="429" y="274"/>
                  </a:cubicBezTo>
                  <a:cubicBezTo>
                    <a:pt x="381" y="179"/>
                    <a:pt x="322" y="108"/>
                    <a:pt x="250" y="48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5867675" y="3089075"/>
              <a:ext cx="12525" cy="33475"/>
            </a:xfrm>
            <a:custGeom>
              <a:avLst/>
              <a:gdLst/>
              <a:ahLst/>
              <a:cxnLst/>
              <a:rect l="l" t="t" r="r" b="b"/>
              <a:pathLst>
                <a:path w="501" h="1339" extrusionOk="0">
                  <a:moveTo>
                    <a:pt x="156" y="0"/>
                  </a:moveTo>
                  <a:cubicBezTo>
                    <a:pt x="136" y="0"/>
                    <a:pt x="116" y="5"/>
                    <a:pt x="96" y="17"/>
                  </a:cubicBezTo>
                  <a:cubicBezTo>
                    <a:pt x="96" y="125"/>
                    <a:pt x="84" y="220"/>
                    <a:pt x="84" y="327"/>
                  </a:cubicBezTo>
                  <a:cubicBezTo>
                    <a:pt x="1" y="422"/>
                    <a:pt x="13" y="529"/>
                    <a:pt x="72" y="625"/>
                  </a:cubicBezTo>
                  <a:cubicBezTo>
                    <a:pt x="132" y="863"/>
                    <a:pt x="72" y="1172"/>
                    <a:pt x="358" y="1339"/>
                  </a:cubicBezTo>
                  <a:cubicBezTo>
                    <a:pt x="382" y="1327"/>
                    <a:pt x="394" y="1315"/>
                    <a:pt x="418" y="1303"/>
                  </a:cubicBezTo>
                  <a:cubicBezTo>
                    <a:pt x="453" y="1256"/>
                    <a:pt x="477" y="1196"/>
                    <a:pt x="489" y="1137"/>
                  </a:cubicBezTo>
                  <a:cubicBezTo>
                    <a:pt x="501" y="1041"/>
                    <a:pt x="489" y="958"/>
                    <a:pt x="453" y="863"/>
                  </a:cubicBezTo>
                  <a:cubicBezTo>
                    <a:pt x="418" y="720"/>
                    <a:pt x="382" y="565"/>
                    <a:pt x="382" y="422"/>
                  </a:cubicBezTo>
                  <a:cubicBezTo>
                    <a:pt x="382" y="291"/>
                    <a:pt x="358" y="148"/>
                    <a:pt x="275" y="53"/>
                  </a:cubicBezTo>
                  <a:cubicBezTo>
                    <a:pt x="235" y="21"/>
                    <a:pt x="195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5540275" y="3107850"/>
              <a:ext cx="15500" cy="11150"/>
            </a:xfrm>
            <a:custGeom>
              <a:avLst/>
              <a:gdLst/>
              <a:ahLst/>
              <a:cxnLst/>
              <a:rect l="l" t="t" r="r" b="b"/>
              <a:pathLst>
                <a:path w="620" h="446" extrusionOk="0">
                  <a:moveTo>
                    <a:pt x="230" y="1"/>
                  </a:moveTo>
                  <a:cubicBezTo>
                    <a:pt x="22" y="1"/>
                    <a:pt x="18" y="89"/>
                    <a:pt x="0" y="421"/>
                  </a:cubicBezTo>
                  <a:cubicBezTo>
                    <a:pt x="83" y="445"/>
                    <a:pt x="179" y="445"/>
                    <a:pt x="262" y="445"/>
                  </a:cubicBezTo>
                  <a:cubicBezTo>
                    <a:pt x="322" y="302"/>
                    <a:pt x="619" y="421"/>
                    <a:pt x="548" y="159"/>
                  </a:cubicBezTo>
                  <a:lnTo>
                    <a:pt x="548" y="28"/>
                  </a:lnTo>
                  <a:cubicBezTo>
                    <a:pt x="408" y="13"/>
                    <a:pt x="306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5780175" y="2993775"/>
              <a:ext cx="36925" cy="7175"/>
            </a:xfrm>
            <a:custGeom>
              <a:avLst/>
              <a:gdLst/>
              <a:ahLst/>
              <a:cxnLst/>
              <a:rect l="l" t="t" r="r" b="b"/>
              <a:pathLst>
                <a:path w="1477" h="287" extrusionOk="0">
                  <a:moveTo>
                    <a:pt x="1141" y="0"/>
                  </a:moveTo>
                  <a:cubicBezTo>
                    <a:pt x="1051" y="0"/>
                    <a:pt x="957" y="38"/>
                    <a:pt x="858" y="103"/>
                  </a:cubicBezTo>
                  <a:cubicBezTo>
                    <a:pt x="584" y="103"/>
                    <a:pt x="286" y="127"/>
                    <a:pt x="0" y="138"/>
                  </a:cubicBezTo>
                  <a:cubicBezTo>
                    <a:pt x="223" y="255"/>
                    <a:pt x="450" y="286"/>
                    <a:pt x="680" y="286"/>
                  </a:cubicBezTo>
                  <a:cubicBezTo>
                    <a:pt x="943" y="286"/>
                    <a:pt x="1210" y="246"/>
                    <a:pt x="1477" y="246"/>
                  </a:cubicBezTo>
                  <a:cubicBezTo>
                    <a:pt x="1453" y="198"/>
                    <a:pt x="1429" y="174"/>
                    <a:pt x="1417" y="138"/>
                  </a:cubicBezTo>
                  <a:cubicBezTo>
                    <a:pt x="1326" y="41"/>
                    <a:pt x="1235" y="0"/>
                    <a:pt x="1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5657850" y="3146200"/>
              <a:ext cx="20250" cy="6075"/>
            </a:xfrm>
            <a:custGeom>
              <a:avLst/>
              <a:gdLst/>
              <a:ahLst/>
              <a:cxnLst/>
              <a:rect l="l" t="t" r="r" b="b"/>
              <a:pathLst>
                <a:path w="810" h="243" extrusionOk="0">
                  <a:moveTo>
                    <a:pt x="235" y="0"/>
                  </a:moveTo>
                  <a:cubicBezTo>
                    <a:pt x="162" y="0"/>
                    <a:pt x="84" y="12"/>
                    <a:pt x="0" y="42"/>
                  </a:cubicBezTo>
                  <a:cubicBezTo>
                    <a:pt x="179" y="180"/>
                    <a:pt x="335" y="242"/>
                    <a:pt x="485" y="242"/>
                  </a:cubicBezTo>
                  <a:cubicBezTo>
                    <a:pt x="593" y="242"/>
                    <a:pt x="699" y="209"/>
                    <a:pt x="810" y="149"/>
                  </a:cubicBezTo>
                  <a:cubicBezTo>
                    <a:pt x="632" y="105"/>
                    <a:pt x="45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5604550" y="3136400"/>
              <a:ext cx="19075" cy="9275"/>
            </a:xfrm>
            <a:custGeom>
              <a:avLst/>
              <a:gdLst/>
              <a:ahLst/>
              <a:cxnLst/>
              <a:rect l="l" t="t" r="r" b="b"/>
              <a:pathLst>
                <a:path w="763" h="371" extrusionOk="0">
                  <a:moveTo>
                    <a:pt x="326" y="1"/>
                  </a:moveTo>
                  <a:cubicBezTo>
                    <a:pt x="218" y="1"/>
                    <a:pt x="109" y="9"/>
                    <a:pt x="1" y="41"/>
                  </a:cubicBezTo>
                  <a:lnTo>
                    <a:pt x="1" y="268"/>
                  </a:lnTo>
                  <a:cubicBezTo>
                    <a:pt x="75" y="342"/>
                    <a:pt x="138" y="370"/>
                    <a:pt x="194" y="370"/>
                  </a:cubicBezTo>
                  <a:cubicBezTo>
                    <a:pt x="326" y="370"/>
                    <a:pt x="420" y="215"/>
                    <a:pt x="537" y="148"/>
                  </a:cubicBezTo>
                  <a:cubicBezTo>
                    <a:pt x="573" y="180"/>
                    <a:pt x="608" y="195"/>
                    <a:pt x="641" y="195"/>
                  </a:cubicBezTo>
                  <a:cubicBezTo>
                    <a:pt x="683" y="195"/>
                    <a:pt x="723" y="171"/>
                    <a:pt x="763" y="125"/>
                  </a:cubicBezTo>
                  <a:cubicBezTo>
                    <a:pt x="739" y="77"/>
                    <a:pt x="727" y="41"/>
                    <a:pt x="715" y="6"/>
                  </a:cubicBezTo>
                  <a:cubicBezTo>
                    <a:pt x="686" y="7"/>
                    <a:pt x="657" y="8"/>
                    <a:pt x="628" y="8"/>
                  </a:cubicBezTo>
                  <a:cubicBezTo>
                    <a:pt x="527" y="8"/>
                    <a:pt x="427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5299450" y="3070750"/>
              <a:ext cx="18200" cy="10025"/>
            </a:xfrm>
            <a:custGeom>
              <a:avLst/>
              <a:gdLst/>
              <a:ahLst/>
              <a:cxnLst/>
              <a:rect l="l" t="t" r="r" b="b"/>
              <a:pathLst>
                <a:path w="728" h="401" extrusionOk="0">
                  <a:moveTo>
                    <a:pt x="294" y="0"/>
                  </a:moveTo>
                  <a:cubicBezTo>
                    <a:pt x="152" y="0"/>
                    <a:pt x="38" y="59"/>
                    <a:pt x="1" y="322"/>
                  </a:cubicBezTo>
                  <a:cubicBezTo>
                    <a:pt x="60" y="334"/>
                    <a:pt x="120" y="334"/>
                    <a:pt x="179" y="346"/>
                  </a:cubicBezTo>
                  <a:cubicBezTo>
                    <a:pt x="243" y="375"/>
                    <a:pt x="313" y="401"/>
                    <a:pt x="378" y="401"/>
                  </a:cubicBezTo>
                  <a:cubicBezTo>
                    <a:pt x="447" y="401"/>
                    <a:pt x="512" y="372"/>
                    <a:pt x="560" y="286"/>
                  </a:cubicBezTo>
                  <a:cubicBezTo>
                    <a:pt x="620" y="215"/>
                    <a:pt x="668" y="131"/>
                    <a:pt x="727" y="36"/>
                  </a:cubicBezTo>
                  <a:lnTo>
                    <a:pt x="727" y="36"/>
                  </a:lnTo>
                  <a:cubicBezTo>
                    <a:pt x="708" y="38"/>
                    <a:pt x="688" y="40"/>
                    <a:pt x="667" y="40"/>
                  </a:cubicBezTo>
                  <a:cubicBezTo>
                    <a:pt x="544" y="40"/>
                    <a:pt x="410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5456325" y="3146050"/>
              <a:ext cx="21750" cy="16825"/>
            </a:xfrm>
            <a:custGeom>
              <a:avLst/>
              <a:gdLst/>
              <a:ahLst/>
              <a:cxnLst/>
              <a:rect l="l" t="t" r="r" b="b"/>
              <a:pathLst>
                <a:path w="870" h="673" extrusionOk="0">
                  <a:moveTo>
                    <a:pt x="120" y="1"/>
                  </a:moveTo>
                  <a:cubicBezTo>
                    <a:pt x="84" y="1"/>
                    <a:pt x="36" y="12"/>
                    <a:pt x="0" y="48"/>
                  </a:cubicBezTo>
                  <a:cubicBezTo>
                    <a:pt x="0" y="346"/>
                    <a:pt x="286" y="370"/>
                    <a:pt x="417" y="548"/>
                  </a:cubicBezTo>
                  <a:cubicBezTo>
                    <a:pt x="494" y="617"/>
                    <a:pt x="571" y="673"/>
                    <a:pt x="661" y="673"/>
                  </a:cubicBezTo>
                  <a:cubicBezTo>
                    <a:pt x="696" y="673"/>
                    <a:pt x="734" y="664"/>
                    <a:pt x="774" y="644"/>
                  </a:cubicBezTo>
                  <a:cubicBezTo>
                    <a:pt x="870" y="524"/>
                    <a:pt x="870" y="382"/>
                    <a:pt x="822" y="251"/>
                  </a:cubicBezTo>
                  <a:cubicBezTo>
                    <a:pt x="774" y="155"/>
                    <a:pt x="679" y="120"/>
                    <a:pt x="596" y="60"/>
                  </a:cubicBezTo>
                  <a:cubicBezTo>
                    <a:pt x="465" y="48"/>
                    <a:pt x="322" y="36"/>
                    <a:pt x="179" y="12"/>
                  </a:cubicBezTo>
                  <a:cubicBezTo>
                    <a:pt x="179" y="1"/>
                    <a:pt x="167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5355725" y="3069550"/>
              <a:ext cx="16375" cy="9850"/>
            </a:xfrm>
            <a:custGeom>
              <a:avLst/>
              <a:gdLst/>
              <a:ahLst/>
              <a:cxnLst/>
              <a:rect l="l" t="t" r="r" b="b"/>
              <a:pathLst>
                <a:path w="655" h="394" extrusionOk="0">
                  <a:moveTo>
                    <a:pt x="595" y="1"/>
                  </a:moveTo>
                  <a:cubicBezTo>
                    <a:pt x="477" y="30"/>
                    <a:pt x="375" y="93"/>
                    <a:pt x="269" y="93"/>
                  </a:cubicBezTo>
                  <a:cubicBezTo>
                    <a:pt x="247" y="93"/>
                    <a:pt x="225" y="90"/>
                    <a:pt x="203" y="84"/>
                  </a:cubicBezTo>
                  <a:cubicBezTo>
                    <a:pt x="119" y="132"/>
                    <a:pt x="0" y="179"/>
                    <a:pt x="0" y="298"/>
                  </a:cubicBezTo>
                  <a:cubicBezTo>
                    <a:pt x="0" y="394"/>
                    <a:pt x="119" y="382"/>
                    <a:pt x="191" y="394"/>
                  </a:cubicBezTo>
                  <a:cubicBezTo>
                    <a:pt x="429" y="346"/>
                    <a:pt x="655" y="310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5639975" y="3141000"/>
              <a:ext cx="14325" cy="9900"/>
            </a:xfrm>
            <a:custGeom>
              <a:avLst/>
              <a:gdLst/>
              <a:ahLst/>
              <a:cxnLst/>
              <a:rect l="l" t="t" r="r" b="b"/>
              <a:pathLst>
                <a:path w="573" h="396" extrusionOk="0">
                  <a:moveTo>
                    <a:pt x="13" y="0"/>
                  </a:moveTo>
                  <a:cubicBezTo>
                    <a:pt x="13" y="84"/>
                    <a:pt x="1" y="191"/>
                    <a:pt x="1" y="274"/>
                  </a:cubicBezTo>
                  <a:cubicBezTo>
                    <a:pt x="95" y="359"/>
                    <a:pt x="175" y="396"/>
                    <a:pt x="246" y="396"/>
                  </a:cubicBezTo>
                  <a:cubicBezTo>
                    <a:pt x="374" y="396"/>
                    <a:pt x="473" y="280"/>
                    <a:pt x="572" y="119"/>
                  </a:cubicBezTo>
                  <a:cubicBezTo>
                    <a:pt x="370" y="72"/>
                    <a:pt x="191" y="24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2"/>
            <p:cNvSpPr/>
            <p:nvPr/>
          </p:nvSpPr>
          <p:spPr>
            <a:xfrm>
              <a:off x="6088550" y="3258575"/>
              <a:ext cx="33950" cy="4075"/>
            </a:xfrm>
            <a:custGeom>
              <a:avLst/>
              <a:gdLst/>
              <a:ahLst/>
              <a:cxnLst/>
              <a:rect l="l" t="t" r="r" b="b"/>
              <a:pathLst>
                <a:path w="1358" h="163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29"/>
                    <a:pt x="411" y="163"/>
                    <a:pt x="624" y="163"/>
                  </a:cubicBezTo>
                  <a:cubicBezTo>
                    <a:pt x="865" y="163"/>
                    <a:pt x="1111" y="119"/>
                    <a:pt x="1358" y="119"/>
                  </a:cubicBezTo>
                  <a:cubicBezTo>
                    <a:pt x="905" y="0"/>
                    <a:pt x="453" y="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2"/>
            <p:cNvSpPr/>
            <p:nvPr/>
          </p:nvSpPr>
          <p:spPr>
            <a:xfrm>
              <a:off x="5891500" y="3171825"/>
              <a:ext cx="29200" cy="4650"/>
            </a:xfrm>
            <a:custGeom>
              <a:avLst/>
              <a:gdLst/>
              <a:ahLst/>
              <a:cxnLst/>
              <a:rect l="l" t="t" r="r" b="b"/>
              <a:pathLst>
                <a:path w="1168" h="186" extrusionOk="0">
                  <a:moveTo>
                    <a:pt x="574" y="1"/>
                  </a:moveTo>
                  <a:cubicBezTo>
                    <a:pt x="381" y="1"/>
                    <a:pt x="186" y="29"/>
                    <a:pt x="0" y="29"/>
                  </a:cubicBezTo>
                  <a:cubicBezTo>
                    <a:pt x="162" y="154"/>
                    <a:pt x="332" y="186"/>
                    <a:pt x="505" y="186"/>
                  </a:cubicBezTo>
                  <a:cubicBezTo>
                    <a:pt x="682" y="186"/>
                    <a:pt x="861" y="153"/>
                    <a:pt x="1035" y="153"/>
                  </a:cubicBezTo>
                  <a:cubicBezTo>
                    <a:pt x="1079" y="153"/>
                    <a:pt x="1124" y="155"/>
                    <a:pt x="1167" y="160"/>
                  </a:cubicBezTo>
                  <a:cubicBezTo>
                    <a:pt x="978" y="32"/>
                    <a:pt x="777" y="1"/>
                    <a:pt x="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5776900" y="3201125"/>
              <a:ext cx="25625" cy="6875"/>
            </a:xfrm>
            <a:custGeom>
              <a:avLst/>
              <a:gdLst/>
              <a:ahLst/>
              <a:cxnLst/>
              <a:rect l="l" t="t" r="r" b="b"/>
              <a:pathLst>
                <a:path w="1025" h="275" extrusionOk="0">
                  <a:moveTo>
                    <a:pt x="225" y="1"/>
                  </a:moveTo>
                  <a:cubicBezTo>
                    <a:pt x="151" y="1"/>
                    <a:pt x="76" y="5"/>
                    <a:pt x="1" y="12"/>
                  </a:cubicBezTo>
                  <a:cubicBezTo>
                    <a:pt x="294" y="170"/>
                    <a:pt x="620" y="275"/>
                    <a:pt x="969" y="275"/>
                  </a:cubicBezTo>
                  <a:cubicBezTo>
                    <a:pt x="987" y="275"/>
                    <a:pt x="1006" y="275"/>
                    <a:pt x="1024" y="274"/>
                  </a:cubicBezTo>
                  <a:cubicBezTo>
                    <a:pt x="788" y="66"/>
                    <a:pt x="513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5585800" y="3165700"/>
              <a:ext cx="19375" cy="11325"/>
            </a:xfrm>
            <a:custGeom>
              <a:avLst/>
              <a:gdLst/>
              <a:ahLst/>
              <a:cxnLst/>
              <a:rect l="l" t="t" r="r" b="b"/>
              <a:pathLst>
                <a:path w="775" h="453" extrusionOk="0">
                  <a:moveTo>
                    <a:pt x="167" y="0"/>
                  </a:moveTo>
                  <a:cubicBezTo>
                    <a:pt x="167" y="119"/>
                    <a:pt x="120" y="227"/>
                    <a:pt x="1" y="286"/>
                  </a:cubicBezTo>
                  <a:cubicBezTo>
                    <a:pt x="108" y="417"/>
                    <a:pt x="275" y="405"/>
                    <a:pt x="417" y="453"/>
                  </a:cubicBezTo>
                  <a:lnTo>
                    <a:pt x="465" y="405"/>
                  </a:lnTo>
                  <a:cubicBezTo>
                    <a:pt x="525" y="334"/>
                    <a:pt x="632" y="346"/>
                    <a:pt x="703" y="298"/>
                  </a:cubicBezTo>
                  <a:cubicBezTo>
                    <a:pt x="727" y="286"/>
                    <a:pt x="751" y="262"/>
                    <a:pt x="775" y="239"/>
                  </a:cubicBezTo>
                  <a:cubicBezTo>
                    <a:pt x="620" y="36"/>
                    <a:pt x="358" y="108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5731050" y="3154975"/>
              <a:ext cx="10750" cy="8400"/>
            </a:xfrm>
            <a:custGeom>
              <a:avLst/>
              <a:gdLst/>
              <a:ahLst/>
              <a:cxnLst/>
              <a:rect l="l" t="t" r="r" b="b"/>
              <a:pathLst>
                <a:path w="430" h="336" extrusionOk="0">
                  <a:moveTo>
                    <a:pt x="227" y="1"/>
                  </a:moveTo>
                  <a:cubicBezTo>
                    <a:pt x="120" y="1"/>
                    <a:pt x="13" y="1"/>
                    <a:pt x="13" y="132"/>
                  </a:cubicBezTo>
                  <a:cubicBezTo>
                    <a:pt x="1" y="227"/>
                    <a:pt x="72" y="334"/>
                    <a:pt x="168" y="334"/>
                  </a:cubicBezTo>
                  <a:cubicBezTo>
                    <a:pt x="179" y="335"/>
                    <a:pt x="191" y="336"/>
                    <a:pt x="203" y="336"/>
                  </a:cubicBezTo>
                  <a:cubicBezTo>
                    <a:pt x="311" y="336"/>
                    <a:pt x="419" y="286"/>
                    <a:pt x="430" y="167"/>
                  </a:cubicBezTo>
                  <a:cubicBezTo>
                    <a:pt x="430" y="60"/>
                    <a:pt x="311" y="13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5595650" y="3113525"/>
              <a:ext cx="11900" cy="6975"/>
            </a:xfrm>
            <a:custGeom>
              <a:avLst/>
              <a:gdLst/>
              <a:ahLst/>
              <a:cxnLst/>
              <a:rect l="l" t="t" r="r" b="b"/>
              <a:pathLst>
                <a:path w="476" h="279" extrusionOk="0">
                  <a:moveTo>
                    <a:pt x="225" y="0"/>
                  </a:moveTo>
                  <a:cubicBezTo>
                    <a:pt x="130" y="0"/>
                    <a:pt x="53" y="50"/>
                    <a:pt x="12" y="159"/>
                  </a:cubicBezTo>
                  <a:cubicBezTo>
                    <a:pt x="0" y="214"/>
                    <a:pt x="71" y="279"/>
                    <a:pt x="129" y="279"/>
                  </a:cubicBezTo>
                  <a:cubicBezTo>
                    <a:pt x="133" y="279"/>
                    <a:pt x="138" y="279"/>
                    <a:pt x="142" y="278"/>
                  </a:cubicBezTo>
                  <a:cubicBezTo>
                    <a:pt x="165" y="270"/>
                    <a:pt x="188" y="268"/>
                    <a:pt x="212" y="268"/>
                  </a:cubicBezTo>
                  <a:cubicBezTo>
                    <a:pt x="249" y="268"/>
                    <a:pt x="287" y="273"/>
                    <a:pt x="323" y="273"/>
                  </a:cubicBezTo>
                  <a:cubicBezTo>
                    <a:pt x="375" y="273"/>
                    <a:pt x="425" y="262"/>
                    <a:pt x="464" y="206"/>
                  </a:cubicBezTo>
                  <a:cubicBezTo>
                    <a:pt x="476" y="111"/>
                    <a:pt x="416" y="51"/>
                    <a:pt x="357" y="28"/>
                  </a:cubicBezTo>
                  <a:cubicBezTo>
                    <a:pt x="310" y="10"/>
                    <a:pt x="266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5392925" y="3086675"/>
              <a:ext cx="14025" cy="7600"/>
            </a:xfrm>
            <a:custGeom>
              <a:avLst/>
              <a:gdLst/>
              <a:ahLst/>
              <a:cxnLst/>
              <a:rect l="l" t="t" r="r" b="b"/>
              <a:pathLst>
                <a:path w="561" h="304" extrusionOk="0">
                  <a:moveTo>
                    <a:pt x="208" y="1"/>
                  </a:moveTo>
                  <a:cubicBezTo>
                    <a:pt x="127" y="1"/>
                    <a:pt x="56" y="54"/>
                    <a:pt x="0" y="149"/>
                  </a:cubicBezTo>
                  <a:cubicBezTo>
                    <a:pt x="96" y="304"/>
                    <a:pt x="274" y="256"/>
                    <a:pt x="429" y="280"/>
                  </a:cubicBezTo>
                  <a:cubicBezTo>
                    <a:pt x="560" y="149"/>
                    <a:pt x="441" y="66"/>
                    <a:pt x="334" y="42"/>
                  </a:cubicBezTo>
                  <a:cubicBezTo>
                    <a:pt x="290" y="14"/>
                    <a:pt x="248" y="1"/>
                    <a:pt x="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5535200" y="3160625"/>
              <a:ext cx="15500" cy="9825"/>
            </a:xfrm>
            <a:custGeom>
              <a:avLst/>
              <a:gdLst/>
              <a:ahLst/>
              <a:cxnLst/>
              <a:rect l="l" t="t" r="r" b="b"/>
              <a:pathLst>
                <a:path w="620" h="393" extrusionOk="0">
                  <a:moveTo>
                    <a:pt x="346" y="1"/>
                  </a:moveTo>
                  <a:cubicBezTo>
                    <a:pt x="215" y="25"/>
                    <a:pt x="84" y="72"/>
                    <a:pt x="36" y="227"/>
                  </a:cubicBezTo>
                  <a:cubicBezTo>
                    <a:pt x="1" y="275"/>
                    <a:pt x="24" y="322"/>
                    <a:pt x="84" y="370"/>
                  </a:cubicBezTo>
                  <a:cubicBezTo>
                    <a:pt x="117" y="384"/>
                    <a:pt x="148" y="393"/>
                    <a:pt x="179" y="393"/>
                  </a:cubicBezTo>
                  <a:cubicBezTo>
                    <a:pt x="226" y="393"/>
                    <a:pt x="272" y="373"/>
                    <a:pt x="322" y="322"/>
                  </a:cubicBezTo>
                  <a:cubicBezTo>
                    <a:pt x="382" y="322"/>
                    <a:pt x="417" y="311"/>
                    <a:pt x="477" y="311"/>
                  </a:cubicBezTo>
                  <a:cubicBezTo>
                    <a:pt x="513" y="263"/>
                    <a:pt x="560" y="239"/>
                    <a:pt x="596" y="191"/>
                  </a:cubicBezTo>
                  <a:cubicBezTo>
                    <a:pt x="620" y="132"/>
                    <a:pt x="620" y="84"/>
                    <a:pt x="620" y="25"/>
                  </a:cubicBezTo>
                  <a:cubicBezTo>
                    <a:pt x="525" y="25"/>
                    <a:pt x="441" y="13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5481625" y="3150225"/>
              <a:ext cx="22350" cy="6625"/>
            </a:xfrm>
            <a:custGeom>
              <a:avLst/>
              <a:gdLst/>
              <a:ahLst/>
              <a:cxnLst/>
              <a:rect l="l" t="t" r="r" b="b"/>
              <a:pathLst>
                <a:path w="894" h="265" extrusionOk="0">
                  <a:moveTo>
                    <a:pt x="48" y="0"/>
                  </a:moveTo>
                  <a:cubicBezTo>
                    <a:pt x="36" y="48"/>
                    <a:pt x="24" y="72"/>
                    <a:pt x="1" y="107"/>
                  </a:cubicBezTo>
                  <a:cubicBezTo>
                    <a:pt x="66" y="218"/>
                    <a:pt x="145" y="265"/>
                    <a:pt x="233" y="265"/>
                  </a:cubicBezTo>
                  <a:cubicBezTo>
                    <a:pt x="306" y="265"/>
                    <a:pt x="384" y="233"/>
                    <a:pt x="465" y="179"/>
                  </a:cubicBezTo>
                  <a:cubicBezTo>
                    <a:pt x="620" y="179"/>
                    <a:pt x="751" y="167"/>
                    <a:pt x="893" y="167"/>
                  </a:cubicBezTo>
                  <a:cubicBezTo>
                    <a:pt x="774" y="36"/>
                    <a:pt x="635" y="12"/>
                    <a:pt x="489" y="12"/>
                  </a:cubicBezTo>
                  <a:cubicBezTo>
                    <a:pt x="405" y="12"/>
                    <a:pt x="320" y="20"/>
                    <a:pt x="236" y="20"/>
                  </a:cubicBezTo>
                  <a:cubicBezTo>
                    <a:pt x="172" y="20"/>
                    <a:pt x="109" y="16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5433700" y="3018050"/>
              <a:ext cx="11925" cy="7300"/>
            </a:xfrm>
            <a:custGeom>
              <a:avLst/>
              <a:gdLst/>
              <a:ahLst/>
              <a:cxnLst/>
              <a:rect l="l" t="t" r="r" b="b"/>
              <a:pathLst>
                <a:path w="477" h="292" extrusionOk="0">
                  <a:moveTo>
                    <a:pt x="72" y="1"/>
                  </a:moveTo>
                  <a:cubicBezTo>
                    <a:pt x="1" y="96"/>
                    <a:pt x="1" y="191"/>
                    <a:pt x="60" y="287"/>
                  </a:cubicBezTo>
                  <a:cubicBezTo>
                    <a:pt x="108" y="287"/>
                    <a:pt x="161" y="292"/>
                    <a:pt x="208" y="292"/>
                  </a:cubicBezTo>
                  <a:cubicBezTo>
                    <a:pt x="232" y="292"/>
                    <a:pt x="255" y="291"/>
                    <a:pt x="274" y="287"/>
                  </a:cubicBezTo>
                  <a:cubicBezTo>
                    <a:pt x="334" y="275"/>
                    <a:pt x="417" y="239"/>
                    <a:pt x="429" y="191"/>
                  </a:cubicBezTo>
                  <a:cubicBezTo>
                    <a:pt x="477" y="72"/>
                    <a:pt x="370" y="37"/>
                    <a:pt x="286" y="13"/>
                  </a:cubicBezTo>
                  <a:cubicBezTo>
                    <a:pt x="215" y="1"/>
                    <a:pt x="155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5424775" y="3018050"/>
              <a:ext cx="10750" cy="7175"/>
            </a:xfrm>
            <a:custGeom>
              <a:avLst/>
              <a:gdLst/>
              <a:ahLst/>
              <a:cxnLst/>
              <a:rect l="l" t="t" r="r" b="b"/>
              <a:pathLst>
                <a:path w="430" h="287" extrusionOk="0">
                  <a:moveTo>
                    <a:pt x="0" y="1"/>
                  </a:moveTo>
                  <a:lnTo>
                    <a:pt x="0" y="275"/>
                  </a:lnTo>
                  <a:cubicBezTo>
                    <a:pt x="131" y="287"/>
                    <a:pt x="286" y="287"/>
                    <a:pt x="417" y="287"/>
                  </a:cubicBezTo>
                  <a:cubicBezTo>
                    <a:pt x="429" y="180"/>
                    <a:pt x="429" y="96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5868275" y="3168675"/>
              <a:ext cx="20275" cy="5400"/>
            </a:xfrm>
            <a:custGeom>
              <a:avLst/>
              <a:gdLst/>
              <a:ahLst/>
              <a:cxnLst/>
              <a:rect l="l" t="t" r="r" b="b"/>
              <a:pathLst>
                <a:path w="811" h="216" extrusionOk="0">
                  <a:moveTo>
                    <a:pt x="169" y="0"/>
                  </a:moveTo>
                  <a:cubicBezTo>
                    <a:pt x="136" y="0"/>
                    <a:pt x="104" y="0"/>
                    <a:pt x="72" y="0"/>
                  </a:cubicBezTo>
                  <a:cubicBezTo>
                    <a:pt x="1" y="48"/>
                    <a:pt x="1" y="96"/>
                    <a:pt x="60" y="143"/>
                  </a:cubicBezTo>
                  <a:lnTo>
                    <a:pt x="72" y="155"/>
                  </a:lnTo>
                  <a:cubicBezTo>
                    <a:pt x="97" y="150"/>
                    <a:pt x="122" y="148"/>
                    <a:pt x="148" y="148"/>
                  </a:cubicBezTo>
                  <a:cubicBezTo>
                    <a:pt x="291" y="148"/>
                    <a:pt x="441" y="216"/>
                    <a:pt x="587" y="216"/>
                  </a:cubicBezTo>
                  <a:cubicBezTo>
                    <a:pt x="663" y="216"/>
                    <a:pt x="738" y="198"/>
                    <a:pt x="810" y="143"/>
                  </a:cubicBezTo>
                  <a:cubicBezTo>
                    <a:pt x="604" y="9"/>
                    <a:pt x="380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5757550" y="2992875"/>
              <a:ext cx="22950" cy="3175"/>
            </a:xfrm>
            <a:custGeom>
              <a:avLst/>
              <a:gdLst/>
              <a:ahLst/>
              <a:cxnLst/>
              <a:rect l="l" t="t" r="r" b="b"/>
              <a:pathLst>
                <a:path w="918" h="127" extrusionOk="0">
                  <a:moveTo>
                    <a:pt x="514" y="1"/>
                  </a:moveTo>
                  <a:cubicBezTo>
                    <a:pt x="358" y="1"/>
                    <a:pt x="200" y="32"/>
                    <a:pt x="42" y="32"/>
                  </a:cubicBezTo>
                  <a:cubicBezTo>
                    <a:pt x="28" y="32"/>
                    <a:pt x="15" y="32"/>
                    <a:pt x="1" y="32"/>
                  </a:cubicBezTo>
                  <a:lnTo>
                    <a:pt x="1" y="32"/>
                  </a:lnTo>
                  <a:cubicBezTo>
                    <a:pt x="138" y="109"/>
                    <a:pt x="289" y="127"/>
                    <a:pt x="446" y="127"/>
                  </a:cubicBezTo>
                  <a:cubicBezTo>
                    <a:pt x="580" y="127"/>
                    <a:pt x="717" y="114"/>
                    <a:pt x="851" y="114"/>
                  </a:cubicBezTo>
                  <a:cubicBezTo>
                    <a:pt x="873" y="114"/>
                    <a:pt x="895" y="114"/>
                    <a:pt x="917" y="115"/>
                  </a:cubicBezTo>
                  <a:cubicBezTo>
                    <a:pt x="785" y="25"/>
                    <a:pt x="650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6192125" y="3204625"/>
              <a:ext cx="11350" cy="7100"/>
            </a:xfrm>
            <a:custGeom>
              <a:avLst/>
              <a:gdLst/>
              <a:ahLst/>
              <a:cxnLst/>
              <a:rect l="l" t="t" r="r" b="b"/>
              <a:pathLst>
                <a:path w="454" h="284" extrusionOk="0">
                  <a:moveTo>
                    <a:pt x="111" y="0"/>
                  </a:moveTo>
                  <a:cubicBezTo>
                    <a:pt x="48" y="0"/>
                    <a:pt x="1" y="21"/>
                    <a:pt x="1" y="122"/>
                  </a:cubicBezTo>
                  <a:cubicBezTo>
                    <a:pt x="1" y="238"/>
                    <a:pt x="95" y="284"/>
                    <a:pt x="195" y="284"/>
                  </a:cubicBezTo>
                  <a:cubicBezTo>
                    <a:pt x="218" y="284"/>
                    <a:pt x="241" y="281"/>
                    <a:pt x="263" y="277"/>
                  </a:cubicBezTo>
                  <a:cubicBezTo>
                    <a:pt x="453" y="229"/>
                    <a:pt x="322" y="110"/>
                    <a:pt x="310" y="3"/>
                  </a:cubicBezTo>
                  <a:lnTo>
                    <a:pt x="310" y="3"/>
                  </a:lnTo>
                  <a:cubicBezTo>
                    <a:pt x="292" y="8"/>
                    <a:pt x="273" y="10"/>
                    <a:pt x="253" y="10"/>
                  </a:cubicBezTo>
                  <a:cubicBezTo>
                    <a:pt x="206" y="10"/>
                    <a:pt x="155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5848350" y="3169275"/>
              <a:ext cx="21450" cy="3825"/>
            </a:xfrm>
            <a:custGeom>
              <a:avLst/>
              <a:gdLst/>
              <a:ahLst/>
              <a:cxnLst/>
              <a:rect l="l" t="t" r="r" b="b"/>
              <a:pathLst>
                <a:path w="858" h="153" extrusionOk="0">
                  <a:moveTo>
                    <a:pt x="857" y="0"/>
                  </a:moveTo>
                  <a:cubicBezTo>
                    <a:pt x="572" y="0"/>
                    <a:pt x="274" y="0"/>
                    <a:pt x="0" y="12"/>
                  </a:cubicBezTo>
                  <a:cubicBezTo>
                    <a:pt x="125" y="125"/>
                    <a:pt x="265" y="152"/>
                    <a:pt x="409" y="152"/>
                  </a:cubicBezTo>
                  <a:cubicBezTo>
                    <a:pt x="539" y="152"/>
                    <a:pt x="673" y="130"/>
                    <a:pt x="802" y="130"/>
                  </a:cubicBezTo>
                  <a:cubicBezTo>
                    <a:pt x="817" y="130"/>
                    <a:pt x="831" y="131"/>
                    <a:pt x="845" y="131"/>
                  </a:cubicBezTo>
                  <a:cubicBezTo>
                    <a:pt x="857" y="84"/>
                    <a:pt x="857" y="36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6052825" y="3255000"/>
              <a:ext cx="22050" cy="3900"/>
            </a:xfrm>
            <a:custGeom>
              <a:avLst/>
              <a:gdLst/>
              <a:ahLst/>
              <a:cxnLst/>
              <a:rect l="l" t="t" r="r" b="b"/>
              <a:pathLst>
                <a:path w="882" h="156" extrusionOk="0">
                  <a:moveTo>
                    <a:pt x="1" y="0"/>
                  </a:moveTo>
                  <a:lnTo>
                    <a:pt x="155" y="155"/>
                  </a:lnTo>
                  <a:cubicBezTo>
                    <a:pt x="394" y="143"/>
                    <a:pt x="644" y="143"/>
                    <a:pt x="882" y="119"/>
                  </a:cubicBezTo>
                  <a:cubicBezTo>
                    <a:pt x="755" y="26"/>
                    <a:pt x="620" y="6"/>
                    <a:pt x="483" y="6"/>
                  </a:cubicBezTo>
                  <a:cubicBezTo>
                    <a:pt x="384" y="6"/>
                    <a:pt x="283" y="16"/>
                    <a:pt x="183" y="16"/>
                  </a:cubicBezTo>
                  <a:cubicBezTo>
                    <a:pt x="122" y="16"/>
                    <a:pt x="61" y="1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6235875" y="3272550"/>
              <a:ext cx="22350" cy="4100"/>
            </a:xfrm>
            <a:custGeom>
              <a:avLst/>
              <a:gdLst/>
              <a:ahLst/>
              <a:cxnLst/>
              <a:rect l="l" t="t" r="r" b="b"/>
              <a:pathLst>
                <a:path w="894" h="164" extrusionOk="0">
                  <a:moveTo>
                    <a:pt x="378" y="0"/>
                  </a:moveTo>
                  <a:cubicBezTo>
                    <a:pt x="252" y="0"/>
                    <a:pt x="125" y="15"/>
                    <a:pt x="1" y="25"/>
                  </a:cubicBezTo>
                  <a:cubicBezTo>
                    <a:pt x="134" y="135"/>
                    <a:pt x="279" y="163"/>
                    <a:pt x="427" y="163"/>
                  </a:cubicBezTo>
                  <a:cubicBezTo>
                    <a:pt x="582" y="163"/>
                    <a:pt x="741" y="132"/>
                    <a:pt x="894" y="132"/>
                  </a:cubicBezTo>
                  <a:cubicBezTo>
                    <a:pt x="728" y="28"/>
                    <a:pt x="553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5431625" y="3144275"/>
              <a:ext cx="12825" cy="10725"/>
            </a:xfrm>
            <a:custGeom>
              <a:avLst/>
              <a:gdLst/>
              <a:ahLst/>
              <a:cxnLst/>
              <a:rect l="l" t="t" r="r" b="b"/>
              <a:pathLst>
                <a:path w="513" h="429" extrusionOk="0">
                  <a:moveTo>
                    <a:pt x="298" y="0"/>
                  </a:moveTo>
                  <a:cubicBezTo>
                    <a:pt x="203" y="0"/>
                    <a:pt x="96" y="12"/>
                    <a:pt x="0" y="12"/>
                  </a:cubicBezTo>
                  <a:cubicBezTo>
                    <a:pt x="96" y="131"/>
                    <a:pt x="191" y="262"/>
                    <a:pt x="298" y="405"/>
                  </a:cubicBezTo>
                  <a:lnTo>
                    <a:pt x="357" y="429"/>
                  </a:lnTo>
                  <a:cubicBezTo>
                    <a:pt x="369" y="429"/>
                    <a:pt x="393" y="417"/>
                    <a:pt x="429" y="417"/>
                  </a:cubicBezTo>
                  <a:cubicBezTo>
                    <a:pt x="500" y="369"/>
                    <a:pt x="512" y="298"/>
                    <a:pt x="512" y="203"/>
                  </a:cubicBezTo>
                  <a:cubicBezTo>
                    <a:pt x="500" y="143"/>
                    <a:pt x="477" y="107"/>
                    <a:pt x="429" y="72"/>
                  </a:cubicBezTo>
                  <a:cubicBezTo>
                    <a:pt x="381" y="60"/>
                    <a:pt x="334" y="24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5311075" y="3040075"/>
              <a:ext cx="10725" cy="7100"/>
            </a:xfrm>
            <a:custGeom>
              <a:avLst/>
              <a:gdLst/>
              <a:ahLst/>
              <a:cxnLst/>
              <a:rect l="l" t="t" r="r" b="b"/>
              <a:pathLst>
                <a:path w="429" h="284" extrusionOk="0">
                  <a:moveTo>
                    <a:pt x="262" y="1"/>
                  </a:moveTo>
                  <a:cubicBezTo>
                    <a:pt x="203" y="1"/>
                    <a:pt x="155" y="13"/>
                    <a:pt x="119" y="13"/>
                  </a:cubicBezTo>
                  <a:cubicBezTo>
                    <a:pt x="84" y="120"/>
                    <a:pt x="0" y="239"/>
                    <a:pt x="191" y="263"/>
                  </a:cubicBezTo>
                  <a:cubicBezTo>
                    <a:pt x="226" y="273"/>
                    <a:pt x="273" y="283"/>
                    <a:pt x="315" y="283"/>
                  </a:cubicBezTo>
                  <a:cubicBezTo>
                    <a:pt x="372" y="283"/>
                    <a:pt x="422" y="265"/>
                    <a:pt x="429" y="203"/>
                  </a:cubicBezTo>
                  <a:cubicBezTo>
                    <a:pt x="429" y="144"/>
                    <a:pt x="322" y="72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6171300" y="3243375"/>
              <a:ext cx="10425" cy="7500"/>
            </a:xfrm>
            <a:custGeom>
              <a:avLst/>
              <a:gdLst/>
              <a:ahLst/>
              <a:cxnLst/>
              <a:rect l="l" t="t" r="r" b="b"/>
              <a:pathLst>
                <a:path w="417" h="300" extrusionOk="0">
                  <a:moveTo>
                    <a:pt x="310" y="1"/>
                  </a:moveTo>
                  <a:cubicBezTo>
                    <a:pt x="203" y="60"/>
                    <a:pt x="96" y="108"/>
                    <a:pt x="0" y="168"/>
                  </a:cubicBezTo>
                  <a:lnTo>
                    <a:pt x="0" y="263"/>
                  </a:lnTo>
                  <a:cubicBezTo>
                    <a:pt x="70" y="283"/>
                    <a:pt x="138" y="300"/>
                    <a:pt x="198" y="300"/>
                  </a:cubicBezTo>
                  <a:cubicBezTo>
                    <a:pt x="314" y="300"/>
                    <a:pt x="401" y="240"/>
                    <a:pt x="417" y="37"/>
                  </a:cubicBezTo>
                  <a:cubicBezTo>
                    <a:pt x="381" y="13"/>
                    <a:pt x="334" y="13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5442025" y="3143675"/>
              <a:ext cx="18800" cy="6775"/>
            </a:xfrm>
            <a:custGeom>
              <a:avLst/>
              <a:gdLst/>
              <a:ahLst/>
              <a:cxnLst/>
              <a:rect l="l" t="t" r="r" b="b"/>
              <a:pathLst>
                <a:path w="752" h="271" extrusionOk="0">
                  <a:moveTo>
                    <a:pt x="423" y="0"/>
                  </a:moveTo>
                  <a:cubicBezTo>
                    <a:pt x="293" y="0"/>
                    <a:pt x="157" y="30"/>
                    <a:pt x="25" y="36"/>
                  </a:cubicBezTo>
                  <a:lnTo>
                    <a:pt x="1" y="96"/>
                  </a:lnTo>
                  <a:lnTo>
                    <a:pt x="37" y="143"/>
                  </a:lnTo>
                  <a:lnTo>
                    <a:pt x="37" y="167"/>
                  </a:lnTo>
                  <a:cubicBezTo>
                    <a:pt x="132" y="230"/>
                    <a:pt x="227" y="270"/>
                    <a:pt x="322" y="270"/>
                  </a:cubicBezTo>
                  <a:cubicBezTo>
                    <a:pt x="405" y="270"/>
                    <a:pt x="489" y="239"/>
                    <a:pt x="572" y="167"/>
                  </a:cubicBezTo>
                  <a:cubicBezTo>
                    <a:pt x="632" y="155"/>
                    <a:pt x="692" y="131"/>
                    <a:pt x="751" y="107"/>
                  </a:cubicBezTo>
                  <a:cubicBezTo>
                    <a:pt x="650" y="23"/>
                    <a:pt x="539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5385475" y="3041675"/>
              <a:ext cx="14325" cy="5500"/>
            </a:xfrm>
            <a:custGeom>
              <a:avLst/>
              <a:gdLst/>
              <a:ahLst/>
              <a:cxnLst/>
              <a:rect l="l" t="t" r="r" b="b"/>
              <a:pathLst>
                <a:path w="573" h="220" extrusionOk="0">
                  <a:moveTo>
                    <a:pt x="314" y="0"/>
                  </a:moveTo>
                  <a:cubicBezTo>
                    <a:pt x="210" y="0"/>
                    <a:pt x="105" y="29"/>
                    <a:pt x="1" y="68"/>
                  </a:cubicBezTo>
                  <a:cubicBezTo>
                    <a:pt x="96" y="169"/>
                    <a:pt x="191" y="220"/>
                    <a:pt x="287" y="220"/>
                  </a:cubicBezTo>
                  <a:cubicBezTo>
                    <a:pt x="382" y="220"/>
                    <a:pt x="477" y="169"/>
                    <a:pt x="572" y="68"/>
                  </a:cubicBezTo>
                  <a:cubicBezTo>
                    <a:pt x="486" y="20"/>
                    <a:pt x="400" y="0"/>
                    <a:pt x="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5546800" y="3111525"/>
              <a:ext cx="14325" cy="7175"/>
            </a:xfrm>
            <a:custGeom>
              <a:avLst/>
              <a:gdLst/>
              <a:ahLst/>
              <a:cxnLst/>
              <a:rect l="l" t="t" r="r" b="b"/>
              <a:pathLst>
                <a:path w="573" h="287" extrusionOk="0">
                  <a:moveTo>
                    <a:pt x="287" y="0"/>
                  </a:moveTo>
                  <a:cubicBezTo>
                    <a:pt x="191" y="108"/>
                    <a:pt x="96" y="191"/>
                    <a:pt x="1" y="286"/>
                  </a:cubicBezTo>
                  <a:lnTo>
                    <a:pt x="572" y="286"/>
                  </a:lnTo>
                  <a:cubicBezTo>
                    <a:pt x="489" y="167"/>
                    <a:pt x="430" y="48"/>
                    <a:pt x="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5873650" y="3143075"/>
              <a:ext cx="15500" cy="7525"/>
            </a:xfrm>
            <a:custGeom>
              <a:avLst/>
              <a:gdLst/>
              <a:ahLst/>
              <a:cxnLst/>
              <a:rect l="l" t="t" r="r" b="b"/>
              <a:pathLst>
                <a:path w="620" h="301" extrusionOk="0">
                  <a:moveTo>
                    <a:pt x="310" y="1"/>
                  </a:moveTo>
                  <a:cubicBezTo>
                    <a:pt x="250" y="155"/>
                    <a:pt x="119" y="155"/>
                    <a:pt x="0" y="167"/>
                  </a:cubicBezTo>
                  <a:cubicBezTo>
                    <a:pt x="80" y="276"/>
                    <a:pt x="178" y="301"/>
                    <a:pt x="280" y="301"/>
                  </a:cubicBezTo>
                  <a:cubicBezTo>
                    <a:pt x="345" y="301"/>
                    <a:pt x="411" y="291"/>
                    <a:pt x="476" y="286"/>
                  </a:cubicBezTo>
                  <a:cubicBezTo>
                    <a:pt x="548" y="227"/>
                    <a:pt x="619" y="155"/>
                    <a:pt x="595" y="48"/>
                  </a:cubicBezTo>
                  <a:cubicBezTo>
                    <a:pt x="500" y="36"/>
                    <a:pt x="393" y="12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5714700" y="2989475"/>
              <a:ext cx="19075" cy="3275"/>
            </a:xfrm>
            <a:custGeom>
              <a:avLst/>
              <a:gdLst/>
              <a:ahLst/>
              <a:cxnLst/>
              <a:rect l="l" t="t" r="r" b="b"/>
              <a:pathLst>
                <a:path w="763" h="131" extrusionOk="0">
                  <a:moveTo>
                    <a:pt x="762" y="1"/>
                  </a:moveTo>
                  <a:cubicBezTo>
                    <a:pt x="500" y="13"/>
                    <a:pt x="250" y="13"/>
                    <a:pt x="0" y="13"/>
                  </a:cubicBezTo>
                  <a:cubicBezTo>
                    <a:pt x="139" y="110"/>
                    <a:pt x="286" y="130"/>
                    <a:pt x="436" y="130"/>
                  </a:cubicBezTo>
                  <a:cubicBezTo>
                    <a:pt x="544" y="130"/>
                    <a:pt x="653" y="120"/>
                    <a:pt x="762" y="120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5876025" y="3154300"/>
              <a:ext cx="18775" cy="3775"/>
            </a:xfrm>
            <a:custGeom>
              <a:avLst/>
              <a:gdLst/>
              <a:ahLst/>
              <a:cxnLst/>
              <a:rect l="l" t="t" r="r" b="b"/>
              <a:pathLst>
                <a:path w="751" h="151" extrusionOk="0">
                  <a:moveTo>
                    <a:pt x="389" y="1"/>
                  </a:moveTo>
                  <a:cubicBezTo>
                    <a:pt x="262" y="1"/>
                    <a:pt x="131" y="28"/>
                    <a:pt x="0" y="28"/>
                  </a:cubicBezTo>
                  <a:cubicBezTo>
                    <a:pt x="135" y="127"/>
                    <a:pt x="287" y="150"/>
                    <a:pt x="441" y="150"/>
                  </a:cubicBezTo>
                  <a:cubicBezTo>
                    <a:pt x="545" y="150"/>
                    <a:pt x="649" y="140"/>
                    <a:pt x="750" y="135"/>
                  </a:cubicBezTo>
                  <a:cubicBezTo>
                    <a:pt x="637" y="28"/>
                    <a:pt x="515" y="1"/>
                    <a:pt x="3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6034975" y="3251425"/>
              <a:ext cx="15200" cy="3650"/>
            </a:xfrm>
            <a:custGeom>
              <a:avLst/>
              <a:gdLst/>
              <a:ahLst/>
              <a:cxnLst/>
              <a:rect l="l" t="t" r="r" b="b"/>
              <a:pathLst>
                <a:path w="608" h="146" extrusionOk="0">
                  <a:moveTo>
                    <a:pt x="417" y="0"/>
                  </a:moveTo>
                  <a:cubicBezTo>
                    <a:pt x="286" y="12"/>
                    <a:pt x="131" y="12"/>
                    <a:pt x="0" y="24"/>
                  </a:cubicBezTo>
                  <a:cubicBezTo>
                    <a:pt x="99" y="123"/>
                    <a:pt x="213" y="145"/>
                    <a:pt x="330" y="145"/>
                  </a:cubicBezTo>
                  <a:cubicBezTo>
                    <a:pt x="423" y="145"/>
                    <a:pt x="517" y="131"/>
                    <a:pt x="607" y="131"/>
                  </a:cubicBezTo>
                  <a:cubicBezTo>
                    <a:pt x="548" y="84"/>
                    <a:pt x="488" y="48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5374175" y="3021475"/>
              <a:ext cx="15200" cy="3725"/>
            </a:xfrm>
            <a:custGeom>
              <a:avLst/>
              <a:gdLst/>
              <a:ahLst/>
              <a:cxnLst/>
              <a:rect l="l" t="t" r="r" b="b"/>
              <a:pathLst>
                <a:path w="608" h="149" extrusionOk="0">
                  <a:moveTo>
                    <a:pt x="299" y="1"/>
                  </a:moveTo>
                  <a:cubicBezTo>
                    <a:pt x="197" y="1"/>
                    <a:pt x="96" y="13"/>
                    <a:pt x="0" y="43"/>
                  </a:cubicBezTo>
                  <a:cubicBezTo>
                    <a:pt x="105" y="113"/>
                    <a:pt x="205" y="148"/>
                    <a:pt x="302" y="148"/>
                  </a:cubicBezTo>
                  <a:cubicBezTo>
                    <a:pt x="404" y="148"/>
                    <a:pt x="504" y="110"/>
                    <a:pt x="608" y="31"/>
                  </a:cubicBezTo>
                  <a:cubicBezTo>
                    <a:pt x="506" y="13"/>
                    <a:pt x="402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5288750" y="3071650"/>
              <a:ext cx="8050" cy="7450"/>
            </a:xfrm>
            <a:custGeom>
              <a:avLst/>
              <a:gdLst/>
              <a:ahLst/>
              <a:cxnLst/>
              <a:rect l="l" t="t" r="r" b="b"/>
              <a:pathLst>
                <a:path w="322" h="298" extrusionOk="0">
                  <a:moveTo>
                    <a:pt x="179" y="0"/>
                  </a:moveTo>
                  <a:cubicBezTo>
                    <a:pt x="60" y="60"/>
                    <a:pt x="0" y="155"/>
                    <a:pt x="12" y="286"/>
                  </a:cubicBezTo>
                  <a:cubicBezTo>
                    <a:pt x="96" y="286"/>
                    <a:pt x="191" y="298"/>
                    <a:pt x="298" y="298"/>
                  </a:cubicBezTo>
                  <a:cubicBezTo>
                    <a:pt x="322" y="179"/>
                    <a:pt x="310" y="6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5805175" y="3208250"/>
              <a:ext cx="14325" cy="3675"/>
            </a:xfrm>
            <a:custGeom>
              <a:avLst/>
              <a:gdLst/>
              <a:ahLst/>
              <a:cxnLst/>
              <a:rect l="l" t="t" r="r" b="b"/>
              <a:pathLst>
                <a:path w="573" h="147" extrusionOk="0">
                  <a:moveTo>
                    <a:pt x="204" y="1"/>
                  </a:moveTo>
                  <a:cubicBezTo>
                    <a:pt x="159" y="1"/>
                    <a:pt x="114" y="3"/>
                    <a:pt x="68" y="3"/>
                  </a:cubicBezTo>
                  <a:cubicBezTo>
                    <a:pt x="46" y="3"/>
                    <a:pt x="23" y="2"/>
                    <a:pt x="1" y="1"/>
                  </a:cubicBezTo>
                  <a:lnTo>
                    <a:pt x="1" y="1"/>
                  </a:lnTo>
                  <a:cubicBezTo>
                    <a:pt x="97" y="127"/>
                    <a:pt x="221" y="147"/>
                    <a:pt x="346" y="147"/>
                  </a:cubicBezTo>
                  <a:cubicBezTo>
                    <a:pt x="405" y="147"/>
                    <a:pt x="464" y="142"/>
                    <a:pt x="521" y="142"/>
                  </a:cubicBezTo>
                  <a:cubicBezTo>
                    <a:pt x="538" y="142"/>
                    <a:pt x="555" y="143"/>
                    <a:pt x="572" y="144"/>
                  </a:cubicBezTo>
                  <a:cubicBezTo>
                    <a:pt x="469" y="17"/>
                    <a:pt x="33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5485800" y="2988175"/>
              <a:ext cx="11925" cy="7850"/>
            </a:xfrm>
            <a:custGeom>
              <a:avLst/>
              <a:gdLst/>
              <a:ahLst/>
              <a:cxnLst/>
              <a:rect l="l" t="t" r="r" b="b"/>
              <a:pathLst>
                <a:path w="477" h="314" extrusionOk="0">
                  <a:moveTo>
                    <a:pt x="291" y="1"/>
                  </a:moveTo>
                  <a:cubicBezTo>
                    <a:pt x="247" y="1"/>
                    <a:pt x="201" y="19"/>
                    <a:pt x="155" y="53"/>
                  </a:cubicBezTo>
                  <a:cubicBezTo>
                    <a:pt x="95" y="89"/>
                    <a:pt x="48" y="160"/>
                    <a:pt x="0" y="196"/>
                  </a:cubicBezTo>
                  <a:cubicBezTo>
                    <a:pt x="57" y="283"/>
                    <a:pt x="111" y="313"/>
                    <a:pt x="163" y="313"/>
                  </a:cubicBezTo>
                  <a:cubicBezTo>
                    <a:pt x="253" y="313"/>
                    <a:pt x="339" y="226"/>
                    <a:pt x="429" y="196"/>
                  </a:cubicBezTo>
                  <a:cubicBezTo>
                    <a:pt x="476" y="160"/>
                    <a:pt x="476" y="112"/>
                    <a:pt x="429" y="65"/>
                  </a:cubicBezTo>
                  <a:cubicBezTo>
                    <a:pt x="386" y="22"/>
                    <a:pt x="339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2"/>
            <p:cNvSpPr/>
            <p:nvPr/>
          </p:nvSpPr>
          <p:spPr>
            <a:xfrm>
              <a:off x="5390850" y="3141000"/>
              <a:ext cx="9625" cy="9300"/>
            </a:xfrm>
            <a:custGeom>
              <a:avLst/>
              <a:gdLst/>
              <a:ahLst/>
              <a:cxnLst/>
              <a:rect l="l" t="t" r="r" b="b"/>
              <a:pathLst>
                <a:path w="385" h="372" extrusionOk="0">
                  <a:moveTo>
                    <a:pt x="119" y="0"/>
                  </a:moveTo>
                  <a:cubicBezTo>
                    <a:pt x="12" y="12"/>
                    <a:pt x="0" y="36"/>
                    <a:pt x="83" y="119"/>
                  </a:cubicBezTo>
                  <a:cubicBezTo>
                    <a:pt x="95" y="191"/>
                    <a:pt x="95" y="274"/>
                    <a:pt x="107" y="369"/>
                  </a:cubicBezTo>
                  <a:cubicBezTo>
                    <a:pt x="126" y="371"/>
                    <a:pt x="142" y="371"/>
                    <a:pt x="157" y="371"/>
                  </a:cubicBezTo>
                  <a:cubicBezTo>
                    <a:pt x="385" y="371"/>
                    <a:pt x="237" y="209"/>
                    <a:pt x="226" y="119"/>
                  </a:cubicBezTo>
                  <a:cubicBezTo>
                    <a:pt x="298" y="36"/>
                    <a:pt x="286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>
              <a:off x="5395300" y="3139950"/>
              <a:ext cx="15800" cy="4050"/>
            </a:xfrm>
            <a:custGeom>
              <a:avLst/>
              <a:gdLst/>
              <a:ahLst/>
              <a:cxnLst/>
              <a:rect l="l" t="t" r="r" b="b"/>
              <a:pathLst>
                <a:path w="632" h="162" extrusionOk="0">
                  <a:moveTo>
                    <a:pt x="334" y="1"/>
                  </a:moveTo>
                  <a:cubicBezTo>
                    <a:pt x="227" y="1"/>
                    <a:pt x="114" y="30"/>
                    <a:pt x="1" y="42"/>
                  </a:cubicBezTo>
                  <a:cubicBezTo>
                    <a:pt x="1" y="78"/>
                    <a:pt x="25" y="126"/>
                    <a:pt x="48" y="161"/>
                  </a:cubicBezTo>
                  <a:cubicBezTo>
                    <a:pt x="227" y="161"/>
                    <a:pt x="417" y="137"/>
                    <a:pt x="632" y="137"/>
                  </a:cubicBezTo>
                  <a:cubicBezTo>
                    <a:pt x="542" y="30"/>
                    <a:pt x="441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>
              <a:off x="5521500" y="3054825"/>
              <a:ext cx="7775" cy="5275"/>
            </a:xfrm>
            <a:custGeom>
              <a:avLst/>
              <a:gdLst/>
              <a:ahLst/>
              <a:cxnLst/>
              <a:rect l="l" t="t" r="r" b="b"/>
              <a:pathLst>
                <a:path w="311" h="211" extrusionOk="0">
                  <a:moveTo>
                    <a:pt x="155" y="0"/>
                  </a:moveTo>
                  <a:cubicBezTo>
                    <a:pt x="104" y="0"/>
                    <a:pt x="53" y="39"/>
                    <a:pt x="1" y="125"/>
                  </a:cubicBezTo>
                  <a:cubicBezTo>
                    <a:pt x="56" y="180"/>
                    <a:pt x="111" y="210"/>
                    <a:pt x="164" y="210"/>
                  </a:cubicBezTo>
                  <a:cubicBezTo>
                    <a:pt x="215" y="210"/>
                    <a:pt x="264" y="183"/>
                    <a:pt x="311" y="125"/>
                  </a:cubicBezTo>
                  <a:cubicBezTo>
                    <a:pt x="261" y="45"/>
                    <a:pt x="209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5650700" y="3033700"/>
              <a:ext cx="11025" cy="5775"/>
            </a:xfrm>
            <a:custGeom>
              <a:avLst/>
              <a:gdLst/>
              <a:ahLst/>
              <a:cxnLst/>
              <a:rect l="l" t="t" r="r" b="b"/>
              <a:pathLst>
                <a:path w="441" h="231" extrusionOk="0">
                  <a:moveTo>
                    <a:pt x="137" y="0"/>
                  </a:moveTo>
                  <a:cubicBezTo>
                    <a:pt x="91" y="0"/>
                    <a:pt x="45" y="17"/>
                    <a:pt x="0" y="65"/>
                  </a:cubicBezTo>
                  <a:cubicBezTo>
                    <a:pt x="12" y="101"/>
                    <a:pt x="12" y="149"/>
                    <a:pt x="12" y="196"/>
                  </a:cubicBezTo>
                  <a:cubicBezTo>
                    <a:pt x="79" y="215"/>
                    <a:pt x="142" y="231"/>
                    <a:pt x="201" y="231"/>
                  </a:cubicBezTo>
                  <a:cubicBezTo>
                    <a:pt x="289" y="231"/>
                    <a:pt x="369" y="196"/>
                    <a:pt x="441" y="89"/>
                  </a:cubicBezTo>
                  <a:cubicBezTo>
                    <a:pt x="343" y="81"/>
                    <a:pt x="239" y="0"/>
                    <a:pt x="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5755175" y="3212175"/>
              <a:ext cx="14900" cy="3575"/>
            </a:xfrm>
            <a:custGeom>
              <a:avLst/>
              <a:gdLst/>
              <a:ahLst/>
              <a:cxnLst/>
              <a:rect l="l" t="t" r="r" b="b"/>
              <a:pathLst>
                <a:path w="596" h="143" extrusionOk="0">
                  <a:moveTo>
                    <a:pt x="161" y="1"/>
                  </a:moveTo>
                  <a:cubicBezTo>
                    <a:pt x="109" y="1"/>
                    <a:pt x="55" y="5"/>
                    <a:pt x="0" y="11"/>
                  </a:cubicBezTo>
                  <a:cubicBezTo>
                    <a:pt x="96" y="120"/>
                    <a:pt x="210" y="143"/>
                    <a:pt x="329" y="143"/>
                  </a:cubicBezTo>
                  <a:cubicBezTo>
                    <a:pt x="418" y="143"/>
                    <a:pt x="509" y="130"/>
                    <a:pt x="596" y="130"/>
                  </a:cubicBezTo>
                  <a:cubicBezTo>
                    <a:pt x="454" y="32"/>
                    <a:pt x="312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5638800" y="3093350"/>
              <a:ext cx="15500" cy="3200"/>
            </a:xfrm>
            <a:custGeom>
              <a:avLst/>
              <a:gdLst/>
              <a:ahLst/>
              <a:cxnLst/>
              <a:rect l="l" t="t" r="r" b="b"/>
              <a:pathLst>
                <a:path w="620" h="128" extrusionOk="0">
                  <a:moveTo>
                    <a:pt x="293" y="1"/>
                  </a:moveTo>
                  <a:cubicBezTo>
                    <a:pt x="194" y="1"/>
                    <a:pt x="95" y="19"/>
                    <a:pt x="0" y="25"/>
                  </a:cubicBezTo>
                  <a:cubicBezTo>
                    <a:pt x="133" y="108"/>
                    <a:pt x="284" y="127"/>
                    <a:pt x="431" y="127"/>
                  </a:cubicBezTo>
                  <a:cubicBezTo>
                    <a:pt x="495" y="127"/>
                    <a:pt x="558" y="124"/>
                    <a:pt x="619" y="120"/>
                  </a:cubicBezTo>
                  <a:cubicBezTo>
                    <a:pt x="518" y="25"/>
                    <a:pt x="40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5705750" y="3039700"/>
              <a:ext cx="6275" cy="6950"/>
            </a:xfrm>
            <a:custGeom>
              <a:avLst/>
              <a:gdLst/>
              <a:ahLst/>
              <a:cxnLst/>
              <a:rect l="l" t="t" r="r" b="b"/>
              <a:pathLst>
                <a:path w="251" h="278" extrusionOk="0">
                  <a:moveTo>
                    <a:pt x="152" y="1"/>
                  </a:moveTo>
                  <a:cubicBezTo>
                    <a:pt x="76" y="1"/>
                    <a:pt x="9" y="18"/>
                    <a:pt x="1" y="135"/>
                  </a:cubicBezTo>
                  <a:cubicBezTo>
                    <a:pt x="1" y="266"/>
                    <a:pt x="132" y="278"/>
                    <a:pt x="239" y="278"/>
                  </a:cubicBezTo>
                  <a:cubicBezTo>
                    <a:pt x="251" y="195"/>
                    <a:pt x="251" y="87"/>
                    <a:pt x="251" y="4"/>
                  </a:cubicBezTo>
                  <a:cubicBezTo>
                    <a:pt x="219" y="4"/>
                    <a:pt x="185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5909350" y="3208850"/>
              <a:ext cx="11350" cy="3025"/>
            </a:xfrm>
            <a:custGeom>
              <a:avLst/>
              <a:gdLst/>
              <a:ahLst/>
              <a:cxnLst/>
              <a:rect l="l" t="t" r="r" b="b"/>
              <a:pathLst>
                <a:path w="454" h="121" extrusionOk="0">
                  <a:moveTo>
                    <a:pt x="1" y="1"/>
                  </a:moveTo>
                  <a:cubicBezTo>
                    <a:pt x="83" y="98"/>
                    <a:pt x="179" y="120"/>
                    <a:pt x="278" y="120"/>
                  </a:cubicBezTo>
                  <a:cubicBezTo>
                    <a:pt x="337" y="120"/>
                    <a:pt x="396" y="112"/>
                    <a:pt x="453" y="108"/>
                  </a:cubicBezTo>
                  <a:cubicBezTo>
                    <a:pt x="322" y="1"/>
                    <a:pt x="15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5471800" y="3147125"/>
              <a:ext cx="11350" cy="5550"/>
            </a:xfrm>
            <a:custGeom>
              <a:avLst/>
              <a:gdLst/>
              <a:ahLst/>
              <a:cxnLst/>
              <a:rect l="l" t="t" r="r" b="b"/>
              <a:pathLst>
                <a:path w="454" h="222" extrusionOk="0">
                  <a:moveTo>
                    <a:pt x="109" y="0"/>
                  </a:moveTo>
                  <a:cubicBezTo>
                    <a:pt x="73" y="0"/>
                    <a:pt x="36" y="2"/>
                    <a:pt x="1" y="5"/>
                  </a:cubicBezTo>
                  <a:lnTo>
                    <a:pt x="132" y="136"/>
                  </a:lnTo>
                  <a:cubicBezTo>
                    <a:pt x="177" y="195"/>
                    <a:pt x="227" y="222"/>
                    <a:pt x="282" y="222"/>
                  </a:cubicBezTo>
                  <a:cubicBezTo>
                    <a:pt x="327" y="222"/>
                    <a:pt x="376" y="204"/>
                    <a:pt x="429" y="172"/>
                  </a:cubicBezTo>
                  <a:lnTo>
                    <a:pt x="453" y="124"/>
                  </a:lnTo>
                  <a:cubicBezTo>
                    <a:pt x="352" y="24"/>
                    <a:pt x="231" y="0"/>
                    <a:pt x="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5579250" y="3118075"/>
              <a:ext cx="10750" cy="3925"/>
            </a:xfrm>
            <a:custGeom>
              <a:avLst/>
              <a:gdLst/>
              <a:ahLst/>
              <a:cxnLst/>
              <a:rect l="l" t="t" r="r" b="b"/>
              <a:pathLst>
                <a:path w="430" h="157" extrusionOk="0">
                  <a:moveTo>
                    <a:pt x="429" y="0"/>
                  </a:moveTo>
                  <a:lnTo>
                    <a:pt x="429" y="0"/>
                  </a:lnTo>
                  <a:cubicBezTo>
                    <a:pt x="287" y="24"/>
                    <a:pt x="144" y="24"/>
                    <a:pt x="1" y="36"/>
                  </a:cubicBezTo>
                  <a:cubicBezTo>
                    <a:pt x="71" y="112"/>
                    <a:pt x="144" y="157"/>
                    <a:pt x="216" y="157"/>
                  </a:cubicBezTo>
                  <a:cubicBezTo>
                    <a:pt x="290" y="157"/>
                    <a:pt x="363" y="109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5403650" y="2986175"/>
              <a:ext cx="10725" cy="3625"/>
            </a:xfrm>
            <a:custGeom>
              <a:avLst/>
              <a:gdLst/>
              <a:ahLst/>
              <a:cxnLst/>
              <a:rect l="l" t="t" r="r" b="b"/>
              <a:pathLst>
                <a:path w="429" h="145" extrusionOk="0">
                  <a:moveTo>
                    <a:pt x="215" y="0"/>
                  </a:moveTo>
                  <a:cubicBezTo>
                    <a:pt x="144" y="0"/>
                    <a:pt x="70" y="45"/>
                    <a:pt x="0" y="133"/>
                  </a:cubicBezTo>
                  <a:cubicBezTo>
                    <a:pt x="143" y="133"/>
                    <a:pt x="286" y="145"/>
                    <a:pt x="429" y="145"/>
                  </a:cubicBezTo>
                  <a:cubicBezTo>
                    <a:pt x="362" y="48"/>
                    <a:pt x="289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5668550" y="3199925"/>
              <a:ext cx="7475" cy="4025"/>
            </a:xfrm>
            <a:custGeom>
              <a:avLst/>
              <a:gdLst/>
              <a:ahLst/>
              <a:cxnLst/>
              <a:rect l="l" t="t" r="r" b="b"/>
              <a:pathLst>
                <a:path w="299" h="161" extrusionOk="0">
                  <a:moveTo>
                    <a:pt x="191" y="24"/>
                  </a:moveTo>
                  <a:cubicBezTo>
                    <a:pt x="132" y="60"/>
                    <a:pt x="1" y="1"/>
                    <a:pt x="13" y="143"/>
                  </a:cubicBezTo>
                  <a:cubicBezTo>
                    <a:pt x="13" y="152"/>
                    <a:pt x="72" y="160"/>
                    <a:pt x="128" y="160"/>
                  </a:cubicBezTo>
                  <a:cubicBezTo>
                    <a:pt x="151" y="160"/>
                    <a:pt x="174" y="159"/>
                    <a:pt x="191" y="155"/>
                  </a:cubicBezTo>
                  <a:cubicBezTo>
                    <a:pt x="239" y="143"/>
                    <a:pt x="263" y="96"/>
                    <a:pt x="298" y="60"/>
                  </a:cubicBezTo>
                  <a:cubicBezTo>
                    <a:pt x="263" y="36"/>
                    <a:pt x="239" y="24"/>
                    <a:pt x="191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5661700" y="3090700"/>
              <a:ext cx="11050" cy="3575"/>
            </a:xfrm>
            <a:custGeom>
              <a:avLst/>
              <a:gdLst/>
              <a:ahLst/>
              <a:cxnLst/>
              <a:rect l="l" t="t" r="r" b="b"/>
              <a:pathLst>
                <a:path w="442" h="143" extrusionOk="0">
                  <a:moveTo>
                    <a:pt x="1" y="0"/>
                  </a:moveTo>
                  <a:lnTo>
                    <a:pt x="1" y="119"/>
                  </a:lnTo>
                  <a:cubicBezTo>
                    <a:pt x="156" y="95"/>
                    <a:pt x="322" y="14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5676300" y="3089875"/>
              <a:ext cx="11925" cy="3450"/>
            </a:xfrm>
            <a:custGeom>
              <a:avLst/>
              <a:gdLst/>
              <a:ahLst/>
              <a:cxnLst/>
              <a:rect l="l" t="t" r="r" b="b"/>
              <a:pathLst>
                <a:path w="477" h="138" extrusionOk="0">
                  <a:moveTo>
                    <a:pt x="171" y="1"/>
                  </a:moveTo>
                  <a:cubicBezTo>
                    <a:pt x="115" y="1"/>
                    <a:pt x="57" y="9"/>
                    <a:pt x="0" y="21"/>
                  </a:cubicBezTo>
                  <a:cubicBezTo>
                    <a:pt x="78" y="113"/>
                    <a:pt x="168" y="138"/>
                    <a:pt x="266" y="138"/>
                  </a:cubicBezTo>
                  <a:cubicBezTo>
                    <a:pt x="333" y="138"/>
                    <a:pt x="404" y="126"/>
                    <a:pt x="476" y="116"/>
                  </a:cubicBezTo>
                  <a:cubicBezTo>
                    <a:pt x="383" y="30"/>
                    <a:pt x="27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5678975" y="3097375"/>
              <a:ext cx="11625" cy="3250"/>
            </a:xfrm>
            <a:custGeom>
              <a:avLst/>
              <a:gdLst/>
              <a:ahLst/>
              <a:cxnLst/>
              <a:rect l="l" t="t" r="r" b="b"/>
              <a:pathLst>
                <a:path w="465" h="130" extrusionOk="0">
                  <a:moveTo>
                    <a:pt x="191" y="1"/>
                  </a:moveTo>
                  <a:cubicBezTo>
                    <a:pt x="128" y="1"/>
                    <a:pt x="63" y="10"/>
                    <a:pt x="0" y="19"/>
                  </a:cubicBezTo>
                  <a:cubicBezTo>
                    <a:pt x="94" y="96"/>
                    <a:pt x="200" y="130"/>
                    <a:pt x="318" y="130"/>
                  </a:cubicBezTo>
                  <a:cubicBezTo>
                    <a:pt x="365" y="130"/>
                    <a:pt x="414" y="124"/>
                    <a:pt x="465" y="114"/>
                  </a:cubicBezTo>
                  <a:cubicBezTo>
                    <a:pt x="391" y="25"/>
                    <a:pt x="294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5595625" y="3030600"/>
              <a:ext cx="12225" cy="6650"/>
            </a:xfrm>
            <a:custGeom>
              <a:avLst/>
              <a:gdLst/>
              <a:ahLst/>
              <a:cxnLst/>
              <a:rect l="l" t="t" r="r" b="b"/>
              <a:pathLst>
                <a:path w="489" h="266" extrusionOk="0">
                  <a:moveTo>
                    <a:pt x="215" y="0"/>
                  </a:moveTo>
                  <a:cubicBezTo>
                    <a:pt x="155" y="0"/>
                    <a:pt x="99" y="15"/>
                    <a:pt x="48" y="47"/>
                  </a:cubicBezTo>
                  <a:cubicBezTo>
                    <a:pt x="1" y="106"/>
                    <a:pt x="13" y="154"/>
                    <a:pt x="72" y="201"/>
                  </a:cubicBezTo>
                  <a:cubicBezTo>
                    <a:pt x="161" y="242"/>
                    <a:pt x="256" y="266"/>
                    <a:pt x="352" y="266"/>
                  </a:cubicBezTo>
                  <a:cubicBezTo>
                    <a:pt x="397" y="266"/>
                    <a:pt x="443" y="260"/>
                    <a:pt x="489" y="249"/>
                  </a:cubicBezTo>
                  <a:lnTo>
                    <a:pt x="489" y="82"/>
                  </a:lnTo>
                  <a:cubicBezTo>
                    <a:pt x="465" y="70"/>
                    <a:pt x="429" y="47"/>
                    <a:pt x="382" y="35"/>
                  </a:cubicBezTo>
                  <a:cubicBezTo>
                    <a:pt x="325" y="12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5583425" y="3031450"/>
              <a:ext cx="11925" cy="4425"/>
            </a:xfrm>
            <a:custGeom>
              <a:avLst/>
              <a:gdLst/>
              <a:ahLst/>
              <a:cxnLst/>
              <a:rect l="l" t="t" r="r" b="b"/>
              <a:pathLst>
                <a:path w="477" h="177" extrusionOk="0">
                  <a:moveTo>
                    <a:pt x="429" y="13"/>
                  </a:moveTo>
                  <a:lnTo>
                    <a:pt x="429" y="13"/>
                  </a:lnTo>
                  <a:cubicBezTo>
                    <a:pt x="274" y="60"/>
                    <a:pt x="96" y="1"/>
                    <a:pt x="0" y="167"/>
                  </a:cubicBezTo>
                  <a:cubicBezTo>
                    <a:pt x="66" y="173"/>
                    <a:pt x="131" y="176"/>
                    <a:pt x="200" y="176"/>
                  </a:cubicBezTo>
                  <a:cubicBezTo>
                    <a:pt x="268" y="176"/>
                    <a:pt x="340" y="173"/>
                    <a:pt x="417" y="167"/>
                  </a:cubicBezTo>
                  <a:cubicBezTo>
                    <a:pt x="453" y="120"/>
                    <a:pt x="477" y="72"/>
                    <a:pt x="429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5596825" y="3029100"/>
              <a:ext cx="8350" cy="3275"/>
            </a:xfrm>
            <a:custGeom>
              <a:avLst/>
              <a:gdLst/>
              <a:ahLst/>
              <a:cxnLst/>
              <a:rect l="l" t="t" r="r" b="b"/>
              <a:pathLst>
                <a:path w="334" h="131" extrusionOk="0">
                  <a:moveTo>
                    <a:pt x="140" y="1"/>
                  </a:moveTo>
                  <a:cubicBezTo>
                    <a:pt x="90" y="1"/>
                    <a:pt x="43" y="35"/>
                    <a:pt x="0" y="130"/>
                  </a:cubicBezTo>
                  <a:cubicBezTo>
                    <a:pt x="119" y="107"/>
                    <a:pt x="215" y="107"/>
                    <a:pt x="334" y="107"/>
                  </a:cubicBezTo>
                  <a:cubicBezTo>
                    <a:pt x="268" y="54"/>
                    <a:pt x="202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5859050" y="3147250"/>
              <a:ext cx="7175" cy="2875"/>
            </a:xfrm>
            <a:custGeom>
              <a:avLst/>
              <a:gdLst/>
              <a:ahLst/>
              <a:cxnLst/>
              <a:rect l="l" t="t" r="r" b="b"/>
              <a:pathLst>
                <a:path w="287" h="115" extrusionOk="0">
                  <a:moveTo>
                    <a:pt x="286" y="0"/>
                  </a:moveTo>
                  <a:lnTo>
                    <a:pt x="286" y="0"/>
                  </a:lnTo>
                  <a:cubicBezTo>
                    <a:pt x="191" y="12"/>
                    <a:pt x="108" y="12"/>
                    <a:pt x="1" y="12"/>
                  </a:cubicBezTo>
                  <a:cubicBezTo>
                    <a:pt x="50" y="83"/>
                    <a:pt x="94" y="114"/>
                    <a:pt x="137" y="114"/>
                  </a:cubicBezTo>
                  <a:cubicBezTo>
                    <a:pt x="187" y="114"/>
                    <a:pt x="235" y="71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5866200" y="3097225"/>
              <a:ext cx="3600" cy="7475"/>
            </a:xfrm>
            <a:custGeom>
              <a:avLst/>
              <a:gdLst/>
              <a:ahLst/>
              <a:cxnLst/>
              <a:rect l="l" t="t" r="r" b="b"/>
              <a:pathLst>
                <a:path w="144" h="299" extrusionOk="0">
                  <a:moveTo>
                    <a:pt x="0" y="1"/>
                  </a:moveTo>
                  <a:cubicBezTo>
                    <a:pt x="0" y="120"/>
                    <a:pt x="24" y="227"/>
                    <a:pt x="131" y="299"/>
                  </a:cubicBezTo>
                  <a:cubicBezTo>
                    <a:pt x="131" y="191"/>
                    <a:pt x="143" y="108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5557225" y="3129675"/>
              <a:ext cx="8375" cy="2275"/>
            </a:xfrm>
            <a:custGeom>
              <a:avLst/>
              <a:gdLst/>
              <a:ahLst/>
              <a:cxnLst/>
              <a:rect l="l" t="t" r="r" b="b"/>
              <a:pathLst>
                <a:path w="335" h="91" extrusionOk="0">
                  <a:moveTo>
                    <a:pt x="1" y="1"/>
                  </a:moveTo>
                  <a:cubicBezTo>
                    <a:pt x="52" y="63"/>
                    <a:pt x="105" y="90"/>
                    <a:pt x="159" y="90"/>
                  </a:cubicBezTo>
                  <a:cubicBezTo>
                    <a:pt x="218" y="90"/>
                    <a:pt x="278" y="57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5567650" y="3129575"/>
              <a:ext cx="8350" cy="3400"/>
            </a:xfrm>
            <a:custGeom>
              <a:avLst/>
              <a:gdLst/>
              <a:ahLst/>
              <a:cxnLst/>
              <a:rect l="l" t="t" r="r" b="b"/>
              <a:pathLst>
                <a:path w="334" h="136" extrusionOk="0">
                  <a:moveTo>
                    <a:pt x="86" y="0"/>
                  </a:moveTo>
                  <a:cubicBezTo>
                    <a:pt x="58" y="0"/>
                    <a:pt x="30" y="2"/>
                    <a:pt x="0" y="5"/>
                  </a:cubicBezTo>
                  <a:cubicBezTo>
                    <a:pt x="12" y="52"/>
                    <a:pt x="36" y="88"/>
                    <a:pt x="48" y="124"/>
                  </a:cubicBezTo>
                  <a:cubicBezTo>
                    <a:pt x="131" y="136"/>
                    <a:pt x="227" y="136"/>
                    <a:pt x="334" y="136"/>
                  </a:cubicBezTo>
                  <a:cubicBezTo>
                    <a:pt x="269" y="25"/>
                    <a:pt x="183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5568550" y="3118975"/>
              <a:ext cx="6850" cy="2475"/>
            </a:xfrm>
            <a:custGeom>
              <a:avLst/>
              <a:gdLst/>
              <a:ahLst/>
              <a:cxnLst/>
              <a:rect l="l" t="t" r="r" b="b"/>
              <a:pathLst>
                <a:path w="274" h="99" extrusionOk="0">
                  <a:moveTo>
                    <a:pt x="0" y="0"/>
                  </a:moveTo>
                  <a:cubicBezTo>
                    <a:pt x="42" y="66"/>
                    <a:pt x="89" y="98"/>
                    <a:pt x="137" y="98"/>
                  </a:cubicBezTo>
                  <a:cubicBezTo>
                    <a:pt x="185" y="98"/>
                    <a:pt x="232" y="66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5693550" y="3073125"/>
              <a:ext cx="4500" cy="5075"/>
            </a:xfrm>
            <a:custGeom>
              <a:avLst/>
              <a:gdLst/>
              <a:ahLst/>
              <a:cxnLst/>
              <a:rect l="l" t="t" r="r" b="b"/>
              <a:pathLst>
                <a:path w="180" h="203" extrusionOk="0">
                  <a:moveTo>
                    <a:pt x="96" y="1"/>
                  </a:moveTo>
                  <a:cubicBezTo>
                    <a:pt x="85" y="1"/>
                    <a:pt x="76" y="5"/>
                    <a:pt x="72" y="12"/>
                  </a:cubicBezTo>
                  <a:cubicBezTo>
                    <a:pt x="1" y="120"/>
                    <a:pt x="36" y="191"/>
                    <a:pt x="179" y="203"/>
                  </a:cubicBezTo>
                  <a:lnTo>
                    <a:pt x="179" y="60"/>
                  </a:lnTo>
                  <a:cubicBezTo>
                    <a:pt x="155" y="19"/>
                    <a:pt x="119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5617950" y="3139800"/>
              <a:ext cx="7775" cy="4200"/>
            </a:xfrm>
            <a:custGeom>
              <a:avLst/>
              <a:gdLst/>
              <a:ahLst/>
              <a:cxnLst/>
              <a:rect l="l" t="t" r="r" b="b"/>
              <a:pathLst>
                <a:path w="311" h="168" extrusionOk="0">
                  <a:moveTo>
                    <a:pt x="227" y="1"/>
                  </a:moveTo>
                  <a:cubicBezTo>
                    <a:pt x="143" y="1"/>
                    <a:pt x="72" y="12"/>
                    <a:pt x="1" y="24"/>
                  </a:cubicBezTo>
                  <a:cubicBezTo>
                    <a:pt x="1" y="72"/>
                    <a:pt x="12" y="120"/>
                    <a:pt x="24" y="167"/>
                  </a:cubicBezTo>
                  <a:cubicBezTo>
                    <a:pt x="143" y="167"/>
                    <a:pt x="251" y="143"/>
                    <a:pt x="310" y="24"/>
                  </a:cubicBezTo>
                  <a:cubicBezTo>
                    <a:pt x="286" y="12"/>
                    <a:pt x="251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5402150" y="3103475"/>
              <a:ext cx="8950" cy="5175"/>
            </a:xfrm>
            <a:custGeom>
              <a:avLst/>
              <a:gdLst/>
              <a:ahLst/>
              <a:cxnLst/>
              <a:rect l="l" t="t" r="r" b="b"/>
              <a:pathLst>
                <a:path w="358" h="207" extrusionOk="0">
                  <a:moveTo>
                    <a:pt x="72" y="1"/>
                  </a:moveTo>
                  <a:lnTo>
                    <a:pt x="60" y="25"/>
                  </a:lnTo>
                  <a:cubicBezTo>
                    <a:pt x="1" y="84"/>
                    <a:pt x="1" y="132"/>
                    <a:pt x="24" y="180"/>
                  </a:cubicBezTo>
                  <a:cubicBezTo>
                    <a:pt x="54" y="197"/>
                    <a:pt x="81" y="206"/>
                    <a:pt x="108" y="206"/>
                  </a:cubicBezTo>
                  <a:cubicBezTo>
                    <a:pt x="134" y="206"/>
                    <a:pt x="161" y="197"/>
                    <a:pt x="191" y="180"/>
                  </a:cubicBezTo>
                  <a:cubicBezTo>
                    <a:pt x="251" y="144"/>
                    <a:pt x="298" y="84"/>
                    <a:pt x="358" y="37"/>
                  </a:cubicBezTo>
                  <a:cubicBezTo>
                    <a:pt x="262" y="37"/>
                    <a:pt x="167" y="25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5425075" y="3140875"/>
              <a:ext cx="7175" cy="3125"/>
            </a:xfrm>
            <a:custGeom>
              <a:avLst/>
              <a:gdLst/>
              <a:ahLst/>
              <a:cxnLst/>
              <a:rect l="l" t="t" r="r" b="b"/>
              <a:pathLst>
                <a:path w="287" h="125" extrusionOk="0">
                  <a:moveTo>
                    <a:pt x="145" y="1"/>
                  </a:moveTo>
                  <a:cubicBezTo>
                    <a:pt x="97" y="1"/>
                    <a:pt x="47" y="36"/>
                    <a:pt x="0" y="100"/>
                  </a:cubicBezTo>
                  <a:cubicBezTo>
                    <a:pt x="96" y="124"/>
                    <a:pt x="203" y="124"/>
                    <a:pt x="286" y="124"/>
                  </a:cubicBezTo>
                  <a:cubicBezTo>
                    <a:pt x="244" y="39"/>
                    <a:pt x="195" y="1"/>
                    <a:pt x="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5414350" y="3140975"/>
              <a:ext cx="7175" cy="3025"/>
            </a:xfrm>
            <a:custGeom>
              <a:avLst/>
              <a:gdLst/>
              <a:ahLst/>
              <a:cxnLst/>
              <a:rect l="l" t="t" r="r" b="b"/>
              <a:pathLst>
                <a:path w="287" h="121" extrusionOk="0">
                  <a:moveTo>
                    <a:pt x="145" y="1"/>
                  </a:moveTo>
                  <a:cubicBezTo>
                    <a:pt x="97" y="1"/>
                    <a:pt x="50" y="40"/>
                    <a:pt x="1" y="120"/>
                  </a:cubicBezTo>
                  <a:cubicBezTo>
                    <a:pt x="96" y="96"/>
                    <a:pt x="191" y="96"/>
                    <a:pt x="286" y="96"/>
                  </a:cubicBezTo>
                  <a:cubicBezTo>
                    <a:pt x="235" y="34"/>
                    <a:pt x="189" y="1"/>
                    <a:pt x="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5384600" y="3140725"/>
              <a:ext cx="8950" cy="3275"/>
            </a:xfrm>
            <a:custGeom>
              <a:avLst/>
              <a:gdLst/>
              <a:ahLst/>
              <a:cxnLst/>
              <a:rect l="l" t="t" r="r" b="b"/>
              <a:pathLst>
                <a:path w="358" h="131" extrusionOk="0">
                  <a:moveTo>
                    <a:pt x="127" y="1"/>
                  </a:moveTo>
                  <a:cubicBezTo>
                    <a:pt x="86" y="1"/>
                    <a:pt x="44" y="3"/>
                    <a:pt x="0" y="11"/>
                  </a:cubicBezTo>
                  <a:cubicBezTo>
                    <a:pt x="107" y="35"/>
                    <a:pt x="214" y="83"/>
                    <a:pt x="310" y="130"/>
                  </a:cubicBezTo>
                  <a:cubicBezTo>
                    <a:pt x="333" y="83"/>
                    <a:pt x="345" y="47"/>
                    <a:pt x="357" y="11"/>
                  </a:cubicBezTo>
                  <a:cubicBezTo>
                    <a:pt x="286" y="11"/>
                    <a:pt x="209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5470900" y="3133925"/>
              <a:ext cx="8375" cy="2475"/>
            </a:xfrm>
            <a:custGeom>
              <a:avLst/>
              <a:gdLst/>
              <a:ahLst/>
              <a:cxnLst/>
              <a:rect l="l" t="t" r="r" b="b"/>
              <a:pathLst>
                <a:path w="335" h="99" extrusionOk="0">
                  <a:moveTo>
                    <a:pt x="168" y="0"/>
                  </a:moveTo>
                  <a:cubicBezTo>
                    <a:pt x="111" y="0"/>
                    <a:pt x="54" y="27"/>
                    <a:pt x="1" y="81"/>
                  </a:cubicBezTo>
                  <a:cubicBezTo>
                    <a:pt x="60" y="93"/>
                    <a:pt x="117" y="99"/>
                    <a:pt x="172" y="99"/>
                  </a:cubicBezTo>
                  <a:cubicBezTo>
                    <a:pt x="227" y="99"/>
                    <a:pt x="281" y="93"/>
                    <a:pt x="334" y="81"/>
                  </a:cubicBezTo>
                  <a:cubicBezTo>
                    <a:pt x="281" y="27"/>
                    <a:pt x="224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5499475" y="3115725"/>
              <a:ext cx="8675" cy="2375"/>
            </a:xfrm>
            <a:custGeom>
              <a:avLst/>
              <a:gdLst/>
              <a:ahLst/>
              <a:cxnLst/>
              <a:rect l="l" t="t" r="r" b="b"/>
              <a:pathLst>
                <a:path w="347" h="95" extrusionOk="0">
                  <a:moveTo>
                    <a:pt x="190" y="0"/>
                  </a:moveTo>
                  <a:cubicBezTo>
                    <a:pt x="128" y="0"/>
                    <a:pt x="65" y="37"/>
                    <a:pt x="1" y="94"/>
                  </a:cubicBezTo>
                  <a:lnTo>
                    <a:pt x="346" y="94"/>
                  </a:lnTo>
                  <a:cubicBezTo>
                    <a:pt x="296" y="28"/>
                    <a:pt x="244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5446800" y="3132650"/>
              <a:ext cx="6575" cy="4200"/>
            </a:xfrm>
            <a:custGeom>
              <a:avLst/>
              <a:gdLst/>
              <a:ahLst/>
              <a:cxnLst/>
              <a:rect l="l" t="t" r="r" b="b"/>
              <a:pathLst>
                <a:path w="263" h="1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20"/>
                    <a:pt x="143" y="167"/>
                    <a:pt x="262" y="167"/>
                  </a:cubicBezTo>
                  <a:cubicBezTo>
                    <a:pt x="262" y="120"/>
                    <a:pt x="251" y="84"/>
                    <a:pt x="251" y="48"/>
                  </a:cubicBezTo>
                  <a:cubicBezTo>
                    <a:pt x="167" y="37"/>
                    <a:pt x="84" y="1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5460500" y="3134525"/>
              <a:ext cx="8350" cy="2025"/>
            </a:xfrm>
            <a:custGeom>
              <a:avLst/>
              <a:gdLst/>
              <a:ahLst/>
              <a:cxnLst/>
              <a:rect l="l" t="t" r="r" b="b"/>
              <a:pathLst>
                <a:path w="334" h="81" extrusionOk="0">
                  <a:moveTo>
                    <a:pt x="167" y="0"/>
                  </a:moveTo>
                  <a:cubicBezTo>
                    <a:pt x="110" y="0"/>
                    <a:pt x="54" y="27"/>
                    <a:pt x="0" y="81"/>
                  </a:cubicBezTo>
                  <a:lnTo>
                    <a:pt x="334" y="81"/>
                  </a:lnTo>
                  <a:cubicBezTo>
                    <a:pt x="280" y="27"/>
                    <a:pt x="22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5439350" y="3144125"/>
              <a:ext cx="3600" cy="3150"/>
            </a:xfrm>
            <a:custGeom>
              <a:avLst/>
              <a:gdLst/>
              <a:ahLst/>
              <a:cxnLst/>
              <a:rect l="l" t="t" r="r" b="b"/>
              <a:pathLst>
                <a:path w="144" h="126" extrusionOk="0">
                  <a:moveTo>
                    <a:pt x="45" y="1"/>
                  </a:moveTo>
                  <a:cubicBezTo>
                    <a:pt x="31" y="1"/>
                    <a:pt x="17" y="2"/>
                    <a:pt x="1" y="6"/>
                  </a:cubicBezTo>
                  <a:cubicBezTo>
                    <a:pt x="37" y="42"/>
                    <a:pt x="108" y="78"/>
                    <a:pt x="144" y="125"/>
                  </a:cubicBezTo>
                  <a:cubicBezTo>
                    <a:pt x="144" y="78"/>
                    <a:pt x="132" y="42"/>
                    <a:pt x="132" y="6"/>
                  </a:cubicBezTo>
                  <a:cubicBezTo>
                    <a:pt x="100" y="6"/>
                    <a:pt x="74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5457225" y="3118975"/>
              <a:ext cx="3600" cy="3700"/>
            </a:xfrm>
            <a:custGeom>
              <a:avLst/>
              <a:gdLst/>
              <a:ahLst/>
              <a:cxnLst/>
              <a:rect l="l" t="t" r="r" b="b"/>
              <a:pathLst>
                <a:path w="144" h="148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7" y="48"/>
                    <a:pt x="48" y="83"/>
                    <a:pt x="0" y="131"/>
                  </a:cubicBezTo>
                  <a:cubicBezTo>
                    <a:pt x="34" y="140"/>
                    <a:pt x="62" y="148"/>
                    <a:pt x="92" y="148"/>
                  </a:cubicBezTo>
                  <a:cubicBezTo>
                    <a:pt x="104" y="148"/>
                    <a:pt x="117" y="146"/>
                    <a:pt x="131" y="143"/>
                  </a:cubicBezTo>
                  <a:cubicBezTo>
                    <a:pt x="131" y="107"/>
                    <a:pt x="143" y="48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5575975" y="2980850"/>
              <a:ext cx="3600" cy="1225"/>
            </a:xfrm>
            <a:custGeom>
              <a:avLst/>
              <a:gdLst/>
              <a:ahLst/>
              <a:cxnLst/>
              <a:rect l="l" t="t" r="r" b="b"/>
              <a:pathLst>
                <a:path w="144" h="49" extrusionOk="0">
                  <a:moveTo>
                    <a:pt x="96" y="1"/>
                  </a:moveTo>
                  <a:cubicBezTo>
                    <a:pt x="60" y="13"/>
                    <a:pt x="25" y="24"/>
                    <a:pt x="1" y="48"/>
                  </a:cubicBezTo>
                  <a:lnTo>
                    <a:pt x="144" y="48"/>
                  </a:lnTo>
                  <a:cubicBezTo>
                    <a:pt x="132" y="36"/>
                    <a:pt x="120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5575375" y="3132950"/>
              <a:ext cx="3900" cy="1925"/>
            </a:xfrm>
            <a:custGeom>
              <a:avLst/>
              <a:gdLst/>
              <a:ahLst/>
              <a:cxnLst/>
              <a:rect l="l" t="t" r="r" b="b"/>
              <a:pathLst>
                <a:path w="156" h="77" extrusionOk="0">
                  <a:moveTo>
                    <a:pt x="1" y="1"/>
                  </a:moveTo>
                  <a:cubicBezTo>
                    <a:pt x="24" y="53"/>
                    <a:pt x="50" y="77"/>
                    <a:pt x="76" y="77"/>
                  </a:cubicBezTo>
                  <a:cubicBezTo>
                    <a:pt x="104" y="77"/>
                    <a:pt x="131" y="50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5593250" y="30323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24" y="0"/>
                  </a:moveTo>
                  <a:cubicBezTo>
                    <a:pt x="24" y="36"/>
                    <a:pt x="0" y="96"/>
                    <a:pt x="0" y="143"/>
                  </a:cubicBezTo>
                  <a:lnTo>
                    <a:pt x="155" y="143"/>
                  </a:lnTo>
                  <a:cubicBezTo>
                    <a:pt x="131" y="84"/>
                    <a:pt x="131" y="36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5550075" y="3129375"/>
              <a:ext cx="4200" cy="1625"/>
            </a:xfrm>
            <a:custGeom>
              <a:avLst/>
              <a:gdLst/>
              <a:ahLst/>
              <a:cxnLst/>
              <a:rect l="l" t="t" r="r" b="b"/>
              <a:pathLst>
                <a:path w="168" h="65" extrusionOk="0">
                  <a:moveTo>
                    <a:pt x="168" y="1"/>
                  </a:moveTo>
                  <a:cubicBezTo>
                    <a:pt x="108" y="1"/>
                    <a:pt x="49" y="13"/>
                    <a:pt x="1" y="13"/>
                  </a:cubicBezTo>
                  <a:cubicBezTo>
                    <a:pt x="30" y="47"/>
                    <a:pt x="58" y="65"/>
                    <a:pt x="85" y="65"/>
                  </a:cubicBezTo>
                  <a:cubicBezTo>
                    <a:pt x="115" y="65"/>
                    <a:pt x="143" y="44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5561400" y="3118975"/>
              <a:ext cx="3600" cy="1200"/>
            </a:xfrm>
            <a:custGeom>
              <a:avLst/>
              <a:gdLst/>
              <a:ahLst/>
              <a:cxnLst/>
              <a:rect l="l" t="t" r="r" b="b"/>
              <a:pathLst>
                <a:path w="144" h="48" extrusionOk="0">
                  <a:moveTo>
                    <a:pt x="0" y="0"/>
                  </a:moveTo>
                  <a:cubicBezTo>
                    <a:pt x="12" y="12"/>
                    <a:pt x="24" y="48"/>
                    <a:pt x="48" y="48"/>
                  </a:cubicBezTo>
                  <a:cubicBezTo>
                    <a:pt x="72" y="24"/>
                    <a:pt x="119" y="12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5611400" y="3032350"/>
              <a:ext cx="3600" cy="1800"/>
            </a:xfrm>
            <a:custGeom>
              <a:avLst/>
              <a:gdLst/>
              <a:ahLst/>
              <a:cxnLst/>
              <a:rect l="l" t="t" r="r" b="b"/>
              <a:pathLst>
                <a:path w="144" h="72" extrusionOk="0">
                  <a:moveTo>
                    <a:pt x="1" y="0"/>
                  </a:moveTo>
                  <a:cubicBezTo>
                    <a:pt x="1" y="24"/>
                    <a:pt x="24" y="36"/>
                    <a:pt x="36" y="60"/>
                  </a:cubicBezTo>
                  <a:cubicBezTo>
                    <a:pt x="52" y="68"/>
                    <a:pt x="65" y="72"/>
                    <a:pt x="77" y="72"/>
                  </a:cubicBezTo>
                  <a:cubicBezTo>
                    <a:pt x="101" y="72"/>
                    <a:pt x="120" y="56"/>
                    <a:pt x="144" y="24"/>
                  </a:cubicBezTo>
                  <a:cubicBezTo>
                    <a:pt x="96" y="24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5485500" y="3134525"/>
              <a:ext cx="4475" cy="2025"/>
            </a:xfrm>
            <a:custGeom>
              <a:avLst/>
              <a:gdLst/>
              <a:ahLst/>
              <a:cxnLst/>
              <a:rect l="l" t="t" r="r" b="b"/>
              <a:pathLst>
                <a:path w="179" h="81" extrusionOk="0">
                  <a:moveTo>
                    <a:pt x="90" y="0"/>
                  </a:moveTo>
                  <a:cubicBezTo>
                    <a:pt x="60" y="0"/>
                    <a:pt x="30" y="27"/>
                    <a:pt x="0" y="81"/>
                  </a:cubicBezTo>
                  <a:cubicBezTo>
                    <a:pt x="48" y="81"/>
                    <a:pt x="90" y="70"/>
                    <a:pt x="127" y="70"/>
                  </a:cubicBezTo>
                  <a:cubicBezTo>
                    <a:pt x="146" y="70"/>
                    <a:pt x="163" y="73"/>
                    <a:pt x="179" y="81"/>
                  </a:cubicBezTo>
                  <a:cubicBezTo>
                    <a:pt x="149" y="27"/>
                    <a:pt x="119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5459000" y="3046600"/>
              <a:ext cx="5675" cy="3325"/>
            </a:xfrm>
            <a:custGeom>
              <a:avLst/>
              <a:gdLst/>
              <a:ahLst/>
              <a:cxnLst/>
              <a:rect l="l" t="t" r="r" b="b"/>
              <a:pathLst>
                <a:path w="227" h="133" extrusionOk="0">
                  <a:moveTo>
                    <a:pt x="204" y="1"/>
                  </a:moveTo>
                  <a:cubicBezTo>
                    <a:pt x="111" y="1"/>
                    <a:pt x="56" y="67"/>
                    <a:pt x="1" y="133"/>
                  </a:cubicBezTo>
                  <a:cubicBezTo>
                    <a:pt x="108" y="133"/>
                    <a:pt x="179" y="97"/>
                    <a:pt x="227" y="2"/>
                  </a:cubicBezTo>
                  <a:cubicBezTo>
                    <a:pt x="219" y="1"/>
                    <a:pt x="211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5536400" y="31261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0" y="1"/>
                  </a:moveTo>
                  <a:cubicBezTo>
                    <a:pt x="48" y="25"/>
                    <a:pt x="96" y="72"/>
                    <a:pt x="155" y="120"/>
                  </a:cubicBezTo>
                  <a:cubicBezTo>
                    <a:pt x="107" y="72"/>
                    <a:pt x="48" y="2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5510800" y="3154975"/>
              <a:ext cx="4175" cy="1825"/>
            </a:xfrm>
            <a:custGeom>
              <a:avLst/>
              <a:gdLst/>
              <a:ahLst/>
              <a:cxnLst/>
              <a:rect l="l" t="t" r="r" b="b"/>
              <a:pathLst>
                <a:path w="167" h="73" extrusionOk="0">
                  <a:moveTo>
                    <a:pt x="0" y="1"/>
                  </a:moveTo>
                  <a:cubicBezTo>
                    <a:pt x="30" y="48"/>
                    <a:pt x="57" y="72"/>
                    <a:pt x="84" y="72"/>
                  </a:cubicBezTo>
                  <a:cubicBezTo>
                    <a:pt x="110" y="72"/>
                    <a:pt x="137" y="48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5503650" y="3154975"/>
              <a:ext cx="4200" cy="1825"/>
            </a:xfrm>
            <a:custGeom>
              <a:avLst/>
              <a:gdLst/>
              <a:ahLst/>
              <a:cxnLst/>
              <a:rect l="l" t="t" r="r" b="b"/>
              <a:pathLst>
                <a:path w="168" h="73" extrusionOk="0">
                  <a:moveTo>
                    <a:pt x="1" y="1"/>
                  </a:moveTo>
                  <a:cubicBezTo>
                    <a:pt x="30" y="48"/>
                    <a:pt x="57" y="72"/>
                    <a:pt x="84" y="72"/>
                  </a:cubicBezTo>
                  <a:cubicBezTo>
                    <a:pt x="111" y="72"/>
                    <a:pt x="137" y="48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2"/>
            <p:cNvSpPr/>
            <p:nvPr/>
          </p:nvSpPr>
          <p:spPr>
            <a:xfrm>
              <a:off x="5385475" y="3086225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0"/>
                  </a:moveTo>
                  <a:lnTo>
                    <a:pt x="1" y="0"/>
                  </a:lnTo>
                  <a:cubicBezTo>
                    <a:pt x="37" y="36"/>
                    <a:pt x="96" y="84"/>
                    <a:pt x="144" y="131"/>
                  </a:cubicBezTo>
                  <a:cubicBezTo>
                    <a:pt x="96" y="84"/>
                    <a:pt x="60" y="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6259700" y="3274500"/>
              <a:ext cx="5375" cy="1350"/>
            </a:xfrm>
            <a:custGeom>
              <a:avLst/>
              <a:gdLst/>
              <a:ahLst/>
              <a:cxnLst/>
              <a:rect l="l" t="t" r="r" b="b"/>
              <a:pathLst>
                <a:path w="215" h="54" extrusionOk="0">
                  <a:moveTo>
                    <a:pt x="112" y="0"/>
                  </a:moveTo>
                  <a:cubicBezTo>
                    <a:pt x="75" y="0"/>
                    <a:pt x="36" y="18"/>
                    <a:pt x="0" y="54"/>
                  </a:cubicBezTo>
                  <a:lnTo>
                    <a:pt x="215" y="54"/>
                  </a:lnTo>
                  <a:cubicBezTo>
                    <a:pt x="185" y="18"/>
                    <a:pt x="149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5776300" y="3215700"/>
              <a:ext cx="5375" cy="3000"/>
            </a:xfrm>
            <a:custGeom>
              <a:avLst/>
              <a:gdLst/>
              <a:ahLst/>
              <a:cxnLst/>
              <a:rect l="l" t="t" r="r" b="b"/>
              <a:pathLst>
                <a:path w="215" h="120" extrusionOk="0">
                  <a:moveTo>
                    <a:pt x="144" y="1"/>
                  </a:moveTo>
                  <a:cubicBezTo>
                    <a:pt x="96" y="1"/>
                    <a:pt x="48" y="13"/>
                    <a:pt x="1" y="24"/>
                  </a:cubicBezTo>
                  <a:cubicBezTo>
                    <a:pt x="60" y="84"/>
                    <a:pt x="120" y="120"/>
                    <a:pt x="215" y="120"/>
                  </a:cubicBezTo>
                  <a:cubicBezTo>
                    <a:pt x="179" y="72"/>
                    <a:pt x="167" y="24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2"/>
            <p:cNvSpPr/>
            <p:nvPr/>
          </p:nvSpPr>
          <p:spPr>
            <a:xfrm>
              <a:off x="5786725" y="3138400"/>
              <a:ext cx="4475" cy="1725"/>
            </a:xfrm>
            <a:custGeom>
              <a:avLst/>
              <a:gdLst/>
              <a:ahLst/>
              <a:cxnLst/>
              <a:rect l="l" t="t" r="r" b="b"/>
              <a:pathLst>
                <a:path w="179" h="69" extrusionOk="0">
                  <a:moveTo>
                    <a:pt x="81" y="1"/>
                  </a:moveTo>
                  <a:cubicBezTo>
                    <a:pt x="54" y="1"/>
                    <a:pt x="27" y="20"/>
                    <a:pt x="0" y="68"/>
                  </a:cubicBezTo>
                  <a:lnTo>
                    <a:pt x="179" y="68"/>
                  </a:lnTo>
                  <a:cubicBezTo>
                    <a:pt x="146" y="29"/>
                    <a:pt x="114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2"/>
            <p:cNvSpPr/>
            <p:nvPr/>
          </p:nvSpPr>
          <p:spPr>
            <a:xfrm>
              <a:off x="5783750" y="3139800"/>
              <a:ext cx="3600" cy="2150"/>
            </a:xfrm>
            <a:custGeom>
              <a:avLst/>
              <a:gdLst/>
              <a:ahLst/>
              <a:cxnLst/>
              <a:rect l="l" t="t" r="r" b="b"/>
              <a:pathLst>
                <a:path w="144" h="86" extrusionOk="0">
                  <a:moveTo>
                    <a:pt x="0" y="1"/>
                  </a:moveTo>
                  <a:cubicBezTo>
                    <a:pt x="24" y="59"/>
                    <a:pt x="47" y="85"/>
                    <a:pt x="70" y="85"/>
                  </a:cubicBezTo>
                  <a:cubicBezTo>
                    <a:pt x="94" y="85"/>
                    <a:pt x="119" y="56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2"/>
            <p:cNvSpPr/>
            <p:nvPr/>
          </p:nvSpPr>
          <p:spPr>
            <a:xfrm>
              <a:off x="5643850" y="3174325"/>
              <a:ext cx="3900" cy="1525"/>
            </a:xfrm>
            <a:custGeom>
              <a:avLst/>
              <a:gdLst/>
              <a:ahLst/>
              <a:cxnLst/>
              <a:rect l="l" t="t" r="r" b="b"/>
              <a:pathLst>
                <a:path w="156" h="61" extrusionOk="0">
                  <a:moveTo>
                    <a:pt x="108" y="1"/>
                  </a:moveTo>
                  <a:cubicBezTo>
                    <a:pt x="84" y="13"/>
                    <a:pt x="36" y="48"/>
                    <a:pt x="0" y="60"/>
                  </a:cubicBezTo>
                  <a:lnTo>
                    <a:pt x="155" y="60"/>
                  </a:lnTo>
                  <a:cubicBezTo>
                    <a:pt x="143" y="48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2"/>
            <p:cNvSpPr/>
            <p:nvPr/>
          </p:nvSpPr>
          <p:spPr>
            <a:xfrm>
              <a:off x="5658125" y="3093675"/>
              <a:ext cx="3600" cy="3125"/>
            </a:xfrm>
            <a:custGeom>
              <a:avLst/>
              <a:gdLst/>
              <a:ahLst/>
              <a:cxnLst/>
              <a:rect l="l" t="t" r="r" b="b"/>
              <a:pathLst>
                <a:path w="144" h="125" extrusionOk="0">
                  <a:moveTo>
                    <a:pt x="144" y="0"/>
                  </a:moveTo>
                  <a:cubicBezTo>
                    <a:pt x="84" y="24"/>
                    <a:pt x="49" y="72"/>
                    <a:pt x="1" y="119"/>
                  </a:cubicBezTo>
                  <a:cubicBezTo>
                    <a:pt x="41" y="119"/>
                    <a:pt x="75" y="124"/>
                    <a:pt x="104" y="124"/>
                  </a:cubicBezTo>
                  <a:cubicBezTo>
                    <a:pt x="119" y="124"/>
                    <a:pt x="132" y="123"/>
                    <a:pt x="144" y="119"/>
                  </a:cubicBezTo>
                  <a:lnTo>
                    <a:pt x="144" y="6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2"/>
            <p:cNvSpPr/>
            <p:nvPr/>
          </p:nvSpPr>
          <p:spPr>
            <a:xfrm>
              <a:off x="5826300" y="2997900"/>
              <a:ext cx="4500" cy="2025"/>
            </a:xfrm>
            <a:custGeom>
              <a:avLst/>
              <a:gdLst/>
              <a:ahLst/>
              <a:cxnLst/>
              <a:rect l="l" t="t" r="r" b="b"/>
              <a:pathLst>
                <a:path w="180" h="81" extrusionOk="0">
                  <a:moveTo>
                    <a:pt x="90" y="0"/>
                  </a:moveTo>
                  <a:cubicBezTo>
                    <a:pt x="60" y="0"/>
                    <a:pt x="31" y="27"/>
                    <a:pt x="1" y="81"/>
                  </a:cubicBezTo>
                  <a:lnTo>
                    <a:pt x="180" y="81"/>
                  </a:lnTo>
                  <a:cubicBezTo>
                    <a:pt x="150" y="27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2"/>
            <p:cNvSpPr/>
            <p:nvPr/>
          </p:nvSpPr>
          <p:spPr>
            <a:xfrm>
              <a:off x="5873650" y="3178200"/>
              <a:ext cx="3575" cy="925"/>
            </a:xfrm>
            <a:custGeom>
              <a:avLst/>
              <a:gdLst/>
              <a:ahLst/>
              <a:cxnLst/>
              <a:rect l="l" t="t" r="r" b="b"/>
              <a:pathLst>
                <a:path w="143" h="37" extrusionOk="0">
                  <a:moveTo>
                    <a:pt x="95" y="0"/>
                  </a:moveTo>
                  <a:cubicBezTo>
                    <a:pt x="71" y="12"/>
                    <a:pt x="24" y="24"/>
                    <a:pt x="0" y="36"/>
                  </a:cubicBezTo>
                  <a:lnTo>
                    <a:pt x="143" y="36"/>
                  </a:lnTo>
                  <a:cubicBezTo>
                    <a:pt x="131" y="24"/>
                    <a:pt x="119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2"/>
            <p:cNvSpPr/>
            <p:nvPr/>
          </p:nvSpPr>
          <p:spPr>
            <a:xfrm>
              <a:off x="5608125" y="3278000"/>
              <a:ext cx="142900" cy="20100"/>
            </a:xfrm>
            <a:custGeom>
              <a:avLst/>
              <a:gdLst/>
              <a:ahLst/>
              <a:cxnLst/>
              <a:rect l="l" t="t" r="r" b="b"/>
              <a:pathLst>
                <a:path w="5716" h="804" extrusionOk="0">
                  <a:moveTo>
                    <a:pt x="2811" y="0"/>
                  </a:moveTo>
                  <a:cubicBezTo>
                    <a:pt x="2102" y="0"/>
                    <a:pt x="1394" y="3"/>
                    <a:pt x="679" y="9"/>
                  </a:cubicBezTo>
                  <a:cubicBezTo>
                    <a:pt x="441" y="9"/>
                    <a:pt x="203" y="21"/>
                    <a:pt x="1" y="199"/>
                  </a:cubicBezTo>
                  <a:cubicBezTo>
                    <a:pt x="24" y="652"/>
                    <a:pt x="453" y="569"/>
                    <a:pt x="679" y="771"/>
                  </a:cubicBezTo>
                  <a:cubicBezTo>
                    <a:pt x="738" y="795"/>
                    <a:pt x="797" y="803"/>
                    <a:pt x="856" y="803"/>
                  </a:cubicBezTo>
                  <a:cubicBezTo>
                    <a:pt x="1018" y="803"/>
                    <a:pt x="1181" y="737"/>
                    <a:pt x="1343" y="737"/>
                  </a:cubicBezTo>
                  <a:cubicBezTo>
                    <a:pt x="1419" y="737"/>
                    <a:pt x="1496" y="752"/>
                    <a:pt x="1572" y="795"/>
                  </a:cubicBezTo>
                  <a:cubicBezTo>
                    <a:pt x="2310" y="795"/>
                    <a:pt x="3037" y="783"/>
                    <a:pt x="3775" y="783"/>
                  </a:cubicBezTo>
                  <a:cubicBezTo>
                    <a:pt x="3876" y="783"/>
                    <a:pt x="3977" y="783"/>
                    <a:pt x="4079" y="783"/>
                  </a:cubicBezTo>
                  <a:cubicBezTo>
                    <a:pt x="4585" y="783"/>
                    <a:pt x="5091" y="775"/>
                    <a:pt x="5597" y="676"/>
                  </a:cubicBezTo>
                  <a:cubicBezTo>
                    <a:pt x="5704" y="497"/>
                    <a:pt x="5716" y="319"/>
                    <a:pt x="5561" y="152"/>
                  </a:cubicBezTo>
                  <a:cubicBezTo>
                    <a:pt x="5382" y="33"/>
                    <a:pt x="5156" y="9"/>
                    <a:pt x="4942" y="9"/>
                  </a:cubicBezTo>
                  <a:cubicBezTo>
                    <a:pt x="4227" y="3"/>
                    <a:pt x="3519" y="0"/>
                    <a:pt x="2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2"/>
            <p:cNvSpPr/>
            <p:nvPr/>
          </p:nvSpPr>
          <p:spPr>
            <a:xfrm>
              <a:off x="5448875" y="3389525"/>
              <a:ext cx="64625" cy="78925"/>
            </a:xfrm>
            <a:custGeom>
              <a:avLst/>
              <a:gdLst/>
              <a:ahLst/>
              <a:cxnLst/>
              <a:rect l="l" t="t" r="r" b="b"/>
              <a:pathLst>
                <a:path w="2585" h="3157" extrusionOk="0">
                  <a:moveTo>
                    <a:pt x="632" y="1"/>
                  </a:moveTo>
                  <a:cubicBezTo>
                    <a:pt x="513" y="1"/>
                    <a:pt x="394" y="1"/>
                    <a:pt x="298" y="96"/>
                  </a:cubicBezTo>
                  <a:cubicBezTo>
                    <a:pt x="346" y="513"/>
                    <a:pt x="322" y="930"/>
                    <a:pt x="346" y="1334"/>
                  </a:cubicBezTo>
                  <a:lnTo>
                    <a:pt x="394" y="1513"/>
                  </a:lnTo>
                  <a:cubicBezTo>
                    <a:pt x="453" y="1668"/>
                    <a:pt x="465" y="1846"/>
                    <a:pt x="465" y="2001"/>
                  </a:cubicBezTo>
                  <a:cubicBezTo>
                    <a:pt x="453" y="2084"/>
                    <a:pt x="441" y="2156"/>
                    <a:pt x="406" y="2227"/>
                  </a:cubicBezTo>
                  <a:cubicBezTo>
                    <a:pt x="334" y="2323"/>
                    <a:pt x="215" y="2335"/>
                    <a:pt x="108" y="2394"/>
                  </a:cubicBezTo>
                  <a:cubicBezTo>
                    <a:pt x="48" y="2418"/>
                    <a:pt x="25" y="2477"/>
                    <a:pt x="1" y="2537"/>
                  </a:cubicBezTo>
                  <a:cubicBezTo>
                    <a:pt x="48" y="2692"/>
                    <a:pt x="179" y="2739"/>
                    <a:pt x="322" y="2763"/>
                  </a:cubicBezTo>
                  <a:cubicBezTo>
                    <a:pt x="362" y="2768"/>
                    <a:pt x="401" y="2771"/>
                    <a:pt x="441" y="2771"/>
                  </a:cubicBezTo>
                  <a:cubicBezTo>
                    <a:pt x="498" y="2771"/>
                    <a:pt x="557" y="2765"/>
                    <a:pt x="620" y="2751"/>
                  </a:cubicBezTo>
                  <a:cubicBezTo>
                    <a:pt x="679" y="2739"/>
                    <a:pt x="739" y="2704"/>
                    <a:pt x="775" y="2656"/>
                  </a:cubicBezTo>
                  <a:cubicBezTo>
                    <a:pt x="779" y="2658"/>
                    <a:pt x="784" y="2659"/>
                    <a:pt x="787" y="2659"/>
                  </a:cubicBezTo>
                  <a:cubicBezTo>
                    <a:pt x="834" y="2659"/>
                    <a:pt x="823" y="2520"/>
                    <a:pt x="865" y="2520"/>
                  </a:cubicBezTo>
                  <a:cubicBezTo>
                    <a:pt x="881" y="2520"/>
                    <a:pt x="904" y="2540"/>
                    <a:pt x="941" y="2596"/>
                  </a:cubicBezTo>
                  <a:cubicBezTo>
                    <a:pt x="1013" y="2704"/>
                    <a:pt x="1096" y="2823"/>
                    <a:pt x="1168" y="2930"/>
                  </a:cubicBezTo>
                  <a:cubicBezTo>
                    <a:pt x="1227" y="3001"/>
                    <a:pt x="1287" y="3073"/>
                    <a:pt x="1370" y="3120"/>
                  </a:cubicBezTo>
                  <a:cubicBezTo>
                    <a:pt x="1430" y="3156"/>
                    <a:pt x="1489" y="3156"/>
                    <a:pt x="1549" y="3156"/>
                  </a:cubicBezTo>
                  <a:cubicBezTo>
                    <a:pt x="1584" y="3132"/>
                    <a:pt x="1608" y="3132"/>
                    <a:pt x="1644" y="3120"/>
                  </a:cubicBezTo>
                  <a:cubicBezTo>
                    <a:pt x="1692" y="3097"/>
                    <a:pt x="1751" y="3061"/>
                    <a:pt x="1787" y="3037"/>
                  </a:cubicBezTo>
                  <a:cubicBezTo>
                    <a:pt x="1834" y="3001"/>
                    <a:pt x="1894" y="2977"/>
                    <a:pt x="1942" y="2942"/>
                  </a:cubicBezTo>
                  <a:cubicBezTo>
                    <a:pt x="2025" y="2894"/>
                    <a:pt x="2108" y="2858"/>
                    <a:pt x="2180" y="2811"/>
                  </a:cubicBezTo>
                  <a:cubicBezTo>
                    <a:pt x="2239" y="2692"/>
                    <a:pt x="2584" y="2585"/>
                    <a:pt x="2180" y="2477"/>
                  </a:cubicBezTo>
                  <a:lnTo>
                    <a:pt x="1942" y="2477"/>
                  </a:lnTo>
                  <a:cubicBezTo>
                    <a:pt x="1870" y="2454"/>
                    <a:pt x="1787" y="2442"/>
                    <a:pt x="1715" y="2418"/>
                  </a:cubicBezTo>
                  <a:cubicBezTo>
                    <a:pt x="1656" y="2442"/>
                    <a:pt x="1632" y="2454"/>
                    <a:pt x="1584" y="2465"/>
                  </a:cubicBezTo>
                  <a:cubicBezTo>
                    <a:pt x="1572" y="2394"/>
                    <a:pt x="1632" y="2346"/>
                    <a:pt x="1644" y="2287"/>
                  </a:cubicBezTo>
                  <a:cubicBezTo>
                    <a:pt x="1656" y="2275"/>
                    <a:pt x="1656" y="2239"/>
                    <a:pt x="1668" y="2215"/>
                  </a:cubicBezTo>
                  <a:cubicBezTo>
                    <a:pt x="1692" y="1823"/>
                    <a:pt x="1430" y="1465"/>
                    <a:pt x="1632" y="1084"/>
                  </a:cubicBezTo>
                  <a:cubicBezTo>
                    <a:pt x="1692" y="1037"/>
                    <a:pt x="1703" y="989"/>
                    <a:pt x="1715" y="906"/>
                  </a:cubicBezTo>
                  <a:cubicBezTo>
                    <a:pt x="1692" y="799"/>
                    <a:pt x="1656" y="680"/>
                    <a:pt x="1644" y="572"/>
                  </a:cubicBezTo>
                  <a:cubicBezTo>
                    <a:pt x="1632" y="513"/>
                    <a:pt x="1608" y="477"/>
                    <a:pt x="1596" y="418"/>
                  </a:cubicBezTo>
                  <a:cubicBezTo>
                    <a:pt x="1584" y="358"/>
                    <a:pt x="1549" y="310"/>
                    <a:pt x="1513" y="263"/>
                  </a:cubicBezTo>
                  <a:cubicBezTo>
                    <a:pt x="1391" y="161"/>
                    <a:pt x="1261" y="129"/>
                    <a:pt x="1115" y="129"/>
                  </a:cubicBezTo>
                  <a:cubicBezTo>
                    <a:pt x="1089" y="129"/>
                    <a:pt x="1063" y="130"/>
                    <a:pt x="1037" y="132"/>
                  </a:cubicBezTo>
                  <a:cubicBezTo>
                    <a:pt x="1031" y="131"/>
                    <a:pt x="1025" y="131"/>
                    <a:pt x="1019" y="131"/>
                  </a:cubicBezTo>
                  <a:cubicBezTo>
                    <a:pt x="976" y="131"/>
                    <a:pt x="937" y="152"/>
                    <a:pt x="903" y="152"/>
                  </a:cubicBezTo>
                  <a:cubicBezTo>
                    <a:pt x="877" y="152"/>
                    <a:pt x="853" y="139"/>
                    <a:pt x="834" y="96"/>
                  </a:cubicBezTo>
                  <a:cubicBezTo>
                    <a:pt x="799" y="25"/>
                    <a:pt x="715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2"/>
            <p:cNvSpPr/>
            <p:nvPr/>
          </p:nvSpPr>
          <p:spPr>
            <a:xfrm>
              <a:off x="5540550" y="3420450"/>
              <a:ext cx="199175" cy="29050"/>
            </a:xfrm>
            <a:custGeom>
              <a:avLst/>
              <a:gdLst/>
              <a:ahLst/>
              <a:cxnLst/>
              <a:rect l="l" t="t" r="r" b="b"/>
              <a:pathLst>
                <a:path w="7967" h="1162" extrusionOk="0">
                  <a:moveTo>
                    <a:pt x="4067" y="1"/>
                  </a:moveTo>
                  <a:cubicBezTo>
                    <a:pt x="3995" y="1"/>
                    <a:pt x="3925" y="48"/>
                    <a:pt x="3859" y="145"/>
                  </a:cubicBezTo>
                  <a:cubicBezTo>
                    <a:pt x="3775" y="268"/>
                    <a:pt x="3669" y="296"/>
                    <a:pt x="3559" y="296"/>
                  </a:cubicBezTo>
                  <a:cubicBezTo>
                    <a:pt x="3465" y="296"/>
                    <a:pt x="3368" y="276"/>
                    <a:pt x="3275" y="276"/>
                  </a:cubicBezTo>
                  <a:lnTo>
                    <a:pt x="3120" y="276"/>
                  </a:lnTo>
                  <a:cubicBezTo>
                    <a:pt x="3049" y="359"/>
                    <a:pt x="2980" y="398"/>
                    <a:pt x="2915" y="398"/>
                  </a:cubicBezTo>
                  <a:cubicBezTo>
                    <a:pt x="2850" y="398"/>
                    <a:pt x="2787" y="359"/>
                    <a:pt x="2727" y="288"/>
                  </a:cubicBezTo>
                  <a:lnTo>
                    <a:pt x="2573" y="288"/>
                  </a:lnTo>
                  <a:cubicBezTo>
                    <a:pt x="2519" y="357"/>
                    <a:pt x="2456" y="379"/>
                    <a:pt x="2389" y="379"/>
                  </a:cubicBezTo>
                  <a:cubicBezTo>
                    <a:pt x="2277" y="379"/>
                    <a:pt x="2153" y="318"/>
                    <a:pt x="2042" y="318"/>
                  </a:cubicBezTo>
                  <a:cubicBezTo>
                    <a:pt x="1969" y="318"/>
                    <a:pt x="1902" y="344"/>
                    <a:pt x="1846" y="431"/>
                  </a:cubicBezTo>
                  <a:cubicBezTo>
                    <a:pt x="1615" y="283"/>
                    <a:pt x="1391" y="227"/>
                    <a:pt x="1172" y="227"/>
                  </a:cubicBezTo>
                  <a:cubicBezTo>
                    <a:pt x="771" y="227"/>
                    <a:pt x="386" y="416"/>
                    <a:pt x="1" y="586"/>
                  </a:cubicBezTo>
                  <a:cubicBezTo>
                    <a:pt x="203" y="788"/>
                    <a:pt x="489" y="740"/>
                    <a:pt x="739" y="752"/>
                  </a:cubicBezTo>
                  <a:cubicBezTo>
                    <a:pt x="754" y="753"/>
                    <a:pt x="769" y="753"/>
                    <a:pt x="783" y="753"/>
                  </a:cubicBezTo>
                  <a:cubicBezTo>
                    <a:pt x="937" y="753"/>
                    <a:pt x="1096" y="724"/>
                    <a:pt x="1255" y="724"/>
                  </a:cubicBezTo>
                  <a:cubicBezTo>
                    <a:pt x="1390" y="724"/>
                    <a:pt x="1525" y="745"/>
                    <a:pt x="1656" y="824"/>
                  </a:cubicBezTo>
                  <a:cubicBezTo>
                    <a:pt x="2634" y="1049"/>
                    <a:pt x="3612" y="1161"/>
                    <a:pt x="4597" y="1161"/>
                  </a:cubicBezTo>
                  <a:cubicBezTo>
                    <a:pt x="4811" y="1161"/>
                    <a:pt x="5025" y="1156"/>
                    <a:pt x="5240" y="1145"/>
                  </a:cubicBezTo>
                  <a:cubicBezTo>
                    <a:pt x="5486" y="1060"/>
                    <a:pt x="5733" y="1048"/>
                    <a:pt x="5988" y="1048"/>
                  </a:cubicBezTo>
                  <a:cubicBezTo>
                    <a:pt x="6090" y="1048"/>
                    <a:pt x="6194" y="1050"/>
                    <a:pt x="6299" y="1050"/>
                  </a:cubicBezTo>
                  <a:cubicBezTo>
                    <a:pt x="6505" y="1055"/>
                    <a:pt x="6718" y="1072"/>
                    <a:pt x="6930" y="1072"/>
                  </a:cubicBezTo>
                  <a:cubicBezTo>
                    <a:pt x="7233" y="1072"/>
                    <a:pt x="7536" y="1037"/>
                    <a:pt x="7823" y="883"/>
                  </a:cubicBezTo>
                  <a:cubicBezTo>
                    <a:pt x="7966" y="562"/>
                    <a:pt x="7680" y="609"/>
                    <a:pt x="7514" y="526"/>
                  </a:cubicBezTo>
                  <a:cubicBezTo>
                    <a:pt x="7442" y="514"/>
                    <a:pt x="7347" y="514"/>
                    <a:pt x="7276" y="514"/>
                  </a:cubicBezTo>
                  <a:lnTo>
                    <a:pt x="5799" y="514"/>
                  </a:lnTo>
                  <a:cubicBezTo>
                    <a:pt x="5675" y="514"/>
                    <a:pt x="5544" y="528"/>
                    <a:pt x="5415" y="528"/>
                  </a:cubicBezTo>
                  <a:cubicBezTo>
                    <a:pt x="5273" y="528"/>
                    <a:pt x="5133" y="511"/>
                    <a:pt x="5002" y="443"/>
                  </a:cubicBezTo>
                  <a:cubicBezTo>
                    <a:pt x="4787" y="252"/>
                    <a:pt x="4466" y="347"/>
                    <a:pt x="4287" y="133"/>
                  </a:cubicBezTo>
                  <a:cubicBezTo>
                    <a:pt x="4211" y="45"/>
                    <a:pt x="4138" y="1"/>
                    <a:pt x="4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2"/>
            <p:cNvSpPr/>
            <p:nvPr/>
          </p:nvSpPr>
          <p:spPr>
            <a:xfrm>
              <a:off x="5837925" y="3320450"/>
              <a:ext cx="176300" cy="14825"/>
            </a:xfrm>
            <a:custGeom>
              <a:avLst/>
              <a:gdLst/>
              <a:ahLst/>
              <a:cxnLst/>
              <a:rect l="l" t="t" r="r" b="b"/>
              <a:pathLst>
                <a:path w="7052" h="593" extrusionOk="0">
                  <a:moveTo>
                    <a:pt x="6609" y="0"/>
                  </a:moveTo>
                  <a:cubicBezTo>
                    <a:pt x="6601" y="0"/>
                    <a:pt x="6593" y="1"/>
                    <a:pt x="6584" y="2"/>
                  </a:cubicBezTo>
                  <a:cubicBezTo>
                    <a:pt x="6238" y="66"/>
                    <a:pt x="5892" y="84"/>
                    <a:pt x="5545" y="84"/>
                  </a:cubicBezTo>
                  <a:cubicBezTo>
                    <a:pt x="5118" y="84"/>
                    <a:pt x="4690" y="56"/>
                    <a:pt x="4263" y="49"/>
                  </a:cubicBezTo>
                  <a:cubicBezTo>
                    <a:pt x="4055" y="49"/>
                    <a:pt x="3904" y="217"/>
                    <a:pt x="3678" y="217"/>
                  </a:cubicBezTo>
                  <a:cubicBezTo>
                    <a:pt x="3671" y="217"/>
                    <a:pt x="3663" y="216"/>
                    <a:pt x="3656" y="216"/>
                  </a:cubicBezTo>
                  <a:cubicBezTo>
                    <a:pt x="3436" y="197"/>
                    <a:pt x="3217" y="192"/>
                    <a:pt x="2999" y="192"/>
                  </a:cubicBezTo>
                  <a:cubicBezTo>
                    <a:pt x="2678" y="192"/>
                    <a:pt x="2357" y="204"/>
                    <a:pt x="2037" y="204"/>
                  </a:cubicBezTo>
                  <a:cubicBezTo>
                    <a:pt x="1748" y="204"/>
                    <a:pt x="1458" y="194"/>
                    <a:pt x="1167" y="156"/>
                  </a:cubicBezTo>
                  <a:cubicBezTo>
                    <a:pt x="1101" y="146"/>
                    <a:pt x="1033" y="141"/>
                    <a:pt x="964" y="141"/>
                  </a:cubicBezTo>
                  <a:cubicBezTo>
                    <a:pt x="650" y="141"/>
                    <a:pt x="313" y="236"/>
                    <a:pt x="0" y="275"/>
                  </a:cubicBezTo>
                  <a:cubicBezTo>
                    <a:pt x="1703" y="561"/>
                    <a:pt x="3429" y="561"/>
                    <a:pt x="5144" y="561"/>
                  </a:cubicBezTo>
                  <a:cubicBezTo>
                    <a:pt x="5239" y="537"/>
                    <a:pt x="5310" y="514"/>
                    <a:pt x="5418" y="478"/>
                  </a:cubicBezTo>
                  <a:cubicBezTo>
                    <a:pt x="5483" y="452"/>
                    <a:pt x="5549" y="441"/>
                    <a:pt x="5615" y="441"/>
                  </a:cubicBezTo>
                  <a:cubicBezTo>
                    <a:pt x="5728" y="441"/>
                    <a:pt x="5840" y="472"/>
                    <a:pt x="5953" y="502"/>
                  </a:cubicBezTo>
                  <a:cubicBezTo>
                    <a:pt x="6156" y="514"/>
                    <a:pt x="6346" y="561"/>
                    <a:pt x="6561" y="585"/>
                  </a:cubicBezTo>
                  <a:cubicBezTo>
                    <a:pt x="6587" y="590"/>
                    <a:pt x="6612" y="593"/>
                    <a:pt x="6636" y="593"/>
                  </a:cubicBezTo>
                  <a:cubicBezTo>
                    <a:pt x="6827" y="593"/>
                    <a:pt x="6939" y="433"/>
                    <a:pt x="7013" y="264"/>
                  </a:cubicBezTo>
                  <a:cubicBezTo>
                    <a:pt x="7052" y="148"/>
                    <a:pt x="7043" y="72"/>
                    <a:pt x="6945" y="72"/>
                  </a:cubicBezTo>
                  <a:cubicBezTo>
                    <a:pt x="6921" y="72"/>
                    <a:pt x="6893" y="76"/>
                    <a:pt x="6858" y="85"/>
                  </a:cubicBezTo>
                  <a:cubicBezTo>
                    <a:pt x="6771" y="52"/>
                    <a:pt x="6695" y="0"/>
                    <a:pt x="6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2"/>
            <p:cNvSpPr/>
            <p:nvPr/>
          </p:nvSpPr>
          <p:spPr>
            <a:xfrm>
              <a:off x="5830475" y="3372575"/>
              <a:ext cx="184575" cy="13550"/>
            </a:xfrm>
            <a:custGeom>
              <a:avLst/>
              <a:gdLst/>
              <a:ahLst/>
              <a:cxnLst/>
              <a:rect l="l" t="t" r="r" b="b"/>
              <a:pathLst>
                <a:path w="7383" h="542" extrusionOk="0">
                  <a:moveTo>
                    <a:pt x="7323" y="0"/>
                  </a:moveTo>
                  <a:lnTo>
                    <a:pt x="7323" y="0"/>
                  </a:lnTo>
                  <a:cubicBezTo>
                    <a:pt x="7037" y="24"/>
                    <a:pt x="6740" y="24"/>
                    <a:pt x="6454" y="36"/>
                  </a:cubicBezTo>
                  <a:cubicBezTo>
                    <a:pt x="6406" y="48"/>
                    <a:pt x="6394" y="84"/>
                    <a:pt x="6406" y="119"/>
                  </a:cubicBezTo>
                  <a:lnTo>
                    <a:pt x="6370" y="167"/>
                  </a:lnTo>
                  <a:lnTo>
                    <a:pt x="6335" y="119"/>
                  </a:lnTo>
                  <a:cubicBezTo>
                    <a:pt x="6216" y="142"/>
                    <a:pt x="6091" y="170"/>
                    <a:pt x="5970" y="170"/>
                  </a:cubicBezTo>
                  <a:cubicBezTo>
                    <a:pt x="5837" y="170"/>
                    <a:pt x="5709" y="136"/>
                    <a:pt x="5597" y="24"/>
                  </a:cubicBezTo>
                  <a:cubicBezTo>
                    <a:pt x="4954" y="48"/>
                    <a:pt x="4323" y="84"/>
                    <a:pt x="3692" y="119"/>
                  </a:cubicBezTo>
                  <a:cubicBezTo>
                    <a:pt x="2703" y="203"/>
                    <a:pt x="1703" y="179"/>
                    <a:pt x="727" y="203"/>
                  </a:cubicBezTo>
                  <a:cubicBezTo>
                    <a:pt x="682" y="234"/>
                    <a:pt x="629" y="244"/>
                    <a:pt x="573" y="244"/>
                  </a:cubicBezTo>
                  <a:cubicBezTo>
                    <a:pt x="470" y="244"/>
                    <a:pt x="355" y="210"/>
                    <a:pt x="255" y="210"/>
                  </a:cubicBezTo>
                  <a:cubicBezTo>
                    <a:pt x="136" y="210"/>
                    <a:pt x="37" y="258"/>
                    <a:pt x="1" y="465"/>
                  </a:cubicBezTo>
                  <a:cubicBezTo>
                    <a:pt x="191" y="518"/>
                    <a:pt x="388" y="542"/>
                    <a:pt x="584" y="542"/>
                  </a:cubicBezTo>
                  <a:cubicBezTo>
                    <a:pt x="780" y="542"/>
                    <a:pt x="977" y="518"/>
                    <a:pt x="1167" y="476"/>
                  </a:cubicBezTo>
                  <a:lnTo>
                    <a:pt x="1275" y="476"/>
                  </a:lnTo>
                  <a:cubicBezTo>
                    <a:pt x="1346" y="512"/>
                    <a:pt x="1429" y="524"/>
                    <a:pt x="1513" y="524"/>
                  </a:cubicBezTo>
                  <a:cubicBezTo>
                    <a:pt x="1585" y="520"/>
                    <a:pt x="1658" y="519"/>
                    <a:pt x="1730" y="519"/>
                  </a:cubicBezTo>
                  <a:cubicBezTo>
                    <a:pt x="1912" y="519"/>
                    <a:pt x="2094" y="528"/>
                    <a:pt x="2275" y="528"/>
                  </a:cubicBezTo>
                  <a:cubicBezTo>
                    <a:pt x="2468" y="528"/>
                    <a:pt x="2662" y="518"/>
                    <a:pt x="2858" y="476"/>
                  </a:cubicBezTo>
                  <a:lnTo>
                    <a:pt x="3013" y="476"/>
                  </a:lnTo>
                  <a:cubicBezTo>
                    <a:pt x="3037" y="494"/>
                    <a:pt x="3061" y="503"/>
                    <a:pt x="3084" y="503"/>
                  </a:cubicBezTo>
                  <a:cubicBezTo>
                    <a:pt x="3108" y="503"/>
                    <a:pt x="3132" y="494"/>
                    <a:pt x="3156" y="476"/>
                  </a:cubicBezTo>
                  <a:lnTo>
                    <a:pt x="3311" y="476"/>
                  </a:lnTo>
                  <a:cubicBezTo>
                    <a:pt x="3438" y="510"/>
                    <a:pt x="3566" y="525"/>
                    <a:pt x="3695" y="525"/>
                  </a:cubicBezTo>
                  <a:cubicBezTo>
                    <a:pt x="3796" y="525"/>
                    <a:pt x="3897" y="516"/>
                    <a:pt x="4001" y="500"/>
                  </a:cubicBezTo>
                  <a:cubicBezTo>
                    <a:pt x="4061" y="476"/>
                    <a:pt x="4108" y="476"/>
                    <a:pt x="4168" y="476"/>
                  </a:cubicBezTo>
                  <a:cubicBezTo>
                    <a:pt x="4209" y="500"/>
                    <a:pt x="4254" y="512"/>
                    <a:pt x="4299" y="512"/>
                  </a:cubicBezTo>
                  <a:cubicBezTo>
                    <a:pt x="4343" y="512"/>
                    <a:pt x="4388" y="500"/>
                    <a:pt x="4430" y="476"/>
                  </a:cubicBezTo>
                  <a:lnTo>
                    <a:pt x="4739" y="476"/>
                  </a:lnTo>
                  <a:cubicBezTo>
                    <a:pt x="4739" y="476"/>
                    <a:pt x="4763" y="500"/>
                    <a:pt x="4799" y="500"/>
                  </a:cubicBezTo>
                  <a:cubicBezTo>
                    <a:pt x="4846" y="500"/>
                    <a:pt x="4882" y="476"/>
                    <a:pt x="4906" y="441"/>
                  </a:cubicBezTo>
                  <a:cubicBezTo>
                    <a:pt x="4906" y="393"/>
                    <a:pt x="4906" y="346"/>
                    <a:pt x="4882" y="322"/>
                  </a:cubicBezTo>
                  <a:cubicBezTo>
                    <a:pt x="4823" y="226"/>
                    <a:pt x="4716" y="262"/>
                    <a:pt x="4644" y="215"/>
                  </a:cubicBezTo>
                  <a:lnTo>
                    <a:pt x="4644" y="215"/>
                  </a:lnTo>
                  <a:cubicBezTo>
                    <a:pt x="4716" y="226"/>
                    <a:pt x="4799" y="226"/>
                    <a:pt x="4882" y="262"/>
                  </a:cubicBezTo>
                  <a:cubicBezTo>
                    <a:pt x="4977" y="298"/>
                    <a:pt x="5037" y="393"/>
                    <a:pt x="5132" y="465"/>
                  </a:cubicBezTo>
                  <a:cubicBezTo>
                    <a:pt x="5160" y="481"/>
                    <a:pt x="5182" y="490"/>
                    <a:pt x="5206" y="490"/>
                  </a:cubicBezTo>
                  <a:cubicBezTo>
                    <a:pt x="5233" y="490"/>
                    <a:pt x="5261" y="478"/>
                    <a:pt x="5299" y="453"/>
                  </a:cubicBezTo>
                  <a:cubicBezTo>
                    <a:pt x="5966" y="453"/>
                    <a:pt x="6632" y="441"/>
                    <a:pt x="7299" y="441"/>
                  </a:cubicBezTo>
                  <a:cubicBezTo>
                    <a:pt x="7359" y="405"/>
                    <a:pt x="7383" y="357"/>
                    <a:pt x="7359" y="298"/>
                  </a:cubicBezTo>
                  <a:cubicBezTo>
                    <a:pt x="7263" y="215"/>
                    <a:pt x="7383" y="95"/>
                    <a:pt x="7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2"/>
            <p:cNvSpPr/>
            <p:nvPr/>
          </p:nvSpPr>
          <p:spPr>
            <a:xfrm>
              <a:off x="6204625" y="3293875"/>
              <a:ext cx="89025" cy="29600"/>
            </a:xfrm>
            <a:custGeom>
              <a:avLst/>
              <a:gdLst/>
              <a:ahLst/>
              <a:cxnLst/>
              <a:rect l="l" t="t" r="r" b="b"/>
              <a:pathLst>
                <a:path w="3561" h="1184" extrusionOk="0">
                  <a:moveTo>
                    <a:pt x="525" y="1"/>
                  </a:moveTo>
                  <a:cubicBezTo>
                    <a:pt x="405" y="1"/>
                    <a:pt x="285" y="36"/>
                    <a:pt x="167" y="100"/>
                  </a:cubicBezTo>
                  <a:cubicBezTo>
                    <a:pt x="1" y="291"/>
                    <a:pt x="179" y="350"/>
                    <a:pt x="298" y="446"/>
                  </a:cubicBezTo>
                  <a:cubicBezTo>
                    <a:pt x="632" y="541"/>
                    <a:pt x="965" y="541"/>
                    <a:pt x="1322" y="707"/>
                  </a:cubicBezTo>
                  <a:cubicBezTo>
                    <a:pt x="1072" y="719"/>
                    <a:pt x="870" y="707"/>
                    <a:pt x="691" y="838"/>
                  </a:cubicBezTo>
                  <a:cubicBezTo>
                    <a:pt x="644" y="898"/>
                    <a:pt x="644" y="969"/>
                    <a:pt x="703" y="1005"/>
                  </a:cubicBezTo>
                  <a:cubicBezTo>
                    <a:pt x="787" y="1017"/>
                    <a:pt x="882" y="1017"/>
                    <a:pt x="965" y="1041"/>
                  </a:cubicBezTo>
                  <a:cubicBezTo>
                    <a:pt x="1132" y="1060"/>
                    <a:pt x="1267" y="1178"/>
                    <a:pt x="1429" y="1178"/>
                  </a:cubicBezTo>
                  <a:cubicBezTo>
                    <a:pt x="1464" y="1178"/>
                    <a:pt x="1499" y="1172"/>
                    <a:pt x="1537" y="1160"/>
                  </a:cubicBezTo>
                  <a:cubicBezTo>
                    <a:pt x="1581" y="1141"/>
                    <a:pt x="1633" y="1128"/>
                    <a:pt x="1685" y="1128"/>
                  </a:cubicBezTo>
                  <a:cubicBezTo>
                    <a:pt x="1731" y="1128"/>
                    <a:pt x="1778" y="1138"/>
                    <a:pt x="1822" y="1160"/>
                  </a:cubicBezTo>
                  <a:cubicBezTo>
                    <a:pt x="1822" y="1160"/>
                    <a:pt x="1834" y="1172"/>
                    <a:pt x="1858" y="1184"/>
                  </a:cubicBezTo>
                  <a:cubicBezTo>
                    <a:pt x="1894" y="1184"/>
                    <a:pt x="1918" y="1172"/>
                    <a:pt x="1953" y="1124"/>
                  </a:cubicBezTo>
                  <a:cubicBezTo>
                    <a:pt x="2041" y="1091"/>
                    <a:pt x="2128" y="1078"/>
                    <a:pt x="2214" y="1078"/>
                  </a:cubicBezTo>
                  <a:cubicBezTo>
                    <a:pt x="2371" y="1078"/>
                    <a:pt x="2525" y="1121"/>
                    <a:pt x="2680" y="1160"/>
                  </a:cubicBezTo>
                  <a:cubicBezTo>
                    <a:pt x="2870" y="1160"/>
                    <a:pt x="3049" y="1148"/>
                    <a:pt x="3251" y="1148"/>
                  </a:cubicBezTo>
                  <a:cubicBezTo>
                    <a:pt x="3394" y="1148"/>
                    <a:pt x="3561" y="1148"/>
                    <a:pt x="3561" y="946"/>
                  </a:cubicBezTo>
                  <a:cubicBezTo>
                    <a:pt x="3561" y="791"/>
                    <a:pt x="3513" y="612"/>
                    <a:pt x="3323" y="565"/>
                  </a:cubicBezTo>
                  <a:cubicBezTo>
                    <a:pt x="3096" y="505"/>
                    <a:pt x="2858" y="493"/>
                    <a:pt x="2620" y="457"/>
                  </a:cubicBezTo>
                  <a:cubicBezTo>
                    <a:pt x="2061" y="386"/>
                    <a:pt x="1501" y="326"/>
                    <a:pt x="953" y="172"/>
                  </a:cubicBezTo>
                  <a:cubicBezTo>
                    <a:pt x="816" y="54"/>
                    <a:pt x="671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2"/>
            <p:cNvSpPr/>
            <p:nvPr/>
          </p:nvSpPr>
          <p:spPr>
            <a:xfrm>
              <a:off x="5466450" y="3293100"/>
              <a:ext cx="53000" cy="75775"/>
            </a:xfrm>
            <a:custGeom>
              <a:avLst/>
              <a:gdLst/>
              <a:ahLst/>
              <a:cxnLst/>
              <a:rect l="l" t="t" r="r" b="b"/>
              <a:pathLst>
                <a:path w="2120" h="3031" extrusionOk="0">
                  <a:moveTo>
                    <a:pt x="1917" y="0"/>
                  </a:moveTo>
                  <a:cubicBezTo>
                    <a:pt x="1643" y="107"/>
                    <a:pt x="1286" y="0"/>
                    <a:pt x="1060" y="286"/>
                  </a:cubicBezTo>
                  <a:cubicBezTo>
                    <a:pt x="488" y="893"/>
                    <a:pt x="429" y="1739"/>
                    <a:pt x="72" y="2441"/>
                  </a:cubicBezTo>
                  <a:cubicBezTo>
                    <a:pt x="36" y="2572"/>
                    <a:pt x="0" y="2703"/>
                    <a:pt x="36" y="2858"/>
                  </a:cubicBezTo>
                  <a:cubicBezTo>
                    <a:pt x="116" y="2981"/>
                    <a:pt x="202" y="3031"/>
                    <a:pt x="294" y="3031"/>
                  </a:cubicBezTo>
                  <a:cubicBezTo>
                    <a:pt x="381" y="3031"/>
                    <a:pt x="474" y="2986"/>
                    <a:pt x="572" y="2917"/>
                  </a:cubicBezTo>
                  <a:cubicBezTo>
                    <a:pt x="822" y="2703"/>
                    <a:pt x="655" y="2227"/>
                    <a:pt x="1072" y="2108"/>
                  </a:cubicBezTo>
                  <a:cubicBezTo>
                    <a:pt x="1167" y="2024"/>
                    <a:pt x="1108" y="1858"/>
                    <a:pt x="1227" y="1786"/>
                  </a:cubicBezTo>
                  <a:cubicBezTo>
                    <a:pt x="1310" y="1727"/>
                    <a:pt x="1405" y="1679"/>
                    <a:pt x="1489" y="1620"/>
                  </a:cubicBezTo>
                  <a:cubicBezTo>
                    <a:pt x="1703" y="1405"/>
                    <a:pt x="1417" y="1108"/>
                    <a:pt x="1655" y="917"/>
                  </a:cubicBezTo>
                  <a:cubicBezTo>
                    <a:pt x="1703" y="834"/>
                    <a:pt x="1762" y="738"/>
                    <a:pt x="1798" y="655"/>
                  </a:cubicBezTo>
                  <a:cubicBezTo>
                    <a:pt x="1834" y="584"/>
                    <a:pt x="1881" y="536"/>
                    <a:pt x="1917" y="488"/>
                  </a:cubicBezTo>
                  <a:cubicBezTo>
                    <a:pt x="2012" y="381"/>
                    <a:pt x="2072" y="286"/>
                    <a:pt x="2120" y="167"/>
                  </a:cubicBezTo>
                  <a:cubicBezTo>
                    <a:pt x="2096" y="60"/>
                    <a:pt x="2024" y="12"/>
                    <a:pt x="1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2"/>
            <p:cNvSpPr/>
            <p:nvPr/>
          </p:nvSpPr>
          <p:spPr>
            <a:xfrm>
              <a:off x="5486675" y="3387325"/>
              <a:ext cx="78325" cy="25500"/>
            </a:xfrm>
            <a:custGeom>
              <a:avLst/>
              <a:gdLst/>
              <a:ahLst/>
              <a:cxnLst/>
              <a:rect l="l" t="t" r="r" b="b"/>
              <a:pathLst>
                <a:path w="3133" h="1020" extrusionOk="0">
                  <a:moveTo>
                    <a:pt x="2210" y="1"/>
                  </a:moveTo>
                  <a:cubicBezTo>
                    <a:pt x="2181" y="1"/>
                    <a:pt x="2150" y="2"/>
                    <a:pt x="2120" y="6"/>
                  </a:cubicBezTo>
                  <a:cubicBezTo>
                    <a:pt x="2102" y="141"/>
                    <a:pt x="2146" y="201"/>
                    <a:pt x="2236" y="201"/>
                  </a:cubicBezTo>
                  <a:cubicBezTo>
                    <a:pt x="2265" y="201"/>
                    <a:pt x="2298" y="196"/>
                    <a:pt x="2335" y="184"/>
                  </a:cubicBezTo>
                  <a:lnTo>
                    <a:pt x="2335" y="184"/>
                  </a:lnTo>
                  <a:cubicBezTo>
                    <a:pt x="2286" y="215"/>
                    <a:pt x="2239" y="226"/>
                    <a:pt x="2192" y="226"/>
                  </a:cubicBezTo>
                  <a:cubicBezTo>
                    <a:pt x="2079" y="226"/>
                    <a:pt x="1972" y="160"/>
                    <a:pt x="1870" y="160"/>
                  </a:cubicBezTo>
                  <a:cubicBezTo>
                    <a:pt x="1802" y="158"/>
                    <a:pt x="1734" y="157"/>
                    <a:pt x="1665" y="157"/>
                  </a:cubicBezTo>
                  <a:cubicBezTo>
                    <a:pt x="1477" y="157"/>
                    <a:pt x="1287" y="164"/>
                    <a:pt x="1099" y="164"/>
                  </a:cubicBezTo>
                  <a:cubicBezTo>
                    <a:pt x="1030" y="164"/>
                    <a:pt x="962" y="163"/>
                    <a:pt x="894" y="160"/>
                  </a:cubicBezTo>
                  <a:cubicBezTo>
                    <a:pt x="739" y="160"/>
                    <a:pt x="596" y="160"/>
                    <a:pt x="441" y="172"/>
                  </a:cubicBezTo>
                  <a:cubicBezTo>
                    <a:pt x="191" y="208"/>
                    <a:pt x="72" y="387"/>
                    <a:pt x="1" y="601"/>
                  </a:cubicBezTo>
                  <a:lnTo>
                    <a:pt x="1" y="696"/>
                  </a:lnTo>
                  <a:cubicBezTo>
                    <a:pt x="60" y="922"/>
                    <a:pt x="215" y="982"/>
                    <a:pt x="430" y="1006"/>
                  </a:cubicBezTo>
                  <a:cubicBezTo>
                    <a:pt x="497" y="1016"/>
                    <a:pt x="563" y="1020"/>
                    <a:pt x="629" y="1020"/>
                  </a:cubicBezTo>
                  <a:cubicBezTo>
                    <a:pt x="938" y="1020"/>
                    <a:pt x="1236" y="929"/>
                    <a:pt x="1544" y="929"/>
                  </a:cubicBezTo>
                  <a:cubicBezTo>
                    <a:pt x="1636" y="929"/>
                    <a:pt x="1728" y="937"/>
                    <a:pt x="1823" y="958"/>
                  </a:cubicBezTo>
                  <a:cubicBezTo>
                    <a:pt x="2049" y="958"/>
                    <a:pt x="2251" y="922"/>
                    <a:pt x="2477" y="887"/>
                  </a:cubicBezTo>
                  <a:cubicBezTo>
                    <a:pt x="2716" y="839"/>
                    <a:pt x="3013" y="899"/>
                    <a:pt x="3132" y="577"/>
                  </a:cubicBezTo>
                  <a:cubicBezTo>
                    <a:pt x="3132" y="303"/>
                    <a:pt x="3120" y="89"/>
                    <a:pt x="2727" y="65"/>
                  </a:cubicBezTo>
                  <a:cubicBezTo>
                    <a:pt x="2564" y="55"/>
                    <a:pt x="2391" y="1"/>
                    <a:pt x="2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2"/>
            <p:cNvSpPr/>
            <p:nvPr/>
          </p:nvSpPr>
          <p:spPr>
            <a:xfrm>
              <a:off x="5997750" y="3414500"/>
              <a:ext cx="100950" cy="12575"/>
            </a:xfrm>
            <a:custGeom>
              <a:avLst/>
              <a:gdLst/>
              <a:ahLst/>
              <a:cxnLst/>
              <a:rect l="l" t="t" r="r" b="b"/>
              <a:pathLst>
                <a:path w="4038" h="503" extrusionOk="0">
                  <a:moveTo>
                    <a:pt x="862" y="0"/>
                  </a:moveTo>
                  <a:cubicBezTo>
                    <a:pt x="787" y="0"/>
                    <a:pt x="712" y="19"/>
                    <a:pt x="644" y="50"/>
                  </a:cubicBezTo>
                  <a:cubicBezTo>
                    <a:pt x="596" y="73"/>
                    <a:pt x="537" y="73"/>
                    <a:pt x="489" y="85"/>
                  </a:cubicBezTo>
                  <a:cubicBezTo>
                    <a:pt x="418" y="145"/>
                    <a:pt x="346" y="169"/>
                    <a:pt x="275" y="204"/>
                  </a:cubicBezTo>
                  <a:cubicBezTo>
                    <a:pt x="168" y="276"/>
                    <a:pt x="1" y="312"/>
                    <a:pt x="60" y="502"/>
                  </a:cubicBezTo>
                  <a:lnTo>
                    <a:pt x="3787" y="502"/>
                  </a:lnTo>
                  <a:cubicBezTo>
                    <a:pt x="3870" y="431"/>
                    <a:pt x="3990" y="371"/>
                    <a:pt x="4037" y="252"/>
                  </a:cubicBezTo>
                  <a:cubicBezTo>
                    <a:pt x="4025" y="193"/>
                    <a:pt x="3990" y="145"/>
                    <a:pt x="3942" y="97"/>
                  </a:cubicBezTo>
                  <a:cubicBezTo>
                    <a:pt x="3927" y="68"/>
                    <a:pt x="3904" y="53"/>
                    <a:pt x="3875" y="53"/>
                  </a:cubicBezTo>
                  <a:cubicBezTo>
                    <a:pt x="3856" y="53"/>
                    <a:pt x="3834" y="59"/>
                    <a:pt x="3811" y="73"/>
                  </a:cubicBezTo>
                  <a:cubicBezTo>
                    <a:pt x="3751" y="85"/>
                    <a:pt x="3704" y="85"/>
                    <a:pt x="3668" y="97"/>
                  </a:cubicBezTo>
                  <a:cubicBezTo>
                    <a:pt x="3668" y="109"/>
                    <a:pt x="3644" y="133"/>
                    <a:pt x="3620" y="145"/>
                  </a:cubicBezTo>
                  <a:cubicBezTo>
                    <a:pt x="3573" y="145"/>
                    <a:pt x="3525" y="133"/>
                    <a:pt x="3501" y="97"/>
                  </a:cubicBezTo>
                  <a:cubicBezTo>
                    <a:pt x="3484" y="103"/>
                    <a:pt x="3469" y="106"/>
                    <a:pt x="3454" y="106"/>
                  </a:cubicBezTo>
                  <a:cubicBezTo>
                    <a:pt x="3439" y="106"/>
                    <a:pt x="3424" y="103"/>
                    <a:pt x="3406" y="97"/>
                  </a:cubicBezTo>
                  <a:cubicBezTo>
                    <a:pt x="3326" y="146"/>
                    <a:pt x="3244" y="173"/>
                    <a:pt x="3161" y="173"/>
                  </a:cubicBezTo>
                  <a:cubicBezTo>
                    <a:pt x="3083" y="173"/>
                    <a:pt x="3005" y="149"/>
                    <a:pt x="2930" y="97"/>
                  </a:cubicBezTo>
                  <a:cubicBezTo>
                    <a:pt x="2886" y="40"/>
                    <a:pt x="2838" y="14"/>
                    <a:pt x="2789" y="14"/>
                  </a:cubicBezTo>
                  <a:cubicBezTo>
                    <a:pt x="2745" y="14"/>
                    <a:pt x="2701" y="34"/>
                    <a:pt x="2656" y="73"/>
                  </a:cubicBezTo>
                  <a:lnTo>
                    <a:pt x="2358" y="73"/>
                  </a:lnTo>
                  <a:cubicBezTo>
                    <a:pt x="2330" y="46"/>
                    <a:pt x="2303" y="34"/>
                    <a:pt x="2275" y="34"/>
                  </a:cubicBezTo>
                  <a:cubicBezTo>
                    <a:pt x="2255" y="34"/>
                    <a:pt x="2235" y="40"/>
                    <a:pt x="2216" y="50"/>
                  </a:cubicBezTo>
                  <a:cubicBezTo>
                    <a:pt x="2156" y="50"/>
                    <a:pt x="2120" y="38"/>
                    <a:pt x="2061" y="38"/>
                  </a:cubicBezTo>
                  <a:cubicBezTo>
                    <a:pt x="1959" y="17"/>
                    <a:pt x="1858" y="9"/>
                    <a:pt x="1757" y="9"/>
                  </a:cubicBezTo>
                  <a:cubicBezTo>
                    <a:pt x="1572" y="9"/>
                    <a:pt x="1388" y="34"/>
                    <a:pt x="1203" y="50"/>
                  </a:cubicBezTo>
                  <a:lnTo>
                    <a:pt x="1061" y="50"/>
                  </a:lnTo>
                  <a:cubicBezTo>
                    <a:pt x="998" y="16"/>
                    <a:pt x="930" y="0"/>
                    <a:pt x="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2"/>
            <p:cNvSpPr/>
            <p:nvPr/>
          </p:nvSpPr>
          <p:spPr>
            <a:xfrm>
              <a:off x="5742675" y="3375575"/>
              <a:ext cx="105975" cy="12500"/>
            </a:xfrm>
            <a:custGeom>
              <a:avLst/>
              <a:gdLst/>
              <a:ahLst/>
              <a:cxnLst/>
              <a:rect l="l" t="t" r="r" b="b"/>
              <a:pathLst>
                <a:path w="4239" h="500" extrusionOk="0">
                  <a:moveTo>
                    <a:pt x="3726" y="1"/>
                  </a:moveTo>
                  <a:cubicBezTo>
                    <a:pt x="3568" y="1"/>
                    <a:pt x="3411" y="18"/>
                    <a:pt x="3251" y="35"/>
                  </a:cubicBezTo>
                  <a:cubicBezTo>
                    <a:pt x="2703" y="106"/>
                    <a:pt x="2155" y="106"/>
                    <a:pt x="1608" y="118"/>
                  </a:cubicBezTo>
                  <a:cubicBezTo>
                    <a:pt x="1573" y="120"/>
                    <a:pt x="1537" y="121"/>
                    <a:pt x="1502" y="121"/>
                  </a:cubicBezTo>
                  <a:cubicBezTo>
                    <a:pt x="1172" y="121"/>
                    <a:pt x="835" y="56"/>
                    <a:pt x="483" y="56"/>
                  </a:cubicBezTo>
                  <a:cubicBezTo>
                    <a:pt x="326" y="56"/>
                    <a:pt x="165" y="69"/>
                    <a:pt x="0" y="106"/>
                  </a:cubicBezTo>
                  <a:cubicBezTo>
                    <a:pt x="203" y="273"/>
                    <a:pt x="357" y="333"/>
                    <a:pt x="512" y="356"/>
                  </a:cubicBezTo>
                  <a:cubicBezTo>
                    <a:pt x="655" y="452"/>
                    <a:pt x="834" y="356"/>
                    <a:pt x="953" y="476"/>
                  </a:cubicBezTo>
                  <a:lnTo>
                    <a:pt x="1084" y="476"/>
                  </a:lnTo>
                  <a:cubicBezTo>
                    <a:pt x="1084" y="464"/>
                    <a:pt x="1096" y="452"/>
                    <a:pt x="1131" y="440"/>
                  </a:cubicBezTo>
                  <a:cubicBezTo>
                    <a:pt x="1155" y="440"/>
                    <a:pt x="1191" y="440"/>
                    <a:pt x="1215" y="476"/>
                  </a:cubicBezTo>
                  <a:lnTo>
                    <a:pt x="1631" y="476"/>
                  </a:lnTo>
                  <a:cubicBezTo>
                    <a:pt x="1631" y="464"/>
                    <a:pt x="1643" y="464"/>
                    <a:pt x="1679" y="452"/>
                  </a:cubicBezTo>
                  <a:cubicBezTo>
                    <a:pt x="1727" y="452"/>
                    <a:pt x="1751" y="452"/>
                    <a:pt x="1786" y="499"/>
                  </a:cubicBezTo>
                  <a:cubicBezTo>
                    <a:pt x="1903" y="487"/>
                    <a:pt x="2021" y="483"/>
                    <a:pt x="2140" y="483"/>
                  </a:cubicBezTo>
                  <a:cubicBezTo>
                    <a:pt x="2306" y="483"/>
                    <a:pt x="2474" y="490"/>
                    <a:pt x="2642" y="490"/>
                  </a:cubicBezTo>
                  <a:cubicBezTo>
                    <a:pt x="2929" y="490"/>
                    <a:pt x="3215" y="470"/>
                    <a:pt x="3489" y="356"/>
                  </a:cubicBezTo>
                  <a:cubicBezTo>
                    <a:pt x="3567" y="211"/>
                    <a:pt x="3695" y="197"/>
                    <a:pt x="3828" y="197"/>
                  </a:cubicBezTo>
                  <a:cubicBezTo>
                    <a:pt x="3861" y="197"/>
                    <a:pt x="3894" y="198"/>
                    <a:pt x="3927" y="198"/>
                  </a:cubicBezTo>
                  <a:cubicBezTo>
                    <a:pt x="4045" y="198"/>
                    <a:pt x="4160" y="187"/>
                    <a:pt x="4239" y="83"/>
                  </a:cubicBezTo>
                  <a:cubicBezTo>
                    <a:pt x="4066" y="21"/>
                    <a:pt x="3896" y="1"/>
                    <a:pt x="3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5937925" y="3332650"/>
              <a:ext cx="131000" cy="19200"/>
            </a:xfrm>
            <a:custGeom>
              <a:avLst/>
              <a:gdLst/>
              <a:ahLst/>
              <a:cxnLst/>
              <a:rect l="l" t="t" r="r" b="b"/>
              <a:pathLst>
                <a:path w="5240" h="768" extrusionOk="0">
                  <a:moveTo>
                    <a:pt x="3372" y="0"/>
                  </a:moveTo>
                  <a:cubicBezTo>
                    <a:pt x="3196" y="0"/>
                    <a:pt x="3027" y="53"/>
                    <a:pt x="2870" y="204"/>
                  </a:cubicBezTo>
                  <a:cubicBezTo>
                    <a:pt x="2930" y="347"/>
                    <a:pt x="2942" y="466"/>
                    <a:pt x="2715" y="466"/>
                  </a:cubicBezTo>
                  <a:cubicBezTo>
                    <a:pt x="2263" y="466"/>
                    <a:pt x="1805" y="461"/>
                    <a:pt x="1349" y="461"/>
                  </a:cubicBezTo>
                  <a:cubicBezTo>
                    <a:pt x="1121" y="461"/>
                    <a:pt x="894" y="462"/>
                    <a:pt x="668" y="466"/>
                  </a:cubicBezTo>
                  <a:cubicBezTo>
                    <a:pt x="636" y="469"/>
                    <a:pt x="604" y="470"/>
                    <a:pt x="572" y="470"/>
                  </a:cubicBezTo>
                  <a:cubicBezTo>
                    <a:pt x="506" y="470"/>
                    <a:pt x="440" y="466"/>
                    <a:pt x="376" y="466"/>
                  </a:cubicBezTo>
                  <a:cubicBezTo>
                    <a:pt x="237" y="466"/>
                    <a:pt x="107" y="487"/>
                    <a:pt x="1" y="621"/>
                  </a:cubicBezTo>
                  <a:cubicBezTo>
                    <a:pt x="135" y="739"/>
                    <a:pt x="282" y="768"/>
                    <a:pt x="431" y="768"/>
                  </a:cubicBezTo>
                  <a:cubicBezTo>
                    <a:pt x="568" y="768"/>
                    <a:pt x="708" y="743"/>
                    <a:pt x="842" y="743"/>
                  </a:cubicBezTo>
                  <a:cubicBezTo>
                    <a:pt x="884" y="743"/>
                    <a:pt x="925" y="746"/>
                    <a:pt x="965" y="752"/>
                  </a:cubicBezTo>
                  <a:lnTo>
                    <a:pt x="2049" y="752"/>
                  </a:lnTo>
                  <a:cubicBezTo>
                    <a:pt x="2221" y="746"/>
                    <a:pt x="2394" y="746"/>
                    <a:pt x="2567" y="746"/>
                  </a:cubicBezTo>
                  <a:cubicBezTo>
                    <a:pt x="2739" y="746"/>
                    <a:pt x="2912" y="746"/>
                    <a:pt x="3085" y="740"/>
                  </a:cubicBezTo>
                  <a:cubicBezTo>
                    <a:pt x="3181" y="713"/>
                    <a:pt x="3276" y="703"/>
                    <a:pt x="3371" y="703"/>
                  </a:cubicBezTo>
                  <a:cubicBezTo>
                    <a:pt x="3604" y="703"/>
                    <a:pt x="3836" y="761"/>
                    <a:pt x="4075" y="761"/>
                  </a:cubicBezTo>
                  <a:cubicBezTo>
                    <a:pt x="4125" y="761"/>
                    <a:pt x="4176" y="758"/>
                    <a:pt x="4228" y="752"/>
                  </a:cubicBezTo>
                  <a:cubicBezTo>
                    <a:pt x="4335" y="752"/>
                    <a:pt x="4418" y="752"/>
                    <a:pt x="4525" y="740"/>
                  </a:cubicBezTo>
                  <a:cubicBezTo>
                    <a:pt x="4644" y="704"/>
                    <a:pt x="4775" y="669"/>
                    <a:pt x="4894" y="633"/>
                  </a:cubicBezTo>
                  <a:cubicBezTo>
                    <a:pt x="4954" y="621"/>
                    <a:pt x="5013" y="609"/>
                    <a:pt x="5073" y="573"/>
                  </a:cubicBezTo>
                  <a:cubicBezTo>
                    <a:pt x="5168" y="526"/>
                    <a:pt x="5228" y="454"/>
                    <a:pt x="5240" y="347"/>
                  </a:cubicBezTo>
                  <a:cubicBezTo>
                    <a:pt x="5240" y="276"/>
                    <a:pt x="5204" y="228"/>
                    <a:pt x="5144" y="192"/>
                  </a:cubicBezTo>
                  <a:lnTo>
                    <a:pt x="5025" y="192"/>
                  </a:lnTo>
                  <a:cubicBezTo>
                    <a:pt x="4949" y="195"/>
                    <a:pt x="4872" y="196"/>
                    <a:pt x="4794" y="196"/>
                  </a:cubicBezTo>
                  <a:cubicBezTo>
                    <a:pt x="4498" y="196"/>
                    <a:pt x="4196" y="175"/>
                    <a:pt x="3894" y="109"/>
                  </a:cubicBezTo>
                  <a:cubicBezTo>
                    <a:pt x="3718" y="50"/>
                    <a:pt x="3542" y="0"/>
                    <a:pt x="3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2"/>
            <p:cNvSpPr/>
            <p:nvPr/>
          </p:nvSpPr>
          <p:spPr>
            <a:xfrm>
              <a:off x="5783750" y="3276600"/>
              <a:ext cx="158675" cy="20975"/>
            </a:xfrm>
            <a:custGeom>
              <a:avLst/>
              <a:gdLst/>
              <a:ahLst/>
              <a:cxnLst/>
              <a:rect l="l" t="t" r="r" b="b"/>
              <a:pathLst>
                <a:path w="6347" h="839" extrusionOk="0">
                  <a:moveTo>
                    <a:pt x="389" y="0"/>
                  </a:moveTo>
                  <a:cubicBezTo>
                    <a:pt x="259" y="0"/>
                    <a:pt x="128" y="51"/>
                    <a:pt x="0" y="184"/>
                  </a:cubicBezTo>
                  <a:cubicBezTo>
                    <a:pt x="108" y="470"/>
                    <a:pt x="441" y="505"/>
                    <a:pt x="584" y="732"/>
                  </a:cubicBezTo>
                  <a:cubicBezTo>
                    <a:pt x="762" y="803"/>
                    <a:pt x="941" y="839"/>
                    <a:pt x="1131" y="839"/>
                  </a:cubicBezTo>
                  <a:lnTo>
                    <a:pt x="6311" y="839"/>
                  </a:lnTo>
                  <a:cubicBezTo>
                    <a:pt x="6346" y="732"/>
                    <a:pt x="6311" y="672"/>
                    <a:pt x="6251" y="636"/>
                  </a:cubicBezTo>
                  <a:cubicBezTo>
                    <a:pt x="5895" y="547"/>
                    <a:pt x="5534" y="525"/>
                    <a:pt x="5171" y="525"/>
                  </a:cubicBezTo>
                  <a:cubicBezTo>
                    <a:pt x="4809" y="525"/>
                    <a:pt x="4444" y="547"/>
                    <a:pt x="4079" y="547"/>
                  </a:cubicBezTo>
                  <a:cubicBezTo>
                    <a:pt x="3978" y="547"/>
                    <a:pt x="3876" y="546"/>
                    <a:pt x="3775" y="541"/>
                  </a:cubicBezTo>
                  <a:cubicBezTo>
                    <a:pt x="3483" y="529"/>
                    <a:pt x="3191" y="523"/>
                    <a:pt x="2900" y="523"/>
                  </a:cubicBezTo>
                  <a:cubicBezTo>
                    <a:pt x="2608" y="523"/>
                    <a:pt x="2316" y="529"/>
                    <a:pt x="2024" y="541"/>
                  </a:cubicBezTo>
                  <a:cubicBezTo>
                    <a:pt x="1882" y="541"/>
                    <a:pt x="1727" y="541"/>
                    <a:pt x="1584" y="553"/>
                  </a:cubicBezTo>
                  <a:lnTo>
                    <a:pt x="1298" y="553"/>
                  </a:lnTo>
                  <a:lnTo>
                    <a:pt x="1120" y="505"/>
                  </a:lnTo>
                  <a:cubicBezTo>
                    <a:pt x="1000" y="410"/>
                    <a:pt x="953" y="255"/>
                    <a:pt x="834" y="148"/>
                  </a:cubicBezTo>
                  <a:cubicBezTo>
                    <a:pt x="688" y="66"/>
                    <a:pt x="538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2"/>
            <p:cNvSpPr/>
            <p:nvPr/>
          </p:nvSpPr>
          <p:spPr>
            <a:xfrm>
              <a:off x="5559025" y="3346100"/>
              <a:ext cx="84550" cy="9000"/>
            </a:xfrm>
            <a:custGeom>
              <a:avLst/>
              <a:gdLst/>
              <a:ahLst/>
              <a:cxnLst/>
              <a:rect l="l" t="t" r="r" b="b"/>
              <a:pathLst>
                <a:path w="3382" h="360" extrusionOk="0">
                  <a:moveTo>
                    <a:pt x="3134" y="0"/>
                  </a:moveTo>
                  <a:cubicBezTo>
                    <a:pt x="3026" y="0"/>
                    <a:pt x="2904" y="49"/>
                    <a:pt x="2797" y="49"/>
                  </a:cubicBezTo>
                  <a:cubicBezTo>
                    <a:pt x="2785" y="49"/>
                    <a:pt x="2774" y="48"/>
                    <a:pt x="2762" y="47"/>
                  </a:cubicBezTo>
                  <a:cubicBezTo>
                    <a:pt x="2432" y="34"/>
                    <a:pt x="2100" y="27"/>
                    <a:pt x="1767" y="27"/>
                  </a:cubicBezTo>
                  <a:cubicBezTo>
                    <a:pt x="1212" y="27"/>
                    <a:pt x="653" y="46"/>
                    <a:pt x="95" y="83"/>
                  </a:cubicBezTo>
                  <a:cubicBezTo>
                    <a:pt x="0" y="250"/>
                    <a:pt x="143" y="285"/>
                    <a:pt x="226" y="345"/>
                  </a:cubicBezTo>
                  <a:cubicBezTo>
                    <a:pt x="323" y="343"/>
                    <a:pt x="419" y="342"/>
                    <a:pt x="515" y="342"/>
                  </a:cubicBezTo>
                  <a:cubicBezTo>
                    <a:pt x="949" y="342"/>
                    <a:pt x="1382" y="360"/>
                    <a:pt x="1813" y="360"/>
                  </a:cubicBezTo>
                  <a:cubicBezTo>
                    <a:pt x="2340" y="360"/>
                    <a:pt x="2864" y="333"/>
                    <a:pt x="3382" y="214"/>
                  </a:cubicBezTo>
                  <a:cubicBezTo>
                    <a:pt x="3327" y="44"/>
                    <a:pt x="3236" y="0"/>
                    <a:pt x="3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2"/>
            <p:cNvSpPr/>
            <p:nvPr/>
          </p:nvSpPr>
          <p:spPr>
            <a:xfrm>
              <a:off x="5671225" y="3413900"/>
              <a:ext cx="71775" cy="22050"/>
            </a:xfrm>
            <a:custGeom>
              <a:avLst/>
              <a:gdLst/>
              <a:ahLst/>
              <a:cxnLst/>
              <a:rect l="l" t="t" r="r" b="b"/>
              <a:pathLst>
                <a:path w="2871" h="882" extrusionOk="0">
                  <a:moveTo>
                    <a:pt x="481" y="0"/>
                  </a:moveTo>
                  <a:cubicBezTo>
                    <a:pt x="415" y="0"/>
                    <a:pt x="362" y="52"/>
                    <a:pt x="334" y="157"/>
                  </a:cubicBezTo>
                  <a:cubicBezTo>
                    <a:pt x="287" y="300"/>
                    <a:pt x="203" y="371"/>
                    <a:pt x="60" y="395"/>
                  </a:cubicBezTo>
                  <a:cubicBezTo>
                    <a:pt x="13" y="455"/>
                    <a:pt x="1" y="514"/>
                    <a:pt x="25" y="586"/>
                  </a:cubicBezTo>
                  <a:cubicBezTo>
                    <a:pt x="156" y="812"/>
                    <a:pt x="418" y="812"/>
                    <a:pt x="632" y="871"/>
                  </a:cubicBezTo>
                  <a:cubicBezTo>
                    <a:pt x="894" y="871"/>
                    <a:pt x="1150" y="882"/>
                    <a:pt x="1409" y="882"/>
                  </a:cubicBezTo>
                  <a:cubicBezTo>
                    <a:pt x="1538" y="882"/>
                    <a:pt x="1668" y="879"/>
                    <a:pt x="1799" y="871"/>
                  </a:cubicBezTo>
                  <a:cubicBezTo>
                    <a:pt x="1913" y="833"/>
                    <a:pt x="2030" y="822"/>
                    <a:pt x="2148" y="822"/>
                  </a:cubicBezTo>
                  <a:cubicBezTo>
                    <a:pt x="2312" y="822"/>
                    <a:pt x="2478" y="843"/>
                    <a:pt x="2643" y="843"/>
                  </a:cubicBezTo>
                  <a:cubicBezTo>
                    <a:pt x="2695" y="843"/>
                    <a:pt x="2747" y="841"/>
                    <a:pt x="2799" y="836"/>
                  </a:cubicBezTo>
                  <a:cubicBezTo>
                    <a:pt x="2858" y="752"/>
                    <a:pt x="2870" y="645"/>
                    <a:pt x="2834" y="538"/>
                  </a:cubicBezTo>
                  <a:cubicBezTo>
                    <a:pt x="2720" y="309"/>
                    <a:pt x="2522" y="302"/>
                    <a:pt x="2319" y="302"/>
                  </a:cubicBezTo>
                  <a:cubicBezTo>
                    <a:pt x="2305" y="302"/>
                    <a:pt x="2290" y="302"/>
                    <a:pt x="2276" y="302"/>
                  </a:cubicBezTo>
                  <a:cubicBezTo>
                    <a:pt x="2240" y="302"/>
                    <a:pt x="2203" y="302"/>
                    <a:pt x="2168" y="300"/>
                  </a:cubicBezTo>
                  <a:cubicBezTo>
                    <a:pt x="1644" y="288"/>
                    <a:pt x="1132" y="276"/>
                    <a:pt x="632" y="74"/>
                  </a:cubicBezTo>
                  <a:cubicBezTo>
                    <a:pt x="578" y="25"/>
                    <a:pt x="527" y="0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2"/>
            <p:cNvSpPr/>
            <p:nvPr/>
          </p:nvSpPr>
          <p:spPr>
            <a:xfrm>
              <a:off x="5844275" y="3347050"/>
              <a:ext cx="145775" cy="10450"/>
            </a:xfrm>
            <a:custGeom>
              <a:avLst/>
              <a:gdLst/>
              <a:ahLst/>
              <a:cxnLst/>
              <a:rect l="l" t="t" r="r" b="b"/>
              <a:pathLst>
                <a:path w="5831" h="418" extrusionOk="0">
                  <a:moveTo>
                    <a:pt x="113" y="0"/>
                  </a:moveTo>
                  <a:cubicBezTo>
                    <a:pt x="13" y="0"/>
                    <a:pt x="0" y="68"/>
                    <a:pt x="20" y="176"/>
                  </a:cubicBezTo>
                  <a:cubicBezTo>
                    <a:pt x="47" y="203"/>
                    <a:pt x="67" y="216"/>
                    <a:pt x="95" y="216"/>
                  </a:cubicBezTo>
                  <a:cubicBezTo>
                    <a:pt x="105" y="216"/>
                    <a:pt x="115" y="215"/>
                    <a:pt x="127" y="212"/>
                  </a:cubicBezTo>
                  <a:cubicBezTo>
                    <a:pt x="234" y="247"/>
                    <a:pt x="330" y="247"/>
                    <a:pt x="437" y="295"/>
                  </a:cubicBezTo>
                  <a:cubicBezTo>
                    <a:pt x="682" y="344"/>
                    <a:pt x="933" y="376"/>
                    <a:pt x="1181" y="376"/>
                  </a:cubicBezTo>
                  <a:cubicBezTo>
                    <a:pt x="1295" y="376"/>
                    <a:pt x="1408" y="369"/>
                    <a:pt x="1520" y="354"/>
                  </a:cubicBezTo>
                  <a:cubicBezTo>
                    <a:pt x="1724" y="393"/>
                    <a:pt x="1925" y="417"/>
                    <a:pt x="2124" y="417"/>
                  </a:cubicBezTo>
                  <a:cubicBezTo>
                    <a:pt x="2296" y="417"/>
                    <a:pt x="2468" y="399"/>
                    <a:pt x="2640" y="354"/>
                  </a:cubicBezTo>
                  <a:lnTo>
                    <a:pt x="2973" y="354"/>
                  </a:lnTo>
                  <a:cubicBezTo>
                    <a:pt x="3074" y="384"/>
                    <a:pt x="3181" y="402"/>
                    <a:pt x="3291" y="402"/>
                  </a:cubicBezTo>
                  <a:cubicBezTo>
                    <a:pt x="3402" y="402"/>
                    <a:pt x="3515" y="384"/>
                    <a:pt x="3628" y="343"/>
                  </a:cubicBezTo>
                  <a:cubicBezTo>
                    <a:pt x="3814" y="376"/>
                    <a:pt x="4001" y="388"/>
                    <a:pt x="4188" y="388"/>
                  </a:cubicBezTo>
                  <a:cubicBezTo>
                    <a:pt x="4612" y="388"/>
                    <a:pt x="5038" y="328"/>
                    <a:pt x="5460" y="328"/>
                  </a:cubicBezTo>
                  <a:cubicBezTo>
                    <a:pt x="5508" y="328"/>
                    <a:pt x="5556" y="329"/>
                    <a:pt x="5604" y="331"/>
                  </a:cubicBezTo>
                  <a:cubicBezTo>
                    <a:pt x="5676" y="247"/>
                    <a:pt x="5830" y="224"/>
                    <a:pt x="5735" y="69"/>
                  </a:cubicBezTo>
                  <a:cubicBezTo>
                    <a:pt x="5652" y="69"/>
                    <a:pt x="5557" y="57"/>
                    <a:pt x="5473" y="57"/>
                  </a:cubicBezTo>
                  <a:cubicBezTo>
                    <a:pt x="5346" y="110"/>
                    <a:pt x="5216" y="123"/>
                    <a:pt x="5085" y="123"/>
                  </a:cubicBezTo>
                  <a:cubicBezTo>
                    <a:pt x="4964" y="123"/>
                    <a:pt x="4843" y="112"/>
                    <a:pt x="4724" y="112"/>
                  </a:cubicBezTo>
                  <a:cubicBezTo>
                    <a:pt x="4684" y="112"/>
                    <a:pt x="4644" y="113"/>
                    <a:pt x="4604" y="116"/>
                  </a:cubicBezTo>
                  <a:cubicBezTo>
                    <a:pt x="4544" y="117"/>
                    <a:pt x="4485" y="118"/>
                    <a:pt x="4425" y="118"/>
                  </a:cubicBezTo>
                  <a:cubicBezTo>
                    <a:pt x="4080" y="118"/>
                    <a:pt x="3731" y="104"/>
                    <a:pt x="3382" y="104"/>
                  </a:cubicBezTo>
                  <a:cubicBezTo>
                    <a:pt x="3053" y="104"/>
                    <a:pt x="2725" y="116"/>
                    <a:pt x="2401" y="164"/>
                  </a:cubicBezTo>
                  <a:lnTo>
                    <a:pt x="2354" y="164"/>
                  </a:lnTo>
                  <a:cubicBezTo>
                    <a:pt x="2247" y="128"/>
                    <a:pt x="2136" y="110"/>
                    <a:pt x="2025" y="110"/>
                  </a:cubicBezTo>
                  <a:cubicBezTo>
                    <a:pt x="1913" y="110"/>
                    <a:pt x="1800" y="128"/>
                    <a:pt x="1687" y="164"/>
                  </a:cubicBezTo>
                  <a:lnTo>
                    <a:pt x="1639" y="164"/>
                  </a:lnTo>
                  <a:cubicBezTo>
                    <a:pt x="1527" y="122"/>
                    <a:pt x="1409" y="113"/>
                    <a:pt x="1288" y="113"/>
                  </a:cubicBezTo>
                  <a:cubicBezTo>
                    <a:pt x="1184" y="113"/>
                    <a:pt x="1077" y="120"/>
                    <a:pt x="971" y="120"/>
                  </a:cubicBezTo>
                  <a:cubicBezTo>
                    <a:pt x="848" y="120"/>
                    <a:pt x="724" y="110"/>
                    <a:pt x="604" y="69"/>
                  </a:cubicBezTo>
                  <a:cubicBezTo>
                    <a:pt x="511" y="18"/>
                    <a:pt x="406" y="3"/>
                    <a:pt x="306" y="3"/>
                  </a:cubicBezTo>
                  <a:cubicBezTo>
                    <a:pt x="265" y="3"/>
                    <a:pt x="225" y="6"/>
                    <a:pt x="187" y="9"/>
                  </a:cubicBezTo>
                  <a:cubicBezTo>
                    <a:pt x="158" y="3"/>
                    <a:pt x="133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2"/>
            <p:cNvSpPr/>
            <p:nvPr/>
          </p:nvSpPr>
          <p:spPr>
            <a:xfrm>
              <a:off x="6048650" y="3339600"/>
              <a:ext cx="102425" cy="16400"/>
            </a:xfrm>
            <a:custGeom>
              <a:avLst/>
              <a:gdLst/>
              <a:ahLst/>
              <a:cxnLst/>
              <a:rect l="l" t="t" r="r" b="b"/>
              <a:pathLst>
                <a:path w="4097" h="656" extrusionOk="0">
                  <a:moveTo>
                    <a:pt x="2131" y="0"/>
                  </a:moveTo>
                  <a:cubicBezTo>
                    <a:pt x="2007" y="0"/>
                    <a:pt x="1918" y="98"/>
                    <a:pt x="1834" y="248"/>
                  </a:cubicBezTo>
                  <a:cubicBezTo>
                    <a:pt x="1816" y="356"/>
                    <a:pt x="1780" y="387"/>
                    <a:pt x="1736" y="387"/>
                  </a:cubicBezTo>
                  <a:cubicBezTo>
                    <a:pt x="1675" y="387"/>
                    <a:pt x="1599" y="325"/>
                    <a:pt x="1541" y="325"/>
                  </a:cubicBezTo>
                  <a:cubicBezTo>
                    <a:pt x="1531" y="325"/>
                    <a:pt x="1522" y="327"/>
                    <a:pt x="1513" y="331"/>
                  </a:cubicBezTo>
                  <a:cubicBezTo>
                    <a:pt x="1458" y="336"/>
                    <a:pt x="1402" y="338"/>
                    <a:pt x="1345" y="338"/>
                  </a:cubicBezTo>
                  <a:cubicBezTo>
                    <a:pt x="1167" y="338"/>
                    <a:pt x="985" y="319"/>
                    <a:pt x="806" y="319"/>
                  </a:cubicBezTo>
                  <a:cubicBezTo>
                    <a:pt x="514" y="319"/>
                    <a:pt x="232" y="370"/>
                    <a:pt x="1" y="641"/>
                  </a:cubicBezTo>
                  <a:cubicBezTo>
                    <a:pt x="310" y="641"/>
                    <a:pt x="617" y="638"/>
                    <a:pt x="922" y="638"/>
                  </a:cubicBezTo>
                  <a:cubicBezTo>
                    <a:pt x="1227" y="638"/>
                    <a:pt x="1531" y="641"/>
                    <a:pt x="1834" y="652"/>
                  </a:cubicBezTo>
                  <a:cubicBezTo>
                    <a:pt x="1885" y="654"/>
                    <a:pt x="1935" y="655"/>
                    <a:pt x="1985" y="655"/>
                  </a:cubicBezTo>
                  <a:cubicBezTo>
                    <a:pt x="2389" y="655"/>
                    <a:pt x="2794" y="600"/>
                    <a:pt x="3199" y="600"/>
                  </a:cubicBezTo>
                  <a:cubicBezTo>
                    <a:pt x="3375" y="600"/>
                    <a:pt x="3551" y="611"/>
                    <a:pt x="3728" y="641"/>
                  </a:cubicBezTo>
                  <a:cubicBezTo>
                    <a:pt x="3799" y="522"/>
                    <a:pt x="4097" y="641"/>
                    <a:pt x="4025" y="355"/>
                  </a:cubicBezTo>
                  <a:cubicBezTo>
                    <a:pt x="3978" y="343"/>
                    <a:pt x="3918" y="343"/>
                    <a:pt x="3870" y="331"/>
                  </a:cubicBezTo>
                  <a:cubicBezTo>
                    <a:pt x="3821" y="300"/>
                    <a:pt x="3772" y="279"/>
                    <a:pt x="3724" y="279"/>
                  </a:cubicBezTo>
                  <a:cubicBezTo>
                    <a:pt x="3680" y="279"/>
                    <a:pt x="3637" y="297"/>
                    <a:pt x="3597" y="343"/>
                  </a:cubicBezTo>
                  <a:cubicBezTo>
                    <a:pt x="3311" y="343"/>
                    <a:pt x="3025" y="331"/>
                    <a:pt x="2739" y="331"/>
                  </a:cubicBezTo>
                  <a:cubicBezTo>
                    <a:pt x="2704" y="295"/>
                    <a:pt x="2656" y="271"/>
                    <a:pt x="2608" y="248"/>
                  </a:cubicBezTo>
                  <a:cubicBezTo>
                    <a:pt x="2604" y="241"/>
                    <a:pt x="2597" y="239"/>
                    <a:pt x="2587" y="239"/>
                  </a:cubicBezTo>
                  <a:cubicBezTo>
                    <a:pt x="2569" y="239"/>
                    <a:pt x="2543" y="248"/>
                    <a:pt x="2522" y="248"/>
                  </a:cubicBezTo>
                  <a:cubicBezTo>
                    <a:pt x="2497" y="248"/>
                    <a:pt x="2479" y="235"/>
                    <a:pt x="2489" y="176"/>
                  </a:cubicBezTo>
                  <a:cubicBezTo>
                    <a:pt x="2501" y="117"/>
                    <a:pt x="2489" y="93"/>
                    <a:pt x="2442" y="57"/>
                  </a:cubicBezTo>
                  <a:lnTo>
                    <a:pt x="2311" y="57"/>
                  </a:lnTo>
                  <a:cubicBezTo>
                    <a:pt x="2243" y="18"/>
                    <a:pt x="2184" y="0"/>
                    <a:pt x="2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2"/>
            <p:cNvSpPr/>
            <p:nvPr/>
          </p:nvSpPr>
          <p:spPr>
            <a:xfrm>
              <a:off x="6057600" y="3370300"/>
              <a:ext cx="68175" cy="11825"/>
            </a:xfrm>
            <a:custGeom>
              <a:avLst/>
              <a:gdLst/>
              <a:ahLst/>
              <a:cxnLst/>
              <a:rect l="l" t="t" r="r" b="b"/>
              <a:pathLst>
                <a:path w="2727" h="473" extrusionOk="0">
                  <a:moveTo>
                    <a:pt x="1105" y="0"/>
                  </a:moveTo>
                  <a:cubicBezTo>
                    <a:pt x="768" y="0"/>
                    <a:pt x="430" y="36"/>
                    <a:pt x="95" y="115"/>
                  </a:cubicBezTo>
                  <a:cubicBezTo>
                    <a:pt x="0" y="246"/>
                    <a:pt x="0" y="353"/>
                    <a:pt x="119" y="448"/>
                  </a:cubicBezTo>
                  <a:cubicBezTo>
                    <a:pt x="418" y="466"/>
                    <a:pt x="716" y="471"/>
                    <a:pt x="1013" y="471"/>
                  </a:cubicBezTo>
                  <a:cubicBezTo>
                    <a:pt x="1338" y="471"/>
                    <a:pt x="1662" y="465"/>
                    <a:pt x="1987" y="465"/>
                  </a:cubicBezTo>
                  <a:cubicBezTo>
                    <a:pt x="2170" y="465"/>
                    <a:pt x="2353" y="467"/>
                    <a:pt x="2536" y="472"/>
                  </a:cubicBezTo>
                  <a:cubicBezTo>
                    <a:pt x="2643" y="448"/>
                    <a:pt x="2727" y="413"/>
                    <a:pt x="2679" y="306"/>
                  </a:cubicBezTo>
                  <a:cubicBezTo>
                    <a:pt x="2584" y="91"/>
                    <a:pt x="2369" y="139"/>
                    <a:pt x="2191" y="115"/>
                  </a:cubicBezTo>
                  <a:cubicBezTo>
                    <a:pt x="2143" y="115"/>
                    <a:pt x="2119" y="91"/>
                    <a:pt x="2072" y="91"/>
                  </a:cubicBezTo>
                  <a:cubicBezTo>
                    <a:pt x="1752" y="33"/>
                    <a:pt x="1428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2"/>
            <p:cNvSpPr/>
            <p:nvPr/>
          </p:nvSpPr>
          <p:spPr>
            <a:xfrm>
              <a:off x="5491150" y="3337750"/>
              <a:ext cx="73550" cy="18700"/>
            </a:xfrm>
            <a:custGeom>
              <a:avLst/>
              <a:gdLst/>
              <a:ahLst/>
              <a:cxnLst/>
              <a:rect l="l" t="t" r="r" b="b"/>
              <a:pathLst>
                <a:path w="2942" h="748" extrusionOk="0">
                  <a:moveTo>
                    <a:pt x="239" y="0"/>
                  </a:moveTo>
                  <a:lnTo>
                    <a:pt x="239" y="0"/>
                  </a:lnTo>
                  <a:cubicBezTo>
                    <a:pt x="120" y="60"/>
                    <a:pt x="72" y="155"/>
                    <a:pt x="36" y="274"/>
                  </a:cubicBezTo>
                  <a:cubicBezTo>
                    <a:pt x="12" y="322"/>
                    <a:pt x="1" y="381"/>
                    <a:pt x="1" y="441"/>
                  </a:cubicBezTo>
                  <a:cubicBezTo>
                    <a:pt x="12" y="500"/>
                    <a:pt x="60" y="548"/>
                    <a:pt x="96" y="596"/>
                  </a:cubicBezTo>
                  <a:cubicBezTo>
                    <a:pt x="546" y="715"/>
                    <a:pt x="998" y="748"/>
                    <a:pt x="1452" y="748"/>
                  </a:cubicBezTo>
                  <a:cubicBezTo>
                    <a:pt x="1947" y="748"/>
                    <a:pt x="2444" y="709"/>
                    <a:pt x="2941" y="703"/>
                  </a:cubicBezTo>
                  <a:lnTo>
                    <a:pt x="2810" y="429"/>
                  </a:lnTo>
                  <a:cubicBezTo>
                    <a:pt x="2391" y="422"/>
                    <a:pt x="1964" y="415"/>
                    <a:pt x="1538" y="415"/>
                  </a:cubicBezTo>
                  <a:cubicBezTo>
                    <a:pt x="1226" y="415"/>
                    <a:pt x="915" y="419"/>
                    <a:pt x="608" y="429"/>
                  </a:cubicBezTo>
                  <a:cubicBezTo>
                    <a:pt x="274" y="429"/>
                    <a:pt x="179" y="298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2"/>
            <p:cNvSpPr/>
            <p:nvPr/>
          </p:nvSpPr>
          <p:spPr>
            <a:xfrm>
              <a:off x="5875425" y="3414800"/>
              <a:ext cx="71175" cy="17000"/>
            </a:xfrm>
            <a:custGeom>
              <a:avLst/>
              <a:gdLst/>
              <a:ahLst/>
              <a:cxnLst/>
              <a:rect l="l" t="t" r="r" b="b"/>
              <a:pathLst>
                <a:path w="2847" h="680" extrusionOk="0">
                  <a:moveTo>
                    <a:pt x="1208" y="0"/>
                  </a:moveTo>
                  <a:cubicBezTo>
                    <a:pt x="1156" y="0"/>
                    <a:pt x="1104" y="24"/>
                    <a:pt x="1048" y="73"/>
                  </a:cubicBezTo>
                  <a:lnTo>
                    <a:pt x="643" y="73"/>
                  </a:lnTo>
                  <a:cubicBezTo>
                    <a:pt x="615" y="101"/>
                    <a:pt x="587" y="114"/>
                    <a:pt x="557" y="114"/>
                  </a:cubicBezTo>
                  <a:cubicBezTo>
                    <a:pt x="522" y="114"/>
                    <a:pt x="485" y="98"/>
                    <a:pt x="441" y="73"/>
                  </a:cubicBezTo>
                  <a:cubicBezTo>
                    <a:pt x="310" y="73"/>
                    <a:pt x="191" y="61"/>
                    <a:pt x="60" y="61"/>
                  </a:cubicBezTo>
                  <a:cubicBezTo>
                    <a:pt x="12" y="85"/>
                    <a:pt x="0" y="145"/>
                    <a:pt x="0" y="204"/>
                  </a:cubicBezTo>
                  <a:cubicBezTo>
                    <a:pt x="24" y="323"/>
                    <a:pt x="84" y="431"/>
                    <a:pt x="179" y="514"/>
                  </a:cubicBezTo>
                  <a:cubicBezTo>
                    <a:pt x="228" y="555"/>
                    <a:pt x="289" y="568"/>
                    <a:pt x="349" y="568"/>
                  </a:cubicBezTo>
                  <a:cubicBezTo>
                    <a:pt x="376" y="568"/>
                    <a:pt x="403" y="565"/>
                    <a:pt x="429" y="562"/>
                  </a:cubicBezTo>
                  <a:cubicBezTo>
                    <a:pt x="472" y="519"/>
                    <a:pt x="511" y="484"/>
                    <a:pt x="555" y="484"/>
                  </a:cubicBezTo>
                  <a:cubicBezTo>
                    <a:pt x="585" y="484"/>
                    <a:pt x="617" y="500"/>
                    <a:pt x="655" y="538"/>
                  </a:cubicBezTo>
                  <a:cubicBezTo>
                    <a:pt x="685" y="544"/>
                    <a:pt x="709" y="547"/>
                    <a:pt x="734" y="547"/>
                  </a:cubicBezTo>
                  <a:cubicBezTo>
                    <a:pt x="760" y="547"/>
                    <a:pt x="786" y="544"/>
                    <a:pt x="822" y="538"/>
                  </a:cubicBezTo>
                  <a:cubicBezTo>
                    <a:pt x="848" y="529"/>
                    <a:pt x="873" y="526"/>
                    <a:pt x="898" y="526"/>
                  </a:cubicBezTo>
                  <a:cubicBezTo>
                    <a:pt x="1012" y="526"/>
                    <a:pt x="1122" y="599"/>
                    <a:pt x="1239" y="609"/>
                  </a:cubicBezTo>
                  <a:cubicBezTo>
                    <a:pt x="1537" y="616"/>
                    <a:pt x="1839" y="680"/>
                    <a:pt x="2141" y="680"/>
                  </a:cubicBezTo>
                  <a:cubicBezTo>
                    <a:pt x="2357" y="680"/>
                    <a:pt x="2573" y="647"/>
                    <a:pt x="2787" y="538"/>
                  </a:cubicBezTo>
                  <a:cubicBezTo>
                    <a:pt x="2822" y="454"/>
                    <a:pt x="2846" y="395"/>
                    <a:pt x="2810" y="323"/>
                  </a:cubicBezTo>
                  <a:cubicBezTo>
                    <a:pt x="2704" y="161"/>
                    <a:pt x="2561" y="136"/>
                    <a:pt x="2409" y="136"/>
                  </a:cubicBezTo>
                  <a:cubicBezTo>
                    <a:pt x="2340" y="136"/>
                    <a:pt x="2269" y="141"/>
                    <a:pt x="2198" y="141"/>
                  </a:cubicBezTo>
                  <a:cubicBezTo>
                    <a:pt x="2096" y="141"/>
                    <a:pt x="1995" y="130"/>
                    <a:pt x="1905" y="73"/>
                  </a:cubicBezTo>
                  <a:lnTo>
                    <a:pt x="1667" y="73"/>
                  </a:lnTo>
                  <a:cubicBezTo>
                    <a:pt x="1667" y="85"/>
                    <a:pt x="1655" y="85"/>
                    <a:pt x="1608" y="97"/>
                  </a:cubicBezTo>
                  <a:cubicBezTo>
                    <a:pt x="1597" y="104"/>
                    <a:pt x="1587" y="107"/>
                    <a:pt x="1576" y="107"/>
                  </a:cubicBezTo>
                  <a:cubicBezTo>
                    <a:pt x="1551" y="107"/>
                    <a:pt x="1526" y="90"/>
                    <a:pt x="1501" y="73"/>
                  </a:cubicBezTo>
                  <a:cubicBezTo>
                    <a:pt x="1453" y="61"/>
                    <a:pt x="1394" y="61"/>
                    <a:pt x="1358" y="61"/>
                  </a:cubicBezTo>
                  <a:cubicBezTo>
                    <a:pt x="1306" y="21"/>
                    <a:pt x="1257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5966500" y="3319950"/>
              <a:ext cx="73850" cy="18125"/>
            </a:xfrm>
            <a:custGeom>
              <a:avLst/>
              <a:gdLst/>
              <a:ahLst/>
              <a:cxnLst/>
              <a:rect l="l" t="t" r="r" b="b"/>
              <a:pathLst>
                <a:path w="2954" h="725" extrusionOk="0">
                  <a:moveTo>
                    <a:pt x="2089" y="0"/>
                  </a:moveTo>
                  <a:cubicBezTo>
                    <a:pt x="1952" y="0"/>
                    <a:pt x="1819" y="21"/>
                    <a:pt x="1703" y="117"/>
                  </a:cubicBezTo>
                  <a:cubicBezTo>
                    <a:pt x="1686" y="330"/>
                    <a:pt x="1615" y="504"/>
                    <a:pt x="1456" y="504"/>
                  </a:cubicBezTo>
                  <a:cubicBezTo>
                    <a:pt x="1402" y="504"/>
                    <a:pt x="1338" y="484"/>
                    <a:pt x="1263" y="438"/>
                  </a:cubicBezTo>
                  <a:cubicBezTo>
                    <a:pt x="1194" y="394"/>
                    <a:pt x="1131" y="380"/>
                    <a:pt x="1071" y="380"/>
                  </a:cubicBezTo>
                  <a:cubicBezTo>
                    <a:pt x="961" y="380"/>
                    <a:pt x="860" y="427"/>
                    <a:pt x="751" y="427"/>
                  </a:cubicBezTo>
                  <a:cubicBezTo>
                    <a:pt x="743" y="427"/>
                    <a:pt x="735" y="427"/>
                    <a:pt x="727" y="426"/>
                  </a:cubicBezTo>
                  <a:cubicBezTo>
                    <a:pt x="668" y="367"/>
                    <a:pt x="584" y="367"/>
                    <a:pt x="489" y="367"/>
                  </a:cubicBezTo>
                  <a:cubicBezTo>
                    <a:pt x="406" y="379"/>
                    <a:pt x="334" y="426"/>
                    <a:pt x="239" y="426"/>
                  </a:cubicBezTo>
                  <a:lnTo>
                    <a:pt x="156" y="426"/>
                  </a:lnTo>
                  <a:cubicBezTo>
                    <a:pt x="108" y="474"/>
                    <a:pt x="48" y="534"/>
                    <a:pt x="1" y="593"/>
                  </a:cubicBezTo>
                  <a:cubicBezTo>
                    <a:pt x="250" y="692"/>
                    <a:pt x="504" y="713"/>
                    <a:pt x="757" y="713"/>
                  </a:cubicBezTo>
                  <a:cubicBezTo>
                    <a:pt x="956" y="713"/>
                    <a:pt x="1154" y="700"/>
                    <a:pt x="1351" y="700"/>
                  </a:cubicBezTo>
                  <a:cubicBezTo>
                    <a:pt x="1477" y="700"/>
                    <a:pt x="1603" y="706"/>
                    <a:pt x="1727" y="724"/>
                  </a:cubicBezTo>
                  <a:cubicBezTo>
                    <a:pt x="2120" y="712"/>
                    <a:pt x="2489" y="712"/>
                    <a:pt x="2870" y="700"/>
                  </a:cubicBezTo>
                  <a:cubicBezTo>
                    <a:pt x="2954" y="653"/>
                    <a:pt x="2930" y="605"/>
                    <a:pt x="2858" y="557"/>
                  </a:cubicBezTo>
                  <a:cubicBezTo>
                    <a:pt x="2811" y="557"/>
                    <a:pt x="2787" y="546"/>
                    <a:pt x="2739" y="546"/>
                  </a:cubicBezTo>
                  <a:cubicBezTo>
                    <a:pt x="2650" y="462"/>
                    <a:pt x="2558" y="435"/>
                    <a:pt x="2464" y="435"/>
                  </a:cubicBezTo>
                  <a:cubicBezTo>
                    <a:pt x="2370" y="435"/>
                    <a:pt x="2275" y="462"/>
                    <a:pt x="2180" y="486"/>
                  </a:cubicBezTo>
                  <a:cubicBezTo>
                    <a:pt x="2143" y="486"/>
                    <a:pt x="2097" y="504"/>
                    <a:pt x="2054" y="504"/>
                  </a:cubicBezTo>
                  <a:cubicBezTo>
                    <a:pt x="2027" y="504"/>
                    <a:pt x="2000" y="497"/>
                    <a:pt x="1977" y="474"/>
                  </a:cubicBezTo>
                  <a:lnTo>
                    <a:pt x="1977" y="474"/>
                  </a:lnTo>
                  <a:cubicBezTo>
                    <a:pt x="2025" y="486"/>
                    <a:pt x="2072" y="486"/>
                    <a:pt x="2096" y="486"/>
                  </a:cubicBezTo>
                  <a:cubicBezTo>
                    <a:pt x="2215" y="486"/>
                    <a:pt x="2334" y="474"/>
                    <a:pt x="2334" y="307"/>
                  </a:cubicBezTo>
                  <a:cubicBezTo>
                    <a:pt x="2376" y="287"/>
                    <a:pt x="2103" y="167"/>
                    <a:pt x="2264" y="167"/>
                  </a:cubicBezTo>
                  <a:cubicBezTo>
                    <a:pt x="2288" y="167"/>
                    <a:pt x="2323" y="170"/>
                    <a:pt x="2370" y="176"/>
                  </a:cubicBezTo>
                  <a:cubicBezTo>
                    <a:pt x="2430" y="176"/>
                    <a:pt x="2477" y="81"/>
                    <a:pt x="2442" y="10"/>
                  </a:cubicBezTo>
                  <a:lnTo>
                    <a:pt x="2442" y="10"/>
                  </a:lnTo>
                  <a:cubicBezTo>
                    <a:pt x="2423" y="11"/>
                    <a:pt x="2405" y="11"/>
                    <a:pt x="2387" y="11"/>
                  </a:cubicBezTo>
                  <a:cubicBezTo>
                    <a:pt x="2289" y="11"/>
                    <a:pt x="2188" y="0"/>
                    <a:pt x="2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5682775" y="3411850"/>
              <a:ext cx="65875" cy="17125"/>
            </a:xfrm>
            <a:custGeom>
              <a:avLst/>
              <a:gdLst/>
              <a:ahLst/>
              <a:cxnLst/>
              <a:rect l="l" t="t" r="r" b="b"/>
              <a:pathLst>
                <a:path w="2635" h="685" extrusionOk="0">
                  <a:moveTo>
                    <a:pt x="713" y="0"/>
                  </a:moveTo>
                  <a:cubicBezTo>
                    <a:pt x="673" y="0"/>
                    <a:pt x="631" y="8"/>
                    <a:pt x="587" y="25"/>
                  </a:cubicBezTo>
                  <a:cubicBezTo>
                    <a:pt x="485" y="106"/>
                    <a:pt x="375" y="161"/>
                    <a:pt x="242" y="161"/>
                  </a:cubicBezTo>
                  <a:cubicBezTo>
                    <a:pt x="219" y="161"/>
                    <a:pt x="195" y="159"/>
                    <a:pt x="170" y="156"/>
                  </a:cubicBezTo>
                  <a:cubicBezTo>
                    <a:pt x="80" y="212"/>
                    <a:pt x="0" y="396"/>
                    <a:pt x="113" y="396"/>
                  </a:cubicBezTo>
                  <a:cubicBezTo>
                    <a:pt x="119" y="396"/>
                    <a:pt x="126" y="395"/>
                    <a:pt x="134" y="394"/>
                  </a:cubicBezTo>
                  <a:cubicBezTo>
                    <a:pt x="158" y="393"/>
                    <a:pt x="182" y="392"/>
                    <a:pt x="206" y="392"/>
                  </a:cubicBezTo>
                  <a:cubicBezTo>
                    <a:pt x="671" y="392"/>
                    <a:pt x="1109" y="566"/>
                    <a:pt x="1559" y="566"/>
                  </a:cubicBezTo>
                  <a:cubicBezTo>
                    <a:pt x="1659" y="566"/>
                    <a:pt x="1759" y="557"/>
                    <a:pt x="1861" y="537"/>
                  </a:cubicBezTo>
                  <a:cubicBezTo>
                    <a:pt x="1910" y="523"/>
                    <a:pt x="1957" y="517"/>
                    <a:pt x="2000" y="517"/>
                  </a:cubicBezTo>
                  <a:cubicBezTo>
                    <a:pt x="2113" y="517"/>
                    <a:pt x="2210" y="557"/>
                    <a:pt x="2313" y="608"/>
                  </a:cubicBezTo>
                  <a:cubicBezTo>
                    <a:pt x="2362" y="662"/>
                    <a:pt x="2411" y="685"/>
                    <a:pt x="2458" y="685"/>
                  </a:cubicBezTo>
                  <a:cubicBezTo>
                    <a:pt x="2513" y="685"/>
                    <a:pt x="2565" y="653"/>
                    <a:pt x="2611" y="608"/>
                  </a:cubicBezTo>
                  <a:cubicBezTo>
                    <a:pt x="2634" y="549"/>
                    <a:pt x="2634" y="501"/>
                    <a:pt x="2599" y="441"/>
                  </a:cubicBezTo>
                  <a:cubicBezTo>
                    <a:pt x="2527" y="370"/>
                    <a:pt x="2456" y="334"/>
                    <a:pt x="2372" y="310"/>
                  </a:cubicBezTo>
                  <a:cubicBezTo>
                    <a:pt x="2349" y="310"/>
                    <a:pt x="2337" y="299"/>
                    <a:pt x="2301" y="275"/>
                  </a:cubicBezTo>
                  <a:cubicBezTo>
                    <a:pt x="2242" y="263"/>
                    <a:pt x="2194" y="239"/>
                    <a:pt x="2170" y="191"/>
                  </a:cubicBezTo>
                  <a:lnTo>
                    <a:pt x="2158" y="179"/>
                  </a:lnTo>
                  <a:cubicBezTo>
                    <a:pt x="2107" y="143"/>
                    <a:pt x="2052" y="129"/>
                    <a:pt x="1994" y="129"/>
                  </a:cubicBezTo>
                  <a:cubicBezTo>
                    <a:pt x="1958" y="129"/>
                    <a:pt x="1921" y="135"/>
                    <a:pt x="1884" y="144"/>
                  </a:cubicBezTo>
                  <a:cubicBezTo>
                    <a:pt x="1801" y="156"/>
                    <a:pt x="1694" y="156"/>
                    <a:pt x="1587" y="179"/>
                  </a:cubicBezTo>
                  <a:cubicBezTo>
                    <a:pt x="1546" y="146"/>
                    <a:pt x="1495" y="131"/>
                    <a:pt x="1443" y="131"/>
                  </a:cubicBezTo>
                  <a:cubicBezTo>
                    <a:pt x="1402" y="131"/>
                    <a:pt x="1361" y="140"/>
                    <a:pt x="1325" y="156"/>
                  </a:cubicBezTo>
                  <a:cubicBezTo>
                    <a:pt x="1265" y="144"/>
                    <a:pt x="1218" y="144"/>
                    <a:pt x="1158" y="144"/>
                  </a:cubicBezTo>
                  <a:cubicBezTo>
                    <a:pt x="1007" y="106"/>
                    <a:pt x="870" y="0"/>
                    <a:pt x="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6129025" y="3414675"/>
              <a:ext cx="57475" cy="12400"/>
            </a:xfrm>
            <a:custGeom>
              <a:avLst/>
              <a:gdLst/>
              <a:ahLst/>
              <a:cxnLst/>
              <a:rect l="l" t="t" r="r" b="b"/>
              <a:pathLst>
                <a:path w="2299" h="496" extrusionOk="0">
                  <a:moveTo>
                    <a:pt x="540" y="1"/>
                  </a:moveTo>
                  <a:cubicBezTo>
                    <a:pt x="487" y="1"/>
                    <a:pt x="439" y="21"/>
                    <a:pt x="394" y="66"/>
                  </a:cubicBezTo>
                  <a:cubicBezTo>
                    <a:pt x="346" y="78"/>
                    <a:pt x="298" y="78"/>
                    <a:pt x="263" y="78"/>
                  </a:cubicBezTo>
                  <a:cubicBezTo>
                    <a:pt x="215" y="102"/>
                    <a:pt x="155" y="138"/>
                    <a:pt x="108" y="150"/>
                  </a:cubicBezTo>
                  <a:cubicBezTo>
                    <a:pt x="60" y="186"/>
                    <a:pt x="36" y="221"/>
                    <a:pt x="24" y="269"/>
                  </a:cubicBezTo>
                  <a:cubicBezTo>
                    <a:pt x="1" y="364"/>
                    <a:pt x="24" y="436"/>
                    <a:pt x="96" y="495"/>
                  </a:cubicBezTo>
                  <a:cubicBezTo>
                    <a:pt x="286" y="483"/>
                    <a:pt x="501" y="483"/>
                    <a:pt x="691" y="483"/>
                  </a:cubicBezTo>
                  <a:cubicBezTo>
                    <a:pt x="691" y="436"/>
                    <a:pt x="691" y="400"/>
                    <a:pt x="703" y="376"/>
                  </a:cubicBezTo>
                  <a:cubicBezTo>
                    <a:pt x="763" y="376"/>
                    <a:pt x="798" y="388"/>
                    <a:pt x="810" y="447"/>
                  </a:cubicBezTo>
                  <a:cubicBezTo>
                    <a:pt x="993" y="465"/>
                    <a:pt x="1180" y="495"/>
                    <a:pt x="1366" y="495"/>
                  </a:cubicBezTo>
                  <a:cubicBezTo>
                    <a:pt x="1568" y="495"/>
                    <a:pt x="1767" y="459"/>
                    <a:pt x="1953" y="328"/>
                  </a:cubicBezTo>
                  <a:cubicBezTo>
                    <a:pt x="2013" y="364"/>
                    <a:pt x="2072" y="388"/>
                    <a:pt x="2130" y="388"/>
                  </a:cubicBezTo>
                  <a:cubicBezTo>
                    <a:pt x="2188" y="388"/>
                    <a:pt x="2245" y="364"/>
                    <a:pt x="2299" y="305"/>
                  </a:cubicBezTo>
                  <a:cubicBezTo>
                    <a:pt x="2287" y="221"/>
                    <a:pt x="2251" y="138"/>
                    <a:pt x="2239" y="66"/>
                  </a:cubicBezTo>
                  <a:cubicBezTo>
                    <a:pt x="2221" y="72"/>
                    <a:pt x="2206" y="75"/>
                    <a:pt x="2191" y="75"/>
                  </a:cubicBezTo>
                  <a:cubicBezTo>
                    <a:pt x="2176" y="75"/>
                    <a:pt x="2162" y="72"/>
                    <a:pt x="2144" y="66"/>
                  </a:cubicBezTo>
                  <a:cubicBezTo>
                    <a:pt x="2144" y="78"/>
                    <a:pt x="2120" y="90"/>
                    <a:pt x="2084" y="102"/>
                  </a:cubicBezTo>
                  <a:cubicBezTo>
                    <a:pt x="2068" y="109"/>
                    <a:pt x="2054" y="112"/>
                    <a:pt x="2042" y="112"/>
                  </a:cubicBezTo>
                  <a:cubicBezTo>
                    <a:pt x="2010" y="112"/>
                    <a:pt x="1991" y="92"/>
                    <a:pt x="1965" y="66"/>
                  </a:cubicBezTo>
                  <a:lnTo>
                    <a:pt x="1251" y="66"/>
                  </a:lnTo>
                  <a:cubicBezTo>
                    <a:pt x="1251" y="78"/>
                    <a:pt x="1239" y="90"/>
                    <a:pt x="1215" y="102"/>
                  </a:cubicBezTo>
                  <a:cubicBezTo>
                    <a:pt x="1205" y="109"/>
                    <a:pt x="1196" y="112"/>
                    <a:pt x="1187" y="112"/>
                  </a:cubicBezTo>
                  <a:cubicBezTo>
                    <a:pt x="1165" y="112"/>
                    <a:pt x="1146" y="92"/>
                    <a:pt x="1120" y="66"/>
                  </a:cubicBezTo>
                  <a:cubicBezTo>
                    <a:pt x="977" y="66"/>
                    <a:pt x="822" y="43"/>
                    <a:pt x="679" y="43"/>
                  </a:cubicBezTo>
                  <a:cubicBezTo>
                    <a:pt x="630" y="15"/>
                    <a:pt x="584" y="1"/>
                    <a:pt x="5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2"/>
            <p:cNvSpPr/>
            <p:nvPr/>
          </p:nvSpPr>
          <p:spPr>
            <a:xfrm>
              <a:off x="6123975" y="3371750"/>
              <a:ext cx="70275" cy="12150"/>
            </a:xfrm>
            <a:custGeom>
              <a:avLst/>
              <a:gdLst/>
              <a:ahLst/>
              <a:cxnLst/>
              <a:rect l="l" t="t" r="r" b="b"/>
              <a:pathLst>
                <a:path w="2811" h="486" extrusionOk="0">
                  <a:moveTo>
                    <a:pt x="1047" y="0"/>
                  </a:moveTo>
                  <a:cubicBezTo>
                    <a:pt x="875" y="0"/>
                    <a:pt x="702" y="13"/>
                    <a:pt x="530" y="13"/>
                  </a:cubicBezTo>
                  <a:cubicBezTo>
                    <a:pt x="481" y="13"/>
                    <a:pt x="431" y="12"/>
                    <a:pt x="381" y="9"/>
                  </a:cubicBezTo>
                  <a:cubicBezTo>
                    <a:pt x="310" y="9"/>
                    <a:pt x="250" y="9"/>
                    <a:pt x="179" y="21"/>
                  </a:cubicBezTo>
                  <a:cubicBezTo>
                    <a:pt x="0" y="259"/>
                    <a:pt x="298" y="259"/>
                    <a:pt x="357" y="390"/>
                  </a:cubicBezTo>
                  <a:cubicBezTo>
                    <a:pt x="369" y="438"/>
                    <a:pt x="417" y="474"/>
                    <a:pt x="465" y="486"/>
                  </a:cubicBezTo>
                  <a:lnTo>
                    <a:pt x="679" y="486"/>
                  </a:lnTo>
                  <a:cubicBezTo>
                    <a:pt x="789" y="437"/>
                    <a:pt x="903" y="410"/>
                    <a:pt x="1014" y="410"/>
                  </a:cubicBezTo>
                  <a:cubicBezTo>
                    <a:pt x="1120" y="410"/>
                    <a:pt x="1224" y="434"/>
                    <a:pt x="1322" y="486"/>
                  </a:cubicBezTo>
                  <a:cubicBezTo>
                    <a:pt x="1334" y="480"/>
                    <a:pt x="1349" y="477"/>
                    <a:pt x="1365" y="477"/>
                  </a:cubicBezTo>
                  <a:cubicBezTo>
                    <a:pt x="1381" y="477"/>
                    <a:pt x="1399" y="480"/>
                    <a:pt x="1417" y="486"/>
                  </a:cubicBezTo>
                  <a:cubicBezTo>
                    <a:pt x="1442" y="461"/>
                    <a:pt x="1477" y="445"/>
                    <a:pt x="1513" y="445"/>
                  </a:cubicBezTo>
                  <a:cubicBezTo>
                    <a:pt x="1546" y="445"/>
                    <a:pt x="1579" y="458"/>
                    <a:pt x="1608" y="486"/>
                  </a:cubicBezTo>
                  <a:cubicBezTo>
                    <a:pt x="1619" y="480"/>
                    <a:pt x="1637" y="477"/>
                    <a:pt x="1657" y="477"/>
                  </a:cubicBezTo>
                  <a:cubicBezTo>
                    <a:pt x="1676" y="477"/>
                    <a:pt x="1697" y="480"/>
                    <a:pt x="1715" y="486"/>
                  </a:cubicBezTo>
                  <a:cubicBezTo>
                    <a:pt x="1715" y="474"/>
                    <a:pt x="1727" y="450"/>
                    <a:pt x="1774" y="438"/>
                  </a:cubicBezTo>
                  <a:cubicBezTo>
                    <a:pt x="1788" y="435"/>
                    <a:pt x="1801" y="434"/>
                    <a:pt x="1813" y="434"/>
                  </a:cubicBezTo>
                  <a:cubicBezTo>
                    <a:pt x="1851" y="434"/>
                    <a:pt x="1878" y="449"/>
                    <a:pt x="1905" y="486"/>
                  </a:cubicBezTo>
                  <a:cubicBezTo>
                    <a:pt x="1917" y="480"/>
                    <a:pt x="1935" y="477"/>
                    <a:pt x="1954" y="477"/>
                  </a:cubicBezTo>
                  <a:cubicBezTo>
                    <a:pt x="1974" y="477"/>
                    <a:pt x="1994" y="480"/>
                    <a:pt x="2012" y="486"/>
                  </a:cubicBezTo>
                  <a:cubicBezTo>
                    <a:pt x="2092" y="436"/>
                    <a:pt x="2172" y="413"/>
                    <a:pt x="2251" y="413"/>
                  </a:cubicBezTo>
                  <a:cubicBezTo>
                    <a:pt x="2324" y="413"/>
                    <a:pt x="2396" y="433"/>
                    <a:pt x="2465" y="474"/>
                  </a:cubicBezTo>
                  <a:cubicBezTo>
                    <a:pt x="2483" y="462"/>
                    <a:pt x="2498" y="456"/>
                    <a:pt x="2512" y="456"/>
                  </a:cubicBezTo>
                  <a:cubicBezTo>
                    <a:pt x="2527" y="456"/>
                    <a:pt x="2542" y="462"/>
                    <a:pt x="2560" y="474"/>
                  </a:cubicBezTo>
                  <a:cubicBezTo>
                    <a:pt x="2631" y="438"/>
                    <a:pt x="2715" y="426"/>
                    <a:pt x="2774" y="355"/>
                  </a:cubicBezTo>
                  <a:cubicBezTo>
                    <a:pt x="2810" y="307"/>
                    <a:pt x="2810" y="248"/>
                    <a:pt x="2810" y="188"/>
                  </a:cubicBezTo>
                  <a:cubicBezTo>
                    <a:pt x="2798" y="128"/>
                    <a:pt x="2751" y="93"/>
                    <a:pt x="2691" y="81"/>
                  </a:cubicBezTo>
                  <a:cubicBezTo>
                    <a:pt x="2620" y="69"/>
                    <a:pt x="2536" y="69"/>
                    <a:pt x="2465" y="69"/>
                  </a:cubicBezTo>
                  <a:cubicBezTo>
                    <a:pt x="2415" y="106"/>
                    <a:pt x="2363" y="127"/>
                    <a:pt x="2308" y="127"/>
                  </a:cubicBezTo>
                  <a:cubicBezTo>
                    <a:pt x="2258" y="127"/>
                    <a:pt x="2207" y="109"/>
                    <a:pt x="2155" y="69"/>
                  </a:cubicBezTo>
                  <a:cubicBezTo>
                    <a:pt x="2108" y="45"/>
                    <a:pt x="2048" y="45"/>
                    <a:pt x="2012" y="33"/>
                  </a:cubicBezTo>
                  <a:cubicBezTo>
                    <a:pt x="2012" y="33"/>
                    <a:pt x="1989" y="21"/>
                    <a:pt x="1965" y="21"/>
                  </a:cubicBezTo>
                  <a:cubicBezTo>
                    <a:pt x="1929" y="21"/>
                    <a:pt x="1905" y="21"/>
                    <a:pt x="1869" y="45"/>
                  </a:cubicBezTo>
                  <a:cubicBezTo>
                    <a:pt x="1852" y="72"/>
                    <a:pt x="1820" y="85"/>
                    <a:pt x="1786" y="85"/>
                  </a:cubicBezTo>
                  <a:cubicBezTo>
                    <a:pt x="1774" y="85"/>
                    <a:pt x="1762" y="84"/>
                    <a:pt x="1750" y="81"/>
                  </a:cubicBezTo>
                  <a:cubicBezTo>
                    <a:pt x="1750" y="93"/>
                    <a:pt x="1739" y="93"/>
                    <a:pt x="1691" y="117"/>
                  </a:cubicBezTo>
                  <a:cubicBezTo>
                    <a:pt x="1685" y="120"/>
                    <a:pt x="1677" y="121"/>
                    <a:pt x="1669" y="121"/>
                  </a:cubicBezTo>
                  <a:cubicBezTo>
                    <a:pt x="1645" y="121"/>
                    <a:pt x="1613" y="108"/>
                    <a:pt x="1596" y="81"/>
                  </a:cubicBezTo>
                  <a:cubicBezTo>
                    <a:pt x="1417" y="16"/>
                    <a:pt x="1232" y="0"/>
                    <a:pt x="10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2"/>
            <p:cNvSpPr/>
            <p:nvPr/>
          </p:nvSpPr>
          <p:spPr>
            <a:xfrm>
              <a:off x="5525375" y="3287150"/>
              <a:ext cx="66400" cy="15425"/>
            </a:xfrm>
            <a:custGeom>
              <a:avLst/>
              <a:gdLst/>
              <a:ahLst/>
              <a:cxnLst/>
              <a:rect l="l" t="t" r="r" b="b"/>
              <a:pathLst>
                <a:path w="2656" h="617" extrusionOk="0">
                  <a:moveTo>
                    <a:pt x="501" y="0"/>
                  </a:moveTo>
                  <a:cubicBezTo>
                    <a:pt x="275" y="60"/>
                    <a:pt x="1" y="72"/>
                    <a:pt x="215" y="429"/>
                  </a:cubicBezTo>
                  <a:cubicBezTo>
                    <a:pt x="275" y="476"/>
                    <a:pt x="334" y="500"/>
                    <a:pt x="394" y="524"/>
                  </a:cubicBezTo>
                  <a:cubicBezTo>
                    <a:pt x="520" y="587"/>
                    <a:pt x="648" y="606"/>
                    <a:pt x="775" y="606"/>
                  </a:cubicBezTo>
                  <a:cubicBezTo>
                    <a:pt x="971" y="606"/>
                    <a:pt x="1168" y="562"/>
                    <a:pt x="1363" y="562"/>
                  </a:cubicBezTo>
                  <a:cubicBezTo>
                    <a:pt x="1449" y="562"/>
                    <a:pt x="1535" y="570"/>
                    <a:pt x="1620" y="595"/>
                  </a:cubicBezTo>
                  <a:cubicBezTo>
                    <a:pt x="1723" y="602"/>
                    <a:pt x="1825" y="617"/>
                    <a:pt x="1928" y="617"/>
                  </a:cubicBezTo>
                  <a:cubicBezTo>
                    <a:pt x="2004" y="617"/>
                    <a:pt x="2080" y="609"/>
                    <a:pt x="2156" y="584"/>
                  </a:cubicBezTo>
                  <a:cubicBezTo>
                    <a:pt x="2287" y="441"/>
                    <a:pt x="2477" y="548"/>
                    <a:pt x="2632" y="453"/>
                  </a:cubicBezTo>
                  <a:cubicBezTo>
                    <a:pt x="2656" y="381"/>
                    <a:pt x="2656" y="322"/>
                    <a:pt x="2632" y="262"/>
                  </a:cubicBezTo>
                  <a:cubicBezTo>
                    <a:pt x="2475" y="86"/>
                    <a:pt x="2295" y="43"/>
                    <a:pt x="2109" y="43"/>
                  </a:cubicBezTo>
                  <a:cubicBezTo>
                    <a:pt x="1929" y="43"/>
                    <a:pt x="1742" y="83"/>
                    <a:pt x="1560" y="83"/>
                  </a:cubicBezTo>
                  <a:cubicBezTo>
                    <a:pt x="1501" y="83"/>
                    <a:pt x="1441" y="83"/>
                    <a:pt x="1382" y="95"/>
                  </a:cubicBezTo>
                  <a:cubicBezTo>
                    <a:pt x="1349" y="118"/>
                    <a:pt x="1313" y="127"/>
                    <a:pt x="1277" y="127"/>
                  </a:cubicBezTo>
                  <a:cubicBezTo>
                    <a:pt x="1236" y="127"/>
                    <a:pt x="1194" y="115"/>
                    <a:pt x="1156" y="95"/>
                  </a:cubicBezTo>
                  <a:cubicBezTo>
                    <a:pt x="1132" y="95"/>
                    <a:pt x="1108" y="83"/>
                    <a:pt x="1084" y="83"/>
                  </a:cubicBezTo>
                  <a:cubicBezTo>
                    <a:pt x="1048" y="83"/>
                    <a:pt x="1037" y="95"/>
                    <a:pt x="1013" y="95"/>
                  </a:cubicBezTo>
                  <a:cubicBezTo>
                    <a:pt x="977" y="119"/>
                    <a:pt x="965" y="119"/>
                    <a:pt x="929" y="131"/>
                  </a:cubicBezTo>
                  <a:cubicBezTo>
                    <a:pt x="913" y="141"/>
                    <a:pt x="900" y="146"/>
                    <a:pt x="889" y="146"/>
                  </a:cubicBezTo>
                  <a:cubicBezTo>
                    <a:pt x="836" y="146"/>
                    <a:pt x="834" y="48"/>
                    <a:pt x="775" y="48"/>
                  </a:cubicBezTo>
                  <a:cubicBezTo>
                    <a:pt x="679" y="12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5749525" y="3280225"/>
              <a:ext cx="48825" cy="16025"/>
            </a:xfrm>
            <a:custGeom>
              <a:avLst/>
              <a:gdLst/>
              <a:ahLst/>
              <a:cxnLst/>
              <a:rect l="l" t="t" r="r" b="b"/>
              <a:pathLst>
                <a:path w="1953" h="641" extrusionOk="0">
                  <a:moveTo>
                    <a:pt x="593" y="0"/>
                  </a:moveTo>
                  <a:cubicBezTo>
                    <a:pt x="481" y="0"/>
                    <a:pt x="371" y="14"/>
                    <a:pt x="262" y="51"/>
                  </a:cubicBezTo>
                  <a:cubicBezTo>
                    <a:pt x="203" y="75"/>
                    <a:pt x="155" y="122"/>
                    <a:pt x="107" y="170"/>
                  </a:cubicBezTo>
                  <a:cubicBezTo>
                    <a:pt x="0" y="349"/>
                    <a:pt x="60" y="468"/>
                    <a:pt x="226" y="575"/>
                  </a:cubicBezTo>
                  <a:cubicBezTo>
                    <a:pt x="247" y="589"/>
                    <a:pt x="264" y="595"/>
                    <a:pt x="284" y="595"/>
                  </a:cubicBezTo>
                  <a:cubicBezTo>
                    <a:pt x="298" y="595"/>
                    <a:pt x="314" y="592"/>
                    <a:pt x="334" y="587"/>
                  </a:cubicBezTo>
                  <a:cubicBezTo>
                    <a:pt x="464" y="622"/>
                    <a:pt x="598" y="640"/>
                    <a:pt x="732" y="640"/>
                  </a:cubicBezTo>
                  <a:cubicBezTo>
                    <a:pt x="866" y="640"/>
                    <a:pt x="1000" y="622"/>
                    <a:pt x="1131" y="587"/>
                  </a:cubicBezTo>
                  <a:lnTo>
                    <a:pt x="1179" y="587"/>
                  </a:lnTo>
                  <a:cubicBezTo>
                    <a:pt x="1292" y="622"/>
                    <a:pt x="1405" y="640"/>
                    <a:pt x="1517" y="640"/>
                  </a:cubicBezTo>
                  <a:cubicBezTo>
                    <a:pt x="1628" y="640"/>
                    <a:pt x="1738" y="622"/>
                    <a:pt x="1846" y="587"/>
                  </a:cubicBezTo>
                  <a:cubicBezTo>
                    <a:pt x="1865" y="592"/>
                    <a:pt x="1883" y="595"/>
                    <a:pt x="1899" y="595"/>
                  </a:cubicBezTo>
                  <a:cubicBezTo>
                    <a:pt x="1921" y="595"/>
                    <a:pt x="1939" y="589"/>
                    <a:pt x="1953" y="575"/>
                  </a:cubicBezTo>
                  <a:cubicBezTo>
                    <a:pt x="1907" y="244"/>
                    <a:pt x="1708" y="110"/>
                    <a:pt x="1398" y="110"/>
                  </a:cubicBezTo>
                  <a:cubicBezTo>
                    <a:pt x="1385" y="110"/>
                    <a:pt x="1371" y="110"/>
                    <a:pt x="1357" y="110"/>
                  </a:cubicBezTo>
                  <a:lnTo>
                    <a:pt x="1286" y="110"/>
                  </a:lnTo>
                  <a:cubicBezTo>
                    <a:pt x="1179" y="110"/>
                    <a:pt x="1072" y="99"/>
                    <a:pt x="976" y="63"/>
                  </a:cubicBezTo>
                  <a:cubicBezTo>
                    <a:pt x="917" y="51"/>
                    <a:pt x="869" y="39"/>
                    <a:pt x="810" y="15"/>
                  </a:cubicBezTo>
                  <a:cubicBezTo>
                    <a:pt x="736" y="6"/>
                    <a:pt x="664" y="0"/>
                    <a:pt x="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2"/>
            <p:cNvSpPr/>
            <p:nvPr/>
          </p:nvSpPr>
          <p:spPr>
            <a:xfrm>
              <a:off x="6152250" y="3289775"/>
              <a:ext cx="40300" cy="21225"/>
            </a:xfrm>
            <a:custGeom>
              <a:avLst/>
              <a:gdLst/>
              <a:ahLst/>
              <a:cxnLst/>
              <a:rect l="l" t="t" r="r" b="b"/>
              <a:pathLst>
                <a:path w="1612" h="849" extrusionOk="0">
                  <a:moveTo>
                    <a:pt x="961" y="0"/>
                  </a:moveTo>
                  <a:cubicBezTo>
                    <a:pt x="819" y="0"/>
                    <a:pt x="670" y="24"/>
                    <a:pt x="524" y="38"/>
                  </a:cubicBezTo>
                  <a:cubicBezTo>
                    <a:pt x="227" y="121"/>
                    <a:pt x="227" y="443"/>
                    <a:pt x="24" y="610"/>
                  </a:cubicBezTo>
                  <a:cubicBezTo>
                    <a:pt x="0" y="681"/>
                    <a:pt x="12" y="729"/>
                    <a:pt x="84" y="740"/>
                  </a:cubicBezTo>
                  <a:cubicBezTo>
                    <a:pt x="179" y="752"/>
                    <a:pt x="250" y="752"/>
                    <a:pt x="322" y="776"/>
                  </a:cubicBezTo>
                  <a:cubicBezTo>
                    <a:pt x="431" y="820"/>
                    <a:pt x="547" y="828"/>
                    <a:pt x="663" y="828"/>
                  </a:cubicBezTo>
                  <a:cubicBezTo>
                    <a:pt x="740" y="828"/>
                    <a:pt x="816" y="825"/>
                    <a:pt x="889" y="825"/>
                  </a:cubicBezTo>
                  <a:cubicBezTo>
                    <a:pt x="948" y="825"/>
                    <a:pt x="1005" y="827"/>
                    <a:pt x="1060" y="836"/>
                  </a:cubicBezTo>
                  <a:cubicBezTo>
                    <a:pt x="1112" y="844"/>
                    <a:pt x="1161" y="848"/>
                    <a:pt x="1205" y="848"/>
                  </a:cubicBezTo>
                  <a:cubicBezTo>
                    <a:pt x="1486" y="848"/>
                    <a:pt x="1611" y="685"/>
                    <a:pt x="1560" y="336"/>
                  </a:cubicBezTo>
                  <a:cubicBezTo>
                    <a:pt x="1405" y="63"/>
                    <a:pt x="1192" y="0"/>
                    <a:pt x="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2"/>
            <p:cNvSpPr/>
            <p:nvPr/>
          </p:nvSpPr>
          <p:spPr>
            <a:xfrm>
              <a:off x="5803100" y="3416325"/>
              <a:ext cx="58050" cy="15400"/>
            </a:xfrm>
            <a:custGeom>
              <a:avLst/>
              <a:gdLst/>
              <a:ahLst/>
              <a:cxnLst/>
              <a:rect l="l" t="t" r="r" b="b"/>
              <a:pathLst>
                <a:path w="2322" h="616" extrusionOk="0">
                  <a:moveTo>
                    <a:pt x="226" y="0"/>
                  </a:moveTo>
                  <a:cubicBezTo>
                    <a:pt x="143" y="72"/>
                    <a:pt x="24" y="120"/>
                    <a:pt x="0" y="239"/>
                  </a:cubicBezTo>
                  <a:cubicBezTo>
                    <a:pt x="0" y="346"/>
                    <a:pt x="48" y="453"/>
                    <a:pt x="167" y="512"/>
                  </a:cubicBezTo>
                  <a:cubicBezTo>
                    <a:pt x="405" y="588"/>
                    <a:pt x="645" y="615"/>
                    <a:pt x="886" y="615"/>
                  </a:cubicBezTo>
                  <a:cubicBezTo>
                    <a:pt x="1139" y="615"/>
                    <a:pt x="1393" y="585"/>
                    <a:pt x="1643" y="548"/>
                  </a:cubicBezTo>
                  <a:cubicBezTo>
                    <a:pt x="1728" y="502"/>
                    <a:pt x="1812" y="476"/>
                    <a:pt x="1900" y="476"/>
                  </a:cubicBezTo>
                  <a:cubicBezTo>
                    <a:pt x="1948" y="476"/>
                    <a:pt x="1998" y="484"/>
                    <a:pt x="2048" y="501"/>
                  </a:cubicBezTo>
                  <a:cubicBezTo>
                    <a:pt x="2167" y="501"/>
                    <a:pt x="2262" y="477"/>
                    <a:pt x="2310" y="334"/>
                  </a:cubicBezTo>
                  <a:cubicBezTo>
                    <a:pt x="2322" y="215"/>
                    <a:pt x="2310" y="120"/>
                    <a:pt x="2167" y="72"/>
                  </a:cubicBezTo>
                  <a:cubicBezTo>
                    <a:pt x="2061" y="63"/>
                    <a:pt x="1955" y="60"/>
                    <a:pt x="1849" y="60"/>
                  </a:cubicBezTo>
                  <a:cubicBezTo>
                    <a:pt x="1606" y="60"/>
                    <a:pt x="1366" y="76"/>
                    <a:pt x="1126" y="76"/>
                  </a:cubicBezTo>
                  <a:cubicBezTo>
                    <a:pt x="909" y="76"/>
                    <a:pt x="693" y="63"/>
                    <a:pt x="477" y="12"/>
                  </a:cubicBezTo>
                  <a:cubicBezTo>
                    <a:pt x="393" y="12"/>
                    <a:pt x="322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5514075" y="3433300"/>
              <a:ext cx="65200" cy="20550"/>
            </a:xfrm>
            <a:custGeom>
              <a:avLst/>
              <a:gdLst/>
              <a:ahLst/>
              <a:cxnLst/>
              <a:rect l="l" t="t" r="r" b="b"/>
              <a:pathLst>
                <a:path w="2608" h="822" extrusionOk="0">
                  <a:moveTo>
                    <a:pt x="2548" y="0"/>
                  </a:moveTo>
                  <a:cubicBezTo>
                    <a:pt x="2388" y="43"/>
                    <a:pt x="2225" y="55"/>
                    <a:pt x="2060" y="55"/>
                  </a:cubicBezTo>
                  <a:cubicBezTo>
                    <a:pt x="1840" y="55"/>
                    <a:pt x="1618" y="34"/>
                    <a:pt x="1400" y="34"/>
                  </a:cubicBezTo>
                  <a:cubicBezTo>
                    <a:pt x="1281" y="34"/>
                    <a:pt x="1164" y="40"/>
                    <a:pt x="1048" y="60"/>
                  </a:cubicBezTo>
                  <a:cubicBezTo>
                    <a:pt x="989" y="179"/>
                    <a:pt x="881" y="179"/>
                    <a:pt x="774" y="179"/>
                  </a:cubicBezTo>
                  <a:cubicBezTo>
                    <a:pt x="715" y="226"/>
                    <a:pt x="655" y="250"/>
                    <a:pt x="596" y="286"/>
                  </a:cubicBezTo>
                  <a:cubicBezTo>
                    <a:pt x="417" y="417"/>
                    <a:pt x="167" y="417"/>
                    <a:pt x="0" y="595"/>
                  </a:cubicBezTo>
                  <a:cubicBezTo>
                    <a:pt x="60" y="726"/>
                    <a:pt x="179" y="786"/>
                    <a:pt x="334" y="822"/>
                  </a:cubicBezTo>
                  <a:cubicBezTo>
                    <a:pt x="655" y="786"/>
                    <a:pt x="965" y="655"/>
                    <a:pt x="1262" y="536"/>
                  </a:cubicBezTo>
                  <a:cubicBezTo>
                    <a:pt x="1313" y="384"/>
                    <a:pt x="1390" y="342"/>
                    <a:pt x="1475" y="342"/>
                  </a:cubicBezTo>
                  <a:cubicBezTo>
                    <a:pt x="1582" y="342"/>
                    <a:pt x="1703" y="407"/>
                    <a:pt x="1807" y="407"/>
                  </a:cubicBezTo>
                  <a:cubicBezTo>
                    <a:pt x="1816" y="407"/>
                    <a:pt x="1825" y="406"/>
                    <a:pt x="1834" y="405"/>
                  </a:cubicBezTo>
                  <a:cubicBezTo>
                    <a:pt x="2096" y="357"/>
                    <a:pt x="2393" y="405"/>
                    <a:pt x="2608" y="179"/>
                  </a:cubicBezTo>
                  <a:cubicBezTo>
                    <a:pt x="2596" y="119"/>
                    <a:pt x="2548" y="0"/>
                    <a:pt x="2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6177250" y="3292100"/>
              <a:ext cx="38725" cy="22375"/>
            </a:xfrm>
            <a:custGeom>
              <a:avLst/>
              <a:gdLst/>
              <a:ahLst/>
              <a:cxnLst/>
              <a:rect l="l" t="t" r="r" b="b"/>
              <a:pathLst>
                <a:path w="1549" h="895" extrusionOk="0">
                  <a:moveTo>
                    <a:pt x="810" y="0"/>
                  </a:moveTo>
                  <a:cubicBezTo>
                    <a:pt x="706" y="0"/>
                    <a:pt x="599" y="59"/>
                    <a:pt x="489" y="207"/>
                  </a:cubicBezTo>
                  <a:cubicBezTo>
                    <a:pt x="512" y="564"/>
                    <a:pt x="310" y="683"/>
                    <a:pt x="0" y="695"/>
                  </a:cubicBezTo>
                  <a:cubicBezTo>
                    <a:pt x="12" y="743"/>
                    <a:pt x="36" y="778"/>
                    <a:pt x="119" y="802"/>
                  </a:cubicBezTo>
                  <a:cubicBezTo>
                    <a:pt x="131" y="786"/>
                    <a:pt x="144" y="777"/>
                    <a:pt x="158" y="777"/>
                  </a:cubicBezTo>
                  <a:cubicBezTo>
                    <a:pt x="174" y="777"/>
                    <a:pt x="190" y="789"/>
                    <a:pt x="203" y="814"/>
                  </a:cubicBezTo>
                  <a:cubicBezTo>
                    <a:pt x="286" y="880"/>
                    <a:pt x="372" y="895"/>
                    <a:pt x="460" y="895"/>
                  </a:cubicBezTo>
                  <a:cubicBezTo>
                    <a:pt x="533" y="895"/>
                    <a:pt x="608" y="884"/>
                    <a:pt x="682" y="884"/>
                  </a:cubicBezTo>
                  <a:cubicBezTo>
                    <a:pt x="697" y="884"/>
                    <a:pt x="712" y="885"/>
                    <a:pt x="727" y="886"/>
                  </a:cubicBezTo>
                  <a:cubicBezTo>
                    <a:pt x="796" y="886"/>
                    <a:pt x="865" y="889"/>
                    <a:pt x="932" y="889"/>
                  </a:cubicBezTo>
                  <a:cubicBezTo>
                    <a:pt x="1109" y="889"/>
                    <a:pt x="1276" y="864"/>
                    <a:pt x="1405" y="683"/>
                  </a:cubicBezTo>
                  <a:cubicBezTo>
                    <a:pt x="1489" y="588"/>
                    <a:pt x="1548" y="505"/>
                    <a:pt x="1501" y="386"/>
                  </a:cubicBezTo>
                  <a:cubicBezTo>
                    <a:pt x="1370" y="362"/>
                    <a:pt x="1262" y="338"/>
                    <a:pt x="1203" y="219"/>
                  </a:cubicBezTo>
                  <a:cubicBezTo>
                    <a:pt x="1070" y="93"/>
                    <a:pt x="942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5628075" y="3343775"/>
              <a:ext cx="72050" cy="10250"/>
            </a:xfrm>
            <a:custGeom>
              <a:avLst/>
              <a:gdLst/>
              <a:ahLst/>
              <a:cxnLst/>
              <a:rect l="l" t="t" r="r" b="b"/>
              <a:pathLst>
                <a:path w="2882" h="410" extrusionOk="0">
                  <a:moveTo>
                    <a:pt x="580" y="0"/>
                  </a:moveTo>
                  <a:cubicBezTo>
                    <a:pt x="384" y="0"/>
                    <a:pt x="187" y="34"/>
                    <a:pt x="0" y="140"/>
                  </a:cubicBezTo>
                  <a:cubicBezTo>
                    <a:pt x="203" y="200"/>
                    <a:pt x="453" y="104"/>
                    <a:pt x="620" y="307"/>
                  </a:cubicBezTo>
                  <a:cubicBezTo>
                    <a:pt x="829" y="341"/>
                    <a:pt x="1035" y="351"/>
                    <a:pt x="1239" y="351"/>
                  </a:cubicBezTo>
                  <a:cubicBezTo>
                    <a:pt x="1507" y="351"/>
                    <a:pt x="1772" y="334"/>
                    <a:pt x="2038" y="334"/>
                  </a:cubicBezTo>
                  <a:cubicBezTo>
                    <a:pt x="2136" y="334"/>
                    <a:pt x="2235" y="336"/>
                    <a:pt x="2334" y="343"/>
                  </a:cubicBezTo>
                  <a:cubicBezTo>
                    <a:pt x="2437" y="361"/>
                    <a:pt x="2546" y="410"/>
                    <a:pt x="2644" y="410"/>
                  </a:cubicBezTo>
                  <a:cubicBezTo>
                    <a:pt x="2739" y="410"/>
                    <a:pt x="2823" y="364"/>
                    <a:pt x="2882" y="200"/>
                  </a:cubicBezTo>
                  <a:cubicBezTo>
                    <a:pt x="2298" y="128"/>
                    <a:pt x="1703" y="164"/>
                    <a:pt x="1108" y="57"/>
                  </a:cubicBezTo>
                  <a:cubicBezTo>
                    <a:pt x="937" y="28"/>
                    <a:pt x="759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5544725" y="3400525"/>
              <a:ext cx="47650" cy="13875"/>
            </a:xfrm>
            <a:custGeom>
              <a:avLst/>
              <a:gdLst/>
              <a:ahLst/>
              <a:cxnLst/>
              <a:rect l="l" t="t" r="r" b="b"/>
              <a:pathLst>
                <a:path w="1906" h="555" extrusionOk="0">
                  <a:moveTo>
                    <a:pt x="1478" y="1"/>
                  </a:moveTo>
                  <a:cubicBezTo>
                    <a:pt x="1400" y="1"/>
                    <a:pt x="1325" y="14"/>
                    <a:pt x="1251" y="61"/>
                  </a:cubicBezTo>
                  <a:cubicBezTo>
                    <a:pt x="1221" y="67"/>
                    <a:pt x="1194" y="70"/>
                    <a:pt x="1169" y="70"/>
                  </a:cubicBezTo>
                  <a:cubicBezTo>
                    <a:pt x="1144" y="70"/>
                    <a:pt x="1120" y="67"/>
                    <a:pt x="1096" y="61"/>
                  </a:cubicBezTo>
                  <a:cubicBezTo>
                    <a:pt x="1096" y="49"/>
                    <a:pt x="1084" y="49"/>
                    <a:pt x="1048" y="25"/>
                  </a:cubicBezTo>
                  <a:cubicBezTo>
                    <a:pt x="1039" y="22"/>
                    <a:pt x="1031" y="21"/>
                    <a:pt x="1022" y="21"/>
                  </a:cubicBezTo>
                  <a:cubicBezTo>
                    <a:pt x="996" y="21"/>
                    <a:pt x="971" y="34"/>
                    <a:pt x="953" y="61"/>
                  </a:cubicBezTo>
                  <a:cubicBezTo>
                    <a:pt x="929" y="67"/>
                    <a:pt x="906" y="70"/>
                    <a:pt x="882" y="70"/>
                  </a:cubicBezTo>
                  <a:cubicBezTo>
                    <a:pt x="858" y="70"/>
                    <a:pt x="834" y="67"/>
                    <a:pt x="810" y="61"/>
                  </a:cubicBezTo>
                  <a:cubicBezTo>
                    <a:pt x="596" y="192"/>
                    <a:pt x="322" y="168"/>
                    <a:pt x="84" y="216"/>
                  </a:cubicBezTo>
                  <a:cubicBezTo>
                    <a:pt x="13" y="287"/>
                    <a:pt x="1" y="394"/>
                    <a:pt x="72" y="513"/>
                  </a:cubicBezTo>
                  <a:cubicBezTo>
                    <a:pt x="103" y="537"/>
                    <a:pt x="139" y="555"/>
                    <a:pt x="180" y="555"/>
                  </a:cubicBezTo>
                  <a:cubicBezTo>
                    <a:pt x="202" y="555"/>
                    <a:pt x="226" y="550"/>
                    <a:pt x="251" y="537"/>
                  </a:cubicBezTo>
                  <a:cubicBezTo>
                    <a:pt x="775" y="478"/>
                    <a:pt x="1310" y="418"/>
                    <a:pt x="1822" y="359"/>
                  </a:cubicBezTo>
                  <a:cubicBezTo>
                    <a:pt x="1906" y="180"/>
                    <a:pt x="1798" y="97"/>
                    <a:pt x="1668" y="13"/>
                  </a:cubicBezTo>
                  <a:cubicBezTo>
                    <a:pt x="1601" y="8"/>
                    <a:pt x="1538" y="1"/>
                    <a:pt x="1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5964725" y="3415650"/>
              <a:ext cx="42875" cy="13225"/>
            </a:xfrm>
            <a:custGeom>
              <a:avLst/>
              <a:gdLst/>
              <a:ahLst/>
              <a:cxnLst/>
              <a:rect l="l" t="t" r="r" b="b"/>
              <a:pathLst>
                <a:path w="1715" h="529" extrusionOk="0">
                  <a:moveTo>
                    <a:pt x="862" y="1"/>
                  </a:moveTo>
                  <a:cubicBezTo>
                    <a:pt x="842" y="1"/>
                    <a:pt x="821" y="6"/>
                    <a:pt x="798" y="16"/>
                  </a:cubicBezTo>
                  <a:cubicBezTo>
                    <a:pt x="715" y="39"/>
                    <a:pt x="608" y="39"/>
                    <a:pt x="524" y="51"/>
                  </a:cubicBezTo>
                  <a:cubicBezTo>
                    <a:pt x="358" y="111"/>
                    <a:pt x="167" y="63"/>
                    <a:pt x="24" y="206"/>
                  </a:cubicBezTo>
                  <a:cubicBezTo>
                    <a:pt x="0" y="301"/>
                    <a:pt x="0" y="408"/>
                    <a:pt x="72" y="504"/>
                  </a:cubicBezTo>
                  <a:cubicBezTo>
                    <a:pt x="108" y="519"/>
                    <a:pt x="149" y="528"/>
                    <a:pt x="193" y="528"/>
                  </a:cubicBezTo>
                  <a:cubicBezTo>
                    <a:pt x="249" y="528"/>
                    <a:pt x="309" y="513"/>
                    <a:pt x="369" y="480"/>
                  </a:cubicBezTo>
                  <a:cubicBezTo>
                    <a:pt x="703" y="468"/>
                    <a:pt x="1036" y="456"/>
                    <a:pt x="1370" y="444"/>
                  </a:cubicBezTo>
                  <a:lnTo>
                    <a:pt x="1667" y="147"/>
                  </a:lnTo>
                  <a:cubicBezTo>
                    <a:pt x="1715" y="99"/>
                    <a:pt x="1691" y="51"/>
                    <a:pt x="1632" y="51"/>
                  </a:cubicBezTo>
                  <a:cubicBezTo>
                    <a:pt x="1620" y="57"/>
                    <a:pt x="1602" y="60"/>
                    <a:pt x="1584" y="60"/>
                  </a:cubicBezTo>
                  <a:cubicBezTo>
                    <a:pt x="1566" y="60"/>
                    <a:pt x="1548" y="57"/>
                    <a:pt x="1536" y="51"/>
                  </a:cubicBezTo>
                  <a:cubicBezTo>
                    <a:pt x="1536" y="63"/>
                    <a:pt x="1501" y="63"/>
                    <a:pt x="1477" y="87"/>
                  </a:cubicBezTo>
                  <a:cubicBezTo>
                    <a:pt x="1468" y="90"/>
                    <a:pt x="1458" y="91"/>
                    <a:pt x="1448" y="91"/>
                  </a:cubicBezTo>
                  <a:cubicBezTo>
                    <a:pt x="1419" y="91"/>
                    <a:pt x="1387" y="78"/>
                    <a:pt x="1370" y="51"/>
                  </a:cubicBezTo>
                  <a:cubicBezTo>
                    <a:pt x="1350" y="26"/>
                    <a:pt x="1324" y="14"/>
                    <a:pt x="1299" y="14"/>
                  </a:cubicBezTo>
                  <a:cubicBezTo>
                    <a:pt x="1277" y="14"/>
                    <a:pt x="1255" y="23"/>
                    <a:pt x="1239" y="39"/>
                  </a:cubicBezTo>
                  <a:cubicBezTo>
                    <a:pt x="1205" y="48"/>
                    <a:pt x="1171" y="56"/>
                    <a:pt x="1138" y="56"/>
                  </a:cubicBezTo>
                  <a:cubicBezTo>
                    <a:pt x="1124" y="56"/>
                    <a:pt x="1110" y="55"/>
                    <a:pt x="1096" y="51"/>
                  </a:cubicBezTo>
                  <a:cubicBezTo>
                    <a:pt x="1078" y="75"/>
                    <a:pt x="1054" y="87"/>
                    <a:pt x="1027" y="87"/>
                  </a:cubicBezTo>
                  <a:cubicBezTo>
                    <a:pt x="1000" y="87"/>
                    <a:pt x="971" y="75"/>
                    <a:pt x="941" y="51"/>
                  </a:cubicBezTo>
                  <a:cubicBezTo>
                    <a:pt x="919" y="15"/>
                    <a:pt x="893" y="1"/>
                    <a:pt x="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5543250" y="3322300"/>
              <a:ext cx="73525" cy="8250"/>
            </a:xfrm>
            <a:custGeom>
              <a:avLst/>
              <a:gdLst/>
              <a:ahLst/>
              <a:cxnLst/>
              <a:rect l="l" t="t" r="r" b="b"/>
              <a:pathLst>
                <a:path w="2941" h="330" extrusionOk="0">
                  <a:moveTo>
                    <a:pt x="670" y="1"/>
                  </a:moveTo>
                  <a:cubicBezTo>
                    <a:pt x="442" y="1"/>
                    <a:pt x="215" y="31"/>
                    <a:pt x="0" y="142"/>
                  </a:cubicBezTo>
                  <a:cubicBezTo>
                    <a:pt x="69" y="234"/>
                    <a:pt x="149" y="254"/>
                    <a:pt x="233" y="254"/>
                  </a:cubicBezTo>
                  <a:cubicBezTo>
                    <a:pt x="298" y="254"/>
                    <a:pt x="365" y="242"/>
                    <a:pt x="432" y="242"/>
                  </a:cubicBezTo>
                  <a:cubicBezTo>
                    <a:pt x="459" y="242"/>
                    <a:pt x="486" y="244"/>
                    <a:pt x="512" y="249"/>
                  </a:cubicBezTo>
                  <a:cubicBezTo>
                    <a:pt x="547" y="252"/>
                    <a:pt x="582" y="254"/>
                    <a:pt x="617" y="254"/>
                  </a:cubicBezTo>
                  <a:cubicBezTo>
                    <a:pt x="722" y="254"/>
                    <a:pt x="828" y="243"/>
                    <a:pt x="934" y="243"/>
                  </a:cubicBezTo>
                  <a:cubicBezTo>
                    <a:pt x="1048" y="243"/>
                    <a:pt x="1162" y="255"/>
                    <a:pt x="1274" y="309"/>
                  </a:cubicBezTo>
                  <a:cubicBezTo>
                    <a:pt x="1472" y="321"/>
                    <a:pt x="1670" y="329"/>
                    <a:pt x="1868" y="329"/>
                  </a:cubicBezTo>
                  <a:cubicBezTo>
                    <a:pt x="2228" y="329"/>
                    <a:pt x="2587" y="302"/>
                    <a:pt x="2941" y="225"/>
                  </a:cubicBezTo>
                  <a:cubicBezTo>
                    <a:pt x="2405" y="201"/>
                    <a:pt x="1905" y="82"/>
                    <a:pt x="1381" y="47"/>
                  </a:cubicBezTo>
                  <a:cubicBezTo>
                    <a:pt x="1150" y="35"/>
                    <a:pt x="909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5686700" y="3347300"/>
              <a:ext cx="52425" cy="8375"/>
            </a:xfrm>
            <a:custGeom>
              <a:avLst/>
              <a:gdLst/>
              <a:ahLst/>
              <a:cxnLst/>
              <a:rect l="l" t="t" r="r" b="b"/>
              <a:pathLst>
                <a:path w="2097" h="335" extrusionOk="0">
                  <a:moveTo>
                    <a:pt x="1502" y="1"/>
                  </a:moveTo>
                  <a:cubicBezTo>
                    <a:pt x="1187" y="1"/>
                    <a:pt x="873" y="31"/>
                    <a:pt x="549" y="47"/>
                  </a:cubicBezTo>
                  <a:cubicBezTo>
                    <a:pt x="475" y="158"/>
                    <a:pt x="378" y="179"/>
                    <a:pt x="278" y="179"/>
                  </a:cubicBezTo>
                  <a:cubicBezTo>
                    <a:pt x="214" y="179"/>
                    <a:pt x="148" y="171"/>
                    <a:pt x="85" y="171"/>
                  </a:cubicBezTo>
                  <a:cubicBezTo>
                    <a:pt x="56" y="171"/>
                    <a:pt x="28" y="172"/>
                    <a:pt x="1" y="178"/>
                  </a:cubicBezTo>
                  <a:cubicBezTo>
                    <a:pt x="107" y="306"/>
                    <a:pt x="237" y="334"/>
                    <a:pt x="370" y="334"/>
                  </a:cubicBezTo>
                  <a:cubicBezTo>
                    <a:pt x="446" y="334"/>
                    <a:pt x="522" y="325"/>
                    <a:pt x="596" y="321"/>
                  </a:cubicBezTo>
                  <a:cubicBezTo>
                    <a:pt x="1072" y="321"/>
                    <a:pt x="1537" y="297"/>
                    <a:pt x="2013" y="297"/>
                  </a:cubicBezTo>
                  <a:cubicBezTo>
                    <a:pt x="2096" y="214"/>
                    <a:pt x="2096" y="118"/>
                    <a:pt x="2013" y="35"/>
                  </a:cubicBezTo>
                  <a:cubicBezTo>
                    <a:pt x="1842" y="10"/>
                    <a:pt x="1672" y="1"/>
                    <a:pt x="1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5487275" y="3369000"/>
              <a:ext cx="61950" cy="8400"/>
            </a:xfrm>
            <a:custGeom>
              <a:avLst/>
              <a:gdLst/>
              <a:ahLst/>
              <a:cxnLst/>
              <a:rect l="l" t="t" r="r" b="b"/>
              <a:pathLst>
                <a:path w="2478" h="336" extrusionOk="0">
                  <a:moveTo>
                    <a:pt x="108" y="0"/>
                  </a:moveTo>
                  <a:lnTo>
                    <a:pt x="108" y="0"/>
                  </a:lnTo>
                  <a:cubicBezTo>
                    <a:pt x="1" y="286"/>
                    <a:pt x="298" y="191"/>
                    <a:pt x="370" y="298"/>
                  </a:cubicBezTo>
                  <a:cubicBezTo>
                    <a:pt x="782" y="312"/>
                    <a:pt x="1190" y="336"/>
                    <a:pt x="1596" y="336"/>
                  </a:cubicBezTo>
                  <a:cubicBezTo>
                    <a:pt x="1859" y="336"/>
                    <a:pt x="2120" y="326"/>
                    <a:pt x="2382" y="298"/>
                  </a:cubicBezTo>
                  <a:cubicBezTo>
                    <a:pt x="2477" y="203"/>
                    <a:pt x="2477" y="131"/>
                    <a:pt x="2382" y="24"/>
                  </a:cubicBezTo>
                  <a:cubicBezTo>
                    <a:pt x="1919" y="39"/>
                    <a:pt x="1459" y="93"/>
                    <a:pt x="999" y="93"/>
                  </a:cubicBezTo>
                  <a:cubicBezTo>
                    <a:pt x="703" y="93"/>
                    <a:pt x="406" y="7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6076350" y="3318000"/>
              <a:ext cx="44675" cy="10350"/>
            </a:xfrm>
            <a:custGeom>
              <a:avLst/>
              <a:gdLst/>
              <a:ahLst/>
              <a:cxnLst/>
              <a:rect l="l" t="t" r="r" b="b"/>
              <a:pathLst>
                <a:path w="1787" h="414" extrusionOk="0">
                  <a:moveTo>
                    <a:pt x="521" y="1"/>
                  </a:moveTo>
                  <a:cubicBezTo>
                    <a:pt x="361" y="1"/>
                    <a:pt x="202" y="19"/>
                    <a:pt x="48" y="64"/>
                  </a:cubicBezTo>
                  <a:cubicBezTo>
                    <a:pt x="0" y="219"/>
                    <a:pt x="72" y="302"/>
                    <a:pt x="203" y="338"/>
                  </a:cubicBezTo>
                  <a:cubicBezTo>
                    <a:pt x="380" y="394"/>
                    <a:pt x="554" y="413"/>
                    <a:pt x="727" y="413"/>
                  </a:cubicBezTo>
                  <a:cubicBezTo>
                    <a:pt x="995" y="413"/>
                    <a:pt x="1261" y="367"/>
                    <a:pt x="1536" y="338"/>
                  </a:cubicBezTo>
                  <a:cubicBezTo>
                    <a:pt x="1715" y="326"/>
                    <a:pt x="1774" y="219"/>
                    <a:pt x="1786" y="64"/>
                  </a:cubicBezTo>
                  <a:lnTo>
                    <a:pt x="1786" y="64"/>
                  </a:lnTo>
                  <a:cubicBezTo>
                    <a:pt x="1687" y="102"/>
                    <a:pt x="1593" y="130"/>
                    <a:pt x="1489" y="130"/>
                  </a:cubicBezTo>
                  <a:cubicBezTo>
                    <a:pt x="1429" y="130"/>
                    <a:pt x="1367" y="121"/>
                    <a:pt x="1298" y="100"/>
                  </a:cubicBezTo>
                  <a:cubicBezTo>
                    <a:pt x="1047" y="48"/>
                    <a:pt x="783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5807250" y="3390425"/>
              <a:ext cx="50350" cy="13500"/>
            </a:xfrm>
            <a:custGeom>
              <a:avLst/>
              <a:gdLst/>
              <a:ahLst/>
              <a:cxnLst/>
              <a:rect l="l" t="t" r="r" b="b"/>
              <a:pathLst>
                <a:path w="2014" h="540" extrusionOk="0">
                  <a:moveTo>
                    <a:pt x="1073" y="1"/>
                  </a:moveTo>
                  <a:cubicBezTo>
                    <a:pt x="1013" y="48"/>
                    <a:pt x="942" y="108"/>
                    <a:pt x="882" y="155"/>
                  </a:cubicBezTo>
                  <a:lnTo>
                    <a:pt x="834" y="215"/>
                  </a:lnTo>
                  <a:lnTo>
                    <a:pt x="787" y="155"/>
                  </a:lnTo>
                  <a:lnTo>
                    <a:pt x="775" y="155"/>
                  </a:lnTo>
                  <a:cubicBezTo>
                    <a:pt x="656" y="48"/>
                    <a:pt x="465" y="155"/>
                    <a:pt x="346" y="24"/>
                  </a:cubicBezTo>
                  <a:cubicBezTo>
                    <a:pt x="287" y="84"/>
                    <a:pt x="239" y="120"/>
                    <a:pt x="180" y="167"/>
                  </a:cubicBezTo>
                  <a:cubicBezTo>
                    <a:pt x="120" y="239"/>
                    <a:pt x="13" y="274"/>
                    <a:pt x="1" y="382"/>
                  </a:cubicBezTo>
                  <a:cubicBezTo>
                    <a:pt x="13" y="453"/>
                    <a:pt x="49" y="501"/>
                    <a:pt x="108" y="524"/>
                  </a:cubicBezTo>
                  <a:cubicBezTo>
                    <a:pt x="174" y="530"/>
                    <a:pt x="236" y="539"/>
                    <a:pt x="297" y="539"/>
                  </a:cubicBezTo>
                  <a:cubicBezTo>
                    <a:pt x="358" y="539"/>
                    <a:pt x="418" y="530"/>
                    <a:pt x="477" y="501"/>
                  </a:cubicBezTo>
                  <a:lnTo>
                    <a:pt x="787" y="501"/>
                  </a:lnTo>
                  <a:cubicBezTo>
                    <a:pt x="806" y="511"/>
                    <a:pt x="824" y="516"/>
                    <a:pt x="841" y="516"/>
                  </a:cubicBezTo>
                  <a:cubicBezTo>
                    <a:pt x="864" y="516"/>
                    <a:pt x="885" y="505"/>
                    <a:pt x="906" y="477"/>
                  </a:cubicBezTo>
                  <a:lnTo>
                    <a:pt x="1489" y="441"/>
                  </a:lnTo>
                  <a:cubicBezTo>
                    <a:pt x="1489" y="441"/>
                    <a:pt x="1501" y="417"/>
                    <a:pt x="1537" y="405"/>
                  </a:cubicBezTo>
                  <a:cubicBezTo>
                    <a:pt x="1542" y="403"/>
                    <a:pt x="1549" y="401"/>
                    <a:pt x="1555" y="401"/>
                  </a:cubicBezTo>
                  <a:cubicBezTo>
                    <a:pt x="1577" y="401"/>
                    <a:pt x="1602" y="417"/>
                    <a:pt x="1620" y="453"/>
                  </a:cubicBezTo>
                  <a:lnTo>
                    <a:pt x="1918" y="453"/>
                  </a:lnTo>
                  <a:cubicBezTo>
                    <a:pt x="2013" y="286"/>
                    <a:pt x="1858" y="239"/>
                    <a:pt x="1787" y="155"/>
                  </a:cubicBezTo>
                  <a:lnTo>
                    <a:pt x="1775" y="143"/>
                  </a:lnTo>
                  <a:cubicBezTo>
                    <a:pt x="1727" y="114"/>
                    <a:pt x="1677" y="99"/>
                    <a:pt x="1628" y="99"/>
                  </a:cubicBezTo>
                  <a:cubicBezTo>
                    <a:pt x="1579" y="99"/>
                    <a:pt x="1531" y="114"/>
                    <a:pt x="1489" y="143"/>
                  </a:cubicBezTo>
                  <a:lnTo>
                    <a:pt x="1334" y="143"/>
                  </a:lnTo>
                  <a:cubicBezTo>
                    <a:pt x="1263" y="60"/>
                    <a:pt x="1132" y="108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5653975" y="3395775"/>
              <a:ext cx="47500" cy="9350"/>
            </a:xfrm>
            <a:custGeom>
              <a:avLst/>
              <a:gdLst/>
              <a:ahLst/>
              <a:cxnLst/>
              <a:rect l="l" t="t" r="r" b="b"/>
              <a:pathLst>
                <a:path w="1900" h="374" extrusionOk="0">
                  <a:moveTo>
                    <a:pt x="0" y="1"/>
                  </a:moveTo>
                  <a:cubicBezTo>
                    <a:pt x="547" y="325"/>
                    <a:pt x="637" y="373"/>
                    <a:pt x="1412" y="373"/>
                  </a:cubicBezTo>
                  <a:cubicBezTo>
                    <a:pt x="1549" y="373"/>
                    <a:pt x="1707" y="372"/>
                    <a:pt x="1893" y="370"/>
                  </a:cubicBezTo>
                  <a:cubicBezTo>
                    <a:pt x="1899" y="197"/>
                    <a:pt x="1813" y="177"/>
                    <a:pt x="1715" y="177"/>
                  </a:cubicBezTo>
                  <a:cubicBezTo>
                    <a:pt x="1683" y="177"/>
                    <a:pt x="1651" y="179"/>
                    <a:pt x="1620" y="179"/>
                  </a:cubicBezTo>
                  <a:cubicBezTo>
                    <a:pt x="1553" y="179"/>
                    <a:pt x="1493" y="169"/>
                    <a:pt x="1465" y="108"/>
                  </a:cubicBezTo>
                  <a:cubicBezTo>
                    <a:pt x="1417" y="84"/>
                    <a:pt x="1369" y="84"/>
                    <a:pt x="1322" y="84"/>
                  </a:cubicBezTo>
                  <a:cubicBezTo>
                    <a:pt x="1176" y="40"/>
                    <a:pt x="1029" y="28"/>
                    <a:pt x="881" y="28"/>
                  </a:cubicBezTo>
                  <a:cubicBezTo>
                    <a:pt x="722" y="28"/>
                    <a:pt x="561" y="41"/>
                    <a:pt x="399" y="41"/>
                  </a:cubicBezTo>
                  <a:cubicBezTo>
                    <a:pt x="267" y="41"/>
                    <a:pt x="134" y="3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6004000" y="3373175"/>
              <a:ext cx="51225" cy="8050"/>
            </a:xfrm>
            <a:custGeom>
              <a:avLst/>
              <a:gdLst/>
              <a:ahLst/>
              <a:cxnLst/>
              <a:rect l="l" t="t" r="r" b="b"/>
              <a:pathLst>
                <a:path w="2049" h="322" extrusionOk="0">
                  <a:moveTo>
                    <a:pt x="382" y="0"/>
                  </a:moveTo>
                  <a:cubicBezTo>
                    <a:pt x="322" y="119"/>
                    <a:pt x="1" y="274"/>
                    <a:pt x="418" y="322"/>
                  </a:cubicBezTo>
                  <a:cubicBezTo>
                    <a:pt x="942" y="310"/>
                    <a:pt x="1454" y="310"/>
                    <a:pt x="1954" y="298"/>
                  </a:cubicBezTo>
                  <a:cubicBezTo>
                    <a:pt x="2025" y="202"/>
                    <a:pt x="2049" y="95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5499475" y="3316025"/>
              <a:ext cx="42300" cy="17950"/>
            </a:xfrm>
            <a:custGeom>
              <a:avLst/>
              <a:gdLst/>
              <a:ahLst/>
              <a:cxnLst/>
              <a:rect l="l" t="t" r="r" b="b"/>
              <a:pathLst>
                <a:path w="1692" h="718" extrusionOk="0">
                  <a:moveTo>
                    <a:pt x="334" y="0"/>
                  </a:moveTo>
                  <a:lnTo>
                    <a:pt x="334" y="0"/>
                  </a:lnTo>
                  <a:cubicBezTo>
                    <a:pt x="1" y="179"/>
                    <a:pt x="144" y="452"/>
                    <a:pt x="168" y="703"/>
                  </a:cubicBezTo>
                  <a:cubicBezTo>
                    <a:pt x="358" y="707"/>
                    <a:pt x="546" y="717"/>
                    <a:pt x="733" y="717"/>
                  </a:cubicBezTo>
                  <a:cubicBezTo>
                    <a:pt x="1027" y="717"/>
                    <a:pt x="1317" y="692"/>
                    <a:pt x="1608" y="583"/>
                  </a:cubicBezTo>
                  <a:cubicBezTo>
                    <a:pt x="1692" y="536"/>
                    <a:pt x="1692" y="488"/>
                    <a:pt x="1620" y="452"/>
                  </a:cubicBezTo>
                  <a:cubicBezTo>
                    <a:pt x="1299" y="429"/>
                    <a:pt x="977" y="417"/>
                    <a:pt x="644" y="417"/>
                  </a:cubicBezTo>
                  <a:cubicBezTo>
                    <a:pt x="346" y="417"/>
                    <a:pt x="299" y="238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5728075" y="3395225"/>
              <a:ext cx="37825" cy="11600"/>
            </a:xfrm>
            <a:custGeom>
              <a:avLst/>
              <a:gdLst/>
              <a:ahLst/>
              <a:cxnLst/>
              <a:rect l="l" t="t" r="r" b="b"/>
              <a:pathLst>
                <a:path w="1513" h="464" extrusionOk="0">
                  <a:moveTo>
                    <a:pt x="1320" y="0"/>
                  </a:moveTo>
                  <a:cubicBezTo>
                    <a:pt x="1302" y="0"/>
                    <a:pt x="1283" y="4"/>
                    <a:pt x="1263" y="11"/>
                  </a:cubicBezTo>
                  <a:cubicBezTo>
                    <a:pt x="1050" y="91"/>
                    <a:pt x="829" y="104"/>
                    <a:pt x="606" y="104"/>
                  </a:cubicBezTo>
                  <a:cubicBezTo>
                    <a:pt x="499" y="104"/>
                    <a:pt x="392" y="101"/>
                    <a:pt x="284" y="101"/>
                  </a:cubicBezTo>
                  <a:cubicBezTo>
                    <a:pt x="214" y="101"/>
                    <a:pt x="143" y="102"/>
                    <a:pt x="72" y="106"/>
                  </a:cubicBezTo>
                  <a:cubicBezTo>
                    <a:pt x="1" y="202"/>
                    <a:pt x="1" y="309"/>
                    <a:pt x="72" y="392"/>
                  </a:cubicBezTo>
                  <a:cubicBezTo>
                    <a:pt x="310" y="404"/>
                    <a:pt x="560" y="428"/>
                    <a:pt x="799" y="440"/>
                  </a:cubicBezTo>
                  <a:cubicBezTo>
                    <a:pt x="799" y="440"/>
                    <a:pt x="822" y="452"/>
                    <a:pt x="846" y="452"/>
                  </a:cubicBezTo>
                  <a:cubicBezTo>
                    <a:pt x="882" y="452"/>
                    <a:pt x="906" y="452"/>
                    <a:pt x="941" y="428"/>
                  </a:cubicBezTo>
                  <a:cubicBezTo>
                    <a:pt x="1132" y="344"/>
                    <a:pt x="1358" y="463"/>
                    <a:pt x="1513" y="273"/>
                  </a:cubicBezTo>
                  <a:lnTo>
                    <a:pt x="1489" y="202"/>
                  </a:lnTo>
                  <a:lnTo>
                    <a:pt x="1430" y="190"/>
                  </a:lnTo>
                  <a:lnTo>
                    <a:pt x="1477" y="154"/>
                  </a:lnTo>
                  <a:lnTo>
                    <a:pt x="1501" y="106"/>
                  </a:lnTo>
                  <a:cubicBezTo>
                    <a:pt x="1454" y="50"/>
                    <a:pt x="1392" y="0"/>
                    <a:pt x="1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5506325" y="3386475"/>
              <a:ext cx="42300" cy="7550"/>
            </a:xfrm>
            <a:custGeom>
              <a:avLst/>
              <a:gdLst/>
              <a:ahLst/>
              <a:cxnLst/>
              <a:rect l="l" t="t" r="r" b="b"/>
              <a:pathLst>
                <a:path w="1692" h="302" extrusionOk="0">
                  <a:moveTo>
                    <a:pt x="656" y="1"/>
                  </a:moveTo>
                  <a:cubicBezTo>
                    <a:pt x="506" y="1"/>
                    <a:pt x="356" y="9"/>
                    <a:pt x="203" y="28"/>
                  </a:cubicBezTo>
                  <a:cubicBezTo>
                    <a:pt x="84" y="87"/>
                    <a:pt x="1" y="147"/>
                    <a:pt x="60" y="301"/>
                  </a:cubicBezTo>
                  <a:lnTo>
                    <a:pt x="1691" y="301"/>
                  </a:lnTo>
                  <a:cubicBezTo>
                    <a:pt x="1513" y="182"/>
                    <a:pt x="1429" y="99"/>
                    <a:pt x="1334" y="40"/>
                  </a:cubicBezTo>
                  <a:cubicBezTo>
                    <a:pt x="1106" y="18"/>
                    <a:pt x="881" y="1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5489075" y="3405725"/>
              <a:ext cx="44075" cy="10925"/>
            </a:xfrm>
            <a:custGeom>
              <a:avLst/>
              <a:gdLst/>
              <a:ahLst/>
              <a:cxnLst/>
              <a:rect l="l" t="t" r="r" b="b"/>
              <a:pathLst>
                <a:path w="1763" h="437" extrusionOk="0">
                  <a:moveTo>
                    <a:pt x="1393" y="1"/>
                  </a:moveTo>
                  <a:cubicBezTo>
                    <a:pt x="1313" y="1"/>
                    <a:pt x="1233" y="16"/>
                    <a:pt x="1155" y="43"/>
                  </a:cubicBezTo>
                  <a:cubicBezTo>
                    <a:pt x="869" y="151"/>
                    <a:pt x="584" y="127"/>
                    <a:pt x="298" y="139"/>
                  </a:cubicBezTo>
                  <a:cubicBezTo>
                    <a:pt x="226" y="246"/>
                    <a:pt x="84" y="186"/>
                    <a:pt x="0" y="282"/>
                  </a:cubicBezTo>
                  <a:cubicBezTo>
                    <a:pt x="0" y="329"/>
                    <a:pt x="24" y="389"/>
                    <a:pt x="24" y="436"/>
                  </a:cubicBezTo>
                  <a:cubicBezTo>
                    <a:pt x="393" y="436"/>
                    <a:pt x="774" y="424"/>
                    <a:pt x="1143" y="424"/>
                  </a:cubicBezTo>
                  <a:cubicBezTo>
                    <a:pt x="1238" y="341"/>
                    <a:pt x="1369" y="377"/>
                    <a:pt x="1477" y="329"/>
                  </a:cubicBezTo>
                  <a:cubicBezTo>
                    <a:pt x="1596" y="282"/>
                    <a:pt x="1715" y="258"/>
                    <a:pt x="1762" y="127"/>
                  </a:cubicBezTo>
                  <a:cubicBezTo>
                    <a:pt x="1645" y="39"/>
                    <a:pt x="1519" y="1"/>
                    <a:pt x="1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5975725" y="3280600"/>
              <a:ext cx="41400" cy="16975"/>
            </a:xfrm>
            <a:custGeom>
              <a:avLst/>
              <a:gdLst/>
              <a:ahLst/>
              <a:cxnLst/>
              <a:rect l="l" t="t" r="r" b="b"/>
              <a:pathLst>
                <a:path w="1656" h="679" extrusionOk="0">
                  <a:moveTo>
                    <a:pt x="1130" y="0"/>
                  </a:moveTo>
                  <a:cubicBezTo>
                    <a:pt x="1020" y="0"/>
                    <a:pt x="925" y="68"/>
                    <a:pt x="858" y="250"/>
                  </a:cubicBezTo>
                  <a:cubicBezTo>
                    <a:pt x="820" y="356"/>
                    <a:pt x="768" y="386"/>
                    <a:pt x="711" y="386"/>
                  </a:cubicBezTo>
                  <a:cubicBezTo>
                    <a:pt x="635" y="386"/>
                    <a:pt x="550" y="332"/>
                    <a:pt x="476" y="332"/>
                  </a:cubicBezTo>
                  <a:cubicBezTo>
                    <a:pt x="469" y="332"/>
                    <a:pt x="461" y="332"/>
                    <a:pt x="453" y="334"/>
                  </a:cubicBezTo>
                  <a:cubicBezTo>
                    <a:pt x="424" y="328"/>
                    <a:pt x="391" y="325"/>
                    <a:pt x="358" y="325"/>
                  </a:cubicBezTo>
                  <a:cubicBezTo>
                    <a:pt x="325" y="325"/>
                    <a:pt x="293" y="328"/>
                    <a:pt x="263" y="334"/>
                  </a:cubicBezTo>
                  <a:cubicBezTo>
                    <a:pt x="168" y="369"/>
                    <a:pt x="96" y="429"/>
                    <a:pt x="37" y="500"/>
                  </a:cubicBezTo>
                  <a:cubicBezTo>
                    <a:pt x="1" y="572"/>
                    <a:pt x="25" y="631"/>
                    <a:pt x="60" y="679"/>
                  </a:cubicBezTo>
                  <a:cubicBezTo>
                    <a:pt x="572" y="667"/>
                    <a:pt x="1096" y="667"/>
                    <a:pt x="1596" y="667"/>
                  </a:cubicBezTo>
                  <a:cubicBezTo>
                    <a:pt x="1608" y="631"/>
                    <a:pt x="1632" y="607"/>
                    <a:pt x="1656" y="572"/>
                  </a:cubicBezTo>
                  <a:cubicBezTo>
                    <a:pt x="1656" y="548"/>
                    <a:pt x="1656" y="512"/>
                    <a:pt x="1644" y="476"/>
                  </a:cubicBezTo>
                  <a:cubicBezTo>
                    <a:pt x="1632" y="345"/>
                    <a:pt x="1584" y="226"/>
                    <a:pt x="1477" y="143"/>
                  </a:cubicBezTo>
                  <a:cubicBezTo>
                    <a:pt x="1355" y="62"/>
                    <a:pt x="1236" y="0"/>
                    <a:pt x="1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5690875" y="3397100"/>
              <a:ext cx="39325" cy="10325"/>
            </a:xfrm>
            <a:custGeom>
              <a:avLst/>
              <a:gdLst/>
              <a:ahLst/>
              <a:cxnLst/>
              <a:rect l="l" t="t" r="r" b="b"/>
              <a:pathLst>
                <a:path w="1573" h="413" extrusionOk="0">
                  <a:moveTo>
                    <a:pt x="601" y="0"/>
                  </a:moveTo>
                  <a:cubicBezTo>
                    <a:pt x="397" y="0"/>
                    <a:pt x="196" y="13"/>
                    <a:pt x="1" y="55"/>
                  </a:cubicBezTo>
                  <a:cubicBezTo>
                    <a:pt x="84" y="234"/>
                    <a:pt x="322" y="150"/>
                    <a:pt x="429" y="317"/>
                  </a:cubicBezTo>
                  <a:lnTo>
                    <a:pt x="417" y="365"/>
                  </a:lnTo>
                  <a:cubicBezTo>
                    <a:pt x="461" y="397"/>
                    <a:pt x="505" y="413"/>
                    <a:pt x="550" y="413"/>
                  </a:cubicBezTo>
                  <a:cubicBezTo>
                    <a:pt x="602" y="413"/>
                    <a:pt x="657" y="391"/>
                    <a:pt x="715" y="353"/>
                  </a:cubicBezTo>
                  <a:cubicBezTo>
                    <a:pt x="863" y="325"/>
                    <a:pt x="1006" y="280"/>
                    <a:pt x="1148" y="280"/>
                  </a:cubicBezTo>
                  <a:cubicBezTo>
                    <a:pt x="1246" y="280"/>
                    <a:pt x="1344" y="301"/>
                    <a:pt x="1441" y="365"/>
                  </a:cubicBezTo>
                  <a:cubicBezTo>
                    <a:pt x="1465" y="371"/>
                    <a:pt x="1489" y="374"/>
                    <a:pt x="1511" y="374"/>
                  </a:cubicBezTo>
                  <a:cubicBezTo>
                    <a:pt x="1534" y="374"/>
                    <a:pt x="1554" y="371"/>
                    <a:pt x="1572" y="365"/>
                  </a:cubicBezTo>
                  <a:lnTo>
                    <a:pt x="1560" y="317"/>
                  </a:lnTo>
                  <a:lnTo>
                    <a:pt x="1560" y="31"/>
                  </a:lnTo>
                  <a:cubicBezTo>
                    <a:pt x="1241" y="31"/>
                    <a:pt x="918" y="0"/>
                    <a:pt x="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5984375" y="3346600"/>
              <a:ext cx="41400" cy="8725"/>
            </a:xfrm>
            <a:custGeom>
              <a:avLst/>
              <a:gdLst/>
              <a:ahLst/>
              <a:cxnLst/>
              <a:rect l="l" t="t" r="r" b="b"/>
              <a:pathLst>
                <a:path w="1656" h="349" extrusionOk="0">
                  <a:moveTo>
                    <a:pt x="1448" y="0"/>
                  </a:moveTo>
                  <a:cubicBezTo>
                    <a:pt x="1393" y="0"/>
                    <a:pt x="1334" y="21"/>
                    <a:pt x="1286" y="51"/>
                  </a:cubicBezTo>
                  <a:cubicBezTo>
                    <a:pt x="893" y="63"/>
                    <a:pt x="524" y="75"/>
                    <a:pt x="131" y="87"/>
                  </a:cubicBezTo>
                  <a:cubicBezTo>
                    <a:pt x="95" y="182"/>
                    <a:pt x="48" y="253"/>
                    <a:pt x="0" y="349"/>
                  </a:cubicBezTo>
                  <a:lnTo>
                    <a:pt x="1441" y="349"/>
                  </a:lnTo>
                  <a:cubicBezTo>
                    <a:pt x="1548" y="289"/>
                    <a:pt x="1655" y="194"/>
                    <a:pt x="1584" y="75"/>
                  </a:cubicBezTo>
                  <a:cubicBezTo>
                    <a:pt x="1554" y="21"/>
                    <a:pt x="1503" y="0"/>
                    <a:pt x="1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6092425" y="3414825"/>
              <a:ext cx="40500" cy="12250"/>
            </a:xfrm>
            <a:custGeom>
              <a:avLst/>
              <a:gdLst/>
              <a:ahLst/>
              <a:cxnLst/>
              <a:rect l="l" t="t" r="r" b="b"/>
              <a:pathLst>
                <a:path w="1620" h="490" extrusionOk="0">
                  <a:moveTo>
                    <a:pt x="1372" y="1"/>
                  </a:moveTo>
                  <a:cubicBezTo>
                    <a:pt x="1304" y="1"/>
                    <a:pt x="1232" y="19"/>
                    <a:pt x="1155" y="37"/>
                  </a:cubicBezTo>
                  <a:cubicBezTo>
                    <a:pt x="1072" y="37"/>
                    <a:pt x="965" y="60"/>
                    <a:pt x="857" y="60"/>
                  </a:cubicBezTo>
                  <a:cubicBezTo>
                    <a:pt x="829" y="33"/>
                    <a:pt x="806" y="21"/>
                    <a:pt x="781" y="21"/>
                  </a:cubicBezTo>
                  <a:cubicBezTo>
                    <a:pt x="764" y="21"/>
                    <a:pt x="746" y="27"/>
                    <a:pt x="726" y="37"/>
                  </a:cubicBezTo>
                  <a:cubicBezTo>
                    <a:pt x="667" y="49"/>
                    <a:pt x="619" y="72"/>
                    <a:pt x="560" y="84"/>
                  </a:cubicBezTo>
                  <a:cubicBezTo>
                    <a:pt x="512" y="96"/>
                    <a:pt x="500" y="132"/>
                    <a:pt x="500" y="180"/>
                  </a:cubicBezTo>
                  <a:cubicBezTo>
                    <a:pt x="476" y="168"/>
                    <a:pt x="459" y="162"/>
                    <a:pt x="441" y="162"/>
                  </a:cubicBezTo>
                  <a:cubicBezTo>
                    <a:pt x="423" y="162"/>
                    <a:pt x="405" y="168"/>
                    <a:pt x="381" y="180"/>
                  </a:cubicBezTo>
                  <a:cubicBezTo>
                    <a:pt x="368" y="183"/>
                    <a:pt x="357" y="184"/>
                    <a:pt x="347" y="184"/>
                  </a:cubicBezTo>
                  <a:cubicBezTo>
                    <a:pt x="319" y="184"/>
                    <a:pt x="297" y="173"/>
                    <a:pt x="262" y="156"/>
                  </a:cubicBezTo>
                  <a:cubicBezTo>
                    <a:pt x="246" y="148"/>
                    <a:pt x="232" y="144"/>
                    <a:pt x="218" y="144"/>
                  </a:cubicBezTo>
                  <a:cubicBezTo>
                    <a:pt x="191" y="144"/>
                    <a:pt x="167" y="160"/>
                    <a:pt x="143" y="191"/>
                  </a:cubicBezTo>
                  <a:cubicBezTo>
                    <a:pt x="95" y="299"/>
                    <a:pt x="36" y="382"/>
                    <a:pt x="0" y="489"/>
                  </a:cubicBezTo>
                  <a:lnTo>
                    <a:pt x="1286" y="489"/>
                  </a:lnTo>
                  <a:cubicBezTo>
                    <a:pt x="1369" y="299"/>
                    <a:pt x="1215" y="299"/>
                    <a:pt x="1096" y="275"/>
                  </a:cubicBezTo>
                  <a:cubicBezTo>
                    <a:pt x="1083" y="280"/>
                    <a:pt x="1071" y="282"/>
                    <a:pt x="1059" y="282"/>
                  </a:cubicBezTo>
                  <a:cubicBezTo>
                    <a:pt x="1017" y="282"/>
                    <a:pt x="983" y="250"/>
                    <a:pt x="965" y="203"/>
                  </a:cubicBezTo>
                  <a:lnTo>
                    <a:pt x="965" y="203"/>
                  </a:lnTo>
                  <a:cubicBezTo>
                    <a:pt x="988" y="263"/>
                    <a:pt x="1048" y="275"/>
                    <a:pt x="1107" y="275"/>
                  </a:cubicBezTo>
                  <a:cubicBezTo>
                    <a:pt x="1199" y="275"/>
                    <a:pt x="1295" y="308"/>
                    <a:pt x="1385" y="308"/>
                  </a:cubicBezTo>
                  <a:cubicBezTo>
                    <a:pt x="1447" y="308"/>
                    <a:pt x="1506" y="292"/>
                    <a:pt x="1560" y="239"/>
                  </a:cubicBezTo>
                  <a:cubicBezTo>
                    <a:pt x="1572" y="203"/>
                    <a:pt x="1584" y="191"/>
                    <a:pt x="1607" y="180"/>
                  </a:cubicBezTo>
                  <a:lnTo>
                    <a:pt x="1619" y="120"/>
                  </a:lnTo>
                  <a:lnTo>
                    <a:pt x="1572" y="72"/>
                  </a:lnTo>
                  <a:cubicBezTo>
                    <a:pt x="1506" y="19"/>
                    <a:pt x="1441" y="1"/>
                    <a:pt x="1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6042700" y="3341850"/>
              <a:ext cx="50625" cy="13600"/>
            </a:xfrm>
            <a:custGeom>
              <a:avLst/>
              <a:gdLst/>
              <a:ahLst/>
              <a:cxnLst/>
              <a:rect l="l" t="t" r="r" b="b"/>
              <a:pathLst>
                <a:path w="2025" h="544" extrusionOk="0">
                  <a:moveTo>
                    <a:pt x="1463" y="1"/>
                  </a:moveTo>
                  <a:cubicBezTo>
                    <a:pt x="1236" y="1"/>
                    <a:pt x="1003" y="97"/>
                    <a:pt x="775" y="146"/>
                  </a:cubicBezTo>
                  <a:cubicBezTo>
                    <a:pt x="751" y="146"/>
                    <a:pt x="703" y="146"/>
                    <a:pt x="679" y="134"/>
                  </a:cubicBezTo>
                  <a:cubicBezTo>
                    <a:pt x="584" y="193"/>
                    <a:pt x="465" y="181"/>
                    <a:pt x="382" y="241"/>
                  </a:cubicBezTo>
                  <a:cubicBezTo>
                    <a:pt x="287" y="265"/>
                    <a:pt x="179" y="277"/>
                    <a:pt x="96" y="301"/>
                  </a:cubicBezTo>
                  <a:cubicBezTo>
                    <a:pt x="1" y="372"/>
                    <a:pt x="25" y="455"/>
                    <a:pt x="96" y="539"/>
                  </a:cubicBezTo>
                  <a:cubicBezTo>
                    <a:pt x="136" y="539"/>
                    <a:pt x="170" y="544"/>
                    <a:pt x="199" y="544"/>
                  </a:cubicBezTo>
                  <a:cubicBezTo>
                    <a:pt x="214" y="544"/>
                    <a:pt x="227" y="543"/>
                    <a:pt x="239" y="539"/>
                  </a:cubicBezTo>
                  <a:cubicBezTo>
                    <a:pt x="363" y="405"/>
                    <a:pt x="496" y="396"/>
                    <a:pt x="637" y="396"/>
                  </a:cubicBezTo>
                  <a:cubicBezTo>
                    <a:pt x="659" y="396"/>
                    <a:pt x="681" y="396"/>
                    <a:pt x="703" y="396"/>
                  </a:cubicBezTo>
                  <a:cubicBezTo>
                    <a:pt x="1132" y="396"/>
                    <a:pt x="1549" y="384"/>
                    <a:pt x="1989" y="384"/>
                  </a:cubicBezTo>
                  <a:cubicBezTo>
                    <a:pt x="2025" y="312"/>
                    <a:pt x="2025" y="253"/>
                    <a:pt x="1942" y="205"/>
                  </a:cubicBezTo>
                  <a:cubicBezTo>
                    <a:pt x="1787" y="51"/>
                    <a:pt x="1626" y="1"/>
                    <a:pt x="1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5768875" y="3393425"/>
              <a:ext cx="41375" cy="11900"/>
            </a:xfrm>
            <a:custGeom>
              <a:avLst/>
              <a:gdLst/>
              <a:ahLst/>
              <a:cxnLst/>
              <a:rect l="l" t="t" r="r" b="b"/>
              <a:pathLst>
                <a:path w="1655" h="476" extrusionOk="0">
                  <a:moveTo>
                    <a:pt x="631" y="1"/>
                  </a:moveTo>
                  <a:cubicBezTo>
                    <a:pt x="568" y="1"/>
                    <a:pt x="504" y="16"/>
                    <a:pt x="441" y="59"/>
                  </a:cubicBezTo>
                  <a:lnTo>
                    <a:pt x="286" y="59"/>
                  </a:lnTo>
                  <a:cubicBezTo>
                    <a:pt x="260" y="34"/>
                    <a:pt x="238" y="22"/>
                    <a:pt x="216" y="22"/>
                  </a:cubicBezTo>
                  <a:cubicBezTo>
                    <a:pt x="196" y="22"/>
                    <a:pt x="177" y="31"/>
                    <a:pt x="155" y="47"/>
                  </a:cubicBezTo>
                  <a:cubicBezTo>
                    <a:pt x="95" y="95"/>
                    <a:pt x="48" y="154"/>
                    <a:pt x="0" y="214"/>
                  </a:cubicBezTo>
                  <a:cubicBezTo>
                    <a:pt x="119" y="345"/>
                    <a:pt x="333" y="214"/>
                    <a:pt x="441" y="357"/>
                  </a:cubicBezTo>
                  <a:cubicBezTo>
                    <a:pt x="714" y="357"/>
                    <a:pt x="1000" y="393"/>
                    <a:pt x="1274" y="476"/>
                  </a:cubicBezTo>
                  <a:cubicBezTo>
                    <a:pt x="1357" y="404"/>
                    <a:pt x="1512" y="452"/>
                    <a:pt x="1584" y="333"/>
                  </a:cubicBezTo>
                  <a:cubicBezTo>
                    <a:pt x="1584" y="285"/>
                    <a:pt x="1595" y="238"/>
                    <a:pt x="1595" y="202"/>
                  </a:cubicBezTo>
                  <a:cubicBezTo>
                    <a:pt x="1655" y="143"/>
                    <a:pt x="1643" y="95"/>
                    <a:pt x="1548" y="83"/>
                  </a:cubicBezTo>
                  <a:cubicBezTo>
                    <a:pt x="1476" y="59"/>
                    <a:pt x="1393" y="59"/>
                    <a:pt x="1298" y="59"/>
                  </a:cubicBezTo>
                  <a:cubicBezTo>
                    <a:pt x="1255" y="108"/>
                    <a:pt x="1206" y="135"/>
                    <a:pt x="1155" y="135"/>
                  </a:cubicBezTo>
                  <a:cubicBezTo>
                    <a:pt x="1107" y="135"/>
                    <a:pt x="1058" y="111"/>
                    <a:pt x="1012" y="59"/>
                  </a:cubicBezTo>
                  <a:cubicBezTo>
                    <a:pt x="885" y="59"/>
                    <a:pt x="758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5546800" y="3369350"/>
              <a:ext cx="36050" cy="7725"/>
            </a:xfrm>
            <a:custGeom>
              <a:avLst/>
              <a:gdLst/>
              <a:ahLst/>
              <a:cxnLst/>
              <a:rect l="l" t="t" r="r" b="b"/>
              <a:pathLst>
                <a:path w="1442" h="309" extrusionOk="0">
                  <a:moveTo>
                    <a:pt x="302" y="0"/>
                  </a:moveTo>
                  <a:cubicBezTo>
                    <a:pt x="204" y="0"/>
                    <a:pt x="104" y="10"/>
                    <a:pt x="1" y="34"/>
                  </a:cubicBezTo>
                  <a:lnTo>
                    <a:pt x="1" y="284"/>
                  </a:lnTo>
                  <a:cubicBezTo>
                    <a:pt x="218" y="295"/>
                    <a:pt x="435" y="308"/>
                    <a:pt x="654" y="308"/>
                  </a:cubicBezTo>
                  <a:cubicBezTo>
                    <a:pt x="914" y="308"/>
                    <a:pt x="1176" y="289"/>
                    <a:pt x="1442" y="224"/>
                  </a:cubicBezTo>
                  <a:cubicBezTo>
                    <a:pt x="1052" y="158"/>
                    <a:pt x="692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6015925" y="3345575"/>
              <a:ext cx="29475" cy="9750"/>
            </a:xfrm>
            <a:custGeom>
              <a:avLst/>
              <a:gdLst/>
              <a:ahLst/>
              <a:cxnLst/>
              <a:rect l="l" t="t" r="r" b="b"/>
              <a:pathLst>
                <a:path w="1179" h="390" extrusionOk="0">
                  <a:moveTo>
                    <a:pt x="316" y="0"/>
                  </a:moveTo>
                  <a:cubicBezTo>
                    <a:pt x="213" y="0"/>
                    <a:pt x="108" y="24"/>
                    <a:pt x="0" y="92"/>
                  </a:cubicBezTo>
                  <a:cubicBezTo>
                    <a:pt x="226" y="104"/>
                    <a:pt x="286" y="187"/>
                    <a:pt x="167" y="390"/>
                  </a:cubicBezTo>
                  <a:cubicBezTo>
                    <a:pt x="512" y="366"/>
                    <a:pt x="834" y="366"/>
                    <a:pt x="1179" y="366"/>
                  </a:cubicBezTo>
                  <a:lnTo>
                    <a:pt x="1179" y="128"/>
                  </a:lnTo>
                  <a:cubicBezTo>
                    <a:pt x="1136" y="138"/>
                    <a:pt x="1093" y="143"/>
                    <a:pt x="1050" y="143"/>
                  </a:cubicBezTo>
                  <a:cubicBezTo>
                    <a:pt x="810" y="143"/>
                    <a:pt x="569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5904300" y="3347925"/>
              <a:ext cx="60450" cy="3825"/>
            </a:xfrm>
            <a:custGeom>
              <a:avLst/>
              <a:gdLst/>
              <a:ahLst/>
              <a:cxnLst/>
              <a:rect l="l" t="t" r="r" b="b"/>
              <a:pathLst>
                <a:path w="2418" h="153" extrusionOk="0">
                  <a:moveTo>
                    <a:pt x="578" y="1"/>
                  </a:moveTo>
                  <a:cubicBezTo>
                    <a:pt x="384" y="1"/>
                    <a:pt x="191" y="26"/>
                    <a:pt x="0" y="129"/>
                  </a:cubicBezTo>
                  <a:cubicBezTo>
                    <a:pt x="774" y="141"/>
                    <a:pt x="1572" y="141"/>
                    <a:pt x="2346" y="153"/>
                  </a:cubicBezTo>
                  <a:cubicBezTo>
                    <a:pt x="2417" y="129"/>
                    <a:pt x="2417" y="81"/>
                    <a:pt x="2346" y="34"/>
                  </a:cubicBezTo>
                  <a:cubicBezTo>
                    <a:pt x="2013" y="22"/>
                    <a:pt x="1667" y="22"/>
                    <a:pt x="1346" y="10"/>
                  </a:cubicBezTo>
                  <a:cubicBezTo>
                    <a:pt x="1273" y="19"/>
                    <a:pt x="1201" y="23"/>
                    <a:pt x="1128" y="23"/>
                  </a:cubicBezTo>
                  <a:cubicBezTo>
                    <a:pt x="944" y="23"/>
                    <a:pt x="761" y="1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5771250" y="3416325"/>
              <a:ext cx="34250" cy="15625"/>
            </a:xfrm>
            <a:custGeom>
              <a:avLst/>
              <a:gdLst/>
              <a:ahLst/>
              <a:cxnLst/>
              <a:rect l="l" t="t" r="r" b="b"/>
              <a:pathLst>
                <a:path w="1370" h="625" extrusionOk="0">
                  <a:moveTo>
                    <a:pt x="1060" y="0"/>
                  </a:moveTo>
                  <a:cubicBezTo>
                    <a:pt x="977" y="84"/>
                    <a:pt x="846" y="60"/>
                    <a:pt x="738" y="84"/>
                  </a:cubicBezTo>
                  <a:cubicBezTo>
                    <a:pt x="674" y="116"/>
                    <a:pt x="607" y="129"/>
                    <a:pt x="540" y="129"/>
                  </a:cubicBezTo>
                  <a:cubicBezTo>
                    <a:pt x="458" y="129"/>
                    <a:pt x="376" y="110"/>
                    <a:pt x="298" y="84"/>
                  </a:cubicBezTo>
                  <a:cubicBezTo>
                    <a:pt x="238" y="84"/>
                    <a:pt x="179" y="96"/>
                    <a:pt x="119" y="143"/>
                  </a:cubicBezTo>
                  <a:cubicBezTo>
                    <a:pt x="48" y="239"/>
                    <a:pt x="0" y="322"/>
                    <a:pt x="48" y="441"/>
                  </a:cubicBezTo>
                  <a:cubicBezTo>
                    <a:pt x="107" y="489"/>
                    <a:pt x="167" y="536"/>
                    <a:pt x="238" y="560"/>
                  </a:cubicBezTo>
                  <a:cubicBezTo>
                    <a:pt x="420" y="583"/>
                    <a:pt x="607" y="624"/>
                    <a:pt x="790" y="624"/>
                  </a:cubicBezTo>
                  <a:cubicBezTo>
                    <a:pt x="992" y="624"/>
                    <a:pt x="1189" y="574"/>
                    <a:pt x="1370" y="393"/>
                  </a:cubicBezTo>
                  <a:cubicBezTo>
                    <a:pt x="1370" y="310"/>
                    <a:pt x="1358" y="215"/>
                    <a:pt x="1358" y="131"/>
                  </a:cubicBezTo>
                  <a:cubicBezTo>
                    <a:pt x="1334" y="60"/>
                    <a:pt x="1250" y="60"/>
                    <a:pt x="1191" y="0"/>
                  </a:cubicBezTo>
                  <a:cubicBezTo>
                    <a:pt x="1167" y="6"/>
                    <a:pt x="1143" y="9"/>
                    <a:pt x="1121" y="9"/>
                  </a:cubicBezTo>
                  <a:cubicBezTo>
                    <a:pt x="1099" y="9"/>
                    <a:pt x="1078" y="6"/>
                    <a:pt x="1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6219525" y="3419600"/>
              <a:ext cx="29475" cy="12925"/>
            </a:xfrm>
            <a:custGeom>
              <a:avLst/>
              <a:gdLst/>
              <a:ahLst/>
              <a:cxnLst/>
              <a:rect l="l" t="t" r="r" b="b"/>
              <a:pathLst>
                <a:path w="1179" h="517" extrusionOk="0">
                  <a:moveTo>
                    <a:pt x="512" y="0"/>
                  </a:moveTo>
                  <a:cubicBezTo>
                    <a:pt x="357" y="12"/>
                    <a:pt x="214" y="12"/>
                    <a:pt x="60" y="24"/>
                  </a:cubicBezTo>
                  <a:cubicBezTo>
                    <a:pt x="0" y="119"/>
                    <a:pt x="0" y="203"/>
                    <a:pt x="72" y="298"/>
                  </a:cubicBezTo>
                  <a:cubicBezTo>
                    <a:pt x="226" y="322"/>
                    <a:pt x="405" y="298"/>
                    <a:pt x="512" y="441"/>
                  </a:cubicBezTo>
                  <a:cubicBezTo>
                    <a:pt x="579" y="490"/>
                    <a:pt x="650" y="517"/>
                    <a:pt x="724" y="517"/>
                  </a:cubicBezTo>
                  <a:cubicBezTo>
                    <a:pt x="793" y="517"/>
                    <a:pt x="866" y="493"/>
                    <a:pt x="941" y="441"/>
                  </a:cubicBezTo>
                  <a:cubicBezTo>
                    <a:pt x="988" y="381"/>
                    <a:pt x="1024" y="346"/>
                    <a:pt x="1072" y="298"/>
                  </a:cubicBezTo>
                  <a:cubicBezTo>
                    <a:pt x="1179" y="119"/>
                    <a:pt x="1012" y="84"/>
                    <a:pt x="929" y="12"/>
                  </a:cubicBezTo>
                  <a:cubicBezTo>
                    <a:pt x="917" y="16"/>
                    <a:pt x="904" y="18"/>
                    <a:pt x="890" y="18"/>
                  </a:cubicBezTo>
                  <a:cubicBezTo>
                    <a:pt x="863" y="18"/>
                    <a:pt x="834" y="12"/>
                    <a:pt x="810" y="12"/>
                  </a:cubicBezTo>
                  <a:lnTo>
                    <a:pt x="750" y="48"/>
                  </a:lnTo>
                  <a:cubicBezTo>
                    <a:pt x="741" y="51"/>
                    <a:pt x="732" y="53"/>
                    <a:pt x="722" y="53"/>
                  </a:cubicBezTo>
                  <a:cubicBezTo>
                    <a:pt x="692" y="53"/>
                    <a:pt x="661" y="39"/>
                    <a:pt x="643" y="12"/>
                  </a:cubicBezTo>
                  <a:cubicBezTo>
                    <a:pt x="629" y="16"/>
                    <a:pt x="615" y="17"/>
                    <a:pt x="601" y="17"/>
                  </a:cubicBezTo>
                  <a:cubicBezTo>
                    <a:pt x="569" y="17"/>
                    <a:pt x="537" y="9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5586400" y="3400100"/>
              <a:ext cx="30675" cy="9100"/>
            </a:xfrm>
            <a:custGeom>
              <a:avLst/>
              <a:gdLst/>
              <a:ahLst/>
              <a:cxnLst/>
              <a:rect l="l" t="t" r="r" b="b"/>
              <a:pathLst>
                <a:path w="1227" h="364" extrusionOk="0">
                  <a:moveTo>
                    <a:pt x="337" y="0"/>
                  </a:moveTo>
                  <a:cubicBezTo>
                    <a:pt x="224" y="0"/>
                    <a:pt x="112" y="23"/>
                    <a:pt x="1" y="90"/>
                  </a:cubicBezTo>
                  <a:cubicBezTo>
                    <a:pt x="36" y="185"/>
                    <a:pt x="96" y="268"/>
                    <a:pt x="143" y="364"/>
                  </a:cubicBezTo>
                  <a:cubicBezTo>
                    <a:pt x="477" y="364"/>
                    <a:pt x="798" y="352"/>
                    <a:pt x="1132" y="328"/>
                  </a:cubicBezTo>
                  <a:cubicBezTo>
                    <a:pt x="1227" y="257"/>
                    <a:pt x="1227" y="173"/>
                    <a:pt x="1155" y="66"/>
                  </a:cubicBezTo>
                  <a:cubicBezTo>
                    <a:pt x="1024" y="66"/>
                    <a:pt x="870" y="54"/>
                    <a:pt x="727" y="54"/>
                  </a:cubicBezTo>
                  <a:cubicBezTo>
                    <a:pt x="594" y="29"/>
                    <a:pt x="465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5643550" y="3421900"/>
              <a:ext cx="31075" cy="13200"/>
            </a:xfrm>
            <a:custGeom>
              <a:avLst/>
              <a:gdLst/>
              <a:ahLst/>
              <a:cxnLst/>
              <a:rect l="l" t="t" r="r" b="b"/>
              <a:pathLst>
                <a:path w="1243" h="528" extrusionOk="0">
                  <a:moveTo>
                    <a:pt x="500" y="0"/>
                  </a:moveTo>
                  <a:cubicBezTo>
                    <a:pt x="432" y="0"/>
                    <a:pt x="365" y="10"/>
                    <a:pt x="298" y="39"/>
                  </a:cubicBezTo>
                  <a:cubicBezTo>
                    <a:pt x="239" y="51"/>
                    <a:pt x="191" y="51"/>
                    <a:pt x="155" y="51"/>
                  </a:cubicBezTo>
                  <a:cubicBezTo>
                    <a:pt x="120" y="170"/>
                    <a:pt x="1" y="325"/>
                    <a:pt x="251" y="337"/>
                  </a:cubicBezTo>
                  <a:cubicBezTo>
                    <a:pt x="271" y="338"/>
                    <a:pt x="291" y="339"/>
                    <a:pt x="312" y="339"/>
                  </a:cubicBezTo>
                  <a:cubicBezTo>
                    <a:pt x="349" y="339"/>
                    <a:pt x="386" y="337"/>
                    <a:pt x="423" y="337"/>
                  </a:cubicBezTo>
                  <a:cubicBezTo>
                    <a:pt x="548" y="337"/>
                    <a:pt x="669" y="353"/>
                    <a:pt x="751" y="492"/>
                  </a:cubicBezTo>
                  <a:cubicBezTo>
                    <a:pt x="765" y="486"/>
                    <a:pt x="783" y="484"/>
                    <a:pt x="802" y="484"/>
                  </a:cubicBezTo>
                  <a:cubicBezTo>
                    <a:pt x="884" y="484"/>
                    <a:pt x="997" y="528"/>
                    <a:pt x="1083" y="528"/>
                  </a:cubicBezTo>
                  <a:cubicBezTo>
                    <a:pt x="1182" y="528"/>
                    <a:pt x="1243" y="467"/>
                    <a:pt x="1167" y="206"/>
                  </a:cubicBezTo>
                  <a:lnTo>
                    <a:pt x="1167" y="75"/>
                  </a:lnTo>
                  <a:cubicBezTo>
                    <a:pt x="1101" y="82"/>
                    <a:pt x="1034" y="140"/>
                    <a:pt x="973" y="140"/>
                  </a:cubicBezTo>
                  <a:cubicBezTo>
                    <a:pt x="936" y="140"/>
                    <a:pt x="901" y="119"/>
                    <a:pt x="870" y="51"/>
                  </a:cubicBezTo>
                  <a:cubicBezTo>
                    <a:pt x="753" y="36"/>
                    <a:pt x="627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6019800" y="3318700"/>
              <a:ext cx="33950" cy="10600"/>
            </a:xfrm>
            <a:custGeom>
              <a:avLst/>
              <a:gdLst/>
              <a:ahLst/>
              <a:cxnLst/>
              <a:rect l="l" t="t" r="r" b="b"/>
              <a:pathLst>
                <a:path w="1358" h="424" extrusionOk="0">
                  <a:moveTo>
                    <a:pt x="881" y="36"/>
                  </a:moveTo>
                  <a:cubicBezTo>
                    <a:pt x="702" y="36"/>
                    <a:pt x="500" y="48"/>
                    <a:pt x="310" y="48"/>
                  </a:cubicBezTo>
                  <a:cubicBezTo>
                    <a:pt x="250" y="95"/>
                    <a:pt x="202" y="131"/>
                    <a:pt x="143" y="167"/>
                  </a:cubicBezTo>
                  <a:cubicBezTo>
                    <a:pt x="83" y="191"/>
                    <a:pt x="0" y="191"/>
                    <a:pt x="12" y="274"/>
                  </a:cubicBezTo>
                  <a:cubicBezTo>
                    <a:pt x="24" y="298"/>
                    <a:pt x="131" y="310"/>
                    <a:pt x="191" y="345"/>
                  </a:cubicBezTo>
                  <a:cubicBezTo>
                    <a:pt x="294" y="404"/>
                    <a:pt x="399" y="423"/>
                    <a:pt x="505" y="423"/>
                  </a:cubicBezTo>
                  <a:cubicBezTo>
                    <a:pt x="699" y="423"/>
                    <a:pt x="896" y="359"/>
                    <a:pt x="1083" y="359"/>
                  </a:cubicBezTo>
                  <a:cubicBezTo>
                    <a:pt x="1123" y="359"/>
                    <a:pt x="1163" y="362"/>
                    <a:pt x="1203" y="369"/>
                  </a:cubicBezTo>
                  <a:cubicBezTo>
                    <a:pt x="1298" y="357"/>
                    <a:pt x="1334" y="310"/>
                    <a:pt x="1357" y="226"/>
                  </a:cubicBezTo>
                  <a:cubicBezTo>
                    <a:pt x="1262" y="0"/>
                    <a:pt x="1012" y="179"/>
                    <a:pt x="881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6209100" y="3380600"/>
              <a:ext cx="35750" cy="9550"/>
            </a:xfrm>
            <a:custGeom>
              <a:avLst/>
              <a:gdLst/>
              <a:ahLst/>
              <a:cxnLst/>
              <a:rect l="l" t="t" r="r" b="b"/>
              <a:pathLst>
                <a:path w="1430" h="382" extrusionOk="0">
                  <a:moveTo>
                    <a:pt x="489" y="1"/>
                  </a:moveTo>
                  <a:cubicBezTo>
                    <a:pt x="334" y="13"/>
                    <a:pt x="167" y="1"/>
                    <a:pt x="36" y="120"/>
                  </a:cubicBezTo>
                  <a:cubicBezTo>
                    <a:pt x="0" y="179"/>
                    <a:pt x="12" y="239"/>
                    <a:pt x="60" y="275"/>
                  </a:cubicBezTo>
                  <a:cubicBezTo>
                    <a:pt x="512" y="298"/>
                    <a:pt x="953" y="251"/>
                    <a:pt x="1429" y="382"/>
                  </a:cubicBezTo>
                  <a:cubicBezTo>
                    <a:pt x="1316" y="148"/>
                    <a:pt x="1193" y="43"/>
                    <a:pt x="1049" y="43"/>
                  </a:cubicBezTo>
                  <a:cubicBezTo>
                    <a:pt x="965" y="43"/>
                    <a:pt x="875" y="78"/>
                    <a:pt x="774" y="144"/>
                  </a:cubicBezTo>
                  <a:lnTo>
                    <a:pt x="643" y="13"/>
                  </a:lnTo>
                  <a:cubicBezTo>
                    <a:pt x="584" y="1"/>
                    <a:pt x="536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5941500" y="3278325"/>
              <a:ext cx="26825" cy="20125"/>
            </a:xfrm>
            <a:custGeom>
              <a:avLst/>
              <a:gdLst/>
              <a:ahLst/>
              <a:cxnLst/>
              <a:rect l="l" t="t" r="r" b="b"/>
              <a:pathLst>
                <a:path w="1073" h="805" extrusionOk="0">
                  <a:moveTo>
                    <a:pt x="525" y="0"/>
                  </a:moveTo>
                  <a:cubicBezTo>
                    <a:pt x="502" y="0"/>
                    <a:pt x="478" y="3"/>
                    <a:pt x="453" y="8"/>
                  </a:cubicBezTo>
                  <a:cubicBezTo>
                    <a:pt x="405" y="44"/>
                    <a:pt x="358" y="79"/>
                    <a:pt x="346" y="139"/>
                  </a:cubicBezTo>
                  <a:cubicBezTo>
                    <a:pt x="310" y="258"/>
                    <a:pt x="310" y="377"/>
                    <a:pt x="382" y="484"/>
                  </a:cubicBezTo>
                  <a:cubicBezTo>
                    <a:pt x="405" y="520"/>
                    <a:pt x="441" y="556"/>
                    <a:pt x="441" y="603"/>
                  </a:cubicBezTo>
                  <a:cubicBezTo>
                    <a:pt x="394" y="591"/>
                    <a:pt x="358" y="544"/>
                    <a:pt x="322" y="532"/>
                  </a:cubicBezTo>
                  <a:cubicBezTo>
                    <a:pt x="304" y="530"/>
                    <a:pt x="286" y="529"/>
                    <a:pt x="268" y="529"/>
                  </a:cubicBezTo>
                  <a:cubicBezTo>
                    <a:pt x="168" y="529"/>
                    <a:pt x="71" y="560"/>
                    <a:pt x="1" y="651"/>
                  </a:cubicBezTo>
                  <a:lnTo>
                    <a:pt x="1" y="770"/>
                  </a:lnTo>
                  <a:cubicBezTo>
                    <a:pt x="158" y="792"/>
                    <a:pt x="318" y="804"/>
                    <a:pt x="478" y="804"/>
                  </a:cubicBezTo>
                  <a:cubicBezTo>
                    <a:pt x="657" y="804"/>
                    <a:pt x="837" y="789"/>
                    <a:pt x="1013" y="758"/>
                  </a:cubicBezTo>
                  <a:cubicBezTo>
                    <a:pt x="1060" y="710"/>
                    <a:pt x="1072" y="663"/>
                    <a:pt x="1060" y="603"/>
                  </a:cubicBezTo>
                  <a:cubicBezTo>
                    <a:pt x="1048" y="579"/>
                    <a:pt x="1025" y="556"/>
                    <a:pt x="1013" y="532"/>
                  </a:cubicBezTo>
                  <a:cubicBezTo>
                    <a:pt x="941" y="460"/>
                    <a:pt x="882" y="365"/>
                    <a:pt x="834" y="258"/>
                  </a:cubicBezTo>
                  <a:lnTo>
                    <a:pt x="751" y="127"/>
                  </a:lnTo>
                  <a:cubicBezTo>
                    <a:pt x="703" y="79"/>
                    <a:pt x="656" y="55"/>
                    <a:pt x="608" y="20"/>
                  </a:cubicBezTo>
                  <a:cubicBezTo>
                    <a:pt x="587" y="6"/>
                    <a:pt x="558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5739700" y="3414175"/>
              <a:ext cx="30375" cy="13750"/>
            </a:xfrm>
            <a:custGeom>
              <a:avLst/>
              <a:gdLst/>
              <a:ahLst/>
              <a:cxnLst/>
              <a:rect l="l" t="t" r="r" b="b"/>
              <a:pathLst>
                <a:path w="1215" h="550" extrusionOk="0">
                  <a:moveTo>
                    <a:pt x="733" y="1"/>
                  </a:moveTo>
                  <a:cubicBezTo>
                    <a:pt x="601" y="1"/>
                    <a:pt x="461" y="33"/>
                    <a:pt x="322" y="63"/>
                  </a:cubicBezTo>
                  <a:cubicBezTo>
                    <a:pt x="238" y="86"/>
                    <a:pt x="143" y="86"/>
                    <a:pt x="60" y="98"/>
                  </a:cubicBezTo>
                  <a:lnTo>
                    <a:pt x="0" y="122"/>
                  </a:lnTo>
                  <a:lnTo>
                    <a:pt x="0" y="182"/>
                  </a:lnTo>
                  <a:lnTo>
                    <a:pt x="60" y="241"/>
                  </a:lnTo>
                  <a:cubicBezTo>
                    <a:pt x="119" y="289"/>
                    <a:pt x="215" y="289"/>
                    <a:pt x="274" y="348"/>
                  </a:cubicBezTo>
                  <a:lnTo>
                    <a:pt x="322" y="384"/>
                  </a:lnTo>
                  <a:cubicBezTo>
                    <a:pt x="480" y="486"/>
                    <a:pt x="633" y="550"/>
                    <a:pt x="776" y="550"/>
                  </a:cubicBezTo>
                  <a:cubicBezTo>
                    <a:pt x="935" y="550"/>
                    <a:pt x="1083" y="471"/>
                    <a:pt x="1215" y="277"/>
                  </a:cubicBezTo>
                  <a:cubicBezTo>
                    <a:pt x="1083" y="62"/>
                    <a:pt x="915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5478350" y="3341800"/>
              <a:ext cx="14025" cy="28325"/>
            </a:xfrm>
            <a:custGeom>
              <a:avLst/>
              <a:gdLst/>
              <a:ahLst/>
              <a:cxnLst/>
              <a:rect l="l" t="t" r="r" b="b"/>
              <a:pathLst>
                <a:path w="561" h="1133" extrusionOk="0">
                  <a:moveTo>
                    <a:pt x="331" y="1"/>
                  </a:moveTo>
                  <a:cubicBezTo>
                    <a:pt x="285" y="1"/>
                    <a:pt x="244" y="41"/>
                    <a:pt x="215" y="172"/>
                  </a:cubicBezTo>
                  <a:cubicBezTo>
                    <a:pt x="179" y="398"/>
                    <a:pt x="72" y="612"/>
                    <a:pt x="1" y="826"/>
                  </a:cubicBezTo>
                  <a:cubicBezTo>
                    <a:pt x="61" y="928"/>
                    <a:pt x="36" y="1133"/>
                    <a:pt x="203" y="1133"/>
                  </a:cubicBezTo>
                  <a:cubicBezTo>
                    <a:pt x="232" y="1133"/>
                    <a:pt x="268" y="1126"/>
                    <a:pt x="310" y="1112"/>
                  </a:cubicBezTo>
                  <a:cubicBezTo>
                    <a:pt x="417" y="934"/>
                    <a:pt x="262" y="695"/>
                    <a:pt x="429" y="529"/>
                  </a:cubicBezTo>
                  <a:lnTo>
                    <a:pt x="465" y="493"/>
                  </a:lnTo>
                  <a:lnTo>
                    <a:pt x="465" y="445"/>
                  </a:lnTo>
                  <a:cubicBezTo>
                    <a:pt x="477" y="374"/>
                    <a:pt x="524" y="314"/>
                    <a:pt x="560" y="255"/>
                  </a:cubicBezTo>
                  <a:cubicBezTo>
                    <a:pt x="560" y="207"/>
                    <a:pt x="548" y="148"/>
                    <a:pt x="548" y="100"/>
                  </a:cubicBezTo>
                  <a:cubicBezTo>
                    <a:pt x="478" y="86"/>
                    <a:pt x="399" y="1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6194800" y="3375650"/>
              <a:ext cx="26525" cy="10225"/>
            </a:xfrm>
            <a:custGeom>
              <a:avLst/>
              <a:gdLst/>
              <a:ahLst/>
              <a:cxnLst/>
              <a:rect l="l" t="t" r="r" b="b"/>
              <a:pathLst>
                <a:path w="1061" h="409" extrusionOk="0">
                  <a:moveTo>
                    <a:pt x="466" y="1"/>
                  </a:moveTo>
                  <a:cubicBezTo>
                    <a:pt x="419" y="1"/>
                    <a:pt x="374" y="16"/>
                    <a:pt x="334" y="44"/>
                  </a:cubicBezTo>
                  <a:lnTo>
                    <a:pt x="168" y="44"/>
                  </a:lnTo>
                  <a:cubicBezTo>
                    <a:pt x="168" y="32"/>
                    <a:pt x="156" y="20"/>
                    <a:pt x="108" y="20"/>
                  </a:cubicBezTo>
                  <a:cubicBezTo>
                    <a:pt x="84" y="20"/>
                    <a:pt x="37" y="32"/>
                    <a:pt x="1" y="80"/>
                  </a:cubicBezTo>
                  <a:cubicBezTo>
                    <a:pt x="1" y="234"/>
                    <a:pt x="84" y="342"/>
                    <a:pt x="215" y="401"/>
                  </a:cubicBezTo>
                  <a:cubicBezTo>
                    <a:pt x="276" y="401"/>
                    <a:pt x="341" y="409"/>
                    <a:pt x="406" y="409"/>
                  </a:cubicBezTo>
                  <a:cubicBezTo>
                    <a:pt x="481" y="409"/>
                    <a:pt x="556" y="398"/>
                    <a:pt x="620" y="353"/>
                  </a:cubicBezTo>
                  <a:cubicBezTo>
                    <a:pt x="775" y="342"/>
                    <a:pt x="965" y="377"/>
                    <a:pt x="1061" y="199"/>
                  </a:cubicBezTo>
                  <a:lnTo>
                    <a:pt x="1049" y="175"/>
                  </a:lnTo>
                  <a:cubicBezTo>
                    <a:pt x="989" y="151"/>
                    <a:pt x="941" y="103"/>
                    <a:pt x="906" y="56"/>
                  </a:cubicBezTo>
                  <a:lnTo>
                    <a:pt x="620" y="56"/>
                  </a:lnTo>
                  <a:cubicBezTo>
                    <a:pt x="570" y="18"/>
                    <a:pt x="517" y="1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5531325" y="3297850"/>
              <a:ext cx="34550" cy="6475"/>
            </a:xfrm>
            <a:custGeom>
              <a:avLst/>
              <a:gdLst/>
              <a:ahLst/>
              <a:cxnLst/>
              <a:rect l="l" t="t" r="r" b="b"/>
              <a:pathLst>
                <a:path w="1382" h="259" extrusionOk="0">
                  <a:moveTo>
                    <a:pt x="60" y="1"/>
                  </a:moveTo>
                  <a:cubicBezTo>
                    <a:pt x="13" y="48"/>
                    <a:pt x="1" y="108"/>
                    <a:pt x="60" y="132"/>
                  </a:cubicBezTo>
                  <a:cubicBezTo>
                    <a:pt x="255" y="226"/>
                    <a:pt x="447" y="258"/>
                    <a:pt x="640" y="258"/>
                  </a:cubicBezTo>
                  <a:cubicBezTo>
                    <a:pt x="884" y="258"/>
                    <a:pt x="1129" y="207"/>
                    <a:pt x="1382" y="167"/>
                  </a:cubicBezTo>
                  <a:cubicBezTo>
                    <a:pt x="1218" y="74"/>
                    <a:pt x="1046" y="54"/>
                    <a:pt x="870" y="54"/>
                  </a:cubicBezTo>
                  <a:cubicBezTo>
                    <a:pt x="738" y="54"/>
                    <a:pt x="604" y="65"/>
                    <a:pt x="471" y="65"/>
                  </a:cubicBezTo>
                  <a:cubicBezTo>
                    <a:pt x="332" y="65"/>
                    <a:pt x="194" y="53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5618250" y="3294150"/>
              <a:ext cx="29200" cy="6250"/>
            </a:xfrm>
            <a:custGeom>
              <a:avLst/>
              <a:gdLst/>
              <a:ahLst/>
              <a:cxnLst/>
              <a:rect l="l" t="t" r="r" b="b"/>
              <a:pathLst>
                <a:path w="1168" h="250" extrusionOk="0">
                  <a:moveTo>
                    <a:pt x="775" y="1"/>
                  </a:moveTo>
                  <a:cubicBezTo>
                    <a:pt x="663" y="1"/>
                    <a:pt x="547" y="19"/>
                    <a:pt x="433" y="19"/>
                  </a:cubicBezTo>
                  <a:cubicBezTo>
                    <a:pt x="384" y="19"/>
                    <a:pt x="335" y="16"/>
                    <a:pt x="286" y="6"/>
                  </a:cubicBezTo>
                  <a:cubicBezTo>
                    <a:pt x="227" y="77"/>
                    <a:pt x="120" y="42"/>
                    <a:pt x="48" y="89"/>
                  </a:cubicBezTo>
                  <a:cubicBezTo>
                    <a:pt x="36" y="125"/>
                    <a:pt x="12" y="137"/>
                    <a:pt x="0" y="161"/>
                  </a:cubicBezTo>
                  <a:cubicBezTo>
                    <a:pt x="154" y="226"/>
                    <a:pt x="306" y="249"/>
                    <a:pt x="457" y="249"/>
                  </a:cubicBezTo>
                  <a:cubicBezTo>
                    <a:pt x="693" y="249"/>
                    <a:pt x="928" y="192"/>
                    <a:pt x="1167" y="149"/>
                  </a:cubicBezTo>
                  <a:cubicBezTo>
                    <a:pt x="1047" y="28"/>
                    <a:pt x="913" y="1"/>
                    <a:pt x="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5499475" y="3448175"/>
              <a:ext cx="22350" cy="13600"/>
            </a:xfrm>
            <a:custGeom>
              <a:avLst/>
              <a:gdLst/>
              <a:ahLst/>
              <a:cxnLst/>
              <a:rect l="l" t="t" r="r" b="b"/>
              <a:pathLst>
                <a:path w="894" h="544" extrusionOk="0">
                  <a:moveTo>
                    <a:pt x="584" y="0"/>
                  </a:moveTo>
                  <a:cubicBezTo>
                    <a:pt x="441" y="12"/>
                    <a:pt x="275" y="36"/>
                    <a:pt x="156" y="131"/>
                  </a:cubicBezTo>
                  <a:cubicBezTo>
                    <a:pt x="334" y="346"/>
                    <a:pt x="13" y="298"/>
                    <a:pt x="1" y="405"/>
                  </a:cubicBezTo>
                  <a:cubicBezTo>
                    <a:pt x="37" y="465"/>
                    <a:pt x="96" y="512"/>
                    <a:pt x="156" y="536"/>
                  </a:cubicBezTo>
                  <a:cubicBezTo>
                    <a:pt x="200" y="541"/>
                    <a:pt x="243" y="543"/>
                    <a:pt x="285" y="543"/>
                  </a:cubicBezTo>
                  <a:cubicBezTo>
                    <a:pt x="566" y="543"/>
                    <a:pt x="780" y="432"/>
                    <a:pt x="894" y="131"/>
                  </a:cubicBezTo>
                  <a:cubicBezTo>
                    <a:pt x="822" y="36"/>
                    <a:pt x="703" y="12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5970375" y="3372650"/>
              <a:ext cx="21450" cy="7900"/>
            </a:xfrm>
            <a:custGeom>
              <a:avLst/>
              <a:gdLst/>
              <a:ahLst/>
              <a:cxnLst/>
              <a:rect l="l" t="t" r="r" b="b"/>
              <a:pathLst>
                <a:path w="858" h="316" extrusionOk="0">
                  <a:moveTo>
                    <a:pt x="501" y="0"/>
                  </a:moveTo>
                  <a:cubicBezTo>
                    <a:pt x="331" y="0"/>
                    <a:pt x="162" y="21"/>
                    <a:pt x="1" y="21"/>
                  </a:cubicBezTo>
                  <a:cubicBezTo>
                    <a:pt x="122" y="224"/>
                    <a:pt x="194" y="315"/>
                    <a:pt x="340" y="315"/>
                  </a:cubicBezTo>
                  <a:cubicBezTo>
                    <a:pt x="451" y="315"/>
                    <a:pt x="605" y="262"/>
                    <a:pt x="858" y="164"/>
                  </a:cubicBezTo>
                  <a:lnTo>
                    <a:pt x="858" y="45"/>
                  </a:lnTo>
                  <a:cubicBezTo>
                    <a:pt x="740" y="11"/>
                    <a:pt x="620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5484600" y="3386375"/>
              <a:ext cx="26525" cy="8250"/>
            </a:xfrm>
            <a:custGeom>
              <a:avLst/>
              <a:gdLst/>
              <a:ahLst/>
              <a:cxnLst/>
              <a:rect l="l" t="t" r="r" b="b"/>
              <a:pathLst>
                <a:path w="1061" h="330" extrusionOk="0">
                  <a:moveTo>
                    <a:pt x="856" y="1"/>
                  </a:moveTo>
                  <a:cubicBezTo>
                    <a:pt x="661" y="1"/>
                    <a:pt x="461" y="69"/>
                    <a:pt x="257" y="69"/>
                  </a:cubicBezTo>
                  <a:cubicBezTo>
                    <a:pt x="192" y="69"/>
                    <a:pt x="126" y="62"/>
                    <a:pt x="60" y="44"/>
                  </a:cubicBezTo>
                  <a:lnTo>
                    <a:pt x="1" y="103"/>
                  </a:lnTo>
                  <a:cubicBezTo>
                    <a:pt x="1" y="163"/>
                    <a:pt x="36" y="222"/>
                    <a:pt x="84" y="258"/>
                  </a:cubicBezTo>
                  <a:cubicBezTo>
                    <a:pt x="120" y="283"/>
                    <a:pt x="159" y="290"/>
                    <a:pt x="200" y="290"/>
                  </a:cubicBezTo>
                  <a:cubicBezTo>
                    <a:pt x="245" y="290"/>
                    <a:pt x="292" y="282"/>
                    <a:pt x="338" y="282"/>
                  </a:cubicBezTo>
                  <a:cubicBezTo>
                    <a:pt x="387" y="282"/>
                    <a:pt x="434" y="291"/>
                    <a:pt x="477" y="329"/>
                  </a:cubicBezTo>
                  <a:cubicBezTo>
                    <a:pt x="620" y="329"/>
                    <a:pt x="763" y="317"/>
                    <a:pt x="917" y="294"/>
                  </a:cubicBezTo>
                  <a:cubicBezTo>
                    <a:pt x="977" y="210"/>
                    <a:pt x="1013" y="127"/>
                    <a:pt x="1060" y="32"/>
                  </a:cubicBezTo>
                  <a:cubicBezTo>
                    <a:pt x="993" y="9"/>
                    <a:pt x="925" y="1"/>
                    <a:pt x="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5585800" y="3423950"/>
              <a:ext cx="18475" cy="9550"/>
            </a:xfrm>
            <a:custGeom>
              <a:avLst/>
              <a:gdLst/>
              <a:ahLst/>
              <a:cxnLst/>
              <a:rect l="l" t="t" r="r" b="b"/>
              <a:pathLst>
                <a:path w="739" h="382" extrusionOk="0">
                  <a:moveTo>
                    <a:pt x="259" y="1"/>
                  </a:moveTo>
                  <a:cubicBezTo>
                    <a:pt x="116" y="1"/>
                    <a:pt x="37" y="102"/>
                    <a:pt x="1" y="267"/>
                  </a:cubicBezTo>
                  <a:cubicBezTo>
                    <a:pt x="167" y="267"/>
                    <a:pt x="322" y="303"/>
                    <a:pt x="477" y="362"/>
                  </a:cubicBezTo>
                  <a:cubicBezTo>
                    <a:pt x="514" y="375"/>
                    <a:pt x="545" y="381"/>
                    <a:pt x="572" y="381"/>
                  </a:cubicBezTo>
                  <a:cubicBezTo>
                    <a:pt x="692" y="381"/>
                    <a:pt x="719" y="263"/>
                    <a:pt x="739" y="136"/>
                  </a:cubicBezTo>
                  <a:cubicBezTo>
                    <a:pt x="632" y="88"/>
                    <a:pt x="513" y="76"/>
                    <a:pt x="406" y="29"/>
                  </a:cubicBezTo>
                  <a:cubicBezTo>
                    <a:pt x="351" y="10"/>
                    <a:pt x="302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5579250" y="3293450"/>
              <a:ext cx="36350" cy="8600"/>
            </a:xfrm>
            <a:custGeom>
              <a:avLst/>
              <a:gdLst/>
              <a:ahLst/>
              <a:cxnLst/>
              <a:rect l="l" t="t" r="r" b="b"/>
              <a:pathLst>
                <a:path w="1454" h="344" extrusionOk="0">
                  <a:moveTo>
                    <a:pt x="896" y="0"/>
                  </a:moveTo>
                  <a:cubicBezTo>
                    <a:pt x="736" y="0"/>
                    <a:pt x="579" y="37"/>
                    <a:pt x="429" y="141"/>
                  </a:cubicBezTo>
                  <a:cubicBezTo>
                    <a:pt x="263" y="189"/>
                    <a:pt x="108" y="165"/>
                    <a:pt x="1" y="332"/>
                  </a:cubicBezTo>
                  <a:cubicBezTo>
                    <a:pt x="489" y="284"/>
                    <a:pt x="977" y="343"/>
                    <a:pt x="1453" y="201"/>
                  </a:cubicBezTo>
                  <a:cubicBezTo>
                    <a:pt x="1430" y="129"/>
                    <a:pt x="1370" y="93"/>
                    <a:pt x="1299" y="58"/>
                  </a:cubicBezTo>
                  <a:cubicBezTo>
                    <a:pt x="1164" y="25"/>
                    <a:pt x="1029" y="0"/>
                    <a:pt x="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5858750" y="3416325"/>
              <a:ext cx="15500" cy="13325"/>
            </a:xfrm>
            <a:custGeom>
              <a:avLst/>
              <a:gdLst/>
              <a:ahLst/>
              <a:cxnLst/>
              <a:rect l="l" t="t" r="r" b="b"/>
              <a:pathLst>
                <a:path w="620" h="533" extrusionOk="0">
                  <a:moveTo>
                    <a:pt x="13" y="0"/>
                  </a:moveTo>
                  <a:cubicBezTo>
                    <a:pt x="13" y="36"/>
                    <a:pt x="1" y="72"/>
                    <a:pt x="1" y="120"/>
                  </a:cubicBezTo>
                  <a:cubicBezTo>
                    <a:pt x="13" y="215"/>
                    <a:pt x="13" y="322"/>
                    <a:pt x="1" y="417"/>
                  </a:cubicBezTo>
                  <a:cubicBezTo>
                    <a:pt x="63" y="503"/>
                    <a:pt x="141" y="533"/>
                    <a:pt x="231" y="533"/>
                  </a:cubicBezTo>
                  <a:cubicBezTo>
                    <a:pt x="278" y="533"/>
                    <a:pt x="329" y="525"/>
                    <a:pt x="382" y="512"/>
                  </a:cubicBezTo>
                  <a:cubicBezTo>
                    <a:pt x="513" y="441"/>
                    <a:pt x="608" y="358"/>
                    <a:pt x="620" y="191"/>
                  </a:cubicBezTo>
                  <a:cubicBezTo>
                    <a:pt x="584" y="84"/>
                    <a:pt x="501" y="36"/>
                    <a:pt x="394" y="12"/>
                  </a:cubicBezTo>
                  <a:cubicBezTo>
                    <a:pt x="263" y="12"/>
                    <a:pt x="144" y="0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5865000" y="3394625"/>
              <a:ext cx="20575" cy="8925"/>
            </a:xfrm>
            <a:custGeom>
              <a:avLst/>
              <a:gdLst/>
              <a:ahLst/>
              <a:cxnLst/>
              <a:rect l="l" t="t" r="r" b="b"/>
              <a:pathLst>
                <a:path w="823" h="357" extrusionOk="0">
                  <a:moveTo>
                    <a:pt x="414" y="1"/>
                  </a:moveTo>
                  <a:cubicBezTo>
                    <a:pt x="295" y="1"/>
                    <a:pt x="178" y="54"/>
                    <a:pt x="60" y="166"/>
                  </a:cubicBezTo>
                  <a:cubicBezTo>
                    <a:pt x="1" y="214"/>
                    <a:pt x="1" y="261"/>
                    <a:pt x="25" y="321"/>
                  </a:cubicBezTo>
                  <a:cubicBezTo>
                    <a:pt x="25" y="345"/>
                    <a:pt x="48" y="356"/>
                    <a:pt x="84" y="356"/>
                  </a:cubicBezTo>
                  <a:cubicBezTo>
                    <a:pt x="120" y="356"/>
                    <a:pt x="167" y="345"/>
                    <a:pt x="191" y="309"/>
                  </a:cubicBezTo>
                  <a:cubicBezTo>
                    <a:pt x="382" y="297"/>
                    <a:pt x="584" y="297"/>
                    <a:pt x="775" y="297"/>
                  </a:cubicBezTo>
                  <a:cubicBezTo>
                    <a:pt x="798" y="249"/>
                    <a:pt x="822" y="214"/>
                    <a:pt x="787" y="166"/>
                  </a:cubicBezTo>
                  <a:cubicBezTo>
                    <a:pt x="660" y="57"/>
                    <a:pt x="536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5737025" y="3348275"/>
              <a:ext cx="17575" cy="7075"/>
            </a:xfrm>
            <a:custGeom>
              <a:avLst/>
              <a:gdLst/>
              <a:ahLst/>
              <a:cxnLst/>
              <a:rect l="l" t="t" r="r" b="b"/>
              <a:pathLst>
                <a:path w="703" h="283" extrusionOk="0">
                  <a:moveTo>
                    <a:pt x="295" y="1"/>
                  </a:moveTo>
                  <a:cubicBezTo>
                    <a:pt x="212" y="1"/>
                    <a:pt x="131" y="9"/>
                    <a:pt x="50" y="9"/>
                  </a:cubicBezTo>
                  <a:cubicBezTo>
                    <a:pt x="33" y="9"/>
                    <a:pt x="17" y="9"/>
                    <a:pt x="0" y="8"/>
                  </a:cubicBezTo>
                  <a:lnTo>
                    <a:pt x="0" y="282"/>
                  </a:lnTo>
                  <a:cubicBezTo>
                    <a:pt x="30" y="279"/>
                    <a:pt x="59" y="277"/>
                    <a:pt x="89" y="277"/>
                  </a:cubicBezTo>
                  <a:cubicBezTo>
                    <a:pt x="157" y="277"/>
                    <a:pt x="225" y="283"/>
                    <a:pt x="294" y="283"/>
                  </a:cubicBezTo>
                  <a:cubicBezTo>
                    <a:pt x="429" y="283"/>
                    <a:pt x="566" y="262"/>
                    <a:pt x="703" y="139"/>
                  </a:cubicBezTo>
                  <a:cubicBezTo>
                    <a:pt x="566" y="23"/>
                    <a:pt x="43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5517950" y="3409900"/>
              <a:ext cx="32750" cy="6750"/>
            </a:xfrm>
            <a:custGeom>
              <a:avLst/>
              <a:gdLst/>
              <a:ahLst/>
              <a:cxnLst/>
              <a:rect l="l" t="t" r="r" b="b"/>
              <a:pathLst>
                <a:path w="1310" h="270" extrusionOk="0">
                  <a:moveTo>
                    <a:pt x="837" y="0"/>
                  </a:moveTo>
                  <a:cubicBezTo>
                    <a:pt x="662" y="0"/>
                    <a:pt x="488" y="65"/>
                    <a:pt x="310" y="103"/>
                  </a:cubicBezTo>
                  <a:cubicBezTo>
                    <a:pt x="202" y="162"/>
                    <a:pt x="95" y="210"/>
                    <a:pt x="0" y="257"/>
                  </a:cubicBezTo>
                  <a:cubicBezTo>
                    <a:pt x="44" y="255"/>
                    <a:pt x="88" y="254"/>
                    <a:pt x="133" y="254"/>
                  </a:cubicBezTo>
                  <a:cubicBezTo>
                    <a:pt x="310" y="254"/>
                    <a:pt x="488" y="269"/>
                    <a:pt x="664" y="269"/>
                  </a:cubicBezTo>
                  <a:cubicBezTo>
                    <a:pt x="884" y="269"/>
                    <a:pt x="1101" y="246"/>
                    <a:pt x="1310" y="138"/>
                  </a:cubicBezTo>
                  <a:cubicBezTo>
                    <a:pt x="1262" y="115"/>
                    <a:pt x="1203" y="103"/>
                    <a:pt x="1155" y="91"/>
                  </a:cubicBezTo>
                  <a:cubicBezTo>
                    <a:pt x="1048" y="24"/>
                    <a:pt x="942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5482825" y="3355600"/>
              <a:ext cx="13700" cy="25625"/>
            </a:xfrm>
            <a:custGeom>
              <a:avLst/>
              <a:gdLst/>
              <a:ahLst/>
              <a:cxnLst/>
              <a:rect l="l" t="t" r="r" b="b"/>
              <a:pathLst>
                <a:path w="548" h="1025" extrusionOk="0">
                  <a:moveTo>
                    <a:pt x="286" y="1"/>
                  </a:moveTo>
                  <a:cubicBezTo>
                    <a:pt x="95" y="143"/>
                    <a:pt x="119" y="358"/>
                    <a:pt x="107" y="560"/>
                  </a:cubicBezTo>
                  <a:cubicBezTo>
                    <a:pt x="12" y="644"/>
                    <a:pt x="0" y="739"/>
                    <a:pt x="36" y="858"/>
                  </a:cubicBezTo>
                  <a:cubicBezTo>
                    <a:pt x="48" y="941"/>
                    <a:pt x="83" y="977"/>
                    <a:pt x="155" y="1025"/>
                  </a:cubicBezTo>
                  <a:cubicBezTo>
                    <a:pt x="250" y="894"/>
                    <a:pt x="405" y="882"/>
                    <a:pt x="548" y="846"/>
                  </a:cubicBezTo>
                  <a:cubicBezTo>
                    <a:pt x="464" y="739"/>
                    <a:pt x="369" y="655"/>
                    <a:pt x="286" y="548"/>
                  </a:cubicBezTo>
                  <a:cubicBezTo>
                    <a:pt x="214" y="370"/>
                    <a:pt x="310" y="179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5622125" y="3423175"/>
              <a:ext cx="14300" cy="10000"/>
            </a:xfrm>
            <a:custGeom>
              <a:avLst/>
              <a:gdLst/>
              <a:ahLst/>
              <a:cxnLst/>
              <a:rect l="l" t="t" r="r" b="b"/>
              <a:pathLst>
                <a:path w="572" h="400" extrusionOk="0">
                  <a:moveTo>
                    <a:pt x="298" y="0"/>
                  </a:moveTo>
                  <a:cubicBezTo>
                    <a:pt x="179" y="0"/>
                    <a:pt x="72" y="36"/>
                    <a:pt x="0" y="155"/>
                  </a:cubicBezTo>
                  <a:cubicBezTo>
                    <a:pt x="219" y="314"/>
                    <a:pt x="343" y="400"/>
                    <a:pt x="419" y="400"/>
                  </a:cubicBezTo>
                  <a:cubicBezTo>
                    <a:pt x="508" y="400"/>
                    <a:pt x="533" y="281"/>
                    <a:pt x="572" y="24"/>
                  </a:cubicBezTo>
                  <a:lnTo>
                    <a:pt x="429" y="12"/>
                  </a:lnTo>
                  <a:cubicBezTo>
                    <a:pt x="429" y="12"/>
                    <a:pt x="417" y="36"/>
                    <a:pt x="381" y="48"/>
                  </a:cubicBezTo>
                  <a:cubicBezTo>
                    <a:pt x="376" y="51"/>
                    <a:pt x="369" y="52"/>
                    <a:pt x="363" y="52"/>
                  </a:cubicBezTo>
                  <a:cubicBezTo>
                    <a:pt x="341" y="52"/>
                    <a:pt x="316" y="37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5614675" y="3400550"/>
              <a:ext cx="16400" cy="8850"/>
            </a:xfrm>
            <a:custGeom>
              <a:avLst/>
              <a:gdLst/>
              <a:ahLst/>
              <a:cxnLst/>
              <a:rect l="l" t="t" r="r" b="b"/>
              <a:pathLst>
                <a:path w="656" h="354" extrusionOk="0">
                  <a:moveTo>
                    <a:pt x="24" y="60"/>
                  </a:moveTo>
                  <a:cubicBezTo>
                    <a:pt x="13" y="155"/>
                    <a:pt x="13" y="239"/>
                    <a:pt x="1" y="334"/>
                  </a:cubicBezTo>
                  <a:cubicBezTo>
                    <a:pt x="112" y="334"/>
                    <a:pt x="227" y="353"/>
                    <a:pt x="342" y="353"/>
                  </a:cubicBezTo>
                  <a:cubicBezTo>
                    <a:pt x="448" y="353"/>
                    <a:pt x="553" y="337"/>
                    <a:pt x="655" y="274"/>
                  </a:cubicBezTo>
                  <a:cubicBezTo>
                    <a:pt x="453" y="0"/>
                    <a:pt x="239" y="96"/>
                    <a:pt x="24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5829875" y="3383650"/>
              <a:ext cx="29500" cy="4175"/>
            </a:xfrm>
            <a:custGeom>
              <a:avLst/>
              <a:gdLst/>
              <a:ahLst/>
              <a:cxnLst/>
              <a:rect l="l" t="t" r="r" b="b"/>
              <a:pathLst>
                <a:path w="1180" h="167" extrusionOk="0">
                  <a:moveTo>
                    <a:pt x="683" y="0"/>
                  </a:moveTo>
                  <a:cubicBezTo>
                    <a:pt x="456" y="0"/>
                    <a:pt x="226" y="15"/>
                    <a:pt x="1" y="22"/>
                  </a:cubicBezTo>
                  <a:cubicBezTo>
                    <a:pt x="194" y="124"/>
                    <a:pt x="384" y="166"/>
                    <a:pt x="571" y="166"/>
                  </a:cubicBezTo>
                  <a:cubicBezTo>
                    <a:pt x="777" y="166"/>
                    <a:pt x="980" y="115"/>
                    <a:pt x="1180" y="33"/>
                  </a:cubicBezTo>
                  <a:cubicBezTo>
                    <a:pt x="1017" y="8"/>
                    <a:pt x="851" y="0"/>
                    <a:pt x="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5575375" y="3397900"/>
              <a:ext cx="29200" cy="4450"/>
            </a:xfrm>
            <a:custGeom>
              <a:avLst/>
              <a:gdLst/>
              <a:ahLst/>
              <a:cxnLst/>
              <a:rect l="l" t="t" r="r" b="b"/>
              <a:pathLst>
                <a:path w="1168" h="178" extrusionOk="0">
                  <a:moveTo>
                    <a:pt x="576" y="1"/>
                  </a:moveTo>
                  <a:cubicBezTo>
                    <a:pt x="385" y="1"/>
                    <a:pt x="194" y="49"/>
                    <a:pt x="1" y="154"/>
                  </a:cubicBezTo>
                  <a:cubicBezTo>
                    <a:pt x="156" y="166"/>
                    <a:pt x="287" y="166"/>
                    <a:pt x="442" y="178"/>
                  </a:cubicBezTo>
                  <a:cubicBezTo>
                    <a:pt x="692" y="166"/>
                    <a:pt x="930" y="154"/>
                    <a:pt x="1168" y="142"/>
                  </a:cubicBezTo>
                  <a:cubicBezTo>
                    <a:pt x="968" y="51"/>
                    <a:pt x="772" y="1"/>
                    <a:pt x="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6041825" y="3319875"/>
              <a:ext cx="27100" cy="7175"/>
            </a:xfrm>
            <a:custGeom>
              <a:avLst/>
              <a:gdLst/>
              <a:ahLst/>
              <a:cxnLst/>
              <a:rect l="l" t="t" r="r" b="b"/>
              <a:pathLst>
                <a:path w="1084" h="287" extrusionOk="0">
                  <a:moveTo>
                    <a:pt x="0" y="1"/>
                  </a:moveTo>
                  <a:cubicBezTo>
                    <a:pt x="95" y="168"/>
                    <a:pt x="274" y="132"/>
                    <a:pt x="429" y="144"/>
                  </a:cubicBezTo>
                  <a:cubicBezTo>
                    <a:pt x="560" y="263"/>
                    <a:pt x="714" y="263"/>
                    <a:pt x="869" y="287"/>
                  </a:cubicBezTo>
                  <a:lnTo>
                    <a:pt x="988" y="287"/>
                  </a:lnTo>
                  <a:cubicBezTo>
                    <a:pt x="1084" y="191"/>
                    <a:pt x="1084" y="108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6195100" y="3305000"/>
              <a:ext cx="27125" cy="12725"/>
            </a:xfrm>
            <a:custGeom>
              <a:avLst/>
              <a:gdLst/>
              <a:ahLst/>
              <a:cxnLst/>
              <a:rect l="l" t="t" r="r" b="b"/>
              <a:pathLst>
                <a:path w="1085" h="509" extrusionOk="0">
                  <a:moveTo>
                    <a:pt x="620" y="1"/>
                  </a:moveTo>
                  <a:cubicBezTo>
                    <a:pt x="472" y="149"/>
                    <a:pt x="343" y="306"/>
                    <a:pt x="124" y="306"/>
                  </a:cubicBezTo>
                  <a:cubicBezTo>
                    <a:pt x="96" y="306"/>
                    <a:pt x="67" y="303"/>
                    <a:pt x="37" y="298"/>
                  </a:cubicBezTo>
                  <a:lnTo>
                    <a:pt x="37" y="298"/>
                  </a:lnTo>
                  <a:cubicBezTo>
                    <a:pt x="1" y="370"/>
                    <a:pt x="13" y="417"/>
                    <a:pt x="96" y="417"/>
                  </a:cubicBezTo>
                  <a:cubicBezTo>
                    <a:pt x="179" y="429"/>
                    <a:pt x="251" y="429"/>
                    <a:pt x="322" y="429"/>
                  </a:cubicBezTo>
                  <a:cubicBezTo>
                    <a:pt x="402" y="492"/>
                    <a:pt x="487" y="508"/>
                    <a:pt x="574" y="508"/>
                  </a:cubicBezTo>
                  <a:cubicBezTo>
                    <a:pt x="668" y="508"/>
                    <a:pt x="765" y="489"/>
                    <a:pt x="858" y="489"/>
                  </a:cubicBezTo>
                  <a:cubicBezTo>
                    <a:pt x="1084" y="179"/>
                    <a:pt x="739" y="13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6067125" y="3319875"/>
              <a:ext cx="14600" cy="8750"/>
            </a:xfrm>
            <a:custGeom>
              <a:avLst/>
              <a:gdLst/>
              <a:ahLst/>
              <a:cxnLst/>
              <a:rect l="l" t="t" r="r" b="b"/>
              <a:pathLst>
                <a:path w="584" h="350" extrusionOk="0">
                  <a:moveTo>
                    <a:pt x="12" y="1"/>
                  </a:moveTo>
                  <a:cubicBezTo>
                    <a:pt x="12" y="84"/>
                    <a:pt x="0" y="191"/>
                    <a:pt x="0" y="287"/>
                  </a:cubicBezTo>
                  <a:cubicBezTo>
                    <a:pt x="95" y="328"/>
                    <a:pt x="191" y="349"/>
                    <a:pt x="287" y="349"/>
                  </a:cubicBezTo>
                  <a:cubicBezTo>
                    <a:pt x="384" y="349"/>
                    <a:pt x="482" y="328"/>
                    <a:pt x="584" y="287"/>
                  </a:cubicBezTo>
                  <a:cubicBezTo>
                    <a:pt x="524" y="179"/>
                    <a:pt x="464" y="84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5859350" y="3348750"/>
              <a:ext cx="26225" cy="3350"/>
            </a:xfrm>
            <a:custGeom>
              <a:avLst/>
              <a:gdLst/>
              <a:ahLst/>
              <a:cxnLst/>
              <a:rect l="l" t="t" r="r" b="b"/>
              <a:pathLst>
                <a:path w="1049" h="134" extrusionOk="0">
                  <a:moveTo>
                    <a:pt x="1" y="1"/>
                  </a:moveTo>
                  <a:lnTo>
                    <a:pt x="1" y="1"/>
                  </a:lnTo>
                  <a:cubicBezTo>
                    <a:pt x="155" y="106"/>
                    <a:pt x="315" y="134"/>
                    <a:pt x="477" y="134"/>
                  </a:cubicBezTo>
                  <a:cubicBezTo>
                    <a:pt x="665" y="134"/>
                    <a:pt x="857" y="96"/>
                    <a:pt x="1048" y="96"/>
                  </a:cubicBezTo>
                  <a:cubicBezTo>
                    <a:pt x="876" y="19"/>
                    <a:pt x="700" y="4"/>
                    <a:pt x="524" y="4"/>
                  </a:cubicBezTo>
                  <a:cubicBezTo>
                    <a:pt x="415" y="4"/>
                    <a:pt x="305" y="10"/>
                    <a:pt x="196" y="10"/>
                  </a:cubicBezTo>
                  <a:cubicBezTo>
                    <a:pt x="130" y="10"/>
                    <a:pt x="65" y="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5882575" y="3355900"/>
              <a:ext cx="27700" cy="3150"/>
            </a:xfrm>
            <a:custGeom>
              <a:avLst/>
              <a:gdLst/>
              <a:ahLst/>
              <a:cxnLst/>
              <a:rect l="l" t="t" r="r" b="b"/>
              <a:pathLst>
                <a:path w="1108" h="126" extrusionOk="0">
                  <a:moveTo>
                    <a:pt x="0" y="0"/>
                  </a:moveTo>
                  <a:cubicBezTo>
                    <a:pt x="178" y="87"/>
                    <a:pt x="356" y="126"/>
                    <a:pt x="534" y="126"/>
                  </a:cubicBezTo>
                  <a:cubicBezTo>
                    <a:pt x="725" y="126"/>
                    <a:pt x="916" y="81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5607825" y="3427050"/>
              <a:ext cx="10750" cy="6625"/>
            </a:xfrm>
            <a:custGeom>
              <a:avLst/>
              <a:gdLst/>
              <a:ahLst/>
              <a:cxnLst/>
              <a:rect l="l" t="t" r="r" b="b"/>
              <a:pathLst>
                <a:path w="430" h="265" extrusionOk="0">
                  <a:moveTo>
                    <a:pt x="1" y="0"/>
                  </a:moveTo>
                  <a:cubicBezTo>
                    <a:pt x="12" y="132"/>
                    <a:pt x="53" y="265"/>
                    <a:pt x="211" y="265"/>
                  </a:cubicBezTo>
                  <a:cubicBezTo>
                    <a:pt x="223" y="265"/>
                    <a:pt x="237" y="264"/>
                    <a:pt x="251" y="262"/>
                  </a:cubicBezTo>
                  <a:cubicBezTo>
                    <a:pt x="417" y="250"/>
                    <a:pt x="417" y="131"/>
                    <a:pt x="429" y="12"/>
                  </a:cubicBezTo>
                  <a:cubicBezTo>
                    <a:pt x="287" y="12"/>
                    <a:pt x="156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5539675" y="3326125"/>
              <a:ext cx="19950" cy="5675"/>
            </a:xfrm>
            <a:custGeom>
              <a:avLst/>
              <a:gdLst/>
              <a:ahLst/>
              <a:cxnLst/>
              <a:rect l="l" t="t" r="r" b="b"/>
              <a:pathLst>
                <a:path w="798" h="227" extrusionOk="0">
                  <a:moveTo>
                    <a:pt x="143" y="1"/>
                  </a:moveTo>
                  <a:cubicBezTo>
                    <a:pt x="95" y="13"/>
                    <a:pt x="60" y="37"/>
                    <a:pt x="24" y="48"/>
                  </a:cubicBezTo>
                  <a:cubicBezTo>
                    <a:pt x="24" y="96"/>
                    <a:pt x="0" y="132"/>
                    <a:pt x="0" y="179"/>
                  </a:cubicBezTo>
                  <a:cubicBezTo>
                    <a:pt x="78" y="215"/>
                    <a:pt x="156" y="227"/>
                    <a:pt x="234" y="227"/>
                  </a:cubicBezTo>
                  <a:cubicBezTo>
                    <a:pt x="394" y="227"/>
                    <a:pt x="554" y="176"/>
                    <a:pt x="715" y="168"/>
                  </a:cubicBezTo>
                  <a:cubicBezTo>
                    <a:pt x="798" y="120"/>
                    <a:pt x="798" y="96"/>
                    <a:pt x="715" y="48"/>
                  </a:cubicBezTo>
                  <a:lnTo>
                    <a:pt x="1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5514075" y="3294575"/>
              <a:ext cx="18775" cy="9850"/>
            </a:xfrm>
            <a:custGeom>
              <a:avLst/>
              <a:gdLst/>
              <a:ahLst/>
              <a:cxnLst/>
              <a:rect l="l" t="t" r="r" b="b"/>
              <a:pathLst>
                <a:path w="751" h="394" extrusionOk="0">
                  <a:moveTo>
                    <a:pt x="453" y="1"/>
                  </a:moveTo>
                  <a:cubicBezTo>
                    <a:pt x="346" y="1"/>
                    <a:pt x="238" y="13"/>
                    <a:pt x="167" y="96"/>
                  </a:cubicBezTo>
                  <a:cubicBezTo>
                    <a:pt x="60" y="179"/>
                    <a:pt x="0" y="263"/>
                    <a:pt x="12" y="394"/>
                  </a:cubicBezTo>
                  <a:cubicBezTo>
                    <a:pt x="146" y="275"/>
                    <a:pt x="298" y="249"/>
                    <a:pt x="457" y="249"/>
                  </a:cubicBezTo>
                  <a:cubicBezTo>
                    <a:pt x="553" y="249"/>
                    <a:pt x="652" y="258"/>
                    <a:pt x="750" y="263"/>
                  </a:cubicBezTo>
                  <a:lnTo>
                    <a:pt x="750" y="132"/>
                  </a:lnTo>
                  <a:cubicBezTo>
                    <a:pt x="655" y="72"/>
                    <a:pt x="548" y="25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5779875" y="3415725"/>
              <a:ext cx="12750" cy="7625"/>
            </a:xfrm>
            <a:custGeom>
              <a:avLst/>
              <a:gdLst/>
              <a:ahLst/>
              <a:cxnLst/>
              <a:rect l="l" t="t" r="r" b="b"/>
              <a:pathLst>
                <a:path w="510" h="305" extrusionOk="0">
                  <a:moveTo>
                    <a:pt x="376" y="0"/>
                  </a:moveTo>
                  <a:cubicBezTo>
                    <a:pt x="362" y="0"/>
                    <a:pt x="341" y="13"/>
                    <a:pt x="310" y="36"/>
                  </a:cubicBezTo>
                  <a:cubicBezTo>
                    <a:pt x="215" y="36"/>
                    <a:pt x="143" y="48"/>
                    <a:pt x="60" y="48"/>
                  </a:cubicBezTo>
                  <a:cubicBezTo>
                    <a:pt x="36" y="96"/>
                    <a:pt x="24" y="120"/>
                    <a:pt x="1" y="155"/>
                  </a:cubicBezTo>
                  <a:cubicBezTo>
                    <a:pt x="74" y="254"/>
                    <a:pt x="151" y="304"/>
                    <a:pt x="228" y="304"/>
                  </a:cubicBezTo>
                  <a:cubicBezTo>
                    <a:pt x="300" y="304"/>
                    <a:pt x="372" y="260"/>
                    <a:pt x="441" y="167"/>
                  </a:cubicBezTo>
                  <a:cubicBezTo>
                    <a:pt x="510" y="110"/>
                    <a:pt x="501" y="64"/>
                    <a:pt x="426" y="50"/>
                  </a:cubicBezTo>
                  <a:lnTo>
                    <a:pt x="426" y="50"/>
                  </a:lnTo>
                  <a:cubicBezTo>
                    <a:pt x="421" y="41"/>
                    <a:pt x="411" y="30"/>
                    <a:pt x="393" y="13"/>
                  </a:cubicBezTo>
                  <a:cubicBezTo>
                    <a:pt x="389" y="4"/>
                    <a:pt x="384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5757850" y="3294875"/>
              <a:ext cx="19975" cy="2500"/>
            </a:xfrm>
            <a:custGeom>
              <a:avLst/>
              <a:gdLst/>
              <a:ahLst/>
              <a:cxnLst/>
              <a:rect l="l" t="t" r="r" b="b"/>
              <a:pathLst>
                <a:path w="799" h="100" extrusionOk="0">
                  <a:moveTo>
                    <a:pt x="1" y="1"/>
                  </a:moveTo>
                  <a:cubicBezTo>
                    <a:pt x="120" y="71"/>
                    <a:pt x="242" y="100"/>
                    <a:pt x="364" y="100"/>
                  </a:cubicBezTo>
                  <a:cubicBezTo>
                    <a:pt x="510" y="100"/>
                    <a:pt x="656" y="59"/>
                    <a:pt x="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5557525" y="3326925"/>
              <a:ext cx="17875" cy="3400"/>
            </a:xfrm>
            <a:custGeom>
              <a:avLst/>
              <a:gdLst/>
              <a:ahLst/>
              <a:cxnLst/>
              <a:rect l="l" t="t" r="r" b="b"/>
              <a:pathLst>
                <a:path w="715" h="136" extrusionOk="0">
                  <a:moveTo>
                    <a:pt x="382" y="0"/>
                  </a:moveTo>
                  <a:cubicBezTo>
                    <a:pt x="277" y="0"/>
                    <a:pt x="169" y="20"/>
                    <a:pt x="66" y="20"/>
                  </a:cubicBezTo>
                  <a:cubicBezTo>
                    <a:pt x="44" y="20"/>
                    <a:pt x="22" y="19"/>
                    <a:pt x="1" y="16"/>
                  </a:cubicBezTo>
                  <a:lnTo>
                    <a:pt x="1" y="136"/>
                  </a:lnTo>
                  <a:cubicBezTo>
                    <a:pt x="120" y="130"/>
                    <a:pt x="239" y="127"/>
                    <a:pt x="358" y="127"/>
                  </a:cubicBezTo>
                  <a:cubicBezTo>
                    <a:pt x="477" y="127"/>
                    <a:pt x="596" y="130"/>
                    <a:pt x="715" y="136"/>
                  </a:cubicBezTo>
                  <a:cubicBezTo>
                    <a:pt x="617" y="26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5747425" y="3282000"/>
              <a:ext cx="7475" cy="12600"/>
            </a:xfrm>
            <a:custGeom>
              <a:avLst/>
              <a:gdLst/>
              <a:ahLst/>
              <a:cxnLst/>
              <a:rect l="l" t="t" r="r" b="b"/>
              <a:pathLst>
                <a:path w="299" h="504" extrusionOk="0">
                  <a:moveTo>
                    <a:pt x="162" y="0"/>
                  </a:moveTo>
                  <a:cubicBezTo>
                    <a:pt x="111" y="0"/>
                    <a:pt x="60" y="19"/>
                    <a:pt x="1" y="51"/>
                  </a:cubicBezTo>
                  <a:cubicBezTo>
                    <a:pt x="13" y="206"/>
                    <a:pt x="13" y="349"/>
                    <a:pt x="13" y="504"/>
                  </a:cubicBezTo>
                  <a:cubicBezTo>
                    <a:pt x="108" y="504"/>
                    <a:pt x="203" y="492"/>
                    <a:pt x="298" y="492"/>
                  </a:cubicBezTo>
                  <a:cubicBezTo>
                    <a:pt x="203" y="349"/>
                    <a:pt x="239" y="194"/>
                    <a:pt x="287" y="39"/>
                  </a:cubicBezTo>
                  <a:cubicBezTo>
                    <a:pt x="244" y="13"/>
                    <a:pt x="203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5651300" y="3419675"/>
              <a:ext cx="14300" cy="5625"/>
            </a:xfrm>
            <a:custGeom>
              <a:avLst/>
              <a:gdLst/>
              <a:ahLst/>
              <a:cxnLst/>
              <a:rect l="l" t="t" r="r" b="b"/>
              <a:pathLst>
                <a:path w="572" h="225" extrusionOk="0">
                  <a:moveTo>
                    <a:pt x="273" y="0"/>
                  </a:moveTo>
                  <a:cubicBezTo>
                    <a:pt x="179" y="0"/>
                    <a:pt x="87" y="48"/>
                    <a:pt x="0" y="140"/>
                  </a:cubicBezTo>
                  <a:cubicBezTo>
                    <a:pt x="118" y="164"/>
                    <a:pt x="247" y="224"/>
                    <a:pt x="376" y="224"/>
                  </a:cubicBezTo>
                  <a:cubicBezTo>
                    <a:pt x="441" y="224"/>
                    <a:pt x="507" y="208"/>
                    <a:pt x="572" y="164"/>
                  </a:cubicBezTo>
                  <a:cubicBezTo>
                    <a:pt x="474" y="54"/>
                    <a:pt x="372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6109675" y="3370100"/>
              <a:ext cx="19075" cy="4925"/>
            </a:xfrm>
            <a:custGeom>
              <a:avLst/>
              <a:gdLst/>
              <a:ahLst/>
              <a:cxnLst/>
              <a:rect l="l" t="t" r="r" b="b"/>
              <a:pathLst>
                <a:path w="763" h="197" extrusionOk="0">
                  <a:moveTo>
                    <a:pt x="384" y="1"/>
                  </a:moveTo>
                  <a:cubicBezTo>
                    <a:pt x="251" y="1"/>
                    <a:pt x="120" y="14"/>
                    <a:pt x="1" y="87"/>
                  </a:cubicBezTo>
                  <a:cubicBezTo>
                    <a:pt x="25" y="123"/>
                    <a:pt x="36" y="135"/>
                    <a:pt x="60" y="147"/>
                  </a:cubicBezTo>
                  <a:cubicBezTo>
                    <a:pt x="178" y="178"/>
                    <a:pt x="293" y="196"/>
                    <a:pt x="407" y="196"/>
                  </a:cubicBezTo>
                  <a:cubicBezTo>
                    <a:pt x="510" y="196"/>
                    <a:pt x="613" y="181"/>
                    <a:pt x="715" y="147"/>
                  </a:cubicBezTo>
                  <a:lnTo>
                    <a:pt x="763" y="99"/>
                  </a:lnTo>
                  <a:cubicBezTo>
                    <a:pt x="739" y="75"/>
                    <a:pt x="715" y="40"/>
                    <a:pt x="703" y="4"/>
                  </a:cubicBezTo>
                  <a:cubicBezTo>
                    <a:pt x="679" y="5"/>
                    <a:pt x="654" y="6"/>
                    <a:pt x="630" y="6"/>
                  </a:cubicBezTo>
                  <a:cubicBezTo>
                    <a:pt x="548" y="6"/>
                    <a:pt x="465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6052825" y="3371750"/>
              <a:ext cx="7175" cy="9175"/>
            </a:xfrm>
            <a:custGeom>
              <a:avLst/>
              <a:gdLst/>
              <a:ahLst/>
              <a:cxnLst/>
              <a:rect l="l" t="t" r="r" b="b"/>
              <a:pathLst>
                <a:path w="287" h="367" extrusionOk="0">
                  <a:moveTo>
                    <a:pt x="166" y="0"/>
                  </a:moveTo>
                  <a:cubicBezTo>
                    <a:pt x="111" y="0"/>
                    <a:pt x="56" y="35"/>
                    <a:pt x="1" y="69"/>
                  </a:cubicBezTo>
                  <a:lnTo>
                    <a:pt x="1" y="355"/>
                  </a:lnTo>
                  <a:cubicBezTo>
                    <a:pt x="96" y="355"/>
                    <a:pt x="191" y="355"/>
                    <a:pt x="286" y="367"/>
                  </a:cubicBezTo>
                  <a:lnTo>
                    <a:pt x="286" y="69"/>
                  </a:lnTo>
                  <a:cubicBezTo>
                    <a:pt x="246" y="19"/>
                    <a:pt x="206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5838225" y="3344400"/>
              <a:ext cx="10725" cy="7350"/>
            </a:xfrm>
            <a:custGeom>
              <a:avLst/>
              <a:gdLst/>
              <a:ahLst/>
              <a:cxnLst/>
              <a:rect l="l" t="t" r="r" b="b"/>
              <a:pathLst>
                <a:path w="429" h="294" extrusionOk="0">
                  <a:moveTo>
                    <a:pt x="188" y="1"/>
                  </a:moveTo>
                  <a:cubicBezTo>
                    <a:pt x="140" y="1"/>
                    <a:pt x="92" y="28"/>
                    <a:pt x="48" y="103"/>
                  </a:cubicBezTo>
                  <a:cubicBezTo>
                    <a:pt x="0" y="199"/>
                    <a:pt x="143" y="282"/>
                    <a:pt x="262" y="294"/>
                  </a:cubicBezTo>
                  <a:lnTo>
                    <a:pt x="429" y="139"/>
                  </a:lnTo>
                  <a:cubicBezTo>
                    <a:pt x="354" y="79"/>
                    <a:pt x="270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5918575" y="3355600"/>
              <a:ext cx="16400" cy="2625"/>
            </a:xfrm>
            <a:custGeom>
              <a:avLst/>
              <a:gdLst/>
              <a:ahLst/>
              <a:cxnLst/>
              <a:rect l="l" t="t" r="r" b="b"/>
              <a:pathLst>
                <a:path w="656" h="105" extrusionOk="0">
                  <a:moveTo>
                    <a:pt x="656" y="1"/>
                  </a:moveTo>
                  <a:lnTo>
                    <a:pt x="656" y="1"/>
                  </a:lnTo>
                  <a:cubicBezTo>
                    <a:pt x="441" y="12"/>
                    <a:pt x="227" y="12"/>
                    <a:pt x="1" y="12"/>
                  </a:cubicBezTo>
                  <a:cubicBezTo>
                    <a:pt x="114" y="72"/>
                    <a:pt x="224" y="105"/>
                    <a:pt x="333" y="105"/>
                  </a:cubicBezTo>
                  <a:cubicBezTo>
                    <a:pt x="441" y="105"/>
                    <a:pt x="549" y="72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5886450" y="3348975"/>
              <a:ext cx="16975" cy="2475"/>
            </a:xfrm>
            <a:custGeom>
              <a:avLst/>
              <a:gdLst/>
              <a:ahLst/>
              <a:cxnLst/>
              <a:rect l="l" t="t" r="r" b="b"/>
              <a:pathLst>
                <a:path w="679" h="99" extrusionOk="0">
                  <a:moveTo>
                    <a:pt x="355" y="0"/>
                  </a:moveTo>
                  <a:cubicBezTo>
                    <a:pt x="236" y="0"/>
                    <a:pt x="118" y="37"/>
                    <a:pt x="0" y="99"/>
                  </a:cubicBezTo>
                  <a:lnTo>
                    <a:pt x="679" y="99"/>
                  </a:lnTo>
                  <a:cubicBezTo>
                    <a:pt x="571" y="31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5765300" y="3397875"/>
              <a:ext cx="15200" cy="4175"/>
            </a:xfrm>
            <a:custGeom>
              <a:avLst/>
              <a:gdLst/>
              <a:ahLst/>
              <a:cxnLst/>
              <a:rect l="l" t="t" r="r" b="b"/>
              <a:pathLst>
                <a:path w="608" h="167" extrusionOk="0">
                  <a:moveTo>
                    <a:pt x="24" y="0"/>
                  </a:moveTo>
                  <a:lnTo>
                    <a:pt x="0" y="48"/>
                  </a:lnTo>
                  <a:lnTo>
                    <a:pt x="0" y="107"/>
                  </a:lnTo>
                  <a:lnTo>
                    <a:pt x="24" y="167"/>
                  </a:lnTo>
                  <a:lnTo>
                    <a:pt x="607" y="167"/>
                  </a:lnTo>
                  <a:cubicBezTo>
                    <a:pt x="531" y="39"/>
                    <a:pt x="430" y="21"/>
                    <a:pt x="318" y="21"/>
                  </a:cubicBezTo>
                  <a:cubicBezTo>
                    <a:pt x="273" y="21"/>
                    <a:pt x="226" y="24"/>
                    <a:pt x="179" y="24"/>
                  </a:cubicBezTo>
                  <a:cubicBezTo>
                    <a:pt x="119" y="24"/>
                    <a:pt x="72" y="24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5778975" y="3294875"/>
              <a:ext cx="16700" cy="2050"/>
            </a:xfrm>
            <a:custGeom>
              <a:avLst/>
              <a:gdLst/>
              <a:ahLst/>
              <a:cxnLst/>
              <a:rect l="l" t="t" r="r" b="b"/>
              <a:pathLst>
                <a:path w="668" h="82" extrusionOk="0">
                  <a:moveTo>
                    <a:pt x="1" y="1"/>
                  </a:moveTo>
                  <a:cubicBezTo>
                    <a:pt x="120" y="51"/>
                    <a:pt x="240" y="81"/>
                    <a:pt x="357" y="81"/>
                  </a:cubicBezTo>
                  <a:cubicBezTo>
                    <a:pt x="462" y="81"/>
                    <a:pt x="566" y="57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5966500" y="3292050"/>
              <a:ext cx="11350" cy="5525"/>
            </a:xfrm>
            <a:custGeom>
              <a:avLst/>
              <a:gdLst/>
              <a:ahLst/>
              <a:cxnLst/>
              <a:rect l="l" t="t" r="r" b="b"/>
              <a:pathLst>
                <a:path w="454" h="221" extrusionOk="0">
                  <a:moveTo>
                    <a:pt x="227" y="1"/>
                  </a:moveTo>
                  <a:cubicBezTo>
                    <a:pt x="153" y="1"/>
                    <a:pt x="78" y="30"/>
                    <a:pt x="1" y="90"/>
                  </a:cubicBezTo>
                  <a:lnTo>
                    <a:pt x="1" y="221"/>
                  </a:lnTo>
                  <a:cubicBezTo>
                    <a:pt x="156" y="221"/>
                    <a:pt x="298" y="221"/>
                    <a:pt x="429" y="209"/>
                  </a:cubicBezTo>
                  <a:cubicBezTo>
                    <a:pt x="453" y="173"/>
                    <a:pt x="453" y="126"/>
                    <a:pt x="453" y="90"/>
                  </a:cubicBezTo>
                  <a:cubicBezTo>
                    <a:pt x="376" y="30"/>
                    <a:pt x="301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6097775" y="3415300"/>
              <a:ext cx="8650" cy="6475"/>
            </a:xfrm>
            <a:custGeom>
              <a:avLst/>
              <a:gdLst/>
              <a:ahLst/>
              <a:cxnLst/>
              <a:rect l="l" t="t" r="r" b="b"/>
              <a:pathLst>
                <a:path w="346" h="259" extrusionOk="0">
                  <a:moveTo>
                    <a:pt x="292" y="1"/>
                  </a:moveTo>
                  <a:cubicBezTo>
                    <a:pt x="259" y="1"/>
                    <a:pt x="228" y="9"/>
                    <a:pt x="203" y="18"/>
                  </a:cubicBezTo>
                  <a:cubicBezTo>
                    <a:pt x="167" y="53"/>
                    <a:pt x="143" y="65"/>
                    <a:pt x="96" y="65"/>
                  </a:cubicBezTo>
                  <a:cubicBezTo>
                    <a:pt x="24" y="77"/>
                    <a:pt x="0" y="125"/>
                    <a:pt x="48" y="184"/>
                  </a:cubicBezTo>
                  <a:cubicBezTo>
                    <a:pt x="84" y="240"/>
                    <a:pt x="117" y="258"/>
                    <a:pt x="149" y="258"/>
                  </a:cubicBezTo>
                  <a:cubicBezTo>
                    <a:pt x="213" y="258"/>
                    <a:pt x="274" y="184"/>
                    <a:pt x="346" y="184"/>
                  </a:cubicBezTo>
                  <a:cubicBezTo>
                    <a:pt x="346" y="137"/>
                    <a:pt x="346" y="101"/>
                    <a:pt x="322" y="53"/>
                  </a:cubicBezTo>
                  <a:lnTo>
                    <a:pt x="334" y="6"/>
                  </a:lnTo>
                  <a:cubicBezTo>
                    <a:pt x="320" y="2"/>
                    <a:pt x="306" y="1"/>
                    <a:pt x="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5486975" y="3444900"/>
              <a:ext cx="10450" cy="7175"/>
            </a:xfrm>
            <a:custGeom>
              <a:avLst/>
              <a:gdLst/>
              <a:ahLst/>
              <a:cxnLst/>
              <a:rect l="l" t="t" r="r" b="b"/>
              <a:pathLst>
                <a:path w="418" h="287" extrusionOk="0">
                  <a:moveTo>
                    <a:pt x="144" y="0"/>
                  </a:moveTo>
                  <a:cubicBezTo>
                    <a:pt x="120" y="0"/>
                    <a:pt x="84" y="12"/>
                    <a:pt x="60" y="24"/>
                  </a:cubicBezTo>
                  <a:cubicBezTo>
                    <a:pt x="13" y="120"/>
                    <a:pt x="1" y="203"/>
                    <a:pt x="108" y="286"/>
                  </a:cubicBezTo>
                  <a:lnTo>
                    <a:pt x="418" y="286"/>
                  </a:lnTo>
                  <a:cubicBezTo>
                    <a:pt x="322" y="179"/>
                    <a:pt x="239" y="84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5477150" y="3377025"/>
              <a:ext cx="8975" cy="10450"/>
            </a:xfrm>
            <a:custGeom>
              <a:avLst/>
              <a:gdLst/>
              <a:ahLst/>
              <a:cxnLst/>
              <a:rect l="l" t="t" r="r" b="b"/>
              <a:pathLst>
                <a:path w="359" h="418" extrusionOk="0">
                  <a:moveTo>
                    <a:pt x="322" y="1"/>
                  </a:moveTo>
                  <a:cubicBezTo>
                    <a:pt x="25" y="120"/>
                    <a:pt x="1" y="263"/>
                    <a:pt x="287" y="394"/>
                  </a:cubicBezTo>
                  <a:cubicBezTo>
                    <a:pt x="296" y="391"/>
                    <a:pt x="305" y="389"/>
                    <a:pt x="313" y="389"/>
                  </a:cubicBezTo>
                  <a:cubicBezTo>
                    <a:pt x="334" y="389"/>
                    <a:pt x="349" y="400"/>
                    <a:pt x="358" y="418"/>
                  </a:cubicBezTo>
                  <a:lnTo>
                    <a:pt x="358" y="156"/>
                  </a:lnTo>
                  <a:cubicBezTo>
                    <a:pt x="346" y="108"/>
                    <a:pt x="334" y="48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5859050" y="3397875"/>
              <a:ext cx="7475" cy="4175"/>
            </a:xfrm>
            <a:custGeom>
              <a:avLst/>
              <a:gdLst/>
              <a:ahLst/>
              <a:cxnLst/>
              <a:rect l="l" t="t" r="r" b="b"/>
              <a:pathLst>
                <a:path w="299" h="167" extrusionOk="0">
                  <a:moveTo>
                    <a:pt x="144" y="0"/>
                  </a:moveTo>
                  <a:cubicBezTo>
                    <a:pt x="60" y="36"/>
                    <a:pt x="13" y="84"/>
                    <a:pt x="1" y="167"/>
                  </a:cubicBezTo>
                  <a:lnTo>
                    <a:pt x="286" y="167"/>
                  </a:lnTo>
                  <a:lnTo>
                    <a:pt x="298" y="107"/>
                  </a:lnTo>
                  <a:lnTo>
                    <a:pt x="298" y="36"/>
                  </a:lnTo>
                  <a:cubicBezTo>
                    <a:pt x="239" y="24"/>
                    <a:pt x="191" y="24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5847450" y="3352100"/>
              <a:ext cx="7750" cy="2675"/>
            </a:xfrm>
            <a:custGeom>
              <a:avLst/>
              <a:gdLst/>
              <a:ahLst/>
              <a:cxnLst/>
              <a:rect l="l" t="t" r="r" b="b"/>
              <a:pathLst>
                <a:path w="310" h="107" extrusionOk="0">
                  <a:moveTo>
                    <a:pt x="85" y="1"/>
                  </a:moveTo>
                  <a:cubicBezTo>
                    <a:pt x="57" y="1"/>
                    <a:pt x="29" y="4"/>
                    <a:pt x="0" y="10"/>
                  </a:cubicBezTo>
                  <a:cubicBezTo>
                    <a:pt x="71" y="71"/>
                    <a:pt x="141" y="107"/>
                    <a:pt x="221" y="107"/>
                  </a:cubicBezTo>
                  <a:cubicBezTo>
                    <a:pt x="249" y="107"/>
                    <a:pt x="279" y="102"/>
                    <a:pt x="310" y="93"/>
                  </a:cubicBezTo>
                  <a:cubicBezTo>
                    <a:pt x="247" y="30"/>
                    <a:pt x="170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5568550" y="3400150"/>
              <a:ext cx="3575" cy="1625"/>
            </a:xfrm>
            <a:custGeom>
              <a:avLst/>
              <a:gdLst/>
              <a:ahLst/>
              <a:cxnLst/>
              <a:rect l="l" t="t" r="r" b="b"/>
              <a:pathLst>
                <a:path w="143" h="65" extrusionOk="0">
                  <a:moveTo>
                    <a:pt x="70" y="0"/>
                  </a:moveTo>
                  <a:cubicBezTo>
                    <a:pt x="40" y="0"/>
                    <a:pt x="9" y="18"/>
                    <a:pt x="0" y="64"/>
                  </a:cubicBezTo>
                  <a:lnTo>
                    <a:pt x="143" y="64"/>
                  </a:lnTo>
                  <a:cubicBezTo>
                    <a:pt x="131" y="52"/>
                    <a:pt x="119" y="16"/>
                    <a:pt x="95" y="5"/>
                  </a:cubicBezTo>
                  <a:cubicBezTo>
                    <a:pt x="87" y="2"/>
                    <a:pt x="79" y="0"/>
                    <a:pt x="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5614675" y="3294475"/>
              <a:ext cx="4800" cy="4650"/>
            </a:xfrm>
            <a:custGeom>
              <a:avLst/>
              <a:gdLst/>
              <a:ahLst/>
              <a:cxnLst/>
              <a:rect l="l" t="t" r="r" b="b"/>
              <a:pathLst>
                <a:path w="192" h="186" extrusionOk="0">
                  <a:moveTo>
                    <a:pt x="93" y="0"/>
                  </a:moveTo>
                  <a:cubicBezTo>
                    <a:pt x="61" y="0"/>
                    <a:pt x="31" y="39"/>
                    <a:pt x="1" y="112"/>
                  </a:cubicBezTo>
                  <a:cubicBezTo>
                    <a:pt x="13" y="124"/>
                    <a:pt x="24" y="148"/>
                    <a:pt x="36" y="171"/>
                  </a:cubicBezTo>
                  <a:cubicBezTo>
                    <a:pt x="51" y="182"/>
                    <a:pt x="69" y="185"/>
                    <a:pt x="85" y="185"/>
                  </a:cubicBezTo>
                  <a:cubicBezTo>
                    <a:pt x="108" y="185"/>
                    <a:pt x="130" y="178"/>
                    <a:pt x="143" y="171"/>
                  </a:cubicBezTo>
                  <a:cubicBezTo>
                    <a:pt x="155" y="136"/>
                    <a:pt x="179" y="124"/>
                    <a:pt x="191" y="112"/>
                  </a:cubicBezTo>
                  <a:cubicBezTo>
                    <a:pt x="156" y="36"/>
                    <a:pt x="124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2"/>
            <p:cNvSpPr/>
            <p:nvPr/>
          </p:nvSpPr>
          <p:spPr>
            <a:xfrm>
              <a:off x="5629550" y="3423775"/>
              <a:ext cx="3600" cy="1575"/>
            </a:xfrm>
            <a:custGeom>
              <a:avLst/>
              <a:gdLst/>
              <a:ahLst/>
              <a:cxnLst/>
              <a:rect l="l" t="t" r="r" b="b"/>
              <a:pathLst>
                <a:path w="144" h="63" extrusionOk="0">
                  <a:moveTo>
                    <a:pt x="1" y="0"/>
                  </a:moveTo>
                  <a:cubicBezTo>
                    <a:pt x="19" y="42"/>
                    <a:pt x="40" y="63"/>
                    <a:pt x="63" y="63"/>
                  </a:cubicBezTo>
                  <a:cubicBezTo>
                    <a:pt x="87" y="63"/>
                    <a:pt x="114" y="42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5490250" y="3348450"/>
              <a:ext cx="3900" cy="4800"/>
            </a:xfrm>
            <a:custGeom>
              <a:avLst/>
              <a:gdLst/>
              <a:ahLst/>
              <a:cxnLst/>
              <a:rect l="l" t="t" r="r" b="b"/>
              <a:pathLst>
                <a:path w="156" h="192" extrusionOk="0">
                  <a:moveTo>
                    <a:pt x="108" y="1"/>
                  </a:moveTo>
                  <a:cubicBezTo>
                    <a:pt x="72" y="60"/>
                    <a:pt x="37" y="132"/>
                    <a:pt x="1" y="191"/>
                  </a:cubicBezTo>
                  <a:cubicBezTo>
                    <a:pt x="48" y="179"/>
                    <a:pt x="96" y="168"/>
                    <a:pt x="156" y="168"/>
                  </a:cubicBezTo>
                  <a:cubicBezTo>
                    <a:pt x="132" y="108"/>
                    <a:pt x="120" y="60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5528950" y="3438050"/>
              <a:ext cx="4500" cy="2700"/>
            </a:xfrm>
            <a:custGeom>
              <a:avLst/>
              <a:gdLst/>
              <a:ahLst/>
              <a:cxnLst/>
              <a:rect l="l" t="t" r="r" b="b"/>
              <a:pathLst>
                <a:path w="180" h="108" extrusionOk="0">
                  <a:moveTo>
                    <a:pt x="179" y="1"/>
                  </a:moveTo>
                  <a:cubicBezTo>
                    <a:pt x="96" y="1"/>
                    <a:pt x="36" y="36"/>
                    <a:pt x="1" y="108"/>
                  </a:cubicBezTo>
                  <a:cubicBezTo>
                    <a:pt x="96" y="108"/>
                    <a:pt x="155" y="84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5511400" y="3305300"/>
              <a:ext cx="3000" cy="4200"/>
            </a:xfrm>
            <a:custGeom>
              <a:avLst/>
              <a:gdLst/>
              <a:ahLst/>
              <a:cxnLst/>
              <a:rect l="l" t="t" r="r" b="b"/>
              <a:pathLst>
                <a:path w="120" h="168" extrusionOk="0">
                  <a:moveTo>
                    <a:pt x="119" y="0"/>
                  </a:moveTo>
                  <a:cubicBezTo>
                    <a:pt x="36" y="12"/>
                    <a:pt x="0" y="72"/>
                    <a:pt x="0" y="167"/>
                  </a:cubicBezTo>
                  <a:cubicBezTo>
                    <a:pt x="83" y="131"/>
                    <a:pt x="119" y="72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6225175" y="3380900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0" y="1"/>
                  </a:moveTo>
                  <a:lnTo>
                    <a:pt x="131" y="132"/>
                  </a:lnTo>
                  <a:cubicBezTo>
                    <a:pt x="84" y="84"/>
                    <a:pt x="48" y="2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5862325" y="3384475"/>
              <a:ext cx="4500" cy="3000"/>
            </a:xfrm>
            <a:custGeom>
              <a:avLst/>
              <a:gdLst/>
              <a:ahLst/>
              <a:cxnLst/>
              <a:rect l="l" t="t" r="r" b="b"/>
              <a:pathLst>
                <a:path w="180" h="120" extrusionOk="0">
                  <a:moveTo>
                    <a:pt x="1" y="0"/>
                  </a:moveTo>
                  <a:cubicBezTo>
                    <a:pt x="60" y="48"/>
                    <a:pt x="108" y="84"/>
                    <a:pt x="167" y="120"/>
                  </a:cubicBezTo>
                  <a:cubicBezTo>
                    <a:pt x="167" y="96"/>
                    <a:pt x="167" y="48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5509900" y="3614675"/>
              <a:ext cx="185775" cy="47525"/>
            </a:xfrm>
            <a:custGeom>
              <a:avLst/>
              <a:gdLst/>
              <a:ahLst/>
              <a:cxnLst/>
              <a:rect l="l" t="t" r="r" b="b"/>
              <a:pathLst>
                <a:path w="7431" h="1901" extrusionOk="0">
                  <a:moveTo>
                    <a:pt x="519" y="0"/>
                  </a:moveTo>
                  <a:cubicBezTo>
                    <a:pt x="479" y="0"/>
                    <a:pt x="440" y="3"/>
                    <a:pt x="405" y="8"/>
                  </a:cubicBezTo>
                  <a:cubicBezTo>
                    <a:pt x="310" y="32"/>
                    <a:pt x="239" y="91"/>
                    <a:pt x="167" y="151"/>
                  </a:cubicBezTo>
                  <a:cubicBezTo>
                    <a:pt x="155" y="186"/>
                    <a:pt x="120" y="198"/>
                    <a:pt x="108" y="234"/>
                  </a:cubicBezTo>
                  <a:cubicBezTo>
                    <a:pt x="60" y="294"/>
                    <a:pt x="36" y="329"/>
                    <a:pt x="13" y="389"/>
                  </a:cubicBezTo>
                  <a:cubicBezTo>
                    <a:pt x="1" y="472"/>
                    <a:pt x="13" y="508"/>
                    <a:pt x="48" y="567"/>
                  </a:cubicBezTo>
                  <a:cubicBezTo>
                    <a:pt x="132" y="627"/>
                    <a:pt x="274" y="591"/>
                    <a:pt x="346" y="710"/>
                  </a:cubicBezTo>
                  <a:lnTo>
                    <a:pt x="334" y="710"/>
                  </a:lnTo>
                  <a:cubicBezTo>
                    <a:pt x="404" y="749"/>
                    <a:pt x="481" y="759"/>
                    <a:pt x="562" y="759"/>
                  </a:cubicBezTo>
                  <a:cubicBezTo>
                    <a:pt x="642" y="759"/>
                    <a:pt x="726" y="749"/>
                    <a:pt x="809" y="749"/>
                  </a:cubicBezTo>
                  <a:cubicBezTo>
                    <a:pt x="896" y="749"/>
                    <a:pt x="982" y="760"/>
                    <a:pt x="1060" y="806"/>
                  </a:cubicBezTo>
                  <a:cubicBezTo>
                    <a:pt x="1108" y="829"/>
                    <a:pt x="1167" y="829"/>
                    <a:pt x="1203" y="829"/>
                  </a:cubicBezTo>
                  <a:cubicBezTo>
                    <a:pt x="1249" y="789"/>
                    <a:pt x="1298" y="768"/>
                    <a:pt x="1346" y="768"/>
                  </a:cubicBezTo>
                  <a:cubicBezTo>
                    <a:pt x="1396" y="768"/>
                    <a:pt x="1446" y="792"/>
                    <a:pt x="1489" y="841"/>
                  </a:cubicBezTo>
                  <a:cubicBezTo>
                    <a:pt x="2763" y="1199"/>
                    <a:pt x="4061" y="1341"/>
                    <a:pt x="5358" y="1556"/>
                  </a:cubicBezTo>
                  <a:cubicBezTo>
                    <a:pt x="5402" y="1550"/>
                    <a:pt x="5446" y="1548"/>
                    <a:pt x="5489" y="1548"/>
                  </a:cubicBezTo>
                  <a:cubicBezTo>
                    <a:pt x="5882" y="1548"/>
                    <a:pt x="6238" y="1760"/>
                    <a:pt x="6636" y="1760"/>
                  </a:cubicBezTo>
                  <a:cubicBezTo>
                    <a:pt x="6655" y="1760"/>
                    <a:pt x="6673" y="1759"/>
                    <a:pt x="6692" y="1758"/>
                  </a:cubicBezTo>
                  <a:cubicBezTo>
                    <a:pt x="6734" y="1744"/>
                    <a:pt x="6781" y="1692"/>
                    <a:pt x="6822" y="1692"/>
                  </a:cubicBezTo>
                  <a:cubicBezTo>
                    <a:pt x="6850" y="1692"/>
                    <a:pt x="6875" y="1716"/>
                    <a:pt x="6894" y="1794"/>
                  </a:cubicBezTo>
                  <a:cubicBezTo>
                    <a:pt x="6954" y="1865"/>
                    <a:pt x="7049" y="1901"/>
                    <a:pt x="7132" y="1901"/>
                  </a:cubicBezTo>
                  <a:cubicBezTo>
                    <a:pt x="7311" y="1865"/>
                    <a:pt x="7418" y="1770"/>
                    <a:pt x="7430" y="1580"/>
                  </a:cubicBezTo>
                  <a:cubicBezTo>
                    <a:pt x="7406" y="1484"/>
                    <a:pt x="7299" y="1449"/>
                    <a:pt x="7240" y="1389"/>
                  </a:cubicBezTo>
                  <a:cubicBezTo>
                    <a:pt x="7179" y="1333"/>
                    <a:pt x="7108" y="1322"/>
                    <a:pt x="7034" y="1322"/>
                  </a:cubicBezTo>
                  <a:cubicBezTo>
                    <a:pt x="6988" y="1322"/>
                    <a:pt x="6941" y="1326"/>
                    <a:pt x="6895" y="1326"/>
                  </a:cubicBezTo>
                  <a:cubicBezTo>
                    <a:pt x="6811" y="1326"/>
                    <a:pt x="6732" y="1313"/>
                    <a:pt x="6668" y="1234"/>
                  </a:cubicBezTo>
                  <a:cubicBezTo>
                    <a:pt x="6595" y="1186"/>
                    <a:pt x="6514" y="1174"/>
                    <a:pt x="6430" y="1174"/>
                  </a:cubicBezTo>
                  <a:cubicBezTo>
                    <a:pt x="6355" y="1174"/>
                    <a:pt x="6278" y="1183"/>
                    <a:pt x="6202" y="1183"/>
                  </a:cubicBezTo>
                  <a:cubicBezTo>
                    <a:pt x="6111" y="1183"/>
                    <a:pt x="6023" y="1171"/>
                    <a:pt x="5942" y="1115"/>
                  </a:cubicBezTo>
                  <a:cubicBezTo>
                    <a:pt x="5763" y="1056"/>
                    <a:pt x="5585" y="948"/>
                    <a:pt x="5406" y="913"/>
                  </a:cubicBezTo>
                  <a:cubicBezTo>
                    <a:pt x="4156" y="675"/>
                    <a:pt x="2894" y="472"/>
                    <a:pt x="1644" y="246"/>
                  </a:cubicBezTo>
                  <a:cubicBezTo>
                    <a:pt x="1310" y="175"/>
                    <a:pt x="977" y="175"/>
                    <a:pt x="691" y="20"/>
                  </a:cubicBezTo>
                  <a:cubicBezTo>
                    <a:pt x="635" y="6"/>
                    <a:pt x="5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5535800" y="3688950"/>
              <a:ext cx="199575" cy="31600"/>
            </a:xfrm>
            <a:custGeom>
              <a:avLst/>
              <a:gdLst/>
              <a:ahLst/>
              <a:cxnLst/>
              <a:rect l="l" t="t" r="r" b="b"/>
              <a:pathLst>
                <a:path w="7983" h="1264" extrusionOk="0">
                  <a:moveTo>
                    <a:pt x="525" y="1"/>
                  </a:moveTo>
                  <a:cubicBezTo>
                    <a:pt x="497" y="1"/>
                    <a:pt x="469" y="1"/>
                    <a:pt x="441" y="2"/>
                  </a:cubicBezTo>
                  <a:cubicBezTo>
                    <a:pt x="410" y="32"/>
                    <a:pt x="380" y="41"/>
                    <a:pt x="347" y="41"/>
                  </a:cubicBezTo>
                  <a:cubicBezTo>
                    <a:pt x="304" y="41"/>
                    <a:pt x="257" y="25"/>
                    <a:pt x="203" y="25"/>
                  </a:cubicBezTo>
                  <a:cubicBezTo>
                    <a:pt x="120" y="49"/>
                    <a:pt x="36" y="73"/>
                    <a:pt x="0" y="168"/>
                  </a:cubicBezTo>
                  <a:cubicBezTo>
                    <a:pt x="148" y="261"/>
                    <a:pt x="296" y="296"/>
                    <a:pt x="460" y="296"/>
                  </a:cubicBezTo>
                  <a:cubicBezTo>
                    <a:pt x="508" y="296"/>
                    <a:pt x="557" y="293"/>
                    <a:pt x="608" y="287"/>
                  </a:cubicBezTo>
                  <a:cubicBezTo>
                    <a:pt x="624" y="262"/>
                    <a:pt x="653" y="232"/>
                    <a:pt x="684" y="232"/>
                  </a:cubicBezTo>
                  <a:cubicBezTo>
                    <a:pt x="698" y="232"/>
                    <a:pt x="712" y="237"/>
                    <a:pt x="727" y="252"/>
                  </a:cubicBezTo>
                  <a:cubicBezTo>
                    <a:pt x="729" y="254"/>
                    <a:pt x="732" y="256"/>
                    <a:pt x="734" y="258"/>
                  </a:cubicBezTo>
                  <a:lnTo>
                    <a:pt x="734" y="258"/>
                  </a:lnTo>
                  <a:cubicBezTo>
                    <a:pt x="724" y="258"/>
                    <a:pt x="715" y="267"/>
                    <a:pt x="715" y="299"/>
                  </a:cubicBezTo>
                  <a:cubicBezTo>
                    <a:pt x="858" y="430"/>
                    <a:pt x="1072" y="418"/>
                    <a:pt x="1251" y="442"/>
                  </a:cubicBezTo>
                  <a:cubicBezTo>
                    <a:pt x="2263" y="597"/>
                    <a:pt x="3287" y="728"/>
                    <a:pt x="4299" y="847"/>
                  </a:cubicBezTo>
                  <a:cubicBezTo>
                    <a:pt x="4858" y="918"/>
                    <a:pt x="5442" y="954"/>
                    <a:pt x="6013" y="1014"/>
                  </a:cubicBezTo>
                  <a:cubicBezTo>
                    <a:pt x="6090" y="1057"/>
                    <a:pt x="6174" y="1063"/>
                    <a:pt x="6258" y="1063"/>
                  </a:cubicBezTo>
                  <a:cubicBezTo>
                    <a:pt x="6292" y="1063"/>
                    <a:pt x="6326" y="1062"/>
                    <a:pt x="6359" y="1062"/>
                  </a:cubicBezTo>
                  <a:cubicBezTo>
                    <a:pt x="6449" y="1062"/>
                    <a:pt x="6538" y="1069"/>
                    <a:pt x="6620" y="1121"/>
                  </a:cubicBezTo>
                  <a:cubicBezTo>
                    <a:pt x="6695" y="1158"/>
                    <a:pt x="6774" y="1177"/>
                    <a:pt x="6855" y="1177"/>
                  </a:cubicBezTo>
                  <a:cubicBezTo>
                    <a:pt x="6903" y="1177"/>
                    <a:pt x="6952" y="1170"/>
                    <a:pt x="7001" y="1156"/>
                  </a:cubicBezTo>
                  <a:cubicBezTo>
                    <a:pt x="7094" y="1203"/>
                    <a:pt x="7195" y="1211"/>
                    <a:pt x="7297" y="1211"/>
                  </a:cubicBezTo>
                  <a:cubicBezTo>
                    <a:pt x="7354" y="1211"/>
                    <a:pt x="7411" y="1209"/>
                    <a:pt x="7468" y="1209"/>
                  </a:cubicBezTo>
                  <a:cubicBezTo>
                    <a:pt x="7570" y="1209"/>
                    <a:pt x="7670" y="1217"/>
                    <a:pt x="7763" y="1264"/>
                  </a:cubicBezTo>
                  <a:lnTo>
                    <a:pt x="7918" y="1264"/>
                  </a:lnTo>
                  <a:cubicBezTo>
                    <a:pt x="7983" y="971"/>
                    <a:pt x="7871" y="926"/>
                    <a:pt x="7726" y="926"/>
                  </a:cubicBezTo>
                  <a:cubicBezTo>
                    <a:pt x="7661" y="926"/>
                    <a:pt x="7590" y="935"/>
                    <a:pt x="7524" y="935"/>
                  </a:cubicBezTo>
                  <a:cubicBezTo>
                    <a:pt x="7437" y="935"/>
                    <a:pt x="7361" y="919"/>
                    <a:pt x="7323" y="847"/>
                  </a:cubicBezTo>
                  <a:cubicBezTo>
                    <a:pt x="7269" y="811"/>
                    <a:pt x="7216" y="796"/>
                    <a:pt x="7162" y="796"/>
                  </a:cubicBezTo>
                  <a:cubicBezTo>
                    <a:pt x="7111" y="796"/>
                    <a:pt x="7059" y="810"/>
                    <a:pt x="7007" y="832"/>
                  </a:cubicBezTo>
                  <a:lnTo>
                    <a:pt x="7007" y="832"/>
                  </a:lnTo>
                  <a:cubicBezTo>
                    <a:pt x="7013" y="826"/>
                    <a:pt x="7019" y="819"/>
                    <a:pt x="7025" y="811"/>
                  </a:cubicBezTo>
                  <a:lnTo>
                    <a:pt x="7025" y="811"/>
                  </a:lnTo>
                  <a:lnTo>
                    <a:pt x="7001" y="835"/>
                  </a:lnTo>
                  <a:cubicBezTo>
                    <a:pt x="7003" y="834"/>
                    <a:pt x="7005" y="833"/>
                    <a:pt x="7007" y="832"/>
                  </a:cubicBezTo>
                  <a:lnTo>
                    <a:pt x="7007" y="832"/>
                  </a:lnTo>
                  <a:cubicBezTo>
                    <a:pt x="6964" y="882"/>
                    <a:pt x="6923" y="910"/>
                    <a:pt x="6882" y="910"/>
                  </a:cubicBezTo>
                  <a:cubicBezTo>
                    <a:pt x="6840" y="910"/>
                    <a:pt x="6797" y="879"/>
                    <a:pt x="6751" y="811"/>
                  </a:cubicBezTo>
                  <a:lnTo>
                    <a:pt x="6751" y="811"/>
                  </a:lnTo>
                  <a:lnTo>
                    <a:pt x="6763" y="835"/>
                  </a:lnTo>
                  <a:cubicBezTo>
                    <a:pt x="6668" y="784"/>
                    <a:pt x="6566" y="771"/>
                    <a:pt x="6461" y="771"/>
                  </a:cubicBezTo>
                  <a:cubicBezTo>
                    <a:pt x="6353" y="771"/>
                    <a:pt x="6242" y="785"/>
                    <a:pt x="6132" y="785"/>
                  </a:cubicBezTo>
                  <a:cubicBezTo>
                    <a:pt x="6001" y="785"/>
                    <a:pt x="5872" y="765"/>
                    <a:pt x="5751" y="680"/>
                  </a:cubicBezTo>
                  <a:cubicBezTo>
                    <a:pt x="5680" y="585"/>
                    <a:pt x="5561" y="561"/>
                    <a:pt x="5442" y="549"/>
                  </a:cubicBezTo>
                  <a:cubicBezTo>
                    <a:pt x="4644" y="490"/>
                    <a:pt x="3846" y="383"/>
                    <a:pt x="3048" y="287"/>
                  </a:cubicBezTo>
                  <a:cubicBezTo>
                    <a:pt x="2207" y="172"/>
                    <a:pt x="1377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5338750" y="3665200"/>
              <a:ext cx="173550" cy="26150"/>
            </a:xfrm>
            <a:custGeom>
              <a:avLst/>
              <a:gdLst/>
              <a:ahLst/>
              <a:cxnLst/>
              <a:rect l="l" t="t" r="r" b="b"/>
              <a:pathLst>
                <a:path w="6942" h="1046" extrusionOk="0">
                  <a:moveTo>
                    <a:pt x="460" y="1"/>
                  </a:moveTo>
                  <a:cubicBezTo>
                    <a:pt x="294" y="1"/>
                    <a:pt x="137" y="51"/>
                    <a:pt x="1" y="237"/>
                  </a:cubicBezTo>
                  <a:cubicBezTo>
                    <a:pt x="691" y="321"/>
                    <a:pt x="1358" y="416"/>
                    <a:pt x="2048" y="487"/>
                  </a:cubicBezTo>
                  <a:cubicBezTo>
                    <a:pt x="3084" y="606"/>
                    <a:pt x="4108" y="713"/>
                    <a:pt x="5156" y="821"/>
                  </a:cubicBezTo>
                  <a:cubicBezTo>
                    <a:pt x="5287" y="916"/>
                    <a:pt x="5465" y="832"/>
                    <a:pt x="5620" y="952"/>
                  </a:cubicBezTo>
                  <a:cubicBezTo>
                    <a:pt x="5694" y="981"/>
                    <a:pt x="5767" y="1001"/>
                    <a:pt x="5841" y="1001"/>
                  </a:cubicBezTo>
                  <a:cubicBezTo>
                    <a:pt x="5886" y="1001"/>
                    <a:pt x="5932" y="994"/>
                    <a:pt x="5977" y="975"/>
                  </a:cubicBezTo>
                  <a:cubicBezTo>
                    <a:pt x="6141" y="1001"/>
                    <a:pt x="6308" y="1046"/>
                    <a:pt x="6478" y="1046"/>
                  </a:cubicBezTo>
                  <a:cubicBezTo>
                    <a:pt x="6630" y="1046"/>
                    <a:pt x="6785" y="1010"/>
                    <a:pt x="6942" y="892"/>
                  </a:cubicBezTo>
                  <a:cubicBezTo>
                    <a:pt x="6751" y="678"/>
                    <a:pt x="6489" y="809"/>
                    <a:pt x="6335" y="702"/>
                  </a:cubicBezTo>
                  <a:lnTo>
                    <a:pt x="5977" y="654"/>
                  </a:lnTo>
                  <a:cubicBezTo>
                    <a:pt x="5811" y="594"/>
                    <a:pt x="5620" y="642"/>
                    <a:pt x="5465" y="547"/>
                  </a:cubicBezTo>
                  <a:cubicBezTo>
                    <a:pt x="5370" y="502"/>
                    <a:pt x="5271" y="492"/>
                    <a:pt x="5170" y="492"/>
                  </a:cubicBezTo>
                  <a:cubicBezTo>
                    <a:pt x="5101" y="492"/>
                    <a:pt x="5032" y="497"/>
                    <a:pt x="4963" y="497"/>
                  </a:cubicBezTo>
                  <a:cubicBezTo>
                    <a:pt x="4895" y="497"/>
                    <a:pt x="4828" y="492"/>
                    <a:pt x="4763" y="475"/>
                  </a:cubicBezTo>
                  <a:cubicBezTo>
                    <a:pt x="3549" y="178"/>
                    <a:pt x="2298" y="213"/>
                    <a:pt x="1060" y="70"/>
                  </a:cubicBezTo>
                  <a:cubicBezTo>
                    <a:pt x="861" y="70"/>
                    <a:pt x="654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6030800" y="3682725"/>
              <a:ext cx="158975" cy="33725"/>
            </a:xfrm>
            <a:custGeom>
              <a:avLst/>
              <a:gdLst/>
              <a:ahLst/>
              <a:cxnLst/>
              <a:rect l="l" t="t" r="r" b="b"/>
              <a:pathLst>
                <a:path w="6359" h="1349" extrusionOk="0">
                  <a:moveTo>
                    <a:pt x="417" y="84"/>
                  </a:moveTo>
                  <a:lnTo>
                    <a:pt x="417" y="84"/>
                  </a:lnTo>
                  <a:cubicBezTo>
                    <a:pt x="739" y="596"/>
                    <a:pt x="227" y="632"/>
                    <a:pt x="1" y="846"/>
                  </a:cubicBezTo>
                  <a:cubicBezTo>
                    <a:pt x="822" y="989"/>
                    <a:pt x="1656" y="929"/>
                    <a:pt x="2477" y="965"/>
                  </a:cubicBezTo>
                  <a:cubicBezTo>
                    <a:pt x="3441" y="1013"/>
                    <a:pt x="4406" y="1013"/>
                    <a:pt x="5346" y="1227"/>
                  </a:cubicBezTo>
                  <a:cubicBezTo>
                    <a:pt x="5519" y="1304"/>
                    <a:pt x="5692" y="1349"/>
                    <a:pt x="5861" y="1349"/>
                  </a:cubicBezTo>
                  <a:cubicBezTo>
                    <a:pt x="6031" y="1349"/>
                    <a:pt x="6198" y="1304"/>
                    <a:pt x="6358" y="1203"/>
                  </a:cubicBezTo>
                  <a:cubicBezTo>
                    <a:pt x="6287" y="905"/>
                    <a:pt x="6013" y="917"/>
                    <a:pt x="5799" y="893"/>
                  </a:cubicBezTo>
                  <a:cubicBezTo>
                    <a:pt x="5215" y="798"/>
                    <a:pt x="4620" y="786"/>
                    <a:pt x="4037" y="667"/>
                  </a:cubicBezTo>
                  <a:cubicBezTo>
                    <a:pt x="3983" y="656"/>
                    <a:pt x="3928" y="654"/>
                    <a:pt x="3873" y="654"/>
                  </a:cubicBezTo>
                  <a:cubicBezTo>
                    <a:pt x="3813" y="654"/>
                    <a:pt x="3753" y="657"/>
                    <a:pt x="3694" y="657"/>
                  </a:cubicBezTo>
                  <a:cubicBezTo>
                    <a:pt x="3569" y="657"/>
                    <a:pt x="3447" y="642"/>
                    <a:pt x="3334" y="548"/>
                  </a:cubicBezTo>
                  <a:cubicBezTo>
                    <a:pt x="3322" y="489"/>
                    <a:pt x="3322" y="441"/>
                    <a:pt x="3334" y="382"/>
                  </a:cubicBezTo>
                  <a:cubicBezTo>
                    <a:pt x="2382" y="1"/>
                    <a:pt x="1394" y="155"/>
                    <a:pt x="417" y="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5372675" y="3597650"/>
              <a:ext cx="107475" cy="28475"/>
            </a:xfrm>
            <a:custGeom>
              <a:avLst/>
              <a:gdLst/>
              <a:ahLst/>
              <a:cxnLst/>
              <a:rect l="l" t="t" r="r" b="b"/>
              <a:pathLst>
                <a:path w="4299" h="1139" extrusionOk="0">
                  <a:moveTo>
                    <a:pt x="1139" y="0"/>
                  </a:moveTo>
                  <a:cubicBezTo>
                    <a:pt x="996" y="0"/>
                    <a:pt x="855" y="23"/>
                    <a:pt x="715" y="82"/>
                  </a:cubicBezTo>
                  <a:cubicBezTo>
                    <a:pt x="662" y="147"/>
                    <a:pt x="611" y="177"/>
                    <a:pt x="560" y="177"/>
                  </a:cubicBezTo>
                  <a:cubicBezTo>
                    <a:pt x="510" y="177"/>
                    <a:pt x="459" y="147"/>
                    <a:pt x="406" y="94"/>
                  </a:cubicBezTo>
                  <a:cubicBezTo>
                    <a:pt x="371" y="91"/>
                    <a:pt x="338" y="89"/>
                    <a:pt x="306" y="89"/>
                  </a:cubicBezTo>
                  <a:cubicBezTo>
                    <a:pt x="183" y="89"/>
                    <a:pt x="79" y="118"/>
                    <a:pt x="13" y="260"/>
                  </a:cubicBezTo>
                  <a:cubicBezTo>
                    <a:pt x="1" y="546"/>
                    <a:pt x="179" y="546"/>
                    <a:pt x="394" y="558"/>
                  </a:cubicBezTo>
                  <a:cubicBezTo>
                    <a:pt x="438" y="561"/>
                    <a:pt x="484" y="562"/>
                    <a:pt x="529" y="562"/>
                  </a:cubicBezTo>
                  <a:cubicBezTo>
                    <a:pt x="664" y="562"/>
                    <a:pt x="803" y="551"/>
                    <a:pt x="939" y="551"/>
                  </a:cubicBezTo>
                  <a:cubicBezTo>
                    <a:pt x="1086" y="551"/>
                    <a:pt x="1232" y="564"/>
                    <a:pt x="1370" y="617"/>
                  </a:cubicBezTo>
                  <a:cubicBezTo>
                    <a:pt x="1965" y="856"/>
                    <a:pt x="2561" y="1034"/>
                    <a:pt x="3204" y="1094"/>
                  </a:cubicBezTo>
                  <a:cubicBezTo>
                    <a:pt x="3336" y="1128"/>
                    <a:pt x="3470" y="1138"/>
                    <a:pt x="3603" y="1138"/>
                  </a:cubicBezTo>
                  <a:cubicBezTo>
                    <a:pt x="3794" y="1138"/>
                    <a:pt x="3981" y="1118"/>
                    <a:pt x="4156" y="1118"/>
                  </a:cubicBezTo>
                  <a:cubicBezTo>
                    <a:pt x="4299" y="1058"/>
                    <a:pt x="4299" y="963"/>
                    <a:pt x="4287" y="820"/>
                  </a:cubicBezTo>
                  <a:cubicBezTo>
                    <a:pt x="4144" y="463"/>
                    <a:pt x="3799" y="463"/>
                    <a:pt x="3513" y="367"/>
                  </a:cubicBezTo>
                  <a:cubicBezTo>
                    <a:pt x="3287" y="308"/>
                    <a:pt x="3085" y="260"/>
                    <a:pt x="2858" y="201"/>
                  </a:cubicBezTo>
                  <a:cubicBezTo>
                    <a:pt x="2382" y="129"/>
                    <a:pt x="1882" y="141"/>
                    <a:pt x="1406" y="22"/>
                  </a:cubicBezTo>
                  <a:cubicBezTo>
                    <a:pt x="1315" y="9"/>
                    <a:pt x="1227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5332500" y="3491325"/>
              <a:ext cx="75625" cy="119100"/>
            </a:xfrm>
            <a:custGeom>
              <a:avLst/>
              <a:gdLst/>
              <a:ahLst/>
              <a:cxnLst/>
              <a:rect l="l" t="t" r="r" b="b"/>
              <a:pathLst>
                <a:path w="3025" h="4764" extrusionOk="0">
                  <a:moveTo>
                    <a:pt x="215" y="1"/>
                  </a:moveTo>
                  <a:cubicBezTo>
                    <a:pt x="179" y="84"/>
                    <a:pt x="120" y="168"/>
                    <a:pt x="108" y="251"/>
                  </a:cubicBezTo>
                  <a:cubicBezTo>
                    <a:pt x="36" y="1084"/>
                    <a:pt x="0" y="1918"/>
                    <a:pt x="131" y="2739"/>
                  </a:cubicBezTo>
                  <a:cubicBezTo>
                    <a:pt x="274" y="3513"/>
                    <a:pt x="453" y="4335"/>
                    <a:pt x="1251" y="4763"/>
                  </a:cubicBezTo>
                  <a:cubicBezTo>
                    <a:pt x="1405" y="4656"/>
                    <a:pt x="1596" y="4644"/>
                    <a:pt x="1703" y="4478"/>
                  </a:cubicBezTo>
                  <a:lnTo>
                    <a:pt x="2120" y="4478"/>
                  </a:lnTo>
                  <a:lnTo>
                    <a:pt x="2156" y="4525"/>
                  </a:lnTo>
                  <a:cubicBezTo>
                    <a:pt x="2167" y="4528"/>
                    <a:pt x="2179" y="4530"/>
                    <a:pt x="2189" y="4530"/>
                  </a:cubicBezTo>
                  <a:cubicBezTo>
                    <a:pt x="2220" y="4530"/>
                    <a:pt x="2245" y="4516"/>
                    <a:pt x="2263" y="4489"/>
                  </a:cubicBezTo>
                  <a:cubicBezTo>
                    <a:pt x="2513" y="4478"/>
                    <a:pt x="2775" y="4478"/>
                    <a:pt x="3025" y="4466"/>
                  </a:cubicBezTo>
                  <a:cubicBezTo>
                    <a:pt x="2918" y="4156"/>
                    <a:pt x="2656" y="4180"/>
                    <a:pt x="2429" y="4168"/>
                  </a:cubicBezTo>
                  <a:cubicBezTo>
                    <a:pt x="2144" y="4156"/>
                    <a:pt x="1858" y="4132"/>
                    <a:pt x="1620" y="3930"/>
                  </a:cubicBezTo>
                  <a:cubicBezTo>
                    <a:pt x="1571" y="3900"/>
                    <a:pt x="1522" y="3879"/>
                    <a:pt x="1466" y="3879"/>
                  </a:cubicBezTo>
                  <a:cubicBezTo>
                    <a:pt x="1454" y="3879"/>
                    <a:pt x="1442" y="3880"/>
                    <a:pt x="1429" y="3882"/>
                  </a:cubicBezTo>
                  <a:cubicBezTo>
                    <a:pt x="1374" y="3901"/>
                    <a:pt x="1327" y="3910"/>
                    <a:pt x="1284" y="3910"/>
                  </a:cubicBezTo>
                  <a:cubicBezTo>
                    <a:pt x="1062" y="3910"/>
                    <a:pt x="1003" y="3673"/>
                    <a:pt x="953" y="3513"/>
                  </a:cubicBezTo>
                  <a:cubicBezTo>
                    <a:pt x="774" y="3025"/>
                    <a:pt x="608" y="2525"/>
                    <a:pt x="572" y="2013"/>
                  </a:cubicBezTo>
                  <a:cubicBezTo>
                    <a:pt x="512" y="1358"/>
                    <a:pt x="489" y="703"/>
                    <a:pt x="298" y="60"/>
                  </a:cubicBezTo>
                  <a:cubicBezTo>
                    <a:pt x="274" y="48"/>
                    <a:pt x="239" y="13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5230700" y="3487750"/>
              <a:ext cx="46150" cy="72075"/>
            </a:xfrm>
            <a:custGeom>
              <a:avLst/>
              <a:gdLst/>
              <a:ahLst/>
              <a:cxnLst/>
              <a:rect l="l" t="t" r="r" b="b"/>
              <a:pathLst>
                <a:path w="1846" h="2883" extrusionOk="0">
                  <a:moveTo>
                    <a:pt x="1584" y="1"/>
                  </a:moveTo>
                  <a:lnTo>
                    <a:pt x="1584" y="1"/>
                  </a:lnTo>
                  <a:cubicBezTo>
                    <a:pt x="1072" y="668"/>
                    <a:pt x="382" y="1215"/>
                    <a:pt x="1" y="1989"/>
                  </a:cubicBezTo>
                  <a:cubicBezTo>
                    <a:pt x="24" y="2049"/>
                    <a:pt x="84" y="2085"/>
                    <a:pt x="167" y="2096"/>
                  </a:cubicBezTo>
                  <a:cubicBezTo>
                    <a:pt x="298" y="2085"/>
                    <a:pt x="382" y="2025"/>
                    <a:pt x="453" y="1918"/>
                  </a:cubicBezTo>
                  <a:cubicBezTo>
                    <a:pt x="477" y="1882"/>
                    <a:pt x="501" y="1870"/>
                    <a:pt x="489" y="1858"/>
                  </a:cubicBezTo>
                  <a:cubicBezTo>
                    <a:pt x="465" y="1835"/>
                    <a:pt x="469" y="1826"/>
                    <a:pt x="481" y="1826"/>
                  </a:cubicBezTo>
                  <a:cubicBezTo>
                    <a:pt x="506" y="1826"/>
                    <a:pt x="569" y="1866"/>
                    <a:pt x="513" y="1906"/>
                  </a:cubicBezTo>
                  <a:cubicBezTo>
                    <a:pt x="417" y="2168"/>
                    <a:pt x="96" y="2382"/>
                    <a:pt x="262" y="2716"/>
                  </a:cubicBezTo>
                  <a:cubicBezTo>
                    <a:pt x="334" y="2858"/>
                    <a:pt x="465" y="2882"/>
                    <a:pt x="608" y="2882"/>
                  </a:cubicBezTo>
                  <a:cubicBezTo>
                    <a:pt x="941" y="2632"/>
                    <a:pt x="1060" y="2215"/>
                    <a:pt x="1346" y="1906"/>
                  </a:cubicBezTo>
                  <a:cubicBezTo>
                    <a:pt x="1358" y="1608"/>
                    <a:pt x="1727" y="1251"/>
                    <a:pt x="1203" y="1025"/>
                  </a:cubicBezTo>
                  <a:cubicBezTo>
                    <a:pt x="1132" y="989"/>
                    <a:pt x="1286" y="918"/>
                    <a:pt x="1334" y="846"/>
                  </a:cubicBezTo>
                  <a:cubicBezTo>
                    <a:pt x="1489" y="596"/>
                    <a:pt x="1846" y="382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5291050" y="3408600"/>
              <a:ext cx="59325" cy="62225"/>
            </a:xfrm>
            <a:custGeom>
              <a:avLst/>
              <a:gdLst/>
              <a:ahLst/>
              <a:cxnLst/>
              <a:rect l="l" t="t" r="r" b="b"/>
              <a:pathLst>
                <a:path w="2373" h="2489" extrusionOk="0">
                  <a:moveTo>
                    <a:pt x="1753" y="564"/>
                  </a:moveTo>
                  <a:cubicBezTo>
                    <a:pt x="1746" y="567"/>
                    <a:pt x="1738" y="569"/>
                    <a:pt x="1730" y="571"/>
                  </a:cubicBezTo>
                  <a:cubicBezTo>
                    <a:pt x="1718" y="619"/>
                    <a:pt x="1694" y="643"/>
                    <a:pt x="1647" y="643"/>
                  </a:cubicBezTo>
                  <a:cubicBezTo>
                    <a:pt x="1647" y="607"/>
                    <a:pt x="1670" y="571"/>
                    <a:pt x="1718" y="571"/>
                  </a:cubicBezTo>
                  <a:cubicBezTo>
                    <a:pt x="1711" y="571"/>
                    <a:pt x="1734" y="567"/>
                    <a:pt x="1753" y="564"/>
                  </a:cubicBezTo>
                  <a:close/>
                  <a:moveTo>
                    <a:pt x="2094" y="1"/>
                  </a:moveTo>
                  <a:cubicBezTo>
                    <a:pt x="1930" y="1"/>
                    <a:pt x="1890" y="204"/>
                    <a:pt x="1837" y="381"/>
                  </a:cubicBezTo>
                  <a:cubicBezTo>
                    <a:pt x="1828" y="446"/>
                    <a:pt x="1826" y="511"/>
                    <a:pt x="1780" y="548"/>
                  </a:cubicBezTo>
                  <a:lnTo>
                    <a:pt x="1780" y="548"/>
                  </a:lnTo>
                  <a:lnTo>
                    <a:pt x="1789" y="500"/>
                  </a:lnTo>
                  <a:cubicBezTo>
                    <a:pt x="1813" y="452"/>
                    <a:pt x="1825" y="393"/>
                    <a:pt x="1813" y="345"/>
                  </a:cubicBezTo>
                  <a:cubicBezTo>
                    <a:pt x="1648" y="198"/>
                    <a:pt x="1522" y="141"/>
                    <a:pt x="1422" y="141"/>
                  </a:cubicBezTo>
                  <a:cubicBezTo>
                    <a:pt x="1132" y="141"/>
                    <a:pt x="1058" y="618"/>
                    <a:pt x="873" y="786"/>
                  </a:cubicBezTo>
                  <a:cubicBezTo>
                    <a:pt x="575" y="1060"/>
                    <a:pt x="706" y="1286"/>
                    <a:pt x="1111" y="1333"/>
                  </a:cubicBezTo>
                  <a:cubicBezTo>
                    <a:pt x="1177" y="1322"/>
                    <a:pt x="1182" y="1200"/>
                    <a:pt x="1276" y="1200"/>
                  </a:cubicBezTo>
                  <a:cubicBezTo>
                    <a:pt x="1284" y="1200"/>
                    <a:pt x="1292" y="1201"/>
                    <a:pt x="1301" y="1202"/>
                  </a:cubicBezTo>
                  <a:cubicBezTo>
                    <a:pt x="1194" y="1214"/>
                    <a:pt x="1182" y="1321"/>
                    <a:pt x="1111" y="1357"/>
                  </a:cubicBezTo>
                  <a:cubicBezTo>
                    <a:pt x="942" y="1492"/>
                    <a:pt x="901" y="1765"/>
                    <a:pt x="626" y="1765"/>
                  </a:cubicBezTo>
                  <a:cubicBezTo>
                    <a:pt x="610" y="1765"/>
                    <a:pt x="593" y="1764"/>
                    <a:pt x="575" y="1762"/>
                  </a:cubicBezTo>
                  <a:cubicBezTo>
                    <a:pt x="525" y="1757"/>
                    <a:pt x="480" y="1755"/>
                    <a:pt x="440" y="1755"/>
                  </a:cubicBezTo>
                  <a:cubicBezTo>
                    <a:pt x="0" y="1755"/>
                    <a:pt x="116" y="2041"/>
                    <a:pt x="301" y="2357"/>
                  </a:cubicBezTo>
                  <a:cubicBezTo>
                    <a:pt x="407" y="2447"/>
                    <a:pt x="511" y="2489"/>
                    <a:pt x="612" y="2489"/>
                  </a:cubicBezTo>
                  <a:cubicBezTo>
                    <a:pt x="726" y="2489"/>
                    <a:pt x="837" y="2435"/>
                    <a:pt x="944" y="2334"/>
                  </a:cubicBezTo>
                  <a:cubicBezTo>
                    <a:pt x="1408" y="1917"/>
                    <a:pt x="1658" y="1333"/>
                    <a:pt x="2075" y="881"/>
                  </a:cubicBezTo>
                  <a:cubicBezTo>
                    <a:pt x="2123" y="821"/>
                    <a:pt x="2147" y="786"/>
                    <a:pt x="2147" y="702"/>
                  </a:cubicBezTo>
                  <a:cubicBezTo>
                    <a:pt x="2242" y="667"/>
                    <a:pt x="2242" y="571"/>
                    <a:pt x="2254" y="488"/>
                  </a:cubicBezTo>
                  <a:cubicBezTo>
                    <a:pt x="2290" y="393"/>
                    <a:pt x="2361" y="333"/>
                    <a:pt x="2373" y="250"/>
                  </a:cubicBezTo>
                  <a:cubicBezTo>
                    <a:pt x="2373" y="190"/>
                    <a:pt x="2361" y="131"/>
                    <a:pt x="2313" y="83"/>
                  </a:cubicBezTo>
                  <a:cubicBezTo>
                    <a:pt x="2222" y="25"/>
                    <a:pt x="2150" y="1"/>
                    <a:pt x="2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5259875" y="3473475"/>
              <a:ext cx="32475" cy="61925"/>
            </a:xfrm>
            <a:custGeom>
              <a:avLst/>
              <a:gdLst/>
              <a:ahLst/>
              <a:cxnLst/>
              <a:rect l="l" t="t" r="r" b="b"/>
              <a:pathLst>
                <a:path w="1299" h="2477" extrusionOk="0">
                  <a:moveTo>
                    <a:pt x="1039" y="1"/>
                  </a:moveTo>
                  <a:cubicBezTo>
                    <a:pt x="945" y="1"/>
                    <a:pt x="831" y="56"/>
                    <a:pt x="703" y="155"/>
                  </a:cubicBezTo>
                  <a:cubicBezTo>
                    <a:pt x="536" y="239"/>
                    <a:pt x="465" y="393"/>
                    <a:pt x="417" y="572"/>
                  </a:cubicBezTo>
                  <a:cubicBezTo>
                    <a:pt x="417" y="643"/>
                    <a:pt x="441" y="715"/>
                    <a:pt x="405" y="774"/>
                  </a:cubicBezTo>
                  <a:cubicBezTo>
                    <a:pt x="179" y="1251"/>
                    <a:pt x="167" y="1239"/>
                    <a:pt x="167" y="2024"/>
                  </a:cubicBezTo>
                  <a:cubicBezTo>
                    <a:pt x="167" y="2179"/>
                    <a:pt x="0" y="2334"/>
                    <a:pt x="179" y="2477"/>
                  </a:cubicBezTo>
                  <a:cubicBezTo>
                    <a:pt x="512" y="2179"/>
                    <a:pt x="762" y="1822"/>
                    <a:pt x="1012" y="1477"/>
                  </a:cubicBezTo>
                  <a:cubicBezTo>
                    <a:pt x="881" y="1048"/>
                    <a:pt x="1298" y="762"/>
                    <a:pt x="1298" y="370"/>
                  </a:cubicBezTo>
                  <a:cubicBezTo>
                    <a:pt x="1263" y="112"/>
                    <a:pt x="1171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5731350" y="3661650"/>
              <a:ext cx="91125" cy="24375"/>
            </a:xfrm>
            <a:custGeom>
              <a:avLst/>
              <a:gdLst/>
              <a:ahLst/>
              <a:cxnLst/>
              <a:rect l="l" t="t" r="r" b="b"/>
              <a:pathLst>
                <a:path w="3645" h="975" extrusionOk="0">
                  <a:moveTo>
                    <a:pt x="1615" y="428"/>
                  </a:moveTo>
                  <a:cubicBezTo>
                    <a:pt x="1682" y="428"/>
                    <a:pt x="1755" y="446"/>
                    <a:pt x="1825" y="454"/>
                  </a:cubicBezTo>
                  <a:lnTo>
                    <a:pt x="1825" y="454"/>
                  </a:lnTo>
                  <a:cubicBezTo>
                    <a:pt x="1822" y="454"/>
                    <a:pt x="1820" y="454"/>
                    <a:pt x="1817" y="454"/>
                  </a:cubicBezTo>
                  <a:cubicBezTo>
                    <a:pt x="1721" y="454"/>
                    <a:pt x="1626" y="439"/>
                    <a:pt x="1537" y="439"/>
                  </a:cubicBezTo>
                  <a:cubicBezTo>
                    <a:pt x="1561" y="431"/>
                    <a:pt x="1588" y="428"/>
                    <a:pt x="1615" y="428"/>
                  </a:cubicBezTo>
                  <a:close/>
                  <a:moveTo>
                    <a:pt x="373" y="1"/>
                  </a:moveTo>
                  <a:cubicBezTo>
                    <a:pt x="299" y="1"/>
                    <a:pt x="232" y="25"/>
                    <a:pt x="179" y="70"/>
                  </a:cubicBezTo>
                  <a:cubicBezTo>
                    <a:pt x="96" y="201"/>
                    <a:pt x="1" y="332"/>
                    <a:pt x="96" y="510"/>
                  </a:cubicBezTo>
                  <a:cubicBezTo>
                    <a:pt x="164" y="570"/>
                    <a:pt x="243" y="583"/>
                    <a:pt x="326" y="583"/>
                  </a:cubicBezTo>
                  <a:cubicBezTo>
                    <a:pt x="393" y="583"/>
                    <a:pt x="462" y="574"/>
                    <a:pt x="530" y="574"/>
                  </a:cubicBezTo>
                  <a:cubicBezTo>
                    <a:pt x="631" y="574"/>
                    <a:pt x="730" y="593"/>
                    <a:pt x="810" y="689"/>
                  </a:cubicBezTo>
                  <a:cubicBezTo>
                    <a:pt x="1644" y="915"/>
                    <a:pt x="2501" y="939"/>
                    <a:pt x="3370" y="974"/>
                  </a:cubicBezTo>
                  <a:cubicBezTo>
                    <a:pt x="3394" y="963"/>
                    <a:pt x="3430" y="939"/>
                    <a:pt x="3466" y="927"/>
                  </a:cubicBezTo>
                  <a:cubicBezTo>
                    <a:pt x="3644" y="320"/>
                    <a:pt x="3049" y="486"/>
                    <a:pt x="2811" y="272"/>
                  </a:cubicBezTo>
                  <a:cubicBezTo>
                    <a:pt x="2773" y="244"/>
                    <a:pt x="2737" y="232"/>
                    <a:pt x="2703" y="232"/>
                  </a:cubicBezTo>
                  <a:cubicBezTo>
                    <a:pt x="2544" y="232"/>
                    <a:pt x="2421" y="482"/>
                    <a:pt x="2266" y="482"/>
                  </a:cubicBezTo>
                  <a:cubicBezTo>
                    <a:pt x="2214" y="482"/>
                    <a:pt x="2158" y="454"/>
                    <a:pt x="2096" y="379"/>
                  </a:cubicBezTo>
                  <a:cubicBezTo>
                    <a:pt x="2075" y="393"/>
                    <a:pt x="2053" y="405"/>
                    <a:pt x="2032" y="415"/>
                  </a:cubicBezTo>
                  <a:lnTo>
                    <a:pt x="2032" y="415"/>
                  </a:lnTo>
                  <a:cubicBezTo>
                    <a:pt x="2071" y="385"/>
                    <a:pt x="2106" y="336"/>
                    <a:pt x="2132" y="260"/>
                  </a:cubicBezTo>
                  <a:cubicBezTo>
                    <a:pt x="1956" y="84"/>
                    <a:pt x="1767" y="41"/>
                    <a:pt x="1570" y="41"/>
                  </a:cubicBezTo>
                  <a:cubicBezTo>
                    <a:pt x="1394" y="41"/>
                    <a:pt x="1211" y="76"/>
                    <a:pt x="1025" y="82"/>
                  </a:cubicBezTo>
                  <a:cubicBezTo>
                    <a:pt x="1021" y="81"/>
                    <a:pt x="1017" y="81"/>
                    <a:pt x="1013" y="81"/>
                  </a:cubicBezTo>
                  <a:cubicBezTo>
                    <a:pt x="917" y="81"/>
                    <a:pt x="826" y="177"/>
                    <a:pt x="724" y="177"/>
                  </a:cubicBezTo>
                  <a:cubicBezTo>
                    <a:pt x="680" y="177"/>
                    <a:pt x="634" y="158"/>
                    <a:pt x="584" y="105"/>
                  </a:cubicBezTo>
                  <a:cubicBezTo>
                    <a:pt x="537" y="70"/>
                    <a:pt x="513" y="22"/>
                    <a:pt x="453" y="10"/>
                  </a:cubicBezTo>
                  <a:cubicBezTo>
                    <a:pt x="426" y="4"/>
                    <a:pt x="399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5893275" y="3729875"/>
              <a:ext cx="93800" cy="20150"/>
            </a:xfrm>
            <a:custGeom>
              <a:avLst/>
              <a:gdLst/>
              <a:ahLst/>
              <a:cxnLst/>
              <a:rect l="l" t="t" r="r" b="b"/>
              <a:pathLst>
                <a:path w="3752" h="806" extrusionOk="0">
                  <a:moveTo>
                    <a:pt x="613" y="0"/>
                  </a:moveTo>
                  <a:cubicBezTo>
                    <a:pt x="409" y="0"/>
                    <a:pt x="205" y="34"/>
                    <a:pt x="1" y="150"/>
                  </a:cubicBezTo>
                  <a:cubicBezTo>
                    <a:pt x="203" y="377"/>
                    <a:pt x="465" y="222"/>
                    <a:pt x="620" y="353"/>
                  </a:cubicBezTo>
                  <a:cubicBezTo>
                    <a:pt x="1632" y="531"/>
                    <a:pt x="2620" y="770"/>
                    <a:pt x="3644" y="805"/>
                  </a:cubicBezTo>
                  <a:cubicBezTo>
                    <a:pt x="3751" y="698"/>
                    <a:pt x="3739" y="591"/>
                    <a:pt x="3620" y="472"/>
                  </a:cubicBezTo>
                  <a:cubicBezTo>
                    <a:pt x="2858" y="198"/>
                    <a:pt x="2037" y="198"/>
                    <a:pt x="1251" y="55"/>
                  </a:cubicBezTo>
                  <a:cubicBezTo>
                    <a:pt x="1038" y="37"/>
                    <a:pt x="825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2"/>
            <p:cNvSpPr/>
            <p:nvPr/>
          </p:nvSpPr>
          <p:spPr>
            <a:xfrm>
              <a:off x="5202725" y="3551475"/>
              <a:ext cx="43175" cy="45200"/>
            </a:xfrm>
            <a:custGeom>
              <a:avLst/>
              <a:gdLst/>
              <a:ahLst/>
              <a:cxnLst/>
              <a:rect l="l" t="t" r="r" b="b"/>
              <a:pathLst>
                <a:path w="1727" h="1808" extrusionOk="0">
                  <a:moveTo>
                    <a:pt x="1035" y="0"/>
                  </a:moveTo>
                  <a:cubicBezTo>
                    <a:pt x="941" y="0"/>
                    <a:pt x="849" y="54"/>
                    <a:pt x="762" y="202"/>
                  </a:cubicBezTo>
                  <a:cubicBezTo>
                    <a:pt x="703" y="393"/>
                    <a:pt x="667" y="607"/>
                    <a:pt x="441" y="702"/>
                  </a:cubicBezTo>
                  <a:cubicBezTo>
                    <a:pt x="381" y="750"/>
                    <a:pt x="346" y="798"/>
                    <a:pt x="310" y="845"/>
                  </a:cubicBezTo>
                  <a:cubicBezTo>
                    <a:pt x="179" y="1095"/>
                    <a:pt x="0" y="1333"/>
                    <a:pt x="72" y="1643"/>
                  </a:cubicBezTo>
                  <a:cubicBezTo>
                    <a:pt x="126" y="1774"/>
                    <a:pt x="204" y="1807"/>
                    <a:pt x="288" y="1807"/>
                  </a:cubicBezTo>
                  <a:cubicBezTo>
                    <a:pt x="376" y="1807"/>
                    <a:pt x="472" y="1772"/>
                    <a:pt x="560" y="1772"/>
                  </a:cubicBezTo>
                  <a:cubicBezTo>
                    <a:pt x="572" y="1772"/>
                    <a:pt x="584" y="1772"/>
                    <a:pt x="596" y="1774"/>
                  </a:cubicBezTo>
                  <a:cubicBezTo>
                    <a:pt x="1024" y="1476"/>
                    <a:pt x="1179" y="929"/>
                    <a:pt x="1596" y="619"/>
                  </a:cubicBezTo>
                  <a:cubicBezTo>
                    <a:pt x="1572" y="571"/>
                    <a:pt x="1596" y="524"/>
                    <a:pt x="1596" y="488"/>
                  </a:cubicBezTo>
                  <a:cubicBezTo>
                    <a:pt x="1632" y="428"/>
                    <a:pt x="1667" y="369"/>
                    <a:pt x="1727" y="321"/>
                  </a:cubicBezTo>
                  <a:cubicBezTo>
                    <a:pt x="1655" y="214"/>
                    <a:pt x="1548" y="190"/>
                    <a:pt x="1429" y="190"/>
                  </a:cubicBezTo>
                  <a:cubicBezTo>
                    <a:pt x="1293" y="95"/>
                    <a:pt x="1161" y="0"/>
                    <a:pt x="1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2"/>
            <p:cNvSpPr/>
            <p:nvPr/>
          </p:nvSpPr>
          <p:spPr>
            <a:xfrm>
              <a:off x="5685225" y="3651100"/>
              <a:ext cx="67300" cy="21350"/>
            </a:xfrm>
            <a:custGeom>
              <a:avLst/>
              <a:gdLst/>
              <a:ahLst/>
              <a:cxnLst/>
              <a:rect l="l" t="t" r="r" b="b"/>
              <a:pathLst>
                <a:path w="2692" h="854" extrusionOk="0">
                  <a:moveTo>
                    <a:pt x="842" y="0"/>
                  </a:moveTo>
                  <a:cubicBezTo>
                    <a:pt x="681" y="0"/>
                    <a:pt x="521" y="25"/>
                    <a:pt x="358" y="87"/>
                  </a:cubicBezTo>
                  <a:cubicBezTo>
                    <a:pt x="298" y="218"/>
                    <a:pt x="191" y="313"/>
                    <a:pt x="60" y="373"/>
                  </a:cubicBezTo>
                  <a:cubicBezTo>
                    <a:pt x="0" y="408"/>
                    <a:pt x="0" y="468"/>
                    <a:pt x="60" y="515"/>
                  </a:cubicBezTo>
                  <a:cubicBezTo>
                    <a:pt x="130" y="556"/>
                    <a:pt x="203" y="569"/>
                    <a:pt x="278" y="569"/>
                  </a:cubicBezTo>
                  <a:cubicBezTo>
                    <a:pt x="409" y="569"/>
                    <a:pt x="544" y="530"/>
                    <a:pt x="670" y="530"/>
                  </a:cubicBezTo>
                  <a:cubicBezTo>
                    <a:pt x="767" y="530"/>
                    <a:pt x="859" y="553"/>
                    <a:pt x="941" y="634"/>
                  </a:cubicBezTo>
                  <a:cubicBezTo>
                    <a:pt x="1094" y="744"/>
                    <a:pt x="1256" y="803"/>
                    <a:pt x="1438" y="803"/>
                  </a:cubicBezTo>
                  <a:cubicBezTo>
                    <a:pt x="1455" y="803"/>
                    <a:pt x="1472" y="802"/>
                    <a:pt x="1489" y="801"/>
                  </a:cubicBezTo>
                  <a:cubicBezTo>
                    <a:pt x="1551" y="838"/>
                    <a:pt x="1603" y="853"/>
                    <a:pt x="1647" y="853"/>
                  </a:cubicBezTo>
                  <a:cubicBezTo>
                    <a:pt x="1845" y="853"/>
                    <a:pt x="1887" y="545"/>
                    <a:pt x="2072" y="515"/>
                  </a:cubicBezTo>
                  <a:lnTo>
                    <a:pt x="2370" y="515"/>
                  </a:lnTo>
                  <a:cubicBezTo>
                    <a:pt x="2419" y="565"/>
                    <a:pt x="2468" y="591"/>
                    <a:pt x="2529" y="591"/>
                  </a:cubicBezTo>
                  <a:cubicBezTo>
                    <a:pt x="2557" y="591"/>
                    <a:pt x="2587" y="586"/>
                    <a:pt x="2620" y="575"/>
                  </a:cubicBezTo>
                  <a:cubicBezTo>
                    <a:pt x="2667" y="527"/>
                    <a:pt x="2691" y="468"/>
                    <a:pt x="2691" y="408"/>
                  </a:cubicBezTo>
                  <a:cubicBezTo>
                    <a:pt x="2667" y="313"/>
                    <a:pt x="2572" y="277"/>
                    <a:pt x="2501" y="218"/>
                  </a:cubicBezTo>
                  <a:cubicBezTo>
                    <a:pt x="2271" y="91"/>
                    <a:pt x="2024" y="59"/>
                    <a:pt x="1770" y="59"/>
                  </a:cubicBezTo>
                  <a:cubicBezTo>
                    <a:pt x="1642" y="59"/>
                    <a:pt x="1512" y="67"/>
                    <a:pt x="1382" y="75"/>
                  </a:cubicBezTo>
                  <a:cubicBezTo>
                    <a:pt x="1199" y="31"/>
                    <a:pt x="1021" y="0"/>
                    <a:pt x="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5933175" y="3675250"/>
              <a:ext cx="58650" cy="25650"/>
            </a:xfrm>
            <a:custGeom>
              <a:avLst/>
              <a:gdLst/>
              <a:ahLst/>
              <a:cxnLst/>
              <a:rect l="l" t="t" r="r" b="b"/>
              <a:pathLst>
                <a:path w="2346" h="1026" extrusionOk="0">
                  <a:moveTo>
                    <a:pt x="537" y="0"/>
                  </a:moveTo>
                  <a:cubicBezTo>
                    <a:pt x="471" y="0"/>
                    <a:pt x="404" y="2"/>
                    <a:pt x="334" y="2"/>
                  </a:cubicBezTo>
                  <a:cubicBezTo>
                    <a:pt x="250" y="192"/>
                    <a:pt x="262" y="430"/>
                    <a:pt x="96" y="597"/>
                  </a:cubicBezTo>
                  <a:cubicBezTo>
                    <a:pt x="36" y="669"/>
                    <a:pt x="0" y="740"/>
                    <a:pt x="60" y="847"/>
                  </a:cubicBezTo>
                  <a:cubicBezTo>
                    <a:pt x="492" y="968"/>
                    <a:pt x="936" y="1001"/>
                    <a:pt x="1380" y="1001"/>
                  </a:cubicBezTo>
                  <a:cubicBezTo>
                    <a:pt x="1547" y="1001"/>
                    <a:pt x="1715" y="997"/>
                    <a:pt x="1881" y="990"/>
                  </a:cubicBezTo>
                  <a:cubicBezTo>
                    <a:pt x="1923" y="1014"/>
                    <a:pt x="1959" y="1026"/>
                    <a:pt x="1993" y="1026"/>
                  </a:cubicBezTo>
                  <a:cubicBezTo>
                    <a:pt x="2027" y="1026"/>
                    <a:pt x="2060" y="1014"/>
                    <a:pt x="2096" y="990"/>
                  </a:cubicBezTo>
                  <a:cubicBezTo>
                    <a:pt x="2346" y="383"/>
                    <a:pt x="1703" y="419"/>
                    <a:pt x="1489" y="133"/>
                  </a:cubicBezTo>
                  <a:cubicBezTo>
                    <a:pt x="1435" y="106"/>
                    <a:pt x="1385" y="91"/>
                    <a:pt x="1333" y="91"/>
                  </a:cubicBezTo>
                  <a:cubicBezTo>
                    <a:pt x="1292" y="91"/>
                    <a:pt x="1250" y="100"/>
                    <a:pt x="1203" y="121"/>
                  </a:cubicBezTo>
                  <a:cubicBezTo>
                    <a:pt x="1155" y="192"/>
                    <a:pt x="1143" y="300"/>
                    <a:pt x="1131" y="383"/>
                  </a:cubicBezTo>
                  <a:cubicBezTo>
                    <a:pt x="1048" y="311"/>
                    <a:pt x="1155" y="192"/>
                    <a:pt x="1072" y="109"/>
                  </a:cubicBezTo>
                  <a:cubicBezTo>
                    <a:pt x="888" y="13"/>
                    <a:pt x="718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2"/>
            <p:cNvSpPr/>
            <p:nvPr/>
          </p:nvSpPr>
          <p:spPr>
            <a:xfrm>
              <a:off x="5983775" y="3741175"/>
              <a:ext cx="79200" cy="18800"/>
            </a:xfrm>
            <a:custGeom>
              <a:avLst/>
              <a:gdLst/>
              <a:ahLst/>
              <a:cxnLst/>
              <a:rect l="l" t="t" r="r" b="b"/>
              <a:pathLst>
                <a:path w="3168" h="752" extrusionOk="0">
                  <a:moveTo>
                    <a:pt x="149" y="0"/>
                  </a:moveTo>
                  <a:cubicBezTo>
                    <a:pt x="97" y="0"/>
                    <a:pt x="46" y="15"/>
                    <a:pt x="0" y="44"/>
                  </a:cubicBezTo>
                  <a:cubicBezTo>
                    <a:pt x="12" y="139"/>
                    <a:pt x="12" y="246"/>
                    <a:pt x="24" y="353"/>
                  </a:cubicBezTo>
                  <a:cubicBezTo>
                    <a:pt x="834" y="496"/>
                    <a:pt x="1620" y="639"/>
                    <a:pt x="2405" y="663"/>
                  </a:cubicBezTo>
                  <a:cubicBezTo>
                    <a:pt x="2426" y="656"/>
                    <a:pt x="2449" y="653"/>
                    <a:pt x="2473" y="653"/>
                  </a:cubicBezTo>
                  <a:cubicBezTo>
                    <a:pt x="2611" y="653"/>
                    <a:pt x="2793" y="751"/>
                    <a:pt x="2935" y="751"/>
                  </a:cubicBezTo>
                  <a:cubicBezTo>
                    <a:pt x="3065" y="751"/>
                    <a:pt x="3162" y="671"/>
                    <a:pt x="3167" y="365"/>
                  </a:cubicBezTo>
                  <a:cubicBezTo>
                    <a:pt x="3112" y="351"/>
                    <a:pt x="3057" y="338"/>
                    <a:pt x="3002" y="338"/>
                  </a:cubicBezTo>
                  <a:cubicBezTo>
                    <a:pt x="2962" y="338"/>
                    <a:pt x="2922" y="345"/>
                    <a:pt x="2882" y="365"/>
                  </a:cubicBezTo>
                  <a:cubicBezTo>
                    <a:pt x="2560" y="306"/>
                    <a:pt x="2215" y="306"/>
                    <a:pt x="1882" y="222"/>
                  </a:cubicBezTo>
                  <a:cubicBezTo>
                    <a:pt x="1420" y="104"/>
                    <a:pt x="948" y="54"/>
                    <a:pt x="476" y="54"/>
                  </a:cubicBezTo>
                  <a:cubicBezTo>
                    <a:pt x="425" y="54"/>
                    <a:pt x="373" y="54"/>
                    <a:pt x="322" y="56"/>
                  </a:cubicBezTo>
                  <a:cubicBezTo>
                    <a:pt x="266" y="18"/>
                    <a:pt x="207" y="0"/>
                    <a:pt x="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2"/>
            <p:cNvSpPr/>
            <p:nvPr/>
          </p:nvSpPr>
          <p:spPr>
            <a:xfrm>
              <a:off x="6000150" y="3682775"/>
              <a:ext cx="51225" cy="21250"/>
            </a:xfrm>
            <a:custGeom>
              <a:avLst/>
              <a:gdLst/>
              <a:ahLst/>
              <a:cxnLst/>
              <a:rect l="l" t="t" r="r" b="b"/>
              <a:pathLst>
                <a:path w="2049" h="850" extrusionOk="0">
                  <a:moveTo>
                    <a:pt x="659" y="1"/>
                  </a:moveTo>
                  <a:cubicBezTo>
                    <a:pt x="491" y="1"/>
                    <a:pt x="331" y="48"/>
                    <a:pt x="191" y="201"/>
                  </a:cubicBezTo>
                  <a:cubicBezTo>
                    <a:pt x="0" y="570"/>
                    <a:pt x="298" y="665"/>
                    <a:pt x="512" y="796"/>
                  </a:cubicBezTo>
                  <a:cubicBezTo>
                    <a:pt x="599" y="828"/>
                    <a:pt x="681" y="849"/>
                    <a:pt x="769" y="849"/>
                  </a:cubicBezTo>
                  <a:cubicBezTo>
                    <a:pt x="812" y="849"/>
                    <a:pt x="857" y="844"/>
                    <a:pt x="905" y="832"/>
                  </a:cubicBezTo>
                  <a:cubicBezTo>
                    <a:pt x="941" y="844"/>
                    <a:pt x="974" y="850"/>
                    <a:pt x="1006" y="850"/>
                  </a:cubicBezTo>
                  <a:cubicBezTo>
                    <a:pt x="1039" y="850"/>
                    <a:pt x="1072" y="844"/>
                    <a:pt x="1107" y="832"/>
                  </a:cubicBezTo>
                  <a:cubicBezTo>
                    <a:pt x="1131" y="796"/>
                    <a:pt x="1143" y="772"/>
                    <a:pt x="1167" y="737"/>
                  </a:cubicBezTo>
                  <a:lnTo>
                    <a:pt x="1227" y="737"/>
                  </a:lnTo>
                  <a:lnTo>
                    <a:pt x="1191" y="784"/>
                  </a:lnTo>
                  <a:lnTo>
                    <a:pt x="1215" y="832"/>
                  </a:lnTo>
                  <a:cubicBezTo>
                    <a:pt x="1310" y="832"/>
                    <a:pt x="1405" y="808"/>
                    <a:pt x="1500" y="796"/>
                  </a:cubicBezTo>
                  <a:cubicBezTo>
                    <a:pt x="1516" y="795"/>
                    <a:pt x="1533" y="795"/>
                    <a:pt x="1550" y="795"/>
                  </a:cubicBezTo>
                  <a:cubicBezTo>
                    <a:pt x="1599" y="795"/>
                    <a:pt x="1651" y="798"/>
                    <a:pt x="1702" y="798"/>
                  </a:cubicBezTo>
                  <a:cubicBezTo>
                    <a:pt x="1830" y="798"/>
                    <a:pt x="1950" y="777"/>
                    <a:pt x="1989" y="630"/>
                  </a:cubicBezTo>
                  <a:cubicBezTo>
                    <a:pt x="2048" y="415"/>
                    <a:pt x="1917" y="237"/>
                    <a:pt x="1703" y="118"/>
                  </a:cubicBezTo>
                  <a:cubicBezTo>
                    <a:pt x="1691" y="94"/>
                    <a:pt x="1667" y="94"/>
                    <a:pt x="1643" y="82"/>
                  </a:cubicBezTo>
                  <a:cubicBezTo>
                    <a:pt x="1548" y="56"/>
                    <a:pt x="1459" y="44"/>
                    <a:pt x="1366" y="44"/>
                  </a:cubicBezTo>
                  <a:cubicBezTo>
                    <a:pt x="1285" y="44"/>
                    <a:pt x="1201" y="53"/>
                    <a:pt x="1107" y="70"/>
                  </a:cubicBezTo>
                  <a:cubicBezTo>
                    <a:pt x="958" y="37"/>
                    <a:pt x="806" y="1"/>
                    <a:pt x="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5838825" y="3665200"/>
              <a:ext cx="44650" cy="25350"/>
            </a:xfrm>
            <a:custGeom>
              <a:avLst/>
              <a:gdLst/>
              <a:ahLst/>
              <a:cxnLst/>
              <a:rect l="l" t="t" r="r" b="b"/>
              <a:pathLst>
                <a:path w="1786" h="1014" extrusionOk="0">
                  <a:moveTo>
                    <a:pt x="611" y="1"/>
                  </a:moveTo>
                  <a:cubicBezTo>
                    <a:pt x="474" y="1"/>
                    <a:pt x="330" y="23"/>
                    <a:pt x="179" y="70"/>
                  </a:cubicBezTo>
                  <a:cubicBezTo>
                    <a:pt x="48" y="273"/>
                    <a:pt x="24" y="511"/>
                    <a:pt x="0" y="749"/>
                  </a:cubicBezTo>
                  <a:cubicBezTo>
                    <a:pt x="24" y="832"/>
                    <a:pt x="48" y="892"/>
                    <a:pt x="95" y="940"/>
                  </a:cubicBezTo>
                  <a:cubicBezTo>
                    <a:pt x="216" y="975"/>
                    <a:pt x="345" y="998"/>
                    <a:pt x="478" y="998"/>
                  </a:cubicBezTo>
                  <a:cubicBezTo>
                    <a:pt x="567" y="998"/>
                    <a:pt x="659" y="987"/>
                    <a:pt x="750" y="963"/>
                  </a:cubicBezTo>
                  <a:cubicBezTo>
                    <a:pt x="847" y="1001"/>
                    <a:pt x="944" y="1013"/>
                    <a:pt x="1041" y="1013"/>
                  </a:cubicBezTo>
                  <a:cubicBezTo>
                    <a:pt x="1254" y="1013"/>
                    <a:pt x="1470" y="952"/>
                    <a:pt x="1691" y="952"/>
                  </a:cubicBezTo>
                  <a:cubicBezTo>
                    <a:pt x="1786" y="749"/>
                    <a:pt x="1726" y="606"/>
                    <a:pt x="1607" y="451"/>
                  </a:cubicBezTo>
                  <a:cubicBezTo>
                    <a:pt x="1319" y="172"/>
                    <a:pt x="991" y="1"/>
                    <a:pt x="6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5886150" y="3673150"/>
              <a:ext cx="53300" cy="23300"/>
            </a:xfrm>
            <a:custGeom>
              <a:avLst/>
              <a:gdLst/>
              <a:ahLst/>
              <a:cxnLst/>
              <a:rect l="l" t="t" r="r" b="b"/>
              <a:pathLst>
                <a:path w="2132" h="932" extrusionOk="0">
                  <a:moveTo>
                    <a:pt x="1704" y="1"/>
                  </a:moveTo>
                  <a:cubicBezTo>
                    <a:pt x="1296" y="1"/>
                    <a:pt x="902" y="167"/>
                    <a:pt x="480" y="167"/>
                  </a:cubicBezTo>
                  <a:cubicBezTo>
                    <a:pt x="423" y="167"/>
                    <a:pt x="367" y="164"/>
                    <a:pt x="310" y="157"/>
                  </a:cubicBezTo>
                  <a:cubicBezTo>
                    <a:pt x="304" y="157"/>
                    <a:pt x="299" y="157"/>
                    <a:pt x="293" y="157"/>
                  </a:cubicBezTo>
                  <a:cubicBezTo>
                    <a:pt x="159" y="157"/>
                    <a:pt x="69" y="293"/>
                    <a:pt x="12" y="419"/>
                  </a:cubicBezTo>
                  <a:cubicBezTo>
                    <a:pt x="0" y="479"/>
                    <a:pt x="0" y="562"/>
                    <a:pt x="12" y="622"/>
                  </a:cubicBezTo>
                  <a:cubicBezTo>
                    <a:pt x="95" y="741"/>
                    <a:pt x="250" y="681"/>
                    <a:pt x="345" y="776"/>
                  </a:cubicBezTo>
                  <a:lnTo>
                    <a:pt x="488" y="776"/>
                  </a:lnTo>
                  <a:cubicBezTo>
                    <a:pt x="538" y="743"/>
                    <a:pt x="586" y="723"/>
                    <a:pt x="631" y="723"/>
                  </a:cubicBezTo>
                  <a:cubicBezTo>
                    <a:pt x="682" y="723"/>
                    <a:pt x="730" y="749"/>
                    <a:pt x="774" y="812"/>
                  </a:cubicBezTo>
                  <a:lnTo>
                    <a:pt x="774" y="800"/>
                  </a:lnTo>
                  <a:cubicBezTo>
                    <a:pt x="882" y="839"/>
                    <a:pt x="993" y="847"/>
                    <a:pt x="1104" y="847"/>
                  </a:cubicBezTo>
                  <a:cubicBezTo>
                    <a:pt x="1192" y="847"/>
                    <a:pt x="1280" y="842"/>
                    <a:pt x="1367" y="842"/>
                  </a:cubicBezTo>
                  <a:cubicBezTo>
                    <a:pt x="1510" y="842"/>
                    <a:pt x="1651" y="856"/>
                    <a:pt x="1786" y="931"/>
                  </a:cubicBezTo>
                  <a:lnTo>
                    <a:pt x="1941" y="931"/>
                  </a:lnTo>
                  <a:cubicBezTo>
                    <a:pt x="1977" y="884"/>
                    <a:pt x="2024" y="824"/>
                    <a:pt x="2072" y="776"/>
                  </a:cubicBezTo>
                  <a:cubicBezTo>
                    <a:pt x="2119" y="717"/>
                    <a:pt x="2131" y="657"/>
                    <a:pt x="2096" y="586"/>
                  </a:cubicBezTo>
                  <a:cubicBezTo>
                    <a:pt x="2072" y="348"/>
                    <a:pt x="2024" y="122"/>
                    <a:pt x="1774" y="3"/>
                  </a:cubicBezTo>
                  <a:cubicBezTo>
                    <a:pt x="1751" y="1"/>
                    <a:pt x="1727" y="1"/>
                    <a:pt x="1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5348275" y="3375550"/>
              <a:ext cx="33350" cy="56575"/>
            </a:xfrm>
            <a:custGeom>
              <a:avLst/>
              <a:gdLst/>
              <a:ahLst/>
              <a:cxnLst/>
              <a:rect l="l" t="t" r="r" b="b"/>
              <a:pathLst>
                <a:path w="1334" h="2263" extrusionOk="0">
                  <a:moveTo>
                    <a:pt x="1084" y="0"/>
                  </a:moveTo>
                  <a:cubicBezTo>
                    <a:pt x="274" y="262"/>
                    <a:pt x="310" y="1024"/>
                    <a:pt x="60" y="1643"/>
                  </a:cubicBezTo>
                  <a:cubicBezTo>
                    <a:pt x="12" y="1691"/>
                    <a:pt x="1" y="1751"/>
                    <a:pt x="12" y="1810"/>
                  </a:cubicBezTo>
                  <a:cubicBezTo>
                    <a:pt x="36" y="1810"/>
                    <a:pt x="72" y="1822"/>
                    <a:pt x="96" y="1822"/>
                  </a:cubicBezTo>
                  <a:cubicBezTo>
                    <a:pt x="239" y="1929"/>
                    <a:pt x="179" y="2060"/>
                    <a:pt x="179" y="2191"/>
                  </a:cubicBezTo>
                  <a:cubicBezTo>
                    <a:pt x="203" y="2203"/>
                    <a:pt x="239" y="2227"/>
                    <a:pt x="262" y="2262"/>
                  </a:cubicBezTo>
                  <a:cubicBezTo>
                    <a:pt x="739" y="1667"/>
                    <a:pt x="1155" y="1072"/>
                    <a:pt x="1334" y="334"/>
                  </a:cubicBezTo>
                  <a:cubicBezTo>
                    <a:pt x="1322" y="167"/>
                    <a:pt x="1251" y="48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5719450" y="3709725"/>
              <a:ext cx="84550" cy="18575"/>
            </a:xfrm>
            <a:custGeom>
              <a:avLst/>
              <a:gdLst/>
              <a:ahLst/>
              <a:cxnLst/>
              <a:rect l="l" t="t" r="r" b="b"/>
              <a:pathLst>
                <a:path w="3382" h="743" extrusionOk="0">
                  <a:moveTo>
                    <a:pt x="238" y="1"/>
                  </a:moveTo>
                  <a:cubicBezTo>
                    <a:pt x="159" y="1"/>
                    <a:pt x="80" y="5"/>
                    <a:pt x="1" y="16"/>
                  </a:cubicBezTo>
                  <a:cubicBezTo>
                    <a:pt x="60" y="135"/>
                    <a:pt x="179" y="171"/>
                    <a:pt x="298" y="171"/>
                  </a:cubicBezTo>
                  <a:cubicBezTo>
                    <a:pt x="477" y="171"/>
                    <a:pt x="548" y="266"/>
                    <a:pt x="572" y="433"/>
                  </a:cubicBezTo>
                  <a:cubicBezTo>
                    <a:pt x="655" y="445"/>
                    <a:pt x="763" y="445"/>
                    <a:pt x="870" y="456"/>
                  </a:cubicBezTo>
                  <a:cubicBezTo>
                    <a:pt x="913" y="419"/>
                    <a:pt x="956" y="401"/>
                    <a:pt x="997" y="401"/>
                  </a:cubicBezTo>
                  <a:cubicBezTo>
                    <a:pt x="1048" y="401"/>
                    <a:pt x="1098" y="428"/>
                    <a:pt x="1144" y="480"/>
                  </a:cubicBezTo>
                  <a:cubicBezTo>
                    <a:pt x="1166" y="495"/>
                    <a:pt x="1183" y="505"/>
                    <a:pt x="1202" y="505"/>
                  </a:cubicBezTo>
                  <a:cubicBezTo>
                    <a:pt x="1213" y="505"/>
                    <a:pt x="1225" y="501"/>
                    <a:pt x="1239" y="492"/>
                  </a:cubicBezTo>
                  <a:cubicBezTo>
                    <a:pt x="1340" y="536"/>
                    <a:pt x="1448" y="542"/>
                    <a:pt x="1556" y="542"/>
                  </a:cubicBezTo>
                  <a:cubicBezTo>
                    <a:pt x="1599" y="542"/>
                    <a:pt x="1642" y="541"/>
                    <a:pt x="1684" y="541"/>
                  </a:cubicBezTo>
                  <a:cubicBezTo>
                    <a:pt x="1798" y="541"/>
                    <a:pt x="1910" y="548"/>
                    <a:pt x="2013" y="599"/>
                  </a:cubicBezTo>
                  <a:cubicBezTo>
                    <a:pt x="2085" y="628"/>
                    <a:pt x="2157" y="644"/>
                    <a:pt x="2232" y="644"/>
                  </a:cubicBezTo>
                  <a:cubicBezTo>
                    <a:pt x="2280" y="644"/>
                    <a:pt x="2330" y="637"/>
                    <a:pt x="2382" y="623"/>
                  </a:cubicBezTo>
                  <a:cubicBezTo>
                    <a:pt x="2572" y="730"/>
                    <a:pt x="2810" y="647"/>
                    <a:pt x="3013" y="730"/>
                  </a:cubicBezTo>
                  <a:cubicBezTo>
                    <a:pt x="3108" y="730"/>
                    <a:pt x="3203" y="742"/>
                    <a:pt x="3311" y="742"/>
                  </a:cubicBezTo>
                  <a:cubicBezTo>
                    <a:pt x="3346" y="706"/>
                    <a:pt x="3382" y="659"/>
                    <a:pt x="3382" y="599"/>
                  </a:cubicBezTo>
                  <a:cubicBezTo>
                    <a:pt x="3370" y="456"/>
                    <a:pt x="3263" y="409"/>
                    <a:pt x="3156" y="349"/>
                  </a:cubicBezTo>
                  <a:cubicBezTo>
                    <a:pt x="3108" y="349"/>
                    <a:pt x="3049" y="361"/>
                    <a:pt x="3013" y="361"/>
                  </a:cubicBezTo>
                  <a:cubicBezTo>
                    <a:pt x="2941" y="383"/>
                    <a:pt x="2872" y="400"/>
                    <a:pt x="2804" y="400"/>
                  </a:cubicBezTo>
                  <a:cubicBezTo>
                    <a:pt x="2726" y="400"/>
                    <a:pt x="2649" y="377"/>
                    <a:pt x="2572" y="314"/>
                  </a:cubicBezTo>
                  <a:lnTo>
                    <a:pt x="2549" y="290"/>
                  </a:lnTo>
                  <a:lnTo>
                    <a:pt x="2513" y="302"/>
                  </a:lnTo>
                  <a:cubicBezTo>
                    <a:pt x="2390" y="250"/>
                    <a:pt x="2266" y="241"/>
                    <a:pt x="2142" y="241"/>
                  </a:cubicBezTo>
                  <a:cubicBezTo>
                    <a:pt x="2077" y="241"/>
                    <a:pt x="2011" y="243"/>
                    <a:pt x="1946" y="243"/>
                  </a:cubicBezTo>
                  <a:cubicBezTo>
                    <a:pt x="1823" y="243"/>
                    <a:pt x="1702" y="234"/>
                    <a:pt x="1584" y="183"/>
                  </a:cubicBezTo>
                  <a:cubicBezTo>
                    <a:pt x="1138" y="152"/>
                    <a:pt x="692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5815900" y="3663525"/>
              <a:ext cx="64025" cy="25300"/>
            </a:xfrm>
            <a:custGeom>
              <a:avLst/>
              <a:gdLst/>
              <a:ahLst/>
              <a:cxnLst/>
              <a:rect l="l" t="t" r="r" b="b"/>
              <a:pathLst>
                <a:path w="2561" h="1012" extrusionOk="0">
                  <a:moveTo>
                    <a:pt x="921" y="1"/>
                  </a:moveTo>
                  <a:cubicBezTo>
                    <a:pt x="667" y="1"/>
                    <a:pt x="412" y="7"/>
                    <a:pt x="155" y="7"/>
                  </a:cubicBezTo>
                  <a:cubicBezTo>
                    <a:pt x="274" y="280"/>
                    <a:pt x="548" y="602"/>
                    <a:pt x="72" y="816"/>
                  </a:cubicBezTo>
                  <a:lnTo>
                    <a:pt x="0" y="899"/>
                  </a:lnTo>
                  <a:cubicBezTo>
                    <a:pt x="244" y="990"/>
                    <a:pt x="509" y="1012"/>
                    <a:pt x="774" y="1012"/>
                  </a:cubicBezTo>
                  <a:cubicBezTo>
                    <a:pt x="858" y="1012"/>
                    <a:pt x="941" y="1010"/>
                    <a:pt x="1024" y="1007"/>
                  </a:cubicBezTo>
                  <a:lnTo>
                    <a:pt x="1024" y="864"/>
                  </a:lnTo>
                  <a:cubicBezTo>
                    <a:pt x="953" y="852"/>
                    <a:pt x="905" y="745"/>
                    <a:pt x="941" y="685"/>
                  </a:cubicBezTo>
                  <a:cubicBezTo>
                    <a:pt x="1036" y="518"/>
                    <a:pt x="1024" y="316"/>
                    <a:pt x="1143" y="173"/>
                  </a:cubicBezTo>
                  <a:cubicBezTo>
                    <a:pt x="1191" y="209"/>
                    <a:pt x="1244" y="222"/>
                    <a:pt x="1299" y="222"/>
                  </a:cubicBezTo>
                  <a:cubicBezTo>
                    <a:pt x="1435" y="222"/>
                    <a:pt x="1585" y="145"/>
                    <a:pt x="1713" y="145"/>
                  </a:cubicBezTo>
                  <a:cubicBezTo>
                    <a:pt x="1792" y="145"/>
                    <a:pt x="1863" y="174"/>
                    <a:pt x="1917" y="268"/>
                  </a:cubicBezTo>
                  <a:cubicBezTo>
                    <a:pt x="2048" y="507"/>
                    <a:pt x="2310" y="435"/>
                    <a:pt x="2441" y="590"/>
                  </a:cubicBezTo>
                  <a:cubicBezTo>
                    <a:pt x="2489" y="542"/>
                    <a:pt x="2512" y="495"/>
                    <a:pt x="2524" y="435"/>
                  </a:cubicBezTo>
                  <a:cubicBezTo>
                    <a:pt x="2560" y="268"/>
                    <a:pt x="2322" y="280"/>
                    <a:pt x="2334" y="137"/>
                  </a:cubicBezTo>
                  <a:cubicBezTo>
                    <a:pt x="1868" y="21"/>
                    <a:pt x="1397" y="1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6090325" y="3753075"/>
              <a:ext cx="50325" cy="13400"/>
            </a:xfrm>
            <a:custGeom>
              <a:avLst/>
              <a:gdLst/>
              <a:ahLst/>
              <a:cxnLst/>
              <a:rect l="l" t="t" r="r" b="b"/>
              <a:pathLst>
                <a:path w="2013" h="536" extrusionOk="0">
                  <a:moveTo>
                    <a:pt x="467" y="1"/>
                  </a:moveTo>
                  <a:cubicBezTo>
                    <a:pt x="387" y="1"/>
                    <a:pt x="307" y="3"/>
                    <a:pt x="227" y="8"/>
                  </a:cubicBezTo>
                  <a:cubicBezTo>
                    <a:pt x="108" y="127"/>
                    <a:pt x="1" y="235"/>
                    <a:pt x="84" y="413"/>
                  </a:cubicBezTo>
                  <a:cubicBezTo>
                    <a:pt x="454" y="422"/>
                    <a:pt x="824" y="536"/>
                    <a:pt x="1198" y="536"/>
                  </a:cubicBezTo>
                  <a:cubicBezTo>
                    <a:pt x="1342" y="536"/>
                    <a:pt x="1486" y="519"/>
                    <a:pt x="1632" y="473"/>
                  </a:cubicBezTo>
                  <a:cubicBezTo>
                    <a:pt x="1685" y="494"/>
                    <a:pt x="1739" y="511"/>
                    <a:pt x="1788" y="511"/>
                  </a:cubicBezTo>
                  <a:cubicBezTo>
                    <a:pt x="1848" y="511"/>
                    <a:pt x="1902" y="485"/>
                    <a:pt x="1942" y="413"/>
                  </a:cubicBezTo>
                  <a:cubicBezTo>
                    <a:pt x="2013" y="294"/>
                    <a:pt x="1894" y="211"/>
                    <a:pt x="1799" y="139"/>
                  </a:cubicBezTo>
                  <a:cubicBezTo>
                    <a:pt x="1363" y="79"/>
                    <a:pt x="919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5222675" y="3599375"/>
              <a:ext cx="36925" cy="32250"/>
            </a:xfrm>
            <a:custGeom>
              <a:avLst/>
              <a:gdLst/>
              <a:ahLst/>
              <a:cxnLst/>
              <a:rect l="l" t="t" r="r" b="b"/>
              <a:pathLst>
                <a:path w="1477" h="1290" extrusionOk="0">
                  <a:moveTo>
                    <a:pt x="1072" y="25"/>
                  </a:moveTo>
                  <a:cubicBezTo>
                    <a:pt x="655" y="251"/>
                    <a:pt x="464" y="668"/>
                    <a:pt x="167" y="977"/>
                  </a:cubicBezTo>
                  <a:cubicBezTo>
                    <a:pt x="0" y="1144"/>
                    <a:pt x="107" y="1263"/>
                    <a:pt x="322" y="1287"/>
                  </a:cubicBezTo>
                  <a:cubicBezTo>
                    <a:pt x="340" y="1289"/>
                    <a:pt x="358" y="1290"/>
                    <a:pt x="376" y="1290"/>
                  </a:cubicBezTo>
                  <a:cubicBezTo>
                    <a:pt x="453" y="1290"/>
                    <a:pt x="528" y="1272"/>
                    <a:pt x="595" y="1263"/>
                  </a:cubicBezTo>
                  <a:lnTo>
                    <a:pt x="595" y="1287"/>
                  </a:lnTo>
                  <a:cubicBezTo>
                    <a:pt x="714" y="1227"/>
                    <a:pt x="667" y="1084"/>
                    <a:pt x="774" y="1025"/>
                  </a:cubicBezTo>
                  <a:cubicBezTo>
                    <a:pt x="893" y="965"/>
                    <a:pt x="988" y="846"/>
                    <a:pt x="1048" y="727"/>
                  </a:cubicBezTo>
                  <a:cubicBezTo>
                    <a:pt x="1119" y="691"/>
                    <a:pt x="1167" y="632"/>
                    <a:pt x="1191" y="572"/>
                  </a:cubicBezTo>
                  <a:cubicBezTo>
                    <a:pt x="1286" y="429"/>
                    <a:pt x="1393" y="298"/>
                    <a:pt x="1476" y="144"/>
                  </a:cubicBezTo>
                  <a:cubicBezTo>
                    <a:pt x="1369" y="1"/>
                    <a:pt x="1215" y="72"/>
                    <a:pt x="1072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5801600" y="3719825"/>
              <a:ext cx="51225" cy="13525"/>
            </a:xfrm>
            <a:custGeom>
              <a:avLst/>
              <a:gdLst/>
              <a:ahLst/>
              <a:cxnLst/>
              <a:rect l="l" t="t" r="r" b="b"/>
              <a:pathLst>
                <a:path w="2049" h="541" extrusionOk="0">
                  <a:moveTo>
                    <a:pt x="548" y="1"/>
                  </a:moveTo>
                  <a:cubicBezTo>
                    <a:pt x="351" y="1"/>
                    <a:pt x="183" y="122"/>
                    <a:pt x="1" y="195"/>
                  </a:cubicBezTo>
                  <a:lnTo>
                    <a:pt x="1" y="326"/>
                  </a:lnTo>
                  <a:cubicBezTo>
                    <a:pt x="572" y="386"/>
                    <a:pt x="1120" y="445"/>
                    <a:pt x="1703" y="505"/>
                  </a:cubicBezTo>
                  <a:cubicBezTo>
                    <a:pt x="1751" y="517"/>
                    <a:pt x="1810" y="541"/>
                    <a:pt x="1870" y="541"/>
                  </a:cubicBezTo>
                  <a:cubicBezTo>
                    <a:pt x="1989" y="481"/>
                    <a:pt x="2013" y="374"/>
                    <a:pt x="2049" y="255"/>
                  </a:cubicBezTo>
                  <a:lnTo>
                    <a:pt x="2049" y="160"/>
                  </a:lnTo>
                  <a:cubicBezTo>
                    <a:pt x="1800" y="43"/>
                    <a:pt x="1547" y="23"/>
                    <a:pt x="1291" y="23"/>
                  </a:cubicBezTo>
                  <a:cubicBezTo>
                    <a:pt x="1155" y="23"/>
                    <a:pt x="1018" y="29"/>
                    <a:pt x="882" y="29"/>
                  </a:cubicBezTo>
                  <a:cubicBezTo>
                    <a:pt x="882" y="41"/>
                    <a:pt x="870" y="64"/>
                    <a:pt x="834" y="76"/>
                  </a:cubicBezTo>
                  <a:cubicBezTo>
                    <a:pt x="825" y="79"/>
                    <a:pt x="816" y="81"/>
                    <a:pt x="808" y="81"/>
                  </a:cubicBezTo>
                  <a:cubicBezTo>
                    <a:pt x="781" y="81"/>
                    <a:pt x="757" y="67"/>
                    <a:pt x="739" y="41"/>
                  </a:cubicBezTo>
                  <a:cubicBezTo>
                    <a:pt x="672" y="12"/>
                    <a:pt x="608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5292325" y="3658250"/>
              <a:ext cx="72950" cy="12900"/>
            </a:xfrm>
            <a:custGeom>
              <a:avLst/>
              <a:gdLst/>
              <a:ahLst/>
              <a:cxnLst/>
              <a:rect l="l" t="t" r="r" b="b"/>
              <a:pathLst>
                <a:path w="2918" h="516" extrusionOk="0">
                  <a:moveTo>
                    <a:pt x="310" y="1"/>
                  </a:moveTo>
                  <a:cubicBezTo>
                    <a:pt x="191" y="1"/>
                    <a:pt x="83" y="47"/>
                    <a:pt x="0" y="218"/>
                  </a:cubicBezTo>
                  <a:cubicBezTo>
                    <a:pt x="616" y="287"/>
                    <a:pt x="1198" y="516"/>
                    <a:pt x="1812" y="516"/>
                  </a:cubicBezTo>
                  <a:cubicBezTo>
                    <a:pt x="1827" y="516"/>
                    <a:pt x="1842" y="515"/>
                    <a:pt x="1858" y="515"/>
                  </a:cubicBezTo>
                  <a:cubicBezTo>
                    <a:pt x="1999" y="394"/>
                    <a:pt x="2149" y="367"/>
                    <a:pt x="2301" y="367"/>
                  </a:cubicBezTo>
                  <a:cubicBezTo>
                    <a:pt x="2423" y="367"/>
                    <a:pt x="2547" y="385"/>
                    <a:pt x="2669" y="385"/>
                  </a:cubicBezTo>
                  <a:cubicBezTo>
                    <a:pt x="2753" y="385"/>
                    <a:pt x="2836" y="376"/>
                    <a:pt x="2917" y="348"/>
                  </a:cubicBezTo>
                  <a:cubicBezTo>
                    <a:pt x="2203" y="146"/>
                    <a:pt x="1465" y="265"/>
                    <a:pt x="750" y="63"/>
                  </a:cubicBezTo>
                  <a:cubicBezTo>
                    <a:pt x="603" y="63"/>
                    <a:pt x="449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6044200" y="3749900"/>
              <a:ext cx="51800" cy="13800"/>
            </a:xfrm>
            <a:custGeom>
              <a:avLst/>
              <a:gdLst/>
              <a:ahLst/>
              <a:cxnLst/>
              <a:rect l="l" t="t" r="r" b="b"/>
              <a:pathLst>
                <a:path w="2072" h="552" extrusionOk="0">
                  <a:moveTo>
                    <a:pt x="1017" y="0"/>
                  </a:moveTo>
                  <a:cubicBezTo>
                    <a:pt x="933" y="0"/>
                    <a:pt x="848" y="5"/>
                    <a:pt x="762" y="16"/>
                  </a:cubicBezTo>
                  <a:cubicBezTo>
                    <a:pt x="739" y="231"/>
                    <a:pt x="619" y="290"/>
                    <a:pt x="417" y="290"/>
                  </a:cubicBezTo>
                  <a:cubicBezTo>
                    <a:pt x="286" y="290"/>
                    <a:pt x="143" y="302"/>
                    <a:pt x="0" y="314"/>
                  </a:cubicBezTo>
                  <a:cubicBezTo>
                    <a:pt x="283" y="408"/>
                    <a:pt x="572" y="453"/>
                    <a:pt x="858" y="453"/>
                  </a:cubicBezTo>
                  <a:cubicBezTo>
                    <a:pt x="970" y="453"/>
                    <a:pt x="1081" y="446"/>
                    <a:pt x="1191" y="433"/>
                  </a:cubicBezTo>
                  <a:cubicBezTo>
                    <a:pt x="1228" y="419"/>
                    <a:pt x="1263" y="413"/>
                    <a:pt x="1297" y="413"/>
                  </a:cubicBezTo>
                  <a:cubicBezTo>
                    <a:pt x="1463" y="413"/>
                    <a:pt x="1604" y="552"/>
                    <a:pt x="1762" y="552"/>
                  </a:cubicBezTo>
                  <a:lnTo>
                    <a:pt x="1905" y="552"/>
                  </a:lnTo>
                  <a:cubicBezTo>
                    <a:pt x="1989" y="421"/>
                    <a:pt x="2072" y="302"/>
                    <a:pt x="2060" y="147"/>
                  </a:cubicBezTo>
                  <a:cubicBezTo>
                    <a:pt x="1722" y="89"/>
                    <a:pt x="1377" y="0"/>
                    <a:pt x="10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5480725" y="3611875"/>
              <a:ext cx="32175" cy="19750"/>
            </a:xfrm>
            <a:custGeom>
              <a:avLst/>
              <a:gdLst/>
              <a:ahLst/>
              <a:cxnLst/>
              <a:rect l="l" t="t" r="r" b="b"/>
              <a:pathLst>
                <a:path w="1287" h="790" extrusionOk="0">
                  <a:moveTo>
                    <a:pt x="739" y="1"/>
                  </a:moveTo>
                  <a:cubicBezTo>
                    <a:pt x="548" y="1"/>
                    <a:pt x="370" y="48"/>
                    <a:pt x="203" y="156"/>
                  </a:cubicBezTo>
                  <a:cubicBezTo>
                    <a:pt x="96" y="239"/>
                    <a:pt x="72" y="358"/>
                    <a:pt x="25" y="477"/>
                  </a:cubicBezTo>
                  <a:cubicBezTo>
                    <a:pt x="1" y="549"/>
                    <a:pt x="13" y="596"/>
                    <a:pt x="72" y="644"/>
                  </a:cubicBezTo>
                  <a:cubicBezTo>
                    <a:pt x="419" y="687"/>
                    <a:pt x="766" y="790"/>
                    <a:pt x="1113" y="790"/>
                  </a:cubicBezTo>
                  <a:cubicBezTo>
                    <a:pt x="1147" y="790"/>
                    <a:pt x="1181" y="789"/>
                    <a:pt x="1215" y="787"/>
                  </a:cubicBezTo>
                  <a:cubicBezTo>
                    <a:pt x="1275" y="751"/>
                    <a:pt x="1287" y="691"/>
                    <a:pt x="1215" y="644"/>
                  </a:cubicBezTo>
                  <a:lnTo>
                    <a:pt x="1215" y="489"/>
                  </a:lnTo>
                  <a:cubicBezTo>
                    <a:pt x="1263" y="453"/>
                    <a:pt x="1287" y="394"/>
                    <a:pt x="1275" y="310"/>
                  </a:cubicBezTo>
                  <a:cubicBezTo>
                    <a:pt x="1251" y="227"/>
                    <a:pt x="1191" y="156"/>
                    <a:pt x="1096" y="108"/>
                  </a:cubicBezTo>
                  <a:cubicBezTo>
                    <a:pt x="989" y="60"/>
                    <a:pt x="870" y="13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5487575" y="3682000"/>
              <a:ext cx="55975" cy="10750"/>
            </a:xfrm>
            <a:custGeom>
              <a:avLst/>
              <a:gdLst/>
              <a:ahLst/>
              <a:cxnLst/>
              <a:rect l="l" t="t" r="r" b="b"/>
              <a:pathLst>
                <a:path w="2239" h="430" extrusionOk="0">
                  <a:moveTo>
                    <a:pt x="662" y="0"/>
                  </a:moveTo>
                  <a:cubicBezTo>
                    <a:pt x="569" y="0"/>
                    <a:pt x="475" y="2"/>
                    <a:pt x="382" y="6"/>
                  </a:cubicBezTo>
                  <a:cubicBezTo>
                    <a:pt x="453" y="184"/>
                    <a:pt x="715" y="65"/>
                    <a:pt x="822" y="291"/>
                  </a:cubicBezTo>
                  <a:lnTo>
                    <a:pt x="1" y="291"/>
                  </a:lnTo>
                  <a:cubicBezTo>
                    <a:pt x="379" y="396"/>
                    <a:pt x="751" y="430"/>
                    <a:pt x="1126" y="430"/>
                  </a:cubicBezTo>
                  <a:cubicBezTo>
                    <a:pt x="1306" y="430"/>
                    <a:pt x="1486" y="422"/>
                    <a:pt x="1668" y="411"/>
                  </a:cubicBezTo>
                  <a:cubicBezTo>
                    <a:pt x="1740" y="359"/>
                    <a:pt x="1818" y="347"/>
                    <a:pt x="1896" y="347"/>
                  </a:cubicBezTo>
                  <a:cubicBezTo>
                    <a:pt x="1954" y="347"/>
                    <a:pt x="2012" y="354"/>
                    <a:pt x="2070" y="354"/>
                  </a:cubicBezTo>
                  <a:cubicBezTo>
                    <a:pt x="2111" y="354"/>
                    <a:pt x="2152" y="350"/>
                    <a:pt x="2191" y="339"/>
                  </a:cubicBezTo>
                  <a:cubicBezTo>
                    <a:pt x="2203" y="303"/>
                    <a:pt x="2227" y="291"/>
                    <a:pt x="2239" y="268"/>
                  </a:cubicBezTo>
                  <a:cubicBezTo>
                    <a:pt x="1732" y="65"/>
                    <a:pt x="1199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5278625" y="3476300"/>
              <a:ext cx="21450" cy="33800"/>
            </a:xfrm>
            <a:custGeom>
              <a:avLst/>
              <a:gdLst/>
              <a:ahLst/>
              <a:cxnLst/>
              <a:rect l="l" t="t" r="r" b="b"/>
              <a:pathLst>
                <a:path w="858" h="1352" extrusionOk="0">
                  <a:moveTo>
                    <a:pt x="626" y="1"/>
                  </a:moveTo>
                  <a:cubicBezTo>
                    <a:pt x="443" y="1"/>
                    <a:pt x="515" y="239"/>
                    <a:pt x="405" y="316"/>
                  </a:cubicBezTo>
                  <a:cubicBezTo>
                    <a:pt x="405" y="483"/>
                    <a:pt x="286" y="566"/>
                    <a:pt x="191" y="673"/>
                  </a:cubicBezTo>
                  <a:cubicBezTo>
                    <a:pt x="0" y="911"/>
                    <a:pt x="48" y="1138"/>
                    <a:pt x="262" y="1352"/>
                  </a:cubicBezTo>
                  <a:cubicBezTo>
                    <a:pt x="501" y="1197"/>
                    <a:pt x="679" y="1007"/>
                    <a:pt x="786" y="757"/>
                  </a:cubicBezTo>
                  <a:cubicBezTo>
                    <a:pt x="762" y="554"/>
                    <a:pt x="858" y="364"/>
                    <a:pt x="786" y="173"/>
                  </a:cubicBezTo>
                  <a:cubicBezTo>
                    <a:pt x="774" y="114"/>
                    <a:pt x="727" y="54"/>
                    <a:pt x="679" y="7"/>
                  </a:cubicBezTo>
                  <a:cubicBezTo>
                    <a:pt x="659" y="3"/>
                    <a:pt x="642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5294400" y="3466925"/>
              <a:ext cx="20550" cy="28300"/>
            </a:xfrm>
            <a:custGeom>
              <a:avLst/>
              <a:gdLst/>
              <a:ahLst/>
              <a:cxnLst/>
              <a:rect l="l" t="t" r="r" b="b"/>
              <a:pathLst>
                <a:path w="822" h="1132" extrusionOk="0">
                  <a:moveTo>
                    <a:pt x="215" y="1"/>
                  </a:moveTo>
                  <a:cubicBezTo>
                    <a:pt x="179" y="12"/>
                    <a:pt x="167" y="36"/>
                    <a:pt x="143" y="48"/>
                  </a:cubicBezTo>
                  <a:cubicBezTo>
                    <a:pt x="0" y="215"/>
                    <a:pt x="203" y="405"/>
                    <a:pt x="72" y="572"/>
                  </a:cubicBezTo>
                  <a:cubicBezTo>
                    <a:pt x="84" y="751"/>
                    <a:pt x="12" y="965"/>
                    <a:pt x="167" y="1132"/>
                  </a:cubicBezTo>
                  <a:cubicBezTo>
                    <a:pt x="381" y="751"/>
                    <a:pt x="608" y="370"/>
                    <a:pt x="822" y="12"/>
                  </a:cubicBezTo>
                  <a:lnTo>
                    <a:pt x="822" y="12"/>
                  </a:lnTo>
                  <a:cubicBezTo>
                    <a:pt x="756" y="44"/>
                    <a:pt x="691" y="54"/>
                    <a:pt x="626" y="54"/>
                  </a:cubicBezTo>
                  <a:cubicBezTo>
                    <a:pt x="493" y="54"/>
                    <a:pt x="359" y="9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5643550" y="3650600"/>
              <a:ext cx="43175" cy="13400"/>
            </a:xfrm>
            <a:custGeom>
              <a:avLst/>
              <a:gdLst/>
              <a:ahLst/>
              <a:cxnLst/>
              <a:rect l="l" t="t" r="r" b="b"/>
              <a:pathLst>
                <a:path w="1727" h="536" extrusionOk="0">
                  <a:moveTo>
                    <a:pt x="312" y="1"/>
                  </a:moveTo>
                  <a:cubicBezTo>
                    <a:pt x="206" y="1"/>
                    <a:pt x="109" y="57"/>
                    <a:pt x="1" y="107"/>
                  </a:cubicBezTo>
                  <a:cubicBezTo>
                    <a:pt x="584" y="250"/>
                    <a:pt x="1132" y="476"/>
                    <a:pt x="1727" y="535"/>
                  </a:cubicBezTo>
                  <a:lnTo>
                    <a:pt x="1727" y="393"/>
                  </a:lnTo>
                  <a:cubicBezTo>
                    <a:pt x="1679" y="345"/>
                    <a:pt x="1620" y="297"/>
                    <a:pt x="1584" y="250"/>
                  </a:cubicBezTo>
                  <a:cubicBezTo>
                    <a:pt x="1561" y="226"/>
                    <a:pt x="1532" y="208"/>
                    <a:pt x="1499" y="208"/>
                  </a:cubicBezTo>
                  <a:cubicBezTo>
                    <a:pt x="1481" y="208"/>
                    <a:pt x="1462" y="213"/>
                    <a:pt x="1441" y="226"/>
                  </a:cubicBezTo>
                  <a:cubicBezTo>
                    <a:pt x="1108" y="166"/>
                    <a:pt x="763" y="178"/>
                    <a:pt x="453" y="35"/>
                  </a:cubicBezTo>
                  <a:cubicBezTo>
                    <a:pt x="403" y="11"/>
                    <a:pt x="357" y="1"/>
                    <a:pt x="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6131100" y="3757150"/>
              <a:ext cx="30700" cy="9800"/>
            </a:xfrm>
            <a:custGeom>
              <a:avLst/>
              <a:gdLst/>
              <a:ahLst/>
              <a:cxnLst/>
              <a:rect l="l" t="t" r="r" b="b"/>
              <a:pathLst>
                <a:path w="1228" h="392" extrusionOk="0">
                  <a:moveTo>
                    <a:pt x="156" y="0"/>
                  </a:moveTo>
                  <a:cubicBezTo>
                    <a:pt x="299" y="202"/>
                    <a:pt x="239" y="298"/>
                    <a:pt x="1" y="310"/>
                  </a:cubicBezTo>
                  <a:cubicBezTo>
                    <a:pt x="196" y="363"/>
                    <a:pt x="394" y="391"/>
                    <a:pt x="577" y="391"/>
                  </a:cubicBezTo>
                  <a:cubicBezTo>
                    <a:pt x="840" y="391"/>
                    <a:pt x="1073" y="334"/>
                    <a:pt x="1227" y="214"/>
                  </a:cubicBezTo>
                  <a:cubicBezTo>
                    <a:pt x="1084" y="119"/>
                    <a:pt x="846" y="191"/>
                    <a:pt x="727" y="12"/>
                  </a:cubicBezTo>
                  <a:cubicBezTo>
                    <a:pt x="537" y="0"/>
                    <a:pt x="346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5363750" y="3601475"/>
              <a:ext cx="43475" cy="12875"/>
            </a:xfrm>
            <a:custGeom>
              <a:avLst/>
              <a:gdLst/>
              <a:ahLst/>
              <a:cxnLst/>
              <a:rect l="l" t="t" r="r" b="b"/>
              <a:pathLst>
                <a:path w="1739" h="515" extrusionOk="0">
                  <a:moveTo>
                    <a:pt x="465" y="60"/>
                  </a:moveTo>
                  <a:cubicBezTo>
                    <a:pt x="334" y="179"/>
                    <a:pt x="1" y="0"/>
                    <a:pt x="13" y="345"/>
                  </a:cubicBezTo>
                  <a:cubicBezTo>
                    <a:pt x="155" y="472"/>
                    <a:pt x="314" y="515"/>
                    <a:pt x="489" y="515"/>
                  </a:cubicBezTo>
                  <a:cubicBezTo>
                    <a:pt x="576" y="515"/>
                    <a:pt x="667" y="504"/>
                    <a:pt x="763" y="488"/>
                  </a:cubicBezTo>
                  <a:cubicBezTo>
                    <a:pt x="944" y="455"/>
                    <a:pt x="1129" y="440"/>
                    <a:pt x="1313" y="440"/>
                  </a:cubicBezTo>
                  <a:cubicBezTo>
                    <a:pt x="1456" y="440"/>
                    <a:pt x="1599" y="449"/>
                    <a:pt x="1739" y="464"/>
                  </a:cubicBezTo>
                  <a:cubicBezTo>
                    <a:pt x="1615" y="352"/>
                    <a:pt x="1480" y="324"/>
                    <a:pt x="1341" y="324"/>
                  </a:cubicBezTo>
                  <a:cubicBezTo>
                    <a:pt x="1211" y="324"/>
                    <a:pt x="1076" y="348"/>
                    <a:pt x="944" y="348"/>
                  </a:cubicBezTo>
                  <a:cubicBezTo>
                    <a:pt x="919" y="348"/>
                    <a:pt x="894" y="347"/>
                    <a:pt x="870" y="345"/>
                  </a:cubicBezTo>
                  <a:cubicBezTo>
                    <a:pt x="667" y="333"/>
                    <a:pt x="477" y="333"/>
                    <a:pt x="465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5980200" y="3689950"/>
              <a:ext cx="33350" cy="13625"/>
            </a:xfrm>
            <a:custGeom>
              <a:avLst/>
              <a:gdLst/>
              <a:ahLst/>
              <a:cxnLst/>
              <a:rect l="l" t="t" r="r" b="b"/>
              <a:pathLst>
                <a:path w="1334" h="545" extrusionOk="0">
                  <a:moveTo>
                    <a:pt x="799" y="1"/>
                  </a:moveTo>
                  <a:cubicBezTo>
                    <a:pt x="771" y="1"/>
                    <a:pt x="743" y="4"/>
                    <a:pt x="715" y="9"/>
                  </a:cubicBezTo>
                  <a:cubicBezTo>
                    <a:pt x="679" y="21"/>
                    <a:pt x="620" y="45"/>
                    <a:pt x="572" y="81"/>
                  </a:cubicBezTo>
                  <a:cubicBezTo>
                    <a:pt x="477" y="152"/>
                    <a:pt x="405" y="212"/>
                    <a:pt x="322" y="271"/>
                  </a:cubicBezTo>
                  <a:cubicBezTo>
                    <a:pt x="286" y="307"/>
                    <a:pt x="239" y="331"/>
                    <a:pt x="203" y="366"/>
                  </a:cubicBezTo>
                  <a:cubicBezTo>
                    <a:pt x="120" y="378"/>
                    <a:pt x="60" y="402"/>
                    <a:pt x="0" y="426"/>
                  </a:cubicBezTo>
                  <a:cubicBezTo>
                    <a:pt x="251" y="528"/>
                    <a:pt x="502" y="544"/>
                    <a:pt x="755" y="544"/>
                  </a:cubicBezTo>
                  <a:cubicBezTo>
                    <a:pt x="880" y="544"/>
                    <a:pt x="1005" y="540"/>
                    <a:pt x="1132" y="540"/>
                  </a:cubicBezTo>
                  <a:cubicBezTo>
                    <a:pt x="1199" y="540"/>
                    <a:pt x="1266" y="541"/>
                    <a:pt x="1334" y="545"/>
                  </a:cubicBezTo>
                  <a:cubicBezTo>
                    <a:pt x="1310" y="450"/>
                    <a:pt x="1334" y="343"/>
                    <a:pt x="1215" y="331"/>
                  </a:cubicBezTo>
                  <a:cubicBezTo>
                    <a:pt x="1060" y="319"/>
                    <a:pt x="1036" y="223"/>
                    <a:pt x="1036" y="104"/>
                  </a:cubicBezTo>
                  <a:cubicBezTo>
                    <a:pt x="973" y="32"/>
                    <a:pt x="888" y="1"/>
                    <a:pt x="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5888825" y="3728225"/>
              <a:ext cx="36025" cy="11475"/>
            </a:xfrm>
            <a:custGeom>
              <a:avLst/>
              <a:gdLst/>
              <a:ahLst/>
              <a:cxnLst/>
              <a:rect l="l" t="t" r="r" b="b"/>
              <a:pathLst>
                <a:path w="1441" h="459" extrusionOk="0">
                  <a:moveTo>
                    <a:pt x="414" y="1"/>
                  </a:moveTo>
                  <a:cubicBezTo>
                    <a:pt x="316" y="1"/>
                    <a:pt x="217" y="2"/>
                    <a:pt x="119" y="2"/>
                  </a:cubicBezTo>
                  <a:lnTo>
                    <a:pt x="48" y="86"/>
                  </a:lnTo>
                  <a:cubicBezTo>
                    <a:pt x="0" y="169"/>
                    <a:pt x="24" y="264"/>
                    <a:pt x="84" y="347"/>
                  </a:cubicBezTo>
                  <a:cubicBezTo>
                    <a:pt x="215" y="437"/>
                    <a:pt x="354" y="459"/>
                    <a:pt x="499" y="459"/>
                  </a:cubicBezTo>
                  <a:cubicBezTo>
                    <a:pt x="604" y="459"/>
                    <a:pt x="712" y="448"/>
                    <a:pt x="822" y="443"/>
                  </a:cubicBezTo>
                  <a:cubicBezTo>
                    <a:pt x="738" y="240"/>
                    <a:pt x="465" y="395"/>
                    <a:pt x="381" y="145"/>
                  </a:cubicBezTo>
                  <a:lnTo>
                    <a:pt x="1441" y="145"/>
                  </a:lnTo>
                  <a:cubicBezTo>
                    <a:pt x="1108" y="15"/>
                    <a:pt x="760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5273275" y="3652950"/>
              <a:ext cx="37825" cy="10750"/>
            </a:xfrm>
            <a:custGeom>
              <a:avLst/>
              <a:gdLst/>
              <a:ahLst/>
              <a:cxnLst/>
              <a:rect l="l" t="t" r="r" b="b"/>
              <a:pathLst>
                <a:path w="1513" h="430" extrusionOk="0">
                  <a:moveTo>
                    <a:pt x="322" y="1"/>
                  </a:moveTo>
                  <a:cubicBezTo>
                    <a:pt x="274" y="13"/>
                    <a:pt x="214" y="13"/>
                    <a:pt x="167" y="25"/>
                  </a:cubicBezTo>
                  <a:cubicBezTo>
                    <a:pt x="95" y="72"/>
                    <a:pt x="24" y="72"/>
                    <a:pt x="0" y="179"/>
                  </a:cubicBezTo>
                  <a:cubicBezTo>
                    <a:pt x="238" y="310"/>
                    <a:pt x="476" y="430"/>
                    <a:pt x="762" y="430"/>
                  </a:cubicBezTo>
                  <a:cubicBezTo>
                    <a:pt x="865" y="315"/>
                    <a:pt x="988" y="294"/>
                    <a:pt x="1114" y="294"/>
                  </a:cubicBezTo>
                  <a:cubicBezTo>
                    <a:pt x="1185" y="294"/>
                    <a:pt x="1258" y="301"/>
                    <a:pt x="1328" y="301"/>
                  </a:cubicBezTo>
                  <a:cubicBezTo>
                    <a:pt x="1392" y="301"/>
                    <a:pt x="1454" y="295"/>
                    <a:pt x="1512" y="275"/>
                  </a:cubicBezTo>
                  <a:cubicBezTo>
                    <a:pt x="1155" y="37"/>
                    <a:pt x="691" y="25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5282200" y="3557450"/>
              <a:ext cx="22050" cy="16950"/>
            </a:xfrm>
            <a:custGeom>
              <a:avLst/>
              <a:gdLst/>
              <a:ahLst/>
              <a:cxnLst/>
              <a:rect l="l" t="t" r="r" b="b"/>
              <a:pathLst>
                <a:path w="882" h="678" extrusionOk="0">
                  <a:moveTo>
                    <a:pt x="547" y="1"/>
                  </a:moveTo>
                  <a:cubicBezTo>
                    <a:pt x="407" y="1"/>
                    <a:pt x="262" y="328"/>
                    <a:pt x="84" y="368"/>
                  </a:cubicBezTo>
                  <a:cubicBezTo>
                    <a:pt x="60" y="368"/>
                    <a:pt x="36" y="380"/>
                    <a:pt x="24" y="392"/>
                  </a:cubicBezTo>
                  <a:cubicBezTo>
                    <a:pt x="0" y="440"/>
                    <a:pt x="0" y="499"/>
                    <a:pt x="0" y="547"/>
                  </a:cubicBezTo>
                  <a:cubicBezTo>
                    <a:pt x="60" y="630"/>
                    <a:pt x="155" y="678"/>
                    <a:pt x="286" y="678"/>
                  </a:cubicBezTo>
                  <a:cubicBezTo>
                    <a:pt x="512" y="523"/>
                    <a:pt x="881" y="344"/>
                    <a:pt x="631" y="47"/>
                  </a:cubicBezTo>
                  <a:cubicBezTo>
                    <a:pt x="603" y="14"/>
                    <a:pt x="575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5257800" y="3576450"/>
              <a:ext cx="19350" cy="23850"/>
            </a:xfrm>
            <a:custGeom>
              <a:avLst/>
              <a:gdLst/>
              <a:ahLst/>
              <a:cxnLst/>
              <a:rect l="l" t="t" r="r" b="b"/>
              <a:pathLst>
                <a:path w="774" h="954" extrusionOk="0">
                  <a:moveTo>
                    <a:pt x="655" y="1"/>
                  </a:moveTo>
                  <a:cubicBezTo>
                    <a:pt x="607" y="1"/>
                    <a:pt x="583" y="25"/>
                    <a:pt x="548" y="61"/>
                  </a:cubicBezTo>
                  <a:lnTo>
                    <a:pt x="536" y="84"/>
                  </a:lnTo>
                  <a:cubicBezTo>
                    <a:pt x="476" y="108"/>
                    <a:pt x="429" y="144"/>
                    <a:pt x="381" y="203"/>
                  </a:cubicBezTo>
                  <a:cubicBezTo>
                    <a:pt x="298" y="334"/>
                    <a:pt x="191" y="453"/>
                    <a:pt x="83" y="584"/>
                  </a:cubicBezTo>
                  <a:cubicBezTo>
                    <a:pt x="0" y="715"/>
                    <a:pt x="0" y="858"/>
                    <a:pt x="131" y="953"/>
                  </a:cubicBezTo>
                  <a:cubicBezTo>
                    <a:pt x="298" y="894"/>
                    <a:pt x="429" y="799"/>
                    <a:pt x="536" y="644"/>
                  </a:cubicBezTo>
                  <a:cubicBezTo>
                    <a:pt x="595" y="525"/>
                    <a:pt x="655" y="418"/>
                    <a:pt x="726" y="322"/>
                  </a:cubicBezTo>
                  <a:cubicBezTo>
                    <a:pt x="774" y="215"/>
                    <a:pt x="774" y="120"/>
                    <a:pt x="714" y="37"/>
                  </a:cubicBezTo>
                  <a:cubicBezTo>
                    <a:pt x="714" y="25"/>
                    <a:pt x="702" y="25"/>
                    <a:pt x="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5272975" y="3571400"/>
              <a:ext cx="16100" cy="15025"/>
            </a:xfrm>
            <a:custGeom>
              <a:avLst/>
              <a:gdLst/>
              <a:ahLst/>
              <a:cxnLst/>
              <a:rect l="l" t="t" r="r" b="b"/>
              <a:pathLst>
                <a:path w="644" h="601" extrusionOk="0">
                  <a:moveTo>
                    <a:pt x="369" y="1"/>
                  </a:moveTo>
                  <a:cubicBezTo>
                    <a:pt x="262" y="48"/>
                    <a:pt x="179" y="108"/>
                    <a:pt x="72" y="143"/>
                  </a:cubicBezTo>
                  <a:cubicBezTo>
                    <a:pt x="12" y="179"/>
                    <a:pt x="0" y="227"/>
                    <a:pt x="60" y="263"/>
                  </a:cubicBezTo>
                  <a:lnTo>
                    <a:pt x="60" y="548"/>
                  </a:lnTo>
                  <a:cubicBezTo>
                    <a:pt x="60" y="560"/>
                    <a:pt x="72" y="560"/>
                    <a:pt x="119" y="596"/>
                  </a:cubicBezTo>
                  <a:cubicBezTo>
                    <a:pt x="125" y="599"/>
                    <a:pt x="132" y="600"/>
                    <a:pt x="139" y="600"/>
                  </a:cubicBezTo>
                  <a:cubicBezTo>
                    <a:pt x="162" y="600"/>
                    <a:pt x="191" y="587"/>
                    <a:pt x="226" y="560"/>
                  </a:cubicBezTo>
                  <a:cubicBezTo>
                    <a:pt x="357" y="429"/>
                    <a:pt x="500" y="286"/>
                    <a:pt x="643" y="132"/>
                  </a:cubicBezTo>
                  <a:cubicBezTo>
                    <a:pt x="596" y="12"/>
                    <a:pt x="476" y="1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5857575" y="3686850"/>
              <a:ext cx="37225" cy="6350"/>
            </a:xfrm>
            <a:custGeom>
              <a:avLst/>
              <a:gdLst/>
              <a:ahLst/>
              <a:cxnLst/>
              <a:rect l="l" t="t" r="r" b="b"/>
              <a:pathLst>
                <a:path w="1489" h="254" extrusionOk="0">
                  <a:moveTo>
                    <a:pt x="646" y="1"/>
                  </a:moveTo>
                  <a:cubicBezTo>
                    <a:pt x="445" y="1"/>
                    <a:pt x="245" y="111"/>
                    <a:pt x="41" y="111"/>
                  </a:cubicBezTo>
                  <a:cubicBezTo>
                    <a:pt x="27" y="111"/>
                    <a:pt x="14" y="110"/>
                    <a:pt x="0" y="109"/>
                  </a:cubicBezTo>
                  <a:lnTo>
                    <a:pt x="0" y="109"/>
                  </a:lnTo>
                  <a:cubicBezTo>
                    <a:pt x="298" y="221"/>
                    <a:pt x="605" y="254"/>
                    <a:pt x="918" y="254"/>
                  </a:cubicBezTo>
                  <a:cubicBezTo>
                    <a:pt x="1106" y="254"/>
                    <a:pt x="1296" y="242"/>
                    <a:pt x="1488" y="228"/>
                  </a:cubicBezTo>
                  <a:cubicBezTo>
                    <a:pt x="1429" y="109"/>
                    <a:pt x="1322" y="86"/>
                    <a:pt x="1203" y="86"/>
                  </a:cubicBezTo>
                  <a:cubicBezTo>
                    <a:pt x="1161" y="38"/>
                    <a:pt x="1116" y="14"/>
                    <a:pt x="1069" y="14"/>
                  </a:cubicBezTo>
                  <a:cubicBezTo>
                    <a:pt x="1021" y="14"/>
                    <a:pt x="970" y="38"/>
                    <a:pt x="917" y="86"/>
                  </a:cubicBezTo>
                  <a:cubicBezTo>
                    <a:pt x="826" y="22"/>
                    <a:pt x="73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5341725" y="3430025"/>
              <a:ext cx="17600" cy="33350"/>
            </a:xfrm>
            <a:custGeom>
              <a:avLst/>
              <a:gdLst/>
              <a:ahLst/>
              <a:cxnLst/>
              <a:rect l="l" t="t" r="r" b="b"/>
              <a:pathLst>
                <a:path w="704" h="1334" extrusionOk="0">
                  <a:moveTo>
                    <a:pt x="441" y="0"/>
                  </a:moveTo>
                  <a:cubicBezTo>
                    <a:pt x="227" y="417"/>
                    <a:pt x="96" y="845"/>
                    <a:pt x="1" y="1298"/>
                  </a:cubicBezTo>
                  <a:cubicBezTo>
                    <a:pt x="36" y="1310"/>
                    <a:pt x="84" y="1334"/>
                    <a:pt x="108" y="1334"/>
                  </a:cubicBezTo>
                  <a:cubicBezTo>
                    <a:pt x="536" y="988"/>
                    <a:pt x="703" y="584"/>
                    <a:pt x="501" y="36"/>
                  </a:cubicBezTo>
                  <a:cubicBezTo>
                    <a:pt x="477" y="24"/>
                    <a:pt x="453" y="12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5851325" y="3723500"/>
              <a:ext cx="40200" cy="8550"/>
            </a:xfrm>
            <a:custGeom>
              <a:avLst/>
              <a:gdLst/>
              <a:ahLst/>
              <a:cxnLst/>
              <a:rect l="l" t="t" r="r" b="b"/>
              <a:pathLst>
                <a:path w="1608" h="342" extrusionOk="0">
                  <a:moveTo>
                    <a:pt x="36" y="36"/>
                  </a:moveTo>
                  <a:cubicBezTo>
                    <a:pt x="24" y="48"/>
                    <a:pt x="12" y="72"/>
                    <a:pt x="0" y="96"/>
                  </a:cubicBezTo>
                  <a:cubicBezTo>
                    <a:pt x="24" y="298"/>
                    <a:pt x="202" y="310"/>
                    <a:pt x="369" y="334"/>
                  </a:cubicBezTo>
                  <a:cubicBezTo>
                    <a:pt x="424" y="329"/>
                    <a:pt x="479" y="327"/>
                    <a:pt x="534" y="327"/>
                  </a:cubicBezTo>
                  <a:cubicBezTo>
                    <a:pt x="689" y="327"/>
                    <a:pt x="845" y="342"/>
                    <a:pt x="999" y="342"/>
                  </a:cubicBezTo>
                  <a:cubicBezTo>
                    <a:pt x="1194" y="342"/>
                    <a:pt x="1387" y="319"/>
                    <a:pt x="1572" y="215"/>
                  </a:cubicBezTo>
                  <a:lnTo>
                    <a:pt x="1607" y="179"/>
                  </a:lnTo>
                  <a:cubicBezTo>
                    <a:pt x="1095" y="1"/>
                    <a:pt x="560" y="108"/>
                    <a:pt x="36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5722425" y="3660850"/>
              <a:ext cx="15200" cy="14025"/>
            </a:xfrm>
            <a:custGeom>
              <a:avLst/>
              <a:gdLst/>
              <a:ahLst/>
              <a:cxnLst/>
              <a:rect l="l" t="t" r="r" b="b"/>
              <a:pathLst>
                <a:path w="608" h="561" extrusionOk="0">
                  <a:moveTo>
                    <a:pt x="309" y="1"/>
                  </a:moveTo>
                  <a:cubicBezTo>
                    <a:pt x="241" y="1"/>
                    <a:pt x="198" y="65"/>
                    <a:pt x="215" y="280"/>
                  </a:cubicBezTo>
                  <a:cubicBezTo>
                    <a:pt x="215" y="399"/>
                    <a:pt x="72" y="375"/>
                    <a:pt x="1" y="411"/>
                  </a:cubicBezTo>
                  <a:cubicBezTo>
                    <a:pt x="97" y="517"/>
                    <a:pt x="217" y="561"/>
                    <a:pt x="354" y="561"/>
                  </a:cubicBezTo>
                  <a:cubicBezTo>
                    <a:pt x="386" y="561"/>
                    <a:pt x="419" y="559"/>
                    <a:pt x="453" y="554"/>
                  </a:cubicBezTo>
                  <a:cubicBezTo>
                    <a:pt x="513" y="411"/>
                    <a:pt x="608" y="292"/>
                    <a:pt x="596" y="125"/>
                  </a:cubicBezTo>
                  <a:cubicBezTo>
                    <a:pt x="500" y="87"/>
                    <a:pt x="387" y="1"/>
                    <a:pt x="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5905500" y="3691025"/>
              <a:ext cx="25325" cy="5325"/>
            </a:xfrm>
            <a:custGeom>
              <a:avLst/>
              <a:gdLst/>
              <a:ahLst/>
              <a:cxnLst/>
              <a:rect l="l" t="t" r="r" b="b"/>
              <a:pathLst>
                <a:path w="1013" h="213" extrusionOk="0">
                  <a:moveTo>
                    <a:pt x="439" y="0"/>
                  </a:moveTo>
                  <a:cubicBezTo>
                    <a:pt x="296" y="0"/>
                    <a:pt x="149" y="27"/>
                    <a:pt x="0" y="61"/>
                  </a:cubicBezTo>
                  <a:cubicBezTo>
                    <a:pt x="217" y="187"/>
                    <a:pt x="458" y="212"/>
                    <a:pt x="702" y="212"/>
                  </a:cubicBezTo>
                  <a:cubicBezTo>
                    <a:pt x="805" y="212"/>
                    <a:pt x="909" y="208"/>
                    <a:pt x="1012" y="204"/>
                  </a:cubicBezTo>
                  <a:cubicBezTo>
                    <a:pt x="832" y="52"/>
                    <a:pt x="639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5452750" y="3623575"/>
              <a:ext cx="29800" cy="4475"/>
            </a:xfrm>
            <a:custGeom>
              <a:avLst/>
              <a:gdLst/>
              <a:ahLst/>
              <a:cxnLst/>
              <a:rect l="l" t="t" r="r" b="b"/>
              <a:pathLst>
                <a:path w="1192" h="179" extrusionOk="0">
                  <a:moveTo>
                    <a:pt x="1107" y="0"/>
                  </a:moveTo>
                  <a:cubicBezTo>
                    <a:pt x="1090" y="0"/>
                    <a:pt x="1074" y="7"/>
                    <a:pt x="1060" y="21"/>
                  </a:cubicBezTo>
                  <a:cubicBezTo>
                    <a:pt x="703" y="21"/>
                    <a:pt x="358" y="45"/>
                    <a:pt x="1" y="57"/>
                  </a:cubicBezTo>
                  <a:cubicBezTo>
                    <a:pt x="185" y="158"/>
                    <a:pt x="382" y="179"/>
                    <a:pt x="583" y="179"/>
                  </a:cubicBezTo>
                  <a:cubicBezTo>
                    <a:pt x="723" y="179"/>
                    <a:pt x="866" y="169"/>
                    <a:pt x="1008" y="169"/>
                  </a:cubicBezTo>
                  <a:cubicBezTo>
                    <a:pt x="1070" y="169"/>
                    <a:pt x="1131" y="170"/>
                    <a:pt x="1191" y="176"/>
                  </a:cubicBezTo>
                  <a:cubicBezTo>
                    <a:pt x="1191" y="128"/>
                    <a:pt x="1179" y="81"/>
                    <a:pt x="1179" y="45"/>
                  </a:cubicBezTo>
                  <a:cubicBezTo>
                    <a:pt x="1158" y="16"/>
                    <a:pt x="1132" y="0"/>
                    <a:pt x="1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5798025" y="3718250"/>
              <a:ext cx="21475" cy="6975"/>
            </a:xfrm>
            <a:custGeom>
              <a:avLst/>
              <a:gdLst/>
              <a:ahLst/>
              <a:cxnLst/>
              <a:rect l="l" t="t" r="r" b="b"/>
              <a:pathLst>
                <a:path w="859" h="279" extrusionOk="0">
                  <a:moveTo>
                    <a:pt x="562" y="1"/>
                  </a:moveTo>
                  <a:cubicBezTo>
                    <a:pt x="436" y="1"/>
                    <a:pt x="304" y="40"/>
                    <a:pt x="175" y="40"/>
                  </a:cubicBezTo>
                  <a:cubicBezTo>
                    <a:pt x="116" y="40"/>
                    <a:pt x="58" y="32"/>
                    <a:pt x="1" y="8"/>
                  </a:cubicBezTo>
                  <a:lnTo>
                    <a:pt x="1" y="8"/>
                  </a:lnTo>
                  <a:lnTo>
                    <a:pt x="132" y="270"/>
                  </a:lnTo>
                  <a:cubicBezTo>
                    <a:pt x="164" y="276"/>
                    <a:pt x="195" y="278"/>
                    <a:pt x="225" y="278"/>
                  </a:cubicBezTo>
                  <a:cubicBezTo>
                    <a:pt x="454" y="278"/>
                    <a:pt x="637" y="138"/>
                    <a:pt x="858" y="127"/>
                  </a:cubicBezTo>
                  <a:cubicBezTo>
                    <a:pt x="767" y="28"/>
                    <a:pt x="667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5686700" y="3662150"/>
              <a:ext cx="22050" cy="5450"/>
            </a:xfrm>
            <a:custGeom>
              <a:avLst/>
              <a:gdLst/>
              <a:ahLst/>
              <a:cxnLst/>
              <a:rect l="l" t="t" r="r" b="b"/>
              <a:pathLst>
                <a:path w="882" h="218" extrusionOk="0">
                  <a:moveTo>
                    <a:pt x="720" y="1"/>
                  </a:moveTo>
                  <a:cubicBezTo>
                    <a:pt x="711" y="1"/>
                    <a:pt x="701" y="1"/>
                    <a:pt x="691" y="2"/>
                  </a:cubicBezTo>
                  <a:cubicBezTo>
                    <a:pt x="453" y="26"/>
                    <a:pt x="227" y="50"/>
                    <a:pt x="1" y="73"/>
                  </a:cubicBezTo>
                  <a:cubicBezTo>
                    <a:pt x="196" y="167"/>
                    <a:pt x="404" y="218"/>
                    <a:pt x="619" y="218"/>
                  </a:cubicBezTo>
                  <a:cubicBezTo>
                    <a:pt x="705" y="218"/>
                    <a:pt x="793" y="210"/>
                    <a:pt x="882" y="192"/>
                  </a:cubicBezTo>
                  <a:cubicBezTo>
                    <a:pt x="882" y="81"/>
                    <a:pt x="851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6031400" y="3746375"/>
              <a:ext cx="24725" cy="5225"/>
            </a:xfrm>
            <a:custGeom>
              <a:avLst/>
              <a:gdLst/>
              <a:ahLst/>
              <a:cxnLst/>
              <a:rect l="l" t="t" r="r" b="b"/>
              <a:pathLst>
                <a:path w="989" h="209" extrusionOk="0">
                  <a:moveTo>
                    <a:pt x="307" y="1"/>
                  </a:moveTo>
                  <a:cubicBezTo>
                    <a:pt x="204" y="1"/>
                    <a:pt x="102" y="7"/>
                    <a:pt x="0" y="14"/>
                  </a:cubicBezTo>
                  <a:cubicBezTo>
                    <a:pt x="218" y="123"/>
                    <a:pt x="441" y="208"/>
                    <a:pt x="678" y="208"/>
                  </a:cubicBezTo>
                  <a:cubicBezTo>
                    <a:pt x="779" y="208"/>
                    <a:pt x="882" y="193"/>
                    <a:pt x="989" y="157"/>
                  </a:cubicBezTo>
                  <a:cubicBezTo>
                    <a:pt x="773" y="33"/>
                    <a:pt x="541" y="1"/>
                    <a:pt x="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5680150" y="3706550"/>
              <a:ext cx="25325" cy="4500"/>
            </a:xfrm>
            <a:custGeom>
              <a:avLst/>
              <a:gdLst/>
              <a:ahLst/>
              <a:cxnLst/>
              <a:rect l="l" t="t" r="r" b="b"/>
              <a:pathLst>
                <a:path w="1013" h="180" extrusionOk="0">
                  <a:moveTo>
                    <a:pt x="1" y="0"/>
                  </a:moveTo>
                  <a:lnTo>
                    <a:pt x="1" y="0"/>
                  </a:lnTo>
                  <a:cubicBezTo>
                    <a:pt x="138" y="143"/>
                    <a:pt x="291" y="179"/>
                    <a:pt x="450" y="179"/>
                  </a:cubicBezTo>
                  <a:cubicBezTo>
                    <a:pt x="613" y="179"/>
                    <a:pt x="783" y="141"/>
                    <a:pt x="949" y="141"/>
                  </a:cubicBezTo>
                  <a:cubicBezTo>
                    <a:pt x="970" y="141"/>
                    <a:pt x="992" y="141"/>
                    <a:pt x="1013" y="143"/>
                  </a:cubicBezTo>
                  <a:cubicBezTo>
                    <a:pt x="871" y="32"/>
                    <a:pt x="719" y="8"/>
                    <a:pt x="566" y="8"/>
                  </a:cubicBezTo>
                  <a:cubicBezTo>
                    <a:pt x="446" y="8"/>
                    <a:pt x="326" y="23"/>
                    <a:pt x="208" y="23"/>
                  </a:cubicBezTo>
                  <a:cubicBezTo>
                    <a:pt x="138" y="23"/>
                    <a:pt x="68" y="1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5758450" y="3714050"/>
              <a:ext cx="23525" cy="3650"/>
            </a:xfrm>
            <a:custGeom>
              <a:avLst/>
              <a:gdLst/>
              <a:ahLst/>
              <a:cxnLst/>
              <a:rect l="l" t="t" r="r" b="b"/>
              <a:pathLst>
                <a:path w="941" h="146" extrusionOk="0">
                  <a:moveTo>
                    <a:pt x="314" y="1"/>
                  </a:moveTo>
                  <a:cubicBezTo>
                    <a:pt x="211" y="1"/>
                    <a:pt x="107" y="6"/>
                    <a:pt x="0" y="10"/>
                  </a:cubicBezTo>
                  <a:cubicBezTo>
                    <a:pt x="137" y="119"/>
                    <a:pt x="282" y="146"/>
                    <a:pt x="428" y="146"/>
                  </a:cubicBezTo>
                  <a:cubicBezTo>
                    <a:pt x="564" y="146"/>
                    <a:pt x="701" y="123"/>
                    <a:pt x="835" y="123"/>
                  </a:cubicBezTo>
                  <a:cubicBezTo>
                    <a:pt x="870" y="123"/>
                    <a:pt x="906" y="125"/>
                    <a:pt x="941" y="129"/>
                  </a:cubicBezTo>
                  <a:cubicBezTo>
                    <a:pt x="739" y="23"/>
                    <a:pt x="531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5250050" y="3591050"/>
              <a:ext cx="11025" cy="11925"/>
            </a:xfrm>
            <a:custGeom>
              <a:avLst/>
              <a:gdLst/>
              <a:ahLst/>
              <a:cxnLst/>
              <a:rect l="l" t="t" r="r" b="b"/>
              <a:pathLst>
                <a:path w="441" h="477" extrusionOk="0">
                  <a:moveTo>
                    <a:pt x="393" y="0"/>
                  </a:moveTo>
                  <a:lnTo>
                    <a:pt x="262" y="96"/>
                  </a:lnTo>
                  <a:cubicBezTo>
                    <a:pt x="203" y="108"/>
                    <a:pt x="179" y="131"/>
                    <a:pt x="143" y="191"/>
                  </a:cubicBezTo>
                  <a:cubicBezTo>
                    <a:pt x="96" y="250"/>
                    <a:pt x="36" y="298"/>
                    <a:pt x="0" y="358"/>
                  </a:cubicBezTo>
                  <a:cubicBezTo>
                    <a:pt x="67" y="465"/>
                    <a:pt x="161" y="475"/>
                    <a:pt x="261" y="475"/>
                  </a:cubicBezTo>
                  <a:cubicBezTo>
                    <a:pt x="283" y="475"/>
                    <a:pt x="306" y="474"/>
                    <a:pt x="329" y="474"/>
                  </a:cubicBezTo>
                  <a:cubicBezTo>
                    <a:pt x="351" y="474"/>
                    <a:pt x="372" y="475"/>
                    <a:pt x="393" y="477"/>
                  </a:cubicBezTo>
                  <a:cubicBezTo>
                    <a:pt x="429" y="453"/>
                    <a:pt x="441" y="417"/>
                    <a:pt x="441" y="369"/>
                  </a:cubicBezTo>
                  <a:cubicBezTo>
                    <a:pt x="429" y="239"/>
                    <a:pt x="417" y="119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5338150" y="3475250"/>
              <a:ext cx="9550" cy="16100"/>
            </a:xfrm>
            <a:custGeom>
              <a:avLst/>
              <a:gdLst/>
              <a:ahLst/>
              <a:cxnLst/>
              <a:rect l="l" t="t" r="r" b="b"/>
              <a:pathLst>
                <a:path w="382" h="644" extrusionOk="0">
                  <a:moveTo>
                    <a:pt x="179" y="1"/>
                  </a:moveTo>
                  <a:cubicBezTo>
                    <a:pt x="108" y="1"/>
                    <a:pt x="60" y="49"/>
                    <a:pt x="48" y="120"/>
                  </a:cubicBezTo>
                  <a:cubicBezTo>
                    <a:pt x="25" y="287"/>
                    <a:pt x="13" y="465"/>
                    <a:pt x="1" y="632"/>
                  </a:cubicBezTo>
                  <a:lnTo>
                    <a:pt x="48" y="644"/>
                  </a:lnTo>
                  <a:cubicBezTo>
                    <a:pt x="382" y="596"/>
                    <a:pt x="346" y="346"/>
                    <a:pt x="346" y="108"/>
                  </a:cubicBezTo>
                  <a:cubicBezTo>
                    <a:pt x="298" y="60"/>
                    <a:pt x="251" y="25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5733150" y="3674450"/>
              <a:ext cx="17875" cy="4725"/>
            </a:xfrm>
            <a:custGeom>
              <a:avLst/>
              <a:gdLst/>
              <a:ahLst/>
              <a:cxnLst/>
              <a:rect l="l" t="t" r="r" b="b"/>
              <a:pathLst>
                <a:path w="715" h="189" extrusionOk="0">
                  <a:moveTo>
                    <a:pt x="361" y="1"/>
                  </a:moveTo>
                  <a:cubicBezTo>
                    <a:pt x="270" y="1"/>
                    <a:pt x="175" y="16"/>
                    <a:pt x="86" y="16"/>
                  </a:cubicBezTo>
                  <a:cubicBezTo>
                    <a:pt x="57" y="16"/>
                    <a:pt x="28" y="14"/>
                    <a:pt x="0" y="10"/>
                  </a:cubicBezTo>
                  <a:lnTo>
                    <a:pt x="0" y="10"/>
                  </a:lnTo>
                  <a:cubicBezTo>
                    <a:pt x="227" y="177"/>
                    <a:pt x="477" y="165"/>
                    <a:pt x="715" y="189"/>
                  </a:cubicBezTo>
                  <a:cubicBezTo>
                    <a:pt x="621" y="33"/>
                    <a:pt x="495" y="1"/>
                    <a:pt x="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5517950" y="3631200"/>
              <a:ext cx="18175" cy="3550"/>
            </a:xfrm>
            <a:custGeom>
              <a:avLst/>
              <a:gdLst/>
              <a:ahLst/>
              <a:cxnLst/>
              <a:rect l="l" t="t" r="r" b="b"/>
              <a:pathLst>
                <a:path w="727" h="142" extrusionOk="0">
                  <a:moveTo>
                    <a:pt x="367" y="0"/>
                  </a:moveTo>
                  <a:cubicBezTo>
                    <a:pt x="246" y="0"/>
                    <a:pt x="122" y="26"/>
                    <a:pt x="0" y="37"/>
                  </a:cubicBezTo>
                  <a:cubicBezTo>
                    <a:pt x="182" y="110"/>
                    <a:pt x="364" y="141"/>
                    <a:pt x="551" y="141"/>
                  </a:cubicBezTo>
                  <a:cubicBezTo>
                    <a:pt x="609" y="141"/>
                    <a:pt x="667" y="138"/>
                    <a:pt x="726" y="133"/>
                  </a:cubicBezTo>
                  <a:cubicBezTo>
                    <a:pt x="616" y="29"/>
                    <a:pt x="494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5337850" y="3462450"/>
              <a:ext cx="8950" cy="15800"/>
            </a:xfrm>
            <a:custGeom>
              <a:avLst/>
              <a:gdLst/>
              <a:ahLst/>
              <a:cxnLst/>
              <a:rect l="l" t="t" r="r" b="b"/>
              <a:pathLst>
                <a:path w="358" h="632" extrusionOk="0">
                  <a:moveTo>
                    <a:pt x="144" y="1"/>
                  </a:moveTo>
                  <a:cubicBezTo>
                    <a:pt x="1" y="191"/>
                    <a:pt x="25" y="418"/>
                    <a:pt x="60" y="632"/>
                  </a:cubicBezTo>
                  <a:lnTo>
                    <a:pt x="191" y="596"/>
                  </a:lnTo>
                  <a:cubicBezTo>
                    <a:pt x="358" y="418"/>
                    <a:pt x="358" y="239"/>
                    <a:pt x="203" y="37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5783450" y="3717250"/>
              <a:ext cx="10750" cy="3775"/>
            </a:xfrm>
            <a:custGeom>
              <a:avLst/>
              <a:gdLst/>
              <a:ahLst/>
              <a:cxnLst/>
              <a:rect l="l" t="t" r="r" b="b"/>
              <a:pathLst>
                <a:path w="430" h="151" extrusionOk="0">
                  <a:moveTo>
                    <a:pt x="0" y="1"/>
                  </a:moveTo>
                  <a:cubicBezTo>
                    <a:pt x="71" y="103"/>
                    <a:pt x="144" y="150"/>
                    <a:pt x="221" y="150"/>
                  </a:cubicBezTo>
                  <a:cubicBezTo>
                    <a:pt x="288" y="150"/>
                    <a:pt x="357" y="115"/>
                    <a:pt x="429" y="48"/>
                  </a:cubicBezTo>
                  <a:cubicBezTo>
                    <a:pt x="286" y="24"/>
                    <a:pt x="155" y="2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5271175" y="3585100"/>
              <a:ext cx="7475" cy="7750"/>
            </a:xfrm>
            <a:custGeom>
              <a:avLst/>
              <a:gdLst/>
              <a:ahLst/>
              <a:cxnLst/>
              <a:rect l="l" t="t" r="r" b="b"/>
              <a:pathLst>
                <a:path w="299" h="310" extrusionOk="0">
                  <a:moveTo>
                    <a:pt x="132" y="0"/>
                  </a:moveTo>
                  <a:cubicBezTo>
                    <a:pt x="13" y="60"/>
                    <a:pt x="1" y="179"/>
                    <a:pt x="13" y="310"/>
                  </a:cubicBezTo>
                  <a:cubicBezTo>
                    <a:pt x="132" y="238"/>
                    <a:pt x="239" y="155"/>
                    <a:pt x="298" y="12"/>
                  </a:cubicBezTo>
                  <a:cubicBezTo>
                    <a:pt x="239" y="0"/>
                    <a:pt x="191" y="0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5475375" y="3678425"/>
              <a:ext cx="12825" cy="3225"/>
            </a:xfrm>
            <a:custGeom>
              <a:avLst/>
              <a:gdLst/>
              <a:ahLst/>
              <a:cxnLst/>
              <a:rect l="l" t="t" r="r" b="b"/>
              <a:pathLst>
                <a:path w="513" h="129" extrusionOk="0">
                  <a:moveTo>
                    <a:pt x="129" y="1"/>
                  </a:moveTo>
                  <a:cubicBezTo>
                    <a:pt x="86" y="1"/>
                    <a:pt x="43" y="3"/>
                    <a:pt x="0" y="6"/>
                  </a:cubicBezTo>
                  <a:cubicBezTo>
                    <a:pt x="93" y="105"/>
                    <a:pt x="194" y="128"/>
                    <a:pt x="298" y="128"/>
                  </a:cubicBezTo>
                  <a:cubicBezTo>
                    <a:pt x="368" y="128"/>
                    <a:pt x="440" y="118"/>
                    <a:pt x="512" y="113"/>
                  </a:cubicBezTo>
                  <a:cubicBezTo>
                    <a:pt x="395" y="23"/>
                    <a:pt x="264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5345600" y="3419600"/>
              <a:ext cx="5075" cy="7475"/>
            </a:xfrm>
            <a:custGeom>
              <a:avLst/>
              <a:gdLst/>
              <a:ahLst/>
              <a:cxnLst/>
              <a:rect l="l" t="t" r="r" b="b"/>
              <a:pathLst>
                <a:path w="203" h="299" extrusionOk="0">
                  <a:moveTo>
                    <a:pt x="108" y="0"/>
                  </a:moveTo>
                  <a:cubicBezTo>
                    <a:pt x="72" y="0"/>
                    <a:pt x="60" y="24"/>
                    <a:pt x="48" y="72"/>
                  </a:cubicBezTo>
                  <a:lnTo>
                    <a:pt x="0" y="298"/>
                  </a:lnTo>
                  <a:cubicBezTo>
                    <a:pt x="131" y="250"/>
                    <a:pt x="167" y="143"/>
                    <a:pt x="203" y="48"/>
                  </a:cubicBezTo>
                  <a:lnTo>
                    <a:pt x="167" y="12"/>
                  </a:lnTo>
                  <a:cubicBezTo>
                    <a:pt x="167" y="12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5539675" y="3632350"/>
              <a:ext cx="7150" cy="3500"/>
            </a:xfrm>
            <a:custGeom>
              <a:avLst/>
              <a:gdLst/>
              <a:ahLst/>
              <a:cxnLst/>
              <a:rect l="l" t="t" r="r" b="b"/>
              <a:pathLst>
                <a:path w="286" h="140" extrusionOk="0">
                  <a:moveTo>
                    <a:pt x="147" y="0"/>
                  </a:moveTo>
                  <a:cubicBezTo>
                    <a:pt x="101" y="0"/>
                    <a:pt x="52" y="36"/>
                    <a:pt x="0" y="111"/>
                  </a:cubicBezTo>
                  <a:cubicBezTo>
                    <a:pt x="53" y="130"/>
                    <a:pt x="109" y="139"/>
                    <a:pt x="162" y="139"/>
                  </a:cubicBezTo>
                  <a:cubicBezTo>
                    <a:pt x="206" y="139"/>
                    <a:pt x="249" y="133"/>
                    <a:pt x="286" y="122"/>
                  </a:cubicBezTo>
                  <a:cubicBezTo>
                    <a:pt x="243" y="42"/>
                    <a:pt x="196" y="0"/>
                    <a:pt x="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5711425" y="3708100"/>
              <a:ext cx="7750" cy="2325"/>
            </a:xfrm>
            <a:custGeom>
              <a:avLst/>
              <a:gdLst/>
              <a:ahLst/>
              <a:cxnLst/>
              <a:rect l="l" t="t" r="r" b="b"/>
              <a:pathLst>
                <a:path w="310" h="93" extrusionOk="0">
                  <a:moveTo>
                    <a:pt x="144" y="1"/>
                  </a:moveTo>
                  <a:cubicBezTo>
                    <a:pt x="100" y="1"/>
                    <a:pt x="52" y="24"/>
                    <a:pt x="0" y="81"/>
                  </a:cubicBezTo>
                  <a:cubicBezTo>
                    <a:pt x="95" y="81"/>
                    <a:pt x="203" y="93"/>
                    <a:pt x="310" y="93"/>
                  </a:cubicBezTo>
                  <a:cubicBezTo>
                    <a:pt x="256" y="39"/>
                    <a:pt x="202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5704875" y="3709800"/>
              <a:ext cx="6875" cy="3375"/>
            </a:xfrm>
            <a:custGeom>
              <a:avLst/>
              <a:gdLst/>
              <a:ahLst/>
              <a:cxnLst/>
              <a:rect l="l" t="t" r="r" b="b"/>
              <a:pathLst>
                <a:path w="275" h="135" extrusionOk="0">
                  <a:moveTo>
                    <a:pt x="0" y="1"/>
                  </a:moveTo>
                  <a:cubicBezTo>
                    <a:pt x="48" y="90"/>
                    <a:pt x="92" y="135"/>
                    <a:pt x="137" y="135"/>
                  </a:cubicBezTo>
                  <a:cubicBezTo>
                    <a:pt x="182" y="135"/>
                    <a:pt x="226" y="90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5984075" y="3740050"/>
              <a:ext cx="8050" cy="2525"/>
            </a:xfrm>
            <a:custGeom>
              <a:avLst/>
              <a:gdLst/>
              <a:ahLst/>
              <a:cxnLst/>
              <a:rect l="l" t="t" r="r" b="b"/>
              <a:pathLst>
                <a:path w="322" h="101" extrusionOk="0">
                  <a:moveTo>
                    <a:pt x="166" y="1"/>
                  </a:moveTo>
                  <a:cubicBezTo>
                    <a:pt x="114" y="1"/>
                    <a:pt x="58" y="31"/>
                    <a:pt x="0" y="89"/>
                  </a:cubicBezTo>
                  <a:cubicBezTo>
                    <a:pt x="107" y="89"/>
                    <a:pt x="226" y="101"/>
                    <a:pt x="322" y="101"/>
                  </a:cubicBezTo>
                  <a:cubicBezTo>
                    <a:pt x="273" y="34"/>
                    <a:pt x="221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5898350" y="3689775"/>
              <a:ext cx="7150" cy="3700"/>
            </a:xfrm>
            <a:custGeom>
              <a:avLst/>
              <a:gdLst/>
              <a:ahLst/>
              <a:cxnLst/>
              <a:rect l="l" t="t" r="r" b="b"/>
              <a:pathLst>
                <a:path w="286" h="148" extrusionOk="0">
                  <a:moveTo>
                    <a:pt x="141" y="1"/>
                  </a:moveTo>
                  <a:cubicBezTo>
                    <a:pt x="97" y="1"/>
                    <a:pt x="50" y="34"/>
                    <a:pt x="0" y="100"/>
                  </a:cubicBezTo>
                  <a:cubicBezTo>
                    <a:pt x="64" y="131"/>
                    <a:pt x="122" y="147"/>
                    <a:pt x="185" y="147"/>
                  </a:cubicBezTo>
                  <a:cubicBezTo>
                    <a:pt x="217" y="147"/>
                    <a:pt x="250" y="143"/>
                    <a:pt x="286" y="135"/>
                  </a:cubicBezTo>
                  <a:cubicBezTo>
                    <a:pt x="241" y="45"/>
                    <a:pt x="193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5511100" y="3627950"/>
              <a:ext cx="7150" cy="4800"/>
            </a:xfrm>
            <a:custGeom>
              <a:avLst/>
              <a:gdLst/>
              <a:ahLst/>
              <a:cxnLst/>
              <a:rect l="l" t="t" r="r" b="b"/>
              <a:pathLst>
                <a:path w="286" h="192" extrusionOk="0">
                  <a:moveTo>
                    <a:pt x="0" y="1"/>
                  </a:moveTo>
                  <a:lnTo>
                    <a:pt x="0" y="144"/>
                  </a:lnTo>
                  <a:cubicBezTo>
                    <a:pt x="54" y="177"/>
                    <a:pt x="104" y="192"/>
                    <a:pt x="156" y="192"/>
                  </a:cubicBezTo>
                  <a:cubicBezTo>
                    <a:pt x="197" y="192"/>
                    <a:pt x="239" y="183"/>
                    <a:pt x="286" y="167"/>
                  </a:cubicBezTo>
                  <a:cubicBezTo>
                    <a:pt x="226" y="25"/>
                    <a:pt x="119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5543550" y="3688425"/>
              <a:ext cx="3275" cy="3850"/>
            </a:xfrm>
            <a:custGeom>
              <a:avLst/>
              <a:gdLst/>
              <a:ahLst/>
              <a:cxnLst/>
              <a:rect l="l" t="t" r="r" b="b"/>
              <a:pathLst>
                <a:path w="131" h="154" extrusionOk="0">
                  <a:moveTo>
                    <a:pt x="44" y="1"/>
                  </a:moveTo>
                  <a:cubicBezTo>
                    <a:pt x="33" y="1"/>
                    <a:pt x="22" y="4"/>
                    <a:pt x="12" y="11"/>
                  </a:cubicBezTo>
                  <a:lnTo>
                    <a:pt x="0" y="70"/>
                  </a:lnTo>
                  <a:lnTo>
                    <a:pt x="0" y="154"/>
                  </a:lnTo>
                  <a:cubicBezTo>
                    <a:pt x="48" y="106"/>
                    <a:pt x="83" y="82"/>
                    <a:pt x="131" y="34"/>
                  </a:cubicBezTo>
                  <a:cubicBezTo>
                    <a:pt x="97" y="18"/>
                    <a:pt x="70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5242000" y="3559800"/>
              <a:ext cx="3600" cy="4175"/>
            </a:xfrm>
            <a:custGeom>
              <a:avLst/>
              <a:gdLst/>
              <a:ahLst/>
              <a:cxnLst/>
              <a:rect l="l" t="t" r="r" b="b"/>
              <a:pathLst>
                <a:path w="144" h="167" extrusionOk="0">
                  <a:moveTo>
                    <a:pt x="144" y="0"/>
                  </a:moveTo>
                  <a:lnTo>
                    <a:pt x="144" y="0"/>
                  </a:lnTo>
                  <a:cubicBezTo>
                    <a:pt x="96" y="60"/>
                    <a:pt x="49" y="107"/>
                    <a:pt x="1" y="167"/>
                  </a:cubicBezTo>
                  <a:cubicBezTo>
                    <a:pt x="96" y="131"/>
                    <a:pt x="144" y="95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5342925" y="3426750"/>
              <a:ext cx="3000" cy="3875"/>
            </a:xfrm>
            <a:custGeom>
              <a:avLst/>
              <a:gdLst/>
              <a:ahLst/>
              <a:cxnLst/>
              <a:rect l="l" t="t" r="r" b="b"/>
              <a:pathLst>
                <a:path w="120" h="155" extrusionOk="0">
                  <a:moveTo>
                    <a:pt x="107" y="0"/>
                  </a:moveTo>
                  <a:lnTo>
                    <a:pt x="107" y="0"/>
                  </a:lnTo>
                  <a:cubicBezTo>
                    <a:pt x="36" y="24"/>
                    <a:pt x="0" y="84"/>
                    <a:pt x="0" y="155"/>
                  </a:cubicBezTo>
                  <a:cubicBezTo>
                    <a:pt x="72" y="131"/>
                    <a:pt x="119" y="84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6027825" y="3699700"/>
              <a:ext cx="3600" cy="5075"/>
            </a:xfrm>
            <a:custGeom>
              <a:avLst/>
              <a:gdLst/>
              <a:ahLst/>
              <a:cxnLst/>
              <a:rect l="l" t="t" r="r" b="b"/>
              <a:pathLst>
                <a:path w="144" h="203" extrusionOk="0">
                  <a:moveTo>
                    <a:pt x="143" y="0"/>
                  </a:moveTo>
                  <a:lnTo>
                    <a:pt x="143" y="0"/>
                  </a:lnTo>
                  <a:cubicBezTo>
                    <a:pt x="96" y="60"/>
                    <a:pt x="48" y="107"/>
                    <a:pt x="0" y="167"/>
                  </a:cubicBezTo>
                  <a:cubicBezTo>
                    <a:pt x="24" y="191"/>
                    <a:pt x="45" y="203"/>
                    <a:pt x="64" y="203"/>
                  </a:cubicBezTo>
                  <a:cubicBezTo>
                    <a:pt x="84" y="203"/>
                    <a:pt x="102" y="191"/>
                    <a:pt x="120" y="167"/>
                  </a:cubicBezTo>
                  <a:cubicBezTo>
                    <a:pt x="120" y="107"/>
                    <a:pt x="143" y="6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2"/>
            <p:cNvSpPr/>
            <p:nvPr/>
          </p:nvSpPr>
          <p:spPr>
            <a:xfrm>
              <a:off x="6022775" y="3703850"/>
              <a:ext cx="5075" cy="1475"/>
            </a:xfrm>
            <a:custGeom>
              <a:avLst/>
              <a:gdLst/>
              <a:ahLst/>
              <a:cxnLst/>
              <a:rect l="l" t="t" r="r" b="b"/>
              <a:pathLst>
                <a:path w="203" h="59" extrusionOk="0">
                  <a:moveTo>
                    <a:pt x="0" y="1"/>
                  </a:moveTo>
                  <a:cubicBezTo>
                    <a:pt x="37" y="38"/>
                    <a:pt x="74" y="59"/>
                    <a:pt x="110" y="59"/>
                  </a:cubicBezTo>
                  <a:cubicBezTo>
                    <a:pt x="142" y="59"/>
                    <a:pt x="174" y="4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2"/>
            <p:cNvSpPr/>
            <p:nvPr/>
          </p:nvSpPr>
          <p:spPr>
            <a:xfrm>
              <a:off x="5819475" y="3720825"/>
              <a:ext cx="3875" cy="2225"/>
            </a:xfrm>
            <a:custGeom>
              <a:avLst/>
              <a:gdLst/>
              <a:ahLst/>
              <a:cxnLst/>
              <a:rect l="l" t="t" r="r" b="b"/>
              <a:pathLst>
                <a:path w="155" h="89" extrusionOk="0">
                  <a:moveTo>
                    <a:pt x="155" y="1"/>
                  </a:moveTo>
                  <a:cubicBezTo>
                    <a:pt x="107" y="1"/>
                    <a:pt x="48" y="1"/>
                    <a:pt x="0" y="24"/>
                  </a:cubicBezTo>
                  <a:cubicBezTo>
                    <a:pt x="27" y="68"/>
                    <a:pt x="52" y="89"/>
                    <a:pt x="75" y="89"/>
                  </a:cubicBezTo>
                  <a:cubicBezTo>
                    <a:pt x="103" y="89"/>
                    <a:pt x="129" y="59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2"/>
            <p:cNvSpPr/>
            <p:nvPr/>
          </p:nvSpPr>
          <p:spPr>
            <a:xfrm>
              <a:off x="5466750" y="1698400"/>
              <a:ext cx="175925" cy="27800"/>
            </a:xfrm>
            <a:custGeom>
              <a:avLst/>
              <a:gdLst/>
              <a:ahLst/>
              <a:cxnLst/>
              <a:rect l="l" t="t" r="r" b="b"/>
              <a:pathLst>
                <a:path w="7037" h="1112" extrusionOk="0">
                  <a:moveTo>
                    <a:pt x="1129" y="1"/>
                  </a:moveTo>
                  <a:cubicBezTo>
                    <a:pt x="811" y="1"/>
                    <a:pt x="493" y="37"/>
                    <a:pt x="179" y="138"/>
                  </a:cubicBezTo>
                  <a:cubicBezTo>
                    <a:pt x="357" y="388"/>
                    <a:pt x="0" y="745"/>
                    <a:pt x="334" y="995"/>
                  </a:cubicBezTo>
                  <a:cubicBezTo>
                    <a:pt x="405" y="1031"/>
                    <a:pt x="465" y="1054"/>
                    <a:pt x="536" y="1054"/>
                  </a:cubicBezTo>
                  <a:cubicBezTo>
                    <a:pt x="945" y="1096"/>
                    <a:pt x="1354" y="1112"/>
                    <a:pt x="1763" y="1112"/>
                  </a:cubicBezTo>
                  <a:cubicBezTo>
                    <a:pt x="2884" y="1112"/>
                    <a:pt x="4003" y="996"/>
                    <a:pt x="5129" y="996"/>
                  </a:cubicBezTo>
                  <a:cubicBezTo>
                    <a:pt x="5455" y="996"/>
                    <a:pt x="5781" y="1006"/>
                    <a:pt x="6108" y="1031"/>
                  </a:cubicBezTo>
                  <a:cubicBezTo>
                    <a:pt x="6275" y="1031"/>
                    <a:pt x="6430" y="947"/>
                    <a:pt x="6584" y="876"/>
                  </a:cubicBezTo>
                  <a:cubicBezTo>
                    <a:pt x="6799" y="733"/>
                    <a:pt x="7037" y="590"/>
                    <a:pt x="6953" y="269"/>
                  </a:cubicBezTo>
                  <a:cubicBezTo>
                    <a:pt x="6168" y="78"/>
                    <a:pt x="5346" y="173"/>
                    <a:pt x="4560" y="102"/>
                  </a:cubicBezTo>
                  <a:cubicBezTo>
                    <a:pt x="4348" y="85"/>
                    <a:pt x="4134" y="79"/>
                    <a:pt x="3920" y="79"/>
                  </a:cubicBezTo>
                  <a:cubicBezTo>
                    <a:pt x="3523" y="79"/>
                    <a:pt x="3125" y="98"/>
                    <a:pt x="2728" y="98"/>
                  </a:cubicBezTo>
                  <a:cubicBezTo>
                    <a:pt x="2441" y="98"/>
                    <a:pt x="2155" y="88"/>
                    <a:pt x="1869" y="54"/>
                  </a:cubicBezTo>
                  <a:cubicBezTo>
                    <a:pt x="1624" y="23"/>
                    <a:pt x="1377" y="1"/>
                    <a:pt x="1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2"/>
            <p:cNvSpPr/>
            <p:nvPr/>
          </p:nvSpPr>
          <p:spPr>
            <a:xfrm>
              <a:off x="5415250" y="1630525"/>
              <a:ext cx="147350" cy="79375"/>
            </a:xfrm>
            <a:custGeom>
              <a:avLst/>
              <a:gdLst/>
              <a:ahLst/>
              <a:cxnLst/>
              <a:rect l="l" t="t" r="r" b="b"/>
              <a:pathLst>
                <a:path w="5894" h="3175" extrusionOk="0">
                  <a:moveTo>
                    <a:pt x="5755" y="1"/>
                  </a:moveTo>
                  <a:cubicBezTo>
                    <a:pt x="5543" y="1"/>
                    <a:pt x="5354" y="102"/>
                    <a:pt x="5156" y="186"/>
                  </a:cubicBezTo>
                  <a:cubicBezTo>
                    <a:pt x="4191" y="555"/>
                    <a:pt x="3239" y="924"/>
                    <a:pt x="2275" y="1305"/>
                  </a:cubicBezTo>
                  <a:cubicBezTo>
                    <a:pt x="1667" y="1626"/>
                    <a:pt x="917" y="1662"/>
                    <a:pt x="370" y="2114"/>
                  </a:cubicBezTo>
                  <a:cubicBezTo>
                    <a:pt x="358" y="2174"/>
                    <a:pt x="596" y="2233"/>
                    <a:pt x="393" y="2281"/>
                  </a:cubicBezTo>
                  <a:cubicBezTo>
                    <a:pt x="143" y="2341"/>
                    <a:pt x="0" y="2460"/>
                    <a:pt x="12" y="2734"/>
                  </a:cubicBezTo>
                  <a:cubicBezTo>
                    <a:pt x="24" y="2805"/>
                    <a:pt x="48" y="2864"/>
                    <a:pt x="84" y="2924"/>
                  </a:cubicBezTo>
                  <a:cubicBezTo>
                    <a:pt x="131" y="2984"/>
                    <a:pt x="167" y="3031"/>
                    <a:pt x="227" y="3067"/>
                  </a:cubicBezTo>
                  <a:cubicBezTo>
                    <a:pt x="286" y="3103"/>
                    <a:pt x="346" y="3126"/>
                    <a:pt x="429" y="3150"/>
                  </a:cubicBezTo>
                  <a:cubicBezTo>
                    <a:pt x="500" y="3162"/>
                    <a:pt x="560" y="3174"/>
                    <a:pt x="631" y="3174"/>
                  </a:cubicBezTo>
                  <a:cubicBezTo>
                    <a:pt x="674" y="3163"/>
                    <a:pt x="720" y="3159"/>
                    <a:pt x="767" y="3159"/>
                  </a:cubicBezTo>
                  <a:cubicBezTo>
                    <a:pt x="853" y="3159"/>
                    <a:pt x="943" y="3171"/>
                    <a:pt x="1029" y="3171"/>
                  </a:cubicBezTo>
                  <a:cubicBezTo>
                    <a:pt x="1197" y="3171"/>
                    <a:pt x="1346" y="3125"/>
                    <a:pt x="1405" y="2853"/>
                  </a:cubicBezTo>
                  <a:cubicBezTo>
                    <a:pt x="1345" y="2832"/>
                    <a:pt x="1282" y="2826"/>
                    <a:pt x="1217" y="2826"/>
                  </a:cubicBezTo>
                  <a:cubicBezTo>
                    <a:pt x="1114" y="2826"/>
                    <a:pt x="1006" y="2842"/>
                    <a:pt x="893" y="2842"/>
                  </a:cubicBezTo>
                  <a:cubicBezTo>
                    <a:pt x="783" y="2842"/>
                    <a:pt x="668" y="2827"/>
                    <a:pt x="548" y="2769"/>
                  </a:cubicBezTo>
                  <a:cubicBezTo>
                    <a:pt x="905" y="2519"/>
                    <a:pt x="1298" y="2531"/>
                    <a:pt x="1560" y="2281"/>
                  </a:cubicBezTo>
                  <a:cubicBezTo>
                    <a:pt x="1608" y="2233"/>
                    <a:pt x="1572" y="2162"/>
                    <a:pt x="1620" y="2102"/>
                  </a:cubicBezTo>
                  <a:lnTo>
                    <a:pt x="1679" y="2102"/>
                  </a:lnTo>
                  <a:lnTo>
                    <a:pt x="1691" y="2162"/>
                  </a:lnTo>
                  <a:cubicBezTo>
                    <a:pt x="1721" y="2192"/>
                    <a:pt x="1751" y="2204"/>
                    <a:pt x="1782" y="2204"/>
                  </a:cubicBezTo>
                  <a:cubicBezTo>
                    <a:pt x="1813" y="2204"/>
                    <a:pt x="1846" y="2192"/>
                    <a:pt x="1882" y="2174"/>
                  </a:cubicBezTo>
                  <a:cubicBezTo>
                    <a:pt x="1917" y="2174"/>
                    <a:pt x="1965" y="2174"/>
                    <a:pt x="1989" y="2150"/>
                  </a:cubicBezTo>
                  <a:cubicBezTo>
                    <a:pt x="2084" y="2055"/>
                    <a:pt x="2215" y="2079"/>
                    <a:pt x="2322" y="2031"/>
                  </a:cubicBezTo>
                  <a:cubicBezTo>
                    <a:pt x="2775" y="1972"/>
                    <a:pt x="3179" y="1757"/>
                    <a:pt x="3608" y="1614"/>
                  </a:cubicBezTo>
                  <a:cubicBezTo>
                    <a:pt x="3608" y="1543"/>
                    <a:pt x="3584" y="1424"/>
                    <a:pt x="3632" y="1400"/>
                  </a:cubicBezTo>
                  <a:cubicBezTo>
                    <a:pt x="4263" y="1138"/>
                    <a:pt x="4787" y="614"/>
                    <a:pt x="5477" y="448"/>
                  </a:cubicBezTo>
                  <a:cubicBezTo>
                    <a:pt x="5513" y="424"/>
                    <a:pt x="5573" y="388"/>
                    <a:pt x="5632" y="364"/>
                  </a:cubicBezTo>
                  <a:cubicBezTo>
                    <a:pt x="5715" y="305"/>
                    <a:pt x="5799" y="257"/>
                    <a:pt x="5858" y="186"/>
                  </a:cubicBezTo>
                  <a:cubicBezTo>
                    <a:pt x="5894" y="126"/>
                    <a:pt x="5894" y="67"/>
                    <a:pt x="5846" y="7"/>
                  </a:cubicBezTo>
                  <a:cubicBezTo>
                    <a:pt x="5815" y="3"/>
                    <a:pt x="5785" y="1"/>
                    <a:pt x="57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2"/>
            <p:cNvSpPr/>
            <p:nvPr/>
          </p:nvSpPr>
          <p:spPr>
            <a:xfrm>
              <a:off x="5967700" y="1699875"/>
              <a:ext cx="159275" cy="23400"/>
            </a:xfrm>
            <a:custGeom>
              <a:avLst/>
              <a:gdLst/>
              <a:ahLst/>
              <a:cxnLst/>
              <a:rect l="l" t="t" r="r" b="b"/>
              <a:pathLst>
                <a:path w="6371" h="936" extrusionOk="0">
                  <a:moveTo>
                    <a:pt x="1048" y="0"/>
                  </a:moveTo>
                  <a:cubicBezTo>
                    <a:pt x="923" y="0"/>
                    <a:pt x="800" y="27"/>
                    <a:pt x="679" y="102"/>
                  </a:cubicBezTo>
                  <a:cubicBezTo>
                    <a:pt x="667" y="150"/>
                    <a:pt x="655" y="174"/>
                    <a:pt x="643" y="210"/>
                  </a:cubicBezTo>
                  <a:cubicBezTo>
                    <a:pt x="652" y="218"/>
                    <a:pt x="660" y="226"/>
                    <a:pt x="669" y="226"/>
                  </a:cubicBezTo>
                  <a:cubicBezTo>
                    <a:pt x="672" y="226"/>
                    <a:pt x="676" y="225"/>
                    <a:pt x="679" y="221"/>
                  </a:cubicBezTo>
                  <a:lnTo>
                    <a:pt x="679" y="221"/>
                  </a:lnTo>
                  <a:cubicBezTo>
                    <a:pt x="679" y="233"/>
                    <a:pt x="655" y="257"/>
                    <a:pt x="631" y="269"/>
                  </a:cubicBezTo>
                  <a:cubicBezTo>
                    <a:pt x="227" y="436"/>
                    <a:pt x="0" y="626"/>
                    <a:pt x="536" y="936"/>
                  </a:cubicBezTo>
                  <a:cubicBezTo>
                    <a:pt x="1237" y="875"/>
                    <a:pt x="1936" y="862"/>
                    <a:pt x="2636" y="862"/>
                  </a:cubicBezTo>
                  <a:cubicBezTo>
                    <a:pt x="3200" y="862"/>
                    <a:pt x="3765" y="871"/>
                    <a:pt x="4332" y="871"/>
                  </a:cubicBezTo>
                  <a:cubicBezTo>
                    <a:pt x="4721" y="871"/>
                    <a:pt x="5110" y="866"/>
                    <a:pt x="5501" y="852"/>
                  </a:cubicBezTo>
                  <a:cubicBezTo>
                    <a:pt x="5823" y="757"/>
                    <a:pt x="6180" y="710"/>
                    <a:pt x="6358" y="388"/>
                  </a:cubicBezTo>
                  <a:cubicBezTo>
                    <a:pt x="6370" y="329"/>
                    <a:pt x="6358" y="257"/>
                    <a:pt x="6323" y="198"/>
                  </a:cubicBezTo>
                  <a:cubicBezTo>
                    <a:pt x="6289" y="171"/>
                    <a:pt x="6253" y="164"/>
                    <a:pt x="6216" y="164"/>
                  </a:cubicBezTo>
                  <a:cubicBezTo>
                    <a:pt x="6169" y="164"/>
                    <a:pt x="6120" y="176"/>
                    <a:pt x="6073" y="176"/>
                  </a:cubicBezTo>
                  <a:cubicBezTo>
                    <a:pt x="6040" y="176"/>
                    <a:pt x="6008" y="170"/>
                    <a:pt x="5977" y="150"/>
                  </a:cubicBezTo>
                  <a:cubicBezTo>
                    <a:pt x="5918" y="150"/>
                    <a:pt x="5858" y="150"/>
                    <a:pt x="5799" y="174"/>
                  </a:cubicBezTo>
                  <a:cubicBezTo>
                    <a:pt x="5784" y="177"/>
                    <a:pt x="5769" y="178"/>
                    <a:pt x="5755" y="178"/>
                  </a:cubicBezTo>
                  <a:cubicBezTo>
                    <a:pt x="5663" y="178"/>
                    <a:pt x="5582" y="130"/>
                    <a:pt x="5491" y="130"/>
                  </a:cubicBezTo>
                  <a:cubicBezTo>
                    <a:pt x="5471" y="130"/>
                    <a:pt x="5451" y="132"/>
                    <a:pt x="5430" y="138"/>
                  </a:cubicBezTo>
                  <a:cubicBezTo>
                    <a:pt x="4894" y="138"/>
                    <a:pt x="4358" y="114"/>
                    <a:pt x="3822" y="114"/>
                  </a:cubicBezTo>
                  <a:cubicBezTo>
                    <a:pt x="3820" y="114"/>
                    <a:pt x="3818" y="114"/>
                    <a:pt x="3816" y="114"/>
                  </a:cubicBezTo>
                  <a:cubicBezTo>
                    <a:pt x="3728" y="114"/>
                    <a:pt x="3640" y="278"/>
                    <a:pt x="3545" y="278"/>
                  </a:cubicBezTo>
                  <a:cubicBezTo>
                    <a:pt x="3500" y="278"/>
                    <a:pt x="3454" y="242"/>
                    <a:pt x="3406" y="138"/>
                  </a:cubicBezTo>
                  <a:cubicBezTo>
                    <a:pt x="3338" y="144"/>
                    <a:pt x="3270" y="146"/>
                    <a:pt x="3202" y="146"/>
                  </a:cubicBezTo>
                  <a:cubicBezTo>
                    <a:pt x="2964" y="146"/>
                    <a:pt x="2722" y="118"/>
                    <a:pt x="2480" y="118"/>
                  </a:cubicBezTo>
                  <a:cubicBezTo>
                    <a:pt x="2376" y="118"/>
                    <a:pt x="2272" y="123"/>
                    <a:pt x="2167" y="138"/>
                  </a:cubicBezTo>
                  <a:cubicBezTo>
                    <a:pt x="2013" y="138"/>
                    <a:pt x="1894" y="210"/>
                    <a:pt x="1798" y="341"/>
                  </a:cubicBezTo>
                  <a:cubicBezTo>
                    <a:pt x="1780" y="344"/>
                    <a:pt x="1765" y="346"/>
                    <a:pt x="1753" y="346"/>
                  </a:cubicBezTo>
                  <a:cubicBezTo>
                    <a:pt x="1640" y="346"/>
                    <a:pt x="1780" y="206"/>
                    <a:pt x="1715" y="174"/>
                  </a:cubicBezTo>
                  <a:cubicBezTo>
                    <a:pt x="1667" y="150"/>
                    <a:pt x="1620" y="102"/>
                    <a:pt x="1560" y="90"/>
                  </a:cubicBezTo>
                  <a:cubicBezTo>
                    <a:pt x="1389" y="49"/>
                    <a:pt x="1217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2"/>
            <p:cNvSpPr/>
            <p:nvPr/>
          </p:nvSpPr>
          <p:spPr>
            <a:xfrm>
              <a:off x="5633125" y="1699750"/>
              <a:ext cx="158075" cy="22300"/>
            </a:xfrm>
            <a:custGeom>
              <a:avLst/>
              <a:gdLst/>
              <a:ahLst/>
              <a:cxnLst/>
              <a:rect l="l" t="t" r="r" b="b"/>
              <a:pathLst>
                <a:path w="6323" h="892" extrusionOk="0">
                  <a:moveTo>
                    <a:pt x="5001" y="84"/>
                  </a:moveTo>
                  <a:cubicBezTo>
                    <a:pt x="5049" y="119"/>
                    <a:pt x="5073" y="167"/>
                    <a:pt x="5109" y="226"/>
                  </a:cubicBezTo>
                  <a:cubicBezTo>
                    <a:pt x="5073" y="179"/>
                    <a:pt x="5037" y="119"/>
                    <a:pt x="5001" y="84"/>
                  </a:cubicBezTo>
                  <a:close/>
                  <a:moveTo>
                    <a:pt x="2886" y="155"/>
                  </a:moveTo>
                  <a:cubicBezTo>
                    <a:pt x="2907" y="214"/>
                    <a:pt x="2900" y="271"/>
                    <a:pt x="2846" y="334"/>
                  </a:cubicBezTo>
                  <a:cubicBezTo>
                    <a:pt x="2838" y="338"/>
                    <a:pt x="2832" y="339"/>
                    <a:pt x="2827" y="339"/>
                  </a:cubicBezTo>
                  <a:cubicBezTo>
                    <a:pt x="2816" y="339"/>
                    <a:pt x="2811" y="334"/>
                    <a:pt x="2811" y="334"/>
                  </a:cubicBezTo>
                  <a:cubicBezTo>
                    <a:pt x="2837" y="262"/>
                    <a:pt x="2891" y="211"/>
                    <a:pt x="2886" y="155"/>
                  </a:cubicBezTo>
                  <a:close/>
                  <a:moveTo>
                    <a:pt x="3877" y="0"/>
                  </a:moveTo>
                  <a:cubicBezTo>
                    <a:pt x="3537" y="0"/>
                    <a:pt x="3198" y="28"/>
                    <a:pt x="2858" y="95"/>
                  </a:cubicBezTo>
                  <a:cubicBezTo>
                    <a:pt x="2628" y="88"/>
                    <a:pt x="2389" y="71"/>
                    <a:pt x="2155" y="71"/>
                  </a:cubicBezTo>
                  <a:cubicBezTo>
                    <a:pt x="2014" y="71"/>
                    <a:pt x="1874" y="78"/>
                    <a:pt x="1739" y="95"/>
                  </a:cubicBezTo>
                  <a:cubicBezTo>
                    <a:pt x="1661" y="108"/>
                    <a:pt x="1581" y="113"/>
                    <a:pt x="1501" y="113"/>
                  </a:cubicBezTo>
                  <a:cubicBezTo>
                    <a:pt x="1319" y="113"/>
                    <a:pt x="1135" y="90"/>
                    <a:pt x="952" y="90"/>
                  </a:cubicBezTo>
                  <a:cubicBezTo>
                    <a:pt x="762" y="90"/>
                    <a:pt x="574" y="115"/>
                    <a:pt x="394" y="215"/>
                  </a:cubicBezTo>
                  <a:cubicBezTo>
                    <a:pt x="376" y="197"/>
                    <a:pt x="361" y="188"/>
                    <a:pt x="346" y="188"/>
                  </a:cubicBezTo>
                  <a:cubicBezTo>
                    <a:pt x="331" y="188"/>
                    <a:pt x="316" y="197"/>
                    <a:pt x="298" y="215"/>
                  </a:cubicBezTo>
                  <a:cubicBezTo>
                    <a:pt x="191" y="357"/>
                    <a:pt x="108" y="512"/>
                    <a:pt x="1" y="655"/>
                  </a:cubicBezTo>
                  <a:cubicBezTo>
                    <a:pt x="227" y="881"/>
                    <a:pt x="513" y="869"/>
                    <a:pt x="787" y="881"/>
                  </a:cubicBezTo>
                  <a:cubicBezTo>
                    <a:pt x="1114" y="887"/>
                    <a:pt x="1438" y="890"/>
                    <a:pt x="1761" y="890"/>
                  </a:cubicBezTo>
                  <a:cubicBezTo>
                    <a:pt x="2084" y="890"/>
                    <a:pt x="2406" y="887"/>
                    <a:pt x="2727" y="881"/>
                  </a:cubicBezTo>
                  <a:cubicBezTo>
                    <a:pt x="2887" y="874"/>
                    <a:pt x="3047" y="872"/>
                    <a:pt x="3206" y="872"/>
                  </a:cubicBezTo>
                  <a:cubicBezTo>
                    <a:pt x="3646" y="872"/>
                    <a:pt x="4085" y="891"/>
                    <a:pt x="4523" y="891"/>
                  </a:cubicBezTo>
                  <a:cubicBezTo>
                    <a:pt x="4994" y="891"/>
                    <a:pt x="5463" y="869"/>
                    <a:pt x="5930" y="774"/>
                  </a:cubicBezTo>
                  <a:cubicBezTo>
                    <a:pt x="6192" y="607"/>
                    <a:pt x="6323" y="405"/>
                    <a:pt x="6168" y="95"/>
                  </a:cubicBezTo>
                  <a:cubicBezTo>
                    <a:pt x="5905" y="88"/>
                    <a:pt x="5641" y="15"/>
                    <a:pt x="5381" y="15"/>
                  </a:cubicBezTo>
                  <a:cubicBezTo>
                    <a:pt x="5254" y="15"/>
                    <a:pt x="5127" y="33"/>
                    <a:pt x="5001" y="84"/>
                  </a:cubicBezTo>
                  <a:cubicBezTo>
                    <a:pt x="4627" y="34"/>
                    <a:pt x="4252" y="0"/>
                    <a:pt x="38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5878100" y="1701975"/>
              <a:ext cx="110450" cy="23450"/>
            </a:xfrm>
            <a:custGeom>
              <a:avLst/>
              <a:gdLst/>
              <a:ahLst/>
              <a:cxnLst/>
              <a:rect l="l" t="t" r="r" b="b"/>
              <a:pathLst>
                <a:path w="4418" h="938" extrusionOk="0">
                  <a:moveTo>
                    <a:pt x="1477" y="1"/>
                  </a:moveTo>
                  <a:cubicBezTo>
                    <a:pt x="1206" y="1"/>
                    <a:pt x="935" y="24"/>
                    <a:pt x="667" y="114"/>
                  </a:cubicBezTo>
                  <a:cubicBezTo>
                    <a:pt x="548" y="304"/>
                    <a:pt x="1" y="209"/>
                    <a:pt x="310" y="673"/>
                  </a:cubicBezTo>
                  <a:cubicBezTo>
                    <a:pt x="757" y="885"/>
                    <a:pt x="1214" y="924"/>
                    <a:pt x="1674" y="924"/>
                  </a:cubicBezTo>
                  <a:cubicBezTo>
                    <a:pt x="1937" y="924"/>
                    <a:pt x="2201" y="911"/>
                    <a:pt x="2465" y="911"/>
                  </a:cubicBezTo>
                  <a:cubicBezTo>
                    <a:pt x="2668" y="911"/>
                    <a:pt x="2879" y="938"/>
                    <a:pt x="3087" y="938"/>
                  </a:cubicBezTo>
                  <a:cubicBezTo>
                    <a:pt x="3342" y="938"/>
                    <a:pt x="3593" y="898"/>
                    <a:pt x="3823" y="721"/>
                  </a:cubicBezTo>
                  <a:cubicBezTo>
                    <a:pt x="4001" y="542"/>
                    <a:pt x="4084" y="257"/>
                    <a:pt x="4406" y="221"/>
                  </a:cubicBezTo>
                  <a:cubicBezTo>
                    <a:pt x="4418" y="221"/>
                    <a:pt x="4287" y="173"/>
                    <a:pt x="4227" y="126"/>
                  </a:cubicBezTo>
                  <a:cubicBezTo>
                    <a:pt x="3584" y="90"/>
                    <a:pt x="2930" y="54"/>
                    <a:pt x="2287" y="30"/>
                  </a:cubicBezTo>
                  <a:cubicBezTo>
                    <a:pt x="2019" y="24"/>
                    <a:pt x="1748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2"/>
            <p:cNvSpPr/>
            <p:nvPr/>
          </p:nvSpPr>
          <p:spPr>
            <a:xfrm>
              <a:off x="5957575" y="1612525"/>
              <a:ext cx="88725" cy="30500"/>
            </a:xfrm>
            <a:custGeom>
              <a:avLst/>
              <a:gdLst/>
              <a:ahLst/>
              <a:cxnLst/>
              <a:rect l="l" t="t" r="r" b="b"/>
              <a:pathLst>
                <a:path w="3549" h="1220" extrusionOk="0">
                  <a:moveTo>
                    <a:pt x="2893" y="1"/>
                  </a:moveTo>
                  <a:cubicBezTo>
                    <a:pt x="2151" y="1"/>
                    <a:pt x="1409" y="48"/>
                    <a:pt x="667" y="132"/>
                  </a:cubicBezTo>
                  <a:cubicBezTo>
                    <a:pt x="586" y="102"/>
                    <a:pt x="517" y="90"/>
                    <a:pt x="459" y="90"/>
                  </a:cubicBezTo>
                  <a:cubicBezTo>
                    <a:pt x="164" y="90"/>
                    <a:pt x="150" y="428"/>
                    <a:pt x="60" y="667"/>
                  </a:cubicBezTo>
                  <a:cubicBezTo>
                    <a:pt x="13" y="751"/>
                    <a:pt x="1" y="846"/>
                    <a:pt x="36" y="953"/>
                  </a:cubicBezTo>
                  <a:cubicBezTo>
                    <a:pt x="60" y="1048"/>
                    <a:pt x="167" y="1084"/>
                    <a:pt x="239" y="1120"/>
                  </a:cubicBezTo>
                  <a:cubicBezTo>
                    <a:pt x="580" y="1195"/>
                    <a:pt x="924" y="1219"/>
                    <a:pt x="1268" y="1219"/>
                  </a:cubicBezTo>
                  <a:cubicBezTo>
                    <a:pt x="1692" y="1219"/>
                    <a:pt x="2116" y="1182"/>
                    <a:pt x="2537" y="1156"/>
                  </a:cubicBezTo>
                  <a:cubicBezTo>
                    <a:pt x="2620" y="608"/>
                    <a:pt x="2846" y="203"/>
                    <a:pt x="3465" y="191"/>
                  </a:cubicBezTo>
                  <a:cubicBezTo>
                    <a:pt x="3513" y="191"/>
                    <a:pt x="3549" y="84"/>
                    <a:pt x="3525" y="13"/>
                  </a:cubicBezTo>
                  <a:cubicBezTo>
                    <a:pt x="3314" y="5"/>
                    <a:pt x="3103" y="1"/>
                    <a:pt x="2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2"/>
            <p:cNvSpPr/>
            <p:nvPr/>
          </p:nvSpPr>
          <p:spPr>
            <a:xfrm>
              <a:off x="5500375" y="1614700"/>
              <a:ext cx="123325" cy="56000"/>
            </a:xfrm>
            <a:custGeom>
              <a:avLst/>
              <a:gdLst/>
              <a:ahLst/>
              <a:cxnLst/>
              <a:rect l="l" t="t" r="r" b="b"/>
              <a:pathLst>
                <a:path w="4933" h="2240" extrusionOk="0">
                  <a:moveTo>
                    <a:pt x="3715" y="688"/>
                  </a:moveTo>
                  <a:cubicBezTo>
                    <a:pt x="3768" y="688"/>
                    <a:pt x="3755" y="716"/>
                    <a:pt x="3745" y="742"/>
                  </a:cubicBezTo>
                  <a:lnTo>
                    <a:pt x="3745" y="742"/>
                  </a:lnTo>
                  <a:cubicBezTo>
                    <a:pt x="3735" y="723"/>
                    <a:pt x="3726" y="704"/>
                    <a:pt x="3715" y="688"/>
                  </a:cubicBezTo>
                  <a:close/>
                  <a:moveTo>
                    <a:pt x="4718" y="0"/>
                  </a:moveTo>
                  <a:cubicBezTo>
                    <a:pt x="4558" y="0"/>
                    <a:pt x="4332" y="163"/>
                    <a:pt x="4168" y="176"/>
                  </a:cubicBezTo>
                  <a:cubicBezTo>
                    <a:pt x="4168" y="188"/>
                    <a:pt x="4156" y="211"/>
                    <a:pt x="4120" y="223"/>
                  </a:cubicBezTo>
                  <a:cubicBezTo>
                    <a:pt x="4115" y="226"/>
                    <a:pt x="4108" y="228"/>
                    <a:pt x="4102" y="228"/>
                  </a:cubicBezTo>
                  <a:cubicBezTo>
                    <a:pt x="4080" y="228"/>
                    <a:pt x="4055" y="212"/>
                    <a:pt x="4037" y="176"/>
                  </a:cubicBezTo>
                  <a:cubicBezTo>
                    <a:pt x="4006" y="163"/>
                    <a:pt x="3977" y="158"/>
                    <a:pt x="3950" y="158"/>
                  </a:cubicBezTo>
                  <a:cubicBezTo>
                    <a:pt x="3816" y="158"/>
                    <a:pt x="3713" y="281"/>
                    <a:pt x="3584" y="330"/>
                  </a:cubicBezTo>
                  <a:cubicBezTo>
                    <a:pt x="3227" y="569"/>
                    <a:pt x="2787" y="521"/>
                    <a:pt x="2441" y="771"/>
                  </a:cubicBezTo>
                  <a:cubicBezTo>
                    <a:pt x="2334" y="771"/>
                    <a:pt x="2215" y="783"/>
                    <a:pt x="2156" y="902"/>
                  </a:cubicBezTo>
                  <a:cubicBezTo>
                    <a:pt x="1679" y="1009"/>
                    <a:pt x="1275" y="1295"/>
                    <a:pt x="822" y="1354"/>
                  </a:cubicBezTo>
                  <a:cubicBezTo>
                    <a:pt x="715" y="1366"/>
                    <a:pt x="620" y="1414"/>
                    <a:pt x="644" y="1533"/>
                  </a:cubicBezTo>
                  <a:cubicBezTo>
                    <a:pt x="644" y="1652"/>
                    <a:pt x="667" y="1783"/>
                    <a:pt x="536" y="1843"/>
                  </a:cubicBezTo>
                  <a:cubicBezTo>
                    <a:pt x="510" y="1853"/>
                    <a:pt x="489" y="1858"/>
                    <a:pt x="471" y="1858"/>
                  </a:cubicBezTo>
                  <a:cubicBezTo>
                    <a:pt x="369" y="1858"/>
                    <a:pt x="391" y="1705"/>
                    <a:pt x="310" y="1664"/>
                  </a:cubicBezTo>
                  <a:cubicBezTo>
                    <a:pt x="279" y="1648"/>
                    <a:pt x="247" y="1641"/>
                    <a:pt x="218" y="1641"/>
                  </a:cubicBezTo>
                  <a:cubicBezTo>
                    <a:pt x="135" y="1641"/>
                    <a:pt x="66" y="1699"/>
                    <a:pt x="48" y="1795"/>
                  </a:cubicBezTo>
                  <a:cubicBezTo>
                    <a:pt x="1" y="1973"/>
                    <a:pt x="24" y="2128"/>
                    <a:pt x="203" y="2235"/>
                  </a:cubicBezTo>
                  <a:cubicBezTo>
                    <a:pt x="215" y="2238"/>
                    <a:pt x="226" y="2240"/>
                    <a:pt x="236" y="2240"/>
                  </a:cubicBezTo>
                  <a:cubicBezTo>
                    <a:pt x="268" y="2240"/>
                    <a:pt x="292" y="2227"/>
                    <a:pt x="310" y="2200"/>
                  </a:cubicBezTo>
                  <a:cubicBezTo>
                    <a:pt x="441" y="2069"/>
                    <a:pt x="644" y="2188"/>
                    <a:pt x="763" y="2069"/>
                  </a:cubicBezTo>
                  <a:cubicBezTo>
                    <a:pt x="965" y="2021"/>
                    <a:pt x="1156" y="1950"/>
                    <a:pt x="1322" y="1795"/>
                  </a:cubicBezTo>
                  <a:cubicBezTo>
                    <a:pt x="1725" y="1546"/>
                    <a:pt x="2188" y="1462"/>
                    <a:pt x="2627" y="1356"/>
                  </a:cubicBezTo>
                  <a:lnTo>
                    <a:pt x="2627" y="1356"/>
                  </a:lnTo>
                  <a:cubicBezTo>
                    <a:pt x="2624" y="1359"/>
                    <a:pt x="2622" y="1363"/>
                    <a:pt x="2620" y="1366"/>
                  </a:cubicBezTo>
                  <a:lnTo>
                    <a:pt x="2632" y="1354"/>
                  </a:lnTo>
                  <a:lnTo>
                    <a:pt x="2632" y="1354"/>
                  </a:lnTo>
                  <a:cubicBezTo>
                    <a:pt x="2630" y="1355"/>
                    <a:pt x="2628" y="1355"/>
                    <a:pt x="2627" y="1356"/>
                  </a:cubicBezTo>
                  <a:lnTo>
                    <a:pt x="2627" y="1356"/>
                  </a:lnTo>
                  <a:cubicBezTo>
                    <a:pt x="2735" y="1193"/>
                    <a:pt x="2932" y="1316"/>
                    <a:pt x="3049" y="1200"/>
                  </a:cubicBezTo>
                  <a:cubicBezTo>
                    <a:pt x="3120" y="1104"/>
                    <a:pt x="3263" y="1128"/>
                    <a:pt x="3358" y="1069"/>
                  </a:cubicBezTo>
                  <a:cubicBezTo>
                    <a:pt x="3379" y="1081"/>
                    <a:pt x="3397" y="1086"/>
                    <a:pt x="3412" y="1086"/>
                  </a:cubicBezTo>
                  <a:cubicBezTo>
                    <a:pt x="3441" y="1086"/>
                    <a:pt x="3462" y="1068"/>
                    <a:pt x="3477" y="1045"/>
                  </a:cubicBezTo>
                  <a:cubicBezTo>
                    <a:pt x="3561" y="997"/>
                    <a:pt x="3620" y="938"/>
                    <a:pt x="3703" y="938"/>
                  </a:cubicBezTo>
                  <a:lnTo>
                    <a:pt x="3739" y="961"/>
                  </a:lnTo>
                  <a:lnTo>
                    <a:pt x="3763" y="938"/>
                  </a:lnTo>
                  <a:cubicBezTo>
                    <a:pt x="3810" y="890"/>
                    <a:pt x="3811" y="843"/>
                    <a:pt x="3799" y="807"/>
                  </a:cubicBezTo>
                  <a:lnTo>
                    <a:pt x="3799" y="807"/>
                  </a:lnTo>
                  <a:cubicBezTo>
                    <a:pt x="3835" y="829"/>
                    <a:pt x="3873" y="842"/>
                    <a:pt x="3918" y="842"/>
                  </a:cubicBezTo>
                  <a:cubicBezTo>
                    <a:pt x="3931" y="841"/>
                    <a:pt x="3944" y="841"/>
                    <a:pt x="3958" y="841"/>
                  </a:cubicBezTo>
                  <a:cubicBezTo>
                    <a:pt x="4007" y="841"/>
                    <a:pt x="4057" y="847"/>
                    <a:pt x="4107" y="847"/>
                  </a:cubicBezTo>
                  <a:cubicBezTo>
                    <a:pt x="4178" y="847"/>
                    <a:pt x="4248" y="834"/>
                    <a:pt x="4311" y="771"/>
                  </a:cubicBezTo>
                  <a:lnTo>
                    <a:pt x="4334" y="771"/>
                  </a:lnTo>
                  <a:cubicBezTo>
                    <a:pt x="4418" y="700"/>
                    <a:pt x="4537" y="711"/>
                    <a:pt x="4644" y="652"/>
                  </a:cubicBezTo>
                  <a:cubicBezTo>
                    <a:pt x="4692" y="652"/>
                    <a:pt x="4727" y="640"/>
                    <a:pt x="4763" y="592"/>
                  </a:cubicBezTo>
                  <a:cubicBezTo>
                    <a:pt x="4823" y="569"/>
                    <a:pt x="4870" y="533"/>
                    <a:pt x="4906" y="485"/>
                  </a:cubicBezTo>
                  <a:cubicBezTo>
                    <a:pt x="4933" y="107"/>
                    <a:pt x="4847" y="0"/>
                    <a:pt x="4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2"/>
            <p:cNvSpPr/>
            <p:nvPr/>
          </p:nvSpPr>
          <p:spPr>
            <a:xfrm>
              <a:off x="5877200" y="1612800"/>
              <a:ext cx="72375" cy="28250"/>
            </a:xfrm>
            <a:custGeom>
              <a:avLst/>
              <a:gdLst/>
              <a:ahLst/>
              <a:cxnLst/>
              <a:rect l="l" t="t" r="r" b="b"/>
              <a:pathLst>
                <a:path w="2895" h="1130" extrusionOk="0">
                  <a:moveTo>
                    <a:pt x="1828" y="1"/>
                  </a:moveTo>
                  <a:cubicBezTo>
                    <a:pt x="1271" y="1"/>
                    <a:pt x="716" y="70"/>
                    <a:pt x="156" y="85"/>
                  </a:cubicBezTo>
                  <a:cubicBezTo>
                    <a:pt x="1" y="371"/>
                    <a:pt x="251" y="585"/>
                    <a:pt x="299" y="835"/>
                  </a:cubicBezTo>
                  <a:cubicBezTo>
                    <a:pt x="334" y="895"/>
                    <a:pt x="370" y="954"/>
                    <a:pt x="418" y="990"/>
                  </a:cubicBezTo>
                  <a:cubicBezTo>
                    <a:pt x="703" y="1103"/>
                    <a:pt x="989" y="1130"/>
                    <a:pt x="1276" y="1130"/>
                  </a:cubicBezTo>
                  <a:cubicBezTo>
                    <a:pt x="1535" y="1130"/>
                    <a:pt x="1795" y="1108"/>
                    <a:pt x="2057" y="1108"/>
                  </a:cubicBezTo>
                  <a:cubicBezTo>
                    <a:pt x="2086" y="1108"/>
                    <a:pt x="2115" y="1108"/>
                    <a:pt x="2144" y="1109"/>
                  </a:cubicBezTo>
                  <a:cubicBezTo>
                    <a:pt x="2192" y="942"/>
                    <a:pt x="2025" y="883"/>
                    <a:pt x="1942" y="787"/>
                  </a:cubicBezTo>
                  <a:cubicBezTo>
                    <a:pt x="1704" y="514"/>
                    <a:pt x="1834" y="418"/>
                    <a:pt x="2096" y="371"/>
                  </a:cubicBezTo>
                  <a:cubicBezTo>
                    <a:pt x="2132" y="363"/>
                    <a:pt x="2168" y="360"/>
                    <a:pt x="2205" y="360"/>
                  </a:cubicBezTo>
                  <a:cubicBezTo>
                    <a:pt x="2320" y="360"/>
                    <a:pt x="2440" y="389"/>
                    <a:pt x="2553" y="389"/>
                  </a:cubicBezTo>
                  <a:cubicBezTo>
                    <a:pt x="2681" y="389"/>
                    <a:pt x="2801" y="352"/>
                    <a:pt x="2894" y="192"/>
                  </a:cubicBezTo>
                  <a:cubicBezTo>
                    <a:pt x="2870" y="168"/>
                    <a:pt x="2870" y="133"/>
                    <a:pt x="2858" y="109"/>
                  </a:cubicBezTo>
                  <a:cubicBezTo>
                    <a:pt x="2514" y="27"/>
                    <a:pt x="2170" y="1"/>
                    <a:pt x="1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2"/>
            <p:cNvSpPr/>
            <p:nvPr/>
          </p:nvSpPr>
          <p:spPr>
            <a:xfrm>
              <a:off x="6014125" y="1612450"/>
              <a:ext cx="59850" cy="29250"/>
            </a:xfrm>
            <a:custGeom>
              <a:avLst/>
              <a:gdLst/>
              <a:ahLst/>
              <a:cxnLst/>
              <a:rect l="l" t="t" r="r" b="b"/>
              <a:pathLst>
                <a:path w="2394" h="1170" extrusionOk="0">
                  <a:moveTo>
                    <a:pt x="1895" y="0"/>
                  </a:moveTo>
                  <a:cubicBezTo>
                    <a:pt x="1749" y="0"/>
                    <a:pt x="1597" y="38"/>
                    <a:pt x="1449" y="38"/>
                  </a:cubicBezTo>
                  <a:cubicBezTo>
                    <a:pt x="1378" y="38"/>
                    <a:pt x="1308" y="29"/>
                    <a:pt x="1239" y="4"/>
                  </a:cubicBezTo>
                  <a:cubicBezTo>
                    <a:pt x="1180" y="39"/>
                    <a:pt x="1120" y="99"/>
                    <a:pt x="1060" y="123"/>
                  </a:cubicBezTo>
                  <a:cubicBezTo>
                    <a:pt x="1011" y="137"/>
                    <a:pt x="957" y="142"/>
                    <a:pt x="902" y="142"/>
                  </a:cubicBezTo>
                  <a:cubicBezTo>
                    <a:pt x="770" y="142"/>
                    <a:pt x="627" y="113"/>
                    <a:pt x="498" y="113"/>
                  </a:cubicBezTo>
                  <a:cubicBezTo>
                    <a:pt x="371" y="113"/>
                    <a:pt x="257" y="142"/>
                    <a:pt x="179" y="254"/>
                  </a:cubicBezTo>
                  <a:cubicBezTo>
                    <a:pt x="1" y="492"/>
                    <a:pt x="334" y="837"/>
                    <a:pt x="239" y="1147"/>
                  </a:cubicBezTo>
                  <a:cubicBezTo>
                    <a:pt x="272" y="1159"/>
                    <a:pt x="301" y="1164"/>
                    <a:pt x="326" y="1164"/>
                  </a:cubicBezTo>
                  <a:cubicBezTo>
                    <a:pt x="427" y="1164"/>
                    <a:pt x="467" y="1078"/>
                    <a:pt x="477" y="992"/>
                  </a:cubicBezTo>
                  <a:cubicBezTo>
                    <a:pt x="548" y="897"/>
                    <a:pt x="525" y="754"/>
                    <a:pt x="608" y="670"/>
                  </a:cubicBezTo>
                  <a:cubicBezTo>
                    <a:pt x="665" y="622"/>
                    <a:pt x="727" y="568"/>
                    <a:pt x="805" y="568"/>
                  </a:cubicBezTo>
                  <a:cubicBezTo>
                    <a:pt x="842" y="568"/>
                    <a:pt x="883" y="580"/>
                    <a:pt x="929" y="611"/>
                  </a:cubicBezTo>
                  <a:cubicBezTo>
                    <a:pt x="907" y="609"/>
                    <a:pt x="885" y="608"/>
                    <a:pt x="865" y="608"/>
                  </a:cubicBezTo>
                  <a:cubicBezTo>
                    <a:pt x="745" y="608"/>
                    <a:pt x="664" y="642"/>
                    <a:pt x="644" y="754"/>
                  </a:cubicBezTo>
                  <a:cubicBezTo>
                    <a:pt x="632" y="897"/>
                    <a:pt x="715" y="980"/>
                    <a:pt x="834" y="1028"/>
                  </a:cubicBezTo>
                  <a:cubicBezTo>
                    <a:pt x="890" y="1048"/>
                    <a:pt x="947" y="1054"/>
                    <a:pt x="1005" y="1054"/>
                  </a:cubicBezTo>
                  <a:cubicBezTo>
                    <a:pt x="1089" y="1054"/>
                    <a:pt x="1174" y="1041"/>
                    <a:pt x="1258" y="1041"/>
                  </a:cubicBezTo>
                  <a:cubicBezTo>
                    <a:pt x="1350" y="1041"/>
                    <a:pt x="1440" y="1057"/>
                    <a:pt x="1525" y="1123"/>
                  </a:cubicBezTo>
                  <a:cubicBezTo>
                    <a:pt x="1587" y="1146"/>
                    <a:pt x="1650" y="1170"/>
                    <a:pt x="1715" y="1170"/>
                  </a:cubicBezTo>
                  <a:cubicBezTo>
                    <a:pt x="1750" y="1170"/>
                    <a:pt x="1785" y="1163"/>
                    <a:pt x="1822" y="1147"/>
                  </a:cubicBezTo>
                  <a:cubicBezTo>
                    <a:pt x="2120" y="968"/>
                    <a:pt x="2394" y="766"/>
                    <a:pt x="2358" y="349"/>
                  </a:cubicBezTo>
                  <a:cubicBezTo>
                    <a:pt x="2334" y="254"/>
                    <a:pt x="2311" y="158"/>
                    <a:pt x="2215" y="99"/>
                  </a:cubicBezTo>
                  <a:cubicBezTo>
                    <a:pt x="2114" y="22"/>
                    <a:pt x="2006" y="0"/>
                    <a:pt x="1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2"/>
            <p:cNvSpPr/>
            <p:nvPr/>
          </p:nvSpPr>
          <p:spPr>
            <a:xfrm>
              <a:off x="5771250" y="1608650"/>
              <a:ext cx="104200" cy="30725"/>
            </a:xfrm>
            <a:custGeom>
              <a:avLst/>
              <a:gdLst/>
              <a:ahLst/>
              <a:cxnLst/>
              <a:rect l="l" t="t" r="r" b="b"/>
              <a:pathLst>
                <a:path w="4168" h="1229" extrusionOk="0">
                  <a:moveTo>
                    <a:pt x="2847" y="490"/>
                  </a:moveTo>
                  <a:cubicBezTo>
                    <a:pt x="2862" y="497"/>
                    <a:pt x="2878" y="505"/>
                    <a:pt x="2894" y="513"/>
                  </a:cubicBezTo>
                  <a:cubicBezTo>
                    <a:pt x="2870" y="549"/>
                    <a:pt x="2989" y="608"/>
                    <a:pt x="2882" y="656"/>
                  </a:cubicBezTo>
                  <a:cubicBezTo>
                    <a:pt x="2905" y="608"/>
                    <a:pt x="2882" y="572"/>
                    <a:pt x="2870" y="525"/>
                  </a:cubicBezTo>
                  <a:cubicBezTo>
                    <a:pt x="2862" y="513"/>
                    <a:pt x="2855" y="501"/>
                    <a:pt x="2847" y="490"/>
                  </a:cubicBezTo>
                  <a:close/>
                  <a:moveTo>
                    <a:pt x="72" y="1"/>
                  </a:moveTo>
                  <a:cubicBezTo>
                    <a:pt x="24" y="37"/>
                    <a:pt x="0" y="72"/>
                    <a:pt x="48" y="168"/>
                  </a:cubicBezTo>
                  <a:cubicBezTo>
                    <a:pt x="60" y="239"/>
                    <a:pt x="96" y="299"/>
                    <a:pt x="155" y="358"/>
                  </a:cubicBezTo>
                  <a:cubicBezTo>
                    <a:pt x="215" y="418"/>
                    <a:pt x="179" y="489"/>
                    <a:pt x="179" y="572"/>
                  </a:cubicBezTo>
                  <a:cubicBezTo>
                    <a:pt x="179" y="584"/>
                    <a:pt x="191" y="608"/>
                    <a:pt x="191" y="644"/>
                  </a:cubicBezTo>
                  <a:cubicBezTo>
                    <a:pt x="215" y="656"/>
                    <a:pt x="238" y="691"/>
                    <a:pt x="250" y="703"/>
                  </a:cubicBezTo>
                  <a:cubicBezTo>
                    <a:pt x="319" y="758"/>
                    <a:pt x="382" y="783"/>
                    <a:pt x="441" y="783"/>
                  </a:cubicBezTo>
                  <a:cubicBezTo>
                    <a:pt x="535" y="783"/>
                    <a:pt x="617" y="718"/>
                    <a:pt x="691" y="608"/>
                  </a:cubicBezTo>
                  <a:cubicBezTo>
                    <a:pt x="727" y="537"/>
                    <a:pt x="738" y="453"/>
                    <a:pt x="810" y="406"/>
                  </a:cubicBezTo>
                  <a:cubicBezTo>
                    <a:pt x="989" y="379"/>
                    <a:pt x="1180" y="366"/>
                    <a:pt x="1371" y="366"/>
                  </a:cubicBezTo>
                  <a:cubicBezTo>
                    <a:pt x="1434" y="366"/>
                    <a:pt x="1498" y="367"/>
                    <a:pt x="1560" y="370"/>
                  </a:cubicBezTo>
                  <a:cubicBezTo>
                    <a:pt x="1692" y="451"/>
                    <a:pt x="1828" y="474"/>
                    <a:pt x="1966" y="474"/>
                  </a:cubicBezTo>
                  <a:cubicBezTo>
                    <a:pt x="2153" y="474"/>
                    <a:pt x="2342" y="431"/>
                    <a:pt x="2528" y="431"/>
                  </a:cubicBezTo>
                  <a:cubicBezTo>
                    <a:pt x="2560" y="431"/>
                    <a:pt x="2591" y="433"/>
                    <a:pt x="2623" y="436"/>
                  </a:cubicBezTo>
                  <a:lnTo>
                    <a:pt x="2623" y="436"/>
                  </a:lnTo>
                  <a:cubicBezTo>
                    <a:pt x="2279" y="545"/>
                    <a:pt x="2144" y="723"/>
                    <a:pt x="2524" y="1049"/>
                  </a:cubicBezTo>
                  <a:cubicBezTo>
                    <a:pt x="2819" y="1186"/>
                    <a:pt x="3121" y="1228"/>
                    <a:pt x="3427" y="1228"/>
                  </a:cubicBezTo>
                  <a:cubicBezTo>
                    <a:pt x="3653" y="1228"/>
                    <a:pt x="3880" y="1205"/>
                    <a:pt x="4108" y="1180"/>
                  </a:cubicBezTo>
                  <a:cubicBezTo>
                    <a:pt x="4167" y="1025"/>
                    <a:pt x="4048" y="965"/>
                    <a:pt x="3953" y="906"/>
                  </a:cubicBezTo>
                  <a:cubicBezTo>
                    <a:pt x="3846" y="870"/>
                    <a:pt x="3786" y="811"/>
                    <a:pt x="3775" y="691"/>
                  </a:cubicBezTo>
                  <a:cubicBezTo>
                    <a:pt x="3763" y="611"/>
                    <a:pt x="3763" y="541"/>
                    <a:pt x="3730" y="483"/>
                  </a:cubicBezTo>
                  <a:lnTo>
                    <a:pt x="3730" y="483"/>
                  </a:lnTo>
                  <a:cubicBezTo>
                    <a:pt x="3733" y="457"/>
                    <a:pt x="3733" y="418"/>
                    <a:pt x="3714" y="418"/>
                  </a:cubicBezTo>
                  <a:cubicBezTo>
                    <a:pt x="3708" y="418"/>
                    <a:pt x="3701" y="422"/>
                    <a:pt x="3691" y="430"/>
                  </a:cubicBezTo>
                  <a:cubicBezTo>
                    <a:pt x="3674" y="444"/>
                    <a:pt x="3662" y="449"/>
                    <a:pt x="3654" y="449"/>
                  </a:cubicBezTo>
                  <a:cubicBezTo>
                    <a:pt x="3630" y="449"/>
                    <a:pt x="3652" y="394"/>
                    <a:pt x="3715" y="394"/>
                  </a:cubicBezTo>
                  <a:cubicBezTo>
                    <a:pt x="3834" y="394"/>
                    <a:pt x="3929" y="358"/>
                    <a:pt x="3989" y="275"/>
                  </a:cubicBezTo>
                  <a:cubicBezTo>
                    <a:pt x="3917" y="239"/>
                    <a:pt x="3822" y="191"/>
                    <a:pt x="3727" y="180"/>
                  </a:cubicBezTo>
                  <a:cubicBezTo>
                    <a:pt x="2513" y="49"/>
                    <a:pt x="1298" y="13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2"/>
            <p:cNvSpPr/>
            <p:nvPr/>
          </p:nvSpPr>
          <p:spPr>
            <a:xfrm>
              <a:off x="6059975" y="1620375"/>
              <a:ext cx="116400" cy="25225"/>
            </a:xfrm>
            <a:custGeom>
              <a:avLst/>
              <a:gdLst/>
              <a:ahLst/>
              <a:cxnLst/>
              <a:rect l="l" t="t" r="r" b="b"/>
              <a:pathLst>
                <a:path w="4656" h="1009" extrusionOk="0">
                  <a:moveTo>
                    <a:pt x="688" y="0"/>
                  </a:moveTo>
                  <a:cubicBezTo>
                    <a:pt x="615" y="0"/>
                    <a:pt x="527" y="43"/>
                    <a:pt x="429" y="115"/>
                  </a:cubicBezTo>
                  <a:cubicBezTo>
                    <a:pt x="322" y="342"/>
                    <a:pt x="369" y="663"/>
                    <a:pt x="12" y="711"/>
                  </a:cubicBezTo>
                  <a:cubicBezTo>
                    <a:pt x="0" y="711"/>
                    <a:pt x="0" y="794"/>
                    <a:pt x="0" y="842"/>
                  </a:cubicBezTo>
                  <a:cubicBezTo>
                    <a:pt x="536" y="877"/>
                    <a:pt x="1060" y="913"/>
                    <a:pt x="1584" y="949"/>
                  </a:cubicBezTo>
                  <a:cubicBezTo>
                    <a:pt x="2596" y="973"/>
                    <a:pt x="3596" y="996"/>
                    <a:pt x="4608" y="1008"/>
                  </a:cubicBezTo>
                  <a:cubicBezTo>
                    <a:pt x="4656" y="937"/>
                    <a:pt x="4656" y="877"/>
                    <a:pt x="4608" y="794"/>
                  </a:cubicBezTo>
                  <a:cubicBezTo>
                    <a:pt x="4441" y="663"/>
                    <a:pt x="4263" y="663"/>
                    <a:pt x="4072" y="651"/>
                  </a:cubicBezTo>
                  <a:lnTo>
                    <a:pt x="3763" y="651"/>
                  </a:lnTo>
                  <a:cubicBezTo>
                    <a:pt x="3709" y="653"/>
                    <a:pt x="3655" y="654"/>
                    <a:pt x="3601" y="654"/>
                  </a:cubicBezTo>
                  <a:cubicBezTo>
                    <a:pt x="3330" y="654"/>
                    <a:pt x="3054" y="629"/>
                    <a:pt x="2786" y="580"/>
                  </a:cubicBezTo>
                  <a:cubicBezTo>
                    <a:pt x="2703" y="580"/>
                    <a:pt x="2644" y="580"/>
                    <a:pt x="2584" y="592"/>
                  </a:cubicBezTo>
                  <a:cubicBezTo>
                    <a:pt x="2501" y="603"/>
                    <a:pt x="2405" y="615"/>
                    <a:pt x="2322" y="615"/>
                  </a:cubicBezTo>
                  <a:cubicBezTo>
                    <a:pt x="2227" y="603"/>
                    <a:pt x="2155" y="592"/>
                    <a:pt x="2072" y="556"/>
                  </a:cubicBezTo>
                  <a:cubicBezTo>
                    <a:pt x="1798" y="508"/>
                    <a:pt x="1810" y="151"/>
                    <a:pt x="1572" y="68"/>
                  </a:cubicBezTo>
                  <a:cubicBezTo>
                    <a:pt x="1560" y="66"/>
                    <a:pt x="1548" y="65"/>
                    <a:pt x="1536" y="65"/>
                  </a:cubicBezTo>
                  <a:cubicBezTo>
                    <a:pt x="1293" y="65"/>
                    <a:pt x="1263" y="463"/>
                    <a:pt x="1023" y="463"/>
                  </a:cubicBezTo>
                  <a:cubicBezTo>
                    <a:pt x="982" y="463"/>
                    <a:pt x="936" y="451"/>
                    <a:pt x="881" y="425"/>
                  </a:cubicBezTo>
                  <a:cubicBezTo>
                    <a:pt x="858" y="365"/>
                    <a:pt x="881" y="318"/>
                    <a:pt x="881" y="258"/>
                  </a:cubicBezTo>
                  <a:cubicBezTo>
                    <a:pt x="854" y="75"/>
                    <a:pt x="785" y="0"/>
                    <a:pt x="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2"/>
            <p:cNvSpPr/>
            <p:nvPr/>
          </p:nvSpPr>
          <p:spPr>
            <a:xfrm>
              <a:off x="5783750" y="1701600"/>
              <a:ext cx="67600" cy="21000"/>
            </a:xfrm>
            <a:custGeom>
              <a:avLst/>
              <a:gdLst/>
              <a:ahLst/>
              <a:cxnLst/>
              <a:rect l="l" t="t" r="r" b="b"/>
              <a:pathLst>
                <a:path w="2704" h="840" extrusionOk="0">
                  <a:moveTo>
                    <a:pt x="653" y="1"/>
                  </a:moveTo>
                  <a:cubicBezTo>
                    <a:pt x="488" y="1"/>
                    <a:pt x="322" y="7"/>
                    <a:pt x="155" y="21"/>
                  </a:cubicBezTo>
                  <a:cubicBezTo>
                    <a:pt x="96" y="212"/>
                    <a:pt x="48" y="391"/>
                    <a:pt x="0" y="569"/>
                  </a:cubicBezTo>
                  <a:cubicBezTo>
                    <a:pt x="358" y="778"/>
                    <a:pt x="725" y="840"/>
                    <a:pt x="1098" y="840"/>
                  </a:cubicBezTo>
                  <a:cubicBezTo>
                    <a:pt x="1533" y="840"/>
                    <a:pt x="1975" y="756"/>
                    <a:pt x="2417" y="724"/>
                  </a:cubicBezTo>
                  <a:cubicBezTo>
                    <a:pt x="2703" y="581"/>
                    <a:pt x="2679" y="426"/>
                    <a:pt x="2382" y="391"/>
                  </a:cubicBezTo>
                  <a:cubicBezTo>
                    <a:pt x="2024" y="343"/>
                    <a:pt x="1691" y="367"/>
                    <a:pt x="1310" y="272"/>
                  </a:cubicBezTo>
                  <a:lnTo>
                    <a:pt x="1310" y="272"/>
                  </a:lnTo>
                  <a:cubicBezTo>
                    <a:pt x="1720" y="327"/>
                    <a:pt x="1958" y="358"/>
                    <a:pt x="2119" y="358"/>
                  </a:cubicBezTo>
                  <a:cubicBezTo>
                    <a:pt x="2341" y="358"/>
                    <a:pt x="2416" y="298"/>
                    <a:pt x="2596" y="152"/>
                  </a:cubicBezTo>
                  <a:cubicBezTo>
                    <a:pt x="1941" y="96"/>
                    <a:pt x="1302" y="1"/>
                    <a:pt x="6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5655750" y="1608475"/>
              <a:ext cx="56000" cy="19700"/>
            </a:xfrm>
            <a:custGeom>
              <a:avLst/>
              <a:gdLst/>
              <a:ahLst/>
              <a:cxnLst/>
              <a:rect l="l" t="t" r="r" b="b"/>
              <a:pathLst>
                <a:path w="2240" h="788" extrusionOk="0">
                  <a:moveTo>
                    <a:pt x="781" y="1"/>
                  </a:moveTo>
                  <a:cubicBezTo>
                    <a:pt x="555" y="1"/>
                    <a:pt x="326" y="15"/>
                    <a:pt x="96" y="20"/>
                  </a:cubicBezTo>
                  <a:cubicBezTo>
                    <a:pt x="1" y="246"/>
                    <a:pt x="96" y="413"/>
                    <a:pt x="239" y="544"/>
                  </a:cubicBezTo>
                  <a:cubicBezTo>
                    <a:pt x="567" y="595"/>
                    <a:pt x="877" y="734"/>
                    <a:pt x="1207" y="734"/>
                  </a:cubicBezTo>
                  <a:cubicBezTo>
                    <a:pt x="1261" y="734"/>
                    <a:pt x="1315" y="731"/>
                    <a:pt x="1370" y="722"/>
                  </a:cubicBezTo>
                  <a:cubicBezTo>
                    <a:pt x="1471" y="776"/>
                    <a:pt x="1575" y="788"/>
                    <a:pt x="1681" y="788"/>
                  </a:cubicBezTo>
                  <a:cubicBezTo>
                    <a:pt x="1765" y="788"/>
                    <a:pt x="1851" y="780"/>
                    <a:pt x="1937" y="780"/>
                  </a:cubicBezTo>
                  <a:cubicBezTo>
                    <a:pt x="1958" y="780"/>
                    <a:pt x="1979" y="781"/>
                    <a:pt x="2001" y="782"/>
                  </a:cubicBezTo>
                  <a:cubicBezTo>
                    <a:pt x="2239" y="675"/>
                    <a:pt x="2132" y="556"/>
                    <a:pt x="2001" y="484"/>
                  </a:cubicBezTo>
                  <a:cubicBezTo>
                    <a:pt x="1834" y="413"/>
                    <a:pt x="1727" y="294"/>
                    <a:pt x="1668" y="127"/>
                  </a:cubicBezTo>
                  <a:cubicBezTo>
                    <a:pt x="1376" y="25"/>
                    <a:pt x="1080" y="1"/>
                    <a:pt x="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5770350" y="1612425"/>
              <a:ext cx="45575" cy="21100"/>
            </a:xfrm>
            <a:custGeom>
              <a:avLst/>
              <a:gdLst/>
              <a:ahLst/>
              <a:cxnLst/>
              <a:rect l="l" t="t" r="r" b="b"/>
              <a:pathLst>
                <a:path w="1823" h="844" extrusionOk="0">
                  <a:moveTo>
                    <a:pt x="962" y="1"/>
                  </a:moveTo>
                  <a:cubicBezTo>
                    <a:pt x="809" y="1"/>
                    <a:pt x="661" y="24"/>
                    <a:pt x="524" y="124"/>
                  </a:cubicBezTo>
                  <a:cubicBezTo>
                    <a:pt x="572" y="159"/>
                    <a:pt x="620" y="219"/>
                    <a:pt x="655" y="267"/>
                  </a:cubicBezTo>
                  <a:cubicBezTo>
                    <a:pt x="610" y="418"/>
                    <a:pt x="536" y="488"/>
                    <a:pt x="436" y="488"/>
                  </a:cubicBezTo>
                  <a:cubicBezTo>
                    <a:pt x="378" y="488"/>
                    <a:pt x="312" y="465"/>
                    <a:pt x="239" y="421"/>
                  </a:cubicBezTo>
                  <a:cubicBezTo>
                    <a:pt x="211" y="385"/>
                    <a:pt x="170" y="370"/>
                    <a:pt x="126" y="370"/>
                  </a:cubicBezTo>
                  <a:cubicBezTo>
                    <a:pt x="112" y="370"/>
                    <a:pt x="98" y="371"/>
                    <a:pt x="84" y="374"/>
                  </a:cubicBezTo>
                  <a:cubicBezTo>
                    <a:pt x="24" y="445"/>
                    <a:pt x="1" y="540"/>
                    <a:pt x="36" y="636"/>
                  </a:cubicBezTo>
                  <a:cubicBezTo>
                    <a:pt x="84" y="731"/>
                    <a:pt x="167" y="755"/>
                    <a:pt x="239" y="814"/>
                  </a:cubicBezTo>
                  <a:cubicBezTo>
                    <a:pt x="570" y="822"/>
                    <a:pt x="906" y="844"/>
                    <a:pt x="1240" y="844"/>
                  </a:cubicBezTo>
                  <a:cubicBezTo>
                    <a:pt x="1435" y="844"/>
                    <a:pt x="1629" y="836"/>
                    <a:pt x="1822" y="814"/>
                  </a:cubicBezTo>
                  <a:cubicBezTo>
                    <a:pt x="1632" y="576"/>
                    <a:pt x="1810" y="219"/>
                    <a:pt x="1548" y="5"/>
                  </a:cubicBezTo>
                  <a:cubicBezTo>
                    <a:pt x="1489" y="15"/>
                    <a:pt x="1429" y="19"/>
                    <a:pt x="1368" y="19"/>
                  </a:cubicBezTo>
                  <a:cubicBezTo>
                    <a:pt x="1233" y="19"/>
                    <a:pt x="1096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5410475" y="1700900"/>
              <a:ext cx="68200" cy="19100"/>
            </a:xfrm>
            <a:custGeom>
              <a:avLst/>
              <a:gdLst/>
              <a:ahLst/>
              <a:cxnLst/>
              <a:rect l="l" t="t" r="r" b="b"/>
              <a:pathLst>
                <a:path w="2728" h="764" extrusionOk="0">
                  <a:moveTo>
                    <a:pt x="1906" y="0"/>
                  </a:moveTo>
                  <a:cubicBezTo>
                    <a:pt x="1840" y="0"/>
                    <a:pt x="1774" y="4"/>
                    <a:pt x="1704" y="14"/>
                  </a:cubicBezTo>
                  <a:cubicBezTo>
                    <a:pt x="1686" y="9"/>
                    <a:pt x="1672" y="7"/>
                    <a:pt x="1658" y="7"/>
                  </a:cubicBezTo>
                  <a:cubicBezTo>
                    <a:pt x="1635" y="7"/>
                    <a:pt x="1615" y="15"/>
                    <a:pt x="1584" y="38"/>
                  </a:cubicBezTo>
                  <a:cubicBezTo>
                    <a:pt x="1440" y="165"/>
                    <a:pt x="1278" y="191"/>
                    <a:pt x="1112" y="191"/>
                  </a:cubicBezTo>
                  <a:cubicBezTo>
                    <a:pt x="997" y="191"/>
                    <a:pt x="879" y="178"/>
                    <a:pt x="764" y="178"/>
                  </a:cubicBezTo>
                  <a:cubicBezTo>
                    <a:pt x="703" y="178"/>
                    <a:pt x="643" y="182"/>
                    <a:pt x="584" y="192"/>
                  </a:cubicBezTo>
                  <a:cubicBezTo>
                    <a:pt x="584" y="216"/>
                    <a:pt x="572" y="216"/>
                    <a:pt x="549" y="228"/>
                  </a:cubicBezTo>
                  <a:cubicBezTo>
                    <a:pt x="540" y="231"/>
                    <a:pt x="530" y="233"/>
                    <a:pt x="520" y="233"/>
                  </a:cubicBezTo>
                  <a:cubicBezTo>
                    <a:pt x="491" y="233"/>
                    <a:pt x="459" y="219"/>
                    <a:pt x="441" y="192"/>
                  </a:cubicBezTo>
                  <a:cubicBezTo>
                    <a:pt x="406" y="133"/>
                    <a:pt x="346" y="97"/>
                    <a:pt x="299" y="49"/>
                  </a:cubicBezTo>
                  <a:cubicBezTo>
                    <a:pt x="279" y="40"/>
                    <a:pt x="259" y="35"/>
                    <a:pt x="240" y="35"/>
                  </a:cubicBezTo>
                  <a:cubicBezTo>
                    <a:pt x="190" y="35"/>
                    <a:pt x="143" y="66"/>
                    <a:pt x="108" y="109"/>
                  </a:cubicBezTo>
                  <a:cubicBezTo>
                    <a:pt x="1" y="288"/>
                    <a:pt x="1" y="454"/>
                    <a:pt x="120" y="633"/>
                  </a:cubicBezTo>
                  <a:cubicBezTo>
                    <a:pt x="239" y="728"/>
                    <a:pt x="382" y="764"/>
                    <a:pt x="525" y="764"/>
                  </a:cubicBezTo>
                  <a:cubicBezTo>
                    <a:pt x="596" y="764"/>
                    <a:pt x="668" y="764"/>
                    <a:pt x="739" y="752"/>
                  </a:cubicBezTo>
                  <a:cubicBezTo>
                    <a:pt x="1217" y="699"/>
                    <a:pt x="1694" y="580"/>
                    <a:pt x="2180" y="580"/>
                  </a:cubicBezTo>
                  <a:cubicBezTo>
                    <a:pt x="2239" y="580"/>
                    <a:pt x="2299" y="581"/>
                    <a:pt x="2358" y="585"/>
                  </a:cubicBezTo>
                  <a:cubicBezTo>
                    <a:pt x="2382" y="597"/>
                    <a:pt x="2418" y="597"/>
                    <a:pt x="2454" y="609"/>
                  </a:cubicBezTo>
                  <a:cubicBezTo>
                    <a:pt x="2727" y="419"/>
                    <a:pt x="2727" y="216"/>
                    <a:pt x="2454" y="14"/>
                  </a:cubicBezTo>
                  <a:cubicBezTo>
                    <a:pt x="2406" y="73"/>
                    <a:pt x="2361" y="103"/>
                    <a:pt x="2317" y="103"/>
                  </a:cubicBezTo>
                  <a:cubicBezTo>
                    <a:pt x="2272" y="103"/>
                    <a:pt x="2227" y="73"/>
                    <a:pt x="2180" y="14"/>
                  </a:cubicBezTo>
                  <a:cubicBezTo>
                    <a:pt x="2084" y="7"/>
                    <a:pt x="1995" y="0"/>
                    <a:pt x="1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5803700" y="1613125"/>
              <a:ext cx="41675" cy="22150"/>
            </a:xfrm>
            <a:custGeom>
              <a:avLst/>
              <a:gdLst/>
              <a:ahLst/>
              <a:cxnLst/>
              <a:rect l="l" t="t" r="r" b="b"/>
              <a:pathLst>
                <a:path w="1667" h="886" extrusionOk="0">
                  <a:moveTo>
                    <a:pt x="214" y="1"/>
                  </a:moveTo>
                  <a:cubicBezTo>
                    <a:pt x="322" y="251"/>
                    <a:pt x="119" y="429"/>
                    <a:pt x="0" y="632"/>
                  </a:cubicBezTo>
                  <a:cubicBezTo>
                    <a:pt x="191" y="727"/>
                    <a:pt x="381" y="643"/>
                    <a:pt x="488" y="822"/>
                  </a:cubicBezTo>
                  <a:cubicBezTo>
                    <a:pt x="623" y="856"/>
                    <a:pt x="759" y="886"/>
                    <a:pt x="894" y="886"/>
                  </a:cubicBezTo>
                  <a:cubicBezTo>
                    <a:pt x="997" y="886"/>
                    <a:pt x="1100" y="868"/>
                    <a:pt x="1203" y="822"/>
                  </a:cubicBezTo>
                  <a:cubicBezTo>
                    <a:pt x="1048" y="393"/>
                    <a:pt x="1048" y="393"/>
                    <a:pt x="1488" y="239"/>
                  </a:cubicBezTo>
                  <a:cubicBezTo>
                    <a:pt x="1488" y="251"/>
                    <a:pt x="1500" y="274"/>
                    <a:pt x="1524" y="286"/>
                  </a:cubicBezTo>
                  <a:cubicBezTo>
                    <a:pt x="1535" y="289"/>
                    <a:pt x="1546" y="291"/>
                    <a:pt x="1556" y="291"/>
                  </a:cubicBezTo>
                  <a:cubicBezTo>
                    <a:pt x="1588" y="291"/>
                    <a:pt x="1613" y="275"/>
                    <a:pt x="1631" y="239"/>
                  </a:cubicBezTo>
                  <a:cubicBezTo>
                    <a:pt x="1643" y="227"/>
                    <a:pt x="1667" y="191"/>
                    <a:pt x="1667" y="179"/>
                  </a:cubicBezTo>
                  <a:cubicBezTo>
                    <a:pt x="1667" y="167"/>
                    <a:pt x="1643" y="131"/>
                    <a:pt x="1631" y="131"/>
                  </a:cubicBezTo>
                  <a:cubicBezTo>
                    <a:pt x="1155" y="108"/>
                    <a:pt x="679" y="13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6020375" y="1623550"/>
              <a:ext cx="32475" cy="18575"/>
            </a:xfrm>
            <a:custGeom>
              <a:avLst/>
              <a:gdLst/>
              <a:ahLst/>
              <a:cxnLst/>
              <a:rect l="l" t="t" r="r" b="b"/>
              <a:pathLst>
                <a:path w="1299" h="743" extrusionOk="0">
                  <a:moveTo>
                    <a:pt x="766" y="0"/>
                  </a:moveTo>
                  <a:cubicBezTo>
                    <a:pt x="647" y="0"/>
                    <a:pt x="519" y="24"/>
                    <a:pt x="406" y="72"/>
                  </a:cubicBezTo>
                  <a:cubicBezTo>
                    <a:pt x="275" y="119"/>
                    <a:pt x="239" y="215"/>
                    <a:pt x="227" y="346"/>
                  </a:cubicBezTo>
                  <a:cubicBezTo>
                    <a:pt x="215" y="488"/>
                    <a:pt x="144" y="607"/>
                    <a:pt x="1" y="703"/>
                  </a:cubicBezTo>
                  <a:cubicBezTo>
                    <a:pt x="158" y="733"/>
                    <a:pt x="315" y="743"/>
                    <a:pt x="470" y="743"/>
                  </a:cubicBezTo>
                  <a:cubicBezTo>
                    <a:pt x="748" y="743"/>
                    <a:pt x="1023" y="710"/>
                    <a:pt x="1299" y="703"/>
                  </a:cubicBezTo>
                  <a:cubicBezTo>
                    <a:pt x="1144" y="381"/>
                    <a:pt x="679" y="715"/>
                    <a:pt x="537" y="346"/>
                  </a:cubicBezTo>
                  <a:cubicBezTo>
                    <a:pt x="594" y="297"/>
                    <a:pt x="645" y="282"/>
                    <a:pt x="692" y="282"/>
                  </a:cubicBezTo>
                  <a:cubicBezTo>
                    <a:pt x="761" y="282"/>
                    <a:pt x="823" y="315"/>
                    <a:pt x="894" y="322"/>
                  </a:cubicBezTo>
                  <a:cubicBezTo>
                    <a:pt x="928" y="329"/>
                    <a:pt x="959" y="332"/>
                    <a:pt x="986" y="332"/>
                  </a:cubicBezTo>
                  <a:cubicBezTo>
                    <a:pt x="1182" y="332"/>
                    <a:pt x="1218" y="166"/>
                    <a:pt x="1072" y="72"/>
                  </a:cubicBezTo>
                  <a:cubicBezTo>
                    <a:pt x="995" y="24"/>
                    <a:pt x="885" y="0"/>
                    <a:pt x="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2"/>
            <p:cNvSpPr/>
            <p:nvPr/>
          </p:nvSpPr>
          <p:spPr>
            <a:xfrm>
              <a:off x="5622125" y="1608375"/>
              <a:ext cx="40500" cy="16800"/>
            </a:xfrm>
            <a:custGeom>
              <a:avLst/>
              <a:gdLst/>
              <a:ahLst/>
              <a:cxnLst/>
              <a:rect l="l" t="t" r="r" b="b"/>
              <a:pathLst>
                <a:path w="1620" h="672" extrusionOk="0">
                  <a:moveTo>
                    <a:pt x="1286" y="0"/>
                  </a:moveTo>
                  <a:cubicBezTo>
                    <a:pt x="1165" y="74"/>
                    <a:pt x="1033" y="91"/>
                    <a:pt x="898" y="91"/>
                  </a:cubicBezTo>
                  <a:cubicBezTo>
                    <a:pt x="792" y="91"/>
                    <a:pt x="685" y="81"/>
                    <a:pt x="578" y="81"/>
                  </a:cubicBezTo>
                  <a:cubicBezTo>
                    <a:pt x="471" y="81"/>
                    <a:pt x="364" y="91"/>
                    <a:pt x="262" y="131"/>
                  </a:cubicBezTo>
                  <a:lnTo>
                    <a:pt x="262" y="119"/>
                  </a:lnTo>
                  <a:cubicBezTo>
                    <a:pt x="191" y="238"/>
                    <a:pt x="0" y="369"/>
                    <a:pt x="131" y="524"/>
                  </a:cubicBezTo>
                  <a:cubicBezTo>
                    <a:pt x="221" y="636"/>
                    <a:pt x="334" y="672"/>
                    <a:pt x="456" y="672"/>
                  </a:cubicBezTo>
                  <a:cubicBezTo>
                    <a:pt x="592" y="672"/>
                    <a:pt x="737" y="627"/>
                    <a:pt x="869" y="595"/>
                  </a:cubicBezTo>
                  <a:cubicBezTo>
                    <a:pt x="956" y="532"/>
                    <a:pt x="1049" y="504"/>
                    <a:pt x="1143" y="504"/>
                  </a:cubicBezTo>
                  <a:cubicBezTo>
                    <a:pt x="1242" y="504"/>
                    <a:pt x="1343" y="535"/>
                    <a:pt x="1441" y="583"/>
                  </a:cubicBezTo>
                  <a:cubicBezTo>
                    <a:pt x="1458" y="588"/>
                    <a:pt x="1474" y="591"/>
                    <a:pt x="1490" y="591"/>
                  </a:cubicBezTo>
                  <a:cubicBezTo>
                    <a:pt x="1516" y="591"/>
                    <a:pt x="1542" y="582"/>
                    <a:pt x="1572" y="560"/>
                  </a:cubicBezTo>
                  <a:cubicBezTo>
                    <a:pt x="1620" y="357"/>
                    <a:pt x="1524" y="191"/>
                    <a:pt x="1441" y="24"/>
                  </a:cubicBezTo>
                  <a:cubicBezTo>
                    <a:pt x="1393" y="24"/>
                    <a:pt x="1346" y="12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2"/>
            <p:cNvSpPr/>
            <p:nvPr/>
          </p:nvSpPr>
          <p:spPr>
            <a:xfrm>
              <a:off x="5807250" y="1704825"/>
              <a:ext cx="56000" cy="13550"/>
            </a:xfrm>
            <a:custGeom>
              <a:avLst/>
              <a:gdLst/>
              <a:ahLst/>
              <a:cxnLst/>
              <a:rect l="l" t="t" r="r" b="b"/>
              <a:pathLst>
                <a:path w="2240" h="542" extrusionOk="0">
                  <a:moveTo>
                    <a:pt x="1829" y="1"/>
                  </a:moveTo>
                  <a:cubicBezTo>
                    <a:pt x="1771" y="1"/>
                    <a:pt x="1714" y="11"/>
                    <a:pt x="1656" y="35"/>
                  </a:cubicBezTo>
                  <a:cubicBezTo>
                    <a:pt x="1530" y="161"/>
                    <a:pt x="1388" y="204"/>
                    <a:pt x="1244" y="204"/>
                  </a:cubicBezTo>
                  <a:cubicBezTo>
                    <a:pt x="1116" y="204"/>
                    <a:pt x="988" y="170"/>
                    <a:pt x="870" y="131"/>
                  </a:cubicBezTo>
                  <a:cubicBezTo>
                    <a:pt x="770" y="97"/>
                    <a:pt x="675" y="85"/>
                    <a:pt x="584" y="85"/>
                  </a:cubicBezTo>
                  <a:cubicBezTo>
                    <a:pt x="383" y="85"/>
                    <a:pt x="197" y="145"/>
                    <a:pt x="1" y="178"/>
                  </a:cubicBezTo>
                  <a:cubicBezTo>
                    <a:pt x="139" y="302"/>
                    <a:pt x="299" y="319"/>
                    <a:pt x="462" y="319"/>
                  </a:cubicBezTo>
                  <a:cubicBezTo>
                    <a:pt x="525" y="319"/>
                    <a:pt x="589" y="316"/>
                    <a:pt x="651" y="316"/>
                  </a:cubicBezTo>
                  <a:cubicBezTo>
                    <a:pt x="693" y="316"/>
                    <a:pt x="734" y="317"/>
                    <a:pt x="775" y="321"/>
                  </a:cubicBezTo>
                  <a:cubicBezTo>
                    <a:pt x="805" y="325"/>
                    <a:pt x="836" y="326"/>
                    <a:pt x="867" y="326"/>
                  </a:cubicBezTo>
                  <a:cubicBezTo>
                    <a:pt x="986" y="326"/>
                    <a:pt x="1108" y="305"/>
                    <a:pt x="1229" y="305"/>
                  </a:cubicBezTo>
                  <a:cubicBezTo>
                    <a:pt x="1374" y="305"/>
                    <a:pt x="1516" y="336"/>
                    <a:pt x="1644" y="476"/>
                  </a:cubicBezTo>
                  <a:cubicBezTo>
                    <a:pt x="1712" y="527"/>
                    <a:pt x="1785" y="541"/>
                    <a:pt x="1865" y="541"/>
                  </a:cubicBezTo>
                  <a:cubicBezTo>
                    <a:pt x="1897" y="541"/>
                    <a:pt x="1931" y="539"/>
                    <a:pt x="1965" y="535"/>
                  </a:cubicBezTo>
                  <a:cubicBezTo>
                    <a:pt x="2132" y="393"/>
                    <a:pt x="2239" y="262"/>
                    <a:pt x="2085" y="59"/>
                  </a:cubicBezTo>
                  <a:cubicBezTo>
                    <a:pt x="1999" y="24"/>
                    <a:pt x="1914" y="1"/>
                    <a:pt x="1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2"/>
            <p:cNvSpPr/>
            <p:nvPr/>
          </p:nvSpPr>
          <p:spPr>
            <a:xfrm>
              <a:off x="5914725" y="1618125"/>
              <a:ext cx="30675" cy="22700"/>
            </a:xfrm>
            <a:custGeom>
              <a:avLst/>
              <a:gdLst/>
              <a:ahLst/>
              <a:cxnLst/>
              <a:rect l="l" t="t" r="r" b="b"/>
              <a:pathLst>
                <a:path w="1227" h="908" extrusionOk="0">
                  <a:moveTo>
                    <a:pt x="308" y="0"/>
                  </a:moveTo>
                  <a:cubicBezTo>
                    <a:pt x="226" y="0"/>
                    <a:pt x="153" y="37"/>
                    <a:pt x="107" y="170"/>
                  </a:cubicBezTo>
                  <a:cubicBezTo>
                    <a:pt x="0" y="455"/>
                    <a:pt x="95" y="682"/>
                    <a:pt x="405" y="765"/>
                  </a:cubicBezTo>
                  <a:cubicBezTo>
                    <a:pt x="512" y="789"/>
                    <a:pt x="584" y="824"/>
                    <a:pt x="643" y="908"/>
                  </a:cubicBezTo>
                  <a:lnTo>
                    <a:pt x="798" y="896"/>
                  </a:lnTo>
                  <a:cubicBezTo>
                    <a:pt x="1226" y="670"/>
                    <a:pt x="822" y="443"/>
                    <a:pt x="762" y="205"/>
                  </a:cubicBezTo>
                  <a:cubicBezTo>
                    <a:pt x="738" y="146"/>
                    <a:pt x="691" y="98"/>
                    <a:pt x="643" y="51"/>
                  </a:cubicBezTo>
                  <a:cubicBezTo>
                    <a:pt x="633" y="52"/>
                    <a:pt x="623" y="52"/>
                    <a:pt x="613" y="52"/>
                  </a:cubicBezTo>
                  <a:cubicBezTo>
                    <a:pt x="517" y="52"/>
                    <a:pt x="406" y="0"/>
                    <a:pt x="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5864400" y="1613825"/>
              <a:ext cx="24750" cy="24325"/>
            </a:xfrm>
            <a:custGeom>
              <a:avLst/>
              <a:gdLst/>
              <a:ahLst/>
              <a:cxnLst/>
              <a:rect l="l" t="t" r="r" b="b"/>
              <a:pathLst>
                <a:path w="990" h="973" extrusionOk="0">
                  <a:moveTo>
                    <a:pt x="565" y="0"/>
                  </a:moveTo>
                  <a:cubicBezTo>
                    <a:pt x="533" y="0"/>
                    <a:pt x="503" y="27"/>
                    <a:pt x="477" y="80"/>
                  </a:cubicBezTo>
                  <a:cubicBezTo>
                    <a:pt x="441" y="151"/>
                    <a:pt x="382" y="211"/>
                    <a:pt x="322" y="270"/>
                  </a:cubicBezTo>
                  <a:lnTo>
                    <a:pt x="227" y="401"/>
                  </a:lnTo>
                  <a:cubicBezTo>
                    <a:pt x="168" y="473"/>
                    <a:pt x="132" y="544"/>
                    <a:pt x="72" y="604"/>
                  </a:cubicBezTo>
                  <a:cubicBezTo>
                    <a:pt x="37" y="639"/>
                    <a:pt x="1" y="687"/>
                    <a:pt x="1" y="746"/>
                  </a:cubicBezTo>
                  <a:cubicBezTo>
                    <a:pt x="37" y="758"/>
                    <a:pt x="49" y="794"/>
                    <a:pt x="72" y="806"/>
                  </a:cubicBezTo>
                  <a:cubicBezTo>
                    <a:pt x="191" y="806"/>
                    <a:pt x="299" y="818"/>
                    <a:pt x="370" y="937"/>
                  </a:cubicBezTo>
                  <a:cubicBezTo>
                    <a:pt x="406" y="937"/>
                    <a:pt x="453" y="961"/>
                    <a:pt x="477" y="973"/>
                  </a:cubicBezTo>
                  <a:cubicBezTo>
                    <a:pt x="632" y="937"/>
                    <a:pt x="811" y="925"/>
                    <a:pt x="918" y="794"/>
                  </a:cubicBezTo>
                  <a:cubicBezTo>
                    <a:pt x="989" y="496"/>
                    <a:pt x="739" y="318"/>
                    <a:pt x="644" y="56"/>
                  </a:cubicBezTo>
                  <a:cubicBezTo>
                    <a:pt x="617" y="18"/>
                    <a:pt x="590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5604250" y="1609550"/>
              <a:ext cx="40225" cy="17000"/>
            </a:xfrm>
            <a:custGeom>
              <a:avLst/>
              <a:gdLst/>
              <a:ahLst/>
              <a:cxnLst/>
              <a:rect l="l" t="t" r="r" b="b"/>
              <a:pathLst>
                <a:path w="1609" h="680" extrusionOk="0">
                  <a:moveTo>
                    <a:pt x="977" y="72"/>
                  </a:moveTo>
                  <a:cubicBezTo>
                    <a:pt x="656" y="155"/>
                    <a:pt x="239" y="1"/>
                    <a:pt x="1" y="370"/>
                  </a:cubicBezTo>
                  <a:cubicBezTo>
                    <a:pt x="60" y="370"/>
                    <a:pt x="120" y="373"/>
                    <a:pt x="177" y="373"/>
                  </a:cubicBezTo>
                  <a:cubicBezTo>
                    <a:pt x="233" y="373"/>
                    <a:pt x="287" y="370"/>
                    <a:pt x="334" y="358"/>
                  </a:cubicBezTo>
                  <a:cubicBezTo>
                    <a:pt x="390" y="340"/>
                    <a:pt x="438" y="332"/>
                    <a:pt x="478" y="332"/>
                  </a:cubicBezTo>
                  <a:cubicBezTo>
                    <a:pt x="653" y="332"/>
                    <a:pt x="698" y="486"/>
                    <a:pt x="727" y="679"/>
                  </a:cubicBezTo>
                  <a:cubicBezTo>
                    <a:pt x="787" y="672"/>
                    <a:pt x="847" y="670"/>
                    <a:pt x="907" y="670"/>
                  </a:cubicBezTo>
                  <a:cubicBezTo>
                    <a:pt x="975" y="670"/>
                    <a:pt x="1044" y="673"/>
                    <a:pt x="1113" y="673"/>
                  </a:cubicBezTo>
                  <a:cubicBezTo>
                    <a:pt x="1284" y="673"/>
                    <a:pt x="1452" y="657"/>
                    <a:pt x="1608" y="548"/>
                  </a:cubicBezTo>
                  <a:cubicBezTo>
                    <a:pt x="1519" y="548"/>
                    <a:pt x="1430" y="528"/>
                    <a:pt x="1345" y="528"/>
                  </a:cubicBezTo>
                  <a:cubicBezTo>
                    <a:pt x="1317" y="528"/>
                    <a:pt x="1290" y="530"/>
                    <a:pt x="1263" y="536"/>
                  </a:cubicBezTo>
                  <a:cubicBezTo>
                    <a:pt x="1244" y="538"/>
                    <a:pt x="1225" y="538"/>
                    <a:pt x="1208" y="538"/>
                  </a:cubicBezTo>
                  <a:cubicBezTo>
                    <a:pt x="851" y="538"/>
                    <a:pt x="898" y="311"/>
                    <a:pt x="977" y="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5930800" y="1622575"/>
              <a:ext cx="32450" cy="18250"/>
            </a:xfrm>
            <a:custGeom>
              <a:avLst/>
              <a:gdLst/>
              <a:ahLst/>
              <a:cxnLst/>
              <a:rect l="l" t="t" r="r" b="b"/>
              <a:pathLst>
                <a:path w="1298" h="730" extrusionOk="0">
                  <a:moveTo>
                    <a:pt x="183" y="1"/>
                  </a:moveTo>
                  <a:cubicBezTo>
                    <a:pt x="126" y="1"/>
                    <a:pt x="66" y="9"/>
                    <a:pt x="0" y="27"/>
                  </a:cubicBezTo>
                  <a:cubicBezTo>
                    <a:pt x="12" y="134"/>
                    <a:pt x="12" y="337"/>
                    <a:pt x="48" y="337"/>
                  </a:cubicBezTo>
                  <a:cubicBezTo>
                    <a:pt x="393" y="396"/>
                    <a:pt x="179" y="575"/>
                    <a:pt x="131" y="730"/>
                  </a:cubicBezTo>
                  <a:lnTo>
                    <a:pt x="1298" y="730"/>
                  </a:lnTo>
                  <a:cubicBezTo>
                    <a:pt x="1238" y="682"/>
                    <a:pt x="1191" y="635"/>
                    <a:pt x="1143" y="587"/>
                  </a:cubicBezTo>
                  <a:cubicBezTo>
                    <a:pt x="797" y="451"/>
                    <a:pt x="599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5855775" y="1704975"/>
              <a:ext cx="24425" cy="15575"/>
            </a:xfrm>
            <a:custGeom>
              <a:avLst/>
              <a:gdLst/>
              <a:ahLst/>
              <a:cxnLst/>
              <a:rect l="l" t="t" r="r" b="b"/>
              <a:pathLst>
                <a:path w="977" h="623" extrusionOk="0">
                  <a:moveTo>
                    <a:pt x="525" y="1"/>
                  </a:moveTo>
                  <a:cubicBezTo>
                    <a:pt x="394" y="1"/>
                    <a:pt x="263" y="10"/>
                    <a:pt x="132" y="29"/>
                  </a:cubicBezTo>
                  <a:cubicBezTo>
                    <a:pt x="84" y="184"/>
                    <a:pt x="36" y="315"/>
                    <a:pt x="1" y="470"/>
                  </a:cubicBezTo>
                  <a:cubicBezTo>
                    <a:pt x="118" y="580"/>
                    <a:pt x="251" y="623"/>
                    <a:pt x="396" y="623"/>
                  </a:cubicBezTo>
                  <a:cubicBezTo>
                    <a:pt x="501" y="623"/>
                    <a:pt x="612" y="600"/>
                    <a:pt x="727" y="565"/>
                  </a:cubicBezTo>
                  <a:cubicBezTo>
                    <a:pt x="977" y="434"/>
                    <a:pt x="929" y="232"/>
                    <a:pt x="846" y="17"/>
                  </a:cubicBezTo>
                  <a:cubicBezTo>
                    <a:pt x="739" y="7"/>
                    <a:pt x="632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2"/>
            <p:cNvSpPr/>
            <p:nvPr/>
          </p:nvSpPr>
          <p:spPr>
            <a:xfrm>
              <a:off x="5689675" y="1622400"/>
              <a:ext cx="44375" cy="8825"/>
            </a:xfrm>
            <a:custGeom>
              <a:avLst/>
              <a:gdLst/>
              <a:ahLst/>
              <a:cxnLst/>
              <a:rect l="l" t="t" r="r" b="b"/>
              <a:pathLst>
                <a:path w="1775" h="353" extrusionOk="0">
                  <a:moveTo>
                    <a:pt x="1211" y="1"/>
                  </a:moveTo>
                  <a:cubicBezTo>
                    <a:pt x="1052" y="1"/>
                    <a:pt x="901" y="37"/>
                    <a:pt x="763" y="153"/>
                  </a:cubicBezTo>
                  <a:cubicBezTo>
                    <a:pt x="513" y="165"/>
                    <a:pt x="251" y="165"/>
                    <a:pt x="1" y="177"/>
                  </a:cubicBezTo>
                  <a:cubicBezTo>
                    <a:pt x="492" y="277"/>
                    <a:pt x="966" y="352"/>
                    <a:pt x="1451" y="352"/>
                  </a:cubicBezTo>
                  <a:cubicBezTo>
                    <a:pt x="1543" y="352"/>
                    <a:pt x="1635" y="350"/>
                    <a:pt x="1727" y="344"/>
                  </a:cubicBezTo>
                  <a:cubicBezTo>
                    <a:pt x="1739" y="320"/>
                    <a:pt x="1763" y="272"/>
                    <a:pt x="1775" y="237"/>
                  </a:cubicBezTo>
                  <a:cubicBezTo>
                    <a:pt x="1727" y="118"/>
                    <a:pt x="1632" y="58"/>
                    <a:pt x="1525" y="34"/>
                  </a:cubicBezTo>
                  <a:cubicBezTo>
                    <a:pt x="1418" y="16"/>
                    <a:pt x="1313" y="1"/>
                    <a:pt x="1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2"/>
            <p:cNvSpPr/>
            <p:nvPr/>
          </p:nvSpPr>
          <p:spPr>
            <a:xfrm>
              <a:off x="5732850" y="1622050"/>
              <a:ext cx="38125" cy="12150"/>
            </a:xfrm>
            <a:custGeom>
              <a:avLst/>
              <a:gdLst/>
              <a:ahLst/>
              <a:cxnLst/>
              <a:rect l="l" t="t" r="r" b="b"/>
              <a:pathLst>
                <a:path w="1525" h="486" extrusionOk="0">
                  <a:moveTo>
                    <a:pt x="393" y="1"/>
                  </a:moveTo>
                  <a:cubicBezTo>
                    <a:pt x="191" y="1"/>
                    <a:pt x="108" y="132"/>
                    <a:pt x="48" y="286"/>
                  </a:cubicBezTo>
                  <a:cubicBezTo>
                    <a:pt x="36" y="310"/>
                    <a:pt x="12" y="334"/>
                    <a:pt x="0" y="358"/>
                  </a:cubicBezTo>
                  <a:cubicBezTo>
                    <a:pt x="289" y="459"/>
                    <a:pt x="582" y="486"/>
                    <a:pt x="880" y="486"/>
                  </a:cubicBezTo>
                  <a:cubicBezTo>
                    <a:pt x="1073" y="486"/>
                    <a:pt x="1268" y="474"/>
                    <a:pt x="1465" y="465"/>
                  </a:cubicBezTo>
                  <a:cubicBezTo>
                    <a:pt x="1501" y="406"/>
                    <a:pt x="1524" y="346"/>
                    <a:pt x="1465" y="298"/>
                  </a:cubicBezTo>
                  <a:cubicBezTo>
                    <a:pt x="1441" y="286"/>
                    <a:pt x="1417" y="251"/>
                    <a:pt x="1382" y="239"/>
                  </a:cubicBezTo>
                  <a:cubicBezTo>
                    <a:pt x="1298" y="215"/>
                    <a:pt x="1203" y="179"/>
                    <a:pt x="1096" y="179"/>
                  </a:cubicBezTo>
                  <a:cubicBezTo>
                    <a:pt x="1081" y="180"/>
                    <a:pt x="1067" y="180"/>
                    <a:pt x="1053" y="180"/>
                  </a:cubicBezTo>
                  <a:cubicBezTo>
                    <a:pt x="819" y="180"/>
                    <a:pt x="595" y="9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2"/>
            <p:cNvSpPr/>
            <p:nvPr/>
          </p:nvSpPr>
          <p:spPr>
            <a:xfrm>
              <a:off x="5874525" y="1704125"/>
              <a:ext cx="20275" cy="13575"/>
            </a:xfrm>
            <a:custGeom>
              <a:avLst/>
              <a:gdLst/>
              <a:ahLst/>
              <a:cxnLst/>
              <a:rect l="l" t="t" r="r" b="b"/>
              <a:pathLst>
                <a:path w="811" h="543" extrusionOk="0">
                  <a:moveTo>
                    <a:pt x="419" y="0"/>
                  </a:moveTo>
                  <a:cubicBezTo>
                    <a:pt x="311" y="0"/>
                    <a:pt x="204" y="14"/>
                    <a:pt x="96" y="51"/>
                  </a:cubicBezTo>
                  <a:cubicBezTo>
                    <a:pt x="1" y="206"/>
                    <a:pt x="25" y="337"/>
                    <a:pt x="96" y="480"/>
                  </a:cubicBezTo>
                  <a:cubicBezTo>
                    <a:pt x="150" y="522"/>
                    <a:pt x="197" y="543"/>
                    <a:pt x="243" y="543"/>
                  </a:cubicBezTo>
                  <a:cubicBezTo>
                    <a:pt x="289" y="543"/>
                    <a:pt x="334" y="522"/>
                    <a:pt x="382" y="480"/>
                  </a:cubicBezTo>
                  <a:cubicBezTo>
                    <a:pt x="453" y="266"/>
                    <a:pt x="715" y="230"/>
                    <a:pt x="810" y="40"/>
                  </a:cubicBezTo>
                  <a:cubicBezTo>
                    <a:pt x="680" y="20"/>
                    <a:pt x="550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2"/>
            <p:cNvSpPr/>
            <p:nvPr/>
          </p:nvSpPr>
          <p:spPr>
            <a:xfrm>
              <a:off x="5532825" y="1648525"/>
              <a:ext cx="32775" cy="11050"/>
            </a:xfrm>
            <a:custGeom>
              <a:avLst/>
              <a:gdLst/>
              <a:ahLst/>
              <a:cxnLst/>
              <a:rect l="l" t="t" r="r" b="b"/>
              <a:pathLst>
                <a:path w="1311" h="442" extrusionOk="0">
                  <a:moveTo>
                    <a:pt x="1222" y="0"/>
                  </a:moveTo>
                  <a:cubicBezTo>
                    <a:pt x="757" y="0"/>
                    <a:pt x="336" y="95"/>
                    <a:pt x="0" y="442"/>
                  </a:cubicBezTo>
                  <a:cubicBezTo>
                    <a:pt x="453" y="359"/>
                    <a:pt x="870" y="180"/>
                    <a:pt x="1310" y="1"/>
                  </a:cubicBezTo>
                  <a:cubicBezTo>
                    <a:pt x="1281" y="1"/>
                    <a:pt x="1251" y="0"/>
                    <a:pt x="1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2"/>
            <p:cNvSpPr/>
            <p:nvPr/>
          </p:nvSpPr>
          <p:spPr>
            <a:xfrm>
              <a:off x="5449475" y="1679975"/>
              <a:ext cx="12225" cy="7425"/>
            </a:xfrm>
            <a:custGeom>
              <a:avLst/>
              <a:gdLst/>
              <a:ahLst/>
              <a:cxnLst/>
              <a:rect l="l" t="t" r="r" b="b"/>
              <a:pathLst>
                <a:path w="489" h="297" extrusionOk="0">
                  <a:moveTo>
                    <a:pt x="153" y="1"/>
                  </a:moveTo>
                  <a:cubicBezTo>
                    <a:pt x="96" y="1"/>
                    <a:pt x="44" y="14"/>
                    <a:pt x="13" y="77"/>
                  </a:cubicBezTo>
                  <a:cubicBezTo>
                    <a:pt x="1" y="124"/>
                    <a:pt x="96" y="220"/>
                    <a:pt x="155" y="291"/>
                  </a:cubicBezTo>
                  <a:cubicBezTo>
                    <a:pt x="189" y="294"/>
                    <a:pt x="220" y="296"/>
                    <a:pt x="251" y="296"/>
                  </a:cubicBezTo>
                  <a:cubicBezTo>
                    <a:pt x="351" y="296"/>
                    <a:pt x="434" y="273"/>
                    <a:pt x="489" y="172"/>
                  </a:cubicBezTo>
                  <a:cubicBezTo>
                    <a:pt x="429" y="113"/>
                    <a:pt x="370" y="65"/>
                    <a:pt x="310" y="5"/>
                  </a:cubicBezTo>
                  <a:cubicBezTo>
                    <a:pt x="299" y="7"/>
                    <a:pt x="288" y="7"/>
                    <a:pt x="277" y="7"/>
                  </a:cubicBezTo>
                  <a:cubicBezTo>
                    <a:pt x="236" y="7"/>
                    <a:pt x="193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2"/>
            <p:cNvSpPr/>
            <p:nvPr/>
          </p:nvSpPr>
          <p:spPr>
            <a:xfrm>
              <a:off x="5876925" y="1633375"/>
              <a:ext cx="10725" cy="6650"/>
            </a:xfrm>
            <a:custGeom>
              <a:avLst/>
              <a:gdLst/>
              <a:ahLst/>
              <a:cxnLst/>
              <a:rect l="l" t="t" r="r" b="b"/>
              <a:pathLst>
                <a:path w="429" h="266" extrusionOk="0">
                  <a:moveTo>
                    <a:pt x="429" y="0"/>
                  </a:moveTo>
                  <a:cubicBezTo>
                    <a:pt x="262" y="24"/>
                    <a:pt x="83" y="0"/>
                    <a:pt x="0" y="179"/>
                  </a:cubicBezTo>
                  <a:cubicBezTo>
                    <a:pt x="51" y="243"/>
                    <a:pt x="103" y="266"/>
                    <a:pt x="154" y="266"/>
                  </a:cubicBezTo>
                  <a:cubicBezTo>
                    <a:pt x="245" y="266"/>
                    <a:pt x="337" y="193"/>
                    <a:pt x="429" y="155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2"/>
            <p:cNvSpPr/>
            <p:nvPr/>
          </p:nvSpPr>
          <p:spPr>
            <a:xfrm>
              <a:off x="5593850" y="1633675"/>
              <a:ext cx="14000" cy="4175"/>
            </a:xfrm>
            <a:custGeom>
              <a:avLst/>
              <a:gdLst/>
              <a:ahLst/>
              <a:cxnLst/>
              <a:rect l="l" t="t" r="r" b="b"/>
              <a:pathLst>
                <a:path w="560" h="167" extrusionOk="0">
                  <a:moveTo>
                    <a:pt x="0" y="0"/>
                  </a:moveTo>
                  <a:lnTo>
                    <a:pt x="0" y="167"/>
                  </a:lnTo>
                  <a:cubicBezTo>
                    <a:pt x="191" y="131"/>
                    <a:pt x="393" y="167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5453050" y="1698975"/>
              <a:ext cx="11925" cy="4400"/>
            </a:xfrm>
            <a:custGeom>
              <a:avLst/>
              <a:gdLst/>
              <a:ahLst/>
              <a:cxnLst/>
              <a:rect l="l" t="t" r="r" b="b"/>
              <a:pathLst>
                <a:path w="477" h="176" extrusionOk="0">
                  <a:moveTo>
                    <a:pt x="261" y="1"/>
                  </a:moveTo>
                  <a:cubicBezTo>
                    <a:pt x="176" y="1"/>
                    <a:pt x="92" y="39"/>
                    <a:pt x="1" y="91"/>
                  </a:cubicBezTo>
                  <a:cubicBezTo>
                    <a:pt x="86" y="146"/>
                    <a:pt x="165" y="176"/>
                    <a:pt x="245" y="176"/>
                  </a:cubicBezTo>
                  <a:cubicBezTo>
                    <a:pt x="320" y="176"/>
                    <a:pt x="396" y="149"/>
                    <a:pt x="477" y="91"/>
                  </a:cubicBezTo>
                  <a:cubicBezTo>
                    <a:pt x="402" y="26"/>
                    <a:pt x="331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2"/>
            <p:cNvSpPr/>
            <p:nvPr/>
          </p:nvSpPr>
          <p:spPr>
            <a:xfrm>
              <a:off x="5643850" y="1618975"/>
              <a:ext cx="14300" cy="4875"/>
            </a:xfrm>
            <a:custGeom>
              <a:avLst/>
              <a:gdLst/>
              <a:ahLst/>
              <a:cxnLst/>
              <a:rect l="l" t="t" r="r" b="b"/>
              <a:pathLst>
                <a:path w="572" h="195" extrusionOk="0">
                  <a:moveTo>
                    <a:pt x="278" y="0"/>
                  </a:moveTo>
                  <a:cubicBezTo>
                    <a:pt x="182" y="0"/>
                    <a:pt x="89" y="54"/>
                    <a:pt x="0" y="171"/>
                  </a:cubicBezTo>
                  <a:cubicBezTo>
                    <a:pt x="127" y="171"/>
                    <a:pt x="249" y="195"/>
                    <a:pt x="366" y="195"/>
                  </a:cubicBezTo>
                  <a:cubicBezTo>
                    <a:pt x="436" y="195"/>
                    <a:pt x="505" y="186"/>
                    <a:pt x="572" y="159"/>
                  </a:cubicBezTo>
                  <a:cubicBezTo>
                    <a:pt x="475" y="57"/>
                    <a:pt x="376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2"/>
            <p:cNvSpPr/>
            <p:nvPr/>
          </p:nvSpPr>
          <p:spPr>
            <a:xfrm>
              <a:off x="5564975" y="1644650"/>
              <a:ext cx="11025" cy="4225"/>
            </a:xfrm>
            <a:custGeom>
              <a:avLst/>
              <a:gdLst/>
              <a:ahLst/>
              <a:cxnLst/>
              <a:rect l="l" t="t" r="r" b="b"/>
              <a:pathLst>
                <a:path w="441" h="169" extrusionOk="0">
                  <a:moveTo>
                    <a:pt x="340" y="1"/>
                  </a:moveTo>
                  <a:cubicBezTo>
                    <a:pt x="206" y="1"/>
                    <a:pt x="76" y="16"/>
                    <a:pt x="0" y="168"/>
                  </a:cubicBezTo>
                  <a:cubicBezTo>
                    <a:pt x="155" y="121"/>
                    <a:pt x="322" y="121"/>
                    <a:pt x="441" y="2"/>
                  </a:cubicBezTo>
                  <a:cubicBezTo>
                    <a:pt x="407" y="2"/>
                    <a:pt x="374" y="1"/>
                    <a:pt x="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2"/>
            <p:cNvSpPr/>
            <p:nvPr/>
          </p:nvSpPr>
          <p:spPr>
            <a:xfrm>
              <a:off x="5507525" y="1665775"/>
              <a:ext cx="11025" cy="3925"/>
            </a:xfrm>
            <a:custGeom>
              <a:avLst/>
              <a:gdLst/>
              <a:ahLst/>
              <a:cxnLst/>
              <a:rect l="l" t="t" r="r" b="b"/>
              <a:pathLst>
                <a:path w="441" h="157" extrusionOk="0">
                  <a:moveTo>
                    <a:pt x="284" y="0"/>
                  </a:moveTo>
                  <a:cubicBezTo>
                    <a:pt x="170" y="0"/>
                    <a:pt x="66" y="30"/>
                    <a:pt x="0" y="145"/>
                  </a:cubicBezTo>
                  <a:cubicBezTo>
                    <a:pt x="51" y="152"/>
                    <a:pt x="98" y="156"/>
                    <a:pt x="143" y="156"/>
                  </a:cubicBezTo>
                  <a:cubicBezTo>
                    <a:pt x="258" y="156"/>
                    <a:pt x="355" y="125"/>
                    <a:pt x="441" y="14"/>
                  </a:cubicBezTo>
                  <a:cubicBezTo>
                    <a:pt x="389" y="6"/>
                    <a:pt x="335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2"/>
            <p:cNvSpPr/>
            <p:nvPr/>
          </p:nvSpPr>
          <p:spPr>
            <a:xfrm>
              <a:off x="5575975" y="1641325"/>
              <a:ext cx="7775" cy="3375"/>
            </a:xfrm>
            <a:custGeom>
              <a:avLst/>
              <a:gdLst/>
              <a:ahLst/>
              <a:cxnLst/>
              <a:rect l="l" t="t" r="r" b="b"/>
              <a:pathLst>
                <a:path w="311" h="135" extrusionOk="0">
                  <a:moveTo>
                    <a:pt x="245" y="0"/>
                  </a:moveTo>
                  <a:cubicBezTo>
                    <a:pt x="149" y="0"/>
                    <a:pt x="59" y="28"/>
                    <a:pt x="1" y="135"/>
                  </a:cubicBezTo>
                  <a:cubicBezTo>
                    <a:pt x="120" y="135"/>
                    <a:pt x="215" y="75"/>
                    <a:pt x="310" y="4"/>
                  </a:cubicBezTo>
                  <a:cubicBezTo>
                    <a:pt x="289" y="1"/>
                    <a:pt x="267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2"/>
            <p:cNvSpPr/>
            <p:nvPr/>
          </p:nvSpPr>
          <p:spPr>
            <a:xfrm>
              <a:off x="5607825" y="1630600"/>
              <a:ext cx="7775" cy="3100"/>
            </a:xfrm>
            <a:custGeom>
              <a:avLst/>
              <a:gdLst/>
              <a:ahLst/>
              <a:cxnLst/>
              <a:rect l="l" t="t" r="r" b="b"/>
              <a:pathLst>
                <a:path w="311" h="124" extrusionOk="0">
                  <a:moveTo>
                    <a:pt x="243" y="0"/>
                  </a:moveTo>
                  <a:cubicBezTo>
                    <a:pt x="148" y="0"/>
                    <a:pt x="59" y="26"/>
                    <a:pt x="1" y="123"/>
                  </a:cubicBezTo>
                  <a:cubicBezTo>
                    <a:pt x="120" y="123"/>
                    <a:pt x="239" y="111"/>
                    <a:pt x="310" y="4"/>
                  </a:cubicBezTo>
                  <a:cubicBezTo>
                    <a:pt x="288" y="2"/>
                    <a:pt x="26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2"/>
            <p:cNvSpPr/>
            <p:nvPr/>
          </p:nvSpPr>
          <p:spPr>
            <a:xfrm>
              <a:off x="5769450" y="1629200"/>
              <a:ext cx="6875" cy="4500"/>
            </a:xfrm>
            <a:custGeom>
              <a:avLst/>
              <a:gdLst/>
              <a:ahLst/>
              <a:cxnLst/>
              <a:rect l="l" t="t" r="r" b="b"/>
              <a:pathLst>
                <a:path w="275" h="180" extrusionOk="0">
                  <a:moveTo>
                    <a:pt x="84" y="0"/>
                  </a:moveTo>
                  <a:cubicBezTo>
                    <a:pt x="60" y="0"/>
                    <a:pt x="25" y="12"/>
                    <a:pt x="1" y="48"/>
                  </a:cubicBezTo>
                  <a:lnTo>
                    <a:pt x="1" y="179"/>
                  </a:lnTo>
                  <a:lnTo>
                    <a:pt x="275" y="179"/>
                  </a:lnTo>
                  <a:cubicBezTo>
                    <a:pt x="227" y="120"/>
                    <a:pt x="168" y="72"/>
                    <a:pt x="132" y="24"/>
                  </a:cubicBezTo>
                  <a:cubicBezTo>
                    <a:pt x="132" y="12"/>
                    <a:pt x="120" y="12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2"/>
            <p:cNvSpPr/>
            <p:nvPr/>
          </p:nvSpPr>
          <p:spPr>
            <a:xfrm>
              <a:off x="5464950" y="1701375"/>
              <a:ext cx="6875" cy="3375"/>
            </a:xfrm>
            <a:custGeom>
              <a:avLst/>
              <a:gdLst/>
              <a:ahLst/>
              <a:cxnLst/>
              <a:rect l="l" t="t" r="r" b="b"/>
              <a:pathLst>
                <a:path w="275" h="135" extrusionOk="0">
                  <a:moveTo>
                    <a:pt x="124" y="1"/>
                  </a:moveTo>
                  <a:cubicBezTo>
                    <a:pt x="78" y="1"/>
                    <a:pt x="36" y="7"/>
                    <a:pt x="1" y="19"/>
                  </a:cubicBezTo>
                  <a:cubicBezTo>
                    <a:pt x="48" y="96"/>
                    <a:pt x="93" y="135"/>
                    <a:pt x="138" y="135"/>
                  </a:cubicBezTo>
                  <a:cubicBezTo>
                    <a:pt x="182" y="135"/>
                    <a:pt x="227" y="96"/>
                    <a:pt x="275" y="19"/>
                  </a:cubicBezTo>
                  <a:cubicBezTo>
                    <a:pt x="221" y="7"/>
                    <a:pt x="170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2"/>
            <p:cNvSpPr/>
            <p:nvPr/>
          </p:nvSpPr>
          <p:spPr>
            <a:xfrm>
              <a:off x="5464650" y="1680700"/>
              <a:ext cx="8075" cy="3350"/>
            </a:xfrm>
            <a:custGeom>
              <a:avLst/>
              <a:gdLst/>
              <a:ahLst/>
              <a:cxnLst/>
              <a:rect l="l" t="t" r="r" b="b"/>
              <a:pathLst>
                <a:path w="323" h="134" extrusionOk="0">
                  <a:moveTo>
                    <a:pt x="218" y="0"/>
                  </a:moveTo>
                  <a:cubicBezTo>
                    <a:pt x="132" y="0"/>
                    <a:pt x="52" y="30"/>
                    <a:pt x="1" y="131"/>
                  </a:cubicBezTo>
                  <a:cubicBezTo>
                    <a:pt x="17" y="133"/>
                    <a:pt x="33" y="133"/>
                    <a:pt x="48" y="133"/>
                  </a:cubicBezTo>
                  <a:cubicBezTo>
                    <a:pt x="158" y="133"/>
                    <a:pt x="249" y="96"/>
                    <a:pt x="322" y="12"/>
                  </a:cubicBezTo>
                  <a:cubicBezTo>
                    <a:pt x="288" y="5"/>
                    <a:pt x="252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2"/>
            <p:cNvSpPr/>
            <p:nvPr/>
          </p:nvSpPr>
          <p:spPr>
            <a:xfrm>
              <a:off x="5586700" y="1637825"/>
              <a:ext cx="5675" cy="2575"/>
            </a:xfrm>
            <a:custGeom>
              <a:avLst/>
              <a:gdLst/>
              <a:ahLst/>
              <a:cxnLst/>
              <a:rect l="l" t="t" r="r" b="b"/>
              <a:pathLst>
                <a:path w="227" h="103" extrusionOk="0">
                  <a:moveTo>
                    <a:pt x="227" y="1"/>
                  </a:moveTo>
                  <a:cubicBezTo>
                    <a:pt x="131" y="1"/>
                    <a:pt x="60" y="25"/>
                    <a:pt x="0" y="96"/>
                  </a:cubicBezTo>
                  <a:cubicBezTo>
                    <a:pt x="15" y="100"/>
                    <a:pt x="30" y="102"/>
                    <a:pt x="45" y="102"/>
                  </a:cubicBezTo>
                  <a:cubicBezTo>
                    <a:pt x="113" y="102"/>
                    <a:pt x="178" y="60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2"/>
            <p:cNvSpPr/>
            <p:nvPr/>
          </p:nvSpPr>
          <p:spPr>
            <a:xfrm>
              <a:off x="5618550" y="1626525"/>
              <a:ext cx="3900" cy="2700"/>
            </a:xfrm>
            <a:custGeom>
              <a:avLst/>
              <a:gdLst/>
              <a:ahLst/>
              <a:cxnLst/>
              <a:rect l="l" t="t" r="r" b="b"/>
              <a:pathLst>
                <a:path w="156" h="108" extrusionOk="0">
                  <a:moveTo>
                    <a:pt x="155" y="0"/>
                  </a:moveTo>
                  <a:cubicBezTo>
                    <a:pt x="96" y="48"/>
                    <a:pt x="48" y="72"/>
                    <a:pt x="0" y="107"/>
                  </a:cubicBezTo>
                  <a:cubicBezTo>
                    <a:pt x="84" y="107"/>
                    <a:pt x="119" y="72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2"/>
            <p:cNvSpPr/>
            <p:nvPr/>
          </p:nvSpPr>
          <p:spPr>
            <a:xfrm>
              <a:off x="5277725" y="3257975"/>
              <a:ext cx="160775" cy="226825"/>
            </a:xfrm>
            <a:custGeom>
              <a:avLst/>
              <a:gdLst/>
              <a:ahLst/>
              <a:cxnLst/>
              <a:rect l="l" t="t" r="r" b="b"/>
              <a:pathLst>
                <a:path w="6431" h="9073" extrusionOk="0">
                  <a:moveTo>
                    <a:pt x="6180" y="0"/>
                  </a:moveTo>
                  <a:cubicBezTo>
                    <a:pt x="5656" y="96"/>
                    <a:pt x="5680" y="750"/>
                    <a:pt x="5216" y="893"/>
                  </a:cubicBezTo>
                  <a:lnTo>
                    <a:pt x="5204" y="893"/>
                  </a:lnTo>
                  <a:cubicBezTo>
                    <a:pt x="5109" y="1000"/>
                    <a:pt x="5097" y="1155"/>
                    <a:pt x="5085" y="1286"/>
                  </a:cubicBezTo>
                  <a:cubicBezTo>
                    <a:pt x="5049" y="1536"/>
                    <a:pt x="4978" y="1643"/>
                    <a:pt x="4751" y="1727"/>
                  </a:cubicBezTo>
                  <a:cubicBezTo>
                    <a:pt x="4442" y="2167"/>
                    <a:pt x="4216" y="2644"/>
                    <a:pt x="3858" y="3025"/>
                  </a:cubicBezTo>
                  <a:cubicBezTo>
                    <a:pt x="3620" y="3275"/>
                    <a:pt x="3477" y="3572"/>
                    <a:pt x="3323" y="3894"/>
                  </a:cubicBezTo>
                  <a:cubicBezTo>
                    <a:pt x="3180" y="4203"/>
                    <a:pt x="3025" y="4525"/>
                    <a:pt x="2727" y="4739"/>
                  </a:cubicBezTo>
                  <a:cubicBezTo>
                    <a:pt x="2715" y="4822"/>
                    <a:pt x="2656" y="4858"/>
                    <a:pt x="2596" y="4906"/>
                  </a:cubicBezTo>
                  <a:cubicBezTo>
                    <a:pt x="2227" y="5275"/>
                    <a:pt x="2013" y="5763"/>
                    <a:pt x="1715" y="6180"/>
                  </a:cubicBezTo>
                  <a:cubicBezTo>
                    <a:pt x="1108" y="7013"/>
                    <a:pt x="501" y="7847"/>
                    <a:pt x="1" y="8775"/>
                  </a:cubicBezTo>
                  <a:cubicBezTo>
                    <a:pt x="91" y="8766"/>
                    <a:pt x="192" y="8739"/>
                    <a:pt x="276" y="8739"/>
                  </a:cubicBezTo>
                  <a:cubicBezTo>
                    <a:pt x="405" y="8739"/>
                    <a:pt x="496" y="8800"/>
                    <a:pt x="453" y="9073"/>
                  </a:cubicBezTo>
                  <a:cubicBezTo>
                    <a:pt x="537" y="8966"/>
                    <a:pt x="644" y="8870"/>
                    <a:pt x="739" y="8775"/>
                  </a:cubicBezTo>
                  <a:cubicBezTo>
                    <a:pt x="870" y="8668"/>
                    <a:pt x="739" y="8454"/>
                    <a:pt x="941" y="8370"/>
                  </a:cubicBezTo>
                  <a:lnTo>
                    <a:pt x="941" y="8347"/>
                  </a:lnTo>
                  <a:cubicBezTo>
                    <a:pt x="904" y="8098"/>
                    <a:pt x="890" y="8006"/>
                    <a:pt x="976" y="8006"/>
                  </a:cubicBezTo>
                  <a:cubicBezTo>
                    <a:pt x="1025" y="8006"/>
                    <a:pt x="1108" y="8037"/>
                    <a:pt x="1239" y="8085"/>
                  </a:cubicBezTo>
                  <a:cubicBezTo>
                    <a:pt x="1277" y="8097"/>
                    <a:pt x="1312" y="8110"/>
                    <a:pt x="1343" y="8110"/>
                  </a:cubicBezTo>
                  <a:cubicBezTo>
                    <a:pt x="1371" y="8110"/>
                    <a:pt x="1395" y="8100"/>
                    <a:pt x="1418" y="8073"/>
                  </a:cubicBezTo>
                  <a:cubicBezTo>
                    <a:pt x="1549" y="7835"/>
                    <a:pt x="1846" y="7692"/>
                    <a:pt x="1787" y="7358"/>
                  </a:cubicBezTo>
                  <a:cubicBezTo>
                    <a:pt x="1668" y="7275"/>
                    <a:pt x="1525" y="7251"/>
                    <a:pt x="1453" y="7120"/>
                  </a:cubicBezTo>
                  <a:cubicBezTo>
                    <a:pt x="1596" y="6894"/>
                    <a:pt x="1727" y="6680"/>
                    <a:pt x="1894" y="6477"/>
                  </a:cubicBezTo>
                  <a:cubicBezTo>
                    <a:pt x="1993" y="6352"/>
                    <a:pt x="2063" y="6286"/>
                    <a:pt x="2125" y="6286"/>
                  </a:cubicBezTo>
                  <a:cubicBezTo>
                    <a:pt x="2203" y="6286"/>
                    <a:pt x="2270" y="6393"/>
                    <a:pt x="2370" y="6620"/>
                  </a:cubicBezTo>
                  <a:cubicBezTo>
                    <a:pt x="2501" y="6549"/>
                    <a:pt x="2537" y="6406"/>
                    <a:pt x="2608" y="6287"/>
                  </a:cubicBezTo>
                  <a:cubicBezTo>
                    <a:pt x="2668" y="6176"/>
                    <a:pt x="2718" y="6135"/>
                    <a:pt x="2761" y="6135"/>
                  </a:cubicBezTo>
                  <a:cubicBezTo>
                    <a:pt x="2830" y="6135"/>
                    <a:pt x="2883" y="6235"/>
                    <a:pt x="2942" y="6323"/>
                  </a:cubicBezTo>
                  <a:cubicBezTo>
                    <a:pt x="3239" y="6073"/>
                    <a:pt x="3358" y="5692"/>
                    <a:pt x="3477" y="5346"/>
                  </a:cubicBezTo>
                  <a:cubicBezTo>
                    <a:pt x="3561" y="5084"/>
                    <a:pt x="3692" y="4882"/>
                    <a:pt x="3930" y="4751"/>
                  </a:cubicBezTo>
                  <a:cubicBezTo>
                    <a:pt x="4489" y="4501"/>
                    <a:pt x="4525" y="3894"/>
                    <a:pt x="4870" y="3489"/>
                  </a:cubicBezTo>
                  <a:cubicBezTo>
                    <a:pt x="4942" y="3310"/>
                    <a:pt x="4989" y="3132"/>
                    <a:pt x="5085" y="2953"/>
                  </a:cubicBezTo>
                  <a:cubicBezTo>
                    <a:pt x="5263" y="2667"/>
                    <a:pt x="5442" y="2382"/>
                    <a:pt x="5751" y="2215"/>
                  </a:cubicBezTo>
                  <a:cubicBezTo>
                    <a:pt x="6168" y="1858"/>
                    <a:pt x="6216" y="1405"/>
                    <a:pt x="6180" y="893"/>
                  </a:cubicBezTo>
                  <a:cubicBezTo>
                    <a:pt x="6156" y="691"/>
                    <a:pt x="6240" y="548"/>
                    <a:pt x="6406" y="453"/>
                  </a:cubicBezTo>
                  <a:cubicBezTo>
                    <a:pt x="6418" y="405"/>
                    <a:pt x="6430" y="334"/>
                    <a:pt x="6430" y="274"/>
                  </a:cubicBezTo>
                  <a:cubicBezTo>
                    <a:pt x="6406" y="131"/>
                    <a:pt x="6311" y="48"/>
                    <a:pt x="6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2"/>
            <p:cNvSpPr/>
            <p:nvPr/>
          </p:nvSpPr>
          <p:spPr>
            <a:xfrm>
              <a:off x="5431625" y="4018100"/>
              <a:ext cx="219700" cy="19750"/>
            </a:xfrm>
            <a:custGeom>
              <a:avLst/>
              <a:gdLst/>
              <a:ahLst/>
              <a:cxnLst/>
              <a:rect l="l" t="t" r="r" b="b"/>
              <a:pathLst>
                <a:path w="8788" h="790" extrusionOk="0">
                  <a:moveTo>
                    <a:pt x="8141" y="0"/>
                  </a:moveTo>
                  <a:cubicBezTo>
                    <a:pt x="7935" y="0"/>
                    <a:pt x="7721" y="46"/>
                    <a:pt x="7513" y="63"/>
                  </a:cubicBezTo>
                  <a:cubicBezTo>
                    <a:pt x="7398" y="125"/>
                    <a:pt x="7283" y="260"/>
                    <a:pt x="7159" y="260"/>
                  </a:cubicBezTo>
                  <a:cubicBezTo>
                    <a:pt x="7090" y="260"/>
                    <a:pt x="7018" y="218"/>
                    <a:pt x="6942" y="99"/>
                  </a:cubicBezTo>
                  <a:cubicBezTo>
                    <a:pt x="6852" y="66"/>
                    <a:pt x="6763" y="45"/>
                    <a:pt x="6674" y="45"/>
                  </a:cubicBezTo>
                  <a:cubicBezTo>
                    <a:pt x="6573" y="45"/>
                    <a:pt x="6471" y="72"/>
                    <a:pt x="6370" y="135"/>
                  </a:cubicBezTo>
                  <a:cubicBezTo>
                    <a:pt x="6266" y="182"/>
                    <a:pt x="6389" y="458"/>
                    <a:pt x="6249" y="458"/>
                  </a:cubicBezTo>
                  <a:cubicBezTo>
                    <a:pt x="6213" y="458"/>
                    <a:pt x="6161" y="440"/>
                    <a:pt x="6084" y="397"/>
                  </a:cubicBezTo>
                  <a:cubicBezTo>
                    <a:pt x="5989" y="337"/>
                    <a:pt x="5858" y="337"/>
                    <a:pt x="5739" y="313"/>
                  </a:cubicBezTo>
                  <a:cubicBezTo>
                    <a:pt x="5025" y="218"/>
                    <a:pt x="4263" y="349"/>
                    <a:pt x="3572" y="99"/>
                  </a:cubicBezTo>
                  <a:cubicBezTo>
                    <a:pt x="3517" y="94"/>
                    <a:pt x="3463" y="91"/>
                    <a:pt x="3409" y="91"/>
                  </a:cubicBezTo>
                  <a:cubicBezTo>
                    <a:pt x="3112" y="91"/>
                    <a:pt x="2829" y="164"/>
                    <a:pt x="2536" y="194"/>
                  </a:cubicBezTo>
                  <a:cubicBezTo>
                    <a:pt x="2441" y="224"/>
                    <a:pt x="2346" y="239"/>
                    <a:pt x="2249" y="239"/>
                  </a:cubicBezTo>
                  <a:cubicBezTo>
                    <a:pt x="2152" y="239"/>
                    <a:pt x="2054" y="224"/>
                    <a:pt x="1953" y="194"/>
                  </a:cubicBezTo>
                  <a:cubicBezTo>
                    <a:pt x="1762" y="159"/>
                    <a:pt x="1560" y="135"/>
                    <a:pt x="1346" y="135"/>
                  </a:cubicBezTo>
                  <a:lnTo>
                    <a:pt x="607" y="135"/>
                  </a:lnTo>
                  <a:cubicBezTo>
                    <a:pt x="536" y="135"/>
                    <a:pt x="453" y="135"/>
                    <a:pt x="381" y="159"/>
                  </a:cubicBezTo>
                  <a:cubicBezTo>
                    <a:pt x="238" y="182"/>
                    <a:pt x="84" y="218"/>
                    <a:pt x="0" y="349"/>
                  </a:cubicBezTo>
                  <a:cubicBezTo>
                    <a:pt x="84" y="432"/>
                    <a:pt x="203" y="432"/>
                    <a:pt x="322" y="432"/>
                  </a:cubicBezTo>
                  <a:cubicBezTo>
                    <a:pt x="1346" y="492"/>
                    <a:pt x="2382" y="516"/>
                    <a:pt x="3394" y="635"/>
                  </a:cubicBezTo>
                  <a:cubicBezTo>
                    <a:pt x="4894" y="790"/>
                    <a:pt x="6382" y="754"/>
                    <a:pt x="7882" y="790"/>
                  </a:cubicBezTo>
                  <a:cubicBezTo>
                    <a:pt x="7918" y="778"/>
                    <a:pt x="7930" y="766"/>
                    <a:pt x="7942" y="766"/>
                  </a:cubicBezTo>
                  <a:cubicBezTo>
                    <a:pt x="7942" y="742"/>
                    <a:pt x="7954" y="718"/>
                    <a:pt x="7954" y="682"/>
                  </a:cubicBezTo>
                  <a:cubicBezTo>
                    <a:pt x="7954" y="671"/>
                    <a:pt x="7942" y="647"/>
                    <a:pt x="7942" y="611"/>
                  </a:cubicBezTo>
                  <a:lnTo>
                    <a:pt x="7858" y="480"/>
                  </a:lnTo>
                  <a:cubicBezTo>
                    <a:pt x="7811" y="456"/>
                    <a:pt x="7811" y="409"/>
                    <a:pt x="7835" y="361"/>
                  </a:cubicBezTo>
                  <a:lnTo>
                    <a:pt x="7835" y="361"/>
                  </a:lnTo>
                  <a:cubicBezTo>
                    <a:pt x="7870" y="468"/>
                    <a:pt x="7942" y="480"/>
                    <a:pt x="8037" y="516"/>
                  </a:cubicBezTo>
                  <a:cubicBezTo>
                    <a:pt x="8130" y="516"/>
                    <a:pt x="8227" y="526"/>
                    <a:pt x="8320" y="526"/>
                  </a:cubicBezTo>
                  <a:cubicBezTo>
                    <a:pt x="8500" y="526"/>
                    <a:pt x="8669" y="489"/>
                    <a:pt x="8787" y="278"/>
                  </a:cubicBezTo>
                  <a:cubicBezTo>
                    <a:pt x="8592" y="58"/>
                    <a:pt x="8371" y="0"/>
                    <a:pt x="8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2"/>
            <p:cNvSpPr/>
            <p:nvPr/>
          </p:nvSpPr>
          <p:spPr>
            <a:xfrm>
              <a:off x="5393225" y="4009450"/>
              <a:ext cx="130100" cy="18525"/>
            </a:xfrm>
            <a:custGeom>
              <a:avLst/>
              <a:gdLst/>
              <a:ahLst/>
              <a:cxnLst/>
              <a:rect l="l" t="t" r="r" b="b"/>
              <a:pathLst>
                <a:path w="5204" h="741" extrusionOk="0">
                  <a:moveTo>
                    <a:pt x="1569" y="706"/>
                  </a:moveTo>
                  <a:lnTo>
                    <a:pt x="1569" y="706"/>
                  </a:lnTo>
                  <a:cubicBezTo>
                    <a:pt x="1566" y="706"/>
                    <a:pt x="1563" y="707"/>
                    <a:pt x="1560" y="707"/>
                  </a:cubicBezTo>
                  <a:lnTo>
                    <a:pt x="1572" y="707"/>
                  </a:lnTo>
                  <a:cubicBezTo>
                    <a:pt x="1571" y="707"/>
                    <a:pt x="1570" y="706"/>
                    <a:pt x="1569" y="706"/>
                  </a:cubicBezTo>
                  <a:close/>
                  <a:moveTo>
                    <a:pt x="1206" y="0"/>
                  </a:moveTo>
                  <a:cubicBezTo>
                    <a:pt x="1185" y="0"/>
                    <a:pt x="1164" y="2"/>
                    <a:pt x="1143" y="5"/>
                  </a:cubicBezTo>
                  <a:cubicBezTo>
                    <a:pt x="1096" y="28"/>
                    <a:pt x="1036" y="40"/>
                    <a:pt x="989" y="64"/>
                  </a:cubicBezTo>
                  <a:cubicBezTo>
                    <a:pt x="952" y="106"/>
                    <a:pt x="910" y="123"/>
                    <a:pt x="868" y="123"/>
                  </a:cubicBezTo>
                  <a:cubicBezTo>
                    <a:pt x="815" y="123"/>
                    <a:pt x="761" y="97"/>
                    <a:pt x="715" y="64"/>
                  </a:cubicBezTo>
                  <a:cubicBezTo>
                    <a:pt x="635" y="30"/>
                    <a:pt x="557" y="12"/>
                    <a:pt x="481" y="12"/>
                  </a:cubicBezTo>
                  <a:cubicBezTo>
                    <a:pt x="399" y="12"/>
                    <a:pt x="319" y="33"/>
                    <a:pt x="238" y="76"/>
                  </a:cubicBezTo>
                  <a:cubicBezTo>
                    <a:pt x="84" y="219"/>
                    <a:pt x="0" y="362"/>
                    <a:pt x="143" y="564"/>
                  </a:cubicBezTo>
                  <a:cubicBezTo>
                    <a:pt x="181" y="596"/>
                    <a:pt x="219" y="610"/>
                    <a:pt x="256" y="610"/>
                  </a:cubicBezTo>
                  <a:cubicBezTo>
                    <a:pt x="290" y="610"/>
                    <a:pt x="324" y="599"/>
                    <a:pt x="358" y="576"/>
                  </a:cubicBezTo>
                  <a:cubicBezTo>
                    <a:pt x="468" y="614"/>
                    <a:pt x="583" y="624"/>
                    <a:pt x="702" y="624"/>
                  </a:cubicBezTo>
                  <a:cubicBezTo>
                    <a:pt x="836" y="624"/>
                    <a:pt x="973" y="611"/>
                    <a:pt x="1108" y="611"/>
                  </a:cubicBezTo>
                  <a:cubicBezTo>
                    <a:pt x="1267" y="611"/>
                    <a:pt x="1423" y="629"/>
                    <a:pt x="1569" y="706"/>
                  </a:cubicBezTo>
                  <a:lnTo>
                    <a:pt x="1569" y="706"/>
                  </a:lnTo>
                  <a:cubicBezTo>
                    <a:pt x="1721" y="682"/>
                    <a:pt x="1861" y="659"/>
                    <a:pt x="2013" y="647"/>
                  </a:cubicBezTo>
                  <a:cubicBezTo>
                    <a:pt x="2030" y="636"/>
                    <a:pt x="2051" y="630"/>
                    <a:pt x="2074" y="630"/>
                  </a:cubicBezTo>
                  <a:cubicBezTo>
                    <a:pt x="2096" y="630"/>
                    <a:pt x="2120" y="636"/>
                    <a:pt x="2143" y="647"/>
                  </a:cubicBezTo>
                  <a:cubicBezTo>
                    <a:pt x="2334" y="647"/>
                    <a:pt x="2524" y="659"/>
                    <a:pt x="2727" y="659"/>
                  </a:cubicBezTo>
                  <a:cubicBezTo>
                    <a:pt x="2727" y="659"/>
                    <a:pt x="2739" y="647"/>
                    <a:pt x="2763" y="636"/>
                  </a:cubicBezTo>
                  <a:cubicBezTo>
                    <a:pt x="2772" y="632"/>
                    <a:pt x="2781" y="631"/>
                    <a:pt x="2789" y="631"/>
                  </a:cubicBezTo>
                  <a:cubicBezTo>
                    <a:pt x="2812" y="631"/>
                    <a:pt x="2832" y="642"/>
                    <a:pt x="2858" y="659"/>
                  </a:cubicBezTo>
                  <a:cubicBezTo>
                    <a:pt x="3084" y="659"/>
                    <a:pt x="3322" y="683"/>
                    <a:pt x="3560" y="683"/>
                  </a:cubicBezTo>
                  <a:cubicBezTo>
                    <a:pt x="3627" y="722"/>
                    <a:pt x="3698" y="740"/>
                    <a:pt x="3770" y="740"/>
                  </a:cubicBezTo>
                  <a:cubicBezTo>
                    <a:pt x="3853" y="740"/>
                    <a:pt x="3936" y="716"/>
                    <a:pt x="4013" y="671"/>
                  </a:cubicBezTo>
                  <a:cubicBezTo>
                    <a:pt x="4093" y="679"/>
                    <a:pt x="4174" y="683"/>
                    <a:pt x="4255" y="683"/>
                  </a:cubicBezTo>
                  <a:cubicBezTo>
                    <a:pt x="4547" y="683"/>
                    <a:pt x="4843" y="633"/>
                    <a:pt x="5132" y="540"/>
                  </a:cubicBezTo>
                  <a:cubicBezTo>
                    <a:pt x="5191" y="505"/>
                    <a:pt x="5203" y="421"/>
                    <a:pt x="5203" y="350"/>
                  </a:cubicBezTo>
                  <a:cubicBezTo>
                    <a:pt x="5180" y="231"/>
                    <a:pt x="5084" y="171"/>
                    <a:pt x="4977" y="124"/>
                  </a:cubicBezTo>
                  <a:cubicBezTo>
                    <a:pt x="4846" y="88"/>
                    <a:pt x="4703" y="64"/>
                    <a:pt x="4549" y="64"/>
                  </a:cubicBezTo>
                  <a:lnTo>
                    <a:pt x="3810" y="64"/>
                  </a:lnTo>
                  <a:cubicBezTo>
                    <a:pt x="3429" y="76"/>
                    <a:pt x="3048" y="52"/>
                    <a:pt x="2679" y="112"/>
                  </a:cubicBezTo>
                  <a:cubicBezTo>
                    <a:pt x="2676" y="111"/>
                    <a:pt x="2672" y="111"/>
                    <a:pt x="2669" y="111"/>
                  </a:cubicBezTo>
                  <a:cubicBezTo>
                    <a:pt x="2583" y="111"/>
                    <a:pt x="2561" y="239"/>
                    <a:pt x="2479" y="239"/>
                  </a:cubicBezTo>
                  <a:cubicBezTo>
                    <a:pt x="2468" y="239"/>
                    <a:pt x="2455" y="236"/>
                    <a:pt x="2441" y="231"/>
                  </a:cubicBezTo>
                  <a:cubicBezTo>
                    <a:pt x="2465" y="183"/>
                    <a:pt x="2477" y="136"/>
                    <a:pt x="2453" y="100"/>
                  </a:cubicBezTo>
                  <a:cubicBezTo>
                    <a:pt x="2405" y="64"/>
                    <a:pt x="2358" y="40"/>
                    <a:pt x="2298" y="28"/>
                  </a:cubicBezTo>
                  <a:cubicBezTo>
                    <a:pt x="2255" y="18"/>
                    <a:pt x="2208" y="12"/>
                    <a:pt x="2159" y="12"/>
                  </a:cubicBezTo>
                  <a:cubicBezTo>
                    <a:pt x="2098" y="12"/>
                    <a:pt x="2036" y="21"/>
                    <a:pt x="1977" y="40"/>
                  </a:cubicBezTo>
                  <a:cubicBezTo>
                    <a:pt x="1905" y="52"/>
                    <a:pt x="1810" y="52"/>
                    <a:pt x="1739" y="52"/>
                  </a:cubicBezTo>
                  <a:cubicBezTo>
                    <a:pt x="1721" y="49"/>
                    <a:pt x="1705" y="47"/>
                    <a:pt x="1689" y="47"/>
                  </a:cubicBezTo>
                  <a:cubicBezTo>
                    <a:pt x="1650" y="47"/>
                    <a:pt x="1614" y="56"/>
                    <a:pt x="1572" y="64"/>
                  </a:cubicBezTo>
                  <a:cubicBezTo>
                    <a:pt x="1543" y="108"/>
                    <a:pt x="1515" y="126"/>
                    <a:pt x="1489" y="126"/>
                  </a:cubicBezTo>
                  <a:cubicBezTo>
                    <a:pt x="1452" y="126"/>
                    <a:pt x="1417" y="89"/>
                    <a:pt x="1381" y="40"/>
                  </a:cubicBezTo>
                  <a:cubicBezTo>
                    <a:pt x="1328" y="13"/>
                    <a:pt x="1268" y="0"/>
                    <a:pt x="1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2"/>
            <p:cNvSpPr/>
            <p:nvPr/>
          </p:nvSpPr>
          <p:spPr>
            <a:xfrm>
              <a:off x="5235175" y="2925200"/>
              <a:ext cx="37225" cy="76225"/>
            </a:xfrm>
            <a:custGeom>
              <a:avLst/>
              <a:gdLst/>
              <a:ahLst/>
              <a:cxnLst/>
              <a:rect l="l" t="t" r="r" b="b"/>
              <a:pathLst>
                <a:path w="1489" h="3049" extrusionOk="0">
                  <a:moveTo>
                    <a:pt x="834" y="0"/>
                  </a:moveTo>
                  <a:cubicBezTo>
                    <a:pt x="464" y="24"/>
                    <a:pt x="322" y="250"/>
                    <a:pt x="238" y="572"/>
                  </a:cubicBezTo>
                  <a:cubicBezTo>
                    <a:pt x="95" y="1084"/>
                    <a:pt x="95" y="1584"/>
                    <a:pt x="119" y="2108"/>
                  </a:cubicBezTo>
                  <a:cubicBezTo>
                    <a:pt x="36" y="2453"/>
                    <a:pt x="0" y="2810"/>
                    <a:pt x="334" y="3048"/>
                  </a:cubicBezTo>
                  <a:cubicBezTo>
                    <a:pt x="703" y="2941"/>
                    <a:pt x="738" y="2596"/>
                    <a:pt x="845" y="2322"/>
                  </a:cubicBezTo>
                  <a:cubicBezTo>
                    <a:pt x="1036" y="1786"/>
                    <a:pt x="1131" y="1203"/>
                    <a:pt x="1357" y="679"/>
                  </a:cubicBezTo>
                  <a:cubicBezTo>
                    <a:pt x="1429" y="560"/>
                    <a:pt x="1488" y="429"/>
                    <a:pt x="1429" y="274"/>
                  </a:cubicBezTo>
                  <a:cubicBezTo>
                    <a:pt x="1262" y="131"/>
                    <a:pt x="917" y="322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2"/>
            <p:cNvSpPr/>
            <p:nvPr/>
          </p:nvSpPr>
          <p:spPr>
            <a:xfrm>
              <a:off x="5948350" y="4044250"/>
              <a:ext cx="98250" cy="24250"/>
            </a:xfrm>
            <a:custGeom>
              <a:avLst/>
              <a:gdLst/>
              <a:ahLst/>
              <a:cxnLst/>
              <a:rect l="l" t="t" r="r" b="b"/>
              <a:pathLst>
                <a:path w="3930" h="970" extrusionOk="0">
                  <a:moveTo>
                    <a:pt x="624" y="0"/>
                  </a:moveTo>
                  <a:cubicBezTo>
                    <a:pt x="520" y="0"/>
                    <a:pt x="416" y="17"/>
                    <a:pt x="310" y="65"/>
                  </a:cubicBezTo>
                  <a:cubicBezTo>
                    <a:pt x="24" y="268"/>
                    <a:pt x="1" y="494"/>
                    <a:pt x="310" y="720"/>
                  </a:cubicBezTo>
                  <a:cubicBezTo>
                    <a:pt x="1013" y="899"/>
                    <a:pt x="1739" y="910"/>
                    <a:pt x="2453" y="970"/>
                  </a:cubicBezTo>
                  <a:cubicBezTo>
                    <a:pt x="2525" y="970"/>
                    <a:pt x="2620" y="899"/>
                    <a:pt x="2703" y="863"/>
                  </a:cubicBezTo>
                  <a:cubicBezTo>
                    <a:pt x="2840" y="924"/>
                    <a:pt x="2985" y="935"/>
                    <a:pt x="3133" y="935"/>
                  </a:cubicBezTo>
                  <a:cubicBezTo>
                    <a:pt x="3209" y="935"/>
                    <a:pt x="3286" y="932"/>
                    <a:pt x="3363" y="932"/>
                  </a:cubicBezTo>
                  <a:cubicBezTo>
                    <a:pt x="3397" y="932"/>
                    <a:pt x="3431" y="933"/>
                    <a:pt x="3465" y="934"/>
                  </a:cubicBezTo>
                  <a:cubicBezTo>
                    <a:pt x="3930" y="922"/>
                    <a:pt x="3894" y="684"/>
                    <a:pt x="3656" y="398"/>
                  </a:cubicBezTo>
                  <a:cubicBezTo>
                    <a:pt x="3410" y="255"/>
                    <a:pt x="3150" y="229"/>
                    <a:pt x="2885" y="229"/>
                  </a:cubicBezTo>
                  <a:cubicBezTo>
                    <a:pt x="2726" y="229"/>
                    <a:pt x="2566" y="238"/>
                    <a:pt x="2407" y="238"/>
                  </a:cubicBezTo>
                  <a:cubicBezTo>
                    <a:pt x="2213" y="238"/>
                    <a:pt x="2021" y="224"/>
                    <a:pt x="1834" y="160"/>
                  </a:cubicBezTo>
                  <a:cubicBezTo>
                    <a:pt x="1703" y="137"/>
                    <a:pt x="1596" y="125"/>
                    <a:pt x="1477" y="101"/>
                  </a:cubicBezTo>
                  <a:cubicBezTo>
                    <a:pt x="1450" y="103"/>
                    <a:pt x="1423" y="104"/>
                    <a:pt x="1396" y="104"/>
                  </a:cubicBezTo>
                  <a:cubicBezTo>
                    <a:pt x="1137" y="104"/>
                    <a:pt x="882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2"/>
            <p:cNvSpPr/>
            <p:nvPr/>
          </p:nvSpPr>
          <p:spPr>
            <a:xfrm>
              <a:off x="5194375" y="3808325"/>
              <a:ext cx="95575" cy="28325"/>
            </a:xfrm>
            <a:custGeom>
              <a:avLst/>
              <a:gdLst/>
              <a:ahLst/>
              <a:cxnLst/>
              <a:rect l="l" t="t" r="r" b="b"/>
              <a:pathLst>
                <a:path w="3823" h="1133" extrusionOk="0">
                  <a:moveTo>
                    <a:pt x="2025" y="1"/>
                  </a:moveTo>
                  <a:cubicBezTo>
                    <a:pt x="1775" y="132"/>
                    <a:pt x="1465" y="180"/>
                    <a:pt x="1239" y="370"/>
                  </a:cubicBezTo>
                  <a:cubicBezTo>
                    <a:pt x="1131" y="493"/>
                    <a:pt x="1009" y="529"/>
                    <a:pt x="881" y="529"/>
                  </a:cubicBezTo>
                  <a:cubicBezTo>
                    <a:pt x="700" y="529"/>
                    <a:pt x="507" y="457"/>
                    <a:pt x="324" y="457"/>
                  </a:cubicBezTo>
                  <a:cubicBezTo>
                    <a:pt x="211" y="457"/>
                    <a:pt x="102" y="484"/>
                    <a:pt x="1" y="572"/>
                  </a:cubicBezTo>
                  <a:cubicBezTo>
                    <a:pt x="358" y="894"/>
                    <a:pt x="811" y="942"/>
                    <a:pt x="1251" y="989"/>
                  </a:cubicBezTo>
                  <a:cubicBezTo>
                    <a:pt x="1942" y="1025"/>
                    <a:pt x="2620" y="1084"/>
                    <a:pt x="3311" y="1132"/>
                  </a:cubicBezTo>
                  <a:cubicBezTo>
                    <a:pt x="3323" y="1126"/>
                    <a:pt x="3335" y="1123"/>
                    <a:pt x="3345" y="1123"/>
                  </a:cubicBezTo>
                  <a:cubicBezTo>
                    <a:pt x="3356" y="1123"/>
                    <a:pt x="3364" y="1126"/>
                    <a:pt x="3370" y="1132"/>
                  </a:cubicBezTo>
                  <a:cubicBezTo>
                    <a:pt x="3382" y="1073"/>
                    <a:pt x="3394" y="1025"/>
                    <a:pt x="3382" y="989"/>
                  </a:cubicBezTo>
                  <a:lnTo>
                    <a:pt x="3335" y="846"/>
                  </a:lnTo>
                  <a:cubicBezTo>
                    <a:pt x="3370" y="763"/>
                    <a:pt x="3442" y="751"/>
                    <a:pt x="3501" y="715"/>
                  </a:cubicBezTo>
                  <a:cubicBezTo>
                    <a:pt x="3561" y="703"/>
                    <a:pt x="3620" y="692"/>
                    <a:pt x="3668" y="656"/>
                  </a:cubicBezTo>
                  <a:cubicBezTo>
                    <a:pt x="3751" y="596"/>
                    <a:pt x="3823" y="537"/>
                    <a:pt x="3787" y="418"/>
                  </a:cubicBezTo>
                  <a:cubicBezTo>
                    <a:pt x="3228" y="108"/>
                    <a:pt x="2656" y="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2"/>
            <p:cNvSpPr/>
            <p:nvPr/>
          </p:nvSpPr>
          <p:spPr>
            <a:xfrm>
              <a:off x="5158675" y="3573375"/>
              <a:ext cx="58650" cy="66625"/>
            </a:xfrm>
            <a:custGeom>
              <a:avLst/>
              <a:gdLst/>
              <a:ahLst/>
              <a:cxnLst/>
              <a:rect l="l" t="t" r="r" b="b"/>
              <a:pathLst>
                <a:path w="2346" h="2665" extrusionOk="0">
                  <a:moveTo>
                    <a:pt x="1244" y="1541"/>
                  </a:moveTo>
                  <a:cubicBezTo>
                    <a:pt x="1253" y="1541"/>
                    <a:pt x="1266" y="1550"/>
                    <a:pt x="1286" y="1565"/>
                  </a:cubicBezTo>
                  <a:cubicBezTo>
                    <a:pt x="1286" y="1565"/>
                    <a:pt x="1274" y="1565"/>
                    <a:pt x="1238" y="1588"/>
                  </a:cubicBezTo>
                  <a:cubicBezTo>
                    <a:pt x="1238" y="1589"/>
                    <a:pt x="1238" y="1590"/>
                    <a:pt x="1237" y="1591"/>
                  </a:cubicBezTo>
                  <a:lnTo>
                    <a:pt x="1237" y="1591"/>
                  </a:lnTo>
                  <a:cubicBezTo>
                    <a:pt x="1232" y="1556"/>
                    <a:pt x="1234" y="1541"/>
                    <a:pt x="1244" y="1541"/>
                  </a:cubicBezTo>
                  <a:close/>
                  <a:moveTo>
                    <a:pt x="1855" y="0"/>
                  </a:moveTo>
                  <a:cubicBezTo>
                    <a:pt x="1828" y="0"/>
                    <a:pt x="1801" y="14"/>
                    <a:pt x="1774" y="41"/>
                  </a:cubicBezTo>
                  <a:cubicBezTo>
                    <a:pt x="1334" y="636"/>
                    <a:pt x="869" y="1196"/>
                    <a:pt x="441" y="1791"/>
                  </a:cubicBezTo>
                  <a:cubicBezTo>
                    <a:pt x="262" y="2029"/>
                    <a:pt x="60" y="2291"/>
                    <a:pt x="0" y="2600"/>
                  </a:cubicBezTo>
                  <a:cubicBezTo>
                    <a:pt x="36" y="2612"/>
                    <a:pt x="48" y="2636"/>
                    <a:pt x="84" y="2660"/>
                  </a:cubicBezTo>
                  <a:cubicBezTo>
                    <a:pt x="106" y="2663"/>
                    <a:pt x="128" y="2665"/>
                    <a:pt x="149" y="2665"/>
                  </a:cubicBezTo>
                  <a:cubicBezTo>
                    <a:pt x="291" y="2665"/>
                    <a:pt x="422" y="2601"/>
                    <a:pt x="536" y="2529"/>
                  </a:cubicBezTo>
                  <a:cubicBezTo>
                    <a:pt x="871" y="2310"/>
                    <a:pt x="1004" y="1956"/>
                    <a:pt x="1218" y="1631"/>
                  </a:cubicBezTo>
                  <a:lnTo>
                    <a:pt x="1218" y="1631"/>
                  </a:lnTo>
                  <a:cubicBezTo>
                    <a:pt x="1107" y="1871"/>
                    <a:pt x="1117" y="2041"/>
                    <a:pt x="1489" y="2041"/>
                  </a:cubicBezTo>
                  <a:cubicBezTo>
                    <a:pt x="1870" y="1838"/>
                    <a:pt x="2048" y="1481"/>
                    <a:pt x="2203" y="1112"/>
                  </a:cubicBezTo>
                  <a:cubicBezTo>
                    <a:pt x="2203" y="1017"/>
                    <a:pt x="2262" y="946"/>
                    <a:pt x="2346" y="898"/>
                  </a:cubicBezTo>
                  <a:cubicBezTo>
                    <a:pt x="2316" y="808"/>
                    <a:pt x="2263" y="786"/>
                    <a:pt x="2203" y="786"/>
                  </a:cubicBezTo>
                  <a:cubicBezTo>
                    <a:pt x="2143" y="786"/>
                    <a:pt x="2075" y="808"/>
                    <a:pt x="2015" y="808"/>
                  </a:cubicBezTo>
                  <a:cubicBezTo>
                    <a:pt x="1967" y="808"/>
                    <a:pt x="1924" y="794"/>
                    <a:pt x="1893" y="743"/>
                  </a:cubicBezTo>
                  <a:cubicBezTo>
                    <a:pt x="1667" y="505"/>
                    <a:pt x="2024" y="279"/>
                    <a:pt x="1941" y="41"/>
                  </a:cubicBezTo>
                  <a:lnTo>
                    <a:pt x="1881" y="5"/>
                  </a:lnTo>
                  <a:cubicBezTo>
                    <a:pt x="1872" y="2"/>
                    <a:pt x="1864" y="0"/>
                    <a:pt x="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2"/>
            <p:cNvSpPr/>
            <p:nvPr/>
          </p:nvSpPr>
          <p:spPr>
            <a:xfrm>
              <a:off x="5768575" y="4031875"/>
              <a:ext cx="110150" cy="25250"/>
            </a:xfrm>
            <a:custGeom>
              <a:avLst/>
              <a:gdLst/>
              <a:ahLst/>
              <a:cxnLst/>
              <a:rect l="l" t="t" r="r" b="b"/>
              <a:pathLst>
                <a:path w="4406" h="1010" extrusionOk="0">
                  <a:moveTo>
                    <a:pt x="488" y="1"/>
                  </a:moveTo>
                  <a:cubicBezTo>
                    <a:pt x="369" y="24"/>
                    <a:pt x="250" y="60"/>
                    <a:pt x="131" y="120"/>
                  </a:cubicBezTo>
                  <a:cubicBezTo>
                    <a:pt x="48" y="167"/>
                    <a:pt x="0" y="239"/>
                    <a:pt x="0" y="346"/>
                  </a:cubicBezTo>
                  <a:cubicBezTo>
                    <a:pt x="60" y="501"/>
                    <a:pt x="226" y="524"/>
                    <a:pt x="310" y="643"/>
                  </a:cubicBezTo>
                  <a:cubicBezTo>
                    <a:pt x="449" y="697"/>
                    <a:pt x="589" y="712"/>
                    <a:pt x="730" y="712"/>
                  </a:cubicBezTo>
                  <a:cubicBezTo>
                    <a:pt x="920" y="712"/>
                    <a:pt x="1110" y="684"/>
                    <a:pt x="1299" y="684"/>
                  </a:cubicBezTo>
                  <a:cubicBezTo>
                    <a:pt x="1378" y="684"/>
                    <a:pt x="1457" y="689"/>
                    <a:pt x="1536" y="703"/>
                  </a:cubicBezTo>
                  <a:lnTo>
                    <a:pt x="1834" y="703"/>
                  </a:lnTo>
                  <a:cubicBezTo>
                    <a:pt x="2191" y="798"/>
                    <a:pt x="2560" y="798"/>
                    <a:pt x="2905" y="917"/>
                  </a:cubicBezTo>
                  <a:cubicBezTo>
                    <a:pt x="2975" y="952"/>
                    <a:pt x="3048" y="970"/>
                    <a:pt x="3123" y="970"/>
                  </a:cubicBezTo>
                  <a:cubicBezTo>
                    <a:pt x="3177" y="970"/>
                    <a:pt x="3232" y="961"/>
                    <a:pt x="3286" y="941"/>
                  </a:cubicBezTo>
                  <a:cubicBezTo>
                    <a:pt x="3318" y="935"/>
                    <a:pt x="3350" y="933"/>
                    <a:pt x="3384" y="933"/>
                  </a:cubicBezTo>
                  <a:cubicBezTo>
                    <a:pt x="3571" y="933"/>
                    <a:pt x="3782" y="1009"/>
                    <a:pt x="3968" y="1009"/>
                  </a:cubicBezTo>
                  <a:cubicBezTo>
                    <a:pt x="4162" y="1009"/>
                    <a:pt x="4327" y="926"/>
                    <a:pt x="4405" y="584"/>
                  </a:cubicBezTo>
                  <a:cubicBezTo>
                    <a:pt x="4394" y="512"/>
                    <a:pt x="4346" y="465"/>
                    <a:pt x="4286" y="417"/>
                  </a:cubicBezTo>
                  <a:cubicBezTo>
                    <a:pt x="4060" y="322"/>
                    <a:pt x="3810" y="322"/>
                    <a:pt x="3584" y="239"/>
                  </a:cubicBezTo>
                  <a:cubicBezTo>
                    <a:pt x="3516" y="223"/>
                    <a:pt x="3447" y="214"/>
                    <a:pt x="3375" y="214"/>
                  </a:cubicBezTo>
                  <a:cubicBezTo>
                    <a:pt x="3284" y="214"/>
                    <a:pt x="3190" y="229"/>
                    <a:pt x="3096" y="262"/>
                  </a:cubicBezTo>
                  <a:cubicBezTo>
                    <a:pt x="2996" y="347"/>
                    <a:pt x="2898" y="382"/>
                    <a:pt x="2802" y="382"/>
                  </a:cubicBezTo>
                  <a:cubicBezTo>
                    <a:pt x="2680" y="382"/>
                    <a:pt x="2561" y="325"/>
                    <a:pt x="2441" y="239"/>
                  </a:cubicBezTo>
                  <a:cubicBezTo>
                    <a:pt x="2298" y="179"/>
                    <a:pt x="2143" y="120"/>
                    <a:pt x="1977" y="84"/>
                  </a:cubicBezTo>
                  <a:cubicBezTo>
                    <a:pt x="1738" y="36"/>
                    <a:pt x="1500" y="36"/>
                    <a:pt x="1262" y="36"/>
                  </a:cubicBezTo>
                  <a:cubicBezTo>
                    <a:pt x="1199" y="40"/>
                    <a:pt x="1135" y="43"/>
                    <a:pt x="1072" y="43"/>
                  </a:cubicBezTo>
                  <a:cubicBezTo>
                    <a:pt x="945" y="43"/>
                    <a:pt x="818" y="32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2"/>
            <p:cNvSpPr/>
            <p:nvPr/>
          </p:nvSpPr>
          <p:spPr>
            <a:xfrm>
              <a:off x="5127425" y="3659500"/>
              <a:ext cx="26200" cy="116050"/>
            </a:xfrm>
            <a:custGeom>
              <a:avLst/>
              <a:gdLst/>
              <a:ahLst/>
              <a:cxnLst/>
              <a:rect l="l" t="t" r="r" b="b"/>
              <a:pathLst>
                <a:path w="1048" h="4642" extrusionOk="0">
                  <a:moveTo>
                    <a:pt x="834" y="1"/>
                  </a:moveTo>
                  <a:cubicBezTo>
                    <a:pt x="381" y="870"/>
                    <a:pt x="107" y="1799"/>
                    <a:pt x="48" y="2775"/>
                  </a:cubicBezTo>
                  <a:cubicBezTo>
                    <a:pt x="0" y="3335"/>
                    <a:pt x="36" y="3930"/>
                    <a:pt x="262" y="4501"/>
                  </a:cubicBezTo>
                  <a:cubicBezTo>
                    <a:pt x="343" y="4553"/>
                    <a:pt x="420" y="4641"/>
                    <a:pt x="500" y="4641"/>
                  </a:cubicBezTo>
                  <a:cubicBezTo>
                    <a:pt x="550" y="4641"/>
                    <a:pt x="601" y="4608"/>
                    <a:pt x="655" y="4513"/>
                  </a:cubicBezTo>
                  <a:cubicBezTo>
                    <a:pt x="714" y="4251"/>
                    <a:pt x="643" y="3989"/>
                    <a:pt x="643" y="3739"/>
                  </a:cubicBezTo>
                  <a:cubicBezTo>
                    <a:pt x="429" y="2965"/>
                    <a:pt x="762" y="2203"/>
                    <a:pt x="798" y="1441"/>
                  </a:cubicBezTo>
                  <a:cubicBezTo>
                    <a:pt x="798" y="1251"/>
                    <a:pt x="905" y="1084"/>
                    <a:pt x="988" y="930"/>
                  </a:cubicBezTo>
                  <a:cubicBezTo>
                    <a:pt x="1036" y="787"/>
                    <a:pt x="1048" y="656"/>
                    <a:pt x="1048" y="513"/>
                  </a:cubicBezTo>
                  <a:cubicBezTo>
                    <a:pt x="1024" y="310"/>
                    <a:pt x="1012" y="120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2"/>
            <p:cNvSpPr/>
            <p:nvPr/>
          </p:nvSpPr>
          <p:spPr>
            <a:xfrm>
              <a:off x="5391725" y="3190175"/>
              <a:ext cx="60750" cy="91400"/>
            </a:xfrm>
            <a:custGeom>
              <a:avLst/>
              <a:gdLst/>
              <a:ahLst/>
              <a:cxnLst/>
              <a:rect l="l" t="t" r="r" b="b"/>
              <a:pathLst>
                <a:path w="2430" h="3656" extrusionOk="0">
                  <a:moveTo>
                    <a:pt x="392" y="0"/>
                  </a:moveTo>
                  <a:cubicBezTo>
                    <a:pt x="240" y="0"/>
                    <a:pt x="100" y="31"/>
                    <a:pt x="1" y="188"/>
                  </a:cubicBezTo>
                  <a:cubicBezTo>
                    <a:pt x="441" y="438"/>
                    <a:pt x="953" y="426"/>
                    <a:pt x="1430" y="569"/>
                  </a:cubicBezTo>
                  <a:cubicBezTo>
                    <a:pt x="2013" y="736"/>
                    <a:pt x="1989" y="712"/>
                    <a:pt x="1811" y="1260"/>
                  </a:cubicBezTo>
                  <a:cubicBezTo>
                    <a:pt x="1537" y="2093"/>
                    <a:pt x="1072" y="2831"/>
                    <a:pt x="644" y="3593"/>
                  </a:cubicBezTo>
                  <a:cubicBezTo>
                    <a:pt x="707" y="3632"/>
                    <a:pt x="764" y="3655"/>
                    <a:pt x="817" y="3655"/>
                  </a:cubicBezTo>
                  <a:cubicBezTo>
                    <a:pt x="895" y="3655"/>
                    <a:pt x="966" y="3606"/>
                    <a:pt x="1037" y="3486"/>
                  </a:cubicBezTo>
                  <a:cubicBezTo>
                    <a:pt x="1203" y="3224"/>
                    <a:pt x="1322" y="2915"/>
                    <a:pt x="1620" y="2736"/>
                  </a:cubicBezTo>
                  <a:cubicBezTo>
                    <a:pt x="1632" y="2712"/>
                    <a:pt x="1668" y="2700"/>
                    <a:pt x="1692" y="2700"/>
                  </a:cubicBezTo>
                  <a:cubicBezTo>
                    <a:pt x="1739" y="2641"/>
                    <a:pt x="1787" y="2569"/>
                    <a:pt x="1811" y="2486"/>
                  </a:cubicBezTo>
                  <a:cubicBezTo>
                    <a:pt x="1834" y="2427"/>
                    <a:pt x="1834" y="2391"/>
                    <a:pt x="1834" y="2331"/>
                  </a:cubicBezTo>
                  <a:cubicBezTo>
                    <a:pt x="1787" y="2212"/>
                    <a:pt x="1858" y="2129"/>
                    <a:pt x="1930" y="2057"/>
                  </a:cubicBezTo>
                  <a:cubicBezTo>
                    <a:pt x="2263" y="1510"/>
                    <a:pt x="2430" y="938"/>
                    <a:pt x="2251" y="307"/>
                  </a:cubicBezTo>
                  <a:cubicBezTo>
                    <a:pt x="1692" y="212"/>
                    <a:pt x="1144" y="129"/>
                    <a:pt x="596" y="10"/>
                  </a:cubicBezTo>
                  <a:cubicBezTo>
                    <a:pt x="527" y="6"/>
                    <a:pt x="459" y="0"/>
                    <a:pt x="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2"/>
            <p:cNvSpPr/>
            <p:nvPr/>
          </p:nvSpPr>
          <p:spPr>
            <a:xfrm>
              <a:off x="5306600" y="3849125"/>
              <a:ext cx="27700" cy="120875"/>
            </a:xfrm>
            <a:custGeom>
              <a:avLst/>
              <a:gdLst/>
              <a:ahLst/>
              <a:cxnLst/>
              <a:rect l="l" t="t" r="r" b="b"/>
              <a:pathLst>
                <a:path w="1108" h="4835" extrusionOk="0">
                  <a:moveTo>
                    <a:pt x="816" y="0"/>
                  </a:moveTo>
                  <a:cubicBezTo>
                    <a:pt x="786" y="0"/>
                    <a:pt x="757" y="12"/>
                    <a:pt x="727" y="36"/>
                  </a:cubicBezTo>
                  <a:cubicBezTo>
                    <a:pt x="453" y="453"/>
                    <a:pt x="155" y="857"/>
                    <a:pt x="120" y="1357"/>
                  </a:cubicBezTo>
                  <a:cubicBezTo>
                    <a:pt x="1" y="2524"/>
                    <a:pt x="144" y="3667"/>
                    <a:pt x="394" y="4798"/>
                  </a:cubicBezTo>
                  <a:cubicBezTo>
                    <a:pt x="435" y="4822"/>
                    <a:pt x="471" y="4834"/>
                    <a:pt x="507" y="4834"/>
                  </a:cubicBezTo>
                  <a:cubicBezTo>
                    <a:pt x="542" y="4834"/>
                    <a:pt x="578" y="4822"/>
                    <a:pt x="620" y="4798"/>
                  </a:cubicBezTo>
                  <a:cubicBezTo>
                    <a:pt x="917" y="4060"/>
                    <a:pt x="560" y="3358"/>
                    <a:pt x="501" y="2643"/>
                  </a:cubicBezTo>
                  <a:cubicBezTo>
                    <a:pt x="429" y="2179"/>
                    <a:pt x="572" y="1750"/>
                    <a:pt x="679" y="1322"/>
                  </a:cubicBezTo>
                  <a:cubicBezTo>
                    <a:pt x="667" y="869"/>
                    <a:pt x="1108" y="512"/>
                    <a:pt x="906" y="36"/>
                  </a:cubicBezTo>
                  <a:cubicBezTo>
                    <a:pt x="876" y="12"/>
                    <a:pt x="846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2"/>
            <p:cNvSpPr/>
            <p:nvPr/>
          </p:nvSpPr>
          <p:spPr>
            <a:xfrm>
              <a:off x="5189625" y="3107050"/>
              <a:ext cx="40500" cy="76525"/>
            </a:xfrm>
            <a:custGeom>
              <a:avLst/>
              <a:gdLst/>
              <a:ahLst/>
              <a:cxnLst/>
              <a:rect l="l" t="t" r="r" b="b"/>
              <a:pathLst>
                <a:path w="1620" h="3061" extrusionOk="0">
                  <a:moveTo>
                    <a:pt x="615" y="1"/>
                  </a:moveTo>
                  <a:cubicBezTo>
                    <a:pt x="584" y="1"/>
                    <a:pt x="554" y="13"/>
                    <a:pt x="524" y="37"/>
                  </a:cubicBezTo>
                  <a:cubicBezTo>
                    <a:pt x="393" y="441"/>
                    <a:pt x="251" y="858"/>
                    <a:pt x="120" y="1263"/>
                  </a:cubicBezTo>
                  <a:cubicBezTo>
                    <a:pt x="0" y="1668"/>
                    <a:pt x="12" y="2073"/>
                    <a:pt x="96" y="2465"/>
                  </a:cubicBezTo>
                  <a:cubicBezTo>
                    <a:pt x="179" y="2930"/>
                    <a:pt x="346" y="3049"/>
                    <a:pt x="810" y="3061"/>
                  </a:cubicBezTo>
                  <a:lnTo>
                    <a:pt x="1524" y="3061"/>
                  </a:lnTo>
                  <a:cubicBezTo>
                    <a:pt x="1620" y="2846"/>
                    <a:pt x="1501" y="2608"/>
                    <a:pt x="1584" y="2382"/>
                  </a:cubicBezTo>
                  <a:cubicBezTo>
                    <a:pt x="1405" y="2084"/>
                    <a:pt x="1072" y="2215"/>
                    <a:pt x="822" y="2096"/>
                  </a:cubicBezTo>
                  <a:cubicBezTo>
                    <a:pt x="762" y="2084"/>
                    <a:pt x="715" y="2049"/>
                    <a:pt x="655" y="2025"/>
                  </a:cubicBezTo>
                  <a:cubicBezTo>
                    <a:pt x="417" y="1846"/>
                    <a:pt x="465" y="1608"/>
                    <a:pt x="536" y="1370"/>
                  </a:cubicBezTo>
                  <a:cubicBezTo>
                    <a:pt x="596" y="918"/>
                    <a:pt x="870" y="525"/>
                    <a:pt x="715" y="37"/>
                  </a:cubicBezTo>
                  <a:cubicBezTo>
                    <a:pt x="679" y="13"/>
                    <a:pt x="646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2"/>
            <p:cNvSpPr/>
            <p:nvPr/>
          </p:nvSpPr>
          <p:spPr>
            <a:xfrm>
              <a:off x="5313450" y="3171025"/>
              <a:ext cx="84850" cy="21000"/>
            </a:xfrm>
            <a:custGeom>
              <a:avLst/>
              <a:gdLst/>
              <a:ahLst/>
              <a:cxnLst/>
              <a:rect l="l" t="t" r="r" b="b"/>
              <a:pathLst>
                <a:path w="3394" h="840" extrusionOk="0">
                  <a:moveTo>
                    <a:pt x="913" y="1"/>
                  </a:moveTo>
                  <a:cubicBezTo>
                    <a:pt x="665" y="1"/>
                    <a:pt x="416" y="39"/>
                    <a:pt x="167" y="145"/>
                  </a:cubicBezTo>
                  <a:cubicBezTo>
                    <a:pt x="0" y="371"/>
                    <a:pt x="465" y="585"/>
                    <a:pt x="167" y="799"/>
                  </a:cubicBezTo>
                  <a:cubicBezTo>
                    <a:pt x="214" y="820"/>
                    <a:pt x="261" y="830"/>
                    <a:pt x="307" y="830"/>
                  </a:cubicBezTo>
                  <a:cubicBezTo>
                    <a:pt x="366" y="830"/>
                    <a:pt x="423" y="814"/>
                    <a:pt x="477" y="788"/>
                  </a:cubicBezTo>
                  <a:lnTo>
                    <a:pt x="739" y="788"/>
                  </a:lnTo>
                  <a:cubicBezTo>
                    <a:pt x="1041" y="828"/>
                    <a:pt x="1346" y="840"/>
                    <a:pt x="1652" y="840"/>
                  </a:cubicBezTo>
                  <a:cubicBezTo>
                    <a:pt x="2058" y="840"/>
                    <a:pt x="2466" y="819"/>
                    <a:pt x="2869" y="819"/>
                  </a:cubicBezTo>
                  <a:cubicBezTo>
                    <a:pt x="2965" y="819"/>
                    <a:pt x="3061" y="820"/>
                    <a:pt x="3156" y="823"/>
                  </a:cubicBezTo>
                  <a:cubicBezTo>
                    <a:pt x="3310" y="728"/>
                    <a:pt x="3394" y="621"/>
                    <a:pt x="3310" y="442"/>
                  </a:cubicBezTo>
                  <a:cubicBezTo>
                    <a:pt x="3001" y="204"/>
                    <a:pt x="2596" y="359"/>
                    <a:pt x="2251" y="204"/>
                  </a:cubicBezTo>
                  <a:cubicBezTo>
                    <a:pt x="1813" y="127"/>
                    <a:pt x="1365" y="1"/>
                    <a:pt x="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2"/>
            <p:cNvSpPr/>
            <p:nvPr/>
          </p:nvSpPr>
          <p:spPr>
            <a:xfrm>
              <a:off x="6047175" y="4055100"/>
              <a:ext cx="72350" cy="20175"/>
            </a:xfrm>
            <a:custGeom>
              <a:avLst/>
              <a:gdLst/>
              <a:ahLst/>
              <a:cxnLst/>
              <a:rect l="l" t="t" r="r" b="b"/>
              <a:pathLst>
                <a:path w="2894" h="807" extrusionOk="0">
                  <a:moveTo>
                    <a:pt x="417" y="0"/>
                  </a:moveTo>
                  <a:cubicBezTo>
                    <a:pt x="227" y="12"/>
                    <a:pt x="36" y="48"/>
                    <a:pt x="24" y="286"/>
                  </a:cubicBezTo>
                  <a:cubicBezTo>
                    <a:pt x="0" y="500"/>
                    <a:pt x="262" y="441"/>
                    <a:pt x="358" y="548"/>
                  </a:cubicBezTo>
                  <a:cubicBezTo>
                    <a:pt x="405" y="560"/>
                    <a:pt x="453" y="560"/>
                    <a:pt x="500" y="584"/>
                  </a:cubicBezTo>
                  <a:cubicBezTo>
                    <a:pt x="527" y="573"/>
                    <a:pt x="554" y="567"/>
                    <a:pt x="579" y="567"/>
                  </a:cubicBezTo>
                  <a:cubicBezTo>
                    <a:pt x="609" y="567"/>
                    <a:pt x="636" y="576"/>
                    <a:pt x="655" y="596"/>
                  </a:cubicBezTo>
                  <a:cubicBezTo>
                    <a:pt x="739" y="596"/>
                    <a:pt x="822" y="584"/>
                    <a:pt x="893" y="584"/>
                  </a:cubicBezTo>
                  <a:cubicBezTo>
                    <a:pt x="969" y="628"/>
                    <a:pt x="1049" y="636"/>
                    <a:pt x="1129" y="636"/>
                  </a:cubicBezTo>
                  <a:cubicBezTo>
                    <a:pt x="1175" y="636"/>
                    <a:pt x="1221" y="633"/>
                    <a:pt x="1266" y="633"/>
                  </a:cubicBezTo>
                  <a:cubicBezTo>
                    <a:pt x="1354" y="633"/>
                    <a:pt x="1438" y="643"/>
                    <a:pt x="1512" y="703"/>
                  </a:cubicBezTo>
                  <a:cubicBezTo>
                    <a:pt x="1520" y="725"/>
                    <a:pt x="1532" y="734"/>
                    <a:pt x="1553" y="734"/>
                  </a:cubicBezTo>
                  <a:cubicBezTo>
                    <a:pt x="1564" y="734"/>
                    <a:pt x="1578" y="731"/>
                    <a:pt x="1596" y="726"/>
                  </a:cubicBezTo>
                  <a:cubicBezTo>
                    <a:pt x="1752" y="781"/>
                    <a:pt x="1909" y="785"/>
                    <a:pt x="2065" y="785"/>
                  </a:cubicBezTo>
                  <a:cubicBezTo>
                    <a:pt x="2091" y="785"/>
                    <a:pt x="2117" y="785"/>
                    <a:pt x="2144" y="785"/>
                  </a:cubicBezTo>
                  <a:cubicBezTo>
                    <a:pt x="2235" y="785"/>
                    <a:pt x="2326" y="786"/>
                    <a:pt x="2417" y="798"/>
                  </a:cubicBezTo>
                  <a:cubicBezTo>
                    <a:pt x="2467" y="803"/>
                    <a:pt x="2516" y="807"/>
                    <a:pt x="2564" y="807"/>
                  </a:cubicBezTo>
                  <a:cubicBezTo>
                    <a:pt x="2744" y="807"/>
                    <a:pt x="2894" y="750"/>
                    <a:pt x="2894" y="476"/>
                  </a:cubicBezTo>
                  <a:cubicBezTo>
                    <a:pt x="2882" y="357"/>
                    <a:pt x="2822" y="262"/>
                    <a:pt x="2703" y="238"/>
                  </a:cubicBezTo>
                  <a:cubicBezTo>
                    <a:pt x="2642" y="238"/>
                    <a:pt x="2577" y="277"/>
                    <a:pt x="2521" y="277"/>
                  </a:cubicBezTo>
                  <a:cubicBezTo>
                    <a:pt x="2479" y="277"/>
                    <a:pt x="2443" y="255"/>
                    <a:pt x="2417" y="179"/>
                  </a:cubicBezTo>
                  <a:cubicBezTo>
                    <a:pt x="2295" y="48"/>
                    <a:pt x="2154" y="13"/>
                    <a:pt x="1998" y="13"/>
                  </a:cubicBezTo>
                  <a:cubicBezTo>
                    <a:pt x="1941" y="13"/>
                    <a:pt x="1883" y="18"/>
                    <a:pt x="1822" y="24"/>
                  </a:cubicBezTo>
                  <a:cubicBezTo>
                    <a:pt x="1739" y="43"/>
                    <a:pt x="1670" y="83"/>
                    <a:pt x="1587" y="83"/>
                  </a:cubicBezTo>
                  <a:cubicBezTo>
                    <a:pt x="1563" y="83"/>
                    <a:pt x="1539" y="80"/>
                    <a:pt x="1512" y="72"/>
                  </a:cubicBezTo>
                  <a:cubicBezTo>
                    <a:pt x="1465" y="60"/>
                    <a:pt x="1417" y="48"/>
                    <a:pt x="1358" y="24"/>
                  </a:cubicBezTo>
                  <a:cubicBezTo>
                    <a:pt x="1307" y="16"/>
                    <a:pt x="1256" y="12"/>
                    <a:pt x="1206" y="12"/>
                  </a:cubicBezTo>
                  <a:cubicBezTo>
                    <a:pt x="1115" y="12"/>
                    <a:pt x="1026" y="25"/>
                    <a:pt x="941" y="48"/>
                  </a:cubicBezTo>
                  <a:cubicBezTo>
                    <a:pt x="899" y="56"/>
                    <a:pt x="858" y="60"/>
                    <a:pt x="818" y="60"/>
                  </a:cubicBezTo>
                  <a:cubicBezTo>
                    <a:pt x="744" y="60"/>
                    <a:pt x="673" y="47"/>
                    <a:pt x="596" y="24"/>
                  </a:cubicBezTo>
                  <a:cubicBezTo>
                    <a:pt x="536" y="12"/>
                    <a:pt x="477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2"/>
            <p:cNvSpPr/>
            <p:nvPr/>
          </p:nvSpPr>
          <p:spPr>
            <a:xfrm>
              <a:off x="5222075" y="2977875"/>
              <a:ext cx="29775" cy="57250"/>
            </a:xfrm>
            <a:custGeom>
              <a:avLst/>
              <a:gdLst/>
              <a:ahLst/>
              <a:cxnLst/>
              <a:rect l="l" t="t" r="r" b="b"/>
              <a:pathLst>
                <a:path w="1191" h="2290" extrusionOk="0">
                  <a:moveTo>
                    <a:pt x="643" y="1"/>
                  </a:moveTo>
                  <a:cubicBezTo>
                    <a:pt x="286" y="608"/>
                    <a:pt x="107" y="1286"/>
                    <a:pt x="60" y="1989"/>
                  </a:cubicBezTo>
                  <a:cubicBezTo>
                    <a:pt x="24" y="2096"/>
                    <a:pt x="0" y="2191"/>
                    <a:pt x="12" y="2287"/>
                  </a:cubicBezTo>
                  <a:cubicBezTo>
                    <a:pt x="37" y="2289"/>
                    <a:pt x="61" y="2290"/>
                    <a:pt x="84" y="2290"/>
                  </a:cubicBezTo>
                  <a:cubicBezTo>
                    <a:pt x="325" y="2290"/>
                    <a:pt x="524" y="2188"/>
                    <a:pt x="762" y="2156"/>
                  </a:cubicBezTo>
                  <a:cubicBezTo>
                    <a:pt x="977" y="1763"/>
                    <a:pt x="1191" y="1370"/>
                    <a:pt x="953" y="905"/>
                  </a:cubicBezTo>
                  <a:cubicBezTo>
                    <a:pt x="727" y="644"/>
                    <a:pt x="762" y="298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2"/>
            <p:cNvSpPr/>
            <p:nvPr/>
          </p:nvSpPr>
          <p:spPr>
            <a:xfrm>
              <a:off x="5136950" y="3743525"/>
              <a:ext cx="36025" cy="68100"/>
            </a:xfrm>
            <a:custGeom>
              <a:avLst/>
              <a:gdLst/>
              <a:ahLst/>
              <a:cxnLst/>
              <a:rect l="l" t="t" r="r" b="b"/>
              <a:pathLst>
                <a:path w="1441" h="2724" extrusionOk="0">
                  <a:moveTo>
                    <a:pt x="286" y="1"/>
                  </a:moveTo>
                  <a:cubicBezTo>
                    <a:pt x="264" y="1"/>
                    <a:pt x="240" y="4"/>
                    <a:pt x="214" y="9"/>
                  </a:cubicBezTo>
                  <a:cubicBezTo>
                    <a:pt x="36" y="45"/>
                    <a:pt x="95" y="259"/>
                    <a:pt x="191" y="402"/>
                  </a:cubicBezTo>
                  <a:cubicBezTo>
                    <a:pt x="0" y="640"/>
                    <a:pt x="155" y="878"/>
                    <a:pt x="191" y="1117"/>
                  </a:cubicBezTo>
                  <a:cubicBezTo>
                    <a:pt x="262" y="1640"/>
                    <a:pt x="441" y="2117"/>
                    <a:pt x="893" y="2426"/>
                  </a:cubicBezTo>
                  <a:cubicBezTo>
                    <a:pt x="988" y="2593"/>
                    <a:pt x="1107" y="2712"/>
                    <a:pt x="1310" y="2724"/>
                  </a:cubicBezTo>
                  <a:cubicBezTo>
                    <a:pt x="1369" y="2700"/>
                    <a:pt x="1393" y="2652"/>
                    <a:pt x="1405" y="2593"/>
                  </a:cubicBezTo>
                  <a:cubicBezTo>
                    <a:pt x="1322" y="2402"/>
                    <a:pt x="1393" y="2200"/>
                    <a:pt x="1441" y="2010"/>
                  </a:cubicBezTo>
                  <a:cubicBezTo>
                    <a:pt x="1429" y="1879"/>
                    <a:pt x="1369" y="1771"/>
                    <a:pt x="1286" y="1676"/>
                  </a:cubicBezTo>
                  <a:cubicBezTo>
                    <a:pt x="1250" y="1593"/>
                    <a:pt x="1167" y="1521"/>
                    <a:pt x="1107" y="1462"/>
                  </a:cubicBezTo>
                  <a:cubicBezTo>
                    <a:pt x="1048" y="1390"/>
                    <a:pt x="988" y="1331"/>
                    <a:pt x="929" y="1259"/>
                  </a:cubicBezTo>
                  <a:cubicBezTo>
                    <a:pt x="714" y="1021"/>
                    <a:pt x="667" y="700"/>
                    <a:pt x="595" y="390"/>
                  </a:cubicBezTo>
                  <a:cubicBezTo>
                    <a:pt x="509" y="239"/>
                    <a:pt x="491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2"/>
            <p:cNvSpPr/>
            <p:nvPr/>
          </p:nvSpPr>
          <p:spPr>
            <a:xfrm>
              <a:off x="5219100" y="3162200"/>
              <a:ext cx="69975" cy="25700"/>
            </a:xfrm>
            <a:custGeom>
              <a:avLst/>
              <a:gdLst/>
              <a:ahLst/>
              <a:cxnLst/>
              <a:rect l="l" t="t" r="r" b="b"/>
              <a:pathLst>
                <a:path w="2799" h="1028" extrusionOk="0">
                  <a:moveTo>
                    <a:pt x="1617" y="0"/>
                  </a:moveTo>
                  <a:cubicBezTo>
                    <a:pt x="1204" y="0"/>
                    <a:pt x="787" y="96"/>
                    <a:pt x="369" y="248"/>
                  </a:cubicBezTo>
                  <a:cubicBezTo>
                    <a:pt x="131" y="295"/>
                    <a:pt x="0" y="379"/>
                    <a:pt x="191" y="617"/>
                  </a:cubicBezTo>
                  <a:cubicBezTo>
                    <a:pt x="250" y="700"/>
                    <a:pt x="298" y="783"/>
                    <a:pt x="345" y="855"/>
                  </a:cubicBezTo>
                  <a:cubicBezTo>
                    <a:pt x="726" y="902"/>
                    <a:pt x="1096" y="950"/>
                    <a:pt x="1477" y="1010"/>
                  </a:cubicBezTo>
                  <a:cubicBezTo>
                    <a:pt x="1506" y="1021"/>
                    <a:pt x="1536" y="1027"/>
                    <a:pt x="1566" y="1027"/>
                  </a:cubicBezTo>
                  <a:cubicBezTo>
                    <a:pt x="1596" y="1027"/>
                    <a:pt x="1625" y="1021"/>
                    <a:pt x="1655" y="1010"/>
                  </a:cubicBezTo>
                  <a:cubicBezTo>
                    <a:pt x="1715" y="914"/>
                    <a:pt x="1846" y="855"/>
                    <a:pt x="1810" y="712"/>
                  </a:cubicBezTo>
                  <a:cubicBezTo>
                    <a:pt x="1774" y="640"/>
                    <a:pt x="1715" y="605"/>
                    <a:pt x="1631" y="581"/>
                  </a:cubicBezTo>
                  <a:cubicBezTo>
                    <a:pt x="1643" y="554"/>
                    <a:pt x="1657" y="546"/>
                    <a:pt x="1672" y="546"/>
                  </a:cubicBezTo>
                  <a:cubicBezTo>
                    <a:pt x="1694" y="546"/>
                    <a:pt x="1718" y="565"/>
                    <a:pt x="1735" y="565"/>
                  </a:cubicBezTo>
                  <a:cubicBezTo>
                    <a:pt x="1741" y="565"/>
                    <a:pt x="1746" y="563"/>
                    <a:pt x="1750" y="557"/>
                  </a:cubicBezTo>
                  <a:cubicBezTo>
                    <a:pt x="1760" y="557"/>
                    <a:pt x="1769" y="557"/>
                    <a:pt x="1779" y="557"/>
                  </a:cubicBezTo>
                  <a:cubicBezTo>
                    <a:pt x="1945" y="557"/>
                    <a:pt x="2127" y="602"/>
                    <a:pt x="2299" y="602"/>
                  </a:cubicBezTo>
                  <a:cubicBezTo>
                    <a:pt x="2491" y="602"/>
                    <a:pt x="2670" y="546"/>
                    <a:pt x="2798" y="307"/>
                  </a:cubicBezTo>
                  <a:cubicBezTo>
                    <a:pt x="2412" y="90"/>
                    <a:pt x="2016" y="0"/>
                    <a:pt x="1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2"/>
            <p:cNvSpPr/>
            <p:nvPr/>
          </p:nvSpPr>
          <p:spPr>
            <a:xfrm>
              <a:off x="5175925" y="3793075"/>
              <a:ext cx="52125" cy="34325"/>
            </a:xfrm>
            <a:custGeom>
              <a:avLst/>
              <a:gdLst/>
              <a:ahLst/>
              <a:cxnLst/>
              <a:rect l="l" t="t" r="r" b="b"/>
              <a:pathLst>
                <a:path w="2085" h="1373" extrusionOk="0">
                  <a:moveTo>
                    <a:pt x="353" y="0"/>
                  </a:moveTo>
                  <a:cubicBezTo>
                    <a:pt x="299" y="0"/>
                    <a:pt x="226" y="28"/>
                    <a:pt x="132" y="87"/>
                  </a:cubicBezTo>
                  <a:cubicBezTo>
                    <a:pt x="72" y="230"/>
                    <a:pt x="48" y="361"/>
                    <a:pt x="48" y="504"/>
                  </a:cubicBezTo>
                  <a:cubicBezTo>
                    <a:pt x="1" y="956"/>
                    <a:pt x="298" y="1075"/>
                    <a:pt x="656" y="1147"/>
                  </a:cubicBezTo>
                  <a:cubicBezTo>
                    <a:pt x="673" y="1174"/>
                    <a:pt x="698" y="1187"/>
                    <a:pt x="729" y="1187"/>
                  </a:cubicBezTo>
                  <a:cubicBezTo>
                    <a:pt x="740" y="1187"/>
                    <a:pt x="751" y="1185"/>
                    <a:pt x="763" y="1182"/>
                  </a:cubicBezTo>
                  <a:cubicBezTo>
                    <a:pt x="1072" y="1218"/>
                    <a:pt x="1394" y="1242"/>
                    <a:pt x="1691" y="1337"/>
                  </a:cubicBezTo>
                  <a:cubicBezTo>
                    <a:pt x="1769" y="1361"/>
                    <a:pt x="1830" y="1372"/>
                    <a:pt x="1879" y="1372"/>
                  </a:cubicBezTo>
                  <a:cubicBezTo>
                    <a:pt x="2073" y="1372"/>
                    <a:pt x="2075" y="1203"/>
                    <a:pt x="2084" y="1004"/>
                  </a:cubicBezTo>
                  <a:cubicBezTo>
                    <a:pt x="2032" y="709"/>
                    <a:pt x="1841" y="686"/>
                    <a:pt x="1639" y="686"/>
                  </a:cubicBezTo>
                  <a:cubicBezTo>
                    <a:pt x="1602" y="686"/>
                    <a:pt x="1565" y="686"/>
                    <a:pt x="1528" y="686"/>
                  </a:cubicBezTo>
                  <a:cubicBezTo>
                    <a:pt x="1491" y="686"/>
                    <a:pt x="1454" y="686"/>
                    <a:pt x="1418" y="682"/>
                  </a:cubicBezTo>
                  <a:cubicBezTo>
                    <a:pt x="1364" y="705"/>
                    <a:pt x="1315" y="719"/>
                    <a:pt x="1268" y="719"/>
                  </a:cubicBezTo>
                  <a:cubicBezTo>
                    <a:pt x="1242" y="719"/>
                    <a:pt x="1217" y="715"/>
                    <a:pt x="1191" y="706"/>
                  </a:cubicBezTo>
                  <a:cubicBezTo>
                    <a:pt x="1144" y="670"/>
                    <a:pt x="1120" y="647"/>
                    <a:pt x="1084" y="599"/>
                  </a:cubicBezTo>
                  <a:cubicBezTo>
                    <a:pt x="1037" y="540"/>
                    <a:pt x="1001" y="468"/>
                    <a:pt x="953" y="409"/>
                  </a:cubicBezTo>
                  <a:cubicBezTo>
                    <a:pt x="906" y="325"/>
                    <a:pt x="834" y="289"/>
                    <a:pt x="763" y="254"/>
                  </a:cubicBezTo>
                  <a:cubicBezTo>
                    <a:pt x="743" y="249"/>
                    <a:pt x="721" y="246"/>
                    <a:pt x="699" y="246"/>
                  </a:cubicBezTo>
                  <a:cubicBezTo>
                    <a:pt x="668" y="246"/>
                    <a:pt x="636" y="252"/>
                    <a:pt x="608" y="266"/>
                  </a:cubicBezTo>
                  <a:cubicBezTo>
                    <a:pt x="596" y="289"/>
                    <a:pt x="584" y="313"/>
                    <a:pt x="560" y="313"/>
                  </a:cubicBezTo>
                  <a:cubicBezTo>
                    <a:pt x="556" y="317"/>
                    <a:pt x="548" y="319"/>
                    <a:pt x="540" y="319"/>
                  </a:cubicBezTo>
                  <a:cubicBezTo>
                    <a:pt x="522" y="319"/>
                    <a:pt x="501" y="313"/>
                    <a:pt x="501" y="313"/>
                  </a:cubicBezTo>
                  <a:cubicBezTo>
                    <a:pt x="501" y="114"/>
                    <a:pt x="464" y="0"/>
                    <a:pt x="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2"/>
            <p:cNvSpPr/>
            <p:nvPr/>
          </p:nvSpPr>
          <p:spPr>
            <a:xfrm>
              <a:off x="5255500" y="2897800"/>
              <a:ext cx="41600" cy="36825"/>
            </a:xfrm>
            <a:custGeom>
              <a:avLst/>
              <a:gdLst/>
              <a:ahLst/>
              <a:cxnLst/>
              <a:rect l="l" t="t" r="r" b="b"/>
              <a:pathLst>
                <a:path w="1664" h="1473" extrusionOk="0">
                  <a:moveTo>
                    <a:pt x="1366" y="1"/>
                  </a:moveTo>
                  <a:cubicBezTo>
                    <a:pt x="1295" y="1"/>
                    <a:pt x="1235" y="37"/>
                    <a:pt x="1187" y="72"/>
                  </a:cubicBezTo>
                  <a:cubicBezTo>
                    <a:pt x="914" y="239"/>
                    <a:pt x="628" y="370"/>
                    <a:pt x="473" y="691"/>
                  </a:cubicBezTo>
                  <a:cubicBezTo>
                    <a:pt x="342" y="834"/>
                    <a:pt x="223" y="1001"/>
                    <a:pt x="32" y="1072"/>
                  </a:cubicBezTo>
                  <a:cubicBezTo>
                    <a:pt x="9" y="1371"/>
                    <a:pt x="1" y="1473"/>
                    <a:pt x="118" y="1473"/>
                  </a:cubicBezTo>
                  <a:cubicBezTo>
                    <a:pt x="179" y="1473"/>
                    <a:pt x="272" y="1446"/>
                    <a:pt x="413" y="1406"/>
                  </a:cubicBezTo>
                  <a:cubicBezTo>
                    <a:pt x="497" y="1394"/>
                    <a:pt x="556" y="1394"/>
                    <a:pt x="628" y="1370"/>
                  </a:cubicBezTo>
                  <a:cubicBezTo>
                    <a:pt x="668" y="1382"/>
                    <a:pt x="706" y="1387"/>
                    <a:pt x="740" y="1387"/>
                  </a:cubicBezTo>
                  <a:cubicBezTo>
                    <a:pt x="948" y="1387"/>
                    <a:pt x="1051" y="1192"/>
                    <a:pt x="1164" y="1049"/>
                  </a:cubicBezTo>
                  <a:cubicBezTo>
                    <a:pt x="1295" y="787"/>
                    <a:pt x="1580" y="632"/>
                    <a:pt x="1664" y="346"/>
                  </a:cubicBezTo>
                  <a:cubicBezTo>
                    <a:pt x="1664" y="156"/>
                    <a:pt x="1568" y="48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2"/>
            <p:cNvSpPr/>
            <p:nvPr/>
          </p:nvSpPr>
          <p:spPr>
            <a:xfrm>
              <a:off x="5703375" y="4025675"/>
              <a:ext cx="72950" cy="22300"/>
            </a:xfrm>
            <a:custGeom>
              <a:avLst/>
              <a:gdLst/>
              <a:ahLst/>
              <a:cxnLst/>
              <a:rect l="l" t="t" r="r" b="b"/>
              <a:pathLst>
                <a:path w="2918" h="892" extrusionOk="0">
                  <a:moveTo>
                    <a:pt x="1773" y="1"/>
                  </a:moveTo>
                  <a:cubicBezTo>
                    <a:pt x="1644" y="1"/>
                    <a:pt x="1508" y="26"/>
                    <a:pt x="1370" y="46"/>
                  </a:cubicBezTo>
                  <a:cubicBezTo>
                    <a:pt x="1298" y="70"/>
                    <a:pt x="1239" y="106"/>
                    <a:pt x="1191" y="141"/>
                  </a:cubicBezTo>
                  <a:cubicBezTo>
                    <a:pt x="1156" y="249"/>
                    <a:pt x="1167" y="320"/>
                    <a:pt x="1239" y="403"/>
                  </a:cubicBezTo>
                  <a:cubicBezTo>
                    <a:pt x="1245" y="404"/>
                    <a:pt x="1250" y="404"/>
                    <a:pt x="1255" y="404"/>
                  </a:cubicBezTo>
                  <a:cubicBezTo>
                    <a:pt x="1277" y="404"/>
                    <a:pt x="1291" y="399"/>
                    <a:pt x="1300" y="391"/>
                  </a:cubicBezTo>
                  <a:lnTo>
                    <a:pt x="1300" y="391"/>
                  </a:lnTo>
                  <a:cubicBezTo>
                    <a:pt x="1300" y="395"/>
                    <a:pt x="1299" y="399"/>
                    <a:pt x="1298" y="403"/>
                  </a:cubicBezTo>
                  <a:cubicBezTo>
                    <a:pt x="1294" y="427"/>
                    <a:pt x="1281" y="436"/>
                    <a:pt x="1265" y="436"/>
                  </a:cubicBezTo>
                  <a:cubicBezTo>
                    <a:pt x="1240" y="436"/>
                    <a:pt x="1208" y="417"/>
                    <a:pt x="1179" y="403"/>
                  </a:cubicBezTo>
                  <a:cubicBezTo>
                    <a:pt x="1132" y="368"/>
                    <a:pt x="1096" y="356"/>
                    <a:pt x="1037" y="344"/>
                  </a:cubicBezTo>
                  <a:cubicBezTo>
                    <a:pt x="941" y="320"/>
                    <a:pt x="870" y="320"/>
                    <a:pt x="775" y="320"/>
                  </a:cubicBezTo>
                  <a:cubicBezTo>
                    <a:pt x="691" y="320"/>
                    <a:pt x="596" y="344"/>
                    <a:pt x="525" y="379"/>
                  </a:cubicBezTo>
                  <a:cubicBezTo>
                    <a:pt x="492" y="438"/>
                    <a:pt x="455" y="465"/>
                    <a:pt x="417" y="465"/>
                  </a:cubicBezTo>
                  <a:cubicBezTo>
                    <a:pt x="386" y="465"/>
                    <a:pt x="354" y="447"/>
                    <a:pt x="322" y="415"/>
                  </a:cubicBezTo>
                  <a:cubicBezTo>
                    <a:pt x="179" y="415"/>
                    <a:pt x="96" y="475"/>
                    <a:pt x="24" y="582"/>
                  </a:cubicBezTo>
                  <a:cubicBezTo>
                    <a:pt x="1" y="641"/>
                    <a:pt x="24" y="689"/>
                    <a:pt x="60" y="725"/>
                  </a:cubicBezTo>
                  <a:cubicBezTo>
                    <a:pt x="1013" y="784"/>
                    <a:pt x="1965" y="832"/>
                    <a:pt x="2918" y="891"/>
                  </a:cubicBezTo>
                  <a:cubicBezTo>
                    <a:pt x="2918" y="701"/>
                    <a:pt x="2834" y="594"/>
                    <a:pt x="2644" y="594"/>
                  </a:cubicBezTo>
                  <a:cubicBezTo>
                    <a:pt x="2561" y="531"/>
                    <a:pt x="2459" y="496"/>
                    <a:pt x="2364" y="496"/>
                  </a:cubicBezTo>
                  <a:cubicBezTo>
                    <a:pt x="2350" y="496"/>
                    <a:pt x="2336" y="497"/>
                    <a:pt x="2322" y="499"/>
                  </a:cubicBezTo>
                  <a:cubicBezTo>
                    <a:pt x="1989" y="499"/>
                    <a:pt x="2120" y="356"/>
                    <a:pt x="2239" y="201"/>
                  </a:cubicBezTo>
                  <a:cubicBezTo>
                    <a:pt x="2103" y="45"/>
                    <a:pt x="1944" y="1"/>
                    <a:pt x="1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6138850" y="4061050"/>
              <a:ext cx="51875" cy="22050"/>
            </a:xfrm>
            <a:custGeom>
              <a:avLst/>
              <a:gdLst/>
              <a:ahLst/>
              <a:cxnLst/>
              <a:rect l="l" t="t" r="r" b="b"/>
              <a:pathLst>
                <a:path w="2075" h="882" extrusionOk="0">
                  <a:moveTo>
                    <a:pt x="663" y="0"/>
                  </a:moveTo>
                  <a:cubicBezTo>
                    <a:pt x="489" y="0"/>
                    <a:pt x="320" y="22"/>
                    <a:pt x="155" y="119"/>
                  </a:cubicBezTo>
                  <a:cubicBezTo>
                    <a:pt x="1" y="298"/>
                    <a:pt x="60" y="465"/>
                    <a:pt x="203" y="608"/>
                  </a:cubicBezTo>
                  <a:cubicBezTo>
                    <a:pt x="358" y="727"/>
                    <a:pt x="560" y="619"/>
                    <a:pt x="715" y="739"/>
                  </a:cubicBezTo>
                  <a:cubicBezTo>
                    <a:pt x="822" y="786"/>
                    <a:pt x="905" y="834"/>
                    <a:pt x="1001" y="881"/>
                  </a:cubicBezTo>
                  <a:cubicBezTo>
                    <a:pt x="1108" y="804"/>
                    <a:pt x="1230" y="795"/>
                    <a:pt x="1355" y="795"/>
                  </a:cubicBezTo>
                  <a:cubicBezTo>
                    <a:pt x="1392" y="795"/>
                    <a:pt x="1430" y="796"/>
                    <a:pt x="1468" y="796"/>
                  </a:cubicBezTo>
                  <a:cubicBezTo>
                    <a:pt x="1556" y="796"/>
                    <a:pt x="1644" y="791"/>
                    <a:pt x="1727" y="762"/>
                  </a:cubicBezTo>
                  <a:cubicBezTo>
                    <a:pt x="2075" y="314"/>
                    <a:pt x="1926" y="257"/>
                    <a:pt x="1708" y="257"/>
                  </a:cubicBezTo>
                  <a:cubicBezTo>
                    <a:pt x="1634" y="257"/>
                    <a:pt x="1551" y="263"/>
                    <a:pt x="1478" y="263"/>
                  </a:cubicBezTo>
                  <a:cubicBezTo>
                    <a:pt x="1383" y="263"/>
                    <a:pt x="1304" y="252"/>
                    <a:pt x="1274" y="203"/>
                  </a:cubicBezTo>
                  <a:lnTo>
                    <a:pt x="1286" y="179"/>
                  </a:lnTo>
                  <a:cubicBezTo>
                    <a:pt x="1215" y="84"/>
                    <a:pt x="1096" y="24"/>
                    <a:pt x="977" y="12"/>
                  </a:cubicBezTo>
                  <a:cubicBezTo>
                    <a:pt x="871" y="8"/>
                    <a:pt x="766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5202425" y="3027300"/>
              <a:ext cx="24425" cy="80675"/>
            </a:xfrm>
            <a:custGeom>
              <a:avLst/>
              <a:gdLst/>
              <a:ahLst/>
              <a:cxnLst/>
              <a:rect l="l" t="t" r="r" b="b"/>
              <a:pathLst>
                <a:path w="977" h="3227" extrusionOk="0">
                  <a:moveTo>
                    <a:pt x="858" y="0"/>
                  </a:moveTo>
                  <a:cubicBezTo>
                    <a:pt x="572" y="917"/>
                    <a:pt x="298" y="1822"/>
                    <a:pt x="36" y="2738"/>
                  </a:cubicBezTo>
                  <a:cubicBezTo>
                    <a:pt x="0" y="2893"/>
                    <a:pt x="12" y="3072"/>
                    <a:pt x="12" y="3227"/>
                  </a:cubicBezTo>
                  <a:lnTo>
                    <a:pt x="155" y="3227"/>
                  </a:lnTo>
                  <a:cubicBezTo>
                    <a:pt x="727" y="2667"/>
                    <a:pt x="727" y="1893"/>
                    <a:pt x="917" y="1191"/>
                  </a:cubicBezTo>
                  <a:cubicBezTo>
                    <a:pt x="917" y="964"/>
                    <a:pt x="965" y="762"/>
                    <a:pt x="977" y="548"/>
                  </a:cubicBezTo>
                  <a:cubicBezTo>
                    <a:pt x="965" y="476"/>
                    <a:pt x="929" y="417"/>
                    <a:pt x="893" y="357"/>
                  </a:cubicBezTo>
                  <a:cubicBezTo>
                    <a:pt x="870" y="238"/>
                    <a:pt x="870" y="119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2"/>
            <p:cNvSpPr/>
            <p:nvPr/>
          </p:nvSpPr>
          <p:spPr>
            <a:xfrm>
              <a:off x="5260475" y="3176775"/>
              <a:ext cx="65500" cy="16725"/>
            </a:xfrm>
            <a:custGeom>
              <a:avLst/>
              <a:gdLst/>
              <a:ahLst/>
              <a:cxnLst/>
              <a:rect l="l" t="t" r="r" b="b"/>
              <a:pathLst>
                <a:path w="2620" h="669" extrusionOk="0">
                  <a:moveTo>
                    <a:pt x="667" y="0"/>
                  </a:moveTo>
                  <a:cubicBezTo>
                    <a:pt x="488" y="0"/>
                    <a:pt x="309" y="28"/>
                    <a:pt x="131" y="117"/>
                  </a:cubicBezTo>
                  <a:cubicBezTo>
                    <a:pt x="84" y="212"/>
                    <a:pt x="36" y="307"/>
                    <a:pt x="0" y="415"/>
                  </a:cubicBezTo>
                  <a:cubicBezTo>
                    <a:pt x="667" y="569"/>
                    <a:pt x="1369" y="546"/>
                    <a:pt x="2060" y="653"/>
                  </a:cubicBezTo>
                  <a:cubicBezTo>
                    <a:pt x="2132" y="661"/>
                    <a:pt x="2203" y="668"/>
                    <a:pt x="2272" y="668"/>
                  </a:cubicBezTo>
                  <a:cubicBezTo>
                    <a:pt x="2396" y="668"/>
                    <a:pt x="2513" y="646"/>
                    <a:pt x="2620" y="569"/>
                  </a:cubicBezTo>
                  <a:cubicBezTo>
                    <a:pt x="2500" y="558"/>
                    <a:pt x="2393" y="534"/>
                    <a:pt x="2286" y="510"/>
                  </a:cubicBezTo>
                  <a:cubicBezTo>
                    <a:pt x="2239" y="427"/>
                    <a:pt x="2179" y="355"/>
                    <a:pt x="2096" y="307"/>
                  </a:cubicBezTo>
                  <a:cubicBezTo>
                    <a:pt x="1917" y="248"/>
                    <a:pt x="1738" y="177"/>
                    <a:pt x="1572" y="69"/>
                  </a:cubicBezTo>
                  <a:cubicBezTo>
                    <a:pt x="1558" y="70"/>
                    <a:pt x="1543" y="70"/>
                    <a:pt x="1529" y="70"/>
                  </a:cubicBezTo>
                  <a:cubicBezTo>
                    <a:pt x="1239" y="70"/>
                    <a:pt x="952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2"/>
            <p:cNvSpPr/>
            <p:nvPr/>
          </p:nvSpPr>
          <p:spPr>
            <a:xfrm>
              <a:off x="6087050" y="4058225"/>
              <a:ext cx="69675" cy="21875"/>
            </a:xfrm>
            <a:custGeom>
              <a:avLst/>
              <a:gdLst/>
              <a:ahLst/>
              <a:cxnLst/>
              <a:rect l="l" t="t" r="r" b="b"/>
              <a:pathLst>
                <a:path w="2787" h="875" extrusionOk="0">
                  <a:moveTo>
                    <a:pt x="1558" y="1"/>
                  </a:moveTo>
                  <a:cubicBezTo>
                    <a:pt x="1425" y="1"/>
                    <a:pt x="1300" y="43"/>
                    <a:pt x="1191" y="173"/>
                  </a:cubicBezTo>
                  <a:cubicBezTo>
                    <a:pt x="1203" y="423"/>
                    <a:pt x="1144" y="590"/>
                    <a:pt x="846" y="590"/>
                  </a:cubicBezTo>
                  <a:cubicBezTo>
                    <a:pt x="761" y="582"/>
                    <a:pt x="675" y="579"/>
                    <a:pt x="588" y="579"/>
                  </a:cubicBezTo>
                  <a:cubicBezTo>
                    <a:pt x="395" y="579"/>
                    <a:pt x="198" y="593"/>
                    <a:pt x="1" y="601"/>
                  </a:cubicBezTo>
                  <a:cubicBezTo>
                    <a:pt x="775" y="701"/>
                    <a:pt x="1540" y="874"/>
                    <a:pt x="2318" y="874"/>
                  </a:cubicBezTo>
                  <a:cubicBezTo>
                    <a:pt x="2474" y="874"/>
                    <a:pt x="2630" y="867"/>
                    <a:pt x="2787" y="852"/>
                  </a:cubicBezTo>
                  <a:cubicBezTo>
                    <a:pt x="2668" y="697"/>
                    <a:pt x="2501" y="732"/>
                    <a:pt x="2334" y="721"/>
                  </a:cubicBezTo>
                  <a:cubicBezTo>
                    <a:pt x="2025" y="661"/>
                    <a:pt x="2192" y="375"/>
                    <a:pt x="2073" y="220"/>
                  </a:cubicBezTo>
                  <a:cubicBezTo>
                    <a:pt x="2013" y="137"/>
                    <a:pt x="1918" y="66"/>
                    <a:pt x="1822" y="42"/>
                  </a:cubicBezTo>
                  <a:cubicBezTo>
                    <a:pt x="1733" y="18"/>
                    <a:pt x="1644" y="1"/>
                    <a:pt x="1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2"/>
            <p:cNvSpPr/>
            <p:nvPr/>
          </p:nvSpPr>
          <p:spPr>
            <a:xfrm>
              <a:off x="5331900" y="3179000"/>
              <a:ext cx="90225" cy="15400"/>
            </a:xfrm>
            <a:custGeom>
              <a:avLst/>
              <a:gdLst/>
              <a:ahLst/>
              <a:cxnLst/>
              <a:rect l="l" t="t" r="r" b="b"/>
              <a:pathLst>
                <a:path w="3609" h="616" extrusionOk="0">
                  <a:moveTo>
                    <a:pt x="3196" y="1"/>
                  </a:moveTo>
                  <a:cubicBezTo>
                    <a:pt x="3093" y="1"/>
                    <a:pt x="2982" y="21"/>
                    <a:pt x="2870" y="40"/>
                  </a:cubicBezTo>
                  <a:cubicBezTo>
                    <a:pt x="2811" y="64"/>
                    <a:pt x="2751" y="99"/>
                    <a:pt x="2703" y="135"/>
                  </a:cubicBezTo>
                  <a:cubicBezTo>
                    <a:pt x="2834" y="433"/>
                    <a:pt x="2513" y="349"/>
                    <a:pt x="2441" y="457"/>
                  </a:cubicBezTo>
                  <a:cubicBezTo>
                    <a:pt x="2243" y="425"/>
                    <a:pt x="2055" y="383"/>
                    <a:pt x="1857" y="383"/>
                  </a:cubicBezTo>
                  <a:cubicBezTo>
                    <a:pt x="1757" y="383"/>
                    <a:pt x="1656" y="393"/>
                    <a:pt x="1548" y="421"/>
                  </a:cubicBezTo>
                  <a:cubicBezTo>
                    <a:pt x="1390" y="465"/>
                    <a:pt x="1218" y="488"/>
                    <a:pt x="1043" y="488"/>
                  </a:cubicBezTo>
                  <a:cubicBezTo>
                    <a:pt x="838" y="488"/>
                    <a:pt x="628" y="456"/>
                    <a:pt x="429" y="385"/>
                  </a:cubicBezTo>
                  <a:cubicBezTo>
                    <a:pt x="355" y="359"/>
                    <a:pt x="285" y="337"/>
                    <a:pt x="220" y="337"/>
                  </a:cubicBezTo>
                  <a:cubicBezTo>
                    <a:pt x="139" y="337"/>
                    <a:pt x="66" y="370"/>
                    <a:pt x="1" y="469"/>
                  </a:cubicBezTo>
                  <a:cubicBezTo>
                    <a:pt x="399" y="591"/>
                    <a:pt x="808" y="616"/>
                    <a:pt x="1219" y="616"/>
                  </a:cubicBezTo>
                  <a:cubicBezTo>
                    <a:pt x="1496" y="616"/>
                    <a:pt x="1774" y="605"/>
                    <a:pt x="2052" y="605"/>
                  </a:cubicBezTo>
                  <a:cubicBezTo>
                    <a:pt x="2162" y="605"/>
                    <a:pt x="2272" y="606"/>
                    <a:pt x="2382" y="611"/>
                  </a:cubicBezTo>
                  <a:cubicBezTo>
                    <a:pt x="2644" y="599"/>
                    <a:pt x="2894" y="599"/>
                    <a:pt x="3156" y="588"/>
                  </a:cubicBezTo>
                  <a:cubicBezTo>
                    <a:pt x="3311" y="480"/>
                    <a:pt x="3549" y="469"/>
                    <a:pt x="3608" y="230"/>
                  </a:cubicBezTo>
                  <a:cubicBezTo>
                    <a:pt x="3500" y="50"/>
                    <a:pt x="3356" y="1"/>
                    <a:pt x="3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2"/>
            <p:cNvSpPr/>
            <p:nvPr/>
          </p:nvSpPr>
          <p:spPr>
            <a:xfrm>
              <a:off x="5353050" y="4005200"/>
              <a:ext cx="46750" cy="18225"/>
            </a:xfrm>
            <a:custGeom>
              <a:avLst/>
              <a:gdLst/>
              <a:ahLst/>
              <a:cxnLst/>
              <a:rect l="l" t="t" r="r" b="b"/>
              <a:pathLst>
                <a:path w="1870" h="729" extrusionOk="0">
                  <a:moveTo>
                    <a:pt x="651" y="1"/>
                  </a:moveTo>
                  <a:cubicBezTo>
                    <a:pt x="566" y="1"/>
                    <a:pt x="483" y="25"/>
                    <a:pt x="405" y="79"/>
                  </a:cubicBezTo>
                  <a:cubicBezTo>
                    <a:pt x="0" y="698"/>
                    <a:pt x="643" y="520"/>
                    <a:pt x="857" y="687"/>
                  </a:cubicBezTo>
                  <a:cubicBezTo>
                    <a:pt x="1000" y="716"/>
                    <a:pt x="1146" y="728"/>
                    <a:pt x="1292" y="728"/>
                  </a:cubicBezTo>
                  <a:cubicBezTo>
                    <a:pt x="1438" y="728"/>
                    <a:pt x="1584" y="716"/>
                    <a:pt x="1726" y="698"/>
                  </a:cubicBezTo>
                  <a:cubicBezTo>
                    <a:pt x="1726" y="532"/>
                    <a:pt x="1810" y="413"/>
                    <a:pt x="1869" y="270"/>
                  </a:cubicBezTo>
                  <a:cubicBezTo>
                    <a:pt x="1810" y="151"/>
                    <a:pt x="1691" y="91"/>
                    <a:pt x="1572" y="79"/>
                  </a:cubicBezTo>
                  <a:cubicBezTo>
                    <a:pt x="1512" y="79"/>
                    <a:pt x="1453" y="79"/>
                    <a:pt x="1393" y="91"/>
                  </a:cubicBezTo>
                  <a:cubicBezTo>
                    <a:pt x="1336" y="120"/>
                    <a:pt x="1281" y="130"/>
                    <a:pt x="1226" y="130"/>
                  </a:cubicBezTo>
                  <a:cubicBezTo>
                    <a:pt x="1073" y="130"/>
                    <a:pt x="926" y="46"/>
                    <a:pt x="786" y="20"/>
                  </a:cubicBezTo>
                  <a:cubicBezTo>
                    <a:pt x="741" y="7"/>
                    <a:pt x="695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5320300" y="3836900"/>
              <a:ext cx="27100" cy="45575"/>
            </a:xfrm>
            <a:custGeom>
              <a:avLst/>
              <a:gdLst/>
              <a:ahLst/>
              <a:cxnLst/>
              <a:rect l="l" t="t" r="r" b="b"/>
              <a:pathLst>
                <a:path w="1084" h="1823" extrusionOk="0">
                  <a:moveTo>
                    <a:pt x="524" y="1"/>
                  </a:moveTo>
                  <a:cubicBezTo>
                    <a:pt x="369" y="25"/>
                    <a:pt x="250" y="60"/>
                    <a:pt x="131" y="120"/>
                  </a:cubicBezTo>
                  <a:cubicBezTo>
                    <a:pt x="84" y="156"/>
                    <a:pt x="24" y="203"/>
                    <a:pt x="0" y="263"/>
                  </a:cubicBezTo>
                  <a:cubicBezTo>
                    <a:pt x="60" y="346"/>
                    <a:pt x="107" y="430"/>
                    <a:pt x="167" y="525"/>
                  </a:cubicBezTo>
                  <a:cubicBezTo>
                    <a:pt x="203" y="537"/>
                    <a:pt x="262" y="537"/>
                    <a:pt x="310" y="561"/>
                  </a:cubicBezTo>
                  <a:cubicBezTo>
                    <a:pt x="381" y="692"/>
                    <a:pt x="358" y="822"/>
                    <a:pt x="381" y="942"/>
                  </a:cubicBezTo>
                  <a:cubicBezTo>
                    <a:pt x="405" y="1037"/>
                    <a:pt x="417" y="1120"/>
                    <a:pt x="441" y="1192"/>
                  </a:cubicBezTo>
                  <a:cubicBezTo>
                    <a:pt x="465" y="1251"/>
                    <a:pt x="477" y="1299"/>
                    <a:pt x="488" y="1358"/>
                  </a:cubicBezTo>
                  <a:cubicBezTo>
                    <a:pt x="548" y="1525"/>
                    <a:pt x="596" y="1715"/>
                    <a:pt x="762" y="1823"/>
                  </a:cubicBezTo>
                  <a:cubicBezTo>
                    <a:pt x="1060" y="1811"/>
                    <a:pt x="1024" y="1537"/>
                    <a:pt x="1084" y="1346"/>
                  </a:cubicBezTo>
                  <a:cubicBezTo>
                    <a:pt x="1084" y="1227"/>
                    <a:pt x="1036" y="1120"/>
                    <a:pt x="1000" y="1001"/>
                  </a:cubicBezTo>
                  <a:cubicBezTo>
                    <a:pt x="977" y="942"/>
                    <a:pt x="953" y="894"/>
                    <a:pt x="941" y="834"/>
                  </a:cubicBezTo>
                  <a:cubicBezTo>
                    <a:pt x="893" y="692"/>
                    <a:pt x="893" y="537"/>
                    <a:pt x="881" y="394"/>
                  </a:cubicBezTo>
                  <a:cubicBezTo>
                    <a:pt x="846" y="180"/>
                    <a:pt x="774" y="25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2"/>
            <p:cNvSpPr/>
            <p:nvPr/>
          </p:nvSpPr>
          <p:spPr>
            <a:xfrm>
              <a:off x="5628675" y="4030375"/>
              <a:ext cx="76225" cy="13300"/>
            </a:xfrm>
            <a:custGeom>
              <a:avLst/>
              <a:gdLst/>
              <a:ahLst/>
              <a:cxnLst/>
              <a:rect l="l" t="t" r="r" b="b"/>
              <a:pathLst>
                <a:path w="3049" h="532" extrusionOk="0">
                  <a:moveTo>
                    <a:pt x="703" y="1"/>
                  </a:moveTo>
                  <a:cubicBezTo>
                    <a:pt x="655" y="1"/>
                    <a:pt x="596" y="1"/>
                    <a:pt x="536" y="13"/>
                  </a:cubicBezTo>
                  <a:cubicBezTo>
                    <a:pt x="369" y="84"/>
                    <a:pt x="191" y="84"/>
                    <a:pt x="60" y="191"/>
                  </a:cubicBezTo>
                  <a:cubicBezTo>
                    <a:pt x="48" y="227"/>
                    <a:pt x="12" y="239"/>
                    <a:pt x="0" y="275"/>
                  </a:cubicBezTo>
                  <a:cubicBezTo>
                    <a:pt x="800" y="444"/>
                    <a:pt x="1599" y="532"/>
                    <a:pt x="2404" y="532"/>
                  </a:cubicBezTo>
                  <a:cubicBezTo>
                    <a:pt x="2618" y="532"/>
                    <a:pt x="2833" y="525"/>
                    <a:pt x="3048" y="513"/>
                  </a:cubicBezTo>
                  <a:lnTo>
                    <a:pt x="3048" y="453"/>
                  </a:lnTo>
                  <a:lnTo>
                    <a:pt x="3048" y="394"/>
                  </a:lnTo>
                  <a:cubicBezTo>
                    <a:pt x="3024" y="287"/>
                    <a:pt x="2929" y="227"/>
                    <a:pt x="2834" y="168"/>
                  </a:cubicBezTo>
                  <a:cubicBezTo>
                    <a:pt x="2778" y="168"/>
                    <a:pt x="2733" y="184"/>
                    <a:pt x="2688" y="184"/>
                  </a:cubicBezTo>
                  <a:cubicBezTo>
                    <a:pt x="2666" y="184"/>
                    <a:pt x="2643" y="180"/>
                    <a:pt x="2620" y="168"/>
                  </a:cubicBezTo>
                  <a:cubicBezTo>
                    <a:pt x="2572" y="156"/>
                    <a:pt x="2536" y="156"/>
                    <a:pt x="2489" y="156"/>
                  </a:cubicBezTo>
                  <a:cubicBezTo>
                    <a:pt x="2417" y="180"/>
                    <a:pt x="2358" y="191"/>
                    <a:pt x="2274" y="215"/>
                  </a:cubicBezTo>
                  <a:lnTo>
                    <a:pt x="2131" y="215"/>
                  </a:lnTo>
                  <a:cubicBezTo>
                    <a:pt x="2060" y="191"/>
                    <a:pt x="2000" y="168"/>
                    <a:pt x="1917" y="156"/>
                  </a:cubicBezTo>
                  <a:cubicBezTo>
                    <a:pt x="1893" y="156"/>
                    <a:pt x="1881" y="132"/>
                    <a:pt x="1846" y="132"/>
                  </a:cubicBezTo>
                  <a:lnTo>
                    <a:pt x="1774" y="132"/>
                  </a:lnTo>
                  <a:lnTo>
                    <a:pt x="1703" y="156"/>
                  </a:lnTo>
                  <a:cubicBezTo>
                    <a:pt x="1680" y="159"/>
                    <a:pt x="1660" y="160"/>
                    <a:pt x="1640" y="160"/>
                  </a:cubicBezTo>
                  <a:cubicBezTo>
                    <a:pt x="1587" y="160"/>
                    <a:pt x="1541" y="149"/>
                    <a:pt x="1488" y="132"/>
                  </a:cubicBezTo>
                  <a:cubicBezTo>
                    <a:pt x="1465" y="132"/>
                    <a:pt x="1441" y="120"/>
                    <a:pt x="1417" y="120"/>
                  </a:cubicBezTo>
                  <a:cubicBezTo>
                    <a:pt x="1369" y="108"/>
                    <a:pt x="1310" y="96"/>
                    <a:pt x="1262" y="96"/>
                  </a:cubicBezTo>
                  <a:cubicBezTo>
                    <a:pt x="1191" y="72"/>
                    <a:pt x="1107" y="61"/>
                    <a:pt x="1024" y="61"/>
                  </a:cubicBezTo>
                  <a:cubicBezTo>
                    <a:pt x="905" y="49"/>
                    <a:pt x="810" y="13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2"/>
            <p:cNvSpPr/>
            <p:nvPr/>
          </p:nvSpPr>
          <p:spPr>
            <a:xfrm>
              <a:off x="5338150" y="3995675"/>
              <a:ext cx="36950" cy="26750"/>
            </a:xfrm>
            <a:custGeom>
              <a:avLst/>
              <a:gdLst/>
              <a:ahLst/>
              <a:cxnLst/>
              <a:rect l="l" t="t" r="r" b="b"/>
              <a:pathLst>
                <a:path w="1478" h="1070" extrusionOk="0">
                  <a:moveTo>
                    <a:pt x="369" y="0"/>
                  </a:moveTo>
                  <a:cubicBezTo>
                    <a:pt x="328" y="0"/>
                    <a:pt x="285" y="6"/>
                    <a:pt x="239" y="20"/>
                  </a:cubicBezTo>
                  <a:cubicBezTo>
                    <a:pt x="120" y="115"/>
                    <a:pt x="120" y="258"/>
                    <a:pt x="48" y="377"/>
                  </a:cubicBezTo>
                  <a:cubicBezTo>
                    <a:pt x="13" y="436"/>
                    <a:pt x="1" y="484"/>
                    <a:pt x="1" y="544"/>
                  </a:cubicBezTo>
                  <a:cubicBezTo>
                    <a:pt x="445" y="817"/>
                    <a:pt x="868" y="1069"/>
                    <a:pt x="1405" y="1069"/>
                  </a:cubicBezTo>
                  <a:cubicBezTo>
                    <a:pt x="1429" y="1069"/>
                    <a:pt x="1453" y="1069"/>
                    <a:pt x="1477" y="1068"/>
                  </a:cubicBezTo>
                  <a:cubicBezTo>
                    <a:pt x="1418" y="960"/>
                    <a:pt x="1298" y="948"/>
                    <a:pt x="1191" y="913"/>
                  </a:cubicBezTo>
                  <a:cubicBezTo>
                    <a:pt x="941" y="853"/>
                    <a:pt x="953" y="698"/>
                    <a:pt x="1037" y="496"/>
                  </a:cubicBezTo>
                  <a:cubicBezTo>
                    <a:pt x="1025" y="401"/>
                    <a:pt x="965" y="317"/>
                    <a:pt x="894" y="258"/>
                  </a:cubicBezTo>
                  <a:cubicBezTo>
                    <a:pt x="714" y="158"/>
                    <a:pt x="577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2"/>
            <p:cNvSpPr/>
            <p:nvPr/>
          </p:nvSpPr>
          <p:spPr>
            <a:xfrm>
              <a:off x="5892100" y="4039625"/>
              <a:ext cx="53900" cy="23525"/>
            </a:xfrm>
            <a:custGeom>
              <a:avLst/>
              <a:gdLst/>
              <a:ahLst/>
              <a:cxnLst/>
              <a:rect l="l" t="t" r="r" b="b"/>
              <a:pathLst>
                <a:path w="2156" h="941" extrusionOk="0">
                  <a:moveTo>
                    <a:pt x="697" y="1"/>
                  </a:moveTo>
                  <a:cubicBezTo>
                    <a:pt x="570" y="1"/>
                    <a:pt x="441" y="15"/>
                    <a:pt x="310" y="36"/>
                  </a:cubicBezTo>
                  <a:cubicBezTo>
                    <a:pt x="238" y="48"/>
                    <a:pt x="179" y="83"/>
                    <a:pt x="119" y="119"/>
                  </a:cubicBezTo>
                  <a:cubicBezTo>
                    <a:pt x="0" y="333"/>
                    <a:pt x="191" y="381"/>
                    <a:pt x="310" y="453"/>
                  </a:cubicBezTo>
                  <a:cubicBezTo>
                    <a:pt x="476" y="572"/>
                    <a:pt x="334" y="619"/>
                    <a:pt x="274" y="691"/>
                  </a:cubicBezTo>
                  <a:cubicBezTo>
                    <a:pt x="250" y="703"/>
                    <a:pt x="238" y="738"/>
                    <a:pt x="226" y="762"/>
                  </a:cubicBezTo>
                  <a:cubicBezTo>
                    <a:pt x="846" y="941"/>
                    <a:pt x="1477" y="905"/>
                    <a:pt x="2096" y="917"/>
                  </a:cubicBezTo>
                  <a:cubicBezTo>
                    <a:pt x="2131" y="881"/>
                    <a:pt x="2143" y="857"/>
                    <a:pt x="2155" y="822"/>
                  </a:cubicBezTo>
                  <a:cubicBezTo>
                    <a:pt x="2060" y="572"/>
                    <a:pt x="1822" y="595"/>
                    <a:pt x="1608" y="583"/>
                  </a:cubicBezTo>
                  <a:cubicBezTo>
                    <a:pt x="1358" y="572"/>
                    <a:pt x="1262" y="464"/>
                    <a:pt x="1310" y="226"/>
                  </a:cubicBezTo>
                  <a:cubicBezTo>
                    <a:pt x="1286" y="167"/>
                    <a:pt x="1238" y="107"/>
                    <a:pt x="1179" y="83"/>
                  </a:cubicBezTo>
                  <a:cubicBezTo>
                    <a:pt x="1019" y="23"/>
                    <a:pt x="859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5133975" y="3771425"/>
              <a:ext cx="25325" cy="32775"/>
            </a:xfrm>
            <a:custGeom>
              <a:avLst/>
              <a:gdLst/>
              <a:ahLst/>
              <a:cxnLst/>
              <a:rect l="l" t="t" r="r" b="b"/>
              <a:pathLst>
                <a:path w="1013" h="1311" extrusionOk="0">
                  <a:moveTo>
                    <a:pt x="0" y="1"/>
                  </a:moveTo>
                  <a:cubicBezTo>
                    <a:pt x="191" y="560"/>
                    <a:pt x="321" y="1155"/>
                    <a:pt x="1012" y="1310"/>
                  </a:cubicBezTo>
                  <a:cubicBezTo>
                    <a:pt x="679" y="941"/>
                    <a:pt x="619" y="405"/>
                    <a:pt x="310" y="1"/>
                  </a:cubicBezTo>
                  <a:cubicBezTo>
                    <a:pt x="274" y="56"/>
                    <a:pt x="238" y="75"/>
                    <a:pt x="203" y="75"/>
                  </a:cubicBezTo>
                  <a:cubicBezTo>
                    <a:pt x="132" y="75"/>
                    <a:pt x="64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6015925" y="4050925"/>
              <a:ext cx="48525" cy="17975"/>
            </a:xfrm>
            <a:custGeom>
              <a:avLst/>
              <a:gdLst/>
              <a:ahLst/>
              <a:cxnLst/>
              <a:rect l="l" t="t" r="r" b="b"/>
              <a:pathLst>
                <a:path w="1941" h="719" extrusionOk="0">
                  <a:moveTo>
                    <a:pt x="1453" y="1"/>
                  </a:moveTo>
                  <a:cubicBezTo>
                    <a:pt x="1286" y="12"/>
                    <a:pt x="1119" y="12"/>
                    <a:pt x="977" y="108"/>
                  </a:cubicBezTo>
                  <a:cubicBezTo>
                    <a:pt x="953" y="131"/>
                    <a:pt x="929" y="155"/>
                    <a:pt x="917" y="179"/>
                  </a:cubicBezTo>
                  <a:cubicBezTo>
                    <a:pt x="977" y="346"/>
                    <a:pt x="1108" y="548"/>
                    <a:pt x="774" y="584"/>
                  </a:cubicBezTo>
                  <a:cubicBezTo>
                    <a:pt x="524" y="596"/>
                    <a:pt x="262" y="596"/>
                    <a:pt x="0" y="596"/>
                  </a:cubicBezTo>
                  <a:cubicBezTo>
                    <a:pt x="245" y="696"/>
                    <a:pt x="495" y="718"/>
                    <a:pt x="747" y="718"/>
                  </a:cubicBezTo>
                  <a:cubicBezTo>
                    <a:pt x="946" y="718"/>
                    <a:pt x="1145" y="704"/>
                    <a:pt x="1344" y="704"/>
                  </a:cubicBezTo>
                  <a:cubicBezTo>
                    <a:pt x="1432" y="704"/>
                    <a:pt x="1520" y="707"/>
                    <a:pt x="1608" y="715"/>
                  </a:cubicBezTo>
                  <a:cubicBezTo>
                    <a:pt x="1560" y="596"/>
                    <a:pt x="1346" y="572"/>
                    <a:pt x="1405" y="405"/>
                  </a:cubicBezTo>
                  <a:cubicBezTo>
                    <a:pt x="1441" y="312"/>
                    <a:pt x="1512" y="296"/>
                    <a:pt x="1594" y="296"/>
                  </a:cubicBezTo>
                  <a:cubicBezTo>
                    <a:pt x="1633" y="296"/>
                    <a:pt x="1675" y="300"/>
                    <a:pt x="1717" y="300"/>
                  </a:cubicBezTo>
                  <a:cubicBezTo>
                    <a:pt x="1732" y="300"/>
                    <a:pt x="1747" y="299"/>
                    <a:pt x="1762" y="298"/>
                  </a:cubicBezTo>
                  <a:lnTo>
                    <a:pt x="1893" y="298"/>
                  </a:lnTo>
                  <a:cubicBezTo>
                    <a:pt x="1941" y="239"/>
                    <a:pt x="1941" y="179"/>
                    <a:pt x="1905" y="120"/>
                  </a:cubicBezTo>
                  <a:cubicBezTo>
                    <a:pt x="1834" y="60"/>
                    <a:pt x="1750" y="36"/>
                    <a:pt x="1643" y="12"/>
                  </a:cubicBezTo>
                  <a:cubicBezTo>
                    <a:pt x="1584" y="1"/>
                    <a:pt x="1512" y="1"/>
                    <a:pt x="1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5850725" y="4042175"/>
              <a:ext cx="48825" cy="17100"/>
            </a:xfrm>
            <a:custGeom>
              <a:avLst/>
              <a:gdLst/>
              <a:ahLst/>
              <a:cxnLst/>
              <a:rect l="l" t="t" r="r" b="b"/>
              <a:pathLst>
                <a:path w="1953" h="684" extrusionOk="0">
                  <a:moveTo>
                    <a:pt x="1211" y="0"/>
                  </a:moveTo>
                  <a:cubicBezTo>
                    <a:pt x="1152" y="0"/>
                    <a:pt x="1098" y="22"/>
                    <a:pt x="1048" y="65"/>
                  </a:cubicBezTo>
                  <a:cubicBezTo>
                    <a:pt x="1038" y="354"/>
                    <a:pt x="893" y="491"/>
                    <a:pt x="652" y="491"/>
                  </a:cubicBezTo>
                  <a:cubicBezTo>
                    <a:pt x="616" y="491"/>
                    <a:pt x="577" y="488"/>
                    <a:pt x="536" y="481"/>
                  </a:cubicBezTo>
                  <a:cubicBezTo>
                    <a:pt x="441" y="470"/>
                    <a:pt x="349" y="452"/>
                    <a:pt x="259" y="452"/>
                  </a:cubicBezTo>
                  <a:cubicBezTo>
                    <a:pt x="170" y="452"/>
                    <a:pt x="84" y="470"/>
                    <a:pt x="0" y="529"/>
                  </a:cubicBezTo>
                  <a:cubicBezTo>
                    <a:pt x="379" y="658"/>
                    <a:pt x="753" y="671"/>
                    <a:pt x="1131" y="671"/>
                  </a:cubicBezTo>
                  <a:cubicBezTo>
                    <a:pt x="1225" y="671"/>
                    <a:pt x="1320" y="670"/>
                    <a:pt x="1415" y="670"/>
                  </a:cubicBezTo>
                  <a:cubicBezTo>
                    <a:pt x="1573" y="670"/>
                    <a:pt x="1733" y="672"/>
                    <a:pt x="1893" y="684"/>
                  </a:cubicBezTo>
                  <a:lnTo>
                    <a:pt x="1953" y="624"/>
                  </a:lnTo>
                  <a:cubicBezTo>
                    <a:pt x="1834" y="327"/>
                    <a:pt x="1477" y="279"/>
                    <a:pt x="1334" y="29"/>
                  </a:cubicBezTo>
                  <a:cubicBezTo>
                    <a:pt x="1291" y="10"/>
                    <a:pt x="1250" y="0"/>
                    <a:pt x="1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2"/>
            <p:cNvSpPr/>
            <p:nvPr/>
          </p:nvSpPr>
          <p:spPr>
            <a:xfrm>
              <a:off x="5147950" y="3638075"/>
              <a:ext cx="18175" cy="36350"/>
            </a:xfrm>
            <a:custGeom>
              <a:avLst/>
              <a:gdLst/>
              <a:ahLst/>
              <a:cxnLst/>
              <a:rect l="l" t="t" r="r" b="b"/>
              <a:pathLst>
                <a:path w="727" h="1454" extrusionOk="0">
                  <a:moveTo>
                    <a:pt x="453" y="1"/>
                  </a:moveTo>
                  <a:cubicBezTo>
                    <a:pt x="298" y="274"/>
                    <a:pt x="1" y="489"/>
                    <a:pt x="13" y="846"/>
                  </a:cubicBezTo>
                  <a:cubicBezTo>
                    <a:pt x="36" y="1048"/>
                    <a:pt x="36" y="1251"/>
                    <a:pt x="48" y="1453"/>
                  </a:cubicBezTo>
                  <a:cubicBezTo>
                    <a:pt x="477" y="1251"/>
                    <a:pt x="465" y="739"/>
                    <a:pt x="727" y="382"/>
                  </a:cubicBezTo>
                  <a:cubicBezTo>
                    <a:pt x="715" y="227"/>
                    <a:pt x="667" y="108"/>
                    <a:pt x="524" y="36"/>
                  </a:cubicBezTo>
                  <a:cubicBezTo>
                    <a:pt x="489" y="24"/>
                    <a:pt x="477" y="12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2"/>
            <p:cNvSpPr/>
            <p:nvPr/>
          </p:nvSpPr>
          <p:spPr>
            <a:xfrm>
              <a:off x="5316425" y="3968775"/>
              <a:ext cx="23250" cy="40500"/>
            </a:xfrm>
            <a:custGeom>
              <a:avLst/>
              <a:gdLst/>
              <a:ahLst/>
              <a:cxnLst/>
              <a:rect l="l" t="t" r="r" b="b"/>
              <a:pathLst>
                <a:path w="930" h="1620" extrusionOk="0">
                  <a:moveTo>
                    <a:pt x="179" y="0"/>
                  </a:moveTo>
                  <a:cubicBezTo>
                    <a:pt x="120" y="0"/>
                    <a:pt x="60" y="12"/>
                    <a:pt x="1" y="12"/>
                  </a:cubicBezTo>
                  <a:cubicBezTo>
                    <a:pt x="143" y="620"/>
                    <a:pt x="179" y="1298"/>
                    <a:pt x="870" y="1620"/>
                  </a:cubicBezTo>
                  <a:cubicBezTo>
                    <a:pt x="894" y="1596"/>
                    <a:pt x="917" y="1572"/>
                    <a:pt x="929" y="1548"/>
                  </a:cubicBezTo>
                  <a:cubicBezTo>
                    <a:pt x="917" y="1131"/>
                    <a:pt x="513" y="893"/>
                    <a:pt x="453" y="489"/>
                  </a:cubicBezTo>
                  <a:cubicBezTo>
                    <a:pt x="417" y="405"/>
                    <a:pt x="393" y="310"/>
                    <a:pt x="346" y="227"/>
                  </a:cubicBezTo>
                  <a:cubicBezTo>
                    <a:pt x="298" y="131"/>
                    <a:pt x="274" y="48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5373575" y="3301125"/>
              <a:ext cx="22350" cy="32475"/>
            </a:xfrm>
            <a:custGeom>
              <a:avLst/>
              <a:gdLst/>
              <a:ahLst/>
              <a:cxnLst/>
              <a:rect l="l" t="t" r="r" b="b"/>
              <a:pathLst>
                <a:path w="894" h="1299" extrusionOk="0">
                  <a:moveTo>
                    <a:pt x="894" y="1"/>
                  </a:moveTo>
                  <a:lnTo>
                    <a:pt x="894" y="1"/>
                  </a:lnTo>
                  <a:cubicBezTo>
                    <a:pt x="453" y="334"/>
                    <a:pt x="239" y="822"/>
                    <a:pt x="1" y="1299"/>
                  </a:cubicBezTo>
                  <a:cubicBezTo>
                    <a:pt x="477" y="989"/>
                    <a:pt x="715" y="513"/>
                    <a:pt x="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2"/>
            <p:cNvSpPr/>
            <p:nvPr/>
          </p:nvSpPr>
          <p:spPr>
            <a:xfrm>
              <a:off x="5395900" y="3280000"/>
              <a:ext cx="11050" cy="21350"/>
            </a:xfrm>
            <a:custGeom>
              <a:avLst/>
              <a:gdLst/>
              <a:ahLst/>
              <a:cxnLst/>
              <a:rect l="l" t="t" r="r" b="b"/>
              <a:pathLst>
                <a:path w="442" h="854" extrusionOk="0">
                  <a:moveTo>
                    <a:pt x="441" y="0"/>
                  </a:moveTo>
                  <a:cubicBezTo>
                    <a:pt x="203" y="239"/>
                    <a:pt x="36" y="512"/>
                    <a:pt x="1" y="846"/>
                  </a:cubicBezTo>
                  <a:cubicBezTo>
                    <a:pt x="36" y="822"/>
                    <a:pt x="73" y="814"/>
                    <a:pt x="110" y="814"/>
                  </a:cubicBezTo>
                  <a:cubicBezTo>
                    <a:pt x="191" y="814"/>
                    <a:pt x="273" y="853"/>
                    <a:pt x="354" y="853"/>
                  </a:cubicBezTo>
                  <a:cubicBezTo>
                    <a:pt x="383" y="853"/>
                    <a:pt x="412" y="848"/>
                    <a:pt x="441" y="83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2"/>
            <p:cNvSpPr/>
            <p:nvPr/>
          </p:nvSpPr>
          <p:spPr>
            <a:xfrm>
              <a:off x="5169675" y="3802025"/>
              <a:ext cx="22350" cy="19475"/>
            </a:xfrm>
            <a:custGeom>
              <a:avLst/>
              <a:gdLst/>
              <a:ahLst/>
              <a:cxnLst/>
              <a:rect l="l" t="t" r="r" b="b"/>
              <a:pathLst>
                <a:path w="894" h="779" extrusionOk="0">
                  <a:moveTo>
                    <a:pt x="284" y="0"/>
                  </a:moveTo>
                  <a:cubicBezTo>
                    <a:pt x="142" y="0"/>
                    <a:pt x="162" y="257"/>
                    <a:pt x="60" y="312"/>
                  </a:cubicBezTo>
                  <a:cubicBezTo>
                    <a:pt x="36" y="348"/>
                    <a:pt x="13" y="360"/>
                    <a:pt x="1" y="384"/>
                  </a:cubicBezTo>
                  <a:cubicBezTo>
                    <a:pt x="188" y="703"/>
                    <a:pt x="487" y="778"/>
                    <a:pt x="814" y="778"/>
                  </a:cubicBezTo>
                  <a:cubicBezTo>
                    <a:pt x="840" y="778"/>
                    <a:pt x="867" y="778"/>
                    <a:pt x="894" y="777"/>
                  </a:cubicBezTo>
                  <a:cubicBezTo>
                    <a:pt x="620" y="610"/>
                    <a:pt x="370" y="467"/>
                    <a:pt x="453" y="74"/>
                  </a:cubicBezTo>
                  <a:cubicBezTo>
                    <a:pt x="379" y="21"/>
                    <a:pt x="325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2"/>
            <p:cNvSpPr/>
            <p:nvPr/>
          </p:nvSpPr>
          <p:spPr>
            <a:xfrm>
              <a:off x="5345600" y="3354700"/>
              <a:ext cx="14900" cy="21475"/>
            </a:xfrm>
            <a:custGeom>
              <a:avLst/>
              <a:gdLst/>
              <a:ahLst/>
              <a:cxnLst/>
              <a:rect l="l" t="t" r="r" b="b"/>
              <a:pathLst>
                <a:path w="596" h="859" extrusionOk="0">
                  <a:moveTo>
                    <a:pt x="596" y="1"/>
                  </a:moveTo>
                  <a:cubicBezTo>
                    <a:pt x="346" y="275"/>
                    <a:pt x="84" y="513"/>
                    <a:pt x="0" y="858"/>
                  </a:cubicBezTo>
                  <a:cubicBezTo>
                    <a:pt x="465" y="763"/>
                    <a:pt x="596" y="418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2"/>
            <p:cNvSpPr/>
            <p:nvPr/>
          </p:nvSpPr>
          <p:spPr>
            <a:xfrm>
              <a:off x="5814100" y="4047625"/>
              <a:ext cx="26825" cy="7200"/>
            </a:xfrm>
            <a:custGeom>
              <a:avLst/>
              <a:gdLst/>
              <a:ahLst/>
              <a:cxnLst/>
              <a:rect l="l" t="t" r="r" b="b"/>
              <a:pathLst>
                <a:path w="1073" h="288" extrusionOk="0">
                  <a:moveTo>
                    <a:pt x="132" y="1"/>
                  </a:moveTo>
                  <a:cubicBezTo>
                    <a:pt x="112" y="1"/>
                    <a:pt x="92" y="1"/>
                    <a:pt x="72" y="2"/>
                  </a:cubicBezTo>
                  <a:cubicBezTo>
                    <a:pt x="1" y="61"/>
                    <a:pt x="1" y="109"/>
                    <a:pt x="60" y="168"/>
                  </a:cubicBezTo>
                  <a:cubicBezTo>
                    <a:pt x="242" y="262"/>
                    <a:pt x="430" y="273"/>
                    <a:pt x="623" y="273"/>
                  </a:cubicBezTo>
                  <a:cubicBezTo>
                    <a:pt x="679" y="273"/>
                    <a:pt x="736" y="272"/>
                    <a:pt x="793" y="272"/>
                  </a:cubicBezTo>
                  <a:cubicBezTo>
                    <a:pt x="886" y="272"/>
                    <a:pt x="979" y="274"/>
                    <a:pt x="1072" y="287"/>
                  </a:cubicBezTo>
                  <a:cubicBezTo>
                    <a:pt x="791" y="96"/>
                    <a:pt x="468" y="1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2"/>
            <p:cNvSpPr/>
            <p:nvPr/>
          </p:nvSpPr>
          <p:spPr>
            <a:xfrm>
              <a:off x="5776300" y="4046600"/>
              <a:ext cx="34250" cy="4400"/>
            </a:xfrm>
            <a:custGeom>
              <a:avLst/>
              <a:gdLst/>
              <a:ahLst/>
              <a:cxnLst/>
              <a:rect l="l" t="t" r="r" b="b"/>
              <a:pathLst>
                <a:path w="1370" h="176" extrusionOk="0">
                  <a:moveTo>
                    <a:pt x="869" y="0"/>
                  </a:moveTo>
                  <a:cubicBezTo>
                    <a:pt x="583" y="0"/>
                    <a:pt x="294" y="43"/>
                    <a:pt x="1" y="43"/>
                  </a:cubicBezTo>
                  <a:cubicBezTo>
                    <a:pt x="233" y="155"/>
                    <a:pt x="477" y="176"/>
                    <a:pt x="721" y="176"/>
                  </a:cubicBezTo>
                  <a:cubicBezTo>
                    <a:pt x="858" y="176"/>
                    <a:pt x="995" y="169"/>
                    <a:pt x="1131" y="169"/>
                  </a:cubicBezTo>
                  <a:cubicBezTo>
                    <a:pt x="1187" y="169"/>
                    <a:pt x="1243" y="170"/>
                    <a:pt x="1298" y="174"/>
                  </a:cubicBezTo>
                  <a:cubicBezTo>
                    <a:pt x="1370" y="126"/>
                    <a:pt x="1370" y="78"/>
                    <a:pt x="1298" y="43"/>
                  </a:cubicBezTo>
                  <a:cubicBezTo>
                    <a:pt x="1156" y="11"/>
                    <a:pt x="1013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2"/>
            <p:cNvSpPr/>
            <p:nvPr/>
          </p:nvSpPr>
          <p:spPr>
            <a:xfrm>
              <a:off x="5205400" y="3549075"/>
              <a:ext cx="17300" cy="23425"/>
            </a:xfrm>
            <a:custGeom>
              <a:avLst/>
              <a:gdLst/>
              <a:ahLst/>
              <a:cxnLst/>
              <a:rect l="l" t="t" r="r" b="b"/>
              <a:pathLst>
                <a:path w="692" h="937" extrusionOk="0">
                  <a:moveTo>
                    <a:pt x="608" y="1"/>
                  </a:moveTo>
                  <a:cubicBezTo>
                    <a:pt x="334" y="239"/>
                    <a:pt x="131" y="501"/>
                    <a:pt x="1" y="834"/>
                  </a:cubicBezTo>
                  <a:cubicBezTo>
                    <a:pt x="12" y="894"/>
                    <a:pt x="36" y="917"/>
                    <a:pt x="84" y="929"/>
                  </a:cubicBezTo>
                  <a:cubicBezTo>
                    <a:pt x="104" y="934"/>
                    <a:pt x="123" y="937"/>
                    <a:pt x="140" y="937"/>
                  </a:cubicBezTo>
                  <a:cubicBezTo>
                    <a:pt x="208" y="937"/>
                    <a:pt x="263" y="902"/>
                    <a:pt x="310" y="846"/>
                  </a:cubicBezTo>
                  <a:cubicBezTo>
                    <a:pt x="429" y="751"/>
                    <a:pt x="512" y="632"/>
                    <a:pt x="572" y="489"/>
                  </a:cubicBezTo>
                  <a:cubicBezTo>
                    <a:pt x="608" y="358"/>
                    <a:pt x="691" y="227"/>
                    <a:pt x="667" y="60"/>
                  </a:cubicBezTo>
                  <a:lnTo>
                    <a:pt x="6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2"/>
            <p:cNvSpPr/>
            <p:nvPr/>
          </p:nvSpPr>
          <p:spPr>
            <a:xfrm>
              <a:off x="5401250" y="4022100"/>
              <a:ext cx="30700" cy="5050"/>
            </a:xfrm>
            <a:custGeom>
              <a:avLst/>
              <a:gdLst/>
              <a:ahLst/>
              <a:cxnLst/>
              <a:rect l="l" t="t" r="r" b="b"/>
              <a:pathLst>
                <a:path w="1228" h="202" extrusionOk="0">
                  <a:moveTo>
                    <a:pt x="708" y="1"/>
                  </a:moveTo>
                  <a:cubicBezTo>
                    <a:pt x="515" y="1"/>
                    <a:pt x="318" y="41"/>
                    <a:pt x="127" y="41"/>
                  </a:cubicBezTo>
                  <a:cubicBezTo>
                    <a:pt x="85" y="41"/>
                    <a:pt x="42" y="39"/>
                    <a:pt x="1" y="34"/>
                  </a:cubicBezTo>
                  <a:lnTo>
                    <a:pt x="1" y="34"/>
                  </a:lnTo>
                  <a:cubicBezTo>
                    <a:pt x="406" y="201"/>
                    <a:pt x="822" y="118"/>
                    <a:pt x="1227" y="177"/>
                  </a:cubicBezTo>
                  <a:cubicBezTo>
                    <a:pt x="1066" y="37"/>
                    <a:pt x="889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2"/>
            <p:cNvSpPr/>
            <p:nvPr/>
          </p:nvSpPr>
          <p:spPr>
            <a:xfrm>
              <a:off x="5299450" y="3834275"/>
              <a:ext cx="25025" cy="9500"/>
            </a:xfrm>
            <a:custGeom>
              <a:avLst/>
              <a:gdLst/>
              <a:ahLst/>
              <a:cxnLst/>
              <a:rect l="l" t="t" r="r" b="b"/>
              <a:pathLst>
                <a:path w="1001" h="380" extrusionOk="0">
                  <a:moveTo>
                    <a:pt x="509" y="1"/>
                  </a:moveTo>
                  <a:cubicBezTo>
                    <a:pt x="365" y="1"/>
                    <a:pt x="214" y="57"/>
                    <a:pt x="60" y="142"/>
                  </a:cubicBezTo>
                  <a:cubicBezTo>
                    <a:pt x="25" y="165"/>
                    <a:pt x="13" y="201"/>
                    <a:pt x="1" y="225"/>
                  </a:cubicBezTo>
                  <a:cubicBezTo>
                    <a:pt x="263" y="380"/>
                    <a:pt x="549" y="380"/>
                    <a:pt x="846" y="380"/>
                  </a:cubicBezTo>
                  <a:cubicBezTo>
                    <a:pt x="894" y="368"/>
                    <a:pt x="953" y="332"/>
                    <a:pt x="1001" y="320"/>
                  </a:cubicBezTo>
                  <a:cubicBezTo>
                    <a:pt x="855" y="89"/>
                    <a:pt x="688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2"/>
            <p:cNvSpPr/>
            <p:nvPr/>
          </p:nvSpPr>
          <p:spPr>
            <a:xfrm>
              <a:off x="5320600" y="2860000"/>
              <a:ext cx="13700" cy="12450"/>
            </a:xfrm>
            <a:custGeom>
              <a:avLst/>
              <a:gdLst/>
              <a:ahLst/>
              <a:cxnLst/>
              <a:rect l="l" t="t" r="r" b="b"/>
              <a:pathLst>
                <a:path w="548" h="498" extrusionOk="0">
                  <a:moveTo>
                    <a:pt x="429" y="1"/>
                  </a:moveTo>
                  <a:cubicBezTo>
                    <a:pt x="179" y="48"/>
                    <a:pt x="12" y="167"/>
                    <a:pt x="0" y="429"/>
                  </a:cubicBezTo>
                  <a:cubicBezTo>
                    <a:pt x="12" y="441"/>
                    <a:pt x="36" y="477"/>
                    <a:pt x="48" y="489"/>
                  </a:cubicBezTo>
                  <a:cubicBezTo>
                    <a:pt x="72" y="495"/>
                    <a:pt x="98" y="498"/>
                    <a:pt x="124" y="498"/>
                  </a:cubicBezTo>
                  <a:cubicBezTo>
                    <a:pt x="149" y="498"/>
                    <a:pt x="173" y="495"/>
                    <a:pt x="191" y="489"/>
                  </a:cubicBezTo>
                  <a:cubicBezTo>
                    <a:pt x="250" y="477"/>
                    <a:pt x="298" y="465"/>
                    <a:pt x="346" y="429"/>
                  </a:cubicBezTo>
                  <a:lnTo>
                    <a:pt x="476" y="346"/>
                  </a:lnTo>
                  <a:cubicBezTo>
                    <a:pt x="488" y="310"/>
                    <a:pt x="512" y="298"/>
                    <a:pt x="524" y="263"/>
                  </a:cubicBezTo>
                  <a:cubicBezTo>
                    <a:pt x="548" y="191"/>
                    <a:pt x="548" y="120"/>
                    <a:pt x="488" y="48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2"/>
            <p:cNvSpPr/>
            <p:nvPr/>
          </p:nvSpPr>
          <p:spPr>
            <a:xfrm>
              <a:off x="5277125" y="3831550"/>
              <a:ext cx="22950" cy="8950"/>
            </a:xfrm>
            <a:custGeom>
              <a:avLst/>
              <a:gdLst/>
              <a:ahLst/>
              <a:cxnLst/>
              <a:rect l="l" t="t" r="r" b="b"/>
              <a:pathLst>
                <a:path w="918" h="358" extrusionOk="0">
                  <a:moveTo>
                    <a:pt x="508" y="1"/>
                  </a:moveTo>
                  <a:cubicBezTo>
                    <a:pt x="374" y="1"/>
                    <a:pt x="227" y="61"/>
                    <a:pt x="72" y="144"/>
                  </a:cubicBezTo>
                  <a:cubicBezTo>
                    <a:pt x="49" y="179"/>
                    <a:pt x="25" y="191"/>
                    <a:pt x="1" y="203"/>
                  </a:cubicBezTo>
                  <a:cubicBezTo>
                    <a:pt x="287" y="358"/>
                    <a:pt x="584" y="298"/>
                    <a:pt x="882" y="334"/>
                  </a:cubicBezTo>
                  <a:lnTo>
                    <a:pt x="918" y="298"/>
                  </a:lnTo>
                  <a:cubicBezTo>
                    <a:pt x="803" y="81"/>
                    <a:pt x="664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5944475" y="4046125"/>
              <a:ext cx="11650" cy="16850"/>
            </a:xfrm>
            <a:custGeom>
              <a:avLst/>
              <a:gdLst/>
              <a:ahLst/>
              <a:cxnLst/>
              <a:rect l="l" t="t" r="r" b="b"/>
              <a:pathLst>
                <a:path w="466" h="674" extrusionOk="0">
                  <a:moveTo>
                    <a:pt x="274" y="1"/>
                  </a:moveTo>
                  <a:cubicBezTo>
                    <a:pt x="239" y="1"/>
                    <a:pt x="203" y="6"/>
                    <a:pt x="167" y="14"/>
                  </a:cubicBezTo>
                  <a:cubicBezTo>
                    <a:pt x="1" y="193"/>
                    <a:pt x="48" y="371"/>
                    <a:pt x="120" y="562"/>
                  </a:cubicBezTo>
                  <a:cubicBezTo>
                    <a:pt x="144" y="597"/>
                    <a:pt x="167" y="621"/>
                    <a:pt x="203" y="657"/>
                  </a:cubicBezTo>
                  <a:cubicBezTo>
                    <a:pt x="241" y="668"/>
                    <a:pt x="280" y="673"/>
                    <a:pt x="321" y="673"/>
                  </a:cubicBezTo>
                  <a:cubicBezTo>
                    <a:pt x="370" y="673"/>
                    <a:pt x="419" y="665"/>
                    <a:pt x="465" y="645"/>
                  </a:cubicBezTo>
                  <a:cubicBezTo>
                    <a:pt x="358" y="466"/>
                    <a:pt x="298" y="264"/>
                    <a:pt x="465" y="85"/>
                  </a:cubicBezTo>
                  <a:cubicBezTo>
                    <a:pt x="410" y="22"/>
                    <a:pt x="343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5220575" y="3537475"/>
              <a:ext cx="12800" cy="12800"/>
            </a:xfrm>
            <a:custGeom>
              <a:avLst/>
              <a:gdLst/>
              <a:ahLst/>
              <a:cxnLst/>
              <a:rect l="l" t="t" r="r" b="b"/>
              <a:pathLst>
                <a:path w="512" h="512" extrusionOk="0">
                  <a:moveTo>
                    <a:pt x="406" y="0"/>
                  </a:moveTo>
                  <a:cubicBezTo>
                    <a:pt x="263" y="155"/>
                    <a:pt x="48" y="226"/>
                    <a:pt x="1" y="465"/>
                  </a:cubicBezTo>
                  <a:lnTo>
                    <a:pt x="25" y="500"/>
                  </a:lnTo>
                  <a:cubicBezTo>
                    <a:pt x="79" y="508"/>
                    <a:pt x="128" y="512"/>
                    <a:pt x="172" y="512"/>
                  </a:cubicBezTo>
                  <a:cubicBezTo>
                    <a:pt x="412" y="512"/>
                    <a:pt x="512" y="397"/>
                    <a:pt x="441" y="96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2"/>
            <p:cNvSpPr/>
            <p:nvPr/>
          </p:nvSpPr>
          <p:spPr>
            <a:xfrm>
              <a:off x="5256300" y="2915075"/>
              <a:ext cx="11025" cy="9600"/>
            </a:xfrm>
            <a:custGeom>
              <a:avLst/>
              <a:gdLst/>
              <a:ahLst/>
              <a:cxnLst/>
              <a:rect l="l" t="t" r="r" b="b"/>
              <a:pathLst>
                <a:path w="441" h="384" extrusionOk="0">
                  <a:moveTo>
                    <a:pt x="441" y="0"/>
                  </a:moveTo>
                  <a:lnTo>
                    <a:pt x="441" y="0"/>
                  </a:lnTo>
                  <a:cubicBezTo>
                    <a:pt x="286" y="108"/>
                    <a:pt x="84" y="179"/>
                    <a:pt x="0" y="381"/>
                  </a:cubicBezTo>
                  <a:cubicBezTo>
                    <a:pt x="18" y="383"/>
                    <a:pt x="35" y="384"/>
                    <a:pt x="52" y="384"/>
                  </a:cubicBezTo>
                  <a:cubicBezTo>
                    <a:pt x="283" y="384"/>
                    <a:pt x="419" y="23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2"/>
            <p:cNvSpPr/>
            <p:nvPr/>
          </p:nvSpPr>
          <p:spPr>
            <a:xfrm>
              <a:off x="5288750" y="2888875"/>
              <a:ext cx="12650" cy="9600"/>
            </a:xfrm>
            <a:custGeom>
              <a:avLst/>
              <a:gdLst/>
              <a:ahLst/>
              <a:cxnLst/>
              <a:rect l="l" t="t" r="r" b="b"/>
              <a:pathLst>
                <a:path w="506" h="384" extrusionOk="0">
                  <a:moveTo>
                    <a:pt x="417" y="1"/>
                  </a:moveTo>
                  <a:cubicBezTo>
                    <a:pt x="274" y="96"/>
                    <a:pt x="96" y="132"/>
                    <a:pt x="0" y="298"/>
                  </a:cubicBezTo>
                  <a:cubicBezTo>
                    <a:pt x="24" y="322"/>
                    <a:pt x="60" y="334"/>
                    <a:pt x="84" y="358"/>
                  </a:cubicBezTo>
                  <a:cubicBezTo>
                    <a:pt x="148" y="374"/>
                    <a:pt x="208" y="384"/>
                    <a:pt x="262" y="384"/>
                  </a:cubicBezTo>
                  <a:cubicBezTo>
                    <a:pt x="409" y="384"/>
                    <a:pt x="506" y="310"/>
                    <a:pt x="488" y="84"/>
                  </a:cubicBezTo>
                  <a:cubicBezTo>
                    <a:pt x="453" y="60"/>
                    <a:pt x="441" y="36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2"/>
            <p:cNvSpPr/>
            <p:nvPr/>
          </p:nvSpPr>
          <p:spPr>
            <a:xfrm>
              <a:off x="5309575" y="2870725"/>
              <a:ext cx="12225" cy="10150"/>
            </a:xfrm>
            <a:custGeom>
              <a:avLst/>
              <a:gdLst/>
              <a:ahLst/>
              <a:cxnLst/>
              <a:rect l="l" t="t" r="r" b="b"/>
              <a:pathLst>
                <a:path w="489" h="406" extrusionOk="0">
                  <a:moveTo>
                    <a:pt x="429" y="0"/>
                  </a:moveTo>
                  <a:cubicBezTo>
                    <a:pt x="239" y="24"/>
                    <a:pt x="72" y="72"/>
                    <a:pt x="1" y="286"/>
                  </a:cubicBezTo>
                  <a:cubicBezTo>
                    <a:pt x="25" y="334"/>
                    <a:pt x="72" y="369"/>
                    <a:pt x="96" y="405"/>
                  </a:cubicBezTo>
                  <a:cubicBezTo>
                    <a:pt x="144" y="405"/>
                    <a:pt x="203" y="405"/>
                    <a:pt x="263" y="393"/>
                  </a:cubicBezTo>
                  <a:cubicBezTo>
                    <a:pt x="358" y="358"/>
                    <a:pt x="417" y="298"/>
                    <a:pt x="453" y="227"/>
                  </a:cubicBezTo>
                  <a:cubicBezTo>
                    <a:pt x="489" y="167"/>
                    <a:pt x="489" y="119"/>
                    <a:pt x="477" y="60"/>
                  </a:cubicBezTo>
                  <a:cubicBezTo>
                    <a:pt x="453" y="36"/>
                    <a:pt x="441" y="12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2"/>
            <p:cNvSpPr/>
            <p:nvPr/>
          </p:nvSpPr>
          <p:spPr>
            <a:xfrm>
              <a:off x="6069500" y="4069150"/>
              <a:ext cx="15500" cy="4125"/>
            </a:xfrm>
            <a:custGeom>
              <a:avLst/>
              <a:gdLst/>
              <a:ahLst/>
              <a:cxnLst/>
              <a:rect l="l" t="t" r="r" b="b"/>
              <a:pathLst>
                <a:path w="620" h="165" extrusionOk="0">
                  <a:moveTo>
                    <a:pt x="305" y="1"/>
                  </a:moveTo>
                  <a:cubicBezTo>
                    <a:pt x="205" y="1"/>
                    <a:pt x="101" y="22"/>
                    <a:pt x="0" y="22"/>
                  </a:cubicBezTo>
                  <a:cubicBezTo>
                    <a:pt x="179" y="164"/>
                    <a:pt x="405" y="117"/>
                    <a:pt x="619" y="141"/>
                  </a:cubicBezTo>
                  <a:cubicBezTo>
                    <a:pt x="525" y="27"/>
                    <a:pt x="417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6059975" y="4067700"/>
              <a:ext cx="4200" cy="2900"/>
            </a:xfrm>
            <a:custGeom>
              <a:avLst/>
              <a:gdLst/>
              <a:ahLst/>
              <a:cxnLst/>
              <a:rect l="l" t="t" r="r" b="b"/>
              <a:pathLst>
                <a:path w="168" h="116" extrusionOk="0">
                  <a:moveTo>
                    <a:pt x="82" y="0"/>
                  </a:moveTo>
                  <a:cubicBezTo>
                    <a:pt x="55" y="0"/>
                    <a:pt x="28" y="25"/>
                    <a:pt x="0" y="80"/>
                  </a:cubicBezTo>
                  <a:cubicBezTo>
                    <a:pt x="12" y="92"/>
                    <a:pt x="24" y="115"/>
                    <a:pt x="48" y="115"/>
                  </a:cubicBezTo>
                  <a:cubicBezTo>
                    <a:pt x="84" y="115"/>
                    <a:pt x="119" y="103"/>
                    <a:pt x="167" y="92"/>
                  </a:cubicBezTo>
                  <a:cubicBezTo>
                    <a:pt x="141" y="34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5808750" y="4047950"/>
              <a:ext cx="7475" cy="4200"/>
            </a:xfrm>
            <a:custGeom>
              <a:avLst/>
              <a:gdLst/>
              <a:ahLst/>
              <a:cxnLst/>
              <a:rect l="l" t="t" r="r" b="b"/>
              <a:pathLst>
                <a:path w="299" h="168" extrusionOk="0">
                  <a:moveTo>
                    <a:pt x="0" y="0"/>
                  </a:moveTo>
                  <a:lnTo>
                    <a:pt x="0" y="131"/>
                  </a:lnTo>
                  <a:cubicBezTo>
                    <a:pt x="96" y="131"/>
                    <a:pt x="191" y="155"/>
                    <a:pt x="286" y="167"/>
                  </a:cubicBezTo>
                  <a:cubicBezTo>
                    <a:pt x="298" y="120"/>
                    <a:pt x="298" y="6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5203025" y="3569925"/>
              <a:ext cx="4775" cy="4475"/>
            </a:xfrm>
            <a:custGeom>
              <a:avLst/>
              <a:gdLst/>
              <a:ahLst/>
              <a:cxnLst/>
              <a:rect l="l" t="t" r="r" b="b"/>
              <a:pathLst>
                <a:path w="191" h="179" extrusionOk="0">
                  <a:moveTo>
                    <a:pt x="107" y="0"/>
                  </a:moveTo>
                  <a:cubicBezTo>
                    <a:pt x="36" y="48"/>
                    <a:pt x="0" y="107"/>
                    <a:pt x="0" y="179"/>
                  </a:cubicBezTo>
                  <a:lnTo>
                    <a:pt x="131" y="179"/>
                  </a:lnTo>
                  <a:lnTo>
                    <a:pt x="191" y="131"/>
                  </a:lnTo>
                  <a:lnTo>
                    <a:pt x="179" y="7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5342325" y="3376450"/>
              <a:ext cx="3300" cy="4175"/>
            </a:xfrm>
            <a:custGeom>
              <a:avLst/>
              <a:gdLst/>
              <a:ahLst/>
              <a:cxnLst/>
              <a:rect l="l" t="t" r="r" b="b"/>
              <a:pathLst>
                <a:path w="132" h="167" extrusionOk="0">
                  <a:moveTo>
                    <a:pt x="131" y="0"/>
                  </a:moveTo>
                  <a:lnTo>
                    <a:pt x="131" y="0"/>
                  </a:lnTo>
                  <a:cubicBezTo>
                    <a:pt x="36" y="12"/>
                    <a:pt x="0" y="71"/>
                    <a:pt x="0" y="167"/>
                  </a:cubicBezTo>
                  <a:cubicBezTo>
                    <a:pt x="84" y="143"/>
                    <a:pt x="131" y="83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5285175" y="2896325"/>
              <a:ext cx="5375" cy="3900"/>
            </a:xfrm>
            <a:custGeom>
              <a:avLst/>
              <a:gdLst/>
              <a:ahLst/>
              <a:cxnLst/>
              <a:rect l="l" t="t" r="r" b="b"/>
              <a:pathLst>
                <a:path w="215" h="156" extrusionOk="0">
                  <a:moveTo>
                    <a:pt x="155" y="0"/>
                  </a:moveTo>
                  <a:cubicBezTo>
                    <a:pt x="60" y="0"/>
                    <a:pt x="24" y="60"/>
                    <a:pt x="0" y="131"/>
                  </a:cubicBezTo>
                  <a:cubicBezTo>
                    <a:pt x="48" y="131"/>
                    <a:pt x="108" y="155"/>
                    <a:pt x="155" y="155"/>
                  </a:cubicBezTo>
                  <a:cubicBezTo>
                    <a:pt x="203" y="119"/>
                    <a:pt x="215" y="84"/>
                    <a:pt x="179" y="36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5302425" y="2881150"/>
              <a:ext cx="4800" cy="5075"/>
            </a:xfrm>
            <a:custGeom>
              <a:avLst/>
              <a:gdLst/>
              <a:ahLst/>
              <a:cxnLst/>
              <a:rect l="l" t="t" r="r" b="b"/>
              <a:pathLst>
                <a:path w="192" h="203" extrusionOk="0">
                  <a:moveTo>
                    <a:pt x="132" y="0"/>
                  </a:moveTo>
                  <a:cubicBezTo>
                    <a:pt x="49" y="12"/>
                    <a:pt x="1" y="71"/>
                    <a:pt x="1" y="143"/>
                  </a:cubicBezTo>
                  <a:cubicBezTo>
                    <a:pt x="25" y="167"/>
                    <a:pt x="60" y="179"/>
                    <a:pt x="72" y="202"/>
                  </a:cubicBezTo>
                  <a:cubicBezTo>
                    <a:pt x="132" y="179"/>
                    <a:pt x="180" y="131"/>
                    <a:pt x="191" y="71"/>
                  </a:cubicBezTo>
                  <a:cubicBezTo>
                    <a:pt x="180" y="48"/>
                    <a:pt x="144" y="36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5299150" y="2884425"/>
              <a:ext cx="3900" cy="4775"/>
            </a:xfrm>
            <a:custGeom>
              <a:avLst/>
              <a:gdLst/>
              <a:ahLst/>
              <a:cxnLst/>
              <a:rect l="l" t="t" r="r" b="b"/>
              <a:pathLst>
                <a:path w="156" h="191" extrusionOk="0">
                  <a:moveTo>
                    <a:pt x="132" y="0"/>
                  </a:moveTo>
                  <a:cubicBezTo>
                    <a:pt x="84" y="60"/>
                    <a:pt x="37" y="107"/>
                    <a:pt x="1" y="167"/>
                  </a:cubicBezTo>
                  <a:lnTo>
                    <a:pt x="25" y="191"/>
                  </a:lnTo>
                  <a:cubicBezTo>
                    <a:pt x="96" y="179"/>
                    <a:pt x="144" y="131"/>
                    <a:pt x="156" y="6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5256000" y="3187125"/>
              <a:ext cx="4500" cy="1825"/>
            </a:xfrm>
            <a:custGeom>
              <a:avLst/>
              <a:gdLst/>
              <a:ahLst/>
              <a:cxnLst/>
              <a:rect l="l" t="t" r="r" b="b"/>
              <a:pathLst>
                <a:path w="180" h="73" extrusionOk="0">
                  <a:moveTo>
                    <a:pt x="1" y="1"/>
                  </a:moveTo>
                  <a:cubicBezTo>
                    <a:pt x="30" y="48"/>
                    <a:pt x="60" y="72"/>
                    <a:pt x="90" y="72"/>
                  </a:cubicBezTo>
                  <a:cubicBezTo>
                    <a:pt x="120" y="72"/>
                    <a:pt x="149" y="48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5305700" y="2877875"/>
              <a:ext cx="4800" cy="4825"/>
            </a:xfrm>
            <a:custGeom>
              <a:avLst/>
              <a:gdLst/>
              <a:ahLst/>
              <a:cxnLst/>
              <a:rect l="l" t="t" r="r" b="b"/>
              <a:pathLst>
                <a:path w="192" h="193" extrusionOk="0">
                  <a:moveTo>
                    <a:pt x="156" y="0"/>
                  </a:moveTo>
                  <a:cubicBezTo>
                    <a:pt x="72" y="12"/>
                    <a:pt x="37" y="60"/>
                    <a:pt x="1" y="131"/>
                  </a:cubicBezTo>
                  <a:cubicBezTo>
                    <a:pt x="13" y="143"/>
                    <a:pt x="49" y="167"/>
                    <a:pt x="49" y="191"/>
                  </a:cubicBezTo>
                  <a:cubicBezTo>
                    <a:pt x="62" y="192"/>
                    <a:pt x="73" y="193"/>
                    <a:pt x="84" y="193"/>
                  </a:cubicBezTo>
                  <a:cubicBezTo>
                    <a:pt x="164" y="193"/>
                    <a:pt x="191" y="154"/>
                    <a:pt x="191" y="60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5945075" y="4060150"/>
              <a:ext cx="4500" cy="3650"/>
            </a:xfrm>
            <a:custGeom>
              <a:avLst/>
              <a:gdLst/>
              <a:ahLst/>
              <a:cxnLst/>
              <a:rect l="l" t="t" r="r" b="b"/>
              <a:pathLst>
                <a:path w="180" h="146" extrusionOk="0">
                  <a:moveTo>
                    <a:pt x="96" y="1"/>
                  </a:moveTo>
                  <a:cubicBezTo>
                    <a:pt x="72" y="1"/>
                    <a:pt x="36" y="24"/>
                    <a:pt x="24" y="48"/>
                  </a:cubicBezTo>
                  <a:lnTo>
                    <a:pt x="1" y="96"/>
                  </a:lnTo>
                  <a:cubicBezTo>
                    <a:pt x="32" y="127"/>
                    <a:pt x="63" y="145"/>
                    <a:pt x="94" y="145"/>
                  </a:cubicBezTo>
                  <a:cubicBezTo>
                    <a:pt x="122" y="145"/>
                    <a:pt x="151" y="130"/>
                    <a:pt x="179" y="96"/>
                  </a:cubicBezTo>
                  <a:lnTo>
                    <a:pt x="132" y="36"/>
                  </a:lnTo>
                  <a:cubicBezTo>
                    <a:pt x="132" y="24"/>
                    <a:pt x="132" y="24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6009375" y="2675100"/>
              <a:ext cx="159575" cy="24575"/>
            </a:xfrm>
            <a:custGeom>
              <a:avLst/>
              <a:gdLst/>
              <a:ahLst/>
              <a:cxnLst/>
              <a:rect l="l" t="t" r="r" b="b"/>
              <a:pathLst>
                <a:path w="6383" h="983" extrusionOk="0">
                  <a:moveTo>
                    <a:pt x="519" y="0"/>
                  </a:moveTo>
                  <a:cubicBezTo>
                    <a:pt x="346" y="0"/>
                    <a:pt x="173" y="19"/>
                    <a:pt x="0" y="74"/>
                  </a:cubicBezTo>
                  <a:cubicBezTo>
                    <a:pt x="12" y="98"/>
                    <a:pt x="24" y="146"/>
                    <a:pt x="48" y="205"/>
                  </a:cubicBezTo>
                  <a:cubicBezTo>
                    <a:pt x="219" y="434"/>
                    <a:pt x="467" y="457"/>
                    <a:pt x="712" y="457"/>
                  </a:cubicBezTo>
                  <a:cubicBezTo>
                    <a:pt x="773" y="457"/>
                    <a:pt x="834" y="455"/>
                    <a:pt x="893" y="455"/>
                  </a:cubicBezTo>
                  <a:cubicBezTo>
                    <a:pt x="1584" y="479"/>
                    <a:pt x="2286" y="455"/>
                    <a:pt x="2989" y="574"/>
                  </a:cubicBezTo>
                  <a:cubicBezTo>
                    <a:pt x="3048" y="574"/>
                    <a:pt x="3120" y="563"/>
                    <a:pt x="3179" y="551"/>
                  </a:cubicBezTo>
                  <a:cubicBezTo>
                    <a:pt x="3275" y="515"/>
                    <a:pt x="3358" y="479"/>
                    <a:pt x="3465" y="479"/>
                  </a:cubicBezTo>
                  <a:cubicBezTo>
                    <a:pt x="3513" y="479"/>
                    <a:pt x="3536" y="491"/>
                    <a:pt x="3572" y="515"/>
                  </a:cubicBezTo>
                  <a:cubicBezTo>
                    <a:pt x="3572" y="551"/>
                    <a:pt x="3560" y="574"/>
                    <a:pt x="3525" y="598"/>
                  </a:cubicBezTo>
                  <a:cubicBezTo>
                    <a:pt x="3465" y="622"/>
                    <a:pt x="3417" y="670"/>
                    <a:pt x="3394" y="729"/>
                  </a:cubicBezTo>
                  <a:cubicBezTo>
                    <a:pt x="3394" y="777"/>
                    <a:pt x="3405" y="813"/>
                    <a:pt x="3453" y="848"/>
                  </a:cubicBezTo>
                  <a:cubicBezTo>
                    <a:pt x="4160" y="923"/>
                    <a:pt x="4866" y="983"/>
                    <a:pt x="5578" y="983"/>
                  </a:cubicBezTo>
                  <a:cubicBezTo>
                    <a:pt x="5778" y="983"/>
                    <a:pt x="5979" y="978"/>
                    <a:pt x="6180" y="967"/>
                  </a:cubicBezTo>
                  <a:cubicBezTo>
                    <a:pt x="6215" y="932"/>
                    <a:pt x="6239" y="896"/>
                    <a:pt x="6251" y="836"/>
                  </a:cubicBezTo>
                  <a:cubicBezTo>
                    <a:pt x="6263" y="729"/>
                    <a:pt x="6382" y="634"/>
                    <a:pt x="6311" y="515"/>
                  </a:cubicBezTo>
                  <a:cubicBezTo>
                    <a:pt x="4826" y="250"/>
                    <a:pt x="3331" y="86"/>
                    <a:pt x="1824" y="86"/>
                  </a:cubicBezTo>
                  <a:cubicBezTo>
                    <a:pt x="1772" y="86"/>
                    <a:pt x="1720" y="86"/>
                    <a:pt x="1667" y="86"/>
                  </a:cubicBezTo>
                  <a:cubicBezTo>
                    <a:pt x="1651" y="87"/>
                    <a:pt x="1635" y="87"/>
                    <a:pt x="1620" y="87"/>
                  </a:cubicBezTo>
                  <a:cubicBezTo>
                    <a:pt x="1256" y="87"/>
                    <a:pt x="888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5474175" y="2677250"/>
              <a:ext cx="120000" cy="32475"/>
            </a:xfrm>
            <a:custGeom>
              <a:avLst/>
              <a:gdLst/>
              <a:ahLst/>
              <a:cxnLst/>
              <a:rect l="l" t="t" r="r" b="b"/>
              <a:pathLst>
                <a:path w="4800" h="1299" extrusionOk="0">
                  <a:moveTo>
                    <a:pt x="215" y="0"/>
                  </a:moveTo>
                  <a:cubicBezTo>
                    <a:pt x="108" y="12"/>
                    <a:pt x="48" y="72"/>
                    <a:pt x="1" y="179"/>
                  </a:cubicBezTo>
                  <a:cubicBezTo>
                    <a:pt x="1" y="250"/>
                    <a:pt x="1" y="310"/>
                    <a:pt x="37" y="369"/>
                  </a:cubicBezTo>
                  <a:cubicBezTo>
                    <a:pt x="96" y="548"/>
                    <a:pt x="382" y="584"/>
                    <a:pt x="334" y="834"/>
                  </a:cubicBezTo>
                  <a:cubicBezTo>
                    <a:pt x="287" y="905"/>
                    <a:pt x="263" y="977"/>
                    <a:pt x="275" y="1072"/>
                  </a:cubicBezTo>
                  <a:cubicBezTo>
                    <a:pt x="287" y="1131"/>
                    <a:pt x="322" y="1179"/>
                    <a:pt x="382" y="1191"/>
                  </a:cubicBezTo>
                  <a:cubicBezTo>
                    <a:pt x="590" y="1274"/>
                    <a:pt x="803" y="1293"/>
                    <a:pt x="1015" y="1293"/>
                  </a:cubicBezTo>
                  <a:cubicBezTo>
                    <a:pt x="1106" y="1293"/>
                    <a:pt x="1197" y="1290"/>
                    <a:pt x="1287" y="1286"/>
                  </a:cubicBezTo>
                  <a:cubicBezTo>
                    <a:pt x="1823" y="1270"/>
                    <a:pt x="2364" y="1261"/>
                    <a:pt x="2907" y="1261"/>
                  </a:cubicBezTo>
                  <a:cubicBezTo>
                    <a:pt x="3533" y="1261"/>
                    <a:pt x="4162" y="1273"/>
                    <a:pt x="4787" y="1298"/>
                  </a:cubicBezTo>
                  <a:cubicBezTo>
                    <a:pt x="4799" y="893"/>
                    <a:pt x="4501" y="881"/>
                    <a:pt x="4251" y="834"/>
                  </a:cubicBezTo>
                  <a:cubicBezTo>
                    <a:pt x="3906" y="786"/>
                    <a:pt x="3549" y="846"/>
                    <a:pt x="3204" y="762"/>
                  </a:cubicBezTo>
                  <a:cubicBezTo>
                    <a:pt x="3025" y="711"/>
                    <a:pt x="2843" y="698"/>
                    <a:pt x="2659" y="698"/>
                  </a:cubicBezTo>
                  <a:cubicBezTo>
                    <a:pt x="2469" y="698"/>
                    <a:pt x="2277" y="712"/>
                    <a:pt x="2086" y="712"/>
                  </a:cubicBezTo>
                  <a:cubicBezTo>
                    <a:pt x="1946" y="712"/>
                    <a:pt x="1806" y="705"/>
                    <a:pt x="1668" y="679"/>
                  </a:cubicBezTo>
                  <a:cubicBezTo>
                    <a:pt x="1596" y="667"/>
                    <a:pt x="1537" y="655"/>
                    <a:pt x="1477" y="655"/>
                  </a:cubicBezTo>
                  <a:cubicBezTo>
                    <a:pt x="1457" y="657"/>
                    <a:pt x="1436" y="658"/>
                    <a:pt x="1416" y="658"/>
                  </a:cubicBezTo>
                  <a:cubicBezTo>
                    <a:pt x="1318" y="658"/>
                    <a:pt x="1221" y="635"/>
                    <a:pt x="1132" y="596"/>
                  </a:cubicBezTo>
                  <a:cubicBezTo>
                    <a:pt x="1108" y="596"/>
                    <a:pt x="1072" y="584"/>
                    <a:pt x="1049" y="584"/>
                  </a:cubicBezTo>
                  <a:cubicBezTo>
                    <a:pt x="775" y="369"/>
                    <a:pt x="418" y="286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5929000" y="2671575"/>
              <a:ext cx="112850" cy="20925"/>
            </a:xfrm>
            <a:custGeom>
              <a:avLst/>
              <a:gdLst/>
              <a:ahLst/>
              <a:cxnLst/>
              <a:rect l="l" t="t" r="r" b="b"/>
              <a:pathLst>
                <a:path w="4514" h="837" extrusionOk="0">
                  <a:moveTo>
                    <a:pt x="673" y="0"/>
                  </a:moveTo>
                  <a:cubicBezTo>
                    <a:pt x="634" y="0"/>
                    <a:pt x="557" y="86"/>
                    <a:pt x="501" y="108"/>
                  </a:cubicBezTo>
                  <a:cubicBezTo>
                    <a:pt x="382" y="168"/>
                    <a:pt x="239" y="120"/>
                    <a:pt x="132" y="215"/>
                  </a:cubicBezTo>
                  <a:cubicBezTo>
                    <a:pt x="60" y="287"/>
                    <a:pt x="1" y="382"/>
                    <a:pt x="24" y="477"/>
                  </a:cubicBezTo>
                  <a:cubicBezTo>
                    <a:pt x="191" y="573"/>
                    <a:pt x="367" y="592"/>
                    <a:pt x="547" y="592"/>
                  </a:cubicBezTo>
                  <a:cubicBezTo>
                    <a:pt x="667" y="592"/>
                    <a:pt x="788" y="583"/>
                    <a:pt x="909" y="583"/>
                  </a:cubicBezTo>
                  <a:cubicBezTo>
                    <a:pt x="1060" y="583"/>
                    <a:pt x="1211" y="596"/>
                    <a:pt x="1358" y="656"/>
                  </a:cubicBezTo>
                  <a:cubicBezTo>
                    <a:pt x="2135" y="790"/>
                    <a:pt x="2925" y="837"/>
                    <a:pt x="3719" y="837"/>
                  </a:cubicBezTo>
                  <a:cubicBezTo>
                    <a:pt x="3983" y="837"/>
                    <a:pt x="4248" y="832"/>
                    <a:pt x="4513" y="823"/>
                  </a:cubicBezTo>
                  <a:cubicBezTo>
                    <a:pt x="4491" y="564"/>
                    <a:pt x="4359" y="530"/>
                    <a:pt x="4211" y="530"/>
                  </a:cubicBezTo>
                  <a:cubicBezTo>
                    <a:pt x="4158" y="530"/>
                    <a:pt x="4102" y="535"/>
                    <a:pt x="4049" y="535"/>
                  </a:cubicBezTo>
                  <a:cubicBezTo>
                    <a:pt x="4011" y="535"/>
                    <a:pt x="3975" y="532"/>
                    <a:pt x="3942" y="525"/>
                  </a:cubicBezTo>
                  <a:cubicBezTo>
                    <a:pt x="3913" y="519"/>
                    <a:pt x="3883" y="517"/>
                    <a:pt x="3852" y="517"/>
                  </a:cubicBezTo>
                  <a:cubicBezTo>
                    <a:pt x="3761" y="517"/>
                    <a:pt x="3661" y="536"/>
                    <a:pt x="3566" y="536"/>
                  </a:cubicBezTo>
                  <a:cubicBezTo>
                    <a:pt x="3425" y="536"/>
                    <a:pt x="3296" y="494"/>
                    <a:pt x="3227" y="287"/>
                  </a:cubicBezTo>
                  <a:cubicBezTo>
                    <a:pt x="3227" y="263"/>
                    <a:pt x="3215" y="239"/>
                    <a:pt x="3215" y="215"/>
                  </a:cubicBezTo>
                  <a:cubicBezTo>
                    <a:pt x="2382" y="49"/>
                    <a:pt x="1513" y="120"/>
                    <a:pt x="679" y="1"/>
                  </a:cubicBezTo>
                  <a:cubicBezTo>
                    <a:pt x="677" y="0"/>
                    <a:pt x="675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5782250" y="2661200"/>
              <a:ext cx="153925" cy="21100"/>
            </a:xfrm>
            <a:custGeom>
              <a:avLst/>
              <a:gdLst/>
              <a:ahLst/>
              <a:cxnLst/>
              <a:rect l="l" t="t" r="r" b="b"/>
              <a:pathLst>
                <a:path w="6157" h="844" extrusionOk="0">
                  <a:moveTo>
                    <a:pt x="352" y="0"/>
                  </a:moveTo>
                  <a:cubicBezTo>
                    <a:pt x="231" y="0"/>
                    <a:pt x="125" y="53"/>
                    <a:pt x="37" y="166"/>
                  </a:cubicBezTo>
                  <a:cubicBezTo>
                    <a:pt x="1" y="237"/>
                    <a:pt x="25" y="321"/>
                    <a:pt x="60" y="380"/>
                  </a:cubicBezTo>
                  <a:cubicBezTo>
                    <a:pt x="142" y="409"/>
                    <a:pt x="226" y="416"/>
                    <a:pt x="312" y="416"/>
                  </a:cubicBezTo>
                  <a:cubicBezTo>
                    <a:pt x="403" y="416"/>
                    <a:pt x="495" y="408"/>
                    <a:pt x="587" y="408"/>
                  </a:cubicBezTo>
                  <a:cubicBezTo>
                    <a:pt x="700" y="408"/>
                    <a:pt x="811" y="420"/>
                    <a:pt x="918" y="476"/>
                  </a:cubicBezTo>
                  <a:cubicBezTo>
                    <a:pt x="989" y="499"/>
                    <a:pt x="1072" y="499"/>
                    <a:pt x="1156" y="511"/>
                  </a:cubicBezTo>
                  <a:cubicBezTo>
                    <a:pt x="1257" y="556"/>
                    <a:pt x="1361" y="566"/>
                    <a:pt x="1466" y="566"/>
                  </a:cubicBezTo>
                  <a:cubicBezTo>
                    <a:pt x="1552" y="566"/>
                    <a:pt x="1638" y="559"/>
                    <a:pt x="1723" y="559"/>
                  </a:cubicBezTo>
                  <a:cubicBezTo>
                    <a:pt x="1839" y="559"/>
                    <a:pt x="1952" y="572"/>
                    <a:pt x="2061" y="630"/>
                  </a:cubicBezTo>
                  <a:cubicBezTo>
                    <a:pt x="2132" y="642"/>
                    <a:pt x="2203" y="642"/>
                    <a:pt x="2287" y="654"/>
                  </a:cubicBezTo>
                  <a:cubicBezTo>
                    <a:pt x="2379" y="691"/>
                    <a:pt x="2474" y="699"/>
                    <a:pt x="2570" y="699"/>
                  </a:cubicBezTo>
                  <a:cubicBezTo>
                    <a:pt x="2651" y="699"/>
                    <a:pt x="2733" y="693"/>
                    <a:pt x="2814" y="693"/>
                  </a:cubicBezTo>
                  <a:cubicBezTo>
                    <a:pt x="2948" y="693"/>
                    <a:pt x="3080" y="710"/>
                    <a:pt x="3204" y="797"/>
                  </a:cubicBezTo>
                  <a:cubicBezTo>
                    <a:pt x="3738" y="818"/>
                    <a:pt x="4280" y="843"/>
                    <a:pt x="4821" y="843"/>
                  </a:cubicBezTo>
                  <a:cubicBezTo>
                    <a:pt x="5196" y="843"/>
                    <a:pt x="5571" y="831"/>
                    <a:pt x="5942" y="797"/>
                  </a:cubicBezTo>
                  <a:lnTo>
                    <a:pt x="6097" y="642"/>
                  </a:lnTo>
                  <a:cubicBezTo>
                    <a:pt x="6156" y="452"/>
                    <a:pt x="6002" y="452"/>
                    <a:pt x="5883" y="416"/>
                  </a:cubicBezTo>
                  <a:cubicBezTo>
                    <a:pt x="5815" y="444"/>
                    <a:pt x="5742" y="456"/>
                    <a:pt x="5668" y="456"/>
                  </a:cubicBezTo>
                  <a:cubicBezTo>
                    <a:pt x="5585" y="456"/>
                    <a:pt x="5500" y="441"/>
                    <a:pt x="5418" y="416"/>
                  </a:cubicBezTo>
                  <a:cubicBezTo>
                    <a:pt x="5395" y="412"/>
                    <a:pt x="5371" y="410"/>
                    <a:pt x="5347" y="410"/>
                  </a:cubicBezTo>
                  <a:cubicBezTo>
                    <a:pt x="5259" y="410"/>
                    <a:pt x="5164" y="432"/>
                    <a:pt x="5072" y="432"/>
                  </a:cubicBezTo>
                  <a:cubicBezTo>
                    <a:pt x="4980" y="432"/>
                    <a:pt x="4890" y="410"/>
                    <a:pt x="4811" y="321"/>
                  </a:cubicBezTo>
                  <a:lnTo>
                    <a:pt x="4823" y="321"/>
                  </a:lnTo>
                  <a:cubicBezTo>
                    <a:pt x="4721" y="288"/>
                    <a:pt x="4619" y="279"/>
                    <a:pt x="4518" y="279"/>
                  </a:cubicBezTo>
                  <a:cubicBezTo>
                    <a:pt x="4395" y="279"/>
                    <a:pt x="4272" y="292"/>
                    <a:pt x="4149" y="292"/>
                  </a:cubicBezTo>
                  <a:cubicBezTo>
                    <a:pt x="4076" y="292"/>
                    <a:pt x="4003" y="288"/>
                    <a:pt x="3930" y="273"/>
                  </a:cubicBezTo>
                  <a:cubicBezTo>
                    <a:pt x="3866" y="281"/>
                    <a:pt x="3796" y="316"/>
                    <a:pt x="3721" y="316"/>
                  </a:cubicBezTo>
                  <a:cubicBezTo>
                    <a:pt x="3684" y="316"/>
                    <a:pt x="3647" y="308"/>
                    <a:pt x="3608" y="285"/>
                  </a:cubicBezTo>
                  <a:cubicBezTo>
                    <a:pt x="3549" y="285"/>
                    <a:pt x="3489" y="297"/>
                    <a:pt x="3430" y="321"/>
                  </a:cubicBezTo>
                  <a:cubicBezTo>
                    <a:pt x="3391" y="325"/>
                    <a:pt x="3351" y="328"/>
                    <a:pt x="3313" y="328"/>
                  </a:cubicBezTo>
                  <a:cubicBezTo>
                    <a:pt x="3247" y="328"/>
                    <a:pt x="3185" y="320"/>
                    <a:pt x="3132" y="297"/>
                  </a:cubicBezTo>
                  <a:cubicBezTo>
                    <a:pt x="2299" y="47"/>
                    <a:pt x="1430" y="178"/>
                    <a:pt x="584" y="35"/>
                  </a:cubicBezTo>
                  <a:lnTo>
                    <a:pt x="537" y="35"/>
                  </a:lnTo>
                  <a:cubicBezTo>
                    <a:pt x="471" y="12"/>
                    <a:pt x="410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6062650" y="2713850"/>
              <a:ext cx="153625" cy="11350"/>
            </a:xfrm>
            <a:custGeom>
              <a:avLst/>
              <a:gdLst/>
              <a:ahLst/>
              <a:cxnLst/>
              <a:rect l="l" t="t" r="r" b="b"/>
              <a:pathLst>
                <a:path w="6145" h="454" extrusionOk="0">
                  <a:moveTo>
                    <a:pt x="24" y="1"/>
                  </a:moveTo>
                  <a:cubicBezTo>
                    <a:pt x="1" y="60"/>
                    <a:pt x="12" y="132"/>
                    <a:pt x="36" y="215"/>
                  </a:cubicBezTo>
                  <a:cubicBezTo>
                    <a:pt x="101" y="236"/>
                    <a:pt x="165" y="241"/>
                    <a:pt x="227" y="241"/>
                  </a:cubicBezTo>
                  <a:cubicBezTo>
                    <a:pt x="268" y="241"/>
                    <a:pt x="308" y="239"/>
                    <a:pt x="346" y="239"/>
                  </a:cubicBezTo>
                  <a:cubicBezTo>
                    <a:pt x="469" y="255"/>
                    <a:pt x="593" y="261"/>
                    <a:pt x="716" y="261"/>
                  </a:cubicBezTo>
                  <a:cubicBezTo>
                    <a:pt x="864" y="261"/>
                    <a:pt x="1012" y="252"/>
                    <a:pt x="1155" y="239"/>
                  </a:cubicBezTo>
                  <a:lnTo>
                    <a:pt x="1263" y="239"/>
                  </a:lnTo>
                  <a:cubicBezTo>
                    <a:pt x="1203" y="239"/>
                    <a:pt x="1155" y="263"/>
                    <a:pt x="1144" y="322"/>
                  </a:cubicBezTo>
                  <a:cubicBezTo>
                    <a:pt x="1227" y="358"/>
                    <a:pt x="1322" y="394"/>
                    <a:pt x="1405" y="394"/>
                  </a:cubicBezTo>
                  <a:cubicBezTo>
                    <a:pt x="2906" y="429"/>
                    <a:pt x="4394" y="441"/>
                    <a:pt x="5882" y="453"/>
                  </a:cubicBezTo>
                  <a:cubicBezTo>
                    <a:pt x="5989" y="453"/>
                    <a:pt x="6144" y="453"/>
                    <a:pt x="6120" y="203"/>
                  </a:cubicBezTo>
                  <a:cubicBezTo>
                    <a:pt x="5369" y="159"/>
                    <a:pt x="4617" y="109"/>
                    <a:pt x="3856" y="109"/>
                  </a:cubicBezTo>
                  <a:cubicBezTo>
                    <a:pt x="3580" y="109"/>
                    <a:pt x="3303" y="116"/>
                    <a:pt x="3025" y="132"/>
                  </a:cubicBezTo>
                  <a:lnTo>
                    <a:pt x="3013" y="132"/>
                  </a:lnTo>
                  <a:cubicBezTo>
                    <a:pt x="3001" y="114"/>
                    <a:pt x="2986" y="105"/>
                    <a:pt x="2971" y="105"/>
                  </a:cubicBezTo>
                  <a:cubicBezTo>
                    <a:pt x="2956" y="105"/>
                    <a:pt x="2941" y="114"/>
                    <a:pt x="2929" y="132"/>
                  </a:cubicBezTo>
                  <a:cubicBezTo>
                    <a:pt x="2877" y="153"/>
                    <a:pt x="2843" y="219"/>
                    <a:pt x="2780" y="219"/>
                  </a:cubicBezTo>
                  <a:cubicBezTo>
                    <a:pt x="2771" y="219"/>
                    <a:pt x="2761" y="218"/>
                    <a:pt x="2751" y="215"/>
                  </a:cubicBezTo>
                  <a:lnTo>
                    <a:pt x="2453" y="215"/>
                  </a:lnTo>
                  <a:cubicBezTo>
                    <a:pt x="2437" y="212"/>
                    <a:pt x="2422" y="210"/>
                    <a:pt x="2408" y="210"/>
                  </a:cubicBezTo>
                  <a:cubicBezTo>
                    <a:pt x="2368" y="210"/>
                    <a:pt x="2333" y="221"/>
                    <a:pt x="2298" y="239"/>
                  </a:cubicBezTo>
                  <a:lnTo>
                    <a:pt x="2263" y="191"/>
                  </a:lnTo>
                  <a:lnTo>
                    <a:pt x="2322" y="215"/>
                  </a:lnTo>
                  <a:cubicBezTo>
                    <a:pt x="2358" y="203"/>
                    <a:pt x="2417" y="203"/>
                    <a:pt x="2465" y="203"/>
                  </a:cubicBezTo>
                  <a:lnTo>
                    <a:pt x="2632" y="203"/>
                  </a:lnTo>
                  <a:cubicBezTo>
                    <a:pt x="2652" y="207"/>
                    <a:pt x="2671" y="208"/>
                    <a:pt x="2690" y="208"/>
                  </a:cubicBezTo>
                  <a:cubicBezTo>
                    <a:pt x="2728" y="208"/>
                    <a:pt x="2763" y="203"/>
                    <a:pt x="2787" y="203"/>
                  </a:cubicBezTo>
                  <a:lnTo>
                    <a:pt x="2929" y="120"/>
                  </a:lnTo>
                  <a:cubicBezTo>
                    <a:pt x="2830" y="21"/>
                    <a:pt x="2706" y="12"/>
                    <a:pt x="2592" y="12"/>
                  </a:cubicBezTo>
                  <a:cubicBezTo>
                    <a:pt x="2569" y="12"/>
                    <a:pt x="2546" y="13"/>
                    <a:pt x="2525" y="13"/>
                  </a:cubicBezTo>
                  <a:cubicBezTo>
                    <a:pt x="1691" y="1"/>
                    <a:pt x="858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5799525" y="2698675"/>
              <a:ext cx="159875" cy="19125"/>
            </a:xfrm>
            <a:custGeom>
              <a:avLst/>
              <a:gdLst/>
              <a:ahLst/>
              <a:cxnLst/>
              <a:rect l="l" t="t" r="r" b="b"/>
              <a:pathLst>
                <a:path w="6395" h="765" extrusionOk="0">
                  <a:moveTo>
                    <a:pt x="84" y="1"/>
                  </a:moveTo>
                  <a:cubicBezTo>
                    <a:pt x="0" y="96"/>
                    <a:pt x="0" y="179"/>
                    <a:pt x="84" y="274"/>
                  </a:cubicBezTo>
                  <a:cubicBezTo>
                    <a:pt x="184" y="308"/>
                    <a:pt x="285" y="323"/>
                    <a:pt x="386" y="323"/>
                  </a:cubicBezTo>
                  <a:cubicBezTo>
                    <a:pt x="464" y="323"/>
                    <a:pt x="542" y="314"/>
                    <a:pt x="620" y="298"/>
                  </a:cubicBezTo>
                  <a:cubicBezTo>
                    <a:pt x="746" y="355"/>
                    <a:pt x="876" y="367"/>
                    <a:pt x="1006" y="367"/>
                  </a:cubicBezTo>
                  <a:cubicBezTo>
                    <a:pt x="1100" y="367"/>
                    <a:pt x="1195" y="360"/>
                    <a:pt x="1289" y="360"/>
                  </a:cubicBezTo>
                  <a:cubicBezTo>
                    <a:pt x="1418" y="360"/>
                    <a:pt x="1545" y="372"/>
                    <a:pt x="1667" y="429"/>
                  </a:cubicBezTo>
                  <a:lnTo>
                    <a:pt x="1810" y="429"/>
                  </a:lnTo>
                  <a:cubicBezTo>
                    <a:pt x="1810" y="405"/>
                    <a:pt x="1834" y="405"/>
                    <a:pt x="1858" y="393"/>
                  </a:cubicBezTo>
                  <a:cubicBezTo>
                    <a:pt x="1893" y="393"/>
                    <a:pt x="1917" y="393"/>
                    <a:pt x="1953" y="441"/>
                  </a:cubicBezTo>
                  <a:cubicBezTo>
                    <a:pt x="2286" y="489"/>
                    <a:pt x="2620" y="513"/>
                    <a:pt x="2965" y="560"/>
                  </a:cubicBezTo>
                  <a:cubicBezTo>
                    <a:pt x="3247" y="683"/>
                    <a:pt x="3539" y="708"/>
                    <a:pt x="3834" y="708"/>
                  </a:cubicBezTo>
                  <a:cubicBezTo>
                    <a:pt x="4032" y="708"/>
                    <a:pt x="4232" y="696"/>
                    <a:pt x="4431" y="696"/>
                  </a:cubicBezTo>
                  <a:cubicBezTo>
                    <a:pt x="4510" y="696"/>
                    <a:pt x="4589" y="698"/>
                    <a:pt x="4668" y="703"/>
                  </a:cubicBezTo>
                  <a:cubicBezTo>
                    <a:pt x="4882" y="742"/>
                    <a:pt x="5094" y="765"/>
                    <a:pt x="5304" y="765"/>
                  </a:cubicBezTo>
                  <a:cubicBezTo>
                    <a:pt x="5678" y="765"/>
                    <a:pt x="6043" y="691"/>
                    <a:pt x="6394" y="501"/>
                  </a:cubicBezTo>
                  <a:cubicBezTo>
                    <a:pt x="5834" y="274"/>
                    <a:pt x="5251" y="441"/>
                    <a:pt x="4691" y="298"/>
                  </a:cubicBezTo>
                  <a:cubicBezTo>
                    <a:pt x="3825" y="185"/>
                    <a:pt x="2965" y="117"/>
                    <a:pt x="2102" y="117"/>
                  </a:cubicBezTo>
                  <a:cubicBezTo>
                    <a:pt x="1874" y="117"/>
                    <a:pt x="1646" y="122"/>
                    <a:pt x="1417" y="132"/>
                  </a:cubicBezTo>
                  <a:cubicBezTo>
                    <a:pt x="1286" y="78"/>
                    <a:pt x="1150" y="66"/>
                    <a:pt x="1012" y="66"/>
                  </a:cubicBezTo>
                  <a:cubicBezTo>
                    <a:pt x="896" y="66"/>
                    <a:pt x="780" y="74"/>
                    <a:pt x="664" y="74"/>
                  </a:cubicBezTo>
                  <a:cubicBezTo>
                    <a:pt x="520" y="74"/>
                    <a:pt x="377" y="6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6003725" y="2678425"/>
              <a:ext cx="92275" cy="17000"/>
            </a:xfrm>
            <a:custGeom>
              <a:avLst/>
              <a:gdLst/>
              <a:ahLst/>
              <a:cxnLst/>
              <a:rect l="l" t="t" r="r" b="b"/>
              <a:pathLst>
                <a:path w="3691" h="680" extrusionOk="0">
                  <a:moveTo>
                    <a:pt x="250" y="1"/>
                  </a:moveTo>
                  <a:cubicBezTo>
                    <a:pt x="179" y="84"/>
                    <a:pt x="0" y="120"/>
                    <a:pt x="36" y="251"/>
                  </a:cubicBezTo>
                  <a:cubicBezTo>
                    <a:pt x="48" y="406"/>
                    <a:pt x="214" y="370"/>
                    <a:pt x="310" y="382"/>
                  </a:cubicBezTo>
                  <a:cubicBezTo>
                    <a:pt x="382" y="397"/>
                    <a:pt x="455" y="402"/>
                    <a:pt x="529" y="402"/>
                  </a:cubicBezTo>
                  <a:cubicBezTo>
                    <a:pt x="687" y="402"/>
                    <a:pt x="848" y="379"/>
                    <a:pt x="1005" y="379"/>
                  </a:cubicBezTo>
                  <a:cubicBezTo>
                    <a:pt x="1191" y="379"/>
                    <a:pt x="1372" y="411"/>
                    <a:pt x="1536" y="549"/>
                  </a:cubicBezTo>
                  <a:cubicBezTo>
                    <a:pt x="2250" y="596"/>
                    <a:pt x="2965" y="644"/>
                    <a:pt x="3691" y="680"/>
                  </a:cubicBezTo>
                  <a:lnTo>
                    <a:pt x="3691" y="608"/>
                  </a:lnTo>
                  <a:lnTo>
                    <a:pt x="3691" y="537"/>
                  </a:lnTo>
                  <a:cubicBezTo>
                    <a:pt x="3548" y="489"/>
                    <a:pt x="3489" y="382"/>
                    <a:pt x="3548" y="239"/>
                  </a:cubicBezTo>
                  <a:cubicBezTo>
                    <a:pt x="2631" y="108"/>
                    <a:pt x="1726" y="84"/>
                    <a:pt x="810" y="84"/>
                  </a:cubicBezTo>
                  <a:cubicBezTo>
                    <a:pt x="631" y="84"/>
                    <a:pt x="429" y="25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5676600" y="2654900"/>
              <a:ext cx="91400" cy="13525"/>
            </a:xfrm>
            <a:custGeom>
              <a:avLst/>
              <a:gdLst/>
              <a:ahLst/>
              <a:cxnLst/>
              <a:rect l="l" t="t" r="r" b="b"/>
              <a:pathLst>
                <a:path w="3656" h="541" extrusionOk="0">
                  <a:moveTo>
                    <a:pt x="1535" y="1"/>
                  </a:moveTo>
                  <a:cubicBezTo>
                    <a:pt x="1357" y="1"/>
                    <a:pt x="1178" y="12"/>
                    <a:pt x="1000" y="37"/>
                  </a:cubicBezTo>
                  <a:cubicBezTo>
                    <a:pt x="750" y="37"/>
                    <a:pt x="500" y="37"/>
                    <a:pt x="238" y="49"/>
                  </a:cubicBezTo>
                  <a:cubicBezTo>
                    <a:pt x="0" y="49"/>
                    <a:pt x="107" y="228"/>
                    <a:pt x="119" y="347"/>
                  </a:cubicBezTo>
                  <a:cubicBezTo>
                    <a:pt x="445" y="463"/>
                    <a:pt x="776" y="483"/>
                    <a:pt x="1113" y="483"/>
                  </a:cubicBezTo>
                  <a:cubicBezTo>
                    <a:pt x="1292" y="483"/>
                    <a:pt x="1473" y="478"/>
                    <a:pt x="1655" y="478"/>
                  </a:cubicBezTo>
                  <a:cubicBezTo>
                    <a:pt x="1999" y="516"/>
                    <a:pt x="2343" y="540"/>
                    <a:pt x="2698" y="540"/>
                  </a:cubicBezTo>
                  <a:cubicBezTo>
                    <a:pt x="3007" y="540"/>
                    <a:pt x="3323" y="522"/>
                    <a:pt x="3655" y="478"/>
                  </a:cubicBezTo>
                  <a:cubicBezTo>
                    <a:pt x="3429" y="156"/>
                    <a:pt x="3155" y="335"/>
                    <a:pt x="3000" y="180"/>
                  </a:cubicBezTo>
                  <a:cubicBezTo>
                    <a:pt x="2520" y="84"/>
                    <a:pt x="2027" y="1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5502450" y="2684575"/>
              <a:ext cx="96175" cy="14425"/>
            </a:xfrm>
            <a:custGeom>
              <a:avLst/>
              <a:gdLst/>
              <a:ahLst/>
              <a:cxnLst/>
              <a:rect l="l" t="t" r="r" b="b"/>
              <a:pathLst>
                <a:path w="3847" h="577" extrusionOk="0">
                  <a:moveTo>
                    <a:pt x="594" y="0"/>
                  </a:moveTo>
                  <a:cubicBezTo>
                    <a:pt x="405" y="0"/>
                    <a:pt x="240" y="69"/>
                    <a:pt x="84" y="184"/>
                  </a:cubicBezTo>
                  <a:cubicBezTo>
                    <a:pt x="25" y="219"/>
                    <a:pt x="1" y="255"/>
                    <a:pt x="37" y="315"/>
                  </a:cubicBezTo>
                  <a:cubicBezTo>
                    <a:pt x="84" y="374"/>
                    <a:pt x="144" y="434"/>
                    <a:pt x="227" y="457"/>
                  </a:cubicBezTo>
                  <a:cubicBezTo>
                    <a:pt x="263" y="434"/>
                    <a:pt x="299" y="434"/>
                    <a:pt x="346" y="434"/>
                  </a:cubicBezTo>
                  <a:cubicBezTo>
                    <a:pt x="410" y="431"/>
                    <a:pt x="474" y="430"/>
                    <a:pt x="537" y="430"/>
                  </a:cubicBezTo>
                  <a:cubicBezTo>
                    <a:pt x="1186" y="430"/>
                    <a:pt x="1828" y="533"/>
                    <a:pt x="2489" y="576"/>
                  </a:cubicBezTo>
                  <a:cubicBezTo>
                    <a:pt x="2582" y="571"/>
                    <a:pt x="2675" y="569"/>
                    <a:pt x="2768" y="569"/>
                  </a:cubicBezTo>
                  <a:cubicBezTo>
                    <a:pt x="2897" y="569"/>
                    <a:pt x="3025" y="572"/>
                    <a:pt x="3153" y="572"/>
                  </a:cubicBezTo>
                  <a:cubicBezTo>
                    <a:pt x="3325" y="572"/>
                    <a:pt x="3496" y="567"/>
                    <a:pt x="3668" y="541"/>
                  </a:cubicBezTo>
                  <a:cubicBezTo>
                    <a:pt x="3740" y="517"/>
                    <a:pt x="3799" y="469"/>
                    <a:pt x="3847" y="398"/>
                  </a:cubicBezTo>
                  <a:cubicBezTo>
                    <a:pt x="3835" y="362"/>
                    <a:pt x="3811" y="315"/>
                    <a:pt x="3799" y="291"/>
                  </a:cubicBezTo>
                  <a:cubicBezTo>
                    <a:pt x="3680" y="255"/>
                    <a:pt x="3573" y="184"/>
                    <a:pt x="3454" y="184"/>
                  </a:cubicBezTo>
                  <a:cubicBezTo>
                    <a:pt x="2525" y="172"/>
                    <a:pt x="1596" y="100"/>
                    <a:pt x="680" y="5"/>
                  </a:cubicBezTo>
                  <a:cubicBezTo>
                    <a:pt x="651" y="2"/>
                    <a:pt x="622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5713500" y="2694900"/>
              <a:ext cx="88125" cy="10950"/>
            </a:xfrm>
            <a:custGeom>
              <a:avLst/>
              <a:gdLst/>
              <a:ahLst/>
              <a:cxnLst/>
              <a:rect l="l" t="t" r="r" b="b"/>
              <a:pathLst>
                <a:path w="3525" h="438" extrusionOk="0">
                  <a:moveTo>
                    <a:pt x="1579" y="1"/>
                  </a:moveTo>
                  <a:cubicBezTo>
                    <a:pt x="1085" y="1"/>
                    <a:pt x="590" y="24"/>
                    <a:pt x="96" y="44"/>
                  </a:cubicBezTo>
                  <a:cubicBezTo>
                    <a:pt x="48" y="68"/>
                    <a:pt x="12" y="116"/>
                    <a:pt x="0" y="175"/>
                  </a:cubicBezTo>
                  <a:cubicBezTo>
                    <a:pt x="12" y="235"/>
                    <a:pt x="48" y="283"/>
                    <a:pt x="96" y="306"/>
                  </a:cubicBezTo>
                  <a:lnTo>
                    <a:pt x="3525" y="437"/>
                  </a:lnTo>
                  <a:lnTo>
                    <a:pt x="3525" y="175"/>
                  </a:lnTo>
                  <a:cubicBezTo>
                    <a:pt x="2876" y="40"/>
                    <a:pt x="2228" y="1"/>
                    <a:pt x="1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6167725" y="2687000"/>
              <a:ext cx="65500" cy="19450"/>
            </a:xfrm>
            <a:custGeom>
              <a:avLst/>
              <a:gdLst/>
              <a:ahLst/>
              <a:cxnLst/>
              <a:rect l="l" t="t" r="r" b="b"/>
              <a:pathLst>
                <a:path w="2620" h="778" extrusionOk="0">
                  <a:moveTo>
                    <a:pt x="345" y="0"/>
                  </a:moveTo>
                  <a:cubicBezTo>
                    <a:pt x="322" y="0"/>
                    <a:pt x="298" y="8"/>
                    <a:pt x="274" y="27"/>
                  </a:cubicBezTo>
                  <a:cubicBezTo>
                    <a:pt x="477" y="253"/>
                    <a:pt x="0" y="301"/>
                    <a:pt x="131" y="503"/>
                  </a:cubicBezTo>
                  <a:cubicBezTo>
                    <a:pt x="941" y="599"/>
                    <a:pt x="1763" y="682"/>
                    <a:pt x="2572" y="777"/>
                  </a:cubicBezTo>
                  <a:cubicBezTo>
                    <a:pt x="2620" y="622"/>
                    <a:pt x="2382" y="444"/>
                    <a:pt x="2608" y="313"/>
                  </a:cubicBezTo>
                  <a:cubicBezTo>
                    <a:pt x="1894" y="170"/>
                    <a:pt x="1167" y="87"/>
                    <a:pt x="441" y="39"/>
                  </a:cubicBezTo>
                  <a:cubicBezTo>
                    <a:pt x="412" y="17"/>
                    <a:pt x="380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5915600" y="2706150"/>
              <a:ext cx="66100" cy="15975"/>
            </a:xfrm>
            <a:custGeom>
              <a:avLst/>
              <a:gdLst/>
              <a:ahLst/>
              <a:cxnLst/>
              <a:rect l="l" t="t" r="r" b="b"/>
              <a:pathLst>
                <a:path w="2644" h="639" extrusionOk="0">
                  <a:moveTo>
                    <a:pt x="1192" y="1"/>
                  </a:moveTo>
                  <a:cubicBezTo>
                    <a:pt x="814" y="1"/>
                    <a:pt x="436" y="23"/>
                    <a:pt x="60" y="23"/>
                  </a:cubicBezTo>
                  <a:cubicBezTo>
                    <a:pt x="304" y="166"/>
                    <a:pt x="569" y="166"/>
                    <a:pt x="836" y="166"/>
                  </a:cubicBezTo>
                  <a:cubicBezTo>
                    <a:pt x="1102" y="166"/>
                    <a:pt x="1370" y="166"/>
                    <a:pt x="1620" y="309"/>
                  </a:cubicBezTo>
                  <a:lnTo>
                    <a:pt x="1" y="309"/>
                  </a:lnTo>
                  <a:cubicBezTo>
                    <a:pt x="112" y="549"/>
                    <a:pt x="316" y="639"/>
                    <a:pt x="536" y="639"/>
                  </a:cubicBezTo>
                  <a:cubicBezTo>
                    <a:pt x="599" y="639"/>
                    <a:pt x="663" y="632"/>
                    <a:pt x="727" y="618"/>
                  </a:cubicBezTo>
                  <a:cubicBezTo>
                    <a:pt x="964" y="546"/>
                    <a:pt x="1197" y="526"/>
                    <a:pt x="1429" y="526"/>
                  </a:cubicBezTo>
                  <a:cubicBezTo>
                    <a:pt x="1700" y="526"/>
                    <a:pt x="1970" y="553"/>
                    <a:pt x="2244" y="553"/>
                  </a:cubicBezTo>
                  <a:cubicBezTo>
                    <a:pt x="2314" y="553"/>
                    <a:pt x="2383" y="551"/>
                    <a:pt x="2454" y="547"/>
                  </a:cubicBezTo>
                  <a:cubicBezTo>
                    <a:pt x="2644" y="380"/>
                    <a:pt x="2644" y="380"/>
                    <a:pt x="2287" y="202"/>
                  </a:cubicBezTo>
                  <a:cubicBezTo>
                    <a:pt x="2238" y="174"/>
                    <a:pt x="2242" y="154"/>
                    <a:pt x="2268" y="154"/>
                  </a:cubicBezTo>
                  <a:cubicBezTo>
                    <a:pt x="2286" y="154"/>
                    <a:pt x="2316" y="165"/>
                    <a:pt x="2346" y="190"/>
                  </a:cubicBezTo>
                  <a:cubicBezTo>
                    <a:pt x="2357" y="197"/>
                    <a:pt x="2365" y="200"/>
                    <a:pt x="2372" y="200"/>
                  </a:cubicBezTo>
                  <a:cubicBezTo>
                    <a:pt x="2409" y="200"/>
                    <a:pt x="2395" y="105"/>
                    <a:pt x="2392" y="105"/>
                  </a:cubicBezTo>
                  <a:lnTo>
                    <a:pt x="2392" y="105"/>
                  </a:lnTo>
                  <a:cubicBezTo>
                    <a:pt x="2392" y="105"/>
                    <a:pt x="2392" y="112"/>
                    <a:pt x="2394" y="130"/>
                  </a:cubicBezTo>
                  <a:cubicBezTo>
                    <a:pt x="1995" y="26"/>
                    <a:pt x="1593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5862325" y="2679275"/>
              <a:ext cx="100925" cy="8975"/>
            </a:xfrm>
            <a:custGeom>
              <a:avLst/>
              <a:gdLst/>
              <a:ahLst/>
              <a:cxnLst/>
              <a:rect l="l" t="t" r="r" b="b"/>
              <a:pathLst>
                <a:path w="4037" h="359" extrusionOk="0">
                  <a:moveTo>
                    <a:pt x="1050" y="0"/>
                  </a:moveTo>
                  <a:cubicBezTo>
                    <a:pt x="698" y="0"/>
                    <a:pt x="348" y="22"/>
                    <a:pt x="1" y="86"/>
                  </a:cubicBezTo>
                  <a:cubicBezTo>
                    <a:pt x="250" y="185"/>
                    <a:pt x="506" y="206"/>
                    <a:pt x="764" y="206"/>
                  </a:cubicBezTo>
                  <a:cubicBezTo>
                    <a:pt x="968" y="206"/>
                    <a:pt x="1173" y="193"/>
                    <a:pt x="1378" y="193"/>
                  </a:cubicBezTo>
                  <a:cubicBezTo>
                    <a:pt x="1510" y="193"/>
                    <a:pt x="1643" y="198"/>
                    <a:pt x="1775" y="217"/>
                  </a:cubicBezTo>
                  <a:cubicBezTo>
                    <a:pt x="2367" y="303"/>
                    <a:pt x="2975" y="358"/>
                    <a:pt x="3586" y="358"/>
                  </a:cubicBezTo>
                  <a:cubicBezTo>
                    <a:pt x="3736" y="358"/>
                    <a:pt x="3887" y="355"/>
                    <a:pt x="4037" y="348"/>
                  </a:cubicBezTo>
                  <a:cubicBezTo>
                    <a:pt x="3942" y="217"/>
                    <a:pt x="3799" y="229"/>
                    <a:pt x="3668" y="217"/>
                  </a:cubicBezTo>
                  <a:cubicBezTo>
                    <a:pt x="3346" y="193"/>
                    <a:pt x="3037" y="217"/>
                    <a:pt x="2739" y="86"/>
                  </a:cubicBezTo>
                  <a:cubicBezTo>
                    <a:pt x="2181" y="57"/>
                    <a:pt x="1615" y="0"/>
                    <a:pt x="1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5443525" y="2667175"/>
              <a:ext cx="35750" cy="32350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973" y="1"/>
                  </a:moveTo>
                  <a:cubicBezTo>
                    <a:pt x="867" y="1"/>
                    <a:pt x="746" y="72"/>
                    <a:pt x="560" y="201"/>
                  </a:cubicBezTo>
                  <a:cubicBezTo>
                    <a:pt x="465" y="260"/>
                    <a:pt x="393" y="344"/>
                    <a:pt x="310" y="415"/>
                  </a:cubicBezTo>
                  <a:cubicBezTo>
                    <a:pt x="203" y="618"/>
                    <a:pt x="96" y="796"/>
                    <a:pt x="1" y="987"/>
                  </a:cubicBezTo>
                  <a:cubicBezTo>
                    <a:pt x="36" y="1034"/>
                    <a:pt x="72" y="1094"/>
                    <a:pt x="96" y="1130"/>
                  </a:cubicBezTo>
                  <a:cubicBezTo>
                    <a:pt x="178" y="1212"/>
                    <a:pt x="254" y="1294"/>
                    <a:pt x="353" y="1294"/>
                  </a:cubicBezTo>
                  <a:cubicBezTo>
                    <a:pt x="397" y="1294"/>
                    <a:pt x="445" y="1277"/>
                    <a:pt x="501" y="1237"/>
                  </a:cubicBezTo>
                  <a:cubicBezTo>
                    <a:pt x="739" y="999"/>
                    <a:pt x="846" y="618"/>
                    <a:pt x="1263" y="558"/>
                  </a:cubicBezTo>
                  <a:lnTo>
                    <a:pt x="1429" y="391"/>
                  </a:lnTo>
                  <a:cubicBezTo>
                    <a:pt x="1227" y="122"/>
                    <a:pt x="1113" y="1"/>
                    <a:pt x="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6063550" y="2758650"/>
              <a:ext cx="53900" cy="12675"/>
            </a:xfrm>
            <a:custGeom>
              <a:avLst/>
              <a:gdLst/>
              <a:ahLst/>
              <a:cxnLst/>
              <a:rect l="l" t="t" r="r" b="b"/>
              <a:pathLst>
                <a:path w="2156" h="507" extrusionOk="0">
                  <a:moveTo>
                    <a:pt x="1721" y="1"/>
                  </a:moveTo>
                  <a:cubicBezTo>
                    <a:pt x="1679" y="1"/>
                    <a:pt x="1635" y="20"/>
                    <a:pt x="1584" y="66"/>
                  </a:cubicBezTo>
                  <a:cubicBezTo>
                    <a:pt x="1364" y="84"/>
                    <a:pt x="1138" y="145"/>
                    <a:pt x="931" y="145"/>
                  </a:cubicBezTo>
                  <a:cubicBezTo>
                    <a:pt x="869" y="145"/>
                    <a:pt x="808" y="139"/>
                    <a:pt x="750" y="126"/>
                  </a:cubicBezTo>
                  <a:cubicBezTo>
                    <a:pt x="672" y="105"/>
                    <a:pt x="603" y="95"/>
                    <a:pt x="540" y="95"/>
                  </a:cubicBezTo>
                  <a:cubicBezTo>
                    <a:pt x="277" y="95"/>
                    <a:pt x="135" y="264"/>
                    <a:pt x="0" y="495"/>
                  </a:cubicBezTo>
                  <a:cubicBezTo>
                    <a:pt x="120" y="437"/>
                    <a:pt x="237" y="417"/>
                    <a:pt x="353" y="417"/>
                  </a:cubicBezTo>
                  <a:cubicBezTo>
                    <a:pt x="591" y="417"/>
                    <a:pt x="825" y="499"/>
                    <a:pt x="1066" y="499"/>
                  </a:cubicBezTo>
                  <a:cubicBezTo>
                    <a:pt x="1096" y="499"/>
                    <a:pt x="1125" y="497"/>
                    <a:pt x="1155" y="495"/>
                  </a:cubicBezTo>
                  <a:lnTo>
                    <a:pt x="2012" y="495"/>
                  </a:lnTo>
                  <a:cubicBezTo>
                    <a:pt x="2032" y="490"/>
                    <a:pt x="2052" y="487"/>
                    <a:pt x="2072" y="487"/>
                  </a:cubicBezTo>
                  <a:cubicBezTo>
                    <a:pt x="2099" y="487"/>
                    <a:pt x="2127" y="493"/>
                    <a:pt x="2155" y="507"/>
                  </a:cubicBezTo>
                  <a:cubicBezTo>
                    <a:pt x="2108" y="411"/>
                    <a:pt x="2060" y="316"/>
                    <a:pt x="2000" y="209"/>
                  </a:cubicBezTo>
                  <a:cubicBezTo>
                    <a:pt x="1993" y="186"/>
                    <a:pt x="1976" y="178"/>
                    <a:pt x="1952" y="178"/>
                  </a:cubicBezTo>
                  <a:cubicBezTo>
                    <a:pt x="1938" y="178"/>
                    <a:pt x="1923" y="181"/>
                    <a:pt x="1905" y="185"/>
                  </a:cubicBezTo>
                  <a:cubicBezTo>
                    <a:pt x="1846" y="173"/>
                    <a:pt x="1905" y="114"/>
                    <a:pt x="1881" y="90"/>
                  </a:cubicBezTo>
                  <a:cubicBezTo>
                    <a:pt x="1827" y="36"/>
                    <a:pt x="1776" y="1"/>
                    <a:pt x="1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5717975" y="2659325"/>
              <a:ext cx="77700" cy="11600"/>
            </a:xfrm>
            <a:custGeom>
              <a:avLst/>
              <a:gdLst/>
              <a:ahLst/>
              <a:cxnLst/>
              <a:rect l="l" t="t" r="r" b="b"/>
              <a:pathLst>
                <a:path w="3108" h="464" extrusionOk="0">
                  <a:moveTo>
                    <a:pt x="2040" y="0"/>
                  </a:moveTo>
                  <a:cubicBezTo>
                    <a:pt x="1809" y="0"/>
                    <a:pt x="1577" y="10"/>
                    <a:pt x="1345" y="15"/>
                  </a:cubicBezTo>
                  <a:cubicBezTo>
                    <a:pt x="1417" y="217"/>
                    <a:pt x="1715" y="62"/>
                    <a:pt x="1786" y="312"/>
                  </a:cubicBezTo>
                  <a:lnTo>
                    <a:pt x="0" y="312"/>
                  </a:lnTo>
                  <a:cubicBezTo>
                    <a:pt x="570" y="425"/>
                    <a:pt x="1147" y="463"/>
                    <a:pt x="1726" y="463"/>
                  </a:cubicBezTo>
                  <a:cubicBezTo>
                    <a:pt x="1885" y="463"/>
                    <a:pt x="2044" y="460"/>
                    <a:pt x="2203" y="455"/>
                  </a:cubicBezTo>
                  <a:cubicBezTo>
                    <a:pt x="2245" y="356"/>
                    <a:pt x="2310" y="337"/>
                    <a:pt x="2380" y="337"/>
                  </a:cubicBezTo>
                  <a:cubicBezTo>
                    <a:pt x="2422" y="337"/>
                    <a:pt x="2466" y="344"/>
                    <a:pt x="2508" y="344"/>
                  </a:cubicBezTo>
                  <a:cubicBezTo>
                    <a:pt x="2553" y="344"/>
                    <a:pt x="2596" y="335"/>
                    <a:pt x="2631" y="301"/>
                  </a:cubicBezTo>
                  <a:cubicBezTo>
                    <a:pt x="2798" y="241"/>
                    <a:pt x="2953" y="193"/>
                    <a:pt x="3108" y="134"/>
                  </a:cubicBezTo>
                  <a:cubicBezTo>
                    <a:pt x="2759" y="25"/>
                    <a:pt x="2401" y="0"/>
                    <a:pt x="2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5596825" y="2690050"/>
              <a:ext cx="64600" cy="14000"/>
            </a:xfrm>
            <a:custGeom>
              <a:avLst/>
              <a:gdLst/>
              <a:ahLst/>
              <a:cxnLst/>
              <a:rect l="l" t="t" r="r" b="b"/>
              <a:pathLst>
                <a:path w="2584" h="560" extrusionOk="0">
                  <a:moveTo>
                    <a:pt x="1477" y="46"/>
                  </a:moveTo>
                  <a:cubicBezTo>
                    <a:pt x="1089" y="46"/>
                    <a:pt x="705" y="76"/>
                    <a:pt x="310" y="84"/>
                  </a:cubicBezTo>
                  <a:cubicBezTo>
                    <a:pt x="238" y="143"/>
                    <a:pt x="131" y="143"/>
                    <a:pt x="84" y="203"/>
                  </a:cubicBezTo>
                  <a:cubicBezTo>
                    <a:pt x="60" y="215"/>
                    <a:pt x="24" y="215"/>
                    <a:pt x="0" y="226"/>
                  </a:cubicBezTo>
                  <a:cubicBezTo>
                    <a:pt x="129" y="525"/>
                    <a:pt x="346" y="550"/>
                    <a:pt x="576" y="550"/>
                  </a:cubicBezTo>
                  <a:cubicBezTo>
                    <a:pt x="622" y="550"/>
                    <a:pt x="669" y="549"/>
                    <a:pt x="716" y="549"/>
                  </a:cubicBezTo>
                  <a:cubicBezTo>
                    <a:pt x="780" y="549"/>
                    <a:pt x="843" y="551"/>
                    <a:pt x="905" y="560"/>
                  </a:cubicBezTo>
                  <a:cubicBezTo>
                    <a:pt x="989" y="554"/>
                    <a:pt x="1074" y="552"/>
                    <a:pt x="1159" y="552"/>
                  </a:cubicBezTo>
                  <a:cubicBezTo>
                    <a:pt x="1303" y="552"/>
                    <a:pt x="1448" y="557"/>
                    <a:pt x="1593" y="557"/>
                  </a:cubicBezTo>
                  <a:cubicBezTo>
                    <a:pt x="1865" y="557"/>
                    <a:pt x="2136" y="538"/>
                    <a:pt x="2393" y="429"/>
                  </a:cubicBezTo>
                  <a:cubicBezTo>
                    <a:pt x="2584" y="0"/>
                    <a:pt x="2096" y="250"/>
                    <a:pt x="2036" y="72"/>
                  </a:cubicBezTo>
                  <a:cubicBezTo>
                    <a:pt x="1848" y="52"/>
                    <a:pt x="1662" y="46"/>
                    <a:pt x="1477" y="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5966500" y="2708375"/>
              <a:ext cx="73850" cy="13550"/>
            </a:xfrm>
            <a:custGeom>
              <a:avLst/>
              <a:gdLst/>
              <a:ahLst/>
              <a:cxnLst/>
              <a:rect l="l" t="t" r="r" b="b"/>
              <a:pathLst>
                <a:path w="2954" h="542" extrusionOk="0">
                  <a:moveTo>
                    <a:pt x="643" y="0"/>
                  </a:moveTo>
                  <a:cubicBezTo>
                    <a:pt x="546" y="0"/>
                    <a:pt x="447" y="12"/>
                    <a:pt x="346" y="41"/>
                  </a:cubicBezTo>
                  <a:cubicBezTo>
                    <a:pt x="322" y="49"/>
                    <a:pt x="296" y="51"/>
                    <a:pt x="270" y="51"/>
                  </a:cubicBezTo>
                  <a:cubicBezTo>
                    <a:pt x="239" y="51"/>
                    <a:pt x="207" y="48"/>
                    <a:pt x="176" y="48"/>
                  </a:cubicBezTo>
                  <a:cubicBezTo>
                    <a:pt x="109" y="48"/>
                    <a:pt x="45" y="61"/>
                    <a:pt x="1" y="136"/>
                  </a:cubicBezTo>
                  <a:cubicBezTo>
                    <a:pt x="191" y="255"/>
                    <a:pt x="453" y="125"/>
                    <a:pt x="584" y="339"/>
                  </a:cubicBezTo>
                  <a:cubicBezTo>
                    <a:pt x="775" y="470"/>
                    <a:pt x="1001" y="482"/>
                    <a:pt x="1203" y="517"/>
                  </a:cubicBezTo>
                  <a:cubicBezTo>
                    <a:pt x="1307" y="498"/>
                    <a:pt x="1411" y="491"/>
                    <a:pt x="1516" y="491"/>
                  </a:cubicBezTo>
                  <a:cubicBezTo>
                    <a:pt x="1726" y="491"/>
                    <a:pt x="1938" y="517"/>
                    <a:pt x="2144" y="517"/>
                  </a:cubicBezTo>
                  <a:cubicBezTo>
                    <a:pt x="2203" y="517"/>
                    <a:pt x="2275" y="529"/>
                    <a:pt x="2334" y="541"/>
                  </a:cubicBezTo>
                  <a:cubicBezTo>
                    <a:pt x="2419" y="541"/>
                    <a:pt x="2505" y="511"/>
                    <a:pt x="2590" y="511"/>
                  </a:cubicBezTo>
                  <a:cubicBezTo>
                    <a:pt x="2624" y="511"/>
                    <a:pt x="2658" y="516"/>
                    <a:pt x="2692" y="529"/>
                  </a:cubicBezTo>
                  <a:cubicBezTo>
                    <a:pt x="2721" y="535"/>
                    <a:pt x="2751" y="538"/>
                    <a:pt x="2781" y="538"/>
                  </a:cubicBezTo>
                  <a:cubicBezTo>
                    <a:pt x="2811" y="538"/>
                    <a:pt x="2840" y="535"/>
                    <a:pt x="2870" y="529"/>
                  </a:cubicBezTo>
                  <a:cubicBezTo>
                    <a:pt x="2918" y="482"/>
                    <a:pt x="2930" y="434"/>
                    <a:pt x="2954" y="375"/>
                  </a:cubicBezTo>
                  <a:cubicBezTo>
                    <a:pt x="2954" y="315"/>
                    <a:pt x="2918" y="279"/>
                    <a:pt x="2870" y="232"/>
                  </a:cubicBezTo>
                  <a:cubicBezTo>
                    <a:pt x="2767" y="200"/>
                    <a:pt x="2659" y="163"/>
                    <a:pt x="2548" y="163"/>
                  </a:cubicBezTo>
                  <a:cubicBezTo>
                    <a:pt x="2493" y="163"/>
                    <a:pt x="2438" y="172"/>
                    <a:pt x="2382" y="196"/>
                  </a:cubicBezTo>
                  <a:cubicBezTo>
                    <a:pt x="2244" y="147"/>
                    <a:pt x="2105" y="136"/>
                    <a:pt x="1967" y="136"/>
                  </a:cubicBezTo>
                  <a:cubicBezTo>
                    <a:pt x="1843" y="136"/>
                    <a:pt x="1720" y="145"/>
                    <a:pt x="1597" y="145"/>
                  </a:cubicBezTo>
                  <a:cubicBezTo>
                    <a:pt x="1452" y="145"/>
                    <a:pt x="1308" y="132"/>
                    <a:pt x="1168" y="77"/>
                  </a:cubicBezTo>
                  <a:cubicBezTo>
                    <a:pt x="991" y="38"/>
                    <a:pt x="819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2"/>
            <p:cNvSpPr/>
            <p:nvPr/>
          </p:nvSpPr>
          <p:spPr>
            <a:xfrm>
              <a:off x="6123975" y="2739425"/>
              <a:ext cx="51225" cy="9575"/>
            </a:xfrm>
            <a:custGeom>
              <a:avLst/>
              <a:gdLst/>
              <a:ahLst/>
              <a:cxnLst/>
              <a:rect l="l" t="t" r="r" b="b"/>
              <a:pathLst>
                <a:path w="2049" h="383" extrusionOk="0">
                  <a:moveTo>
                    <a:pt x="884" y="0"/>
                  </a:moveTo>
                  <a:cubicBezTo>
                    <a:pt x="607" y="0"/>
                    <a:pt x="315" y="43"/>
                    <a:pt x="0" y="192"/>
                  </a:cubicBezTo>
                  <a:cubicBezTo>
                    <a:pt x="703" y="287"/>
                    <a:pt x="1250" y="347"/>
                    <a:pt x="1798" y="383"/>
                  </a:cubicBezTo>
                  <a:cubicBezTo>
                    <a:pt x="1893" y="383"/>
                    <a:pt x="1965" y="311"/>
                    <a:pt x="2048" y="264"/>
                  </a:cubicBezTo>
                  <a:cubicBezTo>
                    <a:pt x="2024" y="228"/>
                    <a:pt x="1977" y="192"/>
                    <a:pt x="1929" y="192"/>
                  </a:cubicBezTo>
                  <a:cubicBezTo>
                    <a:pt x="1903" y="192"/>
                    <a:pt x="1876" y="187"/>
                    <a:pt x="1850" y="187"/>
                  </a:cubicBezTo>
                  <a:cubicBezTo>
                    <a:pt x="1817" y="187"/>
                    <a:pt x="1783" y="195"/>
                    <a:pt x="1750" y="228"/>
                  </a:cubicBezTo>
                  <a:cubicBezTo>
                    <a:pt x="1786" y="133"/>
                    <a:pt x="1905" y="168"/>
                    <a:pt x="1917" y="73"/>
                  </a:cubicBezTo>
                  <a:cubicBezTo>
                    <a:pt x="1586" y="73"/>
                    <a:pt x="1248" y="0"/>
                    <a:pt x="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2"/>
            <p:cNvSpPr/>
            <p:nvPr/>
          </p:nvSpPr>
          <p:spPr>
            <a:xfrm>
              <a:off x="6219225" y="2693925"/>
              <a:ext cx="39300" cy="14300"/>
            </a:xfrm>
            <a:custGeom>
              <a:avLst/>
              <a:gdLst/>
              <a:ahLst/>
              <a:cxnLst/>
              <a:rect l="l" t="t" r="r" b="b"/>
              <a:pathLst>
                <a:path w="1572" h="572" extrusionOk="0">
                  <a:moveTo>
                    <a:pt x="548" y="48"/>
                  </a:moveTo>
                  <a:cubicBezTo>
                    <a:pt x="500" y="83"/>
                    <a:pt x="437" y="87"/>
                    <a:pt x="369" y="87"/>
                  </a:cubicBezTo>
                  <a:cubicBezTo>
                    <a:pt x="349" y="87"/>
                    <a:pt x="330" y="87"/>
                    <a:pt x="310" y="87"/>
                  </a:cubicBezTo>
                  <a:cubicBezTo>
                    <a:pt x="191" y="87"/>
                    <a:pt x="68" y="99"/>
                    <a:pt x="0" y="262"/>
                  </a:cubicBezTo>
                  <a:cubicBezTo>
                    <a:pt x="179" y="381"/>
                    <a:pt x="417" y="298"/>
                    <a:pt x="524" y="500"/>
                  </a:cubicBezTo>
                  <a:cubicBezTo>
                    <a:pt x="655" y="500"/>
                    <a:pt x="786" y="512"/>
                    <a:pt x="917" y="524"/>
                  </a:cubicBezTo>
                  <a:cubicBezTo>
                    <a:pt x="994" y="554"/>
                    <a:pt x="1075" y="572"/>
                    <a:pt x="1154" y="572"/>
                  </a:cubicBezTo>
                  <a:cubicBezTo>
                    <a:pt x="1232" y="572"/>
                    <a:pt x="1310" y="554"/>
                    <a:pt x="1381" y="512"/>
                  </a:cubicBezTo>
                  <a:cubicBezTo>
                    <a:pt x="1572" y="0"/>
                    <a:pt x="1072" y="226"/>
                    <a:pt x="941" y="83"/>
                  </a:cubicBezTo>
                  <a:cubicBezTo>
                    <a:pt x="822" y="83"/>
                    <a:pt x="679" y="60"/>
                    <a:pt x="548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2"/>
            <p:cNvSpPr/>
            <p:nvPr/>
          </p:nvSpPr>
          <p:spPr>
            <a:xfrm>
              <a:off x="5997750" y="2785600"/>
              <a:ext cx="42000" cy="14850"/>
            </a:xfrm>
            <a:custGeom>
              <a:avLst/>
              <a:gdLst/>
              <a:ahLst/>
              <a:cxnLst/>
              <a:rect l="l" t="t" r="r" b="b"/>
              <a:pathLst>
                <a:path w="1680" h="594" extrusionOk="0">
                  <a:moveTo>
                    <a:pt x="596" y="0"/>
                  </a:moveTo>
                  <a:cubicBezTo>
                    <a:pt x="498" y="59"/>
                    <a:pt x="392" y="102"/>
                    <a:pt x="285" y="102"/>
                  </a:cubicBezTo>
                  <a:cubicBezTo>
                    <a:pt x="262" y="102"/>
                    <a:pt x="238" y="100"/>
                    <a:pt x="215" y="95"/>
                  </a:cubicBezTo>
                  <a:cubicBezTo>
                    <a:pt x="185" y="86"/>
                    <a:pt x="159" y="82"/>
                    <a:pt x="136" y="82"/>
                  </a:cubicBezTo>
                  <a:cubicBezTo>
                    <a:pt x="43" y="82"/>
                    <a:pt x="11" y="154"/>
                    <a:pt x="1" y="250"/>
                  </a:cubicBezTo>
                  <a:cubicBezTo>
                    <a:pt x="37" y="310"/>
                    <a:pt x="96" y="369"/>
                    <a:pt x="156" y="417"/>
                  </a:cubicBezTo>
                  <a:cubicBezTo>
                    <a:pt x="239" y="476"/>
                    <a:pt x="346" y="512"/>
                    <a:pt x="465" y="548"/>
                  </a:cubicBezTo>
                  <a:cubicBezTo>
                    <a:pt x="638" y="569"/>
                    <a:pt x="812" y="593"/>
                    <a:pt x="986" y="593"/>
                  </a:cubicBezTo>
                  <a:cubicBezTo>
                    <a:pt x="1197" y="593"/>
                    <a:pt x="1406" y="558"/>
                    <a:pt x="1608" y="441"/>
                  </a:cubicBezTo>
                  <a:cubicBezTo>
                    <a:pt x="1680" y="381"/>
                    <a:pt x="1680" y="310"/>
                    <a:pt x="1644" y="238"/>
                  </a:cubicBezTo>
                  <a:lnTo>
                    <a:pt x="1644" y="238"/>
                  </a:lnTo>
                  <a:lnTo>
                    <a:pt x="1644" y="250"/>
                  </a:lnTo>
                  <a:cubicBezTo>
                    <a:pt x="1596" y="226"/>
                    <a:pt x="1537" y="179"/>
                    <a:pt x="1489" y="131"/>
                  </a:cubicBezTo>
                  <a:cubicBezTo>
                    <a:pt x="1382" y="131"/>
                    <a:pt x="1299" y="119"/>
                    <a:pt x="1192" y="119"/>
                  </a:cubicBezTo>
                  <a:cubicBezTo>
                    <a:pt x="1192" y="131"/>
                    <a:pt x="1180" y="143"/>
                    <a:pt x="1144" y="155"/>
                  </a:cubicBezTo>
                  <a:cubicBezTo>
                    <a:pt x="1137" y="162"/>
                    <a:pt x="1128" y="165"/>
                    <a:pt x="1118" y="165"/>
                  </a:cubicBezTo>
                  <a:cubicBezTo>
                    <a:pt x="1094" y="165"/>
                    <a:pt x="1066" y="148"/>
                    <a:pt x="1049" y="131"/>
                  </a:cubicBezTo>
                  <a:cubicBezTo>
                    <a:pt x="882" y="131"/>
                    <a:pt x="715" y="131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2"/>
            <p:cNvSpPr/>
            <p:nvPr/>
          </p:nvSpPr>
          <p:spPr>
            <a:xfrm>
              <a:off x="6195200" y="2738675"/>
              <a:ext cx="32975" cy="10325"/>
            </a:xfrm>
            <a:custGeom>
              <a:avLst/>
              <a:gdLst/>
              <a:ahLst/>
              <a:cxnLst/>
              <a:rect l="l" t="t" r="r" b="b"/>
              <a:pathLst>
                <a:path w="1319" h="413" extrusionOk="0">
                  <a:moveTo>
                    <a:pt x="858" y="0"/>
                  </a:moveTo>
                  <a:cubicBezTo>
                    <a:pt x="717" y="0"/>
                    <a:pt x="576" y="23"/>
                    <a:pt x="437" y="115"/>
                  </a:cubicBezTo>
                  <a:cubicBezTo>
                    <a:pt x="411" y="180"/>
                    <a:pt x="343" y="187"/>
                    <a:pt x="270" y="187"/>
                  </a:cubicBezTo>
                  <a:cubicBezTo>
                    <a:pt x="250" y="187"/>
                    <a:pt x="230" y="186"/>
                    <a:pt x="210" y="186"/>
                  </a:cubicBezTo>
                  <a:cubicBezTo>
                    <a:pt x="100" y="186"/>
                    <a:pt x="0" y="201"/>
                    <a:pt x="33" y="401"/>
                  </a:cubicBezTo>
                  <a:cubicBezTo>
                    <a:pt x="461" y="401"/>
                    <a:pt x="878" y="413"/>
                    <a:pt x="1318" y="413"/>
                  </a:cubicBezTo>
                  <a:cubicBezTo>
                    <a:pt x="1318" y="282"/>
                    <a:pt x="1306" y="151"/>
                    <a:pt x="1306" y="20"/>
                  </a:cubicBezTo>
                  <a:cubicBezTo>
                    <a:pt x="1291" y="20"/>
                    <a:pt x="1275" y="21"/>
                    <a:pt x="1259" y="21"/>
                  </a:cubicBezTo>
                  <a:cubicBezTo>
                    <a:pt x="1127" y="21"/>
                    <a:pt x="992" y="0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2"/>
            <p:cNvSpPr/>
            <p:nvPr/>
          </p:nvSpPr>
          <p:spPr>
            <a:xfrm>
              <a:off x="6167125" y="2739675"/>
              <a:ext cx="42300" cy="9325"/>
            </a:xfrm>
            <a:custGeom>
              <a:avLst/>
              <a:gdLst/>
              <a:ahLst/>
              <a:cxnLst/>
              <a:rect l="l" t="t" r="r" b="b"/>
              <a:pathLst>
                <a:path w="1692" h="373" extrusionOk="0">
                  <a:moveTo>
                    <a:pt x="1169" y="0"/>
                  </a:moveTo>
                  <a:cubicBezTo>
                    <a:pt x="889" y="0"/>
                    <a:pt x="604" y="81"/>
                    <a:pt x="314" y="81"/>
                  </a:cubicBezTo>
                  <a:cubicBezTo>
                    <a:pt x="269" y="81"/>
                    <a:pt x="224" y="80"/>
                    <a:pt x="179" y="75"/>
                  </a:cubicBezTo>
                  <a:cubicBezTo>
                    <a:pt x="96" y="111"/>
                    <a:pt x="1" y="99"/>
                    <a:pt x="1" y="218"/>
                  </a:cubicBezTo>
                  <a:cubicBezTo>
                    <a:pt x="1" y="230"/>
                    <a:pt x="120" y="242"/>
                    <a:pt x="179" y="254"/>
                  </a:cubicBezTo>
                  <a:cubicBezTo>
                    <a:pt x="227" y="277"/>
                    <a:pt x="263" y="277"/>
                    <a:pt x="310" y="277"/>
                  </a:cubicBezTo>
                  <a:lnTo>
                    <a:pt x="417" y="277"/>
                  </a:lnTo>
                  <a:cubicBezTo>
                    <a:pt x="474" y="312"/>
                    <a:pt x="531" y="327"/>
                    <a:pt x="588" y="327"/>
                  </a:cubicBezTo>
                  <a:cubicBezTo>
                    <a:pt x="650" y="327"/>
                    <a:pt x="712" y="309"/>
                    <a:pt x="775" y="277"/>
                  </a:cubicBezTo>
                  <a:lnTo>
                    <a:pt x="834" y="277"/>
                  </a:lnTo>
                  <a:cubicBezTo>
                    <a:pt x="905" y="289"/>
                    <a:pt x="953" y="337"/>
                    <a:pt x="1013" y="373"/>
                  </a:cubicBezTo>
                  <a:lnTo>
                    <a:pt x="1179" y="373"/>
                  </a:lnTo>
                  <a:cubicBezTo>
                    <a:pt x="1251" y="254"/>
                    <a:pt x="1370" y="254"/>
                    <a:pt x="1489" y="242"/>
                  </a:cubicBezTo>
                  <a:cubicBezTo>
                    <a:pt x="1584" y="230"/>
                    <a:pt x="1691" y="218"/>
                    <a:pt x="1572" y="75"/>
                  </a:cubicBezTo>
                  <a:cubicBezTo>
                    <a:pt x="1439" y="19"/>
                    <a:pt x="1305" y="0"/>
                    <a:pt x="1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5426550" y="2645325"/>
              <a:ext cx="24450" cy="22425"/>
            </a:xfrm>
            <a:custGeom>
              <a:avLst/>
              <a:gdLst/>
              <a:ahLst/>
              <a:cxnLst/>
              <a:rect l="l" t="t" r="r" b="b"/>
              <a:pathLst>
                <a:path w="978" h="897" extrusionOk="0">
                  <a:moveTo>
                    <a:pt x="878" y="0"/>
                  </a:moveTo>
                  <a:cubicBezTo>
                    <a:pt x="696" y="0"/>
                    <a:pt x="568" y="153"/>
                    <a:pt x="406" y="194"/>
                  </a:cubicBezTo>
                  <a:cubicBezTo>
                    <a:pt x="1" y="277"/>
                    <a:pt x="144" y="491"/>
                    <a:pt x="227" y="718"/>
                  </a:cubicBezTo>
                  <a:cubicBezTo>
                    <a:pt x="156" y="777"/>
                    <a:pt x="168" y="849"/>
                    <a:pt x="263" y="896"/>
                  </a:cubicBezTo>
                  <a:cubicBezTo>
                    <a:pt x="501" y="611"/>
                    <a:pt x="739" y="313"/>
                    <a:pt x="977" y="15"/>
                  </a:cubicBezTo>
                  <a:cubicBezTo>
                    <a:pt x="942" y="5"/>
                    <a:pt x="909" y="0"/>
                    <a:pt x="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5663800" y="2691675"/>
              <a:ext cx="49125" cy="9100"/>
            </a:xfrm>
            <a:custGeom>
              <a:avLst/>
              <a:gdLst/>
              <a:ahLst/>
              <a:cxnLst/>
              <a:rect l="l" t="t" r="r" b="b"/>
              <a:pathLst>
                <a:path w="1965" h="364" extrusionOk="0">
                  <a:moveTo>
                    <a:pt x="765" y="0"/>
                  </a:moveTo>
                  <a:cubicBezTo>
                    <a:pt x="536" y="0"/>
                    <a:pt x="305" y="7"/>
                    <a:pt x="72" y="7"/>
                  </a:cubicBezTo>
                  <a:cubicBezTo>
                    <a:pt x="0" y="197"/>
                    <a:pt x="119" y="292"/>
                    <a:pt x="250" y="364"/>
                  </a:cubicBezTo>
                  <a:cubicBezTo>
                    <a:pt x="369" y="364"/>
                    <a:pt x="488" y="352"/>
                    <a:pt x="595" y="316"/>
                  </a:cubicBezTo>
                  <a:cubicBezTo>
                    <a:pt x="698" y="289"/>
                    <a:pt x="803" y="281"/>
                    <a:pt x="909" y="281"/>
                  </a:cubicBezTo>
                  <a:cubicBezTo>
                    <a:pt x="1064" y="281"/>
                    <a:pt x="1221" y="298"/>
                    <a:pt x="1374" y="298"/>
                  </a:cubicBezTo>
                  <a:cubicBezTo>
                    <a:pt x="1580" y="298"/>
                    <a:pt x="1780" y="268"/>
                    <a:pt x="1965" y="126"/>
                  </a:cubicBezTo>
                  <a:cubicBezTo>
                    <a:pt x="1563" y="20"/>
                    <a:pt x="1166" y="0"/>
                    <a:pt x="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2"/>
            <p:cNvSpPr/>
            <p:nvPr/>
          </p:nvSpPr>
          <p:spPr>
            <a:xfrm>
              <a:off x="6159400" y="2686775"/>
              <a:ext cx="28300" cy="13025"/>
            </a:xfrm>
            <a:custGeom>
              <a:avLst/>
              <a:gdLst/>
              <a:ahLst/>
              <a:cxnLst/>
              <a:rect l="l" t="t" r="r" b="b"/>
              <a:pathLst>
                <a:path w="1132" h="521" extrusionOk="0">
                  <a:moveTo>
                    <a:pt x="450" y="0"/>
                  </a:moveTo>
                  <a:cubicBezTo>
                    <a:pt x="407" y="0"/>
                    <a:pt x="360" y="20"/>
                    <a:pt x="310" y="48"/>
                  </a:cubicBezTo>
                  <a:cubicBezTo>
                    <a:pt x="357" y="203"/>
                    <a:pt x="0" y="155"/>
                    <a:pt x="179" y="369"/>
                  </a:cubicBezTo>
                  <a:cubicBezTo>
                    <a:pt x="214" y="405"/>
                    <a:pt x="274" y="453"/>
                    <a:pt x="322" y="500"/>
                  </a:cubicBezTo>
                  <a:cubicBezTo>
                    <a:pt x="349" y="514"/>
                    <a:pt x="377" y="520"/>
                    <a:pt x="403" y="520"/>
                  </a:cubicBezTo>
                  <a:cubicBezTo>
                    <a:pt x="421" y="520"/>
                    <a:pt x="438" y="517"/>
                    <a:pt x="452" y="512"/>
                  </a:cubicBezTo>
                  <a:cubicBezTo>
                    <a:pt x="498" y="410"/>
                    <a:pt x="562" y="380"/>
                    <a:pt x="633" y="380"/>
                  </a:cubicBezTo>
                  <a:cubicBezTo>
                    <a:pt x="736" y="380"/>
                    <a:pt x="856" y="444"/>
                    <a:pt x="960" y="444"/>
                  </a:cubicBezTo>
                  <a:cubicBezTo>
                    <a:pt x="1026" y="444"/>
                    <a:pt x="1086" y="418"/>
                    <a:pt x="1131" y="334"/>
                  </a:cubicBezTo>
                  <a:cubicBezTo>
                    <a:pt x="988" y="143"/>
                    <a:pt x="714" y="274"/>
                    <a:pt x="572" y="96"/>
                  </a:cubicBezTo>
                  <a:cubicBezTo>
                    <a:pt x="540" y="26"/>
                    <a:pt x="498" y="0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2"/>
            <p:cNvSpPr/>
            <p:nvPr/>
          </p:nvSpPr>
          <p:spPr>
            <a:xfrm>
              <a:off x="6050750" y="2788875"/>
              <a:ext cx="25925" cy="12475"/>
            </a:xfrm>
            <a:custGeom>
              <a:avLst/>
              <a:gdLst/>
              <a:ahLst/>
              <a:cxnLst/>
              <a:rect l="l" t="t" r="r" b="b"/>
              <a:pathLst>
                <a:path w="1037" h="499" extrusionOk="0">
                  <a:moveTo>
                    <a:pt x="72" y="0"/>
                  </a:moveTo>
                  <a:cubicBezTo>
                    <a:pt x="0" y="95"/>
                    <a:pt x="0" y="179"/>
                    <a:pt x="24" y="286"/>
                  </a:cubicBezTo>
                  <a:cubicBezTo>
                    <a:pt x="201" y="433"/>
                    <a:pt x="387" y="499"/>
                    <a:pt x="585" y="499"/>
                  </a:cubicBezTo>
                  <a:cubicBezTo>
                    <a:pt x="707" y="499"/>
                    <a:pt x="833" y="474"/>
                    <a:pt x="965" y="429"/>
                  </a:cubicBezTo>
                  <a:cubicBezTo>
                    <a:pt x="1024" y="345"/>
                    <a:pt x="1036" y="250"/>
                    <a:pt x="988" y="155"/>
                  </a:cubicBezTo>
                  <a:cubicBezTo>
                    <a:pt x="905" y="36"/>
                    <a:pt x="738" y="95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2"/>
            <p:cNvSpPr/>
            <p:nvPr/>
          </p:nvSpPr>
          <p:spPr>
            <a:xfrm>
              <a:off x="6230525" y="2719600"/>
              <a:ext cx="30100" cy="7975"/>
            </a:xfrm>
            <a:custGeom>
              <a:avLst/>
              <a:gdLst/>
              <a:ahLst/>
              <a:cxnLst/>
              <a:rect l="l" t="t" r="r" b="b"/>
              <a:pathLst>
                <a:path w="1204" h="319" extrusionOk="0">
                  <a:moveTo>
                    <a:pt x="273" y="0"/>
                  </a:moveTo>
                  <a:cubicBezTo>
                    <a:pt x="203" y="0"/>
                    <a:pt x="132" y="6"/>
                    <a:pt x="60" y="21"/>
                  </a:cubicBezTo>
                  <a:cubicBezTo>
                    <a:pt x="1" y="68"/>
                    <a:pt x="1" y="128"/>
                    <a:pt x="60" y="164"/>
                  </a:cubicBezTo>
                  <a:cubicBezTo>
                    <a:pt x="155" y="211"/>
                    <a:pt x="286" y="199"/>
                    <a:pt x="346" y="318"/>
                  </a:cubicBezTo>
                  <a:lnTo>
                    <a:pt x="1203" y="318"/>
                  </a:lnTo>
                  <a:cubicBezTo>
                    <a:pt x="1156" y="223"/>
                    <a:pt x="1108" y="152"/>
                    <a:pt x="1060" y="45"/>
                  </a:cubicBezTo>
                  <a:cubicBezTo>
                    <a:pt x="1013" y="52"/>
                    <a:pt x="965" y="55"/>
                    <a:pt x="916" y="55"/>
                  </a:cubicBezTo>
                  <a:cubicBezTo>
                    <a:pt x="707" y="55"/>
                    <a:pt x="493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2"/>
            <p:cNvSpPr/>
            <p:nvPr/>
          </p:nvSpPr>
          <p:spPr>
            <a:xfrm>
              <a:off x="5414050" y="2672450"/>
              <a:ext cx="14025" cy="19800"/>
            </a:xfrm>
            <a:custGeom>
              <a:avLst/>
              <a:gdLst/>
              <a:ahLst/>
              <a:cxnLst/>
              <a:rect l="l" t="t" r="r" b="b"/>
              <a:pathLst>
                <a:path w="561" h="792" extrusionOk="0">
                  <a:moveTo>
                    <a:pt x="288" y="1"/>
                  </a:moveTo>
                  <a:cubicBezTo>
                    <a:pt x="33" y="1"/>
                    <a:pt x="52" y="274"/>
                    <a:pt x="1" y="478"/>
                  </a:cubicBezTo>
                  <a:cubicBezTo>
                    <a:pt x="132" y="549"/>
                    <a:pt x="144" y="669"/>
                    <a:pt x="167" y="788"/>
                  </a:cubicBezTo>
                  <a:cubicBezTo>
                    <a:pt x="176" y="790"/>
                    <a:pt x="185" y="792"/>
                    <a:pt x="194" y="792"/>
                  </a:cubicBezTo>
                  <a:cubicBezTo>
                    <a:pt x="225" y="792"/>
                    <a:pt x="259" y="776"/>
                    <a:pt x="287" y="740"/>
                  </a:cubicBezTo>
                  <a:cubicBezTo>
                    <a:pt x="298" y="645"/>
                    <a:pt x="322" y="538"/>
                    <a:pt x="429" y="466"/>
                  </a:cubicBezTo>
                  <a:cubicBezTo>
                    <a:pt x="477" y="323"/>
                    <a:pt x="537" y="192"/>
                    <a:pt x="560" y="49"/>
                  </a:cubicBezTo>
                  <a:cubicBezTo>
                    <a:pt x="525" y="49"/>
                    <a:pt x="489" y="26"/>
                    <a:pt x="441" y="26"/>
                  </a:cubicBezTo>
                  <a:cubicBezTo>
                    <a:pt x="381" y="8"/>
                    <a:pt x="331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6045375" y="2757525"/>
              <a:ext cx="17900" cy="9625"/>
            </a:xfrm>
            <a:custGeom>
              <a:avLst/>
              <a:gdLst/>
              <a:ahLst/>
              <a:cxnLst/>
              <a:rect l="l" t="t" r="r" b="b"/>
              <a:pathLst>
                <a:path w="716" h="385" extrusionOk="0">
                  <a:moveTo>
                    <a:pt x="261" y="1"/>
                  </a:moveTo>
                  <a:cubicBezTo>
                    <a:pt x="174" y="1"/>
                    <a:pt x="88" y="26"/>
                    <a:pt x="1" y="99"/>
                  </a:cubicBezTo>
                  <a:cubicBezTo>
                    <a:pt x="114" y="290"/>
                    <a:pt x="206" y="385"/>
                    <a:pt x="313" y="385"/>
                  </a:cubicBezTo>
                  <a:cubicBezTo>
                    <a:pt x="421" y="385"/>
                    <a:pt x="543" y="290"/>
                    <a:pt x="715" y="99"/>
                  </a:cubicBezTo>
                  <a:cubicBezTo>
                    <a:pt x="564" y="76"/>
                    <a:pt x="412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2"/>
            <p:cNvSpPr/>
            <p:nvPr/>
          </p:nvSpPr>
          <p:spPr>
            <a:xfrm>
              <a:off x="5676300" y="2694675"/>
              <a:ext cx="39300" cy="6200"/>
            </a:xfrm>
            <a:custGeom>
              <a:avLst/>
              <a:gdLst/>
              <a:ahLst/>
              <a:cxnLst/>
              <a:rect l="l" t="t" r="r" b="b"/>
              <a:pathLst>
                <a:path w="1572" h="248" extrusionOk="0">
                  <a:moveTo>
                    <a:pt x="1496" y="1"/>
                  </a:moveTo>
                  <a:cubicBezTo>
                    <a:pt x="1486" y="1"/>
                    <a:pt x="1475" y="2"/>
                    <a:pt x="1465" y="6"/>
                  </a:cubicBezTo>
                  <a:cubicBezTo>
                    <a:pt x="1350" y="39"/>
                    <a:pt x="1235" y="50"/>
                    <a:pt x="1119" y="50"/>
                  </a:cubicBezTo>
                  <a:cubicBezTo>
                    <a:pt x="917" y="50"/>
                    <a:pt x="715" y="18"/>
                    <a:pt x="515" y="18"/>
                  </a:cubicBezTo>
                  <a:cubicBezTo>
                    <a:pt x="340" y="18"/>
                    <a:pt x="167" y="43"/>
                    <a:pt x="0" y="137"/>
                  </a:cubicBezTo>
                  <a:cubicBezTo>
                    <a:pt x="84" y="226"/>
                    <a:pt x="177" y="247"/>
                    <a:pt x="273" y="247"/>
                  </a:cubicBezTo>
                  <a:cubicBezTo>
                    <a:pt x="362" y="247"/>
                    <a:pt x="453" y="229"/>
                    <a:pt x="538" y="229"/>
                  </a:cubicBezTo>
                  <a:cubicBezTo>
                    <a:pt x="558" y="229"/>
                    <a:pt x="577" y="230"/>
                    <a:pt x="596" y="232"/>
                  </a:cubicBezTo>
                  <a:cubicBezTo>
                    <a:pt x="646" y="226"/>
                    <a:pt x="698" y="224"/>
                    <a:pt x="750" y="224"/>
                  </a:cubicBezTo>
                  <a:cubicBezTo>
                    <a:pt x="892" y="224"/>
                    <a:pt x="1036" y="240"/>
                    <a:pt x="1179" y="240"/>
                  </a:cubicBezTo>
                  <a:cubicBezTo>
                    <a:pt x="1313" y="240"/>
                    <a:pt x="1445" y="226"/>
                    <a:pt x="1572" y="172"/>
                  </a:cubicBezTo>
                  <a:lnTo>
                    <a:pt x="1572" y="18"/>
                  </a:lnTo>
                  <a:cubicBezTo>
                    <a:pt x="1547" y="9"/>
                    <a:pt x="1521" y="1"/>
                    <a:pt x="1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2"/>
            <p:cNvSpPr/>
            <p:nvPr/>
          </p:nvSpPr>
          <p:spPr>
            <a:xfrm>
              <a:off x="6019800" y="2756500"/>
              <a:ext cx="22050" cy="7100"/>
            </a:xfrm>
            <a:custGeom>
              <a:avLst/>
              <a:gdLst/>
              <a:ahLst/>
              <a:cxnLst/>
              <a:rect l="l" t="t" r="r" b="b"/>
              <a:pathLst>
                <a:path w="882" h="284" extrusionOk="0">
                  <a:moveTo>
                    <a:pt x="448" y="0"/>
                  </a:moveTo>
                  <a:cubicBezTo>
                    <a:pt x="296" y="0"/>
                    <a:pt x="147" y="59"/>
                    <a:pt x="0" y="200"/>
                  </a:cubicBezTo>
                  <a:cubicBezTo>
                    <a:pt x="50" y="260"/>
                    <a:pt x="105" y="279"/>
                    <a:pt x="162" y="279"/>
                  </a:cubicBezTo>
                  <a:cubicBezTo>
                    <a:pt x="258" y="279"/>
                    <a:pt x="360" y="225"/>
                    <a:pt x="455" y="225"/>
                  </a:cubicBezTo>
                  <a:cubicBezTo>
                    <a:pt x="504" y="225"/>
                    <a:pt x="552" y="239"/>
                    <a:pt x="595" y="283"/>
                  </a:cubicBezTo>
                  <a:cubicBezTo>
                    <a:pt x="714" y="283"/>
                    <a:pt x="833" y="259"/>
                    <a:pt x="881" y="140"/>
                  </a:cubicBezTo>
                  <a:cubicBezTo>
                    <a:pt x="736" y="53"/>
                    <a:pt x="591" y="0"/>
                    <a:pt x="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6038250" y="2713175"/>
              <a:ext cx="25325" cy="9550"/>
            </a:xfrm>
            <a:custGeom>
              <a:avLst/>
              <a:gdLst/>
              <a:ahLst/>
              <a:cxnLst/>
              <a:rect l="l" t="t" r="r" b="b"/>
              <a:pathLst>
                <a:path w="1013" h="382" extrusionOk="0">
                  <a:moveTo>
                    <a:pt x="433" y="0"/>
                  </a:moveTo>
                  <a:cubicBezTo>
                    <a:pt x="288" y="0"/>
                    <a:pt x="143" y="9"/>
                    <a:pt x="0" y="40"/>
                  </a:cubicBezTo>
                  <a:lnTo>
                    <a:pt x="0" y="159"/>
                  </a:lnTo>
                  <a:cubicBezTo>
                    <a:pt x="155" y="302"/>
                    <a:pt x="357" y="325"/>
                    <a:pt x="536" y="373"/>
                  </a:cubicBezTo>
                  <a:cubicBezTo>
                    <a:pt x="562" y="379"/>
                    <a:pt x="587" y="381"/>
                    <a:pt x="611" y="381"/>
                  </a:cubicBezTo>
                  <a:cubicBezTo>
                    <a:pt x="689" y="381"/>
                    <a:pt x="761" y="358"/>
                    <a:pt x="834" y="349"/>
                  </a:cubicBezTo>
                  <a:cubicBezTo>
                    <a:pt x="941" y="302"/>
                    <a:pt x="1000" y="230"/>
                    <a:pt x="1012" y="123"/>
                  </a:cubicBezTo>
                  <a:cubicBezTo>
                    <a:pt x="1012" y="99"/>
                    <a:pt x="1000" y="52"/>
                    <a:pt x="1000" y="16"/>
                  </a:cubicBezTo>
                  <a:cubicBezTo>
                    <a:pt x="817" y="16"/>
                    <a:pt x="625" y="0"/>
                    <a:pt x="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6069200" y="2717425"/>
              <a:ext cx="26800" cy="5150"/>
            </a:xfrm>
            <a:custGeom>
              <a:avLst/>
              <a:gdLst/>
              <a:ahLst/>
              <a:cxnLst/>
              <a:rect l="l" t="t" r="r" b="b"/>
              <a:pathLst>
                <a:path w="1072" h="206" extrusionOk="0">
                  <a:moveTo>
                    <a:pt x="60" y="1"/>
                  </a:moveTo>
                  <a:cubicBezTo>
                    <a:pt x="0" y="48"/>
                    <a:pt x="0" y="84"/>
                    <a:pt x="72" y="132"/>
                  </a:cubicBezTo>
                  <a:cubicBezTo>
                    <a:pt x="196" y="185"/>
                    <a:pt x="322" y="205"/>
                    <a:pt x="447" y="205"/>
                  </a:cubicBezTo>
                  <a:cubicBezTo>
                    <a:pt x="599" y="205"/>
                    <a:pt x="750" y="176"/>
                    <a:pt x="893" y="143"/>
                  </a:cubicBezTo>
                  <a:cubicBezTo>
                    <a:pt x="941" y="132"/>
                    <a:pt x="1001" y="108"/>
                    <a:pt x="1060" y="96"/>
                  </a:cubicBezTo>
                  <a:cubicBezTo>
                    <a:pt x="1060" y="60"/>
                    <a:pt x="1060" y="36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5775400" y="2668625"/>
              <a:ext cx="29800" cy="5425"/>
            </a:xfrm>
            <a:custGeom>
              <a:avLst/>
              <a:gdLst/>
              <a:ahLst/>
              <a:cxnLst/>
              <a:rect l="l" t="t" r="r" b="b"/>
              <a:pathLst>
                <a:path w="1192" h="217" extrusionOk="0">
                  <a:moveTo>
                    <a:pt x="177" y="1"/>
                  </a:moveTo>
                  <a:cubicBezTo>
                    <a:pt x="115" y="1"/>
                    <a:pt x="54" y="23"/>
                    <a:pt x="1" y="83"/>
                  </a:cubicBezTo>
                  <a:cubicBezTo>
                    <a:pt x="259" y="188"/>
                    <a:pt x="528" y="217"/>
                    <a:pt x="800" y="217"/>
                  </a:cubicBezTo>
                  <a:cubicBezTo>
                    <a:pt x="930" y="217"/>
                    <a:pt x="1061" y="210"/>
                    <a:pt x="1192" y="202"/>
                  </a:cubicBezTo>
                  <a:cubicBezTo>
                    <a:pt x="1055" y="78"/>
                    <a:pt x="902" y="61"/>
                    <a:pt x="747" y="61"/>
                  </a:cubicBezTo>
                  <a:cubicBezTo>
                    <a:pt x="687" y="61"/>
                    <a:pt x="626" y="64"/>
                    <a:pt x="565" y="64"/>
                  </a:cubicBezTo>
                  <a:cubicBezTo>
                    <a:pt x="483" y="64"/>
                    <a:pt x="401" y="59"/>
                    <a:pt x="322" y="36"/>
                  </a:cubicBezTo>
                  <a:cubicBezTo>
                    <a:pt x="275" y="15"/>
                    <a:pt x="226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5805475" y="2699275"/>
              <a:ext cx="29500" cy="3575"/>
            </a:xfrm>
            <a:custGeom>
              <a:avLst/>
              <a:gdLst/>
              <a:ahLst/>
              <a:cxnLst/>
              <a:rect l="l" t="t" r="r" b="b"/>
              <a:pathLst>
                <a:path w="1180" h="143" extrusionOk="0">
                  <a:moveTo>
                    <a:pt x="178" y="0"/>
                  </a:moveTo>
                  <a:cubicBezTo>
                    <a:pt x="118" y="0"/>
                    <a:pt x="59" y="0"/>
                    <a:pt x="1" y="0"/>
                  </a:cubicBezTo>
                  <a:cubicBezTo>
                    <a:pt x="160" y="113"/>
                    <a:pt x="328" y="142"/>
                    <a:pt x="499" y="142"/>
                  </a:cubicBezTo>
                  <a:cubicBezTo>
                    <a:pt x="677" y="142"/>
                    <a:pt x="858" y="111"/>
                    <a:pt x="1035" y="111"/>
                  </a:cubicBezTo>
                  <a:cubicBezTo>
                    <a:pt x="1084" y="111"/>
                    <a:pt x="1132" y="114"/>
                    <a:pt x="1179" y="119"/>
                  </a:cubicBezTo>
                  <a:cubicBezTo>
                    <a:pt x="847" y="9"/>
                    <a:pt x="50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5647725" y="2690925"/>
              <a:ext cx="21150" cy="10075"/>
            </a:xfrm>
            <a:custGeom>
              <a:avLst/>
              <a:gdLst/>
              <a:ahLst/>
              <a:cxnLst/>
              <a:rect l="l" t="t" r="r" b="b"/>
              <a:pathLst>
                <a:path w="846" h="403" extrusionOk="0">
                  <a:moveTo>
                    <a:pt x="348" y="1"/>
                  </a:moveTo>
                  <a:cubicBezTo>
                    <a:pt x="229" y="1"/>
                    <a:pt x="113" y="13"/>
                    <a:pt x="0" y="37"/>
                  </a:cubicBezTo>
                  <a:cubicBezTo>
                    <a:pt x="72" y="227"/>
                    <a:pt x="322" y="144"/>
                    <a:pt x="429" y="287"/>
                  </a:cubicBezTo>
                  <a:cubicBezTo>
                    <a:pt x="506" y="364"/>
                    <a:pt x="578" y="403"/>
                    <a:pt x="646" y="403"/>
                  </a:cubicBezTo>
                  <a:cubicBezTo>
                    <a:pt x="715" y="403"/>
                    <a:pt x="780" y="364"/>
                    <a:pt x="846" y="287"/>
                  </a:cubicBezTo>
                  <a:cubicBezTo>
                    <a:pt x="798" y="203"/>
                    <a:pt x="762" y="120"/>
                    <a:pt x="715" y="37"/>
                  </a:cubicBezTo>
                  <a:cubicBezTo>
                    <a:pt x="590" y="13"/>
                    <a:pt x="4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5995675" y="2709875"/>
              <a:ext cx="30400" cy="3550"/>
            </a:xfrm>
            <a:custGeom>
              <a:avLst/>
              <a:gdLst/>
              <a:ahLst/>
              <a:cxnLst/>
              <a:rect l="l" t="t" r="r" b="b"/>
              <a:pathLst>
                <a:path w="1216" h="142" extrusionOk="0">
                  <a:moveTo>
                    <a:pt x="277" y="0"/>
                  </a:moveTo>
                  <a:cubicBezTo>
                    <a:pt x="184" y="0"/>
                    <a:pt x="92" y="2"/>
                    <a:pt x="1" y="5"/>
                  </a:cubicBezTo>
                  <a:cubicBezTo>
                    <a:pt x="168" y="115"/>
                    <a:pt x="344" y="142"/>
                    <a:pt x="523" y="142"/>
                  </a:cubicBezTo>
                  <a:cubicBezTo>
                    <a:pt x="700" y="142"/>
                    <a:pt x="880" y="115"/>
                    <a:pt x="1057" y="115"/>
                  </a:cubicBezTo>
                  <a:cubicBezTo>
                    <a:pt x="1110" y="115"/>
                    <a:pt x="1163" y="118"/>
                    <a:pt x="1215" y="124"/>
                  </a:cubicBezTo>
                  <a:cubicBezTo>
                    <a:pt x="904" y="23"/>
                    <a:pt x="586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6038250" y="2788675"/>
              <a:ext cx="14600" cy="11775"/>
            </a:xfrm>
            <a:custGeom>
              <a:avLst/>
              <a:gdLst/>
              <a:ahLst/>
              <a:cxnLst/>
              <a:rect l="l" t="t" r="r" b="b"/>
              <a:pathLst>
                <a:path w="584" h="471" extrusionOk="0">
                  <a:moveTo>
                    <a:pt x="505" y="0"/>
                  </a:moveTo>
                  <a:cubicBezTo>
                    <a:pt x="353" y="0"/>
                    <a:pt x="212" y="117"/>
                    <a:pt x="50" y="117"/>
                  </a:cubicBezTo>
                  <a:cubicBezTo>
                    <a:pt x="37" y="117"/>
                    <a:pt x="25" y="117"/>
                    <a:pt x="12" y="115"/>
                  </a:cubicBezTo>
                  <a:cubicBezTo>
                    <a:pt x="12" y="175"/>
                    <a:pt x="0" y="234"/>
                    <a:pt x="0" y="294"/>
                  </a:cubicBezTo>
                  <a:cubicBezTo>
                    <a:pt x="120" y="372"/>
                    <a:pt x="236" y="470"/>
                    <a:pt x="351" y="470"/>
                  </a:cubicBezTo>
                  <a:cubicBezTo>
                    <a:pt x="429" y="470"/>
                    <a:pt x="506" y="424"/>
                    <a:pt x="584" y="294"/>
                  </a:cubicBezTo>
                  <a:cubicBezTo>
                    <a:pt x="584" y="199"/>
                    <a:pt x="572" y="103"/>
                    <a:pt x="572" y="8"/>
                  </a:cubicBezTo>
                  <a:cubicBezTo>
                    <a:pt x="549" y="2"/>
                    <a:pt x="527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2"/>
            <p:cNvSpPr/>
            <p:nvPr/>
          </p:nvSpPr>
          <p:spPr>
            <a:xfrm>
              <a:off x="5770050" y="2663225"/>
              <a:ext cx="13725" cy="7975"/>
            </a:xfrm>
            <a:custGeom>
              <a:avLst/>
              <a:gdLst/>
              <a:ahLst/>
              <a:cxnLst/>
              <a:rect l="l" t="t" r="r" b="b"/>
              <a:pathLst>
                <a:path w="549" h="319" extrusionOk="0">
                  <a:moveTo>
                    <a:pt x="208" y="1"/>
                  </a:moveTo>
                  <a:cubicBezTo>
                    <a:pt x="171" y="1"/>
                    <a:pt x="134" y="11"/>
                    <a:pt x="96" y="37"/>
                  </a:cubicBezTo>
                  <a:cubicBezTo>
                    <a:pt x="1" y="97"/>
                    <a:pt x="96" y="204"/>
                    <a:pt x="108" y="287"/>
                  </a:cubicBezTo>
                  <a:cubicBezTo>
                    <a:pt x="123" y="310"/>
                    <a:pt x="143" y="318"/>
                    <a:pt x="167" y="318"/>
                  </a:cubicBezTo>
                  <a:cubicBezTo>
                    <a:pt x="182" y="318"/>
                    <a:pt x="198" y="316"/>
                    <a:pt x="215" y="311"/>
                  </a:cubicBezTo>
                  <a:cubicBezTo>
                    <a:pt x="334" y="276"/>
                    <a:pt x="429" y="264"/>
                    <a:pt x="536" y="252"/>
                  </a:cubicBezTo>
                  <a:cubicBezTo>
                    <a:pt x="548" y="216"/>
                    <a:pt x="548" y="180"/>
                    <a:pt x="536" y="145"/>
                  </a:cubicBezTo>
                  <a:cubicBezTo>
                    <a:pt x="429" y="100"/>
                    <a:pt x="321" y="1"/>
                    <a:pt x="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2"/>
            <p:cNvSpPr/>
            <p:nvPr/>
          </p:nvSpPr>
          <p:spPr>
            <a:xfrm>
              <a:off x="5839400" y="2677200"/>
              <a:ext cx="22950" cy="4400"/>
            </a:xfrm>
            <a:custGeom>
              <a:avLst/>
              <a:gdLst/>
              <a:ahLst/>
              <a:cxnLst/>
              <a:rect l="l" t="t" r="r" b="b"/>
              <a:pathLst>
                <a:path w="918" h="176" extrusionOk="0">
                  <a:moveTo>
                    <a:pt x="506" y="0"/>
                  </a:moveTo>
                  <a:cubicBezTo>
                    <a:pt x="350" y="0"/>
                    <a:pt x="188" y="39"/>
                    <a:pt x="34" y="39"/>
                  </a:cubicBezTo>
                  <a:cubicBezTo>
                    <a:pt x="23" y="39"/>
                    <a:pt x="12" y="38"/>
                    <a:pt x="1" y="38"/>
                  </a:cubicBezTo>
                  <a:lnTo>
                    <a:pt x="1" y="38"/>
                  </a:lnTo>
                  <a:cubicBezTo>
                    <a:pt x="219" y="151"/>
                    <a:pt x="443" y="175"/>
                    <a:pt x="670" y="175"/>
                  </a:cubicBezTo>
                  <a:cubicBezTo>
                    <a:pt x="752" y="175"/>
                    <a:pt x="835" y="172"/>
                    <a:pt x="918" y="169"/>
                  </a:cubicBezTo>
                  <a:cubicBezTo>
                    <a:pt x="795" y="35"/>
                    <a:pt x="653" y="0"/>
                    <a:pt x="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2"/>
            <p:cNvSpPr/>
            <p:nvPr/>
          </p:nvSpPr>
          <p:spPr>
            <a:xfrm>
              <a:off x="5811425" y="2673400"/>
              <a:ext cx="22650" cy="3875"/>
            </a:xfrm>
            <a:custGeom>
              <a:avLst/>
              <a:gdLst/>
              <a:ahLst/>
              <a:cxnLst/>
              <a:rect l="l" t="t" r="r" b="b"/>
              <a:pathLst>
                <a:path w="906" h="155" extrusionOk="0">
                  <a:moveTo>
                    <a:pt x="473" y="1"/>
                  </a:moveTo>
                  <a:cubicBezTo>
                    <a:pt x="317" y="1"/>
                    <a:pt x="159" y="35"/>
                    <a:pt x="1" y="35"/>
                  </a:cubicBezTo>
                  <a:cubicBezTo>
                    <a:pt x="163" y="137"/>
                    <a:pt x="334" y="154"/>
                    <a:pt x="507" y="154"/>
                  </a:cubicBezTo>
                  <a:cubicBezTo>
                    <a:pt x="593" y="154"/>
                    <a:pt x="680" y="150"/>
                    <a:pt x="767" y="150"/>
                  </a:cubicBezTo>
                  <a:cubicBezTo>
                    <a:pt x="813" y="150"/>
                    <a:pt x="859" y="151"/>
                    <a:pt x="906" y="154"/>
                  </a:cubicBezTo>
                  <a:cubicBezTo>
                    <a:pt x="766" y="32"/>
                    <a:pt x="621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2"/>
            <p:cNvSpPr/>
            <p:nvPr/>
          </p:nvSpPr>
          <p:spPr>
            <a:xfrm>
              <a:off x="6058175" y="2715950"/>
              <a:ext cx="12525" cy="7450"/>
            </a:xfrm>
            <a:custGeom>
              <a:avLst/>
              <a:gdLst/>
              <a:ahLst/>
              <a:cxnLst/>
              <a:rect l="l" t="t" r="r" b="b"/>
              <a:pathLst>
                <a:path w="501" h="298" extrusionOk="0">
                  <a:moveTo>
                    <a:pt x="215" y="0"/>
                  </a:moveTo>
                  <a:cubicBezTo>
                    <a:pt x="156" y="72"/>
                    <a:pt x="120" y="131"/>
                    <a:pt x="60" y="191"/>
                  </a:cubicBezTo>
                  <a:cubicBezTo>
                    <a:pt x="1" y="250"/>
                    <a:pt x="1" y="286"/>
                    <a:pt x="84" y="298"/>
                  </a:cubicBezTo>
                  <a:cubicBezTo>
                    <a:pt x="239" y="274"/>
                    <a:pt x="370" y="226"/>
                    <a:pt x="501" y="191"/>
                  </a:cubicBezTo>
                  <a:cubicBezTo>
                    <a:pt x="501" y="155"/>
                    <a:pt x="489" y="107"/>
                    <a:pt x="489" y="60"/>
                  </a:cubicBezTo>
                  <a:cubicBezTo>
                    <a:pt x="394" y="48"/>
                    <a:pt x="310" y="36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6222575" y="2719050"/>
              <a:ext cx="9775" cy="5900"/>
            </a:xfrm>
            <a:custGeom>
              <a:avLst/>
              <a:gdLst/>
              <a:ahLst/>
              <a:cxnLst/>
              <a:rect l="l" t="t" r="r" b="b"/>
              <a:pathLst>
                <a:path w="391" h="236" extrusionOk="0">
                  <a:moveTo>
                    <a:pt x="155" y="1"/>
                  </a:moveTo>
                  <a:cubicBezTo>
                    <a:pt x="70" y="1"/>
                    <a:pt x="0" y="26"/>
                    <a:pt x="9" y="150"/>
                  </a:cubicBezTo>
                  <a:cubicBezTo>
                    <a:pt x="23" y="219"/>
                    <a:pt x="72" y="236"/>
                    <a:pt x="127" y="236"/>
                  </a:cubicBezTo>
                  <a:cubicBezTo>
                    <a:pt x="168" y="236"/>
                    <a:pt x="212" y="226"/>
                    <a:pt x="247" y="221"/>
                  </a:cubicBezTo>
                  <a:cubicBezTo>
                    <a:pt x="295" y="221"/>
                    <a:pt x="342" y="209"/>
                    <a:pt x="390" y="209"/>
                  </a:cubicBezTo>
                  <a:lnTo>
                    <a:pt x="390" y="55"/>
                  </a:lnTo>
                  <a:lnTo>
                    <a:pt x="247" y="7"/>
                  </a:lnTo>
                  <a:cubicBezTo>
                    <a:pt x="216" y="4"/>
                    <a:pt x="185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242125" y="2705675"/>
              <a:ext cx="11650" cy="3850"/>
            </a:xfrm>
            <a:custGeom>
              <a:avLst/>
              <a:gdLst/>
              <a:ahLst/>
              <a:cxnLst/>
              <a:rect l="l" t="t" r="r" b="b"/>
              <a:pathLst>
                <a:path w="466" h="154" extrusionOk="0">
                  <a:moveTo>
                    <a:pt x="309" y="1"/>
                  </a:moveTo>
                  <a:cubicBezTo>
                    <a:pt x="208" y="1"/>
                    <a:pt x="102" y="19"/>
                    <a:pt x="1" y="42"/>
                  </a:cubicBezTo>
                  <a:cubicBezTo>
                    <a:pt x="53" y="134"/>
                    <a:pt x="124" y="154"/>
                    <a:pt x="201" y="154"/>
                  </a:cubicBezTo>
                  <a:cubicBezTo>
                    <a:pt x="260" y="154"/>
                    <a:pt x="322" y="142"/>
                    <a:pt x="383" y="142"/>
                  </a:cubicBezTo>
                  <a:cubicBezTo>
                    <a:pt x="407" y="142"/>
                    <a:pt x="430" y="144"/>
                    <a:pt x="453" y="149"/>
                  </a:cubicBezTo>
                  <a:cubicBezTo>
                    <a:pt x="465" y="113"/>
                    <a:pt x="465" y="66"/>
                    <a:pt x="465" y="18"/>
                  </a:cubicBezTo>
                  <a:cubicBezTo>
                    <a:pt x="416" y="6"/>
                    <a:pt x="363" y="1"/>
                    <a:pt x="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5428050" y="2663250"/>
              <a:ext cx="5075" cy="10450"/>
            </a:xfrm>
            <a:custGeom>
              <a:avLst/>
              <a:gdLst/>
              <a:ahLst/>
              <a:cxnLst/>
              <a:rect l="l" t="t" r="r" b="b"/>
              <a:pathLst>
                <a:path w="203" h="418" extrusionOk="0">
                  <a:moveTo>
                    <a:pt x="167" y="1"/>
                  </a:moveTo>
                  <a:cubicBezTo>
                    <a:pt x="0" y="96"/>
                    <a:pt x="0" y="251"/>
                    <a:pt x="24" y="417"/>
                  </a:cubicBezTo>
                  <a:cubicBezTo>
                    <a:pt x="119" y="370"/>
                    <a:pt x="179" y="275"/>
                    <a:pt x="203" y="179"/>
                  </a:cubicBezTo>
                  <a:cubicBezTo>
                    <a:pt x="179" y="120"/>
                    <a:pt x="179" y="60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6177550" y="2745700"/>
              <a:ext cx="8950" cy="2625"/>
            </a:xfrm>
            <a:custGeom>
              <a:avLst/>
              <a:gdLst/>
              <a:ahLst/>
              <a:cxnLst/>
              <a:rect l="l" t="t" r="r" b="b"/>
              <a:pathLst>
                <a:path w="358" h="105" extrusionOk="0">
                  <a:moveTo>
                    <a:pt x="0" y="1"/>
                  </a:moveTo>
                  <a:cubicBezTo>
                    <a:pt x="54" y="75"/>
                    <a:pt x="107" y="105"/>
                    <a:pt x="160" y="105"/>
                  </a:cubicBezTo>
                  <a:cubicBezTo>
                    <a:pt x="226" y="105"/>
                    <a:pt x="292" y="60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6113550" y="2760000"/>
              <a:ext cx="7475" cy="3300"/>
            </a:xfrm>
            <a:custGeom>
              <a:avLst/>
              <a:gdLst/>
              <a:ahLst/>
              <a:cxnLst/>
              <a:rect l="l" t="t" r="r" b="b"/>
              <a:pathLst>
                <a:path w="299" h="132" extrusionOk="0">
                  <a:moveTo>
                    <a:pt x="143" y="0"/>
                  </a:moveTo>
                  <a:cubicBezTo>
                    <a:pt x="108" y="36"/>
                    <a:pt x="48" y="84"/>
                    <a:pt x="0" y="131"/>
                  </a:cubicBezTo>
                  <a:lnTo>
                    <a:pt x="298" y="131"/>
                  </a:lnTo>
                  <a:cubicBezTo>
                    <a:pt x="251" y="84"/>
                    <a:pt x="191" y="36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5597425" y="2691825"/>
              <a:ext cx="7150" cy="3300"/>
            </a:xfrm>
            <a:custGeom>
              <a:avLst/>
              <a:gdLst/>
              <a:ahLst/>
              <a:cxnLst/>
              <a:rect l="l" t="t" r="r" b="b"/>
              <a:pathLst>
                <a:path w="286" h="132" extrusionOk="0">
                  <a:moveTo>
                    <a:pt x="0" y="1"/>
                  </a:moveTo>
                  <a:lnTo>
                    <a:pt x="48" y="132"/>
                  </a:lnTo>
                  <a:cubicBezTo>
                    <a:pt x="155" y="132"/>
                    <a:pt x="238" y="120"/>
                    <a:pt x="286" y="13"/>
                  </a:cubicBezTo>
                  <a:cubicBezTo>
                    <a:pt x="179" y="1"/>
                    <a:pt x="95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5500375" y="2688850"/>
              <a:ext cx="4200" cy="42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67" y="1"/>
                  </a:moveTo>
                  <a:cubicBezTo>
                    <a:pt x="108" y="48"/>
                    <a:pt x="48" y="72"/>
                    <a:pt x="1" y="84"/>
                  </a:cubicBezTo>
                  <a:cubicBezTo>
                    <a:pt x="24" y="108"/>
                    <a:pt x="48" y="132"/>
                    <a:pt x="72" y="144"/>
                  </a:cubicBezTo>
                  <a:lnTo>
                    <a:pt x="132" y="167"/>
                  </a:lnTo>
                  <a:lnTo>
                    <a:pt x="167" y="120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6034975" y="2788875"/>
              <a:ext cx="3875" cy="3000"/>
            </a:xfrm>
            <a:custGeom>
              <a:avLst/>
              <a:gdLst/>
              <a:ahLst/>
              <a:cxnLst/>
              <a:rect l="l" t="t" r="r" b="b"/>
              <a:pathLst>
                <a:path w="155" h="120" extrusionOk="0">
                  <a:moveTo>
                    <a:pt x="0" y="0"/>
                  </a:moveTo>
                  <a:cubicBezTo>
                    <a:pt x="48" y="48"/>
                    <a:pt x="107" y="72"/>
                    <a:pt x="155" y="119"/>
                  </a:cubicBezTo>
                  <a:cubicBezTo>
                    <a:pt x="131" y="48"/>
                    <a:pt x="72" y="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6187975" y="2746000"/>
              <a:ext cx="4475" cy="2700"/>
            </a:xfrm>
            <a:custGeom>
              <a:avLst/>
              <a:gdLst/>
              <a:ahLst/>
              <a:cxnLst/>
              <a:rect l="l" t="t" r="r" b="b"/>
              <a:pathLst>
                <a:path w="179" h="108" extrusionOk="0">
                  <a:moveTo>
                    <a:pt x="0" y="1"/>
                  </a:moveTo>
                  <a:lnTo>
                    <a:pt x="0" y="1"/>
                  </a:lnTo>
                  <a:cubicBezTo>
                    <a:pt x="60" y="36"/>
                    <a:pt x="119" y="84"/>
                    <a:pt x="179" y="108"/>
                  </a:cubicBezTo>
                  <a:cubicBezTo>
                    <a:pt x="119" y="60"/>
                    <a:pt x="60" y="3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6163850" y="269540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1"/>
                  </a:moveTo>
                  <a:lnTo>
                    <a:pt x="1" y="132"/>
                  </a:lnTo>
                  <a:lnTo>
                    <a:pt x="144" y="132"/>
                  </a:lnTo>
                  <a:cubicBezTo>
                    <a:pt x="132" y="60"/>
                    <a:pt x="72" y="2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2"/>
            <p:cNvSpPr/>
            <p:nvPr/>
          </p:nvSpPr>
          <p:spPr>
            <a:xfrm>
              <a:off x="5345300" y="2587850"/>
              <a:ext cx="169675" cy="25125"/>
            </a:xfrm>
            <a:custGeom>
              <a:avLst/>
              <a:gdLst/>
              <a:ahLst/>
              <a:cxnLst/>
              <a:rect l="l" t="t" r="r" b="b"/>
              <a:pathLst>
                <a:path w="6787" h="1005" extrusionOk="0">
                  <a:moveTo>
                    <a:pt x="1253" y="1"/>
                  </a:moveTo>
                  <a:cubicBezTo>
                    <a:pt x="1202" y="1"/>
                    <a:pt x="1150" y="6"/>
                    <a:pt x="1096" y="16"/>
                  </a:cubicBezTo>
                  <a:cubicBezTo>
                    <a:pt x="977" y="68"/>
                    <a:pt x="849" y="97"/>
                    <a:pt x="721" y="97"/>
                  </a:cubicBezTo>
                  <a:cubicBezTo>
                    <a:pt x="643" y="97"/>
                    <a:pt x="565" y="86"/>
                    <a:pt x="489" y="64"/>
                  </a:cubicBezTo>
                  <a:cubicBezTo>
                    <a:pt x="429" y="64"/>
                    <a:pt x="370" y="64"/>
                    <a:pt x="310" y="76"/>
                  </a:cubicBezTo>
                  <a:cubicBezTo>
                    <a:pt x="179" y="159"/>
                    <a:pt x="0" y="195"/>
                    <a:pt x="36" y="409"/>
                  </a:cubicBezTo>
                  <a:cubicBezTo>
                    <a:pt x="477" y="421"/>
                    <a:pt x="905" y="397"/>
                    <a:pt x="1322" y="469"/>
                  </a:cubicBezTo>
                  <a:cubicBezTo>
                    <a:pt x="2584" y="671"/>
                    <a:pt x="3870" y="814"/>
                    <a:pt x="5144" y="885"/>
                  </a:cubicBezTo>
                  <a:cubicBezTo>
                    <a:pt x="5287" y="929"/>
                    <a:pt x="5434" y="940"/>
                    <a:pt x="5583" y="940"/>
                  </a:cubicBezTo>
                  <a:cubicBezTo>
                    <a:pt x="5723" y="940"/>
                    <a:pt x="5865" y="930"/>
                    <a:pt x="6008" y="930"/>
                  </a:cubicBezTo>
                  <a:cubicBezTo>
                    <a:pt x="6169" y="930"/>
                    <a:pt x="6330" y="942"/>
                    <a:pt x="6489" y="993"/>
                  </a:cubicBezTo>
                  <a:cubicBezTo>
                    <a:pt x="6585" y="993"/>
                    <a:pt x="6680" y="1005"/>
                    <a:pt x="6787" y="1005"/>
                  </a:cubicBezTo>
                  <a:lnTo>
                    <a:pt x="6787" y="850"/>
                  </a:lnTo>
                  <a:cubicBezTo>
                    <a:pt x="6739" y="790"/>
                    <a:pt x="6692" y="766"/>
                    <a:pt x="6644" y="719"/>
                  </a:cubicBezTo>
                  <a:cubicBezTo>
                    <a:pt x="6489" y="695"/>
                    <a:pt x="6323" y="635"/>
                    <a:pt x="6156" y="612"/>
                  </a:cubicBezTo>
                  <a:cubicBezTo>
                    <a:pt x="5311" y="540"/>
                    <a:pt x="4441" y="588"/>
                    <a:pt x="3608" y="409"/>
                  </a:cubicBezTo>
                  <a:cubicBezTo>
                    <a:pt x="3048" y="290"/>
                    <a:pt x="2465" y="278"/>
                    <a:pt x="1905" y="278"/>
                  </a:cubicBezTo>
                  <a:cubicBezTo>
                    <a:pt x="1763" y="183"/>
                    <a:pt x="1620" y="112"/>
                    <a:pt x="1465" y="40"/>
                  </a:cubicBezTo>
                  <a:cubicBezTo>
                    <a:pt x="1395" y="12"/>
                    <a:pt x="1325" y="1"/>
                    <a:pt x="1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2"/>
            <p:cNvSpPr/>
            <p:nvPr/>
          </p:nvSpPr>
          <p:spPr>
            <a:xfrm>
              <a:off x="6104975" y="2650775"/>
              <a:ext cx="133625" cy="19600"/>
            </a:xfrm>
            <a:custGeom>
              <a:avLst/>
              <a:gdLst/>
              <a:ahLst/>
              <a:cxnLst/>
              <a:rect l="l" t="t" r="r" b="b"/>
              <a:pathLst>
                <a:path w="5345" h="784" extrusionOk="0">
                  <a:moveTo>
                    <a:pt x="822" y="0"/>
                  </a:moveTo>
                  <a:cubicBezTo>
                    <a:pt x="642" y="0"/>
                    <a:pt x="459" y="16"/>
                    <a:pt x="277" y="16"/>
                  </a:cubicBezTo>
                  <a:cubicBezTo>
                    <a:pt x="228" y="16"/>
                    <a:pt x="178" y="14"/>
                    <a:pt x="129" y="12"/>
                  </a:cubicBezTo>
                  <a:lnTo>
                    <a:pt x="129" y="12"/>
                  </a:lnTo>
                  <a:cubicBezTo>
                    <a:pt x="1" y="276"/>
                    <a:pt x="126" y="289"/>
                    <a:pt x="262" y="289"/>
                  </a:cubicBezTo>
                  <a:cubicBezTo>
                    <a:pt x="278" y="289"/>
                    <a:pt x="295" y="289"/>
                    <a:pt x="311" y="289"/>
                  </a:cubicBezTo>
                  <a:cubicBezTo>
                    <a:pt x="398" y="289"/>
                    <a:pt x="478" y="295"/>
                    <a:pt x="486" y="369"/>
                  </a:cubicBezTo>
                  <a:cubicBezTo>
                    <a:pt x="641" y="464"/>
                    <a:pt x="808" y="476"/>
                    <a:pt x="963" y="476"/>
                  </a:cubicBezTo>
                  <a:cubicBezTo>
                    <a:pt x="1939" y="512"/>
                    <a:pt x="2891" y="595"/>
                    <a:pt x="3856" y="714"/>
                  </a:cubicBezTo>
                  <a:cubicBezTo>
                    <a:pt x="4186" y="754"/>
                    <a:pt x="4528" y="784"/>
                    <a:pt x="4865" y="784"/>
                  </a:cubicBezTo>
                  <a:cubicBezTo>
                    <a:pt x="5026" y="784"/>
                    <a:pt x="5186" y="777"/>
                    <a:pt x="5344" y="762"/>
                  </a:cubicBezTo>
                  <a:cubicBezTo>
                    <a:pt x="5344" y="607"/>
                    <a:pt x="5308" y="512"/>
                    <a:pt x="5130" y="476"/>
                  </a:cubicBezTo>
                  <a:cubicBezTo>
                    <a:pt x="5011" y="464"/>
                    <a:pt x="4868" y="476"/>
                    <a:pt x="4761" y="381"/>
                  </a:cubicBezTo>
                  <a:cubicBezTo>
                    <a:pt x="4748" y="384"/>
                    <a:pt x="4737" y="385"/>
                    <a:pt x="4727" y="385"/>
                  </a:cubicBezTo>
                  <a:cubicBezTo>
                    <a:pt x="4699" y="385"/>
                    <a:pt x="4676" y="374"/>
                    <a:pt x="4642" y="357"/>
                  </a:cubicBezTo>
                  <a:cubicBezTo>
                    <a:pt x="4165" y="238"/>
                    <a:pt x="3653" y="238"/>
                    <a:pt x="3165" y="238"/>
                  </a:cubicBezTo>
                  <a:cubicBezTo>
                    <a:pt x="3151" y="245"/>
                    <a:pt x="3139" y="248"/>
                    <a:pt x="3129" y="248"/>
                  </a:cubicBezTo>
                  <a:cubicBezTo>
                    <a:pt x="3103" y="248"/>
                    <a:pt x="3083" y="231"/>
                    <a:pt x="3058" y="214"/>
                  </a:cubicBezTo>
                  <a:cubicBezTo>
                    <a:pt x="2899" y="130"/>
                    <a:pt x="2733" y="108"/>
                    <a:pt x="2565" y="108"/>
                  </a:cubicBezTo>
                  <a:cubicBezTo>
                    <a:pt x="2389" y="108"/>
                    <a:pt x="2211" y="132"/>
                    <a:pt x="2037" y="132"/>
                  </a:cubicBezTo>
                  <a:cubicBezTo>
                    <a:pt x="1931" y="132"/>
                    <a:pt x="1826" y="123"/>
                    <a:pt x="1725" y="95"/>
                  </a:cubicBezTo>
                  <a:cubicBezTo>
                    <a:pt x="1668" y="131"/>
                    <a:pt x="1610" y="147"/>
                    <a:pt x="1552" y="147"/>
                  </a:cubicBezTo>
                  <a:cubicBezTo>
                    <a:pt x="1475" y="147"/>
                    <a:pt x="1400" y="119"/>
                    <a:pt x="1332" y="71"/>
                  </a:cubicBezTo>
                  <a:cubicBezTo>
                    <a:pt x="1167" y="15"/>
                    <a:pt x="996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5213725" y="2497625"/>
              <a:ext cx="30700" cy="93625"/>
            </a:xfrm>
            <a:custGeom>
              <a:avLst/>
              <a:gdLst/>
              <a:ahLst/>
              <a:cxnLst/>
              <a:rect l="l" t="t" r="r" b="b"/>
              <a:pathLst>
                <a:path w="1228" h="3745" extrusionOk="0">
                  <a:moveTo>
                    <a:pt x="321" y="0"/>
                  </a:moveTo>
                  <a:cubicBezTo>
                    <a:pt x="281" y="0"/>
                    <a:pt x="248" y="19"/>
                    <a:pt x="227" y="53"/>
                  </a:cubicBezTo>
                  <a:cubicBezTo>
                    <a:pt x="1" y="708"/>
                    <a:pt x="239" y="1411"/>
                    <a:pt x="108" y="2078"/>
                  </a:cubicBezTo>
                  <a:cubicBezTo>
                    <a:pt x="120" y="2578"/>
                    <a:pt x="60" y="3066"/>
                    <a:pt x="168" y="3554"/>
                  </a:cubicBezTo>
                  <a:cubicBezTo>
                    <a:pt x="203" y="3625"/>
                    <a:pt x="239" y="3685"/>
                    <a:pt x="299" y="3744"/>
                  </a:cubicBezTo>
                  <a:cubicBezTo>
                    <a:pt x="346" y="3744"/>
                    <a:pt x="382" y="3732"/>
                    <a:pt x="418" y="3732"/>
                  </a:cubicBezTo>
                  <a:lnTo>
                    <a:pt x="465" y="2304"/>
                  </a:lnTo>
                  <a:cubicBezTo>
                    <a:pt x="525" y="2232"/>
                    <a:pt x="560" y="2137"/>
                    <a:pt x="525" y="2042"/>
                  </a:cubicBezTo>
                  <a:lnTo>
                    <a:pt x="525" y="2006"/>
                  </a:lnTo>
                  <a:cubicBezTo>
                    <a:pt x="537" y="2042"/>
                    <a:pt x="560" y="2078"/>
                    <a:pt x="572" y="2113"/>
                  </a:cubicBezTo>
                  <a:cubicBezTo>
                    <a:pt x="632" y="2244"/>
                    <a:pt x="680" y="2363"/>
                    <a:pt x="703" y="2494"/>
                  </a:cubicBezTo>
                  <a:cubicBezTo>
                    <a:pt x="691" y="2542"/>
                    <a:pt x="703" y="2578"/>
                    <a:pt x="715" y="2601"/>
                  </a:cubicBezTo>
                  <a:cubicBezTo>
                    <a:pt x="811" y="2685"/>
                    <a:pt x="799" y="2828"/>
                    <a:pt x="834" y="2935"/>
                  </a:cubicBezTo>
                  <a:lnTo>
                    <a:pt x="977" y="3066"/>
                  </a:lnTo>
                  <a:cubicBezTo>
                    <a:pt x="1014" y="3076"/>
                    <a:pt x="1045" y="3081"/>
                    <a:pt x="1071" y="3081"/>
                  </a:cubicBezTo>
                  <a:cubicBezTo>
                    <a:pt x="1192" y="3081"/>
                    <a:pt x="1217" y="2978"/>
                    <a:pt x="1227" y="2851"/>
                  </a:cubicBezTo>
                  <a:lnTo>
                    <a:pt x="1227" y="2649"/>
                  </a:lnTo>
                  <a:cubicBezTo>
                    <a:pt x="1227" y="2518"/>
                    <a:pt x="1192" y="2387"/>
                    <a:pt x="1168" y="2256"/>
                  </a:cubicBezTo>
                  <a:cubicBezTo>
                    <a:pt x="1132" y="2173"/>
                    <a:pt x="1132" y="2066"/>
                    <a:pt x="1108" y="1958"/>
                  </a:cubicBezTo>
                  <a:cubicBezTo>
                    <a:pt x="1072" y="1851"/>
                    <a:pt x="1061" y="1756"/>
                    <a:pt x="1025" y="1649"/>
                  </a:cubicBezTo>
                  <a:cubicBezTo>
                    <a:pt x="941" y="1113"/>
                    <a:pt x="1001" y="554"/>
                    <a:pt x="834" y="30"/>
                  </a:cubicBezTo>
                  <a:lnTo>
                    <a:pt x="418" y="30"/>
                  </a:lnTo>
                  <a:cubicBezTo>
                    <a:pt x="383" y="10"/>
                    <a:pt x="350" y="0"/>
                    <a:pt x="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6023950" y="2648825"/>
              <a:ext cx="80400" cy="12375"/>
            </a:xfrm>
            <a:custGeom>
              <a:avLst/>
              <a:gdLst/>
              <a:ahLst/>
              <a:cxnLst/>
              <a:rect l="l" t="t" r="r" b="b"/>
              <a:pathLst>
                <a:path w="3216" h="495" extrusionOk="0">
                  <a:moveTo>
                    <a:pt x="488" y="1"/>
                  </a:moveTo>
                  <a:cubicBezTo>
                    <a:pt x="373" y="1"/>
                    <a:pt x="258" y="6"/>
                    <a:pt x="144" y="18"/>
                  </a:cubicBezTo>
                  <a:cubicBezTo>
                    <a:pt x="96" y="101"/>
                    <a:pt x="60" y="185"/>
                    <a:pt x="1" y="280"/>
                  </a:cubicBezTo>
                  <a:cubicBezTo>
                    <a:pt x="692" y="389"/>
                    <a:pt x="1383" y="436"/>
                    <a:pt x="2074" y="436"/>
                  </a:cubicBezTo>
                  <a:cubicBezTo>
                    <a:pt x="2288" y="436"/>
                    <a:pt x="2502" y="431"/>
                    <a:pt x="2715" y="423"/>
                  </a:cubicBezTo>
                  <a:cubicBezTo>
                    <a:pt x="2811" y="256"/>
                    <a:pt x="3215" y="494"/>
                    <a:pt x="3156" y="113"/>
                  </a:cubicBezTo>
                  <a:cubicBezTo>
                    <a:pt x="3073" y="74"/>
                    <a:pt x="2983" y="67"/>
                    <a:pt x="2891" y="67"/>
                  </a:cubicBezTo>
                  <a:cubicBezTo>
                    <a:pt x="2834" y="67"/>
                    <a:pt x="2776" y="70"/>
                    <a:pt x="2719" y="70"/>
                  </a:cubicBezTo>
                  <a:cubicBezTo>
                    <a:pt x="2614" y="70"/>
                    <a:pt x="2511" y="60"/>
                    <a:pt x="2418" y="6"/>
                  </a:cubicBezTo>
                  <a:lnTo>
                    <a:pt x="2418" y="18"/>
                  </a:lnTo>
                  <a:cubicBezTo>
                    <a:pt x="2221" y="62"/>
                    <a:pt x="2024" y="77"/>
                    <a:pt x="1827" y="77"/>
                  </a:cubicBezTo>
                  <a:cubicBezTo>
                    <a:pt x="1383" y="77"/>
                    <a:pt x="935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5796850" y="2660850"/>
              <a:ext cx="105975" cy="12550"/>
            </a:xfrm>
            <a:custGeom>
              <a:avLst/>
              <a:gdLst/>
              <a:ahLst/>
              <a:cxnLst/>
              <a:rect l="l" t="t" r="r" b="b"/>
              <a:pathLst>
                <a:path w="4239" h="502" extrusionOk="0">
                  <a:moveTo>
                    <a:pt x="649" y="0"/>
                  </a:moveTo>
                  <a:cubicBezTo>
                    <a:pt x="433" y="0"/>
                    <a:pt x="217" y="17"/>
                    <a:pt x="0" y="61"/>
                  </a:cubicBezTo>
                  <a:cubicBezTo>
                    <a:pt x="274" y="107"/>
                    <a:pt x="514" y="228"/>
                    <a:pt x="795" y="228"/>
                  </a:cubicBezTo>
                  <a:cubicBezTo>
                    <a:pt x="808" y="228"/>
                    <a:pt x="821" y="228"/>
                    <a:pt x="834" y="228"/>
                  </a:cubicBezTo>
                  <a:cubicBezTo>
                    <a:pt x="909" y="222"/>
                    <a:pt x="984" y="220"/>
                    <a:pt x="1058" y="220"/>
                  </a:cubicBezTo>
                  <a:cubicBezTo>
                    <a:pt x="1645" y="220"/>
                    <a:pt x="2216" y="375"/>
                    <a:pt x="2786" y="502"/>
                  </a:cubicBezTo>
                  <a:cubicBezTo>
                    <a:pt x="2822" y="466"/>
                    <a:pt x="2870" y="418"/>
                    <a:pt x="2929" y="371"/>
                  </a:cubicBezTo>
                  <a:lnTo>
                    <a:pt x="3072" y="371"/>
                  </a:lnTo>
                  <a:cubicBezTo>
                    <a:pt x="3094" y="399"/>
                    <a:pt x="3120" y="415"/>
                    <a:pt x="3150" y="415"/>
                  </a:cubicBezTo>
                  <a:cubicBezTo>
                    <a:pt x="3170" y="415"/>
                    <a:pt x="3191" y="408"/>
                    <a:pt x="3215" y="394"/>
                  </a:cubicBezTo>
                  <a:cubicBezTo>
                    <a:pt x="3388" y="400"/>
                    <a:pt x="3560" y="415"/>
                    <a:pt x="3731" y="415"/>
                  </a:cubicBezTo>
                  <a:cubicBezTo>
                    <a:pt x="3903" y="415"/>
                    <a:pt x="4072" y="400"/>
                    <a:pt x="4239" y="347"/>
                  </a:cubicBezTo>
                  <a:cubicBezTo>
                    <a:pt x="3429" y="132"/>
                    <a:pt x="2572" y="180"/>
                    <a:pt x="1739" y="85"/>
                  </a:cubicBezTo>
                  <a:cubicBezTo>
                    <a:pt x="1379" y="47"/>
                    <a:pt x="1015" y="0"/>
                    <a:pt x="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5208500" y="2576575"/>
              <a:ext cx="30250" cy="38225"/>
            </a:xfrm>
            <a:custGeom>
              <a:avLst/>
              <a:gdLst/>
              <a:ahLst/>
              <a:cxnLst/>
              <a:rect l="l" t="t" r="r" b="b"/>
              <a:pathLst>
                <a:path w="1210" h="1529" extrusionOk="0">
                  <a:moveTo>
                    <a:pt x="219" y="1"/>
                  </a:moveTo>
                  <a:cubicBezTo>
                    <a:pt x="172" y="1"/>
                    <a:pt x="115" y="9"/>
                    <a:pt x="43" y="27"/>
                  </a:cubicBezTo>
                  <a:cubicBezTo>
                    <a:pt x="43" y="444"/>
                    <a:pt x="293" y="848"/>
                    <a:pt x="79" y="1289"/>
                  </a:cubicBezTo>
                  <a:cubicBezTo>
                    <a:pt x="1" y="1445"/>
                    <a:pt x="111" y="1528"/>
                    <a:pt x="321" y="1528"/>
                  </a:cubicBezTo>
                  <a:cubicBezTo>
                    <a:pt x="335" y="1528"/>
                    <a:pt x="350" y="1528"/>
                    <a:pt x="365" y="1527"/>
                  </a:cubicBezTo>
                  <a:cubicBezTo>
                    <a:pt x="722" y="1515"/>
                    <a:pt x="1008" y="1420"/>
                    <a:pt x="1210" y="1146"/>
                  </a:cubicBezTo>
                  <a:cubicBezTo>
                    <a:pt x="1139" y="1039"/>
                    <a:pt x="1020" y="1039"/>
                    <a:pt x="912" y="1039"/>
                  </a:cubicBezTo>
                  <a:cubicBezTo>
                    <a:pt x="674" y="1003"/>
                    <a:pt x="603" y="789"/>
                    <a:pt x="484" y="622"/>
                  </a:cubicBezTo>
                  <a:lnTo>
                    <a:pt x="460" y="610"/>
                  </a:lnTo>
                  <a:cubicBezTo>
                    <a:pt x="281" y="473"/>
                    <a:pt x="5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5233675" y="2483475"/>
              <a:ext cx="17000" cy="84725"/>
            </a:xfrm>
            <a:custGeom>
              <a:avLst/>
              <a:gdLst/>
              <a:ahLst/>
              <a:cxnLst/>
              <a:rect l="l" t="t" r="r" b="b"/>
              <a:pathLst>
                <a:path w="680" h="3389" extrusionOk="0">
                  <a:moveTo>
                    <a:pt x="179" y="0"/>
                  </a:moveTo>
                  <a:cubicBezTo>
                    <a:pt x="1" y="167"/>
                    <a:pt x="60" y="381"/>
                    <a:pt x="24" y="596"/>
                  </a:cubicBezTo>
                  <a:lnTo>
                    <a:pt x="72" y="2429"/>
                  </a:lnTo>
                  <a:cubicBezTo>
                    <a:pt x="84" y="2501"/>
                    <a:pt x="132" y="2548"/>
                    <a:pt x="179" y="2608"/>
                  </a:cubicBezTo>
                  <a:cubicBezTo>
                    <a:pt x="191" y="2691"/>
                    <a:pt x="203" y="2763"/>
                    <a:pt x="215" y="2858"/>
                  </a:cubicBezTo>
                  <a:cubicBezTo>
                    <a:pt x="263" y="2941"/>
                    <a:pt x="263" y="3084"/>
                    <a:pt x="334" y="3179"/>
                  </a:cubicBezTo>
                  <a:cubicBezTo>
                    <a:pt x="346" y="3227"/>
                    <a:pt x="370" y="3275"/>
                    <a:pt x="370" y="3322"/>
                  </a:cubicBezTo>
                  <a:cubicBezTo>
                    <a:pt x="370" y="3346"/>
                    <a:pt x="382" y="3358"/>
                    <a:pt x="394" y="3382"/>
                  </a:cubicBezTo>
                  <a:cubicBezTo>
                    <a:pt x="397" y="3386"/>
                    <a:pt x="405" y="3388"/>
                    <a:pt x="416" y="3388"/>
                  </a:cubicBezTo>
                  <a:cubicBezTo>
                    <a:pt x="436" y="3388"/>
                    <a:pt x="465" y="3378"/>
                    <a:pt x="489" y="3346"/>
                  </a:cubicBezTo>
                  <a:cubicBezTo>
                    <a:pt x="513" y="3298"/>
                    <a:pt x="560" y="3239"/>
                    <a:pt x="584" y="3203"/>
                  </a:cubicBezTo>
                  <a:cubicBezTo>
                    <a:pt x="608" y="3179"/>
                    <a:pt x="632" y="3167"/>
                    <a:pt x="667" y="3155"/>
                  </a:cubicBezTo>
                  <a:cubicBezTo>
                    <a:pt x="679" y="3096"/>
                    <a:pt x="667" y="3036"/>
                    <a:pt x="644" y="2977"/>
                  </a:cubicBezTo>
                  <a:cubicBezTo>
                    <a:pt x="608" y="2882"/>
                    <a:pt x="548" y="2822"/>
                    <a:pt x="489" y="2751"/>
                  </a:cubicBezTo>
                  <a:cubicBezTo>
                    <a:pt x="394" y="2167"/>
                    <a:pt x="298" y="1608"/>
                    <a:pt x="191" y="1024"/>
                  </a:cubicBezTo>
                  <a:cubicBezTo>
                    <a:pt x="191" y="679"/>
                    <a:pt x="179" y="346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5259575" y="2579200"/>
              <a:ext cx="55100" cy="14025"/>
            </a:xfrm>
            <a:custGeom>
              <a:avLst/>
              <a:gdLst/>
              <a:ahLst/>
              <a:cxnLst/>
              <a:rect l="l" t="t" r="r" b="b"/>
              <a:pathLst>
                <a:path w="2204" h="561" extrusionOk="0">
                  <a:moveTo>
                    <a:pt x="309" y="1"/>
                  </a:moveTo>
                  <a:cubicBezTo>
                    <a:pt x="265" y="1"/>
                    <a:pt x="217" y="27"/>
                    <a:pt x="155" y="88"/>
                  </a:cubicBezTo>
                  <a:cubicBezTo>
                    <a:pt x="108" y="184"/>
                    <a:pt x="0" y="339"/>
                    <a:pt x="191" y="350"/>
                  </a:cubicBezTo>
                  <a:cubicBezTo>
                    <a:pt x="664" y="394"/>
                    <a:pt x="1107" y="520"/>
                    <a:pt x="1566" y="520"/>
                  </a:cubicBezTo>
                  <a:cubicBezTo>
                    <a:pt x="1603" y="520"/>
                    <a:pt x="1641" y="519"/>
                    <a:pt x="1679" y="517"/>
                  </a:cubicBezTo>
                  <a:cubicBezTo>
                    <a:pt x="1756" y="549"/>
                    <a:pt x="1833" y="560"/>
                    <a:pt x="1907" y="560"/>
                  </a:cubicBezTo>
                  <a:cubicBezTo>
                    <a:pt x="1972" y="560"/>
                    <a:pt x="2035" y="552"/>
                    <a:pt x="2096" y="541"/>
                  </a:cubicBezTo>
                  <a:cubicBezTo>
                    <a:pt x="2132" y="529"/>
                    <a:pt x="2155" y="505"/>
                    <a:pt x="2191" y="481"/>
                  </a:cubicBezTo>
                  <a:cubicBezTo>
                    <a:pt x="2203" y="458"/>
                    <a:pt x="2203" y="410"/>
                    <a:pt x="2203" y="386"/>
                  </a:cubicBezTo>
                  <a:cubicBezTo>
                    <a:pt x="2191" y="350"/>
                    <a:pt x="2155" y="327"/>
                    <a:pt x="2144" y="291"/>
                  </a:cubicBezTo>
                  <a:cubicBezTo>
                    <a:pt x="2096" y="243"/>
                    <a:pt x="2036" y="208"/>
                    <a:pt x="1965" y="184"/>
                  </a:cubicBezTo>
                  <a:cubicBezTo>
                    <a:pt x="1811" y="161"/>
                    <a:pt x="1662" y="93"/>
                    <a:pt x="1511" y="93"/>
                  </a:cubicBezTo>
                  <a:cubicBezTo>
                    <a:pt x="1429" y="93"/>
                    <a:pt x="1347" y="113"/>
                    <a:pt x="1263" y="172"/>
                  </a:cubicBezTo>
                  <a:cubicBezTo>
                    <a:pt x="1148" y="172"/>
                    <a:pt x="1032" y="182"/>
                    <a:pt x="916" y="182"/>
                  </a:cubicBezTo>
                  <a:cubicBezTo>
                    <a:pt x="753" y="182"/>
                    <a:pt x="589" y="162"/>
                    <a:pt x="429" y="65"/>
                  </a:cubicBezTo>
                  <a:cubicBezTo>
                    <a:pt x="389" y="24"/>
                    <a:pt x="351" y="1"/>
                    <a:pt x="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5311950" y="2586150"/>
              <a:ext cx="41100" cy="12325"/>
            </a:xfrm>
            <a:custGeom>
              <a:avLst/>
              <a:gdLst/>
              <a:ahLst/>
              <a:cxnLst/>
              <a:rect l="l" t="t" r="r" b="b"/>
              <a:pathLst>
                <a:path w="1644" h="493" extrusionOk="0">
                  <a:moveTo>
                    <a:pt x="334" y="1"/>
                  </a:moveTo>
                  <a:cubicBezTo>
                    <a:pt x="299" y="1"/>
                    <a:pt x="275" y="13"/>
                    <a:pt x="239" y="13"/>
                  </a:cubicBezTo>
                  <a:cubicBezTo>
                    <a:pt x="215" y="25"/>
                    <a:pt x="203" y="37"/>
                    <a:pt x="168" y="61"/>
                  </a:cubicBezTo>
                  <a:cubicBezTo>
                    <a:pt x="144" y="120"/>
                    <a:pt x="108" y="168"/>
                    <a:pt x="84" y="203"/>
                  </a:cubicBezTo>
                  <a:cubicBezTo>
                    <a:pt x="1" y="251"/>
                    <a:pt x="1" y="287"/>
                    <a:pt x="84" y="322"/>
                  </a:cubicBezTo>
                  <a:cubicBezTo>
                    <a:pt x="428" y="391"/>
                    <a:pt x="771" y="492"/>
                    <a:pt x="1128" y="492"/>
                  </a:cubicBezTo>
                  <a:cubicBezTo>
                    <a:pt x="1204" y="492"/>
                    <a:pt x="1281" y="488"/>
                    <a:pt x="1358" y="477"/>
                  </a:cubicBezTo>
                  <a:cubicBezTo>
                    <a:pt x="1465" y="382"/>
                    <a:pt x="1549" y="311"/>
                    <a:pt x="1644" y="227"/>
                  </a:cubicBezTo>
                  <a:cubicBezTo>
                    <a:pt x="1573" y="108"/>
                    <a:pt x="1430" y="72"/>
                    <a:pt x="1311" y="61"/>
                  </a:cubicBezTo>
                  <a:lnTo>
                    <a:pt x="1120" y="61"/>
                  </a:lnTo>
                  <a:cubicBezTo>
                    <a:pt x="1017" y="61"/>
                    <a:pt x="919" y="66"/>
                    <a:pt x="819" y="66"/>
                  </a:cubicBezTo>
                  <a:cubicBezTo>
                    <a:pt x="770" y="66"/>
                    <a:pt x="719" y="64"/>
                    <a:pt x="668" y="61"/>
                  </a:cubicBezTo>
                  <a:cubicBezTo>
                    <a:pt x="584" y="37"/>
                    <a:pt x="513" y="25"/>
                    <a:pt x="418" y="13"/>
                  </a:cubicBezTo>
                  <a:cubicBezTo>
                    <a:pt x="394" y="1"/>
                    <a:pt x="358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5634625" y="2652250"/>
              <a:ext cx="36025" cy="7500"/>
            </a:xfrm>
            <a:custGeom>
              <a:avLst/>
              <a:gdLst/>
              <a:ahLst/>
              <a:cxnLst/>
              <a:rect l="l" t="t" r="r" b="b"/>
              <a:pathLst>
                <a:path w="1441" h="300" extrusionOk="0">
                  <a:moveTo>
                    <a:pt x="1239" y="0"/>
                  </a:moveTo>
                  <a:cubicBezTo>
                    <a:pt x="1160" y="99"/>
                    <a:pt x="1081" y="132"/>
                    <a:pt x="998" y="132"/>
                  </a:cubicBezTo>
                  <a:cubicBezTo>
                    <a:pt x="931" y="132"/>
                    <a:pt x="861" y="110"/>
                    <a:pt x="786" y="84"/>
                  </a:cubicBezTo>
                  <a:cubicBezTo>
                    <a:pt x="667" y="30"/>
                    <a:pt x="548" y="3"/>
                    <a:pt x="420" y="3"/>
                  </a:cubicBezTo>
                  <a:cubicBezTo>
                    <a:pt x="292" y="3"/>
                    <a:pt x="155" y="30"/>
                    <a:pt x="0" y="84"/>
                  </a:cubicBezTo>
                  <a:cubicBezTo>
                    <a:pt x="266" y="256"/>
                    <a:pt x="529" y="299"/>
                    <a:pt x="783" y="299"/>
                  </a:cubicBezTo>
                  <a:cubicBezTo>
                    <a:pt x="984" y="299"/>
                    <a:pt x="1180" y="273"/>
                    <a:pt x="1370" y="262"/>
                  </a:cubicBezTo>
                  <a:cubicBezTo>
                    <a:pt x="1441" y="262"/>
                    <a:pt x="1405" y="95"/>
                    <a:pt x="1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5252425" y="2561075"/>
              <a:ext cx="17900" cy="19750"/>
            </a:xfrm>
            <a:custGeom>
              <a:avLst/>
              <a:gdLst/>
              <a:ahLst/>
              <a:cxnLst/>
              <a:rect l="l" t="t" r="r" b="b"/>
              <a:pathLst>
                <a:path w="716" h="790" extrusionOk="0">
                  <a:moveTo>
                    <a:pt x="317" y="1"/>
                  </a:moveTo>
                  <a:cubicBezTo>
                    <a:pt x="307" y="1"/>
                    <a:pt x="297" y="2"/>
                    <a:pt x="286" y="4"/>
                  </a:cubicBezTo>
                  <a:cubicBezTo>
                    <a:pt x="203" y="40"/>
                    <a:pt x="120" y="75"/>
                    <a:pt x="48" y="135"/>
                  </a:cubicBezTo>
                  <a:cubicBezTo>
                    <a:pt x="36" y="171"/>
                    <a:pt x="25" y="182"/>
                    <a:pt x="1" y="218"/>
                  </a:cubicBezTo>
                  <a:cubicBezTo>
                    <a:pt x="96" y="468"/>
                    <a:pt x="286" y="611"/>
                    <a:pt x="465" y="790"/>
                  </a:cubicBezTo>
                  <a:lnTo>
                    <a:pt x="715" y="790"/>
                  </a:lnTo>
                  <a:cubicBezTo>
                    <a:pt x="632" y="552"/>
                    <a:pt x="536" y="313"/>
                    <a:pt x="441" y="63"/>
                  </a:cubicBezTo>
                  <a:cubicBezTo>
                    <a:pt x="412" y="24"/>
                    <a:pt x="366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5902500" y="2669800"/>
              <a:ext cx="39025" cy="8350"/>
            </a:xfrm>
            <a:custGeom>
              <a:avLst/>
              <a:gdLst/>
              <a:ahLst/>
              <a:cxnLst/>
              <a:rect l="l" t="t" r="r" b="b"/>
              <a:pathLst>
                <a:path w="1561" h="334" extrusionOk="0">
                  <a:moveTo>
                    <a:pt x="1" y="1"/>
                  </a:moveTo>
                  <a:cubicBezTo>
                    <a:pt x="84" y="149"/>
                    <a:pt x="200" y="179"/>
                    <a:pt x="325" y="179"/>
                  </a:cubicBezTo>
                  <a:cubicBezTo>
                    <a:pt x="409" y="179"/>
                    <a:pt x="496" y="166"/>
                    <a:pt x="580" y="166"/>
                  </a:cubicBezTo>
                  <a:cubicBezTo>
                    <a:pt x="622" y="166"/>
                    <a:pt x="664" y="169"/>
                    <a:pt x="703" y="179"/>
                  </a:cubicBezTo>
                  <a:cubicBezTo>
                    <a:pt x="747" y="211"/>
                    <a:pt x="798" y="225"/>
                    <a:pt x="848" y="225"/>
                  </a:cubicBezTo>
                  <a:cubicBezTo>
                    <a:pt x="893" y="225"/>
                    <a:pt x="938" y="214"/>
                    <a:pt x="977" y="191"/>
                  </a:cubicBezTo>
                  <a:cubicBezTo>
                    <a:pt x="1096" y="191"/>
                    <a:pt x="1215" y="215"/>
                    <a:pt x="1275" y="334"/>
                  </a:cubicBezTo>
                  <a:cubicBezTo>
                    <a:pt x="1406" y="334"/>
                    <a:pt x="1501" y="298"/>
                    <a:pt x="1561" y="191"/>
                  </a:cubicBezTo>
                  <a:cubicBezTo>
                    <a:pt x="1295" y="49"/>
                    <a:pt x="1012" y="33"/>
                    <a:pt x="725" y="33"/>
                  </a:cubicBezTo>
                  <a:cubicBezTo>
                    <a:pt x="644" y="33"/>
                    <a:pt x="562" y="34"/>
                    <a:pt x="480" y="34"/>
                  </a:cubicBezTo>
                  <a:cubicBezTo>
                    <a:pt x="320" y="34"/>
                    <a:pt x="159" y="2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5446800" y="2630400"/>
              <a:ext cx="36050" cy="5425"/>
            </a:xfrm>
            <a:custGeom>
              <a:avLst/>
              <a:gdLst/>
              <a:ahLst/>
              <a:cxnLst/>
              <a:rect l="l" t="t" r="r" b="b"/>
              <a:pathLst>
                <a:path w="1442" h="217" extrusionOk="0">
                  <a:moveTo>
                    <a:pt x="708" y="0"/>
                  </a:moveTo>
                  <a:cubicBezTo>
                    <a:pt x="540" y="0"/>
                    <a:pt x="371" y="12"/>
                    <a:pt x="202" y="12"/>
                  </a:cubicBezTo>
                  <a:cubicBezTo>
                    <a:pt x="135" y="12"/>
                    <a:pt x="68" y="10"/>
                    <a:pt x="0" y="5"/>
                  </a:cubicBezTo>
                  <a:lnTo>
                    <a:pt x="0" y="5"/>
                  </a:lnTo>
                  <a:cubicBezTo>
                    <a:pt x="112" y="172"/>
                    <a:pt x="274" y="216"/>
                    <a:pt x="453" y="216"/>
                  </a:cubicBezTo>
                  <a:cubicBezTo>
                    <a:pt x="503" y="216"/>
                    <a:pt x="555" y="213"/>
                    <a:pt x="608" y="207"/>
                  </a:cubicBezTo>
                  <a:cubicBezTo>
                    <a:pt x="893" y="184"/>
                    <a:pt x="1155" y="160"/>
                    <a:pt x="1441" y="148"/>
                  </a:cubicBezTo>
                  <a:cubicBezTo>
                    <a:pt x="1202" y="25"/>
                    <a:pt x="956" y="0"/>
                    <a:pt x="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5581050" y="2619650"/>
              <a:ext cx="37525" cy="4150"/>
            </a:xfrm>
            <a:custGeom>
              <a:avLst/>
              <a:gdLst/>
              <a:ahLst/>
              <a:cxnLst/>
              <a:rect l="l" t="t" r="r" b="b"/>
              <a:pathLst>
                <a:path w="1501" h="166" extrusionOk="0">
                  <a:moveTo>
                    <a:pt x="888" y="0"/>
                  </a:moveTo>
                  <a:cubicBezTo>
                    <a:pt x="653" y="0"/>
                    <a:pt x="415" y="38"/>
                    <a:pt x="174" y="38"/>
                  </a:cubicBezTo>
                  <a:cubicBezTo>
                    <a:pt x="116" y="38"/>
                    <a:pt x="58" y="36"/>
                    <a:pt x="0" y="30"/>
                  </a:cubicBezTo>
                  <a:lnTo>
                    <a:pt x="0" y="30"/>
                  </a:lnTo>
                  <a:cubicBezTo>
                    <a:pt x="274" y="137"/>
                    <a:pt x="555" y="165"/>
                    <a:pt x="837" y="165"/>
                  </a:cubicBezTo>
                  <a:cubicBezTo>
                    <a:pt x="1058" y="165"/>
                    <a:pt x="1281" y="148"/>
                    <a:pt x="1500" y="137"/>
                  </a:cubicBezTo>
                  <a:cubicBezTo>
                    <a:pt x="1298" y="29"/>
                    <a:pt x="1094" y="0"/>
                    <a:pt x="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5473875" y="2609075"/>
              <a:ext cx="33675" cy="3950"/>
            </a:xfrm>
            <a:custGeom>
              <a:avLst/>
              <a:gdLst/>
              <a:ahLst/>
              <a:cxnLst/>
              <a:rect l="l" t="t" r="r" b="b"/>
              <a:pathLst>
                <a:path w="1347" h="158" extrusionOk="0">
                  <a:moveTo>
                    <a:pt x="710" y="1"/>
                  </a:moveTo>
                  <a:cubicBezTo>
                    <a:pt x="475" y="1"/>
                    <a:pt x="238" y="36"/>
                    <a:pt x="1" y="36"/>
                  </a:cubicBezTo>
                  <a:cubicBezTo>
                    <a:pt x="239" y="136"/>
                    <a:pt x="488" y="158"/>
                    <a:pt x="740" y="158"/>
                  </a:cubicBezTo>
                  <a:cubicBezTo>
                    <a:pt x="942" y="158"/>
                    <a:pt x="1145" y="144"/>
                    <a:pt x="1346" y="144"/>
                  </a:cubicBezTo>
                  <a:cubicBezTo>
                    <a:pt x="1137" y="30"/>
                    <a:pt x="924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6092425" y="2651550"/>
              <a:ext cx="24725" cy="9350"/>
            </a:xfrm>
            <a:custGeom>
              <a:avLst/>
              <a:gdLst/>
              <a:ahLst/>
              <a:cxnLst/>
              <a:rect l="l" t="t" r="r" b="b"/>
              <a:pathLst>
                <a:path w="989" h="374" extrusionOk="0">
                  <a:moveTo>
                    <a:pt x="494" y="0"/>
                  </a:moveTo>
                  <a:cubicBezTo>
                    <a:pt x="472" y="0"/>
                    <a:pt x="447" y="16"/>
                    <a:pt x="429" y="52"/>
                  </a:cubicBezTo>
                  <a:cubicBezTo>
                    <a:pt x="334" y="231"/>
                    <a:pt x="83" y="123"/>
                    <a:pt x="0" y="314"/>
                  </a:cubicBezTo>
                  <a:cubicBezTo>
                    <a:pt x="133" y="358"/>
                    <a:pt x="269" y="374"/>
                    <a:pt x="407" y="374"/>
                  </a:cubicBezTo>
                  <a:cubicBezTo>
                    <a:pt x="603" y="374"/>
                    <a:pt x="800" y="342"/>
                    <a:pt x="988" y="314"/>
                  </a:cubicBezTo>
                  <a:cubicBezTo>
                    <a:pt x="917" y="123"/>
                    <a:pt x="655" y="207"/>
                    <a:pt x="560" y="28"/>
                  </a:cubicBezTo>
                  <a:cubicBezTo>
                    <a:pt x="560" y="28"/>
                    <a:pt x="548" y="16"/>
                    <a:pt x="512" y="4"/>
                  </a:cubicBezTo>
                  <a:cubicBezTo>
                    <a:pt x="506" y="2"/>
                    <a:pt x="500" y="0"/>
                    <a:pt x="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5220575" y="2591825"/>
              <a:ext cx="10750" cy="12225"/>
            </a:xfrm>
            <a:custGeom>
              <a:avLst/>
              <a:gdLst/>
              <a:ahLst/>
              <a:cxnLst/>
              <a:rect l="l" t="t" r="r" b="b"/>
              <a:pathLst>
                <a:path w="430" h="489" extrusionOk="0">
                  <a:moveTo>
                    <a:pt x="1" y="0"/>
                  </a:moveTo>
                  <a:cubicBezTo>
                    <a:pt x="9" y="368"/>
                    <a:pt x="11" y="489"/>
                    <a:pt x="138" y="489"/>
                  </a:cubicBezTo>
                  <a:cubicBezTo>
                    <a:pt x="201" y="489"/>
                    <a:pt x="292" y="460"/>
                    <a:pt x="429" y="417"/>
                  </a:cubicBezTo>
                  <a:cubicBezTo>
                    <a:pt x="322" y="274"/>
                    <a:pt x="227" y="131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5237550" y="2565925"/>
              <a:ext cx="11625" cy="11500"/>
            </a:xfrm>
            <a:custGeom>
              <a:avLst/>
              <a:gdLst/>
              <a:ahLst/>
              <a:cxnLst/>
              <a:rect l="l" t="t" r="r" b="b"/>
              <a:pathLst>
                <a:path w="465" h="460" extrusionOk="0">
                  <a:moveTo>
                    <a:pt x="203" y="0"/>
                  </a:moveTo>
                  <a:cubicBezTo>
                    <a:pt x="179" y="143"/>
                    <a:pt x="143" y="262"/>
                    <a:pt x="0" y="334"/>
                  </a:cubicBezTo>
                  <a:cubicBezTo>
                    <a:pt x="63" y="412"/>
                    <a:pt x="135" y="459"/>
                    <a:pt x="208" y="459"/>
                  </a:cubicBezTo>
                  <a:cubicBezTo>
                    <a:pt x="246" y="459"/>
                    <a:pt x="285" y="446"/>
                    <a:pt x="322" y="417"/>
                  </a:cubicBezTo>
                  <a:cubicBezTo>
                    <a:pt x="465" y="322"/>
                    <a:pt x="298" y="167"/>
                    <a:pt x="322" y="36"/>
                  </a:cubicBezTo>
                  <a:cubicBezTo>
                    <a:pt x="286" y="24"/>
                    <a:pt x="239" y="24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5312550" y="2611875"/>
              <a:ext cx="8675" cy="6975"/>
            </a:xfrm>
            <a:custGeom>
              <a:avLst/>
              <a:gdLst/>
              <a:ahLst/>
              <a:cxnLst/>
              <a:rect l="l" t="t" r="r" b="b"/>
              <a:pathLst>
                <a:path w="347" h="279" extrusionOk="0">
                  <a:moveTo>
                    <a:pt x="278" y="1"/>
                  </a:moveTo>
                  <a:cubicBezTo>
                    <a:pt x="265" y="1"/>
                    <a:pt x="252" y="3"/>
                    <a:pt x="239" y="8"/>
                  </a:cubicBezTo>
                  <a:cubicBezTo>
                    <a:pt x="179" y="32"/>
                    <a:pt x="132" y="55"/>
                    <a:pt x="72" y="67"/>
                  </a:cubicBezTo>
                  <a:cubicBezTo>
                    <a:pt x="13" y="103"/>
                    <a:pt x="1" y="151"/>
                    <a:pt x="36" y="186"/>
                  </a:cubicBezTo>
                  <a:cubicBezTo>
                    <a:pt x="113" y="252"/>
                    <a:pt x="170" y="279"/>
                    <a:pt x="213" y="279"/>
                  </a:cubicBezTo>
                  <a:cubicBezTo>
                    <a:pt x="303" y="279"/>
                    <a:pt x="330" y="161"/>
                    <a:pt x="346" y="32"/>
                  </a:cubicBezTo>
                  <a:cubicBezTo>
                    <a:pt x="323" y="9"/>
                    <a:pt x="301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>
              <a:off x="5751600" y="2631100"/>
              <a:ext cx="9250" cy="4075"/>
            </a:xfrm>
            <a:custGeom>
              <a:avLst/>
              <a:gdLst/>
              <a:ahLst/>
              <a:cxnLst/>
              <a:rect l="l" t="t" r="r" b="b"/>
              <a:pathLst>
                <a:path w="370" h="163" extrusionOk="0">
                  <a:moveTo>
                    <a:pt x="312" y="1"/>
                  </a:moveTo>
                  <a:cubicBezTo>
                    <a:pt x="196" y="1"/>
                    <a:pt x="72" y="9"/>
                    <a:pt x="0" y="132"/>
                  </a:cubicBezTo>
                  <a:cubicBezTo>
                    <a:pt x="16" y="154"/>
                    <a:pt x="40" y="163"/>
                    <a:pt x="62" y="163"/>
                  </a:cubicBezTo>
                  <a:cubicBezTo>
                    <a:pt x="75" y="163"/>
                    <a:pt x="87" y="160"/>
                    <a:pt x="96" y="156"/>
                  </a:cubicBezTo>
                  <a:cubicBezTo>
                    <a:pt x="203" y="108"/>
                    <a:pt x="334" y="156"/>
                    <a:pt x="370" y="1"/>
                  </a:cubicBezTo>
                  <a:cubicBezTo>
                    <a:pt x="351" y="1"/>
                    <a:pt x="332" y="1"/>
                    <a:pt x="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2"/>
            <p:cNvSpPr/>
            <p:nvPr/>
          </p:nvSpPr>
          <p:spPr>
            <a:xfrm>
              <a:off x="6167125" y="2685200"/>
              <a:ext cx="11625" cy="3975"/>
            </a:xfrm>
            <a:custGeom>
              <a:avLst/>
              <a:gdLst/>
              <a:ahLst/>
              <a:cxnLst/>
              <a:rect l="l" t="t" r="r" b="b"/>
              <a:pathLst>
                <a:path w="465" h="159" extrusionOk="0">
                  <a:moveTo>
                    <a:pt x="208" y="0"/>
                  </a:moveTo>
                  <a:cubicBezTo>
                    <a:pt x="130" y="0"/>
                    <a:pt x="58" y="21"/>
                    <a:pt x="1" y="111"/>
                  </a:cubicBezTo>
                  <a:lnTo>
                    <a:pt x="263" y="159"/>
                  </a:lnTo>
                  <a:cubicBezTo>
                    <a:pt x="346" y="147"/>
                    <a:pt x="405" y="135"/>
                    <a:pt x="465" y="111"/>
                  </a:cubicBezTo>
                  <a:cubicBezTo>
                    <a:pt x="441" y="87"/>
                    <a:pt x="429" y="39"/>
                    <a:pt x="417" y="16"/>
                  </a:cubicBezTo>
                  <a:cubicBezTo>
                    <a:pt x="346" y="16"/>
                    <a:pt x="274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2"/>
            <p:cNvSpPr/>
            <p:nvPr/>
          </p:nvSpPr>
          <p:spPr>
            <a:xfrm>
              <a:off x="5224150" y="2543500"/>
              <a:ext cx="5375" cy="12025"/>
            </a:xfrm>
            <a:custGeom>
              <a:avLst/>
              <a:gdLst/>
              <a:ahLst/>
              <a:cxnLst/>
              <a:rect l="l" t="t" r="r" b="b"/>
              <a:pathLst>
                <a:path w="215" h="481" extrusionOk="0">
                  <a:moveTo>
                    <a:pt x="68" y="0"/>
                  </a:moveTo>
                  <a:cubicBezTo>
                    <a:pt x="49" y="0"/>
                    <a:pt x="28" y="18"/>
                    <a:pt x="1" y="64"/>
                  </a:cubicBezTo>
                  <a:cubicBezTo>
                    <a:pt x="1" y="207"/>
                    <a:pt x="24" y="350"/>
                    <a:pt x="24" y="481"/>
                  </a:cubicBezTo>
                  <a:lnTo>
                    <a:pt x="120" y="481"/>
                  </a:lnTo>
                  <a:cubicBezTo>
                    <a:pt x="215" y="397"/>
                    <a:pt x="215" y="290"/>
                    <a:pt x="155" y="183"/>
                  </a:cubicBezTo>
                  <a:cubicBezTo>
                    <a:pt x="143" y="159"/>
                    <a:pt x="120" y="112"/>
                    <a:pt x="120" y="64"/>
                  </a:cubicBezTo>
                  <a:cubicBezTo>
                    <a:pt x="120" y="52"/>
                    <a:pt x="120" y="40"/>
                    <a:pt x="84" y="4"/>
                  </a:cubicBezTo>
                  <a:cubicBezTo>
                    <a:pt x="79" y="2"/>
                    <a:pt x="73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5227725" y="2548050"/>
              <a:ext cx="4775" cy="11950"/>
            </a:xfrm>
            <a:custGeom>
              <a:avLst/>
              <a:gdLst/>
              <a:ahLst/>
              <a:cxnLst/>
              <a:rect l="l" t="t" r="r" b="b"/>
              <a:pathLst>
                <a:path w="191" h="478" extrusionOk="0">
                  <a:moveTo>
                    <a:pt x="24" y="1"/>
                  </a:moveTo>
                  <a:cubicBezTo>
                    <a:pt x="12" y="108"/>
                    <a:pt x="12" y="203"/>
                    <a:pt x="0" y="299"/>
                  </a:cubicBezTo>
                  <a:lnTo>
                    <a:pt x="131" y="477"/>
                  </a:lnTo>
                  <a:cubicBezTo>
                    <a:pt x="143" y="322"/>
                    <a:pt x="191" y="144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5517350" y="2612950"/>
              <a:ext cx="11625" cy="3175"/>
            </a:xfrm>
            <a:custGeom>
              <a:avLst/>
              <a:gdLst/>
              <a:ahLst/>
              <a:cxnLst/>
              <a:rect l="l" t="t" r="r" b="b"/>
              <a:pathLst>
                <a:path w="465" h="127" extrusionOk="0">
                  <a:moveTo>
                    <a:pt x="184" y="0"/>
                  </a:moveTo>
                  <a:cubicBezTo>
                    <a:pt x="124" y="0"/>
                    <a:pt x="62" y="8"/>
                    <a:pt x="0" y="12"/>
                  </a:cubicBezTo>
                  <a:cubicBezTo>
                    <a:pt x="102" y="106"/>
                    <a:pt x="210" y="126"/>
                    <a:pt x="323" y="126"/>
                  </a:cubicBezTo>
                  <a:cubicBezTo>
                    <a:pt x="369" y="126"/>
                    <a:pt x="416" y="123"/>
                    <a:pt x="465" y="120"/>
                  </a:cubicBezTo>
                  <a:cubicBezTo>
                    <a:pt x="382" y="22"/>
                    <a:pt x="286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5302425" y="2591225"/>
              <a:ext cx="11650" cy="3300"/>
            </a:xfrm>
            <a:custGeom>
              <a:avLst/>
              <a:gdLst/>
              <a:ahLst/>
              <a:cxnLst/>
              <a:rect l="l" t="t" r="r" b="b"/>
              <a:pathLst>
                <a:path w="466" h="132" extrusionOk="0">
                  <a:moveTo>
                    <a:pt x="465" y="0"/>
                  </a:moveTo>
                  <a:cubicBezTo>
                    <a:pt x="311" y="24"/>
                    <a:pt x="144" y="24"/>
                    <a:pt x="1" y="24"/>
                  </a:cubicBezTo>
                  <a:cubicBezTo>
                    <a:pt x="102" y="88"/>
                    <a:pt x="224" y="131"/>
                    <a:pt x="351" y="131"/>
                  </a:cubicBezTo>
                  <a:cubicBezTo>
                    <a:pt x="389" y="131"/>
                    <a:pt x="427" y="128"/>
                    <a:pt x="465" y="119"/>
                  </a:cubicBezTo>
                  <a:lnTo>
                    <a:pt x="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5231000" y="2562650"/>
              <a:ext cx="4200" cy="8350"/>
            </a:xfrm>
            <a:custGeom>
              <a:avLst/>
              <a:gdLst/>
              <a:ahLst/>
              <a:cxnLst/>
              <a:rect l="l" t="t" r="r" b="b"/>
              <a:pathLst>
                <a:path w="168" h="334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131"/>
                    <a:pt x="48" y="239"/>
                    <a:pt x="131" y="334"/>
                  </a:cubicBezTo>
                  <a:cubicBezTo>
                    <a:pt x="167" y="191"/>
                    <a:pt x="143" y="72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5614675" y="2648125"/>
              <a:ext cx="3900" cy="4850"/>
            </a:xfrm>
            <a:custGeom>
              <a:avLst/>
              <a:gdLst/>
              <a:ahLst/>
              <a:cxnLst/>
              <a:rect l="l" t="t" r="r" b="b"/>
              <a:pathLst>
                <a:path w="156" h="194" extrusionOk="0">
                  <a:moveTo>
                    <a:pt x="78" y="1"/>
                  </a:moveTo>
                  <a:cubicBezTo>
                    <a:pt x="64" y="1"/>
                    <a:pt x="50" y="3"/>
                    <a:pt x="36" y="10"/>
                  </a:cubicBezTo>
                  <a:cubicBezTo>
                    <a:pt x="24" y="22"/>
                    <a:pt x="13" y="46"/>
                    <a:pt x="1" y="70"/>
                  </a:cubicBezTo>
                  <a:cubicBezTo>
                    <a:pt x="9" y="151"/>
                    <a:pt x="33" y="193"/>
                    <a:pt x="78" y="193"/>
                  </a:cubicBezTo>
                  <a:cubicBezTo>
                    <a:pt x="99" y="193"/>
                    <a:pt x="125" y="184"/>
                    <a:pt x="155" y="165"/>
                  </a:cubicBezTo>
                  <a:lnTo>
                    <a:pt x="155" y="34"/>
                  </a:lnTo>
                  <a:cubicBezTo>
                    <a:pt x="139" y="17"/>
                    <a:pt x="110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5247975" y="2562650"/>
              <a:ext cx="5375" cy="3900"/>
            </a:xfrm>
            <a:custGeom>
              <a:avLst/>
              <a:gdLst/>
              <a:ahLst/>
              <a:cxnLst/>
              <a:rect l="l" t="t" r="r" b="b"/>
              <a:pathLst>
                <a:path w="215" h="156" extrusionOk="0">
                  <a:moveTo>
                    <a:pt x="0" y="0"/>
                  </a:moveTo>
                  <a:cubicBezTo>
                    <a:pt x="60" y="48"/>
                    <a:pt x="119" y="108"/>
                    <a:pt x="179" y="155"/>
                  </a:cubicBezTo>
                  <a:lnTo>
                    <a:pt x="214" y="119"/>
                  </a:lnTo>
                  <a:cubicBezTo>
                    <a:pt x="203" y="48"/>
                    <a:pt x="167" y="12"/>
                    <a:pt x="95" y="12"/>
                  </a:cubicBezTo>
                  <a:cubicBezTo>
                    <a:pt x="60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5744450" y="2632900"/>
              <a:ext cx="3600" cy="1200"/>
            </a:xfrm>
            <a:custGeom>
              <a:avLst/>
              <a:gdLst/>
              <a:ahLst/>
              <a:cxnLst/>
              <a:rect l="l" t="t" r="r" b="b"/>
              <a:pathLst>
                <a:path w="144" h="48" extrusionOk="0">
                  <a:moveTo>
                    <a:pt x="108" y="0"/>
                  </a:moveTo>
                  <a:cubicBezTo>
                    <a:pt x="72" y="24"/>
                    <a:pt x="25" y="36"/>
                    <a:pt x="1" y="48"/>
                  </a:cubicBezTo>
                  <a:lnTo>
                    <a:pt x="144" y="48"/>
                  </a:lnTo>
                  <a:cubicBezTo>
                    <a:pt x="132" y="36"/>
                    <a:pt x="120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5979600" y="2802300"/>
              <a:ext cx="140525" cy="35150"/>
            </a:xfrm>
            <a:custGeom>
              <a:avLst/>
              <a:gdLst/>
              <a:ahLst/>
              <a:cxnLst/>
              <a:rect l="l" t="t" r="r" b="b"/>
              <a:pathLst>
                <a:path w="5621" h="1406" extrusionOk="0">
                  <a:moveTo>
                    <a:pt x="1027" y="0"/>
                  </a:moveTo>
                  <a:cubicBezTo>
                    <a:pt x="745" y="0"/>
                    <a:pt x="462" y="16"/>
                    <a:pt x="179" y="58"/>
                  </a:cubicBezTo>
                  <a:cubicBezTo>
                    <a:pt x="1" y="177"/>
                    <a:pt x="13" y="285"/>
                    <a:pt x="167" y="416"/>
                  </a:cubicBezTo>
                  <a:cubicBezTo>
                    <a:pt x="310" y="535"/>
                    <a:pt x="644" y="487"/>
                    <a:pt x="441" y="868"/>
                  </a:cubicBezTo>
                  <a:cubicBezTo>
                    <a:pt x="346" y="1047"/>
                    <a:pt x="310" y="1344"/>
                    <a:pt x="667" y="1404"/>
                  </a:cubicBezTo>
                  <a:cubicBezTo>
                    <a:pt x="681" y="1405"/>
                    <a:pt x="695" y="1405"/>
                    <a:pt x="708" y="1405"/>
                  </a:cubicBezTo>
                  <a:cubicBezTo>
                    <a:pt x="857" y="1405"/>
                    <a:pt x="985" y="1343"/>
                    <a:pt x="1072" y="1201"/>
                  </a:cubicBezTo>
                  <a:cubicBezTo>
                    <a:pt x="1156" y="1070"/>
                    <a:pt x="1310" y="1023"/>
                    <a:pt x="1418" y="904"/>
                  </a:cubicBezTo>
                  <a:cubicBezTo>
                    <a:pt x="1489" y="832"/>
                    <a:pt x="1477" y="701"/>
                    <a:pt x="1572" y="642"/>
                  </a:cubicBezTo>
                  <a:lnTo>
                    <a:pt x="1572" y="642"/>
                  </a:lnTo>
                  <a:cubicBezTo>
                    <a:pt x="1572" y="713"/>
                    <a:pt x="1560" y="773"/>
                    <a:pt x="1572" y="844"/>
                  </a:cubicBezTo>
                  <a:cubicBezTo>
                    <a:pt x="1668" y="1011"/>
                    <a:pt x="1810" y="1023"/>
                    <a:pt x="1977" y="1047"/>
                  </a:cubicBezTo>
                  <a:lnTo>
                    <a:pt x="2072" y="1047"/>
                  </a:lnTo>
                  <a:cubicBezTo>
                    <a:pt x="2620" y="1047"/>
                    <a:pt x="3180" y="1059"/>
                    <a:pt x="3751" y="1059"/>
                  </a:cubicBezTo>
                  <a:cubicBezTo>
                    <a:pt x="3949" y="1099"/>
                    <a:pt x="4149" y="1111"/>
                    <a:pt x="4350" y="1111"/>
                  </a:cubicBezTo>
                  <a:cubicBezTo>
                    <a:pt x="4617" y="1111"/>
                    <a:pt x="4886" y="1090"/>
                    <a:pt x="5155" y="1090"/>
                  </a:cubicBezTo>
                  <a:cubicBezTo>
                    <a:pt x="5219" y="1090"/>
                    <a:pt x="5283" y="1091"/>
                    <a:pt x="5347" y="1094"/>
                  </a:cubicBezTo>
                  <a:cubicBezTo>
                    <a:pt x="5501" y="1082"/>
                    <a:pt x="5620" y="975"/>
                    <a:pt x="5466" y="880"/>
                  </a:cubicBezTo>
                  <a:cubicBezTo>
                    <a:pt x="5251" y="737"/>
                    <a:pt x="5311" y="499"/>
                    <a:pt x="5144" y="380"/>
                  </a:cubicBezTo>
                  <a:cubicBezTo>
                    <a:pt x="4632" y="142"/>
                    <a:pt x="4061" y="189"/>
                    <a:pt x="3525" y="177"/>
                  </a:cubicBezTo>
                  <a:cubicBezTo>
                    <a:pt x="2689" y="142"/>
                    <a:pt x="1859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2"/>
            <p:cNvSpPr/>
            <p:nvPr/>
          </p:nvSpPr>
          <p:spPr>
            <a:xfrm>
              <a:off x="5963525" y="2810000"/>
              <a:ext cx="35750" cy="104800"/>
            </a:xfrm>
            <a:custGeom>
              <a:avLst/>
              <a:gdLst/>
              <a:ahLst/>
              <a:cxnLst/>
              <a:rect l="l" t="t" r="r" b="b"/>
              <a:pathLst>
                <a:path w="1430" h="4192" extrusionOk="0">
                  <a:moveTo>
                    <a:pt x="989" y="0"/>
                  </a:moveTo>
                  <a:cubicBezTo>
                    <a:pt x="822" y="167"/>
                    <a:pt x="787" y="381"/>
                    <a:pt x="751" y="584"/>
                  </a:cubicBezTo>
                  <a:cubicBezTo>
                    <a:pt x="787" y="1286"/>
                    <a:pt x="191" y="1822"/>
                    <a:pt x="239" y="2525"/>
                  </a:cubicBezTo>
                  <a:cubicBezTo>
                    <a:pt x="239" y="2739"/>
                    <a:pt x="203" y="2953"/>
                    <a:pt x="60" y="3132"/>
                  </a:cubicBezTo>
                  <a:cubicBezTo>
                    <a:pt x="25" y="3191"/>
                    <a:pt x="13" y="3251"/>
                    <a:pt x="1" y="3310"/>
                  </a:cubicBezTo>
                  <a:cubicBezTo>
                    <a:pt x="1" y="3394"/>
                    <a:pt x="13" y="3489"/>
                    <a:pt x="60" y="3572"/>
                  </a:cubicBezTo>
                  <a:cubicBezTo>
                    <a:pt x="275" y="3727"/>
                    <a:pt x="203" y="4037"/>
                    <a:pt x="417" y="4191"/>
                  </a:cubicBezTo>
                  <a:lnTo>
                    <a:pt x="548" y="4013"/>
                  </a:lnTo>
                  <a:cubicBezTo>
                    <a:pt x="644" y="3906"/>
                    <a:pt x="644" y="3799"/>
                    <a:pt x="584" y="3679"/>
                  </a:cubicBezTo>
                  <a:cubicBezTo>
                    <a:pt x="608" y="3060"/>
                    <a:pt x="822" y="2477"/>
                    <a:pt x="1001" y="1882"/>
                  </a:cubicBezTo>
                  <a:cubicBezTo>
                    <a:pt x="1358" y="1786"/>
                    <a:pt x="1263" y="1524"/>
                    <a:pt x="1251" y="1286"/>
                  </a:cubicBezTo>
                  <a:cubicBezTo>
                    <a:pt x="1251" y="1239"/>
                    <a:pt x="1287" y="1191"/>
                    <a:pt x="1299" y="1167"/>
                  </a:cubicBezTo>
                  <a:cubicBezTo>
                    <a:pt x="1346" y="1120"/>
                    <a:pt x="1346" y="1060"/>
                    <a:pt x="1299" y="1012"/>
                  </a:cubicBezTo>
                  <a:cubicBezTo>
                    <a:pt x="1013" y="882"/>
                    <a:pt x="1168" y="584"/>
                    <a:pt x="1227" y="477"/>
                  </a:cubicBezTo>
                  <a:cubicBezTo>
                    <a:pt x="1429" y="155"/>
                    <a:pt x="1179" y="108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2"/>
            <p:cNvSpPr/>
            <p:nvPr/>
          </p:nvSpPr>
          <p:spPr>
            <a:xfrm>
              <a:off x="5948350" y="2898600"/>
              <a:ext cx="25925" cy="75325"/>
            </a:xfrm>
            <a:custGeom>
              <a:avLst/>
              <a:gdLst/>
              <a:ahLst/>
              <a:cxnLst/>
              <a:rect l="l" t="t" r="r" b="b"/>
              <a:pathLst>
                <a:path w="1037" h="3013" extrusionOk="0">
                  <a:moveTo>
                    <a:pt x="915" y="1"/>
                  </a:moveTo>
                  <a:cubicBezTo>
                    <a:pt x="865" y="1"/>
                    <a:pt x="803" y="24"/>
                    <a:pt x="739" y="40"/>
                  </a:cubicBezTo>
                  <a:cubicBezTo>
                    <a:pt x="679" y="76"/>
                    <a:pt x="620" y="124"/>
                    <a:pt x="596" y="183"/>
                  </a:cubicBezTo>
                  <a:cubicBezTo>
                    <a:pt x="524" y="290"/>
                    <a:pt x="477" y="409"/>
                    <a:pt x="441" y="540"/>
                  </a:cubicBezTo>
                  <a:cubicBezTo>
                    <a:pt x="417" y="671"/>
                    <a:pt x="405" y="790"/>
                    <a:pt x="405" y="921"/>
                  </a:cubicBezTo>
                  <a:cubicBezTo>
                    <a:pt x="346" y="1386"/>
                    <a:pt x="203" y="1838"/>
                    <a:pt x="60" y="2267"/>
                  </a:cubicBezTo>
                  <a:cubicBezTo>
                    <a:pt x="48" y="2326"/>
                    <a:pt x="24" y="2386"/>
                    <a:pt x="12" y="2457"/>
                  </a:cubicBezTo>
                  <a:cubicBezTo>
                    <a:pt x="1" y="2636"/>
                    <a:pt x="12" y="2814"/>
                    <a:pt x="167" y="2945"/>
                  </a:cubicBezTo>
                  <a:cubicBezTo>
                    <a:pt x="243" y="2987"/>
                    <a:pt x="319" y="3012"/>
                    <a:pt x="396" y="3012"/>
                  </a:cubicBezTo>
                  <a:cubicBezTo>
                    <a:pt x="450" y="3012"/>
                    <a:pt x="505" y="2999"/>
                    <a:pt x="560" y="2969"/>
                  </a:cubicBezTo>
                  <a:cubicBezTo>
                    <a:pt x="667" y="2874"/>
                    <a:pt x="608" y="2683"/>
                    <a:pt x="774" y="2636"/>
                  </a:cubicBezTo>
                  <a:cubicBezTo>
                    <a:pt x="784" y="2641"/>
                    <a:pt x="796" y="2644"/>
                    <a:pt x="808" y="2644"/>
                  </a:cubicBezTo>
                  <a:cubicBezTo>
                    <a:pt x="826" y="2644"/>
                    <a:pt x="844" y="2638"/>
                    <a:pt x="858" y="2624"/>
                  </a:cubicBezTo>
                  <a:cubicBezTo>
                    <a:pt x="953" y="2517"/>
                    <a:pt x="953" y="2410"/>
                    <a:pt x="882" y="2302"/>
                  </a:cubicBezTo>
                  <a:lnTo>
                    <a:pt x="882" y="2302"/>
                  </a:lnTo>
                  <a:lnTo>
                    <a:pt x="882" y="2326"/>
                  </a:lnTo>
                  <a:cubicBezTo>
                    <a:pt x="715" y="2005"/>
                    <a:pt x="727" y="1695"/>
                    <a:pt x="917" y="1398"/>
                  </a:cubicBezTo>
                  <a:cubicBezTo>
                    <a:pt x="977" y="1267"/>
                    <a:pt x="941" y="1148"/>
                    <a:pt x="941" y="1017"/>
                  </a:cubicBezTo>
                  <a:cubicBezTo>
                    <a:pt x="941" y="921"/>
                    <a:pt x="941" y="814"/>
                    <a:pt x="1001" y="743"/>
                  </a:cubicBezTo>
                  <a:lnTo>
                    <a:pt x="1036" y="695"/>
                  </a:lnTo>
                  <a:lnTo>
                    <a:pt x="1036" y="636"/>
                  </a:lnTo>
                  <a:cubicBezTo>
                    <a:pt x="1036" y="481"/>
                    <a:pt x="1024" y="326"/>
                    <a:pt x="1024" y="159"/>
                  </a:cubicBezTo>
                  <a:cubicBezTo>
                    <a:pt x="1018" y="35"/>
                    <a:pt x="976" y="1"/>
                    <a:pt x="9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2"/>
            <p:cNvSpPr/>
            <p:nvPr/>
          </p:nvSpPr>
          <p:spPr>
            <a:xfrm>
              <a:off x="6010850" y="2931050"/>
              <a:ext cx="81900" cy="13225"/>
            </a:xfrm>
            <a:custGeom>
              <a:avLst/>
              <a:gdLst/>
              <a:ahLst/>
              <a:cxnLst/>
              <a:rect l="l" t="t" r="r" b="b"/>
              <a:pathLst>
                <a:path w="3276" h="529" extrusionOk="0">
                  <a:moveTo>
                    <a:pt x="926" y="0"/>
                  </a:moveTo>
                  <a:cubicBezTo>
                    <a:pt x="693" y="0"/>
                    <a:pt x="460" y="8"/>
                    <a:pt x="227" y="28"/>
                  </a:cubicBezTo>
                  <a:cubicBezTo>
                    <a:pt x="168" y="123"/>
                    <a:pt x="1" y="159"/>
                    <a:pt x="84" y="326"/>
                  </a:cubicBezTo>
                  <a:cubicBezTo>
                    <a:pt x="829" y="326"/>
                    <a:pt x="1565" y="457"/>
                    <a:pt x="2308" y="457"/>
                  </a:cubicBezTo>
                  <a:cubicBezTo>
                    <a:pt x="2432" y="457"/>
                    <a:pt x="2556" y="453"/>
                    <a:pt x="2680" y="445"/>
                  </a:cubicBezTo>
                  <a:cubicBezTo>
                    <a:pt x="2846" y="326"/>
                    <a:pt x="3275" y="528"/>
                    <a:pt x="3096" y="64"/>
                  </a:cubicBezTo>
                  <a:lnTo>
                    <a:pt x="3096" y="64"/>
                  </a:lnTo>
                  <a:cubicBezTo>
                    <a:pt x="3054" y="64"/>
                    <a:pt x="3012" y="65"/>
                    <a:pt x="2970" y="65"/>
                  </a:cubicBezTo>
                  <a:cubicBezTo>
                    <a:pt x="2292" y="65"/>
                    <a:pt x="1607" y="0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2"/>
            <p:cNvSpPr/>
            <p:nvPr/>
          </p:nvSpPr>
          <p:spPr>
            <a:xfrm>
              <a:off x="6073375" y="2812500"/>
              <a:ext cx="90500" cy="19700"/>
            </a:xfrm>
            <a:custGeom>
              <a:avLst/>
              <a:gdLst/>
              <a:ahLst/>
              <a:cxnLst/>
              <a:rect l="l" t="t" r="r" b="b"/>
              <a:pathLst>
                <a:path w="3620" h="788" extrusionOk="0">
                  <a:moveTo>
                    <a:pt x="2183" y="1"/>
                  </a:moveTo>
                  <a:cubicBezTo>
                    <a:pt x="2043" y="1"/>
                    <a:pt x="1898" y="28"/>
                    <a:pt x="1750" y="67"/>
                  </a:cubicBezTo>
                  <a:cubicBezTo>
                    <a:pt x="1572" y="162"/>
                    <a:pt x="1465" y="281"/>
                    <a:pt x="1727" y="401"/>
                  </a:cubicBezTo>
                  <a:cubicBezTo>
                    <a:pt x="1869" y="472"/>
                    <a:pt x="1869" y="531"/>
                    <a:pt x="1750" y="615"/>
                  </a:cubicBezTo>
                  <a:cubicBezTo>
                    <a:pt x="1636" y="624"/>
                    <a:pt x="1521" y="628"/>
                    <a:pt x="1405" y="628"/>
                  </a:cubicBezTo>
                  <a:cubicBezTo>
                    <a:pt x="1134" y="628"/>
                    <a:pt x="860" y="610"/>
                    <a:pt x="586" y="610"/>
                  </a:cubicBezTo>
                  <a:cubicBezTo>
                    <a:pt x="390" y="610"/>
                    <a:pt x="195" y="619"/>
                    <a:pt x="0" y="651"/>
                  </a:cubicBezTo>
                  <a:cubicBezTo>
                    <a:pt x="89" y="731"/>
                    <a:pt x="192" y="731"/>
                    <a:pt x="293" y="731"/>
                  </a:cubicBezTo>
                  <a:lnTo>
                    <a:pt x="293" y="731"/>
                  </a:lnTo>
                  <a:cubicBezTo>
                    <a:pt x="327" y="731"/>
                    <a:pt x="360" y="731"/>
                    <a:pt x="393" y="734"/>
                  </a:cubicBezTo>
                  <a:cubicBezTo>
                    <a:pt x="753" y="765"/>
                    <a:pt x="1113" y="787"/>
                    <a:pt x="1472" y="787"/>
                  </a:cubicBezTo>
                  <a:cubicBezTo>
                    <a:pt x="1932" y="787"/>
                    <a:pt x="2391" y="751"/>
                    <a:pt x="2846" y="651"/>
                  </a:cubicBezTo>
                  <a:cubicBezTo>
                    <a:pt x="2857" y="650"/>
                    <a:pt x="2868" y="649"/>
                    <a:pt x="2880" y="649"/>
                  </a:cubicBezTo>
                  <a:cubicBezTo>
                    <a:pt x="3018" y="649"/>
                    <a:pt x="3173" y="717"/>
                    <a:pt x="3313" y="717"/>
                  </a:cubicBezTo>
                  <a:cubicBezTo>
                    <a:pt x="3432" y="717"/>
                    <a:pt x="3541" y="668"/>
                    <a:pt x="3620" y="484"/>
                  </a:cubicBezTo>
                  <a:cubicBezTo>
                    <a:pt x="3334" y="401"/>
                    <a:pt x="3036" y="305"/>
                    <a:pt x="2750" y="210"/>
                  </a:cubicBezTo>
                  <a:cubicBezTo>
                    <a:pt x="2575" y="56"/>
                    <a:pt x="2384" y="1"/>
                    <a:pt x="2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2"/>
            <p:cNvSpPr/>
            <p:nvPr/>
          </p:nvSpPr>
          <p:spPr>
            <a:xfrm>
              <a:off x="6077825" y="2932100"/>
              <a:ext cx="61050" cy="12525"/>
            </a:xfrm>
            <a:custGeom>
              <a:avLst/>
              <a:gdLst/>
              <a:ahLst/>
              <a:cxnLst/>
              <a:rect l="l" t="t" r="r" b="b"/>
              <a:pathLst>
                <a:path w="2442" h="501" extrusionOk="0">
                  <a:moveTo>
                    <a:pt x="1456" y="0"/>
                  </a:moveTo>
                  <a:cubicBezTo>
                    <a:pt x="1347" y="0"/>
                    <a:pt x="1239" y="54"/>
                    <a:pt x="1132" y="141"/>
                  </a:cubicBezTo>
                  <a:cubicBezTo>
                    <a:pt x="1040" y="54"/>
                    <a:pt x="940" y="35"/>
                    <a:pt x="837" y="35"/>
                  </a:cubicBezTo>
                  <a:cubicBezTo>
                    <a:pt x="755" y="35"/>
                    <a:pt x="671" y="47"/>
                    <a:pt x="588" y="47"/>
                  </a:cubicBezTo>
                  <a:cubicBezTo>
                    <a:pt x="531" y="47"/>
                    <a:pt x="473" y="41"/>
                    <a:pt x="417" y="22"/>
                  </a:cubicBezTo>
                  <a:lnTo>
                    <a:pt x="417" y="22"/>
                  </a:lnTo>
                  <a:cubicBezTo>
                    <a:pt x="441" y="331"/>
                    <a:pt x="120" y="236"/>
                    <a:pt x="1" y="403"/>
                  </a:cubicBezTo>
                  <a:cubicBezTo>
                    <a:pt x="504" y="412"/>
                    <a:pt x="1001" y="455"/>
                    <a:pt x="1496" y="455"/>
                  </a:cubicBezTo>
                  <a:cubicBezTo>
                    <a:pt x="1656" y="455"/>
                    <a:pt x="1817" y="450"/>
                    <a:pt x="1977" y="439"/>
                  </a:cubicBezTo>
                  <a:cubicBezTo>
                    <a:pt x="2056" y="476"/>
                    <a:pt x="2133" y="501"/>
                    <a:pt x="2205" y="501"/>
                  </a:cubicBezTo>
                  <a:cubicBezTo>
                    <a:pt x="2294" y="501"/>
                    <a:pt x="2375" y="461"/>
                    <a:pt x="2442" y="355"/>
                  </a:cubicBezTo>
                  <a:cubicBezTo>
                    <a:pt x="2350" y="234"/>
                    <a:pt x="2238" y="216"/>
                    <a:pt x="2125" y="216"/>
                  </a:cubicBezTo>
                  <a:cubicBezTo>
                    <a:pt x="2076" y="216"/>
                    <a:pt x="2028" y="219"/>
                    <a:pt x="1981" y="219"/>
                  </a:cubicBezTo>
                  <a:cubicBezTo>
                    <a:pt x="1879" y="219"/>
                    <a:pt x="1785" y="203"/>
                    <a:pt x="1715" y="105"/>
                  </a:cubicBezTo>
                  <a:cubicBezTo>
                    <a:pt x="1627" y="32"/>
                    <a:pt x="1541" y="0"/>
                    <a:pt x="14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5988825" y="2842450"/>
              <a:ext cx="53900" cy="16775"/>
            </a:xfrm>
            <a:custGeom>
              <a:avLst/>
              <a:gdLst/>
              <a:ahLst/>
              <a:cxnLst/>
              <a:rect l="l" t="t" r="r" b="b"/>
              <a:pathLst>
                <a:path w="2156" h="671" extrusionOk="0">
                  <a:moveTo>
                    <a:pt x="251" y="0"/>
                  </a:moveTo>
                  <a:cubicBezTo>
                    <a:pt x="167" y="191"/>
                    <a:pt x="84" y="405"/>
                    <a:pt x="1" y="596"/>
                  </a:cubicBezTo>
                  <a:cubicBezTo>
                    <a:pt x="513" y="596"/>
                    <a:pt x="1025" y="596"/>
                    <a:pt x="1560" y="607"/>
                  </a:cubicBezTo>
                  <a:cubicBezTo>
                    <a:pt x="1671" y="614"/>
                    <a:pt x="1800" y="670"/>
                    <a:pt x="1912" y="670"/>
                  </a:cubicBezTo>
                  <a:cubicBezTo>
                    <a:pt x="2018" y="670"/>
                    <a:pt x="2110" y="620"/>
                    <a:pt x="2156" y="429"/>
                  </a:cubicBezTo>
                  <a:cubicBezTo>
                    <a:pt x="1790" y="338"/>
                    <a:pt x="1416" y="281"/>
                    <a:pt x="1034" y="281"/>
                  </a:cubicBezTo>
                  <a:cubicBezTo>
                    <a:pt x="967" y="281"/>
                    <a:pt x="901" y="282"/>
                    <a:pt x="834" y="286"/>
                  </a:cubicBezTo>
                  <a:cubicBezTo>
                    <a:pt x="809" y="287"/>
                    <a:pt x="784" y="288"/>
                    <a:pt x="760" y="288"/>
                  </a:cubicBezTo>
                  <a:cubicBezTo>
                    <a:pt x="548" y="288"/>
                    <a:pt x="347" y="235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5995975" y="2826725"/>
              <a:ext cx="47950" cy="12775"/>
            </a:xfrm>
            <a:custGeom>
              <a:avLst/>
              <a:gdLst/>
              <a:ahLst/>
              <a:cxnLst/>
              <a:rect l="l" t="t" r="r" b="b"/>
              <a:pathLst>
                <a:path w="1918" h="511" extrusionOk="0">
                  <a:moveTo>
                    <a:pt x="1225" y="0"/>
                  </a:moveTo>
                  <a:cubicBezTo>
                    <a:pt x="1198" y="0"/>
                    <a:pt x="1171" y="3"/>
                    <a:pt x="1144" y="10"/>
                  </a:cubicBezTo>
                  <a:cubicBezTo>
                    <a:pt x="1012" y="49"/>
                    <a:pt x="881" y="67"/>
                    <a:pt x="750" y="67"/>
                  </a:cubicBezTo>
                  <a:cubicBezTo>
                    <a:pt x="643" y="67"/>
                    <a:pt x="536" y="55"/>
                    <a:pt x="429" y="34"/>
                  </a:cubicBezTo>
                  <a:cubicBezTo>
                    <a:pt x="429" y="22"/>
                    <a:pt x="417" y="22"/>
                    <a:pt x="370" y="22"/>
                  </a:cubicBezTo>
                  <a:cubicBezTo>
                    <a:pt x="322" y="22"/>
                    <a:pt x="298" y="34"/>
                    <a:pt x="262" y="70"/>
                  </a:cubicBezTo>
                  <a:cubicBezTo>
                    <a:pt x="239" y="213"/>
                    <a:pt x="191" y="343"/>
                    <a:pt x="1" y="367"/>
                  </a:cubicBezTo>
                  <a:lnTo>
                    <a:pt x="1" y="510"/>
                  </a:lnTo>
                  <a:cubicBezTo>
                    <a:pt x="150" y="493"/>
                    <a:pt x="301" y="487"/>
                    <a:pt x="452" y="487"/>
                  </a:cubicBezTo>
                  <a:cubicBezTo>
                    <a:pt x="710" y="487"/>
                    <a:pt x="970" y="503"/>
                    <a:pt x="1235" y="503"/>
                  </a:cubicBezTo>
                  <a:cubicBezTo>
                    <a:pt x="1459" y="503"/>
                    <a:pt x="1686" y="492"/>
                    <a:pt x="1917" y="451"/>
                  </a:cubicBezTo>
                  <a:cubicBezTo>
                    <a:pt x="1691" y="284"/>
                    <a:pt x="1548" y="165"/>
                    <a:pt x="1394" y="70"/>
                  </a:cubicBezTo>
                  <a:lnTo>
                    <a:pt x="1417" y="34"/>
                  </a:lnTo>
                  <a:cubicBezTo>
                    <a:pt x="1350" y="17"/>
                    <a:pt x="1289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6004000" y="2865850"/>
              <a:ext cx="62550" cy="9075"/>
            </a:xfrm>
            <a:custGeom>
              <a:avLst/>
              <a:gdLst/>
              <a:ahLst/>
              <a:cxnLst/>
              <a:rect l="l" t="t" r="r" b="b"/>
              <a:pathLst>
                <a:path w="2502" h="363" extrusionOk="0">
                  <a:moveTo>
                    <a:pt x="965" y="1"/>
                  </a:moveTo>
                  <a:cubicBezTo>
                    <a:pt x="741" y="1"/>
                    <a:pt x="514" y="75"/>
                    <a:pt x="290" y="75"/>
                  </a:cubicBezTo>
                  <a:cubicBezTo>
                    <a:pt x="225" y="75"/>
                    <a:pt x="161" y="69"/>
                    <a:pt x="96" y="52"/>
                  </a:cubicBezTo>
                  <a:cubicBezTo>
                    <a:pt x="1" y="136"/>
                    <a:pt x="1" y="243"/>
                    <a:pt x="72" y="362"/>
                  </a:cubicBezTo>
                  <a:cubicBezTo>
                    <a:pt x="882" y="350"/>
                    <a:pt x="1704" y="350"/>
                    <a:pt x="2501" y="326"/>
                  </a:cubicBezTo>
                  <a:cubicBezTo>
                    <a:pt x="2472" y="169"/>
                    <a:pt x="2397" y="134"/>
                    <a:pt x="2308" y="134"/>
                  </a:cubicBezTo>
                  <a:cubicBezTo>
                    <a:pt x="2237" y="134"/>
                    <a:pt x="2157" y="156"/>
                    <a:pt x="2083" y="156"/>
                  </a:cubicBezTo>
                  <a:cubicBezTo>
                    <a:pt x="2059" y="156"/>
                    <a:pt x="2035" y="154"/>
                    <a:pt x="2013" y="148"/>
                  </a:cubicBezTo>
                  <a:cubicBezTo>
                    <a:pt x="1960" y="121"/>
                    <a:pt x="1904" y="112"/>
                    <a:pt x="1846" y="112"/>
                  </a:cubicBezTo>
                  <a:cubicBezTo>
                    <a:pt x="1734" y="112"/>
                    <a:pt x="1615" y="146"/>
                    <a:pt x="1502" y="146"/>
                  </a:cubicBezTo>
                  <a:cubicBezTo>
                    <a:pt x="1414" y="146"/>
                    <a:pt x="1328" y="125"/>
                    <a:pt x="1251" y="52"/>
                  </a:cubicBezTo>
                  <a:cubicBezTo>
                    <a:pt x="1157" y="14"/>
                    <a:pt x="1061" y="1"/>
                    <a:pt x="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2"/>
            <p:cNvSpPr/>
            <p:nvPr/>
          </p:nvSpPr>
          <p:spPr>
            <a:xfrm>
              <a:off x="5977225" y="2902275"/>
              <a:ext cx="40625" cy="10700"/>
            </a:xfrm>
            <a:custGeom>
              <a:avLst/>
              <a:gdLst/>
              <a:ahLst/>
              <a:cxnLst/>
              <a:rect l="l" t="t" r="r" b="b"/>
              <a:pathLst>
                <a:path w="1625" h="428" extrusionOk="0">
                  <a:moveTo>
                    <a:pt x="36" y="0"/>
                  </a:moveTo>
                  <a:cubicBezTo>
                    <a:pt x="24" y="108"/>
                    <a:pt x="24" y="227"/>
                    <a:pt x="0" y="334"/>
                  </a:cubicBezTo>
                  <a:cubicBezTo>
                    <a:pt x="265" y="393"/>
                    <a:pt x="525" y="427"/>
                    <a:pt x="786" y="427"/>
                  </a:cubicBezTo>
                  <a:cubicBezTo>
                    <a:pt x="996" y="427"/>
                    <a:pt x="1205" y="405"/>
                    <a:pt x="1417" y="358"/>
                  </a:cubicBezTo>
                  <a:cubicBezTo>
                    <a:pt x="1452" y="367"/>
                    <a:pt x="1481" y="372"/>
                    <a:pt x="1506" y="372"/>
                  </a:cubicBezTo>
                  <a:cubicBezTo>
                    <a:pt x="1600" y="372"/>
                    <a:pt x="1624" y="302"/>
                    <a:pt x="1596" y="179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2"/>
            <p:cNvSpPr/>
            <p:nvPr/>
          </p:nvSpPr>
          <p:spPr>
            <a:xfrm>
              <a:off x="6121000" y="2934725"/>
              <a:ext cx="44675" cy="11925"/>
            </a:xfrm>
            <a:custGeom>
              <a:avLst/>
              <a:gdLst/>
              <a:ahLst/>
              <a:cxnLst/>
              <a:rect l="l" t="t" r="r" b="b"/>
              <a:pathLst>
                <a:path w="1787" h="477" extrusionOk="0">
                  <a:moveTo>
                    <a:pt x="0" y="0"/>
                  </a:moveTo>
                  <a:lnTo>
                    <a:pt x="0" y="0"/>
                  </a:lnTo>
                  <a:cubicBezTo>
                    <a:pt x="107" y="286"/>
                    <a:pt x="417" y="84"/>
                    <a:pt x="584" y="238"/>
                  </a:cubicBezTo>
                  <a:cubicBezTo>
                    <a:pt x="500" y="357"/>
                    <a:pt x="369" y="298"/>
                    <a:pt x="262" y="334"/>
                  </a:cubicBezTo>
                  <a:cubicBezTo>
                    <a:pt x="506" y="446"/>
                    <a:pt x="757" y="477"/>
                    <a:pt x="1009" y="477"/>
                  </a:cubicBezTo>
                  <a:cubicBezTo>
                    <a:pt x="1237" y="477"/>
                    <a:pt x="1465" y="452"/>
                    <a:pt x="1691" y="441"/>
                  </a:cubicBezTo>
                  <a:cubicBezTo>
                    <a:pt x="1786" y="286"/>
                    <a:pt x="1643" y="250"/>
                    <a:pt x="1560" y="191"/>
                  </a:cubicBezTo>
                  <a:cubicBezTo>
                    <a:pt x="1036" y="131"/>
                    <a:pt x="524" y="6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2"/>
            <p:cNvSpPr/>
            <p:nvPr/>
          </p:nvSpPr>
          <p:spPr>
            <a:xfrm>
              <a:off x="6066525" y="2910600"/>
              <a:ext cx="57475" cy="7100"/>
            </a:xfrm>
            <a:custGeom>
              <a:avLst/>
              <a:gdLst/>
              <a:ahLst/>
              <a:cxnLst/>
              <a:rect l="l" t="t" r="r" b="b"/>
              <a:pathLst>
                <a:path w="2299" h="284" extrusionOk="0">
                  <a:moveTo>
                    <a:pt x="453" y="1"/>
                  </a:moveTo>
                  <a:cubicBezTo>
                    <a:pt x="410" y="48"/>
                    <a:pt x="353" y="56"/>
                    <a:pt x="293" y="56"/>
                  </a:cubicBezTo>
                  <a:cubicBezTo>
                    <a:pt x="259" y="56"/>
                    <a:pt x="223" y="54"/>
                    <a:pt x="189" y="54"/>
                  </a:cubicBezTo>
                  <a:cubicBezTo>
                    <a:pt x="116" y="54"/>
                    <a:pt x="47" y="66"/>
                    <a:pt x="0" y="144"/>
                  </a:cubicBezTo>
                  <a:cubicBezTo>
                    <a:pt x="316" y="233"/>
                    <a:pt x="798" y="284"/>
                    <a:pt x="1247" y="284"/>
                  </a:cubicBezTo>
                  <a:cubicBezTo>
                    <a:pt x="1697" y="284"/>
                    <a:pt x="2114" y="233"/>
                    <a:pt x="2298" y="120"/>
                  </a:cubicBezTo>
                  <a:lnTo>
                    <a:pt x="2298" y="120"/>
                  </a:lnTo>
                  <a:cubicBezTo>
                    <a:pt x="2188" y="128"/>
                    <a:pt x="2083" y="132"/>
                    <a:pt x="1980" y="132"/>
                  </a:cubicBezTo>
                  <a:cubicBezTo>
                    <a:pt x="1628" y="132"/>
                    <a:pt x="1317" y="86"/>
                    <a:pt x="1012" y="13"/>
                  </a:cubicBezTo>
                  <a:cubicBezTo>
                    <a:pt x="971" y="54"/>
                    <a:pt x="924" y="67"/>
                    <a:pt x="876" y="67"/>
                  </a:cubicBezTo>
                  <a:cubicBezTo>
                    <a:pt x="854" y="67"/>
                    <a:pt x="832" y="64"/>
                    <a:pt x="810" y="60"/>
                  </a:cubicBezTo>
                  <a:cubicBezTo>
                    <a:pt x="738" y="60"/>
                    <a:pt x="655" y="60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2"/>
            <p:cNvSpPr/>
            <p:nvPr/>
          </p:nvSpPr>
          <p:spPr>
            <a:xfrm>
              <a:off x="5967700" y="2921025"/>
              <a:ext cx="30075" cy="19075"/>
            </a:xfrm>
            <a:custGeom>
              <a:avLst/>
              <a:gdLst/>
              <a:ahLst/>
              <a:cxnLst/>
              <a:rect l="l" t="t" r="r" b="b"/>
              <a:pathLst>
                <a:path w="1203" h="763" extrusionOk="0">
                  <a:moveTo>
                    <a:pt x="186" y="1"/>
                  </a:moveTo>
                  <a:cubicBezTo>
                    <a:pt x="152" y="1"/>
                    <a:pt x="128" y="19"/>
                    <a:pt x="119" y="60"/>
                  </a:cubicBezTo>
                  <a:lnTo>
                    <a:pt x="119" y="429"/>
                  </a:lnTo>
                  <a:cubicBezTo>
                    <a:pt x="131" y="536"/>
                    <a:pt x="0" y="632"/>
                    <a:pt x="131" y="762"/>
                  </a:cubicBezTo>
                  <a:cubicBezTo>
                    <a:pt x="465" y="739"/>
                    <a:pt x="786" y="739"/>
                    <a:pt x="1120" y="727"/>
                  </a:cubicBezTo>
                  <a:cubicBezTo>
                    <a:pt x="1203" y="643"/>
                    <a:pt x="1191" y="560"/>
                    <a:pt x="1120" y="477"/>
                  </a:cubicBezTo>
                  <a:cubicBezTo>
                    <a:pt x="941" y="310"/>
                    <a:pt x="715" y="370"/>
                    <a:pt x="524" y="346"/>
                  </a:cubicBezTo>
                  <a:cubicBezTo>
                    <a:pt x="310" y="298"/>
                    <a:pt x="262" y="179"/>
                    <a:pt x="239" y="12"/>
                  </a:cubicBezTo>
                  <a:cubicBezTo>
                    <a:pt x="220" y="5"/>
                    <a:pt x="202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2"/>
            <p:cNvSpPr/>
            <p:nvPr/>
          </p:nvSpPr>
          <p:spPr>
            <a:xfrm>
              <a:off x="6160275" y="2938725"/>
              <a:ext cx="38125" cy="7625"/>
            </a:xfrm>
            <a:custGeom>
              <a:avLst/>
              <a:gdLst/>
              <a:ahLst/>
              <a:cxnLst/>
              <a:rect l="l" t="t" r="r" b="b"/>
              <a:pathLst>
                <a:path w="1525" h="305" extrusionOk="0">
                  <a:moveTo>
                    <a:pt x="797" y="0"/>
                  </a:moveTo>
                  <a:cubicBezTo>
                    <a:pt x="565" y="0"/>
                    <a:pt x="330" y="33"/>
                    <a:pt x="102" y="33"/>
                  </a:cubicBezTo>
                  <a:cubicBezTo>
                    <a:pt x="68" y="33"/>
                    <a:pt x="34" y="32"/>
                    <a:pt x="1" y="31"/>
                  </a:cubicBezTo>
                  <a:lnTo>
                    <a:pt x="1" y="31"/>
                  </a:lnTo>
                  <a:cubicBezTo>
                    <a:pt x="48" y="126"/>
                    <a:pt x="96" y="197"/>
                    <a:pt x="144" y="293"/>
                  </a:cubicBezTo>
                  <a:cubicBezTo>
                    <a:pt x="239" y="299"/>
                    <a:pt x="334" y="302"/>
                    <a:pt x="432" y="302"/>
                  </a:cubicBezTo>
                  <a:cubicBezTo>
                    <a:pt x="531" y="302"/>
                    <a:pt x="632" y="299"/>
                    <a:pt x="739" y="293"/>
                  </a:cubicBezTo>
                  <a:cubicBezTo>
                    <a:pt x="739" y="293"/>
                    <a:pt x="751" y="269"/>
                    <a:pt x="775" y="257"/>
                  </a:cubicBezTo>
                  <a:cubicBezTo>
                    <a:pt x="810" y="257"/>
                    <a:pt x="834" y="257"/>
                    <a:pt x="870" y="305"/>
                  </a:cubicBezTo>
                  <a:cubicBezTo>
                    <a:pt x="1060" y="281"/>
                    <a:pt x="1251" y="281"/>
                    <a:pt x="1453" y="281"/>
                  </a:cubicBezTo>
                  <a:cubicBezTo>
                    <a:pt x="1525" y="245"/>
                    <a:pt x="1525" y="197"/>
                    <a:pt x="1453" y="150"/>
                  </a:cubicBezTo>
                  <a:cubicBezTo>
                    <a:pt x="1242" y="30"/>
                    <a:pt x="1021" y="0"/>
                    <a:pt x="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2"/>
            <p:cNvSpPr/>
            <p:nvPr/>
          </p:nvSpPr>
          <p:spPr>
            <a:xfrm>
              <a:off x="6144500" y="2824575"/>
              <a:ext cx="36650" cy="10150"/>
            </a:xfrm>
            <a:custGeom>
              <a:avLst/>
              <a:gdLst/>
              <a:ahLst/>
              <a:cxnLst/>
              <a:rect l="l" t="t" r="r" b="b"/>
              <a:pathLst>
                <a:path w="1466" h="406" extrusionOk="0">
                  <a:moveTo>
                    <a:pt x="775" y="1"/>
                  </a:moveTo>
                  <a:cubicBezTo>
                    <a:pt x="652" y="130"/>
                    <a:pt x="508" y="147"/>
                    <a:pt x="363" y="147"/>
                  </a:cubicBezTo>
                  <a:cubicBezTo>
                    <a:pt x="310" y="147"/>
                    <a:pt x="257" y="145"/>
                    <a:pt x="205" y="145"/>
                  </a:cubicBezTo>
                  <a:cubicBezTo>
                    <a:pt x="135" y="145"/>
                    <a:pt x="66" y="149"/>
                    <a:pt x="1" y="168"/>
                  </a:cubicBezTo>
                  <a:cubicBezTo>
                    <a:pt x="489" y="239"/>
                    <a:pt x="977" y="322"/>
                    <a:pt x="1465" y="406"/>
                  </a:cubicBezTo>
                  <a:lnTo>
                    <a:pt x="1465" y="156"/>
                  </a:lnTo>
                  <a:cubicBezTo>
                    <a:pt x="1394" y="120"/>
                    <a:pt x="1346" y="72"/>
                    <a:pt x="1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2"/>
            <p:cNvSpPr/>
            <p:nvPr/>
          </p:nvSpPr>
          <p:spPr>
            <a:xfrm>
              <a:off x="6072775" y="2867400"/>
              <a:ext cx="44075" cy="9300"/>
            </a:xfrm>
            <a:custGeom>
              <a:avLst/>
              <a:gdLst/>
              <a:ahLst/>
              <a:cxnLst/>
              <a:rect l="l" t="t" r="r" b="b"/>
              <a:pathLst>
                <a:path w="1763" h="372" extrusionOk="0">
                  <a:moveTo>
                    <a:pt x="606" y="1"/>
                  </a:moveTo>
                  <a:cubicBezTo>
                    <a:pt x="516" y="1"/>
                    <a:pt x="425" y="8"/>
                    <a:pt x="334" y="26"/>
                  </a:cubicBezTo>
                  <a:cubicBezTo>
                    <a:pt x="262" y="121"/>
                    <a:pt x="0" y="26"/>
                    <a:pt x="72" y="264"/>
                  </a:cubicBezTo>
                  <a:cubicBezTo>
                    <a:pt x="429" y="288"/>
                    <a:pt x="798" y="312"/>
                    <a:pt x="1167" y="324"/>
                  </a:cubicBezTo>
                  <a:cubicBezTo>
                    <a:pt x="1358" y="252"/>
                    <a:pt x="1596" y="371"/>
                    <a:pt x="1762" y="169"/>
                  </a:cubicBezTo>
                  <a:cubicBezTo>
                    <a:pt x="1375" y="140"/>
                    <a:pt x="996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2"/>
            <p:cNvSpPr/>
            <p:nvPr/>
          </p:nvSpPr>
          <p:spPr>
            <a:xfrm>
              <a:off x="6044800" y="2906500"/>
              <a:ext cx="33050" cy="8600"/>
            </a:xfrm>
            <a:custGeom>
              <a:avLst/>
              <a:gdLst/>
              <a:ahLst/>
              <a:cxnLst/>
              <a:rect l="l" t="t" r="r" b="b"/>
              <a:pathLst>
                <a:path w="1322" h="344" extrusionOk="0">
                  <a:moveTo>
                    <a:pt x="498" y="1"/>
                  </a:moveTo>
                  <a:cubicBezTo>
                    <a:pt x="343" y="1"/>
                    <a:pt x="185" y="19"/>
                    <a:pt x="24" y="58"/>
                  </a:cubicBezTo>
                  <a:cubicBezTo>
                    <a:pt x="0" y="296"/>
                    <a:pt x="262" y="189"/>
                    <a:pt x="322" y="308"/>
                  </a:cubicBezTo>
                  <a:cubicBezTo>
                    <a:pt x="500" y="308"/>
                    <a:pt x="691" y="320"/>
                    <a:pt x="869" y="320"/>
                  </a:cubicBezTo>
                  <a:cubicBezTo>
                    <a:pt x="1024" y="296"/>
                    <a:pt x="1215" y="343"/>
                    <a:pt x="1322" y="177"/>
                  </a:cubicBezTo>
                  <a:cubicBezTo>
                    <a:pt x="1053" y="62"/>
                    <a:pt x="780" y="1"/>
                    <a:pt x="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2"/>
            <p:cNvSpPr/>
            <p:nvPr/>
          </p:nvSpPr>
          <p:spPr>
            <a:xfrm>
              <a:off x="5987650" y="2862850"/>
              <a:ext cx="18775" cy="12350"/>
            </a:xfrm>
            <a:custGeom>
              <a:avLst/>
              <a:gdLst/>
              <a:ahLst/>
              <a:cxnLst/>
              <a:rect l="l" t="t" r="r" b="b"/>
              <a:pathLst>
                <a:path w="751" h="494" extrusionOk="0">
                  <a:moveTo>
                    <a:pt x="335" y="0"/>
                  </a:moveTo>
                  <a:cubicBezTo>
                    <a:pt x="178" y="0"/>
                    <a:pt x="80" y="129"/>
                    <a:pt x="48" y="268"/>
                  </a:cubicBezTo>
                  <a:cubicBezTo>
                    <a:pt x="0" y="470"/>
                    <a:pt x="179" y="494"/>
                    <a:pt x="322" y="494"/>
                  </a:cubicBezTo>
                  <a:cubicBezTo>
                    <a:pt x="453" y="494"/>
                    <a:pt x="595" y="482"/>
                    <a:pt x="738" y="470"/>
                  </a:cubicBezTo>
                  <a:cubicBezTo>
                    <a:pt x="750" y="375"/>
                    <a:pt x="750" y="268"/>
                    <a:pt x="750" y="172"/>
                  </a:cubicBezTo>
                  <a:cubicBezTo>
                    <a:pt x="631" y="113"/>
                    <a:pt x="512" y="30"/>
                    <a:pt x="393" y="6"/>
                  </a:cubicBezTo>
                  <a:cubicBezTo>
                    <a:pt x="373" y="2"/>
                    <a:pt x="354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2"/>
            <p:cNvSpPr/>
            <p:nvPr/>
          </p:nvSpPr>
          <p:spPr>
            <a:xfrm>
              <a:off x="6051350" y="2865700"/>
              <a:ext cx="29775" cy="8325"/>
            </a:xfrm>
            <a:custGeom>
              <a:avLst/>
              <a:gdLst/>
              <a:ahLst/>
              <a:cxnLst/>
              <a:rect l="l" t="t" r="r" b="b"/>
              <a:pathLst>
                <a:path w="1191" h="333" extrusionOk="0">
                  <a:moveTo>
                    <a:pt x="634" y="0"/>
                  </a:moveTo>
                  <a:cubicBezTo>
                    <a:pt x="441" y="0"/>
                    <a:pt x="249" y="33"/>
                    <a:pt x="60" y="94"/>
                  </a:cubicBezTo>
                  <a:cubicBezTo>
                    <a:pt x="0" y="118"/>
                    <a:pt x="0" y="154"/>
                    <a:pt x="36" y="201"/>
                  </a:cubicBezTo>
                  <a:cubicBezTo>
                    <a:pt x="90" y="215"/>
                    <a:pt x="148" y="217"/>
                    <a:pt x="206" y="217"/>
                  </a:cubicBezTo>
                  <a:cubicBezTo>
                    <a:pt x="229" y="217"/>
                    <a:pt x="253" y="217"/>
                    <a:pt x="276" y="217"/>
                  </a:cubicBezTo>
                  <a:cubicBezTo>
                    <a:pt x="400" y="217"/>
                    <a:pt x="524" y="225"/>
                    <a:pt x="631" y="332"/>
                  </a:cubicBezTo>
                  <a:lnTo>
                    <a:pt x="929" y="332"/>
                  </a:lnTo>
                  <a:cubicBezTo>
                    <a:pt x="1012" y="249"/>
                    <a:pt x="1107" y="166"/>
                    <a:pt x="1191" y="94"/>
                  </a:cubicBezTo>
                  <a:cubicBezTo>
                    <a:pt x="1005" y="30"/>
                    <a:pt x="819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6012650" y="2906725"/>
              <a:ext cx="24125" cy="7975"/>
            </a:xfrm>
            <a:custGeom>
              <a:avLst/>
              <a:gdLst/>
              <a:ahLst/>
              <a:cxnLst/>
              <a:rect l="l" t="t" r="r" b="b"/>
              <a:pathLst>
                <a:path w="965" h="319" extrusionOk="0">
                  <a:moveTo>
                    <a:pt x="179" y="1"/>
                  </a:moveTo>
                  <a:lnTo>
                    <a:pt x="0" y="180"/>
                  </a:lnTo>
                  <a:cubicBezTo>
                    <a:pt x="155" y="289"/>
                    <a:pt x="313" y="319"/>
                    <a:pt x="475" y="319"/>
                  </a:cubicBezTo>
                  <a:cubicBezTo>
                    <a:pt x="612" y="319"/>
                    <a:pt x="751" y="298"/>
                    <a:pt x="893" y="287"/>
                  </a:cubicBezTo>
                  <a:cubicBezTo>
                    <a:pt x="965" y="215"/>
                    <a:pt x="965" y="132"/>
                    <a:pt x="893" y="49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5995675" y="2931750"/>
              <a:ext cx="21150" cy="7450"/>
            </a:xfrm>
            <a:custGeom>
              <a:avLst/>
              <a:gdLst/>
              <a:ahLst/>
              <a:cxnLst/>
              <a:rect l="l" t="t" r="r" b="b"/>
              <a:pathLst>
                <a:path w="846" h="298" extrusionOk="0">
                  <a:moveTo>
                    <a:pt x="846" y="0"/>
                  </a:moveTo>
                  <a:lnTo>
                    <a:pt x="846" y="0"/>
                  </a:lnTo>
                  <a:cubicBezTo>
                    <a:pt x="560" y="12"/>
                    <a:pt x="274" y="12"/>
                    <a:pt x="1" y="24"/>
                  </a:cubicBezTo>
                  <a:lnTo>
                    <a:pt x="1" y="286"/>
                  </a:lnTo>
                  <a:cubicBezTo>
                    <a:pt x="239" y="286"/>
                    <a:pt x="477" y="298"/>
                    <a:pt x="715" y="298"/>
                  </a:cubicBezTo>
                  <a:cubicBezTo>
                    <a:pt x="751" y="191"/>
                    <a:pt x="798" y="107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6027525" y="2852850"/>
              <a:ext cx="27700" cy="7800"/>
            </a:xfrm>
            <a:custGeom>
              <a:avLst/>
              <a:gdLst/>
              <a:ahLst/>
              <a:cxnLst/>
              <a:rect l="l" t="t" r="r" b="b"/>
              <a:pathLst>
                <a:path w="1108" h="312" extrusionOk="0">
                  <a:moveTo>
                    <a:pt x="596" y="1"/>
                  </a:moveTo>
                  <a:cubicBezTo>
                    <a:pt x="453" y="227"/>
                    <a:pt x="215" y="120"/>
                    <a:pt x="1" y="180"/>
                  </a:cubicBezTo>
                  <a:cubicBezTo>
                    <a:pt x="156" y="275"/>
                    <a:pt x="310" y="311"/>
                    <a:pt x="464" y="311"/>
                  </a:cubicBezTo>
                  <a:cubicBezTo>
                    <a:pt x="675" y="311"/>
                    <a:pt x="888" y="243"/>
                    <a:pt x="1108" y="168"/>
                  </a:cubicBezTo>
                  <a:cubicBezTo>
                    <a:pt x="1016" y="23"/>
                    <a:pt x="900" y="10"/>
                    <a:pt x="785" y="10"/>
                  </a:cubicBezTo>
                  <a:cubicBezTo>
                    <a:pt x="760" y="10"/>
                    <a:pt x="735" y="10"/>
                    <a:pt x="710" y="10"/>
                  </a:cubicBezTo>
                  <a:cubicBezTo>
                    <a:pt x="671" y="10"/>
                    <a:pt x="633" y="9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6034975" y="2906925"/>
              <a:ext cx="17875" cy="7275"/>
            </a:xfrm>
            <a:custGeom>
              <a:avLst/>
              <a:gdLst/>
              <a:ahLst/>
              <a:cxnLst/>
              <a:rect l="l" t="t" r="r" b="b"/>
              <a:pathLst>
                <a:path w="715" h="291" extrusionOk="0">
                  <a:moveTo>
                    <a:pt x="197" y="0"/>
                  </a:moveTo>
                  <a:cubicBezTo>
                    <a:pt x="129" y="0"/>
                    <a:pt x="62" y="12"/>
                    <a:pt x="0" y="41"/>
                  </a:cubicBezTo>
                  <a:lnTo>
                    <a:pt x="0" y="279"/>
                  </a:lnTo>
                  <a:cubicBezTo>
                    <a:pt x="238" y="279"/>
                    <a:pt x="476" y="291"/>
                    <a:pt x="715" y="291"/>
                  </a:cubicBezTo>
                  <a:cubicBezTo>
                    <a:pt x="667" y="148"/>
                    <a:pt x="476" y="160"/>
                    <a:pt x="417" y="41"/>
                  </a:cubicBezTo>
                  <a:cubicBezTo>
                    <a:pt x="348" y="15"/>
                    <a:pt x="272" y="0"/>
                    <a:pt x="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6033475" y="2866400"/>
              <a:ext cx="19075" cy="4475"/>
            </a:xfrm>
            <a:custGeom>
              <a:avLst/>
              <a:gdLst/>
              <a:ahLst/>
              <a:cxnLst/>
              <a:rect l="l" t="t" r="r" b="b"/>
              <a:pathLst>
                <a:path w="763" h="179" extrusionOk="0">
                  <a:moveTo>
                    <a:pt x="499" y="0"/>
                  </a:moveTo>
                  <a:cubicBezTo>
                    <a:pt x="372" y="0"/>
                    <a:pt x="243" y="31"/>
                    <a:pt x="111" y="31"/>
                  </a:cubicBezTo>
                  <a:cubicBezTo>
                    <a:pt x="98" y="31"/>
                    <a:pt x="85" y="31"/>
                    <a:pt x="72" y="30"/>
                  </a:cubicBezTo>
                  <a:lnTo>
                    <a:pt x="72" y="30"/>
                  </a:lnTo>
                  <a:cubicBezTo>
                    <a:pt x="13" y="90"/>
                    <a:pt x="1" y="173"/>
                    <a:pt x="96" y="173"/>
                  </a:cubicBezTo>
                  <a:cubicBezTo>
                    <a:pt x="167" y="177"/>
                    <a:pt x="239" y="179"/>
                    <a:pt x="310" y="179"/>
                  </a:cubicBezTo>
                  <a:cubicBezTo>
                    <a:pt x="452" y="179"/>
                    <a:pt x="592" y="173"/>
                    <a:pt x="727" y="173"/>
                  </a:cubicBezTo>
                  <a:cubicBezTo>
                    <a:pt x="751" y="138"/>
                    <a:pt x="763" y="102"/>
                    <a:pt x="763" y="66"/>
                  </a:cubicBezTo>
                  <a:cubicBezTo>
                    <a:pt x="675" y="15"/>
                    <a:pt x="587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6196000" y="2943050"/>
              <a:ext cx="7350" cy="4850"/>
            </a:xfrm>
            <a:custGeom>
              <a:avLst/>
              <a:gdLst/>
              <a:ahLst/>
              <a:cxnLst/>
              <a:rect l="l" t="t" r="r" b="b"/>
              <a:pathLst>
                <a:path w="294" h="194" extrusionOk="0">
                  <a:moveTo>
                    <a:pt x="1" y="1"/>
                  </a:moveTo>
                  <a:lnTo>
                    <a:pt x="1" y="132"/>
                  </a:lnTo>
                  <a:cubicBezTo>
                    <a:pt x="71" y="167"/>
                    <a:pt x="136" y="194"/>
                    <a:pt x="185" y="194"/>
                  </a:cubicBezTo>
                  <a:cubicBezTo>
                    <a:pt x="253" y="194"/>
                    <a:pt x="293" y="144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6083775" y="2910300"/>
              <a:ext cx="8075" cy="3400"/>
            </a:xfrm>
            <a:custGeom>
              <a:avLst/>
              <a:gdLst/>
              <a:ahLst/>
              <a:cxnLst/>
              <a:rect l="l" t="t" r="r" b="b"/>
              <a:pathLst>
                <a:path w="323" h="136" extrusionOk="0">
                  <a:moveTo>
                    <a:pt x="48" y="1"/>
                  </a:moveTo>
                  <a:lnTo>
                    <a:pt x="48" y="1"/>
                  </a:lnTo>
                  <a:cubicBezTo>
                    <a:pt x="1" y="37"/>
                    <a:pt x="13" y="84"/>
                    <a:pt x="60" y="132"/>
                  </a:cubicBezTo>
                  <a:cubicBezTo>
                    <a:pt x="81" y="134"/>
                    <a:pt x="101" y="136"/>
                    <a:pt x="121" y="136"/>
                  </a:cubicBezTo>
                  <a:cubicBezTo>
                    <a:pt x="203" y="136"/>
                    <a:pt x="274" y="111"/>
                    <a:pt x="322" y="25"/>
                  </a:cubicBezTo>
                  <a:cubicBezTo>
                    <a:pt x="239" y="25"/>
                    <a:pt x="144" y="13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6081400" y="2910400"/>
              <a:ext cx="3900" cy="3500"/>
            </a:xfrm>
            <a:custGeom>
              <a:avLst/>
              <a:gdLst/>
              <a:ahLst/>
              <a:cxnLst/>
              <a:rect l="l" t="t" r="r" b="b"/>
              <a:pathLst>
                <a:path w="156" h="140" extrusionOk="0">
                  <a:moveTo>
                    <a:pt x="84" y="1"/>
                  </a:moveTo>
                  <a:cubicBezTo>
                    <a:pt x="56" y="1"/>
                    <a:pt x="28" y="7"/>
                    <a:pt x="1" y="21"/>
                  </a:cubicBezTo>
                  <a:cubicBezTo>
                    <a:pt x="48" y="68"/>
                    <a:pt x="108" y="92"/>
                    <a:pt x="155" y="140"/>
                  </a:cubicBezTo>
                  <a:cubicBezTo>
                    <a:pt x="143" y="92"/>
                    <a:pt x="143" y="56"/>
                    <a:pt x="143" y="9"/>
                  </a:cubicBezTo>
                  <a:cubicBezTo>
                    <a:pt x="124" y="4"/>
                    <a:pt x="104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2"/>
            <p:cNvSpPr/>
            <p:nvPr/>
          </p:nvSpPr>
          <p:spPr>
            <a:xfrm>
              <a:off x="5970675" y="2917450"/>
              <a:ext cx="3000" cy="4500"/>
            </a:xfrm>
            <a:custGeom>
              <a:avLst/>
              <a:gdLst/>
              <a:ahLst/>
              <a:cxnLst/>
              <a:rect l="l" t="t" r="r" b="b"/>
              <a:pathLst>
                <a:path w="120" h="180" extrusionOk="0">
                  <a:moveTo>
                    <a:pt x="108" y="1"/>
                  </a:moveTo>
                  <a:cubicBezTo>
                    <a:pt x="48" y="36"/>
                    <a:pt x="0" y="108"/>
                    <a:pt x="0" y="179"/>
                  </a:cubicBezTo>
                  <a:cubicBezTo>
                    <a:pt x="48" y="167"/>
                    <a:pt x="72" y="155"/>
                    <a:pt x="120" y="143"/>
                  </a:cubicBezTo>
                  <a:lnTo>
                    <a:pt x="120" y="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2"/>
            <p:cNvSpPr/>
            <p:nvPr/>
          </p:nvSpPr>
          <p:spPr>
            <a:xfrm>
              <a:off x="5911750" y="2451925"/>
              <a:ext cx="89000" cy="14800"/>
            </a:xfrm>
            <a:custGeom>
              <a:avLst/>
              <a:gdLst/>
              <a:ahLst/>
              <a:cxnLst/>
              <a:rect l="l" t="t" r="r" b="b"/>
              <a:pathLst>
                <a:path w="3560" h="592" extrusionOk="0">
                  <a:moveTo>
                    <a:pt x="917" y="0"/>
                  </a:moveTo>
                  <a:cubicBezTo>
                    <a:pt x="793" y="113"/>
                    <a:pt x="657" y="137"/>
                    <a:pt x="518" y="137"/>
                  </a:cubicBezTo>
                  <a:cubicBezTo>
                    <a:pt x="407" y="137"/>
                    <a:pt x="295" y="121"/>
                    <a:pt x="187" y="121"/>
                  </a:cubicBezTo>
                  <a:cubicBezTo>
                    <a:pt x="144" y="121"/>
                    <a:pt x="101" y="124"/>
                    <a:pt x="60" y="131"/>
                  </a:cubicBezTo>
                  <a:cubicBezTo>
                    <a:pt x="0" y="179"/>
                    <a:pt x="0" y="238"/>
                    <a:pt x="60" y="274"/>
                  </a:cubicBezTo>
                  <a:cubicBezTo>
                    <a:pt x="257" y="379"/>
                    <a:pt x="463" y="401"/>
                    <a:pt x="670" y="401"/>
                  </a:cubicBezTo>
                  <a:cubicBezTo>
                    <a:pt x="818" y="401"/>
                    <a:pt x="965" y="389"/>
                    <a:pt x="1109" y="389"/>
                  </a:cubicBezTo>
                  <a:cubicBezTo>
                    <a:pt x="1152" y="389"/>
                    <a:pt x="1196" y="391"/>
                    <a:pt x="1238" y="393"/>
                  </a:cubicBezTo>
                  <a:cubicBezTo>
                    <a:pt x="1863" y="443"/>
                    <a:pt x="2480" y="592"/>
                    <a:pt x="3109" y="592"/>
                  </a:cubicBezTo>
                  <a:cubicBezTo>
                    <a:pt x="3235" y="592"/>
                    <a:pt x="3362" y="586"/>
                    <a:pt x="3489" y="572"/>
                  </a:cubicBezTo>
                  <a:cubicBezTo>
                    <a:pt x="3536" y="548"/>
                    <a:pt x="3560" y="500"/>
                    <a:pt x="3548" y="441"/>
                  </a:cubicBezTo>
                  <a:cubicBezTo>
                    <a:pt x="3512" y="357"/>
                    <a:pt x="3417" y="334"/>
                    <a:pt x="3358" y="274"/>
                  </a:cubicBezTo>
                  <a:cubicBezTo>
                    <a:pt x="3170" y="274"/>
                    <a:pt x="3015" y="135"/>
                    <a:pt x="2839" y="135"/>
                  </a:cubicBezTo>
                  <a:cubicBezTo>
                    <a:pt x="2802" y="135"/>
                    <a:pt x="2765" y="141"/>
                    <a:pt x="2727" y="155"/>
                  </a:cubicBezTo>
                  <a:cubicBezTo>
                    <a:pt x="2529" y="235"/>
                    <a:pt x="2339" y="266"/>
                    <a:pt x="2153" y="266"/>
                  </a:cubicBezTo>
                  <a:cubicBezTo>
                    <a:pt x="1731" y="266"/>
                    <a:pt x="1330" y="108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6043900" y="2490600"/>
              <a:ext cx="66700" cy="15175"/>
            </a:xfrm>
            <a:custGeom>
              <a:avLst/>
              <a:gdLst/>
              <a:ahLst/>
              <a:cxnLst/>
              <a:rect l="l" t="t" r="r" b="b"/>
              <a:pathLst>
                <a:path w="2668" h="607" extrusionOk="0">
                  <a:moveTo>
                    <a:pt x="369" y="0"/>
                  </a:moveTo>
                  <a:cubicBezTo>
                    <a:pt x="327" y="0"/>
                    <a:pt x="284" y="8"/>
                    <a:pt x="239" y="25"/>
                  </a:cubicBezTo>
                  <a:cubicBezTo>
                    <a:pt x="191" y="73"/>
                    <a:pt x="155" y="120"/>
                    <a:pt x="96" y="156"/>
                  </a:cubicBezTo>
                  <a:cubicBezTo>
                    <a:pt x="0" y="251"/>
                    <a:pt x="0" y="346"/>
                    <a:pt x="96" y="442"/>
                  </a:cubicBezTo>
                  <a:cubicBezTo>
                    <a:pt x="533" y="480"/>
                    <a:pt x="954" y="606"/>
                    <a:pt x="1385" y="606"/>
                  </a:cubicBezTo>
                  <a:cubicBezTo>
                    <a:pt x="1482" y="606"/>
                    <a:pt x="1580" y="600"/>
                    <a:pt x="1679" y="584"/>
                  </a:cubicBezTo>
                  <a:cubicBezTo>
                    <a:pt x="1750" y="529"/>
                    <a:pt x="1830" y="518"/>
                    <a:pt x="1912" y="518"/>
                  </a:cubicBezTo>
                  <a:cubicBezTo>
                    <a:pt x="1960" y="518"/>
                    <a:pt x="2010" y="522"/>
                    <a:pt x="2058" y="522"/>
                  </a:cubicBezTo>
                  <a:cubicBezTo>
                    <a:pt x="2120" y="522"/>
                    <a:pt x="2181" y="516"/>
                    <a:pt x="2239" y="489"/>
                  </a:cubicBezTo>
                  <a:lnTo>
                    <a:pt x="2251" y="430"/>
                  </a:lnTo>
                  <a:lnTo>
                    <a:pt x="2310" y="394"/>
                  </a:lnTo>
                  <a:lnTo>
                    <a:pt x="2358" y="442"/>
                  </a:lnTo>
                  <a:cubicBezTo>
                    <a:pt x="2453" y="382"/>
                    <a:pt x="2560" y="334"/>
                    <a:pt x="2667" y="275"/>
                  </a:cubicBezTo>
                  <a:cubicBezTo>
                    <a:pt x="2179" y="192"/>
                    <a:pt x="1679" y="120"/>
                    <a:pt x="1227" y="61"/>
                  </a:cubicBezTo>
                  <a:cubicBezTo>
                    <a:pt x="1132" y="132"/>
                    <a:pt x="1227" y="299"/>
                    <a:pt x="1108" y="358"/>
                  </a:cubicBezTo>
                  <a:cubicBezTo>
                    <a:pt x="1191" y="275"/>
                    <a:pt x="1179" y="215"/>
                    <a:pt x="1084" y="156"/>
                  </a:cubicBezTo>
                  <a:cubicBezTo>
                    <a:pt x="1043" y="170"/>
                    <a:pt x="1003" y="176"/>
                    <a:pt x="964" y="176"/>
                  </a:cubicBezTo>
                  <a:cubicBezTo>
                    <a:pt x="755" y="176"/>
                    <a:pt x="577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6001625" y="2454300"/>
              <a:ext cx="73775" cy="15925"/>
            </a:xfrm>
            <a:custGeom>
              <a:avLst/>
              <a:gdLst/>
              <a:ahLst/>
              <a:cxnLst/>
              <a:rect l="l" t="t" r="r" b="b"/>
              <a:pathLst>
                <a:path w="2951" h="637" extrusionOk="0">
                  <a:moveTo>
                    <a:pt x="1168" y="36"/>
                  </a:moveTo>
                  <a:cubicBezTo>
                    <a:pt x="798" y="167"/>
                    <a:pt x="370" y="1"/>
                    <a:pt x="1" y="227"/>
                  </a:cubicBezTo>
                  <a:cubicBezTo>
                    <a:pt x="1" y="346"/>
                    <a:pt x="84" y="405"/>
                    <a:pt x="179" y="453"/>
                  </a:cubicBezTo>
                  <a:cubicBezTo>
                    <a:pt x="275" y="501"/>
                    <a:pt x="394" y="572"/>
                    <a:pt x="501" y="572"/>
                  </a:cubicBezTo>
                  <a:cubicBezTo>
                    <a:pt x="1251" y="596"/>
                    <a:pt x="1989" y="620"/>
                    <a:pt x="2739" y="632"/>
                  </a:cubicBezTo>
                  <a:cubicBezTo>
                    <a:pt x="2761" y="635"/>
                    <a:pt x="2782" y="636"/>
                    <a:pt x="2800" y="636"/>
                  </a:cubicBezTo>
                  <a:cubicBezTo>
                    <a:pt x="2926" y="636"/>
                    <a:pt x="2951" y="563"/>
                    <a:pt x="2930" y="417"/>
                  </a:cubicBezTo>
                  <a:cubicBezTo>
                    <a:pt x="2442" y="382"/>
                    <a:pt x="1930" y="298"/>
                    <a:pt x="1441" y="274"/>
                  </a:cubicBezTo>
                  <a:cubicBezTo>
                    <a:pt x="1251" y="262"/>
                    <a:pt x="1203" y="179"/>
                    <a:pt x="1168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5744450" y="2470300"/>
              <a:ext cx="47650" cy="9725"/>
            </a:xfrm>
            <a:custGeom>
              <a:avLst/>
              <a:gdLst/>
              <a:ahLst/>
              <a:cxnLst/>
              <a:rect l="l" t="t" r="r" b="b"/>
              <a:pathLst>
                <a:path w="1906" h="389" extrusionOk="0">
                  <a:moveTo>
                    <a:pt x="653" y="0"/>
                  </a:moveTo>
                  <a:cubicBezTo>
                    <a:pt x="439" y="0"/>
                    <a:pt x="222" y="29"/>
                    <a:pt x="1" y="99"/>
                  </a:cubicBezTo>
                  <a:lnTo>
                    <a:pt x="1" y="373"/>
                  </a:lnTo>
                  <a:cubicBezTo>
                    <a:pt x="141" y="356"/>
                    <a:pt x="281" y="351"/>
                    <a:pt x="421" y="351"/>
                  </a:cubicBezTo>
                  <a:cubicBezTo>
                    <a:pt x="779" y="351"/>
                    <a:pt x="1137" y="389"/>
                    <a:pt x="1494" y="389"/>
                  </a:cubicBezTo>
                  <a:cubicBezTo>
                    <a:pt x="1616" y="389"/>
                    <a:pt x="1737" y="384"/>
                    <a:pt x="1858" y="373"/>
                  </a:cubicBezTo>
                  <a:cubicBezTo>
                    <a:pt x="1906" y="337"/>
                    <a:pt x="1906" y="277"/>
                    <a:pt x="1846" y="230"/>
                  </a:cubicBezTo>
                  <a:cubicBezTo>
                    <a:pt x="1456" y="105"/>
                    <a:pt x="1060" y="0"/>
                    <a:pt x="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5919175" y="2481425"/>
              <a:ext cx="44375" cy="12600"/>
            </a:xfrm>
            <a:custGeom>
              <a:avLst/>
              <a:gdLst/>
              <a:ahLst/>
              <a:cxnLst/>
              <a:rect l="l" t="t" r="r" b="b"/>
              <a:pathLst>
                <a:path w="1775" h="504" extrusionOk="0">
                  <a:moveTo>
                    <a:pt x="1086" y="0"/>
                  </a:moveTo>
                  <a:cubicBezTo>
                    <a:pt x="836" y="0"/>
                    <a:pt x="581" y="75"/>
                    <a:pt x="346" y="225"/>
                  </a:cubicBezTo>
                  <a:cubicBezTo>
                    <a:pt x="292" y="193"/>
                    <a:pt x="239" y="175"/>
                    <a:pt x="187" y="175"/>
                  </a:cubicBezTo>
                  <a:cubicBezTo>
                    <a:pt x="122" y="175"/>
                    <a:pt x="60" y="202"/>
                    <a:pt x="1" y="261"/>
                  </a:cubicBezTo>
                  <a:cubicBezTo>
                    <a:pt x="460" y="428"/>
                    <a:pt x="929" y="503"/>
                    <a:pt x="1406" y="503"/>
                  </a:cubicBezTo>
                  <a:cubicBezTo>
                    <a:pt x="1473" y="503"/>
                    <a:pt x="1541" y="502"/>
                    <a:pt x="1608" y="499"/>
                  </a:cubicBezTo>
                  <a:lnTo>
                    <a:pt x="1656" y="451"/>
                  </a:lnTo>
                  <a:lnTo>
                    <a:pt x="1656" y="392"/>
                  </a:lnTo>
                  <a:lnTo>
                    <a:pt x="1644" y="332"/>
                  </a:lnTo>
                  <a:lnTo>
                    <a:pt x="1703" y="320"/>
                  </a:lnTo>
                  <a:cubicBezTo>
                    <a:pt x="1751" y="309"/>
                    <a:pt x="1775" y="261"/>
                    <a:pt x="1775" y="213"/>
                  </a:cubicBezTo>
                  <a:cubicBezTo>
                    <a:pt x="1568" y="72"/>
                    <a:pt x="1330" y="0"/>
                    <a:pt x="10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5884350" y="2477500"/>
              <a:ext cx="34550" cy="12600"/>
            </a:xfrm>
            <a:custGeom>
              <a:avLst/>
              <a:gdLst/>
              <a:ahLst/>
              <a:cxnLst/>
              <a:rect l="l" t="t" r="r" b="b"/>
              <a:pathLst>
                <a:path w="1382" h="504" extrusionOk="0">
                  <a:moveTo>
                    <a:pt x="592" y="0"/>
                  </a:moveTo>
                  <a:cubicBezTo>
                    <a:pt x="394" y="0"/>
                    <a:pt x="197" y="32"/>
                    <a:pt x="1" y="108"/>
                  </a:cubicBezTo>
                  <a:cubicBezTo>
                    <a:pt x="84" y="204"/>
                    <a:pt x="191" y="299"/>
                    <a:pt x="286" y="406"/>
                  </a:cubicBezTo>
                  <a:cubicBezTo>
                    <a:pt x="494" y="443"/>
                    <a:pt x="706" y="503"/>
                    <a:pt x="922" y="503"/>
                  </a:cubicBezTo>
                  <a:cubicBezTo>
                    <a:pt x="1054" y="503"/>
                    <a:pt x="1187" y="481"/>
                    <a:pt x="1322" y="418"/>
                  </a:cubicBezTo>
                  <a:cubicBezTo>
                    <a:pt x="1298" y="311"/>
                    <a:pt x="1382" y="192"/>
                    <a:pt x="1298" y="108"/>
                  </a:cubicBezTo>
                  <a:cubicBezTo>
                    <a:pt x="1060" y="44"/>
                    <a:pt x="825" y="0"/>
                    <a:pt x="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6011450" y="2489875"/>
              <a:ext cx="33950" cy="12425"/>
            </a:xfrm>
            <a:custGeom>
              <a:avLst/>
              <a:gdLst/>
              <a:ahLst/>
              <a:cxnLst/>
              <a:rect l="l" t="t" r="r" b="b"/>
              <a:pathLst>
                <a:path w="1358" h="497" extrusionOk="0">
                  <a:moveTo>
                    <a:pt x="816" y="1"/>
                  </a:moveTo>
                  <a:cubicBezTo>
                    <a:pt x="663" y="1"/>
                    <a:pt x="506" y="27"/>
                    <a:pt x="346" y="54"/>
                  </a:cubicBezTo>
                  <a:cubicBezTo>
                    <a:pt x="327" y="130"/>
                    <a:pt x="300" y="183"/>
                    <a:pt x="235" y="183"/>
                  </a:cubicBezTo>
                  <a:cubicBezTo>
                    <a:pt x="219" y="183"/>
                    <a:pt x="201" y="180"/>
                    <a:pt x="179" y="173"/>
                  </a:cubicBezTo>
                  <a:lnTo>
                    <a:pt x="72" y="173"/>
                  </a:lnTo>
                  <a:cubicBezTo>
                    <a:pt x="1" y="232"/>
                    <a:pt x="1" y="292"/>
                    <a:pt x="60" y="352"/>
                  </a:cubicBezTo>
                  <a:cubicBezTo>
                    <a:pt x="253" y="468"/>
                    <a:pt x="454" y="496"/>
                    <a:pt x="657" y="496"/>
                  </a:cubicBezTo>
                  <a:cubicBezTo>
                    <a:pt x="858" y="496"/>
                    <a:pt x="1061" y="468"/>
                    <a:pt x="1260" y="468"/>
                  </a:cubicBezTo>
                  <a:cubicBezTo>
                    <a:pt x="1293" y="468"/>
                    <a:pt x="1325" y="469"/>
                    <a:pt x="1358" y="471"/>
                  </a:cubicBezTo>
                  <a:lnTo>
                    <a:pt x="1358" y="173"/>
                  </a:lnTo>
                  <a:cubicBezTo>
                    <a:pt x="1187" y="41"/>
                    <a:pt x="1005" y="1"/>
                    <a:pt x="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5858750" y="2448975"/>
              <a:ext cx="39025" cy="7825"/>
            </a:xfrm>
            <a:custGeom>
              <a:avLst/>
              <a:gdLst/>
              <a:ahLst/>
              <a:cxnLst/>
              <a:rect l="l" t="t" r="r" b="b"/>
              <a:pathLst>
                <a:path w="1561" h="313" extrusionOk="0">
                  <a:moveTo>
                    <a:pt x="561" y="0"/>
                  </a:moveTo>
                  <a:cubicBezTo>
                    <a:pt x="368" y="0"/>
                    <a:pt x="180" y="29"/>
                    <a:pt x="1" y="83"/>
                  </a:cubicBezTo>
                  <a:cubicBezTo>
                    <a:pt x="13" y="130"/>
                    <a:pt x="13" y="190"/>
                    <a:pt x="13" y="237"/>
                  </a:cubicBezTo>
                  <a:cubicBezTo>
                    <a:pt x="53" y="233"/>
                    <a:pt x="94" y="231"/>
                    <a:pt x="134" y="231"/>
                  </a:cubicBezTo>
                  <a:cubicBezTo>
                    <a:pt x="396" y="231"/>
                    <a:pt x="658" y="312"/>
                    <a:pt x="924" y="312"/>
                  </a:cubicBezTo>
                  <a:cubicBezTo>
                    <a:pt x="1052" y="312"/>
                    <a:pt x="1181" y="293"/>
                    <a:pt x="1310" y="237"/>
                  </a:cubicBezTo>
                  <a:cubicBezTo>
                    <a:pt x="1348" y="281"/>
                    <a:pt x="1388" y="301"/>
                    <a:pt x="1431" y="301"/>
                  </a:cubicBezTo>
                  <a:cubicBezTo>
                    <a:pt x="1472" y="301"/>
                    <a:pt x="1515" y="284"/>
                    <a:pt x="1560" y="249"/>
                  </a:cubicBezTo>
                  <a:cubicBezTo>
                    <a:pt x="1219" y="78"/>
                    <a:pt x="882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6070100" y="2461200"/>
              <a:ext cx="26200" cy="11900"/>
            </a:xfrm>
            <a:custGeom>
              <a:avLst/>
              <a:gdLst/>
              <a:ahLst/>
              <a:cxnLst/>
              <a:rect l="l" t="t" r="r" b="b"/>
              <a:pathLst>
                <a:path w="1048" h="476" extrusionOk="0">
                  <a:moveTo>
                    <a:pt x="528" y="0"/>
                  </a:moveTo>
                  <a:cubicBezTo>
                    <a:pt x="412" y="0"/>
                    <a:pt x="301" y="44"/>
                    <a:pt x="191" y="165"/>
                  </a:cubicBezTo>
                  <a:cubicBezTo>
                    <a:pt x="131" y="236"/>
                    <a:pt x="60" y="296"/>
                    <a:pt x="0" y="367"/>
                  </a:cubicBezTo>
                  <a:cubicBezTo>
                    <a:pt x="138" y="439"/>
                    <a:pt x="270" y="475"/>
                    <a:pt x="399" y="475"/>
                  </a:cubicBezTo>
                  <a:cubicBezTo>
                    <a:pt x="615" y="475"/>
                    <a:pt x="824" y="374"/>
                    <a:pt x="1048" y="165"/>
                  </a:cubicBezTo>
                  <a:cubicBezTo>
                    <a:pt x="855" y="83"/>
                    <a:pt x="687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5790600" y="2473275"/>
              <a:ext cx="14600" cy="7850"/>
            </a:xfrm>
            <a:custGeom>
              <a:avLst/>
              <a:gdLst/>
              <a:ahLst/>
              <a:cxnLst/>
              <a:rect l="l" t="t" r="r" b="b"/>
              <a:pathLst>
                <a:path w="584" h="314" extrusionOk="0">
                  <a:moveTo>
                    <a:pt x="281" y="1"/>
                  </a:moveTo>
                  <a:cubicBezTo>
                    <a:pt x="180" y="1"/>
                    <a:pt x="80" y="27"/>
                    <a:pt x="0" y="123"/>
                  </a:cubicBezTo>
                  <a:cubicBezTo>
                    <a:pt x="12" y="170"/>
                    <a:pt x="12" y="230"/>
                    <a:pt x="12" y="277"/>
                  </a:cubicBezTo>
                  <a:cubicBezTo>
                    <a:pt x="48" y="289"/>
                    <a:pt x="84" y="301"/>
                    <a:pt x="119" y="313"/>
                  </a:cubicBezTo>
                  <a:cubicBezTo>
                    <a:pt x="191" y="301"/>
                    <a:pt x="250" y="301"/>
                    <a:pt x="322" y="289"/>
                  </a:cubicBezTo>
                  <a:cubicBezTo>
                    <a:pt x="337" y="287"/>
                    <a:pt x="354" y="286"/>
                    <a:pt x="372" y="286"/>
                  </a:cubicBezTo>
                  <a:cubicBezTo>
                    <a:pt x="391" y="286"/>
                    <a:pt x="411" y="287"/>
                    <a:pt x="431" y="287"/>
                  </a:cubicBezTo>
                  <a:cubicBezTo>
                    <a:pt x="490" y="287"/>
                    <a:pt x="545" y="281"/>
                    <a:pt x="560" y="230"/>
                  </a:cubicBezTo>
                  <a:cubicBezTo>
                    <a:pt x="584" y="182"/>
                    <a:pt x="476" y="99"/>
                    <a:pt x="429" y="15"/>
                  </a:cubicBezTo>
                  <a:cubicBezTo>
                    <a:pt x="381" y="7"/>
                    <a:pt x="331" y="1"/>
                    <a:pt x="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6001925" y="2486550"/>
              <a:ext cx="11925" cy="12125"/>
            </a:xfrm>
            <a:custGeom>
              <a:avLst/>
              <a:gdLst/>
              <a:ahLst/>
              <a:cxnLst/>
              <a:rect l="l" t="t" r="r" b="b"/>
              <a:pathLst>
                <a:path w="477" h="485" extrusionOk="0">
                  <a:moveTo>
                    <a:pt x="159" y="0"/>
                  </a:moveTo>
                  <a:cubicBezTo>
                    <a:pt x="119" y="0"/>
                    <a:pt x="72" y="13"/>
                    <a:pt x="13" y="44"/>
                  </a:cubicBezTo>
                  <a:cubicBezTo>
                    <a:pt x="1" y="258"/>
                    <a:pt x="203" y="318"/>
                    <a:pt x="310" y="473"/>
                  </a:cubicBezTo>
                  <a:cubicBezTo>
                    <a:pt x="370" y="473"/>
                    <a:pt x="417" y="485"/>
                    <a:pt x="465" y="485"/>
                  </a:cubicBezTo>
                  <a:cubicBezTo>
                    <a:pt x="465" y="425"/>
                    <a:pt x="477" y="365"/>
                    <a:pt x="477" y="306"/>
                  </a:cubicBezTo>
                  <a:cubicBezTo>
                    <a:pt x="353" y="211"/>
                    <a:pt x="321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6131400" y="2498650"/>
              <a:ext cx="11050" cy="9625"/>
            </a:xfrm>
            <a:custGeom>
              <a:avLst/>
              <a:gdLst/>
              <a:ahLst/>
              <a:cxnLst/>
              <a:rect l="l" t="t" r="r" b="b"/>
              <a:pathLst>
                <a:path w="442" h="385" extrusionOk="0">
                  <a:moveTo>
                    <a:pt x="13" y="1"/>
                  </a:moveTo>
                  <a:cubicBezTo>
                    <a:pt x="13" y="96"/>
                    <a:pt x="1" y="191"/>
                    <a:pt x="1" y="286"/>
                  </a:cubicBezTo>
                  <a:cubicBezTo>
                    <a:pt x="68" y="347"/>
                    <a:pt x="150" y="384"/>
                    <a:pt x="222" y="384"/>
                  </a:cubicBezTo>
                  <a:cubicBezTo>
                    <a:pt x="278" y="384"/>
                    <a:pt x="327" y="362"/>
                    <a:pt x="358" y="310"/>
                  </a:cubicBezTo>
                  <a:cubicBezTo>
                    <a:pt x="441" y="155"/>
                    <a:pt x="251" y="108"/>
                    <a:pt x="144" y="36"/>
                  </a:cubicBezTo>
                  <a:cubicBezTo>
                    <a:pt x="108" y="12"/>
                    <a:pt x="60" y="12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5891500" y="2455200"/>
              <a:ext cx="21150" cy="4500"/>
            </a:xfrm>
            <a:custGeom>
              <a:avLst/>
              <a:gdLst/>
              <a:ahLst/>
              <a:cxnLst/>
              <a:rect l="l" t="t" r="r" b="b"/>
              <a:pathLst>
                <a:path w="846" h="180" extrusionOk="0">
                  <a:moveTo>
                    <a:pt x="0" y="0"/>
                  </a:moveTo>
                  <a:cubicBezTo>
                    <a:pt x="173" y="149"/>
                    <a:pt x="360" y="179"/>
                    <a:pt x="550" y="179"/>
                  </a:cubicBezTo>
                  <a:cubicBezTo>
                    <a:pt x="648" y="179"/>
                    <a:pt x="748" y="171"/>
                    <a:pt x="846" y="167"/>
                  </a:cubicBezTo>
                  <a:lnTo>
                    <a:pt x="846" y="12"/>
                  </a:lnTo>
                  <a:lnTo>
                    <a:pt x="250" y="12"/>
                  </a:lnTo>
                  <a:cubicBezTo>
                    <a:pt x="179" y="0"/>
                    <a:pt x="84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5912925" y="2480100"/>
              <a:ext cx="15200" cy="8150"/>
            </a:xfrm>
            <a:custGeom>
              <a:avLst/>
              <a:gdLst/>
              <a:ahLst/>
              <a:cxnLst/>
              <a:rect l="l" t="t" r="r" b="b"/>
              <a:pathLst>
                <a:path w="608" h="326" extrusionOk="0">
                  <a:moveTo>
                    <a:pt x="318" y="0"/>
                  </a:moveTo>
                  <a:cubicBezTo>
                    <a:pt x="266" y="0"/>
                    <a:pt x="211" y="7"/>
                    <a:pt x="155" y="16"/>
                  </a:cubicBezTo>
                  <a:cubicBezTo>
                    <a:pt x="108" y="123"/>
                    <a:pt x="1" y="242"/>
                    <a:pt x="179" y="326"/>
                  </a:cubicBezTo>
                  <a:cubicBezTo>
                    <a:pt x="215" y="326"/>
                    <a:pt x="227" y="314"/>
                    <a:pt x="275" y="314"/>
                  </a:cubicBezTo>
                  <a:cubicBezTo>
                    <a:pt x="394" y="302"/>
                    <a:pt x="489" y="302"/>
                    <a:pt x="608" y="278"/>
                  </a:cubicBezTo>
                  <a:cubicBezTo>
                    <a:pt x="590" y="57"/>
                    <a:pt x="467" y="0"/>
                    <a:pt x="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5958775" y="2486450"/>
              <a:ext cx="11025" cy="7475"/>
            </a:xfrm>
            <a:custGeom>
              <a:avLst/>
              <a:gdLst/>
              <a:ahLst/>
              <a:cxnLst/>
              <a:rect l="l" t="t" r="r" b="b"/>
              <a:pathLst>
                <a:path w="441" h="299" extrusionOk="0">
                  <a:moveTo>
                    <a:pt x="286" y="0"/>
                  </a:moveTo>
                  <a:cubicBezTo>
                    <a:pt x="250" y="12"/>
                    <a:pt x="226" y="12"/>
                    <a:pt x="191" y="12"/>
                  </a:cubicBezTo>
                  <a:cubicBezTo>
                    <a:pt x="131" y="24"/>
                    <a:pt x="60" y="24"/>
                    <a:pt x="0" y="48"/>
                  </a:cubicBezTo>
                  <a:cubicBezTo>
                    <a:pt x="0" y="72"/>
                    <a:pt x="12" y="119"/>
                    <a:pt x="0" y="131"/>
                  </a:cubicBezTo>
                  <a:cubicBezTo>
                    <a:pt x="12" y="179"/>
                    <a:pt x="12" y="239"/>
                    <a:pt x="24" y="286"/>
                  </a:cubicBezTo>
                  <a:cubicBezTo>
                    <a:pt x="155" y="286"/>
                    <a:pt x="310" y="298"/>
                    <a:pt x="441" y="298"/>
                  </a:cubicBezTo>
                  <a:cubicBezTo>
                    <a:pt x="441" y="179"/>
                    <a:pt x="393" y="6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5747725" y="2444625"/>
              <a:ext cx="10750" cy="6725"/>
            </a:xfrm>
            <a:custGeom>
              <a:avLst/>
              <a:gdLst/>
              <a:ahLst/>
              <a:cxnLst/>
              <a:rect l="l" t="t" r="r" b="b"/>
              <a:pathLst>
                <a:path w="430" h="269" extrusionOk="0">
                  <a:moveTo>
                    <a:pt x="243" y="1"/>
                  </a:moveTo>
                  <a:cubicBezTo>
                    <a:pt x="227" y="1"/>
                    <a:pt x="210" y="3"/>
                    <a:pt x="191" y="7"/>
                  </a:cubicBezTo>
                  <a:cubicBezTo>
                    <a:pt x="1" y="30"/>
                    <a:pt x="120" y="173"/>
                    <a:pt x="155" y="257"/>
                  </a:cubicBezTo>
                  <a:cubicBezTo>
                    <a:pt x="239" y="257"/>
                    <a:pt x="346" y="257"/>
                    <a:pt x="429" y="268"/>
                  </a:cubicBezTo>
                  <a:cubicBezTo>
                    <a:pt x="419" y="130"/>
                    <a:pt x="379" y="1"/>
                    <a:pt x="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5708450" y="2469525"/>
              <a:ext cx="17875" cy="7725"/>
            </a:xfrm>
            <a:custGeom>
              <a:avLst/>
              <a:gdLst/>
              <a:ahLst/>
              <a:cxnLst/>
              <a:rect l="l" t="t" r="r" b="b"/>
              <a:pathLst>
                <a:path w="715" h="309" extrusionOk="0">
                  <a:moveTo>
                    <a:pt x="187" y="0"/>
                  </a:moveTo>
                  <a:cubicBezTo>
                    <a:pt x="172" y="0"/>
                    <a:pt x="158" y="3"/>
                    <a:pt x="143" y="11"/>
                  </a:cubicBezTo>
                  <a:cubicBezTo>
                    <a:pt x="119" y="94"/>
                    <a:pt x="0" y="213"/>
                    <a:pt x="155" y="308"/>
                  </a:cubicBezTo>
                  <a:lnTo>
                    <a:pt x="262" y="308"/>
                  </a:lnTo>
                  <a:cubicBezTo>
                    <a:pt x="714" y="225"/>
                    <a:pt x="298" y="106"/>
                    <a:pt x="274" y="23"/>
                  </a:cubicBezTo>
                  <a:cubicBezTo>
                    <a:pt x="249" y="14"/>
                    <a:pt x="219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6145100" y="25013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08" y="1"/>
                  </a:moveTo>
                  <a:cubicBezTo>
                    <a:pt x="72" y="48"/>
                    <a:pt x="36" y="72"/>
                    <a:pt x="36" y="108"/>
                  </a:cubicBezTo>
                  <a:cubicBezTo>
                    <a:pt x="1" y="251"/>
                    <a:pt x="108" y="310"/>
                    <a:pt x="239" y="310"/>
                  </a:cubicBezTo>
                  <a:lnTo>
                    <a:pt x="310" y="310"/>
                  </a:lnTo>
                  <a:lnTo>
                    <a:pt x="310" y="167"/>
                  </a:lnTo>
                  <a:cubicBezTo>
                    <a:pt x="239" y="108"/>
                    <a:pt x="179" y="60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6070400" y="2491500"/>
              <a:ext cx="5675" cy="7175"/>
            </a:xfrm>
            <a:custGeom>
              <a:avLst/>
              <a:gdLst/>
              <a:ahLst/>
              <a:cxnLst/>
              <a:rect l="l" t="t" r="r" b="b"/>
              <a:pathLst>
                <a:path w="227" h="287" extrusionOk="0">
                  <a:moveTo>
                    <a:pt x="131" y="1"/>
                  </a:moveTo>
                  <a:cubicBezTo>
                    <a:pt x="60" y="1"/>
                    <a:pt x="24" y="48"/>
                    <a:pt x="0" y="108"/>
                  </a:cubicBezTo>
                  <a:cubicBezTo>
                    <a:pt x="24" y="167"/>
                    <a:pt x="48" y="227"/>
                    <a:pt x="72" y="287"/>
                  </a:cubicBezTo>
                  <a:cubicBezTo>
                    <a:pt x="226" y="227"/>
                    <a:pt x="119" y="108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5998350" y="2461150"/>
              <a:ext cx="7475" cy="6525"/>
            </a:xfrm>
            <a:custGeom>
              <a:avLst/>
              <a:gdLst/>
              <a:ahLst/>
              <a:cxnLst/>
              <a:rect l="l" t="t" r="r" b="b"/>
              <a:pathLst>
                <a:path w="299" h="261" extrusionOk="0">
                  <a:moveTo>
                    <a:pt x="96" y="0"/>
                  </a:moveTo>
                  <a:cubicBezTo>
                    <a:pt x="60" y="0"/>
                    <a:pt x="48" y="12"/>
                    <a:pt x="25" y="48"/>
                  </a:cubicBezTo>
                  <a:cubicBezTo>
                    <a:pt x="1" y="108"/>
                    <a:pt x="1" y="143"/>
                    <a:pt x="1" y="203"/>
                  </a:cubicBezTo>
                  <a:cubicBezTo>
                    <a:pt x="39" y="246"/>
                    <a:pt x="77" y="261"/>
                    <a:pt x="113" y="261"/>
                  </a:cubicBezTo>
                  <a:cubicBezTo>
                    <a:pt x="177" y="261"/>
                    <a:pt x="238" y="214"/>
                    <a:pt x="298" y="191"/>
                  </a:cubicBezTo>
                  <a:lnTo>
                    <a:pt x="144" y="24"/>
                  </a:lnTo>
                  <a:cubicBezTo>
                    <a:pt x="144" y="12"/>
                    <a:pt x="132" y="12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6016525" y="2491200"/>
              <a:ext cx="6850" cy="6150"/>
            </a:xfrm>
            <a:custGeom>
              <a:avLst/>
              <a:gdLst/>
              <a:ahLst/>
              <a:cxnLst/>
              <a:rect l="l" t="t" r="r" b="b"/>
              <a:pathLst>
                <a:path w="274" h="246" extrusionOk="0">
                  <a:moveTo>
                    <a:pt x="143" y="1"/>
                  </a:moveTo>
                  <a:cubicBezTo>
                    <a:pt x="71" y="1"/>
                    <a:pt x="24" y="49"/>
                    <a:pt x="0" y="120"/>
                  </a:cubicBezTo>
                  <a:cubicBezTo>
                    <a:pt x="28" y="176"/>
                    <a:pt x="70" y="246"/>
                    <a:pt x="133" y="246"/>
                  </a:cubicBezTo>
                  <a:cubicBezTo>
                    <a:pt x="150" y="246"/>
                    <a:pt x="170" y="240"/>
                    <a:pt x="191" y="227"/>
                  </a:cubicBezTo>
                  <a:cubicBezTo>
                    <a:pt x="274" y="168"/>
                    <a:pt x="155" y="72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6045375" y="2490900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56" y="1"/>
                  </a:moveTo>
                  <a:lnTo>
                    <a:pt x="156" y="1"/>
                  </a:lnTo>
                  <a:cubicBezTo>
                    <a:pt x="72" y="13"/>
                    <a:pt x="13" y="61"/>
                    <a:pt x="1" y="132"/>
                  </a:cubicBezTo>
                  <a:cubicBezTo>
                    <a:pt x="49" y="84"/>
                    <a:pt x="108" y="49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5938525" y="2971625"/>
              <a:ext cx="116125" cy="43250"/>
            </a:xfrm>
            <a:custGeom>
              <a:avLst/>
              <a:gdLst/>
              <a:ahLst/>
              <a:cxnLst/>
              <a:rect l="l" t="t" r="r" b="b"/>
              <a:pathLst>
                <a:path w="4645" h="1730" extrusionOk="0">
                  <a:moveTo>
                    <a:pt x="477" y="1"/>
                  </a:moveTo>
                  <a:cubicBezTo>
                    <a:pt x="441" y="12"/>
                    <a:pt x="394" y="48"/>
                    <a:pt x="346" y="72"/>
                  </a:cubicBezTo>
                  <a:cubicBezTo>
                    <a:pt x="298" y="108"/>
                    <a:pt x="263" y="120"/>
                    <a:pt x="215" y="132"/>
                  </a:cubicBezTo>
                  <a:cubicBezTo>
                    <a:pt x="132" y="143"/>
                    <a:pt x="72" y="179"/>
                    <a:pt x="1" y="203"/>
                  </a:cubicBezTo>
                  <a:lnTo>
                    <a:pt x="1" y="465"/>
                  </a:lnTo>
                  <a:cubicBezTo>
                    <a:pt x="36" y="489"/>
                    <a:pt x="60" y="501"/>
                    <a:pt x="96" y="524"/>
                  </a:cubicBezTo>
                  <a:cubicBezTo>
                    <a:pt x="132" y="536"/>
                    <a:pt x="179" y="560"/>
                    <a:pt x="239" y="584"/>
                  </a:cubicBezTo>
                  <a:cubicBezTo>
                    <a:pt x="310" y="620"/>
                    <a:pt x="370" y="667"/>
                    <a:pt x="417" y="739"/>
                  </a:cubicBezTo>
                  <a:cubicBezTo>
                    <a:pt x="513" y="977"/>
                    <a:pt x="548" y="1251"/>
                    <a:pt x="608" y="1501"/>
                  </a:cubicBezTo>
                  <a:cubicBezTo>
                    <a:pt x="642" y="1658"/>
                    <a:pt x="708" y="1729"/>
                    <a:pt x="794" y="1729"/>
                  </a:cubicBezTo>
                  <a:cubicBezTo>
                    <a:pt x="857" y="1729"/>
                    <a:pt x="932" y="1691"/>
                    <a:pt x="1013" y="1620"/>
                  </a:cubicBezTo>
                  <a:cubicBezTo>
                    <a:pt x="1072" y="1489"/>
                    <a:pt x="1048" y="1334"/>
                    <a:pt x="1072" y="1191"/>
                  </a:cubicBezTo>
                  <a:cubicBezTo>
                    <a:pt x="1084" y="1120"/>
                    <a:pt x="1120" y="1036"/>
                    <a:pt x="1167" y="977"/>
                  </a:cubicBezTo>
                  <a:cubicBezTo>
                    <a:pt x="1179" y="941"/>
                    <a:pt x="1203" y="894"/>
                    <a:pt x="1227" y="846"/>
                  </a:cubicBezTo>
                  <a:cubicBezTo>
                    <a:pt x="1235" y="843"/>
                    <a:pt x="1241" y="842"/>
                    <a:pt x="1247" y="842"/>
                  </a:cubicBezTo>
                  <a:cubicBezTo>
                    <a:pt x="1289" y="842"/>
                    <a:pt x="1256" y="917"/>
                    <a:pt x="1298" y="917"/>
                  </a:cubicBezTo>
                  <a:cubicBezTo>
                    <a:pt x="1346" y="953"/>
                    <a:pt x="1382" y="977"/>
                    <a:pt x="1429" y="1001"/>
                  </a:cubicBezTo>
                  <a:cubicBezTo>
                    <a:pt x="1477" y="1024"/>
                    <a:pt x="1525" y="1036"/>
                    <a:pt x="1584" y="1060"/>
                  </a:cubicBezTo>
                  <a:cubicBezTo>
                    <a:pt x="1608" y="1060"/>
                    <a:pt x="1644" y="1060"/>
                    <a:pt x="1656" y="1072"/>
                  </a:cubicBezTo>
                  <a:cubicBezTo>
                    <a:pt x="1691" y="1072"/>
                    <a:pt x="1715" y="1072"/>
                    <a:pt x="1727" y="1060"/>
                  </a:cubicBezTo>
                  <a:cubicBezTo>
                    <a:pt x="1775" y="1036"/>
                    <a:pt x="1834" y="1013"/>
                    <a:pt x="1882" y="1001"/>
                  </a:cubicBezTo>
                  <a:cubicBezTo>
                    <a:pt x="1975" y="958"/>
                    <a:pt x="2069" y="952"/>
                    <a:pt x="2167" y="952"/>
                  </a:cubicBezTo>
                  <a:cubicBezTo>
                    <a:pt x="2206" y="952"/>
                    <a:pt x="2246" y="953"/>
                    <a:pt x="2287" y="953"/>
                  </a:cubicBezTo>
                  <a:cubicBezTo>
                    <a:pt x="2346" y="953"/>
                    <a:pt x="2382" y="941"/>
                    <a:pt x="2441" y="905"/>
                  </a:cubicBezTo>
                  <a:cubicBezTo>
                    <a:pt x="2441" y="894"/>
                    <a:pt x="2453" y="882"/>
                    <a:pt x="2477" y="858"/>
                  </a:cubicBezTo>
                  <a:cubicBezTo>
                    <a:pt x="2480" y="855"/>
                    <a:pt x="2484" y="853"/>
                    <a:pt x="2488" y="853"/>
                  </a:cubicBezTo>
                  <a:cubicBezTo>
                    <a:pt x="2502" y="853"/>
                    <a:pt x="2522" y="867"/>
                    <a:pt x="2549" y="894"/>
                  </a:cubicBezTo>
                  <a:cubicBezTo>
                    <a:pt x="2596" y="917"/>
                    <a:pt x="2632" y="941"/>
                    <a:pt x="2691" y="941"/>
                  </a:cubicBezTo>
                  <a:cubicBezTo>
                    <a:pt x="2799" y="953"/>
                    <a:pt x="2906" y="953"/>
                    <a:pt x="3013" y="965"/>
                  </a:cubicBezTo>
                  <a:cubicBezTo>
                    <a:pt x="3049" y="965"/>
                    <a:pt x="3108" y="953"/>
                    <a:pt x="3156" y="953"/>
                  </a:cubicBezTo>
                  <a:cubicBezTo>
                    <a:pt x="3175" y="945"/>
                    <a:pt x="3190" y="941"/>
                    <a:pt x="3203" y="941"/>
                  </a:cubicBezTo>
                  <a:cubicBezTo>
                    <a:pt x="3265" y="941"/>
                    <a:pt x="3273" y="1021"/>
                    <a:pt x="3322" y="1060"/>
                  </a:cubicBezTo>
                  <a:cubicBezTo>
                    <a:pt x="3365" y="1069"/>
                    <a:pt x="3401" y="1077"/>
                    <a:pt x="3439" y="1077"/>
                  </a:cubicBezTo>
                  <a:cubicBezTo>
                    <a:pt x="3455" y="1077"/>
                    <a:pt x="3472" y="1076"/>
                    <a:pt x="3489" y="1072"/>
                  </a:cubicBezTo>
                  <a:cubicBezTo>
                    <a:pt x="3550" y="1056"/>
                    <a:pt x="3611" y="1047"/>
                    <a:pt x="3671" y="1047"/>
                  </a:cubicBezTo>
                  <a:cubicBezTo>
                    <a:pt x="3742" y="1047"/>
                    <a:pt x="3812" y="1058"/>
                    <a:pt x="3882" y="1084"/>
                  </a:cubicBezTo>
                  <a:cubicBezTo>
                    <a:pt x="3942" y="1096"/>
                    <a:pt x="3989" y="1132"/>
                    <a:pt x="4049" y="1132"/>
                  </a:cubicBezTo>
                  <a:cubicBezTo>
                    <a:pt x="4144" y="1132"/>
                    <a:pt x="4227" y="1132"/>
                    <a:pt x="4299" y="1084"/>
                  </a:cubicBezTo>
                  <a:cubicBezTo>
                    <a:pt x="4346" y="1060"/>
                    <a:pt x="4394" y="1013"/>
                    <a:pt x="4418" y="953"/>
                  </a:cubicBezTo>
                  <a:cubicBezTo>
                    <a:pt x="4442" y="917"/>
                    <a:pt x="4454" y="894"/>
                    <a:pt x="4454" y="858"/>
                  </a:cubicBezTo>
                  <a:cubicBezTo>
                    <a:pt x="4501" y="739"/>
                    <a:pt x="4585" y="667"/>
                    <a:pt x="4644" y="560"/>
                  </a:cubicBezTo>
                  <a:cubicBezTo>
                    <a:pt x="4507" y="477"/>
                    <a:pt x="4375" y="466"/>
                    <a:pt x="4251" y="466"/>
                  </a:cubicBezTo>
                  <a:cubicBezTo>
                    <a:pt x="4208" y="466"/>
                    <a:pt x="4165" y="467"/>
                    <a:pt x="4124" y="467"/>
                  </a:cubicBezTo>
                  <a:cubicBezTo>
                    <a:pt x="4099" y="467"/>
                    <a:pt x="4073" y="467"/>
                    <a:pt x="4049" y="465"/>
                  </a:cubicBezTo>
                  <a:cubicBezTo>
                    <a:pt x="3084" y="405"/>
                    <a:pt x="2132" y="322"/>
                    <a:pt x="1167" y="262"/>
                  </a:cubicBezTo>
                  <a:cubicBezTo>
                    <a:pt x="1025" y="227"/>
                    <a:pt x="1072" y="60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6026050" y="2960975"/>
              <a:ext cx="120275" cy="13175"/>
            </a:xfrm>
            <a:custGeom>
              <a:avLst/>
              <a:gdLst/>
              <a:ahLst/>
              <a:cxnLst/>
              <a:rect l="l" t="t" r="r" b="b"/>
              <a:pathLst>
                <a:path w="4811" h="527" extrusionOk="0">
                  <a:moveTo>
                    <a:pt x="647" y="1"/>
                  </a:moveTo>
                  <a:cubicBezTo>
                    <a:pt x="455" y="1"/>
                    <a:pt x="264" y="4"/>
                    <a:pt x="71" y="10"/>
                  </a:cubicBezTo>
                  <a:cubicBezTo>
                    <a:pt x="0" y="272"/>
                    <a:pt x="298" y="153"/>
                    <a:pt x="357" y="296"/>
                  </a:cubicBezTo>
                  <a:cubicBezTo>
                    <a:pt x="381" y="307"/>
                    <a:pt x="405" y="313"/>
                    <a:pt x="427" y="313"/>
                  </a:cubicBezTo>
                  <a:cubicBezTo>
                    <a:pt x="450" y="313"/>
                    <a:pt x="470" y="307"/>
                    <a:pt x="488" y="296"/>
                  </a:cubicBezTo>
                  <a:cubicBezTo>
                    <a:pt x="583" y="367"/>
                    <a:pt x="703" y="391"/>
                    <a:pt x="822" y="391"/>
                  </a:cubicBezTo>
                  <a:cubicBezTo>
                    <a:pt x="1738" y="415"/>
                    <a:pt x="2679" y="427"/>
                    <a:pt x="3608" y="438"/>
                  </a:cubicBezTo>
                  <a:cubicBezTo>
                    <a:pt x="3615" y="438"/>
                    <a:pt x="3623" y="438"/>
                    <a:pt x="3630" y="438"/>
                  </a:cubicBezTo>
                  <a:cubicBezTo>
                    <a:pt x="3845" y="438"/>
                    <a:pt x="4076" y="526"/>
                    <a:pt x="4298" y="526"/>
                  </a:cubicBezTo>
                  <a:cubicBezTo>
                    <a:pt x="4479" y="526"/>
                    <a:pt x="4654" y="469"/>
                    <a:pt x="4810" y="260"/>
                  </a:cubicBezTo>
                  <a:cubicBezTo>
                    <a:pt x="4691" y="236"/>
                    <a:pt x="4584" y="177"/>
                    <a:pt x="4465" y="177"/>
                  </a:cubicBezTo>
                  <a:cubicBezTo>
                    <a:pt x="3191" y="125"/>
                    <a:pt x="1926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6045375" y="2985600"/>
              <a:ext cx="109275" cy="22575"/>
            </a:xfrm>
            <a:custGeom>
              <a:avLst/>
              <a:gdLst/>
              <a:ahLst/>
              <a:cxnLst/>
              <a:rect l="l" t="t" r="r" b="b"/>
              <a:pathLst>
                <a:path w="4371" h="903" extrusionOk="0">
                  <a:moveTo>
                    <a:pt x="897" y="0"/>
                  </a:moveTo>
                  <a:cubicBezTo>
                    <a:pt x="836" y="0"/>
                    <a:pt x="776" y="1"/>
                    <a:pt x="715" y="1"/>
                  </a:cubicBezTo>
                  <a:cubicBezTo>
                    <a:pt x="619" y="22"/>
                    <a:pt x="819" y="187"/>
                    <a:pt x="674" y="187"/>
                  </a:cubicBezTo>
                  <a:cubicBezTo>
                    <a:pt x="657" y="187"/>
                    <a:pt x="636" y="185"/>
                    <a:pt x="608" y="180"/>
                  </a:cubicBezTo>
                  <a:cubicBezTo>
                    <a:pt x="502" y="161"/>
                    <a:pt x="385" y="112"/>
                    <a:pt x="274" y="112"/>
                  </a:cubicBezTo>
                  <a:cubicBezTo>
                    <a:pt x="175" y="112"/>
                    <a:pt x="80" y="152"/>
                    <a:pt x="1" y="287"/>
                  </a:cubicBezTo>
                  <a:lnTo>
                    <a:pt x="1" y="418"/>
                  </a:lnTo>
                  <a:cubicBezTo>
                    <a:pt x="426" y="623"/>
                    <a:pt x="864" y="690"/>
                    <a:pt x="1304" y="690"/>
                  </a:cubicBezTo>
                  <a:cubicBezTo>
                    <a:pt x="1604" y="690"/>
                    <a:pt x="1905" y="659"/>
                    <a:pt x="2204" y="620"/>
                  </a:cubicBezTo>
                  <a:cubicBezTo>
                    <a:pt x="2318" y="605"/>
                    <a:pt x="2443" y="573"/>
                    <a:pt x="2561" y="573"/>
                  </a:cubicBezTo>
                  <a:cubicBezTo>
                    <a:pt x="2714" y="573"/>
                    <a:pt x="2854" y="626"/>
                    <a:pt x="2942" y="835"/>
                  </a:cubicBezTo>
                  <a:cubicBezTo>
                    <a:pt x="3014" y="884"/>
                    <a:pt x="3077" y="903"/>
                    <a:pt x="3134" y="903"/>
                  </a:cubicBezTo>
                  <a:cubicBezTo>
                    <a:pt x="3341" y="903"/>
                    <a:pt x="3470" y="648"/>
                    <a:pt x="3656" y="620"/>
                  </a:cubicBezTo>
                  <a:cubicBezTo>
                    <a:pt x="3693" y="613"/>
                    <a:pt x="3730" y="610"/>
                    <a:pt x="3767" y="610"/>
                  </a:cubicBezTo>
                  <a:cubicBezTo>
                    <a:pt x="3849" y="610"/>
                    <a:pt x="3931" y="624"/>
                    <a:pt x="4013" y="632"/>
                  </a:cubicBezTo>
                  <a:cubicBezTo>
                    <a:pt x="4073" y="632"/>
                    <a:pt x="4132" y="632"/>
                    <a:pt x="4192" y="596"/>
                  </a:cubicBezTo>
                  <a:cubicBezTo>
                    <a:pt x="4287" y="525"/>
                    <a:pt x="4371" y="430"/>
                    <a:pt x="4299" y="287"/>
                  </a:cubicBezTo>
                  <a:cubicBezTo>
                    <a:pt x="3168" y="106"/>
                    <a:pt x="2038" y="0"/>
                    <a:pt x="8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6147325" y="2993075"/>
              <a:ext cx="47500" cy="17950"/>
            </a:xfrm>
            <a:custGeom>
              <a:avLst/>
              <a:gdLst/>
              <a:ahLst/>
              <a:cxnLst/>
              <a:rect l="l" t="t" r="r" b="b"/>
              <a:pathLst>
                <a:path w="1900" h="718" extrusionOk="0">
                  <a:moveTo>
                    <a:pt x="678" y="0"/>
                  </a:moveTo>
                  <a:cubicBezTo>
                    <a:pt x="535" y="0"/>
                    <a:pt x="391" y="7"/>
                    <a:pt x="245" y="24"/>
                  </a:cubicBezTo>
                  <a:cubicBezTo>
                    <a:pt x="185" y="107"/>
                    <a:pt x="138" y="214"/>
                    <a:pt x="90" y="297"/>
                  </a:cubicBezTo>
                  <a:cubicBezTo>
                    <a:pt x="1" y="549"/>
                    <a:pt x="90" y="588"/>
                    <a:pt x="215" y="588"/>
                  </a:cubicBezTo>
                  <a:cubicBezTo>
                    <a:pt x="270" y="588"/>
                    <a:pt x="333" y="580"/>
                    <a:pt x="389" y="580"/>
                  </a:cubicBezTo>
                  <a:cubicBezTo>
                    <a:pt x="477" y="580"/>
                    <a:pt x="551" y="599"/>
                    <a:pt x="566" y="690"/>
                  </a:cubicBezTo>
                  <a:lnTo>
                    <a:pt x="685" y="571"/>
                  </a:lnTo>
                  <a:cubicBezTo>
                    <a:pt x="712" y="519"/>
                    <a:pt x="738" y="481"/>
                    <a:pt x="762" y="481"/>
                  </a:cubicBezTo>
                  <a:cubicBezTo>
                    <a:pt x="782" y="481"/>
                    <a:pt x="800" y="507"/>
                    <a:pt x="816" y="571"/>
                  </a:cubicBezTo>
                  <a:cubicBezTo>
                    <a:pt x="906" y="674"/>
                    <a:pt x="1006" y="718"/>
                    <a:pt x="1111" y="718"/>
                  </a:cubicBezTo>
                  <a:cubicBezTo>
                    <a:pt x="1201" y="718"/>
                    <a:pt x="1295" y="686"/>
                    <a:pt x="1388" y="631"/>
                  </a:cubicBezTo>
                  <a:cubicBezTo>
                    <a:pt x="1519" y="547"/>
                    <a:pt x="1638" y="428"/>
                    <a:pt x="1817" y="428"/>
                  </a:cubicBezTo>
                  <a:lnTo>
                    <a:pt x="1876" y="381"/>
                  </a:lnTo>
                  <a:cubicBezTo>
                    <a:pt x="1900" y="286"/>
                    <a:pt x="1888" y="190"/>
                    <a:pt x="1817" y="131"/>
                  </a:cubicBezTo>
                  <a:cubicBezTo>
                    <a:pt x="1435" y="53"/>
                    <a:pt x="1060" y="0"/>
                    <a:pt x="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5969775" y="2956750"/>
              <a:ext cx="64925" cy="11925"/>
            </a:xfrm>
            <a:custGeom>
              <a:avLst/>
              <a:gdLst/>
              <a:ahLst/>
              <a:cxnLst/>
              <a:rect l="l" t="t" r="r" b="b"/>
              <a:pathLst>
                <a:path w="2597" h="477" extrusionOk="0">
                  <a:moveTo>
                    <a:pt x="25" y="0"/>
                  </a:moveTo>
                  <a:cubicBezTo>
                    <a:pt x="25" y="95"/>
                    <a:pt x="1" y="203"/>
                    <a:pt x="1" y="310"/>
                  </a:cubicBezTo>
                  <a:cubicBezTo>
                    <a:pt x="719" y="320"/>
                    <a:pt x="1422" y="476"/>
                    <a:pt x="2142" y="476"/>
                  </a:cubicBezTo>
                  <a:cubicBezTo>
                    <a:pt x="2292" y="476"/>
                    <a:pt x="2444" y="469"/>
                    <a:pt x="2596" y="453"/>
                  </a:cubicBezTo>
                  <a:lnTo>
                    <a:pt x="2311" y="179"/>
                  </a:lnTo>
                  <a:cubicBezTo>
                    <a:pt x="1572" y="0"/>
                    <a:pt x="798" y="12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6116225" y="2967325"/>
              <a:ext cx="78025" cy="9450"/>
            </a:xfrm>
            <a:custGeom>
              <a:avLst/>
              <a:gdLst/>
              <a:ahLst/>
              <a:cxnLst/>
              <a:rect l="l" t="t" r="r" b="b"/>
              <a:pathLst>
                <a:path w="3121" h="378" extrusionOk="0">
                  <a:moveTo>
                    <a:pt x="1281" y="1"/>
                  </a:moveTo>
                  <a:cubicBezTo>
                    <a:pt x="1248" y="1"/>
                    <a:pt x="1217" y="9"/>
                    <a:pt x="1191" y="18"/>
                  </a:cubicBezTo>
                  <a:cubicBezTo>
                    <a:pt x="1030" y="153"/>
                    <a:pt x="848" y="182"/>
                    <a:pt x="663" y="182"/>
                  </a:cubicBezTo>
                  <a:cubicBezTo>
                    <a:pt x="516" y="182"/>
                    <a:pt x="366" y="164"/>
                    <a:pt x="222" y="164"/>
                  </a:cubicBezTo>
                  <a:cubicBezTo>
                    <a:pt x="147" y="164"/>
                    <a:pt x="72" y="169"/>
                    <a:pt x="1" y="184"/>
                  </a:cubicBezTo>
                  <a:cubicBezTo>
                    <a:pt x="159" y="298"/>
                    <a:pt x="334" y="328"/>
                    <a:pt x="513" y="328"/>
                  </a:cubicBezTo>
                  <a:cubicBezTo>
                    <a:pt x="709" y="328"/>
                    <a:pt x="909" y="292"/>
                    <a:pt x="1096" y="292"/>
                  </a:cubicBezTo>
                  <a:cubicBezTo>
                    <a:pt x="1527" y="300"/>
                    <a:pt x="1964" y="377"/>
                    <a:pt x="2402" y="377"/>
                  </a:cubicBezTo>
                  <a:cubicBezTo>
                    <a:pt x="2617" y="377"/>
                    <a:pt x="2833" y="358"/>
                    <a:pt x="3049" y="304"/>
                  </a:cubicBezTo>
                  <a:cubicBezTo>
                    <a:pt x="3120" y="256"/>
                    <a:pt x="3120" y="220"/>
                    <a:pt x="3061" y="161"/>
                  </a:cubicBezTo>
                  <a:cubicBezTo>
                    <a:pt x="2573" y="117"/>
                    <a:pt x="2095" y="15"/>
                    <a:pt x="1608" y="15"/>
                  </a:cubicBezTo>
                  <a:cubicBezTo>
                    <a:pt x="1561" y="15"/>
                    <a:pt x="1513" y="16"/>
                    <a:pt x="1465" y="18"/>
                  </a:cubicBezTo>
                  <a:cubicBezTo>
                    <a:pt x="1454" y="25"/>
                    <a:pt x="1441" y="28"/>
                    <a:pt x="1426" y="28"/>
                  </a:cubicBezTo>
                  <a:cubicBezTo>
                    <a:pt x="1394" y="28"/>
                    <a:pt x="1355" y="14"/>
                    <a:pt x="1322" y="6"/>
                  </a:cubicBezTo>
                  <a:cubicBezTo>
                    <a:pt x="1308" y="2"/>
                    <a:pt x="1294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6192725" y="2996325"/>
              <a:ext cx="35450" cy="12675"/>
            </a:xfrm>
            <a:custGeom>
              <a:avLst/>
              <a:gdLst/>
              <a:ahLst/>
              <a:cxnLst/>
              <a:rect l="l" t="t" r="r" b="b"/>
              <a:pathLst>
                <a:path w="1418" h="507" extrusionOk="0">
                  <a:moveTo>
                    <a:pt x="155" y="1"/>
                  </a:moveTo>
                  <a:cubicBezTo>
                    <a:pt x="60" y="84"/>
                    <a:pt x="84" y="227"/>
                    <a:pt x="1" y="298"/>
                  </a:cubicBezTo>
                  <a:cubicBezTo>
                    <a:pt x="10" y="378"/>
                    <a:pt x="12" y="506"/>
                    <a:pt x="81" y="506"/>
                  </a:cubicBezTo>
                  <a:cubicBezTo>
                    <a:pt x="95" y="506"/>
                    <a:pt x="111" y="501"/>
                    <a:pt x="132" y="489"/>
                  </a:cubicBezTo>
                  <a:cubicBezTo>
                    <a:pt x="277" y="400"/>
                    <a:pt x="462" y="333"/>
                    <a:pt x="610" y="333"/>
                  </a:cubicBezTo>
                  <a:cubicBezTo>
                    <a:pt x="679" y="333"/>
                    <a:pt x="741" y="348"/>
                    <a:pt x="786" y="382"/>
                  </a:cubicBezTo>
                  <a:cubicBezTo>
                    <a:pt x="880" y="450"/>
                    <a:pt x="957" y="476"/>
                    <a:pt x="1022" y="476"/>
                  </a:cubicBezTo>
                  <a:cubicBezTo>
                    <a:pt x="1195" y="476"/>
                    <a:pt x="1287" y="287"/>
                    <a:pt x="1417" y="191"/>
                  </a:cubicBezTo>
                  <a:cubicBezTo>
                    <a:pt x="1310" y="1"/>
                    <a:pt x="1120" y="144"/>
                    <a:pt x="1013" y="36"/>
                  </a:cubicBezTo>
                  <a:cubicBezTo>
                    <a:pt x="715" y="25"/>
                    <a:pt x="429" y="25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6041225" y="2983525"/>
              <a:ext cx="26400" cy="9750"/>
            </a:xfrm>
            <a:custGeom>
              <a:avLst/>
              <a:gdLst/>
              <a:ahLst/>
              <a:cxnLst/>
              <a:rect l="l" t="t" r="r" b="b"/>
              <a:pathLst>
                <a:path w="1056" h="390" extrusionOk="0">
                  <a:moveTo>
                    <a:pt x="663" y="60"/>
                  </a:moveTo>
                  <a:cubicBezTo>
                    <a:pt x="601" y="60"/>
                    <a:pt x="539" y="69"/>
                    <a:pt x="477" y="84"/>
                  </a:cubicBezTo>
                  <a:cubicBezTo>
                    <a:pt x="334" y="144"/>
                    <a:pt x="0" y="1"/>
                    <a:pt x="167" y="382"/>
                  </a:cubicBezTo>
                  <a:cubicBezTo>
                    <a:pt x="238" y="341"/>
                    <a:pt x="307" y="328"/>
                    <a:pt x="377" y="328"/>
                  </a:cubicBezTo>
                  <a:cubicBezTo>
                    <a:pt x="523" y="328"/>
                    <a:pt x="667" y="390"/>
                    <a:pt x="810" y="390"/>
                  </a:cubicBezTo>
                  <a:cubicBezTo>
                    <a:pt x="838" y="390"/>
                    <a:pt x="866" y="387"/>
                    <a:pt x="893" y="382"/>
                  </a:cubicBezTo>
                  <a:cubicBezTo>
                    <a:pt x="905" y="379"/>
                    <a:pt x="919" y="379"/>
                    <a:pt x="933" y="379"/>
                  </a:cubicBezTo>
                  <a:cubicBezTo>
                    <a:pt x="943" y="379"/>
                    <a:pt x="953" y="379"/>
                    <a:pt x="962" y="379"/>
                  </a:cubicBezTo>
                  <a:cubicBezTo>
                    <a:pt x="1011" y="379"/>
                    <a:pt x="1056" y="374"/>
                    <a:pt x="1048" y="310"/>
                  </a:cubicBezTo>
                  <a:cubicBezTo>
                    <a:pt x="1036" y="239"/>
                    <a:pt x="953" y="179"/>
                    <a:pt x="893" y="108"/>
                  </a:cubicBezTo>
                  <a:cubicBezTo>
                    <a:pt x="819" y="74"/>
                    <a:pt x="742" y="60"/>
                    <a:pt x="663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6192425" y="2971150"/>
              <a:ext cx="25925" cy="5350"/>
            </a:xfrm>
            <a:custGeom>
              <a:avLst/>
              <a:gdLst/>
              <a:ahLst/>
              <a:cxnLst/>
              <a:rect l="l" t="t" r="r" b="b"/>
              <a:pathLst>
                <a:path w="1037" h="214" extrusionOk="0">
                  <a:moveTo>
                    <a:pt x="500" y="0"/>
                  </a:moveTo>
                  <a:cubicBezTo>
                    <a:pt x="367" y="0"/>
                    <a:pt x="234" y="9"/>
                    <a:pt x="99" y="9"/>
                  </a:cubicBezTo>
                  <a:cubicBezTo>
                    <a:pt x="70" y="9"/>
                    <a:pt x="42" y="9"/>
                    <a:pt x="13" y="8"/>
                  </a:cubicBezTo>
                  <a:cubicBezTo>
                    <a:pt x="13" y="43"/>
                    <a:pt x="1" y="103"/>
                    <a:pt x="1" y="151"/>
                  </a:cubicBezTo>
                  <a:cubicBezTo>
                    <a:pt x="139" y="194"/>
                    <a:pt x="272" y="214"/>
                    <a:pt x="407" y="214"/>
                  </a:cubicBezTo>
                  <a:cubicBezTo>
                    <a:pt x="606" y="214"/>
                    <a:pt x="809" y="169"/>
                    <a:pt x="1036" y="91"/>
                  </a:cubicBezTo>
                  <a:cubicBezTo>
                    <a:pt x="856" y="16"/>
                    <a:pt x="678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5964425" y="2931750"/>
              <a:ext cx="9550" cy="25025"/>
            </a:xfrm>
            <a:custGeom>
              <a:avLst/>
              <a:gdLst/>
              <a:ahLst/>
              <a:cxnLst/>
              <a:rect l="l" t="t" r="r" b="b"/>
              <a:pathLst>
                <a:path w="382" h="1001" extrusionOk="0">
                  <a:moveTo>
                    <a:pt x="250" y="0"/>
                  </a:moveTo>
                  <a:lnTo>
                    <a:pt x="250" y="0"/>
                  </a:lnTo>
                  <a:cubicBezTo>
                    <a:pt x="0" y="345"/>
                    <a:pt x="0" y="691"/>
                    <a:pt x="239" y="1000"/>
                  </a:cubicBezTo>
                  <a:cubicBezTo>
                    <a:pt x="155" y="774"/>
                    <a:pt x="191" y="536"/>
                    <a:pt x="250" y="298"/>
                  </a:cubicBezTo>
                  <a:cubicBezTo>
                    <a:pt x="191" y="203"/>
                    <a:pt x="381" y="107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5962925" y="2964475"/>
              <a:ext cx="4800" cy="13725"/>
            </a:xfrm>
            <a:custGeom>
              <a:avLst/>
              <a:gdLst/>
              <a:ahLst/>
              <a:cxnLst/>
              <a:rect l="l" t="t" r="r" b="b"/>
              <a:pathLst>
                <a:path w="192" h="549" extrusionOk="0">
                  <a:moveTo>
                    <a:pt x="191" y="1"/>
                  </a:moveTo>
                  <a:lnTo>
                    <a:pt x="191" y="1"/>
                  </a:lnTo>
                  <a:cubicBezTo>
                    <a:pt x="37" y="37"/>
                    <a:pt x="13" y="156"/>
                    <a:pt x="1" y="287"/>
                  </a:cubicBezTo>
                  <a:cubicBezTo>
                    <a:pt x="13" y="406"/>
                    <a:pt x="60" y="525"/>
                    <a:pt x="191" y="548"/>
                  </a:cubicBezTo>
                  <a:cubicBezTo>
                    <a:pt x="156" y="370"/>
                    <a:pt x="144" y="19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6217725" y="2996800"/>
              <a:ext cx="14625" cy="4625"/>
            </a:xfrm>
            <a:custGeom>
              <a:avLst/>
              <a:gdLst/>
              <a:ahLst/>
              <a:cxnLst/>
              <a:rect l="l" t="t" r="r" b="b"/>
              <a:pathLst>
                <a:path w="585" h="185" extrusionOk="0">
                  <a:moveTo>
                    <a:pt x="308" y="1"/>
                  </a:moveTo>
                  <a:cubicBezTo>
                    <a:pt x="207" y="1"/>
                    <a:pt x="106" y="10"/>
                    <a:pt x="1" y="29"/>
                  </a:cubicBezTo>
                  <a:cubicBezTo>
                    <a:pt x="108" y="184"/>
                    <a:pt x="286" y="125"/>
                    <a:pt x="417" y="172"/>
                  </a:cubicBezTo>
                  <a:cubicBezTo>
                    <a:pt x="465" y="148"/>
                    <a:pt x="525" y="148"/>
                    <a:pt x="584" y="148"/>
                  </a:cubicBezTo>
                  <a:cubicBezTo>
                    <a:pt x="584" y="113"/>
                    <a:pt x="560" y="65"/>
                    <a:pt x="560" y="17"/>
                  </a:cubicBezTo>
                  <a:cubicBezTo>
                    <a:pt x="475" y="7"/>
                    <a:pt x="391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6149575" y="2966575"/>
              <a:ext cx="3875" cy="3075"/>
            </a:xfrm>
            <a:custGeom>
              <a:avLst/>
              <a:gdLst/>
              <a:ahLst/>
              <a:cxnLst/>
              <a:rect l="l" t="t" r="r" b="b"/>
              <a:pathLst>
                <a:path w="155" h="123" extrusionOk="0">
                  <a:moveTo>
                    <a:pt x="119" y="0"/>
                  </a:moveTo>
                  <a:cubicBezTo>
                    <a:pt x="72" y="0"/>
                    <a:pt x="48" y="24"/>
                    <a:pt x="0" y="36"/>
                  </a:cubicBezTo>
                  <a:cubicBezTo>
                    <a:pt x="25" y="92"/>
                    <a:pt x="50" y="122"/>
                    <a:pt x="77" y="122"/>
                  </a:cubicBezTo>
                  <a:cubicBezTo>
                    <a:pt x="101" y="122"/>
                    <a:pt x="127" y="98"/>
                    <a:pt x="155" y="48"/>
                  </a:cubicBezTo>
                  <a:cubicBezTo>
                    <a:pt x="131" y="36"/>
                    <a:pt x="119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6192425" y="2996325"/>
              <a:ext cx="3600" cy="7475"/>
            </a:xfrm>
            <a:custGeom>
              <a:avLst/>
              <a:gdLst/>
              <a:ahLst/>
              <a:cxnLst/>
              <a:rect l="l" t="t" r="r" b="b"/>
              <a:pathLst>
                <a:path w="144" h="299" extrusionOk="0">
                  <a:moveTo>
                    <a:pt x="13" y="1"/>
                  </a:moveTo>
                  <a:cubicBezTo>
                    <a:pt x="1" y="96"/>
                    <a:pt x="1" y="203"/>
                    <a:pt x="1" y="298"/>
                  </a:cubicBezTo>
                  <a:cubicBezTo>
                    <a:pt x="120" y="227"/>
                    <a:pt x="144" y="120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6178150" y="2944200"/>
              <a:ext cx="3575" cy="2600"/>
            </a:xfrm>
            <a:custGeom>
              <a:avLst/>
              <a:gdLst/>
              <a:ahLst/>
              <a:cxnLst/>
              <a:rect l="l" t="t" r="r" b="b"/>
              <a:pathLst>
                <a:path w="143" h="104" extrusionOk="0">
                  <a:moveTo>
                    <a:pt x="70" y="1"/>
                  </a:moveTo>
                  <a:cubicBezTo>
                    <a:pt x="47" y="1"/>
                    <a:pt x="23" y="28"/>
                    <a:pt x="0" y="86"/>
                  </a:cubicBezTo>
                  <a:cubicBezTo>
                    <a:pt x="24" y="97"/>
                    <a:pt x="51" y="103"/>
                    <a:pt x="76" y="103"/>
                  </a:cubicBezTo>
                  <a:cubicBezTo>
                    <a:pt x="101" y="103"/>
                    <a:pt x="125" y="97"/>
                    <a:pt x="143" y="86"/>
                  </a:cubicBezTo>
                  <a:cubicBezTo>
                    <a:pt x="119" y="31"/>
                    <a:pt x="9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6026050" y="2025075"/>
              <a:ext cx="64900" cy="16175"/>
            </a:xfrm>
            <a:custGeom>
              <a:avLst/>
              <a:gdLst/>
              <a:ahLst/>
              <a:cxnLst/>
              <a:rect l="l" t="t" r="r" b="b"/>
              <a:pathLst>
                <a:path w="2596" h="647" extrusionOk="0">
                  <a:moveTo>
                    <a:pt x="71" y="1"/>
                  </a:moveTo>
                  <a:cubicBezTo>
                    <a:pt x="0" y="25"/>
                    <a:pt x="0" y="72"/>
                    <a:pt x="60" y="120"/>
                  </a:cubicBezTo>
                  <a:lnTo>
                    <a:pt x="191" y="251"/>
                  </a:lnTo>
                  <a:cubicBezTo>
                    <a:pt x="310" y="310"/>
                    <a:pt x="345" y="429"/>
                    <a:pt x="357" y="548"/>
                  </a:cubicBezTo>
                  <a:cubicBezTo>
                    <a:pt x="389" y="560"/>
                    <a:pt x="421" y="565"/>
                    <a:pt x="453" y="565"/>
                  </a:cubicBezTo>
                  <a:cubicBezTo>
                    <a:pt x="618" y="565"/>
                    <a:pt x="792" y="436"/>
                    <a:pt x="946" y="436"/>
                  </a:cubicBezTo>
                  <a:cubicBezTo>
                    <a:pt x="1003" y="436"/>
                    <a:pt x="1057" y="453"/>
                    <a:pt x="1107" y="501"/>
                  </a:cubicBezTo>
                  <a:cubicBezTo>
                    <a:pt x="1214" y="608"/>
                    <a:pt x="1322" y="647"/>
                    <a:pt x="1427" y="647"/>
                  </a:cubicBezTo>
                  <a:cubicBezTo>
                    <a:pt x="1533" y="647"/>
                    <a:pt x="1637" y="608"/>
                    <a:pt x="1738" y="560"/>
                  </a:cubicBezTo>
                  <a:cubicBezTo>
                    <a:pt x="1854" y="510"/>
                    <a:pt x="1963" y="492"/>
                    <a:pt x="2070" y="492"/>
                  </a:cubicBezTo>
                  <a:cubicBezTo>
                    <a:pt x="2216" y="492"/>
                    <a:pt x="2356" y="526"/>
                    <a:pt x="2500" y="560"/>
                  </a:cubicBezTo>
                  <a:cubicBezTo>
                    <a:pt x="2596" y="417"/>
                    <a:pt x="2453" y="358"/>
                    <a:pt x="2369" y="286"/>
                  </a:cubicBezTo>
                  <a:cubicBezTo>
                    <a:pt x="2162" y="224"/>
                    <a:pt x="1949" y="216"/>
                    <a:pt x="1736" y="216"/>
                  </a:cubicBezTo>
                  <a:cubicBezTo>
                    <a:pt x="1662" y="216"/>
                    <a:pt x="1588" y="217"/>
                    <a:pt x="1515" y="217"/>
                  </a:cubicBezTo>
                  <a:cubicBezTo>
                    <a:pt x="1275" y="217"/>
                    <a:pt x="1037" y="207"/>
                    <a:pt x="810" y="120"/>
                  </a:cubicBezTo>
                  <a:cubicBezTo>
                    <a:pt x="667" y="13"/>
                    <a:pt x="488" y="120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6099850" y="2032225"/>
              <a:ext cx="31875" cy="13775"/>
            </a:xfrm>
            <a:custGeom>
              <a:avLst/>
              <a:gdLst/>
              <a:ahLst/>
              <a:cxnLst/>
              <a:rect l="l" t="t" r="r" b="b"/>
              <a:pathLst>
                <a:path w="1275" h="551" extrusionOk="0">
                  <a:moveTo>
                    <a:pt x="96" y="0"/>
                  </a:moveTo>
                  <a:cubicBezTo>
                    <a:pt x="1" y="143"/>
                    <a:pt x="13" y="274"/>
                    <a:pt x="132" y="417"/>
                  </a:cubicBezTo>
                  <a:cubicBezTo>
                    <a:pt x="139" y="418"/>
                    <a:pt x="146" y="418"/>
                    <a:pt x="153" y="418"/>
                  </a:cubicBezTo>
                  <a:cubicBezTo>
                    <a:pt x="265" y="418"/>
                    <a:pt x="374" y="366"/>
                    <a:pt x="489" y="366"/>
                  </a:cubicBezTo>
                  <a:cubicBezTo>
                    <a:pt x="561" y="366"/>
                    <a:pt x="636" y="387"/>
                    <a:pt x="715" y="453"/>
                  </a:cubicBezTo>
                  <a:cubicBezTo>
                    <a:pt x="788" y="521"/>
                    <a:pt x="859" y="550"/>
                    <a:pt x="927" y="550"/>
                  </a:cubicBezTo>
                  <a:cubicBezTo>
                    <a:pt x="1060" y="550"/>
                    <a:pt x="1180" y="440"/>
                    <a:pt x="1275" y="298"/>
                  </a:cubicBezTo>
                  <a:cubicBezTo>
                    <a:pt x="1144" y="191"/>
                    <a:pt x="953" y="155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2"/>
            <p:cNvSpPr/>
            <p:nvPr/>
          </p:nvSpPr>
          <p:spPr>
            <a:xfrm>
              <a:off x="5923650" y="2021050"/>
              <a:ext cx="16975" cy="10675"/>
            </a:xfrm>
            <a:custGeom>
              <a:avLst/>
              <a:gdLst/>
              <a:ahLst/>
              <a:cxnLst/>
              <a:rect l="l" t="t" r="r" b="b"/>
              <a:pathLst>
                <a:path w="679" h="427" extrusionOk="0">
                  <a:moveTo>
                    <a:pt x="237" y="1"/>
                  </a:moveTo>
                  <a:cubicBezTo>
                    <a:pt x="161" y="1"/>
                    <a:pt x="82" y="41"/>
                    <a:pt x="0" y="150"/>
                  </a:cubicBezTo>
                  <a:cubicBezTo>
                    <a:pt x="115" y="255"/>
                    <a:pt x="203" y="426"/>
                    <a:pt x="367" y="426"/>
                  </a:cubicBezTo>
                  <a:cubicBezTo>
                    <a:pt x="424" y="426"/>
                    <a:pt x="491" y="405"/>
                    <a:pt x="572" y="352"/>
                  </a:cubicBezTo>
                  <a:cubicBezTo>
                    <a:pt x="608" y="328"/>
                    <a:pt x="679" y="233"/>
                    <a:pt x="596" y="186"/>
                  </a:cubicBezTo>
                  <a:cubicBezTo>
                    <a:pt x="478" y="105"/>
                    <a:pt x="360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6085275" y="2032300"/>
              <a:ext cx="17875" cy="11100"/>
            </a:xfrm>
            <a:custGeom>
              <a:avLst/>
              <a:gdLst/>
              <a:ahLst/>
              <a:cxnLst/>
              <a:rect l="l" t="t" r="r" b="b"/>
              <a:pathLst>
                <a:path w="715" h="444" extrusionOk="0">
                  <a:moveTo>
                    <a:pt x="344" y="0"/>
                  </a:moveTo>
                  <a:cubicBezTo>
                    <a:pt x="230" y="0"/>
                    <a:pt x="113" y="3"/>
                    <a:pt x="0" y="9"/>
                  </a:cubicBezTo>
                  <a:cubicBezTo>
                    <a:pt x="48" y="93"/>
                    <a:pt x="84" y="200"/>
                    <a:pt x="131" y="283"/>
                  </a:cubicBezTo>
                  <a:lnTo>
                    <a:pt x="131" y="307"/>
                  </a:lnTo>
                  <a:cubicBezTo>
                    <a:pt x="286" y="331"/>
                    <a:pt x="441" y="295"/>
                    <a:pt x="560" y="426"/>
                  </a:cubicBezTo>
                  <a:cubicBezTo>
                    <a:pt x="584" y="438"/>
                    <a:pt x="611" y="444"/>
                    <a:pt x="637" y="444"/>
                  </a:cubicBezTo>
                  <a:cubicBezTo>
                    <a:pt x="664" y="444"/>
                    <a:pt x="691" y="438"/>
                    <a:pt x="715" y="426"/>
                  </a:cubicBezTo>
                  <a:cubicBezTo>
                    <a:pt x="691" y="283"/>
                    <a:pt x="691" y="140"/>
                    <a:pt x="679" y="9"/>
                  </a:cubicBezTo>
                  <a:cubicBezTo>
                    <a:pt x="572" y="3"/>
                    <a:pt x="459" y="0"/>
                    <a:pt x="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5904900" y="2019400"/>
              <a:ext cx="11325" cy="11400"/>
            </a:xfrm>
            <a:custGeom>
              <a:avLst/>
              <a:gdLst/>
              <a:ahLst/>
              <a:cxnLst/>
              <a:rect l="l" t="t" r="r" b="b"/>
              <a:pathLst>
                <a:path w="453" h="456" extrusionOk="0">
                  <a:moveTo>
                    <a:pt x="197" y="1"/>
                  </a:moveTo>
                  <a:cubicBezTo>
                    <a:pt x="143" y="1"/>
                    <a:pt x="86" y="50"/>
                    <a:pt x="24" y="192"/>
                  </a:cubicBezTo>
                  <a:cubicBezTo>
                    <a:pt x="0" y="252"/>
                    <a:pt x="36" y="406"/>
                    <a:pt x="84" y="430"/>
                  </a:cubicBezTo>
                  <a:cubicBezTo>
                    <a:pt x="119" y="448"/>
                    <a:pt x="150" y="456"/>
                    <a:pt x="176" y="456"/>
                  </a:cubicBezTo>
                  <a:cubicBezTo>
                    <a:pt x="309" y="456"/>
                    <a:pt x="343" y="265"/>
                    <a:pt x="453" y="216"/>
                  </a:cubicBezTo>
                  <a:cubicBezTo>
                    <a:pt x="370" y="141"/>
                    <a:pt x="288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5895075" y="2020825"/>
              <a:ext cx="6275" cy="755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57" y="0"/>
                  </a:moveTo>
                  <a:cubicBezTo>
                    <a:pt x="38" y="0"/>
                    <a:pt x="19" y="2"/>
                    <a:pt x="0" y="4"/>
                  </a:cubicBezTo>
                  <a:lnTo>
                    <a:pt x="0" y="302"/>
                  </a:lnTo>
                  <a:cubicBezTo>
                    <a:pt x="119" y="290"/>
                    <a:pt x="250" y="266"/>
                    <a:pt x="227" y="111"/>
                  </a:cubicBezTo>
                  <a:cubicBezTo>
                    <a:pt x="217" y="25"/>
                    <a:pt x="138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5916200" y="2024775"/>
              <a:ext cx="7475" cy="5550"/>
            </a:xfrm>
            <a:custGeom>
              <a:avLst/>
              <a:gdLst/>
              <a:ahLst/>
              <a:cxnLst/>
              <a:rect l="l" t="t" r="r" b="b"/>
              <a:pathLst>
                <a:path w="299" h="222" extrusionOk="0">
                  <a:moveTo>
                    <a:pt x="1" y="1"/>
                  </a:moveTo>
                  <a:cubicBezTo>
                    <a:pt x="1" y="84"/>
                    <a:pt x="24" y="203"/>
                    <a:pt x="120" y="215"/>
                  </a:cubicBezTo>
                  <a:cubicBezTo>
                    <a:pt x="137" y="219"/>
                    <a:pt x="153" y="221"/>
                    <a:pt x="168" y="221"/>
                  </a:cubicBezTo>
                  <a:cubicBezTo>
                    <a:pt x="280" y="221"/>
                    <a:pt x="298" y="106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5863225" y="2017050"/>
              <a:ext cx="10450" cy="6200"/>
            </a:xfrm>
            <a:custGeom>
              <a:avLst/>
              <a:gdLst/>
              <a:ahLst/>
              <a:cxnLst/>
              <a:rect l="l" t="t" r="r" b="b"/>
              <a:pathLst>
                <a:path w="418" h="248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186"/>
                    <a:pt x="83" y="247"/>
                    <a:pt x="135" y="247"/>
                  </a:cubicBezTo>
                  <a:cubicBezTo>
                    <a:pt x="221" y="247"/>
                    <a:pt x="321" y="83"/>
                    <a:pt x="417" y="24"/>
                  </a:cubicBezTo>
                  <a:cubicBezTo>
                    <a:pt x="262" y="12"/>
                    <a:pt x="131" y="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6034675" y="2024850"/>
              <a:ext cx="11025" cy="3525"/>
            </a:xfrm>
            <a:custGeom>
              <a:avLst/>
              <a:gdLst/>
              <a:ahLst/>
              <a:cxnLst/>
              <a:rect l="l" t="t" r="r" b="b"/>
              <a:pathLst>
                <a:path w="441" h="141" extrusionOk="0">
                  <a:moveTo>
                    <a:pt x="156" y="1"/>
                  </a:moveTo>
                  <a:cubicBezTo>
                    <a:pt x="106" y="1"/>
                    <a:pt x="54" y="6"/>
                    <a:pt x="0" y="10"/>
                  </a:cubicBezTo>
                  <a:cubicBezTo>
                    <a:pt x="77" y="117"/>
                    <a:pt x="173" y="140"/>
                    <a:pt x="273" y="140"/>
                  </a:cubicBezTo>
                  <a:cubicBezTo>
                    <a:pt x="329" y="140"/>
                    <a:pt x="385" y="133"/>
                    <a:pt x="441" y="129"/>
                  </a:cubicBezTo>
                  <a:cubicBezTo>
                    <a:pt x="360" y="24"/>
                    <a:pt x="262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6020375" y="2025000"/>
              <a:ext cx="7475" cy="3075"/>
            </a:xfrm>
            <a:custGeom>
              <a:avLst/>
              <a:gdLst/>
              <a:ahLst/>
              <a:cxnLst/>
              <a:rect l="l" t="t" r="r" b="b"/>
              <a:pathLst>
                <a:path w="299" h="123" extrusionOk="0">
                  <a:moveTo>
                    <a:pt x="241" y="1"/>
                  </a:moveTo>
                  <a:cubicBezTo>
                    <a:pt x="136" y="1"/>
                    <a:pt x="51" y="32"/>
                    <a:pt x="1" y="123"/>
                  </a:cubicBezTo>
                  <a:lnTo>
                    <a:pt x="287" y="123"/>
                  </a:lnTo>
                  <a:cubicBezTo>
                    <a:pt x="287" y="87"/>
                    <a:pt x="298" y="51"/>
                    <a:pt x="298" y="4"/>
                  </a:cubicBezTo>
                  <a:cubicBezTo>
                    <a:pt x="279" y="2"/>
                    <a:pt x="259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5970375" y="2024850"/>
              <a:ext cx="3300" cy="1450"/>
            </a:xfrm>
            <a:custGeom>
              <a:avLst/>
              <a:gdLst/>
              <a:ahLst/>
              <a:cxnLst/>
              <a:rect l="l" t="t" r="r" b="b"/>
              <a:pathLst>
                <a:path w="132" h="58" extrusionOk="0">
                  <a:moveTo>
                    <a:pt x="62" y="1"/>
                  </a:moveTo>
                  <a:cubicBezTo>
                    <a:pt x="39" y="1"/>
                    <a:pt x="18" y="4"/>
                    <a:pt x="1" y="10"/>
                  </a:cubicBezTo>
                  <a:lnTo>
                    <a:pt x="36" y="57"/>
                  </a:lnTo>
                  <a:cubicBezTo>
                    <a:pt x="72" y="57"/>
                    <a:pt x="96" y="22"/>
                    <a:pt x="132" y="10"/>
                  </a:cubicBezTo>
                  <a:cubicBezTo>
                    <a:pt x="108" y="4"/>
                    <a:pt x="84" y="1"/>
                    <a:pt x="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5952525" y="2023900"/>
              <a:ext cx="3300" cy="2575"/>
            </a:xfrm>
            <a:custGeom>
              <a:avLst/>
              <a:gdLst/>
              <a:ahLst/>
              <a:cxnLst/>
              <a:rect l="l" t="t" r="r" b="b"/>
              <a:pathLst>
                <a:path w="132" h="103" extrusionOk="0">
                  <a:moveTo>
                    <a:pt x="131" y="0"/>
                  </a:moveTo>
                  <a:cubicBezTo>
                    <a:pt x="84" y="0"/>
                    <a:pt x="24" y="0"/>
                    <a:pt x="0" y="24"/>
                  </a:cubicBezTo>
                  <a:cubicBezTo>
                    <a:pt x="27" y="78"/>
                    <a:pt x="49" y="102"/>
                    <a:pt x="68" y="102"/>
                  </a:cubicBezTo>
                  <a:cubicBezTo>
                    <a:pt x="92" y="102"/>
                    <a:pt x="112" y="66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5823325" y="1995900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44" y="1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5533125" y="3599075"/>
              <a:ext cx="229500" cy="41100"/>
            </a:xfrm>
            <a:custGeom>
              <a:avLst/>
              <a:gdLst/>
              <a:ahLst/>
              <a:cxnLst/>
              <a:rect l="l" t="t" r="r" b="b"/>
              <a:pathLst>
                <a:path w="9180" h="1644" extrusionOk="0">
                  <a:moveTo>
                    <a:pt x="547" y="1"/>
                  </a:moveTo>
                  <a:cubicBezTo>
                    <a:pt x="426" y="1"/>
                    <a:pt x="306" y="17"/>
                    <a:pt x="191" y="72"/>
                  </a:cubicBezTo>
                  <a:cubicBezTo>
                    <a:pt x="0" y="191"/>
                    <a:pt x="72" y="322"/>
                    <a:pt x="179" y="453"/>
                  </a:cubicBezTo>
                  <a:cubicBezTo>
                    <a:pt x="250" y="513"/>
                    <a:pt x="340" y="513"/>
                    <a:pt x="432" y="513"/>
                  </a:cubicBezTo>
                  <a:cubicBezTo>
                    <a:pt x="524" y="513"/>
                    <a:pt x="619" y="513"/>
                    <a:pt x="703" y="572"/>
                  </a:cubicBezTo>
                  <a:cubicBezTo>
                    <a:pt x="822" y="572"/>
                    <a:pt x="930" y="567"/>
                    <a:pt x="1039" y="567"/>
                  </a:cubicBezTo>
                  <a:cubicBezTo>
                    <a:pt x="1093" y="567"/>
                    <a:pt x="1147" y="568"/>
                    <a:pt x="1203" y="572"/>
                  </a:cubicBezTo>
                  <a:cubicBezTo>
                    <a:pt x="1893" y="668"/>
                    <a:pt x="2572" y="763"/>
                    <a:pt x="3263" y="846"/>
                  </a:cubicBezTo>
                  <a:cubicBezTo>
                    <a:pt x="4096" y="930"/>
                    <a:pt x="4929" y="1037"/>
                    <a:pt x="5739" y="1168"/>
                  </a:cubicBezTo>
                  <a:cubicBezTo>
                    <a:pt x="6739" y="1334"/>
                    <a:pt x="7727" y="1453"/>
                    <a:pt x="8716" y="1596"/>
                  </a:cubicBezTo>
                  <a:cubicBezTo>
                    <a:pt x="8894" y="1561"/>
                    <a:pt x="9156" y="1644"/>
                    <a:pt x="9180" y="1358"/>
                  </a:cubicBezTo>
                  <a:cubicBezTo>
                    <a:pt x="8978" y="1072"/>
                    <a:pt x="8644" y="1096"/>
                    <a:pt x="8347" y="1037"/>
                  </a:cubicBezTo>
                  <a:cubicBezTo>
                    <a:pt x="7727" y="906"/>
                    <a:pt x="7085" y="858"/>
                    <a:pt x="6453" y="739"/>
                  </a:cubicBezTo>
                  <a:cubicBezTo>
                    <a:pt x="6180" y="691"/>
                    <a:pt x="5906" y="691"/>
                    <a:pt x="5644" y="608"/>
                  </a:cubicBezTo>
                  <a:cubicBezTo>
                    <a:pt x="4096" y="394"/>
                    <a:pt x="2524" y="191"/>
                    <a:pt x="965" y="37"/>
                  </a:cubicBezTo>
                  <a:cubicBezTo>
                    <a:pt x="830" y="24"/>
                    <a:pt x="688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5751000" y="3629950"/>
              <a:ext cx="173275" cy="29250"/>
            </a:xfrm>
            <a:custGeom>
              <a:avLst/>
              <a:gdLst/>
              <a:ahLst/>
              <a:cxnLst/>
              <a:rect l="l" t="t" r="r" b="b"/>
              <a:pathLst>
                <a:path w="6931" h="1170" extrusionOk="0">
                  <a:moveTo>
                    <a:pt x="1090" y="1"/>
                  </a:moveTo>
                  <a:cubicBezTo>
                    <a:pt x="884" y="1"/>
                    <a:pt x="684" y="42"/>
                    <a:pt x="501" y="183"/>
                  </a:cubicBezTo>
                  <a:cubicBezTo>
                    <a:pt x="322" y="218"/>
                    <a:pt x="120" y="171"/>
                    <a:pt x="1" y="361"/>
                  </a:cubicBezTo>
                  <a:cubicBezTo>
                    <a:pt x="155" y="468"/>
                    <a:pt x="322" y="480"/>
                    <a:pt x="465" y="504"/>
                  </a:cubicBezTo>
                  <a:cubicBezTo>
                    <a:pt x="2132" y="695"/>
                    <a:pt x="3787" y="873"/>
                    <a:pt x="5454" y="1064"/>
                  </a:cubicBezTo>
                  <a:cubicBezTo>
                    <a:pt x="5728" y="1090"/>
                    <a:pt x="6006" y="1170"/>
                    <a:pt x="6277" y="1170"/>
                  </a:cubicBezTo>
                  <a:cubicBezTo>
                    <a:pt x="6501" y="1170"/>
                    <a:pt x="6720" y="1116"/>
                    <a:pt x="6930" y="933"/>
                  </a:cubicBezTo>
                  <a:cubicBezTo>
                    <a:pt x="6728" y="695"/>
                    <a:pt x="6454" y="635"/>
                    <a:pt x="6168" y="599"/>
                  </a:cubicBezTo>
                  <a:cubicBezTo>
                    <a:pt x="4620" y="468"/>
                    <a:pt x="3072" y="242"/>
                    <a:pt x="1525" y="40"/>
                  </a:cubicBezTo>
                  <a:cubicBezTo>
                    <a:pt x="1379" y="20"/>
                    <a:pt x="1233" y="1"/>
                    <a:pt x="1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6109375" y="3690900"/>
              <a:ext cx="94975" cy="20125"/>
            </a:xfrm>
            <a:custGeom>
              <a:avLst/>
              <a:gdLst/>
              <a:ahLst/>
              <a:cxnLst/>
              <a:rect l="l" t="t" r="r" b="b"/>
              <a:pathLst>
                <a:path w="3799" h="805" extrusionOk="0">
                  <a:moveTo>
                    <a:pt x="825" y="1"/>
                  </a:moveTo>
                  <a:cubicBezTo>
                    <a:pt x="608" y="1"/>
                    <a:pt x="394" y="19"/>
                    <a:pt x="179" y="55"/>
                  </a:cubicBezTo>
                  <a:lnTo>
                    <a:pt x="1" y="102"/>
                  </a:lnTo>
                  <a:cubicBezTo>
                    <a:pt x="96" y="519"/>
                    <a:pt x="572" y="221"/>
                    <a:pt x="727" y="483"/>
                  </a:cubicBezTo>
                  <a:cubicBezTo>
                    <a:pt x="1549" y="686"/>
                    <a:pt x="2394" y="650"/>
                    <a:pt x="3227" y="805"/>
                  </a:cubicBezTo>
                  <a:lnTo>
                    <a:pt x="3585" y="626"/>
                  </a:lnTo>
                  <a:cubicBezTo>
                    <a:pt x="3585" y="519"/>
                    <a:pt x="3799" y="364"/>
                    <a:pt x="3477" y="352"/>
                  </a:cubicBezTo>
                  <a:cubicBezTo>
                    <a:pt x="3382" y="352"/>
                    <a:pt x="3275" y="269"/>
                    <a:pt x="3168" y="221"/>
                  </a:cubicBezTo>
                  <a:cubicBezTo>
                    <a:pt x="2620" y="162"/>
                    <a:pt x="2037" y="150"/>
                    <a:pt x="1489" y="55"/>
                  </a:cubicBezTo>
                  <a:cubicBezTo>
                    <a:pt x="1263" y="19"/>
                    <a:pt x="1043" y="1"/>
                    <a:pt x="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5926025" y="3651400"/>
              <a:ext cx="196475" cy="23900"/>
            </a:xfrm>
            <a:custGeom>
              <a:avLst/>
              <a:gdLst/>
              <a:ahLst/>
              <a:cxnLst/>
              <a:rect l="l" t="t" r="r" b="b"/>
              <a:pathLst>
                <a:path w="7859" h="956" extrusionOk="0">
                  <a:moveTo>
                    <a:pt x="1306" y="0"/>
                  </a:moveTo>
                  <a:cubicBezTo>
                    <a:pt x="1177" y="0"/>
                    <a:pt x="1047" y="3"/>
                    <a:pt x="917" y="3"/>
                  </a:cubicBezTo>
                  <a:cubicBezTo>
                    <a:pt x="727" y="15"/>
                    <a:pt x="524" y="3"/>
                    <a:pt x="322" y="39"/>
                  </a:cubicBezTo>
                  <a:cubicBezTo>
                    <a:pt x="179" y="99"/>
                    <a:pt x="1" y="111"/>
                    <a:pt x="48" y="361"/>
                  </a:cubicBezTo>
                  <a:cubicBezTo>
                    <a:pt x="61" y="380"/>
                    <a:pt x="82" y="389"/>
                    <a:pt x="101" y="389"/>
                  </a:cubicBezTo>
                  <a:cubicBezTo>
                    <a:pt x="117" y="389"/>
                    <a:pt x="133" y="383"/>
                    <a:pt x="143" y="372"/>
                  </a:cubicBezTo>
                  <a:cubicBezTo>
                    <a:pt x="230" y="416"/>
                    <a:pt x="324" y="426"/>
                    <a:pt x="418" y="426"/>
                  </a:cubicBezTo>
                  <a:cubicBezTo>
                    <a:pt x="501" y="426"/>
                    <a:pt x="584" y="418"/>
                    <a:pt x="665" y="418"/>
                  </a:cubicBezTo>
                  <a:cubicBezTo>
                    <a:pt x="745" y="418"/>
                    <a:pt x="822" y="426"/>
                    <a:pt x="894" y="456"/>
                  </a:cubicBezTo>
                  <a:lnTo>
                    <a:pt x="1036" y="456"/>
                  </a:lnTo>
                  <a:cubicBezTo>
                    <a:pt x="1132" y="414"/>
                    <a:pt x="1224" y="393"/>
                    <a:pt x="1318" y="393"/>
                  </a:cubicBezTo>
                  <a:cubicBezTo>
                    <a:pt x="1411" y="393"/>
                    <a:pt x="1507" y="414"/>
                    <a:pt x="1608" y="456"/>
                  </a:cubicBezTo>
                  <a:cubicBezTo>
                    <a:pt x="1681" y="492"/>
                    <a:pt x="1758" y="506"/>
                    <a:pt x="1837" y="506"/>
                  </a:cubicBezTo>
                  <a:cubicBezTo>
                    <a:pt x="1887" y="506"/>
                    <a:pt x="1938" y="501"/>
                    <a:pt x="1989" y="492"/>
                  </a:cubicBezTo>
                  <a:cubicBezTo>
                    <a:pt x="2129" y="541"/>
                    <a:pt x="2269" y="554"/>
                    <a:pt x="2409" y="554"/>
                  </a:cubicBezTo>
                  <a:cubicBezTo>
                    <a:pt x="2544" y="554"/>
                    <a:pt x="2680" y="542"/>
                    <a:pt x="2817" y="542"/>
                  </a:cubicBezTo>
                  <a:cubicBezTo>
                    <a:pt x="2878" y="542"/>
                    <a:pt x="2939" y="545"/>
                    <a:pt x="3001" y="551"/>
                  </a:cubicBezTo>
                  <a:cubicBezTo>
                    <a:pt x="3031" y="551"/>
                    <a:pt x="3060" y="550"/>
                    <a:pt x="3090" y="550"/>
                  </a:cubicBezTo>
                  <a:cubicBezTo>
                    <a:pt x="3178" y="550"/>
                    <a:pt x="3263" y="557"/>
                    <a:pt x="3334" y="611"/>
                  </a:cubicBezTo>
                  <a:cubicBezTo>
                    <a:pt x="3453" y="622"/>
                    <a:pt x="3572" y="622"/>
                    <a:pt x="3691" y="634"/>
                  </a:cubicBezTo>
                  <a:cubicBezTo>
                    <a:pt x="3874" y="682"/>
                    <a:pt x="4058" y="695"/>
                    <a:pt x="4242" y="695"/>
                  </a:cubicBezTo>
                  <a:cubicBezTo>
                    <a:pt x="4455" y="695"/>
                    <a:pt x="4669" y="678"/>
                    <a:pt x="4882" y="678"/>
                  </a:cubicBezTo>
                  <a:cubicBezTo>
                    <a:pt x="5085" y="678"/>
                    <a:pt x="5288" y="693"/>
                    <a:pt x="5489" y="753"/>
                  </a:cubicBezTo>
                  <a:lnTo>
                    <a:pt x="5632" y="753"/>
                  </a:lnTo>
                  <a:cubicBezTo>
                    <a:pt x="5680" y="718"/>
                    <a:pt x="5730" y="700"/>
                    <a:pt x="5780" y="700"/>
                  </a:cubicBezTo>
                  <a:cubicBezTo>
                    <a:pt x="5829" y="700"/>
                    <a:pt x="5876" y="718"/>
                    <a:pt x="5918" y="753"/>
                  </a:cubicBezTo>
                  <a:cubicBezTo>
                    <a:pt x="6525" y="813"/>
                    <a:pt x="7156" y="896"/>
                    <a:pt x="7775" y="956"/>
                  </a:cubicBezTo>
                  <a:cubicBezTo>
                    <a:pt x="7799" y="920"/>
                    <a:pt x="7823" y="873"/>
                    <a:pt x="7847" y="849"/>
                  </a:cubicBezTo>
                  <a:cubicBezTo>
                    <a:pt x="7859" y="718"/>
                    <a:pt x="7823" y="599"/>
                    <a:pt x="7704" y="515"/>
                  </a:cubicBezTo>
                  <a:cubicBezTo>
                    <a:pt x="7331" y="312"/>
                    <a:pt x="6939" y="278"/>
                    <a:pt x="6546" y="278"/>
                  </a:cubicBezTo>
                  <a:cubicBezTo>
                    <a:pt x="6351" y="278"/>
                    <a:pt x="6156" y="287"/>
                    <a:pt x="5963" y="287"/>
                  </a:cubicBezTo>
                  <a:cubicBezTo>
                    <a:pt x="5860" y="287"/>
                    <a:pt x="5758" y="284"/>
                    <a:pt x="5656" y="277"/>
                  </a:cubicBezTo>
                  <a:cubicBezTo>
                    <a:pt x="5306" y="277"/>
                    <a:pt x="4964" y="290"/>
                    <a:pt x="4621" y="290"/>
                  </a:cubicBezTo>
                  <a:cubicBezTo>
                    <a:pt x="4393" y="290"/>
                    <a:pt x="4163" y="284"/>
                    <a:pt x="3930" y="265"/>
                  </a:cubicBezTo>
                  <a:cubicBezTo>
                    <a:pt x="3894" y="259"/>
                    <a:pt x="3855" y="256"/>
                    <a:pt x="3816" y="256"/>
                  </a:cubicBezTo>
                  <a:cubicBezTo>
                    <a:pt x="3778" y="256"/>
                    <a:pt x="3739" y="259"/>
                    <a:pt x="3703" y="265"/>
                  </a:cubicBezTo>
                  <a:cubicBezTo>
                    <a:pt x="3649" y="315"/>
                    <a:pt x="3596" y="339"/>
                    <a:pt x="3548" y="339"/>
                  </a:cubicBezTo>
                  <a:cubicBezTo>
                    <a:pt x="3491" y="339"/>
                    <a:pt x="3439" y="306"/>
                    <a:pt x="3394" y="241"/>
                  </a:cubicBezTo>
                  <a:cubicBezTo>
                    <a:pt x="3287" y="194"/>
                    <a:pt x="3180" y="158"/>
                    <a:pt x="3084" y="158"/>
                  </a:cubicBezTo>
                  <a:cubicBezTo>
                    <a:pt x="2703" y="146"/>
                    <a:pt x="2334" y="170"/>
                    <a:pt x="1977" y="63"/>
                  </a:cubicBezTo>
                  <a:cubicBezTo>
                    <a:pt x="1757" y="10"/>
                    <a:pt x="1533" y="0"/>
                    <a:pt x="1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6121000" y="3664150"/>
              <a:ext cx="75925" cy="18300"/>
            </a:xfrm>
            <a:custGeom>
              <a:avLst/>
              <a:gdLst/>
              <a:ahLst/>
              <a:cxnLst/>
              <a:rect l="l" t="t" r="r" b="b"/>
              <a:pathLst>
                <a:path w="3037" h="732" extrusionOk="0">
                  <a:moveTo>
                    <a:pt x="938" y="1"/>
                  </a:moveTo>
                  <a:cubicBezTo>
                    <a:pt x="844" y="1"/>
                    <a:pt x="749" y="15"/>
                    <a:pt x="655" y="53"/>
                  </a:cubicBezTo>
                  <a:cubicBezTo>
                    <a:pt x="500" y="303"/>
                    <a:pt x="203" y="267"/>
                    <a:pt x="0" y="398"/>
                  </a:cubicBezTo>
                  <a:lnTo>
                    <a:pt x="0" y="458"/>
                  </a:lnTo>
                  <a:cubicBezTo>
                    <a:pt x="786" y="636"/>
                    <a:pt x="1619" y="589"/>
                    <a:pt x="2429" y="684"/>
                  </a:cubicBezTo>
                  <a:cubicBezTo>
                    <a:pt x="2534" y="691"/>
                    <a:pt x="2652" y="731"/>
                    <a:pt x="2775" y="731"/>
                  </a:cubicBezTo>
                  <a:cubicBezTo>
                    <a:pt x="2860" y="731"/>
                    <a:pt x="2948" y="712"/>
                    <a:pt x="3036" y="648"/>
                  </a:cubicBezTo>
                  <a:cubicBezTo>
                    <a:pt x="2965" y="565"/>
                    <a:pt x="2881" y="505"/>
                    <a:pt x="2822" y="446"/>
                  </a:cubicBezTo>
                  <a:cubicBezTo>
                    <a:pt x="2809" y="450"/>
                    <a:pt x="2796" y="453"/>
                    <a:pt x="2783" y="453"/>
                  </a:cubicBezTo>
                  <a:cubicBezTo>
                    <a:pt x="2762" y="453"/>
                    <a:pt x="2742" y="445"/>
                    <a:pt x="2727" y="422"/>
                  </a:cubicBezTo>
                  <a:cubicBezTo>
                    <a:pt x="2274" y="65"/>
                    <a:pt x="1715" y="112"/>
                    <a:pt x="1191" y="29"/>
                  </a:cubicBezTo>
                  <a:cubicBezTo>
                    <a:pt x="1107" y="12"/>
                    <a:pt x="102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5878400" y="3667850"/>
              <a:ext cx="59850" cy="17275"/>
            </a:xfrm>
            <a:custGeom>
              <a:avLst/>
              <a:gdLst/>
              <a:ahLst/>
              <a:cxnLst/>
              <a:rect l="l" t="t" r="r" b="b"/>
              <a:pathLst>
                <a:path w="2394" h="691" extrusionOk="0">
                  <a:moveTo>
                    <a:pt x="524" y="0"/>
                  </a:moveTo>
                  <a:cubicBezTo>
                    <a:pt x="274" y="191"/>
                    <a:pt x="1" y="381"/>
                    <a:pt x="382" y="691"/>
                  </a:cubicBezTo>
                  <a:cubicBezTo>
                    <a:pt x="450" y="634"/>
                    <a:pt x="540" y="511"/>
                    <a:pt x="589" y="511"/>
                  </a:cubicBezTo>
                  <a:cubicBezTo>
                    <a:pt x="592" y="511"/>
                    <a:pt x="594" y="512"/>
                    <a:pt x="596" y="512"/>
                  </a:cubicBezTo>
                  <a:cubicBezTo>
                    <a:pt x="646" y="524"/>
                    <a:pt x="697" y="528"/>
                    <a:pt x="746" y="528"/>
                  </a:cubicBezTo>
                  <a:cubicBezTo>
                    <a:pt x="866" y="528"/>
                    <a:pt x="983" y="504"/>
                    <a:pt x="1102" y="504"/>
                  </a:cubicBezTo>
                  <a:cubicBezTo>
                    <a:pt x="1178" y="504"/>
                    <a:pt x="1256" y="514"/>
                    <a:pt x="1334" y="548"/>
                  </a:cubicBezTo>
                  <a:cubicBezTo>
                    <a:pt x="1364" y="560"/>
                    <a:pt x="1392" y="566"/>
                    <a:pt x="1417" y="566"/>
                  </a:cubicBezTo>
                  <a:cubicBezTo>
                    <a:pt x="1607" y="566"/>
                    <a:pt x="1681" y="256"/>
                    <a:pt x="1879" y="256"/>
                  </a:cubicBezTo>
                  <a:cubicBezTo>
                    <a:pt x="1905" y="256"/>
                    <a:pt x="1934" y="261"/>
                    <a:pt x="1965" y="274"/>
                  </a:cubicBezTo>
                  <a:cubicBezTo>
                    <a:pt x="1989" y="298"/>
                    <a:pt x="2048" y="298"/>
                    <a:pt x="2096" y="298"/>
                  </a:cubicBezTo>
                  <a:cubicBezTo>
                    <a:pt x="2143" y="321"/>
                    <a:pt x="2194" y="339"/>
                    <a:pt x="2251" y="339"/>
                  </a:cubicBezTo>
                  <a:cubicBezTo>
                    <a:pt x="2281" y="339"/>
                    <a:pt x="2313" y="334"/>
                    <a:pt x="2346" y="322"/>
                  </a:cubicBezTo>
                  <a:cubicBezTo>
                    <a:pt x="2358" y="298"/>
                    <a:pt x="2382" y="274"/>
                    <a:pt x="2394" y="250"/>
                  </a:cubicBezTo>
                  <a:cubicBezTo>
                    <a:pt x="1786" y="36"/>
                    <a:pt x="1144" y="95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5750400" y="3658150"/>
              <a:ext cx="55925" cy="22750"/>
            </a:xfrm>
            <a:custGeom>
              <a:avLst/>
              <a:gdLst/>
              <a:ahLst/>
              <a:cxnLst/>
              <a:rect l="l" t="t" r="r" b="b"/>
              <a:pathLst>
                <a:path w="2237" h="910" extrusionOk="0">
                  <a:moveTo>
                    <a:pt x="609" y="1"/>
                  </a:moveTo>
                  <a:cubicBezTo>
                    <a:pt x="420" y="1"/>
                    <a:pt x="233" y="23"/>
                    <a:pt x="48" y="91"/>
                  </a:cubicBezTo>
                  <a:lnTo>
                    <a:pt x="48" y="233"/>
                  </a:lnTo>
                  <a:cubicBezTo>
                    <a:pt x="25" y="245"/>
                    <a:pt x="13" y="281"/>
                    <a:pt x="1" y="293"/>
                  </a:cubicBezTo>
                  <a:cubicBezTo>
                    <a:pt x="25" y="305"/>
                    <a:pt x="48" y="341"/>
                    <a:pt x="72" y="352"/>
                  </a:cubicBezTo>
                  <a:cubicBezTo>
                    <a:pt x="148" y="366"/>
                    <a:pt x="226" y="370"/>
                    <a:pt x="304" y="370"/>
                  </a:cubicBezTo>
                  <a:cubicBezTo>
                    <a:pt x="455" y="370"/>
                    <a:pt x="610" y="353"/>
                    <a:pt x="762" y="353"/>
                  </a:cubicBezTo>
                  <a:cubicBezTo>
                    <a:pt x="959" y="353"/>
                    <a:pt x="1153" y="381"/>
                    <a:pt x="1334" y="507"/>
                  </a:cubicBezTo>
                  <a:cubicBezTo>
                    <a:pt x="1513" y="579"/>
                    <a:pt x="1442" y="829"/>
                    <a:pt x="1608" y="888"/>
                  </a:cubicBezTo>
                  <a:cubicBezTo>
                    <a:pt x="1636" y="894"/>
                    <a:pt x="1686" y="909"/>
                    <a:pt x="1724" y="909"/>
                  </a:cubicBezTo>
                  <a:cubicBezTo>
                    <a:pt x="1768" y="909"/>
                    <a:pt x="1796" y="888"/>
                    <a:pt x="1751" y="805"/>
                  </a:cubicBezTo>
                  <a:cubicBezTo>
                    <a:pt x="1645" y="554"/>
                    <a:pt x="1719" y="512"/>
                    <a:pt x="1826" y="512"/>
                  </a:cubicBezTo>
                  <a:cubicBezTo>
                    <a:pt x="1880" y="512"/>
                    <a:pt x="1943" y="523"/>
                    <a:pt x="1996" y="523"/>
                  </a:cubicBezTo>
                  <a:cubicBezTo>
                    <a:pt x="2026" y="523"/>
                    <a:pt x="2053" y="519"/>
                    <a:pt x="2073" y="507"/>
                  </a:cubicBezTo>
                  <a:cubicBezTo>
                    <a:pt x="2103" y="519"/>
                    <a:pt x="2128" y="524"/>
                    <a:pt x="2148" y="524"/>
                  </a:cubicBezTo>
                  <a:cubicBezTo>
                    <a:pt x="2231" y="524"/>
                    <a:pt x="2237" y="436"/>
                    <a:pt x="2227" y="341"/>
                  </a:cubicBezTo>
                  <a:cubicBezTo>
                    <a:pt x="2122" y="185"/>
                    <a:pt x="1980" y="162"/>
                    <a:pt x="1831" y="162"/>
                  </a:cubicBezTo>
                  <a:cubicBezTo>
                    <a:pt x="1767" y="162"/>
                    <a:pt x="1702" y="166"/>
                    <a:pt x="1637" y="166"/>
                  </a:cubicBezTo>
                  <a:cubicBezTo>
                    <a:pt x="1530" y="166"/>
                    <a:pt x="1426" y="154"/>
                    <a:pt x="1334" y="91"/>
                  </a:cubicBezTo>
                  <a:cubicBezTo>
                    <a:pt x="1325" y="64"/>
                    <a:pt x="1303" y="50"/>
                    <a:pt x="1277" y="50"/>
                  </a:cubicBezTo>
                  <a:cubicBezTo>
                    <a:pt x="1269" y="50"/>
                    <a:pt x="1260" y="52"/>
                    <a:pt x="1251" y="55"/>
                  </a:cubicBezTo>
                  <a:cubicBezTo>
                    <a:pt x="1036" y="30"/>
                    <a:pt x="822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5801600" y="3663975"/>
              <a:ext cx="32175" cy="20550"/>
            </a:xfrm>
            <a:custGeom>
              <a:avLst/>
              <a:gdLst/>
              <a:ahLst/>
              <a:cxnLst/>
              <a:rect l="l" t="t" r="r" b="b"/>
              <a:pathLst>
                <a:path w="1287" h="822" extrusionOk="0">
                  <a:moveTo>
                    <a:pt x="441" y="0"/>
                  </a:moveTo>
                  <a:cubicBezTo>
                    <a:pt x="358" y="96"/>
                    <a:pt x="215" y="36"/>
                    <a:pt x="156" y="155"/>
                  </a:cubicBezTo>
                  <a:cubicBezTo>
                    <a:pt x="96" y="191"/>
                    <a:pt x="48" y="239"/>
                    <a:pt x="1" y="286"/>
                  </a:cubicBezTo>
                  <a:cubicBezTo>
                    <a:pt x="120" y="453"/>
                    <a:pt x="286" y="524"/>
                    <a:pt x="477" y="572"/>
                  </a:cubicBezTo>
                  <a:cubicBezTo>
                    <a:pt x="656" y="596"/>
                    <a:pt x="644" y="703"/>
                    <a:pt x="632" y="822"/>
                  </a:cubicBezTo>
                  <a:cubicBezTo>
                    <a:pt x="929" y="786"/>
                    <a:pt x="1227" y="643"/>
                    <a:pt x="1251" y="358"/>
                  </a:cubicBezTo>
                  <a:cubicBezTo>
                    <a:pt x="1287" y="48"/>
                    <a:pt x="822" y="250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5969775" y="3678550"/>
              <a:ext cx="35150" cy="20575"/>
            </a:xfrm>
            <a:custGeom>
              <a:avLst/>
              <a:gdLst/>
              <a:ahLst/>
              <a:cxnLst/>
              <a:rect l="l" t="t" r="r" b="b"/>
              <a:pathLst>
                <a:path w="1406" h="823" extrusionOk="0">
                  <a:moveTo>
                    <a:pt x="1" y="1"/>
                  </a:moveTo>
                  <a:cubicBezTo>
                    <a:pt x="25" y="239"/>
                    <a:pt x="156" y="382"/>
                    <a:pt x="382" y="429"/>
                  </a:cubicBezTo>
                  <a:cubicBezTo>
                    <a:pt x="584" y="477"/>
                    <a:pt x="572" y="656"/>
                    <a:pt x="596" y="799"/>
                  </a:cubicBezTo>
                  <a:cubicBezTo>
                    <a:pt x="644" y="822"/>
                    <a:pt x="679" y="822"/>
                    <a:pt x="715" y="822"/>
                  </a:cubicBezTo>
                  <a:cubicBezTo>
                    <a:pt x="834" y="739"/>
                    <a:pt x="929" y="656"/>
                    <a:pt x="1013" y="584"/>
                  </a:cubicBezTo>
                  <a:cubicBezTo>
                    <a:pt x="1406" y="287"/>
                    <a:pt x="1037" y="251"/>
                    <a:pt x="870" y="144"/>
                  </a:cubicBezTo>
                  <a:cubicBezTo>
                    <a:pt x="798" y="132"/>
                    <a:pt x="715" y="132"/>
                    <a:pt x="644" y="120"/>
                  </a:cubicBezTo>
                  <a:cubicBezTo>
                    <a:pt x="477" y="48"/>
                    <a:pt x="298" y="108"/>
                    <a:pt x="156" y="13"/>
                  </a:cubicBezTo>
                  <a:cubicBezTo>
                    <a:pt x="96" y="13"/>
                    <a:pt x="48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5991500" y="3681275"/>
              <a:ext cx="36350" cy="11300"/>
            </a:xfrm>
            <a:custGeom>
              <a:avLst/>
              <a:gdLst/>
              <a:ahLst/>
              <a:cxnLst/>
              <a:rect l="l" t="t" r="r" b="b"/>
              <a:pathLst>
                <a:path w="1454" h="452" extrusionOk="0">
                  <a:moveTo>
                    <a:pt x="578" y="0"/>
                  </a:moveTo>
                  <a:cubicBezTo>
                    <a:pt x="386" y="0"/>
                    <a:pt x="193" y="13"/>
                    <a:pt x="1" y="23"/>
                  </a:cubicBezTo>
                  <a:cubicBezTo>
                    <a:pt x="84" y="154"/>
                    <a:pt x="322" y="237"/>
                    <a:pt x="144" y="451"/>
                  </a:cubicBezTo>
                  <a:lnTo>
                    <a:pt x="561" y="451"/>
                  </a:lnTo>
                  <a:cubicBezTo>
                    <a:pt x="685" y="196"/>
                    <a:pt x="876" y="164"/>
                    <a:pt x="1077" y="164"/>
                  </a:cubicBezTo>
                  <a:cubicBezTo>
                    <a:pt x="1143" y="164"/>
                    <a:pt x="1210" y="168"/>
                    <a:pt x="1276" y="168"/>
                  </a:cubicBezTo>
                  <a:cubicBezTo>
                    <a:pt x="1337" y="168"/>
                    <a:pt x="1396" y="165"/>
                    <a:pt x="1453" y="154"/>
                  </a:cubicBezTo>
                  <a:cubicBezTo>
                    <a:pt x="1165" y="31"/>
                    <a:pt x="872" y="0"/>
                    <a:pt x="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5887625" y="3650575"/>
              <a:ext cx="47950" cy="9850"/>
            </a:xfrm>
            <a:custGeom>
              <a:avLst/>
              <a:gdLst/>
              <a:ahLst/>
              <a:cxnLst/>
              <a:rect l="l" t="t" r="r" b="b"/>
              <a:pathLst>
                <a:path w="1918" h="394" extrusionOk="0">
                  <a:moveTo>
                    <a:pt x="1666" y="0"/>
                  </a:moveTo>
                  <a:cubicBezTo>
                    <a:pt x="1586" y="0"/>
                    <a:pt x="1510" y="32"/>
                    <a:pt x="1441" y="108"/>
                  </a:cubicBezTo>
                  <a:cubicBezTo>
                    <a:pt x="1248" y="220"/>
                    <a:pt x="1044" y="247"/>
                    <a:pt x="837" y="247"/>
                  </a:cubicBezTo>
                  <a:cubicBezTo>
                    <a:pt x="640" y="247"/>
                    <a:pt x="441" y="222"/>
                    <a:pt x="245" y="222"/>
                  </a:cubicBezTo>
                  <a:cubicBezTo>
                    <a:pt x="163" y="222"/>
                    <a:pt x="81" y="227"/>
                    <a:pt x="1" y="239"/>
                  </a:cubicBezTo>
                  <a:cubicBezTo>
                    <a:pt x="308" y="367"/>
                    <a:pt x="628" y="380"/>
                    <a:pt x="948" y="380"/>
                  </a:cubicBezTo>
                  <a:cubicBezTo>
                    <a:pt x="1028" y="380"/>
                    <a:pt x="1108" y="379"/>
                    <a:pt x="1188" y="379"/>
                  </a:cubicBezTo>
                  <a:cubicBezTo>
                    <a:pt x="1321" y="379"/>
                    <a:pt x="1453" y="382"/>
                    <a:pt x="1584" y="394"/>
                  </a:cubicBezTo>
                  <a:cubicBezTo>
                    <a:pt x="1656" y="274"/>
                    <a:pt x="1763" y="239"/>
                    <a:pt x="1882" y="239"/>
                  </a:cubicBezTo>
                  <a:cubicBezTo>
                    <a:pt x="1918" y="167"/>
                    <a:pt x="1906" y="108"/>
                    <a:pt x="1846" y="48"/>
                  </a:cubicBezTo>
                  <a:cubicBezTo>
                    <a:pt x="1785" y="18"/>
                    <a:pt x="1725" y="0"/>
                    <a:pt x="1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5876925" y="3667850"/>
              <a:ext cx="14600" cy="21150"/>
            </a:xfrm>
            <a:custGeom>
              <a:avLst/>
              <a:gdLst/>
              <a:ahLst/>
              <a:cxnLst/>
              <a:rect l="l" t="t" r="r" b="b"/>
              <a:pathLst>
                <a:path w="584" h="846" extrusionOk="0">
                  <a:moveTo>
                    <a:pt x="583" y="0"/>
                  </a:moveTo>
                  <a:cubicBezTo>
                    <a:pt x="524" y="0"/>
                    <a:pt x="476" y="0"/>
                    <a:pt x="429" y="12"/>
                  </a:cubicBezTo>
                  <a:cubicBezTo>
                    <a:pt x="286" y="119"/>
                    <a:pt x="60" y="84"/>
                    <a:pt x="0" y="298"/>
                  </a:cubicBezTo>
                  <a:lnTo>
                    <a:pt x="0" y="429"/>
                  </a:lnTo>
                  <a:cubicBezTo>
                    <a:pt x="48" y="560"/>
                    <a:pt x="107" y="715"/>
                    <a:pt x="143" y="846"/>
                  </a:cubicBezTo>
                  <a:lnTo>
                    <a:pt x="429" y="846"/>
                  </a:lnTo>
                  <a:cubicBezTo>
                    <a:pt x="441" y="786"/>
                    <a:pt x="441" y="738"/>
                    <a:pt x="441" y="691"/>
                  </a:cubicBezTo>
                  <a:cubicBezTo>
                    <a:pt x="298" y="429"/>
                    <a:pt x="536" y="238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6018600" y="3666925"/>
              <a:ext cx="44975" cy="4250"/>
            </a:xfrm>
            <a:custGeom>
              <a:avLst/>
              <a:gdLst/>
              <a:ahLst/>
              <a:cxnLst/>
              <a:rect l="l" t="t" r="r" b="b"/>
              <a:pathLst>
                <a:path w="1799" h="170" extrusionOk="0">
                  <a:moveTo>
                    <a:pt x="1034" y="1"/>
                  </a:moveTo>
                  <a:cubicBezTo>
                    <a:pt x="742" y="1"/>
                    <a:pt x="446" y="42"/>
                    <a:pt x="155" y="42"/>
                  </a:cubicBezTo>
                  <a:cubicBezTo>
                    <a:pt x="103" y="42"/>
                    <a:pt x="52" y="40"/>
                    <a:pt x="0" y="37"/>
                  </a:cubicBezTo>
                  <a:lnTo>
                    <a:pt x="0" y="37"/>
                  </a:lnTo>
                  <a:cubicBezTo>
                    <a:pt x="334" y="146"/>
                    <a:pt x="675" y="169"/>
                    <a:pt x="1019" y="169"/>
                  </a:cubicBezTo>
                  <a:cubicBezTo>
                    <a:pt x="1278" y="169"/>
                    <a:pt x="1538" y="156"/>
                    <a:pt x="1798" y="156"/>
                  </a:cubicBezTo>
                  <a:cubicBezTo>
                    <a:pt x="1552" y="33"/>
                    <a:pt x="1295" y="1"/>
                    <a:pt x="1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5951625" y="3677825"/>
              <a:ext cx="14300" cy="17250"/>
            </a:xfrm>
            <a:custGeom>
              <a:avLst/>
              <a:gdLst/>
              <a:ahLst/>
              <a:cxnLst/>
              <a:rect l="l" t="t" r="r" b="b"/>
              <a:pathLst>
                <a:path w="572" h="690" extrusionOk="0">
                  <a:moveTo>
                    <a:pt x="387" y="0"/>
                  </a:moveTo>
                  <a:cubicBezTo>
                    <a:pt x="361" y="0"/>
                    <a:pt x="334" y="6"/>
                    <a:pt x="310" y="18"/>
                  </a:cubicBezTo>
                  <a:cubicBezTo>
                    <a:pt x="286" y="77"/>
                    <a:pt x="251" y="137"/>
                    <a:pt x="227" y="208"/>
                  </a:cubicBezTo>
                  <a:cubicBezTo>
                    <a:pt x="179" y="351"/>
                    <a:pt x="0" y="494"/>
                    <a:pt x="191" y="649"/>
                  </a:cubicBezTo>
                  <a:cubicBezTo>
                    <a:pt x="218" y="676"/>
                    <a:pt x="265" y="689"/>
                    <a:pt x="301" y="689"/>
                  </a:cubicBezTo>
                  <a:cubicBezTo>
                    <a:pt x="314" y="689"/>
                    <a:pt x="325" y="688"/>
                    <a:pt x="334" y="685"/>
                  </a:cubicBezTo>
                  <a:cubicBezTo>
                    <a:pt x="524" y="613"/>
                    <a:pt x="572" y="447"/>
                    <a:pt x="572" y="280"/>
                  </a:cubicBezTo>
                  <a:cubicBezTo>
                    <a:pt x="572" y="197"/>
                    <a:pt x="489" y="101"/>
                    <a:pt x="465" y="18"/>
                  </a:cubicBezTo>
                  <a:cubicBezTo>
                    <a:pt x="441" y="6"/>
                    <a:pt x="414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5517350" y="3606075"/>
              <a:ext cx="33650" cy="13100"/>
            </a:xfrm>
            <a:custGeom>
              <a:avLst/>
              <a:gdLst/>
              <a:ahLst/>
              <a:cxnLst/>
              <a:rect l="l" t="t" r="r" b="b"/>
              <a:pathLst>
                <a:path w="1346" h="524" extrusionOk="0">
                  <a:moveTo>
                    <a:pt x="436" y="1"/>
                  </a:moveTo>
                  <a:cubicBezTo>
                    <a:pt x="364" y="1"/>
                    <a:pt x="290" y="13"/>
                    <a:pt x="215" y="42"/>
                  </a:cubicBezTo>
                  <a:cubicBezTo>
                    <a:pt x="107" y="90"/>
                    <a:pt x="24" y="149"/>
                    <a:pt x="0" y="280"/>
                  </a:cubicBezTo>
                  <a:cubicBezTo>
                    <a:pt x="119" y="411"/>
                    <a:pt x="357" y="340"/>
                    <a:pt x="477" y="507"/>
                  </a:cubicBezTo>
                  <a:cubicBezTo>
                    <a:pt x="537" y="516"/>
                    <a:pt x="596" y="523"/>
                    <a:pt x="652" y="523"/>
                  </a:cubicBezTo>
                  <a:cubicBezTo>
                    <a:pt x="739" y="523"/>
                    <a:pt x="821" y="505"/>
                    <a:pt x="893" y="447"/>
                  </a:cubicBezTo>
                  <a:cubicBezTo>
                    <a:pt x="1000" y="280"/>
                    <a:pt x="1191" y="352"/>
                    <a:pt x="1346" y="292"/>
                  </a:cubicBezTo>
                  <a:cubicBezTo>
                    <a:pt x="1227" y="161"/>
                    <a:pt x="1048" y="209"/>
                    <a:pt x="893" y="149"/>
                  </a:cubicBezTo>
                  <a:cubicBezTo>
                    <a:pt x="752" y="67"/>
                    <a:pt x="600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5747425" y="3655825"/>
              <a:ext cx="33975" cy="4725"/>
            </a:xfrm>
            <a:custGeom>
              <a:avLst/>
              <a:gdLst/>
              <a:ahLst/>
              <a:cxnLst/>
              <a:rect l="l" t="t" r="r" b="b"/>
              <a:pathLst>
                <a:path w="1359" h="189" extrusionOk="0">
                  <a:moveTo>
                    <a:pt x="387" y="0"/>
                  </a:moveTo>
                  <a:cubicBezTo>
                    <a:pt x="260" y="0"/>
                    <a:pt x="132" y="9"/>
                    <a:pt x="1" y="29"/>
                  </a:cubicBezTo>
                  <a:cubicBezTo>
                    <a:pt x="60" y="76"/>
                    <a:pt x="108" y="136"/>
                    <a:pt x="144" y="184"/>
                  </a:cubicBezTo>
                  <a:cubicBezTo>
                    <a:pt x="225" y="174"/>
                    <a:pt x="306" y="171"/>
                    <a:pt x="387" y="171"/>
                  </a:cubicBezTo>
                  <a:cubicBezTo>
                    <a:pt x="575" y="171"/>
                    <a:pt x="764" y="189"/>
                    <a:pt x="953" y="189"/>
                  </a:cubicBezTo>
                  <a:cubicBezTo>
                    <a:pt x="1088" y="189"/>
                    <a:pt x="1223" y="180"/>
                    <a:pt x="1358" y="148"/>
                  </a:cubicBezTo>
                  <a:cubicBezTo>
                    <a:pt x="1039" y="62"/>
                    <a:pt x="720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5783750" y="3660200"/>
              <a:ext cx="28900" cy="7075"/>
            </a:xfrm>
            <a:custGeom>
              <a:avLst/>
              <a:gdLst/>
              <a:ahLst/>
              <a:cxnLst/>
              <a:rect l="l" t="t" r="r" b="b"/>
              <a:pathLst>
                <a:path w="1156" h="283" extrusionOk="0">
                  <a:moveTo>
                    <a:pt x="258" y="0"/>
                  </a:moveTo>
                  <a:cubicBezTo>
                    <a:pt x="173" y="0"/>
                    <a:pt x="87" y="3"/>
                    <a:pt x="0" y="9"/>
                  </a:cubicBezTo>
                  <a:cubicBezTo>
                    <a:pt x="238" y="247"/>
                    <a:pt x="619" y="80"/>
                    <a:pt x="870" y="282"/>
                  </a:cubicBezTo>
                  <a:cubicBezTo>
                    <a:pt x="977" y="270"/>
                    <a:pt x="1096" y="259"/>
                    <a:pt x="1155" y="140"/>
                  </a:cubicBezTo>
                  <a:cubicBezTo>
                    <a:pt x="858" y="37"/>
                    <a:pt x="561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5524775" y="3615950"/>
              <a:ext cx="26225" cy="6750"/>
            </a:xfrm>
            <a:custGeom>
              <a:avLst/>
              <a:gdLst/>
              <a:ahLst/>
              <a:cxnLst/>
              <a:rect l="l" t="t" r="r" b="b"/>
              <a:pathLst>
                <a:path w="1049" h="270" extrusionOk="0">
                  <a:moveTo>
                    <a:pt x="94" y="0"/>
                  </a:moveTo>
                  <a:cubicBezTo>
                    <a:pt x="59" y="0"/>
                    <a:pt x="28" y="28"/>
                    <a:pt x="1" y="76"/>
                  </a:cubicBezTo>
                  <a:cubicBezTo>
                    <a:pt x="162" y="226"/>
                    <a:pt x="329" y="270"/>
                    <a:pt x="499" y="270"/>
                  </a:cubicBezTo>
                  <a:cubicBezTo>
                    <a:pt x="680" y="270"/>
                    <a:pt x="864" y="220"/>
                    <a:pt x="1049" y="195"/>
                  </a:cubicBezTo>
                  <a:cubicBezTo>
                    <a:pt x="942" y="16"/>
                    <a:pt x="751" y="135"/>
                    <a:pt x="620" y="52"/>
                  </a:cubicBezTo>
                  <a:lnTo>
                    <a:pt x="180" y="52"/>
                  </a:lnTo>
                  <a:cubicBezTo>
                    <a:pt x="149" y="16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5690875" y="3648975"/>
              <a:ext cx="28900" cy="4300"/>
            </a:xfrm>
            <a:custGeom>
              <a:avLst/>
              <a:gdLst/>
              <a:ahLst/>
              <a:cxnLst/>
              <a:rect l="l" t="t" r="r" b="b"/>
              <a:pathLst>
                <a:path w="1156" h="172" extrusionOk="0">
                  <a:moveTo>
                    <a:pt x="455" y="0"/>
                  </a:moveTo>
                  <a:cubicBezTo>
                    <a:pt x="302" y="0"/>
                    <a:pt x="150" y="12"/>
                    <a:pt x="1" y="17"/>
                  </a:cubicBezTo>
                  <a:cubicBezTo>
                    <a:pt x="48" y="65"/>
                    <a:pt x="84" y="124"/>
                    <a:pt x="132" y="172"/>
                  </a:cubicBezTo>
                  <a:cubicBezTo>
                    <a:pt x="477" y="172"/>
                    <a:pt x="822" y="160"/>
                    <a:pt x="1156" y="160"/>
                  </a:cubicBezTo>
                  <a:cubicBezTo>
                    <a:pt x="931" y="29"/>
                    <a:pt x="693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5976325" y="3663975"/>
              <a:ext cx="30700" cy="3100"/>
            </a:xfrm>
            <a:custGeom>
              <a:avLst/>
              <a:gdLst/>
              <a:ahLst/>
              <a:cxnLst/>
              <a:rect l="l" t="t" r="r" b="b"/>
              <a:pathLst>
                <a:path w="1228" h="124" extrusionOk="0">
                  <a:moveTo>
                    <a:pt x="1191" y="0"/>
                  </a:moveTo>
                  <a:cubicBezTo>
                    <a:pt x="787" y="12"/>
                    <a:pt x="394" y="12"/>
                    <a:pt x="1" y="12"/>
                  </a:cubicBezTo>
                  <a:cubicBezTo>
                    <a:pt x="308" y="99"/>
                    <a:pt x="631" y="123"/>
                    <a:pt x="956" y="123"/>
                  </a:cubicBezTo>
                  <a:cubicBezTo>
                    <a:pt x="1034" y="123"/>
                    <a:pt x="1113" y="122"/>
                    <a:pt x="1191" y="119"/>
                  </a:cubicBezTo>
                  <a:cubicBezTo>
                    <a:pt x="1227" y="72"/>
                    <a:pt x="1227" y="48"/>
                    <a:pt x="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5935250" y="3674400"/>
              <a:ext cx="10750" cy="18175"/>
            </a:xfrm>
            <a:custGeom>
              <a:avLst/>
              <a:gdLst/>
              <a:ahLst/>
              <a:cxnLst/>
              <a:rect l="l" t="t" r="r" b="b"/>
              <a:pathLst>
                <a:path w="430" h="727" extrusionOk="0">
                  <a:moveTo>
                    <a:pt x="120" y="0"/>
                  </a:moveTo>
                  <a:lnTo>
                    <a:pt x="120" y="0"/>
                  </a:lnTo>
                  <a:cubicBezTo>
                    <a:pt x="155" y="12"/>
                    <a:pt x="155" y="48"/>
                    <a:pt x="120" y="60"/>
                  </a:cubicBezTo>
                  <a:cubicBezTo>
                    <a:pt x="1" y="226"/>
                    <a:pt x="13" y="405"/>
                    <a:pt x="108" y="584"/>
                  </a:cubicBezTo>
                  <a:lnTo>
                    <a:pt x="108" y="726"/>
                  </a:lnTo>
                  <a:cubicBezTo>
                    <a:pt x="346" y="536"/>
                    <a:pt x="429" y="298"/>
                    <a:pt x="251" y="36"/>
                  </a:cubicBezTo>
                  <a:cubicBezTo>
                    <a:pt x="215" y="36"/>
                    <a:pt x="167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5868575" y="3667250"/>
              <a:ext cx="19075" cy="7475"/>
            </a:xfrm>
            <a:custGeom>
              <a:avLst/>
              <a:gdLst/>
              <a:ahLst/>
              <a:cxnLst/>
              <a:rect l="l" t="t" r="r" b="b"/>
              <a:pathLst>
                <a:path w="763" h="299" extrusionOk="0">
                  <a:moveTo>
                    <a:pt x="215" y="0"/>
                  </a:moveTo>
                  <a:cubicBezTo>
                    <a:pt x="1" y="203"/>
                    <a:pt x="358" y="167"/>
                    <a:pt x="334" y="298"/>
                  </a:cubicBezTo>
                  <a:cubicBezTo>
                    <a:pt x="477" y="215"/>
                    <a:pt x="655" y="167"/>
                    <a:pt x="763" y="24"/>
                  </a:cubicBezTo>
                  <a:cubicBezTo>
                    <a:pt x="584" y="0"/>
                    <a:pt x="405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5929600" y="3660025"/>
              <a:ext cx="19075" cy="3475"/>
            </a:xfrm>
            <a:custGeom>
              <a:avLst/>
              <a:gdLst/>
              <a:ahLst/>
              <a:cxnLst/>
              <a:rect l="l" t="t" r="r" b="b"/>
              <a:pathLst>
                <a:path w="763" h="139" extrusionOk="0">
                  <a:moveTo>
                    <a:pt x="395" y="1"/>
                  </a:moveTo>
                  <a:cubicBezTo>
                    <a:pt x="265" y="1"/>
                    <a:pt x="131" y="27"/>
                    <a:pt x="0" y="27"/>
                  </a:cubicBezTo>
                  <a:cubicBezTo>
                    <a:pt x="159" y="123"/>
                    <a:pt x="328" y="139"/>
                    <a:pt x="501" y="139"/>
                  </a:cubicBezTo>
                  <a:cubicBezTo>
                    <a:pt x="588" y="139"/>
                    <a:pt x="675" y="135"/>
                    <a:pt x="762" y="135"/>
                  </a:cubicBezTo>
                  <a:cubicBezTo>
                    <a:pt x="649" y="27"/>
                    <a:pt x="524" y="1"/>
                    <a:pt x="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5658125" y="3641875"/>
              <a:ext cx="18200" cy="4225"/>
            </a:xfrm>
            <a:custGeom>
              <a:avLst/>
              <a:gdLst/>
              <a:ahLst/>
              <a:cxnLst/>
              <a:rect l="l" t="t" r="r" b="b"/>
              <a:pathLst>
                <a:path w="728" h="169" extrusionOk="0">
                  <a:moveTo>
                    <a:pt x="327" y="0"/>
                  </a:moveTo>
                  <a:cubicBezTo>
                    <a:pt x="219" y="0"/>
                    <a:pt x="108" y="17"/>
                    <a:pt x="1" y="27"/>
                  </a:cubicBezTo>
                  <a:cubicBezTo>
                    <a:pt x="115" y="141"/>
                    <a:pt x="251" y="168"/>
                    <a:pt x="393" y="168"/>
                  </a:cubicBezTo>
                  <a:cubicBezTo>
                    <a:pt x="503" y="168"/>
                    <a:pt x="618" y="151"/>
                    <a:pt x="727" y="146"/>
                  </a:cubicBezTo>
                  <a:cubicBezTo>
                    <a:pt x="611" y="30"/>
                    <a:pt x="472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5952525" y="3660025"/>
              <a:ext cx="14000" cy="3375"/>
            </a:xfrm>
            <a:custGeom>
              <a:avLst/>
              <a:gdLst/>
              <a:ahLst/>
              <a:cxnLst/>
              <a:rect l="l" t="t" r="r" b="b"/>
              <a:pathLst>
                <a:path w="560" h="135" extrusionOk="0">
                  <a:moveTo>
                    <a:pt x="280" y="1"/>
                  </a:moveTo>
                  <a:cubicBezTo>
                    <a:pt x="188" y="1"/>
                    <a:pt x="95" y="45"/>
                    <a:pt x="0" y="135"/>
                  </a:cubicBezTo>
                  <a:lnTo>
                    <a:pt x="560" y="135"/>
                  </a:lnTo>
                  <a:cubicBezTo>
                    <a:pt x="465" y="45"/>
                    <a:pt x="372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5676300" y="3645375"/>
              <a:ext cx="14300" cy="4650"/>
            </a:xfrm>
            <a:custGeom>
              <a:avLst/>
              <a:gdLst/>
              <a:ahLst/>
              <a:cxnLst/>
              <a:rect l="l" t="t" r="r" b="b"/>
              <a:pathLst>
                <a:path w="572" h="186" extrusionOk="0">
                  <a:moveTo>
                    <a:pt x="104" y="0"/>
                  </a:moveTo>
                  <a:cubicBezTo>
                    <a:pt x="70" y="0"/>
                    <a:pt x="35" y="2"/>
                    <a:pt x="0" y="6"/>
                  </a:cubicBezTo>
                  <a:cubicBezTo>
                    <a:pt x="79" y="150"/>
                    <a:pt x="194" y="185"/>
                    <a:pt x="319" y="185"/>
                  </a:cubicBezTo>
                  <a:cubicBezTo>
                    <a:pt x="400" y="185"/>
                    <a:pt x="487" y="170"/>
                    <a:pt x="572" y="161"/>
                  </a:cubicBezTo>
                  <a:cubicBezTo>
                    <a:pt x="432" y="52"/>
                    <a:pt x="277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5973650" y="3678475"/>
              <a:ext cx="12225" cy="3300"/>
            </a:xfrm>
            <a:custGeom>
              <a:avLst/>
              <a:gdLst/>
              <a:ahLst/>
              <a:cxnLst/>
              <a:rect l="l" t="t" r="r" b="b"/>
              <a:pathLst>
                <a:path w="489" h="132" extrusionOk="0">
                  <a:moveTo>
                    <a:pt x="103" y="0"/>
                  </a:moveTo>
                  <a:cubicBezTo>
                    <a:pt x="69" y="0"/>
                    <a:pt x="35" y="2"/>
                    <a:pt x="1" y="4"/>
                  </a:cubicBezTo>
                  <a:cubicBezTo>
                    <a:pt x="80" y="105"/>
                    <a:pt x="177" y="132"/>
                    <a:pt x="281" y="132"/>
                  </a:cubicBezTo>
                  <a:cubicBezTo>
                    <a:pt x="348" y="132"/>
                    <a:pt x="418" y="120"/>
                    <a:pt x="489" y="111"/>
                  </a:cubicBezTo>
                  <a:cubicBezTo>
                    <a:pt x="373" y="25"/>
                    <a:pt x="243" y="0"/>
                    <a:pt x="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6067125" y="3668150"/>
              <a:ext cx="6850" cy="2700"/>
            </a:xfrm>
            <a:custGeom>
              <a:avLst/>
              <a:gdLst/>
              <a:ahLst/>
              <a:cxnLst/>
              <a:rect l="l" t="t" r="r" b="b"/>
              <a:pathLst>
                <a:path w="274" h="108" extrusionOk="0">
                  <a:moveTo>
                    <a:pt x="133" y="0"/>
                  </a:moveTo>
                  <a:cubicBezTo>
                    <a:pt x="86" y="0"/>
                    <a:pt x="42" y="36"/>
                    <a:pt x="0" y="107"/>
                  </a:cubicBezTo>
                  <a:lnTo>
                    <a:pt x="274" y="107"/>
                  </a:lnTo>
                  <a:cubicBezTo>
                    <a:pt x="226" y="36"/>
                    <a:pt x="179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6006100" y="3663975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0" y="0"/>
                  </a:moveTo>
                  <a:lnTo>
                    <a:pt x="0" y="119"/>
                  </a:lnTo>
                  <a:cubicBezTo>
                    <a:pt x="60" y="119"/>
                    <a:pt x="96" y="119"/>
                    <a:pt x="143" y="131"/>
                  </a:cubicBezTo>
                  <a:cubicBezTo>
                    <a:pt x="96" y="96"/>
                    <a:pt x="36" y="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6058475" y="2096725"/>
              <a:ext cx="110750" cy="11475"/>
            </a:xfrm>
            <a:custGeom>
              <a:avLst/>
              <a:gdLst/>
              <a:ahLst/>
              <a:cxnLst/>
              <a:rect l="l" t="t" r="r" b="b"/>
              <a:pathLst>
                <a:path w="4430" h="459" extrusionOk="0">
                  <a:moveTo>
                    <a:pt x="2523" y="0"/>
                  </a:moveTo>
                  <a:cubicBezTo>
                    <a:pt x="2204" y="0"/>
                    <a:pt x="1884" y="4"/>
                    <a:pt x="1561" y="4"/>
                  </a:cubicBezTo>
                  <a:cubicBezTo>
                    <a:pt x="1320" y="4"/>
                    <a:pt x="1102" y="191"/>
                    <a:pt x="860" y="191"/>
                  </a:cubicBezTo>
                  <a:cubicBezTo>
                    <a:pt x="790" y="191"/>
                    <a:pt x="718" y="175"/>
                    <a:pt x="644" y="135"/>
                  </a:cubicBezTo>
                  <a:cubicBezTo>
                    <a:pt x="644" y="135"/>
                    <a:pt x="620" y="147"/>
                    <a:pt x="596" y="171"/>
                  </a:cubicBezTo>
                  <a:cubicBezTo>
                    <a:pt x="587" y="174"/>
                    <a:pt x="579" y="175"/>
                    <a:pt x="571" y="175"/>
                  </a:cubicBezTo>
                  <a:cubicBezTo>
                    <a:pt x="548" y="175"/>
                    <a:pt x="528" y="162"/>
                    <a:pt x="501" y="135"/>
                  </a:cubicBezTo>
                  <a:cubicBezTo>
                    <a:pt x="358" y="135"/>
                    <a:pt x="203" y="159"/>
                    <a:pt x="60" y="159"/>
                  </a:cubicBezTo>
                  <a:cubicBezTo>
                    <a:pt x="1" y="302"/>
                    <a:pt x="120" y="349"/>
                    <a:pt x="191" y="409"/>
                  </a:cubicBezTo>
                  <a:cubicBezTo>
                    <a:pt x="389" y="446"/>
                    <a:pt x="586" y="459"/>
                    <a:pt x="784" y="459"/>
                  </a:cubicBezTo>
                  <a:cubicBezTo>
                    <a:pt x="1158" y="459"/>
                    <a:pt x="1532" y="413"/>
                    <a:pt x="1906" y="397"/>
                  </a:cubicBezTo>
                  <a:cubicBezTo>
                    <a:pt x="2098" y="344"/>
                    <a:pt x="2283" y="302"/>
                    <a:pt x="2469" y="302"/>
                  </a:cubicBezTo>
                  <a:cubicBezTo>
                    <a:pt x="2617" y="302"/>
                    <a:pt x="2765" y="329"/>
                    <a:pt x="2918" y="397"/>
                  </a:cubicBezTo>
                  <a:cubicBezTo>
                    <a:pt x="3394" y="254"/>
                    <a:pt x="3882" y="338"/>
                    <a:pt x="4359" y="254"/>
                  </a:cubicBezTo>
                  <a:cubicBezTo>
                    <a:pt x="4430" y="111"/>
                    <a:pt x="4311" y="64"/>
                    <a:pt x="4228" y="4"/>
                  </a:cubicBezTo>
                  <a:cubicBezTo>
                    <a:pt x="4143" y="15"/>
                    <a:pt x="4067" y="54"/>
                    <a:pt x="3985" y="54"/>
                  </a:cubicBezTo>
                  <a:cubicBezTo>
                    <a:pt x="3974" y="54"/>
                    <a:pt x="3964" y="53"/>
                    <a:pt x="3954" y="52"/>
                  </a:cubicBezTo>
                  <a:cubicBezTo>
                    <a:pt x="3475" y="9"/>
                    <a:pt x="3001" y="0"/>
                    <a:pt x="2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6066525" y="2053700"/>
              <a:ext cx="49125" cy="16350"/>
            </a:xfrm>
            <a:custGeom>
              <a:avLst/>
              <a:gdLst/>
              <a:ahLst/>
              <a:cxnLst/>
              <a:rect l="l" t="t" r="r" b="b"/>
              <a:pathLst>
                <a:path w="1965" h="654" extrusionOk="0">
                  <a:moveTo>
                    <a:pt x="703" y="1"/>
                  </a:moveTo>
                  <a:cubicBezTo>
                    <a:pt x="522" y="1"/>
                    <a:pt x="347" y="32"/>
                    <a:pt x="179" y="130"/>
                  </a:cubicBezTo>
                  <a:cubicBezTo>
                    <a:pt x="36" y="189"/>
                    <a:pt x="0" y="308"/>
                    <a:pt x="0" y="439"/>
                  </a:cubicBezTo>
                  <a:cubicBezTo>
                    <a:pt x="84" y="535"/>
                    <a:pt x="179" y="570"/>
                    <a:pt x="298" y="570"/>
                  </a:cubicBezTo>
                  <a:cubicBezTo>
                    <a:pt x="371" y="492"/>
                    <a:pt x="438" y="458"/>
                    <a:pt x="505" y="458"/>
                  </a:cubicBezTo>
                  <a:cubicBezTo>
                    <a:pt x="581" y="458"/>
                    <a:pt x="656" y="501"/>
                    <a:pt x="738" y="570"/>
                  </a:cubicBezTo>
                  <a:lnTo>
                    <a:pt x="1298" y="570"/>
                  </a:lnTo>
                  <a:cubicBezTo>
                    <a:pt x="1393" y="356"/>
                    <a:pt x="1965" y="654"/>
                    <a:pt x="1751" y="165"/>
                  </a:cubicBezTo>
                  <a:cubicBezTo>
                    <a:pt x="1657" y="29"/>
                    <a:pt x="1538" y="5"/>
                    <a:pt x="1413" y="5"/>
                  </a:cubicBezTo>
                  <a:cubicBezTo>
                    <a:pt x="1347" y="5"/>
                    <a:pt x="1279" y="12"/>
                    <a:pt x="1213" y="12"/>
                  </a:cubicBezTo>
                  <a:cubicBezTo>
                    <a:pt x="1197" y="12"/>
                    <a:pt x="1182" y="12"/>
                    <a:pt x="1167" y="11"/>
                  </a:cubicBezTo>
                  <a:cubicBezTo>
                    <a:pt x="1118" y="60"/>
                    <a:pt x="1072" y="87"/>
                    <a:pt x="1026" y="87"/>
                  </a:cubicBezTo>
                  <a:cubicBezTo>
                    <a:pt x="983" y="87"/>
                    <a:pt x="939" y="63"/>
                    <a:pt x="893" y="11"/>
                  </a:cubicBezTo>
                  <a:cubicBezTo>
                    <a:pt x="829" y="5"/>
                    <a:pt x="766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6036750" y="2053125"/>
              <a:ext cx="34250" cy="14250"/>
            </a:xfrm>
            <a:custGeom>
              <a:avLst/>
              <a:gdLst/>
              <a:ahLst/>
              <a:cxnLst/>
              <a:rect l="l" t="t" r="r" b="b"/>
              <a:pathLst>
                <a:path w="1370" h="570" extrusionOk="0">
                  <a:moveTo>
                    <a:pt x="624" y="1"/>
                  </a:moveTo>
                  <a:cubicBezTo>
                    <a:pt x="437" y="1"/>
                    <a:pt x="249" y="41"/>
                    <a:pt x="60" y="153"/>
                  </a:cubicBezTo>
                  <a:cubicBezTo>
                    <a:pt x="1" y="319"/>
                    <a:pt x="72" y="415"/>
                    <a:pt x="215" y="486"/>
                  </a:cubicBezTo>
                  <a:cubicBezTo>
                    <a:pt x="265" y="502"/>
                    <a:pt x="316" y="506"/>
                    <a:pt x="368" y="506"/>
                  </a:cubicBezTo>
                  <a:cubicBezTo>
                    <a:pt x="428" y="506"/>
                    <a:pt x="488" y="500"/>
                    <a:pt x="548" y="500"/>
                  </a:cubicBezTo>
                  <a:cubicBezTo>
                    <a:pt x="635" y="500"/>
                    <a:pt x="720" y="512"/>
                    <a:pt x="798" y="569"/>
                  </a:cubicBezTo>
                  <a:lnTo>
                    <a:pt x="929" y="569"/>
                  </a:lnTo>
                  <a:cubicBezTo>
                    <a:pt x="977" y="534"/>
                    <a:pt x="1013" y="498"/>
                    <a:pt x="1072" y="450"/>
                  </a:cubicBezTo>
                  <a:cubicBezTo>
                    <a:pt x="1096" y="444"/>
                    <a:pt x="1120" y="441"/>
                    <a:pt x="1144" y="441"/>
                  </a:cubicBezTo>
                  <a:cubicBezTo>
                    <a:pt x="1167" y="441"/>
                    <a:pt x="1191" y="444"/>
                    <a:pt x="1215" y="450"/>
                  </a:cubicBezTo>
                  <a:cubicBezTo>
                    <a:pt x="1346" y="391"/>
                    <a:pt x="1358" y="272"/>
                    <a:pt x="1370" y="141"/>
                  </a:cubicBezTo>
                  <a:cubicBezTo>
                    <a:pt x="1124" y="73"/>
                    <a:pt x="875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6135875" y="2056600"/>
              <a:ext cx="31575" cy="14850"/>
            </a:xfrm>
            <a:custGeom>
              <a:avLst/>
              <a:gdLst/>
              <a:ahLst/>
              <a:cxnLst/>
              <a:rect l="l" t="t" r="r" b="b"/>
              <a:pathLst>
                <a:path w="1263" h="594" extrusionOk="0">
                  <a:moveTo>
                    <a:pt x="258" y="0"/>
                  </a:moveTo>
                  <a:cubicBezTo>
                    <a:pt x="212" y="0"/>
                    <a:pt x="166" y="4"/>
                    <a:pt x="120" y="14"/>
                  </a:cubicBezTo>
                  <a:cubicBezTo>
                    <a:pt x="0" y="168"/>
                    <a:pt x="0" y="299"/>
                    <a:pt x="131" y="454"/>
                  </a:cubicBezTo>
                  <a:cubicBezTo>
                    <a:pt x="364" y="477"/>
                    <a:pt x="606" y="594"/>
                    <a:pt x="846" y="594"/>
                  </a:cubicBezTo>
                  <a:cubicBezTo>
                    <a:pt x="986" y="594"/>
                    <a:pt x="1126" y="554"/>
                    <a:pt x="1263" y="430"/>
                  </a:cubicBezTo>
                  <a:cubicBezTo>
                    <a:pt x="1179" y="323"/>
                    <a:pt x="1143" y="168"/>
                    <a:pt x="965" y="157"/>
                  </a:cubicBezTo>
                  <a:cubicBezTo>
                    <a:pt x="724" y="116"/>
                    <a:pt x="500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6016525" y="2074800"/>
              <a:ext cx="28875" cy="14825"/>
            </a:xfrm>
            <a:custGeom>
              <a:avLst/>
              <a:gdLst/>
              <a:ahLst/>
              <a:cxnLst/>
              <a:rect l="l" t="t" r="r" b="b"/>
              <a:pathLst>
                <a:path w="1155" h="593" extrusionOk="0">
                  <a:moveTo>
                    <a:pt x="595" y="0"/>
                  </a:moveTo>
                  <a:cubicBezTo>
                    <a:pt x="547" y="48"/>
                    <a:pt x="492" y="63"/>
                    <a:pt x="434" y="63"/>
                  </a:cubicBezTo>
                  <a:cubicBezTo>
                    <a:pt x="349" y="63"/>
                    <a:pt x="258" y="31"/>
                    <a:pt x="176" y="31"/>
                  </a:cubicBezTo>
                  <a:cubicBezTo>
                    <a:pt x="109" y="31"/>
                    <a:pt x="47" y="52"/>
                    <a:pt x="0" y="131"/>
                  </a:cubicBezTo>
                  <a:lnTo>
                    <a:pt x="0" y="226"/>
                  </a:lnTo>
                  <a:cubicBezTo>
                    <a:pt x="0" y="357"/>
                    <a:pt x="60" y="476"/>
                    <a:pt x="143" y="572"/>
                  </a:cubicBezTo>
                  <a:cubicBezTo>
                    <a:pt x="185" y="566"/>
                    <a:pt x="227" y="564"/>
                    <a:pt x="270" y="564"/>
                  </a:cubicBezTo>
                  <a:cubicBezTo>
                    <a:pt x="420" y="564"/>
                    <a:pt x="572" y="592"/>
                    <a:pt x="720" y="592"/>
                  </a:cubicBezTo>
                  <a:cubicBezTo>
                    <a:pt x="871" y="592"/>
                    <a:pt x="1018" y="562"/>
                    <a:pt x="1155" y="441"/>
                  </a:cubicBezTo>
                  <a:cubicBezTo>
                    <a:pt x="1143" y="60"/>
                    <a:pt x="810" y="107"/>
                    <a:pt x="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6134975" y="2035500"/>
              <a:ext cx="26225" cy="11225"/>
            </a:xfrm>
            <a:custGeom>
              <a:avLst/>
              <a:gdLst/>
              <a:ahLst/>
              <a:cxnLst/>
              <a:rect l="l" t="t" r="r" b="b"/>
              <a:pathLst>
                <a:path w="1049" h="449" extrusionOk="0">
                  <a:moveTo>
                    <a:pt x="144" y="0"/>
                  </a:moveTo>
                  <a:cubicBezTo>
                    <a:pt x="96" y="60"/>
                    <a:pt x="48" y="108"/>
                    <a:pt x="1" y="143"/>
                  </a:cubicBezTo>
                  <a:cubicBezTo>
                    <a:pt x="142" y="368"/>
                    <a:pt x="301" y="448"/>
                    <a:pt x="469" y="448"/>
                  </a:cubicBezTo>
                  <a:cubicBezTo>
                    <a:pt x="640" y="448"/>
                    <a:pt x="821" y="365"/>
                    <a:pt x="1001" y="262"/>
                  </a:cubicBezTo>
                  <a:cubicBezTo>
                    <a:pt x="1048" y="227"/>
                    <a:pt x="1048" y="179"/>
                    <a:pt x="1001" y="131"/>
                  </a:cubicBezTo>
                  <a:cubicBezTo>
                    <a:pt x="739" y="0"/>
                    <a:pt x="417" y="84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6031400" y="2075375"/>
              <a:ext cx="30075" cy="14325"/>
            </a:xfrm>
            <a:custGeom>
              <a:avLst/>
              <a:gdLst/>
              <a:ahLst/>
              <a:cxnLst/>
              <a:rect l="l" t="t" r="r" b="b"/>
              <a:pathLst>
                <a:path w="1203" h="573" extrusionOk="0">
                  <a:moveTo>
                    <a:pt x="0" y="1"/>
                  </a:moveTo>
                  <a:cubicBezTo>
                    <a:pt x="179" y="144"/>
                    <a:pt x="429" y="203"/>
                    <a:pt x="560" y="418"/>
                  </a:cubicBezTo>
                  <a:cubicBezTo>
                    <a:pt x="630" y="348"/>
                    <a:pt x="688" y="321"/>
                    <a:pt x="739" y="321"/>
                  </a:cubicBezTo>
                  <a:cubicBezTo>
                    <a:pt x="895" y="321"/>
                    <a:pt x="984" y="572"/>
                    <a:pt x="1155" y="572"/>
                  </a:cubicBezTo>
                  <a:cubicBezTo>
                    <a:pt x="1203" y="299"/>
                    <a:pt x="1012" y="156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6168925" y="2095625"/>
              <a:ext cx="26200" cy="8725"/>
            </a:xfrm>
            <a:custGeom>
              <a:avLst/>
              <a:gdLst/>
              <a:ahLst/>
              <a:cxnLst/>
              <a:rect l="l" t="t" r="r" b="b"/>
              <a:pathLst>
                <a:path w="1048" h="349" extrusionOk="0">
                  <a:moveTo>
                    <a:pt x="95" y="1"/>
                  </a:moveTo>
                  <a:cubicBezTo>
                    <a:pt x="71" y="24"/>
                    <a:pt x="71" y="48"/>
                    <a:pt x="95" y="96"/>
                  </a:cubicBezTo>
                  <a:cubicBezTo>
                    <a:pt x="0" y="167"/>
                    <a:pt x="12" y="239"/>
                    <a:pt x="71" y="310"/>
                  </a:cubicBezTo>
                  <a:cubicBezTo>
                    <a:pt x="91" y="309"/>
                    <a:pt x="111" y="308"/>
                    <a:pt x="131" y="308"/>
                  </a:cubicBezTo>
                  <a:cubicBezTo>
                    <a:pt x="290" y="308"/>
                    <a:pt x="455" y="348"/>
                    <a:pt x="617" y="348"/>
                  </a:cubicBezTo>
                  <a:cubicBezTo>
                    <a:pt x="767" y="348"/>
                    <a:pt x="913" y="314"/>
                    <a:pt x="1048" y="179"/>
                  </a:cubicBezTo>
                  <a:cubicBezTo>
                    <a:pt x="953" y="73"/>
                    <a:pt x="849" y="43"/>
                    <a:pt x="743" y="43"/>
                  </a:cubicBezTo>
                  <a:cubicBezTo>
                    <a:pt x="607" y="43"/>
                    <a:pt x="467" y="92"/>
                    <a:pt x="336" y="92"/>
                  </a:cubicBezTo>
                  <a:cubicBezTo>
                    <a:pt x="251" y="92"/>
                    <a:pt x="169" y="7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6110275" y="2054050"/>
              <a:ext cx="15800" cy="17225"/>
            </a:xfrm>
            <a:custGeom>
              <a:avLst/>
              <a:gdLst/>
              <a:ahLst/>
              <a:cxnLst/>
              <a:rect l="l" t="t" r="r" b="b"/>
              <a:pathLst>
                <a:path w="632" h="689" extrusionOk="0">
                  <a:moveTo>
                    <a:pt x="328" y="1"/>
                  </a:moveTo>
                  <a:cubicBezTo>
                    <a:pt x="278" y="1"/>
                    <a:pt x="217" y="30"/>
                    <a:pt x="143" y="104"/>
                  </a:cubicBezTo>
                  <a:cubicBezTo>
                    <a:pt x="24" y="235"/>
                    <a:pt x="72" y="413"/>
                    <a:pt x="1" y="556"/>
                  </a:cubicBezTo>
                  <a:cubicBezTo>
                    <a:pt x="89" y="665"/>
                    <a:pt x="197" y="688"/>
                    <a:pt x="311" y="688"/>
                  </a:cubicBezTo>
                  <a:cubicBezTo>
                    <a:pt x="396" y="688"/>
                    <a:pt x="485" y="675"/>
                    <a:pt x="572" y="675"/>
                  </a:cubicBezTo>
                  <a:cubicBezTo>
                    <a:pt x="632" y="532"/>
                    <a:pt x="512" y="390"/>
                    <a:pt x="572" y="259"/>
                  </a:cubicBezTo>
                  <a:cubicBezTo>
                    <a:pt x="506" y="144"/>
                    <a:pt x="441" y="1"/>
                    <a:pt x="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6160275" y="2037375"/>
              <a:ext cx="16100" cy="9925"/>
            </a:xfrm>
            <a:custGeom>
              <a:avLst/>
              <a:gdLst/>
              <a:ahLst/>
              <a:cxnLst/>
              <a:rect l="l" t="t" r="r" b="b"/>
              <a:pathLst>
                <a:path w="644" h="397" extrusionOk="0">
                  <a:moveTo>
                    <a:pt x="194" y="1"/>
                  </a:moveTo>
                  <a:cubicBezTo>
                    <a:pt x="145" y="1"/>
                    <a:pt x="82" y="20"/>
                    <a:pt x="1" y="68"/>
                  </a:cubicBezTo>
                  <a:lnTo>
                    <a:pt x="1" y="199"/>
                  </a:lnTo>
                  <a:cubicBezTo>
                    <a:pt x="132" y="227"/>
                    <a:pt x="219" y="396"/>
                    <a:pt x="437" y="396"/>
                  </a:cubicBezTo>
                  <a:cubicBezTo>
                    <a:pt x="495" y="396"/>
                    <a:pt x="563" y="384"/>
                    <a:pt x="644" y="354"/>
                  </a:cubicBezTo>
                  <a:cubicBezTo>
                    <a:pt x="397" y="307"/>
                    <a:pt x="392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5903400" y="2053650"/>
              <a:ext cx="19975" cy="8675"/>
            </a:xfrm>
            <a:custGeom>
              <a:avLst/>
              <a:gdLst/>
              <a:ahLst/>
              <a:cxnLst/>
              <a:rect l="l" t="t" r="r" b="b"/>
              <a:pathLst>
                <a:path w="799" h="347" extrusionOk="0">
                  <a:moveTo>
                    <a:pt x="96" y="1"/>
                  </a:moveTo>
                  <a:cubicBezTo>
                    <a:pt x="1" y="96"/>
                    <a:pt x="13" y="191"/>
                    <a:pt x="72" y="298"/>
                  </a:cubicBezTo>
                  <a:cubicBezTo>
                    <a:pt x="114" y="334"/>
                    <a:pt x="154" y="346"/>
                    <a:pt x="194" y="346"/>
                  </a:cubicBezTo>
                  <a:cubicBezTo>
                    <a:pt x="304" y="346"/>
                    <a:pt x="408" y="251"/>
                    <a:pt x="513" y="251"/>
                  </a:cubicBezTo>
                  <a:cubicBezTo>
                    <a:pt x="620" y="167"/>
                    <a:pt x="715" y="96"/>
                    <a:pt x="798" y="1"/>
                  </a:cubicBezTo>
                  <a:lnTo>
                    <a:pt x="382" y="1"/>
                  </a:lnTo>
                  <a:cubicBezTo>
                    <a:pt x="352" y="25"/>
                    <a:pt x="325" y="36"/>
                    <a:pt x="298" y="36"/>
                  </a:cubicBezTo>
                  <a:cubicBezTo>
                    <a:pt x="272" y="36"/>
                    <a:pt x="245" y="25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6030800" y="2056925"/>
              <a:ext cx="12825" cy="10325"/>
            </a:xfrm>
            <a:custGeom>
              <a:avLst/>
              <a:gdLst/>
              <a:ahLst/>
              <a:cxnLst/>
              <a:rect l="l" t="t" r="r" b="b"/>
              <a:pathLst>
                <a:path w="513" h="413" extrusionOk="0">
                  <a:moveTo>
                    <a:pt x="298" y="1"/>
                  </a:moveTo>
                  <a:cubicBezTo>
                    <a:pt x="143" y="1"/>
                    <a:pt x="1" y="60"/>
                    <a:pt x="24" y="227"/>
                  </a:cubicBezTo>
                  <a:cubicBezTo>
                    <a:pt x="48" y="386"/>
                    <a:pt x="151" y="412"/>
                    <a:pt x="260" y="412"/>
                  </a:cubicBezTo>
                  <a:cubicBezTo>
                    <a:pt x="314" y="412"/>
                    <a:pt x="370" y="406"/>
                    <a:pt x="417" y="406"/>
                  </a:cubicBezTo>
                  <a:cubicBezTo>
                    <a:pt x="513" y="382"/>
                    <a:pt x="513" y="346"/>
                    <a:pt x="453" y="286"/>
                  </a:cubicBezTo>
                  <a:cubicBezTo>
                    <a:pt x="405" y="203"/>
                    <a:pt x="346" y="96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6109975" y="2060500"/>
              <a:ext cx="23250" cy="10450"/>
            </a:xfrm>
            <a:custGeom>
              <a:avLst/>
              <a:gdLst/>
              <a:ahLst/>
              <a:cxnLst/>
              <a:rect l="l" t="t" r="r" b="b"/>
              <a:pathLst>
                <a:path w="930" h="418" extrusionOk="0">
                  <a:moveTo>
                    <a:pt x="584" y="1"/>
                  </a:moveTo>
                  <a:cubicBezTo>
                    <a:pt x="1" y="143"/>
                    <a:pt x="524" y="274"/>
                    <a:pt x="584" y="417"/>
                  </a:cubicBezTo>
                  <a:cubicBezTo>
                    <a:pt x="679" y="382"/>
                    <a:pt x="763" y="334"/>
                    <a:pt x="870" y="298"/>
                  </a:cubicBezTo>
                  <a:cubicBezTo>
                    <a:pt x="929" y="227"/>
                    <a:pt x="929" y="191"/>
                    <a:pt x="870" y="132"/>
                  </a:cubicBezTo>
                  <a:cubicBezTo>
                    <a:pt x="763" y="84"/>
                    <a:pt x="679" y="36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6099850" y="2056625"/>
              <a:ext cx="14925" cy="11725"/>
            </a:xfrm>
            <a:custGeom>
              <a:avLst/>
              <a:gdLst/>
              <a:ahLst/>
              <a:cxnLst/>
              <a:rect l="l" t="t" r="r" b="b"/>
              <a:pathLst>
                <a:path w="597" h="469" extrusionOk="0">
                  <a:moveTo>
                    <a:pt x="441" y="1"/>
                  </a:moveTo>
                  <a:cubicBezTo>
                    <a:pt x="431" y="125"/>
                    <a:pt x="394" y="248"/>
                    <a:pt x="260" y="248"/>
                  </a:cubicBezTo>
                  <a:cubicBezTo>
                    <a:pt x="240" y="248"/>
                    <a:pt x="217" y="245"/>
                    <a:pt x="191" y="239"/>
                  </a:cubicBezTo>
                  <a:cubicBezTo>
                    <a:pt x="165" y="232"/>
                    <a:pt x="143" y="228"/>
                    <a:pt x="124" y="228"/>
                  </a:cubicBezTo>
                  <a:cubicBezTo>
                    <a:pt x="21" y="228"/>
                    <a:pt x="11" y="329"/>
                    <a:pt x="1" y="429"/>
                  </a:cubicBezTo>
                  <a:cubicBezTo>
                    <a:pt x="22" y="457"/>
                    <a:pt x="47" y="469"/>
                    <a:pt x="76" y="469"/>
                  </a:cubicBezTo>
                  <a:cubicBezTo>
                    <a:pt x="96" y="469"/>
                    <a:pt x="119" y="463"/>
                    <a:pt x="144" y="453"/>
                  </a:cubicBezTo>
                  <a:lnTo>
                    <a:pt x="418" y="453"/>
                  </a:lnTo>
                  <a:cubicBezTo>
                    <a:pt x="596" y="346"/>
                    <a:pt x="560" y="167"/>
                    <a:pt x="560" y="1"/>
                  </a:cubicBezTo>
                  <a:lnTo>
                    <a:pt x="560" y="1"/>
                  </a:lnTo>
                  <a:cubicBezTo>
                    <a:pt x="531" y="7"/>
                    <a:pt x="504" y="10"/>
                    <a:pt x="483" y="10"/>
                  </a:cubicBezTo>
                  <a:cubicBezTo>
                    <a:pt x="462" y="10"/>
                    <a:pt x="447" y="7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5995075" y="2060675"/>
              <a:ext cx="17900" cy="6700"/>
            </a:xfrm>
            <a:custGeom>
              <a:avLst/>
              <a:gdLst/>
              <a:ahLst/>
              <a:cxnLst/>
              <a:rect l="l" t="t" r="r" b="b"/>
              <a:pathLst>
                <a:path w="716" h="268" extrusionOk="0">
                  <a:moveTo>
                    <a:pt x="419" y="1"/>
                  </a:moveTo>
                  <a:cubicBezTo>
                    <a:pt x="280" y="1"/>
                    <a:pt x="140" y="79"/>
                    <a:pt x="1" y="148"/>
                  </a:cubicBezTo>
                  <a:cubicBezTo>
                    <a:pt x="83" y="238"/>
                    <a:pt x="160" y="268"/>
                    <a:pt x="235" y="268"/>
                  </a:cubicBezTo>
                  <a:cubicBezTo>
                    <a:pt x="386" y="268"/>
                    <a:pt x="528" y="146"/>
                    <a:pt x="677" y="146"/>
                  </a:cubicBezTo>
                  <a:cubicBezTo>
                    <a:pt x="690" y="146"/>
                    <a:pt x="702" y="146"/>
                    <a:pt x="715" y="148"/>
                  </a:cubicBezTo>
                  <a:cubicBezTo>
                    <a:pt x="616" y="40"/>
                    <a:pt x="51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6131700" y="2056925"/>
              <a:ext cx="7475" cy="11050"/>
            </a:xfrm>
            <a:custGeom>
              <a:avLst/>
              <a:gdLst/>
              <a:ahLst/>
              <a:cxnLst/>
              <a:rect l="l" t="t" r="r" b="b"/>
              <a:pathLst>
                <a:path w="299" h="442" extrusionOk="0">
                  <a:moveTo>
                    <a:pt x="287" y="1"/>
                  </a:moveTo>
                  <a:cubicBezTo>
                    <a:pt x="108" y="1"/>
                    <a:pt x="13" y="96"/>
                    <a:pt x="1" y="275"/>
                  </a:cubicBezTo>
                  <a:lnTo>
                    <a:pt x="1" y="441"/>
                  </a:lnTo>
                  <a:lnTo>
                    <a:pt x="298" y="429"/>
                  </a:lnTo>
                  <a:cubicBezTo>
                    <a:pt x="287" y="286"/>
                    <a:pt x="287" y="155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6087350" y="2053650"/>
              <a:ext cx="10050" cy="8975"/>
            </a:xfrm>
            <a:custGeom>
              <a:avLst/>
              <a:gdLst/>
              <a:ahLst/>
              <a:cxnLst/>
              <a:rect l="l" t="t" r="r" b="b"/>
              <a:pathLst>
                <a:path w="402" h="359" extrusionOk="0">
                  <a:moveTo>
                    <a:pt x="334" y="1"/>
                  </a:moveTo>
                  <a:cubicBezTo>
                    <a:pt x="239" y="1"/>
                    <a:pt x="156" y="1"/>
                    <a:pt x="60" y="13"/>
                  </a:cubicBezTo>
                  <a:cubicBezTo>
                    <a:pt x="60" y="132"/>
                    <a:pt x="1" y="346"/>
                    <a:pt x="167" y="358"/>
                  </a:cubicBezTo>
                  <a:cubicBezTo>
                    <a:pt x="173" y="358"/>
                    <a:pt x="179" y="358"/>
                    <a:pt x="185" y="358"/>
                  </a:cubicBezTo>
                  <a:cubicBezTo>
                    <a:pt x="401" y="358"/>
                    <a:pt x="322" y="140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5887625" y="2058650"/>
              <a:ext cx="14625" cy="5250"/>
            </a:xfrm>
            <a:custGeom>
              <a:avLst/>
              <a:gdLst/>
              <a:ahLst/>
              <a:cxnLst/>
              <a:rect l="l" t="t" r="r" b="b"/>
              <a:pathLst>
                <a:path w="585" h="210" extrusionOk="0">
                  <a:moveTo>
                    <a:pt x="393" y="1"/>
                  </a:moveTo>
                  <a:cubicBezTo>
                    <a:pt x="261" y="1"/>
                    <a:pt x="128" y="79"/>
                    <a:pt x="1" y="86"/>
                  </a:cubicBezTo>
                  <a:cubicBezTo>
                    <a:pt x="49" y="183"/>
                    <a:pt x="137" y="209"/>
                    <a:pt x="232" y="209"/>
                  </a:cubicBezTo>
                  <a:cubicBezTo>
                    <a:pt x="254" y="209"/>
                    <a:pt x="276" y="208"/>
                    <a:pt x="298" y="206"/>
                  </a:cubicBezTo>
                  <a:cubicBezTo>
                    <a:pt x="405" y="206"/>
                    <a:pt x="525" y="194"/>
                    <a:pt x="584" y="75"/>
                  </a:cubicBezTo>
                  <a:cubicBezTo>
                    <a:pt x="521" y="20"/>
                    <a:pt x="457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6074550" y="2061475"/>
              <a:ext cx="10750" cy="6500"/>
            </a:xfrm>
            <a:custGeom>
              <a:avLst/>
              <a:gdLst/>
              <a:ahLst/>
              <a:cxnLst/>
              <a:rect l="l" t="t" r="r" b="b"/>
              <a:pathLst>
                <a:path w="430" h="260" extrusionOk="0">
                  <a:moveTo>
                    <a:pt x="166" y="0"/>
                  </a:moveTo>
                  <a:cubicBezTo>
                    <a:pt x="111" y="0"/>
                    <a:pt x="72" y="87"/>
                    <a:pt x="1" y="259"/>
                  </a:cubicBezTo>
                  <a:lnTo>
                    <a:pt x="429" y="259"/>
                  </a:lnTo>
                  <a:cubicBezTo>
                    <a:pt x="292" y="87"/>
                    <a:pt x="221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6007575" y="2078075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84" y="0"/>
                  </a:moveTo>
                  <a:lnTo>
                    <a:pt x="25" y="60"/>
                  </a:lnTo>
                  <a:cubicBezTo>
                    <a:pt x="1" y="155"/>
                    <a:pt x="13" y="250"/>
                    <a:pt x="84" y="298"/>
                  </a:cubicBezTo>
                  <a:lnTo>
                    <a:pt x="96" y="322"/>
                  </a:lnTo>
                  <a:cubicBezTo>
                    <a:pt x="191" y="345"/>
                    <a:pt x="299" y="393"/>
                    <a:pt x="382" y="441"/>
                  </a:cubicBezTo>
                  <a:cubicBezTo>
                    <a:pt x="477" y="310"/>
                    <a:pt x="453" y="167"/>
                    <a:pt x="382" y="36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6041225" y="2064375"/>
              <a:ext cx="15500" cy="3600"/>
            </a:xfrm>
            <a:custGeom>
              <a:avLst/>
              <a:gdLst/>
              <a:ahLst/>
              <a:cxnLst/>
              <a:rect l="l" t="t" r="r" b="b"/>
              <a:pathLst>
                <a:path w="620" h="144" extrusionOk="0">
                  <a:moveTo>
                    <a:pt x="36" y="0"/>
                  </a:moveTo>
                  <a:cubicBezTo>
                    <a:pt x="24" y="48"/>
                    <a:pt x="24" y="84"/>
                    <a:pt x="0" y="119"/>
                  </a:cubicBezTo>
                  <a:cubicBezTo>
                    <a:pt x="215" y="119"/>
                    <a:pt x="405" y="119"/>
                    <a:pt x="619" y="143"/>
                  </a:cubicBezTo>
                  <a:cubicBezTo>
                    <a:pt x="518" y="20"/>
                    <a:pt x="394" y="3"/>
                    <a:pt x="270" y="3"/>
                  </a:cubicBezTo>
                  <a:cubicBezTo>
                    <a:pt x="222" y="3"/>
                    <a:pt x="174" y="5"/>
                    <a:pt x="127" y="5"/>
                  </a:cubicBezTo>
                  <a:cubicBezTo>
                    <a:pt x="96" y="5"/>
                    <a:pt x="66" y="4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6088550" y="2037700"/>
              <a:ext cx="10725" cy="5575"/>
            </a:xfrm>
            <a:custGeom>
              <a:avLst/>
              <a:gdLst/>
              <a:ahLst/>
              <a:cxnLst/>
              <a:rect l="l" t="t" r="r" b="b"/>
              <a:pathLst>
                <a:path w="429" h="223" extrusionOk="0">
                  <a:moveTo>
                    <a:pt x="216" y="1"/>
                  </a:moveTo>
                  <a:cubicBezTo>
                    <a:pt x="152" y="1"/>
                    <a:pt x="79" y="30"/>
                    <a:pt x="0" y="79"/>
                  </a:cubicBezTo>
                  <a:cubicBezTo>
                    <a:pt x="108" y="222"/>
                    <a:pt x="274" y="186"/>
                    <a:pt x="429" y="198"/>
                  </a:cubicBezTo>
                  <a:cubicBezTo>
                    <a:pt x="380" y="59"/>
                    <a:pt x="30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5970375" y="2063775"/>
              <a:ext cx="14325" cy="4125"/>
            </a:xfrm>
            <a:custGeom>
              <a:avLst/>
              <a:gdLst/>
              <a:ahLst/>
              <a:cxnLst/>
              <a:rect l="l" t="t" r="r" b="b"/>
              <a:pathLst>
                <a:path w="573" h="165" extrusionOk="0">
                  <a:moveTo>
                    <a:pt x="572" y="1"/>
                  </a:moveTo>
                  <a:cubicBezTo>
                    <a:pt x="382" y="12"/>
                    <a:pt x="191" y="12"/>
                    <a:pt x="1" y="24"/>
                  </a:cubicBezTo>
                  <a:cubicBezTo>
                    <a:pt x="96" y="114"/>
                    <a:pt x="191" y="164"/>
                    <a:pt x="286" y="164"/>
                  </a:cubicBezTo>
                  <a:cubicBezTo>
                    <a:pt x="382" y="164"/>
                    <a:pt x="477" y="114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6159975" y="2056925"/>
              <a:ext cx="9550" cy="10450"/>
            </a:xfrm>
            <a:custGeom>
              <a:avLst/>
              <a:gdLst/>
              <a:ahLst/>
              <a:cxnLst/>
              <a:rect l="l" t="t" r="r" b="b"/>
              <a:pathLst>
                <a:path w="382" h="418" extrusionOk="0">
                  <a:moveTo>
                    <a:pt x="156" y="1"/>
                  </a:moveTo>
                  <a:cubicBezTo>
                    <a:pt x="108" y="48"/>
                    <a:pt x="48" y="96"/>
                    <a:pt x="1" y="144"/>
                  </a:cubicBezTo>
                  <a:cubicBezTo>
                    <a:pt x="60" y="275"/>
                    <a:pt x="156" y="382"/>
                    <a:pt x="299" y="417"/>
                  </a:cubicBezTo>
                  <a:cubicBezTo>
                    <a:pt x="299" y="382"/>
                    <a:pt x="310" y="334"/>
                    <a:pt x="310" y="286"/>
                  </a:cubicBezTo>
                  <a:cubicBezTo>
                    <a:pt x="382" y="120"/>
                    <a:pt x="239" y="84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6163850" y="2056925"/>
              <a:ext cx="9550" cy="7475"/>
            </a:xfrm>
            <a:custGeom>
              <a:avLst/>
              <a:gdLst/>
              <a:ahLst/>
              <a:cxnLst/>
              <a:rect l="l" t="t" r="r" b="b"/>
              <a:pathLst>
                <a:path w="382" h="299" extrusionOk="0">
                  <a:moveTo>
                    <a:pt x="1" y="1"/>
                  </a:moveTo>
                  <a:cubicBezTo>
                    <a:pt x="60" y="96"/>
                    <a:pt x="96" y="191"/>
                    <a:pt x="155" y="286"/>
                  </a:cubicBezTo>
                  <a:cubicBezTo>
                    <a:pt x="203" y="286"/>
                    <a:pt x="239" y="286"/>
                    <a:pt x="274" y="298"/>
                  </a:cubicBezTo>
                  <a:lnTo>
                    <a:pt x="298" y="286"/>
                  </a:lnTo>
                  <a:cubicBezTo>
                    <a:pt x="370" y="179"/>
                    <a:pt x="382" y="96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2"/>
            <p:cNvSpPr/>
            <p:nvPr/>
          </p:nvSpPr>
          <p:spPr>
            <a:xfrm>
              <a:off x="6163850" y="2096525"/>
              <a:ext cx="6875" cy="7025"/>
            </a:xfrm>
            <a:custGeom>
              <a:avLst/>
              <a:gdLst/>
              <a:ahLst/>
              <a:cxnLst/>
              <a:rect l="l" t="t" r="r" b="b"/>
              <a:pathLst>
                <a:path w="275" h="281" extrusionOk="0">
                  <a:moveTo>
                    <a:pt x="95" y="0"/>
                  </a:moveTo>
                  <a:cubicBezTo>
                    <a:pt x="64" y="0"/>
                    <a:pt x="32" y="4"/>
                    <a:pt x="1" y="12"/>
                  </a:cubicBezTo>
                  <a:cubicBezTo>
                    <a:pt x="36" y="107"/>
                    <a:pt x="84" y="179"/>
                    <a:pt x="132" y="262"/>
                  </a:cubicBezTo>
                  <a:cubicBezTo>
                    <a:pt x="155" y="274"/>
                    <a:pt x="176" y="280"/>
                    <a:pt x="197" y="280"/>
                  </a:cubicBezTo>
                  <a:cubicBezTo>
                    <a:pt x="218" y="280"/>
                    <a:pt x="239" y="274"/>
                    <a:pt x="263" y="262"/>
                  </a:cubicBezTo>
                  <a:cubicBezTo>
                    <a:pt x="274" y="191"/>
                    <a:pt x="274" y="119"/>
                    <a:pt x="274" y="48"/>
                  </a:cubicBezTo>
                  <a:cubicBezTo>
                    <a:pt x="219" y="16"/>
                    <a:pt x="158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2"/>
            <p:cNvSpPr/>
            <p:nvPr/>
          </p:nvSpPr>
          <p:spPr>
            <a:xfrm>
              <a:off x="5981400" y="2058350"/>
              <a:ext cx="7050" cy="5750"/>
            </a:xfrm>
            <a:custGeom>
              <a:avLst/>
              <a:gdLst/>
              <a:ahLst/>
              <a:cxnLst/>
              <a:rect l="l" t="t" r="r" b="b"/>
              <a:pathLst>
                <a:path w="282" h="230" extrusionOk="0">
                  <a:moveTo>
                    <a:pt x="151" y="1"/>
                  </a:moveTo>
                  <a:cubicBezTo>
                    <a:pt x="141" y="1"/>
                    <a:pt x="131" y="2"/>
                    <a:pt x="119" y="3"/>
                  </a:cubicBezTo>
                  <a:cubicBezTo>
                    <a:pt x="0" y="39"/>
                    <a:pt x="119" y="158"/>
                    <a:pt x="119" y="229"/>
                  </a:cubicBezTo>
                  <a:lnTo>
                    <a:pt x="274" y="229"/>
                  </a:lnTo>
                  <a:cubicBezTo>
                    <a:pt x="252" y="141"/>
                    <a:pt x="281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2"/>
            <p:cNvSpPr/>
            <p:nvPr/>
          </p:nvSpPr>
          <p:spPr>
            <a:xfrm>
              <a:off x="5998950" y="2075300"/>
              <a:ext cx="11050" cy="4725"/>
            </a:xfrm>
            <a:custGeom>
              <a:avLst/>
              <a:gdLst/>
              <a:ahLst/>
              <a:cxnLst/>
              <a:rect l="l" t="t" r="r" b="b"/>
              <a:pathLst>
                <a:path w="442" h="189" extrusionOk="0">
                  <a:moveTo>
                    <a:pt x="154" y="0"/>
                  </a:moveTo>
                  <a:cubicBezTo>
                    <a:pt x="105" y="0"/>
                    <a:pt x="53" y="4"/>
                    <a:pt x="1" y="4"/>
                  </a:cubicBezTo>
                  <a:cubicBezTo>
                    <a:pt x="48" y="40"/>
                    <a:pt x="108" y="87"/>
                    <a:pt x="143" y="135"/>
                  </a:cubicBezTo>
                  <a:cubicBezTo>
                    <a:pt x="191" y="171"/>
                    <a:pt x="242" y="188"/>
                    <a:pt x="291" y="188"/>
                  </a:cubicBezTo>
                  <a:cubicBezTo>
                    <a:pt x="340" y="188"/>
                    <a:pt x="388" y="171"/>
                    <a:pt x="429" y="135"/>
                  </a:cubicBezTo>
                  <a:lnTo>
                    <a:pt x="441" y="123"/>
                  </a:lnTo>
                  <a:cubicBezTo>
                    <a:pt x="360" y="17"/>
                    <a:pt x="261" y="0"/>
                    <a:pt x="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2"/>
            <p:cNvSpPr/>
            <p:nvPr/>
          </p:nvSpPr>
          <p:spPr>
            <a:xfrm>
              <a:off x="6171300" y="2056925"/>
              <a:ext cx="3300" cy="7175"/>
            </a:xfrm>
            <a:custGeom>
              <a:avLst/>
              <a:gdLst/>
              <a:ahLst/>
              <a:cxnLst/>
              <a:rect l="l" t="t" r="r" b="b"/>
              <a:pathLst>
                <a:path w="132" h="287" extrusionOk="0">
                  <a:moveTo>
                    <a:pt x="0" y="1"/>
                  </a:moveTo>
                  <a:lnTo>
                    <a:pt x="0" y="286"/>
                  </a:lnTo>
                  <a:cubicBezTo>
                    <a:pt x="119" y="227"/>
                    <a:pt x="131" y="120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2"/>
            <p:cNvSpPr/>
            <p:nvPr/>
          </p:nvSpPr>
          <p:spPr>
            <a:xfrm>
              <a:off x="5901625" y="2053650"/>
              <a:ext cx="4175" cy="7475"/>
            </a:xfrm>
            <a:custGeom>
              <a:avLst/>
              <a:gdLst/>
              <a:ahLst/>
              <a:cxnLst/>
              <a:rect l="l" t="t" r="r" b="b"/>
              <a:pathLst>
                <a:path w="167" h="299" extrusionOk="0">
                  <a:moveTo>
                    <a:pt x="0" y="1"/>
                  </a:moveTo>
                  <a:lnTo>
                    <a:pt x="0" y="286"/>
                  </a:lnTo>
                  <a:cubicBezTo>
                    <a:pt x="48" y="286"/>
                    <a:pt x="95" y="298"/>
                    <a:pt x="143" y="298"/>
                  </a:cubicBezTo>
                  <a:cubicBezTo>
                    <a:pt x="155" y="191"/>
                    <a:pt x="155" y="108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2"/>
            <p:cNvSpPr/>
            <p:nvPr/>
          </p:nvSpPr>
          <p:spPr>
            <a:xfrm>
              <a:off x="6059975" y="2064375"/>
              <a:ext cx="3600" cy="3000"/>
            </a:xfrm>
            <a:custGeom>
              <a:avLst/>
              <a:gdLst/>
              <a:ahLst/>
              <a:cxnLst/>
              <a:rect l="l" t="t" r="r" b="b"/>
              <a:pathLst>
                <a:path w="144" h="120" extrusionOk="0">
                  <a:moveTo>
                    <a:pt x="143" y="0"/>
                  </a:moveTo>
                  <a:cubicBezTo>
                    <a:pt x="84" y="48"/>
                    <a:pt x="48" y="84"/>
                    <a:pt x="0" y="119"/>
                  </a:cubicBezTo>
                  <a:cubicBezTo>
                    <a:pt x="48" y="84"/>
                    <a:pt x="108" y="36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2"/>
            <p:cNvSpPr/>
            <p:nvPr/>
          </p:nvSpPr>
          <p:spPr>
            <a:xfrm>
              <a:off x="6099250" y="2067950"/>
              <a:ext cx="3900" cy="1500"/>
            </a:xfrm>
            <a:custGeom>
              <a:avLst/>
              <a:gdLst/>
              <a:ahLst/>
              <a:cxnLst/>
              <a:rect l="l" t="t" r="r" b="b"/>
              <a:pathLst>
                <a:path w="156" h="60" extrusionOk="0">
                  <a:moveTo>
                    <a:pt x="1" y="0"/>
                  </a:moveTo>
                  <a:cubicBezTo>
                    <a:pt x="25" y="12"/>
                    <a:pt x="37" y="60"/>
                    <a:pt x="37" y="60"/>
                  </a:cubicBezTo>
                  <a:cubicBezTo>
                    <a:pt x="84" y="36"/>
                    <a:pt x="108" y="24"/>
                    <a:pt x="156" y="12"/>
                  </a:cubicBezTo>
                  <a:cubicBezTo>
                    <a:pt x="108" y="0"/>
                    <a:pt x="49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2"/>
            <p:cNvSpPr/>
            <p:nvPr/>
          </p:nvSpPr>
          <p:spPr>
            <a:xfrm>
              <a:off x="6099250" y="2042350"/>
              <a:ext cx="3900" cy="2025"/>
            </a:xfrm>
            <a:custGeom>
              <a:avLst/>
              <a:gdLst/>
              <a:ahLst/>
              <a:cxnLst/>
              <a:rect l="l" t="t" r="r" b="b"/>
              <a:pathLst>
                <a:path w="156" h="81" extrusionOk="0">
                  <a:moveTo>
                    <a:pt x="1" y="0"/>
                  </a:moveTo>
                  <a:cubicBezTo>
                    <a:pt x="25" y="54"/>
                    <a:pt x="49" y="81"/>
                    <a:pt x="74" y="81"/>
                  </a:cubicBezTo>
                  <a:cubicBezTo>
                    <a:pt x="99" y="81"/>
                    <a:pt x="126" y="54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5988225" y="2064075"/>
              <a:ext cx="3600" cy="2025"/>
            </a:xfrm>
            <a:custGeom>
              <a:avLst/>
              <a:gdLst/>
              <a:ahLst/>
              <a:cxnLst/>
              <a:rect l="l" t="t" r="r" b="b"/>
              <a:pathLst>
                <a:path w="144" h="81" extrusionOk="0">
                  <a:moveTo>
                    <a:pt x="1" y="0"/>
                  </a:moveTo>
                  <a:cubicBezTo>
                    <a:pt x="19" y="54"/>
                    <a:pt x="40" y="81"/>
                    <a:pt x="63" y="81"/>
                  </a:cubicBezTo>
                  <a:cubicBezTo>
                    <a:pt x="87" y="81"/>
                    <a:pt x="114" y="54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5936150" y="3445500"/>
              <a:ext cx="46750" cy="11675"/>
            </a:xfrm>
            <a:custGeom>
              <a:avLst/>
              <a:gdLst/>
              <a:ahLst/>
              <a:cxnLst/>
              <a:rect l="l" t="t" r="r" b="b"/>
              <a:pathLst>
                <a:path w="1870" h="467" extrusionOk="0">
                  <a:moveTo>
                    <a:pt x="191" y="0"/>
                  </a:moveTo>
                  <a:cubicBezTo>
                    <a:pt x="119" y="60"/>
                    <a:pt x="0" y="107"/>
                    <a:pt x="72" y="274"/>
                  </a:cubicBezTo>
                  <a:cubicBezTo>
                    <a:pt x="311" y="428"/>
                    <a:pt x="564" y="466"/>
                    <a:pt x="822" y="466"/>
                  </a:cubicBezTo>
                  <a:cubicBezTo>
                    <a:pt x="1072" y="466"/>
                    <a:pt x="1326" y="431"/>
                    <a:pt x="1576" y="431"/>
                  </a:cubicBezTo>
                  <a:cubicBezTo>
                    <a:pt x="1646" y="431"/>
                    <a:pt x="1717" y="434"/>
                    <a:pt x="1786" y="441"/>
                  </a:cubicBezTo>
                  <a:cubicBezTo>
                    <a:pt x="1846" y="393"/>
                    <a:pt x="1858" y="346"/>
                    <a:pt x="1870" y="286"/>
                  </a:cubicBezTo>
                  <a:cubicBezTo>
                    <a:pt x="1858" y="226"/>
                    <a:pt x="1822" y="167"/>
                    <a:pt x="1786" y="143"/>
                  </a:cubicBezTo>
                  <a:cubicBezTo>
                    <a:pt x="1739" y="143"/>
                    <a:pt x="1691" y="119"/>
                    <a:pt x="1643" y="119"/>
                  </a:cubicBezTo>
                  <a:cubicBezTo>
                    <a:pt x="1509" y="158"/>
                    <a:pt x="1376" y="173"/>
                    <a:pt x="1244" y="173"/>
                  </a:cubicBezTo>
                  <a:cubicBezTo>
                    <a:pt x="887" y="173"/>
                    <a:pt x="539" y="61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2"/>
            <p:cNvSpPr/>
            <p:nvPr/>
          </p:nvSpPr>
          <p:spPr>
            <a:xfrm>
              <a:off x="5981100" y="3448450"/>
              <a:ext cx="39300" cy="13275"/>
            </a:xfrm>
            <a:custGeom>
              <a:avLst/>
              <a:gdLst/>
              <a:ahLst/>
              <a:cxnLst/>
              <a:rect l="l" t="t" r="r" b="b"/>
              <a:pathLst>
                <a:path w="1572" h="531" extrusionOk="0">
                  <a:moveTo>
                    <a:pt x="310" y="0"/>
                  </a:moveTo>
                  <a:cubicBezTo>
                    <a:pt x="302" y="0"/>
                    <a:pt x="294" y="1"/>
                    <a:pt x="286" y="1"/>
                  </a:cubicBezTo>
                  <a:cubicBezTo>
                    <a:pt x="203" y="108"/>
                    <a:pt x="72" y="61"/>
                    <a:pt x="0" y="156"/>
                  </a:cubicBezTo>
                  <a:lnTo>
                    <a:pt x="0" y="299"/>
                  </a:lnTo>
                  <a:lnTo>
                    <a:pt x="24" y="335"/>
                  </a:lnTo>
                  <a:cubicBezTo>
                    <a:pt x="36" y="338"/>
                    <a:pt x="47" y="339"/>
                    <a:pt x="57" y="339"/>
                  </a:cubicBezTo>
                  <a:cubicBezTo>
                    <a:pt x="89" y="339"/>
                    <a:pt x="113" y="326"/>
                    <a:pt x="131" y="299"/>
                  </a:cubicBezTo>
                  <a:cubicBezTo>
                    <a:pt x="548" y="513"/>
                    <a:pt x="1024" y="347"/>
                    <a:pt x="1453" y="525"/>
                  </a:cubicBezTo>
                  <a:cubicBezTo>
                    <a:pt x="1461" y="529"/>
                    <a:pt x="1468" y="530"/>
                    <a:pt x="1475" y="530"/>
                  </a:cubicBezTo>
                  <a:cubicBezTo>
                    <a:pt x="1540" y="530"/>
                    <a:pt x="1561" y="385"/>
                    <a:pt x="1572" y="299"/>
                  </a:cubicBezTo>
                  <a:cubicBezTo>
                    <a:pt x="1512" y="263"/>
                    <a:pt x="1477" y="192"/>
                    <a:pt x="1429" y="156"/>
                  </a:cubicBezTo>
                  <a:cubicBezTo>
                    <a:pt x="1397" y="137"/>
                    <a:pt x="1369" y="125"/>
                    <a:pt x="1342" y="125"/>
                  </a:cubicBezTo>
                  <a:cubicBezTo>
                    <a:pt x="1318" y="125"/>
                    <a:pt x="1296" y="134"/>
                    <a:pt x="1274" y="156"/>
                  </a:cubicBezTo>
                  <a:cubicBezTo>
                    <a:pt x="1274" y="156"/>
                    <a:pt x="1262" y="168"/>
                    <a:pt x="1238" y="180"/>
                  </a:cubicBezTo>
                  <a:cubicBezTo>
                    <a:pt x="1229" y="183"/>
                    <a:pt x="1220" y="185"/>
                    <a:pt x="1212" y="185"/>
                  </a:cubicBezTo>
                  <a:cubicBezTo>
                    <a:pt x="1189" y="185"/>
                    <a:pt x="1169" y="174"/>
                    <a:pt x="1143" y="156"/>
                  </a:cubicBezTo>
                  <a:cubicBezTo>
                    <a:pt x="1072" y="103"/>
                    <a:pt x="1000" y="76"/>
                    <a:pt x="929" y="76"/>
                  </a:cubicBezTo>
                  <a:cubicBezTo>
                    <a:pt x="857" y="76"/>
                    <a:pt x="786" y="103"/>
                    <a:pt x="715" y="156"/>
                  </a:cubicBezTo>
                  <a:cubicBezTo>
                    <a:pt x="590" y="100"/>
                    <a:pt x="456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2"/>
            <p:cNvSpPr/>
            <p:nvPr/>
          </p:nvSpPr>
          <p:spPr>
            <a:xfrm>
              <a:off x="6094800" y="3526075"/>
              <a:ext cx="35750" cy="13200"/>
            </a:xfrm>
            <a:custGeom>
              <a:avLst/>
              <a:gdLst/>
              <a:ahLst/>
              <a:cxnLst/>
              <a:rect l="l" t="t" r="r" b="b"/>
              <a:pathLst>
                <a:path w="1430" h="528" extrusionOk="0">
                  <a:moveTo>
                    <a:pt x="857" y="1"/>
                  </a:moveTo>
                  <a:cubicBezTo>
                    <a:pt x="630" y="1"/>
                    <a:pt x="401" y="31"/>
                    <a:pt x="171" y="31"/>
                  </a:cubicBezTo>
                  <a:cubicBezTo>
                    <a:pt x="130" y="31"/>
                    <a:pt x="89" y="30"/>
                    <a:pt x="48" y="28"/>
                  </a:cubicBezTo>
                  <a:cubicBezTo>
                    <a:pt x="0" y="87"/>
                    <a:pt x="0" y="159"/>
                    <a:pt x="48" y="218"/>
                  </a:cubicBezTo>
                  <a:cubicBezTo>
                    <a:pt x="179" y="313"/>
                    <a:pt x="310" y="385"/>
                    <a:pt x="453" y="468"/>
                  </a:cubicBezTo>
                  <a:cubicBezTo>
                    <a:pt x="504" y="429"/>
                    <a:pt x="555" y="414"/>
                    <a:pt x="606" y="414"/>
                  </a:cubicBezTo>
                  <a:cubicBezTo>
                    <a:pt x="748" y="414"/>
                    <a:pt x="888" y="528"/>
                    <a:pt x="1030" y="528"/>
                  </a:cubicBezTo>
                  <a:cubicBezTo>
                    <a:pt x="1083" y="528"/>
                    <a:pt x="1137" y="512"/>
                    <a:pt x="1191" y="468"/>
                  </a:cubicBezTo>
                  <a:cubicBezTo>
                    <a:pt x="1209" y="462"/>
                    <a:pt x="1224" y="459"/>
                    <a:pt x="1239" y="459"/>
                  </a:cubicBezTo>
                  <a:cubicBezTo>
                    <a:pt x="1254" y="459"/>
                    <a:pt x="1268" y="462"/>
                    <a:pt x="1286" y="468"/>
                  </a:cubicBezTo>
                  <a:cubicBezTo>
                    <a:pt x="1346" y="444"/>
                    <a:pt x="1405" y="397"/>
                    <a:pt x="1417" y="337"/>
                  </a:cubicBezTo>
                  <a:cubicBezTo>
                    <a:pt x="1429" y="230"/>
                    <a:pt x="1405" y="147"/>
                    <a:pt x="1322" y="63"/>
                  </a:cubicBezTo>
                  <a:cubicBezTo>
                    <a:pt x="1168" y="15"/>
                    <a:pt x="1013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6192425" y="3626675"/>
              <a:ext cx="13425" cy="9750"/>
            </a:xfrm>
            <a:custGeom>
              <a:avLst/>
              <a:gdLst/>
              <a:ahLst/>
              <a:cxnLst/>
              <a:rect l="l" t="t" r="r" b="b"/>
              <a:pathLst>
                <a:path w="537" h="390" extrusionOk="0">
                  <a:moveTo>
                    <a:pt x="224" y="1"/>
                  </a:moveTo>
                  <a:cubicBezTo>
                    <a:pt x="200" y="1"/>
                    <a:pt x="180" y="25"/>
                    <a:pt x="167" y="76"/>
                  </a:cubicBezTo>
                  <a:cubicBezTo>
                    <a:pt x="1" y="278"/>
                    <a:pt x="72" y="349"/>
                    <a:pt x="298" y="361"/>
                  </a:cubicBezTo>
                  <a:cubicBezTo>
                    <a:pt x="325" y="381"/>
                    <a:pt x="354" y="390"/>
                    <a:pt x="388" y="390"/>
                  </a:cubicBezTo>
                  <a:cubicBezTo>
                    <a:pt x="415" y="390"/>
                    <a:pt x="445" y="384"/>
                    <a:pt x="477" y="373"/>
                  </a:cubicBezTo>
                  <a:cubicBezTo>
                    <a:pt x="501" y="338"/>
                    <a:pt x="536" y="278"/>
                    <a:pt x="536" y="218"/>
                  </a:cubicBezTo>
                  <a:cubicBezTo>
                    <a:pt x="525" y="159"/>
                    <a:pt x="489" y="111"/>
                    <a:pt x="429" y="76"/>
                  </a:cubicBezTo>
                  <a:lnTo>
                    <a:pt x="429" y="64"/>
                  </a:lnTo>
                  <a:cubicBezTo>
                    <a:pt x="382" y="64"/>
                    <a:pt x="346" y="64"/>
                    <a:pt x="298" y="52"/>
                  </a:cubicBezTo>
                  <a:cubicBezTo>
                    <a:pt x="271" y="19"/>
                    <a:pt x="246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6141825" y="3617250"/>
              <a:ext cx="11625" cy="6525"/>
            </a:xfrm>
            <a:custGeom>
              <a:avLst/>
              <a:gdLst/>
              <a:ahLst/>
              <a:cxnLst/>
              <a:rect l="l" t="t" r="r" b="b"/>
              <a:pathLst>
                <a:path w="465" h="261" extrusionOk="0">
                  <a:moveTo>
                    <a:pt x="167" y="0"/>
                  </a:moveTo>
                  <a:cubicBezTo>
                    <a:pt x="120" y="36"/>
                    <a:pt x="60" y="83"/>
                    <a:pt x="1" y="131"/>
                  </a:cubicBezTo>
                  <a:cubicBezTo>
                    <a:pt x="12" y="191"/>
                    <a:pt x="60" y="214"/>
                    <a:pt x="120" y="250"/>
                  </a:cubicBezTo>
                  <a:cubicBezTo>
                    <a:pt x="152" y="257"/>
                    <a:pt x="184" y="260"/>
                    <a:pt x="216" y="260"/>
                  </a:cubicBezTo>
                  <a:cubicBezTo>
                    <a:pt x="301" y="260"/>
                    <a:pt x="380" y="233"/>
                    <a:pt x="441" y="155"/>
                  </a:cubicBezTo>
                  <a:cubicBezTo>
                    <a:pt x="465" y="95"/>
                    <a:pt x="441" y="60"/>
                    <a:pt x="441" y="12"/>
                  </a:cubicBezTo>
                  <a:cubicBezTo>
                    <a:pt x="358" y="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2"/>
            <p:cNvSpPr/>
            <p:nvPr/>
          </p:nvSpPr>
          <p:spPr>
            <a:xfrm>
              <a:off x="5475975" y="2098325"/>
              <a:ext cx="233375" cy="27650"/>
            </a:xfrm>
            <a:custGeom>
              <a:avLst/>
              <a:gdLst/>
              <a:ahLst/>
              <a:cxnLst/>
              <a:rect l="l" t="t" r="r" b="b"/>
              <a:pathLst>
                <a:path w="9335" h="1106" extrusionOk="0">
                  <a:moveTo>
                    <a:pt x="783" y="1"/>
                  </a:moveTo>
                  <a:cubicBezTo>
                    <a:pt x="523" y="1"/>
                    <a:pt x="268" y="45"/>
                    <a:pt x="36" y="202"/>
                  </a:cubicBezTo>
                  <a:cubicBezTo>
                    <a:pt x="0" y="262"/>
                    <a:pt x="0" y="345"/>
                    <a:pt x="24" y="416"/>
                  </a:cubicBezTo>
                  <a:cubicBezTo>
                    <a:pt x="36" y="488"/>
                    <a:pt x="96" y="547"/>
                    <a:pt x="155" y="595"/>
                  </a:cubicBezTo>
                  <a:cubicBezTo>
                    <a:pt x="774" y="952"/>
                    <a:pt x="1489" y="714"/>
                    <a:pt x="2143" y="905"/>
                  </a:cubicBezTo>
                  <a:cubicBezTo>
                    <a:pt x="2363" y="942"/>
                    <a:pt x="2582" y="951"/>
                    <a:pt x="2801" y="951"/>
                  </a:cubicBezTo>
                  <a:cubicBezTo>
                    <a:pt x="2999" y="951"/>
                    <a:pt x="3198" y="944"/>
                    <a:pt x="3395" y="944"/>
                  </a:cubicBezTo>
                  <a:cubicBezTo>
                    <a:pt x="3666" y="944"/>
                    <a:pt x="3935" y="958"/>
                    <a:pt x="4203" y="1024"/>
                  </a:cubicBezTo>
                  <a:cubicBezTo>
                    <a:pt x="4370" y="1071"/>
                    <a:pt x="4525" y="1083"/>
                    <a:pt x="4691" y="1095"/>
                  </a:cubicBezTo>
                  <a:cubicBezTo>
                    <a:pt x="4779" y="1095"/>
                    <a:pt x="4861" y="1106"/>
                    <a:pt x="4941" y="1106"/>
                  </a:cubicBezTo>
                  <a:cubicBezTo>
                    <a:pt x="4981" y="1106"/>
                    <a:pt x="5021" y="1103"/>
                    <a:pt x="5060" y="1095"/>
                  </a:cubicBezTo>
                  <a:lnTo>
                    <a:pt x="7585" y="1095"/>
                  </a:lnTo>
                  <a:cubicBezTo>
                    <a:pt x="7704" y="1095"/>
                    <a:pt x="7799" y="1095"/>
                    <a:pt x="7906" y="1083"/>
                  </a:cubicBezTo>
                  <a:cubicBezTo>
                    <a:pt x="8013" y="1083"/>
                    <a:pt x="8097" y="1071"/>
                    <a:pt x="8204" y="1059"/>
                  </a:cubicBezTo>
                  <a:cubicBezTo>
                    <a:pt x="8302" y="1030"/>
                    <a:pt x="8400" y="1009"/>
                    <a:pt x="8498" y="1009"/>
                  </a:cubicBezTo>
                  <a:cubicBezTo>
                    <a:pt x="8519" y="1009"/>
                    <a:pt x="8540" y="1010"/>
                    <a:pt x="8561" y="1012"/>
                  </a:cubicBezTo>
                  <a:cubicBezTo>
                    <a:pt x="8620" y="1024"/>
                    <a:pt x="8680" y="1024"/>
                    <a:pt x="8739" y="1036"/>
                  </a:cubicBezTo>
                  <a:cubicBezTo>
                    <a:pt x="8799" y="1059"/>
                    <a:pt x="8859" y="1059"/>
                    <a:pt x="8918" y="1059"/>
                  </a:cubicBezTo>
                  <a:cubicBezTo>
                    <a:pt x="9013" y="1059"/>
                    <a:pt x="9097" y="1036"/>
                    <a:pt x="9192" y="1012"/>
                  </a:cubicBezTo>
                  <a:cubicBezTo>
                    <a:pt x="9275" y="964"/>
                    <a:pt x="9335" y="905"/>
                    <a:pt x="9335" y="797"/>
                  </a:cubicBezTo>
                  <a:cubicBezTo>
                    <a:pt x="9097" y="785"/>
                    <a:pt x="9073" y="666"/>
                    <a:pt x="9144" y="476"/>
                  </a:cubicBezTo>
                  <a:cubicBezTo>
                    <a:pt x="8978" y="439"/>
                    <a:pt x="8811" y="427"/>
                    <a:pt x="8645" y="427"/>
                  </a:cubicBezTo>
                  <a:cubicBezTo>
                    <a:pt x="8358" y="427"/>
                    <a:pt x="8070" y="462"/>
                    <a:pt x="7782" y="462"/>
                  </a:cubicBezTo>
                  <a:cubicBezTo>
                    <a:pt x="7701" y="462"/>
                    <a:pt x="7619" y="459"/>
                    <a:pt x="7537" y="452"/>
                  </a:cubicBezTo>
                  <a:cubicBezTo>
                    <a:pt x="7286" y="419"/>
                    <a:pt x="7029" y="344"/>
                    <a:pt x="6770" y="344"/>
                  </a:cubicBezTo>
                  <a:cubicBezTo>
                    <a:pt x="6661" y="344"/>
                    <a:pt x="6551" y="357"/>
                    <a:pt x="6442" y="393"/>
                  </a:cubicBezTo>
                  <a:cubicBezTo>
                    <a:pt x="6394" y="412"/>
                    <a:pt x="6350" y="420"/>
                    <a:pt x="6307" y="420"/>
                  </a:cubicBezTo>
                  <a:cubicBezTo>
                    <a:pt x="6135" y="420"/>
                    <a:pt x="5994" y="288"/>
                    <a:pt x="5822" y="202"/>
                  </a:cubicBezTo>
                  <a:cubicBezTo>
                    <a:pt x="5664" y="187"/>
                    <a:pt x="5508" y="182"/>
                    <a:pt x="5353" y="182"/>
                  </a:cubicBezTo>
                  <a:cubicBezTo>
                    <a:pt x="5145" y="182"/>
                    <a:pt x="4938" y="190"/>
                    <a:pt x="4727" y="190"/>
                  </a:cubicBezTo>
                  <a:cubicBezTo>
                    <a:pt x="4539" y="190"/>
                    <a:pt x="4351" y="207"/>
                    <a:pt x="4165" y="207"/>
                  </a:cubicBezTo>
                  <a:cubicBezTo>
                    <a:pt x="3997" y="207"/>
                    <a:pt x="3831" y="193"/>
                    <a:pt x="3667" y="143"/>
                  </a:cubicBezTo>
                  <a:cubicBezTo>
                    <a:pt x="3624" y="137"/>
                    <a:pt x="3580" y="135"/>
                    <a:pt x="3535" y="135"/>
                  </a:cubicBezTo>
                  <a:cubicBezTo>
                    <a:pt x="3454" y="135"/>
                    <a:pt x="3372" y="141"/>
                    <a:pt x="3291" y="141"/>
                  </a:cubicBezTo>
                  <a:cubicBezTo>
                    <a:pt x="3216" y="141"/>
                    <a:pt x="3142" y="136"/>
                    <a:pt x="3072" y="119"/>
                  </a:cubicBezTo>
                  <a:cubicBezTo>
                    <a:pt x="3042" y="113"/>
                    <a:pt x="3010" y="110"/>
                    <a:pt x="2977" y="110"/>
                  </a:cubicBezTo>
                  <a:cubicBezTo>
                    <a:pt x="2944" y="110"/>
                    <a:pt x="2911" y="113"/>
                    <a:pt x="2882" y="119"/>
                  </a:cubicBezTo>
                  <a:cubicBezTo>
                    <a:pt x="2417" y="83"/>
                    <a:pt x="1953" y="107"/>
                    <a:pt x="1477" y="59"/>
                  </a:cubicBezTo>
                  <a:cubicBezTo>
                    <a:pt x="1251" y="37"/>
                    <a:pt x="1015" y="1"/>
                    <a:pt x="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2"/>
            <p:cNvSpPr/>
            <p:nvPr/>
          </p:nvSpPr>
          <p:spPr>
            <a:xfrm>
              <a:off x="5870075" y="2128075"/>
              <a:ext cx="113125" cy="19075"/>
            </a:xfrm>
            <a:custGeom>
              <a:avLst/>
              <a:gdLst/>
              <a:ahLst/>
              <a:cxnLst/>
              <a:rect l="l" t="t" r="r" b="b"/>
              <a:pathLst>
                <a:path w="4525" h="763" extrusionOk="0">
                  <a:moveTo>
                    <a:pt x="274" y="0"/>
                  </a:moveTo>
                  <a:cubicBezTo>
                    <a:pt x="167" y="119"/>
                    <a:pt x="0" y="227"/>
                    <a:pt x="214" y="405"/>
                  </a:cubicBezTo>
                  <a:cubicBezTo>
                    <a:pt x="345" y="477"/>
                    <a:pt x="488" y="524"/>
                    <a:pt x="655" y="524"/>
                  </a:cubicBezTo>
                  <a:cubicBezTo>
                    <a:pt x="698" y="500"/>
                    <a:pt x="741" y="488"/>
                    <a:pt x="782" y="488"/>
                  </a:cubicBezTo>
                  <a:cubicBezTo>
                    <a:pt x="843" y="488"/>
                    <a:pt x="898" y="515"/>
                    <a:pt x="941" y="572"/>
                  </a:cubicBezTo>
                  <a:cubicBezTo>
                    <a:pt x="1107" y="631"/>
                    <a:pt x="1286" y="608"/>
                    <a:pt x="1465" y="643"/>
                  </a:cubicBezTo>
                  <a:cubicBezTo>
                    <a:pt x="1548" y="655"/>
                    <a:pt x="1631" y="691"/>
                    <a:pt x="1715" y="703"/>
                  </a:cubicBezTo>
                  <a:cubicBezTo>
                    <a:pt x="1762" y="709"/>
                    <a:pt x="1804" y="712"/>
                    <a:pt x="1844" y="712"/>
                  </a:cubicBezTo>
                  <a:cubicBezTo>
                    <a:pt x="1884" y="712"/>
                    <a:pt x="1923" y="709"/>
                    <a:pt x="1965" y="703"/>
                  </a:cubicBezTo>
                  <a:cubicBezTo>
                    <a:pt x="2048" y="691"/>
                    <a:pt x="2131" y="655"/>
                    <a:pt x="2203" y="643"/>
                  </a:cubicBezTo>
                  <a:cubicBezTo>
                    <a:pt x="2250" y="631"/>
                    <a:pt x="2310" y="631"/>
                    <a:pt x="2370" y="631"/>
                  </a:cubicBezTo>
                  <a:cubicBezTo>
                    <a:pt x="2489" y="631"/>
                    <a:pt x="2608" y="655"/>
                    <a:pt x="2727" y="703"/>
                  </a:cubicBezTo>
                  <a:cubicBezTo>
                    <a:pt x="2846" y="750"/>
                    <a:pt x="2953" y="762"/>
                    <a:pt x="3072" y="762"/>
                  </a:cubicBezTo>
                  <a:lnTo>
                    <a:pt x="3393" y="762"/>
                  </a:lnTo>
                  <a:cubicBezTo>
                    <a:pt x="3441" y="762"/>
                    <a:pt x="3501" y="762"/>
                    <a:pt x="3548" y="750"/>
                  </a:cubicBezTo>
                  <a:cubicBezTo>
                    <a:pt x="3608" y="727"/>
                    <a:pt x="3643" y="715"/>
                    <a:pt x="3691" y="703"/>
                  </a:cubicBezTo>
                  <a:cubicBezTo>
                    <a:pt x="3730" y="683"/>
                    <a:pt x="3766" y="674"/>
                    <a:pt x="3804" y="674"/>
                  </a:cubicBezTo>
                  <a:cubicBezTo>
                    <a:pt x="3835" y="674"/>
                    <a:pt x="3868" y="680"/>
                    <a:pt x="3905" y="691"/>
                  </a:cubicBezTo>
                  <a:cubicBezTo>
                    <a:pt x="3941" y="691"/>
                    <a:pt x="3989" y="691"/>
                    <a:pt x="4036" y="655"/>
                  </a:cubicBezTo>
                  <a:cubicBezTo>
                    <a:pt x="4060" y="608"/>
                    <a:pt x="4084" y="572"/>
                    <a:pt x="4084" y="524"/>
                  </a:cubicBezTo>
                  <a:cubicBezTo>
                    <a:pt x="4097" y="497"/>
                    <a:pt x="4107" y="482"/>
                    <a:pt x="4111" y="482"/>
                  </a:cubicBezTo>
                  <a:lnTo>
                    <a:pt x="4111" y="482"/>
                  </a:lnTo>
                  <a:cubicBezTo>
                    <a:pt x="4114" y="482"/>
                    <a:pt x="4113" y="491"/>
                    <a:pt x="4108" y="512"/>
                  </a:cubicBezTo>
                  <a:lnTo>
                    <a:pt x="4108" y="608"/>
                  </a:lnTo>
                  <a:cubicBezTo>
                    <a:pt x="4144" y="655"/>
                    <a:pt x="4179" y="691"/>
                    <a:pt x="4239" y="703"/>
                  </a:cubicBezTo>
                  <a:cubicBezTo>
                    <a:pt x="4310" y="703"/>
                    <a:pt x="4358" y="703"/>
                    <a:pt x="4429" y="667"/>
                  </a:cubicBezTo>
                  <a:cubicBezTo>
                    <a:pt x="4489" y="631"/>
                    <a:pt x="4513" y="572"/>
                    <a:pt x="4525" y="512"/>
                  </a:cubicBezTo>
                  <a:cubicBezTo>
                    <a:pt x="4525" y="429"/>
                    <a:pt x="4513" y="357"/>
                    <a:pt x="4489" y="298"/>
                  </a:cubicBezTo>
                  <a:cubicBezTo>
                    <a:pt x="4394" y="155"/>
                    <a:pt x="4239" y="107"/>
                    <a:pt x="4084" y="107"/>
                  </a:cubicBezTo>
                  <a:cubicBezTo>
                    <a:pt x="3876" y="97"/>
                    <a:pt x="3669" y="94"/>
                    <a:pt x="3462" y="94"/>
                  </a:cubicBezTo>
                  <a:cubicBezTo>
                    <a:pt x="2947" y="94"/>
                    <a:pt x="2433" y="116"/>
                    <a:pt x="1918" y="116"/>
                  </a:cubicBezTo>
                  <a:cubicBezTo>
                    <a:pt x="1419" y="116"/>
                    <a:pt x="919" y="95"/>
                    <a:pt x="417" y="12"/>
                  </a:cubicBezTo>
                  <a:cubicBezTo>
                    <a:pt x="357" y="0"/>
                    <a:pt x="322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2"/>
            <p:cNvSpPr/>
            <p:nvPr/>
          </p:nvSpPr>
          <p:spPr>
            <a:xfrm>
              <a:off x="6046875" y="2131425"/>
              <a:ext cx="67000" cy="24650"/>
            </a:xfrm>
            <a:custGeom>
              <a:avLst/>
              <a:gdLst/>
              <a:ahLst/>
              <a:cxnLst/>
              <a:rect l="l" t="t" r="r" b="b"/>
              <a:pathLst>
                <a:path w="2680" h="986" extrusionOk="0">
                  <a:moveTo>
                    <a:pt x="545" y="0"/>
                  </a:moveTo>
                  <a:cubicBezTo>
                    <a:pt x="488" y="0"/>
                    <a:pt x="431" y="7"/>
                    <a:pt x="370" y="21"/>
                  </a:cubicBezTo>
                  <a:cubicBezTo>
                    <a:pt x="298" y="152"/>
                    <a:pt x="72" y="33"/>
                    <a:pt x="12" y="212"/>
                  </a:cubicBezTo>
                  <a:cubicBezTo>
                    <a:pt x="0" y="319"/>
                    <a:pt x="36" y="402"/>
                    <a:pt x="96" y="474"/>
                  </a:cubicBezTo>
                  <a:cubicBezTo>
                    <a:pt x="608" y="985"/>
                    <a:pt x="1322" y="628"/>
                    <a:pt x="1894" y="878"/>
                  </a:cubicBezTo>
                  <a:cubicBezTo>
                    <a:pt x="1894" y="890"/>
                    <a:pt x="1905" y="890"/>
                    <a:pt x="1953" y="890"/>
                  </a:cubicBezTo>
                  <a:cubicBezTo>
                    <a:pt x="2001" y="890"/>
                    <a:pt x="2036" y="878"/>
                    <a:pt x="2072" y="855"/>
                  </a:cubicBezTo>
                  <a:cubicBezTo>
                    <a:pt x="2179" y="747"/>
                    <a:pt x="2334" y="747"/>
                    <a:pt x="2453" y="688"/>
                  </a:cubicBezTo>
                  <a:cubicBezTo>
                    <a:pt x="2596" y="628"/>
                    <a:pt x="2679" y="521"/>
                    <a:pt x="2656" y="354"/>
                  </a:cubicBezTo>
                  <a:cubicBezTo>
                    <a:pt x="2620" y="176"/>
                    <a:pt x="2453" y="176"/>
                    <a:pt x="2322" y="176"/>
                  </a:cubicBezTo>
                  <a:cubicBezTo>
                    <a:pt x="2167" y="170"/>
                    <a:pt x="2013" y="170"/>
                    <a:pt x="1859" y="170"/>
                  </a:cubicBezTo>
                  <a:cubicBezTo>
                    <a:pt x="1706" y="170"/>
                    <a:pt x="1554" y="170"/>
                    <a:pt x="1405" y="164"/>
                  </a:cubicBezTo>
                  <a:cubicBezTo>
                    <a:pt x="1320" y="164"/>
                    <a:pt x="1232" y="173"/>
                    <a:pt x="1148" y="173"/>
                  </a:cubicBezTo>
                  <a:cubicBezTo>
                    <a:pt x="1022" y="173"/>
                    <a:pt x="903" y="152"/>
                    <a:pt x="810" y="45"/>
                  </a:cubicBezTo>
                  <a:cubicBezTo>
                    <a:pt x="716" y="16"/>
                    <a:pt x="631" y="0"/>
                    <a:pt x="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2"/>
            <p:cNvSpPr/>
            <p:nvPr/>
          </p:nvSpPr>
          <p:spPr>
            <a:xfrm>
              <a:off x="5793275" y="2124500"/>
              <a:ext cx="78300" cy="18325"/>
            </a:xfrm>
            <a:custGeom>
              <a:avLst/>
              <a:gdLst/>
              <a:ahLst/>
              <a:cxnLst/>
              <a:rect l="l" t="t" r="r" b="b"/>
              <a:pathLst>
                <a:path w="3132" h="733" extrusionOk="0">
                  <a:moveTo>
                    <a:pt x="619" y="12"/>
                  </a:moveTo>
                  <a:cubicBezTo>
                    <a:pt x="512" y="24"/>
                    <a:pt x="417" y="24"/>
                    <a:pt x="286" y="24"/>
                  </a:cubicBezTo>
                  <a:cubicBezTo>
                    <a:pt x="203" y="36"/>
                    <a:pt x="131" y="72"/>
                    <a:pt x="60" y="119"/>
                  </a:cubicBezTo>
                  <a:cubicBezTo>
                    <a:pt x="12" y="155"/>
                    <a:pt x="0" y="215"/>
                    <a:pt x="12" y="274"/>
                  </a:cubicBezTo>
                  <a:cubicBezTo>
                    <a:pt x="36" y="334"/>
                    <a:pt x="72" y="381"/>
                    <a:pt x="119" y="429"/>
                  </a:cubicBezTo>
                  <a:cubicBezTo>
                    <a:pt x="238" y="512"/>
                    <a:pt x="358" y="620"/>
                    <a:pt x="500" y="679"/>
                  </a:cubicBezTo>
                  <a:cubicBezTo>
                    <a:pt x="548" y="697"/>
                    <a:pt x="596" y="706"/>
                    <a:pt x="643" y="706"/>
                  </a:cubicBezTo>
                  <a:cubicBezTo>
                    <a:pt x="691" y="706"/>
                    <a:pt x="739" y="697"/>
                    <a:pt x="786" y="679"/>
                  </a:cubicBezTo>
                  <a:cubicBezTo>
                    <a:pt x="880" y="630"/>
                    <a:pt x="973" y="611"/>
                    <a:pt x="1064" y="611"/>
                  </a:cubicBezTo>
                  <a:cubicBezTo>
                    <a:pt x="1215" y="611"/>
                    <a:pt x="1364" y="663"/>
                    <a:pt x="1512" y="715"/>
                  </a:cubicBezTo>
                  <a:cubicBezTo>
                    <a:pt x="1596" y="727"/>
                    <a:pt x="1673" y="733"/>
                    <a:pt x="1751" y="733"/>
                  </a:cubicBezTo>
                  <a:cubicBezTo>
                    <a:pt x="1828" y="733"/>
                    <a:pt x="1905" y="727"/>
                    <a:pt x="1989" y="715"/>
                  </a:cubicBezTo>
                  <a:cubicBezTo>
                    <a:pt x="2096" y="685"/>
                    <a:pt x="2220" y="664"/>
                    <a:pt x="2340" y="664"/>
                  </a:cubicBezTo>
                  <a:cubicBezTo>
                    <a:pt x="2366" y="664"/>
                    <a:pt x="2392" y="665"/>
                    <a:pt x="2417" y="667"/>
                  </a:cubicBezTo>
                  <a:cubicBezTo>
                    <a:pt x="2477" y="667"/>
                    <a:pt x="2536" y="667"/>
                    <a:pt x="2596" y="655"/>
                  </a:cubicBezTo>
                  <a:cubicBezTo>
                    <a:pt x="2641" y="610"/>
                    <a:pt x="2684" y="594"/>
                    <a:pt x="2727" y="594"/>
                  </a:cubicBezTo>
                  <a:cubicBezTo>
                    <a:pt x="2774" y="594"/>
                    <a:pt x="2820" y="613"/>
                    <a:pt x="2870" y="631"/>
                  </a:cubicBezTo>
                  <a:cubicBezTo>
                    <a:pt x="3001" y="608"/>
                    <a:pt x="3096" y="548"/>
                    <a:pt x="3132" y="417"/>
                  </a:cubicBezTo>
                  <a:cubicBezTo>
                    <a:pt x="3132" y="322"/>
                    <a:pt x="3132" y="239"/>
                    <a:pt x="3060" y="155"/>
                  </a:cubicBezTo>
                  <a:cubicBezTo>
                    <a:pt x="2263" y="0"/>
                    <a:pt x="1441" y="24"/>
                    <a:pt x="619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2"/>
            <p:cNvSpPr/>
            <p:nvPr/>
          </p:nvSpPr>
          <p:spPr>
            <a:xfrm>
              <a:off x="5879900" y="2128075"/>
              <a:ext cx="176225" cy="12475"/>
            </a:xfrm>
            <a:custGeom>
              <a:avLst/>
              <a:gdLst/>
              <a:ahLst/>
              <a:cxnLst/>
              <a:rect l="l" t="t" r="r" b="b"/>
              <a:pathLst>
                <a:path w="7049" h="499" extrusionOk="0">
                  <a:moveTo>
                    <a:pt x="0" y="0"/>
                  </a:moveTo>
                  <a:cubicBezTo>
                    <a:pt x="117" y="139"/>
                    <a:pt x="256" y="166"/>
                    <a:pt x="398" y="166"/>
                  </a:cubicBezTo>
                  <a:cubicBezTo>
                    <a:pt x="488" y="166"/>
                    <a:pt x="579" y="155"/>
                    <a:pt x="667" y="155"/>
                  </a:cubicBezTo>
                  <a:cubicBezTo>
                    <a:pt x="1738" y="155"/>
                    <a:pt x="2810" y="167"/>
                    <a:pt x="3882" y="167"/>
                  </a:cubicBezTo>
                  <a:cubicBezTo>
                    <a:pt x="4001" y="227"/>
                    <a:pt x="4120" y="286"/>
                    <a:pt x="4251" y="310"/>
                  </a:cubicBezTo>
                  <a:cubicBezTo>
                    <a:pt x="4358" y="334"/>
                    <a:pt x="4441" y="334"/>
                    <a:pt x="4548" y="334"/>
                  </a:cubicBezTo>
                  <a:cubicBezTo>
                    <a:pt x="4586" y="330"/>
                    <a:pt x="4623" y="328"/>
                    <a:pt x="4659" y="328"/>
                  </a:cubicBezTo>
                  <a:cubicBezTo>
                    <a:pt x="4838" y="328"/>
                    <a:pt x="4995" y="377"/>
                    <a:pt x="5144" y="477"/>
                  </a:cubicBezTo>
                  <a:cubicBezTo>
                    <a:pt x="5185" y="485"/>
                    <a:pt x="5226" y="499"/>
                    <a:pt x="5267" y="499"/>
                  </a:cubicBezTo>
                  <a:cubicBezTo>
                    <a:pt x="5285" y="499"/>
                    <a:pt x="5304" y="496"/>
                    <a:pt x="5322" y="488"/>
                  </a:cubicBezTo>
                  <a:cubicBezTo>
                    <a:pt x="5424" y="438"/>
                    <a:pt x="5520" y="393"/>
                    <a:pt x="5627" y="393"/>
                  </a:cubicBezTo>
                  <a:cubicBezTo>
                    <a:pt x="5670" y="393"/>
                    <a:pt x="5715" y="400"/>
                    <a:pt x="5763" y="417"/>
                  </a:cubicBezTo>
                  <a:cubicBezTo>
                    <a:pt x="5923" y="446"/>
                    <a:pt x="6089" y="483"/>
                    <a:pt x="6254" y="483"/>
                  </a:cubicBezTo>
                  <a:cubicBezTo>
                    <a:pt x="6432" y="483"/>
                    <a:pt x="6608" y="440"/>
                    <a:pt x="6775" y="298"/>
                  </a:cubicBezTo>
                  <a:cubicBezTo>
                    <a:pt x="6834" y="330"/>
                    <a:pt x="6895" y="360"/>
                    <a:pt x="6945" y="360"/>
                  </a:cubicBezTo>
                  <a:cubicBezTo>
                    <a:pt x="7006" y="360"/>
                    <a:pt x="7049" y="316"/>
                    <a:pt x="7049" y="179"/>
                  </a:cubicBezTo>
                  <a:cubicBezTo>
                    <a:pt x="6846" y="167"/>
                    <a:pt x="6632" y="131"/>
                    <a:pt x="6394" y="107"/>
                  </a:cubicBezTo>
                  <a:cubicBezTo>
                    <a:pt x="5282" y="20"/>
                    <a:pt x="4164" y="5"/>
                    <a:pt x="3044" y="5"/>
                  </a:cubicBezTo>
                  <a:cubicBezTo>
                    <a:pt x="2438" y="5"/>
                    <a:pt x="1830" y="9"/>
                    <a:pt x="1224" y="9"/>
                  </a:cubicBezTo>
                  <a:cubicBezTo>
                    <a:pt x="815" y="9"/>
                    <a:pt x="408" y="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2"/>
            <p:cNvSpPr/>
            <p:nvPr/>
          </p:nvSpPr>
          <p:spPr>
            <a:xfrm>
              <a:off x="5718250" y="2118550"/>
              <a:ext cx="90525" cy="14900"/>
            </a:xfrm>
            <a:custGeom>
              <a:avLst/>
              <a:gdLst/>
              <a:ahLst/>
              <a:cxnLst/>
              <a:rect l="l" t="t" r="r" b="b"/>
              <a:pathLst>
                <a:path w="3621" h="596" extrusionOk="0">
                  <a:moveTo>
                    <a:pt x="1499" y="0"/>
                  </a:moveTo>
                  <a:cubicBezTo>
                    <a:pt x="1196" y="0"/>
                    <a:pt x="892" y="22"/>
                    <a:pt x="592" y="22"/>
                  </a:cubicBezTo>
                  <a:cubicBezTo>
                    <a:pt x="486" y="22"/>
                    <a:pt x="380" y="20"/>
                    <a:pt x="275" y="12"/>
                  </a:cubicBezTo>
                  <a:lnTo>
                    <a:pt x="275" y="12"/>
                  </a:lnTo>
                  <a:cubicBezTo>
                    <a:pt x="1" y="417"/>
                    <a:pt x="406" y="381"/>
                    <a:pt x="584" y="500"/>
                  </a:cubicBezTo>
                  <a:cubicBezTo>
                    <a:pt x="638" y="506"/>
                    <a:pt x="692" y="509"/>
                    <a:pt x="744" y="509"/>
                  </a:cubicBezTo>
                  <a:cubicBezTo>
                    <a:pt x="796" y="509"/>
                    <a:pt x="846" y="506"/>
                    <a:pt x="894" y="500"/>
                  </a:cubicBezTo>
                  <a:cubicBezTo>
                    <a:pt x="987" y="479"/>
                    <a:pt x="1075" y="462"/>
                    <a:pt x="1165" y="462"/>
                  </a:cubicBezTo>
                  <a:cubicBezTo>
                    <a:pt x="1224" y="462"/>
                    <a:pt x="1284" y="469"/>
                    <a:pt x="1346" y="488"/>
                  </a:cubicBezTo>
                  <a:cubicBezTo>
                    <a:pt x="1489" y="512"/>
                    <a:pt x="1632" y="536"/>
                    <a:pt x="1775" y="536"/>
                  </a:cubicBezTo>
                  <a:lnTo>
                    <a:pt x="1942" y="536"/>
                  </a:lnTo>
                  <a:cubicBezTo>
                    <a:pt x="2001" y="548"/>
                    <a:pt x="2049" y="548"/>
                    <a:pt x="2108" y="548"/>
                  </a:cubicBezTo>
                  <a:cubicBezTo>
                    <a:pt x="2227" y="560"/>
                    <a:pt x="2323" y="596"/>
                    <a:pt x="2430" y="596"/>
                  </a:cubicBezTo>
                  <a:cubicBezTo>
                    <a:pt x="2501" y="572"/>
                    <a:pt x="2597" y="560"/>
                    <a:pt x="2668" y="548"/>
                  </a:cubicBezTo>
                  <a:cubicBezTo>
                    <a:pt x="2728" y="536"/>
                    <a:pt x="2775" y="536"/>
                    <a:pt x="2835" y="512"/>
                  </a:cubicBezTo>
                  <a:cubicBezTo>
                    <a:pt x="2918" y="500"/>
                    <a:pt x="3001" y="477"/>
                    <a:pt x="3037" y="393"/>
                  </a:cubicBezTo>
                  <a:lnTo>
                    <a:pt x="3037" y="381"/>
                  </a:lnTo>
                  <a:cubicBezTo>
                    <a:pt x="3083" y="347"/>
                    <a:pt x="3131" y="332"/>
                    <a:pt x="3179" y="332"/>
                  </a:cubicBezTo>
                  <a:cubicBezTo>
                    <a:pt x="3232" y="332"/>
                    <a:pt x="3285" y="350"/>
                    <a:pt x="3335" y="381"/>
                  </a:cubicBezTo>
                  <a:cubicBezTo>
                    <a:pt x="3454" y="381"/>
                    <a:pt x="3561" y="369"/>
                    <a:pt x="3620" y="250"/>
                  </a:cubicBezTo>
                  <a:cubicBezTo>
                    <a:pt x="3436" y="171"/>
                    <a:pt x="3247" y="162"/>
                    <a:pt x="3053" y="162"/>
                  </a:cubicBezTo>
                  <a:cubicBezTo>
                    <a:pt x="2995" y="162"/>
                    <a:pt x="2937" y="163"/>
                    <a:pt x="2879" y="163"/>
                  </a:cubicBezTo>
                  <a:cubicBezTo>
                    <a:pt x="2690" y="163"/>
                    <a:pt x="2497" y="155"/>
                    <a:pt x="2299" y="84"/>
                  </a:cubicBezTo>
                  <a:cubicBezTo>
                    <a:pt x="2035" y="18"/>
                    <a:pt x="1767" y="0"/>
                    <a:pt x="1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5710825" y="2117350"/>
              <a:ext cx="65500" cy="6275"/>
            </a:xfrm>
            <a:custGeom>
              <a:avLst/>
              <a:gdLst/>
              <a:ahLst/>
              <a:cxnLst/>
              <a:rect l="l" t="t" r="r" b="b"/>
              <a:pathLst>
                <a:path w="2620" h="251" extrusionOk="0">
                  <a:moveTo>
                    <a:pt x="2251" y="1"/>
                  </a:moveTo>
                  <a:cubicBezTo>
                    <a:pt x="1501" y="13"/>
                    <a:pt x="750" y="13"/>
                    <a:pt x="0" y="24"/>
                  </a:cubicBezTo>
                  <a:cubicBezTo>
                    <a:pt x="12" y="227"/>
                    <a:pt x="155" y="251"/>
                    <a:pt x="298" y="251"/>
                  </a:cubicBezTo>
                  <a:cubicBezTo>
                    <a:pt x="381" y="239"/>
                    <a:pt x="441" y="203"/>
                    <a:pt x="477" y="144"/>
                  </a:cubicBezTo>
                  <a:cubicBezTo>
                    <a:pt x="1191" y="144"/>
                    <a:pt x="1905" y="167"/>
                    <a:pt x="2620" y="167"/>
                  </a:cubicBezTo>
                  <a:cubicBezTo>
                    <a:pt x="2536" y="48"/>
                    <a:pt x="2405" y="24"/>
                    <a:pt x="2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6023350" y="2103025"/>
              <a:ext cx="18775" cy="6850"/>
            </a:xfrm>
            <a:custGeom>
              <a:avLst/>
              <a:gdLst/>
              <a:ahLst/>
              <a:cxnLst/>
              <a:rect l="l" t="t" r="r" b="b"/>
              <a:pathLst>
                <a:path w="751" h="274" extrusionOk="0">
                  <a:moveTo>
                    <a:pt x="376" y="1"/>
                  </a:moveTo>
                  <a:cubicBezTo>
                    <a:pt x="248" y="1"/>
                    <a:pt x="121" y="60"/>
                    <a:pt x="1" y="181"/>
                  </a:cubicBezTo>
                  <a:cubicBezTo>
                    <a:pt x="143" y="233"/>
                    <a:pt x="282" y="274"/>
                    <a:pt x="418" y="274"/>
                  </a:cubicBezTo>
                  <a:cubicBezTo>
                    <a:pt x="531" y="274"/>
                    <a:pt x="642" y="245"/>
                    <a:pt x="751" y="169"/>
                  </a:cubicBezTo>
                  <a:cubicBezTo>
                    <a:pt x="628" y="57"/>
                    <a:pt x="501" y="1"/>
                    <a:pt x="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2"/>
            <p:cNvSpPr/>
            <p:nvPr/>
          </p:nvSpPr>
          <p:spPr>
            <a:xfrm>
              <a:off x="5708725" y="2107525"/>
              <a:ext cx="25050" cy="7650"/>
            </a:xfrm>
            <a:custGeom>
              <a:avLst/>
              <a:gdLst/>
              <a:ahLst/>
              <a:cxnLst/>
              <a:rect l="l" t="t" r="r" b="b"/>
              <a:pathLst>
                <a:path w="1002" h="306" extrusionOk="0">
                  <a:moveTo>
                    <a:pt x="680" y="1"/>
                  </a:moveTo>
                  <a:cubicBezTo>
                    <a:pt x="527" y="102"/>
                    <a:pt x="363" y="132"/>
                    <a:pt x="200" y="132"/>
                  </a:cubicBezTo>
                  <a:cubicBezTo>
                    <a:pt x="133" y="132"/>
                    <a:pt x="67" y="127"/>
                    <a:pt x="1" y="120"/>
                  </a:cubicBezTo>
                  <a:lnTo>
                    <a:pt x="1" y="120"/>
                  </a:lnTo>
                  <a:cubicBezTo>
                    <a:pt x="176" y="240"/>
                    <a:pt x="344" y="306"/>
                    <a:pt x="511" y="306"/>
                  </a:cubicBezTo>
                  <a:cubicBezTo>
                    <a:pt x="675" y="306"/>
                    <a:pt x="836" y="243"/>
                    <a:pt x="1001" y="108"/>
                  </a:cubicBezTo>
                  <a:cubicBezTo>
                    <a:pt x="894" y="84"/>
                    <a:pt x="787" y="36"/>
                    <a:pt x="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2"/>
            <p:cNvSpPr/>
            <p:nvPr/>
          </p:nvSpPr>
          <p:spPr>
            <a:xfrm>
              <a:off x="5743575" y="2107525"/>
              <a:ext cx="22925" cy="3525"/>
            </a:xfrm>
            <a:custGeom>
              <a:avLst/>
              <a:gdLst/>
              <a:ahLst/>
              <a:cxnLst/>
              <a:rect l="l" t="t" r="r" b="b"/>
              <a:pathLst>
                <a:path w="917" h="141" extrusionOk="0">
                  <a:moveTo>
                    <a:pt x="0" y="1"/>
                  </a:moveTo>
                  <a:cubicBezTo>
                    <a:pt x="165" y="80"/>
                    <a:pt x="330" y="141"/>
                    <a:pt x="499" y="141"/>
                  </a:cubicBezTo>
                  <a:cubicBezTo>
                    <a:pt x="635" y="141"/>
                    <a:pt x="774" y="102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2"/>
            <p:cNvSpPr/>
            <p:nvPr/>
          </p:nvSpPr>
          <p:spPr>
            <a:xfrm>
              <a:off x="5869475" y="2127700"/>
              <a:ext cx="7450" cy="13200"/>
            </a:xfrm>
            <a:custGeom>
              <a:avLst/>
              <a:gdLst/>
              <a:ahLst/>
              <a:cxnLst/>
              <a:rect l="l" t="t" r="r" b="b"/>
              <a:pathLst>
                <a:path w="298" h="528" extrusionOk="0">
                  <a:moveTo>
                    <a:pt x="151" y="0"/>
                  </a:moveTo>
                  <a:cubicBezTo>
                    <a:pt x="102" y="0"/>
                    <a:pt x="54" y="9"/>
                    <a:pt x="12" y="27"/>
                  </a:cubicBezTo>
                  <a:lnTo>
                    <a:pt x="12" y="325"/>
                  </a:lnTo>
                  <a:cubicBezTo>
                    <a:pt x="0" y="432"/>
                    <a:pt x="24" y="503"/>
                    <a:pt x="143" y="527"/>
                  </a:cubicBezTo>
                  <a:cubicBezTo>
                    <a:pt x="262" y="527"/>
                    <a:pt x="298" y="444"/>
                    <a:pt x="298" y="349"/>
                  </a:cubicBezTo>
                  <a:cubicBezTo>
                    <a:pt x="131" y="242"/>
                    <a:pt x="286" y="134"/>
                    <a:pt x="298" y="27"/>
                  </a:cubicBezTo>
                  <a:cubicBezTo>
                    <a:pt x="250" y="9"/>
                    <a:pt x="200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2"/>
            <p:cNvSpPr/>
            <p:nvPr/>
          </p:nvSpPr>
          <p:spPr>
            <a:xfrm>
              <a:off x="6053125" y="2100100"/>
              <a:ext cx="10450" cy="7450"/>
            </a:xfrm>
            <a:custGeom>
              <a:avLst/>
              <a:gdLst/>
              <a:ahLst/>
              <a:cxnLst/>
              <a:rect l="l" t="t" r="r" b="b"/>
              <a:pathLst>
                <a:path w="418" h="298" extrusionOk="0">
                  <a:moveTo>
                    <a:pt x="1" y="0"/>
                  </a:moveTo>
                  <a:cubicBezTo>
                    <a:pt x="1" y="131"/>
                    <a:pt x="48" y="238"/>
                    <a:pt x="167" y="298"/>
                  </a:cubicBezTo>
                  <a:cubicBezTo>
                    <a:pt x="262" y="286"/>
                    <a:pt x="334" y="286"/>
                    <a:pt x="417" y="274"/>
                  </a:cubicBezTo>
                  <a:cubicBezTo>
                    <a:pt x="358" y="179"/>
                    <a:pt x="322" y="107"/>
                    <a:pt x="274" y="24"/>
                  </a:cubicBezTo>
                  <a:cubicBezTo>
                    <a:pt x="167" y="24"/>
                    <a:pt x="84" y="2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2"/>
            <p:cNvSpPr/>
            <p:nvPr/>
          </p:nvSpPr>
          <p:spPr>
            <a:xfrm>
              <a:off x="5704575" y="2118250"/>
              <a:ext cx="14600" cy="10250"/>
            </a:xfrm>
            <a:custGeom>
              <a:avLst/>
              <a:gdLst/>
              <a:ahLst/>
              <a:cxnLst/>
              <a:rect l="l" t="t" r="r" b="b"/>
              <a:pathLst>
                <a:path w="584" h="410" extrusionOk="0">
                  <a:moveTo>
                    <a:pt x="179" y="0"/>
                  </a:moveTo>
                  <a:cubicBezTo>
                    <a:pt x="119" y="48"/>
                    <a:pt x="60" y="84"/>
                    <a:pt x="0" y="131"/>
                  </a:cubicBezTo>
                  <a:cubicBezTo>
                    <a:pt x="95" y="320"/>
                    <a:pt x="192" y="410"/>
                    <a:pt x="290" y="410"/>
                  </a:cubicBezTo>
                  <a:cubicBezTo>
                    <a:pt x="389" y="410"/>
                    <a:pt x="488" y="317"/>
                    <a:pt x="584" y="143"/>
                  </a:cubicBezTo>
                  <a:cubicBezTo>
                    <a:pt x="477" y="96"/>
                    <a:pt x="357" y="48"/>
                    <a:pt x="250" y="12"/>
                  </a:cubicBezTo>
                  <a:lnTo>
                    <a:pt x="215" y="2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2"/>
            <p:cNvSpPr/>
            <p:nvPr/>
          </p:nvSpPr>
          <p:spPr>
            <a:xfrm>
              <a:off x="5704275" y="2108225"/>
              <a:ext cx="3900" cy="2300"/>
            </a:xfrm>
            <a:custGeom>
              <a:avLst/>
              <a:gdLst/>
              <a:ahLst/>
              <a:cxnLst/>
              <a:rect l="l" t="t" r="r" b="b"/>
              <a:pathLst>
                <a:path w="156" h="92" extrusionOk="0">
                  <a:moveTo>
                    <a:pt x="85" y="1"/>
                  </a:moveTo>
                  <a:cubicBezTo>
                    <a:pt x="58" y="1"/>
                    <a:pt x="29" y="28"/>
                    <a:pt x="0" y="80"/>
                  </a:cubicBezTo>
                  <a:cubicBezTo>
                    <a:pt x="60" y="92"/>
                    <a:pt x="119" y="92"/>
                    <a:pt x="155" y="92"/>
                  </a:cubicBezTo>
                  <a:cubicBezTo>
                    <a:pt x="137" y="31"/>
                    <a:pt x="112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2"/>
            <p:cNvSpPr/>
            <p:nvPr/>
          </p:nvSpPr>
          <p:spPr>
            <a:xfrm>
              <a:off x="6158800" y="1612900"/>
              <a:ext cx="73550" cy="30825"/>
            </a:xfrm>
            <a:custGeom>
              <a:avLst/>
              <a:gdLst/>
              <a:ahLst/>
              <a:cxnLst/>
              <a:rect l="l" t="t" r="r" b="b"/>
              <a:pathLst>
                <a:path w="2942" h="1233" extrusionOk="0">
                  <a:moveTo>
                    <a:pt x="1388" y="0"/>
                  </a:moveTo>
                  <a:cubicBezTo>
                    <a:pt x="1239" y="0"/>
                    <a:pt x="1091" y="23"/>
                    <a:pt x="941" y="81"/>
                  </a:cubicBezTo>
                  <a:cubicBezTo>
                    <a:pt x="881" y="117"/>
                    <a:pt x="834" y="164"/>
                    <a:pt x="810" y="224"/>
                  </a:cubicBezTo>
                  <a:cubicBezTo>
                    <a:pt x="715" y="593"/>
                    <a:pt x="143" y="414"/>
                    <a:pt x="95" y="843"/>
                  </a:cubicBezTo>
                  <a:cubicBezTo>
                    <a:pt x="48" y="914"/>
                    <a:pt x="0" y="1010"/>
                    <a:pt x="60" y="1117"/>
                  </a:cubicBezTo>
                  <a:lnTo>
                    <a:pt x="631" y="1117"/>
                  </a:lnTo>
                  <a:cubicBezTo>
                    <a:pt x="778" y="1201"/>
                    <a:pt x="919" y="1233"/>
                    <a:pt x="1055" y="1233"/>
                  </a:cubicBezTo>
                  <a:cubicBezTo>
                    <a:pt x="1461" y="1233"/>
                    <a:pt x="1829" y="950"/>
                    <a:pt x="2203" y="914"/>
                  </a:cubicBezTo>
                  <a:cubicBezTo>
                    <a:pt x="2560" y="891"/>
                    <a:pt x="2941" y="831"/>
                    <a:pt x="2905" y="414"/>
                  </a:cubicBezTo>
                  <a:cubicBezTo>
                    <a:pt x="2897" y="99"/>
                    <a:pt x="2674" y="84"/>
                    <a:pt x="2451" y="84"/>
                  </a:cubicBezTo>
                  <a:cubicBezTo>
                    <a:pt x="2429" y="84"/>
                    <a:pt x="2407" y="85"/>
                    <a:pt x="2385" y="85"/>
                  </a:cubicBezTo>
                  <a:cubicBezTo>
                    <a:pt x="2312" y="85"/>
                    <a:pt x="2240" y="83"/>
                    <a:pt x="2179" y="69"/>
                  </a:cubicBezTo>
                  <a:cubicBezTo>
                    <a:pt x="2131" y="69"/>
                    <a:pt x="2084" y="69"/>
                    <a:pt x="2048" y="105"/>
                  </a:cubicBezTo>
                  <a:cubicBezTo>
                    <a:pt x="1822" y="48"/>
                    <a:pt x="1605" y="0"/>
                    <a:pt x="1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2"/>
            <p:cNvSpPr/>
            <p:nvPr/>
          </p:nvSpPr>
          <p:spPr>
            <a:xfrm>
              <a:off x="6174575" y="1612850"/>
              <a:ext cx="62525" cy="33625"/>
            </a:xfrm>
            <a:custGeom>
              <a:avLst/>
              <a:gdLst/>
              <a:ahLst/>
              <a:cxnLst/>
              <a:rect l="l" t="t" r="r" b="b"/>
              <a:pathLst>
                <a:path w="2501" h="1345" extrusionOk="0">
                  <a:moveTo>
                    <a:pt x="1682" y="0"/>
                  </a:moveTo>
                  <a:cubicBezTo>
                    <a:pt x="1592" y="0"/>
                    <a:pt x="1503" y="19"/>
                    <a:pt x="1429" y="107"/>
                  </a:cubicBezTo>
                  <a:cubicBezTo>
                    <a:pt x="1540" y="192"/>
                    <a:pt x="1668" y="204"/>
                    <a:pt x="1802" y="204"/>
                  </a:cubicBezTo>
                  <a:cubicBezTo>
                    <a:pt x="1856" y="204"/>
                    <a:pt x="1910" y="202"/>
                    <a:pt x="1965" y="202"/>
                  </a:cubicBezTo>
                  <a:cubicBezTo>
                    <a:pt x="2096" y="202"/>
                    <a:pt x="2227" y="321"/>
                    <a:pt x="2215" y="488"/>
                  </a:cubicBezTo>
                  <a:cubicBezTo>
                    <a:pt x="2179" y="643"/>
                    <a:pt x="2072" y="738"/>
                    <a:pt x="1917" y="762"/>
                  </a:cubicBezTo>
                  <a:cubicBezTo>
                    <a:pt x="1862" y="768"/>
                    <a:pt x="1807" y="775"/>
                    <a:pt x="1752" y="775"/>
                  </a:cubicBezTo>
                  <a:cubicBezTo>
                    <a:pt x="1712" y="775"/>
                    <a:pt x="1672" y="772"/>
                    <a:pt x="1631" y="762"/>
                  </a:cubicBezTo>
                  <a:cubicBezTo>
                    <a:pt x="1525" y="729"/>
                    <a:pt x="1418" y="700"/>
                    <a:pt x="1320" y="700"/>
                  </a:cubicBezTo>
                  <a:cubicBezTo>
                    <a:pt x="1166" y="700"/>
                    <a:pt x="1033" y="772"/>
                    <a:pt x="953" y="1012"/>
                  </a:cubicBezTo>
                  <a:cubicBezTo>
                    <a:pt x="913" y="1111"/>
                    <a:pt x="807" y="1119"/>
                    <a:pt x="704" y="1119"/>
                  </a:cubicBezTo>
                  <a:cubicBezTo>
                    <a:pt x="684" y="1119"/>
                    <a:pt x="663" y="1119"/>
                    <a:pt x="643" y="1119"/>
                  </a:cubicBezTo>
                  <a:lnTo>
                    <a:pt x="0" y="1119"/>
                  </a:lnTo>
                  <a:cubicBezTo>
                    <a:pt x="12" y="1178"/>
                    <a:pt x="12" y="1238"/>
                    <a:pt x="12" y="1297"/>
                  </a:cubicBezTo>
                  <a:cubicBezTo>
                    <a:pt x="123" y="1332"/>
                    <a:pt x="236" y="1344"/>
                    <a:pt x="348" y="1344"/>
                  </a:cubicBezTo>
                  <a:cubicBezTo>
                    <a:pt x="597" y="1344"/>
                    <a:pt x="848" y="1286"/>
                    <a:pt x="1096" y="1286"/>
                  </a:cubicBezTo>
                  <a:cubicBezTo>
                    <a:pt x="1156" y="1286"/>
                    <a:pt x="1215" y="1289"/>
                    <a:pt x="1274" y="1297"/>
                  </a:cubicBezTo>
                  <a:cubicBezTo>
                    <a:pt x="1306" y="1300"/>
                    <a:pt x="1336" y="1301"/>
                    <a:pt x="1366" y="1301"/>
                  </a:cubicBezTo>
                  <a:cubicBezTo>
                    <a:pt x="1745" y="1301"/>
                    <a:pt x="2009" y="1097"/>
                    <a:pt x="2262" y="821"/>
                  </a:cubicBezTo>
                  <a:cubicBezTo>
                    <a:pt x="2441" y="619"/>
                    <a:pt x="2501" y="404"/>
                    <a:pt x="2393" y="166"/>
                  </a:cubicBezTo>
                  <a:cubicBezTo>
                    <a:pt x="2328" y="28"/>
                    <a:pt x="2222" y="1"/>
                    <a:pt x="2106" y="1"/>
                  </a:cubicBezTo>
                  <a:cubicBezTo>
                    <a:pt x="2032" y="1"/>
                    <a:pt x="1955" y="12"/>
                    <a:pt x="1881" y="12"/>
                  </a:cubicBezTo>
                  <a:cubicBezTo>
                    <a:pt x="1819" y="12"/>
                    <a:pt x="1750" y="0"/>
                    <a:pt x="1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2"/>
            <p:cNvSpPr/>
            <p:nvPr/>
          </p:nvSpPr>
          <p:spPr>
            <a:xfrm>
              <a:off x="6070400" y="1614025"/>
              <a:ext cx="57175" cy="26800"/>
            </a:xfrm>
            <a:custGeom>
              <a:avLst/>
              <a:gdLst/>
              <a:ahLst/>
              <a:cxnLst/>
              <a:rect l="l" t="t" r="r" b="b"/>
              <a:pathLst>
                <a:path w="2287" h="1072" extrusionOk="0">
                  <a:moveTo>
                    <a:pt x="700" y="1"/>
                  </a:moveTo>
                  <a:cubicBezTo>
                    <a:pt x="468" y="1"/>
                    <a:pt x="235" y="17"/>
                    <a:pt x="0" y="60"/>
                  </a:cubicBezTo>
                  <a:cubicBezTo>
                    <a:pt x="0" y="155"/>
                    <a:pt x="12" y="262"/>
                    <a:pt x="12" y="369"/>
                  </a:cubicBezTo>
                  <a:cubicBezTo>
                    <a:pt x="26" y="370"/>
                    <a:pt x="42" y="371"/>
                    <a:pt x="57" y="371"/>
                  </a:cubicBezTo>
                  <a:cubicBezTo>
                    <a:pt x="94" y="371"/>
                    <a:pt x="133" y="369"/>
                    <a:pt x="170" y="369"/>
                  </a:cubicBezTo>
                  <a:cubicBezTo>
                    <a:pt x="308" y="369"/>
                    <a:pt x="419" y="396"/>
                    <a:pt x="298" y="655"/>
                  </a:cubicBezTo>
                  <a:cubicBezTo>
                    <a:pt x="83" y="857"/>
                    <a:pt x="202" y="965"/>
                    <a:pt x="464" y="977"/>
                  </a:cubicBezTo>
                  <a:cubicBezTo>
                    <a:pt x="483" y="978"/>
                    <a:pt x="501" y="979"/>
                    <a:pt x="518" y="979"/>
                  </a:cubicBezTo>
                  <a:cubicBezTo>
                    <a:pt x="901" y="979"/>
                    <a:pt x="996" y="608"/>
                    <a:pt x="1179" y="357"/>
                  </a:cubicBezTo>
                  <a:cubicBezTo>
                    <a:pt x="1429" y="488"/>
                    <a:pt x="1607" y="691"/>
                    <a:pt x="1738" y="929"/>
                  </a:cubicBezTo>
                  <a:cubicBezTo>
                    <a:pt x="1798" y="977"/>
                    <a:pt x="1846" y="1024"/>
                    <a:pt x="1881" y="1072"/>
                  </a:cubicBezTo>
                  <a:cubicBezTo>
                    <a:pt x="1977" y="988"/>
                    <a:pt x="2107" y="1024"/>
                    <a:pt x="2179" y="929"/>
                  </a:cubicBezTo>
                  <a:cubicBezTo>
                    <a:pt x="2286" y="750"/>
                    <a:pt x="2143" y="596"/>
                    <a:pt x="2143" y="417"/>
                  </a:cubicBezTo>
                  <a:cubicBezTo>
                    <a:pt x="2143" y="322"/>
                    <a:pt x="2143" y="238"/>
                    <a:pt x="2131" y="143"/>
                  </a:cubicBezTo>
                  <a:cubicBezTo>
                    <a:pt x="2096" y="84"/>
                    <a:pt x="2072" y="48"/>
                    <a:pt x="2012" y="24"/>
                  </a:cubicBezTo>
                  <a:lnTo>
                    <a:pt x="1738" y="72"/>
                  </a:lnTo>
                  <a:cubicBezTo>
                    <a:pt x="1390" y="36"/>
                    <a:pt x="1045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2"/>
            <p:cNvSpPr/>
            <p:nvPr/>
          </p:nvSpPr>
          <p:spPr>
            <a:xfrm>
              <a:off x="6120100" y="1611300"/>
              <a:ext cx="62525" cy="19375"/>
            </a:xfrm>
            <a:custGeom>
              <a:avLst/>
              <a:gdLst/>
              <a:ahLst/>
              <a:cxnLst/>
              <a:rect l="l" t="t" r="r" b="b"/>
              <a:pathLst>
                <a:path w="2501" h="775" extrusionOk="0">
                  <a:moveTo>
                    <a:pt x="1230" y="1"/>
                  </a:moveTo>
                  <a:cubicBezTo>
                    <a:pt x="820" y="1"/>
                    <a:pt x="410" y="45"/>
                    <a:pt x="0" y="133"/>
                  </a:cubicBezTo>
                  <a:cubicBezTo>
                    <a:pt x="0" y="169"/>
                    <a:pt x="24" y="193"/>
                    <a:pt x="36" y="204"/>
                  </a:cubicBezTo>
                  <a:cubicBezTo>
                    <a:pt x="346" y="490"/>
                    <a:pt x="822" y="181"/>
                    <a:pt x="1108" y="526"/>
                  </a:cubicBezTo>
                  <a:cubicBezTo>
                    <a:pt x="1193" y="666"/>
                    <a:pt x="1293" y="775"/>
                    <a:pt x="1422" y="775"/>
                  </a:cubicBezTo>
                  <a:cubicBezTo>
                    <a:pt x="1491" y="775"/>
                    <a:pt x="1568" y="744"/>
                    <a:pt x="1655" y="669"/>
                  </a:cubicBezTo>
                  <a:cubicBezTo>
                    <a:pt x="1822" y="347"/>
                    <a:pt x="2179" y="383"/>
                    <a:pt x="2429" y="228"/>
                  </a:cubicBezTo>
                  <a:lnTo>
                    <a:pt x="2501" y="145"/>
                  </a:lnTo>
                  <a:cubicBezTo>
                    <a:pt x="2077" y="48"/>
                    <a:pt x="1654" y="1"/>
                    <a:pt x="1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2"/>
            <p:cNvSpPr/>
            <p:nvPr/>
          </p:nvSpPr>
          <p:spPr>
            <a:xfrm>
              <a:off x="5690575" y="1611625"/>
              <a:ext cx="41100" cy="14625"/>
            </a:xfrm>
            <a:custGeom>
              <a:avLst/>
              <a:gdLst/>
              <a:ahLst/>
              <a:cxnLst/>
              <a:rect l="l" t="t" r="r" b="b"/>
              <a:pathLst>
                <a:path w="1644" h="585" extrusionOk="0">
                  <a:moveTo>
                    <a:pt x="275" y="1"/>
                  </a:moveTo>
                  <a:cubicBezTo>
                    <a:pt x="1" y="370"/>
                    <a:pt x="1" y="394"/>
                    <a:pt x="429" y="453"/>
                  </a:cubicBezTo>
                  <a:cubicBezTo>
                    <a:pt x="548" y="465"/>
                    <a:pt x="656" y="489"/>
                    <a:pt x="739" y="572"/>
                  </a:cubicBezTo>
                  <a:cubicBezTo>
                    <a:pt x="1025" y="572"/>
                    <a:pt x="1287" y="584"/>
                    <a:pt x="1572" y="584"/>
                  </a:cubicBezTo>
                  <a:cubicBezTo>
                    <a:pt x="1644" y="346"/>
                    <a:pt x="1489" y="227"/>
                    <a:pt x="1322" y="120"/>
                  </a:cubicBezTo>
                  <a:cubicBezTo>
                    <a:pt x="1263" y="108"/>
                    <a:pt x="1191" y="96"/>
                    <a:pt x="1132" y="96"/>
                  </a:cubicBezTo>
                  <a:cubicBezTo>
                    <a:pt x="1091" y="82"/>
                    <a:pt x="1050" y="77"/>
                    <a:pt x="1008" y="77"/>
                  </a:cubicBezTo>
                  <a:cubicBezTo>
                    <a:pt x="893" y="77"/>
                    <a:pt x="776" y="117"/>
                    <a:pt x="666" y="117"/>
                  </a:cubicBezTo>
                  <a:cubicBezTo>
                    <a:pt x="582" y="117"/>
                    <a:pt x="502" y="94"/>
                    <a:pt x="429" y="13"/>
                  </a:cubicBezTo>
                  <a:cubicBezTo>
                    <a:pt x="370" y="13"/>
                    <a:pt x="322" y="1"/>
                    <a:pt x="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2"/>
            <p:cNvSpPr/>
            <p:nvPr/>
          </p:nvSpPr>
          <p:spPr>
            <a:xfrm>
              <a:off x="5717375" y="1608375"/>
              <a:ext cx="53600" cy="12050"/>
            </a:xfrm>
            <a:custGeom>
              <a:avLst/>
              <a:gdLst/>
              <a:ahLst/>
              <a:cxnLst/>
              <a:rect l="l" t="t" r="r" b="b"/>
              <a:pathLst>
                <a:path w="2144" h="482" extrusionOk="0">
                  <a:moveTo>
                    <a:pt x="2084" y="0"/>
                  </a:moveTo>
                  <a:cubicBezTo>
                    <a:pt x="1405" y="60"/>
                    <a:pt x="738" y="95"/>
                    <a:pt x="72" y="143"/>
                  </a:cubicBezTo>
                  <a:cubicBezTo>
                    <a:pt x="0" y="191"/>
                    <a:pt x="12" y="238"/>
                    <a:pt x="72" y="286"/>
                  </a:cubicBezTo>
                  <a:lnTo>
                    <a:pt x="203" y="321"/>
                  </a:lnTo>
                  <a:cubicBezTo>
                    <a:pt x="384" y="398"/>
                    <a:pt x="549" y="482"/>
                    <a:pt x="743" y="482"/>
                  </a:cubicBezTo>
                  <a:cubicBezTo>
                    <a:pt x="791" y="482"/>
                    <a:pt x="841" y="476"/>
                    <a:pt x="893" y="464"/>
                  </a:cubicBezTo>
                  <a:cubicBezTo>
                    <a:pt x="929" y="469"/>
                    <a:pt x="964" y="471"/>
                    <a:pt x="999" y="471"/>
                  </a:cubicBezTo>
                  <a:cubicBezTo>
                    <a:pt x="1220" y="471"/>
                    <a:pt x="1427" y="383"/>
                    <a:pt x="1643" y="321"/>
                  </a:cubicBezTo>
                  <a:cubicBezTo>
                    <a:pt x="1739" y="298"/>
                    <a:pt x="1846" y="274"/>
                    <a:pt x="1929" y="250"/>
                  </a:cubicBezTo>
                  <a:cubicBezTo>
                    <a:pt x="1989" y="238"/>
                    <a:pt x="2048" y="202"/>
                    <a:pt x="2096" y="167"/>
                  </a:cubicBezTo>
                  <a:cubicBezTo>
                    <a:pt x="2143" y="95"/>
                    <a:pt x="2143" y="48"/>
                    <a:pt x="2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2"/>
            <p:cNvSpPr/>
            <p:nvPr/>
          </p:nvSpPr>
          <p:spPr>
            <a:xfrm>
              <a:off x="5948950" y="1612525"/>
              <a:ext cx="25325" cy="17300"/>
            </a:xfrm>
            <a:custGeom>
              <a:avLst/>
              <a:gdLst/>
              <a:ahLst/>
              <a:cxnLst/>
              <a:rect l="l" t="t" r="r" b="b"/>
              <a:pathLst>
                <a:path w="1013" h="692" extrusionOk="0">
                  <a:moveTo>
                    <a:pt x="506" y="1"/>
                  </a:moveTo>
                  <a:cubicBezTo>
                    <a:pt x="337" y="1"/>
                    <a:pt x="167" y="42"/>
                    <a:pt x="0" y="120"/>
                  </a:cubicBezTo>
                  <a:lnTo>
                    <a:pt x="0" y="179"/>
                  </a:lnTo>
                  <a:cubicBezTo>
                    <a:pt x="143" y="358"/>
                    <a:pt x="215" y="572"/>
                    <a:pt x="441" y="691"/>
                  </a:cubicBezTo>
                  <a:cubicBezTo>
                    <a:pt x="524" y="691"/>
                    <a:pt x="631" y="679"/>
                    <a:pt x="619" y="560"/>
                  </a:cubicBezTo>
                  <a:cubicBezTo>
                    <a:pt x="560" y="227"/>
                    <a:pt x="774" y="179"/>
                    <a:pt x="1012" y="132"/>
                  </a:cubicBezTo>
                  <a:cubicBezTo>
                    <a:pt x="846" y="42"/>
                    <a:pt x="676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2"/>
            <p:cNvSpPr/>
            <p:nvPr/>
          </p:nvSpPr>
          <p:spPr>
            <a:xfrm>
              <a:off x="6070100" y="1611625"/>
              <a:ext cx="43475" cy="4450"/>
            </a:xfrm>
            <a:custGeom>
              <a:avLst/>
              <a:gdLst/>
              <a:ahLst/>
              <a:cxnLst/>
              <a:rect l="l" t="t" r="r" b="b"/>
              <a:pathLst>
                <a:path w="1739" h="178" extrusionOk="0">
                  <a:moveTo>
                    <a:pt x="878" y="1"/>
                  </a:moveTo>
                  <a:cubicBezTo>
                    <a:pt x="590" y="1"/>
                    <a:pt x="298" y="55"/>
                    <a:pt x="0" y="156"/>
                  </a:cubicBezTo>
                  <a:cubicBezTo>
                    <a:pt x="394" y="164"/>
                    <a:pt x="794" y="178"/>
                    <a:pt x="1196" y="178"/>
                  </a:cubicBezTo>
                  <a:cubicBezTo>
                    <a:pt x="1377" y="178"/>
                    <a:pt x="1558" y="175"/>
                    <a:pt x="1738" y="168"/>
                  </a:cubicBezTo>
                  <a:cubicBezTo>
                    <a:pt x="1453" y="55"/>
                    <a:pt x="1167" y="1"/>
                    <a:pt x="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2"/>
            <p:cNvSpPr/>
            <p:nvPr/>
          </p:nvSpPr>
          <p:spPr>
            <a:xfrm>
              <a:off x="5561400" y="1622700"/>
              <a:ext cx="28600" cy="11275"/>
            </a:xfrm>
            <a:custGeom>
              <a:avLst/>
              <a:gdLst/>
              <a:ahLst/>
              <a:cxnLst/>
              <a:rect l="l" t="t" r="r" b="b"/>
              <a:pathLst>
                <a:path w="1144" h="451" extrusionOk="0">
                  <a:moveTo>
                    <a:pt x="996" y="0"/>
                  </a:moveTo>
                  <a:cubicBezTo>
                    <a:pt x="634" y="0"/>
                    <a:pt x="326" y="183"/>
                    <a:pt x="0" y="320"/>
                  </a:cubicBezTo>
                  <a:lnTo>
                    <a:pt x="0" y="451"/>
                  </a:lnTo>
                  <a:cubicBezTo>
                    <a:pt x="417" y="368"/>
                    <a:pt x="858" y="391"/>
                    <a:pt x="1143" y="10"/>
                  </a:cubicBezTo>
                  <a:cubicBezTo>
                    <a:pt x="1093" y="3"/>
                    <a:pt x="1044" y="0"/>
                    <a:pt x="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5853400" y="1614325"/>
              <a:ext cx="23825" cy="9125"/>
            </a:xfrm>
            <a:custGeom>
              <a:avLst/>
              <a:gdLst/>
              <a:ahLst/>
              <a:cxnLst/>
              <a:rect l="l" t="t" r="r" b="b"/>
              <a:pathLst>
                <a:path w="953" h="365" extrusionOk="0">
                  <a:moveTo>
                    <a:pt x="941" y="48"/>
                  </a:moveTo>
                  <a:cubicBezTo>
                    <a:pt x="846" y="48"/>
                    <a:pt x="774" y="48"/>
                    <a:pt x="703" y="60"/>
                  </a:cubicBezTo>
                  <a:cubicBezTo>
                    <a:pt x="477" y="107"/>
                    <a:pt x="215" y="0"/>
                    <a:pt x="0" y="286"/>
                  </a:cubicBezTo>
                  <a:cubicBezTo>
                    <a:pt x="34" y="293"/>
                    <a:pt x="64" y="296"/>
                    <a:pt x="92" y="296"/>
                  </a:cubicBezTo>
                  <a:cubicBezTo>
                    <a:pt x="211" y="296"/>
                    <a:pt x="283" y="241"/>
                    <a:pt x="370" y="203"/>
                  </a:cubicBezTo>
                  <a:cubicBezTo>
                    <a:pt x="466" y="319"/>
                    <a:pt x="579" y="364"/>
                    <a:pt x="714" y="364"/>
                  </a:cubicBezTo>
                  <a:cubicBezTo>
                    <a:pt x="745" y="364"/>
                    <a:pt x="777" y="362"/>
                    <a:pt x="810" y="357"/>
                  </a:cubicBezTo>
                  <a:cubicBezTo>
                    <a:pt x="929" y="286"/>
                    <a:pt x="953" y="167"/>
                    <a:pt x="941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5628975" y="1607775"/>
              <a:ext cx="25900" cy="4625"/>
            </a:xfrm>
            <a:custGeom>
              <a:avLst/>
              <a:gdLst/>
              <a:ahLst/>
              <a:cxnLst/>
              <a:rect l="l" t="t" r="r" b="b"/>
              <a:pathLst>
                <a:path w="1036" h="185" extrusionOk="0">
                  <a:moveTo>
                    <a:pt x="484" y="0"/>
                  </a:moveTo>
                  <a:cubicBezTo>
                    <a:pt x="317" y="0"/>
                    <a:pt x="153" y="30"/>
                    <a:pt x="0" y="155"/>
                  </a:cubicBezTo>
                  <a:cubicBezTo>
                    <a:pt x="32" y="152"/>
                    <a:pt x="64" y="150"/>
                    <a:pt x="96" y="150"/>
                  </a:cubicBezTo>
                  <a:cubicBezTo>
                    <a:pt x="257" y="150"/>
                    <a:pt x="421" y="184"/>
                    <a:pt x="582" y="184"/>
                  </a:cubicBezTo>
                  <a:cubicBezTo>
                    <a:pt x="738" y="184"/>
                    <a:pt x="892" y="152"/>
                    <a:pt x="1036" y="24"/>
                  </a:cubicBezTo>
                  <a:lnTo>
                    <a:pt x="1036" y="24"/>
                  </a:lnTo>
                  <a:cubicBezTo>
                    <a:pt x="1010" y="26"/>
                    <a:pt x="983" y="27"/>
                    <a:pt x="956" y="27"/>
                  </a:cubicBezTo>
                  <a:cubicBezTo>
                    <a:pt x="801" y="27"/>
                    <a:pt x="641" y="0"/>
                    <a:pt x="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2"/>
            <p:cNvSpPr/>
            <p:nvPr/>
          </p:nvSpPr>
          <p:spPr>
            <a:xfrm>
              <a:off x="5701300" y="1611275"/>
              <a:ext cx="17875" cy="7000"/>
            </a:xfrm>
            <a:custGeom>
              <a:avLst/>
              <a:gdLst/>
              <a:ahLst/>
              <a:cxnLst/>
              <a:rect l="l" t="t" r="r" b="b"/>
              <a:pathLst>
                <a:path w="715" h="280" extrusionOk="0">
                  <a:moveTo>
                    <a:pt x="404" y="1"/>
                  </a:moveTo>
                  <a:cubicBezTo>
                    <a:pt x="269" y="1"/>
                    <a:pt x="135" y="24"/>
                    <a:pt x="0" y="51"/>
                  </a:cubicBezTo>
                  <a:cubicBezTo>
                    <a:pt x="10" y="169"/>
                    <a:pt x="53" y="280"/>
                    <a:pt x="169" y="280"/>
                  </a:cubicBezTo>
                  <a:cubicBezTo>
                    <a:pt x="193" y="280"/>
                    <a:pt x="220" y="275"/>
                    <a:pt x="250" y="265"/>
                  </a:cubicBezTo>
                  <a:cubicBezTo>
                    <a:pt x="405" y="229"/>
                    <a:pt x="548" y="182"/>
                    <a:pt x="715" y="182"/>
                  </a:cubicBezTo>
                  <a:lnTo>
                    <a:pt x="715" y="51"/>
                  </a:lnTo>
                  <a:cubicBezTo>
                    <a:pt x="611" y="14"/>
                    <a:pt x="5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2"/>
            <p:cNvSpPr/>
            <p:nvPr/>
          </p:nvSpPr>
          <p:spPr>
            <a:xfrm>
              <a:off x="5589975" y="1617275"/>
              <a:ext cx="11325" cy="5775"/>
            </a:xfrm>
            <a:custGeom>
              <a:avLst/>
              <a:gdLst/>
              <a:ahLst/>
              <a:cxnLst/>
              <a:rect l="l" t="t" r="r" b="b"/>
              <a:pathLst>
                <a:path w="453" h="231" extrusionOk="0">
                  <a:moveTo>
                    <a:pt x="283" y="0"/>
                  </a:moveTo>
                  <a:cubicBezTo>
                    <a:pt x="164" y="0"/>
                    <a:pt x="85" y="126"/>
                    <a:pt x="0" y="227"/>
                  </a:cubicBezTo>
                  <a:cubicBezTo>
                    <a:pt x="17" y="230"/>
                    <a:pt x="32" y="231"/>
                    <a:pt x="48" y="231"/>
                  </a:cubicBezTo>
                  <a:cubicBezTo>
                    <a:pt x="193" y="231"/>
                    <a:pt x="313" y="137"/>
                    <a:pt x="453" y="73"/>
                  </a:cubicBezTo>
                  <a:cubicBezTo>
                    <a:pt x="387" y="21"/>
                    <a:pt x="332" y="0"/>
                    <a:pt x="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2"/>
            <p:cNvSpPr/>
            <p:nvPr/>
          </p:nvSpPr>
          <p:spPr>
            <a:xfrm>
              <a:off x="5601275" y="1618550"/>
              <a:ext cx="3000" cy="2500"/>
            </a:xfrm>
            <a:custGeom>
              <a:avLst/>
              <a:gdLst/>
              <a:ahLst/>
              <a:cxnLst/>
              <a:rect l="l" t="t" r="r" b="b"/>
              <a:pathLst>
                <a:path w="120" h="100" extrusionOk="0">
                  <a:moveTo>
                    <a:pt x="51" y="1"/>
                  </a:moveTo>
                  <a:cubicBezTo>
                    <a:pt x="31" y="1"/>
                    <a:pt x="13" y="4"/>
                    <a:pt x="1" y="10"/>
                  </a:cubicBezTo>
                  <a:cubicBezTo>
                    <a:pt x="19" y="69"/>
                    <a:pt x="37" y="99"/>
                    <a:pt x="56" y="99"/>
                  </a:cubicBezTo>
                  <a:cubicBezTo>
                    <a:pt x="75" y="99"/>
                    <a:pt x="96" y="69"/>
                    <a:pt x="120" y="10"/>
                  </a:cubicBezTo>
                  <a:cubicBezTo>
                    <a:pt x="96" y="4"/>
                    <a:pt x="72" y="1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2"/>
            <p:cNvSpPr/>
            <p:nvPr/>
          </p:nvSpPr>
          <p:spPr>
            <a:xfrm>
              <a:off x="5769450" y="1608375"/>
              <a:ext cx="3600" cy="4450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144" y="0"/>
                  </a:moveTo>
                  <a:cubicBezTo>
                    <a:pt x="84" y="12"/>
                    <a:pt x="37" y="12"/>
                    <a:pt x="1" y="12"/>
                  </a:cubicBezTo>
                  <a:lnTo>
                    <a:pt x="1" y="143"/>
                  </a:lnTo>
                  <a:cubicBezTo>
                    <a:pt x="18" y="165"/>
                    <a:pt x="37" y="177"/>
                    <a:pt x="59" y="177"/>
                  </a:cubicBezTo>
                  <a:cubicBezTo>
                    <a:pt x="84" y="177"/>
                    <a:pt x="112" y="162"/>
                    <a:pt x="144" y="131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2"/>
            <p:cNvSpPr/>
            <p:nvPr/>
          </p:nvSpPr>
          <p:spPr>
            <a:xfrm>
              <a:off x="6031700" y="2285825"/>
              <a:ext cx="71750" cy="15800"/>
            </a:xfrm>
            <a:custGeom>
              <a:avLst/>
              <a:gdLst/>
              <a:ahLst/>
              <a:cxnLst/>
              <a:rect l="l" t="t" r="r" b="b"/>
              <a:pathLst>
                <a:path w="2870" h="632" extrusionOk="0">
                  <a:moveTo>
                    <a:pt x="429" y="1"/>
                  </a:moveTo>
                  <a:cubicBezTo>
                    <a:pt x="405" y="1"/>
                    <a:pt x="357" y="13"/>
                    <a:pt x="310" y="48"/>
                  </a:cubicBezTo>
                  <a:cubicBezTo>
                    <a:pt x="143" y="108"/>
                    <a:pt x="0" y="167"/>
                    <a:pt x="143" y="370"/>
                  </a:cubicBezTo>
                  <a:cubicBezTo>
                    <a:pt x="953" y="632"/>
                    <a:pt x="1786" y="524"/>
                    <a:pt x="2608" y="584"/>
                  </a:cubicBezTo>
                  <a:cubicBezTo>
                    <a:pt x="2751" y="524"/>
                    <a:pt x="2858" y="417"/>
                    <a:pt x="2870" y="239"/>
                  </a:cubicBezTo>
                  <a:cubicBezTo>
                    <a:pt x="2786" y="108"/>
                    <a:pt x="2680" y="29"/>
                    <a:pt x="2536" y="29"/>
                  </a:cubicBezTo>
                  <a:cubicBezTo>
                    <a:pt x="2495" y="29"/>
                    <a:pt x="2452" y="35"/>
                    <a:pt x="2405" y="48"/>
                  </a:cubicBezTo>
                  <a:cubicBezTo>
                    <a:pt x="2036" y="48"/>
                    <a:pt x="1655" y="36"/>
                    <a:pt x="1274" y="36"/>
                  </a:cubicBezTo>
                  <a:lnTo>
                    <a:pt x="1096" y="36"/>
                  </a:lnTo>
                  <a:cubicBezTo>
                    <a:pt x="1072" y="36"/>
                    <a:pt x="1024" y="36"/>
                    <a:pt x="977" y="13"/>
                  </a:cubicBezTo>
                  <a:lnTo>
                    <a:pt x="715" y="13"/>
                  </a:lnTo>
                  <a:cubicBezTo>
                    <a:pt x="715" y="36"/>
                    <a:pt x="679" y="48"/>
                    <a:pt x="655" y="48"/>
                  </a:cubicBezTo>
                  <a:cubicBezTo>
                    <a:pt x="607" y="48"/>
                    <a:pt x="560" y="36"/>
                    <a:pt x="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2"/>
            <p:cNvSpPr/>
            <p:nvPr/>
          </p:nvSpPr>
          <p:spPr>
            <a:xfrm>
              <a:off x="5983775" y="2279625"/>
              <a:ext cx="58650" cy="15600"/>
            </a:xfrm>
            <a:custGeom>
              <a:avLst/>
              <a:gdLst/>
              <a:ahLst/>
              <a:cxnLst/>
              <a:rect l="l" t="t" r="r" b="b"/>
              <a:pathLst>
                <a:path w="2346" h="624" extrusionOk="0">
                  <a:moveTo>
                    <a:pt x="1053" y="0"/>
                  </a:moveTo>
                  <a:cubicBezTo>
                    <a:pt x="815" y="0"/>
                    <a:pt x="583" y="28"/>
                    <a:pt x="358" y="106"/>
                  </a:cubicBezTo>
                  <a:cubicBezTo>
                    <a:pt x="203" y="130"/>
                    <a:pt x="60" y="165"/>
                    <a:pt x="0" y="320"/>
                  </a:cubicBezTo>
                  <a:cubicBezTo>
                    <a:pt x="12" y="403"/>
                    <a:pt x="60" y="463"/>
                    <a:pt x="119" y="499"/>
                  </a:cubicBezTo>
                  <a:cubicBezTo>
                    <a:pt x="399" y="588"/>
                    <a:pt x="682" y="624"/>
                    <a:pt x="965" y="624"/>
                  </a:cubicBezTo>
                  <a:cubicBezTo>
                    <a:pt x="1248" y="624"/>
                    <a:pt x="1530" y="588"/>
                    <a:pt x="1810" y="534"/>
                  </a:cubicBezTo>
                  <a:cubicBezTo>
                    <a:pt x="1965" y="415"/>
                    <a:pt x="2120" y="320"/>
                    <a:pt x="2298" y="296"/>
                  </a:cubicBezTo>
                  <a:lnTo>
                    <a:pt x="2346" y="249"/>
                  </a:lnTo>
                  <a:cubicBezTo>
                    <a:pt x="2209" y="128"/>
                    <a:pt x="2047" y="116"/>
                    <a:pt x="1881" y="116"/>
                  </a:cubicBezTo>
                  <a:cubicBezTo>
                    <a:pt x="1840" y="116"/>
                    <a:pt x="1798" y="117"/>
                    <a:pt x="1756" y="117"/>
                  </a:cubicBezTo>
                  <a:cubicBezTo>
                    <a:pt x="1604" y="117"/>
                    <a:pt x="1453" y="106"/>
                    <a:pt x="1322" y="10"/>
                  </a:cubicBezTo>
                  <a:cubicBezTo>
                    <a:pt x="1231" y="4"/>
                    <a:pt x="1142" y="0"/>
                    <a:pt x="1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2"/>
            <p:cNvSpPr/>
            <p:nvPr/>
          </p:nvSpPr>
          <p:spPr>
            <a:xfrm>
              <a:off x="6029025" y="2247900"/>
              <a:ext cx="64300" cy="15575"/>
            </a:xfrm>
            <a:custGeom>
              <a:avLst/>
              <a:gdLst/>
              <a:ahLst/>
              <a:cxnLst/>
              <a:rect l="l" t="t" r="r" b="b"/>
              <a:pathLst>
                <a:path w="2572" h="623" extrusionOk="0">
                  <a:moveTo>
                    <a:pt x="245" y="1"/>
                  </a:moveTo>
                  <a:cubicBezTo>
                    <a:pt x="193" y="1"/>
                    <a:pt x="144" y="34"/>
                    <a:pt x="95" y="101"/>
                  </a:cubicBezTo>
                  <a:cubicBezTo>
                    <a:pt x="0" y="196"/>
                    <a:pt x="0" y="279"/>
                    <a:pt x="83" y="387"/>
                  </a:cubicBezTo>
                  <a:cubicBezTo>
                    <a:pt x="199" y="401"/>
                    <a:pt x="317" y="404"/>
                    <a:pt x="436" y="404"/>
                  </a:cubicBezTo>
                  <a:cubicBezTo>
                    <a:pt x="531" y="404"/>
                    <a:pt x="627" y="402"/>
                    <a:pt x="723" y="402"/>
                  </a:cubicBezTo>
                  <a:cubicBezTo>
                    <a:pt x="999" y="402"/>
                    <a:pt x="1275" y="419"/>
                    <a:pt x="1536" y="553"/>
                  </a:cubicBezTo>
                  <a:cubicBezTo>
                    <a:pt x="1677" y="607"/>
                    <a:pt x="1822" y="622"/>
                    <a:pt x="1968" y="622"/>
                  </a:cubicBezTo>
                  <a:cubicBezTo>
                    <a:pt x="2144" y="622"/>
                    <a:pt x="2320" y="601"/>
                    <a:pt x="2489" y="601"/>
                  </a:cubicBezTo>
                  <a:cubicBezTo>
                    <a:pt x="2560" y="553"/>
                    <a:pt x="2572" y="494"/>
                    <a:pt x="2536" y="398"/>
                  </a:cubicBezTo>
                  <a:cubicBezTo>
                    <a:pt x="1904" y="332"/>
                    <a:pt x="1293" y="121"/>
                    <a:pt x="664" y="121"/>
                  </a:cubicBezTo>
                  <a:cubicBezTo>
                    <a:pt x="618" y="121"/>
                    <a:pt x="571" y="122"/>
                    <a:pt x="524" y="125"/>
                  </a:cubicBezTo>
                  <a:cubicBezTo>
                    <a:pt x="496" y="132"/>
                    <a:pt x="464" y="172"/>
                    <a:pt x="439" y="172"/>
                  </a:cubicBezTo>
                  <a:cubicBezTo>
                    <a:pt x="423" y="172"/>
                    <a:pt x="410" y="152"/>
                    <a:pt x="405" y="89"/>
                  </a:cubicBezTo>
                  <a:cubicBezTo>
                    <a:pt x="347" y="31"/>
                    <a:pt x="294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2"/>
            <p:cNvSpPr/>
            <p:nvPr/>
          </p:nvSpPr>
          <p:spPr>
            <a:xfrm>
              <a:off x="6140625" y="2234600"/>
              <a:ext cx="55100" cy="12850"/>
            </a:xfrm>
            <a:custGeom>
              <a:avLst/>
              <a:gdLst/>
              <a:ahLst/>
              <a:cxnLst/>
              <a:rect l="l" t="t" r="r" b="b"/>
              <a:pathLst>
                <a:path w="2204" h="514" extrusionOk="0">
                  <a:moveTo>
                    <a:pt x="207" y="0"/>
                  </a:moveTo>
                  <a:cubicBezTo>
                    <a:pt x="134" y="0"/>
                    <a:pt x="71" y="57"/>
                    <a:pt x="13" y="145"/>
                  </a:cubicBezTo>
                  <a:cubicBezTo>
                    <a:pt x="1" y="216"/>
                    <a:pt x="13" y="276"/>
                    <a:pt x="60" y="335"/>
                  </a:cubicBezTo>
                  <a:cubicBezTo>
                    <a:pt x="120" y="395"/>
                    <a:pt x="168" y="442"/>
                    <a:pt x="227" y="490"/>
                  </a:cubicBezTo>
                  <a:cubicBezTo>
                    <a:pt x="894" y="490"/>
                    <a:pt x="1561" y="490"/>
                    <a:pt x="2204" y="514"/>
                  </a:cubicBezTo>
                  <a:lnTo>
                    <a:pt x="2204" y="383"/>
                  </a:lnTo>
                  <a:cubicBezTo>
                    <a:pt x="2192" y="335"/>
                    <a:pt x="2192" y="299"/>
                    <a:pt x="2168" y="252"/>
                  </a:cubicBezTo>
                  <a:cubicBezTo>
                    <a:pt x="2132" y="252"/>
                    <a:pt x="2096" y="252"/>
                    <a:pt x="2049" y="240"/>
                  </a:cubicBezTo>
                  <a:cubicBezTo>
                    <a:pt x="2049" y="216"/>
                    <a:pt x="2037" y="216"/>
                    <a:pt x="2013" y="204"/>
                  </a:cubicBezTo>
                  <a:cubicBezTo>
                    <a:pt x="2004" y="201"/>
                    <a:pt x="1996" y="200"/>
                    <a:pt x="1988" y="200"/>
                  </a:cubicBezTo>
                  <a:cubicBezTo>
                    <a:pt x="1965" y="200"/>
                    <a:pt x="1945" y="213"/>
                    <a:pt x="1918" y="240"/>
                  </a:cubicBezTo>
                  <a:cubicBezTo>
                    <a:pt x="1918" y="252"/>
                    <a:pt x="1906" y="252"/>
                    <a:pt x="1882" y="264"/>
                  </a:cubicBezTo>
                  <a:cubicBezTo>
                    <a:pt x="1846" y="264"/>
                    <a:pt x="1823" y="252"/>
                    <a:pt x="1787" y="216"/>
                  </a:cubicBezTo>
                  <a:cubicBezTo>
                    <a:pt x="1664" y="173"/>
                    <a:pt x="1541" y="149"/>
                    <a:pt x="1418" y="149"/>
                  </a:cubicBezTo>
                  <a:cubicBezTo>
                    <a:pt x="1303" y="149"/>
                    <a:pt x="1188" y="170"/>
                    <a:pt x="1073" y="216"/>
                  </a:cubicBezTo>
                  <a:cubicBezTo>
                    <a:pt x="1025" y="204"/>
                    <a:pt x="965" y="204"/>
                    <a:pt x="930" y="192"/>
                  </a:cubicBezTo>
                  <a:cubicBezTo>
                    <a:pt x="862" y="151"/>
                    <a:pt x="787" y="145"/>
                    <a:pt x="711" y="145"/>
                  </a:cubicBezTo>
                  <a:cubicBezTo>
                    <a:pt x="677" y="145"/>
                    <a:pt x="643" y="146"/>
                    <a:pt x="610" y="146"/>
                  </a:cubicBezTo>
                  <a:cubicBezTo>
                    <a:pt x="521" y="146"/>
                    <a:pt x="433" y="138"/>
                    <a:pt x="358" y="73"/>
                  </a:cubicBezTo>
                  <a:cubicBezTo>
                    <a:pt x="303" y="23"/>
                    <a:pt x="253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2"/>
            <p:cNvSpPr/>
            <p:nvPr/>
          </p:nvSpPr>
          <p:spPr>
            <a:xfrm>
              <a:off x="5962050" y="2244875"/>
              <a:ext cx="59550" cy="10925"/>
            </a:xfrm>
            <a:custGeom>
              <a:avLst/>
              <a:gdLst/>
              <a:ahLst/>
              <a:cxnLst/>
              <a:rect l="l" t="t" r="r" b="b"/>
              <a:pathLst>
                <a:path w="2382" h="437" extrusionOk="0">
                  <a:moveTo>
                    <a:pt x="405" y="1"/>
                  </a:moveTo>
                  <a:cubicBezTo>
                    <a:pt x="271" y="1"/>
                    <a:pt x="137" y="18"/>
                    <a:pt x="0" y="67"/>
                  </a:cubicBezTo>
                  <a:cubicBezTo>
                    <a:pt x="48" y="186"/>
                    <a:pt x="155" y="222"/>
                    <a:pt x="250" y="257"/>
                  </a:cubicBezTo>
                  <a:cubicBezTo>
                    <a:pt x="334" y="281"/>
                    <a:pt x="405" y="317"/>
                    <a:pt x="476" y="353"/>
                  </a:cubicBezTo>
                  <a:cubicBezTo>
                    <a:pt x="762" y="377"/>
                    <a:pt x="1048" y="377"/>
                    <a:pt x="1322" y="388"/>
                  </a:cubicBezTo>
                  <a:cubicBezTo>
                    <a:pt x="1447" y="427"/>
                    <a:pt x="1575" y="435"/>
                    <a:pt x="1701" y="435"/>
                  </a:cubicBezTo>
                  <a:cubicBezTo>
                    <a:pt x="1798" y="435"/>
                    <a:pt x="1894" y="430"/>
                    <a:pt x="1989" y="430"/>
                  </a:cubicBezTo>
                  <a:cubicBezTo>
                    <a:pt x="2041" y="430"/>
                    <a:pt x="2093" y="431"/>
                    <a:pt x="2143" y="436"/>
                  </a:cubicBezTo>
                  <a:cubicBezTo>
                    <a:pt x="2274" y="424"/>
                    <a:pt x="2381" y="388"/>
                    <a:pt x="2334" y="222"/>
                  </a:cubicBezTo>
                  <a:cubicBezTo>
                    <a:pt x="2012" y="186"/>
                    <a:pt x="1703" y="91"/>
                    <a:pt x="1369" y="91"/>
                  </a:cubicBezTo>
                  <a:cubicBezTo>
                    <a:pt x="1356" y="91"/>
                    <a:pt x="1343" y="91"/>
                    <a:pt x="1329" y="91"/>
                  </a:cubicBezTo>
                  <a:cubicBezTo>
                    <a:pt x="1016" y="91"/>
                    <a:pt x="713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2"/>
            <p:cNvSpPr/>
            <p:nvPr/>
          </p:nvSpPr>
          <p:spPr>
            <a:xfrm>
              <a:off x="6115325" y="2290675"/>
              <a:ext cx="56000" cy="14025"/>
            </a:xfrm>
            <a:custGeom>
              <a:avLst/>
              <a:gdLst/>
              <a:ahLst/>
              <a:cxnLst/>
              <a:rect l="l" t="t" r="r" b="b"/>
              <a:pathLst>
                <a:path w="2240" h="561" extrusionOk="0">
                  <a:moveTo>
                    <a:pt x="542" y="0"/>
                  </a:moveTo>
                  <a:cubicBezTo>
                    <a:pt x="453" y="0"/>
                    <a:pt x="364" y="6"/>
                    <a:pt x="275" y="21"/>
                  </a:cubicBezTo>
                  <a:cubicBezTo>
                    <a:pt x="156" y="116"/>
                    <a:pt x="1" y="211"/>
                    <a:pt x="72" y="402"/>
                  </a:cubicBezTo>
                  <a:cubicBezTo>
                    <a:pt x="203" y="526"/>
                    <a:pt x="348" y="561"/>
                    <a:pt x="497" y="561"/>
                  </a:cubicBezTo>
                  <a:cubicBezTo>
                    <a:pt x="620" y="561"/>
                    <a:pt x="746" y="537"/>
                    <a:pt x="870" y="521"/>
                  </a:cubicBezTo>
                  <a:cubicBezTo>
                    <a:pt x="1059" y="496"/>
                    <a:pt x="1252" y="467"/>
                    <a:pt x="1445" y="467"/>
                  </a:cubicBezTo>
                  <a:cubicBezTo>
                    <a:pt x="1615" y="467"/>
                    <a:pt x="1786" y="490"/>
                    <a:pt x="1954" y="557"/>
                  </a:cubicBezTo>
                  <a:cubicBezTo>
                    <a:pt x="2037" y="521"/>
                    <a:pt x="2120" y="497"/>
                    <a:pt x="2204" y="461"/>
                  </a:cubicBezTo>
                  <a:cubicBezTo>
                    <a:pt x="2239" y="354"/>
                    <a:pt x="2180" y="330"/>
                    <a:pt x="2085" y="295"/>
                  </a:cubicBezTo>
                  <a:cubicBezTo>
                    <a:pt x="1834" y="259"/>
                    <a:pt x="1584" y="259"/>
                    <a:pt x="1358" y="104"/>
                  </a:cubicBezTo>
                  <a:cubicBezTo>
                    <a:pt x="1088" y="59"/>
                    <a:pt x="817" y="0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2"/>
            <p:cNvSpPr/>
            <p:nvPr/>
          </p:nvSpPr>
          <p:spPr>
            <a:xfrm>
              <a:off x="6107900" y="2257850"/>
              <a:ext cx="25625" cy="8900"/>
            </a:xfrm>
            <a:custGeom>
              <a:avLst/>
              <a:gdLst/>
              <a:ahLst/>
              <a:cxnLst/>
              <a:rect l="l" t="t" r="r" b="b"/>
              <a:pathLst>
                <a:path w="1025" h="356" extrusionOk="0">
                  <a:moveTo>
                    <a:pt x="96" y="0"/>
                  </a:moveTo>
                  <a:cubicBezTo>
                    <a:pt x="0" y="96"/>
                    <a:pt x="0" y="179"/>
                    <a:pt x="96" y="298"/>
                  </a:cubicBezTo>
                  <a:cubicBezTo>
                    <a:pt x="131" y="290"/>
                    <a:pt x="166" y="287"/>
                    <a:pt x="202" y="287"/>
                  </a:cubicBezTo>
                  <a:cubicBezTo>
                    <a:pt x="368" y="287"/>
                    <a:pt x="542" y="355"/>
                    <a:pt x="714" y="355"/>
                  </a:cubicBezTo>
                  <a:cubicBezTo>
                    <a:pt x="794" y="355"/>
                    <a:pt x="874" y="341"/>
                    <a:pt x="953" y="298"/>
                  </a:cubicBezTo>
                  <a:cubicBezTo>
                    <a:pt x="1024" y="203"/>
                    <a:pt x="1024" y="108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2"/>
            <p:cNvSpPr/>
            <p:nvPr/>
          </p:nvSpPr>
          <p:spPr>
            <a:xfrm>
              <a:off x="6167725" y="2296950"/>
              <a:ext cx="25025" cy="8850"/>
            </a:xfrm>
            <a:custGeom>
              <a:avLst/>
              <a:gdLst/>
              <a:ahLst/>
              <a:cxnLst/>
              <a:rect l="l" t="t" r="r" b="b"/>
              <a:pathLst>
                <a:path w="1001" h="354" extrusionOk="0">
                  <a:moveTo>
                    <a:pt x="303" y="0"/>
                  </a:moveTo>
                  <a:cubicBezTo>
                    <a:pt x="199" y="0"/>
                    <a:pt x="96" y="12"/>
                    <a:pt x="0" y="44"/>
                  </a:cubicBezTo>
                  <a:cubicBezTo>
                    <a:pt x="36" y="103"/>
                    <a:pt x="84" y="151"/>
                    <a:pt x="108" y="210"/>
                  </a:cubicBezTo>
                  <a:cubicBezTo>
                    <a:pt x="203" y="258"/>
                    <a:pt x="298" y="306"/>
                    <a:pt x="405" y="330"/>
                  </a:cubicBezTo>
                  <a:cubicBezTo>
                    <a:pt x="620" y="270"/>
                    <a:pt x="858" y="353"/>
                    <a:pt x="1001" y="151"/>
                  </a:cubicBezTo>
                  <a:cubicBezTo>
                    <a:pt x="980" y="151"/>
                    <a:pt x="959" y="151"/>
                    <a:pt x="937" y="151"/>
                  </a:cubicBezTo>
                  <a:cubicBezTo>
                    <a:pt x="808" y="151"/>
                    <a:pt x="664" y="142"/>
                    <a:pt x="572" y="20"/>
                  </a:cubicBezTo>
                  <a:cubicBezTo>
                    <a:pt x="484" y="9"/>
                    <a:pt x="393" y="0"/>
                    <a:pt x="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2"/>
            <p:cNvSpPr/>
            <p:nvPr/>
          </p:nvSpPr>
          <p:spPr>
            <a:xfrm>
              <a:off x="6090325" y="2257550"/>
              <a:ext cx="19975" cy="7475"/>
            </a:xfrm>
            <a:custGeom>
              <a:avLst/>
              <a:gdLst/>
              <a:ahLst/>
              <a:cxnLst/>
              <a:rect l="l" t="t" r="r" b="b"/>
              <a:pathLst>
                <a:path w="799" h="299" extrusionOk="0">
                  <a:moveTo>
                    <a:pt x="60" y="1"/>
                  </a:moveTo>
                  <a:lnTo>
                    <a:pt x="60" y="155"/>
                  </a:lnTo>
                  <a:cubicBezTo>
                    <a:pt x="1" y="215"/>
                    <a:pt x="1" y="251"/>
                    <a:pt x="84" y="286"/>
                  </a:cubicBezTo>
                  <a:lnTo>
                    <a:pt x="191" y="286"/>
                  </a:lnTo>
                  <a:cubicBezTo>
                    <a:pt x="191" y="274"/>
                    <a:pt x="227" y="274"/>
                    <a:pt x="263" y="251"/>
                  </a:cubicBezTo>
                  <a:cubicBezTo>
                    <a:pt x="287" y="251"/>
                    <a:pt x="334" y="274"/>
                    <a:pt x="358" y="298"/>
                  </a:cubicBezTo>
                  <a:lnTo>
                    <a:pt x="799" y="298"/>
                  </a:lnTo>
                  <a:lnTo>
                    <a:pt x="799" y="12"/>
                  </a:lnTo>
                  <a:cubicBezTo>
                    <a:pt x="560" y="12"/>
                    <a:pt x="322" y="12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2"/>
            <p:cNvSpPr/>
            <p:nvPr/>
          </p:nvSpPr>
          <p:spPr>
            <a:xfrm>
              <a:off x="5959075" y="2265000"/>
              <a:ext cx="17575" cy="7475"/>
            </a:xfrm>
            <a:custGeom>
              <a:avLst/>
              <a:gdLst/>
              <a:ahLst/>
              <a:cxnLst/>
              <a:rect l="l" t="t" r="r" b="b"/>
              <a:pathLst>
                <a:path w="703" h="299" extrusionOk="0">
                  <a:moveTo>
                    <a:pt x="453" y="0"/>
                  </a:moveTo>
                  <a:cubicBezTo>
                    <a:pt x="298" y="0"/>
                    <a:pt x="155" y="12"/>
                    <a:pt x="0" y="36"/>
                  </a:cubicBezTo>
                  <a:lnTo>
                    <a:pt x="0" y="131"/>
                  </a:lnTo>
                  <a:cubicBezTo>
                    <a:pt x="146" y="210"/>
                    <a:pt x="271" y="299"/>
                    <a:pt x="434" y="299"/>
                  </a:cubicBezTo>
                  <a:cubicBezTo>
                    <a:pt x="444" y="299"/>
                    <a:pt x="454" y="299"/>
                    <a:pt x="464" y="298"/>
                  </a:cubicBezTo>
                  <a:cubicBezTo>
                    <a:pt x="703" y="286"/>
                    <a:pt x="643" y="155"/>
                    <a:pt x="584" y="12"/>
                  </a:cubicBezTo>
                  <a:cubicBezTo>
                    <a:pt x="536" y="12"/>
                    <a:pt x="488" y="12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2"/>
            <p:cNvSpPr/>
            <p:nvPr/>
          </p:nvSpPr>
          <p:spPr>
            <a:xfrm>
              <a:off x="6134800" y="2259875"/>
              <a:ext cx="14200" cy="9025"/>
            </a:xfrm>
            <a:custGeom>
              <a:avLst/>
              <a:gdLst/>
              <a:ahLst/>
              <a:cxnLst/>
              <a:rect l="l" t="t" r="r" b="b"/>
              <a:pathLst>
                <a:path w="568" h="361" extrusionOk="0">
                  <a:moveTo>
                    <a:pt x="121" y="0"/>
                  </a:moveTo>
                  <a:cubicBezTo>
                    <a:pt x="49" y="0"/>
                    <a:pt x="1" y="49"/>
                    <a:pt x="8" y="193"/>
                  </a:cubicBezTo>
                  <a:cubicBezTo>
                    <a:pt x="93" y="300"/>
                    <a:pt x="196" y="360"/>
                    <a:pt x="293" y="360"/>
                  </a:cubicBezTo>
                  <a:cubicBezTo>
                    <a:pt x="358" y="360"/>
                    <a:pt x="420" y="334"/>
                    <a:pt x="472" y="277"/>
                  </a:cubicBezTo>
                  <a:cubicBezTo>
                    <a:pt x="567" y="205"/>
                    <a:pt x="401" y="122"/>
                    <a:pt x="305" y="62"/>
                  </a:cubicBezTo>
                  <a:cubicBezTo>
                    <a:pt x="240" y="27"/>
                    <a:pt x="174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2"/>
            <p:cNvSpPr/>
            <p:nvPr/>
          </p:nvSpPr>
          <p:spPr>
            <a:xfrm>
              <a:off x="6016800" y="2250400"/>
              <a:ext cx="14925" cy="7475"/>
            </a:xfrm>
            <a:custGeom>
              <a:avLst/>
              <a:gdLst/>
              <a:ahLst/>
              <a:cxnLst/>
              <a:rect l="l" t="t" r="r" b="b"/>
              <a:pathLst>
                <a:path w="597" h="299" extrusionOk="0">
                  <a:moveTo>
                    <a:pt x="156" y="1"/>
                  </a:moveTo>
                  <a:lnTo>
                    <a:pt x="1" y="167"/>
                  </a:lnTo>
                  <a:cubicBezTo>
                    <a:pt x="1" y="215"/>
                    <a:pt x="13" y="239"/>
                    <a:pt x="25" y="287"/>
                  </a:cubicBezTo>
                  <a:lnTo>
                    <a:pt x="299" y="287"/>
                  </a:lnTo>
                  <a:cubicBezTo>
                    <a:pt x="299" y="275"/>
                    <a:pt x="311" y="275"/>
                    <a:pt x="358" y="251"/>
                  </a:cubicBezTo>
                  <a:cubicBezTo>
                    <a:pt x="382" y="251"/>
                    <a:pt x="430" y="275"/>
                    <a:pt x="453" y="298"/>
                  </a:cubicBezTo>
                  <a:cubicBezTo>
                    <a:pt x="501" y="298"/>
                    <a:pt x="549" y="298"/>
                    <a:pt x="596" y="287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2"/>
            <p:cNvSpPr/>
            <p:nvPr/>
          </p:nvSpPr>
          <p:spPr>
            <a:xfrm>
              <a:off x="6056100" y="2283625"/>
              <a:ext cx="8075" cy="6100"/>
            </a:xfrm>
            <a:custGeom>
              <a:avLst/>
              <a:gdLst/>
              <a:ahLst/>
              <a:cxnLst/>
              <a:rect l="l" t="t" r="r" b="b"/>
              <a:pathLst>
                <a:path w="323" h="244" extrusionOk="0">
                  <a:moveTo>
                    <a:pt x="150" y="0"/>
                  </a:moveTo>
                  <a:cubicBezTo>
                    <a:pt x="100" y="0"/>
                    <a:pt x="50" y="28"/>
                    <a:pt x="1" y="89"/>
                  </a:cubicBezTo>
                  <a:cubicBezTo>
                    <a:pt x="60" y="136"/>
                    <a:pt x="108" y="196"/>
                    <a:pt x="167" y="243"/>
                  </a:cubicBezTo>
                  <a:cubicBezTo>
                    <a:pt x="203" y="208"/>
                    <a:pt x="227" y="184"/>
                    <a:pt x="263" y="136"/>
                  </a:cubicBezTo>
                  <a:lnTo>
                    <a:pt x="322" y="101"/>
                  </a:lnTo>
                  <a:cubicBezTo>
                    <a:pt x="265" y="37"/>
                    <a:pt x="207" y="0"/>
                    <a:pt x="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2"/>
            <p:cNvSpPr/>
            <p:nvPr/>
          </p:nvSpPr>
          <p:spPr>
            <a:xfrm>
              <a:off x="6045375" y="2284525"/>
              <a:ext cx="4200" cy="3725"/>
            </a:xfrm>
            <a:custGeom>
              <a:avLst/>
              <a:gdLst/>
              <a:ahLst/>
              <a:cxnLst/>
              <a:rect l="l" t="t" r="r" b="b"/>
              <a:pathLst>
                <a:path w="168" h="149" extrusionOk="0">
                  <a:moveTo>
                    <a:pt x="77" y="0"/>
                  </a:moveTo>
                  <a:cubicBezTo>
                    <a:pt x="49" y="0"/>
                    <a:pt x="24" y="18"/>
                    <a:pt x="1" y="53"/>
                  </a:cubicBezTo>
                  <a:cubicBezTo>
                    <a:pt x="26" y="115"/>
                    <a:pt x="54" y="148"/>
                    <a:pt x="84" y="148"/>
                  </a:cubicBezTo>
                  <a:cubicBezTo>
                    <a:pt x="111" y="148"/>
                    <a:pt x="139" y="121"/>
                    <a:pt x="168" y="65"/>
                  </a:cubicBezTo>
                  <a:cubicBezTo>
                    <a:pt x="137" y="21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2"/>
            <p:cNvSpPr/>
            <p:nvPr/>
          </p:nvSpPr>
          <p:spPr>
            <a:xfrm>
              <a:off x="6064725" y="3025200"/>
              <a:ext cx="132200" cy="19875"/>
            </a:xfrm>
            <a:custGeom>
              <a:avLst/>
              <a:gdLst/>
              <a:ahLst/>
              <a:cxnLst/>
              <a:rect l="l" t="t" r="r" b="b"/>
              <a:pathLst>
                <a:path w="5288" h="795" extrusionOk="0">
                  <a:moveTo>
                    <a:pt x="96" y="1"/>
                  </a:moveTo>
                  <a:cubicBezTo>
                    <a:pt x="1" y="120"/>
                    <a:pt x="13" y="227"/>
                    <a:pt x="108" y="334"/>
                  </a:cubicBezTo>
                  <a:cubicBezTo>
                    <a:pt x="715" y="608"/>
                    <a:pt x="1370" y="477"/>
                    <a:pt x="1989" y="584"/>
                  </a:cubicBezTo>
                  <a:cubicBezTo>
                    <a:pt x="2007" y="566"/>
                    <a:pt x="2028" y="557"/>
                    <a:pt x="2047" y="557"/>
                  </a:cubicBezTo>
                  <a:cubicBezTo>
                    <a:pt x="2067" y="557"/>
                    <a:pt x="2084" y="566"/>
                    <a:pt x="2096" y="584"/>
                  </a:cubicBezTo>
                  <a:cubicBezTo>
                    <a:pt x="2240" y="646"/>
                    <a:pt x="2386" y="662"/>
                    <a:pt x="2533" y="662"/>
                  </a:cubicBezTo>
                  <a:cubicBezTo>
                    <a:pt x="2690" y="662"/>
                    <a:pt x="2848" y="644"/>
                    <a:pt x="3009" y="644"/>
                  </a:cubicBezTo>
                  <a:cubicBezTo>
                    <a:pt x="3073" y="644"/>
                    <a:pt x="3138" y="647"/>
                    <a:pt x="3204" y="656"/>
                  </a:cubicBezTo>
                  <a:cubicBezTo>
                    <a:pt x="3585" y="679"/>
                    <a:pt x="3989" y="727"/>
                    <a:pt x="4382" y="775"/>
                  </a:cubicBezTo>
                  <a:cubicBezTo>
                    <a:pt x="4508" y="789"/>
                    <a:pt x="4642" y="794"/>
                    <a:pt x="4776" y="794"/>
                  </a:cubicBezTo>
                  <a:cubicBezTo>
                    <a:pt x="4872" y="794"/>
                    <a:pt x="4967" y="791"/>
                    <a:pt x="5061" y="786"/>
                  </a:cubicBezTo>
                  <a:cubicBezTo>
                    <a:pt x="5287" y="465"/>
                    <a:pt x="4894" y="560"/>
                    <a:pt x="4823" y="441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6185275" y="3036200"/>
              <a:ext cx="68800" cy="12850"/>
            </a:xfrm>
            <a:custGeom>
              <a:avLst/>
              <a:gdLst/>
              <a:ahLst/>
              <a:cxnLst/>
              <a:rect l="l" t="t" r="r" b="b"/>
              <a:pathLst>
                <a:path w="2752" h="514" extrusionOk="0">
                  <a:moveTo>
                    <a:pt x="103" y="1"/>
                  </a:moveTo>
                  <a:cubicBezTo>
                    <a:pt x="69" y="1"/>
                    <a:pt x="35" y="1"/>
                    <a:pt x="1" y="1"/>
                  </a:cubicBezTo>
                  <a:cubicBezTo>
                    <a:pt x="96" y="108"/>
                    <a:pt x="191" y="192"/>
                    <a:pt x="287" y="299"/>
                  </a:cubicBezTo>
                  <a:cubicBezTo>
                    <a:pt x="278" y="384"/>
                    <a:pt x="282" y="457"/>
                    <a:pt x="337" y="457"/>
                  </a:cubicBezTo>
                  <a:cubicBezTo>
                    <a:pt x="359" y="457"/>
                    <a:pt x="389" y="445"/>
                    <a:pt x="430" y="418"/>
                  </a:cubicBezTo>
                  <a:cubicBezTo>
                    <a:pt x="489" y="442"/>
                    <a:pt x="537" y="442"/>
                    <a:pt x="584" y="442"/>
                  </a:cubicBezTo>
                  <a:cubicBezTo>
                    <a:pt x="740" y="495"/>
                    <a:pt x="898" y="509"/>
                    <a:pt x="1056" y="509"/>
                  </a:cubicBezTo>
                  <a:cubicBezTo>
                    <a:pt x="1223" y="509"/>
                    <a:pt x="1391" y="494"/>
                    <a:pt x="1557" y="494"/>
                  </a:cubicBezTo>
                  <a:cubicBezTo>
                    <a:pt x="1618" y="494"/>
                    <a:pt x="1679" y="496"/>
                    <a:pt x="1739" y="501"/>
                  </a:cubicBezTo>
                  <a:cubicBezTo>
                    <a:pt x="1793" y="484"/>
                    <a:pt x="1849" y="478"/>
                    <a:pt x="1907" y="478"/>
                  </a:cubicBezTo>
                  <a:cubicBezTo>
                    <a:pt x="2046" y="478"/>
                    <a:pt x="2193" y="513"/>
                    <a:pt x="2331" y="513"/>
                  </a:cubicBezTo>
                  <a:cubicBezTo>
                    <a:pt x="2491" y="513"/>
                    <a:pt x="2639" y="466"/>
                    <a:pt x="2751" y="263"/>
                  </a:cubicBezTo>
                  <a:cubicBezTo>
                    <a:pt x="1868" y="148"/>
                    <a:pt x="996" y="1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6227250" y="3042500"/>
              <a:ext cx="58675" cy="8625"/>
            </a:xfrm>
            <a:custGeom>
              <a:avLst/>
              <a:gdLst/>
              <a:ahLst/>
              <a:cxnLst/>
              <a:rect l="l" t="t" r="r" b="b"/>
              <a:pathLst>
                <a:path w="2347" h="345" extrusionOk="0">
                  <a:moveTo>
                    <a:pt x="1254" y="0"/>
                  </a:moveTo>
                  <a:cubicBezTo>
                    <a:pt x="1194" y="0"/>
                    <a:pt x="1133" y="3"/>
                    <a:pt x="1072" y="11"/>
                  </a:cubicBezTo>
                  <a:cubicBezTo>
                    <a:pt x="934" y="160"/>
                    <a:pt x="777" y="192"/>
                    <a:pt x="616" y="192"/>
                  </a:cubicBezTo>
                  <a:cubicBezTo>
                    <a:pt x="490" y="192"/>
                    <a:pt x="362" y="173"/>
                    <a:pt x="238" y="173"/>
                  </a:cubicBezTo>
                  <a:cubicBezTo>
                    <a:pt x="165" y="173"/>
                    <a:pt x="93" y="180"/>
                    <a:pt x="24" y="202"/>
                  </a:cubicBezTo>
                  <a:cubicBezTo>
                    <a:pt x="1" y="261"/>
                    <a:pt x="24" y="285"/>
                    <a:pt x="72" y="297"/>
                  </a:cubicBezTo>
                  <a:cubicBezTo>
                    <a:pt x="298" y="321"/>
                    <a:pt x="536" y="321"/>
                    <a:pt x="763" y="333"/>
                  </a:cubicBezTo>
                  <a:cubicBezTo>
                    <a:pt x="1048" y="333"/>
                    <a:pt x="1322" y="345"/>
                    <a:pt x="1608" y="345"/>
                  </a:cubicBezTo>
                  <a:cubicBezTo>
                    <a:pt x="1858" y="333"/>
                    <a:pt x="2108" y="321"/>
                    <a:pt x="2346" y="309"/>
                  </a:cubicBezTo>
                  <a:cubicBezTo>
                    <a:pt x="2275" y="249"/>
                    <a:pt x="2227" y="202"/>
                    <a:pt x="2156" y="142"/>
                  </a:cubicBezTo>
                  <a:cubicBezTo>
                    <a:pt x="1866" y="92"/>
                    <a:pt x="1567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6144500" y="3039225"/>
              <a:ext cx="30100" cy="3875"/>
            </a:xfrm>
            <a:custGeom>
              <a:avLst/>
              <a:gdLst/>
              <a:ahLst/>
              <a:cxnLst/>
              <a:rect l="l" t="t" r="r" b="b"/>
              <a:pathLst>
                <a:path w="1204" h="155" extrusionOk="0">
                  <a:moveTo>
                    <a:pt x="662" y="0"/>
                  </a:moveTo>
                  <a:cubicBezTo>
                    <a:pt x="448" y="0"/>
                    <a:pt x="229" y="41"/>
                    <a:pt x="13" y="47"/>
                  </a:cubicBezTo>
                  <a:cubicBezTo>
                    <a:pt x="1" y="106"/>
                    <a:pt x="25" y="142"/>
                    <a:pt x="84" y="154"/>
                  </a:cubicBezTo>
                  <a:lnTo>
                    <a:pt x="334" y="154"/>
                  </a:lnTo>
                  <a:cubicBezTo>
                    <a:pt x="620" y="154"/>
                    <a:pt x="918" y="142"/>
                    <a:pt x="1203" y="142"/>
                  </a:cubicBezTo>
                  <a:cubicBezTo>
                    <a:pt x="1031" y="31"/>
                    <a:pt x="849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6117125" y="3068650"/>
              <a:ext cx="11325" cy="7175"/>
            </a:xfrm>
            <a:custGeom>
              <a:avLst/>
              <a:gdLst/>
              <a:ahLst/>
              <a:cxnLst/>
              <a:rect l="l" t="t" r="r" b="b"/>
              <a:pathLst>
                <a:path w="453" h="287" extrusionOk="0">
                  <a:moveTo>
                    <a:pt x="155" y="1"/>
                  </a:moveTo>
                  <a:cubicBezTo>
                    <a:pt x="0" y="96"/>
                    <a:pt x="143" y="191"/>
                    <a:pt x="155" y="287"/>
                  </a:cubicBezTo>
                  <a:cubicBezTo>
                    <a:pt x="274" y="287"/>
                    <a:pt x="405" y="287"/>
                    <a:pt x="453" y="132"/>
                  </a:cubicBezTo>
                  <a:cubicBezTo>
                    <a:pt x="441" y="108"/>
                    <a:pt x="417" y="84"/>
                    <a:pt x="405" y="61"/>
                  </a:cubicBezTo>
                  <a:cubicBezTo>
                    <a:pt x="358" y="49"/>
                    <a:pt x="310" y="37"/>
                    <a:pt x="274" y="1"/>
                  </a:cubicBezTo>
                  <a:cubicBezTo>
                    <a:pt x="256" y="7"/>
                    <a:pt x="238" y="10"/>
                    <a:pt x="219" y="10"/>
                  </a:cubicBezTo>
                  <a:cubicBezTo>
                    <a:pt x="200" y="10"/>
                    <a:pt x="179" y="7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5837925" y="2296800"/>
              <a:ext cx="130400" cy="25675"/>
            </a:xfrm>
            <a:custGeom>
              <a:avLst/>
              <a:gdLst/>
              <a:ahLst/>
              <a:cxnLst/>
              <a:rect l="l" t="t" r="r" b="b"/>
              <a:pathLst>
                <a:path w="5216" h="1027" extrusionOk="0">
                  <a:moveTo>
                    <a:pt x="2805" y="0"/>
                  </a:moveTo>
                  <a:cubicBezTo>
                    <a:pt x="2588" y="0"/>
                    <a:pt x="2369" y="34"/>
                    <a:pt x="2153" y="34"/>
                  </a:cubicBezTo>
                  <a:cubicBezTo>
                    <a:pt x="2098" y="34"/>
                    <a:pt x="2043" y="31"/>
                    <a:pt x="1989" y="26"/>
                  </a:cubicBezTo>
                  <a:cubicBezTo>
                    <a:pt x="1870" y="152"/>
                    <a:pt x="1729" y="172"/>
                    <a:pt x="1585" y="172"/>
                  </a:cubicBezTo>
                  <a:cubicBezTo>
                    <a:pt x="1517" y="172"/>
                    <a:pt x="1449" y="167"/>
                    <a:pt x="1382" y="167"/>
                  </a:cubicBezTo>
                  <a:cubicBezTo>
                    <a:pt x="1362" y="167"/>
                    <a:pt x="1342" y="168"/>
                    <a:pt x="1322" y="169"/>
                  </a:cubicBezTo>
                  <a:cubicBezTo>
                    <a:pt x="1253" y="173"/>
                    <a:pt x="1183" y="175"/>
                    <a:pt x="1113" y="175"/>
                  </a:cubicBezTo>
                  <a:cubicBezTo>
                    <a:pt x="987" y="175"/>
                    <a:pt x="860" y="170"/>
                    <a:pt x="733" y="170"/>
                  </a:cubicBezTo>
                  <a:cubicBezTo>
                    <a:pt x="567" y="170"/>
                    <a:pt x="402" y="178"/>
                    <a:pt x="238" y="216"/>
                  </a:cubicBezTo>
                  <a:cubicBezTo>
                    <a:pt x="119" y="264"/>
                    <a:pt x="60" y="347"/>
                    <a:pt x="0" y="455"/>
                  </a:cubicBezTo>
                  <a:lnTo>
                    <a:pt x="0" y="609"/>
                  </a:lnTo>
                  <a:cubicBezTo>
                    <a:pt x="143" y="764"/>
                    <a:pt x="369" y="728"/>
                    <a:pt x="560" y="740"/>
                  </a:cubicBezTo>
                  <a:cubicBezTo>
                    <a:pt x="625" y="740"/>
                    <a:pt x="694" y="734"/>
                    <a:pt x="764" y="734"/>
                  </a:cubicBezTo>
                  <a:cubicBezTo>
                    <a:pt x="885" y="734"/>
                    <a:pt x="1005" y="753"/>
                    <a:pt x="1096" y="859"/>
                  </a:cubicBezTo>
                  <a:cubicBezTo>
                    <a:pt x="1262" y="919"/>
                    <a:pt x="1405" y="967"/>
                    <a:pt x="1572" y="1026"/>
                  </a:cubicBezTo>
                  <a:cubicBezTo>
                    <a:pt x="1673" y="948"/>
                    <a:pt x="1775" y="895"/>
                    <a:pt x="1883" y="895"/>
                  </a:cubicBezTo>
                  <a:cubicBezTo>
                    <a:pt x="1940" y="895"/>
                    <a:pt x="1999" y="910"/>
                    <a:pt x="2060" y="943"/>
                  </a:cubicBezTo>
                  <a:cubicBezTo>
                    <a:pt x="2143" y="967"/>
                    <a:pt x="2215" y="990"/>
                    <a:pt x="2286" y="1002"/>
                  </a:cubicBezTo>
                  <a:cubicBezTo>
                    <a:pt x="2473" y="909"/>
                    <a:pt x="2669" y="767"/>
                    <a:pt x="2866" y="767"/>
                  </a:cubicBezTo>
                  <a:cubicBezTo>
                    <a:pt x="2994" y="767"/>
                    <a:pt x="3123" y="828"/>
                    <a:pt x="3251" y="1002"/>
                  </a:cubicBezTo>
                  <a:cubicBezTo>
                    <a:pt x="3417" y="1026"/>
                    <a:pt x="3560" y="1026"/>
                    <a:pt x="3715" y="1026"/>
                  </a:cubicBezTo>
                  <a:cubicBezTo>
                    <a:pt x="3763" y="990"/>
                    <a:pt x="3786" y="967"/>
                    <a:pt x="3798" y="919"/>
                  </a:cubicBezTo>
                  <a:cubicBezTo>
                    <a:pt x="3831" y="911"/>
                    <a:pt x="3870" y="897"/>
                    <a:pt x="3906" y="897"/>
                  </a:cubicBezTo>
                  <a:cubicBezTo>
                    <a:pt x="3922" y="897"/>
                    <a:pt x="3938" y="900"/>
                    <a:pt x="3953" y="907"/>
                  </a:cubicBezTo>
                  <a:cubicBezTo>
                    <a:pt x="4004" y="911"/>
                    <a:pt x="4054" y="913"/>
                    <a:pt x="4106" y="913"/>
                  </a:cubicBezTo>
                  <a:cubicBezTo>
                    <a:pt x="4328" y="913"/>
                    <a:pt x="4556" y="882"/>
                    <a:pt x="4784" y="882"/>
                  </a:cubicBezTo>
                  <a:cubicBezTo>
                    <a:pt x="4813" y="882"/>
                    <a:pt x="4841" y="882"/>
                    <a:pt x="4870" y="883"/>
                  </a:cubicBezTo>
                  <a:cubicBezTo>
                    <a:pt x="4977" y="871"/>
                    <a:pt x="5072" y="847"/>
                    <a:pt x="5156" y="788"/>
                  </a:cubicBezTo>
                  <a:cubicBezTo>
                    <a:pt x="5203" y="728"/>
                    <a:pt x="5215" y="669"/>
                    <a:pt x="5215" y="586"/>
                  </a:cubicBezTo>
                  <a:cubicBezTo>
                    <a:pt x="5203" y="514"/>
                    <a:pt x="5180" y="455"/>
                    <a:pt x="5120" y="407"/>
                  </a:cubicBezTo>
                  <a:cubicBezTo>
                    <a:pt x="5001" y="324"/>
                    <a:pt x="4846" y="324"/>
                    <a:pt x="4715" y="324"/>
                  </a:cubicBezTo>
                  <a:cubicBezTo>
                    <a:pt x="4525" y="300"/>
                    <a:pt x="4310" y="336"/>
                    <a:pt x="4120" y="276"/>
                  </a:cubicBezTo>
                  <a:cubicBezTo>
                    <a:pt x="3863" y="289"/>
                    <a:pt x="3599" y="304"/>
                    <a:pt x="3334" y="304"/>
                  </a:cubicBezTo>
                  <a:cubicBezTo>
                    <a:pt x="3095" y="304"/>
                    <a:pt x="2856" y="292"/>
                    <a:pt x="2620" y="252"/>
                  </a:cubicBezTo>
                  <a:cubicBezTo>
                    <a:pt x="2606" y="248"/>
                    <a:pt x="2592" y="246"/>
                    <a:pt x="2578" y="246"/>
                  </a:cubicBezTo>
                  <a:cubicBezTo>
                    <a:pt x="2554" y="246"/>
                    <a:pt x="2530" y="251"/>
                    <a:pt x="2509" y="251"/>
                  </a:cubicBezTo>
                  <a:cubicBezTo>
                    <a:pt x="2481" y="251"/>
                    <a:pt x="2457" y="243"/>
                    <a:pt x="2441" y="205"/>
                  </a:cubicBezTo>
                  <a:lnTo>
                    <a:pt x="2441" y="205"/>
                  </a:lnTo>
                  <a:cubicBezTo>
                    <a:pt x="2483" y="240"/>
                    <a:pt x="2533" y="243"/>
                    <a:pt x="2585" y="243"/>
                  </a:cubicBezTo>
                  <a:cubicBezTo>
                    <a:pt x="2596" y="243"/>
                    <a:pt x="2606" y="243"/>
                    <a:pt x="2617" y="243"/>
                  </a:cubicBezTo>
                  <a:cubicBezTo>
                    <a:pt x="2659" y="243"/>
                    <a:pt x="2701" y="245"/>
                    <a:pt x="2739" y="264"/>
                  </a:cubicBezTo>
                  <a:cubicBezTo>
                    <a:pt x="2845" y="264"/>
                    <a:pt x="2953" y="278"/>
                    <a:pt x="3058" y="278"/>
                  </a:cubicBezTo>
                  <a:cubicBezTo>
                    <a:pt x="3190" y="278"/>
                    <a:pt x="3317" y="256"/>
                    <a:pt x="3429" y="157"/>
                  </a:cubicBezTo>
                  <a:cubicBezTo>
                    <a:pt x="3226" y="32"/>
                    <a:pt x="3016" y="0"/>
                    <a:pt x="2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2"/>
            <p:cNvSpPr/>
            <p:nvPr/>
          </p:nvSpPr>
          <p:spPr>
            <a:xfrm>
              <a:off x="5857875" y="2328875"/>
              <a:ext cx="150325" cy="19725"/>
            </a:xfrm>
            <a:custGeom>
              <a:avLst/>
              <a:gdLst/>
              <a:ahLst/>
              <a:cxnLst/>
              <a:rect l="l" t="t" r="r" b="b"/>
              <a:pathLst>
                <a:path w="6013" h="789" extrusionOk="0">
                  <a:moveTo>
                    <a:pt x="561" y="1"/>
                  </a:moveTo>
                  <a:cubicBezTo>
                    <a:pt x="387" y="1"/>
                    <a:pt x="212" y="12"/>
                    <a:pt x="36" y="41"/>
                  </a:cubicBezTo>
                  <a:cubicBezTo>
                    <a:pt x="0" y="243"/>
                    <a:pt x="119" y="362"/>
                    <a:pt x="286" y="434"/>
                  </a:cubicBezTo>
                  <a:cubicBezTo>
                    <a:pt x="1249" y="584"/>
                    <a:pt x="2211" y="788"/>
                    <a:pt x="3182" y="788"/>
                  </a:cubicBezTo>
                  <a:cubicBezTo>
                    <a:pt x="3592" y="788"/>
                    <a:pt x="4004" y="752"/>
                    <a:pt x="4417" y="660"/>
                  </a:cubicBezTo>
                  <a:cubicBezTo>
                    <a:pt x="4489" y="666"/>
                    <a:pt x="4562" y="668"/>
                    <a:pt x="4634" y="668"/>
                  </a:cubicBezTo>
                  <a:cubicBezTo>
                    <a:pt x="4796" y="668"/>
                    <a:pt x="4959" y="657"/>
                    <a:pt x="5122" y="657"/>
                  </a:cubicBezTo>
                  <a:cubicBezTo>
                    <a:pt x="5292" y="657"/>
                    <a:pt x="5462" y="669"/>
                    <a:pt x="5632" y="719"/>
                  </a:cubicBezTo>
                  <a:cubicBezTo>
                    <a:pt x="5683" y="738"/>
                    <a:pt x="5737" y="751"/>
                    <a:pt x="5791" y="751"/>
                  </a:cubicBezTo>
                  <a:cubicBezTo>
                    <a:pt x="5838" y="751"/>
                    <a:pt x="5885" y="742"/>
                    <a:pt x="5929" y="719"/>
                  </a:cubicBezTo>
                  <a:cubicBezTo>
                    <a:pt x="6013" y="636"/>
                    <a:pt x="6013" y="553"/>
                    <a:pt x="5906" y="457"/>
                  </a:cubicBezTo>
                  <a:cubicBezTo>
                    <a:pt x="4691" y="255"/>
                    <a:pt x="3453" y="291"/>
                    <a:pt x="2215" y="172"/>
                  </a:cubicBezTo>
                  <a:cubicBezTo>
                    <a:pt x="1662" y="117"/>
                    <a:pt x="1116" y="1"/>
                    <a:pt x="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2"/>
            <p:cNvSpPr/>
            <p:nvPr/>
          </p:nvSpPr>
          <p:spPr>
            <a:xfrm>
              <a:off x="5984075" y="2306250"/>
              <a:ext cx="88125" cy="23275"/>
            </a:xfrm>
            <a:custGeom>
              <a:avLst/>
              <a:gdLst/>
              <a:ahLst/>
              <a:cxnLst/>
              <a:rect l="l" t="t" r="r" b="b"/>
              <a:pathLst>
                <a:path w="3525" h="931" extrusionOk="0">
                  <a:moveTo>
                    <a:pt x="2411" y="1"/>
                  </a:moveTo>
                  <a:cubicBezTo>
                    <a:pt x="1988" y="1"/>
                    <a:pt x="1569" y="72"/>
                    <a:pt x="1143" y="72"/>
                  </a:cubicBezTo>
                  <a:cubicBezTo>
                    <a:pt x="1068" y="72"/>
                    <a:pt x="993" y="70"/>
                    <a:pt x="917" y="65"/>
                  </a:cubicBezTo>
                  <a:lnTo>
                    <a:pt x="703" y="65"/>
                  </a:lnTo>
                  <a:cubicBezTo>
                    <a:pt x="689" y="65"/>
                    <a:pt x="675" y="66"/>
                    <a:pt x="662" y="66"/>
                  </a:cubicBezTo>
                  <a:cubicBezTo>
                    <a:pt x="576" y="66"/>
                    <a:pt x="486" y="55"/>
                    <a:pt x="398" y="55"/>
                  </a:cubicBezTo>
                  <a:cubicBezTo>
                    <a:pt x="249" y="55"/>
                    <a:pt x="106" y="86"/>
                    <a:pt x="0" y="255"/>
                  </a:cubicBezTo>
                  <a:cubicBezTo>
                    <a:pt x="12" y="541"/>
                    <a:pt x="405" y="493"/>
                    <a:pt x="429" y="767"/>
                  </a:cubicBezTo>
                  <a:lnTo>
                    <a:pt x="774" y="767"/>
                  </a:lnTo>
                  <a:cubicBezTo>
                    <a:pt x="834" y="672"/>
                    <a:pt x="762" y="529"/>
                    <a:pt x="846" y="434"/>
                  </a:cubicBezTo>
                  <a:lnTo>
                    <a:pt x="846" y="434"/>
                  </a:lnTo>
                  <a:cubicBezTo>
                    <a:pt x="786" y="517"/>
                    <a:pt x="798" y="624"/>
                    <a:pt x="846" y="743"/>
                  </a:cubicBezTo>
                  <a:cubicBezTo>
                    <a:pt x="953" y="767"/>
                    <a:pt x="1072" y="767"/>
                    <a:pt x="1179" y="767"/>
                  </a:cubicBezTo>
                  <a:cubicBezTo>
                    <a:pt x="1357" y="641"/>
                    <a:pt x="1537" y="584"/>
                    <a:pt x="1719" y="584"/>
                  </a:cubicBezTo>
                  <a:cubicBezTo>
                    <a:pt x="1915" y="584"/>
                    <a:pt x="2113" y="650"/>
                    <a:pt x="2310" y="767"/>
                  </a:cubicBezTo>
                  <a:cubicBezTo>
                    <a:pt x="2429" y="880"/>
                    <a:pt x="2548" y="931"/>
                    <a:pt x="2669" y="931"/>
                  </a:cubicBezTo>
                  <a:cubicBezTo>
                    <a:pt x="2789" y="931"/>
                    <a:pt x="2911" y="880"/>
                    <a:pt x="3036" y="791"/>
                  </a:cubicBezTo>
                  <a:cubicBezTo>
                    <a:pt x="3001" y="731"/>
                    <a:pt x="2941" y="708"/>
                    <a:pt x="2870" y="684"/>
                  </a:cubicBezTo>
                  <a:cubicBezTo>
                    <a:pt x="2893" y="636"/>
                    <a:pt x="2932" y="630"/>
                    <a:pt x="2974" y="630"/>
                  </a:cubicBezTo>
                  <a:cubicBezTo>
                    <a:pt x="2988" y="630"/>
                    <a:pt x="3002" y="631"/>
                    <a:pt x="3016" y="631"/>
                  </a:cubicBezTo>
                  <a:cubicBezTo>
                    <a:pt x="3044" y="631"/>
                    <a:pt x="3072" y="628"/>
                    <a:pt x="3096" y="612"/>
                  </a:cubicBezTo>
                  <a:cubicBezTo>
                    <a:pt x="3155" y="600"/>
                    <a:pt x="3215" y="565"/>
                    <a:pt x="3274" y="541"/>
                  </a:cubicBezTo>
                  <a:cubicBezTo>
                    <a:pt x="3394" y="469"/>
                    <a:pt x="3525" y="386"/>
                    <a:pt x="3465" y="208"/>
                  </a:cubicBezTo>
                  <a:cubicBezTo>
                    <a:pt x="3322" y="100"/>
                    <a:pt x="3144" y="65"/>
                    <a:pt x="2965" y="53"/>
                  </a:cubicBezTo>
                  <a:cubicBezTo>
                    <a:pt x="2779" y="14"/>
                    <a:pt x="2594" y="1"/>
                    <a:pt x="2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5665875" y="2315350"/>
              <a:ext cx="92900" cy="17175"/>
            </a:xfrm>
            <a:custGeom>
              <a:avLst/>
              <a:gdLst/>
              <a:ahLst/>
              <a:cxnLst/>
              <a:rect l="l" t="t" r="r" b="b"/>
              <a:pathLst>
                <a:path w="3716" h="687" extrusionOk="0">
                  <a:moveTo>
                    <a:pt x="621" y="0"/>
                  </a:moveTo>
                  <a:cubicBezTo>
                    <a:pt x="505" y="0"/>
                    <a:pt x="390" y="3"/>
                    <a:pt x="274" y="10"/>
                  </a:cubicBezTo>
                  <a:cubicBezTo>
                    <a:pt x="108" y="117"/>
                    <a:pt x="0" y="225"/>
                    <a:pt x="203" y="403"/>
                  </a:cubicBezTo>
                  <a:cubicBezTo>
                    <a:pt x="1045" y="604"/>
                    <a:pt x="1887" y="686"/>
                    <a:pt x="2734" y="686"/>
                  </a:cubicBezTo>
                  <a:cubicBezTo>
                    <a:pt x="2989" y="686"/>
                    <a:pt x="3245" y="679"/>
                    <a:pt x="3501" y="665"/>
                  </a:cubicBezTo>
                  <a:cubicBezTo>
                    <a:pt x="3715" y="486"/>
                    <a:pt x="3537" y="379"/>
                    <a:pt x="3418" y="284"/>
                  </a:cubicBezTo>
                  <a:cubicBezTo>
                    <a:pt x="3382" y="236"/>
                    <a:pt x="3322" y="201"/>
                    <a:pt x="3263" y="165"/>
                  </a:cubicBezTo>
                  <a:cubicBezTo>
                    <a:pt x="3237" y="165"/>
                    <a:pt x="3211" y="165"/>
                    <a:pt x="3186" y="165"/>
                  </a:cubicBezTo>
                  <a:cubicBezTo>
                    <a:pt x="2328" y="165"/>
                    <a:pt x="1470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5766475" y="2323025"/>
              <a:ext cx="95875" cy="17900"/>
            </a:xfrm>
            <a:custGeom>
              <a:avLst/>
              <a:gdLst/>
              <a:ahLst/>
              <a:cxnLst/>
              <a:rect l="l" t="t" r="r" b="b"/>
              <a:pathLst>
                <a:path w="3835" h="716" extrusionOk="0">
                  <a:moveTo>
                    <a:pt x="251" y="1"/>
                  </a:moveTo>
                  <a:cubicBezTo>
                    <a:pt x="96" y="96"/>
                    <a:pt x="1" y="203"/>
                    <a:pt x="179" y="370"/>
                  </a:cubicBezTo>
                  <a:cubicBezTo>
                    <a:pt x="1108" y="715"/>
                    <a:pt x="2096" y="703"/>
                    <a:pt x="3061" y="715"/>
                  </a:cubicBezTo>
                  <a:cubicBezTo>
                    <a:pt x="3209" y="694"/>
                    <a:pt x="3358" y="654"/>
                    <a:pt x="3515" y="654"/>
                  </a:cubicBezTo>
                  <a:cubicBezTo>
                    <a:pt x="3534" y="654"/>
                    <a:pt x="3553" y="654"/>
                    <a:pt x="3573" y="656"/>
                  </a:cubicBezTo>
                  <a:cubicBezTo>
                    <a:pt x="3668" y="656"/>
                    <a:pt x="3763" y="632"/>
                    <a:pt x="3835" y="549"/>
                  </a:cubicBezTo>
                  <a:lnTo>
                    <a:pt x="3704" y="287"/>
                  </a:lnTo>
                  <a:cubicBezTo>
                    <a:pt x="2950" y="185"/>
                    <a:pt x="2188" y="100"/>
                    <a:pt x="1417" y="100"/>
                  </a:cubicBezTo>
                  <a:cubicBezTo>
                    <a:pt x="1287" y="100"/>
                    <a:pt x="1156" y="103"/>
                    <a:pt x="1025" y="108"/>
                  </a:cubicBezTo>
                  <a:cubicBezTo>
                    <a:pt x="940" y="66"/>
                    <a:pt x="846" y="63"/>
                    <a:pt x="750" y="63"/>
                  </a:cubicBezTo>
                  <a:cubicBezTo>
                    <a:pt x="738" y="63"/>
                    <a:pt x="726" y="63"/>
                    <a:pt x="714" y="63"/>
                  </a:cubicBezTo>
                  <a:cubicBezTo>
                    <a:pt x="605" y="63"/>
                    <a:pt x="495" y="60"/>
                    <a:pt x="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6069200" y="2344125"/>
              <a:ext cx="55100" cy="10500"/>
            </a:xfrm>
            <a:custGeom>
              <a:avLst/>
              <a:gdLst/>
              <a:ahLst/>
              <a:cxnLst/>
              <a:rect l="l" t="t" r="r" b="b"/>
              <a:pathLst>
                <a:path w="2204" h="420" extrusionOk="0">
                  <a:moveTo>
                    <a:pt x="1036" y="1"/>
                  </a:moveTo>
                  <a:cubicBezTo>
                    <a:pt x="851" y="1"/>
                    <a:pt x="667" y="26"/>
                    <a:pt x="489" y="26"/>
                  </a:cubicBezTo>
                  <a:cubicBezTo>
                    <a:pt x="358" y="169"/>
                    <a:pt x="84" y="97"/>
                    <a:pt x="0" y="324"/>
                  </a:cubicBezTo>
                  <a:cubicBezTo>
                    <a:pt x="397" y="402"/>
                    <a:pt x="800" y="419"/>
                    <a:pt x="1202" y="419"/>
                  </a:cubicBezTo>
                  <a:cubicBezTo>
                    <a:pt x="1538" y="419"/>
                    <a:pt x="1873" y="407"/>
                    <a:pt x="2203" y="407"/>
                  </a:cubicBezTo>
                  <a:cubicBezTo>
                    <a:pt x="2038" y="287"/>
                    <a:pt x="1856" y="260"/>
                    <a:pt x="1667" y="260"/>
                  </a:cubicBezTo>
                  <a:cubicBezTo>
                    <a:pt x="1509" y="260"/>
                    <a:pt x="1346" y="279"/>
                    <a:pt x="1182" y="279"/>
                  </a:cubicBezTo>
                  <a:cubicBezTo>
                    <a:pt x="1033" y="279"/>
                    <a:pt x="884" y="264"/>
                    <a:pt x="739" y="205"/>
                  </a:cubicBezTo>
                  <a:cubicBezTo>
                    <a:pt x="873" y="138"/>
                    <a:pt x="1004" y="126"/>
                    <a:pt x="1132" y="126"/>
                  </a:cubicBezTo>
                  <a:cubicBezTo>
                    <a:pt x="1203" y="126"/>
                    <a:pt x="1273" y="129"/>
                    <a:pt x="1341" y="129"/>
                  </a:cubicBezTo>
                  <a:cubicBezTo>
                    <a:pt x="1412" y="129"/>
                    <a:pt x="1481" y="125"/>
                    <a:pt x="1548" y="109"/>
                  </a:cubicBezTo>
                  <a:cubicBezTo>
                    <a:pt x="1381" y="23"/>
                    <a:pt x="1209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6061150" y="2309875"/>
              <a:ext cx="43500" cy="20275"/>
            </a:xfrm>
            <a:custGeom>
              <a:avLst/>
              <a:gdLst/>
              <a:ahLst/>
              <a:cxnLst/>
              <a:rect l="l" t="t" r="r" b="b"/>
              <a:pathLst>
                <a:path w="1740" h="811" extrusionOk="0">
                  <a:moveTo>
                    <a:pt x="824" y="0"/>
                  </a:moveTo>
                  <a:cubicBezTo>
                    <a:pt x="772" y="0"/>
                    <a:pt x="721" y="15"/>
                    <a:pt x="668" y="51"/>
                  </a:cubicBezTo>
                  <a:cubicBezTo>
                    <a:pt x="632" y="98"/>
                    <a:pt x="620" y="146"/>
                    <a:pt x="608" y="205"/>
                  </a:cubicBezTo>
                  <a:cubicBezTo>
                    <a:pt x="608" y="265"/>
                    <a:pt x="620" y="301"/>
                    <a:pt x="620" y="348"/>
                  </a:cubicBezTo>
                  <a:cubicBezTo>
                    <a:pt x="608" y="396"/>
                    <a:pt x="572" y="420"/>
                    <a:pt x="549" y="455"/>
                  </a:cubicBezTo>
                  <a:cubicBezTo>
                    <a:pt x="537" y="408"/>
                    <a:pt x="513" y="360"/>
                    <a:pt x="489" y="336"/>
                  </a:cubicBezTo>
                  <a:cubicBezTo>
                    <a:pt x="433" y="311"/>
                    <a:pt x="374" y="298"/>
                    <a:pt x="316" y="298"/>
                  </a:cubicBezTo>
                  <a:cubicBezTo>
                    <a:pt x="239" y="298"/>
                    <a:pt x="164" y="320"/>
                    <a:pt x="96" y="360"/>
                  </a:cubicBezTo>
                  <a:lnTo>
                    <a:pt x="72" y="384"/>
                  </a:lnTo>
                  <a:cubicBezTo>
                    <a:pt x="1" y="467"/>
                    <a:pt x="1" y="575"/>
                    <a:pt x="84" y="658"/>
                  </a:cubicBezTo>
                  <a:cubicBezTo>
                    <a:pt x="207" y="770"/>
                    <a:pt x="327" y="811"/>
                    <a:pt x="446" y="811"/>
                  </a:cubicBezTo>
                  <a:cubicBezTo>
                    <a:pt x="617" y="811"/>
                    <a:pt x="785" y="728"/>
                    <a:pt x="953" y="658"/>
                  </a:cubicBezTo>
                  <a:cubicBezTo>
                    <a:pt x="1025" y="598"/>
                    <a:pt x="1025" y="563"/>
                    <a:pt x="965" y="503"/>
                  </a:cubicBezTo>
                  <a:cubicBezTo>
                    <a:pt x="1067" y="376"/>
                    <a:pt x="1196" y="354"/>
                    <a:pt x="1331" y="354"/>
                  </a:cubicBezTo>
                  <a:cubicBezTo>
                    <a:pt x="1401" y="354"/>
                    <a:pt x="1472" y="360"/>
                    <a:pt x="1542" y="360"/>
                  </a:cubicBezTo>
                  <a:cubicBezTo>
                    <a:pt x="1589" y="360"/>
                    <a:pt x="1635" y="357"/>
                    <a:pt x="1680" y="348"/>
                  </a:cubicBezTo>
                  <a:cubicBezTo>
                    <a:pt x="1727" y="301"/>
                    <a:pt x="1739" y="241"/>
                    <a:pt x="1739" y="182"/>
                  </a:cubicBezTo>
                  <a:cubicBezTo>
                    <a:pt x="1678" y="50"/>
                    <a:pt x="1596" y="12"/>
                    <a:pt x="1506" y="12"/>
                  </a:cubicBezTo>
                  <a:cubicBezTo>
                    <a:pt x="1385" y="12"/>
                    <a:pt x="1249" y="81"/>
                    <a:pt x="1127" y="81"/>
                  </a:cubicBezTo>
                  <a:cubicBezTo>
                    <a:pt x="1078" y="81"/>
                    <a:pt x="1032" y="70"/>
                    <a:pt x="989" y="39"/>
                  </a:cubicBezTo>
                  <a:cubicBezTo>
                    <a:pt x="930" y="15"/>
                    <a:pt x="876" y="0"/>
                    <a:pt x="8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6023350" y="2341325"/>
              <a:ext cx="58075" cy="11200"/>
            </a:xfrm>
            <a:custGeom>
              <a:avLst/>
              <a:gdLst/>
              <a:ahLst/>
              <a:cxnLst/>
              <a:rect l="l" t="t" r="r" b="b"/>
              <a:pathLst>
                <a:path w="2323" h="448" extrusionOk="0">
                  <a:moveTo>
                    <a:pt x="377" y="0"/>
                  </a:moveTo>
                  <a:cubicBezTo>
                    <a:pt x="236" y="0"/>
                    <a:pt x="104" y="56"/>
                    <a:pt x="1" y="257"/>
                  </a:cubicBezTo>
                  <a:cubicBezTo>
                    <a:pt x="114" y="310"/>
                    <a:pt x="230" y="322"/>
                    <a:pt x="346" y="322"/>
                  </a:cubicBezTo>
                  <a:cubicBezTo>
                    <a:pt x="456" y="322"/>
                    <a:pt x="567" y="311"/>
                    <a:pt x="676" y="311"/>
                  </a:cubicBezTo>
                  <a:cubicBezTo>
                    <a:pt x="791" y="311"/>
                    <a:pt x="904" y="324"/>
                    <a:pt x="1013" y="376"/>
                  </a:cubicBezTo>
                  <a:cubicBezTo>
                    <a:pt x="1120" y="388"/>
                    <a:pt x="1215" y="388"/>
                    <a:pt x="1311" y="388"/>
                  </a:cubicBezTo>
                  <a:cubicBezTo>
                    <a:pt x="1311" y="376"/>
                    <a:pt x="1346" y="376"/>
                    <a:pt x="1370" y="352"/>
                  </a:cubicBezTo>
                  <a:cubicBezTo>
                    <a:pt x="1379" y="350"/>
                    <a:pt x="1386" y="348"/>
                    <a:pt x="1394" y="348"/>
                  </a:cubicBezTo>
                  <a:cubicBezTo>
                    <a:pt x="1418" y="348"/>
                    <a:pt x="1438" y="364"/>
                    <a:pt x="1465" y="400"/>
                  </a:cubicBezTo>
                  <a:cubicBezTo>
                    <a:pt x="1584" y="412"/>
                    <a:pt x="1715" y="412"/>
                    <a:pt x="1834" y="436"/>
                  </a:cubicBezTo>
                  <a:cubicBezTo>
                    <a:pt x="2025" y="376"/>
                    <a:pt x="2299" y="448"/>
                    <a:pt x="2323" y="138"/>
                  </a:cubicBezTo>
                  <a:lnTo>
                    <a:pt x="2132" y="138"/>
                  </a:lnTo>
                  <a:cubicBezTo>
                    <a:pt x="2132" y="150"/>
                    <a:pt x="2120" y="150"/>
                    <a:pt x="2084" y="162"/>
                  </a:cubicBezTo>
                  <a:cubicBezTo>
                    <a:pt x="2061" y="162"/>
                    <a:pt x="2025" y="162"/>
                    <a:pt x="2001" y="138"/>
                  </a:cubicBezTo>
                  <a:cubicBezTo>
                    <a:pt x="1906" y="138"/>
                    <a:pt x="1799" y="114"/>
                    <a:pt x="1715" y="114"/>
                  </a:cubicBezTo>
                  <a:cubicBezTo>
                    <a:pt x="1715" y="138"/>
                    <a:pt x="1703" y="138"/>
                    <a:pt x="1668" y="150"/>
                  </a:cubicBezTo>
                  <a:cubicBezTo>
                    <a:pt x="1644" y="150"/>
                    <a:pt x="1608" y="150"/>
                    <a:pt x="1584" y="102"/>
                  </a:cubicBezTo>
                  <a:cubicBezTo>
                    <a:pt x="1460" y="68"/>
                    <a:pt x="1340" y="41"/>
                    <a:pt x="1217" y="41"/>
                  </a:cubicBezTo>
                  <a:cubicBezTo>
                    <a:pt x="1128" y="41"/>
                    <a:pt x="1037" y="55"/>
                    <a:pt x="941" y="90"/>
                  </a:cubicBezTo>
                  <a:cubicBezTo>
                    <a:pt x="936" y="91"/>
                    <a:pt x="930" y="91"/>
                    <a:pt x="924" y="91"/>
                  </a:cubicBezTo>
                  <a:cubicBezTo>
                    <a:pt x="752" y="91"/>
                    <a:pt x="557" y="0"/>
                    <a:pt x="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5812325" y="2308025"/>
              <a:ext cx="45275" cy="11550"/>
            </a:xfrm>
            <a:custGeom>
              <a:avLst/>
              <a:gdLst/>
              <a:ahLst/>
              <a:cxnLst/>
              <a:rect l="l" t="t" r="r" b="b"/>
              <a:pathLst>
                <a:path w="1811" h="462" extrusionOk="0">
                  <a:moveTo>
                    <a:pt x="242" y="0"/>
                  </a:moveTo>
                  <a:cubicBezTo>
                    <a:pt x="169" y="0"/>
                    <a:pt x="104" y="27"/>
                    <a:pt x="72" y="125"/>
                  </a:cubicBezTo>
                  <a:cubicBezTo>
                    <a:pt x="0" y="303"/>
                    <a:pt x="238" y="315"/>
                    <a:pt x="298" y="434"/>
                  </a:cubicBezTo>
                  <a:lnTo>
                    <a:pt x="441" y="434"/>
                  </a:lnTo>
                  <a:cubicBezTo>
                    <a:pt x="541" y="401"/>
                    <a:pt x="642" y="389"/>
                    <a:pt x="742" y="389"/>
                  </a:cubicBezTo>
                  <a:cubicBezTo>
                    <a:pt x="991" y="389"/>
                    <a:pt x="1240" y="462"/>
                    <a:pt x="1493" y="462"/>
                  </a:cubicBezTo>
                  <a:cubicBezTo>
                    <a:pt x="1575" y="462"/>
                    <a:pt x="1656" y="454"/>
                    <a:pt x="1739" y="434"/>
                  </a:cubicBezTo>
                  <a:cubicBezTo>
                    <a:pt x="1810" y="351"/>
                    <a:pt x="1810" y="244"/>
                    <a:pt x="1739" y="160"/>
                  </a:cubicBezTo>
                  <a:lnTo>
                    <a:pt x="1024" y="160"/>
                  </a:lnTo>
                  <a:cubicBezTo>
                    <a:pt x="979" y="178"/>
                    <a:pt x="938" y="186"/>
                    <a:pt x="898" y="186"/>
                  </a:cubicBezTo>
                  <a:cubicBezTo>
                    <a:pt x="726" y="186"/>
                    <a:pt x="593" y="49"/>
                    <a:pt x="429" y="29"/>
                  </a:cubicBezTo>
                  <a:cubicBezTo>
                    <a:pt x="370" y="19"/>
                    <a:pt x="303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6084975" y="2322450"/>
              <a:ext cx="30675" cy="11300"/>
            </a:xfrm>
            <a:custGeom>
              <a:avLst/>
              <a:gdLst/>
              <a:ahLst/>
              <a:cxnLst/>
              <a:rect l="l" t="t" r="r" b="b"/>
              <a:pathLst>
                <a:path w="1227" h="452" extrusionOk="0">
                  <a:moveTo>
                    <a:pt x="12" y="0"/>
                  </a:moveTo>
                  <a:cubicBezTo>
                    <a:pt x="0" y="60"/>
                    <a:pt x="0" y="95"/>
                    <a:pt x="0" y="155"/>
                  </a:cubicBezTo>
                  <a:cubicBezTo>
                    <a:pt x="175" y="353"/>
                    <a:pt x="387" y="451"/>
                    <a:pt x="599" y="451"/>
                  </a:cubicBezTo>
                  <a:cubicBezTo>
                    <a:pt x="821" y="451"/>
                    <a:pt x="1044" y="344"/>
                    <a:pt x="1227" y="131"/>
                  </a:cubicBezTo>
                  <a:cubicBezTo>
                    <a:pt x="1146" y="119"/>
                    <a:pt x="1063" y="115"/>
                    <a:pt x="980" y="115"/>
                  </a:cubicBezTo>
                  <a:cubicBezTo>
                    <a:pt x="852" y="115"/>
                    <a:pt x="722" y="124"/>
                    <a:pt x="593" y="124"/>
                  </a:cubicBezTo>
                  <a:cubicBezTo>
                    <a:pt x="393" y="124"/>
                    <a:pt x="196" y="103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5964425" y="2311350"/>
              <a:ext cx="32175" cy="14100"/>
            </a:xfrm>
            <a:custGeom>
              <a:avLst/>
              <a:gdLst/>
              <a:ahLst/>
              <a:cxnLst/>
              <a:rect l="l" t="t" r="r" b="b"/>
              <a:pathLst>
                <a:path w="1287" h="564" extrusionOk="0">
                  <a:moveTo>
                    <a:pt x="317" y="0"/>
                  </a:moveTo>
                  <a:cubicBezTo>
                    <a:pt x="245" y="0"/>
                    <a:pt x="171" y="12"/>
                    <a:pt x="96" y="39"/>
                  </a:cubicBezTo>
                  <a:cubicBezTo>
                    <a:pt x="84" y="63"/>
                    <a:pt x="72" y="111"/>
                    <a:pt x="60" y="146"/>
                  </a:cubicBezTo>
                  <a:cubicBezTo>
                    <a:pt x="0" y="242"/>
                    <a:pt x="12" y="337"/>
                    <a:pt x="96" y="420"/>
                  </a:cubicBezTo>
                  <a:cubicBezTo>
                    <a:pt x="202" y="463"/>
                    <a:pt x="312" y="474"/>
                    <a:pt x="424" y="474"/>
                  </a:cubicBezTo>
                  <a:cubicBezTo>
                    <a:pt x="543" y="474"/>
                    <a:pt x="664" y="461"/>
                    <a:pt x="783" y="461"/>
                  </a:cubicBezTo>
                  <a:cubicBezTo>
                    <a:pt x="931" y="461"/>
                    <a:pt x="1076" y="480"/>
                    <a:pt x="1215" y="563"/>
                  </a:cubicBezTo>
                  <a:cubicBezTo>
                    <a:pt x="1286" y="218"/>
                    <a:pt x="1096" y="146"/>
                    <a:pt x="810" y="146"/>
                  </a:cubicBezTo>
                  <a:cubicBezTo>
                    <a:pt x="658" y="70"/>
                    <a:pt x="493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5894475" y="2312250"/>
              <a:ext cx="28600" cy="9800"/>
            </a:xfrm>
            <a:custGeom>
              <a:avLst/>
              <a:gdLst/>
              <a:ahLst/>
              <a:cxnLst/>
              <a:rect l="l" t="t" r="r" b="b"/>
              <a:pathLst>
                <a:path w="1144" h="392" extrusionOk="0">
                  <a:moveTo>
                    <a:pt x="765" y="1"/>
                  </a:moveTo>
                  <a:cubicBezTo>
                    <a:pt x="555" y="1"/>
                    <a:pt x="339" y="35"/>
                    <a:pt x="131" y="87"/>
                  </a:cubicBezTo>
                  <a:cubicBezTo>
                    <a:pt x="0" y="122"/>
                    <a:pt x="24" y="265"/>
                    <a:pt x="36" y="384"/>
                  </a:cubicBezTo>
                  <a:cubicBezTo>
                    <a:pt x="72" y="389"/>
                    <a:pt x="107" y="392"/>
                    <a:pt x="142" y="392"/>
                  </a:cubicBezTo>
                  <a:cubicBezTo>
                    <a:pt x="336" y="392"/>
                    <a:pt x="531" y="325"/>
                    <a:pt x="729" y="325"/>
                  </a:cubicBezTo>
                  <a:cubicBezTo>
                    <a:pt x="823" y="325"/>
                    <a:pt x="917" y="340"/>
                    <a:pt x="1013" y="384"/>
                  </a:cubicBezTo>
                  <a:cubicBezTo>
                    <a:pt x="1143" y="194"/>
                    <a:pt x="1132" y="15"/>
                    <a:pt x="858" y="3"/>
                  </a:cubicBezTo>
                  <a:cubicBezTo>
                    <a:pt x="827" y="2"/>
                    <a:pt x="796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5930500" y="2314925"/>
              <a:ext cx="34850" cy="7825"/>
            </a:xfrm>
            <a:custGeom>
              <a:avLst/>
              <a:gdLst/>
              <a:ahLst/>
              <a:cxnLst/>
              <a:rect l="l" t="t" r="r" b="b"/>
              <a:pathLst>
                <a:path w="1394" h="313" extrusionOk="0">
                  <a:moveTo>
                    <a:pt x="1005" y="0"/>
                  </a:moveTo>
                  <a:cubicBezTo>
                    <a:pt x="803" y="0"/>
                    <a:pt x="600" y="71"/>
                    <a:pt x="394" y="71"/>
                  </a:cubicBezTo>
                  <a:cubicBezTo>
                    <a:pt x="311" y="71"/>
                    <a:pt x="227" y="59"/>
                    <a:pt x="143" y="27"/>
                  </a:cubicBezTo>
                  <a:cubicBezTo>
                    <a:pt x="60" y="39"/>
                    <a:pt x="12" y="87"/>
                    <a:pt x="0" y="170"/>
                  </a:cubicBezTo>
                  <a:cubicBezTo>
                    <a:pt x="12" y="206"/>
                    <a:pt x="12" y="253"/>
                    <a:pt x="24" y="301"/>
                  </a:cubicBezTo>
                  <a:cubicBezTo>
                    <a:pt x="226" y="313"/>
                    <a:pt x="405" y="313"/>
                    <a:pt x="595" y="313"/>
                  </a:cubicBezTo>
                  <a:cubicBezTo>
                    <a:pt x="595" y="301"/>
                    <a:pt x="607" y="277"/>
                    <a:pt x="643" y="265"/>
                  </a:cubicBezTo>
                  <a:cubicBezTo>
                    <a:pt x="649" y="263"/>
                    <a:pt x="655" y="261"/>
                    <a:pt x="662" y="261"/>
                  </a:cubicBezTo>
                  <a:cubicBezTo>
                    <a:pt x="683" y="261"/>
                    <a:pt x="708" y="277"/>
                    <a:pt x="726" y="313"/>
                  </a:cubicBezTo>
                  <a:cubicBezTo>
                    <a:pt x="905" y="313"/>
                    <a:pt x="1096" y="301"/>
                    <a:pt x="1298" y="301"/>
                  </a:cubicBezTo>
                  <a:cubicBezTo>
                    <a:pt x="1393" y="134"/>
                    <a:pt x="1238" y="99"/>
                    <a:pt x="1155" y="15"/>
                  </a:cubicBezTo>
                  <a:cubicBezTo>
                    <a:pt x="1105" y="5"/>
                    <a:pt x="1055" y="0"/>
                    <a:pt x="1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6013825" y="2317225"/>
              <a:ext cx="28300" cy="9475"/>
            </a:xfrm>
            <a:custGeom>
              <a:avLst/>
              <a:gdLst/>
              <a:ahLst/>
              <a:cxnLst/>
              <a:rect l="l" t="t" r="r" b="b"/>
              <a:pathLst>
                <a:path w="1132" h="379" extrusionOk="0">
                  <a:moveTo>
                    <a:pt x="549" y="1"/>
                  </a:moveTo>
                  <a:cubicBezTo>
                    <a:pt x="352" y="1"/>
                    <a:pt x="162" y="114"/>
                    <a:pt x="1" y="340"/>
                  </a:cubicBezTo>
                  <a:cubicBezTo>
                    <a:pt x="25" y="340"/>
                    <a:pt x="60" y="340"/>
                    <a:pt x="120" y="304"/>
                  </a:cubicBezTo>
                  <a:cubicBezTo>
                    <a:pt x="120" y="292"/>
                    <a:pt x="132" y="292"/>
                    <a:pt x="179" y="281"/>
                  </a:cubicBezTo>
                  <a:cubicBezTo>
                    <a:pt x="227" y="281"/>
                    <a:pt x="263" y="292"/>
                    <a:pt x="299" y="328"/>
                  </a:cubicBezTo>
                  <a:cubicBezTo>
                    <a:pt x="346" y="340"/>
                    <a:pt x="370" y="340"/>
                    <a:pt x="418" y="340"/>
                  </a:cubicBezTo>
                  <a:cubicBezTo>
                    <a:pt x="418" y="328"/>
                    <a:pt x="430" y="328"/>
                    <a:pt x="465" y="304"/>
                  </a:cubicBezTo>
                  <a:cubicBezTo>
                    <a:pt x="471" y="302"/>
                    <a:pt x="476" y="300"/>
                    <a:pt x="482" y="300"/>
                  </a:cubicBezTo>
                  <a:cubicBezTo>
                    <a:pt x="501" y="300"/>
                    <a:pt x="521" y="316"/>
                    <a:pt x="549" y="352"/>
                  </a:cubicBezTo>
                  <a:cubicBezTo>
                    <a:pt x="572" y="370"/>
                    <a:pt x="599" y="379"/>
                    <a:pt x="624" y="379"/>
                  </a:cubicBezTo>
                  <a:cubicBezTo>
                    <a:pt x="650" y="379"/>
                    <a:pt x="674" y="370"/>
                    <a:pt x="691" y="352"/>
                  </a:cubicBezTo>
                  <a:cubicBezTo>
                    <a:pt x="736" y="302"/>
                    <a:pt x="783" y="283"/>
                    <a:pt x="830" y="283"/>
                  </a:cubicBezTo>
                  <a:cubicBezTo>
                    <a:pt x="884" y="283"/>
                    <a:pt x="938" y="308"/>
                    <a:pt x="989" y="340"/>
                  </a:cubicBezTo>
                  <a:lnTo>
                    <a:pt x="1132" y="340"/>
                  </a:lnTo>
                  <a:cubicBezTo>
                    <a:pt x="947" y="114"/>
                    <a:pt x="745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2"/>
            <p:cNvSpPr/>
            <p:nvPr/>
          </p:nvSpPr>
          <p:spPr>
            <a:xfrm>
              <a:off x="5751000" y="2321850"/>
              <a:ext cx="22050" cy="10625"/>
            </a:xfrm>
            <a:custGeom>
              <a:avLst/>
              <a:gdLst/>
              <a:ahLst/>
              <a:cxnLst/>
              <a:rect l="l" t="t" r="r" b="b"/>
              <a:pathLst>
                <a:path w="882" h="425" extrusionOk="0">
                  <a:moveTo>
                    <a:pt x="1" y="0"/>
                  </a:moveTo>
                  <a:cubicBezTo>
                    <a:pt x="48" y="96"/>
                    <a:pt x="108" y="179"/>
                    <a:pt x="155" y="274"/>
                  </a:cubicBezTo>
                  <a:cubicBezTo>
                    <a:pt x="252" y="377"/>
                    <a:pt x="349" y="424"/>
                    <a:pt x="447" y="424"/>
                  </a:cubicBezTo>
                  <a:cubicBezTo>
                    <a:pt x="543" y="424"/>
                    <a:pt x="639" y="380"/>
                    <a:pt x="739" y="298"/>
                  </a:cubicBezTo>
                  <a:cubicBezTo>
                    <a:pt x="798" y="215"/>
                    <a:pt x="834" y="119"/>
                    <a:pt x="882" y="36"/>
                  </a:cubicBezTo>
                  <a:cubicBezTo>
                    <a:pt x="584" y="36"/>
                    <a:pt x="298" y="2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6047175" y="2318825"/>
              <a:ext cx="16400" cy="7200"/>
            </a:xfrm>
            <a:custGeom>
              <a:avLst/>
              <a:gdLst/>
              <a:ahLst/>
              <a:cxnLst/>
              <a:rect l="l" t="t" r="r" b="b"/>
              <a:pathLst>
                <a:path w="656" h="288" extrusionOk="0">
                  <a:moveTo>
                    <a:pt x="586" y="1"/>
                  </a:moveTo>
                  <a:cubicBezTo>
                    <a:pt x="369" y="1"/>
                    <a:pt x="164" y="64"/>
                    <a:pt x="0" y="228"/>
                  </a:cubicBezTo>
                  <a:cubicBezTo>
                    <a:pt x="167" y="264"/>
                    <a:pt x="346" y="276"/>
                    <a:pt x="524" y="288"/>
                  </a:cubicBezTo>
                  <a:cubicBezTo>
                    <a:pt x="556" y="288"/>
                    <a:pt x="588" y="283"/>
                    <a:pt x="616" y="283"/>
                  </a:cubicBezTo>
                  <a:cubicBezTo>
                    <a:pt x="630" y="283"/>
                    <a:pt x="643" y="284"/>
                    <a:pt x="655" y="288"/>
                  </a:cubicBezTo>
                  <a:cubicBezTo>
                    <a:pt x="655" y="205"/>
                    <a:pt x="643" y="97"/>
                    <a:pt x="643" y="2"/>
                  </a:cubicBezTo>
                  <a:cubicBezTo>
                    <a:pt x="624" y="1"/>
                    <a:pt x="605" y="1"/>
                    <a:pt x="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6014425" y="2340275"/>
              <a:ext cx="32775" cy="7500"/>
            </a:xfrm>
            <a:custGeom>
              <a:avLst/>
              <a:gdLst/>
              <a:ahLst/>
              <a:cxnLst/>
              <a:rect l="l" t="t" r="r" b="b"/>
              <a:pathLst>
                <a:path w="1311" h="300" extrusionOk="0">
                  <a:moveTo>
                    <a:pt x="706" y="0"/>
                  </a:moveTo>
                  <a:cubicBezTo>
                    <a:pt x="549" y="0"/>
                    <a:pt x="392" y="13"/>
                    <a:pt x="239" y="13"/>
                  </a:cubicBezTo>
                  <a:cubicBezTo>
                    <a:pt x="155" y="85"/>
                    <a:pt x="1" y="132"/>
                    <a:pt x="96" y="299"/>
                  </a:cubicBezTo>
                  <a:lnTo>
                    <a:pt x="382" y="299"/>
                  </a:lnTo>
                  <a:cubicBezTo>
                    <a:pt x="505" y="170"/>
                    <a:pt x="650" y="144"/>
                    <a:pt x="801" y="144"/>
                  </a:cubicBezTo>
                  <a:cubicBezTo>
                    <a:pt x="902" y="144"/>
                    <a:pt x="1005" y="156"/>
                    <a:pt x="1107" y="156"/>
                  </a:cubicBezTo>
                  <a:cubicBezTo>
                    <a:pt x="1176" y="156"/>
                    <a:pt x="1244" y="150"/>
                    <a:pt x="1310" y="132"/>
                  </a:cubicBezTo>
                  <a:cubicBezTo>
                    <a:pt x="1120" y="24"/>
                    <a:pt x="914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6005800" y="2339700"/>
              <a:ext cx="14600" cy="8500"/>
            </a:xfrm>
            <a:custGeom>
              <a:avLst/>
              <a:gdLst/>
              <a:ahLst/>
              <a:cxnLst/>
              <a:rect l="l" t="t" r="r" b="b"/>
              <a:pathLst>
                <a:path w="584" h="340" extrusionOk="0">
                  <a:moveTo>
                    <a:pt x="331" y="0"/>
                  </a:moveTo>
                  <a:cubicBezTo>
                    <a:pt x="223" y="0"/>
                    <a:pt x="114" y="16"/>
                    <a:pt x="0" y="36"/>
                  </a:cubicBezTo>
                  <a:lnTo>
                    <a:pt x="0" y="286"/>
                  </a:lnTo>
                  <a:cubicBezTo>
                    <a:pt x="104" y="318"/>
                    <a:pt x="196" y="339"/>
                    <a:pt x="292" y="339"/>
                  </a:cubicBezTo>
                  <a:cubicBezTo>
                    <a:pt x="340" y="339"/>
                    <a:pt x="389" y="334"/>
                    <a:pt x="441" y="322"/>
                  </a:cubicBezTo>
                  <a:cubicBezTo>
                    <a:pt x="500" y="227"/>
                    <a:pt x="548" y="120"/>
                    <a:pt x="584" y="36"/>
                  </a:cubicBezTo>
                  <a:cubicBezTo>
                    <a:pt x="500" y="10"/>
                    <a:pt x="416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5877200" y="2315225"/>
              <a:ext cx="12250" cy="7250"/>
            </a:xfrm>
            <a:custGeom>
              <a:avLst/>
              <a:gdLst/>
              <a:ahLst/>
              <a:cxnLst/>
              <a:rect l="l" t="t" r="r" b="b"/>
              <a:pathLst>
                <a:path w="490" h="290" extrusionOk="0">
                  <a:moveTo>
                    <a:pt x="308" y="0"/>
                  </a:moveTo>
                  <a:cubicBezTo>
                    <a:pt x="230" y="0"/>
                    <a:pt x="136" y="96"/>
                    <a:pt x="1" y="289"/>
                  </a:cubicBezTo>
                  <a:cubicBezTo>
                    <a:pt x="168" y="265"/>
                    <a:pt x="346" y="289"/>
                    <a:pt x="489" y="206"/>
                  </a:cubicBezTo>
                  <a:cubicBezTo>
                    <a:pt x="429" y="69"/>
                    <a:pt x="374" y="0"/>
                    <a:pt x="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5855775" y="2311425"/>
              <a:ext cx="9850" cy="7475"/>
            </a:xfrm>
            <a:custGeom>
              <a:avLst/>
              <a:gdLst/>
              <a:ahLst/>
              <a:cxnLst/>
              <a:rect l="l" t="t" r="r" b="b"/>
              <a:pathLst>
                <a:path w="394" h="299" extrusionOk="0">
                  <a:moveTo>
                    <a:pt x="1" y="24"/>
                  </a:moveTo>
                  <a:lnTo>
                    <a:pt x="1" y="298"/>
                  </a:lnTo>
                  <a:cubicBezTo>
                    <a:pt x="132" y="286"/>
                    <a:pt x="251" y="286"/>
                    <a:pt x="394" y="286"/>
                  </a:cubicBezTo>
                  <a:cubicBezTo>
                    <a:pt x="382" y="1"/>
                    <a:pt x="179" y="36"/>
                    <a:pt x="1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2"/>
            <p:cNvSpPr/>
            <p:nvPr/>
          </p:nvSpPr>
          <p:spPr>
            <a:xfrm>
              <a:off x="6103125" y="2312400"/>
              <a:ext cx="22050" cy="6725"/>
            </a:xfrm>
            <a:custGeom>
              <a:avLst/>
              <a:gdLst/>
              <a:ahLst/>
              <a:cxnLst/>
              <a:rect l="l" t="t" r="r" b="b"/>
              <a:pathLst>
                <a:path w="882" h="269" extrusionOk="0">
                  <a:moveTo>
                    <a:pt x="326" y="1"/>
                  </a:moveTo>
                  <a:cubicBezTo>
                    <a:pt x="218" y="1"/>
                    <a:pt x="110" y="29"/>
                    <a:pt x="1" y="116"/>
                  </a:cubicBezTo>
                  <a:lnTo>
                    <a:pt x="1" y="247"/>
                  </a:lnTo>
                  <a:cubicBezTo>
                    <a:pt x="16" y="247"/>
                    <a:pt x="31" y="246"/>
                    <a:pt x="45" y="246"/>
                  </a:cubicBezTo>
                  <a:cubicBezTo>
                    <a:pt x="180" y="246"/>
                    <a:pt x="316" y="268"/>
                    <a:pt x="450" y="268"/>
                  </a:cubicBezTo>
                  <a:cubicBezTo>
                    <a:pt x="599" y="268"/>
                    <a:pt x="745" y="241"/>
                    <a:pt x="882" y="128"/>
                  </a:cubicBezTo>
                  <a:lnTo>
                    <a:pt x="846" y="104"/>
                  </a:lnTo>
                  <a:cubicBezTo>
                    <a:pt x="670" y="75"/>
                    <a:pt x="49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5776900" y="2322600"/>
              <a:ext cx="15500" cy="3600"/>
            </a:xfrm>
            <a:custGeom>
              <a:avLst/>
              <a:gdLst/>
              <a:ahLst/>
              <a:cxnLst/>
              <a:rect l="l" t="t" r="r" b="b"/>
              <a:pathLst>
                <a:path w="620" h="144" extrusionOk="0">
                  <a:moveTo>
                    <a:pt x="229" y="0"/>
                  </a:moveTo>
                  <a:cubicBezTo>
                    <a:pt x="151" y="0"/>
                    <a:pt x="74" y="9"/>
                    <a:pt x="1" y="18"/>
                  </a:cubicBezTo>
                  <a:cubicBezTo>
                    <a:pt x="96" y="119"/>
                    <a:pt x="201" y="143"/>
                    <a:pt x="313" y="143"/>
                  </a:cubicBezTo>
                  <a:cubicBezTo>
                    <a:pt x="411" y="143"/>
                    <a:pt x="514" y="125"/>
                    <a:pt x="620" y="125"/>
                  </a:cubicBezTo>
                  <a:cubicBezTo>
                    <a:pt x="499" y="27"/>
                    <a:pt x="363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6127250" y="2312450"/>
              <a:ext cx="8350" cy="6450"/>
            </a:xfrm>
            <a:custGeom>
              <a:avLst/>
              <a:gdLst/>
              <a:ahLst/>
              <a:cxnLst/>
              <a:rect l="l" t="t" r="r" b="b"/>
              <a:pathLst>
                <a:path w="334" h="258" extrusionOk="0">
                  <a:moveTo>
                    <a:pt x="194" y="0"/>
                  </a:moveTo>
                  <a:cubicBezTo>
                    <a:pt x="147" y="0"/>
                    <a:pt x="84" y="38"/>
                    <a:pt x="0" y="126"/>
                  </a:cubicBezTo>
                  <a:cubicBezTo>
                    <a:pt x="72" y="245"/>
                    <a:pt x="191" y="257"/>
                    <a:pt x="334" y="257"/>
                  </a:cubicBezTo>
                  <a:cubicBezTo>
                    <a:pt x="311" y="108"/>
                    <a:pt x="275" y="0"/>
                    <a:pt x="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5959375" y="2315300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0" y="0"/>
                  </a:moveTo>
                  <a:cubicBezTo>
                    <a:pt x="48" y="84"/>
                    <a:pt x="95" y="191"/>
                    <a:pt x="143" y="286"/>
                  </a:cubicBezTo>
                  <a:lnTo>
                    <a:pt x="298" y="286"/>
                  </a:lnTo>
                  <a:cubicBezTo>
                    <a:pt x="286" y="191"/>
                    <a:pt x="274" y="84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6001025" y="2317975"/>
              <a:ext cx="6000" cy="7475"/>
            </a:xfrm>
            <a:custGeom>
              <a:avLst/>
              <a:gdLst/>
              <a:ahLst/>
              <a:cxnLst/>
              <a:rect l="l" t="t" r="r" b="b"/>
              <a:pathLst>
                <a:path w="240" h="299" extrusionOk="0">
                  <a:moveTo>
                    <a:pt x="144" y="0"/>
                  </a:moveTo>
                  <a:cubicBezTo>
                    <a:pt x="1" y="12"/>
                    <a:pt x="60" y="191"/>
                    <a:pt x="96" y="298"/>
                  </a:cubicBezTo>
                  <a:lnTo>
                    <a:pt x="180" y="298"/>
                  </a:lnTo>
                  <a:cubicBezTo>
                    <a:pt x="215" y="179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6031400" y="2323075"/>
              <a:ext cx="7450" cy="2950"/>
            </a:xfrm>
            <a:custGeom>
              <a:avLst/>
              <a:gdLst/>
              <a:ahLst/>
              <a:cxnLst/>
              <a:rect l="l" t="t" r="r" b="b"/>
              <a:pathLst>
                <a:path w="298" h="118" extrusionOk="0">
                  <a:moveTo>
                    <a:pt x="137" y="0"/>
                  </a:moveTo>
                  <a:cubicBezTo>
                    <a:pt x="88" y="0"/>
                    <a:pt x="41" y="36"/>
                    <a:pt x="0" y="118"/>
                  </a:cubicBezTo>
                  <a:cubicBezTo>
                    <a:pt x="96" y="118"/>
                    <a:pt x="191" y="106"/>
                    <a:pt x="298" y="106"/>
                  </a:cubicBezTo>
                  <a:cubicBezTo>
                    <a:pt x="243" y="39"/>
                    <a:pt x="189" y="0"/>
                    <a:pt x="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6073950" y="2344325"/>
              <a:ext cx="3900" cy="1350"/>
            </a:xfrm>
            <a:custGeom>
              <a:avLst/>
              <a:gdLst/>
              <a:ahLst/>
              <a:cxnLst/>
              <a:rect l="l" t="t" r="r" b="b"/>
              <a:pathLst>
                <a:path w="156" h="54" extrusionOk="0">
                  <a:moveTo>
                    <a:pt x="83" y="0"/>
                  </a:moveTo>
                  <a:cubicBezTo>
                    <a:pt x="58" y="0"/>
                    <a:pt x="31" y="6"/>
                    <a:pt x="1" y="18"/>
                  </a:cubicBezTo>
                  <a:cubicBezTo>
                    <a:pt x="25" y="30"/>
                    <a:pt x="37" y="54"/>
                    <a:pt x="49" y="54"/>
                  </a:cubicBezTo>
                  <a:cubicBezTo>
                    <a:pt x="96" y="42"/>
                    <a:pt x="120" y="30"/>
                    <a:pt x="156" y="18"/>
                  </a:cubicBezTo>
                  <a:cubicBezTo>
                    <a:pt x="132" y="6"/>
                    <a:pt x="108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6063250" y="2343875"/>
              <a:ext cx="3900" cy="1925"/>
            </a:xfrm>
            <a:custGeom>
              <a:avLst/>
              <a:gdLst/>
              <a:ahLst/>
              <a:cxnLst/>
              <a:rect l="l" t="t" r="r" b="b"/>
              <a:pathLst>
                <a:path w="156" h="77" extrusionOk="0">
                  <a:moveTo>
                    <a:pt x="0" y="0"/>
                  </a:moveTo>
                  <a:cubicBezTo>
                    <a:pt x="12" y="36"/>
                    <a:pt x="36" y="48"/>
                    <a:pt x="48" y="60"/>
                  </a:cubicBezTo>
                  <a:cubicBezTo>
                    <a:pt x="59" y="71"/>
                    <a:pt x="71" y="77"/>
                    <a:pt x="82" y="77"/>
                  </a:cubicBezTo>
                  <a:cubicBezTo>
                    <a:pt x="107" y="77"/>
                    <a:pt x="131" y="53"/>
                    <a:pt x="155" y="12"/>
                  </a:cubicBezTo>
                  <a:cubicBezTo>
                    <a:pt x="107" y="0"/>
                    <a:pt x="6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6016525" y="2323925"/>
              <a:ext cx="4475" cy="1825"/>
            </a:xfrm>
            <a:custGeom>
              <a:avLst/>
              <a:gdLst/>
              <a:ahLst/>
              <a:cxnLst/>
              <a:rect l="l" t="t" r="r" b="b"/>
              <a:pathLst>
                <a:path w="179" h="73" extrusionOk="0">
                  <a:moveTo>
                    <a:pt x="89" y="1"/>
                  </a:moveTo>
                  <a:cubicBezTo>
                    <a:pt x="60" y="1"/>
                    <a:pt x="30" y="24"/>
                    <a:pt x="0" y="72"/>
                  </a:cubicBezTo>
                  <a:lnTo>
                    <a:pt x="179" y="72"/>
                  </a:lnTo>
                  <a:cubicBezTo>
                    <a:pt x="149" y="24"/>
                    <a:pt x="119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6027525" y="2326000"/>
              <a:ext cx="3900" cy="1625"/>
            </a:xfrm>
            <a:custGeom>
              <a:avLst/>
              <a:gdLst/>
              <a:ahLst/>
              <a:cxnLst/>
              <a:rect l="l" t="t" r="r" b="b"/>
              <a:pathLst>
                <a:path w="156" h="65" extrusionOk="0">
                  <a:moveTo>
                    <a:pt x="1" y="1"/>
                  </a:moveTo>
                  <a:cubicBezTo>
                    <a:pt x="12" y="37"/>
                    <a:pt x="36" y="49"/>
                    <a:pt x="48" y="60"/>
                  </a:cubicBezTo>
                  <a:cubicBezTo>
                    <a:pt x="59" y="63"/>
                    <a:pt x="69" y="65"/>
                    <a:pt x="79" y="65"/>
                  </a:cubicBezTo>
                  <a:cubicBezTo>
                    <a:pt x="111" y="65"/>
                    <a:pt x="137" y="47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6023950" y="2323975"/>
              <a:ext cx="3600" cy="2050"/>
            </a:xfrm>
            <a:custGeom>
              <a:avLst/>
              <a:gdLst/>
              <a:ahLst/>
              <a:cxnLst/>
              <a:rect l="l" t="t" r="r" b="b"/>
              <a:pathLst>
                <a:path w="144" h="82" extrusionOk="0">
                  <a:moveTo>
                    <a:pt x="75" y="0"/>
                  </a:moveTo>
                  <a:cubicBezTo>
                    <a:pt x="53" y="0"/>
                    <a:pt x="30" y="24"/>
                    <a:pt x="1" y="70"/>
                  </a:cubicBezTo>
                  <a:cubicBezTo>
                    <a:pt x="36" y="82"/>
                    <a:pt x="84" y="82"/>
                    <a:pt x="144" y="82"/>
                  </a:cubicBezTo>
                  <a:cubicBezTo>
                    <a:pt x="119" y="27"/>
                    <a:pt x="98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5945375" y="2320725"/>
              <a:ext cx="3300" cy="1950"/>
            </a:xfrm>
            <a:custGeom>
              <a:avLst/>
              <a:gdLst/>
              <a:ahLst/>
              <a:cxnLst/>
              <a:rect l="l" t="t" r="r" b="b"/>
              <a:pathLst>
                <a:path w="132" h="78" extrusionOk="0">
                  <a:moveTo>
                    <a:pt x="71" y="0"/>
                  </a:moveTo>
                  <a:cubicBezTo>
                    <a:pt x="38" y="0"/>
                    <a:pt x="9" y="25"/>
                    <a:pt x="0" y="69"/>
                  </a:cubicBezTo>
                  <a:cubicBezTo>
                    <a:pt x="24" y="75"/>
                    <a:pt x="45" y="78"/>
                    <a:pt x="66" y="78"/>
                  </a:cubicBezTo>
                  <a:cubicBezTo>
                    <a:pt x="87" y="78"/>
                    <a:pt x="108" y="75"/>
                    <a:pt x="131" y="69"/>
                  </a:cubicBezTo>
                  <a:cubicBezTo>
                    <a:pt x="131" y="45"/>
                    <a:pt x="120" y="21"/>
                    <a:pt x="108" y="10"/>
                  </a:cubicBezTo>
                  <a:cubicBezTo>
                    <a:pt x="95" y="3"/>
                    <a:pt x="83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5943000" y="2985625"/>
              <a:ext cx="68775" cy="160175"/>
            </a:xfrm>
            <a:custGeom>
              <a:avLst/>
              <a:gdLst/>
              <a:ahLst/>
              <a:cxnLst/>
              <a:rect l="l" t="t" r="r" b="b"/>
              <a:pathLst>
                <a:path w="2751" h="6407" extrusionOk="0">
                  <a:moveTo>
                    <a:pt x="238" y="0"/>
                  </a:moveTo>
                  <a:cubicBezTo>
                    <a:pt x="215" y="24"/>
                    <a:pt x="179" y="48"/>
                    <a:pt x="131" y="60"/>
                  </a:cubicBezTo>
                  <a:cubicBezTo>
                    <a:pt x="72" y="167"/>
                    <a:pt x="48" y="274"/>
                    <a:pt x="36" y="381"/>
                  </a:cubicBezTo>
                  <a:cubicBezTo>
                    <a:pt x="12" y="453"/>
                    <a:pt x="12" y="524"/>
                    <a:pt x="12" y="595"/>
                  </a:cubicBezTo>
                  <a:cubicBezTo>
                    <a:pt x="0" y="988"/>
                    <a:pt x="0" y="1381"/>
                    <a:pt x="12" y="1774"/>
                  </a:cubicBezTo>
                  <a:cubicBezTo>
                    <a:pt x="12" y="1846"/>
                    <a:pt x="36" y="1905"/>
                    <a:pt x="48" y="1977"/>
                  </a:cubicBezTo>
                  <a:cubicBezTo>
                    <a:pt x="119" y="2298"/>
                    <a:pt x="226" y="2608"/>
                    <a:pt x="107" y="2929"/>
                  </a:cubicBezTo>
                  <a:cubicBezTo>
                    <a:pt x="95" y="2989"/>
                    <a:pt x="72" y="3072"/>
                    <a:pt x="60" y="3131"/>
                  </a:cubicBezTo>
                  <a:cubicBezTo>
                    <a:pt x="48" y="3262"/>
                    <a:pt x="48" y="3393"/>
                    <a:pt x="72" y="3524"/>
                  </a:cubicBezTo>
                  <a:cubicBezTo>
                    <a:pt x="274" y="4108"/>
                    <a:pt x="512" y="4679"/>
                    <a:pt x="929" y="5132"/>
                  </a:cubicBezTo>
                  <a:cubicBezTo>
                    <a:pt x="1131" y="5346"/>
                    <a:pt x="1131" y="5584"/>
                    <a:pt x="1024" y="5834"/>
                  </a:cubicBezTo>
                  <a:cubicBezTo>
                    <a:pt x="1238" y="6227"/>
                    <a:pt x="1858" y="5894"/>
                    <a:pt x="2000" y="6406"/>
                  </a:cubicBezTo>
                  <a:cubicBezTo>
                    <a:pt x="2032" y="6402"/>
                    <a:pt x="2064" y="6401"/>
                    <a:pt x="2096" y="6401"/>
                  </a:cubicBezTo>
                  <a:cubicBezTo>
                    <a:pt x="2162" y="6401"/>
                    <a:pt x="2229" y="6406"/>
                    <a:pt x="2294" y="6406"/>
                  </a:cubicBezTo>
                  <a:cubicBezTo>
                    <a:pt x="2412" y="6406"/>
                    <a:pt x="2527" y="6390"/>
                    <a:pt x="2631" y="6299"/>
                  </a:cubicBezTo>
                  <a:cubicBezTo>
                    <a:pt x="2751" y="6060"/>
                    <a:pt x="2655" y="5846"/>
                    <a:pt x="2477" y="5727"/>
                  </a:cubicBezTo>
                  <a:cubicBezTo>
                    <a:pt x="2250" y="5584"/>
                    <a:pt x="2191" y="5370"/>
                    <a:pt x="2084" y="5167"/>
                  </a:cubicBezTo>
                  <a:cubicBezTo>
                    <a:pt x="1965" y="5120"/>
                    <a:pt x="1905" y="5036"/>
                    <a:pt x="1917" y="4894"/>
                  </a:cubicBezTo>
                  <a:lnTo>
                    <a:pt x="1917" y="4882"/>
                  </a:lnTo>
                  <a:cubicBezTo>
                    <a:pt x="1881" y="4822"/>
                    <a:pt x="1834" y="4763"/>
                    <a:pt x="1810" y="4703"/>
                  </a:cubicBezTo>
                  <a:cubicBezTo>
                    <a:pt x="1655" y="4394"/>
                    <a:pt x="1488" y="4060"/>
                    <a:pt x="1346" y="3739"/>
                  </a:cubicBezTo>
                  <a:cubicBezTo>
                    <a:pt x="1274" y="3548"/>
                    <a:pt x="1524" y="3286"/>
                    <a:pt x="1238" y="3143"/>
                  </a:cubicBezTo>
                  <a:cubicBezTo>
                    <a:pt x="988" y="2893"/>
                    <a:pt x="1358" y="2536"/>
                    <a:pt x="1107" y="2274"/>
                  </a:cubicBezTo>
                  <a:lnTo>
                    <a:pt x="1107" y="2274"/>
                  </a:lnTo>
                  <a:lnTo>
                    <a:pt x="1096" y="2298"/>
                  </a:lnTo>
                  <a:cubicBezTo>
                    <a:pt x="762" y="1762"/>
                    <a:pt x="1131" y="1465"/>
                    <a:pt x="1512" y="1167"/>
                  </a:cubicBezTo>
                  <a:cubicBezTo>
                    <a:pt x="1490" y="1144"/>
                    <a:pt x="1462" y="1136"/>
                    <a:pt x="1436" y="1136"/>
                  </a:cubicBezTo>
                  <a:cubicBezTo>
                    <a:pt x="1421" y="1136"/>
                    <a:pt x="1406" y="1139"/>
                    <a:pt x="1393" y="1143"/>
                  </a:cubicBezTo>
                  <a:cubicBezTo>
                    <a:pt x="1250" y="1048"/>
                    <a:pt x="1060" y="1143"/>
                    <a:pt x="941" y="1012"/>
                  </a:cubicBezTo>
                  <a:cubicBezTo>
                    <a:pt x="917" y="976"/>
                    <a:pt x="896" y="959"/>
                    <a:pt x="874" y="959"/>
                  </a:cubicBezTo>
                  <a:cubicBezTo>
                    <a:pt x="851" y="959"/>
                    <a:pt x="828" y="976"/>
                    <a:pt x="798" y="1012"/>
                  </a:cubicBezTo>
                  <a:cubicBezTo>
                    <a:pt x="741" y="1019"/>
                    <a:pt x="676" y="1090"/>
                    <a:pt x="627" y="1090"/>
                  </a:cubicBezTo>
                  <a:cubicBezTo>
                    <a:pt x="594" y="1090"/>
                    <a:pt x="569" y="1058"/>
                    <a:pt x="560" y="953"/>
                  </a:cubicBezTo>
                  <a:cubicBezTo>
                    <a:pt x="465" y="226"/>
                    <a:pt x="453" y="191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5962925" y="2992175"/>
              <a:ext cx="158675" cy="18775"/>
            </a:xfrm>
            <a:custGeom>
              <a:avLst/>
              <a:gdLst/>
              <a:ahLst/>
              <a:cxnLst/>
              <a:rect l="l" t="t" r="r" b="b"/>
              <a:pathLst>
                <a:path w="6347" h="751" extrusionOk="0">
                  <a:moveTo>
                    <a:pt x="251" y="0"/>
                  </a:moveTo>
                  <a:cubicBezTo>
                    <a:pt x="215" y="0"/>
                    <a:pt x="191" y="12"/>
                    <a:pt x="156" y="36"/>
                  </a:cubicBezTo>
                  <a:cubicBezTo>
                    <a:pt x="120" y="83"/>
                    <a:pt x="49" y="131"/>
                    <a:pt x="13" y="179"/>
                  </a:cubicBezTo>
                  <a:cubicBezTo>
                    <a:pt x="1" y="369"/>
                    <a:pt x="1" y="560"/>
                    <a:pt x="1" y="750"/>
                  </a:cubicBezTo>
                  <a:lnTo>
                    <a:pt x="144" y="750"/>
                  </a:lnTo>
                  <a:cubicBezTo>
                    <a:pt x="184" y="630"/>
                    <a:pt x="39" y="360"/>
                    <a:pt x="266" y="360"/>
                  </a:cubicBezTo>
                  <a:cubicBezTo>
                    <a:pt x="309" y="360"/>
                    <a:pt x="366" y="370"/>
                    <a:pt x="441" y="393"/>
                  </a:cubicBezTo>
                  <a:cubicBezTo>
                    <a:pt x="528" y="434"/>
                    <a:pt x="616" y="446"/>
                    <a:pt x="705" y="446"/>
                  </a:cubicBezTo>
                  <a:cubicBezTo>
                    <a:pt x="825" y="446"/>
                    <a:pt x="945" y="424"/>
                    <a:pt x="1061" y="417"/>
                  </a:cubicBezTo>
                  <a:cubicBezTo>
                    <a:pt x="1430" y="396"/>
                    <a:pt x="1795" y="363"/>
                    <a:pt x="2164" y="363"/>
                  </a:cubicBezTo>
                  <a:cubicBezTo>
                    <a:pt x="2425" y="363"/>
                    <a:pt x="2687" y="379"/>
                    <a:pt x="2954" y="429"/>
                  </a:cubicBezTo>
                  <a:cubicBezTo>
                    <a:pt x="3906" y="607"/>
                    <a:pt x="4882" y="631"/>
                    <a:pt x="5847" y="631"/>
                  </a:cubicBezTo>
                  <a:cubicBezTo>
                    <a:pt x="5936" y="655"/>
                    <a:pt x="6025" y="682"/>
                    <a:pt x="6110" y="682"/>
                  </a:cubicBezTo>
                  <a:cubicBezTo>
                    <a:pt x="6195" y="682"/>
                    <a:pt x="6276" y="655"/>
                    <a:pt x="6347" y="572"/>
                  </a:cubicBezTo>
                  <a:cubicBezTo>
                    <a:pt x="6347" y="354"/>
                    <a:pt x="6339" y="152"/>
                    <a:pt x="6096" y="152"/>
                  </a:cubicBezTo>
                  <a:cubicBezTo>
                    <a:pt x="6047" y="152"/>
                    <a:pt x="5988" y="161"/>
                    <a:pt x="5918" y="179"/>
                  </a:cubicBezTo>
                  <a:cubicBezTo>
                    <a:pt x="5590" y="252"/>
                    <a:pt x="5219" y="318"/>
                    <a:pt x="4898" y="318"/>
                  </a:cubicBezTo>
                  <a:cubicBezTo>
                    <a:pt x="4800" y="318"/>
                    <a:pt x="4707" y="312"/>
                    <a:pt x="4621" y="298"/>
                  </a:cubicBezTo>
                  <a:cubicBezTo>
                    <a:pt x="4180" y="214"/>
                    <a:pt x="3728" y="262"/>
                    <a:pt x="3299" y="179"/>
                  </a:cubicBezTo>
                  <a:lnTo>
                    <a:pt x="3299" y="191"/>
                  </a:lnTo>
                  <a:cubicBezTo>
                    <a:pt x="3251" y="232"/>
                    <a:pt x="3204" y="253"/>
                    <a:pt x="3156" y="253"/>
                  </a:cubicBezTo>
                  <a:cubicBezTo>
                    <a:pt x="3108" y="253"/>
                    <a:pt x="3061" y="232"/>
                    <a:pt x="3013" y="191"/>
                  </a:cubicBezTo>
                  <a:cubicBezTo>
                    <a:pt x="2989" y="191"/>
                    <a:pt x="2942" y="179"/>
                    <a:pt x="2894" y="179"/>
                  </a:cubicBezTo>
                  <a:cubicBezTo>
                    <a:pt x="2811" y="137"/>
                    <a:pt x="2733" y="116"/>
                    <a:pt x="2656" y="116"/>
                  </a:cubicBezTo>
                  <a:cubicBezTo>
                    <a:pt x="2579" y="116"/>
                    <a:pt x="2501" y="137"/>
                    <a:pt x="2418" y="179"/>
                  </a:cubicBezTo>
                  <a:lnTo>
                    <a:pt x="2311" y="179"/>
                  </a:lnTo>
                  <a:cubicBezTo>
                    <a:pt x="2251" y="131"/>
                    <a:pt x="2227" y="60"/>
                    <a:pt x="2156" y="36"/>
                  </a:cubicBezTo>
                  <a:lnTo>
                    <a:pt x="2001" y="36"/>
                  </a:lnTo>
                  <a:cubicBezTo>
                    <a:pt x="1930" y="77"/>
                    <a:pt x="1858" y="98"/>
                    <a:pt x="1787" y="98"/>
                  </a:cubicBezTo>
                  <a:cubicBezTo>
                    <a:pt x="1715" y="98"/>
                    <a:pt x="1644" y="77"/>
                    <a:pt x="1573" y="36"/>
                  </a:cubicBezTo>
                  <a:cubicBezTo>
                    <a:pt x="1573" y="24"/>
                    <a:pt x="1561" y="24"/>
                    <a:pt x="1525" y="12"/>
                  </a:cubicBezTo>
                  <a:cubicBezTo>
                    <a:pt x="1519" y="9"/>
                    <a:pt x="1511" y="7"/>
                    <a:pt x="1504" y="7"/>
                  </a:cubicBezTo>
                  <a:cubicBezTo>
                    <a:pt x="1483" y="7"/>
                    <a:pt x="1459" y="18"/>
                    <a:pt x="1442" y="36"/>
                  </a:cubicBezTo>
                  <a:cubicBezTo>
                    <a:pt x="1373" y="68"/>
                    <a:pt x="1298" y="76"/>
                    <a:pt x="1222" y="76"/>
                  </a:cubicBezTo>
                  <a:cubicBezTo>
                    <a:pt x="1162" y="76"/>
                    <a:pt x="1100" y="71"/>
                    <a:pt x="1040" y="71"/>
                  </a:cubicBezTo>
                  <a:cubicBezTo>
                    <a:pt x="928" y="71"/>
                    <a:pt x="819" y="87"/>
                    <a:pt x="727" y="179"/>
                  </a:cubicBezTo>
                  <a:cubicBezTo>
                    <a:pt x="727" y="179"/>
                    <a:pt x="715" y="191"/>
                    <a:pt x="680" y="202"/>
                  </a:cubicBezTo>
                  <a:cubicBezTo>
                    <a:pt x="667" y="206"/>
                    <a:pt x="656" y="207"/>
                    <a:pt x="646" y="207"/>
                  </a:cubicBezTo>
                  <a:cubicBezTo>
                    <a:pt x="618" y="207"/>
                    <a:pt x="599" y="196"/>
                    <a:pt x="572" y="179"/>
                  </a:cubicBezTo>
                  <a:cubicBezTo>
                    <a:pt x="525" y="131"/>
                    <a:pt x="465" y="83"/>
                    <a:pt x="430" y="36"/>
                  </a:cubicBezTo>
                  <a:cubicBezTo>
                    <a:pt x="382" y="36"/>
                    <a:pt x="334" y="24"/>
                    <a:pt x="287" y="24"/>
                  </a:cubicBezTo>
                  <a:cubicBezTo>
                    <a:pt x="287" y="12"/>
                    <a:pt x="275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990625" y="3018350"/>
              <a:ext cx="76525" cy="14325"/>
            </a:xfrm>
            <a:custGeom>
              <a:avLst/>
              <a:gdLst/>
              <a:ahLst/>
              <a:cxnLst/>
              <a:rect l="l" t="t" r="r" b="b"/>
              <a:pathLst>
                <a:path w="3061" h="573" extrusionOk="0">
                  <a:moveTo>
                    <a:pt x="762" y="1"/>
                  </a:moveTo>
                  <a:cubicBezTo>
                    <a:pt x="706" y="45"/>
                    <a:pt x="643" y="59"/>
                    <a:pt x="578" y="59"/>
                  </a:cubicBezTo>
                  <a:cubicBezTo>
                    <a:pt x="475" y="59"/>
                    <a:pt x="365" y="26"/>
                    <a:pt x="262" y="26"/>
                  </a:cubicBezTo>
                  <a:cubicBezTo>
                    <a:pt x="165" y="26"/>
                    <a:pt x="74" y="55"/>
                    <a:pt x="0" y="168"/>
                  </a:cubicBezTo>
                  <a:cubicBezTo>
                    <a:pt x="36" y="179"/>
                    <a:pt x="48" y="227"/>
                    <a:pt x="60" y="263"/>
                  </a:cubicBezTo>
                  <a:cubicBezTo>
                    <a:pt x="750" y="275"/>
                    <a:pt x="1405" y="346"/>
                    <a:pt x="2060" y="572"/>
                  </a:cubicBezTo>
                  <a:lnTo>
                    <a:pt x="3060" y="572"/>
                  </a:lnTo>
                  <a:lnTo>
                    <a:pt x="3060" y="287"/>
                  </a:lnTo>
                  <a:cubicBezTo>
                    <a:pt x="2298" y="132"/>
                    <a:pt x="1536" y="13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6108775" y="2996750"/>
              <a:ext cx="52125" cy="15675"/>
            </a:xfrm>
            <a:custGeom>
              <a:avLst/>
              <a:gdLst/>
              <a:ahLst/>
              <a:cxnLst/>
              <a:rect l="l" t="t" r="r" b="b"/>
              <a:pathLst>
                <a:path w="2085" h="627" extrusionOk="0">
                  <a:moveTo>
                    <a:pt x="1073" y="1"/>
                  </a:moveTo>
                  <a:cubicBezTo>
                    <a:pt x="901" y="1"/>
                    <a:pt x="766" y="57"/>
                    <a:pt x="727" y="281"/>
                  </a:cubicBezTo>
                  <a:cubicBezTo>
                    <a:pt x="715" y="389"/>
                    <a:pt x="596" y="389"/>
                    <a:pt x="501" y="389"/>
                  </a:cubicBezTo>
                  <a:cubicBezTo>
                    <a:pt x="334" y="424"/>
                    <a:pt x="156" y="436"/>
                    <a:pt x="1" y="448"/>
                  </a:cubicBezTo>
                  <a:cubicBezTo>
                    <a:pt x="537" y="627"/>
                    <a:pt x="1073" y="567"/>
                    <a:pt x="1585" y="603"/>
                  </a:cubicBezTo>
                  <a:lnTo>
                    <a:pt x="2085" y="555"/>
                  </a:lnTo>
                  <a:cubicBezTo>
                    <a:pt x="2050" y="433"/>
                    <a:pt x="2053" y="240"/>
                    <a:pt x="1931" y="240"/>
                  </a:cubicBezTo>
                  <a:cubicBezTo>
                    <a:pt x="1886" y="240"/>
                    <a:pt x="1825" y="266"/>
                    <a:pt x="1739" y="329"/>
                  </a:cubicBezTo>
                  <a:cubicBezTo>
                    <a:pt x="1728" y="338"/>
                    <a:pt x="1718" y="342"/>
                    <a:pt x="1709" y="342"/>
                  </a:cubicBezTo>
                  <a:cubicBezTo>
                    <a:pt x="1657" y="342"/>
                    <a:pt x="1630" y="221"/>
                    <a:pt x="1620" y="150"/>
                  </a:cubicBezTo>
                  <a:cubicBezTo>
                    <a:pt x="1561" y="139"/>
                    <a:pt x="1513" y="139"/>
                    <a:pt x="1465" y="139"/>
                  </a:cubicBezTo>
                  <a:cubicBezTo>
                    <a:pt x="1445" y="148"/>
                    <a:pt x="1426" y="152"/>
                    <a:pt x="1409" y="152"/>
                  </a:cubicBezTo>
                  <a:cubicBezTo>
                    <a:pt x="1318" y="152"/>
                    <a:pt x="1272" y="38"/>
                    <a:pt x="1192" y="8"/>
                  </a:cubicBezTo>
                  <a:cubicBezTo>
                    <a:pt x="1151" y="3"/>
                    <a:pt x="1111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5962050" y="3014525"/>
              <a:ext cx="47650" cy="28575"/>
            </a:xfrm>
            <a:custGeom>
              <a:avLst/>
              <a:gdLst/>
              <a:ahLst/>
              <a:cxnLst/>
              <a:rect l="l" t="t" r="r" b="b"/>
              <a:pathLst>
                <a:path w="1906" h="1143" extrusionOk="0">
                  <a:moveTo>
                    <a:pt x="983" y="1"/>
                  </a:moveTo>
                  <a:cubicBezTo>
                    <a:pt x="905" y="1"/>
                    <a:pt x="828" y="4"/>
                    <a:pt x="750" y="11"/>
                  </a:cubicBezTo>
                  <a:cubicBezTo>
                    <a:pt x="60" y="309"/>
                    <a:pt x="0" y="451"/>
                    <a:pt x="334" y="1142"/>
                  </a:cubicBezTo>
                  <a:cubicBezTo>
                    <a:pt x="310" y="1011"/>
                    <a:pt x="298" y="856"/>
                    <a:pt x="286" y="725"/>
                  </a:cubicBezTo>
                  <a:cubicBezTo>
                    <a:pt x="276" y="384"/>
                    <a:pt x="290" y="298"/>
                    <a:pt x="519" y="298"/>
                  </a:cubicBezTo>
                  <a:cubicBezTo>
                    <a:pt x="569" y="298"/>
                    <a:pt x="630" y="302"/>
                    <a:pt x="703" y="309"/>
                  </a:cubicBezTo>
                  <a:cubicBezTo>
                    <a:pt x="810" y="309"/>
                    <a:pt x="929" y="368"/>
                    <a:pt x="1024" y="392"/>
                  </a:cubicBezTo>
                  <a:cubicBezTo>
                    <a:pt x="1072" y="368"/>
                    <a:pt x="1107" y="332"/>
                    <a:pt x="1143" y="309"/>
                  </a:cubicBezTo>
                  <a:cubicBezTo>
                    <a:pt x="1212" y="290"/>
                    <a:pt x="1283" y="286"/>
                    <a:pt x="1354" y="286"/>
                  </a:cubicBezTo>
                  <a:cubicBezTo>
                    <a:pt x="1407" y="286"/>
                    <a:pt x="1461" y="288"/>
                    <a:pt x="1513" y="288"/>
                  </a:cubicBezTo>
                  <a:cubicBezTo>
                    <a:pt x="1658" y="288"/>
                    <a:pt x="1795" y="271"/>
                    <a:pt x="1905" y="142"/>
                  </a:cubicBezTo>
                  <a:cubicBezTo>
                    <a:pt x="1609" y="56"/>
                    <a:pt x="1297" y="1"/>
                    <a:pt x="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2"/>
            <p:cNvSpPr/>
            <p:nvPr/>
          </p:nvSpPr>
          <p:spPr>
            <a:xfrm>
              <a:off x="5966500" y="3010925"/>
              <a:ext cx="11350" cy="4275"/>
            </a:xfrm>
            <a:custGeom>
              <a:avLst/>
              <a:gdLst/>
              <a:ahLst/>
              <a:cxnLst/>
              <a:rect l="l" t="t" r="r" b="b"/>
              <a:pathLst>
                <a:path w="454" h="171" extrusionOk="0">
                  <a:moveTo>
                    <a:pt x="1" y="0"/>
                  </a:moveTo>
                  <a:cubicBezTo>
                    <a:pt x="67" y="133"/>
                    <a:pt x="157" y="170"/>
                    <a:pt x="258" y="170"/>
                  </a:cubicBezTo>
                  <a:cubicBezTo>
                    <a:pt x="320" y="170"/>
                    <a:pt x="386" y="157"/>
                    <a:pt x="453" y="1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6135575" y="2609975"/>
              <a:ext cx="22350" cy="13725"/>
            </a:xfrm>
            <a:custGeom>
              <a:avLst/>
              <a:gdLst/>
              <a:ahLst/>
              <a:cxnLst/>
              <a:rect l="l" t="t" r="r" b="b"/>
              <a:pathLst>
                <a:path w="894" h="549" extrusionOk="0">
                  <a:moveTo>
                    <a:pt x="548" y="0"/>
                  </a:moveTo>
                  <a:cubicBezTo>
                    <a:pt x="203" y="12"/>
                    <a:pt x="155" y="346"/>
                    <a:pt x="1" y="548"/>
                  </a:cubicBezTo>
                  <a:cubicBezTo>
                    <a:pt x="192" y="548"/>
                    <a:pt x="384" y="507"/>
                    <a:pt x="580" y="507"/>
                  </a:cubicBezTo>
                  <a:cubicBezTo>
                    <a:pt x="664" y="507"/>
                    <a:pt x="748" y="515"/>
                    <a:pt x="834" y="536"/>
                  </a:cubicBezTo>
                  <a:cubicBezTo>
                    <a:pt x="846" y="489"/>
                    <a:pt x="858" y="465"/>
                    <a:pt x="894" y="417"/>
                  </a:cubicBezTo>
                  <a:cubicBezTo>
                    <a:pt x="894" y="370"/>
                    <a:pt x="870" y="322"/>
                    <a:pt x="858" y="286"/>
                  </a:cubicBezTo>
                  <a:cubicBezTo>
                    <a:pt x="834" y="227"/>
                    <a:pt x="786" y="167"/>
                    <a:pt x="739" y="108"/>
                  </a:cubicBezTo>
                  <a:cubicBezTo>
                    <a:pt x="679" y="60"/>
                    <a:pt x="608" y="48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6079625" y="2605000"/>
              <a:ext cx="25025" cy="13925"/>
            </a:xfrm>
            <a:custGeom>
              <a:avLst/>
              <a:gdLst/>
              <a:ahLst/>
              <a:cxnLst/>
              <a:rect l="l" t="t" r="r" b="b"/>
              <a:pathLst>
                <a:path w="1001" h="557" extrusionOk="0">
                  <a:moveTo>
                    <a:pt x="323" y="1"/>
                  </a:moveTo>
                  <a:cubicBezTo>
                    <a:pt x="292" y="1"/>
                    <a:pt x="260" y="7"/>
                    <a:pt x="226" y="21"/>
                  </a:cubicBezTo>
                  <a:cubicBezTo>
                    <a:pt x="155" y="211"/>
                    <a:pt x="0" y="438"/>
                    <a:pt x="357" y="497"/>
                  </a:cubicBezTo>
                  <a:lnTo>
                    <a:pt x="369" y="557"/>
                  </a:lnTo>
                  <a:cubicBezTo>
                    <a:pt x="405" y="521"/>
                    <a:pt x="429" y="509"/>
                    <a:pt x="476" y="509"/>
                  </a:cubicBezTo>
                  <a:cubicBezTo>
                    <a:pt x="631" y="497"/>
                    <a:pt x="774" y="461"/>
                    <a:pt x="929" y="438"/>
                  </a:cubicBezTo>
                  <a:cubicBezTo>
                    <a:pt x="965" y="402"/>
                    <a:pt x="1000" y="366"/>
                    <a:pt x="988" y="283"/>
                  </a:cubicBezTo>
                  <a:cubicBezTo>
                    <a:pt x="953" y="247"/>
                    <a:pt x="905" y="199"/>
                    <a:pt x="869" y="164"/>
                  </a:cubicBezTo>
                  <a:cubicBezTo>
                    <a:pt x="846" y="152"/>
                    <a:pt x="822" y="152"/>
                    <a:pt x="786" y="140"/>
                  </a:cubicBezTo>
                  <a:cubicBezTo>
                    <a:pt x="766" y="146"/>
                    <a:pt x="746" y="149"/>
                    <a:pt x="727" y="149"/>
                  </a:cubicBezTo>
                  <a:cubicBezTo>
                    <a:pt x="585" y="149"/>
                    <a:pt x="474" y="1"/>
                    <a:pt x="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6131400" y="1743050"/>
              <a:ext cx="62850" cy="12675"/>
            </a:xfrm>
            <a:custGeom>
              <a:avLst/>
              <a:gdLst/>
              <a:ahLst/>
              <a:cxnLst/>
              <a:rect l="l" t="t" r="r" b="b"/>
              <a:pathLst>
                <a:path w="2514" h="507" extrusionOk="0">
                  <a:moveTo>
                    <a:pt x="721" y="1"/>
                  </a:moveTo>
                  <a:cubicBezTo>
                    <a:pt x="674" y="1"/>
                    <a:pt x="626" y="18"/>
                    <a:pt x="584" y="54"/>
                  </a:cubicBezTo>
                  <a:cubicBezTo>
                    <a:pt x="584" y="66"/>
                    <a:pt x="560" y="90"/>
                    <a:pt x="537" y="102"/>
                  </a:cubicBezTo>
                  <a:cubicBezTo>
                    <a:pt x="525" y="105"/>
                    <a:pt x="514" y="106"/>
                    <a:pt x="505" y="106"/>
                  </a:cubicBezTo>
                  <a:cubicBezTo>
                    <a:pt x="476" y="106"/>
                    <a:pt x="456" y="93"/>
                    <a:pt x="429" y="66"/>
                  </a:cubicBezTo>
                  <a:cubicBezTo>
                    <a:pt x="346" y="66"/>
                    <a:pt x="239" y="54"/>
                    <a:pt x="144" y="54"/>
                  </a:cubicBezTo>
                  <a:cubicBezTo>
                    <a:pt x="117" y="32"/>
                    <a:pt x="93" y="21"/>
                    <a:pt x="73" y="21"/>
                  </a:cubicBezTo>
                  <a:cubicBezTo>
                    <a:pt x="40" y="21"/>
                    <a:pt x="16" y="50"/>
                    <a:pt x="1" y="102"/>
                  </a:cubicBezTo>
                  <a:cubicBezTo>
                    <a:pt x="13" y="209"/>
                    <a:pt x="13" y="292"/>
                    <a:pt x="13" y="388"/>
                  </a:cubicBezTo>
                  <a:lnTo>
                    <a:pt x="13" y="507"/>
                  </a:lnTo>
                  <a:cubicBezTo>
                    <a:pt x="241" y="470"/>
                    <a:pt x="468" y="458"/>
                    <a:pt x="698" y="458"/>
                  </a:cubicBezTo>
                  <a:cubicBezTo>
                    <a:pt x="1070" y="458"/>
                    <a:pt x="1446" y="488"/>
                    <a:pt x="1832" y="488"/>
                  </a:cubicBezTo>
                  <a:cubicBezTo>
                    <a:pt x="2055" y="488"/>
                    <a:pt x="2282" y="478"/>
                    <a:pt x="2513" y="447"/>
                  </a:cubicBezTo>
                  <a:cubicBezTo>
                    <a:pt x="2346" y="328"/>
                    <a:pt x="2251" y="245"/>
                    <a:pt x="2156" y="185"/>
                  </a:cubicBezTo>
                  <a:cubicBezTo>
                    <a:pt x="1787" y="66"/>
                    <a:pt x="1382" y="173"/>
                    <a:pt x="1013" y="54"/>
                  </a:cubicBezTo>
                  <a:lnTo>
                    <a:pt x="858" y="54"/>
                  </a:lnTo>
                  <a:cubicBezTo>
                    <a:pt x="816" y="18"/>
                    <a:pt x="769" y="1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5858750" y="2350425"/>
              <a:ext cx="130100" cy="26300"/>
            </a:xfrm>
            <a:custGeom>
              <a:avLst/>
              <a:gdLst/>
              <a:ahLst/>
              <a:cxnLst/>
              <a:rect l="l" t="t" r="r" b="b"/>
              <a:pathLst>
                <a:path w="5204" h="1052" extrusionOk="0">
                  <a:moveTo>
                    <a:pt x="36" y="0"/>
                  </a:moveTo>
                  <a:lnTo>
                    <a:pt x="36" y="0"/>
                  </a:lnTo>
                  <a:cubicBezTo>
                    <a:pt x="1" y="334"/>
                    <a:pt x="275" y="298"/>
                    <a:pt x="453" y="322"/>
                  </a:cubicBezTo>
                  <a:cubicBezTo>
                    <a:pt x="727" y="334"/>
                    <a:pt x="906" y="441"/>
                    <a:pt x="1025" y="655"/>
                  </a:cubicBezTo>
                  <a:cubicBezTo>
                    <a:pt x="1275" y="881"/>
                    <a:pt x="1608" y="893"/>
                    <a:pt x="1918" y="1000"/>
                  </a:cubicBezTo>
                  <a:cubicBezTo>
                    <a:pt x="2107" y="1033"/>
                    <a:pt x="2294" y="1051"/>
                    <a:pt x="2482" y="1051"/>
                  </a:cubicBezTo>
                  <a:cubicBezTo>
                    <a:pt x="2636" y="1051"/>
                    <a:pt x="2793" y="1039"/>
                    <a:pt x="2953" y="1012"/>
                  </a:cubicBezTo>
                  <a:cubicBezTo>
                    <a:pt x="2972" y="1023"/>
                    <a:pt x="2988" y="1028"/>
                    <a:pt x="3003" y="1028"/>
                  </a:cubicBezTo>
                  <a:cubicBezTo>
                    <a:pt x="3090" y="1028"/>
                    <a:pt x="3132" y="867"/>
                    <a:pt x="3220" y="867"/>
                  </a:cubicBezTo>
                  <a:cubicBezTo>
                    <a:pt x="3245" y="867"/>
                    <a:pt x="3275" y="881"/>
                    <a:pt x="3311" y="917"/>
                  </a:cubicBezTo>
                  <a:cubicBezTo>
                    <a:pt x="3370" y="941"/>
                    <a:pt x="3418" y="941"/>
                    <a:pt x="3477" y="941"/>
                  </a:cubicBezTo>
                  <a:cubicBezTo>
                    <a:pt x="3501" y="929"/>
                    <a:pt x="3537" y="929"/>
                    <a:pt x="3573" y="917"/>
                  </a:cubicBezTo>
                  <a:cubicBezTo>
                    <a:pt x="3787" y="822"/>
                    <a:pt x="4025" y="762"/>
                    <a:pt x="4263" y="691"/>
                  </a:cubicBezTo>
                  <a:cubicBezTo>
                    <a:pt x="4549" y="584"/>
                    <a:pt x="4882" y="679"/>
                    <a:pt x="5144" y="500"/>
                  </a:cubicBezTo>
                  <a:cubicBezTo>
                    <a:pt x="5192" y="453"/>
                    <a:pt x="5204" y="393"/>
                    <a:pt x="5192" y="322"/>
                  </a:cubicBezTo>
                  <a:cubicBezTo>
                    <a:pt x="4954" y="262"/>
                    <a:pt x="4680" y="334"/>
                    <a:pt x="4466" y="203"/>
                  </a:cubicBezTo>
                  <a:cubicBezTo>
                    <a:pt x="3823" y="191"/>
                    <a:pt x="3192" y="167"/>
                    <a:pt x="2561" y="143"/>
                  </a:cubicBezTo>
                  <a:cubicBezTo>
                    <a:pt x="2533" y="142"/>
                    <a:pt x="2505" y="142"/>
                    <a:pt x="2478" y="142"/>
                  </a:cubicBezTo>
                  <a:cubicBezTo>
                    <a:pt x="2330" y="142"/>
                    <a:pt x="2182" y="152"/>
                    <a:pt x="2036" y="152"/>
                  </a:cubicBezTo>
                  <a:cubicBezTo>
                    <a:pt x="1833" y="152"/>
                    <a:pt x="1634" y="132"/>
                    <a:pt x="1441" y="36"/>
                  </a:cubicBezTo>
                  <a:cubicBezTo>
                    <a:pt x="965" y="24"/>
                    <a:pt x="489" y="24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6058175" y="2364400"/>
              <a:ext cx="120575" cy="23950"/>
            </a:xfrm>
            <a:custGeom>
              <a:avLst/>
              <a:gdLst/>
              <a:ahLst/>
              <a:cxnLst/>
              <a:rect l="l" t="t" r="r" b="b"/>
              <a:pathLst>
                <a:path w="4823" h="958" extrusionOk="0">
                  <a:moveTo>
                    <a:pt x="370" y="1"/>
                  </a:moveTo>
                  <a:cubicBezTo>
                    <a:pt x="322" y="48"/>
                    <a:pt x="322" y="108"/>
                    <a:pt x="322" y="156"/>
                  </a:cubicBezTo>
                  <a:cubicBezTo>
                    <a:pt x="549" y="370"/>
                    <a:pt x="1" y="441"/>
                    <a:pt x="239" y="656"/>
                  </a:cubicBezTo>
                  <a:cubicBezTo>
                    <a:pt x="1084" y="870"/>
                    <a:pt x="1965" y="918"/>
                    <a:pt x="2835" y="930"/>
                  </a:cubicBezTo>
                  <a:cubicBezTo>
                    <a:pt x="3052" y="941"/>
                    <a:pt x="3264" y="958"/>
                    <a:pt x="3473" y="958"/>
                  </a:cubicBezTo>
                  <a:cubicBezTo>
                    <a:pt x="3699" y="958"/>
                    <a:pt x="3922" y="938"/>
                    <a:pt x="4144" y="870"/>
                  </a:cubicBezTo>
                  <a:cubicBezTo>
                    <a:pt x="4371" y="727"/>
                    <a:pt x="4644" y="668"/>
                    <a:pt x="4823" y="453"/>
                  </a:cubicBezTo>
                  <a:cubicBezTo>
                    <a:pt x="4740" y="418"/>
                    <a:pt x="4656" y="358"/>
                    <a:pt x="4561" y="358"/>
                  </a:cubicBezTo>
                  <a:cubicBezTo>
                    <a:pt x="3168" y="298"/>
                    <a:pt x="1763" y="132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5964425" y="2361125"/>
              <a:ext cx="103000" cy="20400"/>
            </a:xfrm>
            <a:custGeom>
              <a:avLst/>
              <a:gdLst/>
              <a:ahLst/>
              <a:cxnLst/>
              <a:rect l="l" t="t" r="r" b="b"/>
              <a:pathLst>
                <a:path w="4120" h="816" extrusionOk="0">
                  <a:moveTo>
                    <a:pt x="1822" y="1"/>
                  </a:moveTo>
                  <a:cubicBezTo>
                    <a:pt x="1810" y="13"/>
                    <a:pt x="1786" y="25"/>
                    <a:pt x="1739" y="48"/>
                  </a:cubicBezTo>
                  <a:cubicBezTo>
                    <a:pt x="1662" y="136"/>
                    <a:pt x="1581" y="164"/>
                    <a:pt x="1498" y="164"/>
                  </a:cubicBezTo>
                  <a:cubicBezTo>
                    <a:pt x="1354" y="164"/>
                    <a:pt x="1203" y="81"/>
                    <a:pt x="1061" y="81"/>
                  </a:cubicBezTo>
                  <a:cubicBezTo>
                    <a:pt x="1028" y="81"/>
                    <a:pt x="996" y="86"/>
                    <a:pt x="965" y="96"/>
                  </a:cubicBezTo>
                  <a:cubicBezTo>
                    <a:pt x="905" y="108"/>
                    <a:pt x="842" y="111"/>
                    <a:pt x="777" y="111"/>
                  </a:cubicBezTo>
                  <a:cubicBezTo>
                    <a:pt x="705" y="111"/>
                    <a:pt x="632" y="107"/>
                    <a:pt x="559" y="107"/>
                  </a:cubicBezTo>
                  <a:cubicBezTo>
                    <a:pt x="360" y="107"/>
                    <a:pt x="165" y="135"/>
                    <a:pt x="24" y="346"/>
                  </a:cubicBezTo>
                  <a:cubicBezTo>
                    <a:pt x="0" y="453"/>
                    <a:pt x="0" y="560"/>
                    <a:pt x="72" y="668"/>
                  </a:cubicBezTo>
                  <a:cubicBezTo>
                    <a:pt x="192" y="765"/>
                    <a:pt x="326" y="815"/>
                    <a:pt x="469" y="815"/>
                  </a:cubicBezTo>
                  <a:cubicBezTo>
                    <a:pt x="552" y="815"/>
                    <a:pt x="639" y="798"/>
                    <a:pt x="727" y="763"/>
                  </a:cubicBezTo>
                  <a:cubicBezTo>
                    <a:pt x="899" y="744"/>
                    <a:pt x="1072" y="738"/>
                    <a:pt x="1244" y="738"/>
                  </a:cubicBezTo>
                  <a:cubicBezTo>
                    <a:pt x="1498" y="738"/>
                    <a:pt x="1752" y="751"/>
                    <a:pt x="2005" y="751"/>
                  </a:cubicBezTo>
                  <a:cubicBezTo>
                    <a:pt x="2234" y="751"/>
                    <a:pt x="2463" y="741"/>
                    <a:pt x="2691" y="703"/>
                  </a:cubicBezTo>
                  <a:cubicBezTo>
                    <a:pt x="2811" y="380"/>
                    <a:pt x="3036" y="337"/>
                    <a:pt x="3278" y="337"/>
                  </a:cubicBezTo>
                  <a:cubicBezTo>
                    <a:pt x="3367" y="337"/>
                    <a:pt x="3458" y="343"/>
                    <a:pt x="3548" y="343"/>
                  </a:cubicBezTo>
                  <a:cubicBezTo>
                    <a:pt x="3600" y="343"/>
                    <a:pt x="3653" y="341"/>
                    <a:pt x="3703" y="334"/>
                  </a:cubicBezTo>
                  <a:cubicBezTo>
                    <a:pt x="3834" y="322"/>
                    <a:pt x="3989" y="310"/>
                    <a:pt x="4084" y="203"/>
                  </a:cubicBezTo>
                  <a:cubicBezTo>
                    <a:pt x="4108" y="179"/>
                    <a:pt x="4120" y="156"/>
                    <a:pt x="4120" y="132"/>
                  </a:cubicBezTo>
                  <a:cubicBezTo>
                    <a:pt x="3805" y="33"/>
                    <a:pt x="3488" y="10"/>
                    <a:pt x="3170" y="10"/>
                  </a:cubicBezTo>
                  <a:cubicBezTo>
                    <a:pt x="2889" y="10"/>
                    <a:pt x="2607" y="28"/>
                    <a:pt x="2327" y="28"/>
                  </a:cubicBezTo>
                  <a:cubicBezTo>
                    <a:pt x="2158" y="28"/>
                    <a:pt x="1990" y="22"/>
                    <a:pt x="1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2"/>
            <p:cNvSpPr/>
            <p:nvPr/>
          </p:nvSpPr>
          <p:spPr>
            <a:xfrm>
              <a:off x="6189450" y="2376025"/>
              <a:ext cx="81275" cy="16425"/>
            </a:xfrm>
            <a:custGeom>
              <a:avLst/>
              <a:gdLst/>
              <a:ahLst/>
              <a:cxnLst/>
              <a:rect l="l" t="t" r="r" b="b"/>
              <a:pathLst>
                <a:path w="3251" h="657" extrusionOk="0">
                  <a:moveTo>
                    <a:pt x="1" y="0"/>
                  </a:moveTo>
                  <a:cubicBezTo>
                    <a:pt x="60" y="405"/>
                    <a:pt x="393" y="322"/>
                    <a:pt x="655" y="357"/>
                  </a:cubicBezTo>
                  <a:cubicBezTo>
                    <a:pt x="696" y="361"/>
                    <a:pt x="736" y="363"/>
                    <a:pt x="777" y="363"/>
                  </a:cubicBezTo>
                  <a:cubicBezTo>
                    <a:pt x="880" y="363"/>
                    <a:pt x="984" y="354"/>
                    <a:pt x="1090" y="354"/>
                  </a:cubicBezTo>
                  <a:cubicBezTo>
                    <a:pt x="1202" y="354"/>
                    <a:pt x="1316" y="364"/>
                    <a:pt x="1429" y="405"/>
                  </a:cubicBezTo>
                  <a:cubicBezTo>
                    <a:pt x="1572" y="453"/>
                    <a:pt x="1751" y="453"/>
                    <a:pt x="1858" y="607"/>
                  </a:cubicBezTo>
                  <a:lnTo>
                    <a:pt x="1846" y="607"/>
                  </a:lnTo>
                  <a:cubicBezTo>
                    <a:pt x="1876" y="619"/>
                    <a:pt x="1906" y="625"/>
                    <a:pt x="1935" y="625"/>
                  </a:cubicBezTo>
                  <a:cubicBezTo>
                    <a:pt x="1965" y="625"/>
                    <a:pt x="1995" y="619"/>
                    <a:pt x="2025" y="607"/>
                  </a:cubicBezTo>
                  <a:lnTo>
                    <a:pt x="2001" y="607"/>
                  </a:lnTo>
                  <a:cubicBezTo>
                    <a:pt x="2001" y="572"/>
                    <a:pt x="2001" y="560"/>
                    <a:pt x="2037" y="548"/>
                  </a:cubicBezTo>
                  <a:cubicBezTo>
                    <a:pt x="2050" y="545"/>
                    <a:pt x="2062" y="544"/>
                    <a:pt x="2073" y="544"/>
                  </a:cubicBezTo>
                  <a:cubicBezTo>
                    <a:pt x="2111" y="544"/>
                    <a:pt x="2134" y="561"/>
                    <a:pt x="2144" y="607"/>
                  </a:cubicBezTo>
                  <a:lnTo>
                    <a:pt x="2168" y="619"/>
                  </a:lnTo>
                  <a:lnTo>
                    <a:pt x="2203" y="595"/>
                  </a:lnTo>
                  <a:cubicBezTo>
                    <a:pt x="2334" y="639"/>
                    <a:pt x="2471" y="657"/>
                    <a:pt x="2612" y="657"/>
                  </a:cubicBezTo>
                  <a:cubicBezTo>
                    <a:pt x="2740" y="657"/>
                    <a:pt x="2870" y="642"/>
                    <a:pt x="3001" y="619"/>
                  </a:cubicBezTo>
                  <a:cubicBezTo>
                    <a:pt x="3239" y="595"/>
                    <a:pt x="3251" y="441"/>
                    <a:pt x="3180" y="250"/>
                  </a:cubicBezTo>
                  <a:lnTo>
                    <a:pt x="3180" y="250"/>
                  </a:lnTo>
                  <a:lnTo>
                    <a:pt x="3180" y="262"/>
                  </a:lnTo>
                  <a:cubicBezTo>
                    <a:pt x="3120" y="238"/>
                    <a:pt x="3060" y="203"/>
                    <a:pt x="3013" y="155"/>
                  </a:cubicBezTo>
                  <a:cubicBezTo>
                    <a:pt x="2934" y="134"/>
                    <a:pt x="2851" y="116"/>
                    <a:pt x="2764" y="116"/>
                  </a:cubicBezTo>
                  <a:cubicBezTo>
                    <a:pt x="2706" y="116"/>
                    <a:pt x="2646" y="124"/>
                    <a:pt x="2584" y="143"/>
                  </a:cubicBezTo>
                  <a:cubicBezTo>
                    <a:pt x="2513" y="203"/>
                    <a:pt x="2441" y="232"/>
                    <a:pt x="2370" y="232"/>
                  </a:cubicBezTo>
                  <a:cubicBezTo>
                    <a:pt x="2298" y="232"/>
                    <a:pt x="2227" y="203"/>
                    <a:pt x="2156" y="143"/>
                  </a:cubicBezTo>
                  <a:cubicBezTo>
                    <a:pt x="2096" y="95"/>
                    <a:pt x="2048" y="60"/>
                    <a:pt x="1989" y="12"/>
                  </a:cubicBezTo>
                  <a:cubicBezTo>
                    <a:pt x="1322" y="12"/>
                    <a:pt x="667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6163250" y="2373625"/>
              <a:ext cx="66700" cy="17900"/>
            </a:xfrm>
            <a:custGeom>
              <a:avLst/>
              <a:gdLst/>
              <a:ahLst/>
              <a:cxnLst/>
              <a:rect l="l" t="t" r="r" b="b"/>
              <a:pathLst>
                <a:path w="2668" h="716" extrusionOk="0">
                  <a:moveTo>
                    <a:pt x="813" y="65"/>
                  </a:moveTo>
                  <a:cubicBezTo>
                    <a:pt x="750" y="65"/>
                    <a:pt x="686" y="73"/>
                    <a:pt x="620" y="84"/>
                  </a:cubicBezTo>
                  <a:cubicBezTo>
                    <a:pt x="394" y="156"/>
                    <a:pt x="48" y="1"/>
                    <a:pt x="1" y="406"/>
                  </a:cubicBezTo>
                  <a:cubicBezTo>
                    <a:pt x="144" y="608"/>
                    <a:pt x="346" y="656"/>
                    <a:pt x="572" y="703"/>
                  </a:cubicBezTo>
                  <a:cubicBezTo>
                    <a:pt x="679" y="715"/>
                    <a:pt x="799" y="715"/>
                    <a:pt x="894" y="715"/>
                  </a:cubicBezTo>
                  <a:lnTo>
                    <a:pt x="1430" y="715"/>
                  </a:lnTo>
                  <a:cubicBezTo>
                    <a:pt x="1549" y="715"/>
                    <a:pt x="1656" y="715"/>
                    <a:pt x="1763" y="703"/>
                  </a:cubicBezTo>
                  <a:cubicBezTo>
                    <a:pt x="1906" y="691"/>
                    <a:pt x="2025" y="608"/>
                    <a:pt x="2180" y="596"/>
                  </a:cubicBezTo>
                  <a:cubicBezTo>
                    <a:pt x="2197" y="595"/>
                    <a:pt x="2214" y="594"/>
                    <a:pt x="2232" y="594"/>
                  </a:cubicBezTo>
                  <a:cubicBezTo>
                    <a:pt x="2300" y="594"/>
                    <a:pt x="2371" y="603"/>
                    <a:pt x="2439" y="603"/>
                  </a:cubicBezTo>
                  <a:cubicBezTo>
                    <a:pt x="2498" y="603"/>
                    <a:pt x="2555" y="597"/>
                    <a:pt x="2608" y="572"/>
                  </a:cubicBezTo>
                  <a:cubicBezTo>
                    <a:pt x="2668" y="513"/>
                    <a:pt x="2668" y="453"/>
                    <a:pt x="2608" y="394"/>
                  </a:cubicBezTo>
                  <a:cubicBezTo>
                    <a:pt x="2450" y="299"/>
                    <a:pt x="2285" y="267"/>
                    <a:pt x="2120" y="267"/>
                  </a:cubicBezTo>
                  <a:cubicBezTo>
                    <a:pt x="2037" y="267"/>
                    <a:pt x="1953" y="275"/>
                    <a:pt x="1870" y="287"/>
                  </a:cubicBezTo>
                  <a:cubicBezTo>
                    <a:pt x="1776" y="302"/>
                    <a:pt x="1684" y="312"/>
                    <a:pt x="1594" y="312"/>
                  </a:cubicBezTo>
                  <a:cubicBezTo>
                    <a:pt x="1396" y="312"/>
                    <a:pt x="1208" y="263"/>
                    <a:pt x="1037" y="108"/>
                  </a:cubicBezTo>
                  <a:cubicBezTo>
                    <a:pt x="960" y="76"/>
                    <a:pt x="887" y="65"/>
                    <a:pt x="813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6204925" y="2346875"/>
              <a:ext cx="36950" cy="7450"/>
            </a:xfrm>
            <a:custGeom>
              <a:avLst/>
              <a:gdLst/>
              <a:ahLst/>
              <a:cxnLst/>
              <a:rect l="l" t="t" r="r" b="b"/>
              <a:pathLst>
                <a:path w="1478" h="298" extrusionOk="0">
                  <a:moveTo>
                    <a:pt x="978" y="0"/>
                  </a:moveTo>
                  <a:cubicBezTo>
                    <a:pt x="786" y="0"/>
                    <a:pt x="598" y="79"/>
                    <a:pt x="407" y="79"/>
                  </a:cubicBezTo>
                  <a:cubicBezTo>
                    <a:pt x="343" y="79"/>
                    <a:pt x="279" y="70"/>
                    <a:pt x="215" y="47"/>
                  </a:cubicBezTo>
                  <a:cubicBezTo>
                    <a:pt x="120" y="107"/>
                    <a:pt x="1" y="154"/>
                    <a:pt x="72" y="297"/>
                  </a:cubicBezTo>
                  <a:cubicBezTo>
                    <a:pt x="536" y="285"/>
                    <a:pt x="1013" y="285"/>
                    <a:pt x="1477" y="285"/>
                  </a:cubicBezTo>
                  <a:cubicBezTo>
                    <a:pt x="1406" y="130"/>
                    <a:pt x="1168" y="190"/>
                    <a:pt x="1096" y="11"/>
                  </a:cubicBezTo>
                  <a:cubicBezTo>
                    <a:pt x="1057" y="3"/>
                    <a:pt x="1017" y="0"/>
                    <a:pt x="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2"/>
            <p:cNvSpPr/>
            <p:nvPr/>
          </p:nvSpPr>
          <p:spPr>
            <a:xfrm>
              <a:off x="6181725" y="2347050"/>
              <a:ext cx="28575" cy="10800"/>
            </a:xfrm>
            <a:custGeom>
              <a:avLst/>
              <a:gdLst/>
              <a:ahLst/>
              <a:cxnLst/>
              <a:rect l="l" t="t" r="r" b="b"/>
              <a:pathLst>
                <a:path w="1143" h="432" extrusionOk="0">
                  <a:moveTo>
                    <a:pt x="692" y="1"/>
                  </a:moveTo>
                  <a:cubicBezTo>
                    <a:pt x="509" y="1"/>
                    <a:pt x="326" y="19"/>
                    <a:pt x="143" y="52"/>
                  </a:cubicBezTo>
                  <a:cubicBezTo>
                    <a:pt x="321" y="254"/>
                    <a:pt x="83" y="326"/>
                    <a:pt x="0" y="421"/>
                  </a:cubicBezTo>
                  <a:cubicBezTo>
                    <a:pt x="44" y="429"/>
                    <a:pt x="88" y="432"/>
                    <a:pt x="132" y="432"/>
                  </a:cubicBezTo>
                  <a:cubicBezTo>
                    <a:pt x="418" y="432"/>
                    <a:pt x="691" y="290"/>
                    <a:pt x="971" y="290"/>
                  </a:cubicBezTo>
                  <a:cubicBezTo>
                    <a:pt x="981" y="290"/>
                    <a:pt x="991" y="290"/>
                    <a:pt x="1000" y="290"/>
                  </a:cubicBezTo>
                  <a:cubicBezTo>
                    <a:pt x="1048" y="207"/>
                    <a:pt x="1095" y="123"/>
                    <a:pt x="1143" y="40"/>
                  </a:cubicBezTo>
                  <a:cubicBezTo>
                    <a:pt x="993" y="13"/>
                    <a:pt x="843" y="1"/>
                    <a:pt x="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2"/>
            <p:cNvSpPr/>
            <p:nvPr/>
          </p:nvSpPr>
          <p:spPr>
            <a:xfrm>
              <a:off x="5968900" y="2343675"/>
              <a:ext cx="30075" cy="3500"/>
            </a:xfrm>
            <a:custGeom>
              <a:avLst/>
              <a:gdLst/>
              <a:ahLst/>
              <a:cxnLst/>
              <a:rect l="l" t="t" r="r" b="b"/>
              <a:pathLst>
                <a:path w="1203" h="140" extrusionOk="0">
                  <a:moveTo>
                    <a:pt x="680" y="1"/>
                  </a:moveTo>
                  <a:cubicBezTo>
                    <a:pt x="466" y="1"/>
                    <a:pt x="251" y="45"/>
                    <a:pt x="42" y="45"/>
                  </a:cubicBezTo>
                  <a:cubicBezTo>
                    <a:pt x="28" y="45"/>
                    <a:pt x="14" y="44"/>
                    <a:pt x="0" y="44"/>
                  </a:cubicBezTo>
                  <a:lnTo>
                    <a:pt x="0" y="44"/>
                  </a:lnTo>
                  <a:cubicBezTo>
                    <a:pt x="24" y="68"/>
                    <a:pt x="60" y="104"/>
                    <a:pt x="83" y="139"/>
                  </a:cubicBezTo>
                  <a:lnTo>
                    <a:pt x="1203" y="139"/>
                  </a:lnTo>
                  <a:cubicBezTo>
                    <a:pt x="1031" y="30"/>
                    <a:pt x="856" y="1"/>
                    <a:pt x="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2"/>
            <p:cNvSpPr/>
            <p:nvPr/>
          </p:nvSpPr>
          <p:spPr>
            <a:xfrm>
              <a:off x="6023950" y="2347225"/>
              <a:ext cx="25325" cy="3600"/>
            </a:xfrm>
            <a:custGeom>
              <a:avLst/>
              <a:gdLst/>
              <a:ahLst/>
              <a:cxnLst/>
              <a:rect l="l" t="t" r="r" b="b"/>
              <a:pathLst>
                <a:path w="1013" h="144" extrusionOk="0">
                  <a:moveTo>
                    <a:pt x="538" y="0"/>
                  </a:moveTo>
                  <a:cubicBezTo>
                    <a:pt x="386" y="0"/>
                    <a:pt x="233" y="24"/>
                    <a:pt x="84" y="24"/>
                  </a:cubicBezTo>
                  <a:cubicBezTo>
                    <a:pt x="56" y="24"/>
                    <a:pt x="28" y="23"/>
                    <a:pt x="1" y="21"/>
                  </a:cubicBezTo>
                  <a:lnTo>
                    <a:pt x="1" y="21"/>
                  </a:lnTo>
                  <a:cubicBezTo>
                    <a:pt x="221" y="127"/>
                    <a:pt x="452" y="144"/>
                    <a:pt x="686" y="144"/>
                  </a:cubicBezTo>
                  <a:cubicBezTo>
                    <a:pt x="795" y="144"/>
                    <a:pt x="904" y="140"/>
                    <a:pt x="1013" y="140"/>
                  </a:cubicBezTo>
                  <a:cubicBezTo>
                    <a:pt x="860" y="27"/>
                    <a:pt x="700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2"/>
            <p:cNvSpPr/>
            <p:nvPr/>
          </p:nvSpPr>
          <p:spPr>
            <a:xfrm>
              <a:off x="5988225" y="2358000"/>
              <a:ext cx="21775" cy="7375"/>
            </a:xfrm>
            <a:custGeom>
              <a:avLst/>
              <a:gdLst/>
              <a:ahLst/>
              <a:cxnLst/>
              <a:rect l="l" t="t" r="r" b="b"/>
              <a:pathLst>
                <a:path w="871" h="295" extrusionOk="0">
                  <a:moveTo>
                    <a:pt x="240" y="0"/>
                  </a:moveTo>
                  <a:cubicBezTo>
                    <a:pt x="162" y="0"/>
                    <a:pt x="82" y="6"/>
                    <a:pt x="1" y="19"/>
                  </a:cubicBezTo>
                  <a:lnTo>
                    <a:pt x="1" y="150"/>
                  </a:lnTo>
                  <a:cubicBezTo>
                    <a:pt x="25" y="185"/>
                    <a:pt x="60" y="197"/>
                    <a:pt x="84" y="209"/>
                  </a:cubicBezTo>
                  <a:cubicBezTo>
                    <a:pt x="239" y="231"/>
                    <a:pt x="398" y="294"/>
                    <a:pt x="553" y="294"/>
                  </a:cubicBezTo>
                  <a:cubicBezTo>
                    <a:pt x="649" y="294"/>
                    <a:pt x="743" y="270"/>
                    <a:pt x="834" y="197"/>
                  </a:cubicBezTo>
                  <a:cubicBezTo>
                    <a:pt x="846" y="162"/>
                    <a:pt x="858" y="150"/>
                    <a:pt x="870" y="126"/>
                  </a:cubicBezTo>
                  <a:cubicBezTo>
                    <a:pt x="668" y="47"/>
                    <a:pt x="460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6056100" y="2349350"/>
              <a:ext cx="3900" cy="1975"/>
            </a:xfrm>
            <a:custGeom>
              <a:avLst/>
              <a:gdLst/>
              <a:ahLst/>
              <a:cxnLst/>
              <a:rect l="l" t="t" r="r" b="b"/>
              <a:pathLst>
                <a:path w="156" h="79" extrusionOk="0">
                  <a:moveTo>
                    <a:pt x="73" y="0"/>
                  </a:moveTo>
                  <a:cubicBezTo>
                    <a:pt x="51" y="0"/>
                    <a:pt x="27" y="20"/>
                    <a:pt x="1" y="67"/>
                  </a:cubicBezTo>
                  <a:cubicBezTo>
                    <a:pt x="60" y="67"/>
                    <a:pt x="108" y="67"/>
                    <a:pt x="155" y="79"/>
                  </a:cubicBezTo>
                  <a:cubicBezTo>
                    <a:pt x="129" y="32"/>
                    <a:pt x="102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5308675" y="1693675"/>
              <a:ext cx="89025" cy="30150"/>
            </a:xfrm>
            <a:custGeom>
              <a:avLst/>
              <a:gdLst/>
              <a:ahLst/>
              <a:cxnLst/>
              <a:rect l="l" t="t" r="r" b="b"/>
              <a:pathLst>
                <a:path w="3561" h="1206" extrusionOk="0">
                  <a:moveTo>
                    <a:pt x="3420" y="1"/>
                  </a:moveTo>
                  <a:cubicBezTo>
                    <a:pt x="3391" y="1"/>
                    <a:pt x="3355" y="9"/>
                    <a:pt x="3311" y="29"/>
                  </a:cubicBezTo>
                  <a:cubicBezTo>
                    <a:pt x="2680" y="100"/>
                    <a:pt x="2085" y="303"/>
                    <a:pt x="1465" y="362"/>
                  </a:cubicBezTo>
                  <a:cubicBezTo>
                    <a:pt x="1144" y="398"/>
                    <a:pt x="751" y="338"/>
                    <a:pt x="465" y="589"/>
                  </a:cubicBezTo>
                  <a:cubicBezTo>
                    <a:pt x="358" y="767"/>
                    <a:pt x="49" y="684"/>
                    <a:pt x="1" y="946"/>
                  </a:cubicBezTo>
                  <a:cubicBezTo>
                    <a:pt x="13" y="1017"/>
                    <a:pt x="49" y="1065"/>
                    <a:pt x="108" y="1112"/>
                  </a:cubicBezTo>
                  <a:cubicBezTo>
                    <a:pt x="162" y="1122"/>
                    <a:pt x="217" y="1125"/>
                    <a:pt x="273" y="1125"/>
                  </a:cubicBezTo>
                  <a:cubicBezTo>
                    <a:pt x="381" y="1125"/>
                    <a:pt x="492" y="1113"/>
                    <a:pt x="603" y="1113"/>
                  </a:cubicBezTo>
                  <a:cubicBezTo>
                    <a:pt x="712" y="1113"/>
                    <a:pt x="822" y="1125"/>
                    <a:pt x="930" y="1172"/>
                  </a:cubicBezTo>
                  <a:cubicBezTo>
                    <a:pt x="1065" y="1194"/>
                    <a:pt x="1198" y="1205"/>
                    <a:pt x="1331" y="1205"/>
                  </a:cubicBezTo>
                  <a:cubicBezTo>
                    <a:pt x="1621" y="1205"/>
                    <a:pt x="1906" y="1155"/>
                    <a:pt x="2192" y="1065"/>
                  </a:cubicBezTo>
                  <a:cubicBezTo>
                    <a:pt x="2200" y="1065"/>
                    <a:pt x="2208" y="1065"/>
                    <a:pt x="2216" y="1065"/>
                  </a:cubicBezTo>
                  <a:cubicBezTo>
                    <a:pt x="2548" y="1065"/>
                    <a:pt x="2781" y="824"/>
                    <a:pt x="3037" y="719"/>
                  </a:cubicBezTo>
                  <a:cubicBezTo>
                    <a:pt x="3156" y="660"/>
                    <a:pt x="3287" y="600"/>
                    <a:pt x="3394" y="517"/>
                  </a:cubicBezTo>
                  <a:cubicBezTo>
                    <a:pt x="3490" y="446"/>
                    <a:pt x="3549" y="350"/>
                    <a:pt x="3561" y="243"/>
                  </a:cubicBezTo>
                  <a:cubicBezTo>
                    <a:pt x="3551" y="130"/>
                    <a:pt x="3534" y="1"/>
                    <a:pt x="3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5252425" y="1715825"/>
              <a:ext cx="33675" cy="41400"/>
            </a:xfrm>
            <a:custGeom>
              <a:avLst/>
              <a:gdLst/>
              <a:ahLst/>
              <a:cxnLst/>
              <a:rect l="l" t="t" r="r" b="b"/>
              <a:pathLst>
                <a:path w="1347" h="1656" extrusionOk="0">
                  <a:moveTo>
                    <a:pt x="1156" y="0"/>
                  </a:moveTo>
                  <a:cubicBezTo>
                    <a:pt x="1037" y="0"/>
                    <a:pt x="929" y="36"/>
                    <a:pt x="870" y="131"/>
                  </a:cubicBezTo>
                  <a:cubicBezTo>
                    <a:pt x="834" y="214"/>
                    <a:pt x="798" y="250"/>
                    <a:pt x="715" y="286"/>
                  </a:cubicBezTo>
                  <a:lnTo>
                    <a:pt x="703" y="298"/>
                  </a:lnTo>
                  <a:cubicBezTo>
                    <a:pt x="644" y="417"/>
                    <a:pt x="560" y="512"/>
                    <a:pt x="453" y="584"/>
                  </a:cubicBezTo>
                  <a:lnTo>
                    <a:pt x="441" y="607"/>
                  </a:lnTo>
                  <a:cubicBezTo>
                    <a:pt x="346" y="667"/>
                    <a:pt x="382" y="822"/>
                    <a:pt x="263" y="846"/>
                  </a:cubicBezTo>
                  <a:lnTo>
                    <a:pt x="275" y="846"/>
                  </a:lnTo>
                  <a:cubicBezTo>
                    <a:pt x="275" y="941"/>
                    <a:pt x="215" y="988"/>
                    <a:pt x="144" y="1012"/>
                  </a:cubicBezTo>
                  <a:cubicBezTo>
                    <a:pt x="108" y="1060"/>
                    <a:pt x="96" y="1119"/>
                    <a:pt x="96" y="1179"/>
                  </a:cubicBezTo>
                  <a:cubicBezTo>
                    <a:pt x="96" y="1346"/>
                    <a:pt x="1" y="1536"/>
                    <a:pt x="203" y="1655"/>
                  </a:cubicBezTo>
                  <a:cubicBezTo>
                    <a:pt x="263" y="1655"/>
                    <a:pt x="322" y="1643"/>
                    <a:pt x="358" y="1596"/>
                  </a:cubicBezTo>
                  <a:cubicBezTo>
                    <a:pt x="667" y="1286"/>
                    <a:pt x="941" y="929"/>
                    <a:pt x="1334" y="715"/>
                  </a:cubicBezTo>
                  <a:cubicBezTo>
                    <a:pt x="1346" y="655"/>
                    <a:pt x="1346" y="595"/>
                    <a:pt x="1310" y="536"/>
                  </a:cubicBezTo>
                  <a:cubicBezTo>
                    <a:pt x="1227" y="417"/>
                    <a:pt x="1215" y="286"/>
                    <a:pt x="1227" y="155"/>
                  </a:cubicBezTo>
                  <a:cubicBezTo>
                    <a:pt x="1227" y="95"/>
                    <a:pt x="1191" y="36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5233975" y="1750950"/>
              <a:ext cx="29500" cy="24425"/>
            </a:xfrm>
            <a:custGeom>
              <a:avLst/>
              <a:gdLst/>
              <a:ahLst/>
              <a:cxnLst/>
              <a:rect l="l" t="t" r="r" b="b"/>
              <a:pathLst>
                <a:path w="1180" h="977" extrusionOk="0">
                  <a:moveTo>
                    <a:pt x="548" y="0"/>
                  </a:moveTo>
                  <a:cubicBezTo>
                    <a:pt x="346" y="214"/>
                    <a:pt x="131" y="441"/>
                    <a:pt x="1" y="726"/>
                  </a:cubicBezTo>
                  <a:cubicBezTo>
                    <a:pt x="12" y="750"/>
                    <a:pt x="12" y="786"/>
                    <a:pt x="24" y="810"/>
                  </a:cubicBezTo>
                  <a:cubicBezTo>
                    <a:pt x="108" y="917"/>
                    <a:pt x="203" y="976"/>
                    <a:pt x="322" y="976"/>
                  </a:cubicBezTo>
                  <a:cubicBezTo>
                    <a:pt x="382" y="965"/>
                    <a:pt x="429" y="953"/>
                    <a:pt x="477" y="917"/>
                  </a:cubicBezTo>
                  <a:cubicBezTo>
                    <a:pt x="477" y="869"/>
                    <a:pt x="501" y="834"/>
                    <a:pt x="536" y="834"/>
                  </a:cubicBezTo>
                  <a:cubicBezTo>
                    <a:pt x="536" y="834"/>
                    <a:pt x="537" y="834"/>
                    <a:pt x="537" y="834"/>
                  </a:cubicBezTo>
                  <a:lnTo>
                    <a:pt x="537" y="834"/>
                  </a:lnTo>
                  <a:cubicBezTo>
                    <a:pt x="536" y="841"/>
                    <a:pt x="538" y="852"/>
                    <a:pt x="548" y="869"/>
                  </a:cubicBezTo>
                  <a:lnTo>
                    <a:pt x="596" y="905"/>
                  </a:lnTo>
                  <a:cubicBezTo>
                    <a:pt x="739" y="631"/>
                    <a:pt x="965" y="417"/>
                    <a:pt x="1179" y="191"/>
                  </a:cubicBezTo>
                  <a:cubicBezTo>
                    <a:pt x="1179" y="179"/>
                    <a:pt x="1155" y="155"/>
                    <a:pt x="1132" y="143"/>
                  </a:cubicBezTo>
                  <a:cubicBezTo>
                    <a:pt x="1120" y="135"/>
                    <a:pt x="1109" y="131"/>
                    <a:pt x="1099" y="131"/>
                  </a:cubicBezTo>
                  <a:cubicBezTo>
                    <a:pt x="1077" y="131"/>
                    <a:pt x="1056" y="147"/>
                    <a:pt x="1024" y="179"/>
                  </a:cubicBezTo>
                  <a:cubicBezTo>
                    <a:pt x="977" y="191"/>
                    <a:pt x="941" y="191"/>
                    <a:pt x="893" y="191"/>
                  </a:cubicBezTo>
                  <a:cubicBezTo>
                    <a:pt x="798" y="179"/>
                    <a:pt x="739" y="72"/>
                    <a:pt x="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5384000" y="1691400"/>
              <a:ext cx="42000" cy="27650"/>
            </a:xfrm>
            <a:custGeom>
              <a:avLst/>
              <a:gdLst/>
              <a:ahLst/>
              <a:cxnLst/>
              <a:rect l="l" t="t" r="r" b="b"/>
              <a:pathLst>
                <a:path w="1680" h="1106" extrusionOk="0">
                  <a:moveTo>
                    <a:pt x="631" y="1"/>
                  </a:moveTo>
                  <a:cubicBezTo>
                    <a:pt x="500" y="1"/>
                    <a:pt x="393" y="13"/>
                    <a:pt x="310" y="120"/>
                  </a:cubicBezTo>
                  <a:cubicBezTo>
                    <a:pt x="429" y="179"/>
                    <a:pt x="477" y="275"/>
                    <a:pt x="477" y="418"/>
                  </a:cubicBezTo>
                  <a:cubicBezTo>
                    <a:pt x="441" y="477"/>
                    <a:pt x="381" y="513"/>
                    <a:pt x="334" y="560"/>
                  </a:cubicBezTo>
                  <a:cubicBezTo>
                    <a:pt x="215" y="572"/>
                    <a:pt x="119" y="596"/>
                    <a:pt x="60" y="715"/>
                  </a:cubicBezTo>
                  <a:cubicBezTo>
                    <a:pt x="96" y="846"/>
                    <a:pt x="0" y="989"/>
                    <a:pt x="60" y="1096"/>
                  </a:cubicBezTo>
                  <a:cubicBezTo>
                    <a:pt x="238" y="1100"/>
                    <a:pt x="418" y="1106"/>
                    <a:pt x="599" y="1106"/>
                  </a:cubicBezTo>
                  <a:cubicBezTo>
                    <a:pt x="959" y="1106"/>
                    <a:pt x="1322" y="1084"/>
                    <a:pt x="1679" y="989"/>
                  </a:cubicBezTo>
                  <a:lnTo>
                    <a:pt x="1227" y="953"/>
                  </a:lnTo>
                  <a:cubicBezTo>
                    <a:pt x="1191" y="930"/>
                    <a:pt x="1143" y="906"/>
                    <a:pt x="1096" y="870"/>
                  </a:cubicBezTo>
                  <a:cubicBezTo>
                    <a:pt x="988" y="846"/>
                    <a:pt x="893" y="846"/>
                    <a:pt x="798" y="799"/>
                  </a:cubicBezTo>
                  <a:cubicBezTo>
                    <a:pt x="738" y="751"/>
                    <a:pt x="738" y="680"/>
                    <a:pt x="750" y="608"/>
                  </a:cubicBezTo>
                  <a:cubicBezTo>
                    <a:pt x="786" y="513"/>
                    <a:pt x="786" y="429"/>
                    <a:pt x="786" y="334"/>
                  </a:cubicBezTo>
                  <a:cubicBezTo>
                    <a:pt x="786" y="203"/>
                    <a:pt x="738" y="84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5399775" y="1683075"/>
              <a:ext cx="33200" cy="20375"/>
            </a:xfrm>
            <a:custGeom>
              <a:avLst/>
              <a:gdLst/>
              <a:ahLst/>
              <a:cxnLst/>
              <a:rect l="l" t="t" r="r" b="b"/>
              <a:pathLst>
                <a:path w="1328" h="815" extrusionOk="0">
                  <a:moveTo>
                    <a:pt x="989" y="0"/>
                  </a:moveTo>
                  <a:cubicBezTo>
                    <a:pt x="992" y="2"/>
                    <a:pt x="995" y="3"/>
                    <a:pt x="998" y="4"/>
                  </a:cubicBezTo>
                  <a:lnTo>
                    <a:pt x="998" y="4"/>
                  </a:lnTo>
                  <a:cubicBezTo>
                    <a:pt x="999" y="3"/>
                    <a:pt x="1000" y="2"/>
                    <a:pt x="1000" y="0"/>
                  </a:cubicBezTo>
                  <a:close/>
                  <a:moveTo>
                    <a:pt x="998" y="4"/>
                  </a:moveTo>
                  <a:cubicBezTo>
                    <a:pt x="937" y="92"/>
                    <a:pt x="854" y="107"/>
                    <a:pt x="766" y="107"/>
                  </a:cubicBezTo>
                  <a:cubicBezTo>
                    <a:pt x="718" y="107"/>
                    <a:pt x="668" y="103"/>
                    <a:pt x="620" y="103"/>
                  </a:cubicBezTo>
                  <a:cubicBezTo>
                    <a:pt x="546" y="103"/>
                    <a:pt x="475" y="113"/>
                    <a:pt x="417" y="167"/>
                  </a:cubicBezTo>
                  <a:cubicBezTo>
                    <a:pt x="262" y="179"/>
                    <a:pt x="119" y="227"/>
                    <a:pt x="0" y="334"/>
                  </a:cubicBezTo>
                  <a:cubicBezTo>
                    <a:pt x="0" y="477"/>
                    <a:pt x="24" y="632"/>
                    <a:pt x="24" y="774"/>
                  </a:cubicBezTo>
                  <a:cubicBezTo>
                    <a:pt x="51" y="801"/>
                    <a:pt x="91" y="815"/>
                    <a:pt x="125" y="815"/>
                  </a:cubicBezTo>
                  <a:cubicBezTo>
                    <a:pt x="136" y="815"/>
                    <a:pt x="146" y="813"/>
                    <a:pt x="155" y="810"/>
                  </a:cubicBezTo>
                  <a:cubicBezTo>
                    <a:pt x="179" y="786"/>
                    <a:pt x="215" y="786"/>
                    <a:pt x="238" y="774"/>
                  </a:cubicBezTo>
                  <a:cubicBezTo>
                    <a:pt x="322" y="751"/>
                    <a:pt x="393" y="727"/>
                    <a:pt x="477" y="727"/>
                  </a:cubicBezTo>
                  <a:cubicBezTo>
                    <a:pt x="512" y="751"/>
                    <a:pt x="536" y="751"/>
                    <a:pt x="572" y="751"/>
                  </a:cubicBezTo>
                  <a:lnTo>
                    <a:pt x="703" y="751"/>
                  </a:lnTo>
                  <a:cubicBezTo>
                    <a:pt x="679" y="453"/>
                    <a:pt x="834" y="358"/>
                    <a:pt x="1072" y="239"/>
                  </a:cubicBezTo>
                  <a:cubicBezTo>
                    <a:pt x="1327" y="123"/>
                    <a:pt x="1119" y="52"/>
                    <a:pt x="99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5204800" y="1798450"/>
              <a:ext cx="18475" cy="32875"/>
            </a:xfrm>
            <a:custGeom>
              <a:avLst/>
              <a:gdLst/>
              <a:ahLst/>
              <a:cxnLst/>
              <a:rect l="l" t="t" r="r" b="b"/>
              <a:pathLst>
                <a:path w="739" h="1315" extrusionOk="0">
                  <a:moveTo>
                    <a:pt x="431" y="0"/>
                  </a:moveTo>
                  <a:cubicBezTo>
                    <a:pt x="409" y="0"/>
                    <a:pt x="385" y="6"/>
                    <a:pt x="358" y="17"/>
                  </a:cubicBezTo>
                  <a:cubicBezTo>
                    <a:pt x="215" y="279"/>
                    <a:pt x="1" y="517"/>
                    <a:pt x="48" y="850"/>
                  </a:cubicBezTo>
                  <a:cubicBezTo>
                    <a:pt x="60" y="993"/>
                    <a:pt x="60" y="1160"/>
                    <a:pt x="84" y="1315"/>
                  </a:cubicBezTo>
                  <a:cubicBezTo>
                    <a:pt x="739" y="1077"/>
                    <a:pt x="620" y="565"/>
                    <a:pt x="536" y="65"/>
                  </a:cubicBezTo>
                  <a:cubicBezTo>
                    <a:pt x="512" y="24"/>
                    <a:pt x="477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5213425" y="1769700"/>
              <a:ext cx="26225" cy="29200"/>
            </a:xfrm>
            <a:custGeom>
              <a:avLst/>
              <a:gdLst/>
              <a:ahLst/>
              <a:cxnLst/>
              <a:rect l="l" t="t" r="r" b="b"/>
              <a:pathLst>
                <a:path w="1049" h="1168" extrusionOk="0">
                  <a:moveTo>
                    <a:pt x="846" y="0"/>
                  </a:moveTo>
                  <a:cubicBezTo>
                    <a:pt x="513" y="345"/>
                    <a:pt x="227" y="738"/>
                    <a:pt x="1" y="1167"/>
                  </a:cubicBezTo>
                  <a:lnTo>
                    <a:pt x="251" y="1167"/>
                  </a:lnTo>
                  <a:cubicBezTo>
                    <a:pt x="692" y="929"/>
                    <a:pt x="1049" y="643"/>
                    <a:pt x="906" y="60"/>
                  </a:cubicBezTo>
                  <a:cubicBezTo>
                    <a:pt x="882" y="48"/>
                    <a:pt x="870" y="24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5281300" y="1711550"/>
              <a:ext cx="21150" cy="17450"/>
            </a:xfrm>
            <a:custGeom>
              <a:avLst/>
              <a:gdLst/>
              <a:ahLst/>
              <a:cxnLst/>
              <a:rect l="l" t="t" r="r" b="b"/>
              <a:pathLst>
                <a:path w="846" h="698" extrusionOk="0">
                  <a:moveTo>
                    <a:pt x="663" y="0"/>
                  </a:moveTo>
                  <a:cubicBezTo>
                    <a:pt x="632" y="0"/>
                    <a:pt x="599" y="13"/>
                    <a:pt x="572" y="40"/>
                  </a:cubicBezTo>
                  <a:cubicBezTo>
                    <a:pt x="504" y="103"/>
                    <a:pt x="421" y="111"/>
                    <a:pt x="333" y="111"/>
                  </a:cubicBezTo>
                  <a:cubicBezTo>
                    <a:pt x="304" y="111"/>
                    <a:pt x="274" y="110"/>
                    <a:pt x="244" y="110"/>
                  </a:cubicBezTo>
                  <a:cubicBezTo>
                    <a:pt x="159" y="110"/>
                    <a:pt x="75" y="117"/>
                    <a:pt x="1" y="171"/>
                  </a:cubicBezTo>
                  <a:cubicBezTo>
                    <a:pt x="13" y="219"/>
                    <a:pt x="13" y="266"/>
                    <a:pt x="13" y="302"/>
                  </a:cubicBezTo>
                  <a:cubicBezTo>
                    <a:pt x="60" y="469"/>
                    <a:pt x="179" y="576"/>
                    <a:pt x="310" y="659"/>
                  </a:cubicBezTo>
                  <a:cubicBezTo>
                    <a:pt x="366" y="685"/>
                    <a:pt x="418" y="697"/>
                    <a:pt x="467" y="697"/>
                  </a:cubicBezTo>
                  <a:cubicBezTo>
                    <a:pt x="576" y="697"/>
                    <a:pt x="669" y="639"/>
                    <a:pt x="751" y="540"/>
                  </a:cubicBezTo>
                  <a:cubicBezTo>
                    <a:pt x="798" y="481"/>
                    <a:pt x="834" y="421"/>
                    <a:pt x="846" y="362"/>
                  </a:cubicBezTo>
                  <a:cubicBezTo>
                    <a:pt x="846" y="266"/>
                    <a:pt x="846" y="159"/>
                    <a:pt x="786" y="64"/>
                  </a:cubicBezTo>
                  <a:cubicBezTo>
                    <a:pt x="751" y="52"/>
                    <a:pt x="727" y="28"/>
                    <a:pt x="691" y="4"/>
                  </a:cubicBezTo>
                  <a:cubicBezTo>
                    <a:pt x="682" y="2"/>
                    <a:pt x="673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5298575" y="1708275"/>
              <a:ext cx="22050" cy="7650"/>
            </a:xfrm>
            <a:custGeom>
              <a:avLst/>
              <a:gdLst/>
              <a:ahLst/>
              <a:cxnLst/>
              <a:rect l="l" t="t" r="r" b="b"/>
              <a:pathLst>
                <a:path w="882" h="306" extrusionOk="0">
                  <a:moveTo>
                    <a:pt x="525" y="1"/>
                  </a:moveTo>
                  <a:cubicBezTo>
                    <a:pt x="344" y="1"/>
                    <a:pt x="166" y="20"/>
                    <a:pt x="0" y="135"/>
                  </a:cubicBezTo>
                  <a:lnTo>
                    <a:pt x="60" y="195"/>
                  </a:lnTo>
                  <a:cubicBezTo>
                    <a:pt x="156" y="281"/>
                    <a:pt x="267" y="306"/>
                    <a:pt x="382" y="306"/>
                  </a:cubicBezTo>
                  <a:cubicBezTo>
                    <a:pt x="409" y="306"/>
                    <a:pt x="437" y="304"/>
                    <a:pt x="465" y="302"/>
                  </a:cubicBezTo>
                  <a:cubicBezTo>
                    <a:pt x="619" y="219"/>
                    <a:pt x="810" y="183"/>
                    <a:pt x="881" y="5"/>
                  </a:cubicBezTo>
                  <a:lnTo>
                    <a:pt x="881" y="5"/>
                  </a:lnTo>
                  <a:cubicBezTo>
                    <a:pt x="855" y="6"/>
                    <a:pt x="829" y="6"/>
                    <a:pt x="803" y="6"/>
                  </a:cubicBezTo>
                  <a:cubicBezTo>
                    <a:pt x="711" y="6"/>
                    <a:pt x="618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5281600" y="1712550"/>
              <a:ext cx="14600" cy="3600"/>
            </a:xfrm>
            <a:custGeom>
              <a:avLst/>
              <a:gdLst/>
              <a:ahLst/>
              <a:cxnLst/>
              <a:rect l="l" t="t" r="r" b="b"/>
              <a:pathLst>
                <a:path w="584" h="144" extrusionOk="0">
                  <a:moveTo>
                    <a:pt x="584" y="0"/>
                  </a:moveTo>
                  <a:cubicBezTo>
                    <a:pt x="370" y="0"/>
                    <a:pt x="167" y="0"/>
                    <a:pt x="1" y="131"/>
                  </a:cubicBezTo>
                  <a:cubicBezTo>
                    <a:pt x="79" y="131"/>
                    <a:pt x="164" y="143"/>
                    <a:pt x="249" y="143"/>
                  </a:cubicBezTo>
                  <a:cubicBezTo>
                    <a:pt x="368" y="143"/>
                    <a:pt x="486" y="119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2"/>
            <p:cNvSpPr/>
            <p:nvPr/>
          </p:nvSpPr>
          <p:spPr>
            <a:xfrm>
              <a:off x="5410200" y="1683375"/>
              <a:ext cx="14600" cy="4475"/>
            </a:xfrm>
            <a:custGeom>
              <a:avLst/>
              <a:gdLst/>
              <a:ahLst/>
              <a:cxnLst/>
              <a:rect l="l" t="t" r="r" b="b"/>
              <a:pathLst>
                <a:path w="584" h="179" extrusionOk="0">
                  <a:moveTo>
                    <a:pt x="583" y="0"/>
                  </a:moveTo>
                  <a:cubicBezTo>
                    <a:pt x="381" y="0"/>
                    <a:pt x="167" y="0"/>
                    <a:pt x="0" y="167"/>
                  </a:cubicBezTo>
                  <a:cubicBezTo>
                    <a:pt x="12" y="166"/>
                    <a:pt x="24" y="166"/>
                    <a:pt x="37" y="166"/>
                  </a:cubicBezTo>
                  <a:cubicBezTo>
                    <a:pt x="118" y="166"/>
                    <a:pt x="201" y="179"/>
                    <a:pt x="280" y="179"/>
                  </a:cubicBezTo>
                  <a:cubicBezTo>
                    <a:pt x="400" y="179"/>
                    <a:pt x="509" y="149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5264325" y="1723550"/>
              <a:ext cx="6575" cy="7175"/>
            </a:xfrm>
            <a:custGeom>
              <a:avLst/>
              <a:gdLst/>
              <a:ahLst/>
              <a:cxnLst/>
              <a:rect l="l" t="t" r="r" b="b"/>
              <a:pathLst>
                <a:path w="263" h="287" extrusionOk="0">
                  <a:moveTo>
                    <a:pt x="263" y="1"/>
                  </a:moveTo>
                  <a:lnTo>
                    <a:pt x="263" y="1"/>
                  </a:lnTo>
                  <a:cubicBezTo>
                    <a:pt x="120" y="48"/>
                    <a:pt x="49" y="156"/>
                    <a:pt x="1" y="286"/>
                  </a:cubicBezTo>
                  <a:cubicBezTo>
                    <a:pt x="180" y="275"/>
                    <a:pt x="263" y="179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5248550" y="1744700"/>
              <a:ext cx="6275" cy="8125"/>
            </a:xfrm>
            <a:custGeom>
              <a:avLst/>
              <a:gdLst/>
              <a:ahLst/>
              <a:cxnLst/>
              <a:rect l="l" t="t" r="r" b="b"/>
              <a:pathLst>
                <a:path w="251" h="325" extrusionOk="0">
                  <a:moveTo>
                    <a:pt x="156" y="0"/>
                  </a:moveTo>
                  <a:cubicBezTo>
                    <a:pt x="60" y="72"/>
                    <a:pt x="13" y="155"/>
                    <a:pt x="1" y="274"/>
                  </a:cubicBezTo>
                  <a:lnTo>
                    <a:pt x="49" y="322"/>
                  </a:lnTo>
                  <a:cubicBezTo>
                    <a:pt x="65" y="323"/>
                    <a:pt x="80" y="324"/>
                    <a:pt x="93" y="324"/>
                  </a:cubicBezTo>
                  <a:cubicBezTo>
                    <a:pt x="251" y="324"/>
                    <a:pt x="249" y="204"/>
                    <a:pt x="227" y="83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5259275" y="1731000"/>
              <a:ext cx="4500" cy="5975"/>
            </a:xfrm>
            <a:custGeom>
              <a:avLst/>
              <a:gdLst/>
              <a:ahLst/>
              <a:cxnLst/>
              <a:rect l="l" t="t" r="r" b="b"/>
              <a:pathLst>
                <a:path w="180" h="239" extrusionOk="0">
                  <a:moveTo>
                    <a:pt x="179" y="0"/>
                  </a:moveTo>
                  <a:cubicBezTo>
                    <a:pt x="72" y="48"/>
                    <a:pt x="12" y="143"/>
                    <a:pt x="1" y="239"/>
                  </a:cubicBezTo>
                  <a:cubicBezTo>
                    <a:pt x="132" y="227"/>
                    <a:pt x="179" y="119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5253025" y="1740825"/>
              <a:ext cx="3600" cy="5075"/>
            </a:xfrm>
            <a:custGeom>
              <a:avLst/>
              <a:gdLst/>
              <a:ahLst/>
              <a:cxnLst/>
              <a:rect l="l" t="t" r="r" b="b"/>
              <a:pathLst>
                <a:path w="144" h="203" extrusionOk="0">
                  <a:moveTo>
                    <a:pt x="120" y="0"/>
                  </a:moveTo>
                  <a:cubicBezTo>
                    <a:pt x="36" y="24"/>
                    <a:pt x="1" y="72"/>
                    <a:pt x="1" y="143"/>
                  </a:cubicBezTo>
                  <a:lnTo>
                    <a:pt x="24" y="179"/>
                  </a:lnTo>
                  <a:cubicBezTo>
                    <a:pt x="24" y="191"/>
                    <a:pt x="36" y="203"/>
                    <a:pt x="72" y="203"/>
                  </a:cubicBezTo>
                  <a:cubicBezTo>
                    <a:pt x="96" y="203"/>
                    <a:pt x="120" y="191"/>
                    <a:pt x="143" y="167"/>
                  </a:cubicBezTo>
                  <a:cubicBezTo>
                    <a:pt x="131" y="107"/>
                    <a:pt x="131" y="6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5256300" y="1736950"/>
              <a:ext cx="3300" cy="4200"/>
            </a:xfrm>
            <a:custGeom>
              <a:avLst/>
              <a:gdLst/>
              <a:ahLst/>
              <a:cxnLst/>
              <a:rect l="l" t="t" r="r" b="b"/>
              <a:pathLst>
                <a:path w="132" h="168" extrusionOk="0">
                  <a:moveTo>
                    <a:pt x="131" y="1"/>
                  </a:moveTo>
                  <a:lnTo>
                    <a:pt x="131" y="1"/>
                  </a:lnTo>
                  <a:cubicBezTo>
                    <a:pt x="48" y="24"/>
                    <a:pt x="0" y="84"/>
                    <a:pt x="0" y="167"/>
                  </a:cubicBezTo>
                  <a:cubicBezTo>
                    <a:pt x="72" y="143"/>
                    <a:pt x="120" y="96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5270875" y="1719100"/>
              <a:ext cx="3300" cy="4175"/>
            </a:xfrm>
            <a:custGeom>
              <a:avLst/>
              <a:gdLst/>
              <a:ahLst/>
              <a:cxnLst/>
              <a:rect l="l" t="t" r="r" b="b"/>
              <a:pathLst>
                <a:path w="132" h="167" extrusionOk="0">
                  <a:moveTo>
                    <a:pt x="132" y="0"/>
                  </a:moveTo>
                  <a:cubicBezTo>
                    <a:pt x="60" y="36"/>
                    <a:pt x="13" y="83"/>
                    <a:pt x="1" y="167"/>
                  </a:cubicBezTo>
                  <a:cubicBezTo>
                    <a:pt x="72" y="143"/>
                    <a:pt x="120" y="83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6168925" y="2174675"/>
              <a:ext cx="62825" cy="18000"/>
            </a:xfrm>
            <a:custGeom>
              <a:avLst/>
              <a:gdLst/>
              <a:ahLst/>
              <a:cxnLst/>
              <a:rect l="l" t="t" r="r" b="b"/>
              <a:pathLst>
                <a:path w="2513" h="720" extrusionOk="0">
                  <a:moveTo>
                    <a:pt x="1200" y="1"/>
                  </a:moveTo>
                  <a:cubicBezTo>
                    <a:pt x="863" y="1"/>
                    <a:pt x="521" y="48"/>
                    <a:pt x="179" y="77"/>
                  </a:cubicBezTo>
                  <a:cubicBezTo>
                    <a:pt x="0" y="196"/>
                    <a:pt x="24" y="315"/>
                    <a:pt x="143" y="446"/>
                  </a:cubicBezTo>
                  <a:cubicBezTo>
                    <a:pt x="179" y="458"/>
                    <a:pt x="226" y="470"/>
                    <a:pt x="250" y="494"/>
                  </a:cubicBezTo>
                  <a:lnTo>
                    <a:pt x="393" y="577"/>
                  </a:lnTo>
                  <a:cubicBezTo>
                    <a:pt x="647" y="682"/>
                    <a:pt x="909" y="702"/>
                    <a:pt x="1173" y="702"/>
                  </a:cubicBezTo>
                  <a:cubicBezTo>
                    <a:pt x="1340" y="702"/>
                    <a:pt x="1507" y="694"/>
                    <a:pt x="1674" y="694"/>
                  </a:cubicBezTo>
                  <a:cubicBezTo>
                    <a:pt x="1812" y="694"/>
                    <a:pt x="1948" y="700"/>
                    <a:pt x="2084" y="720"/>
                  </a:cubicBezTo>
                  <a:cubicBezTo>
                    <a:pt x="2381" y="649"/>
                    <a:pt x="2512" y="529"/>
                    <a:pt x="2274" y="256"/>
                  </a:cubicBezTo>
                  <a:cubicBezTo>
                    <a:pt x="1927" y="57"/>
                    <a:pt x="1567" y="1"/>
                    <a:pt x="1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6097475" y="2211425"/>
              <a:ext cx="26825" cy="10025"/>
            </a:xfrm>
            <a:custGeom>
              <a:avLst/>
              <a:gdLst/>
              <a:ahLst/>
              <a:cxnLst/>
              <a:rect l="l" t="t" r="r" b="b"/>
              <a:pathLst>
                <a:path w="1073" h="401" extrusionOk="0">
                  <a:moveTo>
                    <a:pt x="227" y="0"/>
                  </a:moveTo>
                  <a:cubicBezTo>
                    <a:pt x="167" y="48"/>
                    <a:pt x="72" y="60"/>
                    <a:pt x="36" y="131"/>
                  </a:cubicBezTo>
                  <a:cubicBezTo>
                    <a:pt x="1" y="179"/>
                    <a:pt x="12" y="226"/>
                    <a:pt x="60" y="274"/>
                  </a:cubicBezTo>
                  <a:cubicBezTo>
                    <a:pt x="183" y="308"/>
                    <a:pt x="317" y="394"/>
                    <a:pt x="442" y="394"/>
                  </a:cubicBezTo>
                  <a:cubicBezTo>
                    <a:pt x="450" y="394"/>
                    <a:pt x="457" y="394"/>
                    <a:pt x="465" y="393"/>
                  </a:cubicBezTo>
                  <a:cubicBezTo>
                    <a:pt x="485" y="391"/>
                    <a:pt x="505" y="390"/>
                    <a:pt x="525" y="390"/>
                  </a:cubicBezTo>
                  <a:cubicBezTo>
                    <a:pt x="598" y="390"/>
                    <a:pt x="676" y="400"/>
                    <a:pt x="749" y="400"/>
                  </a:cubicBezTo>
                  <a:cubicBezTo>
                    <a:pt x="893" y="400"/>
                    <a:pt x="1022" y="361"/>
                    <a:pt x="1072" y="131"/>
                  </a:cubicBezTo>
                  <a:lnTo>
                    <a:pt x="941" y="131"/>
                  </a:lnTo>
                  <a:cubicBezTo>
                    <a:pt x="870" y="60"/>
                    <a:pt x="727" y="95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6155525" y="2182125"/>
              <a:ext cx="19675" cy="7275"/>
            </a:xfrm>
            <a:custGeom>
              <a:avLst/>
              <a:gdLst/>
              <a:ahLst/>
              <a:cxnLst/>
              <a:rect l="l" t="t" r="r" b="b"/>
              <a:pathLst>
                <a:path w="787" h="291" extrusionOk="0">
                  <a:moveTo>
                    <a:pt x="341" y="0"/>
                  </a:moveTo>
                  <a:cubicBezTo>
                    <a:pt x="222" y="0"/>
                    <a:pt x="108" y="47"/>
                    <a:pt x="0" y="172"/>
                  </a:cubicBezTo>
                  <a:cubicBezTo>
                    <a:pt x="90" y="250"/>
                    <a:pt x="190" y="263"/>
                    <a:pt x="292" y="263"/>
                  </a:cubicBezTo>
                  <a:cubicBezTo>
                    <a:pt x="340" y="263"/>
                    <a:pt x="389" y="260"/>
                    <a:pt x="437" y="260"/>
                  </a:cubicBezTo>
                  <a:cubicBezTo>
                    <a:pt x="504" y="260"/>
                    <a:pt x="569" y="265"/>
                    <a:pt x="631" y="291"/>
                  </a:cubicBezTo>
                  <a:cubicBezTo>
                    <a:pt x="667" y="267"/>
                    <a:pt x="727" y="220"/>
                    <a:pt x="786" y="172"/>
                  </a:cubicBezTo>
                  <a:lnTo>
                    <a:pt x="750" y="124"/>
                  </a:lnTo>
                  <a:cubicBezTo>
                    <a:pt x="607" y="56"/>
                    <a:pt x="471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6128425" y="2214700"/>
              <a:ext cx="6275" cy="5875"/>
            </a:xfrm>
            <a:custGeom>
              <a:avLst/>
              <a:gdLst/>
              <a:ahLst/>
              <a:cxnLst/>
              <a:rect l="l" t="t" r="r" b="b"/>
              <a:pathLst>
                <a:path w="251" h="235" extrusionOk="0">
                  <a:moveTo>
                    <a:pt x="1" y="0"/>
                  </a:moveTo>
                  <a:cubicBezTo>
                    <a:pt x="11" y="94"/>
                    <a:pt x="3" y="235"/>
                    <a:pt x="98" y="235"/>
                  </a:cubicBezTo>
                  <a:cubicBezTo>
                    <a:pt x="112" y="235"/>
                    <a:pt x="126" y="232"/>
                    <a:pt x="144" y="226"/>
                  </a:cubicBezTo>
                  <a:cubicBezTo>
                    <a:pt x="251" y="202"/>
                    <a:pt x="144" y="83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6138550" y="2184925"/>
              <a:ext cx="4500" cy="4475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36" y="0"/>
                  </a:moveTo>
                  <a:cubicBezTo>
                    <a:pt x="24" y="36"/>
                    <a:pt x="13" y="48"/>
                    <a:pt x="1" y="60"/>
                  </a:cubicBezTo>
                  <a:cubicBezTo>
                    <a:pt x="13" y="108"/>
                    <a:pt x="24" y="155"/>
                    <a:pt x="36" y="179"/>
                  </a:cubicBezTo>
                  <a:cubicBezTo>
                    <a:pt x="54" y="173"/>
                    <a:pt x="69" y="170"/>
                    <a:pt x="84" y="170"/>
                  </a:cubicBezTo>
                  <a:cubicBezTo>
                    <a:pt x="99" y="170"/>
                    <a:pt x="114" y="173"/>
                    <a:pt x="132" y="179"/>
                  </a:cubicBezTo>
                  <a:cubicBezTo>
                    <a:pt x="155" y="143"/>
                    <a:pt x="179" y="108"/>
                    <a:pt x="179" y="60"/>
                  </a:cubicBezTo>
                  <a:cubicBezTo>
                    <a:pt x="143" y="24"/>
                    <a:pt x="9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5611100" y="2649850"/>
              <a:ext cx="9550" cy="5400"/>
            </a:xfrm>
            <a:custGeom>
              <a:avLst/>
              <a:gdLst/>
              <a:ahLst/>
              <a:cxnLst/>
              <a:rect l="l" t="t" r="r" b="b"/>
              <a:pathLst>
                <a:path w="382" h="216" extrusionOk="0">
                  <a:moveTo>
                    <a:pt x="144" y="1"/>
                  </a:moveTo>
                  <a:cubicBezTo>
                    <a:pt x="1" y="156"/>
                    <a:pt x="36" y="180"/>
                    <a:pt x="275" y="215"/>
                  </a:cubicBezTo>
                  <a:cubicBezTo>
                    <a:pt x="358" y="203"/>
                    <a:pt x="382" y="156"/>
                    <a:pt x="298" y="96"/>
                  </a:cubicBezTo>
                  <a:cubicBezTo>
                    <a:pt x="239" y="60"/>
                    <a:pt x="203" y="25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5617950" y="2652250"/>
              <a:ext cx="4800" cy="3375"/>
            </a:xfrm>
            <a:custGeom>
              <a:avLst/>
              <a:gdLst/>
              <a:ahLst/>
              <a:cxnLst/>
              <a:rect l="l" t="t" r="r" b="b"/>
              <a:pathLst>
                <a:path w="192" h="135" extrusionOk="0">
                  <a:moveTo>
                    <a:pt x="24" y="0"/>
                  </a:moveTo>
                  <a:cubicBezTo>
                    <a:pt x="24" y="48"/>
                    <a:pt x="12" y="84"/>
                    <a:pt x="1" y="119"/>
                  </a:cubicBezTo>
                  <a:cubicBezTo>
                    <a:pt x="36" y="119"/>
                    <a:pt x="78" y="134"/>
                    <a:pt x="114" y="134"/>
                  </a:cubicBezTo>
                  <a:cubicBezTo>
                    <a:pt x="149" y="134"/>
                    <a:pt x="179" y="119"/>
                    <a:pt x="191" y="60"/>
                  </a:cubicBezTo>
                  <a:cubicBezTo>
                    <a:pt x="191" y="48"/>
                    <a:pt x="84" y="24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5179200" y="2254275"/>
              <a:ext cx="146175" cy="40500"/>
            </a:xfrm>
            <a:custGeom>
              <a:avLst/>
              <a:gdLst/>
              <a:ahLst/>
              <a:cxnLst/>
              <a:rect l="l" t="t" r="r" b="b"/>
              <a:pathLst>
                <a:path w="5847" h="1620" extrusionOk="0">
                  <a:moveTo>
                    <a:pt x="596" y="1"/>
                  </a:moveTo>
                  <a:cubicBezTo>
                    <a:pt x="509" y="1"/>
                    <a:pt x="421" y="16"/>
                    <a:pt x="334" y="48"/>
                  </a:cubicBezTo>
                  <a:cubicBezTo>
                    <a:pt x="179" y="132"/>
                    <a:pt x="1" y="203"/>
                    <a:pt x="60" y="441"/>
                  </a:cubicBezTo>
                  <a:cubicBezTo>
                    <a:pt x="513" y="763"/>
                    <a:pt x="989" y="977"/>
                    <a:pt x="1537" y="977"/>
                  </a:cubicBezTo>
                  <a:cubicBezTo>
                    <a:pt x="2263" y="1263"/>
                    <a:pt x="3073" y="1239"/>
                    <a:pt x="3811" y="1441"/>
                  </a:cubicBezTo>
                  <a:cubicBezTo>
                    <a:pt x="3906" y="1495"/>
                    <a:pt x="4010" y="1495"/>
                    <a:pt x="4114" y="1495"/>
                  </a:cubicBezTo>
                  <a:cubicBezTo>
                    <a:pt x="4219" y="1495"/>
                    <a:pt x="4323" y="1495"/>
                    <a:pt x="4418" y="1548"/>
                  </a:cubicBezTo>
                  <a:cubicBezTo>
                    <a:pt x="4513" y="1560"/>
                    <a:pt x="4585" y="1572"/>
                    <a:pt x="4680" y="1596"/>
                  </a:cubicBezTo>
                  <a:cubicBezTo>
                    <a:pt x="4696" y="1607"/>
                    <a:pt x="4716" y="1615"/>
                    <a:pt x="4735" y="1615"/>
                  </a:cubicBezTo>
                  <a:cubicBezTo>
                    <a:pt x="4757" y="1615"/>
                    <a:pt x="4780" y="1604"/>
                    <a:pt x="4799" y="1572"/>
                  </a:cubicBezTo>
                  <a:lnTo>
                    <a:pt x="4942" y="1572"/>
                  </a:lnTo>
                  <a:cubicBezTo>
                    <a:pt x="5001" y="1608"/>
                    <a:pt x="5061" y="1620"/>
                    <a:pt x="5132" y="1620"/>
                  </a:cubicBezTo>
                  <a:cubicBezTo>
                    <a:pt x="5192" y="1608"/>
                    <a:pt x="5275" y="1596"/>
                    <a:pt x="5335" y="1572"/>
                  </a:cubicBezTo>
                  <a:cubicBezTo>
                    <a:pt x="5525" y="1513"/>
                    <a:pt x="5775" y="1608"/>
                    <a:pt x="5847" y="1322"/>
                  </a:cubicBezTo>
                  <a:cubicBezTo>
                    <a:pt x="5835" y="1251"/>
                    <a:pt x="5787" y="1191"/>
                    <a:pt x="5716" y="1155"/>
                  </a:cubicBezTo>
                  <a:cubicBezTo>
                    <a:pt x="4978" y="1013"/>
                    <a:pt x="4204" y="1036"/>
                    <a:pt x="3465" y="739"/>
                  </a:cubicBezTo>
                  <a:cubicBezTo>
                    <a:pt x="3215" y="667"/>
                    <a:pt x="2930" y="667"/>
                    <a:pt x="2680" y="596"/>
                  </a:cubicBezTo>
                  <a:lnTo>
                    <a:pt x="2501" y="548"/>
                  </a:lnTo>
                  <a:cubicBezTo>
                    <a:pt x="2406" y="536"/>
                    <a:pt x="2334" y="501"/>
                    <a:pt x="2251" y="477"/>
                  </a:cubicBezTo>
                  <a:cubicBezTo>
                    <a:pt x="2180" y="441"/>
                    <a:pt x="2096" y="417"/>
                    <a:pt x="2013" y="393"/>
                  </a:cubicBezTo>
                  <a:cubicBezTo>
                    <a:pt x="1918" y="370"/>
                    <a:pt x="1846" y="334"/>
                    <a:pt x="1775" y="310"/>
                  </a:cubicBezTo>
                  <a:cubicBezTo>
                    <a:pt x="1715" y="274"/>
                    <a:pt x="1668" y="262"/>
                    <a:pt x="1608" y="251"/>
                  </a:cubicBezTo>
                  <a:cubicBezTo>
                    <a:pt x="1501" y="215"/>
                    <a:pt x="1406" y="179"/>
                    <a:pt x="1287" y="143"/>
                  </a:cubicBezTo>
                  <a:cubicBezTo>
                    <a:pt x="1108" y="108"/>
                    <a:pt x="906" y="60"/>
                    <a:pt x="727" y="12"/>
                  </a:cubicBezTo>
                  <a:cubicBezTo>
                    <a:pt x="683" y="5"/>
                    <a:pt x="640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5310175" y="2287175"/>
              <a:ext cx="86050" cy="20725"/>
            </a:xfrm>
            <a:custGeom>
              <a:avLst/>
              <a:gdLst/>
              <a:ahLst/>
              <a:cxnLst/>
              <a:rect l="l" t="t" r="r" b="b"/>
              <a:pathLst>
                <a:path w="3442" h="829" extrusionOk="0">
                  <a:moveTo>
                    <a:pt x="911" y="1"/>
                  </a:moveTo>
                  <a:cubicBezTo>
                    <a:pt x="799" y="1"/>
                    <a:pt x="694" y="21"/>
                    <a:pt x="596" y="101"/>
                  </a:cubicBezTo>
                  <a:cubicBezTo>
                    <a:pt x="405" y="173"/>
                    <a:pt x="167" y="66"/>
                    <a:pt x="1" y="244"/>
                  </a:cubicBezTo>
                  <a:cubicBezTo>
                    <a:pt x="66" y="322"/>
                    <a:pt x="140" y="337"/>
                    <a:pt x="215" y="337"/>
                  </a:cubicBezTo>
                  <a:cubicBezTo>
                    <a:pt x="261" y="337"/>
                    <a:pt x="308" y="331"/>
                    <a:pt x="352" y="331"/>
                  </a:cubicBezTo>
                  <a:cubicBezTo>
                    <a:pt x="379" y="331"/>
                    <a:pt x="405" y="333"/>
                    <a:pt x="429" y="340"/>
                  </a:cubicBezTo>
                  <a:cubicBezTo>
                    <a:pt x="486" y="340"/>
                    <a:pt x="540" y="334"/>
                    <a:pt x="589" y="334"/>
                  </a:cubicBezTo>
                  <a:cubicBezTo>
                    <a:pt x="663" y="334"/>
                    <a:pt x="729" y="347"/>
                    <a:pt x="786" y="411"/>
                  </a:cubicBezTo>
                  <a:cubicBezTo>
                    <a:pt x="834" y="459"/>
                    <a:pt x="893" y="482"/>
                    <a:pt x="953" y="482"/>
                  </a:cubicBezTo>
                  <a:cubicBezTo>
                    <a:pt x="993" y="479"/>
                    <a:pt x="1032" y="476"/>
                    <a:pt x="1069" y="476"/>
                  </a:cubicBezTo>
                  <a:cubicBezTo>
                    <a:pt x="1151" y="476"/>
                    <a:pt x="1228" y="489"/>
                    <a:pt x="1310" y="530"/>
                  </a:cubicBezTo>
                  <a:lnTo>
                    <a:pt x="1298" y="530"/>
                  </a:lnTo>
                  <a:cubicBezTo>
                    <a:pt x="1298" y="542"/>
                    <a:pt x="1298" y="554"/>
                    <a:pt x="1322" y="578"/>
                  </a:cubicBezTo>
                  <a:cubicBezTo>
                    <a:pt x="1331" y="586"/>
                    <a:pt x="1340" y="590"/>
                    <a:pt x="1351" y="590"/>
                  </a:cubicBezTo>
                  <a:cubicBezTo>
                    <a:pt x="1371" y="590"/>
                    <a:pt x="1394" y="577"/>
                    <a:pt x="1417" y="554"/>
                  </a:cubicBezTo>
                  <a:cubicBezTo>
                    <a:pt x="1465" y="554"/>
                    <a:pt x="1525" y="578"/>
                    <a:pt x="1560" y="578"/>
                  </a:cubicBezTo>
                  <a:cubicBezTo>
                    <a:pt x="1763" y="673"/>
                    <a:pt x="1977" y="601"/>
                    <a:pt x="2179" y="673"/>
                  </a:cubicBezTo>
                  <a:cubicBezTo>
                    <a:pt x="2195" y="657"/>
                    <a:pt x="2212" y="650"/>
                    <a:pt x="2227" y="650"/>
                  </a:cubicBezTo>
                  <a:cubicBezTo>
                    <a:pt x="2245" y="650"/>
                    <a:pt x="2262" y="660"/>
                    <a:pt x="2275" y="673"/>
                  </a:cubicBezTo>
                  <a:cubicBezTo>
                    <a:pt x="2334" y="732"/>
                    <a:pt x="2394" y="780"/>
                    <a:pt x="2477" y="816"/>
                  </a:cubicBezTo>
                  <a:cubicBezTo>
                    <a:pt x="2525" y="824"/>
                    <a:pt x="2571" y="829"/>
                    <a:pt x="2616" y="829"/>
                  </a:cubicBezTo>
                  <a:cubicBezTo>
                    <a:pt x="2762" y="829"/>
                    <a:pt x="2895" y="782"/>
                    <a:pt x="3013" y="673"/>
                  </a:cubicBezTo>
                  <a:cubicBezTo>
                    <a:pt x="3096" y="518"/>
                    <a:pt x="3346" y="590"/>
                    <a:pt x="3441" y="423"/>
                  </a:cubicBezTo>
                  <a:cubicBezTo>
                    <a:pt x="2953" y="78"/>
                    <a:pt x="2370" y="137"/>
                    <a:pt x="1822" y="101"/>
                  </a:cubicBezTo>
                  <a:cubicBezTo>
                    <a:pt x="1548" y="54"/>
                    <a:pt x="1286" y="101"/>
                    <a:pt x="1024" y="6"/>
                  </a:cubicBezTo>
                  <a:cubicBezTo>
                    <a:pt x="986" y="3"/>
                    <a:pt x="948" y="1"/>
                    <a:pt x="9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5170575" y="2263075"/>
              <a:ext cx="47050" cy="22175"/>
            </a:xfrm>
            <a:custGeom>
              <a:avLst/>
              <a:gdLst/>
              <a:ahLst/>
              <a:cxnLst/>
              <a:rect l="l" t="t" r="r" b="b"/>
              <a:pathLst>
                <a:path w="1882" h="887" extrusionOk="0">
                  <a:moveTo>
                    <a:pt x="303" y="1"/>
                  </a:moveTo>
                  <a:cubicBezTo>
                    <a:pt x="243" y="1"/>
                    <a:pt x="190" y="26"/>
                    <a:pt x="143" y="65"/>
                  </a:cubicBezTo>
                  <a:cubicBezTo>
                    <a:pt x="24" y="268"/>
                    <a:pt x="0" y="470"/>
                    <a:pt x="286" y="565"/>
                  </a:cubicBezTo>
                  <a:cubicBezTo>
                    <a:pt x="453" y="625"/>
                    <a:pt x="596" y="708"/>
                    <a:pt x="751" y="768"/>
                  </a:cubicBezTo>
                  <a:cubicBezTo>
                    <a:pt x="834" y="803"/>
                    <a:pt x="941" y="839"/>
                    <a:pt x="1036" y="887"/>
                  </a:cubicBezTo>
                  <a:cubicBezTo>
                    <a:pt x="1215" y="851"/>
                    <a:pt x="1405" y="827"/>
                    <a:pt x="1584" y="792"/>
                  </a:cubicBezTo>
                  <a:cubicBezTo>
                    <a:pt x="1667" y="792"/>
                    <a:pt x="1751" y="744"/>
                    <a:pt x="1786" y="672"/>
                  </a:cubicBezTo>
                  <a:cubicBezTo>
                    <a:pt x="1822" y="661"/>
                    <a:pt x="1846" y="649"/>
                    <a:pt x="1882" y="649"/>
                  </a:cubicBezTo>
                  <a:cubicBezTo>
                    <a:pt x="1405" y="446"/>
                    <a:pt x="929" y="244"/>
                    <a:pt x="453" y="53"/>
                  </a:cubicBezTo>
                  <a:cubicBezTo>
                    <a:pt x="400" y="16"/>
                    <a:pt x="350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5263750" y="2319475"/>
              <a:ext cx="14600" cy="14125"/>
            </a:xfrm>
            <a:custGeom>
              <a:avLst/>
              <a:gdLst/>
              <a:ahLst/>
              <a:cxnLst/>
              <a:rect l="l" t="t" r="r" b="b"/>
              <a:pathLst>
                <a:path w="584" h="565" extrusionOk="0">
                  <a:moveTo>
                    <a:pt x="584" y="0"/>
                  </a:moveTo>
                  <a:cubicBezTo>
                    <a:pt x="203" y="0"/>
                    <a:pt x="24" y="202"/>
                    <a:pt x="0" y="560"/>
                  </a:cubicBezTo>
                  <a:cubicBezTo>
                    <a:pt x="14" y="563"/>
                    <a:pt x="27" y="565"/>
                    <a:pt x="40" y="565"/>
                  </a:cubicBezTo>
                  <a:cubicBezTo>
                    <a:pt x="70" y="565"/>
                    <a:pt x="97" y="556"/>
                    <a:pt x="131" y="548"/>
                  </a:cubicBezTo>
                  <a:cubicBezTo>
                    <a:pt x="167" y="452"/>
                    <a:pt x="203" y="417"/>
                    <a:pt x="286" y="393"/>
                  </a:cubicBezTo>
                  <a:lnTo>
                    <a:pt x="417" y="262"/>
                  </a:lnTo>
                  <a:cubicBezTo>
                    <a:pt x="476" y="179"/>
                    <a:pt x="512" y="83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5209875" y="2279875"/>
              <a:ext cx="12825" cy="8575"/>
            </a:xfrm>
            <a:custGeom>
              <a:avLst/>
              <a:gdLst/>
              <a:ahLst/>
              <a:cxnLst/>
              <a:rect l="l" t="t" r="r" b="b"/>
              <a:pathLst>
                <a:path w="513" h="343" extrusionOk="0">
                  <a:moveTo>
                    <a:pt x="203" y="0"/>
                  </a:moveTo>
                  <a:cubicBezTo>
                    <a:pt x="119" y="0"/>
                    <a:pt x="36" y="12"/>
                    <a:pt x="0" y="120"/>
                  </a:cubicBezTo>
                  <a:cubicBezTo>
                    <a:pt x="36" y="167"/>
                    <a:pt x="95" y="215"/>
                    <a:pt x="143" y="251"/>
                  </a:cubicBezTo>
                  <a:cubicBezTo>
                    <a:pt x="212" y="281"/>
                    <a:pt x="292" y="342"/>
                    <a:pt x="356" y="342"/>
                  </a:cubicBezTo>
                  <a:cubicBezTo>
                    <a:pt x="390" y="342"/>
                    <a:pt x="420" y="325"/>
                    <a:pt x="441" y="274"/>
                  </a:cubicBezTo>
                  <a:cubicBezTo>
                    <a:pt x="512" y="72"/>
                    <a:pt x="274" y="96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2"/>
            <p:cNvSpPr/>
            <p:nvPr/>
          </p:nvSpPr>
          <p:spPr>
            <a:xfrm>
              <a:off x="5305700" y="2293275"/>
              <a:ext cx="19675" cy="4175"/>
            </a:xfrm>
            <a:custGeom>
              <a:avLst/>
              <a:gdLst/>
              <a:ahLst/>
              <a:cxnLst/>
              <a:rect l="l" t="t" r="r" b="b"/>
              <a:pathLst>
                <a:path w="787" h="167" extrusionOk="0">
                  <a:moveTo>
                    <a:pt x="180" y="0"/>
                  </a:moveTo>
                  <a:cubicBezTo>
                    <a:pt x="132" y="12"/>
                    <a:pt x="96" y="36"/>
                    <a:pt x="37" y="60"/>
                  </a:cubicBezTo>
                  <a:cubicBezTo>
                    <a:pt x="1" y="96"/>
                    <a:pt x="1" y="131"/>
                    <a:pt x="49" y="167"/>
                  </a:cubicBezTo>
                  <a:cubicBezTo>
                    <a:pt x="287" y="167"/>
                    <a:pt x="537" y="155"/>
                    <a:pt x="787" y="155"/>
                  </a:cubicBezTo>
                  <a:cubicBezTo>
                    <a:pt x="787" y="96"/>
                    <a:pt x="763" y="60"/>
                    <a:pt x="715" y="4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2"/>
            <p:cNvSpPr/>
            <p:nvPr/>
          </p:nvSpPr>
          <p:spPr>
            <a:xfrm>
              <a:off x="5349775" y="2300950"/>
              <a:ext cx="15200" cy="5125"/>
            </a:xfrm>
            <a:custGeom>
              <a:avLst/>
              <a:gdLst/>
              <a:ahLst/>
              <a:cxnLst/>
              <a:rect l="l" t="t" r="r" b="b"/>
              <a:pathLst>
                <a:path w="608" h="205" extrusionOk="0">
                  <a:moveTo>
                    <a:pt x="76" y="1"/>
                  </a:moveTo>
                  <a:cubicBezTo>
                    <a:pt x="51" y="1"/>
                    <a:pt x="25" y="1"/>
                    <a:pt x="0" y="3"/>
                  </a:cubicBezTo>
                  <a:cubicBezTo>
                    <a:pt x="106" y="137"/>
                    <a:pt x="221" y="204"/>
                    <a:pt x="343" y="204"/>
                  </a:cubicBezTo>
                  <a:cubicBezTo>
                    <a:pt x="427" y="204"/>
                    <a:pt x="515" y="173"/>
                    <a:pt x="607" y="110"/>
                  </a:cubicBezTo>
                  <a:cubicBezTo>
                    <a:pt x="441" y="37"/>
                    <a:pt x="256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5363750" y="2303975"/>
              <a:ext cx="13125" cy="11075"/>
            </a:xfrm>
            <a:custGeom>
              <a:avLst/>
              <a:gdLst/>
              <a:ahLst/>
              <a:cxnLst/>
              <a:rect l="l" t="t" r="r" b="b"/>
              <a:pathLst>
                <a:path w="525" h="443" extrusionOk="0">
                  <a:moveTo>
                    <a:pt x="155" y="1"/>
                  </a:moveTo>
                  <a:cubicBezTo>
                    <a:pt x="155" y="120"/>
                    <a:pt x="132" y="239"/>
                    <a:pt x="1" y="299"/>
                  </a:cubicBezTo>
                  <a:cubicBezTo>
                    <a:pt x="84" y="428"/>
                    <a:pt x="203" y="443"/>
                    <a:pt x="325" y="443"/>
                  </a:cubicBezTo>
                  <a:cubicBezTo>
                    <a:pt x="360" y="443"/>
                    <a:pt x="395" y="441"/>
                    <a:pt x="429" y="441"/>
                  </a:cubicBezTo>
                  <a:cubicBezTo>
                    <a:pt x="525" y="263"/>
                    <a:pt x="417" y="120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5285175" y="2304875"/>
              <a:ext cx="11025" cy="7175"/>
            </a:xfrm>
            <a:custGeom>
              <a:avLst/>
              <a:gdLst/>
              <a:ahLst/>
              <a:cxnLst/>
              <a:rect l="l" t="t" r="r" b="b"/>
              <a:pathLst>
                <a:path w="441" h="287" extrusionOk="0">
                  <a:moveTo>
                    <a:pt x="374" y="1"/>
                  </a:moveTo>
                  <a:cubicBezTo>
                    <a:pt x="194" y="1"/>
                    <a:pt x="0" y="11"/>
                    <a:pt x="0" y="286"/>
                  </a:cubicBezTo>
                  <a:cubicBezTo>
                    <a:pt x="119" y="207"/>
                    <a:pt x="221" y="120"/>
                    <a:pt x="355" y="120"/>
                  </a:cubicBezTo>
                  <a:cubicBezTo>
                    <a:pt x="382" y="120"/>
                    <a:pt x="411" y="124"/>
                    <a:pt x="441" y="132"/>
                  </a:cubicBezTo>
                  <a:lnTo>
                    <a:pt x="441" y="72"/>
                  </a:lnTo>
                  <a:cubicBezTo>
                    <a:pt x="417" y="48"/>
                    <a:pt x="417" y="24"/>
                    <a:pt x="417" y="1"/>
                  </a:cubicBezTo>
                  <a:cubicBezTo>
                    <a:pt x="403" y="1"/>
                    <a:pt x="389" y="1"/>
                    <a:pt x="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5274450" y="2290500"/>
              <a:ext cx="15200" cy="3150"/>
            </a:xfrm>
            <a:custGeom>
              <a:avLst/>
              <a:gdLst/>
              <a:ahLst/>
              <a:cxnLst/>
              <a:rect l="l" t="t" r="r" b="b"/>
              <a:pathLst>
                <a:path w="608" h="126" extrusionOk="0">
                  <a:moveTo>
                    <a:pt x="214" y="0"/>
                  </a:moveTo>
                  <a:cubicBezTo>
                    <a:pt x="144" y="0"/>
                    <a:pt x="72" y="4"/>
                    <a:pt x="1" y="4"/>
                  </a:cubicBezTo>
                  <a:cubicBezTo>
                    <a:pt x="100" y="103"/>
                    <a:pt x="214" y="125"/>
                    <a:pt x="330" y="125"/>
                  </a:cubicBezTo>
                  <a:cubicBezTo>
                    <a:pt x="423" y="125"/>
                    <a:pt x="518" y="111"/>
                    <a:pt x="608" y="111"/>
                  </a:cubicBezTo>
                  <a:cubicBezTo>
                    <a:pt x="489" y="16"/>
                    <a:pt x="354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2"/>
            <p:cNvSpPr/>
            <p:nvPr/>
          </p:nvSpPr>
          <p:spPr>
            <a:xfrm>
              <a:off x="5328025" y="2296175"/>
              <a:ext cx="7475" cy="7300"/>
            </a:xfrm>
            <a:custGeom>
              <a:avLst/>
              <a:gdLst/>
              <a:ahLst/>
              <a:cxnLst/>
              <a:rect l="l" t="t" r="r" b="b"/>
              <a:pathLst>
                <a:path w="299" h="292" extrusionOk="0">
                  <a:moveTo>
                    <a:pt x="78" y="0"/>
                  </a:moveTo>
                  <a:cubicBezTo>
                    <a:pt x="52" y="0"/>
                    <a:pt x="30" y="22"/>
                    <a:pt x="1" y="51"/>
                  </a:cubicBezTo>
                  <a:cubicBezTo>
                    <a:pt x="25" y="171"/>
                    <a:pt x="44" y="292"/>
                    <a:pt x="126" y="292"/>
                  </a:cubicBezTo>
                  <a:cubicBezTo>
                    <a:pt x="166" y="292"/>
                    <a:pt x="221" y="264"/>
                    <a:pt x="299" y="194"/>
                  </a:cubicBezTo>
                  <a:cubicBezTo>
                    <a:pt x="287" y="110"/>
                    <a:pt x="215" y="99"/>
                    <a:pt x="132" y="63"/>
                  </a:cubicBezTo>
                  <a:lnTo>
                    <a:pt x="156" y="15"/>
                  </a:lnTo>
                  <a:cubicBezTo>
                    <a:pt x="156" y="15"/>
                    <a:pt x="132" y="3"/>
                    <a:pt x="96" y="3"/>
                  </a:cubicBezTo>
                  <a:cubicBezTo>
                    <a:pt x="90" y="1"/>
                    <a:pt x="84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2"/>
            <p:cNvSpPr/>
            <p:nvPr/>
          </p:nvSpPr>
          <p:spPr>
            <a:xfrm>
              <a:off x="5331900" y="2297550"/>
              <a:ext cx="11350" cy="3475"/>
            </a:xfrm>
            <a:custGeom>
              <a:avLst/>
              <a:gdLst/>
              <a:ahLst/>
              <a:cxnLst/>
              <a:rect l="l" t="t" r="r" b="b"/>
              <a:pathLst>
                <a:path w="454" h="139" extrusionOk="0">
                  <a:moveTo>
                    <a:pt x="180" y="1"/>
                  </a:moveTo>
                  <a:cubicBezTo>
                    <a:pt x="120" y="1"/>
                    <a:pt x="60" y="8"/>
                    <a:pt x="1" y="8"/>
                  </a:cubicBezTo>
                  <a:cubicBezTo>
                    <a:pt x="36" y="55"/>
                    <a:pt x="96" y="103"/>
                    <a:pt x="144" y="139"/>
                  </a:cubicBezTo>
                  <a:cubicBezTo>
                    <a:pt x="251" y="127"/>
                    <a:pt x="358" y="127"/>
                    <a:pt x="453" y="115"/>
                  </a:cubicBezTo>
                  <a:cubicBezTo>
                    <a:pt x="372" y="19"/>
                    <a:pt x="277" y="1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5323875" y="2293725"/>
              <a:ext cx="8350" cy="3725"/>
            </a:xfrm>
            <a:custGeom>
              <a:avLst/>
              <a:gdLst/>
              <a:ahLst/>
              <a:cxnLst/>
              <a:rect l="l" t="t" r="r" b="b"/>
              <a:pathLst>
                <a:path w="334" h="149" extrusionOk="0">
                  <a:moveTo>
                    <a:pt x="111" y="0"/>
                  </a:moveTo>
                  <a:cubicBezTo>
                    <a:pt x="75" y="0"/>
                    <a:pt x="38" y="7"/>
                    <a:pt x="0" y="18"/>
                  </a:cubicBezTo>
                  <a:cubicBezTo>
                    <a:pt x="36" y="54"/>
                    <a:pt x="48" y="89"/>
                    <a:pt x="84" y="113"/>
                  </a:cubicBezTo>
                  <a:cubicBezTo>
                    <a:pt x="92" y="110"/>
                    <a:pt x="101" y="109"/>
                    <a:pt x="110" y="109"/>
                  </a:cubicBezTo>
                  <a:cubicBezTo>
                    <a:pt x="136" y="109"/>
                    <a:pt x="161" y="122"/>
                    <a:pt x="179" y="149"/>
                  </a:cubicBezTo>
                  <a:cubicBezTo>
                    <a:pt x="226" y="137"/>
                    <a:pt x="286" y="137"/>
                    <a:pt x="334" y="113"/>
                  </a:cubicBezTo>
                  <a:cubicBezTo>
                    <a:pt x="268" y="31"/>
                    <a:pt x="192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5209875" y="2282850"/>
              <a:ext cx="3575" cy="3300"/>
            </a:xfrm>
            <a:custGeom>
              <a:avLst/>
              <a:gdLst/>
              <a:ahLst/>
              <a:cxnLst/>
              <a:rect l="l" t="t" r="r" b="b"/>
              <a:pathLst>
                <a:path w="143" h="132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48"/>
                    <a:pt x="95" y="96"/>
                    <a:pt x="143" y="132"/>
                  </a:cubicBezTo>
                  <a:cubicBezTo>
                    <a:pt x="95" y="96"/>
                    <a:pt x="60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5342925" y="2300225"/>
              <a:ext cx="3300" cy="2425"/>
            </a:xfrm>
            <a:custGeom>
              <a:avLst/>
              <a:gdLst/>
              <a:ahLst/>
              <a:cxnLst/>
              <a:rect l="l" t="t" r="r" b="b"/>
              <a:pathLst>
                <a:path w="132" h="97" extrusionOk="0">
                  <a:moveTo>
                    <a:pt x="52" y="1"/>
                  </a:moveTo>
                  <a:cubicBezTo>
                    <a:pt x="35" y="1"/>
                    <a:pt x="18" y="4"/>
                    <a:pt x="0" y="8"/>
                  </a:cubicBezTo>
                  <a:cubicBezTo>
                    <a:pt x="7" y="66"/>
                    <a:pt x="24" y="96"/>
                    <a:pt x="49" y="96"/>
                  </a:cubicBezTo>
                  <a:cubicBezTo>
                    <a:pt x="71" y="96"/>
                    <a:pt x="99" y="75"/>
                    <a:pt x="131" y="32"/>
                  </a:cubicBezTo>
                  <a:cubicBezTo>
                    <a:pt x="109" y="9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5282200" y="2311425"/>
              <a:ext cx="3000" cy="4500"/>
            </a:xfrm>
            <a:custGeom>
              <a:avLst/>
              <a:gdLst/>
              <a:ahLst/>
              <a:cxnLst/>
              <a:rect l="l" t="t" r="r" b="b"/>
              <a:pathLst>
                <a:path w="120" h="180" extrusionOk="0">
                  <a:moveTo>
                    <a:pt x="119" y="1"/>
                  </a:moveTo>
                  <a:cubicBezTo>
                    <a:pt x="48" y="48"/>
                    <a:pt x="0" y="96"/>
                    <a:pt x="0" y="179"/>
                  </a:cubicBezTo>
                  <a:cubicBezTo>
                    <a:pt x="96" y="155"/>
                    <a:pt x="119" y="96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5278325" y="2315900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55" y="0"/>
                  </a:moveTo>
                  <a:cubicBezTo>
                    <a:pt x="72" y="0"/>
                    <a:pt x="24" y="48"/>
                    <a:pt x="1" y="131"/>
                  </a:cubicBezTo>
                  <a:cubicBezTo>
                    <a:pt x="84" y="131"/>
                    <a:pt x="143" y="95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5296175" y="2294150"/>
              <a:ext cx="3600" cy="1100"/>
            </a:xfrm>
            <a:custGeom>
              <a:avLst/>
              <a:gdLst/>
              <a:ahLst/>
              <a:cxnLst/>
              <a:rect l="l" t="t" r="r" b="b"/>
              <a:pathLst>
                <a:path w="144" h="44" extrusionOk="0">
                  <a:moveTo>
                    <a:pt x="1" y="1"/>
                  </a:moveTo>
                  <a:cubicBezTo>
                    <a:pt x="1" y="11"/>
                    <a:pt x="16" y="43"/>
                    <a:pt x="29" y="43"/>
                  </a:cubicBezTo>
                  <a:cubicBezTo>
                    <a:pt x="32" y="43"/>
                    <a:pt x="34" y="41"/>
                    <a:pt x="37" y="37"/>
                  </a:cubicBezTo>
                  <a:cubicBezTo>
                    <a:pt x="72" y="25"/>
                    <a:pt x="120" y="13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5295600" y="2304575"/>
              <a:ext cx="3875" cy="2650"/>
            </a:xfrm>
            <a:custGeom>
              <a:avLst/>
              <a:gdLst/>
              <a:ahLst/>
              <a:cxnLst/>
              <a:rect l="l" t="t" r="r" b="b"/>
              <a:pathLst>
                <a:path w="155" h="106" extrusionOk="0">
                  <a:moveTo>
                    <a:pt x="0" y="1"/>
                  </a:moveTo>
                  <a:lnTo>
                    <a:pt x="0" y="1"/>
                  </a:lnTo>
                  <a:cubicBezTo>
                    <a:pt x="24" y="25"/>
                    <a:pt x="24" y="36"/>
                    <a:pt x="24" y="72"/>
                  </a:cubicBezTo>
                  <a:cubicBezTo>
                    <a:pt x="49" y="89"/>
                    <a:pt x="80" y="106"/>
                    <a:pt x="113" y="106"/>
                  </a:cubicBezTo>
                  <a:cubicBezTo>
                    <a:pt x="127" y="106"/>
                    <a:pt x="141" y="103"/>
                    <a:pt x="155" y="96"/>
                  </a:cubicBezTo>
                  <a:cubicBezTo>
                    <a:pt x="95" y="72"/>
                    <a:pt x="48" y="2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5259875" y="23331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55" y="1"/>
                  </a:moveTo>
                  <a:cubicBezTo>
                    <a:pt x="72" y="13"/>
                    <a:pt x="12" y="72"/>
                    <a:pt x="0" y="144"/>
                  </a:cubicBezTo>
                  <a:cubicBezTo>
                    <a:pt x="48" y="144"/>
                    <a:pt x="96" y="132"/>
                    <a:pt x="143" y="132"/>
                  </a:cubicBezTo>
                  <a:cubicBezTo>
                    <a:pt x="167" y="108"/>
                    <a:pt x="167" y="60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5256600" y="233672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55" y="1"/>
                  </a:moveTo>
                  <a:lnTo>
                    <a:pt x="155" y="1"/>
                  </a:lnTo>
                  <a:cubicBezTo>
                    <a:pt x="72" y="24"/>
                    <a:pt x="12" y="84"/>
                    <a:pt x="0" y="155"/>
                  </a:cubicBezTo>
                  <a:cubicBezTo>
                    <a:pt x="48" y="155"/>
                    <a:pt x="96" y="155"/>
                    <a:pt x="131" y="143"/>
                  </a:cubicBezTo>
                  <a:cubicBezTo>
                    <a:pt x="131" y="96"/>
                    <a:pt x="155" y="48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5274450" y="2299225"/>
              <a:ext cx="1825" cy="1500"/>
            </a:xfrm>
            <a:custGeom>
              <a:avLst/>
              <a:gdLst/>
              <a:ahLst/>
              <a:cxnLst/>
              <a:rect l="l" t="t" r="r" b="b"/>
              <a:pathLst>
                <a:path w="73" h="60" extrusionOk="0">
                  <a:moveTo>
                    <a:pt x="36" y="0"/>
                  </a:moveTo>
                  <a:cubicBezTo>
                    <a:pt x="36" y="0"/>
                    <a:pt x="13" y="48"/>
                    <a:pt x="1" y="60"/>
                  </a:cubicBezTo>
                  <a:cubicBezTo>
                    <a:pt x="60" y="48"/>
                    <a:pt x="72" y="12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5303025" y="2293800"/>
              <a:ext cx="3900" cy="3375"/>
            </a:xfrm>
            <a:custGeom>
              <a:avLst/>
              <a:gdLst/>
              <a:ahLst/>
              <a:cxnLst/>
              <a:rect l="l" t="t" r="r" b="b"/>
              <a:pathLst>
                <a:path w="156" h="135" extrusionOk="0">
                  <a:moveTo>
                    <a:pt x="72" y="0"/>
                  </a:moveTo>
                  <a:cubicBezTo>
                    <a:pt x="48" y="0"/>
                    <a:pt x="25" y="9"/>
                    <a:pt x="1" y="27"/>
                  </a:cubicBezTo>
                  <a:cubicBezTo>
                    <a:pt x="48" y="51"/>
                    <a:pt x="108" y="98"/>
                    <a:pt x="156" y="134"/>
                  </a:cubicBezTo>
                  <a:cubicBezTo>
                    <a:pt x="144" y="98"/>
                    <a:pt x="144" y="51"/>
                    <a:pt x="144" y="27"/>
                  </a:cubicBezTo>
                  <a:cubicBezTo>
                    <a:pt x="120" y="9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5317625" y="2309950"/>
              <a:ext cx="3300" cy="1200"/>
            </a:xfrm>
            <a:custGeom>
              <a:avLst/>
              <a:gdLst/>
              <a:ahLst/>
              <a:cxnLst/>
              <a:rect l="l" t="t" r="r" b="b"/>
              <a:pathLst>
                <a:path w="132" h="48" extrusionOk="0">
                  <a:moveTo>
                    <a:pt x="107" y="0"/>
                  </a:moveTo>
                  <a:cubicBezTo>
                    <a:pt x="72" y="0"/>
                    <a:pt x="36" y="24"/>
                    <a:pt x="0" y="36"/>
                  </a:cubicBezTo>
                  <a:cubicBezTo>
                    <a:pt x="48" y="48"/>
                    <a:pt x="95" y="48"/>
                    <a:pt x="131" y="48"/>
                  </a:cubicBezTo>
                  <a:cubicBezTo>
                    <a:pt x="119" y="36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5209275" y="1823575"/>
              <a:ext cx="29200" cy="175525"/>
            </a:xfrm>
            <a:custGeom>
              <a:avLst/>
              <a:gdLst/>
              <a:ahLst/>
              <a:cxnLst/>
              <a:rect l="l" t="t" r="r" b="b"/>
              <a:pathLst>
                <a:path w="1168" h="7021" extrusionOk="0">
                  <a:moveTo>
                    <a:pt x="655" y="0"/>
                  </a:moveTo>
                  <a:cubicBezTo>
                    <a:pt x="60" y="36"/>
                    <a:pt x="0" y="369"/>
                    <a:pt x="203" y="846"/>
                  </a:cubicBezTo>
                  <a:cubicBezTo>
                    <a:pt x="536" y="917"/>
                    <a:pt x="477" y="1179"/>
                    <a:pt x="441" y="1405"/>
                  </a:cubicBezTo>
                  <a:cubicBezTo>
                    <a:pt x="357" y="1715"/>
                    <a:pt x="262" y="2000"/>
                    <a:pt x="167" y="2298"/>
                  </a:cubicBezTo>
                  <a:cubicBezTo>
                    <a:pt x="381" y="2834"/>
                    <a:pt x="453" y="3953"/>
                    <a:pt x="322" y="4584"/>
                  </a:cubicBezTo>
                  <a:cubicBezTo>
                    <a:pt x="322" y="4612"/>
                    <a:pt x="322" y="4639"/>
                    <a:pt x="327" y="4639"/>
                  </a:cubicBezTo>
                  <a:cubicBezTo>
                    <a:pt x="328" y="4639"/>
                    <a:pt x="328" y="4639"/>
                    <a:pt x="329" y="4639"/>
                  </a:cubicBezTo>
                  <a:lnTo>
                    <a:pt x="329" y="4639"/>
                  </a:lnTo>
                  <a:cubicBezTo>
                    <a:pt x="283" y="4708"/>
                    <a:pt x="238" y="4789"/>
                    <a:pt x="215" y="4870"/>
                  </a:cubicBezTo>
                  <a:cubicBezTo>
                    <a:pt x="227" y="5144"/>
                    <a:pt x="286" y="5418"/>
                    <a:pt x="262" y="5703"/>
                  </a:cubicBezTo>
                  <a:cubicBezTo>
                    <a:pt x="262" y="5799"/>
                    <a:pt x="262" y="5882"/>
                    <a:pt x="298" y="5977"/>
                  </a:cubicBezTo>
                  <a:cubicBezTo>
                    <a:pt x="328" y="6000"/>
                    <a:pt x="354" y="6008"/>
                    <a:pt x="377" y="6008"/>
                  </a:cubicBezTo>
                  <a:cubicBezTo>
                    <a:pt x="391" y="6008"/>
                    <a:pt x="404" y="6005"/>
                    <a:pt x="417" y="6001"/>
                  </a:cubicBezTo>
                  <a:cubicBezTo>
                    <a:pt x="425" y="5998"/>
                    <a:pt x="432" y="5997"/>
                    <a:pt x="436" y="5997"/>
                  </a:cubicBezTo>
                  <a:cubicBezTo>
                    <a:pt x="449" y="5997"/>
                    <a:pt x="439" y="6012"/>
                    <a:pt x="393" y="6049"/>
                  </a:cubicBezTo>
                  <a:cubicBezTo>
                    <a:pt x="322" y="6108"/>
                    <a:pt x="274" y="6180"/>
                    <a:pt x="262" y="6275"/>
                  </a:cubicBezTo>
                  <a:lnTo>
                    <a:pt x="262" y="6453"/>
                  </a:lnTo>
                  <a:cubicBezTo>
                    <a:pt x="262" y="6513"/>
                    <a:pt x="274" y="6572"/>
                    <a:pt x="298" y="6632"/>
                  </a:cubicBezTo>
                  <a:cubicBezTo>
                    <a:pt x="334" y="6692"/>
                    <a:pt x="357" y="6727"/>
                    <a:pt x="405" y="6787"/>
                  </a:cubicBezTo>
                  <a:cubicBezTo>
                    <a:pt x="513" y="6931"/>
                    <a:pt x="612" y="7020"/>
                    <a:pt x="701" y="7020"/>
                  </a:cubicBezTo>
                  <a:cubicBezTo>
                    <a:pt x="787" y="7020"/>
                    <a:pt x="864" y="6934"/>
                    <a:pt x="929" y="6727"/>
                  </a:cubicBezTo>
                  <a:cubicBezTo>
                    <a:pt x="1167" y="6049"/>
                    <a:pt x="655" y="5453"/>
                    <a:pt x="679" y="4787"/>
                  </a:cubicBezTo>
                  <a:cubicBezTo>
                    <a:pt x="715" y="3370"/>
                    <a:pt x="715" y="1941"/>
                    <a:pt x="691" y="512"/>
                  </a:cubicBezTo>
                  <a:cubicBezTo>
                    <a:pt x="679" y="346"/>
                    <a:pt x="703" y="167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5211350" y="1989025"/>
              <a:ext cx="25325" cy="84775"/>
            </a:xfrm>
            <a:custGeom>
              <a:avLst/>
              <a:gdLst/>
              <a:ahLst/>
              <a:cxnLst/>
              <a:rect l="l" t="t" r="r" b="b"/>
              <a:pathLst>
                <a:path w="1013" h="3391" extrusionOk="0">
                  <a:moveTo>
                    <a:pt x="268" y="1"/>
                  </a:moveTo>
                  <a:cubicBezTo>
                    <a:pt x="259" y="1"/>
                    <a:pt x="249" y="1"/>
                    <a:pt x="239" y="2"/>
                  </a:cubicBezTo>
                  <a:cubicBezTo>
                    <a:pt x="132" y="324"/>
                    <a:pt x="144" y="645"/>
                    <a:pt x="239" y="1014"/>
                  </a:cubicBezTo>
                  <a:cubicBezTo>
                    <a:pt x="536" y="1324"/>
                    <a:pt x="84" y="1490"/>
                    <a:pt x="96" y="1740"/>
                  </a:cubicBezTo>
                  <a:cubicBezTo>
                    <a:pt x="203" y="2014"/>
                    <a:pt x="203" y="2300"/>
                    <a:pt x="96" y="2586"/>
                  </a:cubicBezTo>
                  <a:lnTo>
                    <a:pt x="84" y="2586"/>
                  </a:lnTo>
                  <a:cubicBezTo>
                    <a:pt x="132" y="2824"/>
                    <a:pt x="1" y="3110"/>
                    <a:pt x="239" y="3300"/>
                  </a:cubicBezTo>
                  <a:cubicBezTo>
                    <a:pt x="312" y="3360"/>
                    <a:pt x="390" y="3391"/>
                    <a:pt x="473" y="3391"/>
                  </a:cubicBezTo>
                  <a:cubicBezTo>
                    <a:pt x="538" y="3391"/>
                    <a:pt x="606" y="3372"/>
                    <a:pt x="679" y="3336"/>
                  </a:cubicBezTo>
                  <a:cubicBezTo>
                    <a:pt x="739" y="3276"/>
                    <a:pt x="775" y="3193"/>
                    <a:pt x="798" y="3122"/>
                  </a:cubicBezTo>
                  <a:cubicBezTo>
                    <a:pt x="894" y="2717"/>
                    <a:pt x="846" y="2312"/>
                    <a:pt x="870" y="1919"/>
                  </a:cubicBezTo>
                  <a:cubicBezTo>
                    <a:pt x="917" y="1407"/>
                    <a:pt x="1013" y="895"/>
                    <a:pt x="655" y="431"/>
                  </a:cubicBezTo>
                  <a:cubicBezTo>
                    <a:pt x="483" y="327"/>
                    <a:pt x="544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5206300" y="1796700"/>
              <a:ext cx="23225" cy="57200"/>
            </a:xfrm>
            <a:custGeom>
              <a:avLst/>
              <a:gdLst/>
              <a:ahLst/>
              <a:cxnLst/>
              <a:rect l="l" t="t" r="r" b="b"/>
              <a:pathLst>
                <a:path w="929" h="2288" extrusionOk="0">
                  <a:moveTo>
                    <a:pt x="652" y="0"/>
                  </a:moveTo>
                  <a:cubicBezTo>
                    <a:pt x="576" y="0"/>
                    <a:pt x="496" y="30"/>
                    <a:pt x="417" y="87"/>
                  </a:cubicBezTo>
                  <a:cubicBezTo>
                    <a:pt x="393" y="551"/>
                    <a:pt x="393" y="1040"/>
                    <a:pt x="0" y="1385"/>
                  </a:cubicBezTo>
                  <a:lnTo>
                    <a:pt x="0" y="2099"/>
                  </a:lnTo>
                  <a:cubicBezTo>
                    <a:pt x="4" y="2098"/>
                    <a:pt x="8" y="2098"/>
                    <a:pt x="12" y="2098"/>
                  </a:cubicBezTo>
                  <a:cubicBezTo>
                    <a:pt x="93" y="2098"/>
                    <a:pt x="96" y="2288"/>
                    <a:pt x="184" y="2288"/>
                  </a:cubicBezTo>
                  <a:cubicBezTo>
                    <a:pt x="209" y="2288"/>
                    <a:pt x="242" y="2272"/>
                    <a:pt x="286" y="2230"/>
                  </a:cubicBezTo>
                  <a:cubicBezTo>
                    <a:pt x="334" y="2183"/>
                    <a:pt x="322" y="2159"/>
                    <a:pt x="286" y="2111"/>
                  </a:cubicBezTo>
                  <a:lnTo>
                    <a:pt x="286" y="1944"/>
                  </a:lnTo>
                  <a:cubicBezTo>
                    <a:pt x="274" y="1575"/>
                    <a:pt x="405" y="1290"/>
                    <a:pt x="703" y="1087"/>
                  </a:cubicBezTo>
                  <a:cubicBezTo>
                    <a:pt x="869" y="968"/>
                    <a:pt x="869" y="789"/>
                    <a:pt x="881" y="635"/>
                  </a:cubicBezTo>
                  <a:cubicBezTo>
                    <a:pt x="893" y="528"/>
                    <a:pt x="929" y="432"/>
                    <a:pt x="929" y="325"/>
                  </a:cubicBezTo>
                  <a:cubicBezTo>
                    <a:pt x="929" y="254"/>
                    <a:pt x="917" y="170"/>
                    <a:pt x="881" y="111"/>
                  </a:cubicBezTo>
                  <a:cubicBezTo>
                    <a:pt x="813" y="36"/>
                    <a:pt x="735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5208675" y="1881325"/>
              <a:ext cx="4500" cy="44650"/>
            </a:xfrm>
            <a:custGeom>
              <a:avLst/>
              <a:gdLst/>
              <a:ahLst/>
              <a:cxnLst/>
              <a:rect l="l" t="t" r="r" b="b"/>
              <a:pathLst>
                <a:path w="180" h="1786" extrusionOk="0">
                  <a:moveTo>
                    <a:pt x="179" y="0"/>
                  </a:moveTo>
                  <a:cubicBezTo>
                    <a:pt x="12" y="536"/>
                    <a:pt x="0" y="1167"/>
                    <a:pt x="179" y="17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5208975" y="1938175"/>
              <a:ext cx="9250" cy="33750"/>
            </a:xfrm>
            <a:custGeom>
              <a:avLst/>
              <a:gdLst/>
              <a:ahLst/>
              <a:cxnLst/>
              <a:rect l="l" t="t" r="r" b="b"/>
              <a:pathLst>
                <a:path w="370" h="1350" extrusionOk="0">
                  <a:moveTo>
                    <a:pt x="346" y="0"/>
                  </a:moveTo>
                  <a:lnTo>
                    <a:pt x="346" y="0"/>
                  </a:lnTo>
                  <a:cubicBezTo>
                    <a:pt x="119" y="107"/>
                    <a:pt x="0" y="286"/>
                    <a:pt x="108" y="524"/>
                  </a:cubicBezTo>
                  <a:cubicBezTo>
                    <a:pt x="215" y="774"/>
                    <a:pt x="179" y="1048"/>
                    <a:pt x="191" y="1298"/>
                  </a:cubicBezTo>
                  <a:cubicBezTo>
                    <a:pt x="191" y="1322"/>
                    <a:pt x="215" y="1334"/>
                    <a:pt x="239" y="1346"/>
                  </a:cubicBezTo>
                  <a:cubicBezTo>
                    <a:pt x="247" y="1348"/>
                    <a:pt x="255" y="1350"/>
                    <a:pt x="262" y="1350"/>
                  </a:cubicBezTo>
                  <a:cubicBezTo>
                    <a:pt x="286" y="1350"/>
                    <a:pt x="306" y="1334"/>
                    <a:pt x="334" y="1298"/>
                  </a:cubicBezTo>
                  <a:lnTo>
                    <a:pt x="334" y="155"/>
                  </a:lnTo>
                  <a:cubicBezTo>
                    <a:pt x="369" y="107"/>
                    <a:pt x="369" y="72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2"/>
            <p:cNvSpPr/>
            <p:nvPr/>
          </p:nvSpPr>
          <p:spPr>
            <a:xfrm>
              <a:off x="5210450" y="1987775"/>
              <a:ext cx="7775" cy="26025"/>
            </a:xfrm>
            <a:custGeom>
              <a:avLst/>
              <a:gdLst/>
              <a:ahLst/>
              <a:cxnLst/>
              <a:rect l="l" t="t" r="r" b="b"/>
              <a:pathLst>
                <a:path w="311" h="1041" extrusionOk="0">
                  <a:moveTo>
                    <a:pt x="192" y="0"/>
                  </a:moveTo>
                  <a:cubicBezTo>
                    <a:pt x="168" y="0"/>
                    <a:pt x="147" y="16"/>
                    <a:pt x="120" y="52"/>
                  </a:cubicBezTo>
                  <a:cubicBezTo>
                    <a:pt x="180" y="374"/>
                    <a:pt x="1" y="743"/>
                    <a:pt x="275" y="1040"/>
                  </a:cubicBezTo>
                  <a:cubicBezTo>
                    <a:pt x="310" y="719"/>
                    <a:pt x="299" y="374"/>
                    <a:pt x="275" y="52"/>
                  </a:cubicBezTo>
                  <a:cubicBezTo>
                    <a:pt x="275" y="28"/>
                    <a:pt x="239" y="16"/>
                    <a:pt x="215" y="4"/>
                  </a:cubicBezTo>
                  <a:cubicBezTo>
                    <a:pt x="207" y="2"/>
                    <a:pt x="199" y="0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5213425" y="2032225"/>
              <a:ext cx="5400" cy="21150"/>
            </a:xfrm>
            <a:custGeom>
              <a:avLst/>
              <a:gdLst/>
              <a:ahLst/>
              <a:cxnLst/>
              <a:rect l="l" t="t" r="r" b="b"/>
              <a:pathLst>
                <a:path w="216" h="846" extrusionOk="0">
                  <a:moveTo>
                    <a:pt x="1" y="0"/>
                  </a:moveTo>
                  <a:lnTo>
                    <a:pt x="1" y="846"/>
                  </a:lnTo>
                  <a:cubicBezTo>
                    <a:pt x="215" y="560"/>
                    <a:pt x="215" y="27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5213425" y="1971200"/>
              <a:ext cx="7475" cy="11875"/>
            </a:xfrm>
            <a:custGeom>
              <a:avLst/>
              <a:gdLst/>
              <a:ahLst/>
              <a:cxnLst/>
              <a:rect l="l" t="t" r="r" b="b"/>
              <a:pathLst>
                <a:path w="299" h="475" extrusionOk="0">
                  <a:moveTo>
                    <a:pt x="1" y="1"/>
                  </a:moveTo>
                  <a:cubicBezTo>
                    <a:pt x="1" y="132"/>
                    <a:pt x="1" y="275"/>
                    <a:pt x="13" y="429"/>
                  </a:cubicBezTo>
                  <a:cubicBezTo>
                    <a:pt x="13" y="441"/>
                    <a:pt x="37" y="453"/>
                    <a:pt x="61" y="465"/>
                  </a:cubicBezTo>
                  <a:cubicBezTo>
                    <a:pt x="70" y="472"/>
                    <a:pt x="80" y="475"/>
                    <a:pt x="88" y="475"/>
                  </a:cubicBezTo>
                  <a:cubicBezTo>
                    <a:pt x="110" y="475"/>
                    <a:pt x="130" y="455"/>
                    <a:pt x="156" y="429"/>
                  </a:cubicBezTo>
                  <a:cubicBezTo>
                    <a:pt x="215" y="334"/>
                    <a:pt x="251" y="239"/>
                    <a:pt x="299" y="144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5213725" y="1849475"/>
              <a:ext cx="2125" cy="3000"/>
            </a:xfrm>
            <a:custGeom>
              <a:avLst/>
              <a:gdLst/>
              <a:ahLst/>
              <a:cxnLst/>
              <a:rect l="l" t="t" r="r" b="b"/>
              <a:pathLst>
                <a:path w="85" h="120" extrusionOk="0">
                  <a:moveTo>
                    <a:pt x="1" y="0"/>
                  </a:moveTo>
                  <a:lnTo>
                    <a:pt x="1" y="119"/>
                  </a:lnTo>
                  <a:cubicBezTo>
                    <a:pt x="84" y="72"/>
                    <a:pt x="84" y="2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5213425" y="1981925"/>
              <a:ext cx="3900" cy="4600"/>
            </a:xfrm>
            <a:custGeom>
              <a:avLst/>
              <a:gdLst/>
              <a:ahLst/>
              <a:cxnLst/>
              <a:rect l="l" t="t" r="r" b="b"/>
              <a:pathLst>
                <a:path w="156" h="184" extrusionOk="0">
                  <a:moveTo>
                    <a:pt x="13" y="0"/>
                  </a:moveTo>
                  <a:cubicBezTo>
                    <a:pt x="1" y="36"/>
                    <a:pt x="1" y="84"/>
                    <a:pt x="13" y="143"/>
                  </a:cubicBezTo>
                  <a:cubicBezTo>
                    <a:pt x="13" y="143"/>
                    <a:pt x="37" y="167"/>
                    <a:pt x="61" y="179"/>
                  </a:cubicBezTo>
                  <a:cubicBezTo>
                    <a:pt x="69" y="182"/>
                    <a:pt x="78" y="183"/>
                    <a:pt x="85" y="183"/>
                  </a:cubicBezTo>
                  <a:cubicBezTo>
                    <a:pt x="109" y="183"/>
                    <a:pt x="129" y="170"/>
                    <a:pt x="156" y="143"/>
                  </a:cubicBezTo>
                  <a:lnTo>
                    <a:pt x="156" y="7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5213425" y="1985200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56" y="15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6063250" y="3081750"/>
              <a:ext cx="72950" cy="17000"/>
            </a:xfrm>
            <a:custGeom>
              <a:avLst/>
              <a:gdLst/>
              <a:ahLst/>
              <a:cxnLst/>
              <a:rect l="l" t="t" r="r" b="b"/>
              <a:pathLst>
                <a:path w="2918" h="680" extrusionOk="0">
                  <a:moveTo>
                    <a:pt x="488" y="1"/>
                  </a:moveTo>
                  <a:cubicBezTo>
                    <a:pt x="429" y="13"/>
                    <a:pt x="369" y="25"/>
                    <a:pt x="310" y="25"/>
                  </a:cubicBezTo>
                  <a:cubicBezTo>
                    <a:pt x="179" y="48"/>
                    <a:pt x="60" y="84"/>
                    <a:pt x="0" y="203"/>
                  </a:cubicBezTo>
                  <a:cubicBezTo>
                    <a:pt x="193" y="329"/>
                    <a:pt x="403" y="354"/>
                    <a:pt x="614" y="354"/>
                  </a:cubicBezTo>
                  <a:cubicBezTo>
                    <a:pt x="703" y="354"/>
                    <a:pt x="793" y="350"/>
                    <a:pt x="881" y="346"/>
                  </a:cubicBezTo>
                  <a:cubicBezTo>
                    <a:pt x="1370" y="584"/>
                    <a:pt x="1953" y="406"/>
                    <a:pt x="2453" y="620"/>
                  </a:cubicBezTo>
                  <a:cubicBezTo>
                    <a:pt x="2632" y="584"/>
                    <a:pt x="2917" y="679"/>
                    <a:pt x="2905" y="322"/>
                  </a:cubicBezTo>
                  <a:lnTo>
                    <a:pt x="2894" y="310"/>
                  </a:lnTo>
                  <a:cubicBezTo>
                    <a:pt x="2596" y="1"/>
                    <a:pt x="2155" y="203"/>
                    <a:pt x="1834" y="60"/>
                  </a:cubicBezTo>
                  <a:cubicBezTo>
                    <a:pt x="1786" y="60"/>
                    <a:pt x="1762" y="60"/>
                    <a:pt x="1727" y="25"/>
                  </a:cubicBezTo>
                  <a:cubicBezTo>
                    <a:pt x="1310" y="13"/>
                    <a:pt x="893" y="13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5972450" y="3064500"/>
              <a:ext cx="44975" cy="14900"/>
            </a:xfrm>
            <a:custGeom>
              <a:avLst/>
              <a:gdLst/>
              <a:ahLst/>
              <a:cxnLst/>
              <a:rect l="l" t="t" r="r" b="b"/>
              <a:pathLst>
                <a:path w="1799" h="596" extrusionOk="0">
                  <a:moveTo>
                    <a:pt x="72" y="0"/>
                  </a:moveTo>
                  <a:lnTo>
                    <a:pt x="72" y="0"/>
                  </a:lnTo>
                  <a:cubicBezTo>
                    <a:pt x="180" y="179"/>
                    <a:pt x="1" y="417"/>
                    <a:pt x="180" y="596"/>
                  </a:cubicBezTo>
                  <a:cubicBezTo>
                    <a:pt x="257" y="482"/>
                    <a:pt x="352" y="453"/>
                    <a:pt x="453" y="453"/>
                  </a:cubicBezTo>
                  <a:cubicBezTo>
                    <a:pt x="523" y="453"/>
                    <a:pt x="595" y="467"/>
                    <a:pt x="668" y="477"/>
                  </a:cubicBezTo>
                  <a:cubicBezTo>
                    <a:pt x="847" y="524"/>
                    <a:pt x="1019" y="586"/>
                    <a:pt x="1201" y="586"/>
                  </a:cubicBezTo>
                  <a:cubicBezTo>
                    <a:pt x="1249" y="586"/>
                    <a:pt x="1297" y="582"/>
                    <a:pt x="1346" y="572"/>
                  </a:cubicBezTo>
                  <a:cubicBezTo>
                    <a:pt x="1382" y="560"/>
                    <a:pt x="1406" y="524"/>
                    <a:pt x="1406" y="477"/>
                  </a:cubicBezTo>
                  <a:cubicBezTo>
                    <a:pt x="1442" y="500"/>
                    <a:pt x="1489" y="512"/>
                    <a:pt x="1525" y="524"/>
                  </a:cubicBezTo>
                  <a:cubicBezTo>
                    <a:pt x="1644" y="512"/>
                    <a:pt x="1799" y="536"/>
                    <a:pt x="1775" y="322"/>
                  </a:cubicBezTo>
                  <a:cubicBezTo>
                    <a:pt x="1227" y="143"/>
                    <a:pt x="644" y="107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6006100" y="3071925"/>
              <a:ext cx="54200" cy="14025"/>
            </a:xfrm>
            <a:custGeom>
              <a:avLst/>
              <a:gdLst/>
              <a:ahLst/>
              <a:cxnLst/>
              <a:rect l="l" t="t" r="r" b="b"/>
              <a:pathLst>
                <a:path w="2168" h="561" extrusionOk="0">
                  <a:moveTo>
                    <a:pt x="429" y="1"/>
                  </a:moveTo>
                  <a:cubicBezTo>
                    <a:pt x="310" y="168"/>
                    <a:pt x="143" y="120"/>
                    <a:pt x="0" y="144"/>
                  </a:cubicBezTo>
                  <a:lnTo>
                    <a:pt x="0" y="275"/>
                  </a:lnTo>
                  <a:cubicBezTo>
                    <a:pt x="560" y="453"/>
                    <a:pt x="1143" y="537"/>
                    <a:pt x="1739" y="561"/>
                  </a:cubicBezTo>
                  <a:cubicBezTo>
                    <a:pt x="2167" y="239"/>
                    <a:pt x="1727" y="263"/>
                    <a:pt x="1584" y="156"/>
                  </a:cubicBezTo>
                  <a:cubicBezTo>
                    <a:pt x="1203" y="96"/>
                    <a:pt x="798" y="168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2"/>
            <p:cNvSpPr/>
            <p:nvPr/>
          </p:nvSpPr>
          <p:spPr>
            <a:xfrm>
              <a:off x="6045375" y="3075425"/>
              <a:ext cx="29800" cy="10825"/>
            </a:xfrm>
            <a:custGeom>
              <a:avLst/>
              <a:gdLst/>
              <a:ahLst/>
              <a:cxnLst/>
              <a:rect l="l" t="t" r="r" b="b"/>
              <a:pathLst>
                <a:path w="1192" h="433" extrusionOk="0">
                  <a:moveTo>
                    <a:pt x="374" y="0"/>
                  </a:moveTo>
                  <a:cubicBezTo>
                    <a:pt x="250" y="0"/>
                    <a:pt x="126" y="9"/>
                    <a:pt x="1" y="16"/>
                  </a:cubicBezTo>
                  <a:cubicBezTo>
                    <a:pt x="96" y="135"/>
                    <a:pt x="334" y="206"/>
                    <a:pt x="156" y="409"/>
                  </a:cubicBezTo>
                  <a:cubicBezTo>
                    <a:pt x="251" y="409"/>
                    <a:pt x="346" y="432"/>
                    <a:pt x="453" y="432"/>
                  </a:cubicBezTo>
                  <a:cubicBezTo>
                    <a:pt x="525" y="369"/>
                    <a:pt x="604" y="354"/>
                    <a:pt x="686" y="354"/>
                  </a:cubicBezTo>
                  <a:cubicBezTo>
                    <a:pt x="765" y="354"/>
                    <a:pt x="846" y="368"/>
                    <a:pt x="926" y="368"/>
                  </a:cubicBezTo>
                  <a:cubicBezTo>
                    <a:pt x="997" y="368"/>
                    <a:pt x="1067" y="357"/>
                    <a:pt x="1132" y="313"/>
                  </a:cubicBezTo>
                  <a:lnTo>
                    <a:pt x="1192" y="254"/>
                  </a:lnTo>
                  <a:cubicBezTo>
                    <a:pt x="941" y="45"/>
                    <a:pt x="662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6056700" y="3081475"/>
              <a:ext cx="17000" cy="5675"/>
            </a:xfrm>
            <a:custGeom>
              <a:avLst/>
              <a:gdLst/>
              <a:ahLst/>
              <a:cxnLst/>
              <a:rect l="l" t="t" r="r" b="b"/>
              <a:pathLst>
                <a:path w="680" h="227" extrusionOk="0">
                  <a:moveTo>
                    <a:pt x="127" y="0"/>
                  </a:moveTo>
                  <a:cubicBezTo>
                    <a:pt x="20" y="0"/>
                    <a:pt x="10" y="91"/>
                    <a:pt x="0" y="190"/>
                  </a:cubicBezTo>
                  <a:cubicBezTo>
                    <a:pt x="72" y="190"/>
                    <a:pt x="155" y="202"/>
                    <a:pt x="250" y="214"/>
                  </a:cubicBezTo>
                  <a:cubicBezTo>
                    <a:pt x="393" y="155"/>
                    <a:pt x="572" y="226"/>
                    <a:pt x="679" y="71"/>
                  </a:cubicBezTo>
                  <a:cubicBezTo>
                    <a:pt x="512" y="48"/>
                    <a:pt x="358" y="48"/>
                    <a:pt x="203" y="12"/>
                  </a:cubicBezTo>
                  <a:cubicBezTo>
                    <a:pt x="173" y="4"/>
                    <a:pt x="148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5988525" y="3103475"/>
              <a:ext cx="3000" cy="4500"/>
            </a:xfrm>
            <a:custGeom>
              <a:avLst/>
              <a:gdLst/>
              <a:ahLst/>
              <a:cxnLst/>
              <a:rect l="l" t="t" r="r" b="b"/>
              <a:pathLst>
                <a:path w="120" h="180" extrusionOk="0">
                  <a:moveTo>
                    <a:pt x="1" y="1"/>
                  </a:moveTo>
                  <a:cubicBezTo>
                    <a:pt x="1" y="96"/>
                    <a:pt x="48" y="156"/>
                    <a:pt x="120" y="180"/>
                  </a:cubicBezTo>
                  <a:cubicBezTo>
                    <a:pt x="120" y="96"/>
                    <a:pt x="84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6188250" y="3640450"/>
              <a:ext cx="17300" cy="15800"/>
            </a:xfrm>
            <a:custGeom>
              <a:avLst/>
              <a:gdLst/>
              <a:ahLst/>
              <a:cxnLst/>
              <a:rect l="l" t="t" r="r" b="b"/>
              <a:pathLst>
                <a:path w="692" h="632" extrusionOk="0">
                  <a:moveTo>
                    <a:pt x="406" y="1"/>
                  </a:moveTo>
                  <a:cubicBezTo>
                    <a:pt x="370" y="1"/>
                    <a:pt x="346" y="25"/>
                    <a:pt x="311" y="48"/>
                  </a:cubicBezTo>
                  <a:cubicBezTo>
                    <a:pt x="251" y="60"/>
                    <a:pt x="215" y="84"/>
                    <a:pt x="156" y="96"/>
                  </a:cubicBezTo>
                  <a:cubicBezTo>
                    <a:pt x="37" y="215"/>
                    <a:pt x="1" y="346"/>
                    <a:pt x="13" y="513"/>
                  </a:cubicBezTo>
                  <a:cubicBezTo>
                    <a:pt x="37" y="537"/>
                    <a:pt x="37" y="584"/>
                    <a:pt x="37" y="632"/>
                  </a:cubicBezTo>
                  <a:lnTo>
                    <a:pt x="311" y="632"/>
                  </a:lnTo>
                  <a:cubicBezTo>
                    <a:pt x="370" y="525"/>
                    <a:pt x="489" y="525"/>
                    <a:pt x="596" y="513"/>
                  </a:cubicBezTo>
                  <a:cubicBezTo>
                    <a:pt x="692" y="382"/>
                    <a:pt x="525" y="298"/>
                    <a:pt x="525" y="168"/>
                  </a:cubicBezTo>
                  <a:cubicBezTo>
                    <a:pt x="525" y="120"/>
                    <a:pt x="489" y="60"/>
                    <a:pt x="465" y="25"/>
                  </a:cubicBezTo>
                  <a:cubicBezTo>
                    <a:pt x="465" y="25"/>
                    <a:pt x="430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5311675" y="2613550"/>
              <a:ext cx="2700" cy="3000"/>
            </a:xfrm>
            <a:custGeom>
              <a:avLst/>
              <a:gdLst/>
              <a:ahLst/>
              <a:cxnLst/>
              <a:rect l="l" t="t" r="r" b="b"/>
              <a:pathLst>
                <a:path w="108" h="120" extrusionOk="0">
                  <a:moveTo>
                    <a:pt x="107" y="0"/>
                  </a:moveTo>
                  <a:lnTo>
                    <a:pt x="107" y="0"/>
                  </a:lnTo>
                  <a:cubicBezTo>
                    <a:pt x="0" y="24"/>
                    <a:pt x="0" y="60"/>
                    <a:pt x="71" y="119"/>
                  </a:cubicBezTo>
                  <a:cubicBezTo>
                    <a:pt x="71" y="84"/>
                    <a:pt x="95" y="48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5210175" y="2442500"/>
              <a:ext cx="13100" cy="113575"/>
            </a:xfrm>
            <a:custGeom>
              <a:avLst/>
              <a:gdLst/>
              <a:ahLst/>
              <a:cxnLst/>
              <a:rect l="l" t="t" r="r" b="b"/>
              <a:pathLst>
                <a:path w="524" h="4543" extrusionOk="0">
                  <a:moveTo>
                    <a:pt x="135" y="1"/>
                  </a:moveTo>
                  <a:cubicBezTo>
                    <a:pt x="89" y="1"/>
                    <a:pt x="43" y="24"/>
                    <a:pt x="0" y="80"/>
                  </a:cubicBezTo>
                  <a:lnTo>
                    <a:pt x="0" y="342"/>
                  </a:lnTo>
                  <a:cubicBezTo>
                    <a:pt x="107" y="580"/>
                    <a:pt x="107" y="830"/>
                    <a:pt x="0" y="1068"/>
                  </a:cubicBezTo>
                  <a:lnTo>
                    <a:pt x="0" y="1485"/>
                  </a:lnTo>
                  <a:cubicBezTo>
                    <a:pt x="107" y="1627"/>
                    <a:pt x="12" y="1806"/>
                    <a:pt x="119" y="1937"/>
                  </a:cubicBezTo>
                  <a:lnTo>
                    <a:pt x="119" y="2651"/>
                  </a:lnTo>
                  <a:cubicBezTo>
                    <a:pt x="48" y="2889"/>
                    <a:pt x="12" y="3128"/>
                    <a:pt x="131" y="3366"/>
                  </a:cubicBezTo>
                  <a:cubicBezTo>
                    <a:pt x="214" y="3473"/>
                    <a:pt x="214" y="3556"/>
                    <a:pt x="131" y="3663"/>
                  </a:cubicBezTo>
                  <a:cubicBezTo>
                    <a:pt x="131" y="3711"/>
                    <a:pt x="119" y="3747"/>
                    <a:pt x="119" y="3794"/>
                  </a:cubicBezTo>
                  <a:cubicBezTo>
                    <a:pt x="12" y="3985"/>
                    <a:pt x="12" y="4211"/>
                    <a:pt x="71" y="4390"/>
                  </a:cubicBezTo>
                  <a:cubicBezTo>
                    <a:pt x="103" y="4499"/>
                    <a:pt x="145" y="4543"/>
                    <a:pt x="193" y="4543"/>
                  </a:cubicBezTo>
                  <a:cubicBezTo>
                    <a:pt x="253" y="4543"/>
                    <a:pt x="321" y="4471"/>
                    <a:pt x="381" y="4378"/>
                  </a:cubicBezTo>
                  <a:cubicBezTo>
                    <a:pt x="417" y="3663"/>
                    <a:pt x="429" y="2961"/>
                    <a:pt x="441" y="2247"/>
                  </a:cubicBezTo>
                  <a:cubicBezTo>
                    <a:pt x="500" y="2104"/>
                    <a:pt x="524" y="1937"/>
                    <a:pt x="417" y="1758"/>
                  </a:cubicBezTo>
                  <a:lnTo>
                    <a:pt x="417" y="1699"/>
                  </a:lnTo>
                  <a:lnTo>
                    <a:pt x="417" y="1639"/>
                  </a:lnTo>
                  <a:cubicBezTo>
                    <a:pt x="119" y="1127"/>
                    <a:pt x="345" y="580"/>
                    <a:pt x="262" y="56"/>
                  </a:cubicBezTo>
                  <a:cubicBezTo>
                    <a:pt x="222" y="21"/>
                    <a:pt x="179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5206300" y="2372450"/>
              <a:ext cx="14900" cy="72350"/>
            </a:xfrm>
            <a:custGeom>
              <a:avLst/>
              <a:gdLst/>
              <a:ahLst/>
              <a:cxnLst/>
              <a:rect l="l" t="t" r="r" b="b"/>
              <a:pathLst>
                <a:path w="596" h="2894" extrusionOk="0">
                  <a:moveTo>
                    <a:pt x="572" y="0"/>
                  </a:moveTo>
                  <a:cubicBezTo>
                    <a:pt x="476" y="0"/>
                    <a:pt x="393" y="24"/>
                    <a:pt x="298" y="24"/>
                  </a:cubicBezTo>
                  <a:cubicBezTo>
                    <a:pt x="334" y="346"/>
                    <a:pt x="0" y="596"/>
                    <a:pt x="60" y="893"/>
                  </a:cubicBezTo>
                  <a:cubicBezTo>
                    <a:pt x="215" y="1572"/>
                    <a:pt x="95" y="2239"/>
                    <a:pt x="167" y="2894"/>
                  </a:cubicBezTo>
                  <a:cubicBezTo>
                    <a:pt x="262" y="2894"/>
                    <a:pt x="346" y="2882"/>
                    <a:pt x="441" y="2882"/>
                  </a:cubicBezTo>
                  <a:cubicBezTo>
                    <a:pt x="476" y="2536"/>
                    <a:pt x="334" y="2179"/>
                    <a:pt x="560" y="1881"/>
                  </a:cubicBezTo>
                  <a:lnTo>
                    <a:pt x="560" y="1727"/>
                  </a:lnTo>
                  <a:cubicBezTo>
                    <a:pt x="512" y="1250"/>
                    <a:pt x="357" y="774"/>
                    <a:pt x="572" y="298"/>
                  </a:cubicBezTo>
                  <a:lnTo>
                    <a:pt x="596" y="262"/>
                  </a:lnTo>
                  <a:lnTo>
                    <a:pt x="596" y="203"/>
                  </a:lnTo>
                  <a:cubicBezTo>
                    <a:pt x="584" y="119"/>
                    <a:pt x="584" y="6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>
              <a:off x="5206000" y="2537350"/>
              <a:ext cx="16400" cy="53600"/>
            </a:xfrm>
            <a:custGeom>
              <a:avLst/>
              <a:gdLst/>
              <a:ahLst/>
              <a:cxnLst/>
              <a:rect l="l" t="t" r="r" b="b"/>
              <a:pathLst>
                <a:path w="656" h="2144" extrusionOk="0">
                  <a:moveTo>
                    <a:pt x="286" y="0"/>
                  </a:moveTo>
                  <a:cubicBezTo>
                    <a:pt x="0" y="512"/>
                    <a:pt x="227" y="1060"/>
                    <a:pt x="143" y="1560"/>
                  </a:cubicBezTo>
                  <a:cubicBezTo>
                    <a:pt x="548" y="1560"/>
                    <a:pt x="346" y="2013"/>
                    <a:pt x="560" y="2143"/>
                  </a:cubicBezTo>
                  <a:cubicBezTo>
                    <a:pt x="524" y="1620"/>
                    <a:pt x="655" y="1084"/>
                    <a:pt x="548" y="572"/>
                  </a:cubicBezTo>
                  <a:lnTo>
                    <a:pt x="548" y="572"/>
                  </a:lnTo>
                  <a:cubicBezTo>
                    <a:pt x="494" y="590"/>
                    <a:pt x="441" y="619"/>
                    <a:pt x="396" y="619"/>
                  </a:cubicBezTo>
                  <a:cubicBezTo>
                    <a:pt x="352" y="619"/>
                    <a:pt x="316" y="590"/>
                    <a:pt x="298" y="489"/>
                  </a:cubicBezTo>
                  <a:cubicBezTo>
                    <a:pt x="274" y="334"/>
                    <a:pt x="286" y="167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>
              <a:off x="5207775" y="2508775"/>
              <a:ext cx="5675" cy="17875"/>
            </a:xfrm>
            <a:custGeom>
              <a:avLst/>
              <a:gdLst/>
              <a:ahLst/>
              <a:cxnLst/>
              <a:rect l="l" t="t" r="r" b="b"/>
              <a:pathLst>
                <a:path w="227" h="715" extrusionOk="0">
                  <a:moveTo>
                    <a:pt x="215" y="0"/>
                  </a:moveTo>
                  <a:cubicBezTo>
                    <a:pt x="48" y="250"/>
                    <a:pt x="1" y="489"/>
                    <a:pt x="227" y="715"/>
                  </a:cubicBezTo>
                  <a:cubicBezTo>
                    <a:pt x="227" y="477"/>
                    <a:pt x="215" y="238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>
              <a:off x="5210175" y="2451325"/>
              <a:ext cx="4775" cy="18475"/>
            </a:xfrm>
            <a:custGeom>
              <a:avLst/>
              <a:gdLst/>
              <a:ahLst/>
              <a:cxnLst/>
              <a:rect l="l" t="t" r="r" b="b"/>
              <a:pathLst>
                <a:path w="191" h="739" extrusionOk="0">
                  <a:moveTo>
                    <a:pt x="0" y="0"/>
                  </a:moveTo>
                  <a:lnTo>
                    <a:pt x="0" y="739"/>
                  </a:lnTo>
                  <a:cubicBezTo>
                    <a:pt x="191" y="501"/>
                    <a:pt x="191" y="23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5209275" y="2480200"/>
              <a:ext cx="4475" cy="11025"/>
            </a:xfrm>
            <a:custGeom>
              <a:avLst/>
              <a:gdLst/>
              <a:ahLst/>
              <a:cxnLst/>
              <a:rect l="l" t="t" r="r" b="b"/>
              <a:pathLst>
                <a:path w="179" h="441" extrusionOk="0">
                  <a:moveTo>
                    <a:pt x="36" y="0"/>
                  </a:moveTo>
                  <a:cubicBezTo>
                    <a:pt x="24" y="155"/>
                    <a:pt x="0" y="322"/>
                    <a:pt x="155" y="441"/>
                  </a:cubicBezTo>
                  <a:cubicBezTo>
                    <a:pt x="167" y="274"/>
                    <a:pt x="179" y="119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5213425" y="2526925"/>
              <a:ext cx="3900" cy="7475"/>
            </a:xfrm>
            <a:custGeom>
              <a:avLst/>
              <a:gdLst/>
              <a:ahLst/>
              <a:cxnLst/>
              <a:rect l="l" t="t" r="r" b="b"/>
              <a:pathLst>
                <a:path w="156" h="299" extrusionOk="0">
                  <a:moveTo>
                    <a:pt x="1" y="1"/>
                  </a:moveTo>
                  <a:lnTo>
                    <a:pt x="1" y="298"/>
                  </a:lnTo>
                  <a:cubicBezTo>
                    <a:pt x="132" y="191"/>
                    <a:pt x="156" y="9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6149275" y="2609675"/>
              <a:ext cx="50775" cy="14025"/>
            </a:xfrm>
            <a:custGeom>
              <a:avLst/>
              <a:gdLst/>
              <a:ahLst/>
              <a:cxnLst/>
              <a:rect l="l" t="t" r="r" b="b"/>
              <a:pathLst>
                <a:path w="2031" h="561" extrusionOk="0">
                  <a:moveTo>
                    <a:pt x="298" y="1"/>
                  </a:moveTo>
                  <a:cubicBezTo>
                    <a:pt x="191" y="1"/>
                    <a:pt x="107" y="12"/>
                    <a:pt x="0" y="12"/>
                  </a:cubicBezTo>
                  <a:cubicBezTo>
                    <a:pt x="60" y="60"/>
                    <a:pt x="107" y="96"/>
                    <a:pt x="167" y="143"/>
                  </a:cubicBezTo>
                  <a:cubicBezTo>
                    <a:pt x="250" y="203"/>
                    <a:pt x="250" y="310"/>
                    <a:pt x="286" y="417"/>
                  </a:cubicBezTo>
                  <a:lnTo>
                    <a:pt x="346" y="429"/>
                  </a:lnTo>
                  <a:cubicBezTo>
                    <a:pt x="476" y="453"/>
                    <a:pt x="607" y="501"/>
                    <a:pt x="738" y="548"/>
                  </a:cubicBezTo>
                  <a:cubicBezTo>
                    <a:pt x="738" y="536"/>
                    <a:pt x="762" y="536"/>
                    <a:pt x="786" y="513"/>
                  </a:cubicBezTo>
                  <a:cubicBezTo>
                    <a:pt x="795" y="510"/>
                    <a:pt x="802" y="508"/>
                    <a:pt x="809" y="508"/>
                  </a:cubicBezTo>
                  <a:cubicBezTo>
                    <a:pt x="828" y="508"/>
                    <a:pt x="840" y="521"/>
                    <a:pt x="857" y="548"/>
                  </a:cubicBezTo>
                  <a:cubicBezTo>
                    <a:pt x="899" y="557"/>
                    <a:pt x="941" y="560"/>
                    <a:pt x="982" y="560"/>
                  </a:cubicBezTo>
                  <a:cubicBezTo>
                    <a:pt x="1175" y="560"/>
                    <a:pt x="1367" y="485"/>
                    <a:pt x="1573" y="485"/>
                  </a:cubicBezTo>
                  <a:cubicBezTo>
                    <a:pt x="1638" y="485"/>
                    <a:pt x="1705" y="493"/>
                    <a:pt x="1774" y="513"/>
                  </a:cubicBezTo>
                  <a:cubicBezTo>
                    <a:pt x="1809" y="525"/>
                    <a:pt x="1839" y="531"/>
                    <a:pt x="1864" y="531"/>
                  </a:cubicBezTo>
                  <a:cubicBezTo>
                    <a:pt x="2031" y="531"/>
                    <a:pt x="2014" y="286"/>
                    <a:pt x="2024" y="132"/>
                  </a:cubicBezTo>
                  <a:cubicBezTo>
                    <a:pt x="1997" y="109"/>
                    <a:pt x="1972" y="100"/>
                    <a:pt x="1948" y="100"/>
                  </a:cubicBezTo>
                  <a:cubicBezTo>
                    <a:pt x="1920" y="100"/>
                    <a:pt x="1895" y="112"/>
                    <a:pt x="1870" y="132"/>
                  </a:cubicBezTo>
                  <a:cubicBezTo>
                    <a:pt x="1798" y="185"/>
                    <a:pt x="1730" y="212"/>
                    <a:pt x="1660" y="212"/>
                  </a:cubicBezTo>
                  <a:cubicBezTo>
                    <a:pt x="1590" y="212"/>
                    <a:pt x="1518" y="185"/>
                    <a:pt x="1441" y="132"/>
                  </a:cubicBezTo>
                  <a:cubicBezTo>
                    <a:pt x="1355" y="69"/>
                    <a:pt x="1261" y="53"/>
                    <a:pt x="1164" y="53"/>
                  </a:cubicBezTo>
                  <a:cubicBezTo>
                    <a:pt x="1060" y="53"/>
                    <a:pt x="952" y="72"/>
                    <a:pt x="848" y="72"/>
                  </a:cubicBezTo>
                  <a:cubicBezTo>
                    <a:pt x="756" y="72"/>
                    <a:pt x="666" y="57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6271300" y="2186125"/>
              <a:ext cx="36050" cy="10725"/>
            </a:xfrm>
            <a:custGeom>
              <a:avLst/>
              <a:gdLst/>
              <a:ahLst/>
              <a:cxnLst/>
              <a:rect l="l" t="t" r="r" b="b"/>
              <a:pathLst>
                <a:path w="1442" h="429" extrusionOk="0">
                  <a:moveTo>
                    <a:pt x="144" y="0"/>
                  </a:moveTo>
                  <a:cubicBezTo>
                    <a:pt x="108" y="0"/>
                    <a:pt x="48" y="12"/>
                    <a:pt x="1" y="36"/>
                  </a:cubicBezTo>
                  <a:cubicBezTo>
                    <a:pt x="60" y="244"/>
                    <a:pt x="179" y="283"/>
                    <a:pt x="313" y="283"/>
                  </a:cubicBezTo>
                  <a:cubicBezTo>
                    <a:pt x="392" y="283"/>
                    <a:pt x="477" y="269"/>
                    <a:pt x="557" y="269"/>
                  </a:cubicBezTo>
                  <a:cubicBezTo>
                    <a:pt x="613" y="269"/>
                    <a:pt x="666" y="276"/>
                    <a:pt x="715" y="298"/>
                  </a:cubicBezTo>
                  <a:cubicBezTo>
                    <a:pt x="763" y="345"/>
                    <a:pt x="810" y="393"/>
                    <a:pt x="882" y="429"/>
                  </a:cubicBezTo>
                  <a:cubicBezTo>
                    <a:pt x="1060" y="333"/>
                    <a:pt x="1287" y="357"/>
                    <a:pt x="1430" y="167"/>
                  </a:cubicBezTo>
                  <a:lnTo>
                    <a:pt x="1441" y="167"/>
                  </a:lnTo>
                  <a:cubicBezTo>
                    <a:pt x="1358" y="60"/>
                    <a:pt x="1215" y="95"/>
                    <a:pt x="1132" y="12"/>
                  </a:cubicBezTo>
                  <a:cubicBezTo>
                    <a:pt x="799" y="12"/>
                    <a:pt x="477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2"/>
            <p:cNvSpPr/>
            <p:nvPr/>
          </p:nvSpPr>
          <p:spPr>
            <a:xfrm>
              <a:off x="5123850" y="2181950"/>
              <a:ext cx="15500" cy="44375"/>
            </a:xfrm>
            <a:custGeom>
              <a:avLst/>
              <a:gdLst/>
              <a:ahLst/>
              <a:cxnLst/>
              <a:rect l="l" t="t" r="r" b="b"/>
              <a:pathLst>
                <a:path w="620" h="1775" extrusionOk="0">
                  <a:moveTo>
                    <a:pt x="262" y="0"/>
                  </a:moveTo>
                  <a:cubicBezTo>
                    <a:pt x="226" y="48"/>
                    <a:pt x="191" y="107"/>
                    <a:pt x="143" y="167"/>
                  </a:cubicBezTo>
                  <a:cubicBezTo>
                    <a:pt x="250" y="691"/>
                    <a:pt x="0" y="1250"/>
                    <a:pt x="250" y="1774"/>
                  </a:cubicBezTo>
                  <a:cubicBezTo>
                    <a:pt x="322" y="1727"/>
                    <a:pt x="357" y="1655"/>
                    <a:pt x="357" y="1572"/>
                  </a:cubicBezTo>
                  <a:cubicBezTo>
                    <a:pt x="381" y="1048"/>
                    <a:pt x="619" y="512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2"/>
            <p:cNvSpPr/>
            <p:nvPr/>
          </p:nvSpPr>
          <p:spPr>
            <a:xfrm>
              <a:off x="5130100" y="2224600"/>
              <a:ext cx="4175" cy="12425"/>
            </a:xfrm>
            <a:custGeom>
              <a:avLst/>
              <a:gdLst/>
              <a:ahLst/>
              <a:cxnLst/>
              <a:rect l="l" t="t" r="r" b="b"/>
              <a:pathLst>
                <a:path w="167" h="497" extrusionOk="0">
                  <a:moveTo>
                    <a:pt x="111" y="1"/>
                  </a:moveTo>
                  <a:cubicBezTo>
                    <a:pt x="95" y="1"/>
                    <a:pt x="78" y="7"/>
                    <a:pt x="60" y="21"/>
                  </a:cubicBezTo>
                  <a:cubicBezTo>
                    <a:pt x="36" y="45"/>
                    <a:pt x="12" y="56"/>
                    <a:pt x="0" y="68"/>
                  </a:cubicBezTo>
                  <a:cubicBezTo>
                    <a:pt x="36" y="223"/>
                    <a:pt x="12" y="378"/>
                    <a:pt x="155" y="497"/>
                  </a:cubicBezTo>
                  <a:cubicBezTo>
                    <a:pt x="155" y="354"/>
                    <a:pt x="167" y="199"/>
                    <a:pt x="167" y="56"/>
                  </a:cubicBezTo>
                  <a:cubicBezTo>
                    <a:pt x="159" y="19"/>
                    <a:pt x="138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2"/>
            <p:cNvSpPr/>
            <p:nvPr/>
          </p:nvSpPr>
          <p:spPr>
            <a:xfrm>
              <a:off x="5368525" y="2706725"/>
              <a:ext cx="74125" cy="251825"/>
            </a:xfrm>
            <a:custGeom>
              <a:avLst/>
              <a:gdLst/>
              <a:ahLst/>
              <a:cxnLst/>
              <a:rect l="l" t="t" r="r" b="b"/>
              <a:pathLst>
                <a:path w="2965" h="10073" extrusionOk="0">
                  <a:moveTo>
                    <a:pt x="857" y="0"/>
                  </a:moveTo>
                  <a:cubicBezTo>
                    <a:pt x="810" y="369"/>
                    <a:pt x="643" y="679"/>
                    <a:pt x="417" y="964"/>
                  </a:cubicBezTo>
                  <a:cubicBezTo>
                    <a:pt x="405" y="1048"/>
                    <a:pt x="393" y="1155"/>
                    <a:pt x="381" y="1250"/>
                  </a:cubicBezTo>
                  <a:cubicBezTo>
                    <a:pt x="191" y="2048"/>
                    <a:pt x="0" y="2798"/>
                    <a:pt x="167" y="3655"/>
                  </a:cubicBezTo>
                  <a:cubicBezTo>
                    <a:pt x="298" y="4381"/>
                    <a:pt x="393" y="5132"/>
                    <a:pt x="524" y="5858"/>
                  </a:cubicBezTo>
                  <a:cubicBezTo>
                    <a:pt x="381" y="6036"/>
                    <a:pt x="453" y="6251"/>
                    <a:pt x="476" y="6453"/>
                  </a:cubicBezTo>
                  <a:cubicBezTo>
                    <a:pt x="643" y="7501"/>
                    <a:pt x="1048" y="8430"/>
                    <a:pt x="1631" y="9299"/>
                  </a:cubicBezTo>
                  <a:cubicBezTo>
                    <a:pt x="1965" y="9549"/>
                    <a:pt x="2203" y="9942"/>
                    <a:pt x="2643" y="10073"/>
                  </a:cubicBezTo>
                  <a:cubicBezTo>
                    <a:pt x="2774" y="10061"/>
                    <a:pt x="2893" y="10001"/>
                    <a:pt x="2965" y="9882"/>
                  </a:cubicBezTo>
                  <a:cubicBezTo>
                    <a:pt x="2834" y="9751"/>
                    <a:pt x="2679" y="9644"/>
                    <a:pt x="2560" y="9489"/>
                  </a:cubicBezTo>
                  <a:cubicBezTo>
                    <a:pt x="1119" y="7775"/>
                    <a:pt x="476" y="5798"/>
                    <a:pt x="691" y="3572"/>
                  </a:cubicBezTo>
                  <a:cubicBezTo>
                    <a:pt x="738" y="3512"/>
                    <a:pt x="774" y="3453"/>
                    <a:pt x="810" y="3381"/>
                  </a:cubicBezTo>
                  <a:cubicBezTo>
                    <a:pt x="857" y="3238"/>
                    <a:pt x="857" y="3108"/>
                    <a:pt x="857" y="2977"/>
                  </a:cubicBezTo>
                  <a:cubicBezTo>
                    <a:pt x="834" y="2810"/>
                    <a:pt x="857" y="2643"/>
                    <a:pt x="750" y="2512"/>
                  </a:cubicBezTo>
                  <a:cubicBezTo>
                    <a:pt x="560" y="2262"/>
                    <a:pt x="560" y="2274"/>
                    <a:pt x="691" y="2036"/>
                  </a:cubicBezTo>
                  <a:cubicBezTo>
                    <a:pt x="738" y="1965"/>
                    <a:pt x="798" y="1881"/>
                    <a:pt x="834" y="1810"/>
                  </a:cubicBezTo>
                  <a:cubicBezTo>
                    <a:pt x="893" y="1738"/>
                    <a:pt x="941" y="1679"/>
                    <a:pt x="988" y="1607"/>
                  </a:cubicBezTo>
                  <a:cubicBezTo>
                    <a:pt x="1000" y="1548"/>
                    <a:pt x="1000" y="1500"/>
                    <a:pt x="988" y="1441"/>
                  </a:cubicBezTo>
                  <a:cubicBezTo>
                    <a:pt x="953" y="1274"/>
                    <a:pt x="584" y="1369"/>
                    <a:pt x="762" y="1036"/>
                  </a:cubicBezTo>
                  <a:cubicBezTo>
                    <a:pt x="881" y="833"/>
                    <a:pt x="869" y="548"/>
                    <a:pt x="1000" y="310"/>
                  </a:cubicBezTo>
                  <a:cubicBezTo>
                    <a:pt x="1084" y="155"/>
                    <a:pt x="1012" y="6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2"/>
            <p:cNvSpPr/>
            <p:nvPr/>
          </p:nvSpPr>
          <p:spPr>
            <a:xfrm>
              <a:off x="5374475" y="2853150"/>
              <a:ext cx="37825" cy="90225"/>
            </a:xfrm>
            <a:custGeom>
              <a:avLst/>
              <a:gdLst/>
              <a:ahLst/>
              <a:cxnLst/>
              <a:rect l="l" t="t" r="r" b="b"/>
              <a:pathLst>
                <a:path w="1513" h="3609" extrusionOk="0">
                  <a:moveTo>
                    <a:pt x="286" y="1"/>
                  </a:moveTo>
                  <a:cubicBezTo>
                    <a:pt x="179" y="1"/>
                    <a:pt x="96" y="1"/>
                    <a:pt x="0" y="25"/>
                  </a:cubicBezTo>
                  <a:cubicBezTo>
                    <a:pt x="60" y="822"/>
                    <a:pt x="334" y="1584"/>
                    <a:pt x="619" y="2323"/>
                  </a:cubicBezTo>
                  <a:cubicBezTo>
                    <a:pt x="774" y="2787"/>
                    <a:pt x="988" y="3299"/>
                    <a:pt x="1453" y="3608"/>
                  </a:cubicBezTo>
                  <a:cubicBezTo>
                    <a:pt x="1512" y="3561"/>
                    <a:pt x="1512" y="3501"/>
                    <a:pt x="1465" y="3442"/>
                  </a:cubicBezTo>
                  <a:cubicBezTo>
                    <a:pt x="1417" y="3156"/>
                    <a:pt x="1239" y="2930"/>
                    <a:pt x="1131" y="2668"/>
                  </a:cubicBezTo>
                  <a:cubicBezTo>
                    <a:pt x="1036" y="2406"/>
                    <a:pt x="762" y="2251"/>
                    <a:pt x="703" y="1953"/>
                  </a:cubicBezTo>
                  <a:cubicBezTo>
                    <a:pt x="584" y="1299"/>
                    <a:pt x="286" y="69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5329525" y="2836600"/>
              <a:ext cx="41100" cy="39500"/>
            </a:xfrm>
            <a:custGeom>
              <a:avLst/>
              <a:gdLst/>
              <a:ahLst/>
              <a:cxnLst/>
              <a:rect l="l" t="t" r="r" b="b"/>
              <a:pathLst>
                <a:path w="1644" h="1580" extrusionOk="0">
                  <a:moveTo>
                    <a:pt x="1430" y="1"/>
                  </a:moveTo>
                  <a:cubicBezTo>
                    <a:pt x="1283" y="1"/>
                    <a:pt x="1192" y="102"/>
                    <a:pt x="1108" y="246"/>
                  </a:cubicBezTo>
                  <a:cubicBezTo>
                    <a:pt x="1060" y="294"/>
                    <a:pt x="1001" y="341"/>
                    <a:pt x="953" y="389"/>
                  </a:cubicBezTo>
                  <a:cubicBezTo>
                    <a:pt x="881" y="472"/>
                    <a:pt x="751" y="449"/>
                    <a:pt x="667" y="532"/>
                  </a:cubicBezTo>
                  <a:cubicBezTo>
                    <a:pt x="631" y="580"/>
                    <a:pt x="584" y="627"/>
                    <a:pt x="536" y="687"/>
                  </a:cubicBezTo>
                  <a:cubicBezTo>
                    <a:pt x="536" y="722"/>
                    <a:pt x="524" y="770"/>
                    <a:pt x="524" y="818"/>
                  </a:cubicBezTo>
                  <a:cubicBezTo>
                    <a:pt x="465" y="901"/>
                    <a:pt x="334" y="877"/>
                    <a:pt x="250" y="961"/>
                  </a:cubicBezTo>
                  <a:cubicBezTo>
                    <a:pt x="155" y="1044"/>
                    <a:pt x="191" y="1175"/>
                    <a:pt x="108" y="1246"/>
                  </a:cubicBezTo>
                  <a:cubicBezTo>
                    <a:pt x="0" y="1437"/>
                    <a:pt x="12" y="1580"/>
                    <a:pt x="274" y="1580"/>
                  </a:cubicBezTo>
                  <a:cubicBezTo>
                    <a:pt x="417" y="1377"/>
                    <a:pt x="596" y="1222"/>
                    <a:pt x="834" y="1127"/>
                  </a:cubicBezTo>
                  <a:lnTo>
                    <a:pt x="822" y="1127"/>
                  </a:lnTo>
                  <a:cubicBezTo>
                    <a:pt x="846" y="1044"/>
                    <a:pt x="905" y="996"/>
                    <a:pt x="989" y="961"/>
                  </a:cubicBezTo>
                  <a:cubicBezTo>
                    <a:pt x="1108" y="925"/>
                    <a:pt x="1203" y="830"/>
                    <a:pt x="1262" y="710"/>
                  </a:cubicBezTo>
                  <a:cubicBezTo>
                    <a:pt x="1286" y="437"/>
                    <a:pt x="1548" y="294"/>
                    <a:pt x="1643" y="56"/>
                  </a:cubicBezTo>
                  <a:cubicBezTo>
                    <a:pt x="1561" y="18"/>
                    <a:pt x="1491" y="1"/>
                    <a:pt x="1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5345900" y="2845725"/>
              <a:ext cx="7150" cy="3875"/>
            </a:xfrm>
            <a:custGeom>
              <a:avLst/>
              <a:gdLst/>
              <a:ahLst/>
              <a:cxnLst/>
              <a:rect l="l" t="t" r="r" b="b"/>
              <a:pathLst>
                <a:path w="286" h="155" extrusionOk="0">
                  <a:moveTo>
                    <a:pt x="286" y="0"/>
                  </a:moveTo>
                  <a:cubicBezTo>
                    <a:pt x="179" y="24"/>
                    <a:pt x="72" y="36"/>
                    <a:pt x="0" y="155"/>
                  </a:cubicBezTo>
                  <a:cubicBezTo>
                    <a:pt x="119" y="155"/>
                    <a:pt x="226" y="119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2"/>
            <p:cNvSpPr/>
            <p:nvPr/>
          </p:nvSpPr>
          <p:spPr>
            <a:xfrm>
              <a:off x="5331900" y="286060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44" y="1"/>
                  </a:moveTo>
                  <a:cubicBezTo>
                    <a:pt x="96" y="1"/>
                    <a:pt x="72" y="1"/>
                    <a:pt x="24" y="24"/>
                  </a:cubicBezTo>
                  <a:cubicBezTo>
                    <a:pt x="24" y="108"/>
                    <a:pt x="13" y="191"/>
                    <a:pt x="1" y="286"/>
                  </a:cubicBezTo>
                  <a:cubicBezTo>
                    <a:pt x="120" y="227"/>
                    <a:pt x="144" y="120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2"/>
            <p:cNvSpPr/>
            <p:nvPr/>
          </p:nvSpPr>
          <p:spPr>
            <a:xfrm>
              <a:off x="5335475" y="2856725"/>
              <a:ext cx="6875" cy="3600"/>
            </a:xfrm>
            <a:custGeom>
              <a:avLst/>
              <a:gdLst/>
              <a:ahLst/>
              <a:cxnLst/>
              <a:rect l="l" t="t" r="r" b="b"/>
              <a:pathLst>
                <a:path w="275" h="144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67" y="13"/>
                    <a:pt x="60" y="36"/>
                    <a:pt x="1" y="144"/>
                  </a:cubicBezTo>
                  <a:cubicBezTo>
                    <a:pt x="108" y="144"/>
                    <a:pt x="227" y="120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2"/>
            <p:cNvSpPr/>
            <p:nvPr/>
          </p:nvSpPr>
          <p:spPr>
            <a:xfrm>
              <a:off x="5370600" y="284987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0" y="1"/>
                  </a:moveTo>
                  <a:lnTo>
                    <a:pt x="0" y="1"/>
                  </a:lnTo>
                  <a:cubicBezTo>
                    <a:pt x="60" y="49"/>
                    <a:pt x="96" y="108"/>
                    <a:pt x="155" y="156"/>
                  </a:cubicBezTo>
                  <a:cubicBezTo>
                    <a:pt x="143" y="60"/>
                    <a:pt x="84" y="1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2"/>
            <p:cNvSpPr/>
            <p:nvPr/>
          </p:nvSpPr>
          <p:spPr>
            <a:xfrm>
              <a:off x="5342925" y="2849575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31" y="1"/>
                  </a:moveTo>
                  <a:cubicBezTo>
                    <a:pt x="95" y="37"/>
                    <a:pt x="48" y="108"/>
                    <a:pt x="0" y="144"/>
                  </a:cubicBezTo>
                  <a:cubicBezTo>
                    <a:pt x="48" y="108"/>
                    <a:pt x="95" y="6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2"/>
            <p:cNvSpPr/>
            <p:nvPr/>
          </p:nvSpPr>
          <p:spPr>
            <a:xfrm>
              <a:off x="5353050" y="2842450"/>
              <a:ext cx="3575" cy="3300"/>
            </a:xfrm>
            <a:custGeom>
              <a:avLst/>
              <a:gdLst/>
              <a:ahLst/>
              <a:cxnLst/>
              <a:rect l="l" t="t" r="r" b="b"/>
              <a:pathLst>
                <a:path w="143" h="132" extrusionOk="0">
                  <a:moveTo>
                    <a:pt x="143" y="0"/>
                  </a:moveTo>
                  <a:cubicBezTo>
                    <a:pt x="107" y="48"/>
                    <a:pt x="60" y="95"/>
                    <a:pt x="0" y="131"/>
                  </a:cubicBezTo>
                  <a:cubicBezTo>
                    <a:pt x="60" y="95"/>
                    <a:pt x="107" y="48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2"/>
            <p:cNvSpPr/>
            <p:nvPr/>
          </p:nvSpPr>
          <p:spPr>
            <a:xfrm>
              <a:off x="5129500" y="2132225"/>
              <a:ext cx="28900" cy="93800"/>
            </a:xfrm>
            <a:custGeom>
              <a:avLst/>
              <a:gdLst/>
              <a:ahLst/>
              <a:cxnLst/>
              <a:rect l="l" t="t" r="r" b="b"/>
              <a:pathLst>
                <a:path w="1156" h="3752" extrusionOk="0">
                  <a:moveTo>
                    <a:pt x="774" y="1"/>
                  </a:moveTo>
                  <a:cubicBezTo>
                    <a:pt x="739" y="25"/>
                    <a:pt x="691" y="25"/>
                    <a:pt x="667" y="25"/>
                  </a:cubicBezTo>
                  <a:cubicBezTo>
                    <a:pt x="548" y="84"/>
                    <a:pt x="572" y="239"/>
                    <a:pt x="489" y="299"/>
                  </a:cubicBezTo>
                  <a:lnTo>
                    <a:pt x="477" y="311"/>
                  </a:lnTo>
                  <a:cubicBezTo>
                    <a:pt x="393" y="418"/>
                    <a:pt x="393" y="537"/>
                    <a:pt x="358" y="656"/>
                  </a:cubicBezTo>
                  <a:cubicBezTo>
                    <a:pt x="381" y="680"/>
                    <a:pt x="370" y="715"/>
                    <a:pt x="334" y="727"/>
                  </a:cubicBezTo>
                  <a:cubicBezTo>
                    <a:pt x="250" y="823"/>
                    <a:pt x="274" y="942"/>
                    <a:pt x="203" y="1025"/>
                  </a:cubicBezTo>
                  <a:cubicBezTo>
                    <a:pt x="155" y="1061"/>
                    <a:pt x="119" y="1096"/>
                    <a:pt x="96" y="1156"/>
                  </a:cubicBezTo>
                  <a:cubicBezTo>
                    <a:pt x="96" y="1263"/>
                    <a:pt x="131" y="1382"/>
                    <a:pt x="72" y="1489"/>
                  </a:cubicBezTo>
                  <a:cubicBezTo>
                    <a:pt x="84" y="1513"/>
                    <a:pt x="72" y="1561"/>
                    <a:pt x="36" y="1596"/>
                  </a:cubicBezTo>
                  <a:cubicBezTo>
                    <a:pt x="0" y="1620"/>
                    <a:pt x="0" y="1680"/>
                    <a:pt x="24" y="1727"/>
                  </a:cubicBezTo>
                  <a:cubicBezTo>
                    <a:pt x="36" y="1811"/>
                    <a:pt x="36" y="1906"/>
                    <a:pt x="36" y="1989"/>
                  </a:cubicBezTo>
                  <a:cubicBezTo>
                    <a:pt x="60" y="2573"/>
                    <a:pt x="72" y="3144"/>
                    <a:pt x="84" y="3716"/>
                  </a:cubicBezTo>
                  <a:cubicBezTo>
                    <a:pt x="119" y="3740"/>
                    <a:pt x="155" y="3751"/>
                    <a:pt x="191" y="3751"/>
                  </a:cubicBezTo>
                  <a:cubicBezTo>
                    <a:pt x="239" y="3537"/>
                    <a:pt x="298" y="3347"/>
                    <a:pt x="358" y="3144"/>
                  </a:cubicBezTo>
                  <a:cubicBezTo>
                    <a:pt x="179" y="2799"/>
                    <a:pt x="358" y="2466"/>
                    <a:pt x="417" y="2132"/>
                  </a:cubicBezTo>
                  <a:cubicBezTo>
                    <a:pt x="453" y="1846"/>
                    <a:pt x="596" y="1596"/>
                    <a:pt x="631" y="1311"/>
                  </a:cubicBezTo>
                  <a:cubicBezTo>
                    <a:pt x="739" y="1025"/>
                    <a:pt x="834" y="727"/>
                    <a:pt x="953" y="442"/>
                  </a:cubicBezTo>
                  <a:cubicBezTo>
                    <a:pt x="1024" y="263"/>
                    <a:pt x="1155" y="25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2"/>
            <p:cNvSpPr/>
            <p:nvPr/>
          </p:nvSpPr>
          <p:spPr>
            <a:xfrm>
              <a:off x="5217900" y="2070225"/>
              <a:ext cx="29800" cy="48650"/>
            </a:xfrm>
            <a:custGeom>
              <a:avLst/>
              <a:gdLst/>
              <a:ahLst/>
              <a:cxnLst/>
              <a:rect l="l" t="t" r="r" b="b"/>
              <a:pathLst>
                <a:path w="1192" h="1946" extrusionOk="0">
                  <a:moveTo>
                    <a:pt x="459" y="0"/>
                  </a:moveTo>
                  <a:cubicBezTo>
                    <a:pt x="445" y="0"/>
                    <a:pt x="431" y="2"/>
                    <a:pt x="417" y="4"/>
                  </a:cubicBezTo>
                  <a:cubicBezTo>
                    <a:pt x="382" y="28"/>
                    <a:pt x="370" y="52"/>
                    <a:pt x="346" y="64"/>
                  </a:cubicBezTo>
                  <a:cubicBezTo>
                    <a:pt x="1" y="207"/>
                    <a:pt x="310" y="576"/>
                    <a:pt x="108" y="755"/>
                  </a:cubicBezTo>
                  <a:lnTo>
                    <a:pt x="108" y="921"/>
                  </a:lnTo>
                  <a:cubicBezTo>
                    <a:pt x="203" y="1040"/>
                    <a:pt x="84" y="1112"/>
                    <a:pt x="48" y="1195"/>
                  </a:cubicBezTo>
                  <a:cubicBezTo>
                    <a:pt x="48" y="1243"/>
                    <a:pt x="60" y="1302"/>
                    <a:pt x="108" y="1338"/>
                  </a:cubicBezTo>
                  <a:cubicBezTo>
                    <a:pt x="167" y="1469"/>
                    <a:pt x="358" y="1481"/>
                    <a:pt x="370" y="1659"/>
                  </a:cubicBezTo>
                  <a:cubicBezTo>
                    <a:pt x="429" y="1790"/>
                    <a:pt x="513" y="1898"/>
                    <a:pt x="655" y="1945"/>
                  </a:cubicBezTo>
                  <a:cubicBezTo>
                    <a:pt x="929" y="1779"/>
                    <a:pt x="870" y="1374"/>
                    <a:pt x="1144" y="1195"/>
                  </a:cubicBezTo>
                  <a:cubicBezTo>
                    <a:pt x="1179" y="1136"/>
                    <a:pt x="1191" y="1076"/>
                    <a:pt x="1191" y="1017"/>
                  </a:cubicBezTo>
                  <a:cubicBezTo>
                    <a:pt x="1179" y="886"/>
                    <a:pt x="1120" y="778"/>
                    <a:pt x="1025" y="683"/>
                  </a:cubicBezTo>
                  <a:cubicBezTo>
                    <a:pt x="846" y="505"/>
                    <a:pt x="727" y="266"/>
                    <a:pt x="596" y="52"/>
                  </a:cubicBezTo>
                  <a:cubicBezTo>
                    <a:pt x="550" y="16"/>
                    <a:pt x="505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2"/>
            <p:cNvSpPr/>
            <p:nvPr/>
          </p:nvSpPr>
          <p:spPr>
            <a:xfrm>
              <a:off x="5142000" y="2117650"/>
              <a:ext cx="53300" cy="50650"/>
            </a:xfrm>
            <a:custGeom>
              <a:avLst/>
              <a:gdLst/>
              <a:ahLst/>
              <a:cxnLst/>
              <a:rect l="l" t="t" r="r" b="b"/>
              <a:pathLst>
                <a:path w="2132" h="2026" extrusionOk="0">
                  <a:moveTo>
                    <a:pt x="2132" y="1"/>
                  </a:moveTo>
                  <a:cubicBezTo>
                    <a:pt x="1441" y="1"/>
                    <a:pt x="774" y="12"/>
                    <a:pt x="251" y="572"/>
                  </a:cubicBezTo>
                  <a:cubicBezTo>
                    <a:pt x="429" y="667"/>
                    <a:pt x="405" y="822"/>
                    <a:pt x="346" y="989"/>
                  </a:cubicBezTo>
                  <a:cubicBezTo>
                    <a:pt x="227" y="1286"/>
                    <a:pt x="120" y="1596"/>
                    <a:pt x="0" y="1894"/>
                  </a:cubicBezTo>
                  <a:cubicBezTo>
                    <a:pt x="56" y="1949"/>
                    <a:pt x="60" y="2026"/>
                    <a:pt x="138" y="2026"/>
                  </a:cubicBezTo>
                  <a:cubicBezTo>
                    <a:pt x="143" y="2026"/>
                    <a:pt x="149" y="2025"/>
                    <a:pt x="155" y="2025"/>
                  </a:cubicBezTo>
                  <a:cubicBezTo>
                    <a:pt x="274" y="1727"/>
                    <a:pt x="417" y="1429"/>
                    <a:pt x="512" y="1120"/>
                  </a:cubicBezTo>
                  <a:cubicBezTo>
                    <a:pt x="643" y="620"/>
                    <a:pt x="965" y="393"/>
                    <a:pt x="1441" y="298"/>
                  </a:cubicBezTo>
                  <a:cubicBezTo>
                    <a:pt x="1703" y="274"/>
                    <a:pt x="1953" y="227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2"/>
            <p:cNvSpPr/>
            <p:nvPr/>
          </p:nvSpPr>
          <p:spPr>
            <a:xfrm>
              <a:off x="5188125" y="2096225"/>
              <a:ext cx="31000" cy="10650"/>
            </a:xfrm>
            <a:custGeom>
              <a:avLst/>
              <a:gdLst/>
              <a:ahLst/>
              <a:cxnLst/>
              <a:rect l="l" t="t" r="r" b="b"/>
              <a:pathLst>
                <a:path w="1240" h="426" extrusionOk="0">
                  <a:moveTo>
                    <a:pt x="1168" y="0"/>
                  </a:moveTo>
                  <a:cubicBezTo>
                    <a:pt x="1073" y="12"/>
                    <a:pt x="989" y="12"/>
                    <a:pt x="894" y="24"/>
                  </a:cubicBezTo>
                  <a:cubicBezTo>
                    <a:pt x="715" y="179"/>
                    <a:pt x="489" y="131"/>
                    <a:pt x="299" y="191"/>
                  </a:cubicBezTo>
                  <a:cubicBezTo>
                    <a:pt x="191" y="250"/>
                    <a:pt x="96" y="310"/>
                    <a:pt x="1" y="334"/>
                  </a:cubicBezTo>
                  <a:cubicBezTo>
                    <a:pt x="48" y="408"/>
                    <a:pt x="103" y="425"/>
                    <a:pt x="159" y="425"/>
                  </a:cubicBezTo>
                  <a:cubicBezTo>
                    <a:pt x="211" y="425"/>
                    <a:pt x="265" y="410"/>
                    <a:pt x="317" y="410"/>
                  </a:cubicBezTo>
                  <a:cubicBezTo>
                    <a:pt x="335" y="410"/>
                    <a:pt x="353" y="412"/>
                    <a:pt x="370" y="417"/>
                  </a:cubicBezTo>
                  <a:lnTo>
                    <a:pt x="453" y="417"/>
                  </a:lnTo>
                  <a:cubicBezTo>
                    <a:pt x="537" y="369"/>
                    <a:pt x="644" y="322"/>
                    <a:pt x="727" y="274"/>
                  </a:cubicBezTo>
                  <a:cubicBezTo>
                    <a:pt x="727" y="286"/>
                    <a:pt x="751" y="310"/>
                    <a:pt x="775" y="310"/>
                  </a:cubicBezTo>
                  <a:cubicBezTo>
                    <a:pt x="781" y="313"/>
                    <a:pt x="788" y="314"/>
                    <a:pt x="795" y="314"/>
                  </a:cubicBezTo>
                  <a:cubicBezTo>
                    <a:pt x="816" y="314"/>
                    <a:pt x="840" y="301"/>
                    <a:pt x="858" y="274"/>
                  </a:cubicBezTo>
                  <a:cubicBezTo>
                    <a:pt x="906" y="274"/>
                    <a:pt x="953" y="262"/>
                    <a:pt x="1001" y="262"/>
                  </a:cubicBezTo>
                  <a:cubicBezTo>
                    <a:pt x="1073" y="215"/>
                    <a:pt x="1168" y="203"/>
                    <a:pt x="1203" y="131"/>
                  </a:cubicBezTo>
                  <a:cubicBezTo>
                    <a:pt x="1239" y="72"/>
                    <a:pt x="1227" y="24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2"/>
            <p:cNvSpPr/>
            <p:nvPr/>
          </p:nvSpPr>
          <p:spPr>
            <a:xfrm>
              <a:off x="5165800" y="2107225"/>
              <a:ext cx="15225" cy="6725"/>
            </a:xfrm>
            <a:custGeom>
              <a:avLst/>
              <a:gdLst/>
              <a:ahLst/>
              <a:cxnLst/>
              <a:rect l="l" t="t" r="r" b="b"/>
              <a:pathLst>
                <a:path w="609" h="269" extrusionOk="0">
                  <a:moveTo>
                    <a:pt x="465" y="1"/>
                  </a:moveTo>
                  <a:cubicBezTo>
                    <a:pt x="287" y="13"/>
                    <a:pt x="120" y="48"/>
                    <a:pt x="1" y="239"/>
                  </a:cubicBezTo>
                  <a:cubicBezTo>
                    <a:pt x="47" y="260"/>
                    <a:pt x="91" y="268"/>
                    <a:pt x="133" y="268"/>
                  </a:cubicBezTo>
                  <a:cubicBezTo>
                    <a:pt x="289" y="268"/>
                    <a:pt x="419" y="152"/>
                    <a:pt x="564" y="152"/>
                  </a:cubicBezTo>
                  <a:cubicBezTo>
                    <a:pt x="578" y="152"/>
                    <a:pt x="593" y="153"/>
                    <a:pt x="608" y="156"/>
                  </a:cubicBezTo>
                  <a:lnTo>
                    <a:pt x="4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2"/>
            <p:cNvSpPr/>
            <p:nvPr/>
          </p:nvSpPr>
          <p:spPr>
            <a:xfrm>
              <a:off x="5125625" y="2157550"/>
              <a:ext cx="9250" cy="7150"/>
            </a:xfrm>
            <a:custGeom>
              <a:avLst/>
              <a:gdLst/>
              <a:ahLst/>
              <a:cxnLst/>
              <a:rect l="l" t="t" r="r" b="b"/>
              <a:pathLst>
                <a:path w="370" h="286" extrusionOk="0">
                  <a:moveTo>
                    <a:pt x="370" y="0"/>
                  </a:moveTo>
                  <a:lnTo>
                    <a:pt x="370" y="0"/>
                  </a:lnTo>
                  <a:cubicBezTo>
                    <a:pt x="179" y="24"/>
                    <a:pt x="1" y="48"/>
                    <a:pt x="203" y="286"/>
                  </a:cubicBezTo>
                  <a:cubicBezTo>
                    <a:pt x="274" y="250"/>
                    <a:pt x="310" y="191"/>
                    <a:pt x="346" y="131"/>
                  </a:cubicBezTo>
                  <a:cubicBezTo>
                    <a:pt x="358" y="83"/>
                    <a:pt x="358" y="4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2"/>
            <p:cNvSpPr/>
            <p:nvPr/>
          </p:nvSpPr>
          <p:spPr>
            <a:xfrm>
              <a:off x="5213150" y="2098675"/>
              <a:ext cx="7750" cy="5300"/>
            </a:xfrm>
            <a:custGeom>
              <a:avLst/>
              <a:gdLst/>
              <a:ahLst/>
              <a:cxnLst/>
              <a:rect l="l" t="t" r="r" b="b"/>
              <a:pathLst>
                <a:path w="310" h="212" extrusionOk="0">
                  <a:moveTo>
                    <a:pt x="225" y="1"/>
                  </a:moveTo>
                  <a:cubicBezTo>
                    <a:pt x="202" y="1"/>
                    <a:pt x="176" y="16"/>
                    <a:pt x="155" y="45"/>
                  </a:cubicBezTo>
                  <a:cubicBezTo>
                    <a:pt x="107" y="93"/>
                    <a:pt x="60" y="140"/>
                    <a:pt x="0" y="176"/>
                  </a:cubicBezTo>
                  <a:cubicBezTo>
                    <a:pt x="107" y="200"/>
                    <a:pt x="191" y="200"/>
                    <a:pt x="310" y="212"/>
                  </a:cubicBezTo>
                  <a:lnTo>
                    <a:pt x="310" y="81"/>
                  </a:lnTo>
                  <a:cubicBezTo>
                    <a:pt x="310" y="45"/>
                    <a:pt x="298" y="33"/>
                    <a:pt x="262" y="21"/>
                  </a:cubicBezTo>
                  <a:cubicBezTo>
                    <a:pt x="253" y="7"/>
                    <a:pt x="240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5134550" y="2150100"/>
              <a:ext cx="3300" cy="7475"/>
            </a:xfrm>
            <a:custGeom>
              <a:avLst/>
              <a:gdLst/>
              <a:ahLst/>
              <a:cxnLst/>
              <a:rect l="l" t="t" r="r" b="b"/>
              <a:pathLst>
                <a:path w="132" h="299" extrusionOk="0">
                  <a:moveTo>
                    <a:pt x="132" y="0"/>
                  </a:moveTo>
                  <a:lnTo>
                    <a:pt x="132" y="0"/>
                  </a:lnTo>
                  <a:cubicBezTo>
                    <a:pt x="13" y="72"/>
                    <a:pt x="1" y="179"/>
                    <a:pt x="1" y="298"/>
                  </a:cubicBezTo>
                  <a:cubicBezTo>
                    <a:pt x="96" y="227"/>
                    <a:pt x="132" y="119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5130975" y="2160800"/>
              <a:ext cx="3600" cy="7775"/>
            </a:xfrm>
            <a:custGeom>
              <a:avLst/>
              <a:gdLst/>
              <a:ahLst/>
              <a:cxnLst/>
              <a:rect l="l" t="t" r="r" b="b"/>
              <a:pathLst>
                <a:path w="144" h="311" extrusionOk="0">
                  <a:moveTo>
                    <a:pt x="132" y="1"/>
                  </a:moveTo>
                  <a:lnTo>
                    <a:pt x="132" y="1"/>
                  </a:lnTo>
                  <a:cubicBezTo>
                    <a:pt x="84" y="61"/>
                    <a:pt x="37" y="108"/>
                    <a:pt x="1" y="156"/>
                  </a:cubicBezTo>
                  <a:cubicBezTo>
                    <a:pt x="1" y="215"/>
                    <a:pt x="13" y="275"/>
                    <a:pt x="25" y="311"/>
                  </a:cubicBezTo>
                  <a:cubicBezTo>
                    <a:pt x="120" y="227"/>
                    <a:pt x="144" y="120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5141700" y="2132525"/>
              <a:ext cx="4500" cy="6875"/>
            </a:xfrm>
            <a:custGeom>
              <a:avLst/>
              <a:gdLst/>
              <a:ahLst/>
              <a:cxnLst/>
              <a:rect l="l" t="t" r="r" b="b"/>
              <a:pathLst>
                <a:path w="180" h="275" extrusionOk="0">
                  <a:moveTo>
                    <a:pt x="179" y="1"/>
                  </a:moveTo>
                  <a:lnTo>
                    <a:pt x="179" y="1"/>
                  </a:lnTo>
                  <a:cubicBezTo>
                    <a:pt x="48" y="49"/>
                    <a:pt x="1" y="132"/>
                    <a:pt x="1" y="275"/>
                  </a:cubicBezTo>
                  <a:cubicBezTo>
                    <a:pt x="120" y="215"/>
                    <a:pt x="143" y="108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2"/>
            <p:cNvSpPr/>
            <p:nvPr/>
          </p:nvSpPr>
          <p:spPr>
            <a:xfrm>
              <a:off x="5137825" y="2139675"/>
              <a:ext cx="3600" cy="8650"/>
            </a:xfrm>
            <a:custGeom>
              <a:avLst/>
              <a:gdLst/>
              <a:ahLst/>
              <a:cxnLst/>
              <a:rect l="l" t="t" r="r" b="b"/>
              <a:pathLst>
                <a:path w="144" h="346" extrusionOk="0">
                  <a:moveTo>
                    <a:pt x="144" y="1"/>
                  </a:moveTo>
                  <a:lnTo>
                    <a:pt x="144" y="1"/>
                  </a:lnTo>
                  <a:cubicBezTo>
                    <a:pt x="1" y="72"/>
                    <a:pt x="25" y="203"/>
                    <a:pt x="25" y="346"/>
                  </a:cubicBezTo>
                  <a:cubicBezTo>
                    <a:pt x="60" y="239"/>
                    <a:pt x="96" y="120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2"/>
            <p:cNvSpPr/>
            <p:nvPr/>
          </p:nvSpPr>
          <p:spPr>
            <a:xfrm>
              <a:off x="5206300" y="2103375"/>
              <a:ext cx="3600" cy="1675"/>
            </a:xfrm>
            <a:custGeom>
              <a:avLst/>
              <a:gdLst/>
              <a:ahLst/>
              <a:cxnLst/>
              <a:rect l="l" t="t" r="r" b="b"/>
              <a:pathLst>
                <a:path w="144" h="67" extrusionOk="0">
                  <a:moveTo>
                    <a:pt x="143" y="0"/>
                  </a:moveTo>
                  <a:cubicBezTo>
                    <a:pt x="95" y="0"/>
                    <a:pt x="48" y="0"/>
                    <a:pt x="0" y="24"/>
                  </a:cubicBezTo>
                  <a:cubicBezTo>
                    <a:pt x="19" y="33"/>
                    <a:pt x="31" y="66"/>
                    <a:pt x="35" y="66"/>
                  </a:cubicBezTo>
                  <a:cubicBezTo>
                    <a:pt x="35" y="66"/>
                    <a:pt x="36" y="64"/>
                    <a:pt x="36" y="60"/>
                  </a:cubicBezTo>
                  <a:cubicBezTo>
                    <a:pt x="84" y="48"/>
                    <a:pt x="107" y="24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2"/>
            <p:cNvSpPr/>
            <p:nvPr/>
          </p:nvSpPr>
          <p:spPr>
            <a:xfrm>
              <a:off x="5127425" y="2171525"/>
              <a:ext cx="3575" cy="3600"/>
            </a:xfrm>
            <a:custGeom>
              <a:avLst/>
              <a:gdLst/>
              <a:ahLst/>
              <a:cxnLst/>
              <a:rect l="l" t="t" r="r" b="b"/>
              <a:pathLst>
                <a:path w="143" h="144" extrusionOk="0">
                  <a:moveTo>
                    <a:pt x="0" y="1"/>
                  </a:moveTo>
                  <a:cubicBezTo>
                    <a:pt x="48" y="48"/>
                    <a:pt x="83" y="96"/>
                    <a:pt x="119" y="143"/>
                  </a:cubicBezTo>
                  <a:cubicBezTo>
                    <a:pt x="119" y="96"/>
                    <a:pt x="143" y="48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6138550" y="2386800"/>
              <a:ext cx="81000" cy="10975"/>
            </a:xfrm>
            <a:custGeom>
              <a:avLst/>
              <a:gdLst/>
              <a:ahLst/>
              <a:cxnLst/>
              <a:rect l="l" t="t" r="r" b="b"/>
              <a:pathLst>
                <a:path w="3240" h="439" extrusionOk="0">
                  <a:moveTo>
                    <a:pt x="864" y="0"/>
                  </a:moveTo>
                  <a:cubicBezTo>
                    <a:pt x="740" y="0"/>
                    <a:pt x="618" y="11"/>
                    <a:pt x="501" y="22"/>
                  </a:cubicBezTo>
                  <a:cubicBezTo>
                    <a:pt x="263" y="45"/>
                    <a:pt x="1" y="81"/>
                    <a:pt x="155" y="438"/>
                  </a:cubicBezTo>
                  <a:cubicBezTo>
                    <a:pt x="763" y="430"/>
                    <a:pt x="1360" y="416"/>
                    <a:pt x="1961" y="416"/>
                  </a:cubicBezTo>
                  <a:cubicBezTo>
                    <a:pt x="2231" y="416"/>
                    <a:pt x="2502" y="419"/>
                    <a:pt x="2775" y="426"/>
                  </a:cubicBezTo>
                  <a:cubicBezTo>
                    <a:pt x="2785" y="427"/>
                    <a:pt x="2796" y="427"/>
                    <a:pt x="2806" y="427"/>
                  </a:cubicBezTo>
                  <a:cubicBezTo>
                    <a:pt x="3052" y="427"/>
                    <a:pt x="3099" y="289"/>
                    <a:pt x="3180" y="141"/>
                  </a:cubicBezTo>
                  <a:cubicBezTo>
                    <a:pt x="3239" y="105"/>
                    <a:pt x="3239" y="57"/>
                    <a:pt x="3168" y="10"/>
                  </a:cubicBezTo>
                  <a:lnTo>
                    <a:pt x="2751" y="10"/>
                  </a:lnTo>
                  <a:cubicBezTo>
                    <a:pt x="2695" y="60"/>
                    <a:pt x="2639" y="77"/>
                    <a:pt x="2586" y="77"/>
                  </a:cubicBezTo>
                  <a:cubicBezTo>
                    <a:pt x="2538" y="77"/>
                    <a:pt x="2493" y="62"/>
                    <a:pt x="2453" y="45"/>
                  </a:cubicBezTo>
                  <a:cubicBezTo>
                    <a:pt x="2251" y="45"/>
                    <a:pt x="2072" y="22"/>
                    <a:pt x="1882" y="22"/>
                  </a:cubicBezTo>
                  <a:cubicBezTo>
                    <a:pt x="1816" y="88"/>
                    <a:pt x="1744" y="107"/>
                    <a:pt x="1671" y="107"/>
                  </a:cubicBezTo>
                  <a:cubicBezTo>
                    <a:pt x="1567" y="107"/>
                    <a:pt x="1459" y="68"/>
                    <a:pt x="1358" y="68"/>
                  </a:cubicBezTo>
                  <a:cubicBezTo>
                    <a:pt x="1350" y="68"/>
                    <a:pt x="1342" y="69"/>
                    <a:pt x="1334" y="69"/>
                  </a:cubicBezTo>
                  <a:cubicBezTo>
                    <a:pt x="1176" y="17"/>
                    <a:pt x="1018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6126650" y="2383750"/>
              <a:ext cx="53600" cy="14025"/>
            </a:xfrm>
            <a:custGeom>
              <a:avLst/>
              <a:gdLst/>
              <a:ahLst/>
              <a:cxnLst/>
              <a:rect l="l" t="t" r="r" b="b"/>
              <a:pathLst>
                <a:path w="2144" h="561" extrusionOk="0">
                  <a:moveTo>
                    <a:pt x="36" y="1"/>
                  </a:moveTo>
                  <a:cubicBezTo>
                    <a:pt x="12" y="48"/>
                    <a:pt x="0" y="108"/>
                    <a:pt x="12" y="167"/>
                  </a:cubicBezTo>
                  <a:cubicBezTo>
                    <a:pt x="96" y="310"/>
                    <a:pt x="298" y="382"/>
                    <a:pt x="334" y="560"/>
                  </a:cubicBezTo>
                  <a:lnTo>
                    <a:pt x="631" y="560"/>
                  </a:lnTo>
                  <a:cubicBezTo>
                    <a:pt x="655" y="298"/>
                    <a:pt x="858" y="286"/>
                    <a:pt x="1048" y="286"/>
                  </a:cubicBezTo>
                  <a:cubicBezTo>
                    <a:pt x="1381" y="263"/>
                    <a:pt x="1727" y="263"/>
                    <a:pt x="2048" y="263"/>
                  </a:cubicBezTo>
                  <a:cubicBezTo>
                    <a:pt x="2143" y="227"/>
                    <a:pt x="2120" y="191"/>
                    <a:pt x="2036" y="167"/>
                  </a:cubicBezTo>
                  <a:cubicBezTo>
                    <a:pt x="1846" y="96"/>
                    <a:pt x="1643" y="60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6095700" y="2385925"/>
              <a:ext cx="44075" cy="11850"/>
            </a:xfrm>
            <a:custGeom>
              <a:avLst/>
              <a:gdLst/>
              <a:ahLst/>
              <a:cxnLst/>
              <a:rect l="l" t="t" r="r" b="b"/>
              <a:pathLst>
                <a:path w="1763" h="474" extrusionOk="0">
                  <a:moveTo>
                    <a:pt x="961" y="0"/>
                  </a:moveTo>
                  <a:cubicBezTo>
                    <a:pt x="741" y="0"/>
                    <a:pt x="525" y="57"/>
                    <a:pt x="298" y="104"/>
                  </a:cubicBezTo>
                  <a:cubicBezTo>
                    <a:pt x="167" y="152"/>
                    <a:pt x="83" y="259"/>
                    <a:pt x="0" y="342"/>
                  </a:cubicBezTo>
                  <a:lnTo>
                    <a:pt x="0" y="461"/>
                  </a:lnTo>
                  <a:cubicBezTo>
                    <a:pt x="536" y="461"/>
                    <a:pt x="1060" y="473"/>
                    <a:pt x="1572" y="473"/>
                  </a:cubicBezTo>
                  <a:cubicBezTo>
                    <a:pt x="1762" y="152"/>
                    <a:pt x="1441" y="164"/>
                    <a:pt x="1310" y="57"/>
                  </a:cubicBezTo>
                  <a:cubicBezTo>
                    <a:pt x="1191" y="16"/>
                    <a:pt x="1076" y="0"/>
                    <a:pt x="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6244525" y="2382575"/>
              <a:ext cx="30075" cy="11650"/>
            </a:xfrm>
            <a:custGeom>
              <a:avLst/>
              <a:gdLst/>
              <a:ahLst/>
              <a:cxnLst/>
              <a:rect l="l" t="t" r="r" b="b"/>
              <a:pathLst>
                <a:path w="1203" h="466" extrusionOk="0">
                  <a:moveTo>
                    <a:pt x="965" y="0"/>
                  </a:moveTo>
                  <a:cubicBezTo>
                    <a:pt x="917" y="179"/>
                    <a:pt x="846" y="310"/>
                    <a:pt x="643" y="310"/>
                  </a:cubicBezTo>
                  <a:cubicBezTo>
                    <a:pt x="417" y="310"/>
                    <a:pt x="203" y="333"/>
                    <a:pt x="0" y="333"/>
                  </a:cubicBezTo>
                  <a:cubicBezTo>
                    <a:pt x="201" y="452"/>
                    <a:pt x="436" y="466"/>
                    <a:pt x="674" y="466"/>
                  </a:cubicBezTo>
                  <a:cubicBezTo>
                    <a:pt x="747" y="466"/>
                    <a:pt x="820" y="464"/>
                    <a:pt x="893" y="464"/>
                  </a:cubicBezTo>
                  <a:cubicBezTo>
                    <a:pt x="1036" y="464"/>
                    <a:pt x="1143" y="357"/>
                    <a:pt x="1179" y="203"/>
                  </a:cubicBezTo>
                  <a:cubicBezTo>
                    <a:pt x="1203" y="60"/>
                    <a:pt x="1084" y="24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2"/>
            <p:cNvSpPr/>
            <p:nvPr/>
          </p:nvSpPr>
          <p:spPr>
            <a:xfrm>
              <a:off x="6217425" y="2386725"/>
              <a:ext cx="12225" cy="5775"/>
            </a:xfrm>
            <a:custGeom>
              <a:avLst/>
              <a:gdLst/>
              <a:ahLst/>
              <a:cxnLst/>
              <a:rect l="l" t="t" r="r" b="b"/>
              <a:pathLst>
                <a:path w="489" h="231" extrusionOk="0">
                  <a:moveTo>
                    <a:pt x="429" y="1"/>
                  </a:moveTo>
                  <a:cubicBezTo>
                    <a:pt x="275" y="13"/>
                    <a:pt x="144" y="13"/>
                    <a:pt x="1" y="13"/>
                  </a:cubicBezTo>
                  <a:cubicBezTo>
                    <a:pt x="13" y="60"/>
                    <a:pt x="13" y="108"/>
                    <a:pt x="13" y="144"/>
                  </a:cubicBezTo>
                  <a:cubicBezTo>
                    <a:pt x="109" y="160"/>
                    <a:pt x="206" y="230"/>
                    <a:pt x="302" y="230"/>
                  </a:cubicBezTo>
                  <a:cubicBezTo>
                    <a:pt x="349" y="230"/>
                    <a:pt x="395" y="214"/>
                    <a:pt x="441" y="167"/>
                  </a:cubicBezTo>
                  <a:cubicBezTo>
                    <a:pt x="489" y="108"/>
                    <a:pt x="489" y="60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2"/>
            <p:cNvSpPr/>
            <p:nvPr/>
          </p:nvSpPr>
          <p:spPr>
            <a:xfrm>
              <a:off x="6242725" y="2379600"/>
              <a:ext cx="10750" cy="5475"/>
            </a:xfrm>
            <a:custGeom>
              <a:avLst/>
              <a:gdLst/>
              <a:ahLst/>
              <a:cxnLst/>
              <a:rect l="l" t="t" r="r" b="b"/>
              <a:pathLst>
                <a:path w="430" h="219" extrusionOk="0">
                  <a:moveTo>
                    <a:pt x="1" y="0"/>
                  </a:moveTo>
                  <a:lnTo>
                    <a:pt x="1" y="0"/>
                  </a:lnTo>
                  <a:cubicBezTo>
                    <a:pt x="71" y="147"/>
                    <a:pt x="145" y="219"/>
                    <a:pt x="217" y="219"/>
                  </a:cubicBezTo>
                  <a:cubicBezTo>
                    <a:pt x="291" y="219"/>
                    <a:pt x="363" y="144"/>
                    <a:pt x="429" y="0"/>
                  </a:cubicBezTo>
                  <a:lnTo>
                    <a:pt x="429" y="0"/>
                  </a:lnTo>
                  <a:cubicBezTo>
                    <a:pt x="364" y="6"/>
                    <a:pt x="292" y="9"/>
                    <a:pt x="220" y="9"/>
                  </a:cubicBezTo>
                  <a:cubicBezTo>
                    <a:pt x="147" y="9"/>
                    <a:pt x="72" y="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6228150" y="2383450"/>
              <a:ext cx="7175" cy="7775"/>
            </a:xfrm>
            <a:custGeom>
              <a:avLst/>
              <a:gdLst/>
              <a:ahLst/>
              <a:cxnLst/>
              <a:rect l="l" t="t" r="r" b="b"/>
              <a:pathLst>
                <a:path w="287" h="311" extrusionOk="0">
                  <a:moveTo>
                    <a:pt x="0" y="1"/>
                  </a:moveTo>
                  <a:lnTo>
                    <a:pt x="0" y="132"/>
                  </a:lnTo>
                  <a:cubicBezTo>
                    <a:pt x="12" y="191"/>
                    <a:pt x="12" y="239"/>
                    <a:pt x="12" y="298"/>
                  </a:cubicBezTo>
                  <a:cubicBezTo>
                    <a:pt x="108" y="298"/>
                    <a:pt x="203" y="310"/>
                    <a:pt x="286" y="310"/>
                  </a:cubicBezTo>
                  <a:cubicBezTo>
                    <a:pt x="239" y="144"/>
                    <a:pt x="131" y="6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6239150" y="2388775"/>
              <a:ext cx="3600" cy="2600"/>
            </a:xfrm>
            <a:custGeom>
              <a:avLst/>
              <a:gdLst/>
              <a:ahLst/>
              <a:cxnLst/>
              <a:rect l="l" t="t" r="r" b="b"/>
              <a:pathLst>
                <a:path w="144" h="104" extrusionOk="0">
                  <a:moveTo>
                    <a:pt x="70" y="1"/>
                  </a:moveTo>
                  <a:cubicBezTo>
                    <a:pt x="47" y="1"/>
                    <a:pt x="24" y="28"/>
                    <a:pt x="1" y="85"/>
                  </a:cubicBezTo>
                  <a:cubicBezTo>
                    <a:pt x="31" y="97"/>
                    <a:pt x="57" y="103"/>
                    <a:pt x="81" y="103"/>
                  </a:cubicBezTo>
                  <a:cubicBezTo>
                    <a:pt x="105" y="103"/>
                    <a:pt x="126" y="97"/>
                    <a:pt x="144" y="85"/>
                  </a:cubicBezTo>
                  <a:cubicBezTo>
                    <a:pt x="119" y="31"/>
                    <a:pt x="9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6235300" y="2390900"/>
              <a:ext cx="4475" cy="1575"/>
            </a:xfrm>
            <a:custGeom>
              <a:avLst/>
              <a:gdLst/>
              <a:ahLst/>
              <a:cxnLst/>
              <a:rect l="l" t="t" r="r" b="b"/>
              <a:pathLst>
                <a:path w="179" h="63" extrusionOk="0">
                  <a:moveTo>
                    <a:pt x="0" y="0"/>
                  </a:moveTo>
                  <a:cubicBezTo>
                    <a:pt x="30" y="42"/>
                    <a:pt x="60" y="63"/>
                    <a:pt x="89" y="63"/>
                  </a:cubicBezTo>
                  <a:cubicBezTo>
                    <a:pt x="119" y="63"/>
                    <a:pt x="149" y="42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6264450" y="2380325"/>
              <a:ext cx="4200" cy="2575"/>
            </a:xfrm>
            <a:custGeom>
              <a:avLst/>
              <a:gdLst/>
              <a:ahLst/>
              <a:cxnLst/>
              <a:rect l="l" t="t" r="r" b="b"/>
              <a:pathLst>
                <a:path w="168" h="103" extrusionOk="0">
                  <a:moveTo>
                    <a:pt x="43" y="1"/>
                  </a:moveTo>
                  <a:cubicBezTo>
                    <a:pt x="30" y="1"/>
                    <a:pt x="16" y="3"/>
                    <a:pt x="1" y="7"/>
                  </a:cubicBezTo>
                  <a:cubicBezTo>
                    <a:pt x="60" y="31"/>
                    <a:pt x="108" y="78"/>
                    <a:pt x="168" y="102"/>
                  </a:cubicBezTo>
                  <a:cubicBezTo>
                    <a:pt x="148" y="43"/>
                    <a:pt x="104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2"/>
            <p:cNvSpPr/>
            <p:nvPr/>
          </p:nvSpPr>
          <p:spPr>
            <a:xfrm>
              <a:off x="6170400" y="2314400"/>
              <a:ext cx="7775" cy="8350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79" y="1"/>
                  </a:moveTo>
                  <a:lnTo>
                    <a:pt x="1" y="179"/>
                  </a:lnTo>
                  <a:cubicBezTo>
                    <a:pt x="60" y="227"/>
                    <a:pt x="108" y="286"/>
                    <a:pt x="167" y="334"/>
                  </a:cubicBezTo>
                  <a:cubicBezTo>
                    <a:pt x="298" y="274"/>
                    <a:pt x="310" y="155"/>
                    <a:pt x="310" y="24"/>
                  </a:cubicBezTo>
                  <a:cubicBezTo>
                    <a:pt x="274" y="24"/>
                    <a:pt x="227" y="24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>
              <a:off x="6203150" y="2301650"/>
              <a:ext cx="8650" cy="6225"/>
            </a:xfrm>
            <a:custGeom>
              <a:avLst/>
              <a:gdLst/>
              <a:ahLst/>
              <a:cxnLst/>
              <a:rect l="l" t="t" r="r" b="b"/>
              <a:pathLst>
                <a:path w="346" h="249" extrusionOk="0">
                  <a:moveTo>
                    <a:pt x="177" y="1"/>
                  </a:moveTo>
                  <a:cubicBezTo>
                    <a:pt x="156" y="1"/>
                    <a:pt x="132" y="7"/>
                    <a:pt x="107" y="22"/>
                  </a:cubicBezTo>
                  <a:cubicBezTo>
                    <a:pt x="0" y="82"/>
                    <a:pt x="155" y="177"/>
                    <a:pt x="167" y="249"/>
                  </a:cubicBezTo>
                  <a:cubicBezTo>
                    <a:pt x="226" y="213"/>
                    <a:pt x="286" y="201"/>
                    <a:pt x="346" y="189"/>
                  </a:cubicBezTo>
                  <a:cubicBezTo>
                    <a:pt x="317" y="95"/>
                    <a:pt x="259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6073675" y="2790575"/>
              <a:ext cx="68475" cy="15375"/>
            </a:xfrm>
            <a:custGeom>
              <a:avLst/>
              <a:gdLst/>
              <a:ahLst/>
              <a:cxnLst/>
              <a:rect l="l" t="t" r="r" b="b"/>
              <a:pathLst>
                <a:path w="2739" h="615" extrusionOk="0">
                  <a:moveTo>
                    <a:pt x="1303" y="0"/>
                  </a:moveTo>
                  <a:cubicBezTo>
                    <a:pt x="1064" y="0"/>
                    <a:pt x="824" y="11"/>
                    <a:pt x="583" y="27"/>
                  </a:cubicBezTo>
                  <a:cubicBezTo>
                    <a:pt x="452" y="146"/>
                    <a:pt x="0" y="4"/>
                    <a:pt x="238" y="444"/>
                  </a:cubicBezTo>
                  <a:cubicBezTo>
                    <a:pt x="740" y="513"/>
                    <a:pt x="1237" y="615"/>
                    <a:pt x="1741" y="615"/>
                  </a:cubicBezTo>
                  <a:cubicBezTo>
                    <a:pt x="2027" y="615"/>
                    <a:pt x="2315" y="582"/>
                    <a:pt x="2608" y="492"/>
                  </a:cubicBezTo>
                  <a:lnTo>
                    <a:pt x="2608" y="444"/>
                  </a:lnTo>
                  <a:lnTo>
                    <a:pt x="2608" y="385"/>
                  </a:lnTo>
                  <a:cubicBezTo>
                    <a:pt x="2655" y="277"/>
                    <a:pt x="2691" y="182"/>
                    <a:pt x="2738" y="87"/>
                  </a:cubicBezTo>
                  <a:cubicBezTo>
                    <a:pt x="2721" y="84"/>
                    <a:pt x="2704" y="82"/>
                    <a:pt x="2687" y="82"/>
                  </a:cubicBezTo>
                  <a:cubicBezTo>
                    <a:pt x="2583" y="82"/>
                    <a:pt x="2476" y="135"/>
                    <a:pt x="2367" y="135"/>
                  </a:cubicBezTo>
                  <a:cubicBezTo>
                    <a:pt x="2304" y="135"/>
                    <a:pt x="2242" y="118"/>
                    <a:pt x="2179" y="63"/>
                  </a:cubicBezTo>
                  <a:cubicBezTo>
                    <a:pt x="1890" y="17"/>
                    <a:pt x="1597" y="0"/>
                    <a:pt x="1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6219525" y="2510250"/>
              <a:ext cx="4175" cy="4600"/>
            </a:xfrm>
            <a:custGeom>
              <a:avLst/>
              <a:gdLst/>
              <a:ahLst/>
              <a:cxnLst/>
              <a:rect l="l" t="t" r="r" b="b"/>
              <a:pathLst>
                <a:path w="167" h="184" extrusionOk="0">
                  <a:moveTo>
                    <a:pt x="107" y="1"/>
                  </a:moveTo>
                  <a:cubicBezTo>
                    <a:pt x="60" y="13"/>
                    <a:pt x="12" y="13"/>
                    <a:pt x="12" y="60"/>
                  </a:cubicBezTo>
                  <a:cubicBezTo>
                    <a:pt x="0" y="72"/>
                    <a:pt x="0" y="144"/>
                    <a:pt x="36" y="168"/>
                  </a:cubicBezTo>
                  <a:cubicBezTo>
                    <a:pt x="54" y="179"/>
                    <a:pt x="73" y="184"/>
                    <a:pt x="90" y="184"/>
                  </a:cubicBezTo>
                  <a:cubicBezTo>
                    <a:pt x="128" y="184"/>
                    <a:pt x="159" y="157"/>
                    <a:pt x="167" y="108"/>
                  </a:cubicBezTo>
                  <a:cubicBezTo>
                    <a:pt x="167" y="72"/>
                    <a:pt x="119" y="2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2"/>
            <p:cNvSpPr/>
            <p:nvPr/>
          </p:nvSpPr>
          <p:spPr>
            <a:xfrm>
              <a:off x="6229625" y="2510525"/>
              <a:ext cx="6000" cy="5725"/>
            </a:xfrm>
            <a:custGeom>
              <a:avLst/>
              <a:gdLst/>
              <a:ahLst/>
              <a:cxnLst/>
              <a:rect l="l" t="t" r="r" b="b"/>
              <a:pathLst>
                <a:path w="240" h="229" extrusionOk="0">
                  <a:moveTo>
                    <a:pt x="84" y="1"/>
                  </a:moveTo>
                  <a:cubicBezTo>
                    <a:pt x="77" y="1"/>
                    <a:pt x="69" y="1"/>
                    <a:pt x="60" y="2"/>
                  </a:cubicBezTo>
                  <a:cubicBezTo>
                    <a:pt x="49" y="2"/>
                    <a:pt x="13" y="38"/>
                    <a:pt x="13" y="49"/>
                  </a:cubicBezTo>
                  <a:cubicBezTo>
                    <a:pt x="1" y="228"/>
                    <a:pt x="132" y="216"/>
                    <a:pt x="239" y="228"/>
                  </a:cubicBezTo>
                  <a:cubicBezTo>
                    <a:pt x="228" y="114"/>
                    <a:pt x="238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2"/>
            <p:cNvSpPr/>
            <p:nvPr/>
          </p:nvSpPr>
          <p:spPr>
            <a:xfrm>
              <a:off x="6189150" y="2505500"/>
              <a:ext cx="5600" cy="3625"/>
            </a:xfrm>
            <a:custGeom>
              <a:avLst/>
              <a:gdLst/>
              <a:ahLst/>
              <a:cxnLst/>
              <a:rect l="l" t="t" r="r" b="b"/>
              <a:pathLst>
                <a:path w="224" h="145" extrusionOk="0">
                  <a:moveTo>
                    <a:pt x="155" y="0"/>
                  </a:moveTo>
                  <a:cubicBezTo>
                    <a:pt x="96" y="36"/>
                    <a:pt x="60" y="96"/>
                    <a:pt x="1" y="143"/>
                  </a:cubicBezTo>
                  <a:cubicBezTo>
                    <a:pt x="10" y="140"/>
                    <a:pt x="22" y="139"/>
                    <a:pt x="34" y="139"/>
                  </a:cubicBezTo>
                  <a:cubicBezTo>
                    <a:pt x="63" y="139"/>
                    <a:pt x="98" y="145"/>
                    <a:pt x="128" y="145"/>
                  </a:cubicBezTo>
                  <a:cubicBezTo>
                    <a:pt x="186" y="145"/>
                    <a:pt x="224" y="124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5386075" y="2697975"/>
              <a:ext cx="36650" cy="97475"/>
            </a:xfrm>
            <a:custGeom>
              <a:avLst/>
              <a:gdLst/>
              <a:ahLst/>
              <a:cxnLst/>
              <a:rect l="l" t="t" r="r" b="b"/>
              <a:pathLst>
                <a:path w="1466" h="3899" extrusionOk="0">
                  <a:moveTo>
                    <a:pt x="1204" y="0"/>
                  </a:moveTo>
                  <a:cubicBezTo>
                    <a:pt x="1169" y="0"/>
                    <a:pt x="1138" y="14"/>
                    <a:pt x="1120" y="40"/>
                  </a:cubicBezTo>
                  <a:cubicBezTo>
                    <a:pt x="691" y="552"/>
                    <a:pt x="644" y="1255"/>
                    <a:pt x="286" y="1803"/>
                  </a:cubicBezTo>
                  <a:cubicBezTo>
                    <a:pt x="298" y="1850"/>
                    <a:pt x="286" y="1886"/>
                    <a:pt x="251" y="1910"/>
                  </a:cubicBezTo>
                  <a:cubicBezTo>
                    <a:pt x="167" y="2100"/>
                    <a:pt x="96" y="2315"/>
                    <a:pt x="13" y="2505"/>
                  </a:cubicBezTo>
                  <a:cubicBezTo>
                    <a:pt x="13" y="2755"/>
                    <a:pt x="84" y="2993"/>
                    <a:pt x="60" y="3255"/>
                  </a:cubicBezTo>
                  <a:cubicBezTo>
                    <a:pt x="48" y="3410"/>
                    <a:pt x="108" y="3588"/>
                    <a:pt x="1" y="3755"/>
                  </a:cubicBezTo>
                  <a:lnTo>
                    <a:pt x="1" y="3898"/>
                  </a:lnTo>
                  <a:lnTo>
                    <a:pt x="132" y="3898"/>
                  </a:lnTo>
                  <a:cubicBezTo>
                    <a:pt x="536" y="3708"/>
                    <a:pt x="310" y="3303"/>
                    <a:pt x="429" y="3029"/>
                  </a:cubicBezTo>
                  <a:cubicBezTo>
                    <a:pt x="465" y="2934"/>
                    <a:pt x="489" y="2838"/>
                    <a:pt x="572" y="2755"/>
                  </a:cubicBezTo>
                  <a:cubicBezTo>
                    <a:pt x="596" y="2696"/>
                    <a:pt x="644" y="2660"/>
                    <a:pt x="679" y="2600"/>
                  </a:cubicBezTo>
                  <a:cubicBezTo>
                    <a:pt x="584" y="2410"/>
                    <a:pt x="584" y="2219"/>
                    <a:pt x="703" y="2041"/>
                  </a:cubicBezTo>
                  <a:lnTo>
                    <a:pt x="703" y="2064"/>
                  </a:lnTo>
                  <a:cubicBezTo>
                    <a:pt x="858" y="1707"/>
                    <a:pt x="905" y="1291"/>
                    <a:pt x="1144" y="945"/>
                  </a:cubicBezTo>
                  <a:cubicBezTo>
                    <a:pt x="1215" y="707"/>
                    <a:pt x="1465" y="517"/>
                    <a:pt x="1429" y="219"/>
                  </a:cubicBezTo>
                  <a:cubicBezTo>
                    <a:pt x="1370" y="136"/>
                    <a:pt x="1298" y="76"/>
                    <a:pt x="1239" y="5"/>
                  </a:cubicBezTo>
                  <a:cubicBezTo>
                    <a:pt x="1227" y="2"/>
                    <a:pt x="1215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5410775" y="2684400"/>
              <a:ext cx="3600" cy="4775"/>
            </a:xfrm>
            <a:custGeom>
              <a:avLst/>
              <a:gdLst/>
              <a:ahLst/>
              <a:cxnLst/>
              <a:rect l="l" t="t" r="r" b="b"/>
              <a:pathLst>
                <a:path w="144" h="191" extrusionOk="0">
                  <a:moveTo>
                    <a:pt x="144" y="0"/>
                  </a:moveTo>
                  <a:lnTo>
                    <a:pt x="144" y="0"/>
                  </a:lnTo>
                  <a:cubicBezTo>
                    <a:pt x="96" y="12"/>
                    <a:pt x="60" y="12"/>
                    <a:pt x="13" y="12"/>
                  </a:cubicBezTo>
                  <a:cubicBezTo>
                    <a:pt x="13" y="83"/>
                    <a:pt x="1" y="167"/>
                    <a:pt x="72" y="191"/>
                  </a:cubicBezTo>
                  <a:cubicBezTo>
                    <a:pt x="96" y="131"/>
                    <a:pt x="120" y="6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5414350" y="2694800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20" y="1"/>
                  </a:moveTo>
                  <a:cubicBezTo>
                    <a:pt x="48" y="25"/>
                    <a:pt x="1" y="72"/>
                    <a:pt x="1" y="144"/>
                  </a:cubicBezTo>
                  <a:cubicBezTo>
                    <a:pt x="48" y="144"/>
                    <a:pt x="72" y="132"/>
                    <a:pt x="120" y="120"/>
                  </a:cubicBezTo>
                  <a:lnTo>
                    <a:pt x="132" y="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2"/>
            <p:cNvSpPr/>
            <p:nvPr/>
          </p:nvSpPr>
          <p:spPr>
            <a:xfrm>
              <a:off x="5418225" y="2691525"/>
              <a:ext cx="3000" cy="4500"/>
            </a:xfrm>
            <a:custGeom>
              <a:avLst/>
              <a:gdLst/>
              <a:ahLst/>
              <a:cxnLst/>
              <a:rect l="l" t="t" r="r" b="b"/>
              <a:pathLst>
                <a:path w="120" h="180" extrusionOk="0">
                  <a:moveTo>
                    <a:pt x="120" y="1"/>
                  </a:moveTo>
                  <a:lnTo>
                    <a:pt x="120" y="1"/>
                  </a:lnTo>
                  <a:cubicBezTo>
                    <a:pt x="72" y="13"/>
                    <a:pt x="36" y="25"/>
                    <a:pt x="0" y="37"/>
                  </a:cubicBezTo>
                  <a:lnTo>
                    <a:pt x="0" y="179"/>
                  </a:lnTo>
                  <a:cubicBezTo>
                    <a:pt x="72" y="132"/>
                    <a:pt x="120" y="72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6078025" y="3165100"/>
              <a:ext cx="21250" cy="7775"/>
            </a:xfrm>
            <a:custGeom>
              <a:avLst/>
              <a:gdLst/>
              <a:ahLst/>
              <a:cxnLst/>
              <a:rect l="l" t="t" r="r" b="b"/>
              <a:pathLst>
                <a:path w="850" h="311" extrusionOk="0">
                  <a:moveTo>
                    <a:pt x="290" y="1"/>
                  </a:moveTo>
                  <a:cubicBezTo>
                    <a:pt x="278" y="24"/>
                    <a:pt x="255" y="48"/>
                    <a:pt x="243" y="60"/>
                  </a:cubicBezTo>
                  <a:cubicBezTo>
                    <a:pt x="228" y="68"/>
                    <a:pt x="215" y="72"/>
                    <a:pt x="204" y="72"/>
                  </a:cubicBezTo>
                  <a:cubicBezTo>
                    <a:pt x="179" y="72"/>
                    <a:pt x="160" y="53"/>
                    <a:pt x="136" y="12"/>
                  </a:cubicBezTo>
                  <a:lnTo>
                    <a:pt x="136" y="12"/>
                  </a:lnTo>
                  <a:cubicBezTo>
                    <a:pt x="0" y="275"/>
                    <a:pt x="117" y="291"/>
                    <a:pt x="256" y="291"/>
                  </a:cubicBezTo>
                  <a:cubicBezTo>
                    <a:pt x="275" y="291"/>
                    <a:pt x="295" y="290"/>
                    <a:pt x="314" y="290"/>
                  </a:cubicBezTo>
                  <a:cubicBezTo>
                    <a:pt x="352" y="290"/>
                    <a:pt x="389" y="291"/>
                    <a:pt x="421" y="298"/>
                  </a:cubicBezTo>
                  <a:cubicBezTo>
                    <a:pt x="576" y="263"/>
                    <a:pt x="755" y="310"/>
                    <a:pt x="850" y="143"/>
                  </a:cubicBezTo>
                  <a:cubicBezTo>
                    <a:pt x="731" y="132"/>
                    <a:pt x="636" y="120"/>
                    <a:pt x="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>
              <a:off x="6056700" y="3186675"/>
              <a:ext cx="14300" cy="3850"/>
            </a:xfrm>
            <a:custGeom>
              <a:avLst/>
              <a:gdLst/>
              <a:ahLst/>
              <a:cxnLst/>
              <a:rect l="l" t="t" r="r" b="b"/>
              <a:pathLst>
                <a:path w="572" h="154" extrusionOk="0">
                  <a:moveTo>
                    <a:pt x="271" y="0"/>
                  </a:moveTo>
                  <a:cubicBezTo>
                    <a:pt x="181" y="0"/>
                    <a:pt x="89" y="19"/>
                    <a:pt x="0" y="19"/>
                  </a:cubicBezTo>
                  <a:cubicBezTo>
                    <a:pt x="87" y="125"/>
                    <a:pt x="193" y="154"/>
                    <a:pt x="304" y="154"/>
                  </a:cubicBezTo>
                  <a:cubicBezTo>
                    <a:pt x="392" y="154"/>
                    <a:pt x="483" y="136"/>
                    <a:pt x="572" y="126"/>
                  </a:cubicBezTo>
                  <a:cubicBezTo>
                    <a:pt x="477" y="24"/>
                    <a:pt x="375" y="0"/>
                    <a:pt x="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6092725" y="3193375"/>
              <a:ext cx="14600" cy="4350"/>
            </a:xfrm>
            <a:custGeom>
              <a:avLst/>
              <a:gdLst/>
              <a:ahLst/>
              <a:cxnLst/>
              <a:rect l="l" t="t" r="r" b="b"/>
              <a:pathLst>
                <a:path w="584" h="174" extrusionOk="0">
                  <a:moveTo>
                    <a:pt x="298" y="1"/>
                  </a:moveTo>
                  <a:cubicBezTo>
                    <a:pt x="179" y="24"/>
                    <a:pt x="60" y="24"/>
                    <a:pt x="0" y="144"/>
                  </a:cubicBezTo>
                  <a:cubicBezTo>
                    <a:pt x="81" y="158"/>
                    <a:pt x="163" y="174"/>
                    <a:pt x="243" y="174"/>
                  </a:cubicBezTo>
                  <a:cubicBezTo>
                    <a:pt x="365" y="174"/>
                    <a:pt x="483" y="137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2"/>
            <p:cNvSpPr/>
            <p:nvPr/>
          </p:nvSpPr>
          <p:spPr>
            <a:xfrm>
              <a:off x="6045375" y="3187125"/>
              <a:ext cx="7475" cy="2525"/>
            </a:xfrm>
            <a:custGeom>
              <a:avLst/>
              <a:gdLst/>
              <a:ahLst/>
              <a:cxnLst/>
              <a:rect l="l" t="t" r="r" b="b"/>
              <a:pathLst>
                <a:path w="299" h="101" extrusionOk="0">
                  <a:moveTo>
                    <a:pt x="299" y="1"/>
                  </a:moveTo>
                  <a:cubicBezTo>
                    <a:pt x="191" y="1"/>
                    <a:pt x="108" y="13"/>
                    <a:pt x="1" y="13"/>
                  </a:cubicBezTo>
                  <a:cubicBezTo>
                    <a:pt x="53" y="71"/>
                    <a:pt x="106" y="100"/>
                    <a:pt x="155" y="100"/>
                  </a:cubicBezTo>
                  <a:cubicBezTo>
                    <a:pt x="207" y="100"/>
                    <a:pt x="256" y="68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2"/>
            <p:cNvSpPr/>
            <p:nvPr/>
          </p:nvSpPr>
          <p:spPr>
            <a:xfrm>
              <a:off x="6095400" y="2143125"/>
              <a:ext cx="168200" cy="22575"/>
            </a:xfrm>
            <a:custGeom>
              <a:avLst/>
              <a:gdLst/>
              <a:ahLst/>
              <a:cxnLst/>
              <a:rect l="l" t="t" r="r" b="b"/>
              <a:pathLst>
                <a:path w="6728" h="903" extrusionOk="0">
                  <a:moveTo>
                    <a:pt x="5622" y="0"/>
                  </a:moveTo>
                  <a:cubicBezTo>
                    <a:pt x="5482" y="0"/>
                    <a:pt x="5335" y="21"/>
                    <a:pt x="5191" y="29"/>
                  </a:cubicBezTo>
                  <a:cubicBezTo>
                    <a:pt x="5144" y="339"/>
                    <a:pt x="5477" y="267"/>
                    <a:pt x="5596" y="422"/>
                  </a:cubicBezTo>
                  <a:cubicBezTo>
                    <a:pt x="5388" y="473"/>
                    <a:pt x="5179" y="483"/>
                    <a:pt x="4970" y="483"/>
                  </a:cubicBezTo>
                  <a:cubicBezTo>
                    <a:pt x="4832" y="483"/>
                    <a:pt x="4694" y="479"/>
                    <a:pt x="4556" y="479"/>
                  </a:cubicBezTo>
                  <a:cubicBezTo>
                    <a:pt x="4317" y="479"/>
                    <a:pt x="4079" y="492"/>
                    <a:pt x="3846" y="565"/>
                  </a:cubicBezTo>
                  <a:cubicBezTo>
                    <a:pt x="3763" y="565"/>
                    <a:pt x="3691" y="565"/>
                    <a:pt x="3608" y="517"/>
                  </a:cubicBezTo>
                  <a:cubicBezTo>
                    <a:pt x="3572" y="482"/>
                    <a:pt x="3536" y="458"/>
                    <a:pt x="3489" y="422"/>
                  </a:cubicBezTo>
                  <a:cubicBezTo>
                    <a:pt x="3465" y="410"/>
                    <a:pt x="3453" y="410"/>
                    <a:pt x="3417" y="398"/>
                  </a:cubicBezTo>
                  <a:lnTo>
                    <a:pt x="3346" y="398"/>
                  </a:lnTo>
                  <a:cubicBezTo>
                    <a:pt x="3310" y="398"/>
                    <a:pt x="3298" y="410"/>
                    <a:pt x="3274" y="410"/>
                  </a:cubicBezTo>
                  <a:cubicBezTo>
                    <a:pt x="3227" y="410"/>
                    <a:pt x="3167" y="422"/>
                    <a:pt x="3120" y="446"/>
                  </a:cubicBezTo>
                  <a:lnTo>
                    <a:pt x="2893" y="446"/>
                  </a:lnTo>
                  <a:cubicBezTo>
                    <a:pt x="2822" y="422"/>
                    <a:pt x="2751" y="410"/>
                    <a:pt x="2679" y="387"/>
                  </a:cubicBezTo>
                  <a:cubicBezTo>
                    <a:pt x="2643" y="363"/>
                    <a:pt x="2631" y="363"/>
                    <a:pt x="2596" y="351"/>
                  </a:cubicBezTo>
                  <a:cubicBezTo>
                    <a:pt x="2572" y="339"/>
                    <a:pt x="2560" y="339"/>
                    <a:pt x="2524" y="327"/>
                  </a:cubicBezTo>
                  <a:cubicBezTo>
                    <a:pt x="2453" y="291"/>
                    <a:pt x="2381" y="267"/>
                    <a:pt x="2286" y="244"/>
                  </a:cubicBezTo>
                  <a:cubicBezTo>
                    <a:pt x="2227" y="244"/>
                    <a:pt x="2179" y="267"/>
                    <a:pt x="2120" y="279"/>
                  </a:cubicBezTo>
                  <a:lnTo>
                    <a:pt x="1905" y="363"/>
                  </a:lnTo>
                  <a:cubicBezTo>
                    <a:pt x="1858" y="363"/>
                    <a:pt x="1810" y="398"/>
                    <a:pt x="1762" y="446"/>
                  </a:cubicBezTo>
                  <a:cubicBezTo>
                    <a:pt x="1725" y="448"/>
                    <a:pt x="1688" y="448"/>
                    <a:pt x="1650" y="448"/>
                  </a:cubicBezTo>
                  <a:cubicBezTo>
                    <a:pt x="1288" y="448"/>
                    <a:pt x="931" y="379"/>
                    <a:pt x="575" y="379"/>
                  </a:cubicBezTo>
                  <a:cubicBezTo>
                    <a:pt x="431" y="379"/>
                    <a:pt x="287" y="390"/>
                    <a:pt x="143" y="422"/>
                  </a:cubicBezTo>
                  <a:lnTo>
                    <a:pt x="36" y="422"/>
                  </a:lnTo>
                  <a:cubicBezTo>
                    <a:pt x="0" y="482"/>
                    <a:pt x="0" y="541"/>
                    <a:pt x="36" y="601"/>
                  </a:cubicBezTo>
                  <a:cubicBezTo>
                    <a:pt x="715" y="625"/>
                    <a:pt x="1393" y="648"/>
                    <a:pt x="2084" y="684"/>
                  </a:cubicBezTo>
                  <a:cubicBezTo>
                    <a:pt x="2322" y="684"/>
                    <a:pt x="2560" y="744"/>
                    <a:pt x="2774" y="756"/>
                  </a:cubicBezTo>
                  <a:cubicBezTo>
                    <a:pt x="3616" y="819"/>
                    <a:pt x="4451" y="903"/>
                    <a:pt x="5295" y="903"/>
                  </a:cubicBezTo>
                  <a:cubicBezTo>
                    <a:pt x="5561" y="903"/>
                    <a:pt x="5828" y="895"/>
                    <a:pt x="6096" y="875"/>
                  </a:cubicBezTo>
                  <a:cubicBezTo>
                    <a:pt x="6334" y="863"/>
                    <a:pt x="6692" y="863"/>
                    <a:pt x="6727" y="458"/>
                  </a:cubicBezTo>
                  <a:cubicBezTo>
                    <a:pt x="6561" y="446"/>
                    <a:pt x="6311" y="458"/>
                    <a:pt x="6275" y="398"/>
                  </a:cubicBezTo>
                  <a:cubicBezTo>
                    <a:pt x="6113" y="68"/>
                    <a:pt x="5878" y="0"/>
                    <a:pt x="5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>
              <a:off x="6181725" y="2141875"/>
              <a:ext cx="63125" cy="18950"/>
            </a:xfrm>
            <a:custGeom>
              <a:avLst/>
              <a:gdLst/>
              <a:ahLst/>
              <a:cxnLst/>
              <a:rect l="l" t="t" r="r" b="b"/>
              <a:pathLst>
                <a:path w="2525" h="758" extrusionOk="0">
                  <a:moveTo>
                    <a:pt x="1244" y="1"/>
                  </a:moveTo>
                  <a:cubicBezTo>
                    <a:pt x="1168" y="1"/>
                    <a:pt x="1091" y="9"/>
                    <a:pt x="1012" y="32"/>
                  </a:cubicBezTo>
                  <a:cubicBezTo>
                    <a:pt x="810" y="508"/>
                    <a:pt x="250" y="151"/>
                    <a:pt x="0" y="472"/>
                  </a:cubicBezTo>
                  <a:lnTo>
                    <a:pt x="0" y="627"/>
                  </a:lnTo>
                  <a:cubicBezTo>
                    <a:pt x="60" y="663"/>
                    <a:pt x="83" y="722"/>
                    <a:pt x="155" y="758"/>
                  </a:cubicBezTo>
                  <a:cubicBezTo>
                    <a:pt x="845" y="639"/>
                    <a:pt x="1548" y="675"/>
                    <a:pt x="2238" y="627"/>
                  </a:cubicBezTo>
                  <a:cubicBezTo>
                    <a:pt x="2346" y="603"/>
                    <a:pt x="2500" y="627"/>
                    <a:pt x="2512" y="472"/>
                  </a:cubicBezTo>
                  <a:cubicBezTo>
                    <a:pt x="2524" y="341"/>
                    <a:pt x="2417" y="282"/>
                    <a:pt x="2286" y="270"/>
                  </a:cubicBezTo>
                  <a:cubicBezTo>
                    <a:pt x="2096" y="234"/>
                    <a:pt x="1869" y="234"/>
                    <a:pt x="1726" y="56"/>
                  </a:cubicBezTo>
                  <a:cubicBezTo>
                    <a:pt x="1564" y="39"/>
                    <a:pt x="1407" y="1"/>
                    <a:pt x="1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>
              <a:off x="6156700" y="2137750"/>
              <a:ext cx="53450" cy="17725"/>
            </a:xfrm>
            <a:custGeom>
              <a:avLst/>
              <a:gdLst/>
              <a:ahLst/>
              <a:cxnLst/>
              <a:rect l="l" t="t" r="r" b="b"/>
              <a:pathLst>
                <a:path w="2138" h="709" extrusionOk="0">
                  <a:moveTo>
                    <a:pt x="326" y="1"/>
                  </a:moveTo>
                  <a:cubicBezTo>
                    <a:pt x="271" y="1"/>
                    <a:pt x="214" y="8"/>
                    <a:pt x="156" y="18"/>
                  </a:cubicBezTo>
                  <a:cubicBezTo>
                    <a:pt x="96" y="42"/>
                    <a:pt x="60" y="101"/>
                    <a:pt x="25" y="161"/>
                  </a:cubicBezTo>
                  <a:cubicBezTo>
                    <a:pt x="1" y="244"/>
                    <a:pt x="1" y="292"/>
                    <a:pt x="1" y="375"/>
                  </a:cubicBezTo>
                  <a:cubicBezTo>
                    <a:pt x="13" y="471"/>
                    <a:pt x="60" y="566"/>
                    <a:pt x="144" y="637"/>
                  </a:cubicBezTo>
                  <a:cubicBezTo>
                    <a:pt x="191" y="697"/>
                    <a:pt x="263" y="709"/>
                    <a:pt x="334" y="709"/>
                  </a:cubicBezTo>
                  <a:cubicBezTo>
                    <a:pt x="394" y="709"/>
                    <a:pt x="441" y="685"/>
                    <a:pt x="477" y="661"/>
                  </a:cubicBezTo>
                  <a:cubicBezTo>
                    <a:pt x="477" y="637"/>
                    <a:pt x="489" y="625"/>
                    <a:pt x="537" y="613"/>
                  </a:cubicBezTo>
                  <a:cubicBezTo>
                    <a:pt x="572" y="613"/>
                    <a:pt x="620" y="625"/>
                    <a:pt x="656" y="661"/>
                  </a:cubicBezTo>
                  <a:cubicBezTo>
                    <a:pt x="680" y="673"/>
                    <a:pt x="739" y="685"/>
                    <a:pt x="787" y="685"/>
                  </a:cubicBezTo>
                  <a:cubicBezTo>
                    <a:pt x="811" y="673"/>
                    <a:pt x="834" y="637"/>
                    <a:pt x="846" y="625"/>
                  </a:cubicBezTo>
                  <a:cubicBezTo>
                    <a:pt x="941" y="578"/>
                    <a:pt x="918" y="482"/>
                    <a:pt x="953" y="399"/>
                  </a:cubicBezTo>
                  <a:lnTo>
                    <a:pt x="953" y="399"/>
                  </a:lnTo>
                  <a:cubicBezTo>
                    <a:pt x="941" y="494"/>
                    <a:pt x="941" y="578"/>
                    <a:pt x="1013" y="637"/>
                  </a:cubicBezTo>
                  <a:cubicBezTo>
                    <a:pt x="1172" y="637"/>
                    <a:pt x="1330" y="627"/>
                    <a:pt x="1489" y="627"/>
                  </a:cubicBezTo>
                  <a:cubicBezTo>
                    <a:pt x="1569" y="627"/>
                    <a:pt x="1648" y="629"/>
                    <a:pt x="1727" y="637"/>
                  </a:cubicBezTo>
                  <a:cubicBezTo>
                    <a:pt x="1759" y="641"/>
                    <a:pt x="1788" y="643"/>
                    <a:pt x="1815" y="643"/>
                  </a:cubicBezTo>
                  <a:cubicBezTo>
                    <a:pt x="2137" y="643"/>
                    <a:pt x="2025" y="384"/>
                    <a:pt x="2025" y="197"/>
                  </a:cubicBezTo>
                  <a:cubicBezTo>
                    <a:pt x="1918" y="197"/>
                    <a:pt x="1834" y="197"/>
                    <a:pt x="1739" y="209"/>
                  </a:cubicBezTo>
                  <a:cubicBezTo>
                    <a:pt x="1673" y="242"/>
                    <a:pt x="1609" y="254"/>
                    <a:pt x="1544" y="254"/>
                  </a:cubicBezTo>
                  <a:cubicBezTo>
                    <a:pt x="1345" y="254"/>
                    <a:pt x="1152" y="134"/>
                    <a:pt x="951" y="134"/>
                  </a:cubicBezTo>
                  <a:cubicBezTo>
                    <a:pt x="913" y="134"/>
                    <a:pt x="874" y="138"/>
                    <a:pt x="834" y="149"/>
                  </a:cubicBezTo>
                  <a:cubicBezTo>
                    <a:pt x="727" y="149"/>
                    <a:pt x="632" y="149"/>
                    <a:pt x="560" y="78"/>
                  </a:cubicBezTo>
                  <a:lnTo>
                    <a:pt x="560" y="66"/>
                  </a:lnTo>
                  <a:cubicBezTo>
                    <a:pt x="483" y="17"/>
                    <a:pt x="406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>
              <a:off x="6173375" y="2139400"/>
              <a:ext cx="26825" cy="11475"/>
            </a:xfrm>
            <a:custGeom>
              <a:avLst/>
              <a:gdLst/>
              <a:ahLst/>
              <a:cxnLst/>
              <a:rect l="l" t="t" r="r" b="b"/>
              <a:pathLst>
                <a:path w="1073" h="459" extrusionOk="0">
                  <a:moveTo>
                    <a:pt x="426" y="0"/>
                  </a:moveTo>
                  <a:cubicBezTo>
                    <a:pt x="302" y="0"/>
                    <a:pt x="176" y="7"/>
                    <a:pt x="48" y="12"/>
                  </a:cubicBezTo>
                  <a:cubicBezTo>
                    <a:pt x="1" y="47"/>
                    <a:pt x="1" y="95"/>
                    <a:pt x="48" y="143"/>
                  </a:cubicBezTo>
                  <a:cubicBezTo>
                    <a:pt x="310" y="178"/>
                    <a:pt x="572" y="83"/>
                    <a:pt x="786" y="381"/>
                  </a:cubicBezTo>
                  <a:cubicBezTo>
                    <a:pt x="830" y="436"/>
                    <a:pt x="869" y="459"/>
                    <a:pt x="903" y="459"/>
                  </a:cubicBezTo>
                  <a:cubicBezTo>
                    <a:pt x="1002" y="459"/>
                    <a:pt x="1063" y="272"/>
                    <a:pt x="1072" y="131"/>
                  </a:cubicBezTo>
                  <a:cubicBezTo>
                    <a:pt x="866" y="24"/>
                    <a:pt x="649" y="0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2"/>
            <p:cNvSpPr/>
            <p:nvPr/>
          </p:nvSpPr>
          <p:spPr>
            <a:xfrm>
              <a:off x="6131100" y="2134925"/>
              <a:ext cx="40225" cy="9100"/>
            </a:xfrm>
            <a:custGeom>
              <a:avLst/>
              <a:gdLst/>
              <a:ahLst/>
              <a:cxnLst/>
              <a:rect l="l" t="t" r="r" b="b"/>
              <a:pathLst>
                <a:path w="1609" h="364" extrusionOk="0">
                  <a:moveTo>
                    <a:pt x="60" y="0"/>
                  </a:moveTo>
                  <a:cubicBezTo>
                    <a:pt x="25" y="24"/>
                    <a:pt x="13" y="36"/>
                    <a:pt x="1" y="72"/>
                  </a:cubicBezTo>
                  <a:cubicBezTo>
                    <a:pt x="119" y="323"/>
                    <a:pt x="302" y="363"/>
                    <a:pt x="498" y="363"/>
                  </a:cubicBezTo>
                  <a:cubicBezTo>
                    <a:pt x="589" y="363"/>
                    <a:pt x="684" y="354"/>
                    <a:pt x="775" y="354"/>
                  </a:cubicBezTo>
                  <a:cubicBezTo>
                    <a:pt x="803" y="354"/>
                    <a:pt x="831" y="355"/>
                    <a:pt x="858" y="357"/>
                  </a:cubicBezTo>
                  <a:cubicBezTo>
                    <a:pt x="977" y="334"/>
                    <a:pt x="1096" y="286"/>
                    <a:pt x="1203" y="226"/>
                  </a:cubicBezTo>
                  <a:cubicBezTo>
                    <a:pt x="1334" y="214"/>
                    <a:pt x="1465" y="191"/>
                    <a:pt x="1608" y="179"/>
                  </a:cubicBezTo>
                  <a:cubicBezTo>
                    <a:pt x="1096" y="12"/>
                    <a:pt x="572" y="12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2"/>
            <p:cNvSpPr/>
            <p:nvPr/>
          </p:nvSpPr>
          <p:spPr>
            <a:xfrm>
              <a:off x="6170700" y="21396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0" y="1"/>
                  </a:moveTo>
                  <a:cubicBezTo>
                    <a:pt x="36" y="84"/>
                    <a:pt x="84" y="132"/>
                    <a:pt x="155" y="144"/>
                  </a:cubicBezTo>
                  <a:lnTo>
                    <a:pt x="155" y="72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>
              <a:off x="6207300" y="2767425"/>
              <a:ext cx="3300" cy="3525"/>
            </a:xfrm>
            <a:custGeom>
              <a:avLst/>
              <a:gdLst/>
              <a:ahLst/>
              <a:cxnLst/>
              <a:rect l="l" t="t" r="r" b="b"/>
              <a:pathLst>
                <a:path w="132" h="141" extrusionOk="0">
                  <a:moveTo>
                    <a:pt x="132" y="1"/>
                  </a:moveTo>
                  <a:lnTo>
                    <a:pt x="1" y="132"/>
                  </a:lnTo>
                  <a:cubicBezTo>
                    <a:pt x="25" y="138"/>
                    <a:pt x="46" y="141"/>
                    <a:pt x="66" y="141"/>
                  </a:cubicBezTo>
                  <a:cubicBezTo>
                    <a:pt x="87" y="141"/>
                    <a:pt x="108" y="138"/>
                    <a:pt x="132" y="132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>
              <a:off x="6164150" y="3000500"/>
              <a:ext cx="8950" cy="6875"/>
            </a:xfrm>
            <a:custGeom>
              <a:avLst/>
              <a:gdLst/>
              <a:ahLst/>
              <a:cxnLst/>
              <a:rect l="l" t="t" r="r" b="b"/>
              <a:pathLst>
                <a:path w="358" h="275" extrusionOk="0">
                  <a:moveTo>
                    <a:pt x="172" y="0"/>
                  </a:moveTo>
                  <a:cubicBezTo>
                    <a:pt x="88" y="0"/>
                    <a:pt x="18" y="91"/>
                    <a:pt x="1" y="215"/>
                  </a:cubicBezTo>
                  <a:lnTo>
                    <a:pt x="1" y="274"/>
                  </a:lnTo>
                  <a:lnTo>
                    <a:pt x="132" y="274"/>
                  </a:lnTo>
                  <a:cubicBezTo>
                    <a:pt x="143" y="167"/>
                    <a:pt x="358" y="108"/>
                    <a:pt x="262" y="36"/>
                  </a:cubicBezTo>
                  <a:cubicBezTo>
                    <a:pt x="232" y="11"/>
                    <a:pt x="201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>
              <a:off x="6231725" y="3000200"/>
              <a:ext cx="5075" cy="10450"/>
            </a:xfrm>
            <a:custGeom>
              <a:avLst/>
              <a:gdLst/>
              <a:ahLst/>
              <a:cxnLst/>
              <a:rect l="l" t="t" r="r" b="b"/>
              <a:pathLst>
                <a:path w="203" h="418" extrusionOk="0">
                  <a:moveTo>
                    <a:pt x="24" y="1"/>
                  </a:moveTo>
                  <a:cubicBezTo>
                    <a:pt x="0" y="143"/>
                    <a:pt x="0" y="286"/>
                    <a:pt x="0" y="417"/>
                  </a:cubicBezTo>
                  <a:cubicBezTo>
                    <a:pt x="203" y="334"/>
                    <a:pt x="167" y="167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>
              <a:off x="6242725" y="2695275"/>
              <a:ext cx="18475" cy="11425"/>
            </a:xfrm>
            <a:custGeom>
              <a:avLst/>
              <a:gdLst/>
              <a:ahLst/>
              <a:cxnLst/>
              <a:rect l="l" t="t" r="r" b="b"/>
              <a:pathLst>
                <a:path w="739" h="457" extrusionOk="0">
                  <a:moveTo>
                    <a:pt x="144" y="1"/>
                  </a:moveTo>
                  <a:cubicBezTo>
                    <a:pt x="96" y="1"/>
                    <a:pt x="48" y="3"/>
                    <a:pt x="1" y="6"/>
                  </a:cubicBezTo>
                  <a:cubicBezTo>
                    <a:pt x="96" y="208"/>
                    <a:pt x="453" y="148"/>
                    <a:pt x="441" y="446"/>
                  </a:cubicBezTo>
                  <a:cubicBezTo>
                    <a:pt x="476" y="450"/>
                    <a:pt x="511" y="456"/>
                    <a:pt x="543" y="456"/>
                  </a:cubicBezTo>
                  <a:cubicBezTo>
                    <a:pt x="600" y="456"/>
                    <a:pt x="649" y="438"/>
                    <a:pt x="679" y="363"/>
                  </a:cubicBezTo>
                  <a:cubicBezTo>
                    <a:pt x="739" y="268"/>
                    <a:pt x="679" y="184"/>
                    <a:pt x="608" y="125"/>
                  </a:cubicBezTo>
                  <a:cubicBezTo>
                    <a:pt x="471" y="24"/>
                    <a:pt x="305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>
              <a:off x="6205825" y="2623975"/>
              <a:ext cx="5975" cy="3000"/>
            </a:xfrm>
            <a:custGeom>
              <a:avLst/>
              <a:gdLst/>
              <a:ahLst/>
              <a:cxnLst/>
              <a:rect l="l" t="t" r="r" b="b"/>
              <a:pathLst>
                <a:path w="239" h="120" extrusionOk="0">
                  <a:moveTo>
                    <a:pt x="119" y="0"/>
                  </a:moveTo>
                  <a:cubicBezTo>
                    <a:pt x="84" y="24"/>
                    <a:pt x="48" y="36"/>
                    <a:pt x="0" y="60"/>
                  </a:cubicBezTo>
                  <a:cubicBezTo>
                    <a:pt x="48" y="95"/>
                    <a:pt x="72" y="119"/>
                    <a:pt x="119" y="119"/>
                  </a:cubicBezTo>
                  <a:cubicBezTo>
                    <a:pt x="167" y="119"/>
                    <a:pt x="191" y="83"/>
                    <a:pt x="239" y="60"/>
                  </a:cubicBezTo>
                  <a:cubicBezTo>
                    <a:pt x="191" y="48"/>
                    <a:pt x="167" y="24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2"/>
            <p:cNvSpPr/>
            <p:nvPr/>
          </p:nvSpPr>
          <p:spPr>
            <a:xfrm>
              <a:off x="6167725" y="2621250"/>
              <a:ext cx="3000" cy="2375"/>
            </a:xfrm>
            <a:custGeom>
              <a:avLst/>
              <a:gdLst/>
              <a:ahLst/>
              <a:cxnLst/>
              <a:rect l="l" t="t" r="r" b="b"/>
              <a:pathLst>
                <a:path w="120" h="95" extrusionOk="0">
                  <a:moveTo>
                    <a:pt x="67" y="0"/>
                  </a:moveTo>
                  <a:cubicBezTo>
                    <a:pt x="47" y="0"/>
                    <a:pt x="24" y="27"/>
                    <a:pt x="0" y="85"/>
                  </a:cubicBezTo>
                  <a:cubicBezTo>
                    <a:pt x="24" y="91"/>
                    <a:pt x="45" y="94"/>
                    <a:pt x="64" y="94"/>
                  </a:cubicBezTo>
                  <a:cubicBezTo>
                    <a:pt x="84" y="94"/>
                    <a:pt x="102" y="91"/>
                    <a:pt x="119" y="85"/>
                  </a:cubicBezTo>
                  <a:cubicBezTo>
                    <a:pt x="107" y="30"/>
                    <a:pt x="89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2"/>
            <p:cNvSpPr/>
            <p:nvPr/>
          </p:nvSpPr>
          <p:spPr>
            <a:xfrm>
              <a:off x="5162550" y="2254275"/>
              <a:ext cx="26500" cy="10750"/>
            </a:xfrm>
            <a:custGeom>
              <a:avLst/>
              <a:gdLst/>
              <a:ahLst/>
              <a:cxnLst/>
              <a:rect l="l" t="t" r="r" b="b"/>
              <a:pathLst>
                <a:path w="1060" h="430" extrusionOk="0">
                  <a:moveTo>
                    <a:pt x="310" y="1"/>
                  </a:moveTo>
                  <a:cubicBezTo>
                    <a:pt x="0" y="108"/>
                    <a:pt x="286" y="262"/>
                    <a:pt x="286" y="405"/>
                  </a:cubicBezTo>
                  <a:cubicBezTo>
                    <a:pt x="345" y="405"/>
                    <a:pt x="405" y="417"/>
                    <a:pt x="464" y="429"/>
                  </a:cubicBezTo>
                  <a:cubicBezTo>
                    <a:pt x="560" y="429"/>
                    <a:pt x="667" y="417"/>
                    <a:pt x="774" y="417"/>
                  </a:cubicBezTo>
                  <a:cubicBezTo>
                    <a:pt x="857" y="346"/>
                    <a:pt x="964" y="251"/>
                    <a:pt x="1060" y="179"/>
                  </a:cubicBezTo>
                  <a:cubicBezTo>
                    <a:pt x="977" y="53"/>
                    <a:pt x="875" y="24"/>
                    <a:pt x="767" y="24"/>
                  </a:cubicBezTo>
                  <a:cubicBezTo>
                    <a:pt x="674" y="24"/>
                    <a:pt x="578" y="45"/>
                    <a:pt x="487" y="45"/>
                  </a:cubicBezTo>
                  <a:cubicBezTo>
                    <a:pt x="424" y="45"/>
                    <a:pt x="364" y="35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6321900" y="3284175"/>
              <a:ext cx="21475" cy="7450"/>
            </a:xfrm>
            <a:custGeom>
              <a:avLst/>
              <a:gdLst/>
              <a:ahLst/>
              <a:cxnLst/>
              <a:rect l="l" t="t" r="r" b="b"/>
              <a:pathLst>
                <a:path w="859" h="298" extrusionOk="0">
                  <a:moveTo>
                    <a:pt x="1" y="0"/>
                  </a:moveTo>
                  <a:lnTo>
                    <a:pt x="132" y="262"/>
                  </a:lnTo>
                  <a:cubicBezTo>
                    <a:pt x="221" y="283"/>
                    <a:pt x="313" y="297"/>
                    <a:pt x="403" y="297"/>
                  </a:cubicBezTo>
                  <a:cubicBezTo>
                    <a:pt x="564" y="297"/>
                    <a:pt x="721" y="253"/>
                    <a:pt x="858" y="131"/>
                  </a:cubicBezTo>
                  <a:cubicBezTo>
                    <a:pt x="584" y="83"/>
                    <a:pt x="287" y="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>
              <a:off x="6223975" y="2243850"/>
              <a:ext cx="9850" cy="6750"/>
            </a:xfrm>
            <a:custGeom>
              <a:avLst/>
              <a:gdLst/>
              <a:ahLst/>
              <a:cxnLst/>
              <a:rect l="l" t="t" r="r" b="b"/>
              <a:pathLst>
                <a:path w="394" h="270" extrusionOk="0">
                  <a:moveTo>
                    <a:pt x="179" y="1"/>
                  </a:moveTo>
                  <a:cubicBezTo>
                    <a:pt x="72" y="72"/>
                    <a:pt x="1" y="168"/>
                    <a:pt x="155" y="251"/>
                  </a:cubicBezTo>
                  <a:cubicBezTo>
                    <a:pt x="169" y="264"/>
                    <a:pt x="193" y="269"/>
                    <a:pt x="220" y="269"/>
                  </a:cubicBezTo>
                  <a:cubicBezTo>
                    <a:pt x="266" y="269"/>
                    <a:pt x="319" y="254"/>
                    <a:pt x="334" y="239"/>
                  </a:cubicBezTo>
                  <a:cubicBezTo>
                    <a:pt x="394" y="108"/>
                    <a:pt x="215" y="108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6220400" y="2182550"/>
              <a:ext cx="33375" cy="12225"/>
            </a:xfrm>
            <a:custGeom>
              <a:avLst/>
              <a:gdLst/>
              <a:ahLst/>
              <a:cxnLst/>
              <a:rect l="l" t="t" r="r" b="b"/>
              <a:pathLst>
                <a:path w="1335" h="489" extrusionOk="0">
                  <a:moveTo>
                    <a:pt x="179" y="0"/>
                  </a:moveTo>
                  <a:lnTo>
                    <a:pt x="179" y="0"/>
                  </a:lnTo>
                  <a:cubicBezTo>
                    <a:pt x="298" y="191"/>
                    <a:pt x="215" y="274"/>
                    <a:pt x="1" y="322"/>
                  </a:cubicBezTo>
                  <a:cubicBezTo>
                    <a:pt x="37" y="369"/>
                    <a:pt x="96" y="405"/>
                    <a:pt x="156" y="453"/>
                  </a:cubicBezTo>
                  <a:cubicBezTo>
                    <a:pt x="382" y="417"/>
                    <a:pt x="596" y="369"/>
                    <a:pt x="810" y="322"/>
                  </a:cubicBezTo>
                  <a:cubicBezTo>
                    <a:pt x="918" y="334"/>
                    <a:pt x="965" y="441"/>
                    <a:pt x="1049" y="488"/>
                  </a:cubicBezTo>
                  <a:cubicBezTo>
                    <a:pt x="1132" y="488"/>
                    <a:pt x="1191" y="476"/>
                    <a:pt x="1227" y="417"/>
                  </a:cubicBezTo>
                  <a:cubicBezTo>
                    <a:pt x="1334" y="95"/>
                    <a:pt x="1072" y="95"/>
                    <a:pt x="906" y="24"/>
                  </a:cubicBezTo>
                  <a:cubicBezTo>
                    <a:pt x="656" y="12"/>
                    <a:pt x="418" y="12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2"/>
            <p:cNvSpPr/>
            <p:nvPr/>
          </p:nvSpPr>
          <p:spPr>
            <a:xfrm>
              <a:off x="6241250" y="2189975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0" y="1"/>
                  </a:moveTo>
                  <a:cubicBezTo>
                    <a:pt x="24" y="25"/>
                    <a:pt x="60" y="72"/>
                    <a:pt x="72" y="120"/>
                  </a:cubicBezTo>
                  <a:cubicBezTo>
                    <a:pt x="119" y="120"/>
                    <a:pt x="155" y="96"/>
                    <a:pt x="203" y="96"/>
                  </a:cubicBezTo>
                  <a:cubicBezTo>
                    <a:pt x="143" y="37"/>
                    <a:pt x="84" y="1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2"/>
            <p:cNvSpPr/>
            <p:nvPr/>
          </p:nvSpPr>
          <p:spPr>
            <a:xfrm>
              <a:off x="6118025" y="2136700"/>
              <a:ext cx="35725" cy="17600"/>
            </a:xfrm>
            <a:custGeom>
              <a:avLst/>
              <a:gdLst/>
              <a:ahLst/>
              <a:cxnLst/>
              <a:rect l="l" t="t" r="r" b="b"/>
              <a:pathLst>
                <a:path w="1429" h="704" extrusionOk="0">
                  <a:moveTo>
                    <a:pt x="296" y="0"/>
                  </a:moveTo>
                  <a:cubicBezTo>
                    <a:pt x="188" y="0"/>
                    <a:pt x="84" y="25"/>
                    <a:pt x="0" y="143"/>
                  </a:cubicBezTo>
                  <a:cubicBezTo>
                    <a:pt x="310" y="358"/>
                    <a:pt x="583" y="524"/>
                    <a:pt x="845" y="703"/>
                  </a:cubicBezTo>
                  <a:lnTo>
                    <a:pt x="964" y="703"/>
                  </a:lnTo>
                  <a:cubicBezTo>
                    <a:pt x="1060" y="679"/>
                    <a:pt x="1119" y="620"/>
                    <a:pt x="1179" y="560"/>
                  </a:cubicBezTo>
                  <a:cubicBezTo>
                    <a:pt x="1250" y="477"/>
                    <a:pt x="1369" y="417"/>
                    <a:pt x="1417" y="310"/>
                  </a:cubicBezTo>
                  <a:cubicBezTo>
                    <a:pt x="1429" y="251"/>
                    <a:pt x="1429" y="191"/>
                    <a:pt x="1381" y="143"/>
                  </a:cubicBezTo>
                  <a:cubicBezTo>
                    <a:pt x="1095" y="108"/>
                    <a:pt x="786" y="167"/>
                    <a:pt x="524" y="12"/>
                  </a:cubicBezTo>
                  <a:cubicBezTo>
                    <a:pt x="450" y="12"/>
                    <a:pt x="372" y="0"/>
                    <a:pt x="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>
              <a:off x="6176350" y="1996575"/>
              <a:ext cx="12825" cy="10025"/>
            </a:xfrm>
            <a:custGeom>
              <a:avLst/>
              <a:gdLst/>
              <a:ahLst/>
              <a:cxnLst/>
              <a:rect l="l" t="t" r="r" b="b"/>
              <a:pathLst>
                <a:path w="513" h="401" extrusionOk="0">
                  <a:moveTo>
                    <a:pt x="320" y="1"/>
                  </a:moveTo>
                  <a:cubicBezTo>
                    <a:pt x="299" y="1"/>
                    <a:pt x="276" y="4"/>
                    <a:pt x="251" y="10"/>
                  </a:cubicBezTo>
                  <a:cubicBezTo>
                    <a:pt x="96" y="33"/>
                    <a:pt x="1" y="188"/>
                    <a:pt x="48" y="319"/>
                  </a:cubicBezTo>
                  <a:cubicBezTo>
                    <a:pt x="62" y="385"/>
                    <a:pt x="119" y="400"/>
                    <a:pt x="188" y="400"/>
                  </a:cubicBezTo>
                  <a:cubicBezTo>
                    <a:pt x="243" y="400"/>
                    <a:pt x="305" y="391"/>
                    <a:pt x="358" y="391"/>
                  </a:cubicBezTo>
                  <a:cubicBezTo>
                    <a:pt x="406" y="355"/>
                    <a:pt x="465" y="307"/>
                    <a:pt x="513" y="260"/>
                  </a:cubicBezTo>
                  <a:cubicBezTo>
                    <a:pt x="492" y="135"/>
                    <a:pt x="462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2"/>
            <p:cNvSpPr/>
            <p:nvPr/>
          </p:nvSpPr>
          <p:spPr>
            <a:xfrm>
              <a:off x="6083475" y="2307000"/>
              <a:ext cx="40525" cy="8325"/>
            </a:xfrm>
            <a:custGeom>
              <a:avLst/>
              <a:gdLst/>
              <a:ahLst/>
              <a:cxnLst/>
              <a:rect l="l" t="t" r="r" b="b"/>
              <a:pathLst>
                <a:path w="1621" h="333" extrusionOk="0">
                  <a:moveTo>
                    <a:pt x="858" y="1"/>
                  </a:moveTo>
                  <a:cubicBezTo>
                    <a:pt x="626" y="1"/>
                    <a:pt x="398" y="52"/>
                    <a:pt x="163" y="52"/>
                  </a:cubicBezTo>
                  <a:cubicBezTo>
                    <a:pt x="121" y="52"/>
                    <a:pt x="79" y="50"/>
                    <a:pt x="37" y="47"/>
                  </a:cubicBezTo>
                  <a:cubicBezTo>
                    <a:pt x="1" y="94"/>
                    <a:pt x="1" y="142"/>
                    <a:pt x="37" y="201"/>
                  </a:cubicBezTo>
                  <a:cubicBezTo>
                    <a:pt x="105" y="291"/>
                    <a:pt x="186" y="328"/>
                    <a:pt x="274" y="328"/>
                  </a:cubicBezTo>
                  <a:cubicBezTo>
                    <a:pt x="338" y="328"/>
                    <a:pt x="407" y="308"/>
                    <a:pt x="477" y="273"/>
                  </a:cubicBezTo>
                  <a:cubicBezTo>
                    <a:pt x="530" y="244"/>
                    <a:pt x="575" y="229"/>
                    <a:pt x="616" y="229"/>
                  </a:cubicBezTo>
                  <a:cubicBezTo>
                    <a:pt x="676" y="229"/>
                    <a:pt x="725" y="261"/>
                    <a:pt x="775" y="332"/>
                  </a:cubicBezTo>
                  <a:cubicBezTo>
                    <a:pt x="1049" y="332"/>
                    <a:pt x="1334" y="320"/>
                    <a:pt x="1620" y="320"/>
                  </a:cubicBezTo>
                  <a:cubicBezTo>
                    <a:pt x="1549" y="142"/>
                    <a:pt x="1275" y="237"/>
                    <a:pt x="1192" y="47"/>
                  </a:cubicBezTo>
                  <a:cubicBezTo>
                    <a:pt x="1079" y="12"/>
                    <a:pt x="968" y="1"/>
                    <a:pt x="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2"/>
            <p:cNvSpPr/>
            <p:nvPr/>
          </p:nvSpPr>
          <p:spPr>
            <a:xfrm>
              <a:off x="6142125" y="3093075"/>
              <a:ext cx="16100" cy="8050"/>
            </a:xfrm>
            <a:custGeom>
              <a:avLst/>
              <a:gdLst/>
              <a:ahLst/>
              <a:cxnLst/>
              <a:rect l="l" t="t" r="r" b="b"/>
              <a:pathLst>
                <a:path w="644" h="322" extrusionOk="0">
                  <a:moveTo>
                    <a:pt x="167" y="0"/>
                  </a:moveTo>
                  <a:cubicBezTo>
                    <a:pt x="72" y="24"/>
                    <a:pt x="12" y="84"/>
                    <a:pt x="0" y="191"/>
                  </a:cubicBezTo>
                  <a:cubicBezTo>
                    <a:pt x="0" y="226"/>
                    <a:pt x="12" y="274"/>
                    <a:pt x="12" y="298"/>
                  </a:cubicBezTo>
                  <a:cubicBezTo>
                    <a:pt x="108" y="322"/>
                    <a:pt x="215" y="322"/>
                    <a:pt x="298" y="322"/>
                  </a:cubicBezTo>
                  <a:cubicBezTo>
                    <a:pt x="320" y="312"/>
                    <a:pt x="346" y="309"/>
                    <a:pt x="373" y="309"/>
                  </a:cubicBezTo>
                  <a:cubicBezTo>
                    <a:pt x="410" y="309"/>
                    <a:pt x="451" y="314"/>
                    <a:pt x="489" y="314"/>
                  </a:cubicBezTo>
                  <a:cubicBezTo>
                    <a:pt x="561" y="314"/>
                    <a:pt x="625" y="296"/>
                    <a:pt x="643" y="191"/>
                  </a:cubicBezTo>
                  <a:cubicBezTo>
                    <a:pt x="643" y="48"/>
                    <a:pt x="489" y="24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2"/>
            <p:cNvSpPr/>
            <p:nvPr/>
          </p:nvSpPr>
          <p:spPr>
            <a:xfrm>
              <a:off x="6164150" y="3093675"/>
              <a:ext cx="6575" cy="5975"/>
            </a:xfrm>
            <a:custGeom>
              <a:avLst/>
              <a:gdLst/>
              <a:ahLst/>
              <a:cxnLst/>
              <a:rect l="l" t="t" r="r" b="b"/>
              <a:pathLst>
                <a:path w="263" h="239" extrusionOk="0">
                  <a:moveTo>
                    <a:pt x="1" y="0"/>
                  </a:moveTo>
                  <a:cubicBezTo>
                    <a:pt x="1" y="83"/>
                    <a:pt x="1" y="202"/>
                    <a:pt x="108" y="238"/>
                  </a:cubicBezTo>
                  <a:cubicBezTo>
                    <a:pt x="114" y="239"/>
                    <a:pt x="120" y="239"/>
                    <a:pt x="125" y="239"/>
                  </a:cubicBezTo>
                  <a:cubicBezTo>
                    <a:pt x="262" y="239"/>
                    <a:pt x="251" y="103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2"/>
            <p:cNvSpPr/>
            <p:nvPr/>
          </p:nvSpPr>
          <p:spPr>
            <a:xfrm>
              <a:off x="6138850" y="3089075"/>
              <a:ext cx="7475" cy="9075"/>
            </a:xfrm>
            <a:custGeom>
              <a:avLst/>
              <a:gdLst/>
              <a:ahLst/>
              <a:cxnLst/>
              <a:rect l="l" t="t" r="r" b="b"/>
              <a:pathLst>
                <a:path w="299" h="363" extrusionOk="0">
                  <a:moveTo>
                    <a:pt x="222" y="1"/>
                  </a:moveTo>
                  <a:cubicBezTo>
                    <a:pt x="202" y="1"/>
                    <a:pt x="170" y="12"/>
                    <a:pt x="143" y="29"/>
                  </a:cubicBezTo>
                  <a:cubicBezTo>
                    <a:pt x="117" y="47"/>
                    <a:pt x="91" y="58"/>
                    <a:pt x="60" y="58"/>
                  </a:cubicBezTo>
                  <a:cubicBezTo>
                    <a:pt x="49" y="58"/>
                    <a:pt x="37" y="56"/>
                    <a:pt x="24" y="53"/>
                  </a:cubicBezTo>
                  <a:lnTo>
                    <a:pt x="24" y="53"/>
                  </a:lnTo>
                  <a:cubicBezTo>
                    <a:pt x="1" y="184"/>
                    <a:pt x="1" y="291"/>
                    <a:pt x="131" y="363"/>
                  </a:cubicBezTo>
                  <a:cubicBezTo>
                    <a:pt x="179" y="303"/>
                    <a:pt x="239" y="244"/>
                    <a:pt x="298" y="184"/>
                  </a:cubicBezTo>
                  <a:cubicBezTo>
                    <a:pt x="262" y="136"/>
                    <a:pt x="262" y="113"/>
                    <a:pt x="251" y="41"/>
                  </a:cubicBezTo>
                  <a:lnTo>
                    <a:pt x="262" y="41"/>
                  </a:lnTo>
                  <a:cubicBezTo>
                    <a:pt x="262" y="29"/>
                    <a:pt x="262" y="17"/>
                    <a:pt x="239" y="5"/>
                  </a:cubicBezTo>
                  <a:cubicBezTo>
                    <a:pt x="235" y="2"/>
                    <a:pt x="230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2"/>
            <p:cNvSpPr/>
            <p:nvPr/>
          </p:nvSpPr>
          <p:spPr>
            <a:xfrm>
              <a:off x="6161775" y="1841425"/>
              <a:ext cx="38125" cy="11350"/>
            </a:xfrm>
            <a:custGeom>
              <a:avLst/>
              <a:gdLst/>
              <a:ahLst/>
              <a:cxnLst/>
              <a:rect l="l" t="t" r="r" b="b"/>
              <a:pathLst>
                <a:path w="1525" h="454" extrusionOk="0">
                  <a:moveTo>
                    <a:pt x="1096" y="1"/>
                  </a:moveTo>
                  <a:cubicBezTo>
                    <a:pt x="750" y="1"/>
                    <a:pt x="417" y="24"/>
                    <a:pt x="84" y="24"/>
                  </a:cubicBezTo>
                  <a:cubicBezTo>
                    <a:pt x="0" y="167"/>
                    <a:pt x="143" y="215"/>
                    <a:pt x="215" y="298"/>
                  </a:cubicBezTo>
                  <a:lnTo>
                    <a:pt x="238" y="334"/>
                  </a:lnTo>
                  <a:cubicBezTo>
                    <a:pt x="256" y="332"/>
                    <a:pt x="274" y="331"/>
                    <a:pt x="291" y="331"/>
                  </a:cubicBezTo>
                  <a:cubicBezTo>
                    <a:pt x="385" y="331"/>
                    <a:pt x="462" y="362"/>
                    <a:pt x="512" y="453"/>
                  </a:cubicBezTo>
                  <a:lnTo>
                    <a:pt x="1370" y="453"/>
                  </a:lnTo>
                  <a:cubicBezTo>
                    <a:pt x="1417" y="405"/>
                    <a:pt x="1465" y="358"/>
                    <a:pt x="1524" y="322"/>
                  </a:cubicBezTo>
                  <a:lnTo>
                    <a:pt x="1524" y="36"/>
                  </a:lnTo>
                  <a:cubicBezTo>
                    <a:pt x="1370" y="24"/>
                    <a:pt x="1239" y="24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2"/>
            <p:cNvSpPr/>
            <p:nvPr/>
          </p:nvSpPr>
          <p:spPr>
            <a:xfrm>
              <a:off x="6196000" y="1849175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" y="131"/>
                  </a:moveTo>
                  <a:cubicBezTo>
                    <a:pt x="48" y="84"/>
                    <a:pt x="108" y="36"/>
                    <a:pt x="155" y="0"/>
                  </a:cubicBezTo>
                  <a:cubicBezTo>
                    <a:pt x="108" y="36"/>
                    <a:pt x="48" y="84"/>
                    <a:pt x="1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2"/>
            <p:cNvSpPr/>
            <p:nvPr/>
          </p:nvSpPr>
          <p:spPr>
            <a:xfrm>
              <a:off x="6213850" y="1842025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" y="0"/>
                  </a:moveTo>
                  <a:lnTo>
                    <a:pt x="1" y="131"/>
                  </a:lnTo>
                  <a:cubicBezTo>
                    <a:pt x="49" y="84"/>
                    <a:pt x="108" y="48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2"/>
            <p:cNvSpPr/>
            <p:nvPr/>
          </p:nvSpPr>
          <p:spPr>
            <a:xfrm>
              <a:off x="6122175" y="1708950"/>
              <a:ext cx="105100" cy="14975"/>
            </a:xfrm>
            <a:custGeom>
              <a:avLst/>
              <a:gdLst/>
              <a:ahLst/>
              <a:cxnLst/>
              <a:rect l="l" t="t" r="r" b="b"/>
              <a:pathLst>
                <a:path w="4204" h="599" extrusionOk="0">
                  <a:moveTo>
                    <a:pt x="3349" y="1"/>
                  </a:moveTo>
                  <a:cubicBezTo>
                    <a:pt x="3127" y="1"/>
                    <a:pt x="2903" y="10"/>
                    <a:pt x="2680" y="25"/>
                  </a:cubicBezTo>
                  <a:cubicBezTo>
                    <a:pt x="2636" y="80"/>
                    <a:pt x="2590" y="102"/>
                    <a:pt x="2545" y="102"/>
                  </a:cubicBezTo>
                  <a:cubicBezTo>
                    <a:pt x="2491" y="102"/>
                    <a:pt x="2439" y="70"/>
                    <a:pt x="2394" y="25"/>
                  </a:cubicBezTo>
                  <a:cubicBezTo>
                    <a:pt x="2346" y="13"/>
                    <a:pt x="2287" y="13"/>
                    <a:pt x="2239" y="13"/>
                  </a:cubicBezTo>
                  <a:cubicBezTo>
                    <a:pt x="2175" y="72"/>
                    <a:pt x="2099" y="85"/>
                    <a:pt x="2019" y="85"/>
                  </a:cubicBezTo>
                  <a:cubicBezTo>
                    <a:pt x="1962" y="85"/>
                    <a:pt x="1903" y="78"/>
                    <a:pt x="1844" y="78"/>
                  </a:cubicBezTo>
                  <a:cubicBezTo>
                    <a:pt x="1787" y="78"/>
                    <a:pt x="1731" y="84"/>
                    <a:pt x="1680" y="108"/>
                  </a:cubicBezTo>
                  <a:cubicBezTo>
                    <a:pt x="1644" y="192"/>
                    <a:pt x="1680" y="251"/>
                    <a:pt x="1680" y="311"/>
                  </a:cubicBezTo>
                  <a:cubicBezTo>
                    <a:pt x="1684" y="337"/>
                    <a:pt x="1677" y="345"/>
                    <a:pt x="1666" y="345"/>
                  </a:cubicBezTo>
                  <a:cubicBezTo>
                    <a:pt x="1648" y="345"/>
                    <a:pt x="1616" y="318"/>
                    <a:pt x="1608" y="311"/>
                  </a:cubicBezTo>
                  <a:cubicBezTo>
                    <a:pt x="1436" y="122"/>
                    <a:pt x="1233" y="63"/>
                    <a:pt x="1012" y="63"/>
                  </a:cubicBezTo>
                  <a:cubicBezTo>
                    <a:pt x="927" y="63"/>
                    <a:pt x="840" y="71"/>
                    <a:pt x="751" y="85"/>
                  </a:cubicBezTo>
                  <a:cubicBezTo>
                    <a:pt x="745" y="82"/>
                    <a:pt x="739" y="80"/>
                    <a:pt x="734" y="80"/>
                  </a:cubicBezTo>
                  <a:cubicBezTo>
                    <a:pt x="692" y="80"/>
                    <a:pt x="666" y="160"/>
                    <a:pt x="624" y="160"/>
                  </a:cubicBezTo>
                  <a:cubicBezTo>
                    <a:pt x="606" y="160"/>
                    <a:pt x="586" y="147"/>
                    <a:pt x="560" y="108"/>
                  </a:cubicBezTo>
                  <a:cubicBezTo>
                    <a:pt x="501" y="85"/>
                    <a:pt x="441" y="73"/>
                    <a:pt x="382" y="73"/>
                  </a:cubicBezTo>
                  <a:cubicBezTo>
                    <a:pt x="203" y="132"/>
                    <a:pt x="1" y="168"/>
                    <a:pt x="96" y="454"/>
                  </a:cubicBezTo>
                  <a:cubicBezTo>
                    <a:pt x="742" y="568"/>
                    <a:pt x="1399" y="598"/>
                    <a:pt x="2056" y="598"/>
                  </a:cubicBezTo>
                  <a:cubicBezTo>
                    <a:pt x="2356" y="598"/>
                    <a:pt x="2655" y="592"/>
                    <a:pt x="2954" y="585"/>
                  </a:cubicBezTo>
                  <a:cubicBezTo>
                    <a:pt x="2963" y="586"/>
                    <a:pt x="2972" y="586"/>
                    <a:pt x="2981" y="586"/>
                  </a:cubicBezTo>
                  <a:cubicBezTo>
                    <a:pt x="3188" y="586"/>
                    <a:pt x="3306" y="344"/>
                    <a:pt x="3529" y="344"/>
                  </a:cubicBezTo>
                  <a:cubicBezTo>
                    <a:pt x="3543" y="344"/>
                    <a:pt x="3558" y="345"/>
                    <a:pt x="3573" y="347"/>
                  </a:cubicBezTo>
                  <a:cubicBezTo>
                    <a:pt x="3787" y="287"/>
                    <a:pt x="4108" y="382"/>
                    <a:pt x="4204" y="49"/>
                  </a:cubicBezTo>
                  <a:cubicBezTo>
                    <a:pt x="3922" y="15"/>
                    <a:pt x="3636" y="1"/>
                    <a:pt x="3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2"/>
            <p:cNvSpPr/>
            <p:nvPr/>
          </p:nvSpPr>
          <p:spPr>
            <a:xfrm>
              <a:off x="6196000" y="1712550"/>
              <a:ext cx="16550" cy="13800"/>
            </a:xfrm>
            <a:custGeom>
              <a:avLst/>
              <a:gdLst/>
              <a:ahLst/>
              <a:cxnLst/>
              <a:rect l="l" t="t" r="r" b="b"/>
              <a:pathLst>
                <a:path w="662" h="552" extrusionOk="0">
                  <a:moveTo>
                    <a:pt x="395" y="0"/>
                  </a:moveTo>
                  <a:cubicBezTo>
                    <a:pt x="325" y="0"/>
                    <a:pt x="262" y="72"/>
                    <a:pt x="203" y="238"/>
                  </a:cubicBezTo>
                  <a:cubicBezTo>
                    <a:pt x="167" y="310"/>
                    <a:pt x="60" y="369"/>
                    <a:pt x="1" y="441"/>
                  </a:cubicBezTo>
                  <a:cubicBezTo>
                    <a:pt x="24" y="476"/>
                    <a:pt x="36" y="524"/>
                    <a:pt x="48" y="548"/>
                  </a:cubicBezTo>
                  <a:cubicBezTo>
                    <a:pt x="74" y="544"/>
                    <a:pt x="101" y="543"/>
                    <a:pt x="129" y="543"/>
                  </a:cubicBezTo>
                  <a:cubicBezTo>
                    <a:pt x="200" y="543"/>
                    <a:pt x="276" y="551"/>
                    <a:pt x="348" y="551"/>
                  </a:cubicBezTo>
                  <a:cubicBezTo>
                    <a:pt x="518" y="551"/>
                    <a:pt x="661" y="504"/>
                    <a:pt x="632" y="191"/>
                  </a:cubicBezTo>
                  <a:cubicBezTo>
                    <a:pt x="542" y="72"/>
                    <a:pt x="465" y="0"/>
                    <a:pt x="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2"/>
            <p:cNvSpPr/>
            <p:nvPr/>
          </p:nvSpPr>
          <p:spPr>
            <a:xfrm>
              <a:off x="5216425" y="2070925"/>
              <a:ext cx="11925" cy="17875"/>
            </a:xfrm>
            <a:custGeom>
              <a:avLst/>
              <a:gdLst/>
              <a:ahLst/>
              <a:cxnLst/>
              <a:rect l="l" t="t" r="r" b="b"/>
              <a:pathLst>
                <a:path w="477" h="715" extrusionOk="0">
                  <a:moveTo>
                    <a:pt x="48" y="0"/>
                  </a:moveTo>
                  <a:cubicBezTo>
                    <a:pt x="0" y="262"/>
                    <a:pt x="155" y="477"/>
                    <a:pt x="191" y="715"/>
                  </a:cubicBezTo>
                  <a:cubicBezTo>
                    <a:pt x="333" y="715"/>
                    <a:pt x="476" y="679"/>
                    <a:pt x="405" y="488"/>
                  </a:cubicBezTo>
                  <a:cubicBezTo>
                    <a:pt x="333" y="322"/>
                    <a:pt x="369" y="191"/>
                    <a:pt x="417" y="36"/>
                  </a:cubicBezTo>
                  <a:cubicBezTo>
                    <a:pt x="286" y="36"/>
                    <a:pt x="155" y="24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2"/>
            <p:cNvSpPr/>
            <p:nvPr/>
          </p:nvSpPr>
          <p:spPr>
            <a:xfrm>
              <a:off x="5217000" y="2093550"/>
              <a:ext cx="8075" cy="7150"/>
            </a:xfrm>
            <a:custGeom>
              <a:avLst/>
              <a:gdLst/>
              <a:ahLst/>
              <a:cxnLst/>
              <a:rect l="l" t="t" r="r" b="b"/>
              <a:pathLst>
                <a:path w="323" h="286" extrusionOk="0">
                  <a:moveTo>
                    <a:pt x="156" y="0"/>
                  </a:moveTo>
                  <a:cubicBezTo>
                    <a:pt x="108" y="48"/>
                    <a:pt x="48" y="84"/>
                    <a:pt x="1" y="131"/>
                  </a:cubicBezTo>
                  <a:lnTo>
                    <a:pt x="1" y="262"/>
                  </a:lnTo>
                  <a:cubicBezTo>
                    <a:pt x="48" y="262"/>
                    <a:pt x="96" y="262"/>
                    <a:pt x="144" y="286"/>
                  </a:cubicBezTo>
                  <a:cubicBezTo>
                    <a:pt x="275" y="179"/>
                    <a:pt x="322" y="84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2"/>
            <p:cNvSpPr/>
            <p:nvPr/>
          </p:nvSpPr>
          <p:spPr>
            <a:xfrm>
              <a:off x="6202850" y="3628050"/>
              <a:ext cx="11625" cy="7075"/>
            </a:xfrm>
            <a:custGeom>
              <a:avLst/>
              <a:gdLst/>
              <a:ahLst/>
              <a:cxnLst/>
              <a:rect l="l" t="t" r="r" b="b"/>
              <a:pathLst>
                <a:path w="465" h="283" extrusionOk="0">
                  <a:moveTo>
                    <a:pt x="197" y="1"/>
                  </a:moveTo>
                  <a:cubicBezTo>
                    <a:pt x="135" y="1"/>
                    <a:pt x="68" y="12"/>
                    <a:pt x="0" y="21"/>
                  </a:cubicBezTo>
                  <a:cubicBezTo>
                    <a:pt x="0" y="68"/>
                    <a:pt x="12" y="104"/>
                    <a:pt x="24" y="140"/>
                  </a:cubicBezTo>
                  <a:cubicBezTo>
                    <a:pt x="167" y="187"/>
                    <a:pt x="310" y="235"/>
                    <a:pt x="441" y="283"/>
                  </a:cubicBezTo>
                  <a:cubicBezTo>
                    <a:pt x="465" y="235"/>
                    <a:pt x="465" y="187"/>
                    <a:pt x="465" y="140"/>
                  </a:cubicBezTo>
                  <a:cubicBezTo>
                    <a:pt x="391" y="29"/>
                    <a:pt x="299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2"/>
            <p:cNvSpPr/>
            <p:nvPr/>
          </p:nvSpPr>
          <p:spPr>
            <a:xfrm>
              <a:off x="6182000" y="1888450"/>
              <a:ext cx="10750" cy="7175"/>
            </a:xfrm>
            <a:custGeom>
              <a:avLst/>
              <a:gdLst/>
              <a:ahLst/>
              <a:cxnLst/>
              <a:rect l="l" t="t" r="r" b="b"/>
              <a:pathLst>
                <a:path w="430" h="287" extrusionOk="0">
                  <a:moveTo>
                    <a:pt x="287" y="1"/>
                  </a:moveTo>
                  <a:lnTo>
                    <a:pt x="1" y="287"/>
                  </a:lnTo>
                  <a:lnTo>
                    <a:pt x="430" y="287"/>
                  </a:lnTo>
                  <a:cubicBezTo>
                    <a:pt x="430" y="191"/>
                    <a:pt x="430" y="96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2"/>
            <p:cNvSpPr/>
            <p:nvPr/>
          </p:nvSpPr>
          <p:spPr>
            <a:xfrm>
              <a:off x="6243025" y="2182850"/>
              <a:ext cx="46175" cy="13700"/>
            </a:xfrm>
            <a:custGeom>
              <a:avLst/>
              <a:gdLst/>
              <a:ahLst/>
              <a:cxnLst/>
              <a:rect l="l" t="t" r="r" b="b"/>
              <a:pathLst>
                <a:path w="1847" h="548" extrusionOk="0">
                  <a:moveTo>
                    <a:pt x="1" y="0"/>
                  </a:moveTo>
                  <a:lnTo>
                    <a:pt x="1" y="0"/>
                  </a:lnTo>
                  <a:cubicBezTo>
                    <a:pt x="108" y="131"/>
                    <a:pt x="310" y="179"/>
                    <a:pt x="286" y="405"/>
                  </a:cubicBezTo>
                  <a:cubicBezTo>
                    <a:pt x="608" y="464"/>
                    <a:pt x="953" y="500"/>
                    <a:pt x="1275" y="548"/>
                  </a:cubicBezTo>
                  <a:cubicBezTo>
                    <a:pt x="1328" y="512"/>
                    <a:pt x="1379" y="494"/>
                    <a:pt x="1428" y="494"/>
                  </a:cubicBezTo>
                  <a:cubicBezTo>
                    <a:pt x="1477" y="494"/>
                    <a:pt x="1525" y="512"/>
                    <a:pt x="1572" y="548"/>
                  </a:cubicBezTo>
                  <a:cubicBezTo>
                    <a:pt x="1668" y="500"/>
                    <a:pt x="1751" y="441"/>
                    <a:pt x="1846" y="405"/>
                  </a:cubicBezTo>
                  <a:cubicBezTo>
                    <a:pt x="1668" y="143"/>
                    <a:pt x="1322" y="381"/>
                    <a:pt x="1144" y="143"/>
                  </a:cubicBezTo>
                  <a:cubicBezTo>
                    <a:pt x="751" y="107"/>
                    <a:pt x="382" y="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2"/>
            <p:cNvSpPr/>
            <p:nvPr/>
          </p:nvSpPr>
          <p:spPr>
            <a:xfrm>
              <a:off x="6152550" y="1842025"/>
              <a:ext cx="14600" cy="7750"/>
            </a:xfrm>
            <a:custGeom>
              <a:avLst/>
              <a:gdLst/>
              <a:ahLst/>
              <a:cxnLst/>
              <a:rect l="l" t="t" r="r" b="b"/>
              <a:pathLst>
                <a:path w="584" h="310" extrusionOk="0">
                  <a:moveTo>
                    <a:pt x="453" y="0"/>
                  </a:moveTo>
                  <a:cubicBezTo>
                    <a:pt x="357" y="0"/>
                    <a:pt x="250" y="12"/>
                    <a:pt x="167" y="24"/>
                  </a:cubicBezTo>
                  <a:cubicBezTo>
                    <a:pt x="107" y="84"/>
                    <a:pt x="60" y="167"/>
                    <a:pt x="0" y="239"/>
                  </a:cubicBezTo>
                  <a:cubicBezTo>
                    <a:pt x="107" y="262"/>
                    <a:pt x="226" y="286"/>
                    <a:pt x="334" y="310"/>
                  </a:cubicBezTo>
                  <a:cubicBezTo>
                    <a:pt x="357" y="298"/>
                    <a:pt x="405" y="298"/>
                    <a:pt x="429" y="298"/>
                  </a:cubicBezTo>
                  <a:cubicBezTo>
                    <a:pt x="476" y="286"/>
                    <a:pt x="536" y="286"/>
                    <a:pt x="584" y="262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2"/>
            <p:cNvSpPr/>
            <p:nvPr/>
          </p:nvSpPr>
          <p:spPr>
            <a:xfrm>
              <a:off x="5375950" y="2091150"/>
              <a:ext cx="108675" cy="18475"/>
            </a:xfrm>
            <a:custGeom>
              <a:avLst/>
              <a:gdLst/>
              <a:ahLst/>
              <a:cxnLst/>
              <a:rect l="l" t="t" r="r" b="b"/>
              <a:pathLst>
                <a:path w="4347" h="739" extrusionOk="0">
                  <a:moveTo>
                    <a:pt x="211" y="29"/>
                  </a:moveTo>
                  <a:cubicBezTo>
                    <a:pt x="78" y="29"/>
                    <a:pt x="39" y="140"/>
                    <a:pt x="1" y="275"/>
                  </a:cubicBezTo>
                  <a:cubicBezTo>
                    <a:pt x="1" y="358"/>
                    <a:pt x="25" y="418"/>
                    <a:pt x="60" y="489"/>
                  </a:cubicBezTo>
                  <a:cubicBezTo>
                    <a:pt x="120" y="561"/>
                    <a:pt x="179" y="584"/>
                    <a:pt x="263" y="584"/>
                  </a:cubicBezTo>
                  <a:cubicBezTo>
                    <a:pt x="429" y="572"/>
                    <a:pt x="599" y="558"/>
                    <a:pt x="769" y="558"/>
                  </a:cubicBezTo>
                  <a:cubicBezTo>
                    <a:pt x="938" y="558"/>
                    <a:pt x="1108" y="572"/>
                    <a:pt x="1275" y="620"/>
                  </a:cubicBezTo>
                  <a:cubicBezTo>
                    <a:pt x="1410" y="604"/>
                    <a:pt x="1545" y="597"/>
                    <a:pt x="1681" y="597"/>
                  </a:cubicBezTo>
                  <a:cubicBezTo>
                    <a:pt x="2303" y="597"/>
                    <a:pt x="2925" y="738"/>
                    <a:pt x="3548" y="738"/>
                  </a:cubicBezTo>
                  <a:cubicBezTo>
                    <a:pt x="3683" y="738"/>
                    <a:pt x="3818" y="732"/>
                    <a:pt x="3954" y="715"/>
                  </a:cubicBezTo>
                  <a:cubicBezTo>
                    <a:pt x="4025" y="703"/>
                    <a:pt x="4085" y="668"/>
                    <a:pt x="4108" y="620"/>
                  </a:cubicBezTo>
                  <a:cubicBezTo>
                    <a:pt x="4108" y="572"/>
                    <a:pt x="4108" y="537"/>
                    <a:pt x="4132" y="513"/>
                  </a:cubicBezTo>
                  <a:cubicBezTo>
                    <a:pt x="4192" y="418"/>
                    <a:pt x="4347" y="382"/>
                    <a:pt x="4287" y="227"/>
                  </a:cubicBezTo>
                  <a:cubicBezTo>
                    <a:pt x="4084" y="213"/>
                    <a:pt x="3882" y="189"/>
                    <a:pt x="3677" y="189"/>
                  </a:cubicBezTo>
                  <a:cubicBezTo>
                    <a:pt x="3544" y="189"/>
                    <a:pt x="3410" y="199"/>
                    <a:pt x="3275" y="227"/>
                  </a:cubicBezTo>
                  <a:cubicBezTo>
                    <a:pt x="3275" y="227"/>
                    <a:pt x="3263" y="239"/>
                    <a:pt x="3239" y="263"/>
                  </a:cubicBezTo>
                  <a:cubicBezTo>
                    <a:pt x="3226" y="267"/>
                    <a:pt x="3215" y="270"/>
                    <a:pt x="3204" y="270"/>
                  </a:cubicBezTo>
                  <a:cubicBezTo>
                    <a:pt x="3185" y="270"/>
                    <a:pt x="3167" y="262"/>
                    <a:pt x="3144" y="239"/>
                  </a:cubicBezTo>
                  <a:cubicBezTo>
                    <a:pt x="2203" y="1"/>
                    <a:pt x="1251" y="96"/>
                    <a:pt x="322" y="49"/>
                  </a:cubicBezTo>
                  <a:cubicBezTo>
                    <a:pt x="279" y="35"/>
                    <a:pt x="242" y="29"/>
                    <a:pt x="211" y="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2"/>
            <p:cNvSpPr/>
            <p:nvPr/>
          </p:nvSpPr>
          <p:spPr>
            <a:xfrm>
              <a:off x="5247675" y="2003250"/>
              <a:ext cx="75325" cy="31675"/>
            </a:xfrm>
            <a:custGeom>
              <a:avLst/>
              <a:gdLst/>
              <a:ahLst/>
              <a:cxnLst/>
              <a:rect l="l" t="t" r="r" b="b"/>
              <a:pathLst>
                <a:path w="3013" h="1267" extrusionOk="0">
                  <a:moveTo>
                    <a:pt x="708" y="1"/>
                  </a:moveTo>
                  <a:cubicBezTo>
                    <a:pt x="619" y="1"/>
                    <a:pt x="585" y="148"/>
                    <a:pt x="524" y="219"/>
                  </a:cubicBezTo>
                  <a:cubicBezTo>
                    <a:pt x="453" y="457"/>
                    <a:pt x="357" y="671"/>
                    <a:pt x="72" y="731"/>
                  </a:cubicBezTo>
                  <a:cubicBezTo>
                    <a:pt x="12" y="814"/>
                    <a:pt x="0" y="909"/>
                    <a:pt x="48" y="1005"/>
                  </a:cubicBezTo>
                  <a:cubicBezTo>
                    <a:pt x="119" y="1124"/>
                    <a:pt x="262" y="1076"/>
                    <a:pt x="369" y="1148"/>
                  </a:cubicBezTo>
                  <a:cubicBezTo>
                    <a:pt x="443" y="1197"/>
                    <a:pt x="518" y="1218"/>
                    <a:pt x="594" y="1218"/>
                  </a:cubicBezTo>
                  <a:cubicBezTo>
                    <a:pt x="664" y="1218"/>
                    <a:pt x="735" y="1200"/>
                    <a:pt x="810" y="1171"/>
                  </a:cubicBezTo>
                  <a:cubicBezTo>
                    <a:pt x="876" y="1189"/>
                    <a:pt x="944" y="1195"/>
                    <a:pt x="1013" y="1195"/>
                  </a:cubicBezTo>
                  <a:cubicBezTo>
                    <a:pt x="1142" y="1195"/>
                    <a:pt x="1275" y="1175"/>
                    <a:pt x="1406" y="1175"/>
                  </a:cubicBezTo>
                  <a:cubicBezTo>
                    <a:pt x="1531" y="1175"/>
                    <a:pt x="1655" y="1193"/>
                    <a:pt x="1774" y="1267"/>
                  </a:cubicBezTo>
                  <a:cubicBezTo>
                    <a:pt x="1905" y="1195"/>
                    <a:pt x="2060" y="1148"/>
                    <a:pt x="2179" y="1064"/>
                  </a:cubicBezTo>
                  <a:cubicBezTo>
                    <a:pt x="2217" y="1041"/>
                    <a:pt x="2240" y="1032"/>
                    <a:pt x="2253" y="1032"/>
                  </a:cubicBezTo>
                  <a:cubicBezTo>
                    <a:pt x="2307" y="1032"/>
                    <a:pt x="2188" y="1191"/>
                    <a:pt x="2245" y="1191"/>
                  </a:cubicBezTo>
                  <a:cubicBezTo>
                    <a:pt x="2252" y="1191"/>
                    <a:pt x="2262" y="1189"/>
                    <a:pt x="2274" y="1183"/>
                  </a:cubicBezTo>
                  <a:cubicBezTo>
                    <a:pt x="2399" y="1190"/>
                    <a:pt x="2533" y="1228"/>
                    <a:pt x="2661" y="1228"/>
                  </a:cubicBezTo>
                  <a:cubicBezTo>
                    <a:pt x="2779" y="1228"/>
                    <a:pt x="2892" y="1196"/>
                    <a:pt x="2989" y="1076"/>
                  </a:cubicBezTo>
                  <a:cubicBezTo>
                    <a:pt x="3012" y="909"/>
                    <a:pt x="2905" y="826"/>
                    <a:pt x="2798" y="731"/>
                  </a:cubicBezTo>
                  <a:cubicBezTo>
                    <a:pt x="2745" y="727"/>
                    <a:pt x="2693" y="725"/>
                    <a:pt x="2641" y="725"/>
                  </a:cubicBezTo>
                  <a:cubicBezTo>
                    <a:pt x="2219" y="725"/>
                    <a:pt x="1805" y="839"/>
                    <a:pt x="1381" y="850"/>
                  </a:cubicBezTo>
                  <a:cubicBezTo>
                    <a:pt x="1072" y="850"/>
                    <a:pt x="810" y="826"/>
                    <a:pt x="786" y="421"/>
                  </a:cubicBezTo>
                  <a:cubicBezTo>
                    <a:pt x="881" y="278"/>
                    <a:pt x="953" y="112"/>
                    <a:pt x="762" y="16"/>
                  </a:cubicBezTo>
                  <a:cubicBezTo>
                    <a:pt x="742" y="6"/>
                    <a:pt x="724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2"/>
            <p:cNvSpPr/>
            <p:nvPr/>
          </p:nvSpPr>
          <p:spPr>
            <a:xfrm>
              <a:off x="5229225" y="1974675"/>
              <a:ext cx="24725" cy="86750"/>
            </a:xfrm>
            <a:custGeom>
              <a:avLst/>
              <a:gdLst/>
              <a:ahLst/>
              <a:cxnLst/>
              <a:rect l="l" t="t" r="r" b="b"/>
              <a:pathLst>
                <a:path w="989" h="3470" extrusionOk="0">
                  <a:moveTo>
                    <a:pt x="411" y="1"/>
                  </a:moveTo>
                  <a:cubicBezTo>
                    <a:pt x="383" y="1"/>
                    <a:pt x="354" y="9"/>
                    <a:pt x="321" y="28"/>
                  </a:cubicBezTo>
                  <a:cubicBezTo>
                    <a:pt x="0" y="719"/>
                    <a:pt x="250" y="1433"/>
                    <a:pt x="191" y="2136"/>
                  </a:cubicBezTo>
                  <a:cubicBezTo>
                    <a:pt x="143" y="2660"/>
                    <a:pt x="274" y="3076"/>
                    <a:pt x="667" y="3410"/>
                  </a:cubicBezTo>
                  <a:cubicBezTo>
                    <a:pt x="738" y="3457"/>
                    <a:pt x="810" y="3469"/>
                    <a:pt x="905" y="3469"/>
                  </a:cubicBezTo>
                  <a:cubicBezTo>
                    <a:pt x="976" y="3410"/>
                    <a:pt x="988" y="3350"/>
                    <a:pt x="953" y="3267"/>
                  </a:cubicBezTo>
                  <a:cubicBezTo>
                    <a:pt x="988" y="2969"/>
                    <a:pt x="572" y="2755"/>
                    <a:pt x="810" y="2433"/>
                  </a:cubicBezTo>
                  <a:cubicBezTo>
                    <a:pt x="857" y="2386"/>
                    <a:pt x="869" y="2326"/>
                    <a:pt x="810" y="2267"/>
                  </a:cubicBezTo>
                  <a:cubicBezTo>
                    <a:pt x="679" y="2148"/>
                    <a:pt x="714" y="2005"/>
                    <a:pt x="714" y="1850"/>
                  </a:cubicBezTo>
                  <a:cubicBezTo>
                    <a:pt x="679" y="1660"/>
                    <a:pt x="655" y="1469"/>
                    <a:pt x="691" y="1255"/>
                  </a:cubicBezTo>
                  <a:cubicBezTo>
                    <a:pt x="691" y="1195"/>
                    <a:pt x="714" y="1148"/>
                    <a:pt x="691" y="1088"/>
                  </a:cubicBezTo>
                  <a:cubicBezTo>
                    <a:pt x="658" y="1001"/>
                    <a:pt x="700" y="991"/>
                    <a:pt x="751" y="991"/>
                  </a:cubicBezTo>
                  <a:cubicBezTo>
                    <a:pt x="767" y="991"/>
                    <a:pt x="784" y="992"/>
                    <a:pt x="800" y="992"/>
                  </a:cubicBezTo>
                  <a:cubicBezTo>
                    <a:pt x="845" y="992"/>
                    <a:pt x="884" y="984"/>
                    <a:pt x="869" y="921"/>
                  </a:cubicBezTo>
                  <a:cubicBezTo>
                    <a:pt x="953" y="671"/>
                    <a:pt x="976" y="421"/>
                    <a:pt x="845" y="171"/>
                  </a:cubicBezTo>
                  <a:cubicBezTo>
                    <a:pt x="818" y="185"/>
                    <a:pt x="793" y="191"/>
                    <a:pt x="770" y="191"/>
                  </a:cubicBezTo>
                  <a:cubicBezTo>
                    <a:pt x="633" y="191"/>
                    <a:pt x="544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2"/>
            <p:cNvSpPr/>
            <p:nvPr/>
          </p:nvSpPr>
          <p:spPr>
            <a:xfrm>
              <a:off x="5312550" y="2084900"/>
              <a:ext cx="70875" cy="20725"/>
            </a:xfrm>
            <a:custGeom>
              <a:avLst/>
              <a:gdLst/>
              <a:ahLst/>
              <a:cxnLst/>
              <a:rect l="l" t="t" r="r" b="b"/>
              <a:pathLst>
                <a:path w="2835" h="829" extrusionOk="0">
                  <a:moveTo>
                    <a:pt x="203" y="1"/>
                  </a:moveTo>
                  <a:cubicBezTo>
                    <a:pt x="191" y="13"/>
                    <a:pt x="156" y="13"/>
                    <a:pt x="132" y="25"/>
                  </a:cubicBezTo>
                  <a:cubicBezTo>
                    <a:pt x="84" y="60"/>
                    <a:pt x="36" y="108"/>
                    <a:pt x="13" y="144"/>
                  </a:cubicBezTo>
                  <a:cubicBezTo>
                    <a:pt x="1" y="215"/>
                    <a:pt x="1" y="251"/>
                    <a:pt x="13" y="310"/>
                  </a:cubicBezTo>
                  <a:lnTo>
                    <a:pt x="72" y="370"/>
                  </a:lnTo>
                  <a:cubicBezTo>
                    <a:pt x="96" y="394"/>
                    <a:pt x="120" y="406"/>
                    <a:pt x="144" y="418"/>
                  </a:cubicBezTo>
                  <a:cubicBezTo>
                    <a:pt x="191" y="430"/>
                    <a:pt x="239" y="441"/>
                    <a:pt x="298" y="465"/>
                  </a:cubicBezTo>
                  <a:cubicBezTo>
                    <a:pt x="370" y="489"/>
                    <a:pt x="441" y="525"/>
                    <a:pt x="513" y="537"/>
                  </a:cubicBezTo>
                  <a:cubicBezTo>
                    <a:pt x="554" y="543"/>
                    <a:pt x="596" y="546"/>
                    <a:pt x="636" y="546"/>
                  </a:cubicBezTo>
                  <a:cubicBezTo>
                    <a:pt x="676" y="546"/>
                    <a:pt x="715" y="543"/>
                    <a:pt x="751" y="537"/>
                  </a:cubicBezTo>
                  <a:cubicBezTo>
                    <a:pt x="798" y="531"/>
                    <a:pt x="840" y="528"/>
                    <a:pt x="879" y="528"/>
                  </a:cubicBezTo>
                  <a:cubicBezTo>
                    <a:pt x="918" y="528"/>
                    <a:pt x="953" y="531"/>
                    <a:pt x="989" y="537"/>
                  </a:cubicBezTo>
                  <a:cubicBezTo>
                    <a:pt x="1037" y="549"/>
                    <a:pt x="1096" y="572"/>
                    <a:pt x="1144" y="584"/>
                  </a:cubicBezTo>
                  <a:cubicBezTo>
                    <a:pt x="1275" y="644"/>
                    <a:pt x="1382" y="751"/>
                    <a:pt x="1513" y="811"/>
                  </a:cubicBezTo>
                  <a:cubicBezTo>
                    <a:pt x="1566" y="822"/>
                    <a:pt x="1614" y="828"/>
                    <a:pt x="1660" y="828"/>
                  </a:cubicBezTo>
                  <a:cubicBezTo>
                    <a:pt x="1706" y="828"/>
                    <a:pt x="1751" y="822"/>
                    <a:pt x="1799" y="811"/>
                  </a:cubicBezTo>
                  <a:cubicBezTo>
                    <a:pt x="2049" y="632"/>
                    <a:pt x="2358" y="727"/>
                    <a:pt x="2632" y="596"/>
                  </a:cubicBezTo>
                  <a:cubicBezTo>
                    <a:pt x="2644" y="453"/>
                    <a:pt x="2692" y="346"/>
                    <a:pt x="2834" y="287"/>
                  </a:cubicBezTo>
                  <a:cubicBezTo>
                    <a:pt x="1977" y="72"/>
                    <a:pt x="1072" y="215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2"/>
            <p:cNvSpPr/>
            <p:nvPr/>
          </p:nvSpPr>
          <p:spPr>
            <a:xfrm>
              <a:off x="5479250" y="2093375"/>
              <a:ext cx="72950" cy="14600"/>
            </a:xfrm>
            <a:custGeom>
              <a:avLst/>
              <a:gdLst/>
              <a:ahLst/>
              <a:cxnLst/>
              <a:rect l="l" t="t" r="r" b="b"/>
              <a:pathLst>
                <a:path w="2918" h="584" extrusionOk="0">
                  <a:moveTo>
                    <a:pt x="2252" y="1"/>
                  </a:moveTo>
                  <a:cubicBezTo>
                    <a:pt x="2157" y="1"/>
                    <a:pt x="2062" y="32"/>
                    <a:pt x="1977" y="79"/>
                  </a:cubicBezTo>
                  <a:cubicBezTo>
                    <a:pt x="1369" y="91"/>
                    <a:pt x="738" y="102"/>
                    <a:pt x="131" y="126"/>
                  </a:cubicBezTo>
                  <a:cubicBezTo>
                    <a:pt x="84" y="233"/>
                    <a:pt x="36" y="317"/>
                    <a:pt x="0" y="424"/>
                  </a:cubicBezTo>
                  <a:cubicBezTo>
                    <a:pt x="235" y="424"/>
                    <a:pt x="472" y="417"/>
                    <a:pt x="712" y="417"/>
                  </a:cubicBezTo>
                  <a:cubicBezTo>
                    <a:pt x="1032" y="417"/>
                    <a:pt x="1358" y="429"/>
                    <a:pt x="1691" y="483"/>
                  </a:cubicBezTo>
                  <a:cubicBezTo>
                    <a:pt x="1896" y="518"/>
                    <a:pt x="2141" y="583"/>
                    <a:pt x="2386" y="583"/>
                  </a:cubicBezTo>
                  <a:cubicBezTo>
                    <a:pt x="2568" y="583"/>
                    <a:pt x="2750" y="547"/>
                    <a:pt x="2917" y="436"/>
                  </a:cubicBezTo>
                  <a:cubicBezTo>
                    <a:pt x="2810" y="233"/>
                    <a:pt x="2584" y="150"/>
                    <a:pt x="2405" y="31"/>
                  </a:cubicBezTo>
                  <a:cubicBezTo>
                    <a:pt x="2355" y="10"/>
                    <a:pt x="2304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2"/>
            <p:cNvSpPr/>
            <p:nvPr/>
          </p:nvSpPr>
          <p:spPr>
            <a:xfrm>
              <a:off x="5312850" y="2043250"/>
              <a:ext cx="56875" cy="13725"/>
            </a:xfrm>
            <a:custGeom>
              <a:avLst/>
              <a:gdLst/>
              <a:ahLst/>
              <a:cxnLst/>
              <a:rect l="l" t="t" r="r" b="b"/>
              <a:pathLst>
                <a:path w="2275" h="549" extrusionOk="0">
                  <a:moveTo>
                    <a:pt x="2203" y="0"/>
                  </a:moveTo>
                  <a:lnTo>
                    <a:pt x="2203" y="0"/>
                  </a:lnTo>
                  <a:cubicBezTo>
                    <a:pt x="2108" y="42"/>
                    <a:pt x="2006" y="49"/>
                    <a:pt x="1904" y="49"/>
                  </a:cubicBezTo>
                  <a:cubicBezTo>
                    <a:pt x="1853" y="49"/>
                    <a:pt x="1802" y="48"/>
                    <a:pt x="1752" y="48"/>
                  </a:cubicBezTo>
                  <a:cubicBezTo>
                    <a:pt x="1677" y="48"/>
                    <a:pt x="1604" y="52"/>
                    <a:pt x="1537" y="71"/>
                  </a:cubicBezTo>
                  <a:cubicBezTo>
                    <a:pt x="1393" y="117"/>
                    <a:pt x="1246" y="126"/>
                    <a:pt x="1101" y="126"/>
                  </a:cubicBezTo>
                  <a:cubicBezTo>
                    <a:pt x="999" y="126"/>
                    <a:pt x="897" y="122"/>
                    <a:pt x="797" y="122"/>
                  </a:cubicBezTo>
                  <a:cubicBezTo>
                    <a:pt x="588" y="122"/>
                    <a:pt x="383" y="141"/>
                    <a:pt x="191" y="262"/>
                  </a:cubicBezTo>
                  <a:cubicBezTo>
                    <a:pt x="160" y="236"/>
                    <a:pt x="128" y="221"/>
                    <a:pt x="99" y="221"/>
                  </a:cubicBezTo>
                  <a:cubicBezTo>
                    <a:pt x="61" y="221"/>
                    <a:pt x="27" y="244"/>
                    <a:pt x="1" y="298"/>
                  </a:cubicBezTo>
                  <a:cubicBezTo>
                    <a:pt x="72" y="536"/>
                    <a:pt x="263" y="536"/>
                    <a:pt x="465" y="548"/>
                  </a:cubicBezTo>
                  <a:cubicBezTo>
                    <a:pt x="498" y="548"/>
                    <a:pt x="531" y="549"/>
                    <a:pt x="564" y="549"/>
                  </a:cubicBezTo>
                  <a:cubicBezTo>
                    <a:pt x="1123" y="549"/>
                    <a:pt x="1652" y="453"/>
                    <a:pt x="2191" y="262"/>
                  </a:cubicBezTo>
                  <a:cubicBezTo>
                    <a:pt x="2275" y="179"/>
                    <a:pt x="2275" y="95"/>
                    <a:pt x="2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2"/>
            <p:cNvSpPr/>
            <p:nvPr/>
          </p:nvSpPr>
          <p:spPr>
            <a:xfrm>
              <a:off x="5342325" y="2067900"/>
              <a:ext cx="60450" cy="10825"/>
            </a:xfrm>
            <a:custGeom>
              <a:avLst/>
              <a:gdLst/>
              <a:ahLst/>
              <a:cxnLst/>
              <a:rect l="l" t="t" r="r" b="b"/>
              <a:pathLst>
                <a:path w="2418" h="433" extrusionOk="0">
                  <a:moveTo>
                    <a:pt x="2165" y="1"/>
                  </a:moveTo>
                  <a:cubicBezTo>
                    <a:pt x="2001" y="1"/>
                    <a:pt x="1830" y="51"/>
                    <a:pt x="1656" y="51"/>
                  </a:cubicBezTo>
                  <a:cubicBezTo>
                    <a:pt x="1581" y="51"/>
                    <a:pt x="1505" y="41"/>
                    <a:pt x="1429" y="14"/>
                  </a:cubicBezTo>
                  <a:cubicBezTo>
                    <a:pt x="1429" y="38"/>
                    <a:pt x="1429" y="62"/>
                    <a:pt x="1393" y="74"/>
                  </a:cubicBezTo>
                  <a:cubicBezTo>
                    <a:pt x="1378" y="80"/>
                    <a:pt x="1365" y="83"/>
                    <a:pt x="1354" y="83"/>
                  </a:cubicBezTo>
                  <a:cubicBezTo>
                    <a:pt x="1323" y="83"/>
                    <a:pt x="1310" y="58"/>
                    <a:pt x="1310" y="14"/>
                  </a:cubicBezTo>
                  <a:lnTo>
                    <a:pt x="274" y="14"/>
                  </a:lnTo>
                  <a:cubicBezTo>
                    <a:pt x="179" y="74"/>
                    <a:pt x="84" y="181"/>
                    <a:pt x="0" y="276"/>
                  </a:cubicBezTo>
                  <a:cubicBezTo>
                    <a:pt x="61" y="405"/>
                    <a:pt x="150" y="432"/>
                    <a:pt x="250" y="432"/>
                  </a:cubicBezTo>
                  <a:cubicBezTo>
                    <a:pt x="308" y="432"/>
                    <a:pt x="368" y="423"/>
                    <a:pt x="429" y="419"/>
                  </a:cubicBezTo>
                  <a:cubicBezTo>
                    <a:pt x="429" y="395"/>
                    <a:pt x="441" y="383"/>
                    <a:pt x="477" y="371"/>
                  </a:cubicBezTo>
                  <a:cubicBezTo>
                    <a:pt x="482" y="369"/>
                    <a:pt x="487" y="367"/>
                    <a:pt x="492" y="367"/>
                  </a:cubicBezTo>
                  <a:cubicBezTo>
                    <a:pt x="507" y="367"/>
                    <a:pt x="521" y="383"/>
                    <a:pt x="548" y="419"/>
                  </a:cubicBezTo>
                  <a:lnTo>
                    <a:pt x="2298" y="419"/>
                  </a:lnTo>
                  <a:cubicBezTo>
                    <a:pt x="2394" y="276"/>
                    <a:pt x="2417" y="145"/>
                    <a:pt x="2298" y="14"/>
                  </a:cubicBezTo>
                  <a:cubicBezTo>
                    <a:pt x="2255" y="5"/>
                    <a:pt x="2210" y="1"/>
                    <a:pt x="2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2"/>
            <p:cNvSpPr/>
            <p:nvPr/>
          </p:nvSpPr>
          <p:spPr>
            <a:xfrm>
              <a:off x="5319700" y="2017850"/>
              <a:ext cx="60750" cy="13800"/>
            </a:xfrm>
            <a:custGeom>
              <a:avLst/>
              <a:gdLst/>
              <a:ahLst/>
              <a:cxnLst/>
              <a:rect l="l" t="t" r="r" b="b"/>
              <a:pathLst>
                <a:path w="2430" h="552" extrusionOk="0">
                  <a:moveTo>
                    <a:pt x="2137" y="0"/>
                  </a:moveTo>
                  <a:cubicBezTo>
                    <a:pt x="2085" y="0"/>
                    <a:pt x="2030" y="11"/>
                    <a:pt x="1977" y="16"/>
                  </a:cubicBezTo>
                  <a:cubicBezTo>
                    <a:pt x="1715" y="64"/>
                    <a:pt x="1453" y="99"/>
                    <a:pt x="1203" y="123"/>
                  </a:cubicBezTo>
                  <a:cubicBezTo>
                    <a:pt x="1167" y="159"/>
                    <a:pt x="1144" y="194"/>
                    <a:pt x="1155" y="242"/>
                  </a:cubicBezTo>
                  <a:cubicBezTo>
                    <a:pt x="1155" y="254"/>
                    <a:pt x="1108" y="290"/>
                    <a:pt x="1108" y="290"/>
                  </a:cubicBezTo>
                  <a:lnTo>
                    <a:pt x="1120" y="230"/>
                  </a:lnTo>
                  <a:cubicBezTo>
                    <a:pt x="1120" y="183"/>
                    <a:pt x="1108" y="135"/>
                    <a:pt x="1060" y="123"/>
                  </a:cubicBezTo>
                  <a:cubicBezTo>
                    <a:pt x="739" y="135"/>
                    <a:pt x="393" y="135"/>
                    <a:pt x="60" y="159"/>
                  </a:cubicBezTo>
                  <a:cubicBezTo>
                    <a:pt x="1" y="302"/>
                    <a:pt x="155" y="349"/>
                    <a:pt x="215" y="433"/>
                  </a:cubicBezTo>
                  <a:cubicBezTo>
                    <a:pt x="262" y="480"/>
                    <a:pt x="310" y="528"/>
                    <a:pt x="346" y="552"/>
                  </a:cubicBezTo>
                  <a:cubicBezTo>
                    <a:pt x="763" y="540"/>
                    <a:pt x="1191" y="540"/>
                    <a:pt x="1632" y="540"/>
                  </a:cubicBezTo>
                  <a:cubicBezTo>
                    <a:pt x="1846" y="433"/>
                    <a:pt x="2132" y="552"/>
                    <a:pt x="2358" y="409"/>
                  </a:cubicBezTo>
                  <a:cubicBezTo>
                    <a:pt x="2429" y="302"/>
                    <a:pt x="2227" y="230"/>
                    <a:pt x="2346" y="123"/>
                  </a:cubicBezTo>
                  <a:cubicBezTo>
                    <a:pt x="2289" y="24"/>
                    <a:pt x="2216" y="0"/>
                    <a:pt x="2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2"/>
            <p:cNvSpPr/>
            <p:nvPr/>
          </p:nvSpPr>
          <p:spPr>
            <a:xfrm>
              <a:off x="5408700" y="2067350"/>
              <a:ext cx="55975" cy="10675"/>
            </a:xfrm>
            <a:custGeom>
              <a:avLst/>
              <a:gdLst/>
              <a:ahLst/>
              <a:cxnLst/>
              <a:rect l="l" t="t" r="r" b="b"/>
              <a:pathLst>
                <a:path w="2239" h="427" extrusionOk="0">
                  <a:moveTo>
                    <a:pt x="2084" y="0"/>
                  </a:moveTo>
                  <a:cubicBezTo>
                    <a:pt x="1465" y="24"/>
                    <a:pt x="834" y="36"/>
                    <a:pt x="215" y="36"/>
                  </a:cubicBezTo>
                  <a:cubicBezTo>
                    <a:pt x="120" y="96"/>
                    <a:pt x="0" y="143"/>
                    <a:pt x="84" y="286"/>
                  </a:cubicBezTo>
                  <a:cubicBezTo>
                    <a:pt x="357" y="391"/>
                    <a:pt x="632" y="426"/>
                    <a:pt x="908" y="426"/>
                  </a:cubicBezTo>
                  <a:cubicBezTo>
                    <a:pt x="1352" y="426"/>
                    <a:pt x="1798" y="335"/>
                    <a:pt x="2239" y="298"/>
                  </a:cubicBezTo>
                  <a:cubicBezTo>
                    <a:pt x="2120" y="239"/>
                    <a:pt x="2084" y="119"/>
                    <a:pt x="2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2"/>
            <p:cNvSpPr/>
            <p:nvPr/>
          </p:nvSpPr>
          <p:spPr>
            <a:xfrm>
              <a:off x="5273350" y="2042625"/>
              <a:ext cx="38625" cy="14000"/>
            </a:xfrm>
            <a:custGeom>
              <a:avLst/>
              <a:gdLst/>
              <a:ahLst/>
              <a:cxnLst/>
              <a:rect l="l" t="t" r="r" b="b"/>
              <a:pathLst>
                <a:path w="1545" h="560" extrusionOk="0">
                  <a:moveTo>
                    <a:pt x="207" y="0"/>
                  </a:moveTo>
                  <a:cubicBezTo>
                    <a:pt x="116" y="0"/>
                    <a:pt x="45" y="49"/>
                    <a:pt x="21" y="216"/>
                  </a:cubicBezTo>
                  <a:cubicBezTo>
                    <a:pt x="0" y="362"/>
                    <a:pt x="66" y="391"/>
                    <a:pt x="164" y="391"/>
                  </a:cubicBezTo>
                  <a:cubicBezTo>
                    <a:pt x="230" y="391"/>
                    <a:pt x="310" y="378"/>
                    <a:pt x="388" y="378"/>
                  </a:cubicBezTo>
                  <a:cubicBezTo>
                    <a:pt x="458" y="378"/>
                    <a:pt x="527" y="389"/>
                    <a:pt x="581" y="430"/>
                  </a:cubicBezTo>
                  <a:cubicBezTo>
                    <a:pt x="692" y="500"/>
                    <a:pt x="850" y="559"/>
                    <a:pt x="1014" y="559"/>
                  </a:cubicBezTo>
                  <a:cubicBezTo>
                    <a:pt x="1181" y="559"/>
                    <a:pt x="1353" y="497"/>
                    <a:pt x="1485" y="323"/>
                  </a:cubicBezTo>
                  <a:cubicBezTo>
                    <a:pt x="1545" y="251"/>
                    <a:pt x="1545" y="192"/>
                    <a:pt x="1485" y="144"/>
                  </a:cubicBezTo>
                  <a:cubicBezTo>
                    <a:pt x="1368" y="80"/>
                    <a:pt x="1246" y="62"/>
                    <a:pt x="1122" y="62"/>
                  </a:cubicBezTo>
                  <a:cubicBezTo>
                    <a:pt x="968" y="62"/>
                    <a:pt x="810" y="90"/>
                    <a:pt x="652" y="96"/>
                  </a:cubicBezTo>
                  <a:cubicBezTo>
                    <a:pt x="644" y="97"/>
                    <a:pt x="636" y="98"/>
                    <a:pt x="628" y="98"/>
                  </a:cubicBezTo>
                  <a:cubicBezTo>
                    <a:pt x="501" y="98"/>
                    <a:pt x="335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2"/>
            <p:cNvSpPr/>
            <p:nvPr/>
          </p:nvSpPr>
          <p:spPr>
            <a:xfrm>
              <a:off x="5564075" y="2085475"/>
              <a:ext cx="45275" cy="6600"/>
            </a:xfrm>
            <a:custGeom>
              <a:avLst/>
              <a:gdLst/>
              <a:ahLst/>
              <a:cxnLst/>
              <a:rect l="l" t="t" r="r" b="b"/>
              <a:pathLst>
                <a:path w="1811" h="264" extrusionOk="0">
                  <a:moveTo>
                    <a:pt x="705" y="0"/>
                  </a:moveTo>
                  <a:cubicBezTo>
                    <a:pt x="467" y="0"/>
                    <a:pt x="231" y="22"/>
                    <a:pt x="1" y="109"/>
                  </a:cubicBezTo>
                  <a:cubicBezTo>
                    <a:pt x="71" y="200"/>
                    <a:pt x="158" y="216"/>
                    <a:pt x="249" y="216"/>
                  </a:cubicBezTo>
                  <a:cubicBezTo>
                    <a:pt x="298" y="216"/>
                    <a:pt x="347" y="212"/>
                    <a:pt x="396" y="212"/>
                  </a:cubicBezTo>
                  <a:cubicBezTo>
                    <a:pt x="458" y="212"/>
                    <a:pt x="518" y="219"/>
                    <a:pt x="572" y="252"/>
                  </a:cubicBezTo>
                  <a:cubicBezTo>
                    <a:pt x="965" y="264"/>
                    <a:pt x="1370" y="264"/>
                    <a:pt x="1751" y="264"/>
                  </a:cubicBezTo>
                  <a:cubicBezTo>
                    <a:pt x="1810" y="216"/>
                    <a:pt x="1810" y="168"/>
                    <a:pt x="1751" y="145"/>
                  </a:cubicBezTo>
                  <a:cubicBezTo>
                    <a:pt x="1644" y="145"/>
                    <a:pt x="1548" y="133"/>
                    <a:pt x="1465" y="26"/>
                  </a:cubicBezTo>
                  <a:cubicBezTo>
                    <a:pt x="1213" y="26"/>
                    <a:pt x="958" y="0"/>
                    <a:pt x="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2"/>
            <p:cNvSpPr/>
            <p:nvPr/>
          </p:nvSpPr>
          <p:spPr>
            <a:xfrm>
              <a:off x="5319100" y="2063650"/>
              <a:ext cx="21175" cy="11400"/>
            </a:xfrm>
            <a:custGeom>
              <a:avLst/>
              <a:gdLst/>
              <a:ahLst/>
              <a:cxnLst/>
              <a:rect l="l" t="t" r="r" b="b"/>
              <a:pathLst>
                <a:path w="847" h="456" extrusionOk="0">
                  <a:moveTo>
                    <a:pt x="289" y="0"/>
                  </a:moveTo>
                  <a:cubicBezTo>
                    <a:pt x="257" y="0"/>
                    <a:pt x="225" y="2"/>
                    <a:pt x="191" y="6"/>
                  </a:cubicBezTo>
                  <a:cubicBezTo>
                    <a:pt x="108" y="17"/>
                    <a:pt x="1" y="29"/>
                    <a:pt x="1" y="172"/>
                  </a:cubicBezTo>
                  <a:cubicBezTo>
                    <a:pt x="1" y="267"/>
                    <a:pt x="48" y="363"/>
                    <a:pt x="132" y="387"/>
                  </a:cubicBezTo>
                  <a:cubicBezTo>
                    <a:pt x="245" y="426"/>
                    <a:pt x="356" y="455"/>
                    <a:pt x="464" y="455"/>
                  </a:cubicBezTo>
                  <a:cubicBezTo>
                    <a:pt x="583" y="455"/>
                    <a:pt x="698" y="420"/>
                    <a:pt x="810" y="327"/>
                  </a:cubicBezTo>
                  <a:cubicBezTo>
                    <a:pt x="846" y="267"/>
                    <a:pt x="834" y="208"/>
                    <a:pt x="798" y="148"/>
                  </a:cubicBezTo>
                  <a:cubicBezTo>
                    <a:pt x="636" y="57"/>
                    <a:pt x="474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2"/>
            <p:cNvSpPr/>
            <p:nvPr/>
          </p:nvSpPr>
          <p:spPr>
            <a:xfrm>
              <a:off x="5289350" y="2081050"/>
              <a:ext cx="28300" cy="15975"/>
            </a:xfrm>
            <a:custGeom>
              <a:avLst/>
              <a:gdLst/>
              <a:ahLst/>
              <a:cxnLst/>
              <a:rect l="l" t="t" r="r" b="b"/>
              <a:pathLst>
                <a:path w="1132" h="639" extrusionOk="0">
                  <a:moveTo>
                    <a:pt x="512" y="226"/>
                  </a:moveTo>
                  <a:lnTo>
                    <a:pt x="512" y="226"/>
                  </a:lnTo>
                  <a:cubicBezTo>
                    <a:pt x="577" y="247"/>
                    <a:pt x="641" y="258"/>
                    <a:pt x="707" y="264"/>
                  </a:cubicBezTo>
                  <a:lnTo>
                    <a:pt x="707" y="264"/>
                  </a:lnTo>
                  <a:cubicBezTo>
                    <a:pt x="692" y="264"/>
                    <a:pt x="677" y="265"/>
                    <a:pt x="662" y="265"/>
                  </a:cubicBezTo>
                  <a:cubicBezTo>
                    <a:pt x="607" y="265"/>
                    <a:pt x="556" y="258"/>
                    <a:pt x="512" y="226"/>
                  </a:cubicBezTo>
                  <a:close/>
                  <a:moveTo>
                    <a:pt x="131" y="0"/>
                  </a:moveTo>
                  <a:cubicBezTo>
                    <a:pt x="36" y="83"/>
                    <a:pt x="0" y="203"/>
                    <a:pt x="12" y="322"/>
                  </a:cubicBezTo>
                  <a:cubicBezTo>
                    <a:pt x="60" y="488"/>
                    <a:pt x="179" y="572"/>
                    <a:pt x="345" y="619"/>
                  </a:cubicBezTo>
                  <a:cubicBezTo>
                    <a:pt x="408" y="633"/>
                    <a:pt x="475" y="639"/>
                    <a:pt x="544" y="639"/>
                  </a:cubicBezTo>
                  <a:cubicBezTo>
                    <a:pt x="592" y="639"/>
                    <a:pt x="641" y="636"/>
                    <a:pt x="691" y="631"/>
                  </a:cubicBezTo>
                  <a:cubicBezTo>
                    <a:pt x="810" y="595"/>
                    <a:pt x="905" y="560"/>
                    <a:pt x="988" y="464"/>
                  </a:cubicBezTo>
                  <a:lnTo>
                    <a:pt x="988" y="333"/>
                  </a:lnTo>
                  <a:cubicBezTo>
                    <a:pt x="945" y="290"/>
                    <a:pt x="896" y="272"/>
                    <a:pt x="845" y="265"/>
                  </a:cubicBezTo>
                  <a:lnTo>
                    <a:pt x="845" y="265"/>
                  </a:lnTo>
                  <a:cubicBezTo>
                    <a:pt x="929" y="260"/>
                    <a:pt x="1016" y="247"/>
                    <a:pt x="1107" y="226"/>
                  </a:cubicBezTo>
                  <a:lnTo>
                    <a:pt x="1131" y="167"/>
                  </a:lnTo>
                  <a:cubicBezTo>
                    <a:pt x="822" y="24"/>
                    <a:pt x="464" y="95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2"/>
            <p:cNvSpPr/>
            <p:nvPr/>
          </p:nvSpPr>
          <p:spPr>
            <a:xfrm>
              <a:off x="5528950" y="2087975"/>
              <a:ext cx="49450" cy="9550"/>
            </a:xfrm>
            <a:custGeom>
              <a:avLst/>
              <a:gdLst/>
              <a:ahLst/>
              <a:cxnLst/>
              <a:rect l="l" t="t" r="r" b="b"/>
              <a:pathLst>
                <a:path w="1978" h="382" extrusionOk="0">
                  <a:moveTo>
                    <a:pt x="264" y="0"/>
                  </a:moveTo>
                  <a:cubicBezTo>
                    <a:pt x="146" y="0"/>
                    <a:pt x="40" y="31"/>
                    <a:pt x="1" y="211"/>
                  </a:cubicBezTo>
                  <a:cubicBezTo>
                    <a:pt x="344" y="280"/>
                    <a:pt x="680" y="381"/>
                    <a:pt x="1027" y="381"/>
                  </a:cubicBezTo>
                  <a:cubicBezTo>
                    <a:pt x="1101" y="381"/>
                    <a:pt x="1176" y="377"/>
                    <a:pt x="1251" y="366"/>
                  </a:cubicBezTo>
                  <a:cubicBezTo>
                    <a:pt x="1382" y="354"/>
                    <a:pt x="1489" y="283"/>
                    <a:pt x="1596" y="211"/>
                  </a:cubicBezTo>
                  <a:cubicBezTo>
                    <a:pt x="1715" y="187"/>
                    <a:pt x="1846" y="176"/>
                    <a:pt x="1977" y="164"/>
                  </a:cubicBezTo>
                  <a:cubicBezTo>
                    <a:pt x="1895" y="69"/>
                    <a:pt x="1792" y="58"/>
                    <a:pt x="1685" y="58"/>
                  </a:cubicBezTo>
                  <a:cubicBezTo>
                    <a:pt x="1654" y="58"/>
                    <a:pt x="1623" y="59"/>
                    <a:pt x="1592" y="59"/>
                  </a:cubicBezTo>
                  <a:cubicBezTo>
                    <a:pt x="1528" y="59"/>
                    <a:pt x="1465" y="55"/>
                    <a:pt x="1406" y="33"/>
                  </a:cubicBezTo>
                  <a:cubicBezTo>
                    <a:pt x="1170" y="15"/>
                    <a:pt x="935" y="4"/>
                    <a:pt x="704" y="4"/>
                  </a:cubicBezTo>
                  <a:cubicBezTo>
                    <a:pt x="620" y="4"/>
                    <a:pt x="536" y="6"/>
                    <a:pt x="453" y="9"/>
                  </a:cubicBezTo>
                  <a:cubicBezTo>
                    <a:pt x="392" y="9"/>
                    <a:pt x="32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2"/>
            <p:cNvSpPr/>
            <p:nvPr/>
          </p:nvSpPr>
          <p:spPr>
            <a:xfrm>
              <a:off x="5270000" y="2073825"/>
              <a:ext cx="22650" cy="16850"/>
            </a:xfrm>
            <a:custGeom>
              <a:avLst/>
              <a:gdLst/>
              <a:ahLst/>
              <a:cxnLst/>
              <a:rect l="l" t="t" r="r" b="b"/>
              <a:pathLst>
                <a:path w="906" h="674" extrusionOk="0">
                  <a:moveTo>
                    <a:pt x="140" y="1"/>
                  </a:moveTo>
                  <a:cubicBezTo>
                    <a:pt x="71" y="1"/>
                    <a:pt x="35" y="67"/>
                    <a:pt x="0" y="146"/>
                  </a:cubicBezTo>
                  <a:cubicBezTo>
                    <a:pt x="0" y="182"/>
                    <a:pt x="12" y="218"/>
                    <a:pt x="12" y="253"/>
                  </a:cubicBezTo>
                  <a:cubicBezTo>
                    <a:pt x="48" y="325"/>
                    <a:pt x="95" y="384"/>
                    <a:pt x="131" y="432"/>
                  </a:cubicBezTo>
                  <a:cubicBezTo>
                    <a:pt x="297" y="537"/>
                    <a:pt x="463" y="673"/>
                    <a:pt x="661" y="673"/>
                  </a:cubicBezTo>
                  <a:cubicBezTo>
                    <a:pt x="734" y="673"/>
                    <a:pt x="810" y="655"/>
                    <a:pt x="893" y="611"/>
                  </a:cubicBezTo>
                  <a:cubicBezTo>
                    <a:pt x="905" y="492"/>
                    <a:pt x="905" y="384"/>
                    <a:pt x="905" y="277"/>
                  </a:cubicBezTo>
                  <a:cubicBezTo>
                    <a:pt x="703" y="122"/>
                    <a:pt x="476" y="27"/>
                    <a:pt x="226" y="27"/>
                  </a:cubicBezTo>
                  <a:cubicBezTo>
                    <a:pt x="192" y="9"/>
                    <a:pt x="164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2"/>
            <p:cNvSpPr/>
            <p:nvPr/>
          </p:nvSpPr>
          <p:spPr>
            <a:xfrm>
              <a:off x="5253025" y="2055750"/>
              <a:ext cx="22650" cy="22925"/>
            </a:xfrm>
            <a:custGeom>
              <a:avLst/>
              <a:gdLst/>
              <a:ahLst/>
              <a:cxnLst/>
              <a:rect l="l" t="t" r="r" b="b"/>
              <a:pathLst>
                <a:path w="906" h="917" extrusionOk="0">
                  <a:moveTo>
                    <a:pt x="12" y="0"/>
                  </a:moveTo>
                  <a:cubicBezTo>
                    <a:pt x="12" y="83"/>
                    <a:pt x="1" y="143"/>
                    <a:pt x="1" y="202"/>
                  </a:cubicBezTo>
                  <a:cubicBezTo>
                    <a:pt x="24" y="643"/>
                    <a:pt x="274" y="869"/>
                    <a:pt x="715" y="917"/>
                  </a:cubicBezTo>
                  <a:cubicBezTo>
                    <a:pt x="774" y="857"/>
                    <a:pt x="846" y="798"/>
                    <a:pt x="905" y="738"/>
                  </a:cubicBezTo>
                  <a:cubicBezTo>
                    <a:pt x="560" y="548"/>
                    <a:pt x="429" y="107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2"/>
            <p:cNvSpPr/>
            <p:nvPr/>
          </p:nvSpPr>
          <p:spPr>
            <a:xfrm>
              <a:off x="5528650" y="2092350"/>
              <a:ext cx="33075" cy="7700"/>
            </a:xfrm>
            <a:custGeom>
              <a:avLst/>
              <a:gdLst/>
              <a:ahLst/>
              <a:cxnLst/>
              <a:rect l="l" t="t" r="r" b="b"/>
              <a:pathLst>
                <a:path w="1323" h="308" extrusionOk="0">
                  <a:moveTo>
                    <a:pt x="1322" y="1"/>
                  </a:moveTo>
                  <a:lnTo>
                    <a:pt x="1322" y="1"/>
                  </a:lnTo>
                  <a:cubicBezTo>
                    <a:pt x="894" y="12"/>
                    <a:pt x="441" y="12"/>
                    <a:pt x="13" y="12"/>
                  </a:cubicBezTo>
                  <a:cubicBezTo>
                    <a:pt x="1" y="60"/>
                    <a:pt x="1" y="96"/>
                    <a:pt x="1" y="108"/>
                  </a:cubicBezTo>
                  <a:cubicBezTo>
                    <a:pt x="144" y="120"/>
                    <a:pt x="310" y="143"/>
                    <a:pt x="465" y="167"/>
                  </a:cubicBezTo>
                  <a:cubicBezTo>
                    <a:pt x="626" y="223"/>
                    <a:pt x="796" y="307"/>
                    <a:pt x="951" y="307"/>
                  </a:cubicBezTo>
                  <a:cubicBezTo>
                    <a:pt x="1095" y="307"/>
                    <a:pt x="1225" y="235"/>
                    <a:pt x="1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2"/>
            <p:cNvSpPr/>
            <p:nvPr/>
          </p:nvSpPr>
          <p:spPr>
            <a:xfrm>
              <a:off x="5400375" y="2068250"/>
              <a:ext cx="13700" cy="9850"/>
            </a:xfrm>
            <a:custGeom>
              <a:avLst/>
              <a:gdLst/>
              <a:ahLst/>
              <a:cxnLst/>
              <a:rect l="l" t="t" r="r" b="b"/>
              <a:pathLst>
                <a:path w="548" h="394" extrusionOk="0">
                  <a:moveTo>
                    <a:pt x="0" y="0"/>
                  </a:moveTo>
                  <a:lnTo>
                    <a:pt x="0" y="393"/>
                  </a:lnTo>
                  <a:cubicBezTo>
                    <a:pt x="131" y="357"/>
                    <a:pt x="274" y="310"/>
                    <a:pt x="405" y="262"/>
                  </a:cubicBezTo>
                  <a:cubicBezTo>
                    <a:pt x="453" y="179"/>
                    <a:pt x="500" y="107"/>
                    <a:pt x="548" y="12"/>
                  </a:cubicBezTo>
                  <a:cubicBezTo>
                    <a:pt x="369" y="0"/>
                    <a:pt x="179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2"/>
            <p:cNvSpPr/>
            <p:nvPr/>
          </p:nvSpPr>
          <p:spPr>
            <a:xfrm>
              <a:off x="5664100" y="2082250"/>
              <a:ext cx="27100" cy="3750"/>
            </a:xfrm>
            <a:custGeom>
              <a:avLst/>
              <a:gdLst/>
              <a:ahLst/>
              <a:cxnLst/>
              <a:rect l="l" t="t" r="r" b="b"/>
              <a:pathLst>
                <a:path w="1084" h="150" extrusionOk="0">
                  <a:moveTo>
                    <a:pt x="493" y="0"/>
                  </a:moveTo>
                  <a:cubicBezTo>
                    <a:pt x="331" y="0"/>
                    <a:pt x="167" y="32"/>
                    <a:pt x="0" y="107"/>
                  </a:cubicBezTo>
                  <a:cubicBezTo>
                    <a:pt x="201" y="134"/>
                    <a:pt x="405" y="149"/>
                    <a:pt x="609" y="149"/>
                  </a:cubicBezTo>
                  <a:cubicBezTo>
                    <a:pt x="768" y="149"/>
                    <a:pt x="927" y="140"/>
                    <a:pt x="1084" y="119"/>
                  </a:cubicBezTo>
                  <a:cubicBezTo>
                    <a:pt x="887" y="47"/>
                    <a:pt x="691" y="0"/>
                    <a:pt x="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2"/>
            <p:cNvSpPr/>
            <p:nvPr/>
          </p:nvSpPr>
          <p:spPr>
            <a:xfrm>
              <a:off x="5692950" y="2082125"/>
              <a:ext cx="26525" cy="3100"/>
            </a:xfrm>
            <a:custGeom>
              <a:avLst/>
              <a:gdLst/>
              <a:ahLst/>
              <a:cxnLst/>
              <a:rect l="l" t="t" r="r" b="b"/>
              <a:pathLst>
                <a:path w="1061" h="124" extrusionOk="0">
                  <a:moveTo>
                    <a:pt x="689" y="1"/>
                  </a:moveTo>
                  <a:cubicBezTo>
                    <a:pt x="456" y="1"/>
                    <a:pt x="223" y="17"/>
                    <a:pt x="1" y="112"/>
                  </a:cubicBezTo>
                  <a:cubicBezTo>
                    <a:pt x="358" y="124"/>
                    <a:pt x="715" y="124"/>
                    <a:pt x="1061" y="124"/>
                  </a:cubicBezTo>
                  <a:cubicBezTo>
                    <a:pt x="1049" y="88"/>
                    <a:pt x="1049" y="52"/>
                    <a:pt x="1037" y="5"/>
                  </a:cubicBezTo>
                  <a:cubicBezTo>
                    <a:pt x="922" y="5"/>
                    <a:pt x="805" y="1"/>
                    <a:pt x="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2"/>
            <p:cNvSpPr/>
            <p:nvPr/>
          </p:nvSpPr>
          <p:spPr>
            <a:xfrm>
              <a:off x="5338750" y="2065350"/>
              <a:ext cx="10450" cy="9475"/>
            </a:xfrm>
            <a:custGeom>
              <a:avLst/>
              <a:gdLst/>
              <a:ahLst/>
              <a:cxnLst/>
              <a:rect l="l" t="t" r="r" b="b"/>
              <a:pathLst>
                <a:path w="418" h="379" extrusionOk="0">
                  <a:moveTo>
                    <a:pt x="168" y="0"/>
                  </a:moveTo>
                  <a:cubicBezTo>
                    <a:pt x="115" y="0"/>
                    <a:pt x="59" y="27"/>
                    <a:pt x="1" y="104"/>
                  </a:cubicBezTo>
                  <a:cubicBezTo>
                    <a:pt x="24" y="140"/>
                    <a:pt x="24" y="199"/>
                    <a:pt x="24" y="259"/>
                  </a:cubicBezTo>
                  <a:cubicBezTo>
                    <a:pt x="60" y="295"/>
                    <a:pt x="108" y="342"/>
                    <a:pt x="155" y="378"/>
                  </a:cubicBezTo>
                  <a:cubicBezTo>
                    <a:pt x="334" y="378"/>
                    <a:pt x="417" y="295"/>
                    <a:pt x="417" y="116"/>
                  </a:cubicBezTo>
                  <a:cubicBezTo>
                    <a:pt x="336" y="72"/>
                    <a:pt x="255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2"/>
            <p:cNvSpPr/>
            <p:nvPr/>
          </p:nvSpPr>
          <p:spPr>
            <a:xfrm>
              <a:off x="5561400" y="2068050"/>
              <a:ext cx="11625" cy="6575"/>
            </a:xfrm>
            <a:custGeom>
              <a:avLst/>
              <a:gdLst/>
              <a:ahLst/>
              <a:cxnLst/>
              <a:rect l="l" t="t" r="r" b="b"/>
              <a:pathLst>
                <a:path w="465" h="263" extrusionOk="0">
                  <a:moveTo>
                    <a:pt x="268" y="0"/>
                  </a:moveTo>
                  <a:cubicBezTo>
                    <a:pt x="166" y="0"/>
                    <a:pt x="74" y="29"/>
                    <a:pt x="0" y="139"/>
                  </a:cubicBezTo>
                  <a:cubicBezTo>
                    <a:pt x="86" y="220"/>
                    <a:pt x="166" y="262"/>
                    <a:pt x="236" y="262"/>
                  </a:cubicBezTo>
                  <a:cubicBezTo>
                    <a:pt x="331" y="262"/>
                    <a:pt x="410" y="185"/>
                    <a:pt x="465" y="20"/>
                  </a:cubicBezTo>
                  <a:cubicBezTo>
                    <a:pt x="397" y="11"/>
                    <a:pt x="33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2"/>
            <p:cNvSpPr/>
            <p:nvPr/>
          </p:nvSpPr>
          <p:spPr>
            <a:xfrm>
              <a:off x="5247675" y="2028600"/>
              <a:ext cx="8650" cy="6925"/>
            </a:xfrm>
            <a:custGeom>
              <a:avLst/>
              <a:gdLst/>
              <a:ahLst/>
              <a:cxnLst/>
              <a:rect l="l" t="t" r="r" b="b"/>
              <a:pathLst>
                <a:path w="346" h="277" extrusionOk="0">
                  <a:moveTo>
                    <a:pt x="114" y="0"/>
                  </a:moveTo>
                  <a:cubicBezTo>
                    <a:pt x="101" y="0"/>
                    <a:pt x="86" y="1"/>
                    <a:pt x="72" y="3"/>
                  </a:cubicBezTo>
                  <a:cubicBezTo>
                    <a:pt x="0" y="38"/>
                    <a:pt x="0" y="62"/>
                    <a:pt x="48" y="122"/>
                  </a:cubicBezTo>
                  <a:cubicBezTo>
                    <a:pt x="60" y="169"/>
                    <a:pt x="60" y="229"/>
                    <a:pt x="72" y="276"/>
                  </a:cubicBezTo>
                  <a:cubicBezTo>
                    <a:pt x="167" y="229"/>
                    <a:pt x="250" y="181"/>
                    <a:pt x="345" y="122"/>
                  </a:cubicBezTo>
                  <a:cubicBezTo>
                    <a:pt x="293" y="38"/>
                    <a:pt x="214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2"/>
            <p:cNvSpPr/>
            <p:nvPr/>
          </p:nvSpPr>
          <p:spPr>
            <a:xfrm>
              <a:off x="5256300" y="2031625"/>
              <a:ext cx="10750" cy="3675"/>
            </a:xfrm>
            <a:custGeom>
              <a:avLst/>
              <a:gdLst/>
              <a:ahLst/>
              <a:cxnLst/>
              <a:rect l="l" t="t" r="r" b="b"/>
              <a:pathLst>
                <a:path w="430" h="147" extrusionOk="0">
                  <a:moveTo>
                    <a:pt x="0" y="1"/>
                  </a:moveTo>
                  <a:cubicBezTo>
                    <a:pt x="72" y="102"/>
                    <a:pt x="143" y="147"/>
                    <a:pt x="215" y="147"/>
                  </a:cubicBezTo>
                  <a:cubicBezTo>
                    <a:pt x="286" y="147"/>
                    <a:pt x="358" y="102"/>
                    <a:pt x="429" y="24"/>
                  </a:cubicBezTo>
                  <a:cubicBezTo>
                    <a:pt x="286" y="24"/>
                    <a:pt x="143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2"/>
            <p:cNvSpPr/>
            <p:nvPr/>
          </p:nvSpPr>
          <p:spPr>
            <a:xfrm>
              <a:off x="5372100" y="2067950"/>
              <a:ext cx="6275" cy="5700"/>
            </a:xfrm>
            <a:custGeom>
              <a:avLst/>
              <a:gdLst/>
              <a:ahLst/>
              <a:cxnLst/>
              <a:rect l="l" t="t" r="r" b="b"/>
              <a:pathLst>
                <a:path w="251" h="228" extrusionOk="0">
                  <a:moveTo>
                    <a:pt x="131" y="0"/>
                  </a:moveTo>
                  <a:cubicBezTo>
                    <a:pt x="119" y="72"/>
                    <a:pt x="0" y="191"/>
                    <a:pt x="95" y="215"/>
                  </a:cubicBezTo>
                  <a:cubicBezTo>
                    <a:pt x="119" y="224"/>
                    <a:pt x="139" y="228"/>
                    <a:pt x="155" y="228"/>
                  </a:cubicBezTo>
                  <a:cubicBezTo>
                    <a:pt x="247" y="228"/>
                    <a:pt x="240" y="103"/>
                    <a:pt x="250" y="12"/>
                  </a:cubicBezTo>
                  <a:cubicBezTo>
                    <a:pt x="202" y="0"/>
                    <a:pt x="155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2"/>
            <p:cNvSpPr/>
            <p:nvPr/>
          </p:nvSpPr>
          <p:spPr>
            <a:xfrm>
              <a:off x="5367625" y="2043250"/>
              <a:ext cx="3900" cy="7650"/>
            </a:xfrm>
            <a:custGeom>
              <a:avLst/>
              <a:gdLst/>
              <a:ahLst/>
              <a:cxnLst/>
              <a:rect l="l" t="t" r="r" b="b"/>
              <a:pathLst>
                <a:path w="156" h="306" extrusionOk="0">
                  <a:moveTo>
                    <a:pt x="0" y="0"/>
                  </a:moveTo>
                  <a:lnTo>
                    <a:pt x="0" y="262"/>
                  </a:lnTo>
                  <a:cubicBezTo>
                    <a:pt x="30" y="292"/>
                    <a:pt x="58" y="305"/>
                    <a:pt x="80" y="305"/>
                  </a:cubicBezTo>
                  <a:cubicBezTo>
                    <a:pt x="111" y="305"/>
                    <a:pt x="131" y="280"/>
                    <a:pt x="131" y="238"/>
                  </a:cubicBezTo>
                  <a:cubicBezTo>
                    <a:pt x="155" y="131"/>
                    <a:pt x="143" y="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2"/>
            <p:cNvSpPr/>
            <p:nvPr/>
          </p:nvSpPr>
          <p:spPr>
            <a:xfrm>
              <a:off x="5310175" y="2044925"/>
              <a:ext cx="7475" cy="5775"/>
            </a:xfrm>
            <a:custGeom>
              <a:avLst/>
              <a:gdLst/>
              <a:ahLst/>
              <a:cxnLst/>
              <a:rect l="l" t="t" r="r" b="b"/>
              <a:pathLst>
                <a:path w="299" h="231" extrusionOk="0">
                  <a:moveTo>
                    <a:pt x="129" y="0"/>
                  </a:moveTo>
                  <a:cubicBezTo>
                    <a:pt x="95" y="0"/>
                    <a:pt x="53" y="16"/>
                    <a:pt x="1" y="52"/>
                  </a:cubicBezTo>
                  <a:cubicBezTo>
                    <a:pt x="1" y="112"/>
                    <a:pt x="12" y="171"/>
                    <a:pt x="12" y="231"/>
                  </a:cubicBezTo>
                  <a:cubicBezTo>
                    <a:pt x="30" y="225"/>
                    <a:pt x="45" y="222"/>
                    <a:pt x="60" y="222"/>
                  </a:cubicBezTo>
                  <a:cubicBezTo>
                    <a:pt x="75" y="222"/>
                    <a:pt x="90" y="225"/>
                    <a:pt x="108" y="231"/>
                  </a:cubicBezTo>
                  <a:cubicBezTo>
                    <a:pt x="179" y="219"/>
                    <a:pt x="239" y="219"/>
                    <a:pt x="298" y="207"/>
                  </a:cubicBezTo>
                  <a:cubicBezTo>
                    <a:pt x="255" y="104"/>
                    <a:pt x="218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2"/>
            <p:cNvSpPr/>
            <p:nvPr/>
          </p:nvSpPr>
          <p:spPr>
            <a:xfrm>
              <a:off x="5353325" y="2073600"/>
              <a:ext cx="3900" cy="4675"/>
            </a:xfrm>
            <a:custGeom>
              <a:avLst/>
              <a:gdLst/>
              <a:ahLst/>
              <a:cxnLst/>
              <a:rect l="l" t="t" r="r" b="b"/>
              <a:pathLst>
                <a:path w="156" h="187" extrusionOk="0">
                  <a:moveTo>
                    <a:pt x="72" y="0"/>
                  </a:moveTo>
                  <a:cubicBezTo>
                    <a:pt x="1" y="0"/>
                    <a:pt x="13" y="108"/>
                    <a:pt x="13" y="167"/>
                  </a:cubicBezTo>
                  <a:cubicBezTo>
                    <a:pt x="34" y="181"/>
                    <a:pt x="59" y="187"/>
                    <a:pt x="83" y="187"/>
                  </a:cubicBezTo>
                  <a:cubicBezTo>
                    <a:pt x="100" y="187"/>
                    <a:pt x="117" y="184"/>
                    <a:pt x="132" y="179"/>
                  </a:cubicBezTo>
                  <a:cubicBezTo>
                    <a:pt x="132" y="108"/>
                    <a:pt x="156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2"/>
            <p:cNvSpPr/>
            <p:nvPr/>
          </p:nvSpPr>
          <p:spPr>
            <a:xfrm>
              <a:off x="5454250" y="2096525"/>
              <a:ext cx="3000" cy="1200"/>
            </a:xfrm>
            <a:custGeom>
              <a:avLst/>
              <a:gdLst/>
              <a:ahLst/>
              <a:cxnLst/>
              <a:rect l="l" t="t" r="r" b="b"/>
              <a:pathLst>
                <a:path w="120" h="48" extrusionOk="0">
                  <a:moveTo>
                    <a:pt x="0" y="0"/>
                  </a:moveTo>
                  <a:cubicBezTo>
                    <a:pt x="12" y="12"/>
                    <a:pt x="24" y="48"/>
                    <a:pt x="48" y="48"/>
                  </a:cubicBezTo>
                  <a:cubicBezTo>
                    <a:pt x="72" y="48"/>
                    <a:pt x="83" y="12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2"/>
            <p:cNvSpPr/>
            <p:nvPr/>
          </p:nvSpPr>
          <p:spPr>
            <a:xfrm>
              <a:off x="5550975" y="20693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53" y="1"/>
                  </a:moveTo>
                  <a:cubicBezTo>
                    <a:pt x="30" y="1"/>
                    <a:pt x="13" y="28"/>
                    <a:pt x="1" y="87"/>
                  </a:cubicBezTo>
                  <a:cubicBezTo>
                    <a:pt x="15" y="91"/>
                    <a:pt x="28" y="92"/>
                    <a:pt x="40" y="92"/>
                  </a:cubicBezTo>
                  <a:cubicBezTo>
                    <a:pt x="70" y="92"/>
                    <a:pt x="98" y="84"/>
                    <a:pt x="132" y="75"/>
                  </a:cubicBezTo>
                  <a:cubicBezTo>
                    <a:pt x="102" y="28"/>
                    <a:pt x="75" y="1"/>
                    <a:pt x="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2"/>
            <p:cNvSpPr/>
            <p:nvPr/>
          </p:nvSpPr>
          <p:spPr>
            <a:xfrm>
              <a:off x="5323575" y="1995450"/>
              <a:ext cx="46450" cy="13700"/>
            </a:xfrm>
            <a:custGeom>
              <a:avLst/>
              <a:gdLst/>
              <a:ahLst/>
              <a:cxnLst/>
              <a:rect l="l" t="t" r="r" b="b"/>
              <a:pathLst>
                <a:path w="1858" h="548" extrusionOk="0">
                  <a:moveTo>
                    <a:pt x="1407" y="1"/>
                  </a:moveTo>
                  <a:cubicBezTo>
                    <a:pt x="1237" y="1"/>
                    <a:pt x="1067" y="27"/>
                    <a:pt x="893" y="138"/>
                  </a:cubicBezTo>
                  <a:cubicBezTo>
                    <a:pt x="808" y="193"/>
                    <a:pt x="709" y="225"/>
                    <a:pt x="607" y="225"/>
                  </a:cubicBezTo>
                  <a:cubicBezTo>
                    <a:pt x="468" y="225"/>
                    <a:pt x="325" y="164"/>
                    <a:pt x="215" y="19"/>
                  </a:cubicBezTo>
                  <a:cubicBezTo>
                    <a:pt x="131" y="78"/>
                    <a:pt x="48" y="90"/>
                    <a:pt x="0" y="174"/>
                  </a:cubicBezTo>
                  <a:cubicBezTo>
                    <a:pt x="0" y="305"/>
                    <a:pt x="60" y="388"/>
                    <a:pt x="191" y="436"/>
                  </a:cubicBezTo>
                  <a:cubicBezTo>
                    <a:pt x="345" y="518"/>
                    <a:pt x="498" y="548"/>
                    <a:pt x="649" y="548"/>
                  </a:cubicBezTo>
                  <a:cubicBezTo>
                    <a:pt x="1023" y="548"/>
                    <a:pt x="1390" y="366"/>
                    <a:pt x="1762" y="340"/>
                  </a:cubicBezTo>
                  <a:cubicBezTo>
                    <a:pt x="1846" y="233"/>
                    <a:pt x="1858" y="126"/>
                    <a:pt x="1774" y="19"/>
                  </a:cubicBezTo>
                  <a:cubicBezTo>
                    <a:pt x="1650" y="14"/>
                    <a:pt x="1529" y="1"/>
                    <a:pt x="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2"/>
            <p:cNvSpPr/>
            <p:nvPr/>
          </p:nvSpPr>
          <p:spPr>
            <a:xfrm>
              <a:off x="5367025" y="1992925"/>
              <a:ext cx="29200" cy="14150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286" y="1"/>
                  </a:moveTo>
                  <a:lnTo>
                    <a:pt x="24" y="144"/>
                  </a:lnTo>
                  <a:cubicBezTo>
                    <a:pt x="24" y="239"/>
                    <a:pt x="1" y="346"/>
                    <a:pt x="1" y="453"/>
                  </a:cubicBezTo>
                  <a:cubicBezTo>
                    <a:pt x="38" y="452"/>
                    <a:pt x="75" y="451"/>
                    <a:pt x="112" y="451"/>
                  </a:cubicBezTo>
                  <a:cubicBezTo>
                    <a:pt x="370" y="451"/>
                    <a:pt x="618" y="488"/>
                    <a:pt x="858" y="560"/>
                  </a:cubicBezTo>
                  <a:cubicBezTo>
                    <a:pt x="875" y="564"/>
                    <a:pt x="893" y="566"/>
                    <a:pt x="910" y="566"/>
                  </a:cubicBezTo>
                  <a:cubicBezTo>
                    <a:pt x="1011" y="566"/>
                    <a:pt x="1107" y="509"/>
                    <a:pt x="1167" y="418"/>
                  </a:cubicBezTo>
                  <a:lnTo>
                    <a:pt x="1167" y="275"/>
                  </a:lnTo>
                  <a:cubicBezTo>
                    <a:pt x="870" y="168"/>
                    <a:pt x="548" y="179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2"/>
            <p:cNvSpPr/>
            <p:nvPr/>
          </p:nvSpPr>
          <p:spPr>
            <a:xfrm>
              <a:off x="5250050" y="1988475"/>
              <a:ext cx="36625" cy="25325"/>
            </a:xfrm>
            <a:custGeom>
              <a:avLst/>
              <a:gdLst/>
              <a:ahLst/>
              <a:cxnLst/>
              <a:rect l="l" t="t" r="r" b="b"/>
              <a:pathLst>
                <a:path w="1465" h="1013" extrusionOk="0">
                  <a:moveTo>
                    <a:pt x="536" y="0"/>
                  </a:moveTo>
                  <a:cubicBezTo>
                    <a:pt x="334" y="143"/>
                    <a:pt x="429" y="334"/>
                    <a:pt x="393" y="512"/>
                  </a:cubicBezTo>
                  <a:cubicBezTo>
                    <a:pt x="393" y="536"/>
                    <a:pt x="358" y="560"/>
                    <a:pt x="322" y="584"/>
                  </a:cubicBezTo>
                  <a:cubicBezTo>
                    <a:pt x="298" y="536"/>
                    <a:pt x="262" y="477"/>
                    <a:pt x="239" y="417"/>
                  </a:cubicBezTo>
                  <a:cubicBezTo>
                    <a:pt x="12" y="465"/>
                    <a:pt x="0" y="631"/>
                    <a:pt x="72" y="798"/>
                  </a:cubicBezTo>
                  <a:cubicBezTo>
                    <a:pt x="114" y="883"/>
                    <a:pt x="173" y="921"/>
                    <a:pt x="247" y="921"/>
                  </a:cubicBezTo>
                  <a:cubicBezTo>
                    <a:pt x="297" y="921"/>
                    <a:pt x="354" y="903"/>
                    <a:pt x="417" y="869"/>
                  </a:cubicBezTo>
                  <a:cubicBezTo>
                    <a:pt x="500" y="838"/>
                    <a:pt x="538" y="691"/>
                    <a:pt x="616" y="691"/>
                  </a:cubicBezTo>
                  <a:cubicBezTo>
                    <a:pt x="628" y="691"/>
                    <a:pt x="641" y="695"/>
                    <a:pt x="655" y="703"/>
                  </a:cubicBezTo>
                  <a:cubicBezTo>
                    <a:pt x="715" y="738"/>
                    <a:pt x="679" y="917"/>
                    <a:pt x="691" y="1012"/>
                  </a:cubicBezTo>
                  <a:cubicBezTo>
                    <a:pt x="858" y="893"/>
                    <a:pt x="1048" y="881"/>
                    <a:pt x="1274" y="869"/>
                  </a:cubicBezTo>
                  <a:cubicBezTo>
                    <a:pt x="1346" y="798"/>
                    <a:pt x="1465" y="750"/>
                    <a:pt x="1453" y="596"/>
                  </a:cubicBezTo>
                  <a:cubicBezTo>
                    <a:pt x="1429" y="572"/>
                    <a:pt x="1405" y="560"/>
                    <a:pt x="1382" y="536"/>
                  </a:cubicBezTo>
                  <a:cubicBezTo>
                    <a:pt x="1274" y="512"/>
                    <a:pt x="1191" y="500"/>
                    <a:pt x="1096" y="465"/>
                  </a:cubicBezTo>
                  <a:cubicBezTo>
                    <a:pt x="1056" y="493"/>
                    <a:pt x="1014" y="508"/>
                    <a:pt x="972" y="508"/>
                  </a:cubicBezTo>
                  <a:cubicBezTo>
                    <a:pt x="927" y="508"/>
                    <a:pt x="883" y="490"/>
                    <a:pt x="846" y="453"/>
                  </a:cubicBezTo>
                  <a:cubicBezTo>
                    <a:pt x="560" y="441"/>
                    <a:pt x="548" y="226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2"/>
            <p:cNvSpPr/>
            <p:nvPr/>
          </p:nvSpPr>
          <p:spPr>
            <a:xfrm>
              <a:off x="5381625" y="2016725"/>
              <a:ext cx="37525" cy="11350"/>
            </a:xfrm>
            <a:custGeom>
              <a:avLst/>
              <a:gdLst/>
              <a:ahLst/>
              <a:cxnLst/>
              <a:rect l="l" t="t" r="r" b="b"/>
              <a:pathLst>
                <a:path w="1501" h="454" extrusionOk="0">
                  <a:moveTo>
                    <a:pt x="567" y="1"/>
                  </a:moveTo>
                  <a:cubicBezTo>
                    <a:pt x="376" y="1"/>
                    <a:pt x="186" y="44"/>
                    <a:pt x="0" y="180"/>
                  </a:cubicBezTo>
                  <a:cubicBezTo>
                    <a:pt x="36" y="204"/>
                    <a:pt x="48" y="228"/>
                    <a:pt x="71" y="239"/>
                  </a:cubicBezTo>
                  <a:cubicBezTo>
                    <a:pt x="119" y="275"/>
                    <a:pt x="179" y="287"/>
                    <a:pt x="238" y="299"/>
                  </a:cubicBezTo>
                  <a:cubicBezTo>
                    <a:pt x="393" y="299"/>
                    <a:pt x="536" y="311"/>
                    <a:pt x="667" y="359"/>
                  </a:cubicBezTo>
                  <a:cubicBezTo>
                    <a:pt x="705" y="338"/>
                    <a:pt x="740" y="330"/>
                    <a:pt x="773" y="330"/>
                  </a:cubicBezTo>
                  <a:cubicBezTo>
                    <a:pt x="875" y="330"/>
                    <a:pt x="958" y="409"/>
                    <a:pt x="1048" y="454"/>
                  </a:cubicBezTo>
                  <a:lnTo>
                    <a:pt x="1167" y="454"/>
                  </a:lnTo>
                  <a:cubicBezTo>
                    <a:pt x="1203" y="275"/>
                    <a:pt x="1488" y="406"/>
                    <a:pt x="1500" y="120"/>
                  </a:cubicBezTo>
                  <a:cubicBezTo>
                    <a:pt x="1191" y="113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2"/>
            <p:cNvSpPr/>
            <p:nvPr/>
          </p:nvSpPr>
          <p:spPr>
            <a:xfrm>
              <a:off x="5302150" y="1998175"/>
              <a:ext cx="18175" cy="11750"/>
            </a:xfrm>
            <a:custGeom>
              <a:avLst/>
              <a:gdLst/>
              <a:ahLst/>
              <a:cxnLst/>
              <a:rect l="l" t="t" r="r" b="b"/>
              <a:pathLst>
                <a:path w="727" h="470" extrusionOk="0">
                  <a:moveTo>
                    <a:pt x="475" y="1"/>
                  </a:moveTo>
                  <a:cubicBezTo>
                    <a:pt x="425" y="1"/>
                    <a:pt x="373" y="19"/>
                    <a:pt x="322" y="65"/>
                  </a:cubicBezTo>
                  <a:cubicBezTo>
                    <a:pt x="298" y="124"/>
                    <a:pt x="262" y="184"/>
                    <a:pt x="179" y="196"/>
                  </a:cubicBezTo>
                  <a:cubicBezTo>
                    <a:pt x="155" y="208"/>
                    <a:pt x="131" y="231"/>
                    <a:pt x="95" y="243"/>
                  </a:cubicBezTo>
                  <a:cubicBezTo>
                    <a:pt x="36" y="303"/>
                    <a:pt x="0" y="374"/>
                    <a:pt x="36" y="470"/>
                  </a:cubicBezTo>
                  <a:lnTo>
                    <a:pt x="607" y="470"/>
                  </a:lnTo>
                  <a:cubicBezTo>
                    <a:pt x="726" y="327"/>
                    <a:pt x="726" y="196"/>
                    <a:pt x="631" y="53"/>
                  </a:cubicBezTo>
                  <a:cubicBezTo>
                    <a:pt x="582" y="22"/>
                    <a:pt x="529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2"/>
            <p:cNvSpPr/>
            <p:nvPr/>
          </p:nvSpPr>
          <p:spPr>
            <a:xfrm>
              <a:off x="5317325" y="1996500"/>
              <a:ext cx="10725" cy="13375"/>
            </a:xfrm>
            <a:custGeom>
              <a:avLst/>
              <a:gdLst/>
              <a:ahLst/>
              <a:cxnLst/>
              <a:rect l="l" t="t" r="r" b="b"/>
              <a:pathLst>
                <a:path w="429" h="535" extrusionOk="0">
                  <a:moveTo>
                    <a:pt x="179" y="1"/>
                  </a:moveTo>
                  <a:cubicBezTo>
                    <a:pt x="107" y="25"/>
                    <a:pt x="12" y="25"/>
                    <a:pt x="0" y="144"/>
                  </a:cubicBezTo>
                  <a:lnTo>
                    <a:pt x="0" y="513"/>
                  </a:lnTo>
                  <a:cubicBezTo>
                    <a:pt x="68" y="522"/>
                    <a:pt x="134" y="534"/>
                    <a:pt x="195" y="534"/>
                  </a:cubicBezTo>
                  <a:cubicBezTo>
                    <a:pt x="285" y="534"/>
                    <a:pt x="365" y="509"/>
                    <a:pt x="429" y="417"/>
                  </a:cubicBezTo>
                  <a:cubicBezTo>
                    <a:pt x="381" y="322"/>
                    <a:pt x="346" y="215"/>
                    <a:pt x="298" y="120"/>
                  </a:cubicBezTo>
                  <a:cubicBezTo>
                    <a:pt x="322" y="48"/>
                    <a:pt x="322" y="13"/>
                    <a:pt x="250" y="1"/>
                  </a:cubicBezTo>
                  <a:cubicBezTo>
                    <a:pt x="238" y="7"/>
                    <a:pt x="226" y="10"/>
                    <a:pt x="215" y="10"/>
                  </a:cubicBezTo>
                  <a:cubicBezTo>
                    <a:pt x="203" y="10"/>
                    <a:pt x="191" y="7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2"/>
            <p:cNvSpPr/>
            <p:nvPr/>
          </p:nvSpPr>
          <p:spPr>
            <a:xfrm>
              <a:off x="5284575" y="1999425"/>
              <a:ext cx="22350" cy="10800"/>
            </a:xfrm>
            <a:custGeom>
              <a:avLst/>
              <a:gdLst/>
              <a:ahLst/>
              <a:cxnLst/>
              <a:rect l="l" t="t" r="r" b="b"/>
              <a:pathLst>
                <a:path w="894" h="432" extrusionOk="0">
                  <a:moveTo>
                    <a:pt x="425" y="1"/>
                  </a:moveTo>
                  <a:cubicBezTo>
                    <a:pt x="284" y="1"/>
                    <a:pt x="142" y="43"/>
                    <a:pt x="1" y="122"/>
                  </a:cubicBezTo>
                  <a:cubicBezTo>
                    <a:pt x="12" y="134"/>
                    <a:pt x="24" y="146"/>
                    <a:pt x="48" y="181"/>
                  </a:cubicBezTo>
                  <a:cubicBezTo>
                    <a:pt x="84" y="265"/>
                    <a:pt x="96" y="360"/>
                    <a:pt x="167" y="431"/>
                  </a:cubicBezTo>
                  <a:cubicBezTo>
                    <a:pt x="251" y="384"/>
                    <a:pt x="358" y="360"/>
                    <a:pt x="441" y="312"/>
                  </a:cubicBezTo>
                  <a:cubicBezTo>
                    <a:pt x="596" y="312"/>
                    <a:pt x="727" y="253"/>
                    <a:pt x="882" y="205"/>
                  </a:cubicBezTo>
                  <a:lnTo>
                    <a:pt x="894" y="158"/>
                  </a:lnTo>
                  <a:cubicBezTo>
                    <a:pt x="737" y="51"/>
                    <a:pt x="581" y="1"/>
                    <a:pt x="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2"/>
            <p:cNvSpPr/>
            <p:nvPr/>
          </p:nvSpPr>
          <p:spPr>
            <a:xfrm>
              <a:off x="5295300" y="2003550"/>
              <a:ext cx="10725" cy="6375"/>
            </a:xfrm>
            <a:custGeom>
              <a:avLst/>
              <a:gdLst/>
              <a:ahLst/>
              <a:cxnLst/>
              <a:rect l="l" t="t" r="r" b="b"/>
              <a:pathLst>
                <a:path w="429" h="255" extrusionOk="0">
                  <a:moveTo>
                    <a:pt x="245" y="1"/>
                  </a:moveTo>
                  <a:cubicBezTo>
                    <a:pt x="152" y="1"/>
                    <a:pt x="65" y="39"/>
                    <a:pt x="0" y="147"/>
                  </a:cubicBezTo>
                  <a:cubicBezTo>
                    <a:pt x="74" y="212"/>
                    <a:pt x="147" y="255"/>
                    <a:pt x="231" y="255"/>
                  </a:cubicBezTo>
                  <a:cubicBezTo>
                    <a:pt x="256" y="255"/>
                    <a:pt x="282" y="251"/>
                    <a:pt x="310" y="243"/>
                  </a:cubicBezTo>
                  <a:cubicBezTo>
                    <a:pt x="345" y="171"/>
                    <a:pt x="393" y="112"/>
                    <a:pt x="429" y="40"/>
                  </a:cubicBezTo>
                  <a:cubicBezTo>
                    <a:pt x="368" y="17"/>
                    <a:pt x="305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2"/>
            <p:cNvSpPr/>
            <p:nvPr/>
          </p:nvSpPr>
          <p:spPr>
            <a:xfrm>
              <a:off x="5317325" y="2021800"/>
              <a:ext cx="10725" cy="6875"/>
            </a:xfrm>
            <a:custGeom>
              <a:avLst/>
              <a:gdLst/>
              <a:ahLst/>
              <a:cxnLst/>
              <a:rect l="l" t="t" r="r" b="b"/>
              <a:pathLst>
                <a:path w="429" h="275" extrusionOk="0">
                  <a:moveTo>
                    <a:pt x="0" y="1"/>
                  </a:moveTo>
                  <a:cubicBezTo>
                    <a:pt x="0" y="108"/>
                    <a:pt x="60" y="215"/>
                    <a:pt x="179" y="275"/>
                  </a:cubicBezTo>
                  <a:lnTo>
                    <a:pt x="429" y="275"/>
                  </a:lnTo>
                  <a:cubicBezTo>
                    <a:pt x="405" y="132"/>
                    <a:pt x="226" y="120"/>
                    <a:pt x="143" y="13"/>
                  </a:cubicBezTo>
                  <a:cubicBezTo>
                    <a:pt x="107" y="13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5373575" y="2020625"/>
              <a:ext cx="9250" cy="4175"/>
            </a:xfrm>
            <a:custGeom>
              <a:avLst/>
              <a:gdLst/>
              <a:ahLst/>
              <a:cxnLst/>
              <a:rect l="l" t="t" r="r" b="b"/>
              <a:pathLst>
                <a:path w="370" h="167" extrusionOk="0">
                  <a:moveTo>
                    <a:pt x="179" y="12"/>
                  </a:moveTo>
                  <a:cubicBezTo>
                    <a:pt x="120" y="48"/>
                    <a:pt x="1" y="0"/>
                    <a:pt x="12" y="119"/>
                  </a:cubicBezTo>
                  <a:cubicBezTo>
                    <a:pt x="24" y="131"/>
                    <a:pt x="132" y="143"/>
                    <a:pt x="191" y="167"/>
                  </a:cubicBezTo>
                  <a:cubicBezTo>
                    <a:pt x="226" y="149"/>
                    <a:pt x="254" y="138"/>
                    <a:pt x="286" y="138"/>
                  </a:cubicBezTo>
                  <a:cubicBezTo>
                    <a:pt x="297" y="138"/>
                    <a:pt x="309" y="140"/>
                    <a:pt x="322" y="143"/>
                  </a:cubicBezTo>
                  <a:cubicBezTo>
                    <a:pt x="358" y="131"/>
                    <a:pt x="370" y="107"/>
                    <a:pt x="370" y="72"/>
                  </a:cubicBezTo>
                  <a:lnTo>
                    <a:pt x="310" y="12"/>
                  </a:lnTo>
                  <a:lnTo>
                    <a:pt x="310" y="24"/>
                  </a:lnTo>
                  <a:cubicBezTo>
                    <a:pt x="295" y="31"/>
                    <a:pt x="281" y="34"/>
                    <a:pt x="266" y="34"/>
                  </a:cubicBezTo>
                  <a:cubicBezTo>
                    <a:pt x="234" y="34"/>
                    <a:pt x="204" y="20"/>
                    <a:pt x="179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2"/>
            <p:cNvSpPr/>
            <p:nvPr/>
          </p:nvSpPr>
          <p:spPr>
            <a:xfrm>
              <a:off x="5281600" y="2003950"/>
              <a:ext cx="7175" cy="6575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67" y="0"/>
                  </a:moveTo>
                  <a:cubicBezTo>
                    <a:pt x="108" y="84"/>
                    <a:pt x="48" y="179"/>
                    <a:pt x="1" y="262"/>
                  </a:cubicBezTo>
                  <a:cubicBezTo>
                    <a:pt x="96" y="262"/>
                    <a:pt x="191" y="250"/>
                    <a:pt x="286" y="250"/>
                  </a:cubicBezTo>
                  <a:cubicBezTo>
                    <a:pt x="286" y="143"/>
                    <a:pt x="262" y="48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2"/>
            <p:cNvSpPr/>
            <p:nvPr/>
          </p:nvSpPr>
          <p:spPr>
            <a:xfrm>
              <a:off x="5344700" y="2020925"/>
              <a:ext cx="5375" cy="7150"/>
            </a:xfrm>
            <a:custGeom>
              <a:avLst/>
              <a:gdLst/>
              <a:ahLst/>
              <a:cxnLst/>
              <a:rect l="l" t="t" r="r" b="b"/>
              <a:pathLst>
                <a:path w="215" h="286" extrusionOk="0">
                  <a:moveTo>
                    <a:pt x="215" y="0"/>
                  </a:moveTo>
                  <a:cubicBezTo>
                    <a:pt x="155" y="0"/>
                    <a:pt x="108" y="12"/>
                    <a:pt x="60" y="12"/>
                  </a:cubicBezTo>
                  <a:lnTo>
                    <a:pt x="60" y="155"/>
                  </a:lnTo>
                  <a:cubicBezTo>
                    <a:pt x="24" y="191"/>
                    <a:pt x="1" y="238"/>
                    <a:pt x="48" y="286"/>
                  </a:cubicBezTo>
                  <a:cubicBezTo>
                    <a:pt x="179" y="226"/>
                    <a:pt x="215" y="119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2"/>
            <p:cNvSpPr/>
            <p:nvPr/>
          </p:nvSpPr>
          <p:spPr>
            <a:xfrm>
              <a:off x="5420600" y="2001275"/>
              <a:ext cx="8375" cy="4550"/>
            </a:xfrm>
            <a:custGeom>
              <a:avLst/>
              <a:gdLst/>
              <a:ahLst/>
              <a:cxnLst/>
              <a:rect l="l" t="t" r="r" b="b"/>
              <a:pathLst>
                <a:path w="335" h="182" extrusionOk="0">
                  <a:moveTo>
                    <a:pt x="164" y="1"/>
                  </a:moveTo>
                  <a:cubicBezTo>
                    <a:pt x="112" y="1"/>
                    <a:pt x="62" y="15"/>
                    <a:pt x="13" y="72"/>
                  </a:cubicBezTo>
                  <a:lnTo>
                    <a:pt x="1" y="84"/>
                  </a:lnTo>
                  <a:cubicBezTo>
                    <a:pt x="60" y="149"/>
                    <a:pt x="117" y="182"/>
                    <a:pt x="172" y="182"/>
                  </a:cubicBezTo>
                  <a:cubicBezTo>
                    <a:pt x="227" y="182"/>
                    <a:pt x="281" y="149"/>
                    <a:pt x="334" y="84"/>
                  </a:cubicBezTo>
                  <a:cubicBezTo>
                    <a:pt x="322" y="72"/>
                    <a:pt x="298" y="48"/>
                    <a:pt x="275" y="12"/>
                  </a:cubicBezTo>
                  <a:cubicBezTo>
                    <a:pt x="236" y="7"/>
                    <a:pt x="199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2"/>
            <p:cNvSpPr/>
            <p:nvPr/>
          </p:nvSpPr>
          <p:spPr>
            <a:xfrm>
              <a:off x="5410200" y="2003000"/>
              <a:ext cx="7750" cy="3375"/>
            </a:xfrm>
            <a:custGeom>
              <a:avLst/>
              <a:gdLst/>
              <a:ahLst/>
              <a:cxnLst/>
              <a:rect l="l" t="t" r="r" b="b"/>
              <a:pathLst>
                <a:path w="310" h="135" extrusionOk="0">
                  <a:moveTo>
                    <a:pt x="271" y="1"/>
                  </a:moveTo>
                  <a:cubicBezTo>
                    <a:pt x="159" y="1"/>
                    <a:pt x="75" y="47"/>
                    <a:pt x="0" y="122"/>
                  </a:cubicBezTo>
                  <a:cubicBezTo>
                    <a:pt x="29" y="130"/>
                    <a:pt x="58" y="135"/>
                    <a:pt x="87" y="135"/>
                  </a:cubicBezTo>
                  <a:cubicBezTo>
                    <a:pt x="175" y="135"/>
                    <a:pt x="256" y="93"/>
                    <a:pt x="310" y="3"/>
                  </a:cubicBezTo>
                  <a:cubicBezTo>
                    <a:pt x="296" y="1"/>
                    <a:pt x="283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2"/>
            <p:cNvSpPr/>
            <p:nvPr/>
          </p:nvSpPr>
          <p:spPr>
            <a:xfrm>
              <a:off x="5426550" y="2017925"/>
              <a:ext cx="4200" cy="2425"/>
            </a:xfrm>
            <a:custGeom>
              <a:avLst/>
              <a:gdLst/>
              <a:ahLst/>
              <a:cxnLst/>
              <a:rect l="l" t="t" r="r" b="b"/>
              <a:pathLst>
                <a:path w="168" h="97" extrusionOk="0">
                  <a:moveTo>
                    <a:pt x="120" y="1"/>
                  </a:moveTo>
                  <a:cubicBezTo>
                    <a:pt x="96" y="13"/>
                    <a:pt x="48" y="49"/>
                    <a:pt x="1" y="49"/>
                  </a:cubicBezTo>
                  <a:cubicBezTo>
                    <a:pt x="25" y="61"/>
                    <a:pt x="37" y="96"/>
                    <a:pt x="48" y="96"/>
                  </a:cubicBezTo>
                  <a:cubicBezTo>
                    <a:pt x="96" y="96"/>
                    <a:pt x="144" y="61"/>
                    <a:pt x="168" y="49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2"/>
            <p:cNvSpPr/>
            <p:nvPr/>
          </p:nvSpPr>
          <p:spPr>
            <a:xfrm>
              <a:off x="5427150" y="1999775"/>
              <a:ext cx="5100" cy="4200"/>
            </a:xfrm>
            <a:custGeom>
              <a:avLst/>
              <a:gdLst/>
              <a:ahLst/>
              <a:cxnLst/>
              <a:rect l="l" t="t" r="r" b="b"/>
              <a:pathLst>
                <a:path w="204" h="168" extrusionOk="0">
                  <a:moveTo>
                    <a:pt x="60" y="1"/>
                  </a:moveTo>
                  <a:cubicBezTo>
                    <a:pt x="1" y="25"/>
                    <a:pt x="1" y="84"/>
                    <a:pt x="72" y="132"/>
                  </a:cubicBezTo>
                  <a:lnTo>
                    <a:pt x="84" y="167"/>
                  </a:lnTo>
                  <a:cubicBezTo>
                    <a:pt x="120" y="167"/>
                    <a:pt x="155" y="144"/>
                    <a:pt x="203" y="144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2"/>
            <p:cNvSpPr/>
            <p:nvPr/>
          </p:nvSpPr>
          <p:spPr>
            <a:xfrm>
              <a:off x="5493225" y="1938325"/>
              <a:ext cx="17900" cy="6475"/>
            </a:xfrm>
            <a:custGeom>
              <a:avLst/>
              <a:gdLst/>
              <a:ahLst/>
              <a:cxnLst/>
              <a:rect l="l" t="t" r="r" b="b"/>
              <a:pathLst>
                <a:path w="716" h="259" extrusionOk="0">
                  <a:moveTo>
                    <a:pt x="354" y="0"/>
                  </a:moveTo>
                  <a:cubicBezTo>
                    <a:pt x="233" y="0"/>
                    <a:pt x="114" y="54"/>
                    <a:pt x="1" y="161"/>
                  </a:cubicBezTo>
                  <a:cubicBezTo>
                    <a:pt x="64" y="233"/>
                    <a:pt x="127" y="258"/>
                    <a:pt x="190" y="258"/>
                  </a:cubicBezTo>
                  <a:cubicBezTo>
                    <a:pt x="330" y="258"/>
                    <a:pt x="470" y="134"/>
                    <a:pt x="611" y="134"/>
                  </a:cubicBezTo>
                  <a:cubicBezTo>
                    <a:pt x="645" y="134"/>
                    <a:pt x="680" y="142"/>
                    <a:pt x="715" y="161"/>
                  </a:cubicBezTo>
                  <a:cubicBezTo>
                    <a:pt x="596" y="54"/>
                    <a:pt x="474" y="0"/>
                    <a:pt x="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2"/>
            <p:cNvSpPr/>
            <p:nvPr/>
          </p:nvSpPr>
          <p:spPr>
            <a:xfrm>
              <a:off x="5472100" y="1942325"/>
              <a:ext cx="3300" cy="4500"/>
            </a:xfrm>
            <a:custGeom>
              <a:avLst/>
              <a:gdLst/>
              <a:ahLst/>
              <a:cxnLst/>
              <a:rect l="l" t="t" r="r" b="b"/>
              <a:pathLst>
                <a:path w="132" h="180" extrusionOk="0">
                  <a:moveTo>
                    <a:pt x="1" y="1"/>
                  </a:moveTo>
                  <a:cubicBezTo>
                    <a:pt x="1" y="84"/>
                    <a:pt x="1" y="156"/>
                    <a:pt x="72" y="179"/>
                  </a:cubicBezTo>
                  <a:cubicBezTo>
                    <a:pt x="84" y="120"/>
                    <a:pt x="120" y="60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2"/>
            <p:cNvSpPr/>
            <p:nvPr/>
          </p:nvSpPr>
          <p:spPr>
            <a:xfrm>
              <a:off x="5460800" y="1928050"/>
              <a:ext cx="6850" cy="3325"/>
            </a:xfrm>
            <a:custGeom>
              <a:avLst/>
              <a:gdLst/>
              <a:ahLst/>
              <a:cxnLst/>
              <a:rect l="l" t="t" r="r" b="b"/>
              <a:pathLst>
                <a:path w="274" h="133" extrusionOk="0">
                  <a:moveTo>
                    <a:pt x="0" y="0"/>
                  </a:moveTo>
                  <a:cubicBezTo>
                    <a:pt x="27" y="119"/>
                    <a:pt x="103" y="133"/>
                    <a:pt x="191" y="133"/>
                  </a:cubicBezTo>
                  <a:cubicBezTo>
                    <a:pt x="218" y="133"/>
                    <a:pt x="246" y="131"/>
                    <a:pt x="274" y="131"/>
                  </a:cubicBezTo>
                  <a:cubicBezTo>
                    <a:pt x="214" y="12"/>
                    <a:pt x="10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2"/>
            <p:cNvSpPr/>
            <p:nvPr/>
          </p:nvSpPr>
          <p:spPr>
            <a:xfrm>
              <a:off x="6096000" y="2087600"/>
              <a:ext cx="23225" cy="5150"/>
            </a:xfrm>
            <a:custGeom>
              <a:avLst/>
              <a:gdLst/>
              <a:ahLst/>
              <a:cxnLst/>
              <a:rect l="l" t="t" r="r" b="b"/>
              <a:pathLst>
                <a:path w="929" h="206" extrusionOk="0">
                  <a:moveTo>
                    <a:pt x="107" y="0"/>
                  </a:moveTo>
                  <a:cubicBezTo>
                    <a:pt x="95" y="0"/>
                    <a:pt x="71" y="24"/>
                    <a:pt x="0" y="143"/>
                  </a:cubicBezTo>
                  <a:cubicBezTo>
                    <a:pt x="144" y="166"/>
                    <a:pt x="276" y="206"/>
                    <a:pt x="418" y="206"/>
                  </a:cubicBezTo>
                  <a:cubicBezTo>
                    <a:pt x="570" y="206"/>
                    <a:pt x="732" y="160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2"/>
            <p:cNvSpPr/>
            <p:nvPr/>
          </p:nvSpPr>
          <p:spPr>
            <a:xfrm>
              <a:off x="6131700" y="2081925"/>
              <a:ext cx="6275" cy="4800"/>
            </a:xfrm>
            <a:custGeom>
              <a:avLst/>
              <a:gdLst/>
              <a:ahLst/>
              <a:cxnLst/>
              <a:rect l="l" t="t" r="r" b="b"/>
              <a:pathLst>
                <a:path w="251" h="192" extrusionOk="0">
                  <a:moveTo>
                    <a:pt x="1" y="1"/>
                  </a:moveTo>
                  <a:cubicBezTo>
                    <a:pt x="36" y="96"/>
                    <a:pt x="72" y="179"/>
                    <a:pt x="179" y="191"/>
                  </a:cubicBezTo>
                  <a:cubicBezTo>
                    <a:pt x="191" y="191"/>
                    <a:pt x="251" y="120"/>
                    <a:pt x="239" y="108"/>
                  </a:cubicBezTo>
                  <a:cubicBezTo>
                    <a:pt x="191" y="1"/>
                    <a:pt x="9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2"/>
            <p:cNvSpPr/>
            <p:nvPr/>
          </p:nvSpPr>
          <p:spPr>
            <a:xfrm>
              <a:off x="6080500" y="2078650"/>
              <a:ext cx="4800" cy="6025"/>
            </a:xfrm>
            <a:custGeom>
              <a:avLst/>
              <a:gdLst/>
              <a:ahLst/>
              <a:cxnLst/>
              <a:rect l="l" t="t" r="r" b="b"/>
              <a:pathLst>
                <a:path w="192" h="241" extrusionOk="0">
                  <a:moveTo>
                    <a:pt x="179" y="1"/>
                  </a:moveTo>
                  <a:lnTo>
                    <a:pt x="179" y="1"/>
                  </a:lnTo>
                  <a:cubicBezTo>
                    <a:pt x="84" y="25"/>
                    <a:pt x="13" y="72"/>
                    <a:pt x="1" y="191"/>
                  </a:cubicBezTo>
                  <a:cubicBezTo>
                    <a:pt x="1" y="202"/>
                    <a:pt x="58" y="241"/>
                    <a:pt x="78" y="241"/>
                  </a:cubicBezTo>
                  <a:cubicBezTo>
                    <a:pt x="81" y="241"/>
                    <a:pt x="83" y="240"/>
                    <a:pt x="84" y="239"/>
                  </a:cubicBezTo>
                  <a:cubicBezTo>
                    <a:pt x="191" y="191"/>
                    <a:pt x="179" y="84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2"/>
            <p:cNvSpPr/>
            <p:nvPr/>
          </p:nvSpPr>
          <p:spPr>
            <a:xfrm>
              <a:off x="6070675" y="2099875"/>
              <a:ext cx="3300" cy="2350"/>
            </a:xfrm>
            <a:custGeom>
              <a:avLst/>
              <a:gdLst/>
              <a:ahLst/>
              <a:cxnLst/>
              <a:rect l="l" t="t" r="r" b="b"/>
              <a:pathLst>
                <a:path w="132" h="94" extrusionOk="0">
                  <a:moveTo>
                    <a:pt x="71" y="0"/>
                  </a:moveTo>
                  <a:cubicBezTo>
                    <a:pt x="49" y="0"/>
                    <a:pt x="25" y="3"/>
                    <a:pt x="1" y="9"/>
                  </a:cubicBezTo>
                  <a:cubicBezTo>
                    <a:pt x="24" y="67"/>
                    <a:pt x="47" y="94"/>
                    <a:pt x="69" y="94"/>
                  </a:cubicBezTo>
                  <a:cubicBezTo>
                    <a:pt x="92" y="94"/>
                    <a:pt x="114" y="64"/>
                    <a:pt x="132" y="9"/>
                  </a:cubicBezTo>
                  <a:cubicBezTo>
                    <a:pt x="114" y="3"/>
                    <a:pt x="93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2"/>
            <p:cNvSpPr/>
            <p:nvPr/>
          </p:nvSpPr>
          <p:spPr>
            <a:xfrm>
              <a:off x="5271175" y="2000150"/>
              <a:ext cx="6275" cy="5600"/>
            </a:xfrm>
            <a:custGeom>
              <a:avLst/>
              <a:gdLst/>
              <a:ahLst/>
              <a:cxnLst/>
              <a:rect l="l" t="t" r="r" b="b"/>
              <a:pathLst>
                <a:path w="251" h="224" extrusionOk="0">
                  <a:moveTo>
                    <a:pt x="126" y="1"/>
                  </a:moveTo>
                  <a:cubicBezTo>
                    <a:pt x="84" y="1"/>
                    <a:pt x="42" y="4"/>
                    <a:pt x="1" y="10"/>
                  </a:cubicBezTo>
                  <a:cubicBezTo>
                    <a:pt x="1" y="105"/>
                    <a:pt x="1" y="224"/>
                    <a:pt x="120" y="224"/>
                  </a:cubicBezTo>
                  <a:cubicBezTo>
                    <a:pt x="251" y="224"/>
                    <a:pt x="251" y="105"/>
                    <a:pt x="251" y="10"/>
                  </a:cubicBezTo>
                  <a:cubicBezTo>
                    <a:pt x="209" y="4"/>
                    <a:pt x="167" y="1"/>
                    <a:pt x="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2"/>
            <p:cNvSpPr/>
            <p:nvPr/>
          </p:nvSpPr>
          <p:spPr>
            <a:xfrm>
              <a:off x="5299750" y="1796175"/>
              <a:ext cx="75350" cy="16400"/>
            </a:xfrm>
            <a:custGeom>
              <a:avLst/>
              <a:gdLst/>
              <a:ahLst/>
              <a:cxnLst/>
              <a:rect l="l" t="t" r="r" b="b"/>
              <a:pathLst>
                <a:path w="3014" h="656" extrusionOk="0">
                  <a:moveTo>
                    <a:pt x="453" y="1"/>
                  </a:moveTo>
                  <a:cubicBezTo>
                    <a:pt x="358" y="1"/>
                    <a:pt x="298" y="13"/>
                    <a:pt x="227" y="60"/>
                  </a:cubicBezTo>
                  <a:cubicBezTo>
                    <a:pt x="1" y="584"/>
                    <a:pt x="72" y="656"/>
                    <a:pt x="787" y="656"/>
                  </a:cubicBezTo>
                  <a:cubicBezTo>
                    <a:pt x="937" y="646"/>
                    <a:pt x="1079" y="576"/>
                    <a:pt x="1235" y="576"/>
                  </a:cubicBezTo>
                  <a:cubicBezTo>
                    <a:pt x="1263" y="576"/>
                    <a:pt x="1293" y="579"/>
                    <a:pt x="1322" y="584"/>
                  </a:cubicBezTo>
                  <a:cubicBezTo>
                    <a:pt x="1358" y="584"/>
                    <a:pt x="1382" y="596"/>
                    <a:pt x="1418" y="596"/>
                  </a:cubicBezTo>
                  <a:lnTo>
                    <a:pt x="1584" y="596"/>
                  </a:lnTo>
                  <a:cubicBezTo>
                    <a:pt x="1656" y="596"/>
                    <a:pt x="1739" y="584"/>
                    <a:pt x="1822" y="584"/>
                  </a:cubicBezTo>
                  <a:lnTo>
                    <a:pt x="1965" y="584"/>
                  </a:lnTo>
                  <a:cubicBezTo>
                    <a:pt x="2001" y="566"/>
                    <a:pt x="2043" y="557"/>
                    <a:pt x="2084" y="557"/>
                  </a:cubicBezTo>
                  <a:cubicBezTo>
                    <a:pt x="2126" y="557"/>
                    <a:pt x="2168" y="566"/>
                    <a:pt x="2203" y="584"/>
                  </a:cubicBezTo>
                  <a:cubicBezTo>
                    <a:pt x="2229" y="589"/>
                    <a:pt x="2253" y="591"/>
                    <a:pt x="2277" y="591"/>
                  </a:cubicBezTo>
                  <a:cubicBezTo>
                    <a:pt x="2344" y="591"/>
                    <a:pt x="2407" y="577"/>
                    <a:pt x="2469" y="577"/>
                  </a:cubicBezTo>
                  <a:cubicBezTo>
                    <a:pt x="2492" y="577"/>
                    <a:pt x="2514" y="579"/>
                    <a:pt x="2537" y="584"/>
                  </a:cubicBezTo>
                  <a:cubicBezTo>
                    <a:pt x="2596" y="596"/>
                    <a:pt x="2632" y="596"/>
                    <a:pt x="2692" y="596"/>
                  </a:cubicBezTo>
                  <a:cubicBezTo>
                    <a:pt x="2787" y="584"/>
                    <a:pt x="2846" y="537"/>
                    <a:pt x="2894" y="465"/>
                  </a:cubicBezTo>
                  <a:cubicBezTo>
                    <a:pt x="2918" y="382"/>
                    <a:pt x="2977" y="322"/>
                    <a:pt x="3013" y="251"/>
                  </a:cubicBezTo>
                  <a:lnTo>
                    <a:pt x="3013" y="156"/>
                  </a:lnTo>
                  <a:cubicBezTo>
                    <a:pt x="2858" y="132"/>
                    <a:pt x="2715" y="108"/>
                    <a:pt x="2561" y="96"/>
                  </a:cubicBezTo>
                  <a:cubicBezTo>
                    <a:pt x="2500" y="49"/>
                    <a:pt x="2435" y="36"/>
                    <a:pt x="2375" y="36"/>
                  </a:cubicBezTo>
                  <a:cubicBezTo>
                    <a:pt x="2330" y="36"/>
                    <a:pt x="2287" y="43"/>
                    <a:pt x="2251" y="48"/>
                  </a:cubicBezTo>
                  <a:cubicBezTo>
                    <a:pt x="1992" y="74"/>
                    <a:pt x="1735" y="88"/>
                    <a:pt x="1479" y="88"/>
                  </a:cubicBezTo>
                  <a:cubicBezTo>
                    <a:pt x="1135" y="88"/>
                    <a:pt x="794" y="62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2"/>
            <p:cNvSpPr/>
            <p:nvPr/>
          </p:nvSpPr>
          <p:spPr>
            <a:xfrm>
              <a:off x="5280100" y="1796175"/>
              <a:ext cx="57175" cy="22875"/>
            </a:xfrm>
            <a:custGeom>
              <a:avLst/>
              <a:gdLst/>
              <a:ahLst/>
              <a:cxnLst/>
              <a:rect l="l" t="t" r="r" b="b"/>
              <a:pathLst>
                <a:path w="2287" h="915" extrusionOk="0">
                  <a:moveTo>
                    <a:pt x="828" y="1"/>
                  </a:moveTo>
                  <a:cubicBezTo>
                    <a:pt x="766" y="1"/>
                    <a:pt x="699" y="17"/>
                    <a:pt x="644" y="48"/>
                  </a:cubicBezTo>
                  <a:cubicBezTo>
                    <a:pt x="501" y="120"/>
                    <a:pt x="465" y="299"/>
                    <a:pt x="311" y="358"/>
                  </a:cubicBezTo>
                  <a:cubicBezTo>
                    <a:pt x="180" y="429"/>
                    <a:pt x="1" y="465"/>
                    <a:pt x="13" y="668"/>
                  </a:cubicBezTo>
                  <a:cubicBezTo>
                    <a:pt x="61" y="727"/>
                    <a:pt x="108" y="763"/>
                    <a:pt x="168" y="787"/>
                  </a:cubicBezTo>
                  <a:cubicBezTo>
                    <a:pt x="268" y="826"/>
                    <a:pt x="370" y="836"/>
                    <a:pt x="474" y="836"/>
                  </a:cubicBezTo>
                  <a:cubicBezTo>
                    <a:pt x="593" y="836"/>
                    <a:pt x="714" y="822"/>
                    <a:pt x="834" y="822"/>
                  </a:cubicBezTo>
                  <a:lnTo>
                    <a:pt x="918" y="822"/>
                  </a:lnTo>
                  <a:cubicBezTo>
                    <a:pt x="1024" y="858"/>
                    <a:pt x="1138" y="914"/>
                    <a:pt x="1251" y="914"/>
                  </a:cubicBezTo>
                  <a:cubicBezTo>
                    <a:pt x="1328" y="914"/>
                    <a:pt x="1405" y="888"/>
                    <a:pt x="1477" y="810"/>
                  </a:cubicBezTo>
                  <a:cubicBezTo>
                    <a:pt x="1557" y="822"/>
                    <a:pt x="1636" y="828"/>
                    <a:pt x="1715" y="828"/>
                  </a:cubicBezTo>
                  <a:cubicBezTo>
                    <a:pt x="1874" y="828"/>
                    <a:pt x="2033" y="807"/>
                    <a:pt x="2192" y="775"/>
                  </a:cubicBezTo>
                  <a:cubicBezTo>
                    <a:pt x="2287" y="703"/>
                    <a:pt x="2287" y="608"/>
                    <a:pt x="2204" y="525"/>
                  </a:cubicBezTo>
                  <a:lnTo>
                    <a:pt x="2204" y="513"/>
                  </a:lnTo>
                  <a:cubicBezTo>
                    <a:pt x="2138" y="471"/>
                    <a:pt x="2067" y="456"/>
                    <a:pt x="1994" y="456"/>
                  </a:cubicBezTo>
                  <a:cubicBezTo>
                    <a:pt x="1921" y="456"/>
                    <a:pt x="1846" y="471"/>
                    <a:pt x="1775" y="489"/>
                  </a:cubicBezTo>
                  <a:cubicBezTo>
                    <a:pt x="1621" y="510"/>
                    <a:pt x="1449" y="539"/>
                    <a:pt x="1290" y="539"/>
                  </a:cubicBezTo>
                  <a:cubicBezTo>
                    <a:pt x="1265" y="539"/>
                    <a:pt x="1240" y="538"/>
                    <a:pt x="1215" y="537"/>
                  </a:cubicBezTo>
                  <a:cubicBezTo>
                    <a:pt x="882" y="525"/>
                    <a:pt x="918" y="346"/>
                    <a:pt x="1084" y="132"/>
                  </a:cubicBezTo>
                  <a:cubicBezTo>
                    <a:pt x="1061" y="72"/>
                    <a:pt x="1013" y="37"/>
                    <a:pt x="918" y="13"/>
                  </a:cubicBezTo>
                  <a:cubicBezTo>
                    <a:pt x="890" y="5"/>
                    <a:pt x="860" y="1"/>
                    <a:pt x="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2"/>
            <p:cNvSpPr/>
            <p:nvPr/>
          </p:nvSpPr>
          <p:spPr>
            <a:xfrm>
              <a:off x="5278925" y="1817325"/>
              <a:ext cx="17275" cy="13700"/>
            </a:xfrm>
            <a:custGeom>
              <a:avLst/>
              <a:gdLst/>
              <a:ahLst/>
              <a:cxnLst/>
              <a:rect l="l" t="t" r="r" b="b"/>
              <a:pathLst>
                <a:path w="691" h="548" extrusionOk="0">
                  <a:moveTo>
                    <a:pt x="453" y="0"/>
                  </a:moveTo>
                  <a:cubicBezTo>
                    <a:pt x="358" y="0"/>
                    <a:pt x="250" y="24"/>
                    <a:pt x="179" y="72"/>
                  </a:cubicBezTo>
                  <a:cubicBezTo>
                    <a:pt x="96" y="179"/>
                    <a:pt x="0" y="274"/>
                    <a:pt x="60" y="417"/>
                  </a:cubicBezTo>
                  <a:cubicBezTo>
                    <a:pt x="155" y="536"/>
                    <a:pt x="274" y="548"/>
                    <a:pt x="405" y="548"/>
                  </a:cubicBezTo>
                  <a:cubicBezTo>
                    <a:pt x="524" y="536"/>
                    <a:pt x="608" y="524"/>
                    <a:pt x="667" y="417"/>
                  </a:cubicBezTo>
                  <a:cubicBezTo>
                    <a:pt x="667" y="334"/>
                    <a:pt x="691" y="238"/>
                    <a:pt x="667" y="155"/>
                  </a:cubicBezTo>
                  <a:lnTo>
                    <a:pt x="631" y="60"/>
                  </a:lnTo>
                  <a:cubicBezTo>
                    <a:pt x="572" y="36"/>
                    <a:pt x="512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2"/>
            <p:cNvSpPr/>
            <p:nvPr/>
          </p:nvSpPr>
          <p:spPr>
            <a:xfrm>
              <a:off x="5349175" y="1806600"/>
              <a:ext cx="16975" cy="10275"/>
            </a:xfrm>
            <a:custGeom>
              <a:avLst/>
              <a:gdLst/>
              <a:ahLst/>
              <a:cxnLst/>
              <a:rect l="l" t="t" r="r" b="b"/>
              <a:pathLst>
                <a:path w="679" h="411" extrusionOk="0">
                  <a:moveTo>
                    <a:pt x="440" y="1"/>
                  </a:moveTo>
                  <a:cubicBezTo>
                    <a:pt x="356" y="1"/>
                    <a:pt x="265" y="74"/>
                    <a:pt x="179" y="96"/>
                  </a:cubicBezTo>
                  <a:cubicBezTo>
                    <a:pt x="167" y="108"/>
                    <a:pt x="143" y="108"/>
                    <a:pt x="119" y="120"/>
                  </a:cubicBezTo>
                  <a:lnTo>
                    <a:pt x="24" y="227"/>
                  </a:lnTo>
                  <a:cubicBezTo>
                    <a:pt x="24" y="251"/>
                    <a:pt x="0" y="274"/>
                    <a:pt x="0" y="298"/>
                  </a:cubicBezTo>
                  <a:cubicBezTo>
                    <a:pt x="83" y="381"/>
                    <a:pt x="160" y="411"/>
                    <a:pt x="236" y="411"/>
                  </a:cubicBezTo>
                  <a:cubicBezTo>
                    <a:pt x="367" y="411"/>
                    <a:pt x="491" y="319"/>
                    <a:pt x="619" y="251"/>
                  </a:cubicBezTo>
                  <a:cubicBezTo>
                    <a:pt x="679" y="215"/>
                    <a:pt x="679" y="167"/>
                    <a:pt x="596" y="132"/>
                  </a:cubicBezTo>
                  <a:cubicBezTo>
                    <a:pt x="548" y="32"/>
                    <a:pt x="496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2"/>
            <p:cNvSpPr/>
            <p:nvPr/>
          </p:nvSpPr>
          <p:spPr>
            <a:xfrm>
              <a:off x="5335175" y="1808175"/>
              <a:ext cx="12525" cy="8225"/>
            </a:xfrm>
            <a:custGeom>
              <a:avLst/>
              <a:gdLst/>
              <a:ahLst/>
              <a:cxnLst/>
              <a:rect l="l" t="t" r="r" b="b"/>
              <a:pathLst>
                <a:path w="501" h="329" extrusionOk="0">
                  <a:moveTo>
                    <a:pt x="297" y="0"/>
                  </a:moveTo>
                  <a:cubicBezTo>
                    <a:pt x="248" y="0"/>
                    <a:pt x="197" y="15"/>
                    <a:pt x="144" y="45"/>
                  </a:cubicBezTo>
                  <a:cubicBezTo>
                    <a:pt x="108" y="45"/>
                    <a:pt x="60" y="45"/>
                    <a:pt x="13" y="57"/>
                  </a:cubicBezTo>
                  <a:cubicBezTo>
                    <a:pt x="1" y="140"/>
                    <a:pt x="1" y="223"/>
                    <a:pt x="1" y="307"/>
                  </a:cubicBezTo>
                  <a:cubicBezTo>
                    <a:pt x="71" y="317"/>
                    <a:pt x="139" y="329"/>
                    <a:pt x="205" y="329"/>
                  </a:cubicBezTo>
                  <a:cubicBezTo>
                    <a:pt x="296" y="329"/>
                    <a:pt x="382" y="306"/>
                    <a:pt x="465" y="223"/>
                  </a:cubicBezTo>
                  <a:cubicBezTo>
                    <a:pt x="501" y="164"/>
                    <a:pt x="501" y="104"/>
                    <a:pt x="441" y="45"/>
                  </a:cubicBezTo>
                  <a:cubicBezTo>
                    <a:pt x="394" y="15"/>
                    <a:pt x="346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2"/>
            <p:cNvSpPr/>
            <p:nvPr/>
          </p:nvSpPr>
          <p:spPr>
            <a:xfrm>
              <a:off x="5324475" y="1823725"/>
              <a:ext cx="14300" cy="3750"/>
            </a:xfrm>
            <a:custGeom>
              <a:avLst/>
              <a:gdLst/>
              <a:ahLst/>
              <a:cxnLst/>
              <a:rect l="l" t="t" r="r" b="b"/>
              <a:pathLst>
                <a:path w="572" h="150" extrusionOk="0">
                  <a:moveTo>
                    <a:pt x="290" y="0"/>
                  </a:moveTo>
                  <a:cubicBezTo>
                    <a:pt x="196" y="0"/>
                    <a:pt x="101" y="48"/>
                    <a:pt x="0" y="137"/>
                  </a:cubicBezTo>
                  <a:cubicBezTo>
                    <a:pt x="191" y="137"/>
                    <a:pt x="381" y="149"/>
                    <a:pt x="572" y="149"/>
                  </a:cubicBezTo>
                  <a:cubicBezTo>
                    <a:pt x="476" y="48"/>
                    <a:pt x="384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2"/>
            <p:cNvSpPr/>
            <p:nvPr/>
          </p:nvSpPr>
          <p:spPr>
            <a:xfrm>
              <a:off x="5363750" y="1807975"/>
              <a:ext cx="10450" cy="6850"/>
            </a:xfrm>
            <a:custGeom>
              <a:avLst/>
              <a:gdLst/>
              <a:ahLst/>
              <a:cxnLst/>
              <a:rect l="l" t="t" r="r" b="b"/>
              <a:pathLst>
                <a:path w="418" h="274" extrusionOk="0">
                  <a:moveTo>
                    <a:pt x="278" y="1"/>
                  </a:moveTo>
                  <a:cubicBezTo>
                    <a:pt x="232" y="1"/>
                    <a:pt x="183" y="18"/>
                    <a:pt x="132" y="53"/>
                  </a:cubicBezTo>
                  <a:cubicBezTo>
                    <a:pt x="96" y="53"/>
                    <a:pt x="48" y="53"/>
                    <a:pt x="1" y="65"/>
                  </a:cubicBezTo>
                  <a:cubicBezTo>
                    <a:pt x="13" y="112"/>
                    <a:pt x="13" y="136"/>
                    <a:pt x="13" y="184"/>
                  </a:cubicBezTo>
                  <a:cubicBezTo>
                    <a:pt x="103" y="237"/>
                    <a:pt x="183" y="273"/>
                    <a:pt x="249" y="273"/>
                  </a:cubicBezTo>
                  <a:cubicBezTo>
                    <a:pt x="332" y="273"/>
                    <a:pt x="391" y="217"/>
                    <a:pt x="417" y="65"/>
                  </a:cubicBezTo>
                  <a:cubicBezTo>
                    <a:pt x="374" y="21"/>
                    <a:pt x="328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2"/>
            <p:cNvSpPr/>
            <p:nvPr/>
          </p:nvSpPr>
          <p:spPr>
            <a:xfrm>
              <a:off x="5295600" y="1815600"/>
              <a:ext cx="8050" cy="5600"/>
            </a:xfrm>
            <a:custGeom>
              <a:avLst/>
              <a:gdLst/>
              <a:ahLst/>
              <a:cxnLst/>
              <a:rect l="l" t="t" r="r" b="b"/>
              <a:pathLst>
                <a:path w="322" h="224" extrusionOk="0">
                  <a:moveTo>
                    <a:pt x="120" y="1"/>
                  </a:moveTo>
                  <a:cubicBezTo>
                    <a:pt x="57" y="1"/>
                    <a:pt x="16" y="44"/>
                    <a:pt x="0" y="153"/>
                  </a:cubicBezTo>
                  <a:cubicBezTo>
                    <a:pt x="24" y="176"/>
                    <a:pt x="24" y="188"/>
                    <a:pt x="24" y="224"/>
                  </a:cubicBezTo>
                  <a:cubicBezTo>
                    <a:pt x="119" y="164"/>
                    <a:pt x="214" y="117"/>
                    <a:pt x="322" y="57"/>
                  </a:cubicBezTo>
                  <a:cubicBezTo>
                    <a:pt x="298" y="45"/>
                    <a:pt x="274" y="33"/>
                    <a:pt x="238" y="33"/>
                  </a:cubicBezTo>
                  <a:cubicBezTo>
                    <a:pt x="193" y="13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2"/>
            <p:cNvSpPr/>
            <p:nvPr/>
          </p:nvSpPr>
          <p:spPr>
            <a:xfrm>
              <a:off x="5367625" y="1806000"/>
              <a:ext cx="6875" cy="3600"/>
            </a:xfrm>
            <a:custGeom>
              <a:avLst/>
              <a:gdLst/>
              <a:ahLst/>
              <a:cxnLst/>
              <a:rect l="l" t="t" r="r" b="b"/>
              <a:pathLst>
                <a:path w="275" h="144" extrusionOk="0">
                  <a:moveTo>
                    <a:pt x="143" y="1"/>
                  </a:moveTo>
                  <a:cubicBezTo>
                    <a:pt x="96" y="36"/>
                    <a:pt x="36" y="84"/>
                    <a:pt x="0" y="132"/>
                  </a:cubicBezTo>
                  <a:cubicBezTo>
                    <a:pt x="84" y="132"/>
                    <a:pt x="191" y="144"/>
                    <a:pt x="274" y="144"/>
                  </a:cubicBezTo>
                  <a:lnTo>
                    <a:pt x="274" y="13"/>
                  </a:lnTo>
                  <a:cubicBezTo>
                    <a:pt x="227" y="13"/>
                    <a:pt x="191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2"/>
            <p:cNvSpPr/>
            <p:nvPr/>
          </p:nvSpPr>
          <p:spPr>
            <a:xfrm>
              <a:off x="5346200" y="1808675"/>
              <a:ext cx="5075" cy="5400"/>
            </a:xfrm>
            <a:custGeom>
              <a:avLst/>
              <a:gdLst/>
              <a:ahLst/>
              <a:cxnLst/>
              <a:rect l="l" t="t" r="r" b="b"/>
              <a:pathLst>
                <a:path w="203" h="216" extrusionOk="0">
                  <a:moveTo>
                    <a:pt x="119" y="1"/>
                  </a:moveTo>
                  <a:cubicBezTo>
                    <a:pt x="84" y="25"/>
                    <a:pt x="48" y="25"/>
                    <a:pt x="0" y="25"/>
                  </a:cubicBezTo>
                  <a:cubicBezTo>
                    <a:pt x="0" y="84"/>
                    <a:pt x="24" y="144"/>
                    <a:pt x="24" y="203"/>
                  </a:cubicBezTo>
                  <a:cubicBezTo>
                    <a:pt x="34" y="198"/>
                    <a:pt x="46" y="196"/>
                    <a:pt x="58" y="196"/>
                  </a:cubicBezTo>
                  <a:cubicBezTo>
                    <a:pt x="75" y="196"/>
                    <a:pt x="93" y="201"/>
                    <a:pt x="107" y="215"/>
                  </a:cubicBezTo>
                  <a:lnTo>
                    <a:pt x="143" y="168"/>
                  </a:lnTo>
                  <a:cubicBezTo>
                    <a:pt x="167" y="144"/>
                    <a:pt x="179" y="108"/>
                    <a:pt x="203" y="84"/>
                  </a:cubicBezTo>
                  <a:cubicBezTo>
                    <a:pt x="179" y="49"/>
                    <a:pt x="155" y="37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2"/>
            <p:cNvSpPr/>
            <p:nvPr/>
          </p:nvSpPr>
          <p:spPr>
            <a:xfrm>
              <a:off x="5866500" y="2103950"/>
              <a:ext cx="6275" cy="3100"/>
            </a:xfrm>
            <a:custGeom>
              <a:avLst/>
              <a:gdLst/>
              <a:ahLst/>
              <a:cxnLst/>
              <a:rect l="l" t="t" r="r" b="b"/>
              <a:pathLst>
                <a:path w="251" h="124" extrusionOk="0">
                  <a:moveTo>
                    <a:pt x="0" y="1"/>
                  </a:moveTo>
                  <a:cubicBezTo>
                    <a:pt x="49" y="98"/>
                    <a:pt x="113" y="124"/>
                    <a:pt x="192" y="124"/>
                  </a:cubicBezTo>
                  <a:cubicBezTo>
                    <a:pt x="211" y="124"/>
                    <a:pt x="230" y="122"/>
                    <a:pt x="250" y="120"/>
                  </a:cubicBezTo>
                  <a:cubicBezTo>
                    <a:pt x="203" y="1"/>
                    <a:pt x="119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2"/>
            <p:cNvSpPr/>
            <p:nvPr/>
          </p:nvSpPr>
          <p:spPr>
            <a:xfrm>
              <a:off x="5876025" y="2103950"/>
              <a:ext cx="5375" cy="3600"/>
            </a:xfrm>
            <a:custGeom>
              <a:avLst/>
              <a:gdLst/>
              <a:ahLst/>
              <a:cxnLst/>
              <a:rect l="l" t="t" r="r" b="b"/>
              <a:pathLst>
                <a:path w="215" h="144" extrusionOk="0">
                  <a:moveTo>
                    <a:pt x="179" y="1"/>
                  </a:moveTo>
                  <a:cubicBezTo>
                    <a:pt x="119" y="49"/>
                    <a:pt x="60" y="108"/>
                    <a:pt x="0" y="144"/>
                  </a:cubicBezTo>
                  <a:cubicBezTo>
                    <a:pt x="84" y="132"/>
                    <a:pt x="119" y="120"/>
                    <a:pt x="179" y="120"/>
                  </a:cubicBezTo>
                  <a:lnTo>
                    <a:pt x="215" y="60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2"/>
            <p:cNvSpPr/>
            <p:nvPr/>
          </p:nvSpPr>
          <p:spPr>
            <a:xfrm>
              <a:off x="5880475" y="2103950"/>
              <a:ext cx="2425" cy="2725"/>
            </a:xfrm>
            <a:custGeom>
              <a:avLst/>
              <a:gdLst/>
              <a:ahLst/>
              <a:cxnLst/>
              <a:rect l="l" t="t" r="r" b="b"/>
              <a:pathLst>
                <a:path w="97" h="109" extrusionOk="0">
                  <a:moveTo>
                    <a:pt x="1" y="1"/>
                  </a:moveTo>
                  <a:lnTo>
                    <a:pt x="1" y="108"/>
                  </a:lnTo>
                  <a:cubicBezTo>
                    <a:pt x="96" y="72"/>
                    <a:pt x="96" y="2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5244400" y="1833600"/>
              <a:ext cx="32450" cy="112325"/>
            </a:xfrm>
            <a:custGeom>
              <a:avLst/>
              <a:gdLst/>
              <a:ahLst/>
              <a:cxnLst/>
              <a:rect l="l" t="t" r="r" b="b"/>
              <a:pathLst>
                <a:path w="1298" h="4493" extrusionOk="0">
                  <a:moveTo>
                    <a:pt x="896" y="1"/>
                  </a:moveTo>
                  <a:cubicBezTo>
                    <a:pt x="619" y="1"/>
                    <a:pt x="614" y="254"/>
                    <a:pt x="536" y="445"/>
                  </a:cubicBezTo>
                  <a:cubicBezTo>
                    <a:pt x="488" y="576"/>
                    <a:pt x="488" y="707"/>
                    <a:pt x="488" y="861"/>
                  </a:cubicBezTo>
                  <a:cubicBezTo>
                    <a:pt x="417" y="1314"/>
                    <a:pt x="262" y="1766"/>
                    <a:pt x="215" y="2242"/>
                  </a:cubicBezTo>
                  <a:cubicBezTo>
                    <a:pt x="203" y="2385"/>
                    <a:pt x="179" y="2528"/>
                    <a:pt x="143" y="2659"/>
                  </a:cubicBezTo>
                  <a:cubicBezTo>
                    <a:pt x="0" y="3040"/>
                    <a:pt x="72" y="3445"/>
                    <a:pt x="143" y="3850"/>
                  </a:cubicBezTo>
                  <a:cubicBezTo>
                    <a:pt x="203" y="4088"/>
                    <a:pt x="84" y="4409"/>
                    <a:pt x="476" y="4493"/>
                  </a:cubicBezTo>
                  <a:cubicBezTo>
                    <a:pt x="679" y="4159"/>
                    <a:pt x="607" y="3790"/>
                    <a:pt x="631" y="3445"/>
                  </a:cubicBezTo>
                  <a:cubicBezTo>
                    <a:pt x="715" y="2600"/>
                    <a:pt x="667" y="1719"/>
                    <a:pt x="1072" y="921"/>
                  </a:cubicBezTo>
                  <a:lnTo>
                    <a:pt x="1060" y="861"/>
                  </a:lnTo>
                  <a:cubicBezTo>
                    <a:pt x="1060" y="802"/>
                    <a:pt x="1072" y="766"/>
                    <a:pt x="1119" y="766"/>
                  </a:cubicBezTo>
                  <a:lnTo>
                    <a:pt x="1143" y="718"/>
                  </a:lnTo>
                  <a:cubicBezTo>
                    <a:pt x="1155" y="683"/>
                    <a:pt x="1179" y="647"/>
                    <a:pt x="1203" y="623"/>
                  </a:cubicBezTo>
                  <a:cubicBezTo>
                    <a:pt x="1179" y="385"/>
                    <a:pt x="1298" y="99"/>
                    <a:pt x="953" y="4"/>
                  </a:cubicBezTo>
                  <a:cubicBezTo>
                    <a:pt x="933" y="2"/>
                    <a:pt x="914" y="1"/>
                    <a:pt x="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5244100" y="1926650"/>
              <a:ext cx="22350" cy="96850"/>
            </a:xfrm>
            <a:custGeom>
              <a:avLst/>
              <a:gdLst/>
              <a:ahLst/>
              <a:cxnLst/>
              <a:rect l="l" t="t" r="r" b="b"/>
              <a:pathLst>
                <a:path w="894" h="3874" extrusionOk="0">
                  <a:moveTo>
                    <a:pt x="246" y="1"/>
                  </a:moveTo>
                  <a:cubicBezTo>
                    <a:pt x="228" y="1"/>
                    <a:pt x="211" y="4"/>
                    <a:pt x="191" y="9"/>
                  </a:cubicBezTo>
                  <a:cubicBezTo>
                    <a:pt x="155" y="56"/>
                    <a:pt x="131" y="92"/>
                    <a:pt x="107" y="152"/>
                  </a:cubicBezTo>
                  <a:cubicBezTo>
                    <a:pt x="96" y="211"/>
                    <a:pt x="84" y="271"/>
                    <a:pt x="84" y="330"/>
                  </a:cubicBezTo>
                  <a:cubicBezTo>
                    <a:pt x="72" y="390"/>
                    <a:pt x="72" y="449"/>
                    <a:pt x="72" y="509"/>
                  </a:cubicBezTo>
                  <a:cubicBezTo>
                    <a:pt x="60" y="568"/>
                    <a:pt x="60" y="628"/>
                    <a:pt x="60" y="687"/>
                  </a:cubicBezTo>
                  <a:cubicBezTo>
                    <a:pt x="36" y="747"/>
                    <a:pt x="36" y="806"/>
                    <a:pt x="36" y="866"/>
                  </a:cubicBezTo>
                  <a:lnTo>
                    <a:pt x="36" y="1056"/>
                  </a:lnTo>
                  <a:cubicBezTo>
                    <a:pt x="36" y="1330"/>
                    <a:pt x="12" y="1592"/>
                    <a:pt x="84" y="1866"/>
                  </a:cubicBezTo>
                  <a:cubicBezTo>
                    <a:pt x="119" y="1926"/>
                    <a:pt x="143" y="1985"/>
                    <a:pt x="191" y="2045"/>
                  </a:cubicBezTo>
                  <a:cubicBezTo>
                    <a:pt x="179" y="2330"/>
                    <a:pt x="298" y="2640"/>
                    <a:pt x="84" y="2902"/>
                  </a:cubicBezTo>
                  <a:cubicBezTo>
                    <a:pt x="96" y="2938"/>
                    <a:pt x="96" y="2985"/>
                    <a:pt x="84" y="3021"/>
                  </a:cubicBezTo>
                  <a:lnTo>
                    <a:pt x="84" y="3104"/>
                  </a:lnTo>
                  <a:cubicBezTo>
                    <a:pt x="179" y="3200"/>
                    <a:pt x="0" y="3164"/>
                    <a:pt x="24" y="3223"/>
                  </a:cubicBezTo>
                  <a:cubicBezTo>
                    <a:pt x="24" y="3283"/>
                    <a:pt x="24" y="3319"/>
                    <a:pt x="36" y="3366"/>
                  </a:cubicBezTo>
                  <a:cubicBezTo>
                    <a:pt x="72" y="3438"/>
                    <a:pt x="84" y="3521"/>
                    <a:pt x="96" y="3592"/>
                  </a:cubicBezTo>
                  <a:cubicBezTo>
                    <a:pt x="107" y="3640"/>
                    <a:pt x="143" y="3676"/>
                    <a:pt x="179" y="3723"/>
                  </a:cubicBezTo>
                  <a:cubicBezTo>
                    <a:pt x="191" y="3735"/>
                    <a:pt x="215" y="3759"/>
                    <a:pt x="238" y="3771"/>
                  </a:cubicBezTo>
                  <a:cubicBezTo>
                    <a:pt x="323" y="3836"/>
                    <a:pt x="427" y="3873"/>
                    <a:pt x="524" y="3873"/>
                  </a:cubicBezTo>
                  <a:cubicBezTo>
                    <a:pt x="604" y="3873"/>
                    <a:pt x="680" y="3849"/>
                    <a:pt x="739" y="3795"/>
                  </a:cubicBezTo>
                  <a:cubicBezTo>
                    <a:pt x="893" y="3664"/>
                    <a:pt x="667" y="3521"/>
                    <a:pt x="655" y="3354"/>
                  </a:cubicBezTo>
                  <a:cubicBezTo>
                    <a:pt x="358" y="3307"/>
                    <a:pt x="298" y="3164"/>
                    <a:pt x="477" y="2902"/>
                  </a:cubicBezTo>
                  <a:cubicBezTo>
                    <a:pt x="488" y="2176"/>
                    <a:pt x="488" y="1461"/>
                    <a:pt x="488" y="747"/>
                  </a:cubicBezTo>
                  <a:cubicBezTo>
                    <a:pt x="262" y="544"/>
                    <a:pt x="393" y="259"/>
                    <a:pt x="334" y="21"/>
                  </a:cubicBezTo>
                  <a:cubicBezTo>
                    <a:pt x="299" y="7"/>
                    <a:pt x="272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5270000" y="1851150"/>
              <a:ext cx="7750" cy="7875"/>
            </a:xfrm>
            <a:custGeom>
              <a:avLst/>
              <a:gdLst/>
              <a:ahLst/>
              <a:cxnLst/>
              <a:rect l="l" t="t" r="r" b="b"/>
              <a:pathLst>
                <a:path w="310" h="315" extrusionOk="0">
                  <a:moveTo>
                    <a:pt x="133" y="0"/>
                  </a:moveTo>
                  <a:cubicBezTo>
                    <a:pt x="112" y="0"/>
                    <a:pt x="99" y="16"/>
                    <a:pt x="72" y="52"/>
                  </a:cubicBezTo>
                  <a:lnTo>
                    <a:pt x="60" y="64"/>
                  </a:lnTo>
                  <a:cubicBezTo>
                    <a:pt x="12" y="112"/>
                    <a:pt x="0" y="135"/>
                    <a:pt x="48" y="183"/>
                  </a:cubicBezTo>
                  <a:lnTo>
                    <a:pt x="48" y="195"/>
                  </a:lnTo>
                  <a:cubicBezTo>
                    <a:pt x="131" y="243"/>
                    <a:pt x="226" y="266"/>
                    <a:pt x="310" y="314"/>
                  </a:cubicBezTo>
                  <a:cubicBezTo>
                    <a:pt x="310" y="207"/>
                    <a:pt x="298" y="112"/>
                    <a:pt x="179" y="64"/>
                  </a:cubicBezTo>
                  <a:cubicBezTo>
                    <a:pt x="179" y="52"/>
                    <a:pt x="167" y="40"/>
                    <a:pt x="155" y="5"/>
                  </a:cubicBezTo>
                  <a:cubicBezTo>
                    <a:pt x="147" y="2"/>
                    <a:pt x="139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5727775" y="1773850"/>
              <a:ext cx="23250" cy="9250"/>
            </a:xfrm>
            <a:custGeom>
              <a:avLst/>
              <a:gdLst/>
              <a:ahLst/>
              <a:cxnLst/>
              <a:rect l="l" t="t" r="r" b="b"/>
              <a:pathLst>
                <a:path w="930" h="370" extrusionOk="0">
                  <a:moveTo>
                    <a:pt x="84" y="1"/>
                  </a:moveTo>
                  <a:cubicBezTo>
                    <a:pt x="1" y="96"/>
                    <a:pt x="1" y="179"/>
                    <a:pt x="72" y="275"/>
                  </a:cubicBezTo>
                  <a:cubicBezTo>
                    <a:pt x="180" y="299"/>
                    <a:pt x="263" y="346"/>
                    <a:pt x="370" y="370"/>
                  </a:cubicBezTo>
                  <a:cubicBezTo>
                    <a:pt x="382" y="227"/>
                    <a:pt x="477" y="132"/>
                    <a:pt x="632" y="132"/>
                  </a:cubicBezTo>
                  <a:cubicBezTo>
                    <a:pt x="751" y="132"/>
                    <a:pt x="858" y="120"/>
                    <a:pt x="930" y="13"/>
                  </a:cubicBezTo>
                  <a:cubicBezTo>
                    <a:pt x="656" y="13"/>
                    <a:pt x="370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5731350" y="1787775"/>
              <a:ext cx="15800" cy="7250"/>
            </a:xfrm>
            <a:custGeom>
              <a:avLst/>
              <a:gdLst/>
              <a:ahLst/>
              <a:cxnLst/>
              <a:rect l="l" t="t" r="r" b="b"/>
              <a:pathLst>
                <a:path w="632" h="290" extrusionOk="0">
                  <a:moveTo>
                    <a:pt x="330" y="1"/>
                  </a:moveTo>
                  <a:cubicBezTo>
                    <a:pt x="235" y="1"/>
                    <a:pt x="145" y="45"/>
                    <a:pt x="72" y="146"/>
                  </a:cubicBezTo>
                  <a:cubicBezTo>
                    <a:pt x="13" y="170"/>
                    <a:pt x="1" y="218"/>
                    <a:pt x="60" y="277"/>
                  </a:cubicBezTo>
                  <a:cubicBezTo>
                    <a:pt x="215" y="289"/>
                    <a:pt x="358" y="289"/>
                    <a:pt x="513" y="289"/>
                  </a:cubicBezTo>
                  <a:cubicBezTo>
                    <a:pt x="537" y="206"/>
                    <a:pt x="632" y="99"/>
                    <a:pt x="513" y="51"/>
                  </a:cubicBezTo>
                  <a:cubicBezTo>
                    <a:pt x="452" y="19"/>
                    <a:pt x="390" y="1"/>
                    <a:pt x="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5719150" y="1773850"/>
              <a:ext cx="10750" cy="8150"/>
            </a:xfrm>
            <a:custGeom>
              <a:avLst/>
              <a:gdLst/>
              <a:ahLst/>
              <a:cxnLst/>
              <a:rect l="l" t="t" r="r" b="b"/>
              <a:pathLst>
                <a:path w="430" h="326" extrusionOk="0">
                  <a:moveTo>
                    <a:pt x="429" y="1"/>
                  </a:moveTo>
                  <a:cubicBezTo>
                    <a:pt x="286" y="1"/>
                    <a:pt x="144" y="13"/>
                    <a:pt x="1" y="13"/>
                  </a:cubicBezTo>
                  <a:lnTo>
                    <a:pt x="1" y="156"/>
                  </a:lnTo>
                  <a:cubicBezTo>
                    <a:pt x="87" y="225"/>
                    <a:pt x="173" y="325"/>
                    <a:pt x="287" y="325"/>
                  </a:cubicBezTo>
                  <a:cubicBezTo>
                    <a:pt x="330" y="325"/>
                    <a:pt x="377" y="311"/>
                    <a:pt x="429" y="275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5722725" y="1788825"/>
              <a:ext cx="7475" cy="6200"/>
            </a:xfrm>
            <a:custGeom>
              <a:avLst/>
              <a:gdLst/>
              <a:ahLst/>
              <a:cxnLst/>
              <a:rect l="l" t="t" r="r" b="b"/>
              <a:pathLst>
                <a:path w="299" h="248" extrusionOk="0">
                  <a:moveTo>
                    <a:pt x="127" y="0"/>
                  </a:moveTo>
                  <a:cubicBezTo>
                    <a:pt x="43" y="0"/>
                    <a:pt x="25" y="118"/>
                    <a:pt x="1" y="247"/>
                  </a:cubicBezTo>
                  <a:lnTo>
                    <a:pt x="155" y="247"/>
                  </a:lnTo>
                  <a:cubicBezTo>
                    <a:pt x="203" y="188"/>
                    <a:pt x="286" y="176"/>
                    <a:pt x="298" y="92"/>
                  </a:cubicBezTo>
                  <a:cubicBezTo>
                    <a:pt x="221" y="27"/>
                    <a:pt x="167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5759050" y="1791425"/>
              <a:ext cx="10425" cy="3750"/>
            </a:xfrm>
            <a:custGeom>
              <a:avLst/>
              <a:gdLst/>
              <a:ahLst/>
              <a:cxnLst/>
              <a:rect l="l" t="t" r="r" b="b"/>
              <a:pathLst>
                <a:path w="417" h="150" extrusionOk="0">
                  <a:moveTo>
                    <a:pt x="223" y="1"/>
                  </a:moveTo>
                  <a:cubicBezTo>
                    <a:pt x="134" y="1"/>
                    <a:pt x="57" y="30"/>
                    <a:pt x="0" y="143"/>
                  </a:cubicBezTo>
                  <a:cubicBezTo>
                    <a:pt x="52" y="143"/>
                    <a:pt x="107" y="150"/>
                    <a:pt x="161" y="150"/>
                  </a:cubicBezTo>
                  <a:cubicBezTo>
                    <a:pt x="256" y="150"/>
                    <a:pt x="349" y="130"/>
                    <a:pt x="417" y="24"/>
                  </a:cubicBezTo>
                  <a:cubicBezTo>
                    <a:pt x="349" y="15"/>
                    <a:pt x="284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5798025" y="1788975"/>
              <a:ext cx="7175" cy="2475"/>
            </a:xfrm>
            <a:custGeom>
              <a:avLst/>
              <a:gdLst/>
              <a:ahLst/>
              <a:cxnLst/>
              <a:rect l="l" t="t" r="r" b="b"/>
              <a:pathLst>
                <a:path w="287" h="99" extrusionOk="0">
                  <a:moveTo>
                    <a:pt x="148" y="0"/>
                  </a:moveTo>
                  <a:cubicBezTo>
                    <a:pt x="102" y="0"/>
                    <a:pt x="54" y="33"/>
                    <a:pt x="1" y="98"/>
                  </a:cubicBezTo>
                  <a:lnTo>
                    <a:pt x="287" y="98"/>
                  </a:lnTo>
                  <a:cubicBezTo>
                    <a:pt x="239" y="33"/>
                    <a:pt x="194" y="0"/>
                    <a:pt x="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5697425" y="1775625"/>
              <a:ext cx="4200" cy="3025"/>
            </a:xfrm>
            <a:custGeom>
              <a:avLst/>
              <a:gdLst/>
              <a:ahLst/>
              <a:cxnLst/>
              <a:rect l="l" t="t" r="r" b="b"/>
              <a:pathLst>
                <a:path w="168" h="121" extrusionOk="0">
                  <a:moveTo>
                    <a:pt x="80" y="0"/>
                  </a:moveTo>
                  <a:cubicBezTo>
                    <a:pt x="54" y="0"/>
                    <a:pt x="27" y="26"/>
                    <a:pt x="1" y="85"/>
                  </a:cubicBezTo>
                  <a:cubicBezTo>
                    <a:pt x="24" y="97"/>
                    <a:pt x="36" y="120"/>
                    <a:pt x="48" y="120"/>
                  </a:cubicBezTo>
                  <a:cubicBezTo>
                    <a:pt x="96" y="120"/>
                    <a:pt x="120" y="108"/>
                    <a:pt x="167" y="97"/>
                  </a:cubicBezTo>
                  <a:cubicBezTo>
                    <a:pt x="141" y="38"/>
                    <a:pt x="111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5726600" y="1791125"/>
              <a:ext cx="7175" cy="3900"/>
            </a:xfrm>
            <a:custGeom>
              <a:avLst/>
              <a:gdLst/>
              <a:ahLst/>
              <a:cxnLst/>
              <a:rect l="l" t="t" r="r" b="b"/>
              <a:pathLst>
                <a:path w="287" h="156" extrusionOk="0">
                  <a:moveTo>
                    <a:pt x="143" y="0"/>
                  </a:moveTo>
                  <a:cubicBezTo>
                    <a:pt x="108" y="60"/>
                    <a:pt x="48" y="96"/>
                    <a:pt x="0" y="155"/>
                  </a:cubicBezTo>
                  <a:cubicBezTo>
                    <a:pt x="84" y="155"/>
                    <a:pt x="179" y="155"/>
                    <a:pt x="262" y="143"/>
                  </a:cubicBezTo>
                  <a:cubicBezTo>
                    <a:pt x="286" y="96"/>
                    <a:pt x="286" y="60"/>
                    <a:pt x="286" y="12"/>
                  </a:cubicBezTo>
                  <a:cubicBezTo>
                    <a:pt x="238" y="12"/>
                    <a:pt x="191" y="12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5991500" y="1841725"/>
              <a:ext cx="13125" cy="7125"/>
            </a:xfrm>
            <a:custGeom>
              <a:avLst/>
              <a:gdLst/>
              <a:ahLst/>
              <a:cxnLst/>
              <a:rect l="l" t="t" r="r" b="b"/>
              <a:pathLst>
                <a:path w="525" h="285" extrusionOk="0">
                  <a:moveTo>
                    <a:pt x="441" y="1"/>
                  </a:moveTo>
                  <a:cubicBezTo>
                    <a:pt x="358" y="12"/>
                    <a:pt x="251" y="12"/>
                    <a:pt x="168" y="24"/>
                  </a:cubicBezTo>
                  <a:cubicBezTo>
                    <a:pt x="108" y="84"/>
                    <a:pt x="1" y="155"/>
                    <a:pt x="1" y="215"/>
                  </a:cubicBezTo>
                  <a:cubicBezTo>
                    <a:pt x="7" y="272"/>
                    <a:pt x="47" y="285"/>
                    <a:pt x="95" y="285"/>
                  </a:cubicBezTo>
                  <a:cubicBezTo>
                    <a:pt x="138" y="285"/>
                    <a:pt x="188" y="274"/>
                    <a:pt x="227" y="274"/>
                  </a:cubicBezTo>
                  <a:cubicBezTo>
                    <a:pt x="310" y="274"/>
                    <a:pt x="382" y="239"/>
                    <a:pt x="441" y="155"/>
                  </a:cubicBezTo>
                  <a:cubicBezTo>
                    <a:pt x="501" y="96"/>
                    <a:pt x="525" y="36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6002525" y="1841125"/>
              <a:ext cx="13125" cy="7500"/>
            </a:xfrm>
            <a:custGeom>
              <a:avLst/>
              <a:gdLst/>
              <a:ahLst/>
              <a:cxnLst/>
              <a:rect l="l" t="t" r="r" b="b"/>
              <a:pathLst>
                <a:path w="525" h="300" extrusionOk="0">
                  <a:moveTo>
                    <a:pt x="0" y="1"/>
                  </a:moveTo>
                  <a:lnTo>
                    <a:pt x="0" y="167"/>
                  </a:lnTo>
                  <a:cubicBezTo>
                    <a:pt x="134" y="223"/>
                    <a:pt x="257" y="300"/>
                    <a:pt x="409" y="300"/>
                  </a:cubicBezTo>
                  <a:cubicBezTo>
                    <a:pt x="419" y="300"/>
                    <a:pt x="430" y="299"/>
                    <a:pt x="441" y="298"/>
                  </a:cubicBezTo>
                  <a:cubicBezTo>
                    <a:pt x="512" y="215"/>
                    <a:pt x="524" y="108"/>
                    <a:pt x="441" y="13"/>
                  </a:cubicBezTo>
                  <a:cubicBezTo>
                    <a:pt x="286" y="1"/>
                    <a:pt x="155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6024250" y="1841875"/>
              <a:ext cx="7775" cy="6225"/>
            </a:xfrm>
            <a:custGeom>
              <a:avLst/>
              <a:gdLst/>
              <a:ahLst/>
              <a:cxnLst/>
              <a:rect l="l" t="t" r="r" b="b"/>
              <a:pathLst>
                <a:path w="311" h="249" extrusionOk="0">
                  <a:moveTo>
                    <a:pt x="176" y="0"/>
                  </a:moveTo>
                  <a:cubicBezTo>
                    <a:pt x="163" y="0"/>
                    <a:pt x="148" y="2"/>
                    <a:pt x="132" y="6"/>
                  </a:cubicBezTo>
                  <a:cubicBezTo>
                    <a:pt x="84" y="54"/>
                    <a:pt x="48" y="90"/>
                    <a:pt x="1" y="149"/>
                  </a:cubicBezTo>
                  <a:cubicBezTo>
                    <a:pt x="53" y="220"/>
                    <a:pt x="99" y="248"/>
                    <a:pt x="142" y="248"/>
                  </a:cubicBezTo>
                  <a:cubicBezTo>
                    <a:pt x="206" y="248"/>
                    <a:pt x="260" y="185"/>
                    <a:pt x="310" y="114"/>
                  </a:cubicBezTo>
                  <a:cubicBezTo>
                    <a:pt x="271" y="45"/>
                    <a:pt x="240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6045375" y="1841600"/>
              <a:ext cx="3300" cy="4925"/>
            </a:xfrm>
            <a:custGeom>
              <a:avLst/>
              <a:gdLst/>
              <a:ahLst/>
              <a:cxnLst/>
              <a:rect l="l" t="t" r="r" b="b"/>
              <a:pathLst>
                <a:path w="132" h="197" extrusionOk="0">
                  <a:moveTo>
                    <a:pt x="64" y="1"/>
                  </a:moveTo>
                  <a:cubicBezTo>
                    <a:pt x="44" y="1"/>
                    <a:pt x="22" y="7"/>
                    <a:pt x="1" y="17"/>
                  </a:cubicBezTo>
                  <a:cubicBezTo>
                    <a:pt x="37" y="77"/>
                    <a:pt x="49" y="136"/>
                    <a:pt x="60" y="196"/>
                  </a:cubicBezTo>
                  <a:cubicBezTo>
                    <a:pt x="132" y="160"/>
                    <a:pt x="132" y="89"/>
                    <a:pt x="132" y="29"/>
                  </a:cubicBezTo>
                  <a:cubicBezTo>
                    <a:pt x="112" y="10"/>
                    <a:pt x="89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6013525" y="1841725"/>
              <a:ext cx="3300" cy="6875"/>
            </a:xfrm>
            <a:custGeom>
              <a:avLst/>
              <a:gdLst/>
              <a:ahLst/>
              <a:cxnLst/>
              <a:rect l="l" t="t" r="r" b="b"/>
              <a:pathLst>
                <a:path w="132" h="275" extrusionOk="0">
                  <a:moveTo>
                    <a:pt x="1" y="1"/>
                  </a:moveTo>
                  <a:lnTo>
                    <a:pt x="1" y="274"/>
                  </a:lnTo>
                  <a:cubicBezTo>
                    <a:pt x="96" y="239"/>
                    <a:pt x="132" y="131"/>
                    <a:pt x="132" y="12"/>
                  </a:cubicBezTo>
                  <a:cubicBezTo>
                    <a:pt x="84" y="12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6034675" y="1845000"/>
              <a:ext cx="1500" cy="1800"/>
            </a:xfrm>
            <a:custGeom>
              <a:avLst/>
              <a:gdLst/>
              <a:ahLst/>
              <a:cxnLst/>
              <a:rect l="l" t="t" r="r" b="b"/>
              <a:pathLst>
                <a:path w="60" h="72" extrusionOk="0">
                  <a:moveTo>
                    <a:pt x="0" y="1"/>
                  </a:moveTo>
                  <a:cubicBezTo>
                    <a:pt x="12" y="24"/>
                    <a:pt x="24" y="48"/>
                    <a:pt x="60" y="72"/>
                  </a:cubicBezTo>
                  <a:cubicBezTo>
                    <a:pt x="48" y="48"/>
                    <a:pt x="12" y="2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6024250" y="1842025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0"/>
                  </a:moveTo>
                  <a:cubicBezTo>
                    <a:pt x="84" y="12"/>
                    <a:pt x="48" y="12"/>
                    <a:pt x="1" y="24"/>
                  </a:cubicBezTo>
                  <a:lnTo>
                    <a:pt x="1" y="13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6002525" y="2078650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0" y="1"/>
                  </a:moveTo>
                  <a:lnTo>
                    <a:pt x="0" y="287"/>
                  </a:lnTo>
                  <a:lnTo>
                    <a:pt x="286" y="287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5969775" y="2081775"/>
              <a:ext cx="4625" cy="4050"/>
            </a:xfrm>
            <a:custGeom>
              <a:avLst/>
              <a:gdLst/>
              <a:ahLst/>
              <a:cxnLst/>
              <a:rect l="l" t="t" r="r" b="b"/>
              <a:pathLst>
                <a:path w="185" h="162" extrusionOk="0">
                  <a:moveTo>
                    <a:pt x="116" y="0"/>
                  </a:moveTo>
                  <a:cubicBezTo>
                    <a:pt x="100" y="0"/>
                    <a:pt x="79" y="6"/>
                    <a:pt x="48" y="19"/>
                  </a:cubicBezTo>
                  <a:cubicBezTo>
                    <a:pt x="1" y="43"/>
                    <a:pt x="96" y="126"/>
                    <a:pt x="156" y="162"/>
                  </a:cubicBezTo>
                  <a:cubicBezTo>
                    <a:pt x="126" y="113"/>
                    <a:pt x="185" y="0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5886450" y="2071125"/>
              <a:ext cx="5375" cy="3925"/>
            </a:xfrm>
            <a:custGeom>
              <a:avLst/>
              <a:gdLst/>
              <a:ahLst/>
              <a:cxnLst/>
              <a:rect l="l" t="t" r="r" b="b"/>
              <a:pathLst>
                <a:path w="215" h="157" extrusionOk="0">
                  <a:moveTo>
                    <a:pt x="151" y="0"/>
                  </a:moveTo>
                  <a:cubicBezTo>
                    <a:pt x="73" y="0"/>
                    <a:pt x="0" y="20"/>
                    <a:pt x="0" y="76"/>
                  </a:cubicBezTo>
                  <a:cubicBezTo>
                    <a:pt x="0" y="129"/>
                    <a:pt x="67" y="156"/>
                    <a:pt x="141" y="156"/>
                  </a:cubicBezTo>
                  <a:cubicBezTo>
                    <a:pt x="165" y="156"/>
                    <a:pt x="191" y="153"/>
                    <a:pt x="214" y="147"/>
                  </a:cubicBezTo>
                  <a:lnTo>
                    <a:pt x="214" y="4"/>
                  </a:lnTo>
                  <a:cubicBezTo>
                    <a:pt x="194" y="2"/>
                    <a:pt x="172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5837925" y="1781000"/>
              <a:ext cx="129800" cy="15525"/>
            </a:xfrm>
            <a:custGeom>
              <a:avLst/>
              <a:gdLst/>
              <a:ahLst/>
              <a:cxnLst/>
              <a:rect l="l" t="t" r="r" b="b"/>
              <a:pathLst>
                <a:path w="5192" h="621" extrusionOk="0">
                  <a:moveTo>
                    <a:pt x="977" y="1"/>
                  </a:moveTo>
                  <a:cubicBezTo>
                    <a:pt x="893" y="1"/>
                    <a:pt x="786" y="13"/>
                    <a:pt x="691" y="24"/>
                  </a:cubicBezTo>
                  <a:cubicBezTo>
                    <a:pt x="488" y="132"/>
                    <a:pt x="250" y="132"/>
                    <a:pt x="12" y="144"/>
                  </a:cubicBezTo>
                  <a:cubicBezTo>
                    <a:pt x="12" y="191"/>
                    <a:pt x="0" y="251"/>
                    <a:pt x="0" y="298"/>
                  </a:cubicBezTo>
                  <a:cubicBezTo>
                    <a:pt x="20" y="453"/>
                    <a:pt x="86" y="553"/>
                    <a:pt x="219" y="553"/>
                  </a:cubicBezTo>
                  <a:cubicBezTo>
                    <a:pt x="250" y="553"/>
                    <a:pt x="284" y="548"/>
                    <a:pt x="322" y="536"/>
                  </a:cubicBezTo>
                  <a:cubicBezTo>
                    <a:pt x="515" y="483"/>
                    <a:pt x="706" y="458"/>
                    <a:pt x="895" y="458"/>
                  </a:cubicBezTo>
                  <a:cubicBezTo>
                    <a:pt x="1126" y="458"/>
                    <a:pt x="1355" y="495"/>
                    <a:pt x="1584" y="560"/>
                  </a:cubicBezTo>
                  <a:lnTo>
                    <a:pt x="1667" y="560"/>
                  </a:lnTo>
                  <a:cubicBezTo>
                    <a:pt x="1739" y="560"/>
                    <a:pt x="1810" y="560"/>
                    <a:pt x="1881" y="536"/>
                  </a:cubicBezTo>
                  <a:cubicBezTo>
                    <a:pt x="1929" y="525"/>
                    <a:pt x="1977" y="489"/>
                    <a:pt x="2001" y="441"/>
                  </a:cubicBezTo>
                  <a:cubicBezTo>
                    <a:pt x="2027" y="451"/>
                    <a:pt x="2054" y="454"/>
                    <a:pt x="2081" y="454"/>
                  </a:cubicBezTo>
                  <a:cubicBezTo>
                    <a:pt x="2229" y="454"/>
                    <a:pt x="2379" y="332"/>
                    <a:pt x="2535" y="332"/>
                  </a:cubicBezTo>
                  <a:cubicBezTo>
                    <a:pt x="2602" y="332"/>
                    <a:pt x="2669" y="354"/>
                    <a:pt x="2739" y="417"/>
                  </a:cubicBezTo>
                  <a:cubicBezTo>
                    <a:pt x="2798" y="525"/>
                    <a:pt x="2882" y="560"/>
                    <a:pt x="2989" y="584"/>
                  </a:cubicBezTo>
                  <a:cubicBezTo>
                    <a:pt x="3072" y="596"/>
                    <a:pt x="3179" y="608"/>
                    <a:pt x="3286" y="608"/>
                  </a:cubicBezTo>
                  <a:cubicBezTo>
                    <a:pt x="3350" y="616"/>
                    <a:pt x="3413" y="620"/>
                    <a:pt x="3477" y="620"/>
                  </a:cubicBezTo>
                  <a:cubicBezTo>
                    <a:pt x="3843" y="620"/>
                    <a:pt x="4217" y="500"/>
                    <a:pt x="4599" y="500"/>
                  </a:cubicBezTo>
                  <a:cubicBezTo>
                    <a:pt x="4614" y="500"/>
                    <a:pt x="4629" y="500"/>
                    <a:pt x="4644" y="501"/>
                  </a:cubicBezTo>
                  <a:cubicBezTo>
                    <a:pt x="4648" y="502"/>
                    <a:pt x="4653" y="503"/>
                    <a:pt x="4657" y="503"/>
                  </a:cubicBezTo>
                  <a:cubicBezTo>
                    <a:pt x="4704" y="503"/>
                    <a:pt x="4741" y="424"/>
                    <a:pt x="4788" y="424"/>
                  </a:cubicBezTo>
                  <a:cubicBezTo>
                    <a:pt x="4806" y="424"/>
                    <a:pt x="4825" y="435"/>
                    <a:pt x="4846" y="465"/>
                  </a:cubicBezTo>
                  <a:cubicBezTo>
                    <a:pt x="4882" y="477"/>
                    <a:pt x="4906" y="477"/>
                    <a:pt x="4941" y="489"/>
                  </a:cubicBezTo>
                  <a:cubicBezTo>
                    <a:pt x="4965" y="489"/>
                    <a:pt x="5001" y="477"/>
                    <a:pt x="5025" y="477"/>
                  </a:cubicBezTo>
                  <a:cubicBezTo>
                    <a:pt x="5060" y="441"/>
                    <a:pt x="5072" y="429"/>
                    <a:pt x="5096" y="417"/>
                  </a:cubicBezTo>
                  <a:cubicBezTo>
                    <a:pt x="5156" y="346"/>
                    <a:pt x="5191" y="263"/>
                    <a:pt x="5144" y="167"/>
                  </a:cubicBezTo>
                  <a:lnTo>
                    <a:pt x="4560" y="120"/>
                  </a:lnTo>
                  <a:cubicBezTo>
                    <a:pt x="4459" y="148"/>
                    <a:pt x="4353" y="160"/>
                    <a:pt x="4243" y="160"/>
                  </a:cubicBezTo>
                  <a:cubicBezTo>
                    <a:pt x="4121" y="160"/>
                    <a:pt x="3995" y="145"/>
                    <a:pt x="3870" y="120"/>
                  </a:cubicBezTo>
                  <a:cubicBezTo>
                    <a:pt x="3132" y="108"/>
                    <a:pt x="2417" y="108"/>
                    <a:pt x="1727" y="108"/>
                  </a:cubicBezTo>
                  <a:cubicBezTo>
                    <a:pt x="1643" y="48"/>
                    <a:pt x="1560" y="13"/>
                    <a:pt x="1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5854875" y="1776750"/>
              <a:ext cx="25625" cy="7250"/>
            </a:xfrm>
            <a:custGeom>
              <a:avLst/>
              <a:gdLst/>
              <a:ahLst/>
              <a:cxnLst/>
              <a:rect l="l" t="t" r="r" b="b"/>
              <a:pathLst>
                <a:path w="1025" h="290" extrusionOk="0">
                  <a:moveTo>
                    <a:pt x="548" y="1"/>
                  </a:moveTo>
                  <a:cubicBezTo>
                    <a:pt x="407" y="1"/>
                    <a:pt x="240" y="63"/>
                    <a:pt x="1" y="183"/>
                  </a:cubicBezTo>
                  <a:cubicBezTo>
                    <a:pt x="37" y="236"/>
                    <a:pt x="79" y="263"/>
                    <a:pt x="128" y="263"/>
                  </a:cubicBezTo>
                  <a:cubicBezTo>
                    <a:pt x="145" y="263"/>
                    <a:pt x="162" y="260"/>
                    <a:pt x="180" y="254"/>
                  </a:cubicBezTo>
                  <a:cubicBezTo>
                    <a:pt x="275" y="236"/>
                    <a:pt x="373" y="218"/>
                    <a:pt x="470" y="218"/>
                  </a:cubicBezTo>
                  <a:cubicBezTo>
                    <a:pt x="566" y="218"/>
                    <a:pt x="662" y="236"/>
                    <a:pt x="751" y="290"/>
                  </a:cubicBezTo>
                  <a:cubicBezTo>
                    <a:pt x="834" y="290"/>
                    <a:pt x="942" y="278"/>
                    <a:pt x="1025" y="278"/>
                  </a:cubicBezTo>
                  <a:cubicBezTo>
                    <a:pt x="850" y="90"/>
                    <a:pt x="717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5886450" y="1778325"/>
              <a:ext cx="2700" cy="1800"/>
            </a:xfrm>
            <a:custGeom>
              <a:avLst/>
              <a:gdLst/>
              <a:ahLst/>
              <a:cxnLst/>
              <a:rect l="l" t="t" r="r" b="b"/>
              <a:pathLst>
                <a:path w="108" h="72" extrusionOk="0">
                  <a:moveTo>
                    <a:pt x="48" y="0"/>
                  </a:moveTo>
                  <a:cubicBezTo>
                    <a:pt x="36" y="0"/>
                    <a:pt x="12" y="12"/>
                    <a:pt x="0" y="12"/>
                  </a:cubicBezTo>
                  <a:cubicBezTo>
                    <a:pt x="24" y="36"/>
                    <a:pt x="0" y="48"/>
                    <a:pt x="12" y="60"/>
                  </a:cubicBezTo>
                  <a:cubicBezTo>
                    <a:pt x="12" y="72"/>
                    <a:pt x="48" y="72"/>
                    <a:pt x="60" y="72"/>
                  </a:cubicBezTo>
                  <a:cubicBezTo>
                    <a:pt x="107" y="48"/>
                    <a:pt x="107" y="12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5921550" y="1777125"/>
              <a:ext cx="2125" cy="3000"/>
            </a:xfrm>
            <a:custGeom>
              <a:avLst/>
              <a:gdLst/>
              <a:ahLst/>
              <a:cxnLst/>
              <a:rect l="l" t="t" r="r" b="b"/>
              <a:pathLst>
                <a:path w="85" h="120" extrusionOk="0">
                  <a:moveTo>
                    <a:pt x="84" y="1"/>
                  </a:moveTo>
                  <a:cubicBezTo>
                    <a:pt x="1" y="48"/>
                    <a:pt x="1" y="96"/>
                    <a:pt x="84" y="120"/>
                  </a:cubicBezTo>
                  <a:lnTo>
                    <a:pt x="84" y="60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5945075" y="1777725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3" y="1"/>
                  </a:moveTo>
                  <a:cubicBezTo>
                    <a:pt x="96" y="24"/>
                    <a:pt x="60" y="72"/>
                    <a:pt x="1" y="132"/>
                  </a:cubicBezTo>
                  <a:cubicBezTo>
                    <a:pt x="60" y="84"/>
                    <a:pt x="96" y="36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5934075" y="1779000"/>
              <a:ext cx="3875" cy="1725"/>
            </a:xfrm>
            <a:custGeom>
              <a:avLst/>
              <a:gdLst/>
              <a:ahLst/>
              <a:cxnLst/>
              <a:rect l="l" t="t" r="r" b="b"/>
              <a:pathLst>
                <a:path w="155" h="69" extrusionOk="0">
                  <a:moveTo>
                    <a:pt x="73" y="0"/>
                  </a:moveTo>
                  <a:cubicBezTo>
                    <a:pt x="42" y="0"/>
                    <a:pt x="18" y="25"/>
                    <a:pt x="0" y="69"/>
                  </a:cubicBezTo>
                  <a:lnTo>
                    <a:pt x="155" y="69"/>
                  </a:lnTo>
                  <a:cubicBezTo>
                    <a:pt x="143" y="45"/>
                    <a:pt x="143" y="21"/>
                    <a:pt x="107" y="9"/>
                  </a:cubicBezTo>
                  <a:cubicBezTo>
                    <a:pt x="95" y="3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5751000" y="2021400"/>
              <a:ext cx="8075" cy="3700"/>
            </a:xfrm>
            <a:custGeom>
              <a:avLst/>
              <a:gdLst/>
              <a:ahLst/>
              <a:cxnLst/>
              <a:rect l="l" t="t" r="r" b="b"/>
              <a:pathLst>
                <a:path w="323" h="148" extrusionOk="0">
                  <a:moveTo>
                    <a:pt x="120" y="0"/>
                  </a:moveTo>
                  <a:cubicBezTo>
                    <a:pt x="75" y="0"/>
                    <a:pt x="32" y="21"/>
                    <a:pt x="1" y="76"/>
                  </a:cubicBezTo>
                  <a:cubicBezTo>
                    <a:pt x="60" y="88"/>
                    <a:pt x="120" y="112"/>
                    <a:pt x="179" y="124"/>
                  </a:cubicBezTo>
                  <a:cubicBezTo>
                    <a:pt x="227" y="148"/>
                    <a:pt x="275" y="148"/>
                    <a:pt x="322" y="148"/>
                  </a:cubicBezTo>
                  <a:cubicBezTo>
                    <a:pt x="286" y="100"/>
                    <a:pt x="275" y="52"/>
                    <a:pt x="239" y="41"/>
                  </a:cubicBezTo>
                  <a:cubicBezTo>
                    <a:pt x="204" y="18"/>
                    <a:pt x="16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5726600" y="202092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71"/>
                    <a:pt x="60" y="119"/>
                    <a:pt x="119" y="131"/>
                  </a:cubicBezTo>
                  <a:cubicBezTo>
                    <a:pt x="119" y="60"/>
                    <a:pt x="72" y="3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5970375" y="1795650"/>
              <a:ext cx="43175" cy="15200"/>
            </a:xfrm>
            <a:custGeom>
              <a:avLst/>
              <a:gdLst/>
              <a:ahLst/>
              <a:cxnLst/>
              <a:rect l="l" t="t" r="r" b="b"/>
              <a:pathLst>
                <a:path w="1727" h="608" extrusionOk="0">
                  <a:moveTo>
                    <a:pt x="852" y="1"/>
                  </a:moveTo>
                  <a:cubicBezTo>
                    <a:pt x="755" y="1"/>
                    <a:pt x="659" y="43"/>
                    <a:pt x="560" y="117"/>
                  </a:cubicBezTo>
                  <a:lnTo>
                    <a:pt x="298" y="117"/>
                  </a:lnTo>
                  <a:cubicBezTo>
                    <a:pt x="245" y="79"/>
                    <a:pt x="193" y="56"/>
                    <a:pt x="137" y="56"/>
                  </a:cubicBezTo>
                  <a:cubicBezTo>
                    <a:pt x="105" y="56"/>
                    <a:pt x="71" y="64"/>
                    <a:pt x="36" y="81"/>
                  </a:cubicBezTo>
                  <a:cubicBezTo>
                    <a:pt x="24" y="117"/>
                    <a:pt x="12" y="129"/>
                    <a:pt x="1" y="153"/>
                  </a:cubicBezTo>
                  <a:cubicBezTo>
                    <a:pt x="84" y="296"/>
                    <a:pt x="120" y="474"/>
                    <a:pt x="263" y="558"/>
                  </a:cubicBezTo>
                  <a:cubicBezTo>
                    <a:pt x="274" y="557"/>
                    <a:pt x="286" y="557"/>
                    <a:pt x="297" y="557"/>
                  </a:cubicBezTo>
                  <a:cubicBezTo>
                    <a:pt x="500" y="557"/>
                    <a:pt x="711" y="608"/>
                    <a:pt x="914" y="608"/>
                  </a:cubicBezTo>
                  <a:cubicBezTo>
                    <a:pt x="1096" y="608"/>
                    <a:pt x="1271" y="567"/>
                    <a:pt x="1429" y="415"/>
                  </a:cubicBezTo>
                  <a:cubicBezTo>
                    <a:pt x="1525" y="320"/>
                    <a:pt x="1620" y="212"/>
                    <a:pt x="1727" y="129"/>
                  </a:cubicBezTo>
                  <a:cubicBezTo>
                    <a:pt x="1525" y="117"/>
                    <a:pt x="1334" y="117"/>
                    <a:pt x="1132" y="117"/>
                  </a:cubicBezTo>
                  <a:cubicBezTo>
                    <a:pt x="1034" y="37"/>
                    <a:pt x="943" y="1"/>
                    <a:pt x="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6029900" y="1782625"/>
              <a:ext cx="38425" cy="16275"/>
            </a:xfrm>
            <a:custGeom>
              <a:avLst/>
              <a:gdLst/>
              <a:ahLst/>
              <a:cxnLst/>
              <a:rect l="l" t="t" r="r" b="b"/>
              <a:pathLst>
                <a:path w="1537" h="651" extrusionOk="0">
                  <a:moveTo>
                    <a:pt x="611" y="0"/>
                  </a:moveTo>
                  <a:cubicBezTo>
                    <a:pt x="496" y="0"/>
                    <a:pt x="378" y="25"/>
                    <a:pt x="263" y="79"/>
                  </a:cubicBezTo>
                  <a:cubicBezTo>
                    <a:pt x="96" y="162"/>
                    <a:pt x="1" y="340"/>
                    <a:pt x="334" y="352"/>
                  </a:cubicBezTo>
                  <a:cubicBezTo>
                    <a:pt x="408" y="297"/>
                    <a:pt x="478" y="270"/>
                    <a:pt x="547" y="270"/>
                  </a:cubicBezTo>
                  <a:cubicBezTo>
                    <a:pt x="612" y="270"/>
                    <a:pt x="675" y="294"/>
                    <a:pt x="739" y="340"/>
                  </a:cubicBezTo>
                  <a:cubicBezTo>
                    <a:pt x="870" y="400"/>
                    <a:pt x="989" y="483"/>
                    <a:pt x="1037" y="638"/>
                  </a:cubicBezTo>
                  <a:cubicBezTo>
                    <a:pt x="1144" y="638"/>
                    <a:pt x="1227" y="650"/>
                    <a:pt x="1334" y="650"/>
                  </a:cubicBezTo>
                  <a:cubicBezTo>
                    <a:pt x="1394" y="590"/>
                    <a:pt x="1441" y="543"/>
                    <a:pt x="1465" y="483"/>
                  </a:cubicBezTo>
                  <a:cubicBezTo>
                    <a:pt x="1537" y="233"/>
                    <a:pt x="1239" y="340"/>
                    <a:pt x="1180" y="221"/>
                  </a:cubicBezTo>
                  <a:lnTo>
                    <a:pt x="1168" y="198"/>
                  </a:lnTo>
                  <a:cubicBezTo>
                    <a:pt x="996" y="71"/>
                    <a:pt x="806" y="0"/>
                    <a:pt x="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5988225" y="1783425"/>
              <a:ext cx="21475" cy="11600"/>
            </a:xfrm>
            <a:custGeom>
              <a:avLst/>
              <a:gdLst/>
              <a:ahLst/>
              <a:cxnLst/>
              <a:rect l="l" t="t" r="r" b="b"/>
              <a:pathLst>
                <a:path w="859" h="464" extrusionOk="0">
                  <a:moveTo>
                    <a:pt x="90" y="1"/>
                  </a:moveTo>
                  <a:cubicBezTo>
                    <a:pt x="57" y="1"/>
                    <a:pt x="26" y="18"/>
                    <a:pt x="1" y="35"/>
                  </a:cubicBezTo>
                  <a:lnTo>
                    <a:pt x="1" y="320"/>
                  </a:lnTo>
                  <a:cubicBezTo>
                    <a:pt x="63" y="424"/>
                    <a:pt x="146" y="447"/>
                    <a:pt x="235" y="447"/>
                  </a:cubicBezTo>
                  <a:cubicBezTo>
                    <a:pt x="301" y="447"/>
                    <a:pt x="370" y="434"/>
                    <a:pt x="436" y="434"/>
                  </a:cubicBezTo>
                  <a:cubicBezTo>
                    <a:pt x="484" y="434"/>
                    <a:pt x="530" y="441"/>
                    <a:pt x="572" y="463"/>
                  </a:cubicBezTo>
                  <a:cubicBezTo>
                    <a:pt x="739" y="368"/>
                    <a:pt x="787" y="189"/>
                    <a:pt x="858" y="35"/>
                  </a:cubicBezTo>
                  <a:cubicBezTo>
                    <a:pt x="608" y="23"/>
                    <a:pt x="370" y="23"/>
                    <a:pt x="132" y="11"/>
                  </a:cubicBezTo>
                  <a:cubicBezTo>
                    <a:pt x="118" y="4"/>
                    <a:pt x="104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5984375" y="1791425"/>
              <a:ext cx="18175" cy="7175"/>
            </a:xfrm>
            <a:custGeom>
              <a:avLst/>
              <a:gdLst/>
              <a:ahLst/>
              <a:cxnLst/>
              <a:rect l="l" t="t" r="r" b="b"/>
              <a:pathLst>
                <a:path w="727" h="287" extrusionOk="0">
                  <a:moveTo>
                    <a:pt x="155" y="0"/>
                  </a:moveTo>
                  <a:cubicBezTo>
                    <a:pt x="36" y="60"/>
                    <a:pt x="0" y="167"/>
                    <a:pt x="12" y="286"/>
                  </a:cubicBezTo>
                  <a:lnTo>
                    <a:pt x="584" y="286"/>
                  </a:lnTo>
                  <a:cubicBezTo>
                    <a:pt x="631" y="238"/>
                    <a:pt x="691" y="191"/>
                    <a:pt x="726" y="143"/>
                  </a:cubicBezTo>
                  <a:cubicBezTo>
                    <a:pt x="655" y="24"/>
                    <a:pt x="560" y="0"/>
                    <a:pt x="459" y="0"/>
                  </a:cubicBezTo>
                  <a:cubicBezTo>
                    <a:pt x="391" y="0"/>
                    <a:pt x="321" y="11"/>
                    <a:pt x="254" y="11"/>
                  </a:cubicBezTo>
                  <a:cubicBezTo>
                    <a:pt x="220" y="11"/>
                    <a:pt x="187" y="8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6038850" y="1788025"/>
              <a:ext cx="9825" cy="3425"/>
            </a:xfrm>
            <a:custGeom>
              <a:avLst/>
              <a:gdLst/>
              <a:ahLst/>
              <a:cxnLst/>
              <a:rect l="l" t="t" r="r" b="b"/>
              <a:pathLst>
                <a:path w="393" h="137" extrusionOk="0">
                  <a:moveTo>
                    <a:pt x="200" y="1"/>
                  </a:moveTo>
                  <a:cubicBezTo>
                    <a:pt x="133" y="1"/>
                    <a:pt x="67" y="46"/>
                    <a:pt x="0" y="136"/>
                  </a:cubicBezTo>
                  <a:cubicBezTo>
                    <a:pt x="131" y="136"/>
                    <a:pt x="262" y="136"/>
                    <a:pt x="393" y="124"/>
                  </a:cubicBezTo>
                  <a:cubicBezTo>
                    <a:pt x="329" y="43"/>
                    <a:pt x="264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5584900" y="2097875"/>
              <a:ext cx="42600" cy="10050"/>
            </a:xfrm>
            <a:custGeom>
              <a:avLst/>
              <a:gdLst/>
              <a:ahLst/>
              <a:cxnLst/>
              <a:rect l="l" t="t" r="r" b="b"/>
              <a:pathLst>
                <a:path w="1704" h="402" extrusionOk="0">
                  <a:moveTo>
                    <a:pt x="908" y="1"/>
                  </a:moveTo>
                  <a:cubicBezTo>
                    <a:pt x="630" y="1"/>
                    <a:pt x="353" y="36"/>
                    <a:pt x="72" y="113"/>
                  </a:cubicBezTo>
                  <a:cubicBezTo>
                    <a:pt x="1" y="375"/>
                    <a:pt x="275" y="256"/>
                    <a:pt x="334" y="363"/>
                  </a:cubicBezTo>
                  <a:cubicBezTo>
                    <a:pt x="514" y="392"/>
                    <a:pt x="692" y="401"/>
                    <a:pt x="869" y="401"/>
                  </a:cubicBezTo>
                  <a:cubicBezTo>
                    <a:pt x="1125" y="401"/>
                    <a:pt x="1379" y="382"/>
                    <a:pt x="1632" y="375"/>
                  </a:cubicBezTo>
                  <a:cubicBezTo>
                    <a:pt x="1704" y="327"/>
                    <a:pt x="1704" y="292"/>
                    <a:pt x="1632" y="232"/>
                  </a:cubicBezTo>
                  <a:lnTo>
                    <a:pt x="1632" y="77"/>
                  </a:lnTo>
                  <a:cubicBezTo>
                    <a:pt x="1389" y="27"/>
                    <a:pt x="1148" y="1"/>
                    <a:pt x="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5625700" y="2103950"/>
              <a:ext cx="11325" cy="6825"/>
            </a:xfrm>
            <a:custGeom>
              <a:avLst/>
              <a:gdLst/>
              <a:ahLst/>
              <a:cxnLst/>
              <a:rect l="l" t="t" r="r" b="b"/>
              <a:pathLst>
                <a:path w="453" h="273" extrusionOk="0">
                  <a:moveTo>
                    <a:pt x="0" y="1"/>
                  </a:moveTo>
                  <a:lnTo>
                    <a:pt x="0" y="132"/>
                  </a:lnTo>
                  <a:cubicBezTo>
                    <a:pt x="71" y="228"/>
                    <a:pt x="148" y="272"/>
                    <a:pt x="231" y="272"/>
                  </a:cubicBezTo>
                  <a:cubicBezTo>
                    <a:pt x="301" y="272"/>
                    <a:pt x="376" y="240"/>
                    <a:pt x="453" y="17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5851900" y="2103275"/>
              <a:ext cx="10150" cy="3975"/>
            </a:xfrm>
            <a:custGeom>
              <a:avLst/>
              <a:gdLst/>
              <a:ahLst/>
              <a:cxnLst/>
              <a:rect l="l" t="t" r="r" b="b"/>
              <a:pathLst>
                <a:path w="406" h="159" extrusionOk="0">
                  <a:moveTo>
                    <a:pt x="132" y="0"/>
                  </a:moveTo>
                  <a:cubicBezTo>
                    <a:pt x="74" y="0"/>
                    <a:pt x="25" y="34"/>
                    <a:pt x="1" y="159"/>
                  </a:cubicBezTo>
                  <a:cubicBezTo>
                    <a:pt x="24" y="157"/>
                    <a:pt x="47" y="157"/>
                    <a:pt x="69" y="157"/>
                  </a:cubicBezTo>
                  <a:cubicBezTo>
                    <a:pt x="93" y="157"/>
                    <a:pt x="116" y="157"/>
                    <a:pt x="139" y="157"/>
                  </a:cubicBezTo>
                  <a:cubicBezTo>
                    <a:pt x="240" y="157"/>
                    <a:pt x="331" y="147"/>
                    <a:pt x="406" y="40"/>
                  </a:cubicBezTo>
                  <a:lnTo>
                    <a:pt x="406" y="40"/>
                  </a:lnTo>
                  <a:cubicBezTo>
                    <a:pt x="391" y="47"/>
                    <a:pt x="375" y="49"/>
                    <a:pt x="358" y="49"/>
                  </a:cubicBezTo>
                  <a:cubicBezTo>
                    <a:pt x="287" y="49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5585200" y="1770750"/>
              <a:ext cx="2725" cy="2200"/>
            </a:xfrm>
            <a:custGeom>
              <a:avLst/>
              <a:gdLst/>
              <a:ahLst/>
              <a:cxnLst/>
              <a:rect l="l" t="t" r="r" b="b"/>
              <a:pathLst>
                <a:path w="109" h="88" extrusionOk="0">
                  <a:moveTo>
                    <a:pt x="54" y="1"/>
                  </a:moveTo>
                  <a:cubicBezTo>
                    <a:pt x="51" y="1"/>
                    <a:pt x="49" y="2"/>
                    <a:pt x="49" y="6"/>
                  </a:cubicBezTo>
                  <a:cubicBezTo>
                    <a:pt x="1" y="42"/>
                    <a:pt x="1" y="65"/>
                    <a:pt x="60" y="77"/>
                  </a:cubicBezTo>
                  <a:cubicBezTo>
                    <a:pt x="64" y="85"/>
                    <a:pt x="68" y="87"/>
                    <a:pt x="72" y="87"/>
                  </a:cubicBezTo>
                  <a:cubicBezTo>
                    <a:pt x="81" y="87"/>
                    <a:pt x="92" y="74"/>
                    <a:pt x="108" y="65"/>
                  </a:cubicBezTo>
                  <a:cubicBezTo>
                    <a:pt x="108" y="53"/>
                    <a:pt x="84" y="42"/>
                    <a:pt x="84" y="18"/>
                  </a:cubicBezTo>
                  <a:cubicBezTo>
                    <a:pt x="76" y="9"/>
                    <a:pt x="61" y="1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5606650" y="1770875"/>
              <a:ext cx="2400" cy="1825"/>
            </a:xfrm>
            <a:custGeom>
              <a:avLst/>
              <a:gdLst/>
              <a:ahLst/>
              <a:cxnLst/>
              <a:rect l="l" t="t" r="r" b="b"/>
              <a:pathLst>
                <a:path w="96" h="73" extrusionOk="0">
                  <a:moveTo>
                    <a:pt x="48" y="1"/>
                  </a:moveTo>
                  <a:cubicBezTo>
                    <a:pt x="36" y="13"/>
                    <a:pt x="24" y="13"/>
                    <a:pt x="0" y="37"/>
                  </a:cubicBezTo>
                  <a:cubicBezTo>
                    <a:pt x="0" y="48"/>
                    <a:pt x="24" y="60"/>
                    <a:pt x="36" y="72"/>
                  </a:cubicBezTo>
                  <a:cubicBezTo>
                    <a:pt x="48" y="48"/>
                    <a:pt x="83" y="37"/>
                    <a:pt x="95" y="13"/>
                  </a:cubicBezTo>
                  <a:cubicBezTo>
                    <a:pt x="83" y="13"/>
                    <a:pt x="60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5597125" y="1770300"/>
              <a:ext cx="1500" cy="1350"/>
            </a:xfrm>
            <a:custGeom>
              <a:avLst/>
              <a:gdLst/>
              <a:ahLst/>
              <a:cxnLst/>
              <a:rect l="l" t="t" r="r" b="b"/>
              <a:pathLst>
                <a:path w="6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35"/>
                    <a:pt x="32" y="53"/>
                    <a:pt x="44" y="53"/>
                  </a:cubicBezTo>
                  <a:cubicBezTo>
                    <a:pt x="53" y="53"/>
                    <a:pt x="60" y="44"/>
                    <a:pt x="60" y="24"/>
                  </a:cubicBezTo>
                  <a:cubicBezTo>
                    <a:pt x="60" y="24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2"/>
            <p:cNvSpPr/>
            <p:nvPr/>
          </p:nvSpPr>
          <p:spPr>
            <a:xfrm>
              <a:off x="5920175" y="1788600"/>
              <a:ext cx="52000" cy="11550"/>
            </a:xfrm>
            <a:custGeom>
              <a:avLst/>
              <a:gdLst/>
              <a:ahLst/>
              <a:cxnLst/>
              <a:rect l="l" t="t" r="r" b="b"/>
              <a:pathLst>
                <a:path w="2080" h="462" extrusionOk="0">
                  <a:moveTo>
                    <a:pt x="947" y="0"/>
                  </a:moveTo>
                  <a:cubicBezTo>
                    <a:pt x="874" y="0"/>
                    <a:pt x="809" y="15"/>
                    <a:pt x="758" y="54"/>
                  </a:cubicBezTo>
                  <a:cubicBezTo>
                    <a:pt x="648" y="129"/>
                    <a:pt x="539" y="149"/>
                    <a:pt x="433" y="149"/>
                  </a:cubicBezTo>
                  <a:cubicBezTo>
                    <a:pt x="310" y="149"/>
                    <a:pt x="190" y="122"/>
                    <a:pt x="72" y="122"/>
                  </a:cubicBezTo>
                  <a:cubicBezTo>
                    <a:pt x="51" y="122"/>
                    <a:pt x="29" y="123"/>
                    <a:pt x="8" y="125"/>
                  </a:cubicBezTo>
                  <a:cubicBezTo>
                    <a:pt x="0" y="366"/>
                    <a:pt x="78" y="462"/>
                    <a:pt x="215" y="462"/>
                  </a:cubicBezTo>
                  <a:cubicBezTo>
                    <a:pt x="275" y="462"/>
                    <a:pt x="346" y="444"/>
                    <a:pt x="425" y="411"/>
                  </a:cubicBezTo>
                  <a:cubicBezTo>
                    <a:pt x="949" y="423"/>
                    <a:pt x="1485" y="423"/>
                    <a:pt x="2009" y="423"/>
                  </a:cubicBezTo>
                  <a:lnTo>
                    <a:pt x="2009" y="411"/>
                  </a:lnTo>
                  <a:cubicBezTo>
                    <a:pt x="2080" y="304"/>
                    <a:pt x="2080" y="197"/>
                    <a:pt x="1985" y="113"/>
                  </a:cubicBezTo>
                  <a:cubicBezTo>
                    <a:pt x="1942" y="70"/>
                    <a:pt x="1899" y="52"/>
                    <a:pt x="1857" y="52"/>
                  </a:cubicBezTo>
                  <a:cubicBezTo>
                    <a:pt x="1806" y="52"/>
                    <a:pt x="1757" y="79"/>
                    <a:pt x="1711" y="125"/>
                  </a:cubicBezTo>
                  <a:cubicBezTo>
                    <a:pt x="1711" y="137"/>
                    <a:pt x="1687" y="137"/>
                    <a:pt x="1663" y="161"/>
                  </a:cubicBezTo>
                  <a:cubicBezTo>
                    <a:pt x="1616" y="161"/>
                    <a:pt x="1592" y="137"/>
                    <a:pt x="1556" y="113"/>
                  </a:cubicBezTo>
                  <a:cubicBezTo>
                    <a:pt x="1528" y="93"/>
                    <a:pt x="1505" y="80"/>
                    <a:pt x="1480" y="80"/>
                  </a:cubicBezTo>
                  <a:cubicBezTo>
                    <a:pt x="1463" y="80"/>
                    <a:pt x="1445" y="86"/>
                    <a:pt x="1425" y="101"/>
                  </a:cubicBezTo>
                  <a:cubicBezTo>
                    <a:pt x="1273" y="61"/>
                    <a:pt x="1094" y="0"/>
                    <a:pt x="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2"/>
            <p:cNvSpPr/>
            <p:nvPr/>
          </p:nvSpPr>
          <p:spPr>
            <a:xfrm>
              <a:off x="5976925" y="1806000"/>
              <a:ext cx="39625" cy="7550"/>
            </a:xfrm>
            <a:custGeom>
              <a:avLst/>
              <a:gdLst/>
              <a:ahLst/>
              <a:cxnLst/>
              <a:rect l="l" t="t" r="r" b="b"/>
              <a:pathLst>
                <a:path w="1585" h="302" extrusionOk="0">
                  <a:moveTo>
                    <a:pt x="1167" y="1"/>
                  </a:moveTo>
                  <a:cubicBezTo>
                    <a:pt x="1058" y="45"/>
                    <a:pt x="945" y="57"/>
                    <a:pt x="831" y="57"/>
                  </a:cubicBezTo>
                  <a:cubicBezTo>
                    <a:pt x="694" y="57"/>
                    <a:pt x="555" y="40"/>
                    <a:pt x="420" y="40"/>
                  </a:cubicBezTo>
                  <a:cubicBezTo>
                    <a:pt x="275" y="40"/>
                    <a:pt x="133" y="60"/>
                    <a:pt x="1" y="144"/>
                  </a:cubicBezTo>
                  <a:cubicBezTo>
                    <a:pt x="216" y="269"/>
                    <a:pt x="438" y="301"/>
                    <a:pt x="662" y="301"/>
                  </a:cubicBezTo>
                  <a:cubicBezTo>
                    <a:pt x="902" y="301"/>
                    <a:pt x="1144" y="264"/>
                    <a:pt x="1383" y="264"/>
                  </a:cubicBezTo>
                  <a:cubicBezTo>
                    <a:pt x="1451" y="264"/>
                    <a:pt x="1517" y="267"/>
                    <a:pt x="1584" y="275"/>
                  </a:cubicBezTo>
                  <a:cubicBezTo>
                    <a:pt x="1525" y="72"/>
                    <a:pt x="1358" y="13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2"/>
            <p:cNvSpPr/>
            <p:nvPr/>
          </p:nvSpPr>
          <p:spPr>
            <a:xfrm>
              <a:off x="5909950" y="1791725"/>
              <a:ext cx="20875" cy="13700"/>
            </a:xfrm>
            <a:custGeom>
              <a:avLst/>
              <a:gdLst/>
              <a:ahLst/>
              <a:cxnLst/>
              <a:rect l="l" t="t" r="r" b="b"/>
              <a:pathLst>
                <a:path w="835" h="548" extrusionOk="0">
                  <a:moveTo>
                    <a:pt x="417" y="0"/>
                  </a:moveTo>
                  <a:cubicBezTo>
                    <a:pt x="310" y="12"/>
                    <a:pt x="191" y="12"/>
                    <a:pt x="72" y="12"/>
                  </a:cubicBezTo>
                  <a:cubicBezTo>
                    <a:pt x="13" y="84"/>
                    <a:pt x="1" y="179"/>
                    <a:pt x="36" y="286"/>
                  </a:cubicBezTo>
                  <a:cubicBezTo>
                    <a:pt x="36" y="369"/>
                    <a:pt x="36" y="477"/>
                    <a:pt x="108" y="548"/>
                  </a:cubicBezTo>
                  <a:lnTo>
                    <a:pt x="405" y="548"/>
                  </a:lnTo>
                  <a:cubicBezTo>
                    <a:pt x="489" y="369"/>
                    <a:pt x="751" y="453"/>
                    <a:pt x="834" y="286"/>
                  </a:cubicBezTo>
                  <a:cubicBezTo>
                    <a:pt x="644" y="286"/>
                    <a:pt x="477" y="215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2"/>
            <p:cNvSpPr/>
            <p:nvPr/>
          </p:nvSpPr>
          <p:spPr>
            <a:xfrm>
              <a:off x="5953125" y="1806525"/>
              <a:ext cx="9825" cy="6950"/>
            </a:xfrm>
            <a:custGeom>
              <a:avLst/>
              <a:gdLst/>
              <a:ahLst/>
              <a:cxnLst/>
              <a:rect l="l" t="t" r="r" b="b"/>
              <a:pathLst>
                <a:path w="393" h="278" extrusionOk="0">
                  <a:moveTo>
                    <a:pt x="149" y="1"/>
                  </a:moveTo>
                  <a:cubicBezTo>
                    <a:pt x="94" y="1"/>
                    <a:pt x="32" y="29"/>
                    <a:pt x="12" y="99"/>
                  </a:cubicBezTo>
                  <a:cubicBezTo>
                    <a:pt x="0" y="254"/>
                    <a:pt x="155" y="242"/>
                    <a:pt x="250" y="277"/>
                  </a:cubicBezTo>
                  <a:cubicBezTo>
                    <a:pt x="286" y="170"/>
                    <a:pt x="393" y="39"/>
                    <a:pt x="179" y="4"/>
                  </a:cubicBezTo>
                  <a:cubicBezTo>
                    <a:pt x="169" y="2"/>
                    <a:pt x="159" y="1"/>
                    <a:pt x="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2"/>
            <p:cNvSpPr/>
            <p:nvPr/>
          </p:nvSpPr>
          <p:spPr>
            <a:xfrm>
              <a:off x="5938225" y="1807800"/>
              <a:ext cx="7475" cy="4775"/>
            </a:xfrm>
            <a:custGeom>
              <a:avLst/>
              <a:gdLst/>
              <a:ahLst/>
              <a:cxnLst/>
              <a:rect l="l" t="t" r="r" b="b"/>
              <a:pathLst>
                <a:path w="299" h="191" extrusionOk="0">
                  <a:moveTo>
                    <a:pt x="96" y="0"/>
                  </a:moveTo>
                  <a:cubicBezTo>
                    <a:pt x="72" y="24"/>
                    <a:pt x="13" y="60"/>
                    <a:pt x="1" y="72"/>
                  </a:cubicBezTo>
                  <a:cubicBezTo>
                    <a:pt x="1" y="182"/>
                    <a:pt x="77" y="191"/>
                    <a:pt x="152" y="191"/>
                  </a:cubicBezTo>
                  <a:cubicBezTo>
                    <a:pt x="165" y="191"/>
                    <a:pt x="178" y="191"/>
                    <a:pt x="191" y="191"/>
                  </a:cubicBezTo>
                  <a:cubicBezTo>
                    <a:pt x="239" y="179"/>
                    <a:pt x="298" y="143"/>
                    <a:pt x="298" y="131"/>
                  </a:cubicBezTo>
                  <a:cubicBezTo>
                    <a:pt x="275" y="48"/>
                    <a:pt x="167" y="24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2"/>
            <p:cNvSpPr/>
            <p:nvPr/>
          </p:nvSpPr>
          <p:spPr>
            <a:xfrm>
              <a:off x="5618550" y="1733700"/>
              <a:ext cx="10450" cy="3825"/>
            </a:xfrm>
            <a:custGeom>
              <a:avLst/>
              <a:gdLst/>
              <a:ahLst/>
              <a:cxnLst/>
              <a:rect l="l" t="t" r="r" b="b"/>
              <a:pathLst>
                <a:path w="418" h="153" extrusionOk="0">
                  <a:moveTo>
                    <a:pt x="201" y="1"/>
                  </a:moveTo>
                  <a:cubicBezTo>
                    <a:pt x="135" y="1"/>
                    <a:pt x="68" y="13"/>
                    <a:pt x="0" y="35"/>
                  </a:cubicBezTo>
                  <a:cubicBezTo>
                    <a:pt x="73" y="114"/>
                    <a:pt x="146" y="153"/>
                    <a:pt x="217" y="153"/>
                  </a:cubicBezTo>
                  <a:cubicBezTo>
                    <a:pt x="286" y="153"/>
                    <a:pt x="353" y="117"/>
                    <a:pt x="417" y="47"/>
                  </a:cubicBezTo>
                  <a:cubicBezTo>
                    <a:pt x="348" y="16"/>
                    <a:pt x="276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2"/>
            <p:cNvSpPr/>
            <p:nvPr/>
          </p:nvSpPr>
          <p:spPr>
            <a:xfrm>
              <a:off x="5905775" y="1993700"/>
              <a:ext cx="6575" cy="6400"/>
            </a:xfrm>
            <a:custGeom>
              <a:avLst/>
              <a:gdLst/>
              <a:ahLst/>
              <a:cxnLst/>
              <a:rect l="l" t="t" r="r" b="b"/>
              <a:pathLst>
                <a:path w="263" h="256" extrusionOk="0">
                  <a:moveTo>
                    <a:pt x="147" y="1"/>
                  </a:moveTo>
                  <a:cubicBezTo>
                    <a:pt x="121" y="1"/>
                    <a:pt x="78" y="12"/>
                    <a:pt x="60" y="29"/>
                  </a:cubicBezTo>
                  <a:cubicBezTo>
                    <a:pt x="1" y="137"/>
                    <a:pt x="60" y="208"/>
                    <a:pt x="156" y="256"/>
                  </a:cubicBezTo>
                  <a:cubicBezTo>
                    <a:pt x="156" y="160"/>
                    <a:pt x="263" y="77"/>
                    <a:pt x="168" y="6"/>
                  </a:cubicBezTo>
                  <a:cubicBezTo>
                    <a:pt x="164" y="2"/>
                    <a:pt x="157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2"/>
            <p:cNvSpPr/>
            <p:nvPr/>
          </p:nvSpPr>
          <p:spPr>
            <a:xfrm>
              <a:off x="5259875" y="1751825"/>
              <a:ext cx="42875" cy="51700"/>
            </a:xfrm>
            <a:custGeom>
              <a:avLst/>
              <a:gdLst/>
              <a:ahLst/>
              <a:cxnLst/>
              <a:rect l="l" t="t" r="r" b="b"/>
              <a:pathLst>
                <a:path w="1715" h="2068" extrusionOk="0">
                  <a:moveTo>
                    <a:pt x="1572" y="1"/>
                  </a:moveTo>
                  <a:cubicBezTo>
                    <a:pt x="810" y="358"/>
                    <a:pt x="405" y="1049"/>
                    <a:pt x="24" y="1751"/>
                  </a:cubicBezTo>
                  <a:cubicBezTo>
                    <a:pt x="60" y="1787"/>
                    <a:pt x="48" y="1834"/>
                    <a:pt x="0" y="1870"/>
                  </a:cubicBezTo>
                  <a:lnTo>
                    <a:pt x="0" y="2013"/>
                  </a:lnTo>
                  <a:cubicBezTo>
                    <a:pt x="77" y="2051"/>
                    <a:pt x="140" y="2068"/>
                    <a:pt x="192" y="2068"/>
                  </a:cubicBezTo>
                  <a:cubicBezTo>
                    <a:pt x="481" y="2068"/>
                    <a:pt x="456" y="1572"/>
                    <a:pt x="739" y="1572"/>
                  </a:cubicBezTo>
                  <a:cubicBezTo>
                    <a:pt x="893" y="1013"/>
                    <a:pt x="1334" y="679"/>
                    <a:pt x="1715" y="298"/>
                  </a:cubicBezTo>
                  <a:lnTo>
                    <a:pt x="1715" y="298"/>
                  </a:lnTo>
                  <a:cubicBezTo>
                    <a:pt x="1698" y="300"/>
                    <a:pt x="1682" y="301"/>
                    <a:pt x="1668" y="301"/>
                  </a:cubicBezTo>
                  <a:cubicBezTo>
                    <a:pt x="1461" y="301"/>
                    <a:pt x="1516" y="146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2"/>
            <p:cNvSpPr/>
            <p:nvPr/>
          </p:nvSpPr>
          <p:spPr>
            <a:xfrm>
              <a:off x="5298575" y="1770300"/>
              <a:ext cx="58950" cy="31925"/>
            </a:xfrm>
            <a:custGeom>
              <a:avLst/>
              <a:gdLst/>
              <a:ahLst/>
              <a:cxnLst/>
              <a:rect l="l" t="t" r="r" b="b"/>
              <a:pathLst>
                <a:path w="2358" h="1277" extrusionOk="0">
                  <a:moveTo>
                    <a:pt x="595" y="0"/>
                  </a:moveTo>
                  <a:cubicBezTo>
                    <a:pt x="155" y="83"/>
                    <a:pt x="203" y="536"/>
                    <a:pt x="0" y="810"/>
                  </a:cubicBezTo>
                  <a:cubicBezTo>
                    <a:pt x="24" y="833"/>
                    <a:pt x="24" y="857"/>
                    <a:pt x="36" y="893"/>
                  </a:cubicBezTo>
                  <a:cubicBezTo>
                    <a:pt x="84" y="929"/>
                    <a:pt x="119" y="964"/>
                    <a:pt x="179" y="976"/>
                  </a:cubicBezTo>
                  <a:cubicBezTo>
                    <a:pt x="286" y="1024"/>
                    <a:pt x="393" y="1072"/>
                    <a:pt x="465" y="1155"/>
                  </a:cubicBezTo>
                  <a:cubicBezTo>
                    <a:pt x="752" y="1242"/>
                    <a:pt x="1039" y="1276"/>
                    <a:pt x="1326" y="1276"/>
                  </a:cubicBezTo>
                  <a:cubicBezTo>
                    <a:pt x="1670" y="1276"/>
                    <a:pt x="2014" y="1226"/>
                    <a:pt x="2358" y="1155"/>
                  </a:cubicBezTo>
                  <a:cubicBezTo>
                    <a:pt x="2242" y="1074"/>
                    <a:pt x="2116" y="1053"/>
                    <a:pt x="1985" y="1053"/>
                  </a:cubicBezTo>
                  <a:cubicBezTo>
                    <a:pt x="1842" y="1053"/>
                    <a:pt x="1694" y="1078"/>
                    <a:pt x="1552" y="1078"/>
                  </a:cubicBezTo>
                  <a:cubicBezTo>
                    <a:pt x="1421" y="1078"/>
                    <a:pt x="1294" y="1057"/>
                    <a:pt x="1179" y="976"/>
                  </a:cubicBezTo>
                  <a:cubicBezTo>
                    <a:pt x="465" y="845"/>
                    <a:pt x="465" y="845"/>
                    <a:pt x="595" y="71"/>
                  </a:cubicBezTo>
                  <a:lnTo>
                    <a:pt x="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2"/>
            <p:cNvSpPr/>
            <p:nvPr/>
          </p:nvSpPr>
          <p:spPr>
            <a:xfrm>
              <a:off x="5255375" y="1790075"/>
              <a:ext cx="31300" cy="37450"/>
            </a:xfrm>
            <a:custGeom>
              <a:avLst/>
              <a:gdLst/>
              <a:ahLst/>
              <a:cxnLst/>
              <a:rect l="l" t="t" r="r" b="b"/>
              <a:pathLst>
                <a:path w="1252" h="1498" extrusionOk="0">
                  <a:moveTo>
                    <a:pt x="747" y="0"/>
                  </a:moveTo>
                  <a:cubicBezTo>
                    <a:pt x="679" y="0"/>
                    <a:pt x="618" y="24"/>
                    <a:pt x="573" y="126"/>
                  </a:cubicBezTo>
                  <a:cubicBezTo>
                    <a:pt x="502" y="304"/>
                    <a:pt x="418" y="483"/>
                    <a:pt x="180" y="483"/>
                  </a:cubicBezTo>
                  <a:cubicBezTo>
                    <a:pt x="145" y="781"/>
                    <a:pt x="2" y="1054"/>
                    <a:pt x="26" y="1316"/>
                  </a:cubicBezTo>
                  <a:cubicBezTo>
                    <a:pt x="0" y="1443"/>
                    <a:pt x="53" y="1498"/>
                    <a:pt x="124" y="1498"/>
                  </a:cubicBezTo>
                  <a:cubicBezTo>
                    <a:pt x="153" y="1498"/>
                    <a:pt x="185" y="1489"/>
                    <a:pt x="216" y="1471"/>
                  </a:cubicBezTo>
                  <a:cubicBezTo>
                    <a:pt x="454" y="1305"/>
                    <a:pt x="752" y="1364"/>
                    <a:pt x="1002" y="1245"/>
                  </a:cubicBezTo>
                  <a:cubicBezTo>
                    <a:pt x="1157" y="1114"/>
                    <a:pt x="1050" y="1007"/>
                    <a:pt x="978" y="900"/>
                  </a:cubicBezTo>
                  <a:cubicBezTo>
                    <a:pt x="799" y="650"/>
                    <a:pt x="859" y="483"/>
                    <a:pt x="1133" y="376"/>
                  </a:cubicBezTo>
                  <a:cubicBezTo>
                    <a:pt x="1192" y="340"/>
                    <a:pt x="1228" y="292"/>
                    <a:pt x="1252" y="233"/>
                  </a:cubicBezTo>
                  <a:cubicBezTo>
                    <a:pt x="1252" y="173"/>
                    <a:pt x="1240" y="102"/>
                    <a:pt x="1192" y="54"/>
                  </a:cubicBezTo>
                  <a:cubicBezTo>
                    <a:pt x="1109" y="54"/>
                    <a:pt x="1014" y="42"/>
                    <a:pt x="930" y="19"/>
                  </a:cubicBezTo>
                  <a:cubicBezTo>
                    <a:pt x="869" y="19"/>
                    <a:pt x="806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2"/>
            <p:cNvSpPr/>
            <p:nvPr/>
          </p:nvSpPr>
          <p:spPr>
            <a:xfrm>
              <a:off x="5285175" y="1790525"/>
              <a:ext cx="14600" cy="7475"/>
            </a:xfrm>
            <a:custGeom>
              <a:avLst/>
              <a:gdLst/>
              <a:ahLst/>
              <a:cxnLst/>
              <a:rect l="l" t="t" r="r" b="b"/>
              <a:pathLst>
                <a:path w="584" h="299" extrusionOk="0">
                  <a:moveTo>
                    <a:pt x="536" y="1"/>
                  </a:moveTo>
                  <a:lnTo>
                    <a:pt x="0" y="48"/>
                  </a:lnTo>
                  <a:lnTo>
                    <a:pt x="0" y="179"/>
                  </a:lnTo>
                  <a:cubicBezTo>
                    <a:pt x="109" y="250"/>
                    <a:pt x="213" y="298"/>
                    <a:pt x="306" y="298"/>
                  </a:cubicBezTo>
                  <a:cubicBezTo>
                    <a:pt x="417" y="298"/>
                    <a:pt x="513" y="230"/>
                    <a:pt x="584" y="4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2"/>
            <p:cNvSpPr/>
            <p:nvPr/>
          </p:nvSpPr>
          <p:spPr>
            <a:xfrm>
              <a:off x="5504850" y="1877750"/>
              <a:ext cx="7450" cy="3600"/>
            </a:xfrm>
            <a:custGeom>
              <a:avLst/>
              <a:gdLst/>
              <a:ahLst/>
              <a:cxnLst/>
              <a:rect l="l" t="t" r="r" b="b"/>
              <a:pathLst>
                <a:path w="298" h="144" extrusionOk="0">
                  <a:moveTo>
                    <a:pt x="250" y="0"/>
                  </a:moveTo>
                  <a:cubicBezTo>
                    <a:pt x="179" y="0"/>
                    <a:pt x="84" y="12"/>
                    <a:pt x="0" y="12"/>
                  </a:cubicBezTo>
                  <a:cubicBezTo>
                    <a:pt x="24" y="60"/>
                    <a:pt x="72" y="107"/>
                    <a:pt x="119" y="143"/>
                  </a:cubicBezTo>
                  <a:cubicBezTo>
                    <a:pt x="167" y="131"/>
                    <a:pt x="203" y="131"/>
                    <a:pt x="250" y="131"/>
                  </a:cubicBezTo>
                  <a:cubicBezTo>
                    <a:pt x="298" y="84"/>
                    <a:pt x="298" y="36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2"/>
            <p:cNvSpPr/>
            <p:nvPr/>
          </p:nvSpPr>
          <p:spPr>
            <a:xfrm>
              <a:off x="5732250" y="1873875"/>
              <a:ext cx="4800" cy="5675"/>
            </a:xfrm>
            <a:custGeom>
              <a:avLst/>
              <a:gdLst/>
              <a:ahLst/>
              <a:cxnLst/>
              <a:rect l="l" t="t" r="r" b="b"/>
              <a:pathLst>
                <a:path w="192" h="227" extrusionOk="0">
                  <a:moveTo>
                    <a:pt x="191" y="0"/>
                  </a:moveTo>
                  <a:cubicBezTo>
                    <a:pt x="96" y="36"/>
                    <a:pt x="24" y="84"/>
                    <a:pt x="12" y="179"/>
                  </a:cubicBezTo>
                  <a:cubicBezTo>
                    <a:pt x="1" y="179"/>
                    <a:pt x="72" y="227"/>
                    <a:pt x="84" y="227"/>
                  </a:cubicBezTo>
                  <a:cubicBezTo>
                    <a:pt x="191" y="203"/>
                    <a:pt x="191" y="96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2"/>
            <p:cNvSpPr/>
            <p:nvPr/>
          </p:nvSpPr>
          <p:spPr>
            <a:xfrm>
              <a:off x="5970375" y="1791400"/>
              <a:ext cx="9875" cy="7500"/>
            </a:xfrm>
            <a:custGeom>
              <a:avLst/>
              <a:gdLst/>
              <a:ahLst/>
              <a:cxnLst/>
              <a:rect l="l" t="t" r="r" b="b"/>
              <a:pathLst>
                <a:path w="395" h="300" extrusionOk="0">
                  <a:moveTo>
                    <a:pt x="189" y="0"/>
                  </a:moveTo>
                  <a:cubicBezTo>
                    <a:pt x="145" y="0"/>
                    <a:pt x="98" y="5"/>
                    <a:pt x="55" y="5"/>
                  </a:cubicBezTo>
                  <a:cubicBezTo>
                    <a:pt x="36" y="5"/>
                    <a:pt x="17" y="4"/>
                    <a:pt x="1" y="1"/>
                  </a:cubicBezTo>
                  <a:lnTo>
                    <a:pt x="1" y="1"/>
                  </a:lnTo>
                  <a:cubicBezTo>
                    <a:pt x="1" y="109"/>
                    <a:pt x="12" y="192"/>
                    <a:pt x="12" y="299"/>
                  </a:cubicBezTo>
                  <a:cubicBezTo>
                    <a:pt x="96" y="299"/>
                    <a:pt x="203" y="287"/>
                    <a:pt x="310" y="263"/>
                  </a:cubicBezTo>
                  <a:cubicBezTo>
                    <a:pt x="395" y="32"/>
                    <a:pt x="305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2"/>
            <p:cNvSpPr/>
            <p:nvPr/>
          </p:nvSpPr>
          <p:spPr>
            <a:xfrm>
              <a:off x="5984375" y="1777675"/>
              <a:ext cx="10425" cy="6925"/>
            </a:xfrm>
            <a:custGeom>
              <a:avLst/>
              <a:gdLst/>
              <a:ahLst/>
              <a:cxnLst/>
              <a:rect l="l" t="t" r="r" b="b"/>
              <a:pathLst>
                <a:path w="417" h="277" extrusionOk="0">
                  <a:moveTo>
                    <a:pt x="229" y="0"/>
                  </a:moveTo>
                  <a:cubicBezTo>
                    <a:pt x="176" y="0"/>
                    <a:pt x="118" y="28"/>
                    <a:pt x="84" y="62"/>
                  </a:cubicBezTo>
                  <a:cubicBezTo>
                    <a:pt x="0" y="146"/>
                    <a:pt x="60" y="217"/>
                    <a:pt x="155" y="277"/>
                  </a:cubicBezTo>
                  <a:lnTo>
                    <a:pt x="286" y="241"/>
                  </a:lnTo>
                  <a:cubicBezTo>
                    <a:pt x="310" y="157"/>
                    <a:pt x="417" y="74"/>
                    <a:pt x="286" y="15"/>
                  </a:cubicBezTo>
                  <a:cubicBezTo>
                    <a:pt x="269" y="4"/>
                    <a:pt x="249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2"/>
            <p:cNvSpPr/>
            <p:nvPr/>
          </p:nvSpPr>
          <p:spPr>
            <a:xfrm>
              <a:off x="5963225" y="1784575"/>
              <a:ext cx="11050" cy="7175"/>
            </a:xfrm>
            <a:custGeom>
              <a:avLst/>
              <a:gdLst/>
              <a:ahLst/>
              <a:cxnLst/>
              <a:rect l="l" t="t" r="r" b="b"/>
              <a:pathLst>
                <a:path w="442" h="287" extrusionOk="0">
                  <a:moveTo>
                    <a:pt x="311" y="0"/>
                  </a:moveTo>
                  <a:cubicBezTo>
                    <a:pt x="254" y="0"/>
                    <a:pt x="189" y="24"/>
                    <a:pt x="132" y="24"/>
                  </a:cubicBezTo>
                  <a:lnTo>
                    <a:pt x="1" y="286"/>
                  </a:lnTo>
                  <a:cubicBezTo>
                    <a:pt x="84" y="286"/>
                    <a:pt x="191" y="274"/>
                    <a:pt x="287" y="274"/>
                  </a:cubicBezTo>
                  <a:cubicBezTo>
                    <a:pt x="322" y="203"/>
                    <a:pt x="441" y="108"/>
                    <a:pt x="429" y="84"/>
                  </a:cubicBezTo>
                  <a:cubicBezTo>
                    <a:pt x="402" y="18"/>
                    <a:pt x="359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2"/>
            <p:cNvSpPr/>
            <p:nvPr/>
          </p:nvSpPr>
          <p:spPr>
            <a:xfrm>
              <a:off x="5539675" y="2092650"/>
              <a:ext cx="53600" cy="14925"/>
            </a:xfrm>
            <a:custGeom>
              <a:avLst/>
              <a:gdLst/>
              <a:ahLst/>
              <a:cxnLst/>
              <a:rect l="l" t="t" r="r" b="b"/>
              <a:pathLst>
                <a:path w="2144" h="597" extrusionOk="0">
                  <a:moveTo>
                    <a:pt x="869" y="0"/>
                  </a:moveTo>
                  <a:cubicBezTo>
                    <a:pt x="762" y="135"/>
                    <a:pt x="632" y="165"/>
                    <a:pt x="495" y="165"/>
                  </a:cubicBezTo>
                  <a:cubicBezTo>
                    <a:pt x="387" y="165"/>
                    <a:pt x="275" y="146"/>
                    <a:pt x="167" y="146"/>
                  </a:cubicBezTo>
                  <a:cubicBezTo>
                    <a:pt x="110" y="146"/>
                    <a:pt x="54" y="151"/>
                    <a:pt x="0" y="167"/>
                  </a:cubicBezTo>
                  <a:cubicBezTo>
                    <a:pt x="24" y="501"/>
                    <a:pt x="298" y="405"/>
                    <a:pt x="476" y="465"/>
                  </a:cubicBezTo>
                  <a:lnTo>
                    <a:pt x="512" y="465"/>
                  </a:lnTo>
                  <a:cubicBezTo>
                    <a:pt x="602" y="493"/>
                    <a:pt x="690" y="505"/>
                    <a:pt x="775" y="505"/>
                  </a:cubicBezTo>
                  <a:cubicBezTo>
                    <a:pt x="871" y="505"/>
                    <a:pt x="966" y="490"/>
                    <a:pt x="1060" y="465"/>
                  </a:cubicBezTo>
                  <a:cubicBezTo>
                    <a:pt x="1261" y="569"/>
                    <a:pt x="1470" y="596"/>
                    <a:pt x="1682" y="596"/>
                  </a:cubicBezTo>
                  <a:cubicBezTo>
                    <a:pt x="1835" y="596"/>
                    <a:pt x="1989" y="582"/>
                    <a:pt x="2143" y="572"/>
                  </a:cubicBezTo>
                  <a:cubicBezTo>
                    <a:pt x="2060" y="477"/>
                    <a:pt x="1965" y="405"/>
                    <a:pt x="1881" y="322"/>
                  </a:cubicBezTo>
                  <a:cubicBezTo>
                    <a:pt x="1727" y="298"/>
                    <a:pt x="1572" y="274"/>
                    <a:pt x="1417" y="262"/>
                  </a:cubicBezTo>
                  <a:cubicBezTo>
                    <a:pt x="1250" y="262"/>
                    <a:pt x="1167" y="179"/>
                    <a:pt x="1167" y="24"/>
                  </a:cubicBezTo>
                  <a:cubicBezTo>
                    <a:pt x="1060" y="24"/>
                    <a:pt x="977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2"/>
            <p:cNvSpPr/>
            <p:nvPr/>
          </p:nvSpPr>
          <p:spPr>
            <a:xfrm>
              <a:off x="5608125" y="2089075"/>
              <a:ext cx="25025" cy="3975"/>
            </a:xfrm>
            <a:custGeom>
              <a:avLst/>
              <a:gdLst/>
              <a:ahLst/>
              <a:cxnLst/>
              <a:rect l="l" t="t" r="r" b="b"/>
              <a:pathLst>
                <a:path w="1001" h="159" extrusionOk="0">
                  <a:moveTo>
                    <a:pt x="1" y="1"/>
                  </a:moveTo>
                  <a:lnTo>
                    <a:pt x="1" y="120"/>
                  </a:lnTo>
                  <a:cubicBezTo>
                    <a:pt x="167" y="143"/>
                    <a:pt x="331" y="158"/>
                    <a:pt x="496" y="158"/>
                  </a:cubicBezTo>
                  <a:cubicBezTo>
                    <a:pt x="661" y="158"/>
                    <a:pt x="828" y="143"/>
                    <a:pt x="1001" y="108"/>
                  </a:cubicBezTo>
                  <a:lnTo>
                    <a:pt x="1001" y="12"/>
                  </a:lnTo>
                  <a:cubicBezTo>
                    <a:pt x="656" y="12"/>
                    <a:pt x="334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2"/>
            <p:cNvSpPr/>
            <p:nvPr/>
          </p:nvSpPr>
          <p:spPr>
            <a:xfrm>
              <a:off x="5637000" y="2089375"/>
              <a:ext cx="6575" cy="2400"/>
            </a:xfrm>
            <a:custGeom>
              <a:avLst/>
              <a:gdLst/>
              <a:ahLst/>
              <a:cxnLst/>
              <a:rect l="l" t="t" r="r" b="b"/>
              <a:pathLst>
                <a:path w="263" h="96" extrusionOk="0">
                  <a:moveTo>
                    <a:pt x="1" y="0"/>
                  </a:moveTo>
                  <a:lnTo>
                    <a:pt x="1" y="96"/>
                  </a:lnTo>
                  <a:lnTo>
                    <a:pt x="263" y="96"/>
                  </a:lnTo>
                  <a:cubicBezTo>
                    <a:pt x="191" y="0"/>
                    <a:pt x="96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2"/>
            <p:cNvSpPr/>
            <p:nvPr/>
          </p:nvSpPr>
          <p:spPr>
            <a:xfrm>
              <a:off x="5632825" y="2089375"/>
              <a:ext cx="4200" cy="2400"/>
            </a:xfrm>
            <a:custGeom>
              <a:avLst/>
              <a:gdLst/>
              <a:ahLst/>
              <a:cxnLst/>
              <a:rect l="l" t="t" r="r" b="b"/>
              <a:pathLst>
                <a:path w="168" h="96" extrusionOk="0">
                  <a:moveTo>
                    <a:pt x="1" y="0"/>
                  </a:moveTo>
                  <a:lnTo>
                    <a:pt x="1" y="96"/>
                  </a:lnTo>
                  <a:lnTo>
                    <a:pt x="168" y="96"/>
                  </a:lnTo>
                  <a:lnTo>
                    <a:pt x="168" y="48"/>
                  </a:lnTo>
                  <a:lnTo>
                    <a:pt x="168" y="0"/>
                  </a:lnTo>
                  <a:cubicBezTo>
                    <a:pt x="128" y="0"/>
                    <a:pt x="93" y="6"/>
                    <a:pt x="57" y="6"/>
                  </a:cubicBezTo>
                  <a:cubicBezTo>
                    <a:pt x="39" y="6"/>
                    <a:pt x="21" y="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6116225" y="1796100"/>
              <a:ext cx="22650" cy="6475"/>
            </a:xfrm>
            <a:custGeom>
              <a:avLst/>
              <a:gdLst/>
              <a:ahLst/>
              <a:cxnLst/>
              <a:rect l="l" t="t" r="r" b="b"/>
              <a:pathLst>
                <a:path w="906" h="259" extrusionOk="0">
                  <a:moveTo>
                    <a:pt x="417" y="0"/>
                  </a:moveTo>
                  <a:cubicBezTo>
                    <a:pt x="297" y="0"/>
                    <a:pt x="177" y="28"/>
                    <a:pt x="60" y="99"/>
                  </a:cubicBezTo>
                  <a:cubicBezTo>
                    <a:pt x="1" y="135"/>
                    <a:pt x="1" y="182"/>
                    <a:pt x="36" y="242"/>
                  </a:cubicBezTo>
                  <a:lnTo>
                    <a:pt x="60" y="254"/>
                  </a:lnTo>
                  <a:cubicBezTo>
                    <a:pt x="103" y="244"/>
                    <a:pt x="148" y="241"/>
                    <a:pt x="194" y="241"/>
                  </a:cubicBezTo>
                  <a:cubicBezTo>
                    <a:pt x="301" y="241"/>
                    <a:pt x="415" y="259"/>
                    <a:pt x="527" y="259"/>
                  </a:cubicBezTo>
                  <a:cubicBezTo>
                    <a:pt x="663" y="259"/>
                    <a:pt x="796" y="232"/>
                    <a:pt x="906" y="111"/>
                  </a:cubicBezTo>
                  <a:cubicBezTo>
                    <a:pt x="742" y="50"/>
                    <a:pt x="578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6110575" y="1805700"/>
              <a:ext cx="7175" cy="6350"/>
            </a:xfrm>
            <a:custGeom>
              <a:avLst/>
              <a:gdLst/>
              <a:ahLst/>
              <a:cxnLst/>
              <a:rect l="l" t="t" r="r" b="b"/>
              <a:pathLst>
                <a:path w="287" h="254" extrusionOk="0">
                  <a:moveTo>
                    <a:pt x="250" y="1"/>
                  </a:moveTo>
                  <a:cubicBezTo>
                    <a:pt x="143" y="25"/>
                    <a:pt x="0" y="37"/>
                    <a:pt x="48" y="168"/>
                  </a:cubicBezTo>
                  <a:cubicBezTo>
                    <a:pt x="72" y="230"/>
                    <a:pt x="102" y="253"/>
                    <a:pt x="134" y="253"/>
                  </a:cubicBezTo>
                  <a:cubicBezTo>
                    <a:pt x="182" y="253"/>
                    <a:pt x="236" y="201"/>
                    <a:pt x="286" y="144"/>
                  </a:cubicBezTo>
                  <a:cubicBezTo>
                    <a:pt x="286" y="96"/>
                    <a:pt x="262" y="72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6142425" y="1798875"/>
              <a:ext cx="10450" cy="3575"/>
            </a:xfrm>
            <a:custGeom>
              <a:avLst/>
              <a:gdLst/>
              <a:ahLst/>
              <a:cxnLst/>
              <a:rect l="l" t="t" r="r" b="b"/>
              <a:pathLst>
                <a:path w="418" h="143" extrusionOk="0">
                  <a:moveTo>
                    <a:pt x="0" y="0"/>
                  </a:moveTo>
                  <a:cubicBezTo>
                    <a:pt x="60" y="119"/>
                    <a:pt x="167" y="131"/>
                    <a:pt x="286" y="143"/>
                  </a:cubicBezTo>
                  <a:cubicBezTo>
                    <a:pt x="334" y="107"/>
                    <a:pt x="381" y="48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6134975" y="1812850"/>
              <a:ext cx="7475" cy="3050"/>
            </a:xfrm>
            <a:custGeom>
              <a:avLst/>
              <a:gdLst/>
              <a:ahLst/>
              <a:cxnLst/>
              <a:rect l="l" t="t" r="r" b="b"/>
              <a:pathLst>
                <a:path w="299" h="122" extrusionOk="0">
                  <a:moveTo>
                    <a:pt x="1" y="1"/>
                  </a:moveTo>
                  <a:cubicBezTo>
                    <a:pt x="53" y="82"/>
                    <a:pt x="106" y="121"/>
                    <a:pt x="156" y="121"/>
                  </a:cubicBezTo>
                  <a:cubicBezTo>
                    <a:pt x="207" y="121"/>
                    <a:pt x="256" y="79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6149875" y="1813450"/>
              <a:ext cx="3575" cy="3300"/>
            </a:xfrm>
            <a:custGeom>
              <a:avLst/>
              <a:gdLst/>
              <a:ahLst/>
              <a:cxnLst/>
              <a:rect l="l" t="t" r="r" b="b"/>
              <a:pathLst>
                <a:path w="143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72"/>
                    <a:pt x="60" y="108"/>
                    <a:pt x="143" y="131"/>
                  </a:cubicBezTo>
                  <a:cubicBezTo>
                    <a:pt x="119" y="60"/>
                    <a:pt x="83" y="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5328025" y="1794400"/>
              <a:ext cx="35450" cy="4775"/>
            </a:xfrm>
            <a:custGeom>
              <a:avLst/>
              <a:gdLst/>
              <a:ahLst/>
              <a:cxnLst/>
              <a:rect l="l" t="t" r="r" b="b"/>
              <a:pathLst>
                <a:path w="1418" h="191" extrusionOk="0">
                  <a:moveTo>
                    <a:pt x="1" y="0"/>
                  </a:moveTo>
                  <a:cubicBezTo>
                    <a:pt x="141" y="146"/>
                    <a:pt x="301" y="181"/>
                    <a:pt x="467" y="181"/>
                  </a:cubicBezTo>
                  <a:cubicBezTo>
                    <a:pt x="621" y="181"/>
                    <a:pt x="779" y="150"/>
                    <a:pt x="930" y="150"/>
                  </a:cubicBezTo>
                  <a:cubicBezTo>
                    <a:pt x="1016" y="150"/>
                    <a:pt x="1100" y="160"/>
                    <a:pt x="1180" y="191"/>
                  </a:cubicBezTo>
                  <a:cubicBezTo>
                    <a:pt x="1263" y="179"/>
                    <a:pt x="1346" y="179"/>
                    <a:pt x="1418" y="143"/>
                  </a:cubicBezTo>
                  <a:cubicBezTo>
                    <a:pt x="1256" y="48"/>
                    <a:pt x="1084" y="25"/>
                    <a:pt x="909" y="25"/>
                  </a:cubicBezTo>
                  <a:cubicBezTo>
                    <a:pt x="748" y="25"/>
                    <a:pt x="584" y="45"/>
                    <a:pt x="421" y="45"/>
                  </a:cubicBezTo>
                  <a:cubicBezTo>
                    <a:pt x="320" y="45"/>
                    <a:pt x="219" y="37"/>
                    <a:pt x="120" y="12"/>
                  </a:cubicBezTo>
                  <a:cubicBezTo>
                    <a:pt x="96" y="0"/>
                    <a:pt x="49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6117125" y="1744975"/>
              <a:ext cx="11025" cy="3425"/>
            </a:xfrm>
            <a:custGeom>
              <a:avLst/>
              <a:gdLst/>
              <a:ahLst/>
              <a:cxnLst/>
              <a:rect l="l" t="t" r="r" b="b"/>
              <a:pathLst>
                <a:path w="441" h="137" extrusionOk="0">
                  <a:moveTo>
                    <a:pt x="0" y="1"/>
                  </a:moveTo>
                  <a:cubicBezTo>
                    <a:pt x="79" y="92"/>
                    <a:pt x="152" y="136"/>
                    <a:pt x="224" y="136"/>
                  </a:cubicBezTo>
                  <a:cubicBezTo>
                    <a:pt x="295" y="136"/>
                    <a:pt x="365" y="95"/>
                    <a:pt x="441" y="13"/>
                  </a:cubicBezTo>
                  <a:cubicBezTo>
                    <a:pt x="286" y="1"/>
                    <a:pt x="155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6060275" y="1744975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1" y="1"/>
                  </a:moveTo>
                  <a:cubicBezTo>
                    <a:pt x="72" y="37"/>
                    <a:pt x="36" y="84"/>
                    <a:pt x="0" y="132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5277725" y="1826750"/>
              <a:ext cx="11650" cy="11425"/>
            </a:xfrm>
            <a:custGeom>
              <a:avLst/>
              <a:gdLst/>
              <a:ahLst/>
              <a:cxnLst/>
              <a:rect l="l" t="t" r="r" b="b"/>
              <a:pathLst>
                <a:path w="466" h="457" extrusionOk="0">
                  <a:moveTo>
                    <a:pt x="120" y="1"/>
                  </a:moveTo>
                  <a:cubicBezTo>
                    <a:pt x="113" y="1"/>
                    <a:pt x="105" y="2"/>
                    <a:pt x="96" y="4"/>
                  </a:cubicBezTo>
                  <a:cubicBezTo>
                    <a:pt x="60" y="4"/>
                    <a:pt x="36" y="16"/>
                    <a:pt x="25" y="64"/>
                  </a:cubicBezTo>
                  <a:cubicBezTo>
                    <a:pt x="1" y="219"/>
                    <a:pt x="108" y="326"/>
                    <a:pt x="156" y="457"/>
                  </a:cubicBezTo>
                  <a:cubicBezTo>
                    <a:pt x="215" y="445"/>
                    <a:pt x="263" y="433"/>
                    <a:pt x="298" y="421"/>
                  </a:cubicBezTo>
                  <a:cubicBezTo>
                    <a:pt x="346" y="385"/>
                    <a:pt x="382" y="338"/>
                    <a:pt x="417" y="314"/>
                  </a:cubicBezTo>
                  <a:lnTo>
                    <a:pt x="465" y="183"/>
                  </a:lnTo>
                  <a:cubicBezTo>
                    <a:pt x="394" y="64"/>
                    <a:pt x="275" y="40"/>
                    <a:pt x="156" y="28"/>
                  </a:cubicBezTo>
                  <a:cubicBezTo>
                    <a:pt x="156" y="18"/>
                    <a:pt x="148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5875425" y="1808450"/>
              <a:ext cx="8950" cy="4500"/>
            </a:xfrm>
            <a:custGeom>
              <a:avLst/>
              <a:gdLst/>
              <a:ahLst/>
              <a:cxnLst/>
              <a:rect l="l" t="t" r="r" b="b"/>
              <a:pathLst>
                <a:path w="358" h="180" extrusionOk="0">
                  <a:moveTo>
                    <a:pt x="261" y="0"/>
                  </a:moveTo>
                  <a:cubicBezTo>
                    <a:pt x="239" y="0"/>
                    <a:pt x="216" y="7"/>
                    <a:pt x="191" y="22"/>
                  </a:cubicBezTo>
                  <a:cubicBezTo>
                    <a:pt x="120" y="46"/>
                    <a:pt x="0" y="22"/>
                    <a:pt x="12" y="153"/>
                  </a:cubicBezTo>
                  <a:cubicBezTo>
                    <a:pt x="12" y="165"/>
                    <a:pt x="143" y="177"/>
                    <a:pt x="203" y="177"/>
                  </a:cubicBezTo>
                  <a:cubicBezTo>
                    <a:pt x="212" y="179"/>
                    <a:pt x="222" y="180"/>
                    <a:pt x="231" y="180"/>
                  </a:cubicBezTo>
                  <a:cubicBezTo>
                    <a:pt x="270" y="180"/>
                    <a:pt x="308" y="165"/>
                    <a:pt x="346" y="165"/>
                  </a:cubicBezTo>
                  <a:cubicBezTo>
                    <a:pt x="346" y="117"/>
                    <a:pt x="358" y="81"/>
                    <a:pt x="358" y="34"/>
                  </a:cubicBezTo>
                  <a:cubicBezTo>
                    <a:pt x="323" y="13"/>
                    <a:pt x="292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5880175" y="1807075"/>
              <a:ext cx="4200" cy="2225"/>
            </a:xfrm>
            <a:custGeom>
              <a:avLst/>
              <a:gdLst/>
              <a:ahLst/>
              <a:cxnLst/>
              <a:rect l="l" t="t" r="r" b="b"/>
              <a:pathLst>
                <a:path w="168" h="89" extrusionOk="0">
                  <a:moveTo>
                    <a:pt x="86" y="1"/>
                  </a:moveTo>
                  <a:cubicBezTo>
                    <a:pt x="59" y="1"/>
                    <a:pt x="30" y="24"/>
                    <a:pt x="1" y="65"/>
                  </a:cubicBezTo>
                  <a:cubicBezTo>
                    <a:pt x="61" y="65"/>
                    <a:pt x="108" y="89"/>
                    <a:pt x="168" y="89"/>
                  </a:cubicBezTo>
                  <a:cubicBezTo>
                    <a:pt x="143" y="27"/>
                    <a:pt x="115" y="1"/>
                    <a:pt x="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6024250" y="1802150"/>
              <a:ext cx="15200" cy="4175"/>
            </a:xfrm>
            <a:custGeom>
              <a:avLst/>
              <a:gdLst/>
              <a:ahLst/>
              <a:cxnLst/>
              <a:rect l="l" t="t" r="r" b="b"/>
              <a:pathLst>
                <a:path w="608" h="167" extrusionOk="0">
                  <a:moveTo>
                    <a:pt x="364" y="0"/>
                  </a:moveTo>
                  <a:cubicBezTo>
                    <a:pt x="235" y="0"/>
                    <a:pt x="90" y="62"/>
                    <a:pt x="1" y="167"/>
                  </a:cubicBezTo>
                  <a:lnTo>
                    <a:pt x="417" y="167"/>
                  </a:lnTo>
                  <a:cubicBezTo>
                    <a:pt x="477" y="131"/>
                    <a:pt x="608" y="107"/>
                    <a:pt x="560" y="71"/>
                  </a:cubicBezTo>
                  <a:cubicBezTo>
                    <a:pt x="511" y="22"/>
                    <a:pt x="440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6059975" y="1806000"/>
              <a:ext cx="8050" cy="6775"/>
            </a:xfrm>
            <a:custGeom>
              <a:avLst/>
              <a:gdLst/>
              <a:ahLst/>
              <a:cxnLst/>
              <a:rect l="l" t="t" r="r" b="b"/>
              <a:pathLst>
                <a:path w="322" h="271" extrusionOk="0">
                  <a:moveTo>
                    <a:pt x="0" y="1"/>
                  </a:moveTo>
                  <a:lnTo>
                    <a:pt x="0" y="251"/>
                  </a:lnTo>
                  <a:cubicBezTo>
                    <a:pt x="57" y="256"/>
                    <a:pt x="127" y="270"/>
                    <a:pt x="187" y="270"/>
                  </a:cubicBezTo>
                  <a:cubicBezTo>
                    <a:pt x="252" y="270"/>
                    <a:pt x="304" y="254"/>
                    <a:pt x="310" y="191"/>
                  </a:cubicBezTo>
                  <a:cubicBezTo>
                    <a:pt x="322" y="25"/>
                    <a:pt x="143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6146300" y="1777725"/>
              <a:ext cx="7450" cy="6275"/>
            </a:xfrm>
            <a:custGeom>
              <a:avLst/>
              <a:gdLst/>
              <a:ahLst/>
              <a:cxnLst/>
              <a:rect l="l" t="t" r="r" b="b"/>
              <a:pathLst>
                <a:path w="298" h="251" extrusionOk="0">
                  <a:moveTo>
                    <a:pt x="0" y="1"/>
                  </a:moveTo>
                  <a:cubicBezTo>
                    <a:pt x="0" y="132"/>
                    <a:pt x="48" y="239"/>
                    <a:pt x="179" y="251"/>
                  </a:cubicBezTo>
                  <a:cubicBezTo>
                    <a:pt x="203" y="251"/>
                    <a:pt x="250" y="239"/>
                    <a:pt x="298" y="215"/>
                  </a:cubicBezTo>
                  <a:cubicBezTo>
                    <a:pt x="250" y="144"/>
                    <a:pt x="191" y="84"/>
                    <a:pt x="143" y="13"/>
                  </a:cubicBezTo>
                  <a:cubicBezTo>
                    <a:pt x="107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5966500" y="1931325"/>
              <a:ext cx="1525" cy="1575"/>
            </a:xfrm>
            <a:custGeom>
              <a:avLst/>
              <a:gdLst/>
              <a:ahLst/>
              <a:cxnLst/>
              <a:rect l="l" t="t" r="r" b="b"/>
              <a:pathLst>
                <a:path w="61" h="63" extrusionOk="0">
                  <a:moveTo>
                    <a:pt x="1" y="0"/>
                  </a:moveTo>
                  <a:cubicBezTo>
                    <a:pt x="21" y="41"/>
                    <a:pt x="34" y="62"/>
                    <a:pt x="43" y="62"/>
                  </a:cubicBezTo>
                  <a:cubicBezTo>
                    <a:pt x="50" y="62"/>
                    <a:pt x="55" y="50"/>
                    <a:pt x="60" y="24"/>
                  </a:cubicBezTo>
                  <a:cubicBezTo>
                    <a:pt x="60" y="24"/>
                    <a:pt x="13" y="1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2"/>
            <p:cNvSpPr/>
            <p:nvPr/>
          </p:nvSpPr>
          <p:spPr>
            <a:xfrm>
              <a:off x="6017100" y="2078950"/>
              <a:ext cx="4800" cy="10375"/>
            </a:xfrm>
            <a:custGeom>
              <a:avLst/>
              <a:gdLst/>
              <a:ahLst/>
              <a:cxnLst/>
              <a:rect l="l" t="t" r="r" b="b"/>
              <a:pathLst>
                <a:path w="192" h="415" extrusionOk="0">
                  <a:moveTo>
                    <a:pt x="13" y="1"/>
                  </a:moveTo>
                  <a:cubicBezTo>
                    <a:pt x="1" y="132"/>
                    <a:pt x="1" y="275"/>
                    <a:pt x="1" y="406"/>
                  </a:cubicBezTo>
                  <a:cubicBezTo>
                    <a:pt x="25" y="412"/>
                    <a:pt x="43" y="415"/>
                    <a:pt x="62" y="415"/>
                  </a:cubicBezTo>
                  <a:cubicBezTo>
                    <a:pt x="81" y="415"/>
                    <a:pt x="102" y="412"/>
                    <a:pt x="132" y="406"/>
                  </a:cubicBezTo>
                  <a:cubicBezTo>
                    <a:pt x="132" y="251"/>
                    <a:pt x="191" y="96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2"/>
            <p:cNvSpPr/>
            <p:nvPr/>
          </p:nvSpPr>
          <p:spPr>
            <a:xfrm>
              <a:off x="5962350" y="2024775"/>
              <a:ext cx="4175" cy="2650"/>
            </a:xfrm>
            <a:custGeom>
              <a:avLst/>
              <a:gdLst/>
              <a:ahLst/>
              <a:cxnLst/>
              <a:rect l="l" t="t" r="r" b="b"/>
              <a:pathLst>
                <a:path w="167" h="106" extrusionOk="0">
                  <a:moveTo>
                    <a:pt x="167" y="1"/>
                  </a:moveTo>
                  <a:cubicBezTo>
                    <a:pt x="158" y="8"/>
                    <a:pt x="145" y="10"/>
                    <a:pt x="131" y="10"/>
                  </a:cubicBezTo>
                  <a:cubicBezTo>
                    <a:pt x="107" y="10"/>
                    <a:pt x="79" y="4"/>
                    <a:pt x="57" y="4"/>
                  </a:cubicBezTo>
                  <a:cubicBezTo>
                    <a:pt x="21" y="4"/>
                    <a:pt x="0" y="19"/>
                    <a:pt x="36" y="96"/>
                  </a:cubicBezTo>
                  <a:cubicBezTo>
                    <a:pt x="36" y="103"/>
                    <a:pt x="40" y="106"/>
                    <a:pt x="46" y="106"/>
                  </a:cubicBezTo>
                  <a:cubicBezTo>
                    <a:pt x="73" y="106"/>
                    <a:pt x="147" y="49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5794175" y="1778200"/>
              <a:ext cx="4625" cy="2825"/>
            </a:xfrm>
            <a:custGeom>
              <a:avLst/>
              <a:gdLst/>
              <a:ahLst/>
              <a:cxnLst/>
              <a:rect l="l" t="t" r="r" b="b"/>
              <a:pathLst>
                <a:path w="185" h="113" extrusionOk="0">
                  <a:moveTo>
                    <a:pt x="145" y="1"/>
                  </a:moveTo>
                  <a:cubicBezTo>
                    <a:pt x="115" y="1"/>
                    <a:pt x="31" y="61"/>
                    <a:pt x="0" y="113"/>
                  </a:cubicBezTo>
                  <a:cubicBezTo>
                    <a:pt x="11" y="102"/>
                    <a:pt x="27" y="99"/>
                    <a:pt x="46" y="99"/>
                  </a:cubicBezTo>
                  <a:cubicBezTo>
                    <a:pt x="69" y="99"/>
                    <a:pt x="95" y="104"/>
                    <a:pt x="118" y="104"/>
                  </a:cubicBezTo>
                  <a:cubicBezTo>
                    <a:pt x="158" y="104"/>
                    <a:pt x="185" y="89"/>
                    <a:pt x="155" y="5"/>
                  </a:cubicBezTo>
                  <a:cubicBezTo>
                    <a:pt x="153" y="2"/>
                    <a:pt x="150" y="1"/>
                    <a:pt x="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5320000" y="1737850"/>
              <a:ext cx="8050" cy="3275"/>
            </a:xfrm>
            <a:custGeom>
              <a:avLst/>
              <a:gdLst/>
              <a:ahLst/>
              <a:cxnLst/>
              <a:rect l="l" t="t" r="r" b="b"/>
              <a:pathLst>
                <a:path w="322" h="131" extrusionOk="0">
                  <a:moveTo>
                    <a:pt x="322" y="0"/>
                  </a:moveTo>
                  <a:cubicBezTo>
                    <a:pt x="250" y="0"/>
                    <a:pt x="191" y="0"/>
                    <a:pt x="119" y="12"/>
                  </a:cubicBezTo>
                  <a:cubicBezTo>
                    <a:pt x="72" y="12"/>
                    <a:pt x="0" y="60"/>
                    <a:pt x="0" y="60"/>
                  </a:cubicBezTo>
                  <a:cubicBezTo>
                    <a:pt x="17" y="110"/>
                    <a:pt x="57" y="130"/>
                    <a:pt x="99" y="130"/>
                  </a:cubicBezTo>
                  <a:cubicBezTo>
                    <a:pt x="118" y="130"/>
                    <a:pt x="137" y="127"/>
                    <a:pt x="155" y="119"/>
                  </a:cubicBezTo>
                  <a:cubicBezTo>
                    <a:pt x="215" y="107"/>
                    <a:pt x="274" y="48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6110300" y="17956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1" y="0"/>
                  </a:moveTo>
                  <a:cubicBezTo>
                    <a:pt x="0" y="179"/>
                    <a:pt x="73" y="263"/>
                    <a:pt x="239" y="263"/>
                  </a:cubicBezTo>
                  <a:cubicBezTo>
                    <a:pt x="250" y="263"/>
                    <a:pt x="261" y="263"/>
                    <a:pt x="273" y="262"/>
                  </a:cubicBezTo>
                  <a:cubicBezTo>
                    <a:pt x="273" y="214"/>
                    <a:pt x="297" y="155"/>
                    <a:pt x="297" y="119"/>
                  </a:cubicBezTo>
                  <a:cubicBezTo>
                    <a:pt x="214" y="12"/>
                    <a:pt x="130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6123075" y="18149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0" y="1"/>
                  </a:moveTo>
                  <a:cubicBezTo>
                    <a:pt x="19" y="20"/>
                    <a:pt x="38" y="31"/>
                    <a:pt x="51" y="53"/>
                  </a:cubicBezTo>
                  <a:lnTo>
                    <a:pt x="51" y="53"/>
                  </a:lnTo>
                  <a:cubicBezTo>
                    <a:pt x="48" y="39"/>
                    <a:pt x="48" y="21"/>
                    <a:pt x="48" y="13"/>
                  </a:cubicBezTo>
                  <a:cubicBezTo>
                    <a:pt x="36" y="1"/>
                    <a:pt x="12" y="1"/>
                    <a:pt x="0" y="1"/>
                  </a:cubicBezTo>
                  <a:close/>
                  <a:moveTo>
                    <a:pt x="51" y="53"/>
                  </a:moveTo>
                  <a:cubicBezTo>
                    <a:pt x="53" y="61"/>
                    <a:pt x="56" y="68"/>
                    <a:pt x="60" y="72"/>
                  </a:cubicBezTo>
                  <a:cubicBezTo>
                    <a:pt x="58" y="65"/>
                    <a:pt x="55" y="59"/>
                    <a:pt x="51" y="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5856675" y="1993900"/>
              <a:ext cx="5075" cy="4425"/>
            </a:xfrm>
            <a:custGeom>
              <a:avLst/>
              <a:gdLst/>
              <a:ahLst/>
              <a:cxnLst/>
              <a:rect l="l" t="t" r="r" b="b"/>
              <a:pathLst>
                <a:path w="203" h="177" extrusionOk="0">
                  <a:moveTo>
                    <a:pt x="86" y="1"/>
                  </a:moveTo>
                  <a:cubicBezTo>
                    <a:pt x="34" y="1"/>
                    <a:pt x="0" y="27"/>
                    <a:pt x="0" y="81"/>
                  </a:cubicBezTo>
                  <a:cubicBezTo>
                    <a:pt x="0" y="117"/>
                    <a:pt x="48" y="140"/>
                    <a:pt x="84" y="176"/>
                  </a:cubicBezTo>
                  <a:cubicBezTo>
                    <a:pt x="119" y="152"/>
                    <a:pt x="179" y="140"/>
                    <a:pt x="179" y="117"/>
                  </a:cubicBezTo>
                  <a:cubicBezTo>
                    <a:pt x="203" y="81"/>
                    <a:pt x="167" y="21"/>
                    <a:pt x="143" y="9"/>
                  </a:cubicBezTo>
                  <a:cubicBezTo>
                    <a:pt x="122" y="4"/>
                    <a:pt x="103" y="1"/>
                    <a:pt x="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5866200" y="1737050"/>
              <a:ext cx="14300" cy="4425"/>
            </a:xfrm>
            <a:custGeom>
              <a:avLst/>
              <a:gdLst/>
              <a:ahLst/>
              <a:cxnLst/>
              <a:rect l="l" t="t" r="r" b="b"/>
              <a:pathLst>
                <a:path w="572" h="177" extrusionOk="0">
                  <a:moveTo>
                    <a:pt x="306" y="1"/>
                  </a:moveTo>
                  <a:cubicBezTo>
                    <a:pt x="204" y="1"/>
                    <a:pt x="102" y="13"/>
                    <a:pt x="0" y="32"/>
                  </a:cubicBezTo>
                  <a:cubicBezTo>
                    <a:pt x="74" y="148"/>
                    <a:pt x="169" y="177"/>
                    <a:pt x="270" y="177"/>
                  </a:cubicBezTo>
                  <a:cubicBezTo>
                    <a:pt x="366" y="177"/>
                    <a:pt x="467" y="151"/>
                    <a:pt x="560" y="151"/>
                  </a:cubicBezTo>
                  <a:cubicBezTo>
                    <a:pt x="572" y="104"/>
                    <a:pt x="572" y="80"/>
                    <a:pt x="572" y="32"/>
                  </a:cubicBezTo>
                  <a:cubicBezTo>
                    <a:pt x="483" y="10"/>
                    <a:pt x="395" y="1"/>
                    <a:pt x="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6095700" y="1795000"/>
              <a:ext cx="4775" cy="5975"/>
            </a:xfrm>
            <a:custGeom>
              <a:avLst/>
              <a:gdLst/>
              <a:ahLst/>
              <a:cxnLst/>
              <a:rect l="l" t="t" r="r" b="b"/>
              <a:pathLst>
                <a:path w="191" h="239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95"/>
                    <a:pt x="0" y="203"/>
                    <a:pt x="107" y="238"/>
                  </a:cubicBezTo>
                  <a:cubicBezTo>
                    <a:pt x="131" y="238"/>
                    <a:pt x="191" y="203"/>
                    <a:pt x="191" y="179"/>
                  </a:cubicBezTo>
                  <a:cubicBezTo>
                    <a:pt x="179" y="84"/>
                    <a:pt x="83" y="3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6096875" y="1806950"/>
              <a:ext cx="6275" cy="4150"/>
            </a:xfrm>
            <a:custGeom>
              <a:avLst/>
              <a:gdLst/>
              <a:ahLst/>
              <a:cxnLst/>
              <a:rect l="l" t="t" r="r" b="b"/>
              <a:pathLst>
                <a:path w="251" h="166" extrusionOk="0">
                  <a:moveTo>
                    <a:pt x="117" y="0"/>
                  </a:moveTo>
                  <a:cubicBezTo>
                    <a:pt x="94" y="0"/>
                    <a:pt x="67" y="7"/>
                    <a:pt x="36" y="22"/>
                  </a:cubicBezTo>
                  <a:cubicBezTo>
                    <a:pt x="25" y="34"/>
                    <a:pt x="1" y="106"/>
                    <a:pt x="13" y="118"/>
                  </a:cubicBezTo>
                  <a:cubicBezTo>
                    <a:pt x="36" y="153"/>
                    <a:pt x="60" y="165"/>
                    <a:pt x="85" y="165"/>
                  </a:cubicBezTo>
                  <a:cubicBezTo>
                    <a:pt x="134" y="165"/>
                    <a:pt x="187" y="118"/>
                    <a:pt x="251" y="118"/>
                  </a:cubicBezTo>
                  <a:cubicBezTo>
                    <a:pt x="224" y="56"/>
                    <a:pt x="185" y="0"/>
                    <a:pt x="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5876925" y="1791800"/>
              <a:ext cx="14600" cy="7625"/>
            </a:xfrm>
            <a:custGeom>
              <a:avLst/>
              <a:gdLst/>
              <a:ahLst/>
              <a:cxnLst/>
              <a:rect l="l" t="t" r="r" b="b"/>
              <a:pathLst>
                <a:path w="584" h="305" extrusionOk="0">
                  <a:moveTo>
                    <a:pt x="362" y="0"/>
                  </a:moveTo>
                  <a:cubicBezTo>
                    <a:pt x="342" y="0"/>
                    <a:pt x="321" y="3"/>
                    <a:pt x="298" y="9"/>
                  </a:cubicBezTo>
                  <a:cubicBezTo>
                    <a:pt x="202" y="69"/>
                    <a:pt x="83" y="57"/>
                    <a:pt x="0" y="152"/>
                  </a:cubicBezTo>
                  <a:lnTo>
                    <a:pt x="0" y="283"/>
                  </a:lnTo>
                  <a:cubicBezTo>
                    <a:pt x="95" y="283"/>
                    <a:pt x="183" y="298"/>
                    <a:pt x="275" y="298"/>
                  </a:cubicBezTo>
                  <a:cubicBezTo>
                    <a:pt x="298" y="298"/>
                    <a:pt x="321" y="297"/>
                    <a:pt x="345" y="295"/>
                  </a:cubicBezTo>
                  <a:cubicBezTo>
                    <a:pt x="377" y="295"/>
                    <a:pt x="421" y="304"/>
                    <a:pt x="460" y="304"/>
                  </a:cubicBezTo>
                  <a:cubicBezTo>
                    <a:pt x="510" y="304"/>
                    <a:pt x="553" y="290"/>
                    <a:pt x="560" y="223"/>
                  </a:cubicBezTo>
                  <a:cubicBezTo>
                    <a:pt x="583" y="164"/>
                    <a:pt x="476" y="93"/>
                    <a:pt x="417" y="9"/>
                  </a:cubicBezTo>
                  <a:cubicBezTo>
                    <a:pt x="399" y="3"/>
                    <a:pt x="381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6077825" y="1784275"/>
              <a:ext cx="14625" cy="10750"/>
            </a:xfrm>
            <a:custGeom>
              <a:avLst/>
              <a:gdLst/>
              <a:ahLst/>
              <a:cxnLst/>
              <a:rect l="l" t="t" r="r" b="b"/>
              <a:pathLst>
                <a:path w="585" h="430" extrusionOk="0">
                  <a:moveTo>
                    <a:pt x="1" y="1"/>
                  </a:moveTo>
                  <a:lnTo>
                    <a:pt x="1" y="286"/>
                  </a:lnTo>
                  <a:cubicBezTo>
                    <a:pt x="96" y="413"/>
                    <a:pt x="228" y="419"/>
                    <a:pt x="362" y="419"/>
                  </a:cubicBezTo>
                  <a:cubicBezTo>
                    <a:pt x="375" y="419"/>
                    <a:pt x="387" y="419"/>
                    <a:pt x="399" y="419"/>
                  </a:cubicBezTo>
                  <a:cubicBezTo>
                    <a:pt x="454" y="419"/>
                    <a:pt x="508" y="419"/>
                    <a:pt x="560" y="429"/>
                  </a:cubicBezTo>
                  <a:cubicBezTo>
                    <a:pt x="560" y="298"/>
                    <a:pt x="584" y="155"/>
                    <a:pt x="584" y="13"/>
                  </a:cubicBezTo>
                  <a:cubicBezTo>
                    <a:pt x="382" y="13"/>
                    <a:pt x="191" y="1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6060275" y="1788000"/>
              <a:ext cx="13700" cy="6725"/>
            </a:xfrm>
            <a:custGeom>
              <a:avLst/>
              <a:gdLst/>
              <a:ahLst/>
              <a:cxnLst/>
              <a:rect l="l" t="t" r="r" b="b"/>
              <a:pathLst>
                <a:path w="548" h="269" extrusionOk="0">
                  <a:moveTo>
                    <a:pt x="272" y="0"/>
                  </a:moveTo>
                  <a:cubicBezTo>
                    <a:pt x="205" y="0"/>
                    <a:pt x="134" y="10"/>
                    <a:pt x="66" y="10"/>
                  </a:cubicBezTo>
                  <a:cubicBezTo>
                    <a:pt x="44" y="10"/>
                    <a:pt x="22" y="9"/>
                    <a:pt x="0" y="6"/>
                  </a:cubicBezTo>
                  <a:lnTo>
                    <a:pt x="0" y="6"/>
                  </a:lnTo>
                  <a:cubicBezTo>
                    <a:pt x="96" y="90"/>
                    <a:pt x="191" y="185"/>
                    <a:pt x="286" y="268"/>
                  </a:cubicBezTo>
                  <a:cubicBezTo>
                    <a:pt x="369" y="221"/>
                    <a:pt x="453" y="185"/>
                    <a:pt x="548" y="137"/>
                  </a:cubicBezTo>
                  <a:cubicBezTo>
                    <a:pt x="472" y="23"/>
                    <a:pt x="375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5820950" y="1809575"/>
              <a:ext cx="2400" cy="1525"/>
            </a:xfrm>
            <a:custGeom>
              <a:avLst/>
              <a:gdLst/>
              <a:ahLst/>
              <a:cxnLst/>
              <a:rect l="l" t="t" r="r" b="b"/>
              <a:pathLst>
                <a:path w="96" h="61" extrusionOk="0">
                  <a:moveTo>
                    <a:pt x="96" y="1"/>
                  </a:moveTo>
                  <a:lnTo>
                    <a:pt x="96" y="1"/>
                  </a:lnTo>
                  <a:cubicBezTo>
                    <a:pt x="24" y="13"/>
                    <a:pt x="1" y="48"/>
                    <a:pt x="60" y="60"/>
                  </a:cubicBezTo>
                  <a:cubicBezTo>
                    <a:pt x="60" y="60"/>
                    <a:pt x="84" y="13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5899825" y="1791125"/>
              <a:ext cx="13125" cy="9050"/>
            </a:xfrm>
            <a:custGeom>
              <a:avLst/>
              <a:gdLst/>
              <a:ahLst/>
              <a:cxnLst/>
              <a:rect l="l" t="t" r="r" b="b"/>
              <a:pathLst>
                <a:path w="525" h="362" extrusionOk="0">
                  <a:moveTo>
                    <a:pt x="239" y="0"/>
                  </a:moveTo>
                  <a:cubicBezTo>
                    <a:pt x="144" y="36"/>
                    <a:pt x="1" y="108"/>
                    <a:pt x="60" y="227"/>
                  </a:cubicBezTo>
                  <a:cubicBezTo>
                    <a:pt x="96" y="310"/>
                    <a:pt x="275" y="298"/>
                    <a:pt x="394" y="310"/>
                  </a:cubicBezTo>
                  <a:cubicBezTo>
                    <a:pt x="394" y="322"/>
                    <a:pt x="406" y="334"/>
                    <a:pt x="441" y="358"/>
                  </a:cubicBezTo>
                  <a:cubicBezTo>
                    <a:pt x="447" y="360"/>
                    <a:pt x="453" y="362"/>
                    <a:pt x="460" y="362"/>
                  </a:cubicBezTo>
                  <a:cubicBezTo>
                    <a:pt x="481" y="362"/>
                    <a:pt x="506" y="346"/>
                    <a:pt x="525" y="310"/>
                  </a:cubicBezTo>
                  <a:cubicBezTo>
                    <a:pt x="513" y="215"/>
                    <a:pt x="513" y="131"/>
                    <a:pt x="501" y="36"/>
                  </a:cubicBezTo>
                  <a:cubicBezTo>
                    <a:pt x="406" y="24"/>
                    <a:pt x="322" y="24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5905200" y="1798650"/>
              <a:ext cx="7450" cy="7675"/>
            </a:xfrm>
            <a:custGeom>
              <a:avLst/>
              <a:gdLst/>
              <a:ahLst/>
              <a:cxnLst/>
              <a:rect l="l" t="t" r="r" b="b"/>
              <a:pathLst>
                <a:path w="298" h="307" extrusionOk="0">
                  <a:moveTo>
                    <a:pt x="228" y="0"/>
                  </a:moveTo>
                  <a:cubicBezTo>
                    <a:pt x="205" y="0"/>
                    <a:pt x="185" y="3"/>
                    <a:pt x="167" y="9"/>
                  </a:cubicBezTo>
                  <a:cubicBezTo>
                    <a:pt x="143" y="116"/>
                    <a:pt x="0" y="211"/>
                    <a:pt x="167" y="307"/>
                  </a:cubicBezTo>
                  <a:cubicBezTo>
                    <a:pt x="203" y="307"/>
                    <a:pt x="250" y="295"/>
                    <a:pt x="298" y="295"/>
                  </a:cubicBezTo>
                  <a:lnTo>
                    <a:pt x="298" y="9"/>
                  </a:lnTo>
                  <a:cubicBezTo>
                    <a:pt x="274" y="3"/>
                    <a:pt x="250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5938225" y="1739525"/>
              <a:ext cx="14625" cy="5650"/>
            </a:xfrm>
            <a:custGeom>
              <a:avLst/>
              <a:gdLst/>
              <a:ahLst/>
              <a:cxnLst/>
              <a:rect l="l" t="t" r="r" b="b"/>
              <a:pathLst>
                <a:path w="585" h="226" extrusionOk="0">
                  <a:moveTo>
                    <a:pt x="366" y="0"/>
                  </a:moveTo>
                  <a:cubicBezTo>
                    <a:pt x="289" y="0"/>
                    <a:pt x="212" y="21"/>
                    <a:pt x="132" y="64"/>
                  </a:cubicBezTo>
                  <a:cubicBezTo>
                    <a:pt x="96" y="64"/>
                    <a:pt x="48" y="64"/>
                    <a:pt x="1" y="76"/>
                  </a:cubicBezTo>
                  <a:cubicBezTo>
                    <a:pt x="93" y="175"/>
                    <a:pt x="189" y="225"/>
                    <a:pt x="284" y="225"/>
                  </a:cubicBezTo>
                  <a:cubicBezTo>
                    <a:pt x="385" y="225"/>
                    <a:pt x="486" y="169"/>
                    <a:pt x="584" y="52"/>
                  </a:cubicBezTo>
                  <a:cubicBezTo>
                    <a:pt x="510" y="18"/>
                    <a:pt x="438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5511100" y="1877750"/>
              <a:ext cx="2700" cy="3300"/>
            </a:xfrm>
            <a:custGeom>
              <a:avLst/>
              <a:gdLst/>
              <a:ahLst/>
              <a:cxnLst/>
              <a:rect l="l" t="t" r="r" b="b"/>
              <a:pathLst>
                <a:path w="108" h="132" extrusionOk="0">
                  <a:moveTo>
                    <a:pt x="0" y="0"/>
                  </a:moveTo>
                  <a:lnTo>
                    <a:pt x="0" y="131"/>
                  </a:lnTo>
                  <a:cubicBezTo>
                    <a:pt x="107" y="84"/>
                    <a:pt x="95" y="3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5715875" y="2062275"/>
              <a:ext cx="7475" cy="5700"/>
            </a:xfrm>
            <a:custGeom>
              <a:avLst/>
              <a:gdLst/>
              <a:ahLst/>
              <a:cxnLst/>
              <a:rect l="l" t="t" r="r" b="b"/>
              <a:pathLst>
                <a:path w="299" h="228" extrusionOk="0">
                  <a:moveTo>
                    <a:pt x="167" y="0"/>
                  </a:moveTo>
                  <a:cubicBezTo>
                    <a:pt x="115" y="0"/>
                    <a:pt x="55" y="63"/>
                    <a:pt x="1" y="72"/>
                  </a:cubicBezTo>
                  <a:cubicBezTo>
                    <a:pt x="36" y="120"/>
                    <a:pt x="84" y="180"/>
                    <a:pt x="144" y="227"/>
                  </a:cubicBezTo>
                  <a:cubicBezTo>
                    <a:pt x="203" y="180"/>
                    <a:pt x="298" y="120"/>
                    <a:pt x="215" y="25"/>
                  </a:cubicBezTo>
                  <a:cubicBezTo>
                    <a:pt x="200" y="7"/>
                    <a:pt x="184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5455425" y="2001275"/>
              <a:ext cx="1825" cy="1800"/>
            </a:xfrm>
            <a:custGeom>
              <a:avLst/>
              <a:gdLst/>
              <a:ahLst/>
              <a:cxnLst/>
              <a:rect l="l" t="t" r="r" b="b"/>
              <a:pathLst>
                <a:path w="73" h="72" extrusionOk="0">
                  <a:moveTo>
                    <a:pt x="1" y="0"/>
                  </a:moveTo>
                  <a:lnTo>
                    <a:pt x="72" y="72"/>
                  </a:lnTo>
                  <a:cubicBezTo>
                    <a:pt x="72" y="60"/>
                    <a:pt x="60" y="24"/>
                    <a:pt x="36" y="12"/>
                  </a:cubicBezTo>
                  <a:cubicBezTo>
                    <a:pt x="25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2"/>
            <p:cNvSpPr/>
            <p:nvPr/>
          </p:nvSpPr>
          <p:spPr>
            <a:xfrm>
              <a:off x="5648025" y="2065575"/>
              <a:ext cx="3000" cy="1800"/>
            </a:xfrm>
            <a:custGeom>
              <a:avLst/>
              <a:gdLst/>
              <a:ahLst/>
              <a:cxnLst/>
              <a:rect l="l" t="t" r="r" b="b"/>
              <a:pathLst>
                <a:path w="120" h="72" extrusionOk="0">
                  <a:moveTo>
                    <a:pt x="54" y="0"/>
                  </a:moveTo>
                  <a:cubicBezTo>
                    <a:pt x="27" y="0"/>
                    <a:pt x="8" y="19"/>
                    <a:pt x="0" y="60"/>
                  </a:cubicBezTo>
                  <a:cubicBezTo>
                    <a:pt x="36" y="71"/>
                    <a:pt x="60" y="71"/>
                    <a:pt x="119" y="71"/>
                  </a:cubicBezTo>
                  <a:cubicBezTo>
                    <a:pt x="107" y="60"/>
                    <a:pt x="107" y="36"/>
                    <a:pt x="95" y="12"/>
                  </a:cubicBezTo>
                  <a:cubicBezTo>
                    <a:pt x="80" y="4"/>
                    <a:pt x="66" y="0"/>
                    <a:pt x="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5495025" y="1793500"/>
              <a:ext cx="2100" cy="2125"/>
            </a:xfrm>
            <a:custGeom>
              <a:avLst/>
              <a:gdLst/>
              <a:ahLst/>
              <a:cxnLst/>
              <a:rect l="l" t="t" r="r" b="b"/>
              <a:pathLst>
                <a:path w="84" h="85" extrusionOk="0">
                  <a:moveTo>
                    <a:pt x="0" y="1"/>
                  </a:moveTo>
                  <a:lnTo>
                    <a:pt x="84" y="84"/>
                  </a:lnTo>
                  <a:cubicBezTo>
                    <a:pt x="60" y="48"/>
                    <a:pt x="36" y="3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2"/>
            <p:cNvSpPr/>
            <p:nvPr/>
          </p:nvSpPr>
          <p:spPr>
            <a:xfrm>
              <a:off x="5938525" y="2053850"/>
              <a:ext cx="20875" cy="10075"/>
            </a:xfrm>
            <a:custGeom>
              <a:avLst/>
              <a:gdLst/>
              <a:ahLst/>
              <a:cxnLst/>
              <a:rect l="l" t="t" r="r" b="b"/>
              <a:pathLst>
                <a:path w="835" h="403" extrusionOk="0">
                  <a:moveTo>
                    <a:pt x="658" y="0"/>
                  </a:moveTo>
                  <a:cubicBezTo>
                    <a:pt x="634" y="0"/>
                    <a:pt x="609" y="2"/>
                    <a:pt x="584" y="5"/>
                  </a:cubicBezTo>
                  <a:cubicBezTo>
                    <a:pt x="493" y="112"/>
                    <a:pt x="385" y="122"/>
                    <a:pt x="272" y="122"/>
                  </a:cubicBezTo>
                  <a:cubicBezTo>
                    <a:pt x="246" y="122"/>
                    <a:pt x="220" y="121"/>
                    <a:pt x="194" y="121"/>
                  </a:cubicBezTo>
                  <a:cubicBezTo>
                    <a:pt x="169" y="121"/>
                    <a:pt x="144" y="122"/>
                    <a:pt x="120" y="124"/>
                  </a:cubicBezTo>
                  <a:cubicBezTo>
                    <a:pt x="84" y="219"/>
                    <a:pt x="36" y="302"/>
                    <a:pt x="1" y="386"/>
                  </a:cubicBezTo>
                  <a:cubicBezTo>
                    <a:pt x="152" y="394"/>
                    <a:pt x="298" y="402"/>
                    <a:pt x="446" y="402"/>
                  </a:cubicBezTo>
                  <a:cubicBezTo>
                    <a:pt x="507" y="402"/>
                    <a:pt x="569" y="401"/>
                    <a:pt x="632" y="398"/>
                  </a:cubicBezTo>
                  <a:cubicBezTo>
                    <a:pt x="763" y="386"/>
                    <a:pt x="834" y="290"/>
                    <a:pt x="834" y="159"/>
                  </a:cubicBezTo>
                  <a:cubicBezTo>
                    <a:pt x="825" y="28"/>
                    <a:pt x="749" y="0"/>
                    <a:pt x="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2"/>
            <p:cNvSpPr/>
            <p:nvPr/>
          </p:nvSpPr>
          <p:spPr>
            <a:xfrm>
              <a:off x="5250650" y="1818800"/>
              <a:ext cx="33950" cy="29800"/>
            </a:xfrm>
            <a:custGeom>
              <a:avLst/>
              <a:gdLst/>
              <a:ahLst/>
              <a:cxnLst/>
              <a:rect l="l" t="t" r="r" b="b"/>
              <a:pathLst>
                <a:path w="1358" h="1192" extrusionOk="0">
                  <a:moveTo>
                    <a:pt x="1310" y="0"/>
                  </a:moveTo>
                  <a:cubicBezTo>
                    <a:pt x="1292" y="0"/>
                    <a:pt x="1271" y="9"/>
                    <a:pt x="1250" y="25"/>
                  </a:cubicBezTo>
                  <a:cubicBezTo>
                    <a:pt x="1199" y="19"/>
                    <a:pt x="1148" y="17"/>
                    <a:pt x="1097" y="17"/>
                  </a:cubicBezTo>
                  <a:cubicBezTo>
                    <a:pt x="806" y="17"/>
                    <a:pt x="521" y="96"/>
                    <a:pt x="226" y="167"/>
                  </a:cubicBezTo>
                  <a:cubicBezTo>
                    <a:pt x="0" y="501"/>
                    <a:pt x="131" y="858"/>
                    <a:pt x="119" y="1191"/>
                  </a:cubicBezTo>
                  <a:cubicBezTo>
                    <a:pt x="465" y="1132"/>
                    <a:pt x="274" y="882"/>
                    <a:pt x="298" y="715"/>
                  </a:cubicBezTo>
                  <a:cubicBezTo>
                    <a:pt x="298" y="692"/>
                    <a:pt x="293" y="674"/>
                    <a:pt x="276" y="674"/>
                  </a:cubicBezTo>
                  <a:cubicBezTo>
                    <a:pt x="267" y="674"/>
                    <a:pt x="255" y="679"/>
                    <a:pt x="238" y="691"/>
                  </a:cubicBezTo>
                  <a:cubicBezTo>
                    <a:pt x="224" y="701"/>
                    <a:pt x="216" y="705"/>
                    <a:pt x="213" y="705"/>
                  </a:cubicBezTo>
                  <a:cubicBezTo>
                    <a:pt x="201" y="705"/>
                    <a:pt x="243" y="659"/>
                    <a:pt x="272" y="659"/>
                  </a:cubicBezTo>
                  <a:cubicBezTo>
                    <a:pt x="285" y="659"/>
                    <a:pt x="295" y="668"/>
                    <a:pt x="298" y="691"/>
                  </a:cubicBezTo>
                  <a:cubicBezTo>
                    <a:pt x="357" y="822"/>
                    <a:pt x="274" y="977"/>
                    <a:pt x="405" y="1060"/>
                  </a:cubicBezTo>
                  <a:cubicBezTo>
                    <a:pt x="572" y="953"/>
                    <a:pt x="488" y="691"/>
                    <a:pt x="703" y="596"/>
                  </a:cubicBezTo>
                  <a:cubicBezTo>
                    <a:pt x="703" y="402"/>
                    <a:pt x="792" y="357"/>
                    <a:pt x="906" y="357"/>
                  </a:cubicBezTo>
                  <a:cubicBezTo>
                    <a:pt x="973" y="357"/>
                    <a:pt x="1049" y="373"/>
                    <a:pt x="1119" y="382"/>
                  </a:cubicBezTo>
                  <a:cubicBezTo>
                    <a:pt x="1143" y="382"/>
                    <a:pt x="1191" y="358"/>
                    <a:pt x="1239" y="346"/>
                  </a:cubicBezTo>
                  <a:cubicBezTo>
                    <a:pt x="1286" y="263"/>
                    <a:pt x="1310" y="167"/>
                    <a:pt x="1358" y="48"/>
                  </a:cubicBezTo>
                  <a:cubicBezTo>
                    <a:pt x="1351" y="15"/>
                    <a:pt x="1333" y="0"/>
                    <a:pt x="1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2"/>
            <p:cNvSpPr/>
            <p:nvPr/>
          </p:nvSpPr>
          <p:spPr>
            <a:xfrm>
              <a:off x="5271475" y="1848875"/>
              <a:ext cx="3000" cy="4175"/>
            </a:xfrm>
            <a:custGeom>
              <a:avLst/>
              <a:gdLst/>
              <a:ahLst/>
              <a:cxnLst/>
              <a:rect l="l" t="t" r="r" b="b"/>
              <a:pathLst>
                <a:path w="120" h="167" extrusionOk="0">
                  <a:moveTo>
                    <a:pt x="120" y="0"/>
                  </a:moveTo>
                  <a:cubicBezTo>
                    <a:pt x="60" y="48"/>
                    <a:pt x="1" y="84"/>
                    <a:pt x="1" y="167"/>
                  </a:cubicBezTo>
                  <a:cubicBezTo>
                    <a:pt x="48" y="167"/>
                    <a:pt x="72" y="167"/>
                    <a:pt x="120" y="155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2"/>
            <p:cNvSpPr/>
            <p:nvPr/>
          </p:nvSpPr>
          <p:spPr>
            <a:xfrm>
              <a:off x="5908750" y="2053650"/>
              <a:ext cx="4200" cy="1825"/>
            </a:xfrm>
            <a:custGeom>
              <a:avLst/>
              <a:gdLst/>
              <a:ahLst/>
              <a:cxnLst/>
              <a:rect l="l" t="t" r="r" b="b"/>
              <a:pathLst>
                <a:path w="168" h="73" extrusionOk="0">
                  <a:moveTo>
                    <a:pt x="1" y="1"/>
                  </a:moveTo>
                  <a:cubicBezTo>
                    <a:pt x="31" y="48"/>
                    <a:pt x="58" y="72"/>
                    <a:pt x="84" y="72"/>
                  </a:cubicBezTo>
                  <a:cubicBezTo>
                    <a:pt x="111" y="72"/>
                    <a:pt x="138" y="48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2"/>
            <p:cNvSpPr/>
            <p:nvPr/>
          </p:nvSpPr>
          <p:spPr>
            <a:xfrm>
              <a:off x="5421325" y="1998050"/>
              <a:ext cx="7350" cy="4725"/>
            </a:xfrm>
            <a:custGeom>
              <a:avLst/>
              <a:gdLst/>
              <a:ahLst/>
              <a:cxnLst/>
              <a:rect l="l" t="t" r="r" b="b"/>
              <a:pathLst>
                <a:path w="294" h="189" extrusionOk="0">
                  <a:moveTo>
                    <a:pt x="111" y="1"/>
                  </a:moveTo>
                  <a:cubicBezTo>
                    <a:pt x="44" y="1"/>
                    <a:pt x="1" y="47"/>
                    <a:pt x="7" y="189"/>
                  </a:cubicBezTo>
                  <a:lnTo>
                    <a:pt x="293" y="189"/>
                  </a:lnTo>
                  <a:lnTo>
                    <a:pt x="293" y="58"/>
                  </a:lnTo>
                  <a:cubicBezTo>
                    <a:pt x="226" y="27"/>
                    <a:pt x="162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2"/>
            <p:cNvSpPr/>
            <p:nvPr/>
          </p:nvSpPr>
          <p:spPr>
            <a:xfrm>
              <a:off x="6121000" y="1998300"/>
              <a:ext cx="1800" cy="1500"/>
            </a:xfrm>
            <a:custGeom>
              <a:avLst/>
              <a:gdLst/>
              <a:ahLst/>
              <a:cxnLst/>
              <a:rect l="l" t="t" r="r" b="b"/>
              <a:pathLst>
                <a:path w="72" h="60" extrusionOk="0">
                  <a:moveTo>
                    <a:pt x="24" y="0"/>
                  </a:moveTo>
                  <a:cubicBezTo>
                    <a:pt x="24" y="0"/>
                    <a:pt x="12" y="36"/>
                    <a:pt x="0" y="60"/>
                  </a:cubicBezTo>
                  <a:cubicBezTo>
                    <a:pt x="60" y="24"/>
                    <a:pt x="72" y="0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2"/>
            <p:cNvSpPr/>
            <p:nvPr/>
          </p:nvSpPr>
          <p:spPr>
            <a:xfrm>
              <a:off x="5919175" y="2593100"/>
              <a:ext cx="83375" cy="16000"/>
            </a:xfrm>
            <a:custGeom>
              <a:avLst/>
              <a:gdLst/>
              <a:ahLst/>
              <a:cxnLst/>
              <a:rect l="l" t="t" r="r" b="b"/>
              <a:pathLst>
                <a:path w="3335" h="640" extrusionOk="0">
                  <a:moveTo>
                    <a:pt x="532" y="0"/>
                  </a:moveTo>
                  <a:cubicBezTo>
                    <a:pt x="418" y="0"/>
                    <a:pt x="302" y="21"/>
                    <a:pt x="179" y="80"/>
                  </a:cubicBezTo>
                  <a:cubicBezTo>
                    <a:pt x="1" y="283"/>
                    <a:pt x="155" y="390"/>
                    <a:pt x="322" y="497"/>
                  </a:cubicBezTo>
                  <a:cubicBezTo>
                    <a:pt x="501" y="497"/>
                    <a:pt x="691" y="509"/>
                    <a:pt x="882" y="509"/>
                  </a:cubicBezTo>
                  <a:cubicBezTo>
                    <a:pt x="962" y="417"/>
                    <a:pt x="1038" y="372"/>
                    <a:pt x="1111" y="372"/>
                  </a:cubicBezTo>
                  <a:cubicBezTo>
                    <a:pt x="1190" y="372"/>
                    <a:pt x="1266" y="422"/>
                    <a:pt x="1346" y="521"/>
                  </a:cubicBezTo>
                  <a:cubicBezTo>
                    <a:pt x="1531" y="598"/>
                    <a:pt x="1721" y="613"/>
                    <a:pt x="1913" y="613"/>
                  </a:cubicBezTo>
                  <a:cubicBezTo>
                    <a:pt x="2033" y="613"/>
                    <a:pt x="2154" y="607"/>
                    <a:pt x="2274" y="607"/>
                  </a:cubicBezTo>
                  <a:cubicBezTo>
                    <a:pt x="2346" y="607"/>
                    <a:pt x="2418" y="609"/>
                    <a:pt x="2489" y="616"/>
                  </a:cubicBezTo>
                  <a:cubicBezTo>
                    <a:pt x="2519" y="594"/>
                    <a:pt x="2548" y="549"/>
                    <a:pt x="2575" y="549"/>
                  </a:cubicBezTo>
                  <a:cubicBezTo>
                    <a:pt x="2591" y="549"/>
                    <a:pt x="2606" y="566"/>
                    <a:pt x="2620" y="616"/>
                  </a:cubicBezTo>
                  <a:cubicBezTo>
                    <a:pt x="2775" y="628"/>
                    <a:pt x="2906" y="628"/>
                    <a:pt x="3061" y="640"/>
                  </a:cubicBezTo>
                  <a:cubicBezTo>
                    <a:pt x="3120" y="509"/>
                    <a:pt x="3203" y="402"/>
                    <a:pt x="3334" y="342"/>
                  </a:cubicBezTo>
                  <a:lnTo>
                    <a:pt x="3334" y="211"/>
                  </a:lnTo>
                  <a:cubicBezTo>
                    <a:pt x="2596" y="199"/>
                    <a:pt x="1834" y="235"/>
                    <a:pt x="1108" y="92"/>
                  </a:cubicBezTo>
                  <a:cubicBezTo>
                    <a:pt x="902" y="55"/>
                    <a:pt x="718" y="0"/>
                    <a:pt x="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2"/>
            <p:cNvSpPr/>
            <p:nvPr/>
          </p:nvSpPr>
          <p:spPr>
            <a:xfrm>
              <a:off x="6098975" y="2605200"/>
              <a:ext cx="36625" cy="14525"/>
            </a:xfrm>
            <a:custGeom>
              <a:avLst/>
              <a:gdLst/>
              <a:ahLst/>
              <a:cxnLst/>
              <a:rect l="l" t="t" r="r" b="b"/>
              <a:pathLst>
                <a:path w="1465" h="581" extrusionOk="0">
                  <a:moveTo>
                    <a:pt x="302" y="1"/>
                  </a:moveTo>
                  <a:cubicBezTo>
                    <a:pt x="196" y="1"/>
                    <a:pt x="93" y="39"/>
                    <a:pt x="0" y="132"/>
                  </a:cubicBezTo>
                  <a:cubicBezTo>
                    <a:pt x="12" y="156"/>
                    <a:pt x="12" y="191"/>
                    <a:pt x="36" y="203"/>
                  </a:cubicBezTo>
                  <a:cubicBezTo>
                    <a:pt x="72" y="215"/>
                    <a:pt x="119" y="239"/>
                    <a:pt x="131" y="275"/>
                  </a:cubicBezTo>
                  <a:cubicBezTo>
                    <a:pt x="155" y="334"/>
                    <a:pt x="155" y="382"/>
                    <a:pt x="155" y="430"/>
                  </a:cubicBezTo>
                  <a:cubicBezTo>
                    <a:pt x="194" y="425"/>
                    <a:pt x="234" y="422"/>
                    <a:pt x="275" y="422"/>
                  </a:cubicBezTo>
                  <a:cubicBezTo>
                    <a:pt x="333" y="422"/>
                    <a:pt x="395" y="428"/>
                    <a:pt x="464" y="442"/>
                  </a:cubicBezTo>
                  <a:cubicBezTo>
                    <a:pt x="639" y="531"/>
                    <a:pt x="768" y="580"/>
                    <a:pt x="882" y="580"/>
                  </a:cubicBezTo>
                  <a:cubicBezTo>
                    <a:pt x="1071" y="580"/>
                    <a:pt x="1219" y="444"/>
                    <a:pt x="1465" y="132"/>
                  </a:cubicBezTo>
                  <a:lnTo>
                    <a:pt x="1465" y="132"/>
                  </a:lnTo>
                  <a:cubicBezTo>
                    <a:pt x="1337" y="218"/>
                    <a:pt x="1221" y="251"/>
                    <a:pt x="1109" y="251"/>
                  </a:cubicBezTo>
                  <a:cubicBezTo>
                    <a:pt x="930" y="251"/>
                    <a:pt x="765" y="165"/>
                    <a:pt x="595" y="84"/>
                  </a:cubicBezTo>
                  <a:cubicBezTo>
                    <a:pt x="498" y="33"/>
                    <a:pt x="399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2"/>
            <p:cNvSpPr/>
            <p:nvPr/>
          </p:nvSpPr>
          <p:spPr>
            <a:xfrm>
              <a:off x="6056100" y="2602225"/>
              <a:ext cx="32475" cy="17175"/>
            </a:xfrm>
            <a:custGeom>
              <a:avLst/>
              <a:gdLst/>
              <a:ahLst/>
              <a:cxnLst/>
              <a:rect l="l" t="t" r="r" b="b"/>
              <a:pathLst>
                <a:path w="1299" h="687" extrusionOk="0">
                  <a:moveTo>
                    <a:pt x="1" y="1"/>
                  </a:moveTo>
                  <a:lnTo>
                    <a:pt x="1" y="394"/>
                  </a:lnTo>
                  <a:cubicBezTo>
                    <a:pt x="25" y="396"/>
                    <a:pt x="48" y="397"/>
                    <a:pt x="72" y="397"/>
                  </a:cubicBezTo>
                  <a:cubicBezTo>
                    <a:pt x="176" y="397"/>
                    <a:pt x="279" y="380"/>
                    <a:pt x="381" y="380"/>
                  </a:cubicBezTo>
                  <a:cubicBezTo>
                    <a:pt x="515" y="380"/>
                    <a:pt x="646" y="408"/>
                    <a:pt x="774" y="537"/>
                  </a:cubicBezTo>
                  <a:cubicBezTo>
                    <a:pt x="849" y="594"/>
                    <a:pt x="980" y="686"/>
                    <a:pt x="1116" y="686"/>
                  </a:cubicBezTo>
                  <a:cubicBezTo>
                    <a:pt x="1177" y="686"/>
                    <a:pt x="1240" y="668"/>
                    <a:pt x="1298" y="620"/>
                  </a:cubicBezTo>
                  <a:cubicBezTo>
                    <a:pt x="1155" y="489"/>
                    <a:pt x="1155" y="322"/>
                    <a:pt x="1167" y="144"/>
                  </a:cubicBezTo>
                  <a:cubicBezTo>
                    <a:pt x="1165" y="144"/>
                    <a:pt x="1162" y="144"/>
                    <a:pt x="1160" y="144"/>
                  </a:cubicBezTo>
                  <a:cubicBezTo>
                    <a:pt x="1022" y="144"/>
                    <a:pt x="935" y="396"/>
                    <a:pt x="864" y="396"/>
                  </a:cubicBezTo>
                  <a:cubicBezTo>
                    <a:pt x="845" y="396"/>
                    <a:pt x="827" y="378"/>
                    <a:pt x="810" y="334"/>
                  </a:cubicBezTo>
                  <a:cubicBezTo>
                    <a:pt x="710" y="67"/>
                    <a:pt x="553" y="32"/>
                    <a:pt x="386" y="32"/>
                  </a:cubicBezTo>
                  <a:cubicBezTo>
                    <a:pt x="328" y="32"/>
                    <a:pt x="269" y="36"/>
                    <a:pt x="211" y="36"/>
                  </a:cubicBezTo>
                  <a:cubicBezTo>
                    <a:pt x="139" y="36"/>
                    <a:pt x="67" y="3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2"/>
            <p:cNvSpPr/>
            <p:nvPr/>
          </p:nvSpPr>
          <p:spPr>
            <a:xfrm>
              <a:off x="5909350" y="2593275"/>
              <a:ext cx="17900" cy="12250"/>
            </a:xfrm>
            <a:custGeom>
              <a:avLst/>
              <a:gdLst/>
              <a:ahLst/>
              <a:cxnLst/>
              <a:rect l="l" t="t" r="r" b="b"/>
              <a:pathLst>
                <a:path w="716" h="490" extrusionOk="0">
                  <a:moveTo>
                    <a:pt x="401" y="0"/>
                  </a:moveTo>
                  <a:cubicBezTo>
                    <a:pt x="247" y="0"/>
                    <a:pt x="144" y="189"/>
                    <a:pt x="1" y="216"/>
                  </a:cubicBezTo>
                  <a:lnTo>
                    <a:pt x="1" y="490"/>
                  </a:lnTo>
                  <a:lnTo>
                    <a:pt x="715" y="490"/>
                  </a:lnTo>
                  <a:cubicBezTo>
                    <a:pt x="668" y="347"/>
                    <a:pt x="620" y="204"/>
                    <a:pt x="572" y="73"/>
                  </a:cubicBezTo>
                  <a:cubicBezTo>
                    <a:pt x="508" y="20"/>
                    <a:pt x="452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2"/>
            <p:cNvSpPr/>
            <p:nvPr/>
          </p:nvSpPr>
          <p:spPr>
            <a:xfrm>
              <a:off x="5950425" y="2566650"/>
              <a:ext cx="17600" cy="10175"/>
            </a:xfrm>
            <a:custGeom>
              <a:avLst/>
              <a:gdLst/>
              <a:ahLst/>
              <a:cxnLst/>
              <a:rect l="l" t="t" r="r" b="b"/>
              <a:pathLst>
                <a:path w="704" h="407" extrusionOk="0">
                  <a:moveTo>
                    <a:pt x="191" y="0"/>
                  </a:moveTo>
                  <a:cubicBezTo>
                    <a:pt x="145" y="0"/>
                    <a:pt x="98" y="6"/>
                    <a:pt x="48" y="19"/>
                  </a:cubicBezTo>
                  <a:cubicBezTo>
                    <a:pt x="1" y="90"/>
                    <a:pt x="1" y="186"/>
                    <a:pt x="48" y="245"/>
                  </a:cubicBezTo>
                  <a:lnTo>
                    <a:pt x="96" y="305"/>
                  </a:lnTo>
                  <a:cubicBezTo>
                    <a:pt x="132" y="293"/>
                    <a:pt x="168" y="293"/>
                    <a:pt x="215" y="269"/>
                  </a:cubicBezTo>
                  <a:cubicBezTo>
                    <a:pt x="263" y="365"/>
                    <a:pt x="350" y="407"/>
                    <a:pt x="444" y="407"/>
                  </a:cubicBezTo>
                  <a:cubicBezTo>
                    <a:pt x="467" y="407"/>
                    <a:pt x="490" y="405"/>
                    <a:pt x="513" y="400"/>
                  </a:cubicBezTo>
                  <a:cubicBezTo>
                    <a:pt x="572" y="364"/>
                    <a:pt x="644" y="352"/>
                    <a:pt x="691" y="269"/>
                  </a:cubicBezTo>
                  <a:cubicBezTo>
                    <a:pt x="703" y="209"/>
                    <a:pt x="691" y="174"/>
                    <a:pt x="644" y="138"/>
                  </a:cubicBezTo>
                  <a:cubicBezTo>
                    <a:pt x="504" y="73"/>
                    <a:pt x="357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2"/>
            <p:cNvSpPr/>
            <p:nvPr/>
          </p:nvSpPr>
          <p:spPr>
            <a:xfrm>
              <a:off x="5965325" y="2568150"/>
              <a:ext cx="10600" cy="8525"/>
            </a:xfrm>
            <a:custGeom>
              <a:avLst/>
              <a:gdLst/>
              <a:ahLst/>
              <a:cxnLst/>
              <a:rect l="l" t="t" r="r" b="b"/>
              <a:pathLst>
                <a:path w="424" h="341" extrusionOk="0">
                  <a:moveTo>
                    <a:pt x="286" y="1"/>
                  </a:moveTo>
                  <a:cubicBezTo>
                    <a:pt x="214" y="1"/>
                    <a:pt x="125" y="42"/>
                    <a:pt x="48" y="78"/>
                  </a:cubicBezTo>
                  <a:lnTo>
                    <a:pt x="48" y="233"/>
                  </a:lnTo>
                  <a:cubicBezTo>
                    <a:pt x="0" y="257"/>
                    <a:pt x="0" y="292"/>
                    <a:pt x="48" y="328"/>
                  </a:cubicBezTo>
                  <a:cubicBezTo>
                    <a:pt x="57" y="327"/>
                    <a:pt x="65" y="327"/>
                    <a:pt x="75" y="327"/>
                  </a:cubicBezTo>
                  <a:cubicBezTo>
                    <a:pt x="137" y="327"/>
                    <a:pt x="208" y="341"/>
                    <a:pt x="269" y="341"/>
                  </a:cubicBezTo>
                  <a:cubicBezTo>
                    <a:pt x="356" y="341"/>
                    <a:pt x="424" y="312"/>
                    <a:pt x="417" y="173"/>
                  </a:cubicBezTo>
                  <a:cubicBezTo>
                    <a:pt x="411" y="42"/>
                    <a:pt x="357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2"/>
            <p:cNvSpPr/>
            <p:nvPr/>
          </p:nvSpPr>
          <p:spPr>
            <a:xfrm>
              <a:off x="5819175" y="2590550"/>
              <a:ext cx="14600" cy="7775"/>
            </a:xfrm>
            <a:custGeom>
              <a:avLst/>
              <a:gdLst/>
              <a:ahLst/>
              <a:cxnLst/>
              <a:rect l="l" t="t" r="r" b="b"/>
              <a:pathLst>
                <a:path w="584" h="311" extrusionOk="0">
                  <a:moveTo>
                    <a:pt x="258" y="1"/>
                  </a:moveTo>
                  <a:cubicBezTo>
                    <a:pt x="179" y="1"/>
                    <a:pt x="94" y="16"/>
                    <a:pt x="0" y="63"/>
                  </a:cubicBezTo>
                  <a:cubicBezTo>
                    <a:pt x="165" y="187"/>
                    <a:pt x="303" y="311"/>
                    <a:pt x="492" y="311"/>
                  </a:cubicBezTo>
                  <a:cubicBezTo>
                    <a:pt x="521" y="311"/>
                    <a:pt x="552" y="308"/>
                    <a:pt x="584" y="301"/>
                  </a:cubicBezTo>
                  <a:lnTo>
                    <a:pt x="584" y="51"/>
                  </a:lnTo>
                  <a:cubicBezTo>
                    <a:pt x="483" y="37"/>
                    <a:pt x="378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2"/>
            <p:cNvSpPr/>
            <p:nvPr/>
          </p:nvSpPr>
          <p:spPr>
            <a:xfrm>
              <a:off x="6073375" y="2577225"/>
              <a:ext cx="11925" cy="10375"/>
            </a:xfrm>
            <a:custGeom>
              <a:avLst/>
              <a:gdLst/>
              <a:ahLst/>
              <a:cxnLst/>
              <a:rect l="l" t="t" r="r" b="b"/>
              <a:pathLst>
                <a:path w="477" h="415" extrusionOk="0">
                  <a:moveTo>
                    <a:pt x="179" y="1"/>
                  </a:moveTo>
                  <a:cubicBezTo>
                    <a:pt x="0" y="120"/>
                    <a:pt x="72" y="239"/>
                    <a:pt x="179" y="358"/>
                  </a:cubicBezTo>
                  <a:cubicBezTo>
                    <a:pt x="218" y="398"/>
                    <a:pt x="256" y="414"/>
                    <a:pt x="294" y="414"/>
                  </a:cubicBezTo>
                  <a:cubicBezTo>
                    <a:pt x="356" y="414"/>
                    <a:pt x="416" y="366"/>
                    <a:pt x="476" y="298"/>
                  </a:cubicBezTo>
                  <a:lnTo>
                    <a:pt x="310" y="132"/>
                  </a:lnTo>
                  <a:cubicBezTo>
                    <a:pt x="238" y="120"/>
                    <a:pt x="191" y="72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2"/>
            <p:cNvSpPr/>
            <p:nvPr/>
          </p:nvSpPr>
          <p:spPr>
            <a:xfrm>
              <a:off x="6034675" y="2602225"/>
              <a:ext cx="10725" cy="7175"/>
            </a:xfrm>
            <a:custGeom>
              <a:avLst/>
              <a:gdLst/>
              <a:ahLst/>
              <a:cxnLst/>
              <a:rect l="l" t="t" r="r" b="b"/>
              <a:pathLst>
                <a:path w="429" h="287" extrusionOk="0">
                  <a:moveTo>
                    <a:pt x="298" y="1"/>
                  </a:moveTo>
                  <a:cubicBezTo>
                    <a:pt x="191" y="37"/>
                    <a:pt x="107" y="96"/>
                    <a:pt x="0" y="144"/>
                  </a:cubicBezTo>
                  <a:cubicBezTo>
                    <a:pt x="102" y="241"/>
                    <a:pt x="184" y="286"/>
                    <a:pt x="249" y="286"/>
                  </a:cubicBezTo>
                  <a:cubicBezTo>
                    <a:pt x="343" y="286"/>
                    <a:pt x="401" y="189"/>
                    <a:pt x="429" y="13"/>
                  </a:cubicBezTo>
                  <a:cubicBezTo>
                    <a:pt x="381" y="1"/>
                    <a:pt x="346" y="1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2"/>
            <p:cNvSpPr/>
            <p:nvPr/>
          </p:nvSpPr>
          <p:spPr>
            <a:xfrm>
              <a:off x="6103100" y="2585575"/>
              <a:ext cx="14650" cy="5675"/>
            </a:xfrm>
            <a:custGeom>
              <a:avLst/>
              <a:gdLst/>
              <a:ahLst/>
              <a:cxnLst/>
              <a:rect l="l" t="t" r="r" b="b"/>
              <a:pathLst>
                <a:path w="586" h="227" extrusionOk="0">
                  <a:moveTo>
                    <a:pt x="154" y="0"/>
                  </a:moveTo>
                  <a:cubicBezTo>
                    <a:pt x="0" y="0"/>
                    <a:pt x="134" y="144"/>
                    <a:pt x="145" y="226"/>
                  </a:cubicBezTo>
                  <a:lnTo>
                    <a:pt x="585" y="226"/>
                  </a:lnTo>
                  <a:cubicBezTo>
                    <a:pt x="502" y="95"/>
                    <a:pt x="371" y="36"/>
                    <a:pt x="252" y="12"/>
                  </a:cubicBezTo>
                  <a:cubicBezTo>
                    <a:pt x="211" y="4"/>
                    <a:pt x="179" y="0"/>
                    <a:pt x="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2"/>
            <p:cNvSpPr/>
            <p:nvPr/>
          </p:nvSpPr>
          <p:spPr>
            <a:xfrm>
              <a:off x="6048375" y="2601650"/>
              <a:ext cx="4475" cy="9550"/>
            </a:xfrm>
            <a:custGeom>
              <a:avLst/>
              <a:gdLst/>
              <a:ahLst/>
              <a:cxnLst/>
              <a:rect l="l" t="t" r="r" b="b"/>
              <a:pathLst>
                <a:path w="179" h="382" extrusionOk="0">
                  <a:moveTo>
                    <a:pt x="36" y="0"/>
                  </a:moveTo>
                  <a:cubicBezTo>
                    <a:pt x="48" y="107"/>
                    <a:pt x="0" y="226"/>
                    <a:pt x="131" y="381"/>
                  </a:cubicBezTo>
                  <a:cubicBezTo>
                    <a:pt x="155" y="226"/>
                    <a:pt x="167" y="119"/>
                    <a:pt x="179" y="24"/>
                  </a:cubicBezTo>
                  <a:cubicBezTo>
                    <a:pt x="131" y="0"/>
                    <a:pt x="71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2"/>
            <p:cNvSpPr/>
            <p:nvPr/>
          </p:nvSpPr>
          <p:spPr>
            <a:xfrm>
              <a:off x="5751000" y="2587650"/>
              <a:ext cx="7175" cy="3600"/>
            </a:xfrm>
            <a:custGeom>
              <a:avLst/>
              <a:gdLst/>
              <a:ahLst/>
              <a:cxnLst/>
              <a:rect l="l" t="t" r="r" b="b"/>
              <a:pathLst>
                <a:path w="287" h="144" extrusionOk="0">
                  <a:moveTo>
                    <a:pt x="1" y="1"/>
                  </a:moveTo>
                  <a:cubicBezTo>
                    <a:pt x="24" y="48"/>
                    <a:pt x="36" y="108"/>
                    <a:pt x="48" y="143"/>
                  </a:cubicBezTo>
                  <a:cubicBezTo>
                    <a:pt x="155" y="143"/>
                    <a:pt x="239" y="120"/>
                    <a:pt x="286" y="12"/>
                  </a:cubicBezTo>
                  <a:cubicBezTo>
                    <a:pt x="203" y="12"/>
                    <a:pt x="9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2"/>
            <p:cNvSpPr/>
            <p:nvPr/>
          </p:nvSpPr>
          <p:spPr>
            <a:xfrm>
              <a:off x="5948650" y="2566925"/>
              <a:ext cx="3300" cy="6175"/>
            </a:xfrm>
            <a:custGeom>
              <a:avLst/>
              <a:gdLst/>
              <a:ahLst/>
              <a:cxnLst/>
              <a:rect l="l" t="t" r="r" b="b"/>
              <a:pathLst>
                <a:path w="132" h="247" extrusionOk="0">
                  <a:moveTo>
                    <a:pt x="70" y="0"/>
                  </a:moveTo>
                  <a:cubicBezTo>
                    <a:pt x="50" y="0"/>
                    <a:pt x="33" y="6"/>
                    <a:pt x="12" y="20"/>
                  </a:cubicBezTo>
                  <a:cubicBezTo>
                    <a:pt x="24" y="115"/>
                    <a:pt x="0" y="222"/>
                    <a:pt x="131" y="246"/>
                  </a:cubicBezTo>
                  <a:cubicBezTo>
                    <a:pt x="119" y="175"/>
                    <a:pt x="119" y="79"/>
                    <a:pt x="119" y="8"/>
                  </a:cubicBezTo>
                  <a:cubicBezTo>
                    <a:pt x="100" y="3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2"/>
            <p:cNvSpPr/>
            <p:nvPr/>
          </p:nvSpPr>
          <p:spPr>
            <a:xfrm>
              <a:off x="5963525" y="2573950"/>
              <a:ext cx="3000" cy="3125"/>
            </a:xfrm>
            <a:custGeom>
              <a:avLst/>
              <a:gdLst/>
              <a:ahLst/>
              <a:cxnLst/>
              <a:rect l="l" t="t" r="r" b="b"/>
              <a:pathLst>
                <a:path w="120" h="125" extrusionOk="0">
                  <a:moveTo>
                    <a:pt x="120" y="1"/>
                  </a:moveTo>
                  <a:cubicBezTo>
                    <a:pt x="72" y="25"/>
                    <a:pt x="36" y="72"/>
                    <a:pt x="1" y="120"/>
                  </a:cubicBezTo>
                  <a:cubicBezTo>
                    <a:pt x="10" y="123"/>
                    <a:pt x="20" y="125"/>
                    <a:pt x="30" y="125"/>
                  </a:cubicBezTo>
                  <a:cubicBezTo>
                    <a:pt x="56" y="125"/>
                    <a:pt x="85" y="114"/>
                    <a:pt x="120" y="96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2"/>
            <p:cNvSpPr/>
            <p:nvPr/>
          </p:nvSpPr>
          <p:spPr>
            <a:xfrm>
              <a:off x="5252125" y="2540625"/>
              <a:ext cx="75925" cy="22050"/>
            </a:xfrm>
            <a:custGeom>
              <a:avLst/>
              <a:gdLst/>
              <a:ahLst/>
              <a:cxnLst/>
              <a:rect l="l" t="t" r="r" b="b"/>
              <a:pathLst>
                <a:path w="3037" h="882" extrusionOk="0">
                  <a:moveTo>
                    <a:pt x="1180" y="0"/>
                  </a:moveTo>
                  <a:lnTo>
                    <a:pt x="60" y="48"/>
                  </a:lnTo>
                  <a:cubicBezTo>
                    <a:pt x="60" y="143"/>
                    <a:pt x="48" y="215"/>
                    <a:pt x="48" y="298"/>
                  </a:cubicBezTo>
                  <a:cubicBezTo>
                    <a:pt x="132" y="477"/>
                    <a:pt x="1" y="810"/>
                    <a:pt x="346" y="858"/>
                  </a:cubicBezTo>
                  <a:cubicBezTo>
                    <a:pt x="394" y="869"/>
                    <a:pt x="418" y="869"/>
                    <a:pt x="465" y="881"/>
                  </a:cubicBezTo>
                  <a:cubicBezTo>
                    <a:pt x="525" y="762"/>
                    <a:pt x="644" y="750"/>
                    <a:pt x="751" y="739"/>
                  </a:cubicBezTo>
                  <a:cubicBezTo>
                    <a:pt x="983" y="561"/>
                    <a:pt x="1226" y="513"/>
                    <a:pt x="1473" y="513"/>
                  </a:cubicBezTo>
                  <a:cubicBezTo>
                    <a:pt x="1757" y="513"/>
                    <a:pt x="2048" y="577"/>
                    <a:pt x="2334" y="584"/>
                  </a:cubicBezTo>
                  <a:cubicBezTo>
                    <a:pt x="2442" y="572"/>
                    <a:pt x="2537" y="524"/>
                    <a:pt x="2608" y="453"/>
                  </a:cubicBezTo>
                  <a:cubicBezTo>
                    <a:pt x="2775" y="417"/>
                    <a:pt x="2930" y="465"/>
                    <a:pt x="3037" y="298"/>
                  </a:cubicBezTo>
                  <a:cubicBezTo>
                    <a:pt x="3015" y="121"/>
                    <a:pt x="2924" y="91"/>
                    <a:pt x="2818" y="91"/>
                  </a:cubicBezTo>
                  <a:cubicBezTo>
                    <a:pt x="2761" y="91"/>
                    <a:pt x="2701" y="99"/>
                    <a:pt x="2644" y="99"/>
                  </a:cubicBezTo>
                  <a:cubicBezTo>
                    <a:pt x="2578" y="99"/>
                    <a:pt x="2518" y="88"/>
                    <a:pt x="2477" y="36"/>
                  </a:cubicBezTo>
                  <a:cubicBezTo>
                    <a:pt x="2037" y="24"/>
                    <a:pt x="1608" y="24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2"/>
            <p:cNvSpPr/>
            <p:nvPr/>
          </p:nvSpPr>
          <p:spPr>
            <a:xfrm>
              <a:off x="5318500" y="2577150"/>
              <a:ext cx="67300" cy="15775"/>
            </a:xfrm>
            <a:custGeom>
              <a:avLst/>
              <a:gdLst/>
              <a:ahLst/>
              <a:cxnLst/>
              <a:rect l="l" t="t" r="r" b="b"/>
              <a:pathLst>
                <a:path w="2692" h="631" extrusionOk="0">
                  <a:moveTo>
                    <a:pt x="2290" y="1"/>
                  </a:moveTo>
                  <a:cubicBezTo>
                    <a:pt x="2218" y="1"/>
                    <a:pt x="2150" y="4"/>
                    <a:pt x="2084" y="16"/>
                  </a:cubicBezTo>
                  <a:cubicBezTo>
                    <a:pt x="1918" y="47"/>
                    <a:pt x="1751" y="56"/>
                    <a:pt x="1583" y="56"/>
                  </a:cubicBezTo>
                  <a:cubicBezTo>
                    <a:pt x="1357" y="56"/>
                    <a:pt x="1130" y="40"/>
                    <a:pt x="906" y="40"/>
                  </a:cubicBezTo>
                  <a:cubicBezTo>
                    <a:pt x="668" y="40"/>
                    <a:pt x="433" y="58"/>
                    <a:pt x="203" y="135"/>
                  </a:cubicBezTo>
                  <a:cubicBezTo>
                    <a:pt x="179" y="129"/>
                    <a:pt x="159" y="126"/>
                    <a:pt x="138" y="126"/>
                  </a:cubicBezTo>
                  <a:cubicBezTo>
                    <a:pt x="117" y="126"/>
                    <a:pt x="96" y="129"/>
                    <a:pt x="72" y="135"/>
                  </a:cubicBezTo>
                  <a:cubicBezTo>
                    <a:pt x="1" y="230"/>
                    <a:pt x="1" y="325"/>
                    <a:pt x="72" y="432"/>
                  </a:cubicBezTo>
                  <a:cubicBezTo>
                    <a:pt x="132" y="480"/>
                    <a:pt x="179" y="528"/>
                    <a:pt x="215" y="563"/>
                  </a:cubicBezTo>
                  <a:cubicBezTo>
                    <a:pt x="430" y="551"/>
                    <a:pt x="620" y="551"/>
                    <a:pt x="834" y="540"/>
                  </a:cubicBezTo>
                  <a:lnTo>
                    <a:pt x="870" y="492"/>
                  </a:lnTo>
                  <a:lnTo>
                    <a:pt x="918" y="540"/>
                  </a:lnTo>
                  <a:cubicBezTo>
                    <a:pt x="1084" y="551"/>
                    <a:pt x="1227" y="563"/>
                    <a:pt x="1382" y="587"/>
                  </a:cubicBezTo>
                  <a:lnTo>
                    <a:pt x="1525" y="587"/>
                  </a:lnTo>
                  <a:cubicBezTo>
                    <a:pt x="1580" y="620"/>
                    <a:pt x="1641" y="631"/>
                    <a:pt x="1703" y="631"/>
                  </a:cubicBezTo>
                  <a:cubicBezTo>
                    <a:pt x="1775" y="631"/>
                    <a:pt x="1848" y="617"/>
                    <a:pt x="1918" y="611"/>
                  </a:cubicBezTo>
                  <a:cubicBezTo>
                    <a:pt x="2025" y="528"/>
                    <a:pt x="2144" y="480"/>
                    <a:pt x="2275" y="444"/>
                  </a:cubicBezTo>
                  <a:cubicBezTo>
                    <a:pt x="2465" y="361"/>
                    <a:pt x="2692" y="278"/>
                    <a:pt x="2513" y="4"/>
                  </a:cubicBezTo>
                  <a:cubicBezTo>
                    <a:pt x="2436" y="4"/>
                    <a:pt x="2361" y="1"/>
                    <a:pt x="2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2"/>
            <p:cNvSpPr/>
            <p:nvPr/>
          </p:nvSpPr>
          <p:spPr>
            <a:xfrm>
              <a:off x="5402750" y="2576825"/>
              <a:ext cx="63425" cy="11850"/>
            </a:xfrm>
            <a:custGeom>
              <a:avLst/>
              <a:gdLst/>
              <a:ahLst/>
              <a:cxnLst/>
              <a:rect l="l" t="t" r="r" b="b"/>
              <a:pathLst>
                <a:path w="2537" h="474" extrusionOk="0">
                  <a:moveTo>
                    <a:pt x="1328" y="1"/>
                  </a:moveTo>
                  <a:cubicBezTo>
                    <a:pt x="1137" y="1"/>
                    <a:pt x="945" y="9"/>
                    <a:pt x="750" y="29"/>
                  </a:cubicBezTo>
                  <a:cubicBezTo>
                    <a:pt x="685" y="94"/>
                    <a:pt x="600" y="149"/>
                    <a:pt x="495" y="149"/>
                  </a:cubicBezTo>
                  <a:cubicBezTo>
                    <a:pt x="485" y="149"/>
                    <a:pt x="475" y="149"/>
                    <a:pt x="465" y="148"/>
                  </a:cubicBezTo>
                  <a:cubicBezTo>
                    <a:pt x="417" y="136"/>
                    <a:pt x="381" y="136"/>
                    <a:pt x="334" y="136"/>
                  </a:cubicBezTo>
                  <a:cubicBezTo>
                    <a:pt x="203" y="148"/>
                    <a:pt x="60" y="160"/>
                    <a:pt x="0" y="314"/>
                  </a:cubicBezTo>
                  <a:cubicBezTo>
                    <a:pt x="417" y="417"/>
                    <a:pt x="836" y="474"/>
                    <a:pt x="1255" y="474"/>
                  </a:cubicBezTo>
                  <a:cubicBezTo>
                    <a:pt x="1664" y="474"/>
                    <a:pt x="2072" y="420"/>
                    <a:pt x="2477" y="303"/>
                  </a:cubicBezTo>
                  <a:cubicBezTo>
                    <a:pt x="2477" y="303"/>
                    <a:pt x="2465" y="243"/>
                    <a:pt x="2477" y="243"/>
                  </a:cubicBezTo>
                  <a:cubicBezTo>
                    <a:pt x="2477" y="195"/>
                    <a:pt x="2489" y="160"/>
                    <a:pt x="2536" y="148"/>
                  </a:cubicBezTo>
                  <a:lnTo>
                    <a:pt x="2536" y="88"/>
                  </a:lnTo>
                  <a:lnTo>
                    <a:pt x="2477" y="64"/>
                  </a:lnTo>
                  <a:cubicBezTo>
                    <a:pt x="2088" y="33"/>
                    <a:pt x="1710" y="1"/>
                    <a:pt x="1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2"/>
            <p:cNvSpPr/>
            <p:nvPr/>
          </p:nvSpPr>
          <p:spPr>
            <a:xfrm>
              <a:off x="5463475" y="2577475"/>
              <a:ext cx="55075" cy="11400"/>
            </a:xfrm>
            <a:custGeom>
              <a:avLst/>
              <a:gdLst/>
              <a:ahLst/>
              <a:cxnLst/>
              <a:rect l="l" t="t" r="r" b="b"/>
              <a:pathLst>
                <a:path w="2203" h="456" extrusionOk="0">
                  <a:moveTo>
                    <a:pt x="965" y="181"/>
                  </a:moveTo>
                  <a:lnTo>
                    <a:pt x="965" y="181"/>
                  </a:lnTo>
                  <a:cubicBezTo>
                    <a:pt x="930" y="195"/>
                    <a:pt x="891" y="204"/>
                    <a:pt x="846" y="217"/>
                  </a:cubicBezTo>
                  <a:cubicBezTo>
                    <a:pt x="879" y="197"/>
                    <a:pt x="924" y="192"/>
                    <a:pt x="965" y="181"/>
                  </a:cubicBezTo>
                  <a:close/>
                  <a:moveTo>
                    <a:pt x="730" y="0"/>
                  </a:moveTo>
                  <a:cubicBezTo>
                    <a:pt x="563" y="0"/>
                    <a:pt x="387" y="69"/>
                    <a:pt x="219" y="69"/>
                  </a:cubicBezTo>
                  <a:cubicBezTo>
                    <a:pt x="161" y="69"/>
                    <a:pt x="103" y="61"/>
                    <a:pt x="48" y="38"/>
                  </a:cubicBezTo>
                  <a:cubicBezTo>
                    <a:pt x="36" y="62"/>
                    <a:pt x="36" y="110"/>
                    <a:pt x="36" y="134"/>
                  </a:cubicBezTo>
                  <a:lnTo>
                    <a:pt x="0" y="193"/>
                  </a:lnTo>
                  <a:lnTo>
                    <a:pt x="36" y="253"/>
                  </a:lnTo>
                  <a:lnTo>
                    <a:pt x="48" y="288"/>
                  </a:lnTo>
                  <a:cubicBezTo>
                    <a:pt x="228" y="409"/>
                    <a:pt x="427" y="417"/>
                    <a:pt x="627" y="417"/>
                  </a:cubicBezTo>
                  <a:cubicBezTo>
                    <a:pt x="661" y="417"/>
                    <a:pt x="695" y="417"/>
                    <a:pt x="729" y="417"/>
                  </a:cubicBezTo>
                  <a:cubicBezTo>
                    <a:pt x="772" y="417"/>
                    <a:pt x="815" y="418"/>
                    <a:pt x="857" y="419"/>
                  </a:cubicBezTo>
                  <a:cubicBezTo>
                    <a:pt x="1215" y="431"/>
                    <a:pt x="1560" y="455"/>
                    <a:pt x="1917" y="455"/>
                  </a:cubicBezTo>
                  <a:cubicBezTo>
                    <a:pt x="2072" y="455"/>
                    <a:pt x="2203" y="372"/>
                    <a:pt x="2167" y="193"/>
                  </a:cubicBezTo>
                  <a:cubicBezTo>
                    <a:pt x="2159" y="93"/>
                    <a:pt x="2092" y="57"/>
                    <a:pt x="2011" y="57"/>
                  </a:cubicBezTo>
                  <a:cubicBezTo>
                    <a:pt x="1977" y="57"/>
                    <a:pt x="1941" y="64"/>
                    <a:pt x="1905" y="74"/>
                  </a:cubicBezTo>
                  <a:cubicBezTo>
                    <a:pt x="1815" y="115"/>
                    <a:pt x="1724" y="128"/>
                    <a:pt x="1626" y="128"/>
                  </a:cubicBezTo>
                  <a:cubicBezTo>
                    <a:pt x="1582" y="128"/>
                    <a:pt x="1536" y="125"/>
                    <a:pt x="1489" y="122"/>
                  </a:cubicBezTo>
                  <a:cubicBezTo>
                    <a:pt x="1489" y="134"/>
                    <a:pt x="1453" y="157"/>
                    <a:pt x="1429" y="157"/>
                  </a:cubicBezTo>
                  <a:cubicBezTo>
                    <a:pt x="1422" y="159"/>
                    <a:pt x="1416" y="160"/>
                    <a:pt x="1410" y="160"/>
                  </a:cubicBezTo>
                  <a:cubicBezTo>
                    <a:pt x="1372" y="160"/>
                    <a:pt x="1341" y="130"/>
                    <a:pt x="1310" y="110"/>
                  </a:cubicBezTo>
                  <a:cubicBezTo>
                    <a:pt x="1227" y="110"/>
                    <a:pt x="1131" y="122"/>
                    <a:pt x="1048" y="134"/>
                  </a:cubicBezTo>
                  <a:cubicBezTo>
                    <a:pt x="949" y="31"/>
                    <a:pt x="842" y="0"/>
                    <a:pt x="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2"/>
            <p:cNvSpPr/>
            <p:nvPr/>
          </p:nvSpPr>
          <p:spPr>
            <a:xfrm>
              <a:off x="5265500" y="2549725"/>
              <a:ext cx="48875" cy="10550"/>
            </a:xfrm>
            <a:custGeom>
              <a:avLst/>
              <a:gdLst/>
              <a:ahLst/>
              <a:cxnLst/>
              <a:rect l="l" t="t" r="r" b="b"/>
              <a:pathLst>
                <a:path w="1955" h="422" extrusionOk="0">
                  <a:moveTo>
                    <a:pt x="1205" y="0"/>
                  </a:moveTo>
                  <a:cubicBezTo>
                    <a:pt x="967" y="0"/>
                    <a:pt x="727" y="32"/>
                    <a:pt x="487" y="32"/>
                  </a:cubicBezTo>
                  <a:cubicBezTo>
                    <a:pt x="448" y="32"/>
                    <a:pt x="409" y="31"/>
                    <a:pt x="371" y="29"/>
                  </a:cubicBezTo>
                  <a:cubicBezTo>
                    <a:pt x="362" y="29"/>
                    <a:pt x="353" y="28"/>
                    <a:pt x="345" y="28"/>
                  </a:cubicBezTo>
                  <a:cubicBezTo>
                    <a:pt x="164" y="28"/>
                    <a:pt x="1" y="147"/>
                    <a:pt x="228" y="375"/>
                  </a:cubicBezTo>
                  <a:cubicBezTo>
                    <a:pt x="644" y="383"/>
                    <a:pt x="1053" y="422"/>
                    <a:pt x="1461" y="422"/>
                  </a:cubicBezTo>
                  <a:cubicBezTo>
                    <a:pt x="1626" y="422"/>
                    <a:pt x="1790" y="415"/>
                    <a:pt x="1954" y="398"/>
                  </a:cubicBezTo>
                  <a:cubicBezTo>
                    <a:pt x="1942" y="279"/>
                    <a:pt x="1883" y="172"/>
                    <a:pt x="1788" y="101"/>
                  </a:cubicBezTo>
                  <a:cubicBezTo>
                    <a:pt x="1595" y="22"/>
                    <a:pt x="1400" y="0"/>
                    <a:pt x="1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2"/>
            <p:cNvSpPr/>
            <p:nvPr/>
          </p:nvSpPr>
          <p:spPr>
            <a:xfrm>
              <a:off x="5290550" y="2572325"/>
              <a:ext cx="28875" cy="16475"/>
            </a:xfrm>
            <a:custGeom>
              <a:avLst/>
              <a:gdLst/>
              <a:ahLst/>
              <a:cxnLst/>
              <a:rect l="l" t="t" r="r" b="b"/>
              <a:pathLst>
                <a:path w="1155" h="659" extrusionOk="0">
                  <a:moveTo>
                    <a:pt x="95" y="0"/>
                  </a:moveTo>
                  <a:cubicBezTo>
                    <a:pt x="2" y="0"/>
                    <a:pt x="0" y="133"/>
                    <a:pt x="24" y="447"/>
                  </a:cubicBezTo>
                  <a:cubicBezTo>
                    <a:pt x="253" y="487"/>
                    <a:pt x="457" y="618"/>
                    <a:pt x="685" y="618"/>
                  </a:cubicBezTo>
                  <a:cubicBezTo>
                    <a:pt x="729" y="618"/>
                    <a:pt x="775" y="613"/>
                    <a:pt x="821" y="602"/>
                  </a:cubicBezTo>
                  <a:lnTo>
                    <a:pt x="857" y="554"/>
                  </a:lnTo>
                  <a:lnTo>
                    <a:pt x="916" y="602"/>
                  </a:lnTo>
                  <a:lnTo>
                    <a:pt x="916" y="637"/>
                  </a:lnTo>
                  <a:cubicBezTo>
                    <a:pt x="941" y="652"/>
                    <a:pt x="966" y="659"/>
                    <a:pt x="990" y="659"/>
                  </a:cubicBezTo>
                  <a:cubicBezTo>
                    <a:pt x="1024" y="659"/>
                    <a:pt x="1055" y="646"/>
                    <a:pt x="1083" y="625"/>
                  </a:cubicBezTo>
                  <a:cubicBezTo>
                    <a:pt x="1155" y="518"/>
                    <a:pt x="1155" y="399"/>
                    <a:pt x="1083" y="304"/>
                  </a:cubicBezTo>
                  <a:cubicBezTo>
                    <a:pt x="1015" y="164"/>
                    <a:pt x="920" y="132"/>
                    <a:pt x="814" y="132"/>
                  </a:cubicBezTo>
                  <a:cubicBezTo>
                    <a:pt x="723" y="132"/>
                    <a:pt x="623" y="155"/>
                    <a:pt x="526" y="155"/>
                  </a:cubicBezTo>
                  <a:cubicBezTo>
                    <a:pt x="456" y="155"/>
                    <a:pt x="386" y="143"/>
                    <a:pt x="321" y="102"/>
                  </a:cubicBezTo>
                  <a:cubicBezTo>
                    <a:pt x="215" y="36"/>
                    <a:pt x="143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2"/>
            <p:cNvSpPr/>
            <p:nvPr/>
          </p:nvSpPr>
          <p:spPr>
            <a:xfrm>
              <a:off x="5375075" y="2577225"/>
              <a:ext cx="27100" cy="17900"/>
            </a:xfrm>
            <a:custGeom>
              <a:avLst/>
              <a:gdLst/>
              <a:ahLst/>
              <a:cxnLst/>
              <a:rect l="l" t="t" r="r" b="b"/>
              <a:pathLst>
                <a:path w="1084" h="716" extrusionOk="0">
                  <a:moveTo>
                    <a:pt x="274" y="1"/>
                  </a:moveTo>
                  <a:cubicBezTo>
                    <a:pt x="310" y="227"/>
                    <a:pt x="72" y="287"/>
                    <a:pt x="0" y="429"/>
                  </a:cubicBezTo>
                  <a:cubicBezTo>
                    <a:pt x="72" y="525"/>
                    <a:pt x="202" y="477"/>
                    <a:pt x="274" y="560"/>
                  </a:cubicBezTo>
                  <a:cubicBezTo>
                    <a:pt x="368" y="706"/>
                    <a:pt x="507" y="715"/>
                    <a:pt x="652" y="715"/>
                  </a:cubicBezTo>
                  <a:cubicBezTo>
                    <a:pt x="673" y="715"/>
                    <a:pt x="694" y="715"/>
                    <a:pt x="714" y="715"/>
                  </a:cubicBezTo>
                  <a:cubicBezTo>
                    <a:pt x="667" y="608"/>
                    <a:pt x="619" y="525"/>
                    <a:pt x="572" y="429"/>
                  </a:cubicBezTo>
                  <a:cubicBezTo>
                    <a:pt x="667" y="429"/>
                    <a:pt x="774" y="418"/>
                    <a:pt x="857" y="418"/>
                  </a:cubicBezTo>
                  <a:cubicBezTo>
                    <a:pt x="917" y="287"/>
                    <a:pt x="1084" y="179"/>
                    <a:pt x="9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2"/>
            <p:cNvSpPr/>
            <p:nvPr/>
          </p:nvSpPr>
          <p:spPr>
            <a:xfrm>
              <a:off x="5523000" y="2579375"/>
              <a:ext cx="31275" cy="8600"/>
            </a:xfrm>
            <a:custGeom>
              <a:avLst/>
              <a:gdLst/>
              <a:ahLst/>
              <a:cxnLst/>
              <a:rect l="l" t="t" r="r" b="b"/>
              <a:pathLst>
                <a:path w="1251" h="344" extrusionOk="0">
                  <a:moveTo>
                    <a:pt x="352" y="1"/>
                  </a:moveTo>
                  <a:cubicBezTo>
                    <a:pt x="299" y="1"/>
                    <a:pt x="246" y="10"/>
                    <a:pt x="191" y="34"/>
                  </a:cubicBezTo>
                  <a:cubicBezTo>
                    <a:pt x="108" y="58"/>
                    <a:pt x="0" y="81"/>
                    <a:pt x="0" y="201"/>
                  </a:cubicBezTo>
                  <a:cubicBezTo>
                    <a:pt x="0" y="296"/>
                    <a:pt x="96" y="343"/>
                    <a:pt x="191" y="343"/>
                  </a:cubicBezTo>
                  <a:lnTo>
                    <a:pt x="1251" y="343"/>
                  </a:lnTo>
                  <a:cubicBezTo>
                    <a:pt x="1167" y="153"/>
                    <a:pt x="905" y="236"/>
                    <a:pt x="822" y="58"/>
                  </a:cubicBezTo>
                  <a:cubicBezTo>
                    <a:pt x="804" y="60"/>
                    <a:pt x="786" y="60"/>
                    <a:pt x="769" y="60"/>
                  </a:cubicBezTo>
                  <a:cubicBezTo>
                    <a:pt x="622" y="60"/>
                    <a:pt x="489" y="1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2"/>
            <p:cNvSpPr/>
            <p:nvPr/>
          </p:nvSpPr>
          <p:spPr>
            <a:xfrm>
              <a:off x="5396200" y="2576675"/>
              <a:ext cx="14600" cy="11025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93" y="1"/>
                  </a:moveTo>
                  <a:cubicBezTo>
                    <a:pt x="244" y="1"/>
                    <a:pt x="194" y="8"/>
                    <a:pt x="143" y="23"/>
                  </a:cubicBezTo>
                  <a:cubicBezTo>
                    <a:pt x="84" y="154"/>
                    <a:pt x="0" y="273"/>
                    <a:pt x="12" y="440"/>
                  </a:cubicBezTo>
                  <a:cubicBezTo>
                    <a:pt x="19" y="440"/>
                    <a:pt x="26" y="441"/>
                    <a:pt x="33" y="441"/>
                  </a:cubicBezTo>
                  <a:cubicBezTo>
                    <a:pt x="127" y="441"/>
                    <a:pt x="184" y="365"/>
                    <a:pt x="250" y="320"/>
                  </a:cubicBezTo>
                  <a:cubicBezTo>
                    <a:pt x="381" y="309"/>
                    <a:pt x="500" y="273"/>
                    <a:pt x="584" y="142"/>
                  </a:cubicBezTo>
                  <a:cubicBezTo>
                    <a:pt x="509" y="42"/>
                    <a:pt x="405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2"/>
            <p:cNvSpPr/>
            <p:nvPr/>
          </p:nvSpPr>
          <p:spPr>
            <a:xfrm>
              <a:off x="5310175" y="2551925"/>
              <a:ext cx="7475" cy="7875"/>
            </a:xfrm>
            <a:custGeom>
              <a:avLst/>
              <a:gdLst/>
              <a:ahLst/>
              <a:cxnLst/>
              <a:rect l="l" t="t" r="r" b="b"/>
              <a:pathLst>
                <a:path w="299" h="315" extrusionOk="0">
                  <a:moveTo>
                    <a:pt x="298" y="1"/>
                  </a:moveTo>
                  <a:cubicBezTo>
                    <a:pt x="215" y="1"/>
                    <a:pt x="108" y="13"/>
                    <a:pt x="12" y="13"/>
                  </a:cubicBezTo>
                  <a:cubicBezTo>
                    <a:pt x="1" y="144"/>
                    <a:pt x="60" y="251"/>
                    <a:pt x="179" y="310"/>
                  </a:cubicBezTo>
                  <a:cubicBezTo>
                    <a:pt x="188" y="313"/>
                    <a:pt x="197" y="315"/>
                    <a:pt x="206" y="315"/>
                  </a:cubicBezTo>
                  <a:cubicBezTo>
                    <a:pt x="233" y="315"/>
                    <a:pt x="262" y="301"/>
                    <a:pt x="298" y="27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2"/>
            <p:cNvSpPr/>
            <p:nvPr/>
          </p:nvSpPr>
          <p:spPr>
            <a:xfrm>
              <a:off x="5511100" y="2605250"/>
              <a:ext cx="15200" cy="3850"/>
            </a:xfrm>
            <a:custGeom>
              <a:avLst/>
              <a:gdLst/>
              <a:ahLst/>
              <a:cxnLst/>
              <a:rect l="l" t="t" r="r" b="b"/>
              <a:pathLst>
                <a:path w="608" h="154" extrusionOk="0">
                  <a:moveTo>
                    <a:pt x="197" y="1"/>
                  </a:moveTo>
                  <a:cubicBezTo>
                    <a:pt x="134" y="1"/>
                    <a:pt x="69" y="8"/>
                    <a:pt x="0" y="23"/>
                  </a:cubicBezTo>
                  <a:cubicBezTo>
                    <a:pt x="60" y="70"/>
                    <a:pt x="107" y="118"/>
                    <a:pt x="155" y="154"/>
                  </a:cubicBezTo>
                  <a:cubicBezTo>
                    <a:pt x="298" y="154"/>
                    <a:pt x="453" y="154"/>
                    <a:pt x="607" y="142"/>
                  </a:cubicBezTo>
                  <a:cubicBezTo>
                    <a:pt x="475" y="42"/>
                    <a:pt x="342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2"/>
            <p:cNvSpPr/>
            <p:nvPr/>
          </p:nvSpPr>
          <p:spPr>
            <a:xfrm>
              <a:off x="5410200" y="2550750"/>
              <a:ext cx="8050" cy="6475"/>
            </a:xfrm>
            <a:custGeom>
              <a:avLst/>
              <a:gdLst/>
              <a:ahLst/>
              <a:cxnLst/>
              <a:rect l="l" t="t" r="r" b="b"/>
              <a:pathLst>
                <a:path w="322" h="259" extrusionOk="0">
                  <a:moveTo>
                    <a:pt x="143" y="0"/>
                  </a:moveTo>
                  <a:cubicBezTo>
                    <a:pt x="0" y="0"/>
                    <a:pt x="36" y="119"/>
                    <a:pt x="24" y="214"/>
                  </a:cubicBezTo>
                  <a:cubicBezTo>
                    <a:pt x="56" y="247"/>
                    <a:pt x="89" y="259"/>
                    <a:pt x="121" y="259"/>
                  </a:cubicBezTo>
                  <a:cubicBezTo>
                    <a:pt x="185" y="259"/>
                    <a:pt x="251" y="214"/>
                    <a:pt x="321" y="191"/>
                  </a:cubicBezTo>
                  <a:cubicBezTo>
                    <a:pt x="286" y="107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2"/>
            <p:cNvSpPr/>
            <p:nvPr/>
          </p:nvSpPr>
          <p:spPr>
            <a:xfrm>
              <a:off x="5414350" y="2577400"/>
              <a:ext cx="7175" cy="6100"/>
            </a:xfrm>
            <a:custGeom>
              <a:avLst/>
              <a:gdLst/>
              <a:ahLst/>
              <a:cxnLst/>
              <a:rect l="l" t="t" r="r" b="b"/>
              <a:pathLst>
                <a:path w="287" h="244" extrusionOk="0">
                  <a:moveTo>
                    <a:pt x="230" y="0"/>
                  </a:moveTo>
                  <a:cubicBezTo>
                    <a:pt x="128" y="0"/>
                    <a:pt x="51" y="54"/>
                    <a:pt x="1" y="125"/>
                  </a:cubicBezTo>
                  <a:cubicBezTo>
                    <a:pt x="71" y="208"/>
                    <a:pt x="123" y="243"/>
                    <a:pt x="163" y="243"/>
                  </a:cubicBezTo>
                  <a:cubicBezTo>
                    <a:pt x="232" y="243"/>
                    <a:pt x="264" y="141"/>
                    <a:pt x="286" y="6"/>
                  </a:cubicBezTo>
                  <a:cubicBezTo>
                    <a:pt x="267" y="2"/>
                    <a:pt x="248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5317625" y="2579675"/>
              <a:ext cx="3300" cy="8300"/>
            </a:xfrm>
            <a:custGeom>
              <a:avLst/>
              <a:gdLst/>
              <a:ahLst/>
              <a:cxnLst/>
              <a:rect l="l" t="t" r="r" b="b"/>
              <a:pathLst>
                <a:path w="132" h="332" extrusionOk="0">
                  <a:moveTo>
                    <a:pt x="42" y="0"/>
                  </a:moveTo>
                  <a:cubicBezTo>
                    <a:pt x="28" y="0"/>
                    <a:pt x="14" y="3"/>
                    <a:pt x="0" y="10"/>
                  </a:cubicBezTo>
                  <a:lnTo>
                    <a:pt x="0" y="331"/>
                  </a:lnTo>
                  <a:lnTo>
                    <a:pt x="131" y="331"/>
                  </a:lnTo>
                  <a:lnTo>
                    <a:pt x="131" y="34"/>
                  </a:lnTo>
                  <a:cubicBezTo>
                    <a:pt x="106" y="17"/>
                    <a:pt x="75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5496200" y="2577675"/>
              <a:ext cx="4500" cy="4425"/>
            </a:xfrm>
            <a:custGeom>
              <a:avLst/>
              <a:gdLst/>
              <a:ahLst/>
              <a:cxnLst/>
              <a:rect l="l" t="t" r="r" b="b"/>
              <a:pathLst>
                <a:path w="180" h="177" extrusionOk="0">
                  <a:moveTo>
                    <a:pt x="95" y="0"/>
                  </a:moveTo>
                  <a:cubicBezTo>
                    <a:pt x="66" y="0"/>
                    <a:pt x="35" y="27"/>
                    <a:pt x="1" y="78"/>
                  </a:cubicBezTo>
                  <a:cubicBezTo>
                    <a:pt x="35" y="139"/>
                    <a:pt x="64" y="176"/>
                    <a:pt x="97" y="176"/>
                  </a:cubicBezTo>
                  <a:cubicBezTo>
                    <a:pt x="122" y="176"/>
                    <a:pt x="148" y="154"/>
                    <a:pt x="180" y="102"/>
                  </a:cubicBezTo>
                  <a:cubicBezTo>
                    <a:pt x="155" y="33"/>
                    <a:pt x="126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2"/>
            <p:cNvSpPr/>
            <p:nvPr/>
          </p:nvSpPr>
          <p:spPr>
            <a:xfrm>
              <a:off x="5874375" y="2502850"/>
              <a:ext cx="8825" cy="12200"/>
            </a:xfrm>
            <a:custGeom>
              <a:avLst/>
              <a:gdLst/>
              <a:ahLst/>
              <a:cxnLst/>
              <a:rect l="l" t="t" r="r" b="b"/>
              <a:pathLst>
                <a:path w="353" h="488" extrusionOk="0">
                  <a:moveTo>
                    <a:pt x="88" y="0"/>
                  </a:moveTo>
                  <a:cubicBezTo>
                    <a:pt x="34" y="0"/>
                    <a:pt x="0" y="46"/>
                    <a:pt x="7" y="178"/>
                  </a:cubicBezTo>
                  <a:cubicBezTo>
                    <a:pt x="31" y="285"/>
                    <a:pt x="66" y="464"/>
                    <a:pt x="245" y="487"/>
                  </a:cubicBezTo>
                  <a:cubicBezTo>
                    <a:pt x="352" y="356"/>
                    <a:pt x="304" y="225"/>
                    <a:pt x="269" y="83"/>
                  </a:cubicBezTo>
                  <a:cubicBezTo>
                    <a:pt x="201" y="37"/>
                    <a:pt x="136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2"/>
            <p:cNvSpPr/>
            <p:nvPr/>
          </p:nvSpPr>
          <p:spPr>
            <a:xfrm>
              <a:off x="5956375" y="2514400"/>
              <a:ext cx="4500" cy="4125"/>
            </a:xfrm>
            <a:custGeom>
              <a:avLst/>
              <a:gdLst/>
              <a:ahLst/>
              <a:cxnLst/>
              <a:rect l="l" t="t" r="r" b="b"/>
              <a:pathLst>
                <a:path w="180" h="165" extrusionOk="0">
                  <a:moveTo>
                    <a:pt x="75" y="0"/>
                  </a:moveTo>
                  <a:cubicBezTo>
                    <a:pt x="49" y="0"/>
                    <a:pt x="25" y="23"/>
                    <a:pt x="25" y="61"/>
                  </a:cubicBezTo>
                  <a:cubicBezTo>
                    <a:pt x="1" y="85"/>
                    <a:pt x="37" y="144"/>
                    <a:pt x="61" y="156"/>
                  </a:cubicBezTo>
                  <a:cubicBezTo>
                    <a:pt x="69" y="162"/>
                    <a:pt x="78" y="164"/>
                    <a:pt x="88" y="164"/>
                  </a:cubicBezTo>
                  <a:cubicBezTo>
                    <a:pt x="118" y="164"/>
                    <a:pt x="152" y="142"/>
                    <a:pt x="180" y="133"/>
                  </a:cubicBezTo>
                  <a:cubicBezTo>
                    <a:pt x="168" y="97"/>
                    <a:pt x="156" y="61"/>
                    <a:pt x="120" y="25"/>
                  </a:cubicBezTo>
                  <a:cubicBezTo>
                    <a:pt x="107" y="8"/>
                    <a:pt x="91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2"/>
            <p:cNvSpPr/>
            <p:nvPr/>
          </p:nvSpPr>
          <p:spPr>
            <a:xfrm>
              <a:off x="5873650" y="2484600"/>
              <a:ext cx="6850" cy="3075"/>
            </a:xfrm>
            <a:custGeom>
              <a:avLst/>
              <a:gdLst/>
              <a:ahLst/>
              <a:cxnLst/>
              <a:rect l="l" t="t" r="r" b="b"/>
              <a:pathLst>
                <a:path w="274" h="123" extrusionOk="0">
                  <a:moveTo>
                    <a:pt x="126" y="0"/>
                  </a:moveTo>
                  <a:cubicBezTo>
                    <a:pt x="85" y="0"/>
                    <a:pt x="43" y="28"/>
                    <a:pt x="0" y="86"/>
                  </a:cubicBezTo>
                  <a:cubicBezTo>
                    <a:pt x="83" y="86"/>
                    <a:pt x="191" y="98"/>
                    <a:pt x="274" y="122"/>
                  </a:cubicBezTo>
                  <a:cubicBezTo>
                    <a:pt x="228" y="43"/>
                    <a:pt x="178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2"/>
            <p:cNvSpPr/>
            <p:nvPr/>
          </p:nvSpPr>
          <p:spPr>
            <a:xfrm>
              <a:off x="5564675" y="2328975"/>
              <a:ext cx="31275" cy="14325"/>
            </a:xfrm>
            <a:custGeom>
              <a:avLst/>
              <a:gdLst/>
              <a:ahLst/>
              <a:cxnLst/>
              <a:rect l="l" t="t" r="r" b="b"/>
              <a:pathLst>
                <a:path w="1251" h="573" extrusionOk="0">
                  <a:moveTo>
                    <a:pt x="228" y="1"/>
                  </a:moveTo>
                  <a:cubicBezTo>
                    <a:pt x="213" y="1"/>
                    <a:pt x="196" y="4"/>
                    <a:pt x="179" y="13"/>
                  </a:cubicBezTo>
                  <a:cubicBezTo>
                    <a:pt x="0" y="251"/>
                    <a:pt x="119" y="394"/>
                    <a:pt x="369" y="406"/>
                  </a:cubicBezTo>
                  <a:cubicBezTo>
                    <a:pt x="524" y="406"/>
                    <a:pt x="584" y="453"/>
                    <a:pt x="608" y="573"/>
                  </a:cubicBezTo>
                  <a:cubicBezTo>
                    <a:pt x="786" y="430"/>
                    <a:pt x="1108" y="549"/>
                    <a:pt x="1251" y="287"/>
                  </a:cubicBezTo>
                  <a:cubicBezTo>
                    <a:pt x="1118" y="185"/>
                    <a:pt x="971" y="175"/>
                    <a:pt x="827" y="175"/>
                  </a:cubicBezTo>
                  <a:cubicBezTo>
                    <a:pt x="788" y="175"/>
                    <a:pt x="750" y="175"/>
                    <a:pt x="713" y="175"/>
                  </a:cubicBezTo>
                  <a:cubicBezTo>
                    <a:pt x="559" y="175"/>
                    <a:pt x="413" y="163"/>
                    <a:pt x="298" y="37"/>
                  </a:cubicBezTo>
                  <a:cubicBezTo>
                    <a:pt x="283" y="14"/>
                    <a:pt x="257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2"/>
            <p:cNvSpPr/>
            <p:nvPr/>
          </p:nvSpPr>
          <p:spPr>
            <a:xfrm>
              <a:off x="5457225" y="2318800"/>
              <a:ext cx="29475" cy="4125"/>
            </a:xfrm>
            <a:custGeom>
              <a:avLst/>
              <a:gdLst/>
              <a:ahLst/>
              <a:cxnLst/>
              <a:rect l="l" t="t" r="r" b="b"/>
              <a:pathLst>
                <a:path w="1179" h="165" extrusionOk="0">
                  <a:moveTo>
                    <a:pt x="344" y="0"/>
                  </a:moveTo>
                  <a:cubicBezTo>
                    <a:pt x="231" y="0"/>
                    <a:pt x="116" y="3"/>
                    <a:pt x="0" y="3"/>
                  </a:cubicBezTo>
                  <a:cubicBezTo>
                    <a:pt x="168" y="133"/>
                    <a:pt x="347" y="165"/>
                    <a:pt x="528" y="165"/>
                  </a:cubicBezTo>
                  <a:cubicBezTo>
                    <a:pt x="696" y="165"/>
                    <a:pt x="866" y="138"/>
                    <a:pt x="1034" y="138"/>
                  </a:cubicBezTo>
                  <a:cubicBezTo>
                    <a:pt x="1082" y="138"/>
                    <a:pt x="1131" y="140"/>
                    <a:pt x="1179" y="146"/>
                  </a:cubicBezTo>
                  <a:cubicBezTo>
                    <a:pt x="907" y="18"/>
                    <a:pt x="629" y="0"/>
                    <a:pt x="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2"/>
            <p:cNvSpPr/>
            <p:nvPr/>
          </p:nvSpPr>
          <p:spPr>
            <a:xfrm>
              <a:off x="5489650" y="2322375"/>
              <a:ext cx="22350" cy="3775"/>
            </a:xfrm>
            <a:custGeom>
              <a:avLst/>
              <a:gdLst/>
              <a:ahLst/>
              <a:cxnLst/>
              <a:rect l="l" t="t" r="r" b="b"/>
              <a:pathLst>
                <a:path w="894" h="151" extrusionOk="0">
                  <a:moveTo>
                    <a:pt x="352" y="0"/>
                  </a:moveTo>
                  <a:cubicBezTo>
                    <a:pt x="235" y="0"/>
                    <a:pt x="117" y="10"/>
                    <a:pt x="1" y="15"/>
                  </a:cubicBezTo>
                  <a:cubicBezTo>
                    <a:pt x="122" y="125"/>
                    <a:pt x="257" y="151"/>
                    <a:pt x="398" y="151"/>
                  </a:cubicBezTo>
                  <a:cubicBezTo>
                    <a:pt x="528" y="151"/>
                    <a:pt x="662" y="128"/>
                    <a:pt x="791" y="128"/>
                  </a:cubicBezTo>
                  <a:cubicBezTo>
                    <a:pt x="826" y="128"/>
                    <a:pt x="860" y="130"/>
                    <a:pt x="894" y="134"/>
                  </a:cubicBezTo>
                  <a:cubicBezTo>
                    <a:pt x="719" y="25"/>
                    <a:pt x="536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2"/>
            <p:cNvSpPr/>
            <p:nvPr/>
          </p:nvSpPr>
          <p:spPr>
            <a:xfrm>
              <a:off x="5413175" y="2307900"/>
              <a:ext cx="19075" cy="5225"/>
            </a:xfrm>
            <a:custGeom>
              <a:avLst/>
              <a:gdLst/>
              <a:ahLst/>
              <a:cxnLst/>
              <a:rect l="l" t="t" r="r" b="b"/>
              <a:pathLst>
                <a:path w="763" h="209" extrusionOk="0">
                  <a:moveTo>
                    <a:pt x="383" y="0"/>
                  </a:moveTo>
                  <a:cubicBezTo>
                    <a:pt x="257" y="0"/>
                    <a:pt x="127" y="22"/>
                    <a:pt x="0" y="22"/>
                  </a:cubicBezTo>
                  <a:cubicBezTo>
                    <a:pt x="24" y="58"/>
                    <a:pt x="36" y="106"/>
                    <a:pt x="60" y="118"/>
                  </a:cubicBezTo>
                  <a:lnTo>
                    <a:pt x="48" y="118"/>
                  </a:lnTo>
                  <a:cubicBezTo>
                    <a:pt x="97" y="167"/>
                    <a:pt x="143" y="188"/>
                    <a:pt x="191" y="188"/>
                  </a:cubicBezTo>
                  <a:cubicBezTo>
                    <a:pt x="236" y="188"/>
                    <a:pt x="282" y="170"/>
                    <a:pt x="333" y="142"/>
                  </a:cubicBezTo>
                  <a:cubicBezTo>
                    <a:pt x="381" y="153"/>
                    <a:pt x="441" y="153"/>
                    <a:pt x="476" y="153"/>
                  </a:cubicBezTo>
                  <a:cubicBezTo>
                    <a:pt x="528" y="188"/>
                    <a:pt x="577" y="209"/>
                    <a:pt x="623" y="209"/>
                  </a:cubicBezTo>
                  <a:cubicBezTo>
                    <a:pt x="673" y="209"/>
                    <a:pt x="719" y="185"/>
                    <a:pt x="762" y="130"/>
                  </a:cubicBezTo>
                  <a:cubicBezTo>
                    <a:pt x="646" y="25"/>
                    <a:pt x="516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2"/>
            <p:cNvSpPr/>
            <p:nvPr/>
          </p:nvSpPr>
          <p:spPr>
            <a:xfrm>
              <a:off x="5425075" y="2311425"/>
              <a:ext cx="18475" cy="3975"/>
            </a:xfrm>
            <a:custGeom>
              <a:avLst/>
              <a:gdLst/>
              <a:ahLst/>
              <a:cxnLst/>
              <a:rect l="l" t="t" r="r" b="b"/>
              <a:pathLst>
                <a:path w="739" h="159" extrusionOk="0">
                  <a:moveTo>
                    <a:pt x="286" y="1"/>
                  </a:moveTo>
                  <a:cubicBezTo>
                    <a:pt x="203" y="1"/>
                    <a:pt x="96" y="12"/>
                    <a:pt x="0" y="36"/>
                  </a:cubicBezTo>
                  <a:cubicBezTo>
                    <a:pt x="107" y="137"/>
                    <a:pt x="227" y="158"/>
                    <a:pt x="352" y="158"/>
                  </a:cubicBezTo>
                  <a:cubicBezTo>
                    <a:pt x="439" y="158"/>
                    <a:pt x="529" y="148"/>
                    <a:pt x="621" y="148"/>
                  </a:cubicBezTo>
                  <a:cubicBezTo>
                    <a:pt x="660" y="148"/>
                    <a:pt x="699" y="150"/>
                    <a:pt x="739" y="155"/>
                  </a:cubicBezTo>
                  <a:cubicBezTo>
                    <a:pt x="619" y="36"/>
                    <a:pt x="417" y="84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2"/>
            <p:cNvSpPr/>
            <p:nvPr/>
          </p:nvSpPr>
          <p:spPr>
            <a:xfrm>
              <a:off x="5442925" y="2314675"/>
              <a:ext cx="11925" cy="3975"/>
            </a:xfrm>
            <a:custGeom>
              <a:avLst/>
              <a:gdLst/>
              <a:ahLst/>
              <a:cxnLst/>
              <a:rect l="l" t="t" r="r" b="b"/>
              <a:pathLst>
                <a:path w="477" h="159" extrusionOk="0">
                  <a:moveTo>
                    <a:pt x="127" y="0"/>
                  </a:moveTo>
                  <a:cubicBezTo>
                    <a:pt x="86" y="0"/>
                    <a:pt x="44" y="5"/>
                    <a:pt x="1" y="13"/>
                  </a:cubicBezTo>
                  <a:cubicBezTo>
                    <a:pt x="75" y="132"/>
                    <a:pt x="172" y="158"/>
                    <a:pt x="278" y="158"/>
                  </a:cubicBezTo>
                  <a:cubicBezTo>
                    <a:pt x="343" y="158"/>
                    <a:pt x="410" y="149"/>
                    <a:pt x="477" y="144"/>
                  </a:cubicBezTo>
                  <a:cubicBezTo>
                    <a:pt x="377" y="45"/>
                    <a:pt x="257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2"/>
            <p:cNvSpPr/>
            <p:nvPr/>
          </p:nvSpPr>
          <p:spPr>
            <a:xfrm>
              <a:off x="5414350" y="2311125"/>
              <a:ext cx="7175" cy="3275"/>
            </a:xfrm>
            <a:custGeom>
              <a:avLst/>
              <a:gdLst/>
              <a:ahLst/>
              <a:cxnLst/>
              <a:rect l="l" t="t" r="r" b="b"/>
              <a:pathLst>
                <a:path w="287" h="131" extrusionOk="0">
                  <a:moveTo>
                    <a:pt x="1" y="1"/>
                  </a:moveTo>
                  <a:lnTo>
                    <a:pt x="1" y="1"/>
                  </a:lnTo>
                  <a:cubicBezTo>
                    <a:pt x="39" y="89"/>
                    <a:pt x="86" y="131"/>
                    <a:pt x="139" y="131"/>
                  </a:cubicBezTo>
                  <a:cubicBezTo>
                    <a:pt x="186" y="131"/>
                    <a:pt x="236" y="98"/>
                    <a:pt x="286" y="36"/>
                  </a:cubicBezTo>
                  <a:cubicBezTo>
                    <a:pt x="191" y="13"/>
                    <a:pt x="96" y="1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2"/>
            <p:cNvSpPr/>
            <p:nvPr/>
          </p:nvSpPr>
          <p:spPr>
            <a:xfrm>
              <a:off x="5439050" y="2322725"/>
              <a:ext cx="4500" cy="1500"/>
            </a:xfrm>
            <a:custGeom>
              <a:avLst/>
              <a:gdLst/>
              <a:ahLst/>
              <a:cxnLst/>
              <a:rect l="l" t="t" r="r" b="b"/>
              <a:pathLst>
                <a:path w="180" h="60" extrusionOk="0">
                  <a:moveTo>
                    <a:pt x="1" y="1"/>
                  </a:moveTo>
                  <a:cubicBezTo>
                    <a:pt x="32" y="38"/>
                    <a:pt x="63" y="59"/>
                    <a:pt x="94" y="59"/>
                  </a:cubicBezTo>
                  <a:cubicBezTo>
                    <a:pt x="122" y="59"/>
                    <a:pt x="151" y="41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2"/>
            <p:cNvSpPr/>
            <p:nvPr/>
          </p:nvSpPr>
          <p:spPr>
            <a:xfrm>
              <a:off x="5887625" y="2429900"/>
              <a:ext cx="10750" cy="3600"/>
            </a:xfrm>
            <a:custGeom>
              <a:avLst/>
              <a:gdLst/>
              <a:ahLst/>
              <a:cxnLst/>
              <a:rect l="l" t="t" r="r" b="b"/>
              <a:pathLst>
                <a:path w="430" h="144" extrusionOk="0">
                  <a:moveTo>
                    <a:pt x="1" y="0"/>
                  </a:moveTo>
                  <a:cubicBezTo>
                    <a:pt x="1" y="48"/>
                    <a:pt x="1" y="107"/>
                    <a:pt x="13" y="143"/>
                  </a:cubicBezTo>
                  <a:cubicBezTo>
                    <a:pt x="155" y="143"/>
                    <a:pt x="298" y="131"/>
                    <a:pt x="429" y="131"/>
                  </a:cubicBezTo>
                  <a:lnTo>
                    <a:pt x="429" y="12"/>
                  </a:lnTo>
                  <a:cubicBezTo>
                    <a:pt x="286" y="12"/>
                    <a:pt x="155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2"/>
            <p:cNvSpPr/>
            <p:nvPr/>
          </p:nvSpPr>
          <p:spPr>
            <a:xfrm>
              <a:off x="5980200" y="2371550"/>
              <a:ext cx="148250" cy="21450"/>
            </a:xfrm>
            <a:custGeom>
              <a:avLst/>
              <a:gdLst/>
              <a:ahLst/>
              <a:cxnLst/>
              <a:rect l="l" t="t" r="r" b="b"/>
              <a:pathLst>
                <a:path w="5930" h="858" extrusionOk="0">
                  <a:moveTo>
                    <a:pt x="2776" y="1"/>
                  </a:moveTo>
                  <a:cubicBezTo>
                    <a:pt x="2681" y="1"/>
                    <a:pt x="2584" y="9"/>
                    <a:pt x="2489" y="12"/>
                  </a:cubicBezTo>
                  <a:cubicBezTo>
                    <a:pt x="2370" y="36"/>
                    <a:pt x="2251" y="72"/>
                    <a:pt x="2156" y="179"/>
                  </a:cubicBezTo>
                  <a:cubicBezTo>
                    <a:pt x="1983" y="199"/>
                    <a:pt x="1809" y="205"/>
                    <a:pt x="1635" y="205"/>
                  </a:cubicBezTo>
                  <a:cubicBezTo>
                    <a:pt x="1424" y="205"/>
                    <a:pt x="1212" y="197"/>
                    <a:pt x="1000" y="197"/>
                  </a:cubicBezTo>
                  <a:cubicBezTo>
                    <a:pt x="666" y="197"/>
                    <a:pt x="332" y="217"/>
                    <a:pt x="0" y="322"/>
                  </a:cubicBezTo>
                  <a:cubicBezTo>
                    <a:pt x="48" y="382"/>
                    <a:pt x="96" y="429"/>
                    <a:pt x="155" y="453"/>
                  </a:cubicBezTo>
                  <a:cubicBezTo>
                    <a:pt x="518" y="514"/>
                    <a:pt x="889" y="519"/>
                    <a:pt x="1261" y="519"/>
                  </a:cubicBezTo>
                  <a:cubicBezTo>
                    <a:pt x="1323" y="519"/>
                    <a:pt x="1385" y="519"/>
                    <a:pt x="1447" y="519"/>
                  </a:cubicBezTo>
                  <a:cubicBezTo>
                    <a:pt x="1882" y="519"/>
                    <a:pt x="2316" y="524"/>
                    <a:pt x="2739" y="620"/>
                  </a:cubicBezTo>
                  <a:cubicBezTo>
                    <a:pt x="2887" y="589"/>
                    <a:pt x="3032" y="573"/>
                    <a:pt x="3176" y="573"/>
                  </a:cubicBezTo>
                  <a:cubicBezTo>
                    <a:pt x="3425" y="573"/>
                    <a:pt x="3669" y="621"/>
                    <a:pt x="3918" y="727"/>
                  </a:cubicBezTo>
                  <a:cubicBezTo>
                    <a:pt x="3941" y="858"/>
                    <a:pt x="4049" y="810"/>
                    <a:pt x="4144" y="834"/>
                  </a:cubicBezTo>
                  <a:cubicBezTo>
                    <a:pt x="4203" y="834"/>
                    <a:pt x="4263" y="810"/>
                    <a:pt x="4322" y="786"/>
                  </a:cubicBezTo>
                  <a:cubicBezTo>
                    <a:pt x="4418" y="786"/>
                    <a:pt x="4513" y="774"/>
                    <a:pt x="4620" y="774"/>
                  </a:cubicBezTo>
                  <a:cubicBezTo>
                    <a:pt x="4662" y="810"/>
                    <a:pt x="4709" y="825"/>
                    <a:pt x="4757" y="825"/>
                  </a:cubicBezTo>
                  <a:cubicBezTo>
                    <a:pt x="4805" y="825"/>
                    <a:pt x="4852" y="810"/>
                    <a:pt x="4894" y="786"/>
                  </a:cubicBezTo>
                  <a:cubicBezTo>
                    <a:pt x="5227" y="667"/>
                    <a:pt x="5596" y="798"/>
                    <a:pt x="5930" y="632"/>
                  </a:cubicBezTo>
                  <a:cubicBezTo>
                    <a:pt x="5918" y="572"/>
                    <a:pt x="5918" y="536"/>
                    <a:pt x="5894" y="477"/>
                  </a:cubicBezTo>
                  <a:cubicBezTo>
                    <a:pt x="5801" y="434"/>
                    <a:pt x="5707" y="428"/>
                    <a:pt x="5605" y="428"/>
                  </a:cubicBezTo>
                  <a:cubicBezTo>
                    <a:pt x="5564" y="428"/>
                    <a:pt x="5522" y="429"/>
                    <a:pt x="5477" y="429"/>
                  </a:cubicBezTo>
                  <a:cubicBezTo>
                    <a:pt x="4751" y="429"/>
                    <a:pt x="4025" y="334"/>
                    <a:pt x="3310" y="191"/>
                  </a:cubicBezTo>
                  <a:cubicBezTo>
                    <a:pt x="3152" y="32"/>
                    <a:pt x="2966" y="1"/>
                    <a:pt x="2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2"/>
            <p:cNvSpPr/>
            <p:nvPr/>
          </p:nvSpPr>
          <p:spPr>
            <a:xfrm>
              <a:off x="5952525" y="2384050"/>
              <a:ext cx="7450" cy="6275"/>
            </a:xfrm>
            <a:custGeom>
              <a:avLst/>
              <a:gdLst/>
              <a:ahLst/>
              <a:cxnLst/>
              <a:rect l="l" t="t" r="r" b="b"/>
              <a:pathLst>
                <a:path w="298" h="251" extrusionOk="0">
                  <a:moveTo>
                    <a:pt x="0" y="1"/>
                  </a:moveTo>
                  <a:cubicBezTo>
                    <a:pt x="12" y="120"/>
                    <a:pt x="36" y="227"/>
                    <a:pt x="179" y="251"/>
                  </a:cubicBezTo>
                  <a:cubicBezTo>
                    <a:pt x="215" y="251"/>
                    <a:pt x="250" y="227"/>
                    <a:pt x="298" y="215"/>
                  </a:cubicBezTo>
                  <a:cubicBezTo>
                    <a:pt x="250" y="132"/>
                    <a:pt x="191" y="72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2"/>
            <p:cNvSpPr/>
            <p:nvPr/>
          </p:nvSpPr>
          <p:spPr>
            <a:xfrm>
              <a:off x="5933775" y="2386725"/>
              <a:ext cx="4775" cy="2875"/>
            </a:xfrm>
            <a:custGeom>
              <a:avLst/>
              <a:gdLst/>
              <a:ahLst/>
              <a:cxnLst/>
              <a:rect l="l" t="t" r="r" b="b"/>
              <a:pathLst>
                <a:path w="191" h="115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34"/>
                    <a:pt x="72" y="114"/>
                    <a:pt x="119" y="114"/>
                  </a:cubicBezTo>
                  <a:cubicBezTo>
                    <a:pt x="139" y="114"/>
                    <a:pt x="162" y="100"/>
                    <a:pt x="191" y="60"/>
                  </a:cubicBezTo>
                  <a:cubicBezTo>
                    <a:pt x="131" y="48"/>
                    <a:pt x="60" y="1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2"/>
            <p:cNvSpPr/>
            <p:nvPr/>
          </p:nvSpPr>
          <p:spPr>
            <a:xfrm>
              <a:off x="5248550" y="2462325"/>
              <a:ext cx="6875" cy="14025"/>
            </a:xfrm>
            <a:custGeom>
              <a:avLst/>
              <a:gdLst/>
              <a:ahLst/>
              <a:cxnLst/>
              <a:rect l="l" t="t" r="r" b="b"/>
              <a:pathLst>
                <a:path w="275" h="561" extrusionOk="0">
                  <a:moveTo>
                    <a:pt x="25" y="1"/>
                  </a:moveTo>
                  <a:cubicBezTo>
                    <a:pt x="13" y="37"/>
                    <a:pt x="13" y="72"/>
                    <a:pt x="13" y="120"/>
                  </a:cubicBezTo>
                  <a:cubicBezTo>
                    <a:pt x="60" y="263"/>
                    <a:pt x="1" y="453"/>
                    <a:pt x="156" y="561"/>
                  </a:cubicBezTo>
                  <a:cubicBezTo>
                    <a:pt x="191" y="477"/>
                    <a:pt x="239" y="394"/>
                    <a:pt x="275" y="311"/>
                  </a:cubicBezTo>
                  <a:cubicBezTo>
                    <a:pt x="203" y="203"/>
                    <a:pt x="120" y="96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2"/>
            <p:cNvSpPr/>
            <p:nvPr/>
          </p:nvSpPr>
          <p:spPr>
            <a:xfrm>
              <a:off x="5805175" y="2356700"/>
              <a:ext cx="79800" cy="19650"/>
            </a:xfrm>
            <a:custGeom>
              <a:avLst/>
              <a:gdLst/>
              <a:ahLst/>
              <a:cxnLst/>
              <a:rect l="l" t="t" r="r" b="b"/>
              <a:pathLst>
                <a:path w="3192" h="786" extrusionOk="0">
                  <a:moveTo>
                    <a:pt x="702" y="0"/>
                  </a:moveTo>
                  <a:cubicBezTo>
                    <a:pt x="415" y="0"/>
                    <a:pt x="160" y="105"/>
                    <a:pt x="1" y="499"/>
                  </a:cubicBezTo>
                  <a:lnTo>
                    <a:pt x="1" y="595"/>
                  </a:lnTo>
                  <a:cubicBezTo>
                    <a:pt x="191" y="606"/>
                    <a:pt x="370" y="630"/>
                    <a:pt x="560" y="666"/>
                  </a:cubicBezTo>
                  <a:cubicBezTo>
                    <a:pt x="647" y="643"/>
                    <a:pt x="733" y="634"/>
                    <a:pt x="817" y="634"/>
                  </a:cubicBezTo>
                  <a:cubicBezTo>
                    <a:pt x="1125" y="634"/>
                    <a:pt x="1419" y="757"/>
                    <a:pt x="1727" y="785"/>
                  </a:cubicBezTo>
                  <a:lnTo>
                    <a:pt x="1822" y="785"/>
                  </a:lnTo>
                  <a:cubicBezTo>
                    <a:pt x="1915" y="775"/>
                    <a:pt x="2006" y="772"/>
                    <a:pt x="2098" y="772"/>
                  </a:cubicBezTo>
                  <a:cubicBezTo>
                    <a:pt x="2258" y="772"/>
                    <a:pt x="2417" y="782"/>
                    <a:pt x="2575" y="782"/>
                  </a:cubicBezTo>
                  <a:cubicBezTo>
                    <a:pt x="2755" y="782"/>
                    <a:pt x="2932" y="769"/>
                    <a:pt x="3108" y="714"/>
                  </a:cubicBezTo>
                  <a:cubicBezTo>
                    <a:pt x="3168" y="666"/>
                    <a:pt x="3191" y="606"/>
                    <a:pt x="3191" y="535"/>
                  </a:cubicBezTo>
                  <a:cubicBezTo>
                    <a:pt x="3059" y="207"/>
                    <a:pt x="2864" y="38"/>
                    <a:pt x="2611" y="38"/>
                  </a:cubicBezTo>
                  <a:cubicBezTo>
                    <a:pt x="2479" y="38"/>
                    <a:pt x="2331" y="84"/>
                    <a:pt x="2168" y="178"/>
                  </a:cubicBezTo>
                  <a:cubicBezTo>
                    <a:pt x="2124" y="243"/>
                    <a:pt x="2081" y="298"/>
                    <a:pt x="2001" y="298"/>
                  </a:cubicBezTo>
                  <a:cubicBezTo>
                    <a:pt x="1993" y="298"/>
                    <a:pt x="1985" y="298"/>
                    <a:pt x="1977" y="297"/>
                  </a:cubicBezTo>
                  <a:cubicBezTo>
                    <a:pt x="1929" y="273"/>
                    <a:pt x="1870" y="273"/>
                    <a:pt x="1810" y="273"/>
                  </a:cubicBezTo>
                  <a:cubicBezTo>
                    <a:pt x="1792" y="277"/>
                    <a:pt x="1775" y="278"/>
                    <a:pt x="1758" y="278"/>
                  </a:cubicBezTo>
                  <a:cubicBezTo>
                    <a:pt x="1607" y="278"/>
                    <a:pt x="1496" y="148"/>
                    <a:pt x="1346" y="95"/>
                  </a:cubicBezTo>
                  <a:cubicBezTo>
                    <a:pt x="1132" y="55"/>
                    <a:pt x="909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2"/>
            <p:cNvSpPr/>
            <p:nvPr/>
          </p:nvSpPr>
          <p:spPr>
            <a:xfrm>
              <a:off x="5848350" y="2374125"/>
              <a:ext cx="39300" cy="5775"/>
            </a:xfrm>
            <a:custGeom>
              <a:avLst/>
              <a:gdLst/>
              <a:ahLst/>
              <a:cxnLst/>
              <a:rect l="l" t="t" r="r" b="b"/>
              <a:pathLst>
                <a:path w="1572" h="231" extrusionOk="0">
                  <a:moveTo>
                    <a:pt x="758" y="0"/>
                  </a:moveTo>
                  <a:cubicBezTo>
                    <a:pt x="503" y="0"/>
                    <a:pt x="248" y="24"/>
                    <a:pt x="0" y="76"/>
                  </a:cubicBezTo>
                  <a:cubicBezTo>
                    <a:pt x="60" y="136"/>
                    <a:pt x="95" y="171"/>
                    <a:pt x="143" y="231"/>
                  </a:cubicBezTo>
                  <a:lnTo>
                    <a:pt x="1572" y="231"/>
                  </a:lnTo>
                  <a:lnTo>
                    <a:pt x="1572" y="76"/>
                  </a:lnTo>
                  <a:cubicBezTo>
                    <a:pt x="1302" y="27"/>
                    <a:pt x="1029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2"/>
            <p:cNvSpPr/>
            <p:nvPr/>
          </p:nvSpPr>
          <p:spPr>
            <a:xfrm>
              <a:off x="5253325" y="2491750"/>
              <a:ext cx="53600" cy="9600"/>
            </a:xfrm>
            <a:custGeom>
              <a:avLst/>
              <a:gdLst/>
              <a:ahLst/>
              <a:cxnLst/>
              <a:rect l="l" t="t" r="r" b="b"/>
              <a:pathLst>
                <a:path w="2144" h="384" extrusionOk="0">
                  <a:moveTo>
                    <a:pt x="1012" y="0"/>
                  </a:moveTo>
                  <a:cubicBezTo>
                    <a:pt x="817" y="0"/>
                    <a:pt x="623" y="20"/>
                    <a:pt x="429" y="74"/>
                  </a:cubicBezTo>
                  <a:cubicBezTo>
                    <a:pt x="358" y="277"/>
                    <a:pt x="72" y="193"/>
                    <a:pt x="0" y="384"/>
                  </a:cubicBezTo>
                  <a:cubicBezTo>
                    <a:pt x="370" y="384"/>
                    <a:pt x="739" y="372"/>
                    <a:pt x="1120" y="372"/>
                  </a:cubicBezTo>
                  <a:cubicBezTo>
                    <a:pt x="1163" y="334"/>
                    <a:pt x="1212" y="318"/>
                    <a:pt x="1264" y="318"/>
                  </a:cubicBezTo>
                  <a:cubicBezTo>
                    <a:pt x="1324" y="318"/>
                    <a:pt x="1389" y="340"/>
                    <a:pt x="1453" y="372"/>
                  </a:cubicBezTo>
                  <a:cubicBezTo>
                    <a:pt x="1632" y="384"/>
                    <a:pt x="1798" y="384"/>
                    <a:pt x="1977" y="384"/>
                  </a:cubicBezTo>
                  <a:cubicBezTo>
                    <a:pt x="2036" y="348"/>
                    <a:pt x="2072" y="288"/>
                    <a:pt x="2144" y="277"/>
                  </a:cubicBezTo>
                  <a:lnTo>
                    <a:pt x="2132" y="229"/>
                  </a:lnTo>
                  <a:cubicBezTo>
                    <a:pt x="2084" y="193"/>
                    <a:pt x="2024" y="146"/>
                    <a:pt x="1977" y="98"/>
                  </a:cubicBezTo>
                  <a:cubicBezTo>
                    <a:pt x="1652" y="54"/>
                    <a:pt x="1331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2"/>
            <p:cNvSpPr/>
            <p:nvPr/>
          </p:nvSpPr>
          <p:spPr>
            <a:xfrm>
              <a:off x="5253025" y="2491200"/>
              <a:ext cx="8050" cy="3125"/>
            </a:xfrm>
            <a:custGeom>
              <a:avLst/>
              <a:gdLst/>
              <a:ahLst/>
              <a:cxnLst/>
              <a:rect l="l" t="t" r="r" b="b"/>
              <a:pathLst>
                <a:path w="322" h="125" extrusionOk="0">
                  <a:moveTo>
                    <a:pt x="1" y="1"/>
                  </a:moveTo>
                  <a:cubicBezTo>
                    <a:pt x="55" y="102"/>
                    <a:pt x="138" y="125"/>
                    <a:pt x="233" y="125"/>
                  </a:cubicBezTo>
                  <a:cubicBezTo>
                    <a:pt x="262" y="125"/>
                    <a:pt x="292" y="123"/>
                    <a:pt x="322" y="120"/>
                  </a:cubicBezTo>
                  <a:cubicBezTo>
                    <a:pt x="239" y="13"/>
                    <a:pt x="120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2"/>
            <p:cNvSpPr/>
            <p:nvPr/>
          </p:nvSpPr>
          <p:spPr>
            <a:xfrm>
              <a:off x="5713800" y="2342175"/>
              <a:ext cx="50325" cy="19525"/>
            </a:xfrm>
            <a:custGeom>
              <a:avLst/>
              <a:gdLst/>
              <a:ahLst/>
              <a:cxnLst/>
              <a:rect l="l" t="t" r="r" b="b"/>
              <a:pathLst>
                <a:path w="2013" h="781" extrusionOk="0">
                  <a:moveTo>
                    <a:pt x="782" y="1"/>
                  </a:moveTo>
                  <a:cubicBezTo>
                    <a:pt x="563" y="1"/>
                    <a:pt x="342" y="15"/>
                    <a:pt x="119" y="21"/>
                  </a:cubicBezTo>
                  <a:cubicBezTo>
                    <a:pt x="24" y="116"/>
                    <a:pt x="0" y="223"/>
                    <a:pt x="96" y="342"/>
                  </a:cubicBezTo>
                  <a:cubicBezTo>
                    <a:pt x="242" y="447"/>
                    <a:pt x="408" y="487"/>
                    <a:pt x="583" y="487"/>
                  </a:cubicBezTo>
                  <a:cubicBezTo>
                    <a:pt x="607" y="487"/>
                    <a:pt x="631" y="486"/>
                    <a:pt x="655" y="485"/>
                  </a:cubicBezTo>
                  <a:cubicBezTo>
                    <a:pt x="665" y="484"/>
                    <a:pt x="674" y="484"/>
                    <a:pt x="682" y="484"/>
                  </a:cubicBezTo>
                  <a:cubicBezTo>
                    <a:pt x="860" y="484"/>
                    <a:pt x="880" y="599"/>
                    <a:pt x="858" y="735"/>
                  </a:cubicBezTo>
                  <a:cubicBezTo>
                    <a:pt x="929" y="749"/>
                    <a:pt x="1013" y="780"/>
                    <a:pt x="1091" y="780"/>
                  </a:cubicBezTo>
                  <a:cubicBezTo>
                    <a:pt x="1145" y="780"/>
                    <a:pt x="1195" y="766"/>
                    <a:pt x="1239" y="723"/>
                  </a:cubicBezTo>
                  <a:cubicBezTo>
                    <a:pt x="1376" y="586"/>
                    <a:pt x="1438" y="524"/>
                    <a:pt x="1516" y="524"/>
                  </a:cubicBezTo>
                  <a:cubicBezTo>
                    <a:pt x="1579" y="524"/>
                    <a:pt x="1653" y="565"/>
                    <a:pt x="1786" y="640"/>
                  </a:cubicBezTo>
                  <a:cubicBezTo>
                    <a:pt x="1822" y="670"/>
                    <a:pt x="1853" y="686"/>
                    <a:pt x="1883" y="686"/>
                  </a:cubicBezTo>
                  <a:cubicBezTo>
                    <a:pt x="1923" y="686"/>
                    <a:pt x="1960" y="659"/>
                    <a:pt x="2001" y="604"/>
                  </a:cubicBezTo>
                  <a:cubicBezTo>
                    <a:pt x="2013" y="318"/>
                    <a:pt x="1870" y="199"/>
                    <a:pt x="1596" y="116"/>
                  </a:cubicBezTo>
                  <a:cubicBezTo>
                    <a:pt x="1325" y="23"/>
                    <a:pt x="1054" y="1"/>
                    <a:pt x="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2"/>
            <p:cNvSpPr/>
            <p:nvPr/>
          </p:nvSpPr>
          <p:spPr>
            <a:xfrm>
              <a:off x="5701600" y="2339700"/>
              <a:ext cx="80675" cy="19900"/>
            </a:xfrm>
            <a:custGeom>
              <a:avLst/>
              <a:gdLst/>
              <a:ahLst/>
              <a:cxnLst/>
              <a:rect l="l" t="t" r="r" b="b"/>
              <a:pathLst>
                <a:path w="3227" h="796" extrusionOk="0">
                  <a:moveTo>
                    <a:pt x="904" y="5"/>
                  </a:moveTo>
                  <a:cubicBezTo>
                    <a:pt x="758" y="5"/>
                    <a:pt x="611" y="11"/>
                    <a:pt x="465" y="24"/>
                  </a:cubicBezTo>
                  <a:cubicBezTo>
                    <a:pt x="298" y="48"/>
                    <a:pt x="119" y="1"/>
                    <a:pt x="0" y="167"/>
                  </a:cubicBezTo>
                  <a:cubicBezTo>
                    <a:pt x="81" y="257"/>
                    <a:pt x="176" y="300"/>
                    <a:pt x="279" y="300"/>
                  </a:cubicBezTo>
                  <a:cubicBezTo>
                    <a:pt x="312" y="300"/>
                    <a:pt x="346" y="295"/>
                    <a:pt x="381" y="286"/>
                  </a:cubicBezTo>
                  <a:cubicBezTo>
                    <a:pt x="453" y="263"/>
                    <a:pt x="500" y="227"/>
                    <a:pt x="560" y="179"/>
                  </a:cubicBezTo>
                  <a:cubicBezTo>
                    <a:pt x="758" y="179"/>
                    <a:pt x="967" y="169"/>
                    <a:pt x="1176" y="169"/>
                  </a:cubicBezTo>
                  <a:cubicBezTo>
                    <a:pt x="1281" y="169"/>
                    <a:pt x="1385" y="171"/>
                    <a:pt x="1489" y="179"/>
                  </a:cubicBezTo>
                  <a:cubicBezTo>
                    <a:pt x="1858" y="203"/>
                    <a:pt x="2251" y="286"/>
                    <a:pt x="2417" y="703"/>
                  </a:cubicBezTo>
                  <a:cubicBezTo>
                    <a:pt x="2431" y="766"/>
                    <a:pt x="2457" y="796"/>
                    <a:pt x="2493" y="796"/>
                  </a:cubicBezTo>
                  <a:cubicBezTo>
                    <a:pt x="2519" y="796"/>
                    <a:pt x="2549" y="780"/>
                    <a:pt x="2584" y="751"/>
                  </a:cubicBezTo>
                  <a:cubicBezTo>
                    <a:pt x="2632" y="727"/>
                    <a:pt x="2691" y="727"/>
                    <a:pt x="2739" y="727"/>
                  </a:cubicBezTo>
                  <a:lnTo>
                    <a:pt x="2870" y="596"/>
                  </a:lnTo>
                  <a:cubicBezTo>
                    <a:pt x="2977" y="453"/>
                    <a:pt x="3227" y="417"/>
                    <a:pt x="3167" y="167"/>
                  </a:cubicBezTo>
                  <a:cubicBezTo>
                    <a:pt x="2409" y="157"/>
                    <a:pt x="1659" y="5"/>
                    <a:pt x="904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2"/>
            <p:cNvSpPr/>
            <p:nvPr/>
          </p:nvSpPr>
          <p:spPr>
            <a:xfrm>
              <a:off x="5679575" y="2340525"/>
              <a:ext cx="19950" cy="8425"/>
            </a:xfrm>
            <a:custGeom>
              <a:avLst/>
              <a:gdLst/>
              <a:ahLst/>
              <a:cxnLst/>
              <a:rect l="l" t="t" r="r" b="b"/>
              <a:pathLst>
                <a:path w="798" h="337" extrusionOk="0">
                  <a:moveTo>
                    <a:pt x="296" y="0"/>
                  </a:moveTo>
                  <a:cubicBezTo>
                    <a:pt x="190" y="0"/>
                    <a:pt x="88" y="27"/>
                    <a:pt x="0" y="134"/>
                  </a:cubicBezTo>
                  <a:cubicBezTo>
                    <a:pt x="84" y="230"/>
                    <a:pt x="214" y="194"/>
                    <a:pt x="298" y="289"/>
                  </a:cubicBezTo>
                  <a:cubicBezTo>
                    <a:pt x="381" y="337"/>
                    <a:pt x="476" y="337"/>
                    <a:pt x="572" y="337"/>
                  </a:cubicBezTo>
                  <a:cubicBezTo>
                    <a:pt x="631" y="337"/>
                    <a:pt x="691" y="325"/>
                    <a:pt x="738" y="289"/>
                  </a:cubicBezTo>
                  <a:cubicBezTo>
                    <a:pt x="798" y="241"/>
                    <a:pt x="798" y="182"/>
                    <a:pt x="738" y="134"/>
                  </a:cubicBezTo>
                  <a:cubicBezTo>
                    <a:pt x="691" y="111"/>
                    <a:pt x="631" y="63"/>
                    <a:pt x="584" y="27"/>
                  </a:cubicBezTo>
                  <a:cubicBezTo>
                    <a:pt x="488" y="22"/>
                    <a:pt x="390" y="0"/>
                    <a:pt x="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2"/>
            <p:cNvSpPr/>
            <p:nvPr/>
          </p:nvSpPr>
          <p:spPr>
            <a:xfrm>
              <a:off x="5657850" y="2339500"/>
              <a:ext cx="15300" cy="7675"/>
            </a:xfrm>
            <a:custGeom>
              <a:avLst/>
              <a:gdLst/>
              <a:ahLst/>
              <a:cxnLst/>
              <a:rect l="l" t="t" r="r" b="b"/>
              <a:pathLst>
                <a:path w="612" h="307" extrusionOk="0">
                  <a:moveTo>
                    <a:pt x="511" y="1"/>
                  </a:moveTo>
                  <a:cubicBezTo>
                    <a:pt x="463" y="1"/>
                    <a:pt x="403" y="21"/>
                    <a:pt x="357" y="21"/>
                  </a:cubicBezTo>
                  <a:cubicBezTo>
                    <a:pt x="339" y="21"/>
                    <a:pt x="322" y="18"/>
                    <a:pt x="310" y="9"/>
                  </a:cubicBezTo>
                  <a:cubicBezTo>
                    <a:pt x="179" y="32"/>
                    <a:pt x="60" y="56"/>
                    <a:pt x="0" y="187"/>
                  </a:cubicBezTo>
                  <a:cubicBezTo>
                    <a:pt x="0" y="235"/>
                    <a:pt x="12" y="271"/>
                    <a:pt x="12" y="306"/>
                  </a:cubicBezTo>
                  <a:cubicBezTo>
                    <a:pt x="143" y="247"/>
                    <a:pt x="274" y="175"/>
                    <a:pt x="429" y="163"/>
                  </a:cubicBezTo>
                  <a:cubicBezTo>
                    <a:pt x="458" y="199"/>
                    <a:pt x="485" y="217"/>
                    <a:pt x="512" y="217"/>
                  </a:cubicBezTo>
                  <a:cubicBezTo>
                    <a:pt x="539" y="217"/>
                    <a:pt x="566" y="199"/>
                    <a:pt x="595" y="163"/>
                  </a:cubicBezTo>
                  <a:cubicBezTo>
                    <a:pt x="612" y="31"/>
                    <a:pt x="569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2"/>
            <p:cNvSpPr/>
            <p:nvPr/>
          </p:nvSpPr>
          <p:spPr>
            <a:xfrm>
              <a:off x="5701300" y="2343875"/>
              <a:ext cx="14600" cy="6950"/>
            </a:xfrm>
            <a:custGeom>
              <a:avLst/>
              <a:gdLst/>
              <a:ahLst/>
              <a:cxnLst/>
              <a:rect l="l" t="t" r="r" b="b"/>
              <a:pathLst>
                <a:path w="584" h="278" extrusionOk="0">
                  <a:moveTo>
                    <a:pt x="429" y="0"/>
                  </a:moveTo>
                  <a:cubicBezTo>
                    <a:pt x="310" y="131"/>
                    <a:pt x="107" y="0"/>
                    <a:pt x="0" y="155"/>
                  </a:cubicBezTo>
                  <a:cubicBezTo>
                    <a:pt x="90" y="258"/>
                    <a:pt x="194" y="277"/>
                    <a:pt x="302" y="277"/>
                  </a:cubicBezTo>
                  <a:cubicBezTo>
                    <a:pt x="369" y="277"/>
                    <a:pt x="438" y="270"/>
                    <a:pt x="506" y="270"/>
                  </a:cubicBezTo>
                  <a:cubicBezTo>
                    <a:pt x="532" y="270"/>
                    <a:pt x="558" y="271"/>
                    <a:pt x="584" y="274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2"/>
            <p:cNvSpPr/>
            <p:nvPr/>
          </p:nvSpPr>
          <p:spPr>
            <a:xfrm>
              <a:off x="5698025" y="2343575"/>
              <a:ext cx="14000" cy="3675"/>
            </a:xfrm>
            <a:custGeom>
              <a:avLst/>
              <a:gdLst/>
              <a:ahLst/>
              <a:cxnLst/>
              <a:rect l="l" t="t" r="r" b="b"/>
              <a:pathLst>
                <a:path w="560" h="147" extrusionOk="0">
                  <a:moveTo>
                    <a:pt x="0" y="0"/>
                  </a:moveTo>
                  <a:lnTo>
                    <a:pt x="0" y="143"/>
                  </a:lnTo>
                  <a:lnTo>
                    <a:pt x="131" y="143"/>
                  </a:lnTo>
                  <a:cubicBezTo>
                    <a:pt x="174" y="143"/>
                    <a:pt x="220" y="146"/>
                    <a:pt x="267" y="146"/>
                  </a:cubicBezTo>
                  <a:cubicBezTo>
                    <a:pt x="375" y="146"/>
                    <a:pt x="485" y="129"/>
                    <a:pt x="560" y="12"/>
                  </a:cubicBezTo>
                  <a:cubicBezTo>
                    <a:pt x="417" y="12"/>
                    <a:pt x="262" y="12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5668850" y="2343875"/>
              <a:ext cx="4200" cy="4475"/>
            </a:xfrm>
            <a:custGeom>
              <a:avLst/>
              <a:gdLst/>
              <a:ahLst/>
              <a:cxnLst/>
              <a:rect l="l" t="t" r="r" b="b"/>
              <a:pathLst>
                <a:path w="168" h="179" extrusionOk="0">
                  <a:moveTo>
                    <a:pt x="1" y="0"/>
                  </a:moveTo>
                  <a:cubicBezTo>
                    <a:pt x="12" y="72"/>
                    <a:pt x="48" y="131"/>
                    <a:pt x="84" y="179"/>
                  </a:cubicBezTo>
                  <a:cubicBezTo>
                    <a:pt x="108" y="119"/>
                    <a:pt x="132" y="6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5679575" y="2343875"/>
              <a:ext cx="7150" cy="3900"/>
            </a:xfrm>
            <a:custGeom>
              <a:avLst/>
              <a:gdLst/>
              <a:ahLst/>
              <a:cxnLst/>
              <a:rect l="l" t="t" r="r" b="b"/>
              <a:pathLst>
                <a:path w="286" h="156" extrusionOk="0">
                  <a:moveTo>
                    <a:pt x="0" y="0"/>
                  </a:moveTo>
                  <a:cubicBezTo>
                    <a:pt x="60" y="119"/>
                    <a:pt x="167" y="155"/>
                    <a:pt x="286" y="155"/>
                  </a:cubicBezTo>
                  <a:cubicBezTo>
                    <a:pt x="226" y="36"/>
                    <a:pt x="119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5686700" y="2347750"/>
              <a:ext cx="8375" cy="3300"/>
            </a:xfrm>
            <a:custGeom>
              <a:avLst/>
              <a:gdLst/>
              <a:ahLst/>
              <a:cxnLst/>
              <a:rect l="l" t="t" r="r" b="b"/>
              <a:pathLst>
                <a:path w="335" h="132" extrusionOk="0">
                  <a:moveTo>
                    <a:pt x="1" y="0"/>
                  </a:moveTo>
                  <a:cubicBezTo>
                    <a:pt x="60" y="119"/>
                    <a:pt x="180" y="131"/>
                    <a:pt x="287" y="131"/>
                  </a:cubicBezTo>
                  <a:cubicBezTo>
                    <a:pt x="334" y="83"/>
                    <a:pt x="334" y="36"/>
                    <a:pt x="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5693850" y="2341200"/>
              <a:ext cx="3600" cy="2700"/>
            </a:xfrm>
            <a:custGeom>
              <a:avLst/>
              <a:gdLst/>
              <a:ahLst/>
              <a:cxnLst/>
              <a:rect l="l" t="t" r="r" b="b"/>
              <a:pathLst>
                <a:path w="144" h="108" extrusionOk="0">
                  <a:moveTo>
                    <a:pt x="1" y="0"/>
                  </a:moveTo>
                  <a:cubicBezTo>
                    <a:pt x="60" y="36"/>
                    <a:pt x="108" y="84"/>
                    <a:pt x="144" y="107"/>
                  </a:cubicBezTo>
                  <a:cubicBezTo>
                    <a:pt x="108" y="60"/>
                    <a:pt x="60" y="3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5694150" y="2347750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" y="0"/>
                  </a:moveTo>
                  <a:lnTo>
                    <a:pt x="1" y="131"/>
                  </a:lnTo>
                  <a:cubicBezTo>
                    <a:pt x="48" y="83"/>
                    <a:pt x="96" y="36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5221175" y="2455200"/>
              <a:ext cx="8350" cy="21150"/>
            </a:xfrm>
            <a:custGeom>
              <a:avLst/>
              <a:gdLst/>
              <a:ahLst/>
              <a:cxnLst/>
              <a:rect l="l" t="t" r="r" b="b"/>
              <a:pathLst>
                <a:path w="334" h="846" extrusionOk="0">
                  <a:moveTo>
                    <a:pt x="120" y="0"/>
                  </a:moveTo>
                  <a:cubicBezTo>
                    <a:pt x="108" y="84"/>
                    <a:pt x="108" y="179"/>
                    <a:pt x="84" y="262"/>
                  </a:cubicBezTo>
                  <a:cubicBezTo>
                    <a:pt x="36" y="417"/>
                    <a:pt x="1" y="560"/>
                    <a:pt x="108" y="715"/>
                  </a:cubicBezTo>
                  <a:cubicBezTo>
                    <a:pt x="108" y="762"/>
                    <a:pt x="120" y="798"/>
                    <a:pt x="120" y="846"/>
                  </a:cubicBezTo>
                  <a:cubicBezTo>
                    <a:pt x="334" y="596"/>
                    <a:pt x="239" y="286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5220875" y="2487050"/>
              <a:ext cx="3300" cy="11625"/>
            </a:xfrm>
            <a:custGeom>
              <a:avLst/>
              <a:gdLst/>
              <a:ahLst/>
              <a:cxnLst/>
              <a:rect l="l" t="t" r="r" b="b"/>
              <a:pathLst>
                <a:path w="132" h="465" extrusionOk="0">
                  <a:moveTo>
                    <a:pt x="1" y="0"/>
                  </a:moveTo>
                  <a:cubicBezTo>
                    <a:pt x="1" y="155"/>
                    <a:pt x="13" y="322"/>
                    <a:pt x="13" y="465"/>
                  </a:cubicBezTo>
                  <a:cubicBezTo>
                    <a:pt x="60" y="453"/>
                    <a:pt x="96" y="453"/>
                    <a:pt x="132" y="429"/>
                  </a:cubicBezTo>
                  <a:cubicBezTo>
                    <a:pt x="120" y="286"/>
                    <a:pt x="132" y="11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2"/>
            <p:cNvSpPr/>
            <p:nvPr/>
          </p:nvSpPr>
          <p:spPr>
            <a:xfrm>
              <a:off x="5246775" y="2548050"/>
              <a:ext cx="13725" cy="17475"/>
            </a:xfrm>
            <a:custGeom>
              <a:avLst/>
              <a:gdLst/>
              <a:ahLst/>
              <a:cxnLst/>
              <a:rect l="l" t="t" r="r" b="b"/>
              <a:pathLst>
                <a:path w="549" h="699" extrusionOk="0">
                  <a:moveTo>
                    <a:pt x="251" y="1"/>
                  </a:moveTo>
                  <a:cubicBezTo>
                    <a:pt x="203" y="61"/>
                    <a:pt x="143" y="108"/>
                    <a:pt x="84" y="144"/>
                  </a:cubicBezTo>
                  <a:cubicBezTo>
                    <a:pt x="0" y="239"/>
                    <a:pt x="24" y="334"/>
                    <a:pt x="84" y="442"/>
                  </a:cubicBezTo>
                  <a:cubicBezTo>
                    <a:pt x="96" y="501"/>
                    <a:pt x="131" y="537"/>
                    <a:pt x="143" y="584"/>
                  </a:cubicBezTo>
                  <a:cubicBezTo>
                    <a:pt x="191" y="620"/>
                    <a:pt x="215" y="656"/>
                    <a:pt x="262" y="692"/>
                  </a:cubicBezTo>
                  <a:cubicBezTo>
                    <a:pt x="285" y="696"/>
                    <a:pt x="308" y="699"/>
                    <a:pt x="330" y="699"/>
                  </a:cubicBezTo>
                  <a:cubicBezTo>
                    <a:pt x="421" y="699"/>
                    <a:pt x="500" y="657"/>
                    <a:pt x="548" y="561"/>
                  </a:cubicBezTo>
                  <a:cubicBezTo>
                    <a:pt x="453" y="382"/>
                    <a:pt x="346" y="180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2"/>
            <p:cNvSpPr/>
            <p:nvPr/>
          </p:nvSpPr>
          <p:spPr>
            <a:xfrm>
              <a:off x="5245875" y="2551625"/>
              <a:ext cx="3300" cy="7775"/>
            </a:xfrm>
            <a:custGeom>
              <a:avLst/>
              <a:gdLst/>
              <a:ahLst/>
              <a:cxnLst/>
              <a:rect l="l" t="t" r="r" b="b"/>
              <a:pathLst>
                <a:path w="132" h="311" extrusionOk="0">
                  <a:moveTo>
                    <a:pt x="13" y="1"/>
                  </a:moveTo>
                  <a:cubicBezTo>
                    <a:pt x="1" y="132"/>
                    <a:pt x="25" y="239"/>
                    <a:pt x="132" y="310"/>
                  </a:cubicBezTo>
                  <a:lnTo>
                    <a:pt x="132" y="13"/>
                  </a:lnTo>
                  <a:cubicBezTo>
                    <a:pt x="84" y="13"/>
                    <a:pt x="48" y="13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2"/>
            <p:cNvSpPr/>
            <p:nvPr/>
          </p:nvSpPr>
          <p:spPr>
            <a:xfrm>
              <a:off x="5314050" y="2540625"/>
              <a:ext cx="46150" cy="8675"/>
            </a:xfrm>
            <a:custGeom>
              <a:avLst/>
              <a:gdLst/>
              <a:ahLst/>
              <a:cxnLst/>
              <a:rect l="l" t="t" r="r" b="b"/>
              <a:pathLst>
                <a:path w="1846" h="347" extrusionOk="0">
                  <a:moveTo>
                    <a:pt x="846" y="0"/>
                  </a:moveTo>
                  <a:cubicBezTo>
                    <a:pt x="560" y="24"/>
                    <a:pt x="274" y="24"/>
                    <a:pt x="0" y="36"/>
                  </a:cubicBezTo>
                  <a:cubicBezTo>
                    <a:pt x="131" y="262"/>
                    <a:pt x="441" y="84"/>
                    <a:pt x="560" y="298"/>
                  </a:cubicBezTo>
                  <a:cubicBezTo>
                    <a:pt x="750" y="335"/>
                    <a:pt x="942" y="346"/>
                    <a:pt x="1134" y="346"/>
                  </a:cubicBezTo>
                  <a:cubicBezTo>
                    <a:pt x="1374" y="346"/>
                    <a:pt x="1614" y="328"/>
                    <a:pt x="1846" y="322"/>
                  </a:cubicBezTo>
                  <a:cubicBezTo>
                    <a:pt x="1771" y="145"/>
                    <a:pt x="1653" y="33"/>
                    <a:pt x="1502" y="33"/>
                  </a:cubicBezTo>
                  <a:cubicBezTo>
                    <a:pt x="1460" y="33"/>
                    <a:pt x="1416" y="42"/>
                    <a:pt x="1370" y="60"/>
                  </a:cubicBezTo>
                  <a:cubicBezTo>
                    <a:pt x="1318" y="81"/>
                    <a:pt x="1271" y="89"/>
                    <a:pt x="1226" y="89"/>
                  </a:cubicBezTo>
                  <a:cubicBezTo>
                    <a:pt x="1093" y="89"/>
                    <a:pt x="979" y="18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5660225" y="2376325"/>
              <a:ext cx="5975" cy="3575"/>
            </a:xfrm>
            <a:custGeom>
              <a:avLst/>
              <a:gdLst/>
              <a:ahLst/>
              <a:cxnLst/>
              <a:rect l="l" t="t" r="r" b="b"/>
              <a:pathLst>
                <a:path w="239" h="143" extrusionOk="0">
                  <a:moveTo>
                    <a:pt x="60" y="0"/>
                  </a:moveTo>
                  <a:cubicBezTo>
                    <a:pt x="0" y="48"/>
                    <a:pt x="0" y="83"/>
                    <a:pt x="60" y="143"/>
                  </a:cubicBezTo>
                  <a:cubicBezTo>
                    <a:pt x="119" y="119"/>
                    <a:pt x="179" y="107"/>
                    <a:pt x="238" y="72"/>
                  </a:cubicBezTo>
                  <a:cubicBezTo>
                    <a:pt x="179" y="48"/>
                    <a:pt x="119" y="24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5658125" y="2376325"/>
              <a:ext cx="3600" cy="3575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1" y="0"/>
                  </a:moveTo>
                  <a:lnTo>
                    <a:pt x="1" y="143"/>
                  </a:lnTo>
                  <a:lnTo>
                    <a:pt x="144" y="143"/>
                  </a:lnTo>
                  <a:lnTo>
                    <a:pt x="144" y="7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5814100" y="2476625"/>
              <a:ext cx="1825" cy="1525"/>
            </a:xfrm>
            <a:custGeom>
              <a:avLst/>
              <a:gdLst/>
              <a:ahLst/>
              <a:cxnLst/>
              <a:rect l="l" t="t" r="r" b="b"/>
              <a:pathLst>
                <a:path w="73" h="61" extrusionOk="0">
                  <a:moveTo>
                    <a:pt x="72" y="0"/>
                  </a:moveTo>
                  <a:cubicBezTo>
                    <a:pt x="13" y="36"/>
                    <a:pt x="1" y="48"/>
                    <a:pt x="37" y="60"/>
                  </a:cubicBezTo>
                  <a:cubicBezTo>
                    <a:pt x="37" y="60"/>
                    <a:pt x="60" y="24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5635525" y="2337100"/>
              <a:ext cx="11925" cy="6800"/>
            </a:xfrm>
            <a:custGeom>
              <a:avLst/>
              <a:gdLst/>
              <a:ahLst/>
              <a:cxnLst/>
              <a:rect l="l" t="t" r="r" b="b"/>
              <a:pathLst>
                <a:path w="477" h="272" extrusionOk="0">
                  <a:moveTo>
                    <a:pt x="115" y="1"/>
                  </a:moveTo>
                  <a:cubicBezTo>
                    <a:pt x="62" y="1"/>
                    <a:pt x="19" y="17"/>
                    <a:pt x="12" y="93"/>
                  </a:cubicBezTo>
                  <a:cubicBezTo>
                    <a:pt x="0" y="176"/>
                    <a:pt x="83" y="224"/>
                    <a:pt x="179" y="271"/>
                  </a:cubicBezTo>
                  <a:lnTo>
                    <a:pt x="476" y="271"/>
                  </a:lnTo>
                  <a:cubicBezTo>
                    <a:pt x="452" y="105"/>
                    <a:pt x="393" y="9"/>
                    <a:pt x="238" y="9"/>
                  </a:cubicBezTo>
                  <a:cubicBezTo>
                    <a:pt x="198" y="9"/>
                    <a:pt x="154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5607825" y="234030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" y="0"/>
                  </a:moveTo>
                  <a:cubicBezTo>
                    <a:pt x="39" y="49"/>
                    <a:pt x="86" y="81"/>
                    <a:pt x="127" y="117"/>
                  </a:cubicBezTo>
                  <a:lnTo>
                    <a:pt x="127" y="117"/>
                  </a:lnTo>
                  <a:lnTo>
                    <a:pt x="1" y="0"/>
                  </a:lnTo>
                  <a:close/>
                  <a:moveTo>
                    <a:pt x="127" y="117"/>
                  </a:moveTo>
                  <a:lnTo>
                    <a:pt x="156" y="143"/>
                  </a:lnTo>
                  <a:cubicBezTo>
                    <a:pt x="146" y="134"/>
                    <a:pt x="137" y="126"/>
                    <a:pt x="127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2"/>
            <p:cNvSpPr/>
            <p:nvPr/>
          </p:nvSpPr>
          <p:spPr>
            <a:xfrm>
              <a:off x="5651000" y="2342025"/>
              <a:ext cx="3300" cy="1875"/>
            </a:xfrm>
            <a:custGeom>
              <a:avLst/>
              <a:gdLst/>
              <a:ahLst/>
              <a:cxnLst/>
              <a:rect l="l" t="t" r="r" b="b"/>
              <a:pathLst>
                <a:path w="132" h="75" extrusionOk="0">
                  <a:moveTo>
                    <a:pt x="72" y="0"/>
                  </a:moveTo>
                  <a:cubicBezTo>
                    <a:pt x="45" y="0"/>
                    <a:pt x="26" y="28"/>
                    <a:pt x="0" y="62"/>
                  </a:cubicBezTo>
                  <a:cubicBezTo>
                    <a:pt x="48" y="74"/>
                    <a:pt x="95" y="74"/>
                    <a:pt x="131" y="74"/>
                  </a:cubicBezTo>
                  <a:cubicBezTo>
                    <a:pt x="131" y="62"/>
                    <a:pt x="119" y="27"/>
                    <a:pt x="107" y="15"/>
                  </a:cubicBezTo>
                  <a:cubicBezTo>
                    <a:pt x="94" y="5"/>
                    <a:pt x="82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2"/>
            <p:cNvSpPr/>
            <p:nvPr/>
          </p:nvSpPr>
          <p:spPr>
            <a:xfrm>
              <a:off x="6002225" y="2601650"/>
              <a:ext cx="4800" cy="3575"/>
            </a:xfrm>
            <a:custGeom>
              <a:avLst/>
              <a:gdLst/>
              <a:ahLst/>
              <a:cxnLst/>
              <a:rect l="l" t="t" r="r" b="b"/>
              <a:pathLst>
                <a:path w="192" h="143" extrusionOk="0">
                  <a:moveTo>
                    <a:pt x="1" y="0"/>
                  </a:moveTo>
                  <a:lnTo>
                    <a:pt x="1" y="0"/>
                  </a:lnTo>
                  <a:cubicBezTo>
                    <a:pt x="36" y="83"/>
                    <a:pt x="60" y="143"/>
                    <a:pt x="132" y="143"/>
                  </a:cubicBezTo>
                  <a:cubicBezTo>
                    <a:pt x="167" y="143"/>
                    <a:pt x="179" y="95"/>
                    <a:pt x="191" y="60"/>
                  </a:cubicBezTo>
                  <a:cubicBezTo>
                    <a:pt x="120" y="36"/>
                    <a:pt x="60" y="2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2"/>
            <p:cNvSpPr/>
            <p:nvPr/>
          </p:nvSpPr>
          <p:spPr>
            <a:xfrm>
              <a:off x="6033475" y="2604250"/>
              <a:ext cx="1525" cy="1575"/>
            </a:xfrm>
            <a:custGeom>
              <a:avLst/>
              <a:gdLst/>
              <a:ahLst/>
              <a:cxnLst/>
              <a:rect l="l" t="t" r="r" b="b"/>
              <a:pathLst>
                <a:path w="61" h="63" extrusionOk="0">
                  <a:moveTo>
                    <a:pt x="17" y="1"/>
                  </a:moveTo>
                  <a:cubicBezTo>
                    <a:pt x="7" y="1"/>
                    <a:pt x="1" y="13"/>
                    <a:pt x="1" y="39"/>
                  </a:cubicBezTo>
                  <a:cubicBezTo>
                    <a:pt x="1" y="39"/>
                    <a:pt x="48" y="51"/>
                    <a:pt x="60" y="63"/>
                  </a:cubicBezTo>
                  <a:cubicBezTo>
                    <a:pt x="47" y="22"/>
                    <a:pt x="29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2"/>
            <p:cNvSpPr/>
            <p:nvPr/>
          </p:nvSpPr>
          <p:spPr>
            <a:xfrm>
              <a:off x="5267025" y="2508800"/>
              <a:ext cx="26200" cy="4175"/>
            </a:xfrm>
            <a:custGeom>
              <a:avLst/>
              <a:gdLst/>
              <a:ahLst/>
              <a:cxnLst/>
              <a:rect l="l" t="t" r="r" b="b"/>
              <a:pathLst>
                <a:path w="1048" h="167" extrusionOk="0">
                  <a:moveTo>
                    <a:pt x="451" y="0"/>
                  </a:moveTo>
                  <a:cubicBezTo>
                    <a:pt x="295" y="0"/>
                    <a:pt x="143" y="27"/>
                    <a:pt x="0" y="142"/>
                  </a:cubicBezTo>
                  <a:cubicBezTo>
                    <a:pt x="95" y="142"/>
                    <a:pt x="191" y="166"/>
                    <a:pt x="286" y="166"/>
                  </a:cubicBezTo>
                  <a:cubicBezTo>
                    <a:pt x="536" y="142"/>
                    <a:pt x="774" y="130"/>
                    <a:pt x="1000" y="130"/>
                  </a:cubicBezTo>
                  <a:lnTo>
                    <a:pt x="1048" y="71"/>
                  </a:lnTo>
                  <a:lnTo>
                    <a:pt x="1000" y="11"/>
                  </a:lnTo>
                  <a:cubicBezTo>
                    <a:pt x="954" y="18"/>
                    <a:pt x="906" y="20"/>
                    <a:pt x="859" y="20"/>
                  </a:cubicBezTo>
                  <a:cubicBezTo>
                    <a:pt x="724" y="20"/>
                    <a:pt x="586" y="0"/>
                    <a:pt x="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2"/>
            <p:cNvSpPr/>
            <p:nvPr/>
          </p:nvSpPr>
          <p:spPr>
            <a:xfrm>
              <a:off x="5306000" y="2516125"/>
              <a:ext cx="8375" cy="3675"/>
            </a:xfrm>
            <a:custGeom>
              <a:avLst/>
              <a:gdLst/>
              <a:ahLst/>
              <a:cxnLst/>
              <a:rect l="l" t="t" r="r" b="b"/>
              <a:pathLst>
                <a:path w="335" h="147" extrusionOk="0">
                  <a:moveTo>
                    <a:pt x="229" y="1"/>
                  </a:moveTo>
                  <a:cubicBezTo>
                    <a:pt x="183" y="1"/>
                    <a:pt x="134" y="26"/>
                    <a:pt x="96" y="52"/>
                  </a:cubicBezTo>
                  <a:cubicBezTo>
                    <a:pt x="60" y="75"/>
                    <a:pt x="37" y="123"/>
                    <a:pt x="1" y="147"/>
                  </a:cubicBezTo>
                  <a:cubicBezTo>
                    <a:pt x="60" y="147"/>
                    <a:pt x="108" y="147"/>
                    <a:pt x="132" y="135"/>
                  </a:cubicBezTo>
                  <a:cubicBezTo>
                    <a:pt x="215" y="123"/>
                    <a:pt x="275" y="87"/>
                    <a:pt x="334" y="75"/>
                  </a:cubicBezTo>
                  <a:cubicBezTo>
                    <a:pt x="306" y="20"/>
                    <a:pt x="268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2"/>
            <p:cNvSpPr/>
            <p:nvPr/>
          </p:nvSpPr>
          <p:spPr>
            <a:xfrm>
              <a:off x="5303025" y="2510850"/>
              <a:ext cx="3900" cy="1450"/>
            </a:xfrm>
            <a:custGeom>
              <a:avLst/>
              <a:gdLst/>
              <a:ahLst/>
              <a:cxnLst/>
              <a:rect l="l" t="t" r="r" b="b"/>
              <a:pathLst>
                <a:path w="156" h="58" extrusionOk="0">
                  <a:moveTo>
                    <a:pt x="108" y="1"/>
                  </a:moveTo>
                  <a:cubicBezTo>
                    <a:pt x="60" y="25"/>
                    <a:pt x="36" y="36"/>
                    <a:pt x="1" y="48"/>
                  </a:cubicBezTo>
                  <a:cubicBezTo>
                    <a:pt x="25" y="54"/>
                    <a:pt x="48" y="57"/>
                    <a:pt x="74" y="57"/>
                  </a:cubicBezTo>
                  <a:cubicBezTo>
                    <a:pt x="99" y="57"/>
                    <a:pt x="126" y="54"/>
                    <a:pt x="156" y="48"/>
                  </a:cubicBezTo>
                  <a:cubicBezTo>
                    <a:pt x="144" y="36"/>
                    <a:pt x="120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2"/>
            <p:cNvSpPr/>
            <p:nvPr/>
          </p:nvSpPr>
          <p:spPr>
            <a:xfrm>
              <a:off x="5292325" y="2509075"/>
              <a:ext cx="3875" cy="3300"/>
            </a:xfrm>
            <a:custGeom>
              <a:avLst/>
              <a:gdLst/>
              <a:ahLst/>
              <a:cxnLst/>
              <a:rect l="l" t="t" r="r" b="b"/>
              <a:pathLst>
                <a:path w="155" h="132" extrusionOk="0">
                  <a:moveTo>
                    <a:pt x="0" y="0"/>
                  </a:moveTo>
                  <a:lnTo>
                    <a:pt x="0" y="107"/>
                  </a:lnTo>
                  <a:cubicBezTo>
                    <a:pt x="48" y="107"/>
                    <a:pt x="95" y="119"/>
                    <a:pt x="155" y="131"/>
                  </a:cubicBezTo>
                  <a:cubicBezTo>
                    <a:pt x="95" y="96"/>
                    <a:pt x="48" y="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2"/>
            <p:cNvSpPr/>
            <p:nvPr/>
          </p:nvSpPr>
          <p:spPr>
            <a:xfrm>
              <a:off x="5471200" y="2548650"/>
              <a:ext cx="7475" cy="6100"/>
            </a:xfrm>
            <a:custGeom>
              <a:avLst/>
              <a:gdLst/>
              <a:ahLst/>
              <a:cxnLst/>
              <a:rect l="l" t="t" r="r" b="b"/>
              <a:pathLst>
                <a:path w="299" h="244" extrusionOk="0">
                  <a:moveTo>
                    <a:pt x="156" y="1"/>
                  </a:moveTo>
                  <a:cubicBezTo>
                    <a:pt x="48" y="60"/>
                    <a:pt x="1" y="120"/>
                    <a:pt x="96" y="215"/>
                  </a:cubicBezTo>
                  <a:cubicBezTo>
                    <a:pt x="96" y="233"/>
                    <a:pt x="122" y="244"/>
                    <a:pt x="140" y="244"/>
                  </a:cubicBezTo>
                  <a:cubicBezTo>
                    <a:pt x="147" y="244"/>
                    <a:pt x="152" y="242"/>
                    <a:pt x="156" y="239"/>
                  </a:cubicBezTo>
                  <a:cubicBezTo>
                    <a:pt x="298" y="156"/>
                    <a:pt x="156" y="72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2"/>
            <p:cNvSpPr/>
            <p:nvPr/>
          </p:nvSpPr>
          <p:spPr>
            <a:xfrm>
              <a:off x="6085275" y="2501475"/>
              <a:ext cx="13725" cy="4350"/>
            </a:xfrm>
            <a:custGeom>
              <a:avLst/>
              <a:gdLst/>
              <a:ahLst/>
              <a:cxnLst/>
              <a:rect l="l" t="t" r="r" b="b"/>
              <a:pathLst>
                <a:path w="549" h="174" extrusionOk="0">
                  <a:moveTo>
                    <a:pt x="271" y="0"/>
                  </a:moveTo>
                  <a:cubicBezTo>
                    <a:pt x="170" y="0"/>
                    <a:pt x="76" y="31"/>
                    <a:pt x="0" y="138"/>
                  </a:cubicBezTo>
                  <a:cubicBezTo>
                    <a:pt x="107" y="158"/>
                    <a:pt x="210" y="174"/>
                    <a:pt x="311" y="174"/>
                  </a:cubicBezTo>
                  <a:cubicBezTo>
                    <a:pt x="391" y="174"/>
                    <a:pt x="469" y="164"/>
                    <a:pt x="548" y="138"/>
                  </a:cubicBezTo>
                  <a:lnTo>
                    <a:pt x="548" y="42"/>
                  </a:lnTo>
                  <a:cubicBezTo>
                    <a:pt x="458" y="25"/>
                    <a:pt x="362" y="0"/>
                    <a:pt x="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2"/>
            <p:cNvSpPr/>
            <p:nvPr/>
          </p:nvSpPr>
          <p:spPr>
            <a:xfrm>
              <a:off x="5371200" y="2304575"/>
              <a:ext cx="22650" cy="10750"/>
            </a:xfrm>
            <a:custGeom>
              <a:avLst/>
              <a:gdLst/>
              <a:ahLst/>
              <a:cxnLst/>
              <a:rect l="l" t="t" r="r" b="b"/>
              <a:pathLst>
                <a:path w="906" h="430" extrusionOk="0">
                  <a:moveTo>
                    <a:pt x="0" y="1"/>
                  </a:moveTo>
                  <a:cubicBezTo>
                    <a:pt x="48" y="132"/>
                    <a:pt x="96" y="275"/>
                    <a:pt x="131" y="429"/>
                  </a:cubicBezTo>
                  <a:cubicBezTo>
                    <a:pt x="344" y="291"/>
                    <a:pt x="538" y="124"/>
                    <a:pt x="797" y="124"/>
                  </a:cubicBezTo>
                  <a:cubicBezTo>
                    <a:pt x="828" y="124"/>
                    <a:pt x="860" y="127"/>
                    <a:pt x="893" y="132"/>
                  </a:cubicBezTo>
                  <a:cubicBezTo>
                    <a:pt x="905" y="72"/>
                    <a:pt x="881" y="36"/>
                    <a:pt x="822" y="25"/>
                  </a:cubicBezTo>
                  <a:cubicBezTo>
                    <a:pt x="750" y="13"/>
                    <a:pt x="655" y="13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2"/>
            <p:cNvSpPr/>
            <p:nvPr/>
          </p:nvSpPr>
          <p:spPr>
            <a:xfrm>
              <a:off x="5391725" y="2304425"/>
              <a:ext cx="19375" cy="3750"/>
            </a:xfrm>
            <a:custGeom>
              <a:avLst/>
              <a:gdLst/>
              <a:ahLst/>
              <a:cxnLst/>
              <a:rect l="l" t="t" r="r" b="b"/>
              <a:pathLst>
                <a:path w="775" h="150" extrusionOk="0">
                  <a:moveTo>
                    <a:pt x="397" y="1"/>
                  </a:moveTo>
                  <a:cubicBezTo>
                    <a:pt x="266" y="1"/>
                    <a:pt x="132" y="31"/>
                    <a:pt x="1" y="31"/>
                  </a:cubicBezTo>
                  <a:cubicBezTo>
                    <a:pt x="13" y="66"/>
                    <a:pt x="48" y="102"/>
                    <a:pt x="72" y="138"/>
                  </a:cubicBezTo>
                  <a:cubicBezTo>
                    <a:pt x="298" y="138"/>
                    <a:pt x="537" y="138"/>
                    <a:pt x="775" y="150"/>
                  </a:cubicBezTo>
                  <a:cubicBezTo>
                    <a:pt x="656" y="31"/>
                    <a:pt x="528" y="1"/>
                    <a:pt x="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2"/>
            <p:cNvSpPr/>
            <p:nvPr/>
          </p:nvSpPr>
          <p:spPr>
            <a:xfrm>
              <a:off x="5267025" y="2351300"/>
              <a:ext cx="6275" cy="4200"/>
            </a:xfrm>
            <a:custGeom>
              <a:avLst/>
              <a:gdLst/>
              <a:ahLst/>
              <a:cxnLst/>
              <a:rect l="l" t="t" r="r" b="b"/>
              <a:pathLst>
                <a:path w="251" h="168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96"/>
                    <a:pt x="48" y="132"/>
                    <a:pt x="119" y="168"/>
                  </a:cubicBezTo>
                  <a:cubicBezTo>
                    <a:pt x="167" y="132"/>
                    <a:pt x="250" y="108"/>
                    <a:pt x="179" y="49"/>
                  </a:cubicBezTo>
                  <a:cubicBezTo>
                    <a:pt x="155" y="1"/>
                    <a:pt x="72" y="13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2"/>
            <p:cNvSpPr/>
            <p:nvPr/>
          </p:nvSpPr>
          <p:spPr>
            <a:xfrm>
              <a:off x="5280700" y="2499200"/>
              <a:ext cx="8675" cy="2150"/>
            </a:xfrm>
            <a:custGeom>
              <a:avLst/>
              <a:gdLst/>
              <a:ahLst/>
              <a:cxnLst/>
              <a:rect l="l" t="t" r="r" b="b"/>
              <a:pathLst>
                <a:path w="347" h="86" extrusionOk="0">
                  <a:moveTo>
                    <a:pt x="178" y="1"/>
                  </a:moveTo>
                  <a:cubicBezTo>
                    <a:pt x="120" y="1"/>
                    <a:pt x="62" y="31"/>
                    <a:pt x="1" y="86"/>
                  </a:cubicBezTo>
                  <a:lnTo>
                    <a:pt x="346" y="86"/>
                  </a:lnTo>
                  <a:cubicBezTo>
                    <a:pt x="288" y="28"/>
                    <a:pt x="233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2"/>
            <p:cNvSpPr/>
            <p:nvPr/>
          </p:nvSpPr>
          <p:spPr>
            <a:xfrm>
              <a:off x="5255400" y="2509375"/>
              <a:ext cx="4500" cy="4200"/>
            </a:xfrm>
            <a:custGeom>
              <a:avLst/>
              <a:gdLst/>
              <a:ahLst/>
              <a:cxnLst/>
              <a:rect l="l" t="t" r="r" b="b"/>
              <a:pathLst>
                <a:path w="180" h="168" extrusionOk="0">
                  <a:moveTo>
                    <a:pt x="1" y="0"/>
                  </a:moveTo>
                  <a:cubicBezTo>
                    <a:pt x="37" y="36"/>
                    <a:pt x="18" y="168"/>
                    <a:pt x="84" y="168"/>
                  </a:cubicBezTo>
                  <a:cubicBezTo>
                    <a:pt x="106" y="168"/>
                    <a:pt x="136" y="154"/>
                    <a:pt x="179" y="119"/>
                  </a:cubicBezTo>
                  <a:cubicBezTo>
                    <a:pt x="156" y="48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2"/>
            <p:cNvSpPr/>
            <p:nvPr/>
          </p:nvSpPr>
          <p:spPr>
            <a:xfrm>
              <a:off x="5302425" y="2498950"/>
              <a:ext cx="3900" cy="2700"/>
            </a:xfrm>
            <a:custGeom>
              <a:avLst/>
              <a:gdLst/>
              <a:ahLst/>
              <a:cxnLst/>
              <a:rect l="l" t="t" r="r" b="b"/>
              <a:pathLst>
                <a:path w="156" h="108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20" y="36"/>
                    <a:pt x="60" y="60"/>
                    <a:pt x="1" y="108"/>
                  </a:cubicBezTo>
                  <a:cubicBezTo>
                    <a:pt x="60" y="84"/>
                    <a:pt x="120" y="36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2"/>
            <p:cNvSpPr/>
            <p:nvPr/>
          </p:nvSpPr>
          <p:spPr>
            <a:xfrm>
              <a:off x="5725100" y="2445300"/>
              <a:ext cx="3300" cy="2300"/>
            </a:xfrm>
            <a:custGeom>
              <a:avLst/>
              <a:gdLst/>
              <a:ahLst/>
              <a:cxnLst/>
              <a:rect l="l" t="t" r="r" b="b"/>
              <a:pathLst>
                <a:path w="132" h="92" extrusionOk="0">
                  <a:moveTo>
                    <a:pt x="54" y="1"/>
                  </a:moveTo>
                  <a:cubicBezTo>
                    <a:pt x="39" y="1"/>
                    <a:pt x="11" y="27"/>
                    <a:pt x="1" y="27"/>
                  </a:cubicBezTo>
                  <a:cubicBezTo>
                    <a:pt x="1" y="39"/>
                    <a:pt x="1" y="51"/>
                    <a:pt x="13" y="63"/>
                  </a:cubicBezTo>
                  <a:cubicBezTo>
                    <a:pt x="21" y="80"/>
                    <a:pt x="43" y="91"/>
                    <a:pt x="58" y="91"/>
                  </a:cubicBezTo>
                  <a:cubicBezTo>
                    <a:pt x="64" y="91"/>
                    <a:pt x="69" y="90"/>
                    <a:pt x="72" y="87"/>
                  </a:cubicBezTo>
                  <a:cubicBezTo>
                    <a:pt x="132" y="51"/>
                    <a:pt x="120" y="27"/>
                    <a:pt x="60" y="3"/>
                  </a:cubicBezTo>
                  <a:cubicBezTo>
                    <a:pt x="59" y="2"/>
                    <a:pt x="56" y="1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2"/>
            <p:cNvSpPr/>
            <p:nvPr/>
          </p:nvSpPr>
          <p:spPr>
            <a:xfrm>
              <a:off x="5973650" y="2433750"/>
              <a:ext cx="11050" cy="5175"/>
            </a:xfrm>
            <a:custGeom>
              <a:avLst/>
              <a:gdLst/>
              <a:ahLst/>
              <a:cxnLst/>
              <a:rect l="l" t="t" r="r" b="b"/>
              <a:pathLst>
                <a:path w="442" h="207" extrusionOk="0">
                  <a:moveTo>
                    <a:pt x="221" y="1"/>
                  </a:moveTo>
                  <a:cubicBezTo>
                    <a:pt x="146" y="1"/>
                    <a:pt x="72" y="49"/>
                    <a:pt x="1" y="144"/>
                  </a:cubicBezTo>
                  <a:cubicBezTo>
                    <a:pt x="72" y="186"/>
                    <a:pt x="146" y="206"/>
                    <a:pt x="221" y="206"/>
                  </a:cubicBezTo>
                  <a:cubicBezTo>
                    <a:pt x="295" y="206"/>
                    <a:pt x="370" y="186"/>
                    <a:pt x="441" y="144"/>
                  </a:cubicBezTo>
                  <a:cubicBezTo>
                    <a:pt x="370" y="49"/>
                    <a:pt x="295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2"/>
            <p:cNvSpPr/>
            <p:nvPr/>
          </p:nvSpPr>
          <p:spPr>
            <a:xfrm>
              <a:off x="5219700" y="2461750"/>
              <a:ext cx="5375" cy="11325"/>
            </a:xfrm>
            <a:custGeom>
              <a:avLst/>
              <a:gdLst/>
              <a:ahLst/>
              <a:cxnLst/>
              <a:rect l="l" t="t" r="r" b="b"/>
              <a:pathLst>
                <a:path w="215" h="453" extrusionOk="0">
                  <a:moveTo>
                    <a:pt x="155" y="0"/>
                  </a:moveTo>
                  <a:lnTo>
                    <a:pt x="155" y="0"/>
                  </a:lnTo>
                  <a:cubicBezTo>
                    <a:pt x="36" y="167"/>
                    <a:pt x="0" y="322"/>
                    <a:pt x="179" y="453"/>
                  </a:cubicBezTo>
                  <a:cubicBezTo>
                    <a:pt x="214" y="298"/>
                    <a:pt x="202" y="155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2"/>
            <p:cNvSpPr/>
            <p:nvPr/>
          </p:nvSpPr>
          <p:spPr>
            <a:xfrm>
              <a:off x="5768575" y="2343875"/>
              <a:ext cx="118950" cy="25100"/>
            </a:xfrm>
            <a:custGeom>
              <a:avLst/>
              <a:gdLst/>
              <a:ahLst/>
              <a:cxnLst/>
              <a:rect l="l" t="t" r="r" b="b"/>
              <a:pathLst>
                <a:path w="4758" h="1004" extrusionOk="0">
                  <a:moveTo>
                    <a:pt x="464" y="0"/>
                  </a:moveTo>
                  <a:cubicBezTo>
                    <a:pt x="357" y="191"/>
                    <a:pt x="0" y="119"/>
                    <a:pt x="36" y="429"/>
                  </a:cubicBezTo>
                  <a:cubicBezTo>
                    <a:pt x="95" y="488"/>
                    <a:pt x="165" y="500"/>
                    <a:pt x="239" y="500"/>
                  </a:cubicBezTo>
                  <a:cubicBezTo>
                    <a:pt x="293" y="500"/>
                    <a:pt x="349" y="493"/>
                    <a:pt x="403" y="493"/>
                  </a:cubicBezTo>
                  <a:cubicBezTo>
                    <a:pt x="468" y="493"/>
                    <a:pt x="531" y="503"/>
                    <a:pt x="584" y="548"/>
                  </a:cubicBezTo>
                  <a:cubicBezTo>
                    <a:pt x="705" y="625"/>
                    <a:pt x="877" y="753"/>
                    <a:pt x="930" y="753"/>
                  </a:cubicBezTo>
                  <a:cubicBezTo>
                    <a:pt x="934" y="753"/>
                    <a:pt x="938" y="752"/>
                    <a:pt x="941" y="750"/>
                  </a:cubicBezTo>
                  <a:cubicBezTo>
                    <a:pt x="1044" y="653"/>
                    <a:pt x="1116" y="615"/>
                    <a:pt x="1169" y="615"/>
                  </a:cubicBezTo>
                  <a:cubicBezTo>
                    <a:pt x="1327" y="615"/>
                    <a:pt x="1307" y="956"/>
                    <a:pt x="1441" y="1000"/>
                  </a:cubicBezTo>
                  <a:cubicBezTo>
                    <a:pt x="1482" y="1000"/>
                    <a:pt x="1524" y="1003"/>
                    <a:pt x="1561" y="1003"/>
                  </a:cubicBezTo>
                  <a:cubicBezTo>
                    <a:pt x="1599" y="1003"/>
                    <a:pt x="1631" y="1000"/>
                    <a:pt x="1655" y="989"/>
                  </a:cubicBezTo>
                  <a:cubicBezTo>
                    <a:pt x="1963" y="740"/>
                    <a:pt x="2014" y="699"/>
                    <a:pt x="2229" y="699"/>
                  </a:cubicBezTo>
                  <a:cubicBezTo>
                    <a:pt x="2272" y="699"/>
                    <a:pt x="2322" y="701"/>
                    <a:pt x="2381" y="703"/>
                  </a:cubicBezTo>
                  <a:cubicBezTo>
                    <a:pt x="2560" y="715"/>
                    <a:pt x="2727" y="715"/>
                    <a:pt x="2893" y="715"/>
                  </a:cubicBezTo>
                  <a:cubicBezTo>
                    <a:pt x="3024" y="834"/>
                    <a:pt x="3191" y="786"/>
                    <a:pt x="3334" y="834"/>
                  </a:cubicBezTo>
                  <a:cubicBezTo>
                    <a:pt x="3382" y="834"/>
                    <a:pt x="3405" y="846"/>
                    <a:pt x="3453" y="846"/>
                  </a:cubicBezTo>
                  <a:lnTo>
                    <a:pt x="3512" y="846"/>
                  </a:lnTo>
                  <a:lnTo>
                    <a:pt x="3524" y="786"/>
                  </a:lnTo>
                  <a:lnTo>
                    <a:pt x="3560" y="846"/>
                  </a:lnTo>
                  <a:lnTo>
                    <a:pt x="3620" y="869"/>
                  </a:lnTo>
                  <a:cubicBezTo>
                    <a:pt x="3784" y="756"/>
                    <a:pt x="3916" y="699"/>
                    <a:pt x="4044" y="699"/>
                  </a:cubicBezTo>
                  <a:cubicBezTo>
                    <a:pt x="4211" y="699"/>
                    <a:pt x="4373" y="798"/>
                    <a:pt x="4596" y="1000"/>
                  </a:cubicBezTo>
                  <a:cubicBezTo>
                    <a:pt x="4655" y="965"/>
                    <a:pt x="4679" y="929"/>
                    <a:pt x="4632" y="881"/>
                  </a:cubicBezTo>
                  <a:cubicBezTo>
                    <a:pt x="4643" y="672"/>
                    <a:pt x="4757" y="429"/>
                    <a:pt x="4374" y="429"/>
                  </a:cubicBezTo>
                  <a:cubicBezTo>
                    <a:pt x="4365" y="429"/>
                    <a:pt x="4356" y="429"/>
                    <a:pt x="4346" y="429"/>
                  </a:cubicBezTo>
                  <a:cubicBezTo>
                    <a:pt x="4237" y="440"/>
                    <a:pt x="4119" y="465"/>
                    <a:pt x="4004" y="465"/>
                  </a:cubicBezTo>
                  <a:cubicBezTo>
                    <a:pt x="3867" y="465"/>
                    <a:pt x="3735" y="429"/>
                    <a:pt x="3632" y="286"/>
                  </a:cubicBezTo>
                  <a:cubicBezTo>
                    <a:pt x="3620" y="250"/>
                    <a:pt x="3620" y="215"/>
                    <a:pt x="3608" y="179"/>
                  </a:cubicBezTo>
                  <a:lnTo>
                    <a:pt x="3620" y="179"/>
                  </a:lnTo>
                  <a:cubicBezTo>
                    <a:pt x="3540" y="175"/>
                    <a:pt x="3461" y="174"/>
                    <a:pt x="3381" y="174"/>
                  </a:cubicBezTo>
                  <a:cubicBezTo>
                    <a:pt x="3288" y="174"/>
                    <a:pt x="3195" y="175"/>
                    <a:pt x="3102" y="175"/>
                  </a:cubicBezTo>
                  <a:cubicBezTo>
                    <a:pt x="2785" y="175"/>
                    <a:pt x="2472" y="159"/>
                    <a:pt x="2179" y="12"/>
                  </a:cubicBezTo>
                  <a:cubicBezTo>
                    <a:pt x="1607" y="0"/>
                    <a:pt x="1024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2"/>
            <p:cNvSpPr/>
            <p:nvPr/>
          </p:nvSpPr>
          <p:spPr>
            <a:xfrm>
              <a:off x="5769150" y="2354575"/>
              <a:ext cx="14325" cy="3900"/>
            </a:xfrm>
            <a:custGeom>
              <a:avLst/>
              <a:gdLst/>
              <a:ahLst/>
              <a:cxnLst/>
              <a:rect l="l" t="t" r="r" b="b"/>
              <a:pathLst>
                <a:path w="573" h="156" extrusionOk="0">
                  <a:moveTo>
                    <a:pt x="13" y="1"/>
                  </a:moveTo>
                  <a:lnTo>
                    <a:pt x="1" y="144"/>
                  </a:lnTo>
                  <a:cubicBezTo>
                    <a:pt x="156" y="144"/>
                    <a:pt x="287" y="156"/>
                    <a:pt x="441" y="156"/>
                  </a:cubicBezTo>
                  <a:cubicBezTo>
                    <a:pt x="489" y="144"/>
                    <a:pt x="525" y="144"/>
                    <a:pt x="572" y="144"/>
                  </a:cubicBezTo>
                  <a:cubicBezTo>
                    <a:pt x="485" y="20"/>
                    <a:pt x="367" y="3"/>
                    <a:pt x="245" y="3"/>
                  </a:cubicBezTo>
                  <a:cubicBezTo>
                    <a:pt x="198" y="3"/>
                    <a:pt x="150" y="6"/>
                    <a:pt x="104" y="6"/>
                  </a:cubicBezTo>
                  <a:cubicBezTo>
                    <a:pt x="73" y="6"/>
                    <a:pt x="42" y="5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2"/>
            <p:cNvSpPr/>
            <p:nvPr/>
          </p:nvSpPr>
          <p:spPr>
            <a:xfrm>
              <a:off x="6077400" y="2389700"/>
              <a:ext cx="8500" cy="4675"/>
            </a:xfrm>
            <a:custGeom>
              <a:avLst/>
              <a:gdLst/>
              <a:ahLst/>
              <a:cxnLst/>
              <a:rect l="l" t="t" r="r" b="b"/>
              <a:pathLst>
                <a:path w="340" h="187" extrusionOk="0">
                  <a:moveTo>
                    <a:pt x="42" y="1"/>
                  </a:moveTo>
                  <a:lnTo>
                    <a:pt x="42" y="1"/>
                  </a:lnTo>
                  <a:cubicBezTo>
                    <a:pt x="0" y="151"/>
                    <a:pt x="28" y="186"/>
                    <a:pt x="78" y="186"/>
                  </a:cubicBezTo>
                  <a:cubicBezTo>
                    <a:pt x="123" y="186"/>
                    <a:pt x="186" y="157"/>
                    <a:pt x="232" y="157"/>
                  </a:cubicBezTo>
                  <a:cubicBezTo>
                    <a:pt x="252" y="157"/>
                    <a:pt x="269" y="163"/>
                    <a:pt x="280" y="179"/>
                  </a:cubicBezTo>
                  <a:cubicBezTo>
                    <a:pt x="339" y="132"/>
                    <a:pt x="339" y="72"/>
                    <a:pt x="303" y="25"/>
                  </a:cubicBezTo>
                  <a:cubicBezTo>
                    <a:pt x="220" y="13"/>
                    <a:pt x="137" y="13"/>
                    <a:pt x="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2"/>
            <p:cNvSpPr/>
            <p:nvPr/>
          </p:nvSpPr>
          <p:spPr>
            <a:xfrm>
              <a:off x="6095700" y="2390150"/>
              <a:ext cx="7150" cy="4050"/>
            </a:xfrm>
            <a:custGeom>
              <a:avLst/>
              <a:gdLst/>
              <a:ahLst/>
              <a:cxnLst/>
              <a:rect l="l" t="t" r="r" b="b"/>
              <a:pathLst>
                <a:path w="286" h="162" extrusionOk="0">
                  <a:moveTo>
                    <a:pt x="139" y="1"/>
                  </a:moveTo>
                  <a:cubicBezTo>
                    <a:pt x="89" y="1"/>
                    <a:pt x="42" y="13"/>
                    <a:pt x="0" y="30"/>
                  </a:cubicBezTo>
                  <a:cubicBezTo>
                    <a:pt x="0" y="66"/>
                    <a:pt x="0" y="114"/>
                    <a:pt x="12" y="161"/>
                  </a:cubicBezTo>
                  <a:cubicBezTo>
                    <a:pt x="119" y="161"/>
                    <a:pt x="226" y="150"/>
                    <a:pt x="286" y="42"/>
                  </a:cubicBezTo>
                  <a:cubicBezTo>
                    <a:pt x="238" y="13"/>
                    <a:pt x="188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2"/>
            <p:cNvSpPr/>
            <p:nvPr/>
          </p:nvSpPr>
          <p:spPr>
            <a:xfrm>
              <a:off x="6084975" y="2389900"/>
              <a:ext cx="3600" cy="4000"/>
            </a:xfrm>
            <a:custGeom>
              <a:avLst/>
              <a:gdLst/>
              <a:ahLst/>
              <a:cxnLst/>
              <a:rect l="l" t="t" r="r" b="b"/>
              <a:pathLst>
                <a:path w="144" h="160" extrusionOk="0">
                  <a:moveTo>
                    <a:pt x="46" y="0"/>
                  </a:moveTo>
                  <a:cubicBezTo>
                    <a:pt x="35" y="0"/>
                    <a:pt x="24" y="2"/>
                    <a:pt x="12" y="5"/>
                  </a:cubicBezTo>
                  <a:cubicBezTo>
                    <a:pt x="12" y="64"/>
                    <a:pt x="0" y="112"/>
                    <a:pt x="0" y="160"/>
                  </a:cubicBezTo>
                  <a:cubicBezTo>
                    <a:pt x="36" y="124"/>
                    <a:pt x="84" y="76"/>
                    <a:pt x="143" y="40"/>
                  </a:cubicBezTo>
                  <a:cubicBezTo>
                    <a:pt x="108" y="14"/>
                    <a:pt x="79" y="0"/>
                    <a:pt x="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2"/>
            <p:cNvSpPr/>
            <p:nvPr/>
          </p:nvSpPr>
          <p:spPr>
            <a:xfrm>
              <a:off x="5826900" y="2506850"/>
              <a:ext cx="7175" cy="5525"/>
            </a:xfrm>
            <a:custGeom>
              <a:avLst/>
              <a:gdLst/>
              <a:ahLst/>
              <a:cxnLst/>
              <a:rect l="l" t="t" r="r" b="b"/>
              <a:pathLst>
                <a:path w="287" h="221" extrusionOk="0">
                  <a:moveTo>
                    <a:pt x="153" y="1"/>
                  </a:moveTo>
                  <a:cubicBezTo>
                    <a:pt x="140" y="1"/>
                    <a:pt x="125" y="2"/>
                    <a:pt x="108" y="6"/>
                  </a:cubicBezTo>
                  <a:cubicBezTo>
                    <a:pt x="13" y="18"/>
                    <a:pt x="1" y="137"/>
                    <a:pt x="1" y="220"/>
                  </a:cubicBezTo>
                  <a:lnTo>
                    <a:pt x="287" y="220"/>
                  </a:lnTo>
                  <a:cubicBezTo>
                    <a:pt x="276" y="135"/>
                    <a:pt x="275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2"/>
            <p:cNvSpPr/>
            <p:nvPr/>
          </p:nvSpPr>
          <p:spPr>
            <a:xfrm>
              <a:off x="5758150" y="2357275"/>
              <a:ext cx="7475" cy="3875"/>
            </a:xfrm>
            <a:custGeom>
              <a:avLst/>
              <a:gdLst/>
              <a:ahLst/>
              <a:cxnLst/>
              <a:rect l="l" t="t" r="r" b="b"/>
              <a:pathLst>
                <a:path w="299" h="155" extrusionOk="0">
                  <a:moveTo>
                    <a:pt x="155" y="0"/>
                  </a:moveTo>
                  <a:cubicBezTo>
                    <a:pt x="108" y="12"/>
                    <a:pt x="60" y="36"/>
                    <a:pt x="0" y="48"/>
                  </a:cubicBezTo>
                  <a:cubicBezTo>
                    <a:pt x="54" y="119"/>
                    <a:pt x="102" y="155"/>
                    <a:pt x="149" y="155"/>
                  </a:cubicBezTo>
                  <a:cubicBezTo>
                    <a:pt x="197" y="155"/>
                    <a:pt x="244" y="119"/>
                    <a:pt x="298" y="48"/>
                  </a:cubicBezTo>
                  <a:cubicBezTo>
                    <a:pt x="250" y="36"/>
                    <a:pt x="191" y="12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2"/>
            <p:cNvSpPr/>
            <p:nvPr/>
          </p:nvSpPr>
          <p:spPr>
            <a:xfrm>
              <a:off x="5981400" y="2602000"/>
              <a:ext cx="8950" cy="7000"/>
            </a:xfrm>
            <a:custGeom>
              <a:avLst/>
              <a:gdLst/>
              <a:ahLst/>
              <a:cxnLst/>
              <a:rect l="l" t="t" r="r" b="b"/>
              <a:pathLst>
                <a:path w="358" h="280" extrusionOk="0">
                  <a:moveTo>
                    <a:pt x="190" y="1"/>
                  </a:moveTo>
                  <a:cubicBezTo>
                    <a:pt x="122" y="1"/>
                    <a:pt x="45" y="51"/>
                    <a:pt x="12" y="141"/>
                  </a:cubicBezTo>
                  <a:cubicBezTo>
                    <a:pt x="0" y="189"/>
                    <a:pt x="0" y="224"/>
                    <a:pt x="0" y="272"/>
                  </a:cubicBezTo>
                  <a:cubicBezTo>
                    <a:pt x="15" y="277"/>
                    <a:pt x="30" y="280"/>
                    <a:pt x="45" y="280"/>
                  </a:cubicBezTo>
                  <a:cubicBezTo>
                    <a:pt x="67" y="280"/>
                    <a:pt x="91" y="274"/>
                    <a:pt x="119" y="260"/>
                  </a:cubicBezTo>
                  <a:cubicBezTo>
                    <a:pt x="155" y="165"/>
                    <a:pt x="357" y="141"/>
                    <a:pt x="274" y="34"/>
                  </a:cubicBezTo>
                  <a:cubicBezTo>
                    <a:pt x="251" y="11"/>
                    <a:pt x="222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2"/>
            <p:cNvSpPr/>
            <p:nvPr/>
          </p:nvSpPr>
          <p:spPr>
            <a:xfrm>
              <a:off x="5208675" y="2379875"/>
              <a:ext cx="14025" cy="35750"/>
            </a:xfrm>
            <a:custGeom>
              <a:avLst/>
              <a:gdLst/>
              <a:ahLst/>
              <a:cxnLst/>
              <a:rect l="l" t="t" r="r" b="b"/>
              <a:pathLst>
                <a:path w="561" h="1430" extrusionOk="0">
                  <a:moveTo>
                    <a:pt x="477" y="1"/>
                  </a:moveTo>
                  <a:lnTo>
                    <a:pt x="477" y="1"/>
                  </a:lnTo>
                  <a:cubicBezTo>
                    <a:pt x="0" y="465"/>
                    <a:pt x="381" y="953"/>
                    <a:pt x="465" y="1430"/>
                  </a:cubicBezTo>
                  <a:cubicBezTo>
                    <a:pt x="477" y="953"/>
                    <a:pt x="560" y="477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2"/>
            <p:cNvSpPr/>
            <p:nvPr/>
          </p:nvSpPr>
          <p:spPr>
            <a:xfrm>
              <a:off x="5317325" y="2498275"/>
              <a:ext cx="10725" cy="3675"/>
            </a:xfrm>
            <a:custGeom>
              <a:avLst/>
              <a:gdLst/>
              <a:ahLst/>
              <a:cxnLst/>
              <a:rect l="l" t="t" r="r" b="b"/>
              <a:pathLst>
                <a:path w="429" h="147" extrusionOk="0">
                  <a:moveTo>
                    <a:pt x="219" y="1"/>
                  </a:moveTo>
                  <a:cubicBezTo>
                    <a:pt x="146" y="1"/>
                    <a:pt x="72" y="39"/>
                    <a:pt x="0" y="111"/>
                  </a:cubicBezTo>
                  <a:cubicBezTo>
                    <a:pt x="48" y="123"/>
                    <a:pt x="107" y="135"/>
                    <a:pt x="143" y="147"/>
                  </a:cubicBezTo>
                  <a:lnTo>
                    <a:pt x="298" y="147"/>
                  </a:lnTo>
                  <a:cubicBezTo>
                    <a:pt x="346" y="147"/>
                    <a:pt x="381" y="135"/>
                    <a:pt x="429" y="123"/>
                  </a:cubicBezTo>
                  <a:cubicBezTo>
                    <a:pt x="363" y="39"/>
                    <a:pt x="292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2"/>
            <p:cNvSpPr/>
            <p:nvPr/>
          </p:nvSpPr>
          <p:spPr>
            <a:xfrm>
              <a:off x="5768275" y="3744450"/>
              <a:ext cx="250050" cy="33850"/>
            </a:xfrm>
            <a:custGeom>
              <a:avLst/>
              <a:gdLst/>
              <a:ahLst/>
              <a:cxnLst/>
              <a:rect l="l" t="t" r="r" b="b"/>
              <a:pathLst>
                <a:path w="10002" h="1354" extrusionOk="0">
                  <a:moveTo>
                    <a:pt x="364" y="0"/>
                  </a:moveTo>
                  <a:cubicBezTo>
                    <a:pt x="277" y="0"/>
                    <a:pt x="189" y="8"/>
                    <a:pt x="95" y="8"/>
                  </a:cubicBezTo>
                  <a:cubicBezTo>
                    <a:pt x="24" y="56"/>
                    <a:pt x="0" y="115"/>
                    <a:pt x="12" y="210"/>
                  </a:cubicBezTo>
                  <a:cubicBezTo>
                    <a:pt x="60" y="270"/>
                    <a:pt x="119" y="306"/>
                    <a:pt x="191" y="341"/>
                  </a:cubicBezTo>
                  <a:cubicBezTo>
                    <a:pt x="393" y="401"/>
                    <a:pt x="619" y="413"/>
                    <a:pt x="834" y="484"/>
                  </a:cubicBezTo>
                  <a:cubicBezTo>
                    <a:pt x="1048" y="532"/>
                    <a:pt x="1262" y="544"/>
                    <a:pt x="1489" y="544"/>
                  </a:cubicBezTo>
                  <a:cubicBezTo>
                    <a:pt x="1739" y="544"/>
                    <a:pt x="1989" y="544"/>
                    <a:pt x="2227" y="639"/>
                  </a:cubicBezTo>
                  <a:cubicBezTo>
                    <a:pt x="2405" y="687"/>
                    <a:pt x="2584" y="699"/>
                    <a:pt x="2774" y="699"/>
                  </a:cubicBezTo>
                  <a:cubicBezTo>
                    <a:pt x="2824" y="699"/>
                    <a:pt x="2874" y="698"/>
                    <a:pt x="2923" y="698"/>
                  </a:cubicBezTo>
                  <a:cubicBezTo>
                    <a:pt x="3171" y="698"/>
                    <a:pt x="3417" y="707"/>
                    <a:pt x="3655" y="806"/>
                  </a:cubicBezTo>
                  <a:cubicBezTo>
                    <a:pt x="3991" y="934"/>
                    <a:pt x="4327" y="973"/>
                    <a:pt x="4668" y="973"/>
                  </a:cubicBezTo>
                  <a:cubicBezTo>
                    <a:pt x="4895" y="973"/>
                    <a:pt x="5125" y="956"/>
                    <a:pt x="5358" y="937"/>
                  </a:cubicBezTo>
                  <a:cubicBezTo>
                    <a:pt x="5430" y="926"/>
                    <a:pt x="5501" y="921"/>
                    <a:pt x="5572" y="921"/>
                  </a:cubicBezTo>
                  <a:cubicBezTo>
                    <a:pt x="5807" y="921"/>
                    <a:pt x="6037" y="972"/>
                    <a:pt x="6275" y="1008"/>
                  </a:cubicBezTo>
                  <a:cubicBezTo>
                    <a:pt x="7370" y="1139"/>
                    <a:pt x="8442" y="1342"/>
                    <a:pt x="9525" y="1353"/>
                  </a:cubicBezTo>
                  <a:cubicBezTo>
                    <a:pt x="9525" y="1342"/>
                    <a:pt x="9537" y="1342"/>
                    <a:pt x="9573" y="1306"/>
                  </a:cubicBezTo>
                  <a:cubicBezTo>
                    <a:pt x="9578" y="1303"/>
                    <a:pt x="9584" y="1301"/>
                    <a:pt x="9590" y="1301"/>
                  </a:cubicBezTo>
                  <a:cubicBezTo>
                    <a:pt x="9609" y="1301"/>
                    <a:pt x="9629" y="1317"/>
                    <a:pt x="9656" y="1353"/>
                  </a:cubicBezTo>
                  <a:lnTo>
                    <a:pt x="9799" y="1353"/>
                  </a:lnTo>
                  <a:cubicBezTo>
                    <a:pt x="9859" y="1282"/>
                    <a:pt x="9966" y="1282"/>
                    <a:pt x="10001" y="1175"/>
                  </a:cubicBezTo>
                  <a:cubicBezTo>
                    <a:pt x="9871" y="1068"/>
                    <a:pt x="9704" y="1056"/>
                    <a:pt x="9537" y="1044"/>
                  </a:cubicBezTo>
                  <a:cubicBezTo>
                    <a:pt x="8525" y="901"/>
                    <a:pt x="7513" y="806"/>
                    <a:pt x="6501" y="663"/>
                  </a:cubicBezTo>
                  <a:cubicBezTo>
                    <a:pt x="5483" y="536"/>
                    <a:pt x="4487" y="341"/>
                    <a:pt x="3481" y="341"/>
                  </a:cubicBezTo>
                  <a:cubicBezTo>
                    <a:pt x="3452" y="341"/>
                    <a:pt x="3423" y="341"/>
                    <a:pt x="3394" y="341"/>
                  </a:cubicBezTo>
                  <a:cubicBezTo>
                    <a:pt x="3284" y="287"/>
                    <a:pt x="3171" y="273"/>
                    <a:pt x="3056" y="273"/>
                  </a:cubicBezTo>
                  <a:cubicBezTo>
                    <a:pt x="2942" y="273"/>
                    <a:pt x="2826" y="287"/>
                    <a:pt x="2711" y="287"/>
                  </a:cubicBezTo>
                  <a:cubicBezTo>
                    <a:pt x="2591" y="287"/>
                    <a:pt x="2472" y="272"/>
                    <a:pt x="2358" y="210"/>
                  </a:cubicBezTo>
                  <a:cubicBezTo>
                    <a:pt x="2288" y="183"/>
                    <a:pt x="2218" y="171"/>
                    <a:pt x="2148" y="171"/>
                  </a:cubicBezTo>
                  <a:cubicBezTo>
                    <a:pt x="2099" y="171"/>
                    <a:pt x="2050" y="177"/>
                    <a:pt x="2000" y="187"/>
                  </a:cubicBezTo>
                  <a:cubicBezTo>
                    <a:pt x="1906" y="149"/>
                    <a:pt x="1808" y="140"/>
                    <a:pt x="1708" y="140"/>
                  </a:cubicBezTo>
                  <a:cubicBezTo>
                    <a:pt x="1618" y="140"/>
                    <a:pt x="1527" y="147"/>
                    <a:pt x="1436" y="147"/>
                  </a:cubicBezTo>
                  <a:cubicBezTo>
                    <a:pt x="1312" y="147"/>
                    <a:pt x="1189" y="133"/>
                    <a:pt x="1072" y="68"/>
                  </a:cubicBezTo>
                  <a:cubicBezTo>
                    <a:pt x="1000" y="32"/>
                    <a:pt x="932" y="17"/>
                    <a:pt x="865" y="17"/>
                  </a:cubicBezTo>
                  <a:cubicBezTo>
                    <a:pt x="798" y="17"/>
                    <a:pt x="732" y="32"/>
                    <a:pt x="667" y="56"/>
                  </a:cubicBezTo>
                  <a:cubicBezTo>
                    <a:pt x="564" y="11"/>
                    <a:pt x="465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2"/>
            <p:cNvSpPr/>
            <p:nvPr/>
          </p:nvSpPr>
          <p:spPr>
            <a:xfrm>
              <a:off x="5456925" y="3710100"/>
              <a:ext cx="228325" cy="33825"/>
            </a:xfrm>
            <a:custGeom>
              <a:avLst/>
              <a:gdLst/>
              <a:ahLst/>
              <a:cxnLst/>
              <a:rect l="l" t="t" r="r" b="b"/>
              <a:pathLst>
                <a:path w="9133" h="1353" extrusionOk="0">
                  <a:moveTo>
                    <a:pt x="738" y="1"/>
                  </a:moveTo>
                  <a:cubicBezTo>
                    <a:pt x="682" y="61"/>
                    <a:pt x="614" y="78"/>
                    <a:pt x="541" y="78"/>
                  </a:cubicBezTo>
                  <a:cubicBezTo>
                    <a:pt x="446" y="78"/>
                    <a:pt x="342" y="48"/>
                    <a:pt x="245" y="48"/>
                  </a:cubicBezTo>
                  <a:cubicBezTo>
                    <a:pt x="153" y="48"/>
                    <a:pt x="67" y="75"/>
                    <a:pt x="0" y="179"/>
                  </a:cubicBezTo>
                  <a:cubicBezTo>
                    <a:pt x="12" y="275"/>
                    <a:pt x="36" y="346"/>
                    <a:pt x="119" y="394"/>
                  </a:cubicBezTo>
                  <a:cubicBezTo>
                    <a:pt x="917" y="632"/>
                    <a:pt x="1762" y="489"/>
                    <a:pt x="2584" y="668"/>
                  </a:cubicBezTo>
                  <a:cubicBezTo>
                    <a:pt x="3438" y="860"/>
                    <a:pt x="4300" y="959"/>
                    <a:pt x="5164" y="959"/>
                  </a:cubicBezTo>
                  <a:cubicBezTo>
                    <a:pt x="5371" y="959"/>
                    <a:pt x="5579" y="953"/>
                    <a:pt x="5787" y="941"/>
                  </a:cubicBezTo>
                  <a:cubicBezTo>
                    <a:pt x="5843" y="941"/>
                    <a:pt x="5899" y="941"/>
                    <a:pt x="5955" y="941"/>
                  </a:cubicBezTo>
                  <a:cubicBezTo>
                    <a:pt x="6121" y="941"/>
                    <a:pt x="6284" y="947"/>
                    <a:pt x="6453" y="1001"/>
                  </a:cubicBezTo>
                  <a:cubicBezTo>
                    <a:pt x="6584" y="1025"/>
                    <a:pt x="6727" y="1049"/>
                    <a:pt x="6870" y="1061"/>
                  </a:cubicBezTo>
                  <a:cubicBezTo>
                    <a:pt x="7037" y="1072"/>
                    <a:pt x="7204" y="1108"/>
                    <a:pt x="7358" y="1144"/>
                  </a:cubicBezTo>
                  <a:cubicBezTo>
                    <a:pt x="7501" y="1180"/>
                    <a:pt x="7632" y="1192"/>
                    <a:pt x="7763" y="1203"/>
                  </a:cubicBezTo>
                  <a:cubicBezTo>
                    <a:pt x="7930" y="1227"/>
                    <a:pt x="8108" y="1263"/>
                    <a:pt x="8275" y="1311"/>
                  </a:cubicBezTo>
                  <a:cubicBezTo>
                    <a:pt x="8375" y="1337"/>
                    <a:pt x="8476" y="1353"/>
                    <a:pt x="8578" y="1353"/>
                  </a:cubicBezTo>
                  <a:cubicBezTo>
                    <a:pt x="8658" y="1353"/>
                    <a:pt x="8739" y="1343"/>
                    <a:pt x="8823" y="1322"/>
                  </a:cubicBezTo>
                  <a:cubicBezTo>
                    <a:pt x="8966" y="1287"/>
                    <a:pt x="9132" y="1227"/>
                    <a:pt x="9085" y="1013"/>
                  </a:cubicBezTo>
                  <a:lnTo>
                    <a:pt x="9073" y="1013"/>
                  </a:lnTo>
                  <a:cubicBezTo>
                    <a:pt x="8995" y="969"/>
                    <a:pt x="8912" y="963"/>
                    <a:pt x="8829" y="963"/>
                  </a:cubicBezTo>
                  <a:cubicBezTo>
                    <a:pt x="8795" y="963"/>
                    <a:pt x="8762" y="964"/>
                    <a:pt x="8729" y="964"/>
                  </a:cubicBezTo>
                  <a:cubicBezTo>
                    <a:pt x="8641" y="964"/>
                    <a:pt x="8555" y="957"/>
                    <a:pt x="8478" y="906"/>
                  </a:cubicBezTo>
                  <a:cubicBezTo>
                    <a:pt x="8358" y="906"/>
                    <a:pt x="8239" y="894"/>
                    <a:pt x="8120" y="882"/>
                  </a:cubicBezTo>
                  <a:cubicBezTo>
                    <a:pt x="7918" y="775"/>
                    <a:pt x="7656" y="882"/>
                    <a:pt x="7466" y="763"/>
                  </a:cubicBezTo>
                  <a:cubicBezTo>
                    <a:pt x="7450" y="731"/>
                    <a:pt x="7428" y="721"/>
                    <a:pt x="7402" y="721"/>
                  </a:cubicBezTo>
                  <a:cubicBezTo>
                    <a:pt x="7389" y="721"/>
                    <a:pt x="7374" y="723"/>
                    <a:pt x="7358" y="727"/>
                  </a:cubicBezTo>
                  <a:cubicBezTo>
                    <a:pt x="7263" y="680"/>
                    <a:pt x="7159" y="680"/>
                    <a:pt x="7055" y="680"/>
                  </a:cubicBezTo>
                  <a:cubicBezTo>
                    <a:pt x="6951" y="680"/>
                    <a:pt x="6846" y="680"/>
                    <a:pt x="6751" y="632"/>
                  </a:cubicBezTo>
                  <a:cubicBezTo>
                    <a:pt x="6680" y="608"/>
                    <a:pt x="6584" y="596"/>
                    <a:pt x="6513" y="584"/>
                  </a:cubicBezTo>
                  <a:cubicBezTo>
                    <a:pt x="6400" y="534"/>
                    <a:pt x="6279" y="522"/>
                    <a:pt x="6155" y="522"/>
                  </a:cubicBezTo>
                  <a:cubicBezTo>
                    <a:pt x="6045" y="522"/>
                    <a:pt x="5933" y="531"/>
                    <a:pt x="5822" y="531"/>
                  </a:cubicBezTo>
                  <a:cubicBezTo>
                    <a:pt x="5705" y="531"/>
                    <a:pt x="5588" y="521"/>
                    <a:pt x="5477" y="477"/>
                  </a:cubicBezTo>
                  <a:cubicBezTo>
                    <a:pt x="4465" y="370"/>
                    <a:pt x="3429" y="310"/>
                    <a:pt x="2441" y="108"/>
                  </a:cubicBezTo>
                  <a:cubicBezTo>
                    <a:pt x="2187" y="45"/>
                    <a:pt x="1938" y="18"/>
                    <a:pt x="1688" y="18"/>
                  </a:cubicBezTo>
                  <a:cubicBezTo>
                    <a:pt x="1563" y="18"/>
                    <a:pt x="1437" y="25"/>
                    <a:pt x="1310" y="37"/>
                  </a:cubicBezTo>
                  <a:cubicBezTo>
                    <a:pt x="1239" y="75"/>
                    <a:pt x="1174" y="95"/>
                    <a:pt x="1109" y="95"/>
                  </a:cubicBezTo>
                  <a:cubicBezTo>
                    <a:pt x="1031" y="95"/>
                    <a:pt x="954" y="66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2"/>
            <p:cNvSpPr/>
            <p:nvPr/>
          </p:nvSpPr>
          <p:spPr>
            <a:xfrm>
              <a:off x="5298275" y="3687525"/>
              <a:ext cx="132175" cy="25125"/>
            </a:xfrm>
            <a:custGeom>
              <a:avLst/>
              <a:gdLst/>
              <a:ahLst/>
              <a:cxnLst/>
              <a:rect l="l" t="t" r="r" b="b"/>
              <a:pathLst>
                <a:path w="5287" h="1005" extrusionOk="0">
                  <a:moveTo>
                    <a:pt x="332" y="0"/>
                  </a:moveTo>
                  <a:cubicBezTo>
                    <a:pt x="273" y="0"/>
                    <a:pt x="214" y="7"/>
                    <a:pt x="155" y="23"/>
                  </a:cubicBezTo>
                  <a:cubicBezTo>
                    <a:pt x="72" y="47"/>
                    <a:pt x="36" y="82"/>
                    <a:pt x="0" y="142"/>
                  </a:cubicBezTo>
                  <a:cubicBezTo>
                    <a:pt x="0" y="201"/>
                    <a:pt x="24" y="261"/>
                    <a:pt x="96" y="309"/>
                  </a:cubicBezTo>
                  <a:cubicBezTo>
                    <a:pt x="179" y="356"/>
                    <a:pt x="286" y="380"/>
                    <a:pt x="393" y="404"/>
                  </a:cubicBezTo>
                  <a:cubicBezTo>
                    <a:pt x="572" y="416"/>
                    <a:pt x="727" y="487"/>
                    <a:pt x="893" y="559"/>
                  </a:cubicBezTo>
                  <a:cubicBezTo>
                    <a:pt x="1977" y="761"/>
                    <a:pt x="3084" y="963"/>
                    <a:pt x="4203" y="975"/>
                  </a:cubicBezTo>
                  <a:cubicBezTo>
                    <a:pt x="4294" y="970"/>
                    <a:pt x="4387" y="965"/>
                    <a:pt x="4480" y="965"/>
                  </a:cubicBezTo>
                  <a:cubicBezTo>
                    <a:pt x="4595" y="965"/>
                    <a:pt x="4710" y="973"/>
                    <a:pt x="4822" y="999"/>
                  </a:cubicBezTo>
                  <a:cubicBezTo>
                    <a:pt x="4870" y="999"/>
                    <a:pt x="4912" y="1004"/>
                    <a:pt x="4960" y="1004"/>
                  </a:cubicBezTo>
                  <a:cubicBezTo>
                    <a:pt x="4984" y="1004"/>
                    <a:pt x="5009" y="1003"/>
                    <a:pt x="5037" y="999"/>
                  </a:cubicBezTo>
                  <a:cubicBezTo>
                    <a:pt x="5120" y="963"/>
                    <a:pt x="5191" y="904"/>
                    <a:pt x="5251" y="821"/>
                  </a:cubicBezTo>
                  <a:cubicBezTo>
                    <a:pt x="5287" y="737"/>
                    <a:pt x="5275" y="678"/>
                    <a:pt x="5227" y="642"/>
                  </a:cubicBezTo>
                  <a:cubicBezTo>
                    <a:pt x="5108" y="618"/>
                    <a:pt x="4977" y="618"/>
                    <a:pt x="4858" y="606"/>
                  </a:cubicBezTo>
                  <a:cubicBezTo>
                    <a:pt x="4752" y="563"/>
                    <a:pt x="4643" y="557"/>
                    <a:pt x="4536" y="557"/>
                  </a:cubicBezTo>
                  <a:cubicBezTo>
                    <a:pt x="4493" y="557"/>
                    <a:pt x="4451" y="557"/>
                    <a:pt x="4409" y="557"/>
                  </a:cubicBezTo>
                  <a:cubicBezTo>
                    <a:pt x="4296" y="557"/>
                    <a:pt x="4187" y="550"/>
                    <a:pt x="4084" y="499"/>
                  </a:cubicBezTo>
                  <a:cubicBezTo>
                    <a:pt x="2905" y="356"/>
                    <a:pt x="1727" y="190"/>
                    <a:pt x="548" y="23"/>
                  </a:cubicBezTo>
                  <a:cubicBezTo>
                    <a:pt x="476" y="10"/>
                    <a:pt x="404" y="0"/>
                    <a:pt x="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2"/>
            <p:cNvSpPr/>
            <p:nvPr/>
          </p:nvSpPr>
          <p:spPr>
            <a:xfrm>
              <a:off x="5674800" y="3734825"/>
              <a:ext cx="109875" cy="18650"/>
            </a:xfrm>
            <a:custGeom>
              <a:avLst/>
              <a:gdLst/>
              <a:ahLst/>
              <a:cxnLst/>
              <a:rect l="l" t="t" r="r" b="b"/>
              <a:pathLst>
                <a:path w="4395" h="746" extrusionOk="0">
                  <a:moveTo>
                    <a:pt x="370" y="0"/>
                  </a:moveTo>
                  <a:cubicBezTo>
                    <a:pt x="286" y="143"/>
                    <a:pt x="155" y="179"/>
                    <a:pt x="1" y="203"/>
                  </a:cubicBezTo>
                  <a:cubicBezTo>
                    <a:pt x="36" y="357"/>
                    <a:pt x="155" y="453"/>
                    <a:pt x="298" y="453"/>
                  </a:cubicBezTo>
                  <a:cubicBezTo>
                    <a:pt x="1258" y="474"/>
                    <a:pt x="2167" y="746"/>
                    <a:pt x="3118" y="746"/>
                  </a:cubicBezTo>
                  <a:cubicBezTo>
                    <a:pt x="3205" y="746"/>
                    <a:pt x="3294" y="743"/>
                    <a:pt x="3382" y="738"/>
                  </a:cubicBezTo>
                  <a:cubicBezTo>
                    <a:pt x="3549" y="691"/>
                    <a:pt x="3668" y="572"/>
                    <a:pt x="3787" y="453"/>
                  </a:cubicBezTo>
                  <a:cubicBezTo>
                    <a:pt x="3989" y="453"/>
                    <a:pt x="4180" y="441"/>
                    <a:pt x="4394" y="441"/>
                  </a:cubicBezTo>
                  <a:cubicBezTo>
                    <a:pt x="3072" y="179"/>
                    <a:pt x="1727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2"/>
            <p:cNvSpPr/>
            <p:nvPr/>
          </p:nvSpPr>
          <p:spPr>
            <a:xfrm>
              <a:off x="5204500" y="3670825"/>
              <a:ext cx="96475" cy="22350"/>
            </a:xfrm>
            <a:custGeom>
              <a:avLst/>
              <a:gdLst/>
              <a:ahLst/>
              <a:cxnLst/>
              <a:rect l="l" t="t" r="r" b="b"/>
              <a:pathLst>
                <a:path w="3859" h="894" extrusionOk="0">
                  <a:moveTo>
                    <a:pt x="72" y="0"/>
                  </a:moveTo>
                  <a:cubicBezTo>
                    <a:pt x="13" y="36"/>
                    <a:pt x="1" y="96"/>
                    <a:pt x="13" y="179"/>
                  </a:cubicBezTo>
                  <a:cubicBezTo>
                    <a:pt x="60" y="262"/>
                    <a:pt x="120" y="334"/>
                    <a:pt x="203" y="393"/>
                  </a:cubicBezTo>
                  <a:lnTo>
                    <a:pt x="394" y="488"/>
                  </a:lnTo>
                  <a:cubicBezTo>
                    <a:pt x="525" y="524"/>
                    <a:pt x="656" y="560"/>
                    <a:pt x="787" y="560"/>
                  </a:cubicBezTo>
                  <a:cubicBezTo>
                    <a:pt x="1703" y="631"/>
                    <a:pt x="2596" y="869"/>
                    <a:pt x="3501" y="893"/>
                  </a:cubicBezTo>
                  <a:cubicBezTo>
                    <a:pt x="3620" y="858"/>
                    <a:pt x="3704" y="798"/>
                    <a:pt x="3799" y="727"/>
                  </a:cubicBezTo>
                  <a:cubicBezTo>
                    <a:pt x="3858" y="679"/>
                    <a:pt x="3858" y="631"/>
                    <a:pt x="3799" y="596"/>
                  </a:cubicBezTo>
                  <a:cubicBezTo>
                    <a:pt x="2596" y="215"/>
                    <a:pt x="1346" y="36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2"/>
            <p:cNvSpPr/>
            <p:nvPr/>
          </p:nvSpPr>
          <p:spPr>
            <a:xfrm>
              <a:off x="6058775" y="3780050"/>
              <a:ext cx="66700" cy="12825"/>
            </a:xfrm>
            <a:custGeom>
              <a:avLst/>
              <a:gdLst/>
              <a:ahLst/>
              <a:cxnLst/>
              <a:rect l="l" t="t" r="r" b="b"/>
              <a:pathLst>
                <a:path w="2668" h="513" extrusionOk="0">
                  <a:moveTo>
                    <a:pt x="882" y="1"/>
                  </a:moveTo>
                  <a:cubicBezTo>
                    <a:pt x="807" y="1"/>
                    <a:pt x="732" y="5"/>
                    <a:pt x="656" y="13"/>
                  </a:cubicBezTo>
                  <a:cubicBezTo>
                    <a:pt x="429" y="84"/>
                    <a:pt x="167" y="1"/>
                    <a:pt x="1" y="251"/>
                  </a:cubicBezTo>
                  <a:cubicBezTo>
                    <a:pt x="667" y="429"/>
                    <a:pt x="1358" y="513"/>
                    <a:pt x="2061" y="513"/>
                  </a:cubicBezTo>
                  <a:cubicBezTo>
                    <a:pt x="2119" y="458"/>
                    <a:pt x="2188" y="446"/>
                    <a:pt x="2259" y="446"/>
                  </a:cubicBezTo>
                  <a:cubicBezTo>
                    <a:pt x="2319" y="446"/>
                    <a:pt x="2381" y="455"/>
                    <a:pt x="2440" y="455"/>
                  </a:cubicBezTo>
                  <a:cubicBezTo>
                    <a:pt x="2526" y="455"/>
                    <a:pt x="2606" y="436"/>
                    <a:pt x="2668" y="346"/>
                  </a:cubicBezTo>
                  <a:cubicBezTo>
                    <a:pt x="2549" y="299"/>
                    <a:pt x="2442" y="239"/>
                    <a:pt x="2322" y="191"/>
                  </a:cubicBezTo>
                  <a:cubicBezTo>
                    <a:pt x="1848" y="150"/>
                    <a:pt x="1373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2"/>
            <p:cNvSpPr/>
            <p:nvPr/>
          </p:nvSpPr>
          <p:spPr>
            <a:xfrm>
              <a:off x="5170575" y="3609500"/>
              <a:ext cx="25325" cy="33375"/>
            </a:xfrm>
            <a:custGeom>
              <a:avLst/>
              <a:gdLst/>
              <a:ahLst/>
              <a:cxnLst/>
              <a:rect l="l" t="t" r="r" b="b"/>
              <a:pathLst>
                <a:path w="1013" h="1335" extrusionOk="0">
                  <a:moveTo>
                    <a:pt x="858" y="1"/>
                  </a:moveTo>
                  <a:lnTo>
                    <a:pt x="858" y="1"/>
                  </a:lnTo>
                  <a:cubicBezTo>
                    <a:pt x="441" y="227"/>
                    <a:pt x="322" y="703"/>
                    <a:pt x="0" y="1001"/>
                  </a:cubicBezTo>
                  <a:cubicBezTo>
                    <a:pt x="0" y="1167"/>
                    <a:pt x="96" y="1263"/>
                    <a:pt x="215" y="1310"/>
                  </a:cubicBezTo>
                  <a:cubicBezTo>
                    <a:pt x="262" y="1310"/>
                    <a:pt x="286" y="1334"/>
                    <a:pt x="322" y="1334"/>
                  </a:cubicBezTo>
                  <a:cubicBezTo>
                    <a:pt x="572" y="1108"/>
                    <a:pt x="870" y="929"/>
                    <a:pt x="1013" y="596"/>
                  </a:cubicBezTo>
                  <a:cubicBezTo>
                    <a:pt x="643" y="489"/>
                    <a:pt x="858" y="215"/>
                    <a:pt x="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2"/>
            <p:cNvSpPr/>
            <p:nvPr/>
          </p:nvSpPr>
          <p:spPr>
            <a:xfrm>
              <a:off x="6016525" y="3775200"/>
              <a:ext cx="44950" cy="10575"/>
            </a:xfrm>
            <a:custGeom>
              <a:avLst/>
              <a:gdLst/>
              <a:ahLst/>
              <a:cxnLst/>
              <a:rect l="l" t="t" r="r" b="b"/>
              <a:pathLst>
                <a:path w="1798" h="423" extrusionOk="0">
                  <a:moveTo>
                    <a:pt x="429" y="0"/>
                  </a:moveTo>
                  <a:cubicBezTo>
                    <a:pt x="393" y="0"/>
                    <a:pt x="357" y="2"/>
                    <a:pt x="322" y="4"/>
                  </a:cubicBezTo>
                  <a:cubicBezTo>
                    <a:pt x="250" y="123"/>
                    <a:pt x="71" y="28"/>
                    <a:pt x="0" y="171"/>
                  </a:cubicBezTo>
                  <a:cubicBezTo>
                    <a:pt x="480" y="338"/>
                    <a:pt x="981" y="422"/>
                    <a:pt x="1503" y="422"/>
                  </a:cubicBezTo>
                  <a:cubicBezTo>
                    <a:pt x="1538" y="422"/>
                    <a:pt x="1572" y="422"/>
                    <a:pt x="1607" y="421"/>
                  </a:cubicBezTo>
                  <a:cubicBezTo>
                    <a:pt x="1655" y="362"/>
                    <a:pt x="1762" y="362"/>
                    <a:pt x="1798" y="254"/>
                  </a:cubicBezTo>
                  <a:cubicBezTo>
                    <a:pt x="1762" y="231"/>
                    <a:pt x="1750" y="183"/>
                    <a:pt x="1726" y="147"/>
                  </a:cubicBezTo>
                  <a:cubicBezTo>
                    <a:pt x="1688" y="150"/>
                    <a:pt x="1649" y="151"/>
                    <a:pt x="1611" y="151"/>
                  </a:cubicBezTo>
                  <a:cubicBezTo>
                    <a:pt x="1196" y="151"/>
                    <a:pt x="819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2"/>
            <p:cNvSpPr/>
            <p:nvPr/>
          </p:nvSpPr>
          <p:spPr>
            <a:xfrm>
              <a:off x="5425075" y="3704775"/>
              <a:ext cx="44075" cy="13450"/>
            </a:xfrm>
            <a:custGeom>
              <a:avLst/>
              <a:gdLst/>
              <a:ahLst/>
              <a:cxnLst/>
              <a:rect l="l" t="t" r="r" b="b"/>
              <a:pathLst>
                <a:path w="1763" h="538" extrusionOk="0">
                  <a:moveTo>
                    <a:pt x="519" y="1"/>
                  </a:moveTo>
                  <a:cubicBezTo>
                    <a:pt x="398" y="1"/>
                    <a:pt x="276" y="25"/>
                    <a:pt x="155" y="83"/>
                  </a:cubicBezTo>
                  <a:cubicBezTo>
                    <a:pt x="107" y="131"/>
                    <a:pt x="48" y="166"/>
                    <a:pt x="0" y="214"/>
                  </a:cubicBezTo>
                  <a:cubicBezTo>
                    <a:pt x="107" y="392"/>
                    <a:pt x="298" y="440"/>
                    <a:pt x="477" y="500"/>
                  </a:cubicBezTo>
                  <a:cubicBezTo>
                    <a:pt x="596" y="520"/>
                    <a:pt x="712" y="537"/>
                    <a:pt x="823" y="537"/>
                  </a:cubicBezTo>
                  <a:cubicBezTo>
                    <a:pt x="978" y="537"/>
                    <a:pt x="1124" y="503"/>
                    <a:pt x="1262" y="392"/>
                  </a:cubicBezTo>
                  <a:cubicBezTo>
                    <a:pt x="1286" y="369"/>
                    <a:pt x="1310" y="345"/>
                    <a:pt x="1322" y="333"/>
                  </a:cubicBezTo>
                  <a:cubicBezTo>
                    <a:pt x="1368" y="298"/>
                    <a:pt x="1419" y="291"/>
                    <a:pt x="1471" y="291"/>
                  </a:cubicBezTo>
                  <a:cubicBezTo>
                    <a:pt x="1508" y="291"/>
                    <a:pt x="1546" y="295"/>
                    <a:pt x="1582" y="295"/>
                  </a:cubicBezTo>
                  <a:cubicBezTo>
                    <a:pt x="1651" y="295"/>
                    <a:pt x="1715" y="281"/>
                    <a:pt x="1762" y="202"/>
                  </a:cubicBezTo>
                  <a:cubicBezTo>
                    <a:pt x="1489" y="35"/>
                    <a:pt x="1191" y="107"/>
                    <a:pt x="905" y="71"/>
                  </a:cubicBezTo>
                  <a:cubicBezTo>
                    <a:pt x="777" y="28"/>
                    <a:pt x="648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2"/>
            <p:cNvSpPr/>
            <p:nvPr/>
          </p:nvSpPr>
          <p:spPr>
            <a:xfrm>
              <a:off x="5179200" y="3674400"/>
              <a:ext cx="21750" cy="27200"/>
            </a:xfrm>
            <a:custGeom>
              <a:avLst/>
              <a:gdLst/>
              <a:ahLst/>
              <a:cxnLst/>
              <a:rect l="l" t="t" r="r" b="b"/>
              <a:pathLst>
                <a:path w="870" h="1088" extrusionOk="0">
                  <a:moveTo>
                    <a:pt x="644" y="0"/>
                  </a:moveTo>
                  <a:cubicBezTo>
                    <a:pt x="429" y="226"/>
                    <a:pt x="370" y="548"/>
                    <a:pt x="120" y="750"/>
                  </a:cubicBezTo>
                  <a:cubicBezTo>
                    <a:pt x="1" y="786"/>
                    <a:pt x="1" y="881"/>
                    <a:pt x="48" y="988"/>
                  </a:cubicBezTo>
                  <a:cubicBezTo>
                    <a:pt x="96" y="1048"/>
                    <a:pt x="156" y="1072"/>
                    <a:pt x="215" y="1084"/>
                  </a:cubicBezTo>
                  <a:cubicBezTo>
                    <a:pt x="236" y="1086"/>
                    <a:pt x="257" y="1088"/>
                    <a:pt x="277" y="1088"/>
                  </a:cubicBezTo>
                  <a:cubicBezTo>
                    <a:pt x="427" y="1088"/>
                    <a:pt x="552" y="1014"/>
                    <a:pt x="668" y="941"/>
                  </a:cubicBezTo>
                  <a:cubicBezTo>
                    <a:pt x="751" y="881"/>
                    <a:pt x="822" y="810"/>
                    <a:pt x="846" y="715"/>
                  </a:cubicBezTo>
                  <a:cubicBezTo>
                    <a:pt x="870" y="548"/>
                    <a:pt x="822" y="405"/>
                    <a:pt x="787" y="238"/>
                  </a:cubicBezTo>
                  <a:cubicBezTo>
                    <a:pt x="763" y="155"/>
                    <a:pt x="727" y="6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2"/>
            <p:cNvSpPr/>
            <p:nvPr/>
          </p:nvSpPr>
          <p:spPr>
            <a:xfrm>
              <a:off x="5857575" y="3728275"/>
              <a:ext cx="33350" cy="8350"/>
            </a:xfrm>
            <a:custGeom>
              <a:avLst/>
              <a:gdLst/>
              <a:ahLst/>
              <a:cxnLst/>
              <a:rect l="l" t="t" r="r" b="b"/>
              <a:pathLst>
                <a:path w="1334" h="334" extrusionOk="0">
                  <a:moveTo>
                    <a:pt x="60" y="0"/>
                  </a:moveTo>
                  <a:cubicBezTo>
                    <a:pt x="12" y="48"/>
                    <a:pt x="0" y="95"/>
                    <a:pt x="0" y="155"/>
                  </a:cubicBezTo>
                  <a:cubicBezTo>
                    <a:pt x="48" y="214"/>
                    <a:pt x="131" y="238"/>
                    <a:pt x="191" y="286"/>
                  </a:cubicBezTo>
                  <a:lnTo>
                    <a:pt x="345" y="286"/>
                  </a:lnTo>
                  <a:cubicBezTo>
                    <a:pt x="345" y="274"/>
                    <a:pt x="369" y="274"/>
                    <a:pt x="405" y="262"/>
                  </a:cubicBezTo>
                  <a:cubicBezTo>
                    <a:pt x="412" y="255"/>
                    <a:pt x="419" y="253"/>
                    <a:pt x="427" y="253"/>
                  </a:cubicBezTo>
                  <a:cubicBezTo>
                    <a:pt x="448" y="253"/>
                    <a:pt x="471" y="272"/>
                    <a:pt x="488" y="298"/>
                  </a:cubicBezTo>
                  <a:cubicBezTo>
                    <a:pt x="774" y="322"/>
                    <a:pt x="1060" y="322"/>
                    <a:pt x="1334" y="334"/>
                  </a:cubicBezTo>
                  <a:lnTo>
                    <a:pt x="1334" y="24"/>
                  </a:lnTo>
                  <a:cubicBezTo>
                    <a:pt x="905" y="24"/>
                    <a:pt x="488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2"/>
            <p:cNvSpPr/>
            <p:nvPr/>
          </p:nvSpPr>
          <p:spPr>
            <a:xfrm>
              <a:off x="6133200" y="3788750"/>
              <a:ext cx="37525" cy="8450"/>
            </a:xfrm>
            <a:custGeom>
              <a:avLst/>
              <a:gdLst/>
              <a:ahLst/>
              <a:cxnLst/>
              <a:rect l="l" t="t" r="r" b="b"/>
              <a:pathLst>
                <a:path w="1501" h="338" extrusionOk="0">
                  <a:moveTo>
                    <a:pt x="339" y="0"/>
                  </a:moveTo>
                  <a:cubicBezTo>
                    <a:pt x="251" y="0"/>
                    <a:pt x="163" y="10"/>
                    <a:pt x="72" y="34"/>
                  </a:cubicBezTo>
                  <a:cubicBezTo>
                    <a:pt x="0" y="129"/>
                    <a:pt x="0" y="201"/>
                    <a:pt x="72" y="296"/>
                  </a:cubicBezTo>
                  <a:cubicBezTo>
                    <a:pt x="111" y="293"/>
                    <a:pt x="150" y="292"/>
                    <a:pt x="189" y="292"/>
                  </a:cubicBezTo>
                  <a:cubicBezTo>
                    <a:pt x="425" y="292"/>
                    <a:pt x="666" y="337"/>
                    <a:pt x="903" y="337"/>
                  </a:cubicBezTo>
                  <a:cubicBezTo>
                    <a:pt x="1107" y="337"/>
                    <a:pt x="1308" y="303"/>
                    <a:pt x="1500" y="177"/>
                  </a:cubicBezTo>
                  <a:lnTo>
                    <a:pt x="1500" y="177"/>
                  </a:lnTo>
                  <a:cubicBezTo>
                    <a:pt x="1482" y="178"/>
                    <a:pt x="1463" y="178"/>
                    <a:pt x="1444" y="178"/>
                  </a:cubicBezTo>
                  <a:cubicBezTo>
                    <a:pt x="1066" y="178"/>
                    <a:pt x="715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2"/>
            <p:cNvSpPr/>
            <p:nvPr/>
          </p:nvSpPr>
          <p:spPr>
            <a:xfrm>
              <a:off x="5166100" y="3693150"/>
              <a:ext cx="16100" cy="25325"/>
            </a:xfrm>
            <a:custGeom>
              <a:avLst/>
              <a:gdLst/>
              <a:ahLst/>
              <a:cxnLst/>
              <a:rect l="l" t="t" r="r" b="b"/>
              <a:pathLst>
                <a:path w="644" h="1013" extrusionOk="0">
                  <a:moveTo>
                    <a:pt x="644" y="0"/>
                  </a:moveTo>
                  <a:lnTo>
                    <a:pt x="644" y="0"/>
                  </a:lnTo>
                  <a:cubicBezTo>
                    <a:pt x="1" y="453"/>
                    <a:pt x="1" y="453"/>
                    <a:pt x="144" y="965"/>
                  </a:cubicBezTo>
                  <a:cubicBezTo>
                    <a:pt x="168" y="977"/>
                    <a:pt x="179" y="988"/>
                    <a:pt x="215" y="1012"/>
                  </a:cubicBezTo>
                  <a:cubicBezTo>
                    <a:pt x="346" y="977"/>
                    <a:pt x="394" y="881"/>
                    <a:pt x="394" y="774"/>
                  </a:cubicBezTo>
                  <a:cubicBezTo>
                    <a:pt x="382" y="679"/>
                    <a:pt x="418" y="619"/>
                    <a:pt x="501" y="572"/>
                  </a:cubicBezTo>
                  <a:cubicBezTo>
                    <a:pt x="560" y="512"/>
                    <a:pt x="584" y="441"/>
                    <a:pt x="596" y="357"/>
                  </a:cubicBezTo>
                  <a:lnTo>
                    <a:pt x="596" y="26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2"/>
            <p:cNvSpPr/>
            <p:nvPr/>
          </p:nvSpPr>
          <p:spPr>
            <a:xfrm>
              <a:off x="6110575" y="3787500"/>
              <a:ext cx="24425" cy="8650"/>
            </a:xfrm>
            <a:custGeom>
              <a:avLst/>
              <a:gdLst/>
              <a:ahLst/>
              <a:cxnLst/>
              <a:rect l="l" t="t" r="r" b="b"/>
              <a:pathLst>
                <a:path w="977" h="346" extrusionOk="0">
                  <a:moveTo>
                    <a:pt x="620" y="48"/>
                  </a:moveTo>
                  <a:cubicBezTo>
                    <a:pt x="417" y="108"/>
                    <a:pt x="167" y="1"/>
                    <a:pt x="0" y="215"/>
                  </a:cubicBezTo>
                  <a:lnTo>
                    <a:pt x="977" y="346"/>
                  </a:lnTo>
                  <a:lnTo>
                    <a:pt x="977" y="96"/>
                  </a:lnTo>
                  <a:cubicBezTo>
                    <a:pt x="846" y="72"/>
                    <a:pt x="727" y="60"/>
                    <a:pt x="620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2"/>
            <p:cNvSpPr/>
            <p:nvPr/>
          </p:nvSpPr>
          <p:spPr>
            <a:xfrm>
              <a:off x="5148850" y="3709350"/>
              <a:ext cx="23225" cy="19275"/>
            </a:xfrm>
            <a:custGeom>
              <a:avLst/>
              <a:gdLst/>
              <a:ahLst/>
              <a:cxnLst/>
              <a:rect l="l" t="t" r="r" b="b"/>
              <a:pathLst>
                <a:path w="929" h="771" extrusionOk="0">
                  <a:moveTo>
                    <a:pt x="220" y="1"/>
                  </a:moveTo>
                  <a:cubicBezTo>
                    <a:pt x="158" y="1"/>
                    <a:pt x="113" y="42"/>
                    <a:pt x="84" y="90"/>
                  </a:cubicBezTo>
                  <a:cubicBezTo>
                    <a:pt x="0" y="305"/>
                    <a:pt x="12" y="483"/>
                    <a:pt x="155" y="662"/>
                  </a:cubicBezTo>
                  <a:cubicBezTo>
                    <a:pt x="280" y="727"/>
                    <a:pt x="403" y="770"/>
                    <a:pt x="521" y="770"/>
                  </a:cubicBezTo>
                  <a:cubicBezTo>
                    <a:pt x="661" y="770"/>
                    <a:pt x="794" y="710"/>
                    <a:pt x="917" y="555"/>
                  </a:cubicBezTo>
                  <a:cubicBezTo>
                    <a:pt x="929" y="483"/>
                    <a:pt x="917" y="400"/>
                    <a:pt x="869" y="329"/>
                  </a:cubicBezTo>
                  <a:lnTo>
                    <a:pt x="846" y="317"/>
                  </a:lnTo>
                  <a:cubicBezTo>
                    <a:pt x="691" y="383"/>
                    <a:pt x="593" y="423"/>
                    <a:pt x="521" y="423"/>
                  </a:cubicBezTo>
                  <a:cubicBezTo>
                    <a:pt x="401" y="423"/>
                    <a:pt x="360" y="307"/>
                    <a:pt x="262" y="7"/>
                  </a:cubicBezTo>
                  <a:cubicBezTo>
                    <a:pt x="247" y="3"/>
                    <a:pt x="233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2"/>
            <p:cNvSpPr/>
            <p:nvPr/>
          </p:nvSpPr>
          <p:spPr>
            <a:xfrm>
              <a:off x="5593850" y="3721725"/>
              <a:ext cx="25900" cy="3275"/>
            </a:xfrm>
            <a:custGeom>
              <a:avLst/>
              <a:gdLst/>
              <a:ahLst/>
              <a:cxnLst/>
              <a:rect l="l" t="t" r="r" b="b"/>
              <a:pathLst>
                <a:path w="1036" h="131" extrusionOk="0">
                  <a:moveTo>
                    <a:pt x="0" y="0"/>
                  </a:moveTo>
                  <a:lnTo>
                    <a:pt x="0" y="0"/>
                  </a:lnTo>
                  <a:cubicBezTo>
                    <a:pt x="148" y="104"/>
                    <a:pt x="304" y="130"/>
                    <a:pt x="463" y="130"/>
                  </a:cubicBezTo>
                  <a:cubicBezTo>
                    <a:pt x="622" y="130"/>
                    <a:pt x="784" y="105"/>
                    <a:pt x="948" y="105"/>
                  </a:cubicBezTo>
                  <a:cubicBezTo>
                    <a:pt x="977" y="105"/>
                    <a:pt x="1007" y="105"/>
                    <a:pt x="1036" y="107"/>
                  </a:cubicBezTo>
                  <a:cubicBezTo>
                    <a:pt x="822" y="12"/>
                    <a:pt x="592" y="7"/>
                    <a:pt x="356" y="7"/>
                  </a:cubicBezTo>
                  <a:cubicBezTo>
                    <a:pt x="327" y="7"/>
                    <a:pt x="297" y="7"/>
                    <a:pt x="267" y="7"/>
                  </a:cubicBezTo>
                  <a:cubicBezTo>
                    <a:pt x="179" y="7"/>
                    <a:pt x="89" y="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2"/>
            <p:cNvSpPr/>
            <p:nvPr/>
          </p:nvSpPr>
          <p:spPr>
            <a:xfrm>
              <a:off x="5826900" y="3749775"/>
              <a:ext cx="25925" cy="4125"/>
            </a:xfrm>
            <a:custGeom>
              <a:avLst/>
              <a:gdLst/>
              <a:ahLst/>
              <a:cxnLst/>
              <a:rect l="l" t="t" r="r" b="b"/>
              <a:pathLst>
                <a:path w="1037" h="165" extrusionOk="0">
                  <a:moveTo>
                    <a:pt x="323" y="1"/>
                  </a:moveTo>
                  <a:cubicBezTo>
                    <a:pt x="215" y="1"/>
                    <a:pt x="107" y="6"/>
                    <a:pt x="1" y="9"/>
                  </a:cubicBezTo>
                  <a:cubicBezTo>
                    <a:pt x="154" y="134"/>
                    <a:pt x="318" y="164"/>
                    <a:pt x="485" y="164"/>
                  </a:cubicBezTo>
                  <a:cubicBezTo>
                    <a:pt x="642" y="164"/>
                    <a:pt x="801" y="138"/>
                    <a:pt x="957" y="138"/>
                  </a:cubicBezTo>
                  <a:cubicBezTo>
                    <a:pt x="984" y="138"/>
                    <a:pt x="1010" y="138"/>
                    <a:pt x="1037" y="140"/>
                  </a:cubicBezTo>
                  <a:cubicBezTo>
                    <a:pt x="806" y="25"/>
                    <a:pt x="564" y="1"/>
                    <a:pt x="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2"/>
            <p:cNvSpPr/>
            <p:nvPr/>
          </p:nvSpPr>
          <p:spPr>
            <a:xfrm>
              <a:off x="5140800" y="3691350"/>
              <a:ext cx="17600" cy="19675"/>
            </a:xfrm>
            <a:custGeom>
              <a:avLst/>
              <a:gdLst/>
              <a:ahLst/>
              <a:cxnLst/>
              <a:rect l="l" t="t" r="r" b="b"/>
              <a:pathLst>
                <a:path w="704" h="787" extrusionOk="0">
                  <a:moveTo>
                    <a:pt x="632" y="1"/>
                  </a:moveTo>
                  <a:cubicBezTo>
                    <a:pt x="1" y="156"/>
                    <a:pt x="263" y="465"/>
                    <a:pt x="477" y="787"/>
                  </a:cubicBezTo>
                  <a:cubicBezTo>
                    <a:pt x="513" y="763"/>
                    <a:pt x="537" y="739"/>
                    <a:pt x="584" y="727"/>
                  </a:cubicBezTo>
                  <a:cubicBezTo>
                    <a:pt x="596" y="644"/>
                    <a:pt x="620" y="560"/>
                    <a:pt x="632" y="453"/>
                  </a:cubicBezTo>
                  <a:cubicBezTo>
                    <a:pt x="703" y="298"/>
                    <a:pt x="703" y="156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2"/>
            <p:cNvSpPr/>
            <p:nvPr/>
          </p:nvSpPr>
          <p:spPr>
            <a:xfrm>
              <a:off x="5794750" y="3746425"/>
              <a:ext cx="23250" cy="3850"/>
            </a:xfrm>
            <a:custGeom>
              <a:avLst/>
              <a:gdLst/>
              <a:ahLst/>
              <a:cxnLst/>
              <a:rect l="l" t="t" r="r" b="b"/>
              <a:pathLst>
                <a:path w="930" h="154" extrusionOk="0">
                  <a:moveTo>
                    <a:pt x="493" y="0"/>
                  </a:moveTo>
                  <a:cubicBezTo>
                    <a:pt x="365" y="0"/>
                    <a:pt x="236" y="18"/>
                    <a:pt x="112" y="18"/>
                  </a:cubicBezTo>
                  <a:cubicBezTo>
                    <a:pt x="75" y="18"/>
                    <a:pt x="38" y="17"/>
                    <a:pt x="1" y="12"/>
                  </a:cubicBezTo>
                  <a:lnTo>
                    <a:pt x="1" y="12"/>
                  </a:lnTo>
                  <a:cubicBezTo>
                    <a:pt x="124" y="125"/>
                    <a:pt x="263" y="153"/>
                    <a:pt x="405" y="153"/>
                  </a:cubicBezTo>
                  <a:cubicBezTo>
                    <a:pt x="546" y="153"/>
                    <a:pt x="691" y="126"/>
                    <a:pt x="831" y="126"/>
                  </a:cubicBezTo>
                  <a:cubicBezTo>
                    <a:pt x="864" y="126"/>
                    <a:pt x="897" y="128"/>
                    <a:pt x="930" y="131"/>
                  </a:cubicBezTo>
                  <a:cubicBezTo>
                    <a:pt x="789" y="25"/>
                    <a:pt x="641" y="0"/>
                    <a:pt x="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2"/>
            <p:cNvSpPr/>
            <p:nvPr/>
          </p:nvSpPr>
          <p:spPr>
            <a:xfrm>
              <a:off x="5195275" y="3671425"/>
              <a:ext cx="14625" cy="11700"/>
            </a:xfrm>
            <a:custGeom>
              <a:avLst/>
              <a:gdLst/>
              <a:ahLst/>
              <a:cxnLst/>
              <a:rect l="l" t="t" r="r" b="b"/>
              <a:pathLst>
                <a:path w="585" h="468" extrusionOk="0">
                  <a:moveTo>
                    <a:pt x="144" y="0"/>
                  </a:moveTo>
                  <a:cubicBezTo>
                    <a:pt x="72" y="0"/>
                    <a:pt x="25" y="48"/>
                    <a:pt x="1" y="119"/>
                  </a:cubicBezTo>
                  <a:cubicBezTo>
                    <a:pt x="13" y="226"/>
                    <a:pt x="13" y="333"/>
                    <a:pt x="13" y="429"/>
                  </a:cubicBezTo>
                  <a:cubicBezTo>
                    <a:pt x="84" y="454"/>
                    <a:pt x="154" y="467"/>
                    <a:pt x="220" y="467"/>
                  </a:cubicBezTo>
                  <a:cubicBezTo>
                    <a:pt x="371" y="467"/>
                    <a:pt x="501" y="396"/>
                    <a:pt x="584" y="238"/>
                  </a:cubicBezTo>
                  <a:cubicBezTo>
                    <a:pt x="525" y="191"/>
                    <a:pt x="465" y="167"/>
                    <a:pt x="406" y="119"/>
                  </a:cubicBezTo>
                  <a:cubicBezTo>
                    <a:pt x="322" y="60"/>
                    <a:pt x="203" y="72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2"/>
            <p:cNvSpPr/>
            <p:nvPr/>
          </p:nvSpPr>
          <p:spPr>
            <a:xfrm>
              <a:off x="5157475" y="3680350"/>
              <a:ext cx="11050" cy="13800"/>
            </a:xfrm>
            <a:custGeom>
              <a:avLst/>
              <a:gdLst/>
              <a:ahLst/>
              <a:cxnLst/>
              <a:rect l="l" t="t" r="r" b="b"/>
              <a:pathLst>
                <a:path w="442" h="552" extrusionOk="0">
                  <a:moveTo>
                    <a:pt x="203" y="0"/>
                  </a:moveTo>
                  <a:cubicBezTo>
                    <a:pt x="143" y="0"/>
                    <a:pt x="84" y="12"/>
                    <a:pt x="36" y="48"/>
                  </a:cubicBezTo>
                  <a:cubicBezTo>
                    <a:pt x="36" y="72"/>
                    <a:pt x="24" y="107"/>
                    <a:pt x="1" y="131"/>
                  </a:cubicBezTo>
                  <a:cubicBezTo>
                    <a:pt x="1" y="191"/>
                    <a:pt x="1" y="250"/>
                    <a:pt x="36" y="310"/>
                  </a:cubicBezTo>
                  <a:cubicBezTo>
                    <a:pt x="72" y="334"/>
                    <a:pt x="84" y="346"/>
                    <a:pt x="108" y="357"/>
                  </a:cubicBezTo>
                  <a:cubicBezTo>
                    <a:pt x="204" y="357"/>
                    <a:pt x="215" y="551"/>
                    <a:pt x="334" y="551"/>
                  </a:cubicBezTo>
                  <a:cubicBezTo>
                    <a:pt x="362" y="551"/>
                    <a:pt x="397" y="540"/>
                    <a:pt x="441" y="512"/>
                  </a:cubicBezTo>
                  <a:cubicBezTo>
                    <a:pt x="370" y="346"/>
                    <a:pt x="274" y="167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2"/>
            <p:cNvSpPr/>
            <p:nvPr/>
          </p:nvSpPr>
          <p:spPr>
            <a:xfrm>
              <a:off x="5428950" y="3703550"/>
              <a:ext cx="19075" cy="3300"/>
            </a:xfrm>
            <a:custGeom>
              <a:avLst/>
              <a:gdLst/>
              <a:ahLst/>
              <a:cxnLst/>
              <a:rect l="l" t="t" r="r" b="b"/>
              <a:pathLst>
                <a:path w="763" h="132" extrusionOk="0">
                  <a:moveTo>
                    <a:pt x="0" y="1"/>
                  </a:moveTo>
                  <a:lnTo>
                    <a:pt x="0" y="132"/>
                  </a:lnTo>
                  <a:cubicBezTo>
                    <a:pt x="250" y="132"/>
                    <a:pt x="500" y="120"/>
                    <a:pt x="762" y="120"/>
                  </a:cubicBezTo>
                  <a:cubicBezTo>
                    <a:pt x="597" y="13"/>
                    <a:pt x="414" y="3"/>
                    <a:pt x="235" y="3"/>
                  </a:cubicBezTo>
                  <a:cubicBezTo>
                    <a:pt x="194" y="3"/>
                    <a:pt x="153" y="3"/>
                    <a:pt x="113" y="3"/>
                  </a:cubicBezTo>
                  <a:cubicBezTo>
                    <a:pt x="75" y="3"/>
                    <a:pt x="37" y="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2"/>
            <p:cNvSpPr/>
            <p:nvPr/>
          </p:nvSpPr>
          <p:spPr>
            <a:xfrm>
              <a:off x="5458400" y="3709525"/>
              <a:ext cx="17000" cy="4400"/>
            </a:xfrm>
            <a:custGeom>
              <a:avLst/>
              <a:gdLst/>
              <a:ahLst/>
              <a:cxnLst/>
              <a:rect l="l" t="t" r="r" b="b"/>
              <a:pathLst>
                <a:path w="680" h="176" extrusionOk="0">
                  <a:moveTo>
                    <a:pt x="429" y="24"/>
                  </a:moveTo>
                  <a:cubicBezTo>
                    <a:pt x="298" y="83"/>
                    <a:pt x="96" y="0"/>
                    <a:pt x="1" y="155"/>
                  </a:cubicBezTo>
                  <a:cubicBezTo>
                    <a:pt x="13" y="154"/>
                    <a:pt x="25" y="154"/>
                    <a:pt x="37" y="154"/>
                  </a:cubicBezTo>
                  <a:cubicBezTo>
                    <a:pt x="144" y="154"/>
                    <a:pt x="254" y="176"/>
                    <a:pt x="358" y="176"/>
                  </a:cubicBezTo>
                  <a:cubicBezTo>
                    <a:pt x="474" y="176"/>
                    <a:pt x="584" y="149"/>
                    <a:pt x="679" y="36"/>
                  </a:cubicBezTo>
                  <a:cubicBezTo>
                    <a:pt x="596" y="36"/>
                    <a:pt x="513" y="24"/>
                    <a:pt x="429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2"/>
            <p:cNvSpPr/>
            <p:nvPr/>
          </p:nvSpPr>
          <p:spPr>
            <a:xfrm>
              <a:off x="5266725" y="3650550"/>
              <a:ext cx="11025" cy="6900"/>
            </a:xfrm>
            <a:custGeom>
              <a:avLst/>
              <a:gdLst/>
              <a:ahLst/>
              <a:cxnLst/>
              <a:rect l="l" t="t" r="r" b="b"/>
              <a:pathLst>
                <a:path w="441" h="276" extrusionOk="0">
                  <a:moveTo>
                    <a:pt x="195" y="1"/>
                  </a:moveTo>
                  <a:cubicBezTo>
                    <a:pt x="154" y="1"/>
                    <a:pt x="116" y="20"/>
                    <a:pt x="84" y="73"/>
                  </a:cubicBezTo>
                  <a:cubicBezTo>
                    <a:pt x="0" y="228"/>
                    <a:pt x="179" y="252"/>
                    <a:pt x="286" y="275"/>
                  </a:cubicBezTo>
                  <a:cubicBezTo>
                    <a:pt x="345" y="228"/>
                    <a:pt x="381" y="168"/>
                    <a:pt x="441" y="121"/>
                  </a:cubicBezTo>
                  <a:cubicBezTo>
                    <a:pt x="362" y="74"/>
                    <a:pt x="274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2"/>
            <p:cNvSpPr/>
            <p:nvPr/>
          </p:nvSpPr>
          <p:spPr>
            <a:xfrm>
              <a:off x="5399775" y="3699675"/>
              <a:ext cx="19375" cy="3700"/>
            </a:xfrm>
            <a:custGeom>
              <a:avLst/>
              <a:gdLst/>
              <a:ahLst/>
              <a:cxnLst/>
              <a:rect l="l" t="t" r="r" b="b"/>
              <a:pathLst>
                <a:path w="775" h="148" extrusionOk="0">
                  <a:moveTo>
                    <a:pt x="242" y="1"/>
                  </a:moveTo>
                  <a:cubicBezTo>
                    <a:pt x="163" y="1"/>
                    <a:pt x="82" y="6"/>
                    <a:pt x="0" y="13"/>
                  </a:cubicBezTo>
                  <a:cubicBezTo>
                    <a:pt x="119" y="120"/>
                    <a:pt x="247" y="147"/>
                    <a:pt x="378" y="147"/>
                  </a:cubicBezTo>
                  <a:cubicBezTo>
                    <a:pt x="509" y="147"/>
                    <a:pt x="643" y="120"/>
                    <a:pt x="774" y="120"/>
                  </a:cubicBezTo>
                  <a:cubicBezTo>
                    <a:pt x="607" y="28"/>
                    <a:pt x="429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2"/>
            <p:cNvSpPr/>
            <p:nvPr/>
          </p:nvSpPr>
          <p:spPr>
            <a:xfrm>
              <a:off x="6073950" y="3757875"/>
              <a:ext cx="14325" cy="5875"/>
            </a:xfrm>
            <a:custGeom>
              <a:avLst/>
              <a:gdLst/>
              <a:ahLst/>
              <a:cxnLst/>
              <a:rect l="l" t="t" r="r" b="b"/>
              <a:pathLst>
                <a:path w="573" h="235" extrusionOk="0">
                  <a:moveTo>
                    <a:pt x="215" y="0"/>
                  </a:moveTo>
                  <a:cubicBezTo>
                    <a:pt x="152" y="0"/>
                    <a:pt x="82" y="28"/>
                    <a:pt x="1" y="102"/>
                  </a:cubicBezTo>
                  <a:cubicBezTo>
                    <a:pt x="162" y="169"/>
                    <a:pt x="309" y="235"/>
                    <a:pt x="458" y="235"/>
                  </a:cubicBezTo>
                  <a:cubicBezTo>
                    <a:pt x="496" y="235"/>
                    <a:pt x="534" y="231"/>
                    <a:pt x="572" y="221"/>
                  </a:cubicBezTo>
                  <a:cubicBezTo>
                    <a:pt x="457" y="139"/>
                    <a:pt x="354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2"/>
            <p:cNvSpPr/>
            <p:nvPr/>
          </p:nvSpPr>
          <p:spPr>
            <a:xfrm>
              <a:off x="5843875" y="3730150"/>
              <a:ext cx="18775" cy="5000"/>
            </a:xfrm>
            <a:custGeom>
              <a:avLst/>
              <a:gdLst/>
              <a:ahLst/>
              <a:cxnLst/>
              <a:rect l="l" t="t" r="r" b="b"/>
              <a:pathLst>
                <a:path w="751" h="200" extrusionOk="0">
                  <a:moveTo>
                    <a:pt x="378" y="0"/>
                  </a:moveTo>
                  <a:cubicBezTo>
                    <a:pt x="322" y="0"/>
                    <a:pt x="266" y="12"/>
                    <a:pt x="215" y="32"/>
                  </a:cubicBezTo>
                  <a:lnTo>
                    <a:pt x="0" y="80"/>
                  </a:lnTo>
                  <a:cubicBezTo>
                    <a:pt x="192" y="191"/>
                    <a:pt x="417" y="199"/>
                    <a:pt x="634" y="199"/>
                  </a:cubicBezTo>
                  <a:cubicBezTo>
                    <a:pt x="673" y="199"/>
                    <a:pt x="712" y="199"/>
                    <a:pt x="751" y="199"/>
                  </a:cubicBezTo>
                  <a:cubicBezTo>
                    <a:pt x="691" y="151"/>
                    <a:pt x="655" y="104"/>
                    <a:pt x="596" y="68"/>
                  </a:cubicBezTo>
                  <a:cubicBezTo>
                    <a:pt x="528" y="21"/>
                    <a:pt x="452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2"/>
            <p:cNvSpPr/>
            <p:nvPr/>
          </p:nvSpPr>
          <p:spPr>
            <a:xfrm>
              <a:off x="5750100" y="3721150"/>
              <a:ext cx="19375" cy="3275"/>
            </a:xfrm>
            <a:custGeom>
              <a:avLst/>
              <a:gdLst/>
              <a:ahLst/>
              <a:cxnLst/>
              <a:rect l="l" t="t" r="r" b="b"/>
              <a:pathLst>
                <a:path w="775" h="131" extrusionOk="0">
                  <a:moveTo>
                    <a:pt x="404" y="1"/>
                  </a:moveTo>
                  <a:cubicBezTo>
                    <a:pt x="281" y="1"/>
                    <a:pt x="156" y="24"/>
                    <a:pt x="39" y="24"/>
                  </a:cubicBezTo>
                  <a:cubicBezTo>
                    <a:pt x="26" y="24"/>
                    <a:pt x="13" y="24"/>
                    <a:pt x="1" y="23"/>
                  </a:cubicBezTo>
                  <a:lnTo>
                    <a:pt x="1" y="23"/>
                  </a:lnTo>
                  <a:cubicBezTo>
                    <a:pt x="160" y="118"/>
                    <a:pt x="329" y="124"/>
                    <a:pt x="505" y="124"/>
                  </a:cubicBezTo>
                  <a:cubicBezTo>
                    <a:pt x="527" y="124"/>
                    <a:pt x="550" y="124"/>
                    <a:pt x="572" y="124"/>
                  </a:cubicBezTo>
                  <a:cubicBezTo>
                    <a:pt x="639" y="124"/>
                    <a:pt x="706" y="124"/>
                    <a:pt x="775" y="130"/>
                  </a:cubicBezTo>
                  <a:cubicBezTo>
                    <a:pt x="659" y="26"/>
                    <a:pt x="532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2"/>
            <p:cNvSpPr/>
            <p:nvPr/>
          </p:nvSpPr>
          <p:spPr>
            <a:xfrm>
              <a:off x="5710525" y="3717300"/>
              <a:ext cx="19075" cy="3875"/>
            </a:xfrm>
            <a:custGeom>
              <a:avLst/>
              <a:gdLst/>
              <a:ahLst/>
              <a:cxnLst/>
              <a:rect l="l" t="t" r="r" b="b"/>
              <a:pathLst>
                <a:path w="763" h="155" extrusionOk="0">
                  <a:moveTo>
                    <a:pt x="378" y="0"/>
                  </a:moveTo>
                  <a:cubicBezTo>
                    <a:pt x="251" y="0"/>
                    <a:pt x="122" y="22"/>
                    <a:pt x="0" y="22"/>
                  </a:cubicBezTo>
                  <a:cubicBezTo>
                    <a:pt x="167" y="118"/>
                    <a:pt x="339" y="155"/>
                    <a:pt x="509" y="155"/>
                  </a:cubicBezTo>
                  <a:cubicBezTo>
                    <a:pt x="594" y="155"/>
                    <a:pt x="679" y="145"/>
                    <a:pt x="762" y="130"/>
                  </a:cubicBezTo>
                  <a:cubicBezTo>
                    <a:pt x="646" y="25"/>
                    <a:pt x="514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2"/>
            <p:cNvSpPr/>
            <p:nvPr/>
          </p:nvSpPr>
          <p:spPr>
            <a:xfrm>
              <a:off x="5529250" y="3688975"/>
              <a:ext cx="14300" cy="4200"/>
            </a:xfrm>
            <a:custGeom>
              <a:avLst/>
              <a:gdLst/>
              <a:ahLst/>
              <a:cxnLst/>
              <a:rect l="l" t="t" r="r" b="b"/>
              <a:pathLst>
                <a:path w="572" h="168" extrusionOk="0">
                  <a:moveTo>
                    <a:pt x="283" y="0"/>
                  </a:moveTo>
                  <a:cubicBezTo>
                    <a:pt x="182" y="0"/>
                    <a:pt x="88" y="31"/>
                    <a:pt x="1" y="132"/>
                  </a:cubicBezTo>
                  <a:cubicBezTo>
                    <a:pt x="96" y="143"/>
                    <a:pt x="167" y="143"/>
                    <a:pt x="262" y="167"/>
                  </a:cubicBezTo>
                  <a:cubicBezTo>
                    <a:pt x="358" y="143"/>
                    <a:pt x="465" y="143"/>
                    <a:pt x="572" y="132"/>
                  </a:cubicBezTo>
                  <a:lnTo>
                    <a:pt x="572" y="48"/>
                  </a:lnTo>
                  <a:cubicBezTo>
                    <a:pt x="470" y="26"/>
                    <a:pt x="374" y="0"/>
                    <a:pt x="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2"/>
            <p:cNvSpPr/>
            <p:nvPr/>
          </p:nvSpPr>
          <p:spPr>
            <a:xfrm>
              <a:off x="5643550" y="3728375"/>
              <a:ext cx="16400" cy="3925"/>
            </a:xfrm>
            <a:custGeom>
              <a:avLst/>
              <a:gdLst/>
              <a:ahLst/>
              <a:cxnLst/>
              <a:rect l="l" t="t" r="r" b="b"/>
              <a:pathLst>
                <a:path w="656" h="157" extrusionOk="0">
                  <a:moveTo>
                    <a:pt x="228" y="1"/>
                  </a:moveTo>
                  <a:cubicBezTo>
                    <a:pt x="154" y="1"/>
                    <a:pt x="78" y="8"/>
                    <a:pt x="1" y="20"/>
                  </a:cubicBezTo>
                  <a:cubicBezTo>
                    <a:pt x="105" y="131"/>
                    <a:pt x="224" y="156"/>
                    <a:pt x="347" y="156"/>
                  </a:cubicBezTo>
                  <a:cubicBezTo>
                    <a:pt x="449" y="156"/>
                    <a:pt x="553" y="139"/>
                    <a:pt x="655" y="139"/>
                  </a:cubicBezTo>
                  <a:cubicBezTo>
                    <a:pt x="527" y="34"/>
                    <a:pt x="382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2"/>
            <p:cNvSpPr/>
            <p:nvPr/>
          </p:nvSpPr>
          <p:spPr>
            <a:xfrm>
              <a:off x="5685525" y="3714125"/>
              <a:ext cx="15200" cy="3325"/>
            </a:xfrm>
            <a:custGeom>
              <a:avLst/>
              <a:gdLst/>
              <a:ahLst/>
              <a:cxnLst/>
              <a:rect l="l" t="t" r="r" b="b"/>
              <a:pathLst>
                <a:path w="608" h="133" extrusionOk="0">
                  <a:moveTo>
                    <a:pt x="301" y="0"/>
                  </a:moveTo>
                  <a:cubicBezTo>
                    <a:pt x="203" y="0"/>
                    <a:pt x="100" y="18"/>
                    <a:pt x="0" y="18"/>
                  </a:cubicBezTo>
                  <a:cubicBezTo>
                    <a:pt x="126" y="114"/>
                    <a:pt x="251" y="133"/>
                    <a:pt x="376" y="133"/>
                  </a:cubicBezTo>
                  <a:cubicBezTo>
                    <a:pt x="453" y="133"/>
                    <a:pt x="530" y="126"/>
                    <a:pt x="608" y="126"/>
                  </a:cubicBezTo>
                  <a:cubicBezTo>
                    <a:pt x="519" y="24"/>
                    <a:pt x="413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2"/>
            <p:cNvSpPr/>
            <p:nvPr/>
          </p:nvSpPr>
          <p:spPr>
            <a:xfrm>
              <a:off x="5668850" y="3732200"/>
              <a:ext cx="14900" cy="3500"/>
            </a:xfrm>
            <a:custGeom>
              <a:avLst/>
              <a:gdLst/>
              <a:ahLst/>
              <a:cxnLst/>
              <a:rect l="l" t="t" r="r" b="b"/>
              <a:pathLst>
                <a:path w="596" h="140" extrusionOk="0">
                  <a:moveTo>
                    <a:pt x="292" y="1"/>
                  </a:moveTo>
                  <a:cubicBezTo>
                    <a:pt x="213" y="1"/>
                    <a:pt x="130" y="11"/>
                    <a:pt x="47" y="11"/>
                  </a:cubicBezTo>
                  <a:cubicBezTo>
                    <a:pt x="32" y="11"/>
                    <a:pt x="16" y="11"/>
                    <a:pt x="1" y="10"/>
                  </a:cubicBezTo>
                  <a:lnTo>
                    <a:pt x="1" y="10"/>
                  </a:lnTo>
                  <a:cubicBezTo>
                    <a:pt x="92" y="114"/>
                    <a:pt x="197" y="140"/>
                    <a:pt x="309" y="140"/>
                  </a:cubicBezTo>
                  <a:cubicBezTo>
                    <a:pt x="402" y="140"/>
                    <a:pt x="499" y="122"/>
                    <a:pt x="596" y="117"/>
                  </a:cubicBezTo>
                  <a:cubicBezTo>
                    <a:pt x="506" y="21"/>
                    <a:pt x="402" y="1"/>
                    <a:pt x="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2"/>
            <p:cNvSpPr/>
            <p:nvPr/>
          </p:nvSpPr>
          <p:spPr>
            <a:xfrm>
              <a:off x="5155100" y="3687575"/>
              <a:ext cx="5975" cy="15425"/>
            </a:xfrm>
            <a:custGeom>
              <a:avLst/>
              <a:gdLst/>
              <a:ahLst/>
              <a:cxnLst/>
              <a:rect l="l" t="t" r="r" b="b"/>
              <a:pathLst>
                <a:path w="239" h="617" extrusionOk="0">
                  <a:moveTo>
                    <a:pt x="91" y="0"/>
                  </a:moveTo>
                  <a:cubicBezTo>
                    <a:pt x="69" y="0"/>
                    <a:pt x="48" y="7"/>
                    <a:pt x="24" y="21"/>
                  </a:cubicBezTo>
                  <a:cubicBezTo>
                    <a:pt x="0" y="80"/>
                    <a:pt x="0" y="140"/>
                    <a:pt x="48" y="188"/>
                  </a:cubicBezTo>
                  <a:cubicBezTo>
                    <a:pt x="48" y="342"/>
                    <a:pt x="60" y="473"/>
                    <a:pt x="60" y="616"/>
                  </a:cubicBezTo>
                  <a:cubicBezTo>
                    <a:pt x="238" y="485"/>
                    <a:pt x="167" y="259"/>
                    <a:pt x="227" y="68"/>
                  </a:cubicBezTo>
                  <a:lnTo>
                    <a:pt x="191" y="45"/>
                  </a:lnTo>
                  <a:cubicBezTo>
                    <a:pt x="155" y="16"/>
                    <a:pt x="123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2"/>
            <p:cNvSpPr/>
            <p:nvPr/>
          </p:nvSpPr>
          <p:spPr>
            <a:xfrm>
              <a:off x="5778675" y="3724550"/>
              <a:ext cx="15525" cy="3400"/>
            </a:xfrm>
            <a:custGeom>
              <a:avLst/>
              <a:gdLst/>
              <a:ahLst/>
              <a:cxnLst/>
              <a:rect l="l" t="t" r="r" b="b"/>
              <a:pathLst>
                <a:path w="621" h="136" extrusionOk="0">
                  <a:moveTo>
                    <a:pt x="298" y="0"/>
                  </a:moveTo>
                  <a:cubicBezTo>
                    <a:pt x="198" y="0"/>
                    <a:pt x="95" y="18"/>
                    <a:pt x="1" y="18"/>
                  </a:cubicBezTo>
                  <a:cubicBezTo>
                    <a:pt x="141" y="106"/>
                    <a:pt x="294" y="135"/>
                    <a:pt x="451" y="135"/>
                  </a:cubicBezTo>
                  <a:cubicBezTo>
                    <a:pt x="507" y="135"/>
                    <a:pt x="564" y="132"/>
                    <a:pt x="620" y="125"/>
                  </a:cubicBezTo>
                  <a:cubicBezTo>
                    <a:pt x="525" y="24"/>
                    <a:pt x="413" y="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2"/>
            <p:cNvSpPr/>
            <p:nvPr/>
          </p:nvSpPr>
          <p:spPr>
            <a:xfrm>
              <a:off x="5626000" y="3725050"/>
              <a:ext cx="15500" cy="3300"/>
            </a:xfrm>
            <a:custGeom>
              <a:avLst/>
              <a:gdLst/>
              <a:ahLst/>
              <a:cxnLst/>
              <a:rect l="l" t="t" r="r" b="b"/>
              <a:pathLst>
                <a:path w="620" h="132" extrusionOk="0">
                  <a:moveTo>
                    <a:pt x="167" y="0"/>
                  </a:moveTo>
                  <a:cubicBezTo>
                    <a:pt x="112" y="0"/>
                    <a:pt x="57" y="4"/>
                    <a:pt x="0" y="10"/>
                  </a:cubicBezTo>
                  <a:cubicBezTo>
                    <a:pt x="99" y="109"/>
                    <a:pt x="213" y="131"/>
                    <a:pt x="332" y="131"/>
                  </a:cubicBezTo>
                  <a:cubicBezTo>
                    <a:pt x="426" y="131"/>
                    <a:pt x="524" y="117"/>
                    <a:pt x="619" y="117"/>
                  </a:cubicBezTo>
                  <a:cubicBezTo>
                    <a:pt x="470" y="30"/>
                    <a:pt x="32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2"/>
            <p:cNvSpPr/>
            <p:nvPr/>
          </p:nvSpPr>
          <p:spPr>
            <a:xfrm>
              <a:off x="6013250" y="3774100"/>
              <a:ext cx="11025" cy="5200"/>
            </a:xfrm>
            <a:custGeom>
              <a:avLst/>
              <a:gdLst/>
              <a:ahLst/>
              <a:cxnLst/>
              <a:rect l="l" t="t" r="r" b="b"/>
              <a:pathLst>
                <a:path w="441" h="208" extrusionOk="0">
                  <a:moveTo>
                    <a:pt x="202" y="1"/>
                  </a:moveTo>
                  <a:cubicBezTo>
                    <a:pt x="119" y="60"/>
                    <a:pt x="72" y="120"/>
                    <a:pt x="0" y="179"/>
                  </a:cubicBezTo>
                  <a:cubicBezTo>
                    <a:pt x="20" y="199"/>
                    <a:pt x="39" y="208"/>
                    <a:pt x="59" y="208"/>
                  </a:cubicBezTo>
                  <a:cubicBezTo>
                    <a:pt x="75" y="208"/>
                    <a:pt x="91" y="202"/>
                    <a:pt x="107" y="191"/>
                  </a:cubicBezTo>
                  <a:cubicBezTo>
                    <a:pt x="250" y="179"/>
                    <a:pt x="381" y="167"/>
                    <a:pt x="441" y="36"/>
                  </a:cubicBezTo>
                  <a:cubicBezTo>
                    <a:pt x="345" y="13"/>
                    <a:pt x="274" y="13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2"/>
            <p:cNvSpPr/>
            <p:nvPr/>
          </p:nvSpPr>
          <p:spPr>
            <a:xfrm>
              <a:off x="5478650" y="3709800"/>
              <a:ext cx="11025" cy="4300"/>
            </a:xfrm>
            <a:custGeom>
              <a:avLst/>
              <a:gdLst/>
              <a:ahLst/>
              <a:cxnLst/>
              <a:rect l="l" t="t" r="r" b="b"/>
              <a:pathLst>
                <a:path w="441" h="172" extrusionOk="0">
                  <a:moveTo>
                    <a:pt x="193" y="0"/>
                  </a:moveTo>
                  <a:cubicBezTo>
                    <a:pt x="131" y="0"/>
                    <a:pt x="68" y="9"/>
                    <a:pt x="0" y="25"/>
                  </a:cubicBezTo>
                  <a:cubicBezTo>
                    <a:pt x="83" y="120"/>
                    <a:pt x="159" y="171"/>
                    <a:pt x="235" y="171"/>
                  </a:cubicBezTo>
                  <a:cubicBezTo>
                    <a:pt x="302" y="171"/>
                    <a:pt x="369" y="132"/>
                    <a:pt x="441" y="49"/>
                  </a:cubicBezTo>
                  <a:cubicBezTo>
                    <a:pt x="354" y="15"/>
                    <a:pt x="274" y="0"/>
                    <a:pt x="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2"/>
            <p:cNvSpPr/>
            <p:nvPr/>
          </p:nvSpPr>
          <p:spPr>
            <a:xfrm>
              <a:off x="5467625" y="3685625"/>
              <a:ext cx="11050" cy="3125"/>
            </a:xfrm>
            <a:custGeom>
              <a:avLst/>
              <a:gdLst/>
              <a:ahLst/>
              <a:cxnLst/>
              <a:rect l="l" t="t" r="r" b="b"/>
              <a:pathLst>
                <a:path w="442" h="125" extrusionOk="0">
                  <a:moveTo>
                    <a:pt x="155" y="0"/>
                  </a:moveTo>
                  <a:cubicBezTo>
                    <a:pt x="105" y="0"/>
                    <a:pt x="54" y="4"/>
                    <a:pt x="1" y="4"/>
                  </a:cubicBezTo>
                  <a:cubicBezTo>
                    <a:pt x="116" y="87"/>
                    <a:pt x="249" y="125"/>
                    <a:pt x="384" y="125"/>
                  </a:cubicBezTo>
                  <a:cubicBezTo>
                    <a:pt x="403" y="125"/>
                    <a:pt x="422" y="124"/>
                    <a:pt x="441" y="123"/>
                  </a:cubicBezTo>
                  <a:cubicBezTo>
                    <a:pt x="360" y="17"/>
                    <a:pt x="262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2"/>
            <p:cNvSpPr/>
            <p:nvPr/>
          </p:nvSpPr>
          <p:spPr>
            <a:xfrm>
              <a:off x="5550675" y="3693525"/>
              <a:ext cx="7475" cy="4100"/>
            </a:xfrm>
            <a:custGeom>
              <a:avLst/>
              <a:gdLst/>
              <a:ahLst/>
              <a:cxnLst/>
              <a:rect l="l" t="t" r="r" b="b"/>
              <a:pathLst>
                <a:path w="299" h="164" extrusionOk="0">
                  <a:moveTo>
                    <a:pt x="196" y="0"/>
                  </a:moveTo>
                  <a:cubicBezTo>
                    <a:pt x="159" y="0"/>
                    <a:pt x="114" y="3"/>
                    <a:pt x="84" y="9"/>
                  </a:cubicBezTo>
                  <a:cubicBezTo>
                    <a:pt x="60" y="9"/>
                    <a:pt x="25" y="69"/>
                    <a:pt x="1" y="104"/>
                  </a:cubicBezTo>
                  <a:cubicBezTo>
                    <a:pt x="18" y="122"/>
                    <a:pt x="48" y="133"/>
                    <a:pt x="73" y="133"/>
                  </a:cubicBezTo>
                  <a:cubicBezTo>
                    <a:pt x="82" y="133"/>
                    <a:pt x="90" y="131"/>
                    <a:pt x="96" y="128"/>
                  </a:cubicBezTo>
                  <a:cubicBezTo>
                    <a:pt x="144" y="80"/>
                    <a:pt x="298" y="164"/>
                    <a:pt x="263" y="9"/>
                  </a:cubicBezTo>
                  <a:cubicBezTo>
                    <a:pt x="263" y="3"/>
                    <a:pt x="233" y="0"/>
                    <a:pt x="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2"/>
            <p:cNvSpPr/>
            <p:nvPr/>
          </p:nvSpPr>
          <p:spPr>
            <a:xfrm>
              <a:off x="5299450" y="3685250"/>
              <a:ext cx="12250" cy="3750"/>
            </a:xfrm>
            <a:custGeom>
              <a:avLst/>
              <a:gdLst/>
              <a:ahLst/>
              <a:cxnLst/>
              <a:rect l="l" t="t" r="r" b="b"/>
              <a:pathLst>
                <a:path w="490" h="150" extrusionOk="0">
                  <a:moveTo>
                    <a:pt x="165" y="1"/>
                  </a:moveTo>
                  <a:cubicBezTo>
                    <a:pt x="112" y="1"/>
                    <a:pt x="57" y="7"/>
                    <a:pt x="1" y="19"/>
                  </a:cubicBezTo>
                  <a:lnTo>
                    <a:pt x="1" y="150"/>
                  </a:lnTo>
                  <a:cubicBezTo>
                    <a:pt x="168" y="138"/>
                    <a:pt x="322" y="138"/>
                    <a:pt x="489" y="114"/>
                  </a:cubicBezTo>
                  <a:cubicBezTo>
                    <a:pt x="391" y="32"/>
                    <a:pt x="282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2"/>
            <p:cNvSpPr/>
            <p:nvPr/>
          </p:nvSpPr>
          <p:spPr>
            <a:xfrm>
              <a:off x="5156575" y="3669625"/>
              <a:ext cx="8675" cy="11925"/>
            </a:xfrm>
            <a:custGeom>
              <a:avLst/>
              <a:gdLst/>
              <a:ahLst/>
              <a:cxnLst/>
              <a:rect l="l" t="t" r="r" b="b"/>
              <a:pathLst>
                <a:path w="347" h="477" extrusionOk="0">
                  <a:moveTo>
                    <a:pt x="168" y="1"/>
                  </a:moveTo>
                  <a:cubicBezTo>
                    <a:pt x="108" y="24"/>
                    <a:pt x="60" y="72"/>
                    <a:pt x="25" y="132"/>
                  </a:cubicBezTo>
                  <a:cubicBezTo>
                    <a:pt x="1" y="263"/>
                    <a:pt x="13" y="382"/>
                    <a:pt x="120" y="477"/>
                  </a:cubicBezTo>
                  <a:cubicBezTo>
                    <a:pt x="168" y="465"/>
                    <a:pt x="191" y="441"/>
                    <a:pt x="239" y="429"/>
                  </a:cubicBezTo>
                  <a:lnTo>
                    <a:pt x="227" y="358"/>
                  </a:lnTo>
                  <a:lnTo>
                    <a:pt x="251" y="322"/>
                  </a:lnTo>
                  <a:cubicBezTo>
                    <a:pt x="346" y="251"/>
                    <a:pt x="322" y="167"/>
                    <a:pt x="310" y="72"/>
                  </a:cubicBezTo>
                  <a:cubicBezTo>
                    <a:pt x="299" y="48"/>
                    <a:pt x="263" y="24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2"/>
            <p:cNvSpPr/>
            <p:nvPr/>
          </p:nvSpPr>
          <p:spPr>
            <a:xfrm>
              <a:off x="5165225" y="3658625"/>
              <a:ext cx="7700" cy="8725"/>
            </a:xfrm>
            <a:custGeom>
              <a:avLst/>
              <a:gdLst/>
              <a:ahLst/>
              <a:cxnLst/>
              <a:rect l="l" t="t" r="r" b="b"/>
              <a:pathLst>
                <a:path w="308" h="349" extrusionOk="0">
                  <a:moveTo>
                    <a:pt x="155" y="0"/>
                  </a:moveTo>
                  <a:cubicBezTo>
                    <a:pt x="131" y="24"/>
                    <a:pt x="95" y="24"/>
                    <a:pt x="72" y="24"/>
                  </a:cubicBezTo>
                  <a:cubicBezTo>
                    <a:pt x="24" y="72"/>
                    <a:pt x="0" y="119"/>
                    <a:pt x="0" y="179"/>
                  </a:cubicBezTo>
                  <a:cubicBezTo>
                    <a:pt x="12" y="262"/>
                    <a:pt x="36" y="310"/>
                    <a:pt x="84" y="345"/>
                  </a:cubicBezTo>
                  <a:cubicBezTo>
                    <a:pt x="103" y="347"/>
                    <a:pt x="121" y="348"/>
                    <a:pt x="137" y="348"/>
                  </a:cubicBezTo>
                  <a:cubicBezTo>
                    <a:pt x="307" y="348"/>
                    <a:pt x="293" y="236"/>
                    <a:pt x="238" y="83"/>
                  </a:cubicBezTo>
                  <a:cubicBezTo>
                    <a:pt x="203" y="72"/>
                    <a:pt x="179" y="36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2"/>
            <p:cNvSpPr/>
            <p:nvPr/>
          </p:nvSpPr>
          <p:spPr>
            <a:xfrm>
              <a:off x="5198850" y="3670075"/>
              <a:ext cx="7475" cy="4175"/>
            </a:xfrm>
            <a:custGeom>
              <a:avLst/>
              <a:gdLst/>
              <a:ahLst/>
              <a:cxnLst/>
              <a:rect l="l" t="t" r="r" b="b"/>
              <a:pathLst>
                <a:path w="299" h="167" extrusionOk="0">
                  <a:moveTo>
                    <a:pt x="148" y="1"/>
                  </a:moveTo>
                  <a:cubicBezTo>
                    <a:pt x="99" y="1"/>
                    <a:pt x="48" y="12"/>
                    <a:pt x="1" y="42"/>
                  </a:cubicBezTo>
                  <a:cubicBezTo>
                    <a:pt x="37" y="143"/>
                    <a:pt x="109" y="166"/>
                    <a:pt x="189" y="166"/>
                  </a:cubicBezTo>
                  <a:cubicBezTo>
                    <a:pt x="213" y="166"/>
                    <a:pt x="238" y="164"/>
                    <a:pt x="263" y="161"/>
                  </a:cubicBezTo>
                  <a:cubicBezTo>
                    <a:pt x="286" y="114"/>
                    <a:pt x="298" y="66"/>
                    <a:pt x="286" y="30"/>
                  </a:cubicBezTo>
                  <a:cubicBezTo>
                    <a:pt x="245" y="12"/>
                    <a:pt x="197" y="1"/>
                    <a:pt x="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2"/>
            <p:cNvSpPr/>
            <p:nvPr/>
          </p:nvSpPr>
          <p:spPr>
            <a:xfrm>
              <a:off x="5171775" y="3641950"/>
              <a:ext cx="6850" cy="7700"/>
            </a:xfrm>
            <a:custGeom>
              <a:avLst/>
              <a:gdLst/>
              <a:ahLst/>
              <a:cxnLst/>
              <a:rect l="l" t="t" r="r" b="b"/>
              <a:pathLst>
                <a:path w="274" h="308" extrusionOk="0">
                  <a:moveTo>
                    <a:pt x="179" y="0"/>
                  </a:moveTo>
                  <a:cubicBezTo>
                    <a:pt x="0" y="36"/>
                    <a:pt x="0" y="143"/>
                    <a:pt x="60" y="274"/>
                  </a:cubicBezTo>
                  <a:cubicBezTo>
                    <a:pt x="60" y="274"/>
                    <a:pt x="72" y="286"/>
                    <a:pt x="107" y="298"/>
                  </a:cubicBezTo>
                  <a:cubicBezTo>
                    <a:pt x="114" y="305"/>
                    <a:pt x="123" y="308"/>
                    <a:pt x="133" y="308"/>
                  </a:cubicBezTo>
                  <a:cubicBezTo>
                    <a:pt x="158" y="308"/>
                    <a:pt x="189" y="291"/>
                    <a:pt x="214" y="274"/>
                  </a:cubicBezTo>
                  <a:cubicBezTo>
                    <a:pt x="238" y="203"/>
                    <a:pt x="250" y="108"/>
                    <a:pt x="274" y="36"/>
                  </a:cubicBezTo>
                  <a:cubicBezTo>
                    <a:pt x="238" y="36"/>
                    <a:pt x="214" y="24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2"/>
            <p:cNvSpPr/>
            <p:nvPr/>
          </p:nvSpPr>
          <p:spPr>
            <a:xfrm>
              <a:off x="5172075" y="3648800"/>
              <a:ext cx="5675" cy="8050"/>
            </a:xfrm>
            <a:custGeom>
              <a:avLst/>
              <a:gdLst/>
              <a:ahLst/>
              <a:cxnLst/>
              <a:rect l="l" t="t" r="r" b="b"/>
              <a:pathLst>
                <a:path w="227" h="322" extrusionOk="0">
                  <a:moveTo>
                    <a:pt x="214" y="0"/>
                  </a:moveTo>
                  <a:cubicBezTo>
                    <a:pt x="167" y="24"/>
                    <a:pt x="143" y="24"/>
                    <a:pt x="95" y="48"/>
                  </a:cubicBezTo>
                  <a:cubicBezTo>
                    <a:pt x="83" y="60"/>
                    <a:pt x="48" y="72"/>
                    <a:pt x="36" y="72"/>
                  </a:cubicBezTo>
                  <a:cubicBezTo>
                    <a:pt x="12" y="107"/>
                    <a:pt x="12" y="119"/>
                    <a:pt x="0" y="143"/>
                  </a:cubicBezTo>
                  <a:cubicBezTo>
                    <a:pt x="0" y="191"/>
                    <a:pt x="24" y="238"/>
                    <a:pt x="36" y="286"/>
                  </a:cubicBezTo>
                  <a:cubicBezTo>
                    <a:pt x="48" y="298"/>
                    <a:pt x="83" y="310"/>
                    <a:pt x="95" y="322"/>
                  </a:cubicBezTo>
                  <a:cubicBezTo>
                    <a:pt x="202" y="238"/>
                    <a:pt x="226" y="131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2"/>
            <p:cNvSpPr/>
            <p:nvPr/>
          </p:nvSpPr>
          <p:spPr>
            <a:xfrm>
              <a:off x="5171475" y="3673800"/>
              <a:ext cx="1500" cy="1800"/>
            </a:xfrm>
            <a:custGeom>
              <a:avLst/>
              <a:gdLst/>
              <a:ahLst/>
              <a:cxnLst/>
              <a:rect l="l" t="t" r="r" b="b"/>
              <a:pathLst>
                <a:path w="60" h="72" extrusionOk="0">
                  <a:moveTo>
                    <a:pt x="48" y="0"/>
                  </a:moveTo>
                  <a:cubicBezTo>
                    <a:pt x="48" y="0"/>
                    <a:pt x="12" y="12"/>
                    <a:pt x="0" y="12"/>
                  </a:cubicBezTo>
                  <a:cubicBezTo>
                    <a:pt x="0" y="24"/>
                    <a:pt x="0" y="60"/>
                    <a:pt x="12" y="72"/>
                  </a:cubicBezTo>
                  <a:cubicBezTo>
                    <a:pt x="12" y="72"/>
                    <a:pt x="48" y="60"/>
                    <a:pt x="60" y="60"/>
                  </a:cubicBezTo>
                  <a:cubicBezTo>
                    <a:pt x="60" y="36"/>
                    <a:pt x="60" y="12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2"/>
            <p:cNvSpPr/>
            <p:nvPr/>
          </p:nvSpPr>
          <p:spPr>
            <a:xfrm>
              <a:off x="5161050" y="3663975"/>
              <a:ext cx="5975" cy="7475"/>
            </a:xfrm>
            <a:custGeom>
              <a:avLst/>
              <a:gdLst/>
              <a:ahLst/>
              <a:cxnLst/>
              <a:rect l="l" t="t" r="r" b="b"/>
              <a:pathLst>
                <a:path w="239" h="299" extrusionOk="0">
                  <a:moveTo>
                    <a:pt x="203" y="0"/>
                  </a:moveTo>
                  <a:cubicBezTo>
                    <a:pt x="0" y="0"/>
                    <a:pt x="0" y="108"/>
                    <a:pt x="48" y="250"/>
                  </a:cubicBezTo>
                  <a:lnTo>
                    <a:pt x="72" y="274"/>
                  </a:lnTo>
                  <a:cubicBezTo>
                    <a:pt x="72" y="286"/>
                    <a:pt x="84" y="298"/>
                    <a:pt x="131" y="298"/>
                  </a:cubicBezTo>
                  <a:cubicBezTo>
                    <a:pt x="179" y="298"/>
                    <a:pt x="191" y="274"/>
                    <a:pt x="191" y="215"/>
                  </a:cubicBezTo>
                  <a:lnTo>
                    <a:pt x="191" y="167"/>
                  </a:lnTo>
                  <a:lnTo>
                    <a:pt x="239" y="131"/>
                  </a:lnTo>
                  <a:cubicBezTo>
                    <a:pt x="227" y="96"/>
                    <a:pt x="227" y="48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2"/>
            <p:cNvSpPr/>
            <p:nvPr/>
          </p:nvSpPr>
          <p:spPr>
            <a:xfrm>
              <a:off x="5163125" y="3669625"/>
              <a:ext cx="3900" cy="8650"/>
            </a:xfrm>
            <a:custGeom>
              <a:avLst/>
              <a:gdLst/>
              <a:ahLst/>
              <a:cxnLst/>
              <a:rect l="l" t="t" r="r" b="b"/>
              <a:pathLst>
                <a:path w="156" h="346" extrusionOk="0">
                  <a:moveTo>
                    <a:pt x="120" y="1"/>
                  </a:moveTo>
                  <a:lnTo>
                    <a:pt x="120" y="1"/>
                  </a:lnTo>
                  <a:cubicBezTo>
                    <a:pt x="84" y="13"/>
                    <a:pt x="37" y="24"/>
                    <a:pt x="1" y="60"/>
                  </a:cubicBezTo>
                  <a:lnTo>
                    <a:pt x="1" y="346"/>
                  </a:lnTo>
                  <a:cubicBezTo>
                    <a:pt x="144" y="263"/>
                    <a:pt x="156" y="132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2"/>
            <p:cNvSpPr/>
            <p:nvPr/>
          </p:nvSpPr>
          <p:spPr>
            <a:xfrm>
              <a:off x="5740575" y="3718325"/>
              <a:ext cx="7175" cy="3125"/>
            </a:xfrm>
            <a:custGeom>
              <a:avLst/>
              <a:gdLst/>
              <a:ahLst/>
              <a:cxnLst/>
              <a:rect l="l" t="t" r="r" b="b"/>
              <a:pathLst>
                <a:path w="287" h="125" extrusionOk="0">
                  <a:moveTo>
                    <a:pt x="148" y="0"/>
                  </a:moveTo>
                  <a:cubicBezTo>
                    <a:pt x="102" y="0"/>
                    <a:pt x="51" y="33"/>
                    <a:pt x="1" y="101"/>
                  </a:cubicBezTo>
                  <a:cubicBezTo>
                    <a:pt x="108" y="124"/>
                    <a:pt x="203" y="124"/>
                    <a:pt x="287" y="124"/>
                  </a:cubicBezTo>
                  <a:cubicBezTo>
                    <a:pt x="249" y="42"/>
                    <a:pt x="201" y="0"/>
                    <a:pt x="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2"/>
            <p:cNvSpPr/>
            <p:nvPr/>
          </p:nvSpPr>
          <p:spPr>
            <a:xfrm>
              <a:off x="5213725" y="3595800"/>
              <a:ext cx="3600" cy="5400"/>
            </a:xfrm>
            <a:custGeom>
              <a:avLst/>
              <a:gdLst/>
              <a:ahLst/>
              <a:cxnLst/>
              <a:rect l="l" t="t" r="r" b="b"/>
              <a:pathLst>
                <a:path w="144" h="216" extrusionOk="0">
                  <a:moveTo>
                    <a:pt x="144" y="1"/>
                  </a:moveTo>
                  <a:lnTo>
                    <a:pt x="144" y="1"/>
                  </a:lnTo>
                  <a:cubicBezTo>
                    <a:pt x="49" y="49"/>
                    <a:pt x="1" y="120"/>
                    <a:pt x="1" y="215"/>
                  </a:cubicBezTo>
                  <a:cubicBezTo>
                    <a:pt x="84" y="168"/>
                    <a:pt x="120" y="96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2"/>
            <p:cNvSpPr/>
            <p:nvPr/>
          </p:nvSpPr>
          <p:spPr>
            <a:xfrm>
              <a:off x="5253625" y="3592825"/>
              <a:ext cx="3000" cy="2700"/>
            </a:xfrm>
            <a:custGeom>
              <a:avLst/>
              <a:gdLst/>
              <a:ahLst/>
              <a:cxnLst/>
              <a:rect l="l" t="t" r="r" b="b"/>
              <a:pathLst>
                <a:path w="120" h="108" extrusionOk="0">
                  <a:moveTo>
                    <a:pt x="119" y="1"/>
                  </a:moveTo>
                  <a:cubicBezTo>
                    <a:pt x="48" y="1"/>
                    <a:pt x="0" y="48"/>
                    <a:pt x="0" y="108"/>
                  </a:cubicBezTo>
                  <a:cubicBezTo>
                    <a:pt x="48" y="84"/>
                    <a:pt x="72" y="37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2"/>
            <p:cNvSpPr/>
            <p:nvPr/>
          </p:nvSpPr>
          <p:spPr>
            <a:xfrm>
              <a:off x="5169075" y="3656225"/>
              <a:ext cx="5400" cy="4500"/>
            </a:xfrm>
            <a:custGeom>
              <a:avLst/>
              <a:gdLst/>
              <a:ahLst/>
              <a:cxnLst/>
              <a:rect l="l" t="t" r="r" b="b"/>
              <a:pathLst>
                <a:path w="216" h="180" extrusionOk="0">
                  <a:moveTo>
                    <a:pt x="180" y="1"/>
                  </a:moveTo>
                  <a:cubicBezTo>
                    <a:pt x="84" y="1"/>
                    <a:pt x="1" y="48"/>
                    <a:pt x="60" y="168"/>
                  </a:cubicBezTo>
                  <a:lnTo>
                    <a:pt x="84" y="179"/>
                  </a:lnTo>
                  <a:cubicBezTo>
                    <a:pt x="120" y="132"/>
                    <a:pt x="168" y="72"/>
                    <a:pt x="215" y="25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2"/>
            <p:cNvSpPr/>
            <p:nvPr/>
          </p:nvSpPr>
          <p:spPr>
            <a:xfrm>
              <a:off x="5267325" y="3578550"/>
              <a:ext cx="3875" cy="3000"/>
            </a:xfrm>
            <a:custGeom>
              <a:avLst/>
              <a:gdLst/>
              <a:ahLst/>
              <a:cxnLst/>
              <a:rect l="l" t="t" r="r" b="b"/>
              <a:pathLst>
                <a:path w="155" h="120" extrusionOk="0">
                  <a:moveTo>
                    <a:pt x="155" y="0"/>
                  </a:moveTo>
                  <a:cubicBezTo>
                    <a:pt x="60" y="0"/>
                    <a:pt x="24" y="36"/>
                    <a:pt x="0" y="119"/>
                  </a:cubicBezTo>
                  <a:cubicBezTo>
                    <a:pt x="60" y="84"/>
                    <a:pt x="107" y="36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2"/>
            <p:cNvSpPr/>
            <p:nvPr/>
          </p:nvSpPr>
          <p:spPr>
            <a:xfrm>
              <a:off x="5271475" y="3574675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1"/>
                  </a:moveTo>
                  <a:cubicBezTo>
                    <a:pt x="48" y="12"/>
                    <a:pt x="1" y="60"/>
                    <a:pt x="1" y="132"/>
                  </a:cubicBezTo>
                  <a:cubicBezTo>
                    <a:pt x="48" y="132"/>
                    <a:pt x="72" y="132"/>
                    <a:pt x="120" y="120"/>
                  </a:cubicBezTo>
                  <a:cubicBezTo>
                    <a:pt x="132" y="96"/>
                    <a:pt x="132" y="48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2"/>
            <p:cNvSpPr/>
            <p:nvPr/>
          </p:nvSpPr>
          <p:spPr>
            <a:xfrm>
              <a:off x="5866200" y="3733750"/>
              <a:ext cx="3600" cy="1975"/>
            </a:xfrm>
            <a:custGeom>
              <a:avLst/>
              <a:gdLst/>
              <a:ahLst/>
              <a:cxnLst/>
              <a:rect l="l" t="t" r="r" b="b"/>
              <a:pathLst>
                <a:path w="144" h="79" extrusionOk="0">
                  <a:moveTo>
                    <a:pt x="68" y="0"/>
                  </a:moveTo>
                  <a:cubicBezTo>
                    <a:pt x="48" y="0"/>
                    <a:pt x="27" y="20"/>
                    <a:pt x="0" y="67"/>
                  </a:cubicBezTo>
                  <a:cubicBezTo>
                    <a:pt x="60" y="67"/>
                    <a:pt x="96" y="79"/>
                    <a:pt x="143" y="79"/>
                  </a:cubicBezTo>
                  <a:cubicBezTo>
                    <a:pt x="117" y="32"/>
                    <a:pt x="94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2"/>
            <p:cNvSpPr/>
            <p:nvPr/>
          </p:nvSpPr>
          <p:spPr>
            <a:xfrm>
              <a:off x="5813225" y="3852675"/>
              <a:ext cx="201825" cy="34850"/>
            </a:xfrm>
            <a:custGeom>
              <a:avLst/>
              <a:gdLst/>
              <a:ahLst/>
              <a:cxnLst/>
              <a:rect l="l" t="t" r="r" b="b"/>
              <a:pathLst>
                <a:path w="8073" h="1394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168"/>
                    <a:pt x="60" y="346"/>
                    <a:pt x="0" y="525"/>
                  </a:cubicBezTo>
                  <a:cubicBezTo>
                    <a:pt x="179" y="703"/>
                    <a:pt x="417" y="763"/>
                    <a:pt x="655" y="799"/>
                  </a:cubicBezTo>
                  <a:cubicBezTo>
                    <a:pt x="2441" y="965"/>
                    <a:pt x="4215" y="1251"/>
                    <a:pt x="6013" y="1275"/>
                  </a:cubicBezTo>
                  <a:cubicBezTo>
                    <a:pt x="6078" y="1271"/>
                    <a:pt x="6145" y="1269"/>
                    <a:pt x="6212" y="1269"/>
                  </a:cubicBezTo>
                  <a:cubicBezTo>
                    <a:pt x="6376" y="1269"/>
                    <a:pt x="6543" y="1284"/>
                    <a:pt x="6703" y="1334"/>
                  </a:cubicBezTo>
                  <a:cubicBezTo>
                    <a:pt x="6894" y="1382"/>
                    <a:pt x="7072" y="1394"/>
                    <a:pt x="7263" y="1394"/>
                  </a:cubicBezTo>
                  <a:cubicBezTo>
                    <a:pt x="7489" y="1382"/>
                    <a:pt x="7703" y="1394"/>
                    <a:pt x="7918" y="1311"/>
                  </a:cubicBezTo>
                  <a:cubicBezTo>
                    <a:pt x="7977" y="1275"/>
                    <a:pt x="8025" y="1215"/>
                    <a:pt x="8049" y="1144"/>
                  </a:cubicBezTo>
                  <a:cubicBezTo>
                    <a:pt x="8073" y="1061"/>
                    <a:pt x="8049" y="1001"/>
                    <a:pt x="7989" y="942"/>
                  </a:cubicBezTo>
                  <a:cubicBezTo>
                    <a:pt x="7942" y="908"/>
                    <a:pt x="7891" y="893"/>
                    <a:pt x="7837" y="893"/>
                  </a:cubicBezTo>
                  <a:cubicBezTo>
                    <a:pt x="7795" y="893"/>
                    <a:pt x="7750" y="902"/>
                    <a:pt x="7703" y="918"/>
                  </a:cubicBezTo>
                  <a:cubicBezTo>
                    <a:pt x="7614" y="971"/>
                    <a:pt x="7522" y="998"/>
                    <a:pt x="7428" y="998"/>
                  </a:cubicBezTo>
                  <a:cubicBezTo>
                    <a:pt x="7334" y="998"/>
                    <a:pt x="7239" y="971"/>
                    <a:pt x="7144" y="918"/>
                  </a:cubicBezTo>
                  <a:cubicBezTo>
                    <a:pt x="7072" y="906"/>
                    <a:pt x="7001" y="906"/>
                    <a:pt x="6918" y="894"/>
                  </a:cubicBezTo>
                  <a:cubicBezTo>
                    <a:pt x="6763" y="822"/>
                    <a:pt x="6584" y="882"/>
                    <a:pt x="6429" y="787"/>
                  </a:cubicBezTo>
                  <a:cubicBezTo>
                    <a:pt x="4536" y="584"/>
                    <a:pt x="2655" y="453"/>
                    <a:pt x="762" y="191"/>
                  </a:cubicBezTo>
                  <a:cubicBezTo>
                    <a:pt x="488" y="144"/>
                    <a:pt x="238" y="13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2"/>
            <p:cNvSpPr/>
            <p:nvPr/>
          </p:nvSpPr>
          <p:spPr>
            <a:xfrm>
              <a:off x="5993600" y="3876200"/>
              <a:ext cx="130975" cy="21700"/>
            </a:xfrm>
            <a:custGeom>
              <a:avLst/>
              <a:gdLst/>
              <a:ahLst/>
              <a:cxnLst/>
              <a:rect l="l" t="t" r="r" b="b"/>
              <a:pathLst>
                <a:path w="5239" h="868" extrusionOk="0">
                  <a:moveTo>
                    <a:pt x="798" y="1"/>
                  </a:moveTo>
                  <a:lnTo>
                    <a:pt x="798" y="120"/>
                  </a:lnTo>
                  <a:cubicBezTo>
                    <a:pt x="834" y="155"/>
                    <a:pt x="893" y="191"/>
                    <a:pt x="977" y="191"/>
                  </a:cubicBezTo>
                  <a:cubicBezTo>
                    <a:pt x="893" y="191"/>
                    <a:pt x="834" y="203"/>
                    <a:pt x="774" y="251"/>
                  </a:cubicBezTo>
                  <a:cubicBezTo>
                    <a:pt x="524" y="262"/>
                    <a:pt x="262" y="274"/>
                    <a:pt x="0" y="298"/>
                  </a:cubicBezTo>
                  <a:cubicBezTo>
                    <a:pt x="143" y="596"/>
                    <a:pt x="405" y="596"/>
                    <a:pt x="691" y="596"/>
                  </a:cubicBezTo>
                  <a:cubicBezTo>
                    <a:pt x="773" y="592"/>
                    <a:pt x="856" y="591"/>
                    <a:pt x="939" y="591"/>
                  </a:cubicBezTo>
                  <a:cubicBezTo>
                    <a:pt x="1419" y="591"/>
                    <a:pt x="1903" y="647"/>
                    <a:pt x="2370" y="739"/>
                  </a:cubicBezTo>
                  <a:cubicBezTo>
                    <a:pt x="2484" y="723"/>
                    <a:pt x="2599" y="717"/>
                    <a:pt x="2714" y="717"/>
                  </a:cubicBezTo>
                  <a:cubicBezTo>
                    <a:pt x="3269" y="717"/>
                    <a:pt x="3826" y="868"/>
                    <a:pt x="4386" y="868"/>
                  </a:cubicBezTo>
                  <a:cubicBezTo>
                    <a:pt x="4599" y="868"/>
                    <a:pt x="4811" y="846"/>
                    <a:pt x="5025" y="786"/>
                  </a:cubicBezTo>
                  <a:cubicBezTo>
                    <a:pt x="5239" y="620"/>
                    <a:pt x="5096" y="513"/>
                    <a:pt x="4965" y="393"/>
                  </a:cubicBezTo>
                  <a:cubicBezTo>
                    <a:pt x="3572" y="215"/>
                    <a:pt x="2191" y="60"/>
                    <a:pt x="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2"/>
            <p:cNvSpPr/>
            <p:nvPr/>
          </p:nvSpPr>
          <p:spPr>
            <a:xfrm>
              <a:off x="5815600" y="3810075"/>
              <a:ext cx="115025" cy="19250"/>
            </a:xfrm>
            <a:custGeom>
              <a:avLst/>
              <a:gdLst/>
              <a:ahLst/>
              <a:cxnLst/>
              <a:rect l="l" t="t" r="r" b="b"/>
              <a:pathLst>
                <a:path w="4601" h="770" extrusionOk="0">
                  <a:moveTo>
                    <a:pt x="4020" y="1"/>
                  </a:moveTo>
                  <a:cubicBezTo>
                    <a:pt x="3936" y="1"/>
                    <a:pt x="3850" y="9"/>
                    <a:pt x="3763" y="26"/>
                  </a:cubicBezTo>
                  <a:cubicBezTo>
                    <a:pt x="3670" y="95"/>
                    <a:pt x="3858" y="277"/>
                    <a:pt x="3565" y="277"/>
                  </a:cubicBezTo>
                  <a:cubicBezTo>
                    <a:pt x="3556" y="277"/>
                    <a:pt x="3547" y="277"/>
                    <a:pt x="3536" y="276"/>
                  </a:cubicBezTo>
                  <a:cubicBezTo>
                    <a:pt x="2739" y="251"/>
                    <a:pt x="1947" y="135"/>
                    <a:pt x="1153" y="135"/>
                  </a:cubicBezTo>
                  <a:cubicBezTo>
                    <a:pt x="833" y="135"/>
                    <a:pt x="512" y="153"/>
                    <a:pt x="191" y="205"/>
                  </a:cubicBezTo>
                  <a:cubicBezTo>
                    <a:pt x="96" y="229"/>
                    <a:pt x="12" y="288"/>
                    <a:pt x="0" y="407"/>
                  </a:cubicBezTo>
                  <a:cubicBezTo>
                    <a:pt x="12" y="479"/>
                    <a:pt x="12" y="538"/>
                    <a:pt x="24" y="622"/>
                  </a:cubicBezTo>
                  <a:cubicBezTo>
                    <a:pt x="358" y="604"/>
                    <a:pt x="698" y="563"/>
                    <a:pt x="1040" y="563"/>
                  </a:cubicBezTo>
                  <a:cubicBezTo>
                    <a:pt x="1173" y="563"/>
                    <a:pt x="1307" y="569"/>
                    <a:pt x="1441" y="586"/>
                  </a:cubicBezTo>
                  <a:cubicBezTo>
                    <a:pt x="2298" y="705"/>
                    <a:pt x="3167" y="705"/>
                    <a:pt x="4025" y="764"/>
                  </a:cubicBezTo>
                  <a:cubicBezTo>
                    <a:pt x="4058" y="768"/>
                    <a:pt x="4089" y="769"/>
                    <a:pt x="4117" y="769"/>
                  </a:cubicBezTo>
                  <a:cubicBezTo>
                    <a:pt x="4600" y="769"/>
                    <a:pt x="4340" y="309"/>
                    <a:pt x="4441" y="62"/>
                  </a:cubicBezTo>
                  <a:cubicBezTo>
                    <a:pt x="4306" y="24"/>
                    <a:pt x="4165" y="1"/>
                    <a:pt x="4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2"/>
            <p:cNvSpPr/>
            <p:nvPr/>
          </p:nvSpPr>
          <p:spPr>
            <a:xfrm>
              <a:off x="5997175" y="3814075"/>
              <a:ext cx="104500" cy="15000"/>
            </a:xfrm>
            <a:custGeom>
              <a:avLst/>
              <a:gdLst/>
              <a:ahLst/>
              <a:cxnLst/>
              <a:rect l="l" t="t" r="r" b="b"/>
              <a:pathLst>
                <a:path w="4180" h="600" extrusionOk="0">
                  <a:moveTo>
                    <a:pt x="575" y="0"/>
                  </a:moveTo>
                  <a:cubicBezTo>
                    <a:pt x="408" y="0"/>
                    <a:pt x="240" y="3"/>
                    <a:pt x="72" y="9"/>
                  </a:cubicBezTo>
                  <a:cubicBezTo>
                    <a:pt x="0" y="164"/>
                    <a:pt x="95" y="235"/>
                    <a:pt x="214" y="307"/>
                  </a:cubicBezTo>
                  <a:cubicBezTo>
                    <a:pt x="691" y="319"/>
                    <a:pt x="1167" y="402"/>
                    <a:pt x="1631" y="402"/>
                  </a:cubicBezTo>
                  <a:cubicBezTo>
                    <a:pt x="1663" y="401"/>
                    <a:pt x="1695" y="401"/>
                    <a:pt x="1727" y="401"/>
                  </a:cubicBezTo>
                  <a:cubicBezTo>
                    <a:pt x="2401" y="401"/>
                    <a:pt x="3061" y="599"/>
                    <a:pt x="3739" y="599"/>
                  </a:cubicBezTo>
                  <a:cubicBezTo>
                    <a:pt x="3853" y="599"/>
                    <a:pt x="3968" y="594"/>
                    <a:pt x="4084" y="581"/>
                  </a:cubicBezTo>
                  <a:cubicBezTo>
                    <a:pt x="4179" y="485"/>
                    <a:pt x="4179" y="402"/>
                    <a:pt x="4084" y="307"/>
                  </a:cubicBezTo>
                  <a:cubicBezTo>
                    <a:pt x="2916" y="140"/>
                    <a:pt x="1757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2"/>
            <p:cNvSpPr/>
            <p:nvPr/>
          </p:nvSpPr>
          <p:spPr>
            <a:xfrm>
              <a:off x="5955800" y="3810150"/>
              <a:ext cx="46750" cy="15650"/>
            </a:xfrm>
            <a:custGeom>
              <a:avLst/>
              <a:gdLst/>
              <a:ahLst/>
              <a:cxnLst/>
              <a:rect l="l" t="t" r="r" b="b"/>
              <a:pathLst>
                <a:path w="1870" h="626" extrusionOk="0">
                  <a:moveTo>
                    <a:pt x="514" y="0"/>
                  </a:moveTo>
                  <a:cubicBezTo>
                    <a:pt x="336" y="0"/>
                    <a:pt x="162" y="42"/>
                    <a:pt x="0" y="178"/>
                  </a:cubicBezTo>
                  <a:cubicBezTo>
                    <a:pt x="60" y="321"/>
                    <a:pt x="191" y="345"/>
                    <a:pt x="286" y="440"/>
                  </a:cubicBezTo>
                  <a:cubicBezTo>
                    <a:pt x="572" y="553"/>
                    <a:pt x="866" y="625"/>
                    <a:pt x="1163" y="625"/>
                  </a:cubicBezTo>
                  <a:cubicBezTo>
                    <a:pt x="1397" y="625"/>
                    <a:pt x="1633" y="581"/>
                    <a:pt x="1869" y="476"/>
                  </a:cubicBezTo>
                  <a:cubicBezTo>
                    <a:pt x="1810" y="380"/>
                    <a:pt x="1774" y="273"/>
                    <a:pt x="1727" y="166"/>
                  </a:cubicBezTo>
                  <a:cubicBezTo>
                    <a:pt x="1627" y="102"/>
                    <a:pt x="1518" y="89"/>
                    <a:pt x="1411" y="89"/>
                  </a:cubicBezTo>
                  <a:cubicBezTo>
                    <a:pt x="1340" y="89"/>
                    <a:pt x="1269" y="95"/>
                    <a:pt x="1203" y="95"/>
                  </a:cubicBezTo>
                  <a:cubicBezTo>
                    <a:pt x="976" y="68"/>
                    <a:pt x="742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2"/>
            <p:cNvSpPr/>
            <p:nvPr/>
          </p:nvSpPr>
          <p:spPr>
            <a:xfrm>
              <a:off x="5984375" y="3843350"/>
              <a:ext cx="54475" cy="10850"/>
            </a:xfrm>
            <a:custGeom>
              <a:avLst/>
              <a:gdLst/>
              <a:ahLst/>
              <a:cxnLst/>
              <a:rect l="l" t="t" r="r" b="b"/>
              <a:pathLst>
                <a:path w="2179" h="434" extrusionOk="0">
                  <a:moveTo>
                    <a:pt x="895" y="1"/>
                  </a:moveTo>
                  <a:cubicBezTo>
                    <a:pt x="740" y="1"/>
                    <a:pt x="584" y="7"/>
                    <a:pt x="429" y="17"/>
                  </a:cubicBezTo>
                  <a:cubicBezTo>
                    <a:pt x="334" y="148"/>
                    <a:pt x="95" y="100"/>
                    <a:pt x="0" y="279"/>
                  </a:cubicBezTo>
                  <a:cubicBezTo>
                    <a:pt x="107" y="398"/>
                    <a:pt x="238" y="422"/>
                    <a:pt x="393" y="422"/>
                  </a:cubicBezTo>
                  <a:cubicBezTo>
                    <a:pt x="881" y="422"/>
                    <a:pt x="1381" y="434"/>
                    <a:pt x="1881" y="434"/>
                  </a:cubicBezTo>
                  <a:cubicBezTo>
                    <a:pt x="1917" y="374"/>
                    <a:pt x="2000" y="338"/>
                    <a:pt x="2072" y="338"/>
                  </a:cubicBezTo>
                  <a:cubicBezTo>
                    <a:pt x="2119" y="338"/>
                    <a:pt x="2155" y="314"/>
                    <a:pt x="2179" y="267"/>
                  </a:cubicBezTo>
                  <a:cubicBezTo>
                    <a:pt x="1766" y="56"/>
                    <a:pt x="1333" y="1"/>
                    <a:pt x="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2"/>
            <p:cNvSpPr/>
            <p:nvPr/>
          </p:nvSpPr>
          <p:spPr>
            <a:xfrm>
              <a:off x="6052525" y="3846950"/>
              <a:ext cx="50925" cy="11050"/>
            </a:xfrm>
            <a:custGeom>
              <a:avLst/>
              <a:gdLst/>
              <a:ahLst/>
              <a:cxnLst/>
              <a:rect l="l" t="t" r="r" b="b"/>
              <a:pathLst>
                <a:path w="2037" h="442" extrusionOk="0">
                  <a:moveTo>
                    <a:pt x="1558" y="0"/>
                  </a:moveTo>
                  <a:cubicBezTo>
                    <a:pt x="1405" y="0"/>
                    <a:pt x="1249" y="19"/>
                    <a:pt x="1101" y="19"/>
                  </a:cubicBezTo>
                  <a:cubicBezTo>
                    <a:pt x="1067" y="19"/>
                    <a:pt x="1034" y="18"/>
                    <a:pt x="1001" y="16"/>
                  </a:cubicBezTo>
                  <a:cubicBezTo>
                    <a:pt x="941" y="63"/>
                    <a:pt x="882" y="111"/>
                    <a:pt x="798" y="123"/>
                  </a:cubicBezTo>
                  <a:cubicBezTo>
                    <a:pt x="739" y="135"/>
                    <a:pt x="703" y="135"/>
                    <a:pt x="644" y="135"/>
                  </a:cubicBezTo>
                  <a:lnTo>
                    <a:pt x="477" y="135"/>
                  </a:lnTo>
                  <a:cubicBezTo>
                    <a:pt x="370" y="135"/>
                    <a:pt x="251" y="135"/>
                    <a:pt x="132" y="170"/>
                  </a:cubicBezTo>
                  <a:cubicBezTo>
                    <a:pt x="72" y="194"/>
                    <a:pt x="25" y="242"/>
                    <a:pt x="1" y="290"/>
                  </a:cubicBezTo>
                  <a:cubicBezTo>
                    <a:pt x="256" y="410"/>
                    <a:pt x="517" y="441"/>
                    <a:pt x="781" y="441"/>
                  </a:cubicBezTo>
                  <a:cubicBezTo>
                    <a:pt x="1077" y="441"/>
                    <a:pt x="1375" y="401"/>
                    <a:pt x="1669" y="401"/>
                  </a:cubicBezTo>
                  <a:cubicBezTo>
                    <a:pt x="1736" y="401"/>
                    <a:pt x="1803" y="403"/>
                    <a:pt x="1870" y="409"/>
                  </a:cubicBezTo>
                  <a:lnTo>
                    <a:pt x="2013" y="182"/>
                  </a:lnTo>
                  <a:cubicBezTo>
                    <a:pt x="2025" y="170"/>
                    <a:pt x="2025" y="135"/>
                    <a:pt x="2037" y="111"/>
                  </a:cubicBezTo>
                  <a:cubicBezTo>
                    <a:pt x="1886" y="22"/>
                    <a:pt x="1723" y="0"/>
                    <a:pt x="1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2"/>
            <p:cNvSpPr/>
            <p:nvPr/>
          </p:nvSpPr>
          <p:spPr>
            <a:xfrm>
              <a:off x="5915900" y="3810800"/>
              <a:ext cx="47050" cy="20850"/>
            </a:xfrm>
            <a:custGeom>
              <a:avLst/>
              <a:gdLst/>
              <a:ahLst/>
              <a:cxnLst/>
              <a:rect l="l" t="t" r="r" b="b"/>
              <a:pathLst>
                <a:path w="1882" h="834" extrusionOk="0">
                  <a:moveTo>
                    <a:pt x="668" y="0"/>
                  </a:moveTo>
                  <a:cubicBezTo>
                    <a:pt x="586" y="0"/>
                    <a:pt x="503" y="6"/>
                    <a:pt x="417" y="21"/>
                  </a:cubicBezTo>
                  <a:cubicBezTo>
                    <a:pt x="239" y="235"/>
                    <a:pt x="406" y="652"/>
                    <a:pt x="1" y="723"/>
                  </a:cubicBezTo>
                  <a:cubicBezTo>
                    <a:pt x="87" y="791"/>
                    <a:pt x="209" y="834"/>
                    <a:pt x="306" y="834"/>
                  </a:cubicBezTo>
                  <a:cubicBezTo>
                    <a:pt x="396" y="834"/>
                    <a:pt x="465" y="797"/>
                    <a:pt x="465" y="712"/>
                  </a:cubicBezTo>
                  <a:cubicBezTo>
                    <a:pt x="458" y="358"/>
                    <a:pt x="590" y="292"/>
                    <a:pt x="751" y="292"/>
                  </a:cubicBezTo>
                  <a:cubicBezTo>
                    <a:pt x="846" y="292"/>
                    <a:pt x="952" y="316"/>
                    <a:pt x="1046" y="316"/>
                  </a:cubicBezTo>
                  <a:cubicBezTo>
                    <a:pt x="1076" y="316"/>
                    <a:pt x="1105" y="313"/>
                    <a:pt x="1132" y="307"/>
                  </a:cubicBezTo>
                  <a:cubicBezTo>
                    <a:pt x="1322" y="390"/>
                    <a:pt x="1549" y="295"/>
                    <a:pt x="1739" y="414"/>
                  </a:cubicBezTo>
                  <a:cubicBezTo>
                    <a:pt x="1756" y="418"/>
                    <a:pt x="1774" y="421"/>
                    <a:pt x="1791" y="421"/>
                  </a:cubicBezTo>
                  <a:cubicBezTo>
                    <a:pt x="1822" y="421"/>
                    <a:pt x="1852" y="413"/>
                    <a:pt x="1882" y="390"/>
                  </a:cubicBezTo>
                  <a:cubicBezTo>
                    <a:pt x="1882" y="212"/>
                    <a:pt x="1739" y="176"/>
                    <a:pt x="1596" y="140"/>
                  </a:cubicBezTo>
                  <a:cubicBezTo>
                    <a:pt x="1284" y="93"/>
                    <a:pt x="986" y="0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2"/>
            <p:cNvSpPr/>
            <p:nvPr/>
          </p:nvSpPr>
          <p:spPr>
            <a:xfrm>
              <a:off x="6099250" y="3821425"/>
              <a:ext cx="36775" cy="10875"/>
            </a:xfrm>
            <a:custGeom>
              <a:avLst/>
              <a:gdLst/>
              <a:ahLst/>
              <a:cxnLst/>
              <a:rect l="l" t="t" r="r" b="b"/>
              <a:pathLst>
                <a:path w="1471" h="435" extrusionOk="0">
                  <a:moveTo>
                    <a:pt x="739" y="1"/>
                  </a:moveTo>
                  <a:cubicBezTo>
                    <a:pt x="477" y="1"/>
                    <a:pt x="239" y="13"/>
                    <a:pt x="1" y="13"/>
                  </a:cubicBezTo>
                  <a:lnTo>
                    <a:pt x="1" y="287"/>
                  </a:lnTo>
                  <a:cubicBezTo>
                    <a:pt x="215" y="414"/>
                    <a:pt x="435" y="435"/>
                    <a:pt x="663" y="435"/>
                  </a:cubicBezTo>
                  <a:cubicBezTo>
                    <a:pt x="778" y="435"/>
                    <a:pt x="894" y="429"/>
                    <a:pt x="1013" y="429"/>
                  </a:cubicBezTo>
                  <a:cubicBezTo>
                    <a:pt x="1042" y="375"/>
                    <a:pt x="1097" y="364"/>
                    <a:pt x="1159" y="364"/>
                  </a:cubicBezTo>
                  <a:cubicBezTo>
                    <a:pt x="1204" y="364"/>
                    <a:pt x="1254" y="370"/>
                    <a:pt x="1299" y="370"/>
                  </a:cubicBezTo>
                  <a:cubicBezTo>
                    <a:pt x="1394" y="370"/>
                    <a:pt x="1470" y="342"/>
                    <a:pt x="1454" y="168"/>
                  </a:cubicBezTo>
                  <a:cubicBezTo>
                    <a:pt x="1215" y="120"/>
                    <a:pt x="953" y="132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2"/>
            <p:cNvSpPr/>
            <p:nvPr/>
          </p:nvSpPr>
          <p:spPr>
            <a:xfrm>
              <a:off x="6100450" y="3849700"/>
              <a:ext cx="33075" cy="11650"/>
            </a:xfrm>
            <a:custGeom>
              <a:avLst/>
              <a:gdLst/>
              <a:ahLst/>
              <a:cxnLst/>
              <a:rect l="l" t="t" r="r" b="b"/>
              <a:pathLst>
                <a:path w="1323" h="466" extrusionOk="0">
                  <a:moveTo>
                    <a:pt x="120" y="1"/>
                  </a:moveTo>
                  <a:lnTo>
                    <a:pt x="72" y="60"/>
                  </a:lnTo>
                  <a:cubicBezTo>
                    <a:pt x="1" y="132"/>
                    <a:pt x="13" y="227"/>
                    <a:pt x="72" y="299"/>
                  </a:cubicBezTo>
                  <a:cubicBezTo>
                    <a:pt x="314" y="456"/>
                    <a:pt x="583" y="465"/>
                    <a:pt x="848" y="465"/>
                  </a:cubicBezTo>
                  <a:cubicBezTo>
                    <a:pt x="883" y="465"/>
                    <a:pt x="918" y="465"/>
                    <a:pt x="953" y="465"/>
                  </a:cubicBezTo>
                  <a:cubicBezTo>
                    <a:pt x="1025" y="310"/>
                    <a:pt x="1203" y="358"/>
                    <a:pt x="1322" y="227"/>
                  </a:cubicBezTo>
                  <a:cubicBezTo>
                    <a:pt x="929" y="72"/>
                    <a:pt x="513" y="84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2"/>
            <p:cNvSpPr/>
            <p:nvPr/>
          </p:nvSpPr>
          <p:spPr>
            <a:xfrm>
              <a:off x="6033775" y="3846400"/>
              <a:ext cx="44375" cy="8400"/>
            </a:xfrm>
            <a:custGeom>
              <a:avLst/>
              <a:gdLst/>
              <a:ahLst/>
              <a:cxnLst/>
              <a:rect l="l" t="t" r="r" b="b"/>
              <a:pathLst>
                <a:path w="1775" h="336" extrusionOk="0">
                  <a:moveTo>
                    <a:pt x="854" y="1"/>
                  </a:moveTo>
                  <a:cubicBezTo>
                    <a:pt x="638" y="1"/>
                    <a:pt x="424" y="28"/>
                    <a:pt x="215" y="133"/>
                  </a:cubicBezTo>
                  <a:cubicBezTo>
                    <a:pt x="155" y="133"/>
                    <a:pt x="108" y="145"/>
                    <a:pt x="48" y="145"/>
                  </a:cubicBezTo>
                  <a:cubicBezTo>
                    <a:pt x="1" y="204"/>
                    <a:pt x="1" y="252"/>
                    <a:pt x="48" y="300"/>
                  </a:cubicBezTo>
                  <a:cubicBezTo>
                    <a:pt x="148" y="326"/>
                    <a:pt x="250" y="336"/>
                    <a:pt x="353" y="336"/>
                  </a:cubicBezTo>
                  <a:cubicBezTo>
                    <a:pt x="484" y="336"/>
                    <a:pt x="617" y="320"/>
                    <a:pt x="751" y="300"/>
                  </a:cubicBezTo>
                  <a:cubicBezTo>
                    <a:pt x="810" y="300"/>
                    <a:pt x="858" y="276"/>
                    <a:pt x="917" y="264"/>
                  </a:cubicBezTo>
                  <a:cubicBezTo>
                    <a:pt x="984" y="236"/>
                    <a:pt x="1047" y="219"/>
                    <a:pt x="1111" y="219"/>
                  </a:cubicBezTo>
                  <a:cubicBezTo>
                    <a:pt x="1184" y="219"/>
                    <a:pt x="1257" y="242"/>
                    <a:pt x="1334" y="300"/>
                  </a:cubicBezTo>
                  <a:lnTo>
                    <a:pt x="1477" y="300"/>
                  </a:lnTo>
                  <a:cubicBezTo>
                    <a:pt x="1477" y="276"/>
                    <a:pt x="1489" y="276"/>
                    <a:pt x="1537" y="252"/>
                  </a:cubicBezTo>
                  <a:cubicBezTo>
                    <a:pt x="1543" y="249"/>
                    <a:pt x="1550" y="247"/>
                    <a:pt x="1558" y="247"/>
                  </a:cubicBezTo>
                  <a:cubicBezTo>
                    <a:pt x="1579" y="247"/>
                    <a:pt x="1606" y="258"/>
                    <a:pt x="1632" y="276"/>
                  </a:cubicBezTo>
                  <a:cubicBezTo>
                    <a:pt x="1751" y="240"/>
                    <a:pt x="1775" y="145"/>
                    <a:pt x="1763" y="26"/>
                  </a:cubicBezTo>
                  <a:lnTo>
                    <a:pt x="1763" y="26"/>
                  </a:lnTo>
                  <a:cubicBezTo>
                    <a:pt x="1699" y="32"/>
                    <a:pt x="1636" y="34"/>
                    <a:pt x="1573" y="34"/>
                  </a:cubicBezTo>
                  <a:cubicBezTo>
                    <a:pt x="1332" y="34"/>
                    <a:pt x="1092" y="1"/>
                    <a:pt x="8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2"/>
            <p:cNvSpPr/>
            <p:nvPr/>
          </p:nvSpPr>
          <p:spPr>
            <a:xfrm>
              <a:off x="5963825" y="3840175"/>
              <a:ext cx="31275" cy="10325"/>
            </a:xfrm>
            <a:custGeom>
              <a:avLst/>
              <a:gdLst/>
              <a:ahLst/>
              <a:cxnLst/>
              <a:rect l="l" t="t" r="r" b="b"/>
              <a:pathLst>
                <a:path w="1251" h="413" extrusionOk="0">
                  <a:moveTo>
                    <a:pt x="1" y="1"/>
                  </a:moveTo>
                  <a:lnTo>
                    <a:pt x="1" y="1"/>
                  </a:lnTo>
                  <a:cubicBezTo>
                    <a:pt x="291" y="341"/>
                    <a:pt x="337" y="412"/>
                    <a:pt x="627" y="412"/>
                  </a:cubicBezTo>
                  <a:cubicBezTo>
                    <a:pt x="682" y="412"/>
                    <a:pt x="746" y="410"/>
                    <a:pt x="822" y="406"/>
                  </a:cubicBezTo>
                  <a:cubicBezTo>
                    <a:pt x="859" y="406"/>
                    <a:pt x="897" y="407"/>
                    <a:pt x="935" y="407"/>
                  </a:cubicBezTo>
                  <a:cubicBezTo>
                    <a:pt x="1092" y="407"/>
                    <a:pt x="1241" y="384"/>
                    <a:pt x="1251" y="144"/>
                  </a:cubicBezTo>
                  <a:cubicBezTo>
                    <a:pt x="870" y="96"/>
                    <a:pt x="465" y="7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2"/>
            <p:cNvSpPr/>
            <p:nvPr/>
          </p:nvSpPr>
          <p:spPr>
            <a:xfrm>
              <a:off x="6117125" y="3885375"/>
              <a:ext cx="29200" cy="14075"/>
            </a:xfrm>
            <a:custGeom>
              <a:avLst/>
              <a:gdLst/>
              <a:ahLst/>
              <a:cxnLst/>
              <a:rect l="l" t="t" r="r" b="b"/>
              <a:pathLst>
                <a:path w="1168" h="563" extrusionOk="0">
                  <a:moveTo>
                    <a:pt x="305" y="0"/>
                  </a:moveTo>
                  <a:cubicBezTo>
                    <a:pt x="204" y="0"/>
                    <a:pt x="103" y="7"/>
                    <a:pt x="0" y="26"/>
                  </a:cubicBezTo>
                  <a:lnTo>
                    <a:pt x="143" y="300"/>
                  </a:lnTo>
                  <a:cubicBezTo>
                    <a:pt x="262" y="467"/>
                    <a:pt x="417" y="491"/>
                    <a:pt x="596" y="491"/>
                  </a:cubicBezTo>
                  <a:cubicBezTo>
                    <a:pt x="810" y="419"/>
                    <a:pt x="1155" y="562"/>
                    <a:pt x="1167" y="169"/>
                  </a:cubicBezTo>
                  <a:cubicBezTo>
                    <a:pt x="1143" y="134"/>
                    <a:pt x="1131" y="86"/>
                    <a:pt x="1131" y="62"/>
                  </a:cubicBezTo>
                  <a:cubicBezTo>
                    <a:pt x="853" y="53"/>
                    <a:pt x="580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2"/>
            <p:cNvSpPr/>
            <p:nvPr/>
          </p:nvSpPr>
          <p:spPr>
            <a:xfrm>
              <a:off x="6124275" y="3825600"/>
              <a:ext cx="32450" cy="7475"/>
            </a:xfrm>
            <a:custGeom>
              <a:avLst/>
              <a:gdLst/>
              <a:ahLst/>
              <a:cxnLst/>
              <a:rect l="l" t="t" r="r" b="b"/>
              <a:pathLst>
                <a:path w="1298" h="299" extrusionOk="0">
                  <a:moveTo>
                    <a:pt x="429" y="1"/>
                  </a:moveTo>
                  <a:cubicBezTo>
                    <a:pt x="345" y="179"/>
                    <a:pt x="95" y="84"/>
                    <a:pt x="0" y="262"/>
                  </a:cubicBezTo>
                  <a:cubicBezTo>
                    <a:pt x="393" y="274"/>
                    <a:pt x="762" y="274"/>
                    <a:pt x="1143" y="298"/>
                  </a:cubicBezTo>
                  <a:cubicBezTo>
                    <a:pt x="1191" y="239"/>
                    <a:pt x="1250" y="191"/>
                    <a:pt x="1298" y="131"/>
                  </a:cubicBezTo>
                  <a:cubicBezTo>
                    <a:pt x="1012" y="36"/>
                    <a:pt x="72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2"/>
            <p:cNvSpPr/>
            <p:nvPr/>
          </p:nvSpPr>
          <p:spPr>
            <a:xfrm>
              <a:off x="5944175" y="3818175"/>
              <a:ext cx="15225" cy="3725"/>
            </a:xfrm>
            <a:custGeom>
              <a:avLst/>
              <a:gdLst/>
              <a:ahLst/>
              <a:cxnLst/>
              <a:rect l="l" t="t" r="r" b="b"/>
              <a:pathLst>
                <a:path w="609" h="149" extrusionOk="0">
                  <a:moveTo>
                    <a:pt x="288" y="1"/>
                  </a:moveTo>
                  <a:cubicBezTo>
                    <a:pt x="195" y="1"/>
                    <a:pt x="98" y="18"/>
                    <a:pt x="1" y="24"/>
                  </a:cubicBezTo>
                  <a:cubicBezTo>
                    <a:pt x="122" y="122"/>
                    <a:pt x="252" y="148"/>
                    <a:pt x="383" y="148"/>
                  </a:cubicBezTo>
                  <a:cubicBezTo>
                    <a:pt x="459" y="148"/>
                    <a:pt x="534" y="140"/>
                    <a:pt x="608" y="131"/>
                  </a:cubicBezTo>
                  <a:cubicBezTo>
                    <a:pt x="510" y="26"/>
                    <a:pt x="402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2"/>
            <p:cNvSpPr/>
            <p:nvPr/>
          </p:nvSpPr>
          <p:spPr>
            <a:xfrm>
              <a:off x="5991800" y="3875600"/>
              <a:ext cx="14325" cy="3825"/>
            </a:xfrm>
            <a:custGeom>
              <a:avLst/>
              <a:gdLst/>
              <a:ahLst/>
              <a:cxnLst/>
              <a:rect l="l" t="t" r="r" b="b"/>
              <a:pathLst>
                <a:path w="573" h="153" extrusionOk="0">
                  <a:moveTo>
                    <a:pt x="1" y="1"/>
                  </a:moveTo>
                  <a:cubicBezTo>
                    <a:pt x="90" y="102"/>
                    <a:pt x="182" y="153"/>
                    <a:pt x="278" y="153"/>
                  </a:cubicBezTo>
                  <a:cubicBezTo>
                    <a:pt x="373" y="153"/>
                    <a:pt x="471" y="102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2"/>
            <p:cNvSpPr/>
            <p:nvPr/>
          </p:nvSpPr>
          <p:spPr>
            <a:xfrm>
              <a:off x="5973950" y="3872325"/>
              <a:ext cx="12225" cy="3100"/>
            </a:xfrm>
            <a:custGeom>
              <a:avLst/>
              <a:gdLst/>
              <a:ahLst/>
              <a:cxnLst/>
              <a:rect l="l" t="t" r="r" b="b"/>
              <a:pathLst>
                <a:path w="489" h="124" extrusionOk="0">
                  <a:moveTo>
                    <a:pt x="0" y="1"/>
                  </a:moveTo>
                  <a:cubicBezTo>
                    <a:pt x="79" y="100"/>
                    <a:pt x="174" y="123"/>
                    <a:pt x="275" y="123"/>
                  </a:cubicBezTo>
                  <a:cubicBezTo>
                    <a:pt x="344" y="123"/>
                    <a:pt x="417" y="113"/>
                    <a:pt x="489" y="108"/>
                  </a:cubicBezTo>
                  <a:cubicBezTo>
                    <a:pt x="346" y="1"/>
                    <a:pt x="167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2"/>
            <p:cNvSpPr/>
            <p:nvPr/>
          </p:nvSpPr>
          <p:spPr>
            <a:xfrm>
              <a:off x="6095850" y="3850775"/>
              <a:ext cx="6425" cy="6400"/>
            </a:xfrm>
            <a:custGeom>
              <a:avLst/>
              <a:gdLst/>
              <a:ahLst/>
              <a:cxnLst/>
              <a:rect l="l" t="t" r="r" b="b"/>
              <a:pathLst>
                <a:path w="257" h="256" extrusionOk="0">
                  <a:moveTo>
                    <a:pt x="185" y="0"/>
                  </a:moveTo>
                  <a:cubicBezTo>
                    <a:pt x="1" y="0"/>
                    <a:pt x="83" y="138"/>
                    <a:pt x="137" y="256"/>
                  </a:cubicBezTo>
                  <a:cubicBezTo>
                    <a:pt x="185" y="256"/>
                    <a:pt x="220" y="256"/>
                    <a:pt x="256" y="244"/>
                  </a:cubicBezTo>
                  <a:lnTo>
                    <a:pt x="256" y="6"/>
                  </a:lnTo>
                  <a:cubicBezTo>
                    <a:pt x="229" y="2"/>
                    <a:pt x="205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2"/>
            <p:cNvSpPr/>
            <p:nvPr/>
          </p:nvSpPr>
          <p:spPr>
            <a:xfrm>
              <a:off x="6030800" y="3850300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55" y="1"/>
                  </a:moveTo>
                  <a:cubicBezTo>
                    <a:pt x="84" y="25"/>
                    <a:pt x="36" y="84"/>
                    <a:pt x="1" y="156"/>
                  </a:cubicBezTo>
                  <a:lnTo>
                    <a:pt x="155" y="156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2"/>
            <p:cNvSpPr/>
            <p:nvPr/>
          </p:nvSpPr>
          <p:spPr>
            <a:xfrm>
              <a:off x="5652175" y="3739050"/>
              <a:ext cx="249775" cy="48300"/>
            </a:xfrm>
            <a:custGeom>
              <a:avLst/>
              <a:gdLst/>
              <a:ahLst/>
              <a:cxnLst/>
              <a:rect l="l" t="t" r="r" b="b"/>
              <a:pathLst>
                <a:path w="9991" h="1932" extrusionOk="0">
                  <a:moveTo>
                    <a:pt x="227" y="1"/>
                  </a:moveTo>
                  <a:cubicBezTo>
                    <a:pt x="176" y="1"/>
                    <a:pt x="126" y="16"/>
                    <a:pt x="72" y="45"/>
                  </a:cubicBezTo>
                  <a:cubicBezTo>
                    <a:pt x="13" y="153"/>
                    <a:pt x="1" y="260"/>
                    <a:pt x="37" y="367"/>
                  </a:cubicBezTo>
                  <a:cubicBezTo>
                    <a:pt x="84" y="462"/>
                    <a:pt x="156" y="557"/>
                    <a:pt x="263" y="605"/>
                  </a:cubicBezTo>
                  <a:cubicBezTo>
                    <a:pt x="394" y="665"/>
                    <a:pt x="548" y="688"/>
                    <a:pt x="691" y="688"/>
                  </a:cubicBezTo>
                  <a:lnTo>
                    <a:pt x="1132" y="688"/>
                  </a:lnTo>
                  <a:cubicBezTo>
                    <a:pt x="1182" y="688"/>
                    <a:pt x="1232" y="688"/>
                    <a:pt x="1282" y="688"/>
                  </a:cubicBezTo>
                  <a:cubicBezTo>
                    <a:pt x="1509" y="688"/>
                    <a:pt x="1741" y="696"/>
                    <a:pt x="1965" y="784"/>
                  </a:cubicBezTo>
                  <a:cubicBezTo>
                    <a:pt x="2061" y="796"/>
                    <a:pt x="2168" y="819"/>
                    <a:pt x="2275" y="819"/>
                  </a:cubicBezTo>
                  <a:cubicBezTo>
                    <a:pt x="2811" y="819"/>
                    <a:pt x="3346" y="938"/>
                    <a:pt x="3870" y="1034"/>
                  </a:cubicBezTo>
                  <a:cubicBezTo>
                    <a:pt x="3942" y="1046"/>
                    <a:pt x="4001" y="1057"/>
                    <a:pt x="4073" y="1069"/>
                  </a:cubicBezTo>
                  <a:cubicBezTo>
                    <a:pt x="4144" y="1069"/>
                    <a:pt x="4204" y="1093"/>
                    <a:pt x="4287" y="1093"/>
                  </a:cubicBezTo>
                  <a:cubicBezTo>
                    <a:pt x="4339" y="1089"/>
                    <a:pt x="4390" y="1087"/>
                    <a:pt x="4441" y="1087"/>
                  </a:cubicBezTo>
                  <a:cubicBezTo>
                    <a:pt x="4802" y="1087"/>
                    <a:pt x="5147" y="1188"/>
                    <a:pt x="5501" y="1272"/>
                  </a:cubicBezTo>
                  <a:cubicBezTo>
                    <a:pt x="5566" y="1272"/>
                    <a:pt x="5631" y="1261"/>
                    <a:pt x="5694" y="1261"/>
                  </a:cubicBezTo>
                  <a:cubicBezTo>
                    <a:pt x="5747" y="1261"/>
                    <a:pt x="5798" y="1269"/>
                    <a:pt x="5847" y="1296"/>
                  </a:cubicBezTo>
                  <a:cubicBezTo>
                    <a:pt x="5894" y="1319"/>
                    <a:pt x="5954" y="1331"/>
                    <a:pt x="6013" y="1343"/>
                  </a:cubicBezTo>
                  <a:cubicBezTo>
                    <a:pt x="6073" y="1355"/>
                    <a:pt x="6133" y="1379"/>
                    <a:pt x="6192" y="1379"/>
                  </a:cubicBezTo>
                  <a:cubicBezTo>
                    <a:pt x="6252" y="1379"/>
                    <a:pt x="6311" y="1391"/>
                    <a:pt x="6371" y="1391"/>
                  </a:cubicBezTo>
                  <a:cubicBezTo>
                    <a:pt x="6883" y="1413"/>
                    <a:pt x="7355" y="1644"/>
                    <a:pt x="7882" y="1644"/>
                  </a:cubicBezTo>
                  <a:cubicBezTo>
                    <a:pt x="7917" y="1644"/>
                    <a:pt x="7954" y="1643"/>
                    <a:pt x="7990" y="1641"/>
                  </a:cubicBezTo>
                  <a:cubicBezTo>
                    <a:pt x="8038" y="1641"/>
                    <a:pt x="8085" y="1629"/>
                    <a:pt x="8121" y="1629"/>
                  </a:cubicBezTo>
                  <a:cubicBezTo>
                    <a:pt x="8311" y="1629"/>
                    <a:pt x="8514" y="1629"/>
                    <a:pt x="8680" y="1760"/>
                  </a:cubicBezTo>
                  <a:cubicBezTo>
                    <a:pt x="8928" y="1870"/>
                    <a:pt x="9101" y="1932"/>
                    <a:pt x="9225" y="1932"/>
                  </a:cubicBezTo>
                  <a:cubicBezTo>
                    <a:pt x="9435" y="1932"/>
                    <a:pt x="9500" y="1755"/>
                    <a:pt x="9538" y="1343"/>
                  </a:cubicBezTo>
                  <a:cubicBezTo>
                    <a:pt x="9514" y="1319"/>
                    <a:pt x="9478" y="1296"/>
                    <a:pt x="9454" y="1284"/>
                  </a:cubicBezTo>
                  <a:lnTo>
                    <a:pt x="9407" y="1296"/>
                  </a:lnTo>
                  <a:lnTo>
                    <a:pt x="9454" y="1272"/>
                  </a:lnTo>
                  <a:cubicBezTo>
                    <a:pt x="9490" y="1284"/>
                    <a:pt x="9526" y="1296"/>
                    <a:pt x="9550" y="1331"/>
                  </a:cubicBezTo>
                  <a:cubicBezTo>
                    <a:pt x="9585" y="1331"/>
                    <a:pt x="9620" y="1332"/>
                    <a:pt x="9654" y="1332"/>
                  </a:cubicBezTo>
                  <a:cubicBezTo>
                    <a:pt x="9784" y="1332"/>
                    <a:pt x="9906" y="1318"/>
                    <a:pt x="9990" y="1177"/>
                  </a:cubicBezTo>
                  <a:cubicBezTo>
                    <a:pt x="9407" y="1081"/>
                    <a:pt x="8835" y="986"/>
                    <a:pt x="8264" y="879"/>
                  </a:cubicBezTo>
                  <a:cubicBezTo>
                    <a:pt x="8155" y="831"/>
                    <a:pt x="8041" y="821"/>
                    <a:pt x="7926" y="821"/>
                  </a:cubicBezTo>
                  <a:cubicBezTo>
                    <a:pt x="7848" y="821"/>
                    <a:pt x="7770" y="826"/>
                    <a:pt x="7692" y="826"/>
                  </a:cubicBezTo>
                  <a:cubicBezTo>
                    <a:pt x="7570" y="826"/>
                    <a:pt x="7450" y="815"/>
                    <a:pt x="7335" y="760"/>
                  </a:cubicBezTo>
                  <a:cubicBezTo>
                    <a:pt x="7258" y="771"/>
                    <a:pt x="7178" y="779"/>
                    <a:pt x="7099" y="779"/>
                  </a:cubicBezTo>
                  <a:cubicBezTo>
                    <a:pt x="7008" y="779"/>
                    <a:pt x="6918" y="768"/>
                    <a:pt x="6835" y="736"/>
                  </a:cubicBezTo>
                  <a:cubicBezTo>
                    <a:pt x="6704" y="676"/>
                    <a:pt x="6570" y="676"/>
                    <a:pt x="6436" y="676"/>
                  </a:cubicBezTo>
                  <a:cubicBezTo>
                    <a:pt x="6302" y="676"/>
                    <a:pt x="6168" y="676"/>
                    <a:pt x="6037" y="617"/>
                  </a:cubicBezTo>
                  <a:cubicBezTo>
                    <a:pt x="5973" y="624"/>
                    <a:pt x="5907" y="628"/>
                    <a:pt x="5839" y="628"/>
                  </a:cubicBezTo>
                  <a:cubicBezTo>
                    <a:pt x="5694" y="628"/>
                    <a:pt x="5545" y="610"/>
                    <a:pt x="5406" y="569"/>
                  </a:cubicBezTo>
                  <a:cubicBezTo>
                    <a:pt x="5204" y="486"/>
                    <a:pt x="4966" y="569"/>
                    <a:pt x="4775" y="462"/>
                  </a:cubicBezTo>
                  <a:cubicBezTo>
                    <a:pt x="4764" y="473"/>
                    <a:pt x="4751" y="479"/>
                    <a:pt x="4738" y="479"/>
                  </a:cubicBezTo>
                  <a:cubicBezTo>
                    <a:pt x="4722" y="479"/>
                    <a:pt x="4705" y="470"/>
                    <a:pt x="4692" y="450"/>
                  </a:cubicBezTo>
                  <a:cubicBezTo>
                    <a:pt x="4646" y="399"/>
                    <a:pt x="4603" y="380"/>
                    <a:pt x="4559" y="380"/>
                  </a:cubicBezTo>
                  <a:cubicBezTo>
                    <a:pt x="4511" y="380"/>
                    <a:pt x="4462" y="402"/>
                    <a:pt x="4406" y="426"/>
                  </a:cubicBezTo>
                  <a:cubicBezTo>
                    <a:pt x="3227" y="367"/>
                    <a:pt x="2072" y="188"/>
                    <a:pt x="906" y="34"/>
                  </a:cubicBezTo>
                  <a:cubicBezTo>
                    <a:pt x="816" y="28"/>
                    <a:pt x="727" y="22"/>
                    <a:pt x="639" y="22"/>
                  </a:cubicBezTo>
                  <a:cubicBezTo>
                    <a:pt x="551" y="22"/>
                    <a:pt x="465" y="28"/>
                    <a:pt x="382" y="45"/>
                  </a:cubicBezTo>
                  <a:cubicBezTo>
                    <a:pt x="328" y="16"/>
                    <a:pt x="278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2"/>
            <p:cNvSpPr/>
            <p:nvPr/>
          </p:nvSpPr>
          <p:spPr>
            <a:xfrm>
              <a:off x="5811725" y="3796825"/>
              <a:ext cx="108075" cy="26700"/>
            </a:xfrm>
            <a:custGeom>
              <a:avLst/>
              <a:gdLst/>
              <a:ahLst/>
              <a:cxnLst/>
              <a:rect l="l" t="t" r="r" b="b"/>
              <a:pathLst>
                <a:path w="4323" h="1068" extrusionOk="0">
                  <a:moveTo>
                    <a:pt x="742" y="1"/>
                  </a:moveTo>
                  <a:cubicBezTo>
                    <a:pt x="683" y="1"/>
                    <a:pt x="622" y="12"/>
                    <a:pt x="560" y="32"/>
                  </a:cubicBezTo>
                  <a:cubicBezTo>
                    <a:pt x="513" y="56"/>
                    <a:pt x="441" y="92"/>
                    <a:pt x="405" y="151"/>
                  </a:cubicBezTo>
                  <a:cubicBezTo>
                    <a:pt x="346" y="378"/>
                    <a:pt x="1" y="532"/>
                    <a:pt x="286" y="818"/>
                  </a:cubicBezTo>
                  <a:cubicBezTo>
                    <a:pt x="894" y="925"/>
                    <a:pt x="1501" y="830"/>
                    <a:pt x="2132" y="937"/>
                  </a:cubicBezTo>
                  <a:cubicBezTo>
                    <a:pt x="2290" y="965"/>
                    <a:pt x="2453" y="973"/>
                    <a:pt x="2620" y="973"/>
                  </a:cubicBezTo>
                  <a:cubicBezTo>
                    <a:pt x="2847" y="973"/>
                    <a:pt x="3079" y="958"/>
                    <a:pt x="3312" y="958"/>
                  </a:cubicBezTo>
                  <a:cubicBezTo>
                    <a:pt x="3575" y="958"/>
                    <a:pt x="3838" y="977"/>
                    <a:pt x="4096" y="1056"/>
                  </a:cubicBezTo>
                  <a:cubicBezTo>
                    <a:pt x="4115" y="1064"/>
                    <a:pt x="4131" y="1068"/>
                    <a:pt x="4147" y="1068"/>
                  </a:cubicBezTo>
                  <a:cubicBezTo>
                    <a:pt x="4223" y="1068"/>
                    <a:pt x="4267" y="983"/>
                    <a:pt x="4287" y="913"/>
                  </a:cubicBezTo>
                  <a:cubicBezTo>
                    <a:pt x="4323" y="794"/>
                    <a:pt x="4239" y="747"/>
                    <a:pt x="4144" y="711"/>
                  </a:cubicBezTo>
                  <a:cubicBezTo>
                    <a:pt x="4037" y="687"/>
                    <a:pt x="3965" y="640"/>
                    <a:pt x="3918" y="556"/>
                  </a:cubicBezTo>
                  <a:cubicBezTo>
                    <a:pt x="3812" y="503"/>
                    <a:pt x="3702" y="490"/>
                    <a:pt x="3593" y="490"/>
                  </a:cubicBezTo>
                  <a:cubicBezTo>
                    <a:pt x="3482" y="490"/>
                    <a:pt x="3371" y="504"/>
                    <a:pt x="3263" y="504"/>
                  </a:cubicBezTo>
                  <a:cubicBezTo>
                    <a:pt x="3142" y="504"/>
                    <a:pt x="3025" y="486"/>
                    <a:pt x="2918" y="413"/>
                  </a:cubicBezTo>
                  <a:lnTo>
                    <a:pt x="2929" y="413"/>
                  </a:lnTo>
                  <a:cubicBezTo>
                    <a:pt x="2851" y="364"/>
                    <a:pt x="2767" y="353"/>
                    <a:pt x="2681" y="353"/>
                  </a:cubicBezTo>
                  <a:cubicBezTo>
                    <a:pt x="2614" y="353"/>
                    <a:pt x="2546" y="359"/>
                    <a:pt x="2479" y="359"/>
                  </a:cubicBezTo>
                  <a:cubicBezTo>
                    <a:pt x="2383" y="359"/>
                    <a:pt x="2290" y="346"/>
                    <a:pt x="2203" y="282"/>
                  </a:cubicBezTo>
                  <a:cubicBezTo>
                    <a:pt x="2144" y="282"/>
                    <a:pt x="2096" y="270"/>
                    <a:pt x="2048" y="270"/>
                  </a:cubicBezTo>
                  <a:cubicBezTo>
                    <a:pt x="1983" y="330"/>
                    <a:pt x="1914" y="360"/>
                    <a:pt x="1843" y="360"/>
                  </a:cubicBezTo>
                  <a:cubicBezTo>
                    <a:pt x="1772" y="360"/>
                    <a:pt x="1697" y="330"/>
                    <a:pt x="1620" y="270"/>
                  </a:cubicBezTo>
                  <a:cubicBezTo>
                    <a:pt x="1429" y="223"/>
                    <a:pt x="1251" y="163"/>
                    <a:pt x="1060" y="116"/>
                  </a:cubicBezTo>
                  <a:cubicBezTo>
                    <a:pt x="959" y="38"/>
                    <a:pt x="853" y="1"/>
                    <a:pt x="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2"/>
            <p:cNvSpPr/>
            <p:nvPr/>
          </p:nvSpPr>
          <p:spPr>
            <a:xfrm>
              <a:off x="5980200" y="3795900"/>
              <a:ext cx="94375" cy="10175"/>
            </a:xfrm>
            <a:custGeom>
              <a:avLst/>
              <a:gdLst/>
              <a:ahLst/>
              <a:cxnLst/>
              <a:rect l="l" t="t" r="r" b="b"/>
              <a:pathLst>
                <a:path w="3775" h="407" extrusionOk="0">
                  <a:moveTo>
                    <a:pt x="2260" y="0"/>
                  </a:moveTo>
                  <a:cubicBezTo>
                    <a:pt x="2000" y="0"/>
                    <a:pt x="1739" y="13"/>
                    <a:pt x="1477" y="34"/>
                  </a:cubicBezTo>
                  <a:lnTo>
                    <a:pt x="1358" y="34"/>
                  </a:lnTo>
                  <a:cubicBezTo>
                    <a:pt x="1279" y="48"/>
                    <a:pt x="1199" y="53"/>
                    <a:pt x="1118" y="53"/>
                  </a:cubicBezTo>
                  <a:cubicBezTo>
                    <a:pt x="946" y="53"/>
                    <a:pt x="769" y="31"/>
                    <a:pt x="594" y="31"/>
                  </a:cubicBezTo>
                  <a:cubicBezTo>
                    <a:pt x="388" y="31"/>
                    <a:pt x="186" y="62"/>
                    <a:pt x="0" y="200"/>
                  </a:cubicBezTo>
                  <a:cubicBezTo>
                    <a:pt x="510" y="317"/>
                    <a:pt x="1025" y="342"/>
                    <a:pt x="1542" y="342"/>
                  </a:cubicBezTo>
                  <a:cubicBezTo>
                    <a:pt x="1928" y="342"/>
                    <a:pt x="2314" y="328"/>
                    <a:pt x="2699" y="328"/>
                  </a:cubicBezTo>
                  <a:cubicBezTo>
                    <a:pt x="2799" y="328"/>
                    <a:pt x="2900" y="329"/>
                    <a:pt x="3001" y="331"/>
                  </a:cubicBezTo>
                  <a:cubicBezTo>
                    <a:pt x="3148" y="331"/>
                    <a:pt x="3307" y="407"/>
                    <a:pt x="3456" y="407"/>
                  </a:cubicBezTo>
                  <a:cubicBezTo>
                    <a:pt x="3572" y="407"/>
                    <a:pt x="3681" y="361"/>
                    <a:pt x="3775" y="200"/>
                  </a:cubicBezTo>
                  <a:cubicBezTo>
                    <a:pt x="3271" y="51"/>
                    <a:pt x="2767" y="0"/>
                    <a:pt x="2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2"/>
            <p:cNvSpPr/>
            <p:nvPr/>
          </p:nvSpPr>
          <p:spPr>
            <a:xfrm>
              <a:off x="5932575" y="3790050"/>
              <a:ext cx="84250" cy="10875"/>
            </a:xfrm>
            <a:custGeom>
              <a:avLst/>
              <a:gdLst/>
              <a:ahLst/>
              <a:cxnLst/>
              <a:rect l="l" t="t" r="r" b="b"/>
              <a:pathLst>
                <a:path w="3370" h="435" extrusionOk="0">
                  <a:moveTo>
                    <a:pt x="169" y="1"/>
                  </a:moveTo>
                  <a:cubicBezTo>
                    <a:pt x="103" y="1"/>
                    <a:pt x="28" y="22"/>
                    <a:pt x="0" y="113"/>
                  </a:cubicBezTo>
                  <a:cubicBezTo>
                    <a:pt x="393" y="354"/>
                    <a:pt x="552" y="434"/>
                    <a:pt x="1039" y="434"/>
                  </a:cubicBezTo>
                  <a:cubicBezTo>
                    <a:pt x="1201" y="434"/>
                    <a:pt x="1399" y="425"/>
                    <a:pt x="1655" y="410"/>
                  </a:cubicBezTo>
                  <a:cubicBezTo>
                    <a:pt x="1878" y="338"/>
                    <a:pt x="2105" y="320"/>
                    <a:pt x="2332" y="320"/>
                  </a:cubicBezTo>
                  <a:cubicBezTo>
                    <a:pt x="2544" y="320"/>
                    <a:pt x="2756" y="335"/>
                    <a:pt x="2966" y="335"/>
                  </a:cubicBezTo>
                  <a:cubicBezTo>
                    <a:pt x="3086" y="335"/>
                    <a:pt x="3204" y="331"/>
                    <a:pt x="3322" y="315"/>
                  </a:cubicBezTo>
                  <a:lnTo>
                    <a:pt x="3370" y="256"/>
                  </a:lnTo>
                  <a:cubicBezTo>
                    <a:pt x="3275" y="220"/>
                    <a:pt x="3203" y="149"/>
                    <a:pt x="3120" y="149"/>
                  </a:cubicBezTo>
                  <a:cubicBezTo>
                    <a:pt x="2167" y="113"/>
                    <a:pt x="1179" y="149"/>
                    <a:pt x="227" y="6"/>
                  </a:cubicBezTo>
                  <a:cubicBezTo>
                    <a:pt x="210" y="3"/>
                    <a:pt x="190" y="1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2"/>
            <p:cNvSpPr/>
            <p:nvPr/>
          </p:nvSpPr>
          <p:spPr>
            <a:xfrm>
              <a:off x="5800125" y="3780825"/>
              <a:ext cx="48225" cy="21100"/>
            </a:xfrm>
            <a:custGeom>
              <a:avLst/>
              <a:gdLst/>
              <a:ahLst/>
              <a:cxnLst/>
              <a:rect l="l" t="t" r="r" b="b"/>
              <a:pathLst>
                <a:path w="1929" h="844" extrusionOk="0">
                  <a:moveTo>
                    <a:pt x="1074" y="1"/>
                  </a:moveTo>
                  <a:cubicBezTo>
                    <a:pt x="1005" y="1"/>
                    <a:pt x="931" y="18"/>
                    <a:pt x="857" y="41"/>
                  </a:cubicBezTo>
                  <a:cubicBezTo>
                    <a:pt x="786" y="65"/>
                    <a:pt x="738" y="77"/>
                    <a:pt x="679" y="101"/>
                  </a:cubicBezTo>
                  <a:cubicBezTo>
                    <a:pt x="465" y="184"/>
                    <a:pt x="226" y="148"/>
                    <a:pt x="48" y="315"/>
                  </a:cubicBezTo>
                  <a:cubicBezTo>
                    <a:pt x="0" y="601"/>
                    <a:pt x="262" y="613"/>
                    <a:pt x="405" y="696"/>
                  </a:cubicBezTo>
                  <a:cubicBezTo>
                    <a:pt x="524" y="744"/>
                    <a:pt x="643" y="803"/>
                    <a:pt x="762" y="839"/>
                  </a:cubicBezTo>
                  <a:cubicBezTo>
                    <a:pt x="776" y="842"/>
                    <a:pt x="790" y="843"/>
                    <a:pt x="804" y="843"/>
                  </a:cubicBezTo>
                  <a:cubicBezTo>
                    <a:pt x="849" y="843"/>
                    <a:pt x="893" y="828"/>
                    <a:pt x="929" y="791"/>
                  </a:cubicBezTo>
                  <a:cubicBezTo>
                    <a:pt x="1119" y="779"/>
                    <a:pt x="1310" y="779"/>
                    <a:pt x="1512" y="756"/>
                  </a:cubicBezTo>
                  <a:cubicBezTo>
                    <a:pt x="1512" y="565"/>
                    <a:pt x="1608" y="494"/>
                    <a:pt x="1762" y="494"/>
                  </a:cubicBezTo>
                  <a:cubicBezTo>
                    <a:pt x="1810" y="446"/>
                    <a:pt x="1846" y="422"/>
                    <a:pt x="1893" y="398"/>
                  </a:cubicBezTo>
                  <a:cubicBezTo>
                    <a:pt x="1905" y="375"/>
                    <a:pt x="1905" y="363"/>
                    <a:pt x="1929" y="327"/>
                  </a:cubicBezTo>
                  <a:cubicBezTo>
                    <a:pt x="1774" y="148"/>
                    <a:pt x="1548" y="208"/>
                    <a:pt x="1358" y="184"/>
                  </a:cubicBezTo>
                  <a:cubicBezTo>
                    <a:pt x="1284" y="45"/>
                    <a:pt x="1184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2"/>
            <p:cNvSpPr/>
            <p:nvPr/>
          </p:nvSpPr>
          <p:spPr>
            <a:xfrm>
              <a:off x="6055200" y="3800375"/>
              <a:ext cx="69375" cy="9375"/>
            </a:xfrm>
            <a:custGeom>
              <a:avLst/>
              <a:gdLst/>
              <a:ahLst/>
              <a:cxnLst/>
              <a:rect l="l" t="t" r="r" b="b"/>
              <a:pathLst>
                <a:path w="2775" h="375" extrusionOk="0">
                  <a:moveTo>
                    <a:pt x="1091" y="1"/>
                  </a:moveTo>
                  <a:cubicBezTo>
                    <a:pt x="978" y="1"/>
                    <a:pt x="865" y="3"/>
                    <a:pt x="751" y="9"/>
                  </a:cubicBezTo>
                  <a:cubicBezTo>
                    <a:pt x="644" y="122"/>
                    <a:pt x="519" y="143"/>
                    <a:pt x="389" y="143"/>
                  </a:cubicBezTo>
                  <a:cubicBezTo>
                    <a:pt x="314" y="143"/>
                    <a:pt x="237" y="136"/>
                    <a:pt x="161" y="136"/>
                  </a:cubicBezTo>
                  <a:cubicBezTo>
                    <a:pt x="107" y="136"/>
                    <a:pt x="53" y="140"/>
                    <a:pt x="1" y="152"/>
                  </a:cubicBezTo>
                  <a:cubicBezTo>
                    <a:pt x="331" y="276"/>
                    <a:pt x="669" y="289"/>
                    <a:pt x="1008" y="289"/>
                  </a:cubicBezTo>
                  <a:cubicBezTo>
                    <a:pt x="1094" y="289"/>
                    <a:pt x="1181" y="288"/>
                    <a:pt x="1267" y="288"/>
                  </a:cubicBezTo>
                  <a:cubicBezTo>
                    <a:pt x="1429" y="288"/>
                    <a:pt x="1590" y="291"/>
                    <a:pt x="1751" y="307"/>
                  </a:cubicBezTo>
                  <a:cubicBezTo>
                    <a:pt x="1942" y="307"/>
                    <a:pt x="2139" y="375"/>
                    <a:pt x="2325" y="375"/>
                  </a:cubicBezTo>
                  <a:cubicBezTo>
                    <a:pt x="2488" y="375"/>
                    <a:pt x="2642" y="323"/>
                    <a:pt x="2775" y="128"/>
                  </a:cubicBezTo>
                  <a:cubicBezTo>
                    <a:pt x="2218" y="69"/>
                    <a:pt x="1661" y="1"/>
                    <a:pt x="1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2"/>
            <p:cNvSpPr/>
            <p:nvPr/>
          </p:nvSpPr>
          <p:spPr>
            <a:xfrm>
              <a:off x="5799825" y="3767625"/>
              <a:ext cx="52400" cy="14250"/>
            </a:xfrm>
            <a:custGeom>
              <a:avLst/>
              <a:gdLst/>
              <a:ahLst/>
              <a:cxnLst/>
              <a:rect l="l" t="t" r="r" b="b"/>
              <a:pathLst>
                <a:path w="2096" h="570" extrusionOk="0">
                  <a:moveTo>
                    <a:pt x="143" y="1"/>
                  </a:moveTo>
                  <a:cubicBezTo>
                    <a:pt x="119" y="1"/>
                    <a:pt x="96" y="4"/>
                    <a:pt x="72" y="10"/>
                  </a:cubicBezTo>
                  <a:cubicBezTo>
                    <a:pt x="12" y="57"/>
                    <a:pt x="0" y="129"/>
                    <a:pt x="0" y="212"/>
                  </a:cubicBezTo>
                  <a:cubicBezTo>
                    <a:pt x="12" y="284"/>
                    <a:pt x="60" y="343"/>
                    <a:pt x="119" y="391"/>
                  </a:cubicBezTo>
                  <a:cubicBezTo>
                    <a:pt x="227" y="438"/>
                    <a:pt x="322" y="462"/>
                    <a:pt x="441" y="486"/>
                  </a:cubicBezTo>
                  <a:cubicBezTo>
                    <a:pt x="598" y="508"/>
                    <a:pt x="753" y="513"/>
                    <a:pt x="909" y="513"/>
                  </a:cubicBezTo>
                  <a:cubicBezTo>
                    <a:pt x="1045" y="513"/>
                    <a:pt x="1182" y="509"/>
                    <a:pt x="1318" y="509"/>
                  </a:cubicBezTo>
                  <a:cubicBezTo>
                    <a:pt x="1533" y="509"/>
                    <a:pt x="1748" y="519"/>
                    <a:pt x="1965" y="569"/>
                  </a:cubicBezTo>
                  <a:lnTo>
                    <a:pt x="2096" y="438"/>
                  </a:lnTo>
                  <a:cubicBezTo>
                    <a:pt x="1548" y="129"/>
                    <a:pt x="953" y="81"/>
                    <a:pt x="346" y="22"/>
                  </a:cubicBezTo>
                  <a:cubicBezTo>
                    <a:pt x="346" y="34"/>
                    <a:pt x="334" y="34"/>
                    <a:pt x="298" y="57"/>
                  </a:cubicBezTo>
                  <a:cubicBezTo>
                    <a:pt x="292" y="60"/>
                    <a:pt x="286" y="62"/>
                    <a:pt x="279" y="62"/>
                  </a:cubicBezTo>
                  <a:cubicBezTo>
                    <a:pt x="258" y="62"/>
                    <a:pt x="233" y="46"/>
                    <a:pt x="215" y="10"/>
                  </a:cubicBezTo>
                  <a:cubicBezTo>
                    <a:pt x="191" y="4"/>
                    <a:pt x="167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2"/>
            <p:cNvSpPr/>
            <p:nvPr/>
          </p:nvSpPr>
          <p:spPr>
            <a:xfrm>
              <a:off x="6098975" y="3803575"/>
              <a:ext cx="50925" cy="8650"/>
            </a:xfrm>
            <a:custGeom>
              <a:avLst/>
              <a:gdLst/>
              <a:ahLst/>
              <a:cxnLst/>
              <a:rect l="l" t="t" r="r" b="b"/>
              <a:pathLst>
                <a:path w="2037" h="346" extrusionOk="0">
                  <a:moveTo>
                    <a:pt x="1024" y="0"/>
                  </a:moveTo>
                  <a:cubicBezTo>
                    <a:pt x="884" y="135"/>
                    <a:pt x="724" y="161"/>
                    <a:pt x="559" y="161"/>
                  </a:cubicBezTo>
                  <a:cubicBezTo>
                    <a:pt x="455" y="161"/>
                    <a:pt x="348" y="151"/>
                    <a:pt x="242" y="151"/>
                  </a:cubicBezTo>
                  <a:cubicBezTo>
                    <a:pt x="160" y="151"/>
                    <a:pt x="79" y="157"/>
                    <a:pt x="0" y="179"/>
                  </a:cubicBezTo>
                  <a:cubicBezTo>
                    <a:pt x="167" y="346"/>
                    <a:pt x="393" y="262"/>
                    <a:pt x="583" y="310"/>
                  </a:cubicBezTo>
                  <a:lnTo>
                    <a:pt x="2024" y="310"/>
                  </a:lnTo>
                  <a:cubicBezTo>
                    <a:pt x="2024" y="250"/>
                    <a:pt x="2036" y="191"/>
                    <a:pt x="2036" y="131"/>
                  </a:cubicBezTo>
                  <a:cubicBezTo>
                    <a:pt x="2024" y="84"/>
                    <a:pt x="2012" y="60"/>
                    <a:pt x="2012" y="12"/>
                  </a:cubicBezTo>
                  <a:cubicBezTo>
                    <a:pt x="1834" y="25"/>
                    <a:pt x="1659" y="38"/>
                    <a:pt x="1484" y="38"/>
                  </a:cubicBezTo>
                  <a:cubicBezTo>
                    <a:pt x="1332" y="38"/>
                    <a:pt x="1179" y="28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2"/>
            <p:cNvSpPr/>
            <p:nvPr/>
          </p:nvSpPr>
          <p:spPr>
            <a:xfrm>
              <a:off x="5809050" y="3775325"/>
              <a:ext cx="39900" cy="10425"/>
            </a:xfrm>
            <a:custGeom>
              <a:avLst/>
              <a:gdLst/>
              <a:ahLst/>
              <a:cxnLst/>
              <a:rect l="l" t="t" r="r" b="b"/>
              <a:pathLst>
                <a:path w="1596" h="417" extrusionOk="0">
                  <a:moveTo>
                    <a:pt x="249" y="1"/>
                  </a:moveTo>
                  <a:cubicBezTo>
                    <a:pt x="167" y="1"/>
                    <a:pt x="84" y="4"/>
                    <a:pt x="0" y="11"/>
                  </a:cubicBezTo>
                  <a:cubicBezTo>
                    <a:pt x="24" y="380"/>
                    <a:pt x="405" y="202"/>
                    <a:pt x="572" y="416"/>
                  </a:cubicBezTo>
                  <a:cubicBezTo>
                    <a:pt x="640" y="382"/>
                    <a:pt x="711" y="367"/>
                    <a:pt x="782" y="367"/>
                  </a:cubicBezTo>
                  <a:cubicBezTo>
                    <a:pt x="860" y="367"/>
                    <a:pt x="938" y="385"/>
                    <a:pt x="1012" y="416"/>
                  </a:cubicBezTo>
                  <a:cubicBezTo>
                    <a:pt x="1105" y="287"/>
                    <a:pt x="1228" y="275"/>
                    <a:pt x="1353" y="275"/>
                  </a:cubicBezTo>
                  <a:cubicBezTo>
                    <a:pt x="1384" y="275"/>
                    <a:pt x="1415" y="275"/>
                    <a:pt x="1446" y="275"/>
                  </a:cubicBezTo>
                  <a:cubicBezTo>
                    <a:pt x="1498" y="275"/>
                    <a:pt x="1548" y="273"/>
                    <a:pt x="1596" y="261"/>
                  </a:cubicBezTo>
                  <a:cubicBezTo>
                    <a:pt x="1151" y="110"/>
                    <a:pt x="714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2"/>
            <p:cNvSpPr/>
            <p:nvPr/>
          </p:nvSpPr>
          <p:spPr>
            <a:xfrm>
              <a:off x="5973950" y="3796075"/>
              <a:ext cx="42000" cy="4850"/>
            </a:xfrm>
            <a:custGeom>
              <a:avLst/>
              <a:gdLst/>
              <a:ahLst/>
              <a:cxnLst/>
              <a:rect l="l" t="t" r="r" b="b"/>
              <a:pathLst>
                <a:path w="1680" h="194" extrusionOk="0">
                  <a:moveTo>
                    <a:pt x="679" y="0"/>
                  </a:moveTo>
                  <a:cubicBezTo>
                    <a:pt x="450" y="0"/>
                    <a:pt x="223" y="39"/>
                    <a:pt x="0" y="169"/>
                  </a:cubicBezTo>
                  <a:cubicBezTo>
                    <a:pt x="96" y="169"/>
                    <a:pt x="167" y="181"/>
                    <a:pt x="274" y="193"/>
                  </a:cubicBezTo>
                  <a:cubicBezTo>
                    <a:pt x="390" y="166"/>
                    <a:pt x="509" y="158"/>
                    <a:pt x="630" y="158"/>
                  </a:cubicBezTo>
                  <a:cubicBezTo>
                    <a:pt x="794" y="158"/>
                    <a:pt x="962" y="173"/>
                    <a:pt x="1128" y="173"/>
                  </a:cubicBezTo>
                  <a:cubicBezTo>
                    <a:pt x="1315" y="173"/>
                    <a:pt x="1501" y="154"/>
                    <a:pt x="1679" y="74"/>
                  </a:cubicBezTo>
                  <a:lnTo>
                    <a:pt x="1679" y="74"/>
                  </a:lnTo>
                  <a:cubicBezTo>
                    <a:pt x="1665" y="75"/>
                    <a:pt x="1651" y="75"/>
                    <a:pt x="1638" y="75"/>
                  </a:cubicBezTo>
                  <a:cubicBezTo>
                    <a:pt x="1319" y="75"/>
                    <a:pt x="998" y="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2"/>
            <p:cNvSpPr/>
            <p:nvPr/>
          </p:nvSpPr>
          <p:spPr>
            <a:xfrm>
              <a:off x="5847150" y="3789000"/>
              <a:ext cx="22650" cy="7450"/>
            </a:xfrm>
            <a:custGeom>
              <a:avLst/>
              <a:gdLst/>
              <a:ahLst/>
              <a:cxnLst/>
              <a:rect l="l" t="t" r="r" b="b"/>
              <a:pathLst>
                <a:path w="906" h="298" extrusionOk="0">
                  <a:moveTo>
                    <a:pt x="60" y="0"/>
                  </a:moveTo>
                  <a:lnTo>
                    <a:pt x="24" y="36"/>
                  </a:lnTo>
                  <a:cubicBezTo>
                    <a:pt x="0" y="71"/>
                    <a:pt x="0" y="119"/>
                    <a:pt x="48" y="167"/>
                  </a:cubicBezTo>
                  <a:cubicBezTo>
                    <a:pt x="192" y="232"/>
                    <a:pt x="333" y="298"/>
                    <a:pt x="488" y="298"/>
                  </a:cubicBezTo>
                  <a:cubicBezTo>
                    <a:pt x="614" y="298"/>
                    <a:pt x="750" y="254"/>
                    <a:pt x="905" y="131"/>
                  </a:cubicBezTo>
                  <a:cubicBezTo>
                    <a:pt x="720" y="24"/>
                    <a:pt x="542" y="15"/>
                    <a:pt x="376" y="15"/>
                  </a:cubicBezTo>
                  <a:cubicBezTo>
                    <a:pt x="345" y="15"/>
                    <a:pt x="313" y="16"/>
                    <a:pt x="283" y="16"/>
                  </a:cubicBezTo>
                  <a:cubicBezTo>
                    <a:pt x="206" y="16"/>
                    <a:pt x="131" y="14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2"/>
            <p:cNvSpPr/>
            <p:nvPr/>
          </p:nvSpPr>
          <p:spPr>
            <a:xfrm>
              <a:off x="5884350" y="3805650"/>
              <a:ext cx="25325" cy="5625"/>
            </a:xfrm>
            <a:custGeom>
              <a:avLst/>
              <a:gdLst/>
              <a:ahLst/>
              <a:cxnLst/>
              <a:rect l="l" t="t" r="r" b="b"/>
              <a:pathLst>
                <a:path w="1013" h="225" extrusionOk="0">
                  <a:moveTo>
                    <a:pt x="1" y="48"/>
                  </a:moveTo>
                  <a:lnTo>
                    <a:pt x="1" y="48"/>
                  </a:lnTo>
                  <a:cubicBezTo>
                    <a:pt x="143" y="191"/>
                    <a:pt x="302" y="224"/>
                    <a:pt x="467" y="224"/>
                  </a:cubicBezTo>
                  <a:cubicBezTo>
                    <a:pt x="612" y="224"/>
                    <a:pt x="762" y="198"/>
                    <a:pt x="909" y="198"/>
                  </a:cubicBezTo>
                  <a:cubicBezTo>
                    <a:pt x="944" y="198"/>
                    <a:pt x="978" y="200"/>
                    <a:pt x="1013" y="203"/>
                  </a:cubicBezTo>
                  <a:cubicBezTo>
                    <a:pt x="703" y="1"/>
                    <a:pt x="346" y="96"/>
                    <a:pt x="1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2"/>
            <p:cNvSpPr/>
            <p:nvPr/>
          </p:nvSpPr>
          <p:spPr>
            <a:xfrm>
              <a:off x="5855775" y="3774600"/>
              <a:ext cx="13725" cy="6975"/>
            </a:xfrm>
            <a:custGeom>
              <a:avLst/>
              <a:gdLst/>
              <a:ahLst/>
              <a:cxnLst/>
              <a:rect l="l" t="t" r="r" b="b"/>
              <a:pathLst>
                <a:path w="549" h="279" extrusionOk="0">
                  <a:moveTo>
                    <a:pt x="249" y="0"/>
                  </a:moveTo>
                  <a:cubicBezTo>
                    <a:pt x="178" y="0"/>
                    <a:pt x="97" y="43"/>
                    <a:pt x="1" y="147"/>
                  </a:cubicBezTo>
                  <a:cubicBezTo>
                    <a:pt x="36" y="207"/>
                    <a:pt x="84" y="266"/>
                    <a:pt x="144" y="278"/>
                  </a:cubicBezTo>
                  <a:lnTo>
                    <a:pt x="548" y="278"/>
                  </a:lnTo>
                  <a:cubicBezTo>
                    <a:pt x="465" y="127"/>
                    <a:pt x="373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2"/>
            <p:cNvSpPr/>
            <p:nvPr/>
          </p:nvSpPr>
          <p:spPr>
            <a:xfrm>
              <a:off x="5866200" y="3803575"/>
              <a:ext cx="18175" cy="4075"/>
            </a:xfrm>
            <a:custGeom>
              <a:avLst/>
              <a:gdLst/>
              <a:ahLst/>
              <a:cxnLst/>
              <a:rect l="l" t="t" r="r" b="b"/>
              <a:pathLst>
                <a:path w="727" h="163" extrusionOk="0">
                  <a:moveTo>
                    <a:pt x="0" y="12"/>
                  </a:moveTo>
                  <a:lnTo>
                    <a:pt x="0" y="12"/>
                  </a:lnTo>
                  <a:cubicBezTo>
                    <a:pt x="104" y="135"/>
                    <a:pt x="227" y="163"/>
                    <a:pt x="356" y="163"/>
                  </a:cubicBezTo>
                  <a:cubicBezTo>
                    <a:pt x="465" y="163"/>
                    <a:pt x="579" y="142"/>
                    <a:pt x="689" y="142"/>
                  </a:cubicBezTo>
                  <a:cubicBezTo>
                    <a:pt x="702" y="142"/>
                    <a:pt x="714" y="143"/>
                    <a:pt x="727" y="143"/>
                  </a:cubicBezTo>
                  <a:cubicBezTo>
                    <a:pt x="500" y="0"/>
                    <a:pt x="250" y="60"/>
                    <a:pt x="0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2"/>
            <p:cNvSpPr/>
            <p:nvPr/>
          </p:nvSpPr>
          <p:spPr>
            <a:xfrm>
              <a:off x="6056100" y="3781550"/>
              <a:ext cx="17600" cy="5025"/>
            </a:xfrm>
            <a:custGeom>
              <a:avLst/>
              <a:gdLst/>
              <a:ahLst/>
              <a:cxnLst/>
              <a:rect l="l" t="t" r="r" b="b"/>
              <a:pathLst>
                <a:path w="704" h="201" extrusionOk="0">
                  <a:moveTo>
                    <a:pt x="203" y="0"/>
                  </a:moveTo>
                  <a:cubicBezTo>
                    <a:pt x="143" y="60"/>
                    <a:pt x="60" y="108"/>
                    <a:pt x="1" y="167"/>
                  </a:cubicBezTo>
                  <a:cubicBezTo>
                    <a:pt x="26" y="184"/>
                    <a:pt x="45" y="201"/>
                    <a:pt x="67" y="201"/>
                  </a:cubicBezTo>
                  <a:cubicBezTo>
                    <a:pt x="76" y="201"/>
                    <a:pt x="85" y="198"/>
                    <a:pt x="96" y="191"/>
                  </a:cubicBezTo>
                  <a:cubicBezTo>
                    <a:pt x="163" y="171"/>
                    <a:pt x="235" y="170"/>
                    <a:pt x="306" y="170"/>
                  </a:cubicBezTo>
                  <a:cubicBezTo>
                    <a:pt x="317" y="170"/>
                    <a:pt x="328" y="170"/>
                    <a:pt x="339" y="170"/>
                  </a:cubicBezTo>
                  <a:cubicBezTo>
                    <a:pt x="471" y="170"/>
                    <a:pt x="600" y="165"/>
                    <a:pt x="703" y="48"/>
                  </a:cubicBezTo>
                  <a:cubicBezTo>
                    <a:pt x="536" y="36"/>
                    <a:pt x="358" y="12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2"/>
            <p:cNvSpPr/>
            <p:nvPr/>
          </p:nvSpPr>
          <p:spPr>
            <a:xfrm>
              <a:off x="5851900" y="3803575"/>
              <a:ext cx="10750" cy="3600"/>
            </a:xfrm>
            <a:custGeom>
              <a:avLst/>
              <a:gdLst/>
              <a:ahLst/>
              <a:cxnLst/>
              <a:rect l="l" t="t" r="r" b="b"/>
              <a:pathLst>
                <a:path w="430" h="144" extrusionOk="0">
                  <a:moveTo>
                    <a:pt x="1" y="0"/>
                  </a:moveTo>
                  <a:cubicBezTo>
                    <a:pt x="78" y="96"/>
                    <a:pt x="150" y="143"/>
                    <a:pt x="220" y="143"/>
                  </a:cubicBezTo>
                  <a:cubicBezTo>
                    <a:pt x="290" y="143"/>
                    <a:pt x="358" y="96"/>
                    <a:pt x="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2"/>
            <p:cNvSpPr/>
            <p:nvPr/>
          </p:nvSpPr>
          <p:spPr>
            <a:xfrm>
              <a:off x="6006400" y="3776800"/>
              <a:ext cx="3300" cy="1800"/>
            </a:xfrm>
            <a:custGeom>
              <a:avLst/>
              <a:gdLst/>
              <a:ahLst/>
              <a:cxnLst/>
              <a:rect l="l" t="t" r="r" b="b"/>
              <a:pathLst>
                <a:path w="132" h="72" extrusionOk="0">
                  <a:moveTo>
                    <a:pt x="66" y="0"/>
                  </a:moveTo>
                  <a:cubicBezTo>
                    <a:pt x="38" y="0"/>
                    <a:pt x="16" y="19"/>
                    <a:pt x="0" y="59"/>
                  </a:cubicBezTo>
                  <a:cubicBezTo>
                    <a:pt x="48" y="71"/>
                    <a:pt x="84" y="71"/>
                    <a:pt x="131" y="71"/>
                  </a:cubicBezTo>
                  <a:cubicBezTo>
                    <a:pt x="131" y="59"/>
                    <a:pt x="119" y="24"/>
                    <a:pt x="107" y="12"/>
                  </a:cubicBezTo>
                  <a:cubicBezTo>
                    <a:pt x="92" y="4"/>
                    <a:pt x="78" y="0"/>
                    <a:pt x="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2"/>
            <p:cNvSpPr/>
            <p:nvPr/>
          </p:nvSpPr>
          <p:spPr>
            <a:xfrm>
              <a:off x="5844775" y="3789875"/>
              <a:ext cx="3575" cy="3000"/>
            </a:xfrm>
            <a:custGeom>
              <a:avLst/>
              <a:gdLst/>
              <a:ahLst/>
              <a:cxnLst/>
              <a:rect l="l" t="t" r="r" b="b"/>
              <a:pathLst>
                <a:path w="143" h="120" extrusionOk="0">
                  <a:moveTo>
                    <a:pt x="119" y="1"/>
                  </a:moveTo>
                  <a:cubicBezTo>
                    <a:pt x="60" y="13"/>
                    <a:pt x="24" y="60"/>
                    <a:pt x="0" y="120"/>
                  </a:cubicBezTo>
                  <a:lnTo>
                    <a:pt x="143" y="120"/>
                  </a:lnTo>
                  <a:lnTo>
                    <a:pt x="143" y="6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2"/>
            <p:cNvSpPr/>
            <p:nvPr/>
          </p:nvSpPr>
          <p:spPr>
            <a:xfrm>
              <a:off x="5855775" y="37782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84"/>
                    <a:pt x="72" y="131"/>
                    <a:pt x="155" y="143"/>
                  </a:cubicBezTo>
                  <a:cubicBezTo>
                    <a:pt x="96" y="84"/>
                    <a:pt x="60" y="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2"/>
            <p:cNvSpPr/>
            <p:nvPr/>
          </p:nvSpPr>
          <p:spPr>
            <a:xfrm>
              <a:off x="5715000" y="3874125"/>
              <a:ext cx="36925" cy="85950"/>
            </a:xfrm>
            <a:custGeom>
              <a:avLst/>
              <a:gdLst/>
              <a:ahLst/>
              <a:cxnLst/>
              <a:rect l="l" t="t" r="r" b="b"/>
              <a:pathLst>
                <a:path w="1477" h="3438" extrusionOk="0">
                  <a:moveTo>
                    <a:pt x="603" y="1"/>
                  </a:moveTo>
                  <a:cubicBezTo>
                    <a:pt x="424" y="1"/>
                    <a:pt x="248" y="70"/>
                    <a:pt x="71" y="143"/>
                  </a:cubicBezTo>
                  <a:cubicBezTo>
                    <a:pt x="0" y="203"/>
                    <a:pt x="0" y="262"/>
                    <a:pt x="60" y="334"/>
                  </a:cubicBezTo>
                  <a:cubicBezTo>
                    <a:pt x="71" y="333"/>
                    <a:pt x="82" y="333"/>
                    <a:pt x="93" y="333"/>
                  </a:cubicBezTo>
                  <a:cubicBezTo>
                    <a:pt x="343" y="333"/>
                    <a:pt x="452" y="464"/>
                    <a:pt x="452" y="715"/>
                  </a:cubicBezTo>
                  <a:cubicBezTo>
                    <a:pt x="452" y="1369"/>
                    <a:pt x="476" y="2012"/>
                    <a:pt x="476" y="2655"/>
                  </a:cubicBezTo>
                  <a:cubicBezTo>
                    <a:pt x="476" y="2905"/>
                    <a:pt x="310" y="3215"/>
                    <a:pt x="572" y="3382"/>
                  </a:cubicBezTo>
                  <a:cubicBezTo>
                    <a:pt x="631" y="3421"/>
                    <a:pt x="684" y="3438"/>
                    <a:pt x="732" y="3438"/>
                  </a:cubicBezTo>
                  <a:cubicBezTo>
                    <a:pt x="946" y="3438"/>
                    <a:pt x="1072" y="3118"/>
                    <a:pt x="1286" y="3060"/>
                  </a:cubicBezTo>
                  <a:cubicBezTo>
                    <a:pt x="1345" y="2917"/>
                    <a:pt x="1417" y="2786"/>
                    <a:pt x="1476" y="2667"/>
                  </a:cubicBezTo>
                  <a:cubicBezTo>
                    <a:pt x="1476" y="2643"/>
                    <a:pt x="1464" y="2596"/>
                    <a:pt x="1464" y="2560"/>
                  </a:cubicBezTo>
                  <a:cubicBezTo>
                    <a:pt x="1441" y="2417"/>
                    <a:pt x="1381" y="2298"/>
                    <a:pt x="1298" y="2179"/>
                  </a:cubicBezTo>
                  <a:cubicBezTo>
                    <a:pt x="1048" y="1941"/>
                    <a:pt x="1083" y="1631"/>
                    <a:pt x="1072" y="1334"/>
                  </a:cubicBezTo>
                  <a:cubicBezTo>
                    <a:pt x="1060" y="917"/>
                    <a:pt x="1179" y="476"/>
                    <a:pt x="941" y="95"/>
                  </a:cubicBezTo>
                  <a:cubicBezTo>
                    <a:pt x="827" y="27"/>
                    <a:pt x="715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2"/>
            <p:cNvSpPr/>
            <p:nvPr/>
          </p:nvSpPr>
          <p:spPr>
            <a:xfrm>
              <a:off x="5935550" y="4036700"/>
              <a:ext cx="114325" cy="18725"/>
            </a:xfrm>
            <a:custGeom>
              <a:avLst/>
              <a:gdLst/>
              <a:ahLst/>
              <a:cxnLst/>
              <a:rect l="l" t="t" r="r" b="b"/>
              <a:pathLst>
                <a:path w="4573" h="749" extrusionOk="0">
                  <a:moveTo>
                    <a:pt x="3896" y="518"/>
                  </a:moveTo>
                  <a:cubicBezTo>
                    <a:pt x="3855" y="526"/>
                    <a:pt x="3812" y="539"/>
                    <a:pt x="3775" y="546"/>
                  </a:cubicBezTo>
                  <a:cubicBezTo>
                    <a:pt x="3814" y="530"/>
                    <a:pt x="3855" y="522"/>
                    <a:pt x="3896" y="518"/>
                  </a:cubicBezTo>
                  <a:close/>
                  <a:moveTo>
                    <a:pt x="734" y="1"/>
                  </a:moveTo>
                  <a:cubicBezTo>
                    <a:pt x="617" y="1"/>
                    <a:pt x="499" y="4"/>
                    <a:pt x="382" y="10"/>
                  </a:cubicBezTo>
                  <a:cubicBezTo>
                    <a:pt x="298" y="129"/>
                    <a:pt x="1" y="10"/>
                    <a:pt x="84" y="308"/>
                  </a:cubicBezTo>
                  <a:cubicBezTo>
                    <a:pt x="343" y="392"/>
                    <a:pt x="611" y="402"/>
                    <a:pt x="880" y="402"/>
                  </a:cubicBezTo>
                  <a:cubicBezTo>
                    <a:pt x="958" y="402"/>
                    <a:pt x="1037" y="401"/>
                    <a:pt x="1116" y="401"/>
                  </a:cubicBezTo>
                  <a:cubicBezTo>
                    <a:pt x="1411" y="401"/>
                    <a:pt x="1705" y="413"/>
                    <a:pt x="1989" y="522"/>
                  </a:cubicBezTo>
                  <a:cubicBezTo>
                    <a:pt x="2136" y="522"/>
                    <a:pt x="2284" y="521"/>
                    <a:pt x="2433" y="521"/>
                  </a:cubicBezTo>
                  <a:cubicBezTo>
                    <a:pt x="2476" y="521"/>
                    <a:pt x="2519" y="521"/>
                    <a:pt x="2562" y="521"/>
                  </a:cubicBezTo>
                  <a:lnTo>
                    <a:pt x="2562" y="521"/>
                  </a:lnTo>
                  <a:cubicBezTo>
                    <a:pt x="2451" y="536"/>
                    <a:pt x="2340" y="566"/>
                    <a:pt x="2227" y="617"/>
                  </a:cubicBezTo>
                  <a:cubicBezTo>
                    <a:pt x="2338" y="728"/>
                    <a:pt x="2474" y="736"/>
                    <a:pt x="2607" y="736"/>
                  </a:cubicBezTo>
                  <a:cubicBezTo>
                    <a:pt x="2632" y="736"/>
                    <a:pt x="2656" y="736"/>
                    <a:pt x="2679" y="736"/>
                  </a:cubicBezTo>
                  <a:cubicBezTo>
                    <a:pt x="3156" y="736"/>
                    <a:pt x="3620" y="748"/>
                    <a:pt x="4096" y="748"/>
                  </a:cubicBezTo>
                  <a:lnTo>
                    <a:pt x="4096" y="700"/>
                  </a:lnTo>
                  <a:cubicBezTo>
                    <a:pt x="4096" y="574"/>
                    <a:pt x="4056" y="527"/>
                    <a:pt x="4000" y="514"/>
                  </a:cubicBezTo>
                  <a:lnTo>
                    <a:pt x="4000" y="514"/>
                  </a:lnTo>
                  <a:cubicBezTo>
                    <a:pt x="4049" y="514"/>
                    <a:pt x="4097" y="515"/>
                    <a:pt x="4144" y="510"/>
                  </a:cubicBezTo>
                  <a:cubicBezTo>
                    <a:pt x="4323" y="486"/>
                    <a:pt x="4489" y="439"/>
                    <a:pt x="4573" y="272"/>
                  </a:cubicBezTo>
                  <a:cubicBezTo>
                    <a:pt x="4382" y="153"/>
                    <a:pt x="4156" y="224"/>
                    <a:pt x="3965" y="165"/>
                  </a:cubicBezTo>
                  <a:lnTo>
                    <a:pt x="3680" y="165"/>
                  </a:lnTo>
                  <a:cubicBezTo>
                    <a:pt x="3606" y="167"/>
                    <a:pt x="3532" y="168"/>
                    <a:pt x="3459" y="168"/>
                  </a:cubicBezTo>
                  <a:cubicBezTo>
                    <a:pt x="2553" y="168"/>
                    <a:pt x="1640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2"/>
            <p:cNvSpPr/>
            <p:nvPr/>
          </p:nvSpPr>
          <p:spPr>
            <a:xfrm>
              <a:off x="5907275" y="4004700"/>
              <a:ext cx="99450" cy="14700"/>
            </a:xfrm>
            <a:custGeom>
              <a:avLst/>
              <a:gdLst/>
              <a:ahLst/>
              <a:cxnLst/>
              <a:rect l="l" t="t" r="r" b="b"/>
              <a:pathLst>
                <a:path w="3978" h="588" extrusionOk="0">
                  <a:moveTo>
                    <a:pt x="599" y="0"/>
                  </a:moveTo>
                  <a:cubicBezTo>
                    <a:pt x="471" y="0"/>
                    <a:pt x="343" y="2"/>
                    <a:pt x="215" y="4"/>
                  </a:cubicBezTo>
                  <a:cubicBezTo>
                    <a:pt x="143" y="75"/>
                    <a:pt x="0" y="123"/>
                    <a:pt x="84" y="278"/>
                  </a:cubicBezTo>
                  <a:cubicBezTo>
                    <a:pt x="501" y="314"/>
                    <a:pt x="929" y="361"/>
                    <a:pt x="1358" y="409"/>
                  </a:cubicBezTo>
                  <a:cubicBezTo>
                    <a:pt x="1723" y="544"/>
                    <a:pt x="2096" y="570"/>
                    <a:pt x="2470" y="570"/>
                  </a:cubicBezTo>
                  <a:cubicBezTo>
                    <a:pt x="2706" y="570"/>
                    <a:pt x="2943" y="559"/>
                    <a:pt x="3177" y="559"/>
                  </a:cubicBezTo>
                  <a:cubicBezTo>
                    <a:pt x="3358" y="559"/>
                    <a:pt x="3538" y="566"/>
                    <a:pt x="3715" y="587"/>
                  </a:cubicBezTo>
                  <a:cubicBezTo>
                    <a:pt x="3775" y="552"/>
                    <a:pt x="3846" y="528"/>
                    <a:pt x="3894" y="468"/>
                  </a:cubicBezTo>
                  <a:cubicBezTo>
                    <a:pt x="3953" y="409"/>
                    <a:pt x="3965" y="337"/>
                    <a:pt x="3977" y="254"/>
                  </a:cubicBezTo>
                  <a:cubicBezTo>
                    <a:pt x="2854" y="94"/>
                    <a:pt x="1731" y="0"/>
                    <a:pt x="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2"/>
            <p:cNvSpPr/>
            <p:nvPr/>
          </p:nvSpPr>
          <p:spPr>
            <a:xfrm>
              <a:off x="5760825" y="3920900"/>
              <a:ext cx="47950" cy="40750"/>
            </a:xfrm>
            <a:custGeom>
              <a:avLst/>
              <a:gdLst/>
              <a:ahLst/>
              <a:cxnLst/>
              <a:rect l="l" t="t" r="r" b="b"/>
              <a:pathLst>
                <a:path w="1918" h="1630" extrusionOk="0">
                  <a:moveTo>
                    <a:pt x="338" y="0"/>
                  </a:moveTo>
                  <a:cubicBezTo>
                    <a:pt x="240" y="0"/>
                    <a:pt x="134" y="55"/>
                    <a:pt x="12" y="201"/>
                  </a:cubicBezTo>
                  <a:cubicBezTo>
                    <a:pt x="12" y="237"/>
                    <a:pt x="1" y="260"/>
                    <a:pt x="1" y="296"/>
                  </a:cubicBezTo>
                  <a:cubicBezTo>
                    <a:pt x="24" y="332"/>
                    <a:pt x="60" y="391"/>
                    <a:pt x="108" y="439"/>
                  </a:cubicBezTo>
                  <a:cubicBezTo>
                    <a:pt x="143" y="487"/>
                    <a:pt x="191" y="534"/>
                    <a:pt x="251" y="558"/>
                  </a:cubicBezTo>
                  <a:cubicBezTo>
                    <a:pt x="405" y="749"/>
                    <a:pt x="596" y="903"/>
                    <a:pt x="739" y="1082"/>
                  </a:cubicBezTo>
                  <a:cubicBezTo>
                    <a:pt x="905" y="1272"/>
                    <a:pt x="1144" y="1344"/>
                    <a:pt x="1358" y="1463"/>
                  </a:cubicBezTo>
                  <a:cubicBezTo>
                    <a:pt x="1417" y="1570"/>
                    <a:pt x="1560" y="1522"/>
                    <a:pt x="1620" y="1630"/>
                  </a:cubicBezTo>
                  <a:cubicBezTo>
                    <a:pt x="1917" y="1261"/>
                    <a:pt x="1906" y="1201"/>
                    <a:pt x="1513" y="1094"/>
                  </a:cubicBezTo>
                  <a:cubicBezTo>
                    <a:pt x="1417" y="1082"/>
                    <a:pt x="1370" y="987"/>
                    <a:pt x="1358" y="891"/>
                  </a:cubicBezTo>
                  <a:cubicBezTo>
                    <a:pt x="1417" y="713"/>
                    <a:pt x="1275" y="618"/>
                    <a:pt x="1144" y="534"/>
                  </a:cubicBezTo>
                  <a:cubicBezTo>
                    <a:pt x="1096" y="499"/>
                    <a:pt x="1060" y="475"/>
                    <a:pt x="1001" y="439"/>
                  </a:cubicBezTo>
                  <a:cubicBezTo>
                    <a:pt x="953" y="415"/>
                    <a:pt x="905" y="379"/>
                    <a:pt x="846" y="356"/>
                  </a:cubicBezTo>
                  <a:cubicBezTo>
                    <a:pt x="681" y="206"/>
                    <a:pt x="526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2"/>
            <p:cNvSpPr/>
            <p:nvPr/>
          </p:nvSpPr>
          <p:spPr>
            <a:xfrm>
              <a:off x="5749225" y="3993175"/>
              <a:ext cx="60750" cy="13225"/>
            </a:xfrm>
            <a:custGeom>
              <a:avLst/>
              <a:gdLst/>
              <a:ahLst/>
              <a:cxnLst/>
              <a:rect l="l" t="t" r="r" b="b"/>
              <a:pathLst>
                <a:path w="2430" h="529" extrusionOk="0">
                  <a:moveTo>
                    <a:pt x="369" y="1"/>
                  </a:moveTo>
                  <a:cubicBezTo>
                    <a:pt x="286" y="25"/>
                    <a:pt x="179" y="25"/>
                    <a:pt x="95" y="36"/>
                  </a:cubicBezTo>
                  <a:cubicBezTo>
                    <a:pt x="0" y="144"/>
                    <a:pt x="0" y="227"/>
                    <a:pt x="72" y="334"/>
                  </a:cubicBezTo>
                  <a:cubicBezTo>
                    <a:pt x="539" y="446"/>
                    <a:pt x="1021" y="485"/>
                    <a:pt x="1500" y="485"/>
                  </a:cubicBezTo>
                  <a:cubicBezTo>
                    <a:pt x="1631" y="485"/>
                    <a:pt x="1763" y="482"/>
                    <a:pt x="1893" y="477"/>
                  </a:cubicBezTo>
                  <a:cubicBezTo>
                    <a:pt x="1993" y="513"/>
                    <a:pt x="2093" y="529"/>
                    <a:pt x="2199" y="529"/>
                  </a:cubicBezTo>
                  <a:cubicBezTo>
                    <a:pt x="2231" y="529"/>
                    <a:pt x="2264" y="527"/>
                    <a:pt x="2298" y="525"/>
                  </a:cubicBezTo>
                  <a:cubicBezTo>
                    <a:pt x="2370" y="513"/>
                    <a:pt x="2417" y="465"/>
                    <a:pt x="2429" y="394"/>
                  </a:cubicBezTo>
                  <a:cubicBezTo>
                    <a:pt x="2429" y="263"/>
                    <a:pt x="2322" y="227"/>
                    <a:pt x="2239" y="179"/>
                  </a:cubicBezTo>
                  <a:cubicBezTo>
                    <a:pt x="2139" y="155"/>
                    <a:pt x="2038" y="149"/>
                    <a:pt x="1936" y="149"/>
                  </a:cubicBezTo>
                  <a:cubicBezTo>
                    <a:pt x="1816" y="149"/>
                    <a:pt x="1696" y="158"/>
                    <a:pt x="1577" y="158"/>
                  </a:cubicBezTo>
                  <a:cubicBezTo>
                    <a:pt x="1399" y="158"/>
                    <a:pt x="1225" y="137"/>
                    <a:pt x="1060" y="36"/>
                  </a:cubicBezTo>
                  <a:cubicBezTo>
                    <a:pt x="834" y="25"/>
                    <a:pt x="596" y="25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2"/>
            <p:cNvSpPr/>
            <p:nvPr/>
          </p:nvSpPr>
          <p:spPr>
            <a:xfrm>
              <a:off x="5808450" y="3999250"/>
              <a:ext cx="90800" cy="10175"/>
            </a:xfrm>
            <a:custGeom>
              <a:avLst/>
              <a:gdLst/>
              <a:ahLst/>
              <a:cxnLst/>
              <a:rect l="l" t="t" r="r" b="b"/>
              <a:pathLst>
                <a:path w="3632" h="407" extrusionOk="0">
                  <a:moveTo>
                    <a:pt x="508" y="0"/>
                  </a:moveTo>
                  <a:cubicBezTo>
                    <a:pt x="337" y="0"/>
                    <a:pt x="168" y="22"/>
                    <a:pt x="1" y="79"/>
                  </a:cubicBezTo>
                  <a:cubicBezTo>
                    <a:pt x="1" y="115"/>
                    <a:pt x="12" y="163"/>
                    <a:pt x="12" y="210"/>
                  </a:cubicBezTo>
                  <a:cubicBezTo>
                    <a:pt x="156" y="279"/>
                    <a:pt x="304" y="295"/>
                    <a:pt x="454" y="295"/>
                  </a:cubicBezTo>
                  <a:cubicBezTo>
                    <a:pt x="576" y="295"/>
                    <a:pt x="698" y="285"/>
                    <a:pt x="819" y="285"/>
                  </a:cubicBezTo>
                  <a:cubicBezTo>
                    <a:pt x="933" y="285"/>
                    <a:pt x="1046" y="294"/>
                    <a:pt x="1155" y="329"/>
                  </a:cubicBezTo>
                  <a:cubicBezTo>
                    <a:pt x="1495" y="376"/>
                    <a:pt x="1835" y="407"/>
                    <a:pt x="2179" y="407"/>
                  </a:cubicBezTo>
                  <a:cubicBezTo>
                    <a:pt x="2364" y="407"/>
                    <a:pt x="2551" y="398"/>
                    <a:pt x="2739" y="377"/>
                  </a:cubicBezTo>
                  <a:cubicBezTo>
                    <a:pt x="2809" y="329"/>
                    <a:pt x="2887" y="315"/>
                    <a:pt x="2969" y="315"/>
                  </a:cubicBezTo>
                  <a:cubicBezTo>
                    <a:pt x="3082" y="315"/>
                    <a:pt x="3201" y="341"/>
                    <a:pt x="3316" y="341"/>
                  </a:cubicBezTo>
                  <a:cubicBezTo>
                    <a:pt x="3430" y="341"/>
                    <a:pt x="3540" y="315"/>
                    <a:pt x="3632" y="210"/>
                  </a:cubicBezTo>
                  <a:cubicBezTo>
                    <a:pt x="3158" y="83"/>
                    <a:pt x="2677" y="65"/>
                    <a:pt x="2194" y="65"/>
                  </a:cubicBezTo>
                  <a:cubicBezTo>
                    <a:pt x="1998" y="65"/>
                    <a:pt x="1802" y="68"/>
                    <a:pt x="1606" y="68"/>
                  </a:cubicBezTo>
                  <a:cubicBezTo>
                    <a:pt x="1424" y="68"/>
                    <a:pt x="1242" y="65"/>
                    <a:pt x="1060" y="55"/>
                  </a:cubicBezTo>
                  <a:cubicBezTo>
                    <a:pt x="876" y="25"/>
                    <a:pt x="691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2"/>
            <p:cNvSpPr/>
            <p:nvPr/>
          </p:nvSpPr>
          <p:spPr>
            <a:xfrm>
              <a:off x="6043600" y="4043575"/>
              <a:ext cx="75625" cy="13625"/>
            </a:xfrm>
            <a:custGeom>
              <a:avLst/>
              <a:gdLst/>
              <a:ahLst/>
              <a:cxnLst/>
              <a:rect l="l" t="t" r="r" b="b"/>
              <a:pathLst>
                <a:path w="3025" h="545" extrusionOk="0">
                  <a:moveTo>
                    <a:pt x="889" y="1"/>
                  </a:moveTo>
                  <a:cubicBezTo>
                    <a:pt x="756" y="1"/>
                    <a:pt x="623" y="10"/>
                    <a:pt x="489" y="33"/>
                  </a:cubicBezTo>
                  <a:cubicBezTo>
                    <a:pt x="429" y="92"/>
                    <a:pt x="352" y="92"/>
                    <a:pt x="273" y="92"/>
                  </a:cubicBezTo>
                  <a:cubicBezTo>
                    <a:pt x="194" y="92"/>
                    <a:pt x="114" y="92"/>
                    <a:pt x="48" y="152"/>
                  </a:cubicBezTo>
                  <a:cubicBezTo>
                    <a:pt x="1" y="402"/>
                    <a:pt x="262" y="342"/>
                    <a:pt x="358" y="449"/>
                  </a:cubicBezTo>
                  <a:lnTo>
                    <a:pt x="501" y="449"/>
                  </a:lnTo>
                  <a:cubicBezTo>
                    <a:pt x="557" y="396"/>
                    <a:pt x="614" y="378"/>
                    <a:pt x="670" y="378"/>
                  </a:cubicBezTo>
                  <a:cubicBezTo>
                    <a:pt x="790" y="378"/>
                    <a:pt x="907" y="461"/>
                    <a:pt x="1013" y="461"/>
                  </a:cubicBezTo>
                  <a:lnTo>
                    <a:pt x="2132" y="461"/>
                  </a:lnTo>
                  <a:cubicBezTo>
                    <a:pt x="2172" y="454"/>
                    <a:pt x="2211" y="450"/>
                    <a:pt x="2250" y="450"/>
                  </a:cubicBezTo>
                  <a:cubicBezTo>
                    <a:pt x="2397" y="450"/>
                    <a:pt x="2538" y="497"/>
                    <a:pt x="2679" y="545"/>
                  </a:cubicBezTo>
                  <a:cubicBezTo>
                    <a:pt x="2787" y="545"/>
                    <a:pt x="2882" y="533"/>
                    <a:pt x="2965" y="461"/>
                  </a:cubicBezTo>
                  <a:cubicBezTo>
                    <a:pt x="3025" y="354"/>
                    <a:pt x="3025" y="271"/>
                    <a:pt x="2929" y="175"/>
                  </a:cubicBezTo>
                  <a:lnTo>
                    <a:pt x="2263" y="128"/>
                  </a:lnTo>
                  <a:cubicBezTo>
                    <a:pt x="2181" y="95"/>
                    <a:pt x="2093" y="88"/>
                    <a:pt x="2004" y="88"/>
                  </a:cubicBezTo>
                  <a:cubicBezTo>
                    <a:pt x="1930" y="88"/>
                    <a:pt x="1855" y="93"/>
                    <a:pt x="1780" y="93"/>
                  </a:cubicBezTo>
                  <a:cubicBezTo>
                    <a:pt x="1684" y="93"/>
                    <a:pt x="1589" y="84"/>
                    <a:pt x="1501" y="44"/>
                  </a:cubicBezTo>
                  <a:cubicBezTo>
                    <a:pt x="1304" y="23"/>
                    <a:pt x="1098" y="1"/>
                    <a:pt x="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2"/>
            <p:cNvSpPr/>
            <p:nvPr/>
          </p:nvSpPr>
          <p:spPr>
            <a:xfrm>
              <a:off x="6026325" y="4012025"/>
              <a:ext cx="53625" cy="10750"/>
            </a:xfrm>
            <a:custGeom>
              <a:avLst/>
              <a:gdLst/>
              <a:ahLst/>
              <a:cxnLst/>
              <a:rect l="l" t="t" r="r" b="b"/>
              <a:pathLst>
                <a:path w="2145" h="430" extrusionOk="0">
                  <a:moveTo>
                    <a:pt x="513" y="1"/>
                  </a:moveTo>
                  <a:cubicBezTo>
                    <a:pt x="359" y="1"/>
                    <a:pt x="202" y="15"/>
                    <a:pt x="49" y="21"/>
                  </a:cubicBezTo>
                  <a:cubicBezTo>
                    <a:pt x="37" y="68"/>
                    <a:pt x="49" y="116"/>
                    <a:pt x="84" y="140"/>
                  </a:cubicBezTo>
                  <a:cubicBezTo>
                    <a:pt x="127" y="175"/>
                    <a:pt x="169" y="198"/>
                    <a:pt x="217" y="198"/>
                  </a:cubicBezTo>
                  <a:cubicBezTo>
                    <a:pt x="249" y="198"/>
                    <a:pt x="284" y="188"/>
                    <a:pt x="322" y="163"/>
                  </a:cubicBezTo>
                  <a:lnTo>
                    <a:pt x="322" y="163"/>
                  </a:lnTo>
                  <a:cubicBezTo>
                    <a:pt x="281" y="211"/>
                    <a:pt x="227" y="214"/>
                    <a:pt x="175" y="214"/>
                  </a:cubicBezTo>
                  <a:cubicBezTo>
                    <a:pt x="168" y="214"/>
                    <a:pt x="160" y="214"/>
                    <a:pt x="153" y="214"/>
                  </a:cubicBezTo>
                  <a:cubicBezTo>
                    <a:pt x="109" y="214"/>
                    <a:pt x="67" y="216"/>
                    <a:pt x="37" y="247"/>
                  </a:cubicBezTo>
                  <a:cubicBezTo>
                    <a:pt x="1" y="318"/>
                    <a:pt x="1" y="366"/>
                    <a:pt x="60" y="414"/>
                  </a:cubicBezTo>
                  <a:cubicBezTo>
                    <a:pt x="215" y="414"/>
                    <a:pt x="346" y="425"/>
                    <a:pt x="477" y="425"/>
                  </a:cubicBezTo>
                  <a:cubicBezTo>
                    <a:pt x="563" y="418"/>
                    <a:pt x="648" y="416"/>
                    <a:pt x="734" y="416"/>
                  </a:cubicBezTo>
                  <a:cubicBezTo>
                    <a:pt x="937" y="416"/>
                    <a:pt x="1141" y="430"/>
                    <a:pt x="1343" y="430"/>
                  </a:cubicBezTo>
                  <a:cubicBezTo>
                    <a:pt x="1615" y="430"/>
                    <a:pt x="1884" y="404"/>
                    <a:pt x="2144" y="283"/>
                  </a:cubicBezTo>
                  <a:cubicBezTo>
                    <a:pt x="1967" y="178"/>
                    <a:pt x="1785" y="144"/>
                    <a:pt x="1601" y="144"/>
                  </a:cubicBezTo>
                  <a:cubicBezTo>
                    <a:pt x="1512" y="144"/>
                    <a:pt x="1423" y="152"/>
                    <a:pt x="1334" y="163"/>
                  </a:cubicBezTo>
                  <a:cubicBezTo>
                    <a:pt x="1274" y="213"/>
                    <a:pt x="1208" y="226"/>
                    <a:pt x="1140" y="226"/>
                  </a:cubicBezTo>
                  <a:cubicBezTo>
                    <a:pt x="1075" y="226"/>
                    <a:pt x="1008" y="214"/>
                    <a:pt x="943" y="214"/>
                  </a:cubicBezTo>
                  <a:cubicBezTo>
                    <a:pt x="914" y="214"/>
                    <a:pt x="886" y="217"/>
                    <a:pt x="858" y="223"/>
                  </a:cubicBezTo>
                  <a:cubicBezTo>
                    <a:pt x="799" y="223"/>
                    <a:pt x="763" y="199"/>
                    <a:pt x="763" y="163"/>
                  </a:cubicBezTo>
                  <a:lnTo>
                    <a:pt x="763" y="163"/>
                  </a:lnTo>
                  <a:cubicBezTo>
                    <a:pt x="790" y="182"/>
                    <a:pt x="811" y="207"/>
                    <a:pt x="840" y="207"/>
                  </a:cubicBezTo>
                  <a:cubicBezTo>
                    <a:pt x="849" y="207"/>
                    <a:pt x="859" y="205"/>
                    <a:pt x="870" y="199"/>
                  </a:cubicBezTo>
                  <a:cubicBezTo>
                    <a:pt x="892" y="199"/>
                    <a:pt x="916" y="201"/>
                    <a:pt x="940" y="201"/>
                  </a:cubicBezTo>
                  <a:cubicBezTo>
                    <a:pt x="995" y="201"/>
                    <a:pt x="1048" y="190"/>
                    <a:pt x="1073" y="116"/>
                  </a:cubicBezTo>
                  <a:cubicBezTo>
                    <a:pt x="894" y="23"/>
                    <a:pt x="705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2"/>
            <p:cNvSpPr/>
            <p:nvPr/>
          </p:nvSpPr>
          <p:spPr>
            <a:xfrm>
              <a:off x="6083475" y="4018450"/>
              <a:ext cx="44675" cy="10050"/>
            </a:xfrm>
            <a:custGeom>
              <a:avLst/>
              <a:gdLst/>
              <a:ahLst/>
              <a:cxnLst/>
              <a:rect l="l" t="t" r="r" b="b"/>
              <a:pathLst>
                <a:path w="1787" h="402" extrusionOk="0">
                  <a:moveTo>
                    <a:pt x="980" y="0"/>
                  </a:moveTo>
                  <a:cubicBezTo>
                    <a:pt x="718" y="0"/>
                    <a:pt x="453" y="32"/>
                    <a:pt x="191" y="37"/>
                  </a:cubicBezTo>
                  <a:cubicBezTo>
                    <a:pt x="1" y="49"/>
                    <a:pt x="84" y="228"/>
                    <a:pt x="203" y="335"/>
                  </a:cubicBezTo>
                  <a:cubicBezTo>
                    <a:pt x="278" y="310"/>
                    <a:pt x="335" y="233"/>
                    <a:pt x="404" y="233"/>
                  </a:cubicBezTo>
                  <a:cubicBezTo>
                    <a:pt x="433" y="233"/>
                    <a:pt x="465" y="248"/>
                    <a:pt x="501" y="287"/>
                  </a:cubicBezTo>
                  <a:cubicBezTo>
                    <a:pt x="641" y="374"/>
                    <a:pt x="786" y="401"/>
                    <a:pt x="933" y="401"/>
                  </a:cubicBezTo>
                  <a:cubicBezTo>
                    <a:pt x="1110" y="401"/>
                    <a:pt x="1290" y="361"/>
                    <a:pt x="1465" y="335"/>
                  </a:cubicBezTo>
                  <a:cubicBezTo>
                    <a:pt x="1584" y="323"/>
                    <a:pt x="1727" y="299"/>
                    <a:pt x="1787" y="168"/>
                  </a:cubicBezTo>
                  <a:cubicBezTo>
                    <a:pt x="1525" y="35"/>
                    <a:pt x="1254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2"/>
            <p:cNvSpPr/>
            <p:nvPr/>
          </p:nvSpPr>
          <p:spPr>
            <a:xfrm>
              <a:off x="6001925" y="4012225"/>
              <a:ext cx="32775" cy="9550"/>
            </a:xfrm>
            <a:custGeom>
              <a:avLst/>
              <a:gdLst/>
              <a:ahLst/>
              <a:cxnLst/>
              <a:rect l="l" t="t" r="r" b="b"/>
              <a:pathLst>
                <a:path w="1311" h="382" extrusionOk="0">
                  <a:moveTo>
                    <a:pt x="584" y="1"/>
                  </a:moveTo>
                  <a:cubicBezTo>
                    <a:pt x="520" y="55"/>
                    <a:pt x="444" y="64"/>
                    <a:pt x="366" y="64"/>
                  </a:cubicBezTo>
                  <a:cubicBezTo>
                    <a:pt x="324" y="64"/>
                    <a:pt x="281" y="61"/>
                    <a:pt x="239" y="61"/>
                  </a:cubicBezTo>
                  <a:cubicBezTo>
                    <a:pt x="171" y="61"/>
                    <a:pt x="105" y="69"/>
                    <a:pt x="48" y="108"/>
                  </a:cubicBezTo>
                  <a:cubicBezTo>
                    <a:pt x="24" y="120"/>
                    <a:pt x="13" y="132"/>
                    <a:pt x="1" y="167"/>
                  </a:cubicBezTo>
                  <a:cubicBezTo>
                    <a:pt x="155" y="328"/>
                    <a:pt x="330" y="381"/>
                    <a:pt x="510" y="381"/>
                  </a:cubicBezTo>
                  <a:cubicBezTo>
                    <a:pt x="665" y="381"/>
                    <a:pt x="823" y="342"/>
                    <a:pt x="977" y="298"/>
                  </a:cubicBezTo>
                  <a:cubicBezTo>
                    <a:pt x="1084" y="286"/>
                    <a:pt x="1298" y="275"/>
                    <a:pt x="1298" y="239"/>
                  </a:cubicBezTo>
                  <a:cubicBezTo>
                    <a:pt x="1310" y="60"/>
                    <a:pt x="1072" y="155"/>
                    <a:pt x="1025" y="13"/>
                  </a:cubicBezTo>
                  <a:cubicBezTo>
                    <a:pt x="894" y="1"/>
                    <a:pt x="73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2"/>
            <p:cNvSpPr/>
            <p:nvPr/>
          </p:nvSpPr>
          <p:spPr>
            <a:xfrm>
              <a:off x="5876925" y="4003600"/>
              <a:ext cx="35725" cy="8050"/>
            </a:xfrm>
            <a:custGeom>
              <a:avLst/>
              <a:gdLst/>
              <a:ahLst/>
              <a:cxnLst/>
              <a:rect l="l" t="t" r="r" b="b"/>
              <a:pathLst>
                <a:path w="1429" h="322" extrusionOk="0">
                  <a:moveTo>
                    <a:pt x="1161" y="0"/>
                  </a:moveTo>
                  <a:cubicBezTo>
                    <a:pt x="1072" y="0"/>
                    <a:pt x="982" y="12"/>
                    <a:pt x="893" y="24"/>
                  </a:cubicBezTo>
                  <a:cubicBezTo>
                    <a:pt x="835" y="38"/>
                    <a:pt x="775" y="43"/>
                    <a:pt x="714" y="43"/>
                  </a:cubicBezTo>
                  <a:cubicBezTo>
                    <a:pt x="610" y="43"/>
                    <a:pt x="505" y="30"/>
                    <a:pt x="402" y="30"/>
                  </a:cubicBezTo>
                  <a:cubicBezTo>
                    <a:pt x="257" y="30"/>
                    <a:pt x="118" y="55"/>
                    <a:pt x="0" y="179"/>
                  </a:cubicBezTo>
                  <a:cubicBezTo>
                    <a:pt x="67" y="232"/>
                    <a:pt x="137" y="256"/>
                    <a:pt x="209" y="256"/>
                  </a:cubicBezTo>
                  <a:cubicBezTo>
                    <a:pt x="265" y="256"/>
                    <a:pt x="323" y="241"/>
                    <a:pt x="381" y="215"/>
                  </a:cubicBezTo>
                  <a:cubicBezTo>
                    <a:pt x="473" y="245"/>
                    <a:pt x="565" y="248"/>
                    <a:pt x="656" y="248"/>
                  </a:cubicBezTo>
                  <a:cubicBezTo>
                    <a:pt x="671" y="248"/>
                    <a:pt x="686" y="247"/>
                    <a:pt x="701" y="247"/>
                  </a:cubicBezTo>
                  <a:cubicBezTo>
                    <a:pt x="807" y="247"/>
                    <a:pt x="911" y="250"/>
                    <a:pt x="1012" y="298"/>
                  </a:cubicBezTo>
                  <a:cubicBezTo>
                    <a:pt x="1095" y="322"/>
                    <a:pt x="1203" y="322"/>
                    <a:pt x="1286" y="322"/>
                  </a:cubicBezTo>
                  <a:lnTo>
                    <a:pt x="1429" y="48"/>
                  </a:lnTo>
                  <a:cubicBezTo>
                    <a:pt x="1339" y="12"/>
                    <a:pt x="1250" y="0"/>
                    <a:pt x="1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2"/>
            <p:cNvSpPr/>
            <p:nvPr/>
          </p:nvSpPr>
          <p:spPr>
            <a:xfrm>
              <a:off x="5764100" y="3932750"/>
              <a:ext cx="15800" cy="15500"/>
            </a:xfrm>
            <a:custGeom>
              <a:avLst/>
              <a:gdLst/>
              <a:ahLst/>
              <a:cxnLst/>
              <a:rect l="l" t="t" r="r" b="b"/>
              <a:pathLst>
                <a:path w="632" h="620" extrusionOk="0">
                  <a:moveTo>
                    <a:pt x="96" y="1"/>
                  </a:moveTo>
                  <a:cubicBezTo>
                    <a:pt x="12" y="36"/>
                    <a:pt x="1" y="84"/>
                    <a:pt x="72" y="144"/>
                  </a:cubicBezTo>
                  <a:cubicBezTo>
                    <a:pt x="215" y="370"/>
                    <a:pt x="358" y="560"/>
                    <a:pt x="632" y="620"/>
                  </a:cubicBezTo>
                  <a:cubicBezTo>
                    <a:pt x="513" y="358"/>
                    <a:pt x="405" y="84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2"/>
            <p:cNvSpPr/>
            <p:nvPr/>
          </p:nvSpPr>
          <p:spPr>
            <a:xfrm>
              <a:off x="5805175" y="3997200"/>
              <a:ext cx="29800" cy="3450"/>
            </a:xfrm>
            <a:custGeom>
              <a:avLst/>
              <a:gdLst/>
              <a:ahLst/>
              <a:cxnLst/>
              <a:rect l="l" t="t" r="r" b="b"/>
              <a:pathLst>
                <a:path w="1192" h="138" extrusionOk="0">
                  <a:moveTo>
                    <a:pt x="560" y="0"/>
                  </a:moveTo>
                  <a:cubicBezTo>
                    <a:pt x="372" y="0"/>
                    <a:pt x="184" y="18"/>
                    <a:pt x="1" y="18"/>
                  </a:cubicBezTo>
                  <a:cubicBezTo>
                    <a:pt x="36" y="54"/>
                    <a:pt x="84" y="102"/>
                    <a:pt x="132" y="137"/>
                  </a:cubicBezTo>
                  <a:cubicBezTo>
                    <a:pt x="489" y="137"/>
                    <a:pt x="834" y="125"/>
                    <a:pt x="1191" y="125"/>
                  </a:cubicBezTo>
                  <a:cubicBezTo>
                    <a:pt x="988" y="24"/>
                    <a:pt x="77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2"/>
            <p:cNvSpPr/>
            <p:nvPr/>
          </p:nvSpPr>
          <p:spPr>
            <a:xfrm>
              <a:off x="6081400" y="4044375"/>
              <a:ext cx="19075" cy="3600"/>
            </a:xfrm>
            <a:custGeom>
              <a:avLst/>
              <a:gdLst/>
              <a:ahLst/>
              <a:cxnLst/>
              <a:rect l="l" t="t" r="r" b="b"/>
              <a:pathLst>
                <a:path w="763" h="144" extrusionOk="0">
                  <a:moveTo>
                    <a:pt x="286" y="1"/>
                  </a:moveTo>
                  <a:cubicBezTo>
                    <a:pt x="203" y="12"/>
                    <a:pt x="96" y="12"/>
                    <a:pt x="1" y="24"/>
                  </a:cubicBezTo>
                  <a:cubicBezTo>
                    <a:pt x="114" y="120"/>
                    <a:pt x="242" y="143"/>
                    <a:pt x="373" y="143"/>
                  </a:cubicBezTo>
                  <a:cubicBezTo>
                    <a:pt x="504" y="143"/>
                    <a:pt x="638" y="120"/>
                    <a:pt x="763" y="120"/>
                  </a:cubicBezTo>
                  <a:cubicBezTo>
                    <a:pt x="632" y="1"/>
                    <a:pt x="441" y="60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2"/>
            <p:cNvSpPr/>
            <p:nvPr/>
          </p:nvSpPr>
          <p:spPr>
            <a:xfrm>
              <a:off x="6038850" y="4043175"/>
              <a:ext cx="17275" cy="5750"/>
            </a:xfrm>
            <a:custGeom>
              <a:avLst/>
              <a:gdLst/>
              <a:ahLst/>
              <a:cxnLst/>
              <a:rect l="l" t="t" r="r" b="b"/>
              <a:pathLst>
                <a:path w="691" h="230" extrusionOk="0">
                  <a:moveTo>
                    <a:pt x="441" y="1"/>
                  </a:moveTo>
                  <a:cubicBezTo>
                    <a:pt x="298" y="72"/>
                    <a:pt x="119" y="13"/>
                    <a:pt x="0" y="144"/>
                  </a:cubicBezTo>
                  <a:cubicBezTo>
                    <a:pt x="39" y="203"/>
                    <a:pt x="82" y="229"/>
                    <a:pt x="131" y="229"/>
                  </a:cubicBezTo>
                  <a:cubicBezTo>
                    <a:pt x="170" y="229"/>
                    <a:pt x="214" y="212"/>
                    <a:pt x="262" y="180"/>
                  </a:cubicBezTo>
                  <a:cubicBezTo>
                    <a:pt x="429" y="168"/>
                    <a:pt x="595" y="203"/>
                    <a:pt x="691" y="49"/>
                  </a:cubicBezTo>
                  <a:cubicBezTo>
                    <a:pt x="607" y="25"/>
                    <a:pt x="536" y="25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2"/>
            <p:cNvSpPr/>
            <p:nvPr/>
          </p:nvSpPr>
          <p:spPr>
            <a:xfrm>
              <a:off x="6044200" y="4014600"/>
              <a:ext cx="15500" cy="4525"/>
            </a:xfrm>
            <a:custGeom>
              <a:avLst/>
              <a:gdLst/>
              <a:ahLst/>
              <a:cxnLst/>
              <a:rect l="l" t="t" r="r" b="b"/>
              <a:pathLst>
                <a:path w="620" h="181" extrusionOk="0">
                  <a:moveTo>
                    <a:pt x="358" y="1"/>
                  </a:moveTo>
                  <a:cubicBezTo>
                    <a:pt x="274" y="13"/>
                    <a:pt x="167" y="25"/>
                    <a:pt x="60" y="37"/>
                  </a:cubicBezTo>
                  <a:cubicBezTo>
                    <a:pt x="24" y="84"/>
                    <a:pt x="0" y="132"/>
                    <a:pt x="48" y="180"/>
                  </a:cubicBezTo>
                  <a:cubicBezTo>
                    <a:pt x="73" y="176"/>
                    <a:pt x="98" y="175"/>
                    <a:pt x="124" y="175"/>
                  </a:cubicBezTo>
                  <a:cubicBezTo>
                    <a:pt x="182" y="175"/>
                    <a:pt x="243" y="181"/>
                    <a:pt x="302" y="181"/>
                  </a:cubicBezTo>
                  <a:cubicBezTo>
                    <a:pt x="418" y="181"/>
                    <a:pt x="530" y="160"/>
                    <a:pt x="619" y="37"/>
                  </a:cubicBezTo>
                  <a:cubicBezTo>
                    <a:pt x="536" y="25"/>
                    <a:pt x="453" y="13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2"/>
            <p:cNvSpPr/>
            <p:nvPr/>
          </p:nvSpPr>
          <p:spPr>
            <a:xfrm>
              <a:off x="6003425" y="4011050"/>
              <a:ext cx="13400" cy="4150"/>
            </a:xfrm>
            <a:custGeom>
              <a:avLst/>
              <a:gdLst/>
              <a:ahLst/>
              <a:cxnLst/>
              <a:rect l="l" t="t" r="r" b="b"/>
              <a:pathLst>
                <a:path w="536" h="166" extrusionOk="0">
                  <a:moveTo>
                    <a:pt x="143" y="0"/>
                  </a:moveTo>
                  <a:cubicBezTo>
                    <a:pt x="84" y="48"/>
                    <a:pt x="48" y="95"/>
                    <a:pt x="0" y="143"/>
                  </a:cubicBezTo>
                  <a:cubicBezTo>
                    <a:pt x="81" y="148"/>
                    <a:pt x="167" y="166"/>
                    <a:pt x="250" y="166"/>
                  </a:cubicBezTo>
                  <a:cubicBezTo>
                    <a:pt x="352" y="166"/>
                    <a:pt x="451" y="140"/>
                    <a:pt x="536" y="36"/>
                  </a:cubicBezTo>
                  <a:cubicBezTo>
                    <a:pt x="405" y="36"/>
                    <a:pt x="262" y="24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2"/>
            <p:cNvSpPr/>
            <p:nvPr/>
          </p:nvSpPr>
          <p:spPr>
            <a:xfrm>
              <a:off x="5794750" y="3958050"/>
              <a:ext cx="6575" cy="3900"/>
            </a:xfrm>
            <a:custGeom>
              <a:avLst/>
              <a:gdLst/>
              <a:ahLst/>
              <a:cxnLst/>
              <a:rect l="l" t="t" r="r" b="b"/>
              <a:pathLst>
                <a:path w="263" h="156" extrusionOk="0">
                  <a:moveTo>
                    <a:pt x="1" y="1"/>
                  </a:moveTo>
                  <a:cubicBezTo>
                    <a:pt x="60" y="120"/>
                    <a:pt x="144" y="156"/>
                    <a:pt x="263" y="156"/>
                  </a:cubicBezTo>
                  <a:cubicBezTo>
                    <a:pt x="215" y="25"/>
                    <a:pt x="120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2"/>
            <p:cNvSpPr/>
            <p:nvPr/>
          </p:nvSpPr>
          <p:spPr>
            <a:xfrm>
              <a:off x="5966500" y="3991225"/>
              <a:ext cx="7175" cy="2875"/>
            </a:xfrm>
            <a:custGeom>
              <a:avLst/>
              <a:gdLst/>
              <a:ahLst/>
              <a:cxnLst/>
              <a:rect l="l" t="t" r="r" b="b"/>
              <a:pathLst>
                <a:path w="287" h="115" extrusionOk="0">
                  <a:moveTo>
                    <a:pt x="147" y="1"/>
                  </a:moveTo>
                  <a:cubicBezTo>
                    <a:pt x="94" y="1"/>
                    <a:pt x="46" y="44"/>
                    <a:pt x="1" y="114"/>
                  </a:cubicBezTo>
                  <a:cubicBezTo>
                    <a:pt x="96" y="103"/>
                    <a:pt x="191" y="103"/>
                    <a:pt x="287" y="103"/>
                  </a:cubicBezTo>
                  <a:cubicBezTo>
                    <a:pt x="237" y="31"/>
                    <a:pt x="191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2"/>
            <p:cNvSpPr/>
            <p:nvPr/>
          </p:nvSpPr>
          <p:spPr>
            <a:xfrm>
              <a:off x="5905775" y="3987375"/>
              <a:ext cx="7175" cy="3600"/>
            </a:xfrm>
            <a:custGeom>
              <a:avLst/>
              <a:gdLst/>
              <a:ahLst/>
              <a:cxnLst/>
              <a:rect l="l" t="t" r="r" b="b"/>
              <a:pathLst>
                <a:path w="287" h="144" extrusionOk="0">
                  <a:moveTo>
                    <a:pt x="168" y="1"/>
                  </a:moveTo>
                  <a:cubicBezTo>
                    <a:pt x="94" y="1"/>
                    <a:pt x="34" y="32"/>
                    <a:pt x="1" y="114"/>
                  </a:cubicBezTo>
                  <a:cubicBezTo>
                    <a:pt x="43" y="135"/>
                    <a:pt x="87" y="144"/>
                    <a:pt x="130" y="144"/>
                  </a:cubicBezTo>
                  <a:cubicBezTo>
                    <a:pt x="186" y="144"/>
                    <a:pt x="240" y="128"/>
                    <a:pt x="287" y="102"/>
                  </a:cubicBezTo>
                  <a:cubicBezTo>
                    <a:pt x="287" y="78"/>
                    <a:pt x="275" y="42"/>
                    <a:pt x="275" y="18"/>
                  </a:cubicBezTo>
                  <a:cubicBezTo>
                    <a:pt x="237" y="7"/>
                    <a:pt x="20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2"/>
            <p:cNvSpPr/>
            <p:nvPr/>
          </p:nvSpPr>
          <p:spPr>
            <a:xfrm>
              <a:off x="5762025" y="3931575"/>
              <a:ext cx="4475" cy="4775"/>
            </a:xfrm>
            <a:custGeom>
              <a:avLst/>
              <a:gdLst/>
              <a:ahLst/>
              <a:cxnLst/>
              <a:rect l="l" t="t" r="r" b="b"/>
              <a:pathLst>
                <a:path w="179" h="191" extrusionOk="0">
                  <a:moveTo>
                    <a:pt x="12" y="0"/>
                  </a:moveTo>
                  <a:cubicBezTo>
                    <a:pt x="12" y="12"/>
                    <a:pt x="0" y="48"/>
                    <a:pt x="0" y="72"/>
                  </a:cubicBezTo>
                  <a:cubicBezTo>
                    <a:pt x="24" y="143"/>
                    <a:pt x="84" y="179"/>
                    <a:pt x="155" y="191"/>
                  </a:cubicBezTo>
                  <a:cubicBezTo>
                    <a:pt x="155" y="143"/>
                    <a:pt x="179" y="83"/>
                    <a:pt x="179" y="48"/>
                  </a:cubicBezTo>
                  <a:lnTo>
                    <a:pt x="155" y="24"/>
                  </a:lnTo>
                  <a:cubicBezTo>
                    <a:pt x="119" y="12"/>
                    <a:pt x="72" y="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2"/>
            <p:cNvSpPr/>
            <p:nvPr/>
          </p:nvSpPr>
          <p:spPr>
            <a:xfrm>
              <a:off x="5751000" y="3935125"/>
              <a:ext cx="4500" cy="5400"/>
            </a:xfrm>
            <a:custGeom>
              <a:avLst/>
              <a:gdLst/>
              <a:ahLst/>
              <a:cxnLst/>
              <a:rect l="l" t="t" r="r" b="b"/>
              <a:pathLst>
                <a:path w="180" h="216" extrusionOk="0">
                  <a:moveTo>
                    <a:pt x="96" y="1"/>
                  </a:moveTo>
                  <a:cubicBezTo>
                    <a:pt x="36" y="37"/>
                    <a:pt x="1" y="84"/>
                    <a:pt x="1" y="156"/>
                  </a:cubicBezTo>
                  <a:lnTo>
                    <a:pt x="48" y="215"/>
                  </a:lnTo>
                  <a:cubicBezTo>
                    <a:pt x="96" y="168"/>
                    <a:pt x="144" y="108"/>
                    <a:pt x="179" y="61"/>
                  </a:cubicBezTo>
                  <a:cubicBezTo>
                    <a:pt x="155" y="49"/>
                    <a:pt x="120" y="37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2"/>
            <p:cNvSpPr/>
            <p:nvPr/>
          </p:nvSpPr>
          <p:spPr>
            <a:xfrm>
              <a:off x="5757850" y="3928475"/>
              <a:ext cx="5675" cy="5125"/>
            </a:xfrm>
            <a:custGeom>
              <a:avLst/>
              <a:gdLst/>
              <a:ahLst/>
              <a:cxnLst/>
              <a:rect l="l" t="t" r="r" b="b"/>
              <a:pathLst>
                <a:path w="227" h="205" extrusionOk="0">
                  <a:moveTo>
                    <a:pt x="116" y="0"/>
                  </a:moveTo>
                  <a:cubicBezTo>
                    <a:pt x="46" y="0"/>
                    <a:pt x="10" y="54"/>
                    <a:pt x="1" y="136"/>
                  </a:cubicBezTo>
                  <a:lnTo>
                    <a:pt x="60" y="196"/>
                  </a:lnTo>
                  <a:cubicBezTo>
                    <a:pt x="72" y="202"/>
                    <a:pt x="87" y="204"/>
                    <a:pt x="102" y="204"/>
                  </a:cubicBezTo>
                  <a:cubicBezTo>
                    <a:pt x="117" y="204"/>
                    <a:pt x="131" y="202"/>
                    <a:pt x="143" y="196"/>
                  </a:cubicBezTo>
                  <a:cubicBezTo>
                    <a:pt x="167" y="184"/>
                    <a:pt x="191" y="172"/>
                    <a:pt x="227" y="148"/>
                  </a:cubicBezTo>
                  <a:lnTo>
                    <a:pt x="227" y="88"/>
                  </a:lnTo>
                  <a:lnTo>
                    <a:pt x="191" y="29"/>
                  </a:lnTo>
                  <a:lnTo>
                    <a:pt x="191" y="17"/>
                  </a:lnTo>
                  <a:cubicBezTo>
                    <a:pt x="163" y="6"/>
                    <a:pt x="138" y="0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2"/>
            <p:cNvSpPr/>
            <p:nvPr/>
          </p:nvSpPr>
          <p:spPr>
            <a:xfrm>
              <a:off x="5754575" y="3932150"/>
              <a:ext cx="4800" cy="5100"/>
            </a:xfrm>
            <a:custGeom>
              <a:avLst/>
              <a:gdLst/>
              <a:ahLst/>
              <a:cxnLst/>
              <a:rect l="l" t="t" r="r" b="b"/>
              <a:pathLst>
                <a:path w="192" h="204" extrusionOk="0">
                  <a:moveTo>
                    <a:pt x="143" y="1"/>
                  </a:moveTo>
                  <a:cubicBezTo>
                    <a:pt x="36" y="1"/>
                    <a:pt x="1" y="49"/>
                    <a:pt x="1" y="156"/>
                  </a:cubicBezTo>
                  <a:lnTo>
                    <a:pt x="36" y="203"/>
                  </a:lnTo>
                  <a:cubicBezTo>
                    <a:pt x="120" y="180"/>
                    <a:pt x="179" y="144"/>
                    <a:pt x="191" y="60"/>
                  </a:cubicBezTo>
                  <a:cubicBezTo>
                    <a:pt x="179" y="49"/>
                    <a:pt x="155" y="25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2"/>
            <p:cNvSpPr/>
            <p:nvPr/>
          </p:nvSpPr>
          <p:spPr>
            <a:xfrm>
              <a:off x="5883175" y="3880150"/>
              <a:ext cx="141400" cy="24700"/>
            </a:xfrm>
            <a:custGeom>
              <a:avLst/>
              <a:gdLst/>
              <a:ahLst/>
              <a:cxnLst/>
              <a:rect l="l" t="t" r="r" b="b"/>
              <a:pathLst>
                <a:path w="5656" h="988" extrusionOk="0">
                  <a:moveTo>
                    <a:pt x="844" y="0"/>
                  </a:moveTo>
                  <a:cubicBezTo>
                    <a:pt x="566" y="0"/>
                    <a:pt x="292" y="45"/>
                    <a:pt x="36" y="212"/>
                  </a:cubicBezTo>
                  <a:lnTo>
                    <a:pt x="0" y="271"/>
                  </a:lnTo>
                  <a:cubicBezTo>
                    <a:pt x="348" y="339"/>
                    <a:pt x="688" y="430"/>
                    <a:pt x="1053" y="430"/>
                  </a:cubicBezTo>
                  <a:cubicBezTo>
                    <a:pt x="1137" y="430"/>
                    <a:pt x="1223" y="425"/>
                    <a:pt x="1310" y="414"/>
                  </a:cubicBezTo>
                  <a:cubicBezTo>
                    <a:pt x="1358" y="409"/>
                    <a:pt x="1407" y="406"/>
                    <a:pt x="1457" y="406"/>
                  </a:cubicBezTo>
                  <a:cubicBezTo>
                    <a:pt x="1749" y="406"/>
                    <a:pt x="2059" y="491"/>
                    <a:pt x="2334" y="593"/>
                  </a:cubicBezTo>
                  <a:cubicBezTo>
                    <a:pt x="2397" y="616"/>
                    <a:pt x="2463" y="623"/>
                    <a:pt x="2529" y="623"/>
                  </a:cubicBezTo>
                  <a:cubicBezTo>
                    <a:pt x="2641" y="623"/>
                    <a:pt x="2756" y="603"/>
                    <a:pt x="2865" y="603"/>
                  </a:cubicBezTo>
                  <a:cubicBezTo>
                    <a:pt x="3022" y="603"/>
                    <a:pt x="3167" y="646"/>
                    <a:pt x="3274" y="855"/>
                  </a:cubicBezTo>
                  <a:cubicBezTo>
                    <a:pt x="3287" y="880"/>
                    <a:pt x="3307" y="890"/>
                    <a:pt x="3330" y="890"/>
                  </a:cubicBezTo>
                  <a:cubicBezTo>
                    <a:pt x="3372" y="890"/>
                    <a:pt x="3422" y="857"/>
                    <a:pt x="3453" y="819"/>
                  </a:cubicBezTo>
                  <a:cubicBezTo>
                    <a:pt x="3569" y="689"/>
                    <a:pt x="3703" y="662"/>
                    <a:pt x="3843" y="662"/>
                  </a:cubicBezTo>
                  <a:cubicBezTo>
                    <a:pt x="3947" y="662"/>
                    <a:pt x="4053" y="677"/>
                    <a:pt x="4159" y="677"/>
                  </a:cubicBezTo>
                  <a:cubicBezTo>
                    <a:pt x="4173" y="677"/>
                    <a:pt x="4188" y="677"/>
                    <a:pt x="4203" y="676"/>
                  </a:cubicBezTo>
                  <a:cubicBezTo>
                    <a:pt x="4309" y="921"/>
                    <a:pt x="4452" y="988"/>
                    <a:pt x="4607" y="988"/>
                  </a:cubicBezTo>
                  <a:cubicBezTo>
                    <a:pt x="4791" y="988"/>
                    <a:pt x="4993" y="895"/>
                    <a:pt x="5171" y="895"/>
                  </a:cubicBezTo>
                  <a:cubicBezTo>
                    <a:pt x="5215" y="895"/>
                    <a:pt x="5258" y="900"/>
                    <a:pt x="5298" y="914"/>
                  </a:cubicBezTo>
                  <a:cubicBezTo>
                    <a:pt x="5370" y="914"/>
                    <a:pt x="5429" y="914"/>
                    <a:pt x="5501" y="890"/>
                  </a:cubicBezTo>
                  <a:cubicBezTo>
                    <a:pt x="5584" y="866"/>
                    <a:pt x="5620" y="819"/>
                    <a:pt x="5656" y="747"/>
                  </a:cubicBezTo>
                  <a:cubicBezTo>
                    <a:pt x="5656" y="676"/>
                    <a:pt x="5620" y="593"/>
                    <a:pt x="5584" y="533"/>
                  </a:cubicBezTo>
                  <a:cubicBezTo>
                    <a:pt x="5489" y="450"/>
                    <a:pt x="5394" y="402"/>
                    <a:pt x="5275" y="390"/>
                  </a:cubicBezTo>
                  <a:cubicBezTo>
                    <a:pt x="4084" y="283"/>
                    <a:pt x="2893" y="140"/>
                    <a:pt x="1679" y="57"/>
                  </a:cubicBezTo>
                  <a:cubicBezTo>
                    <a:pt x="1405" y="45"/>
                    <a:pt x="1122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2"/>
            <p:cNvSpPr/>
            <p:nvPr/>
          </p:nvSpPr>
          <p:spPr>
            <a:xfrm>
              <a:off x="5988225" y="3897025"/>
              <a:ext cx="28900" cy="24750"/>
            </a:xfrm>
            <a:custGeom>
              <a:avLst/>
              <a:gdLst/>
              <a:ahLst/>
              <a:cxnLst/>
              <a:rect l="l" t="t" r="r" b="b"/>
              <a:pathLst>
                <a:path w="1156" h="990" extrusionOk="0">
                  <a:moveTo>
                    <a:pt x="1" y="1"/>
                  </a:moveTo>
                  <a:cubicBezTo>
                    <a:pt x="1" y="144"/>
                    <a:pt x="13" y="299"/>
                    <a:pt x="25" y="453"/>
                  </a:cubicBezTo>
                  <a:cubicBezTo>
                    <a:pt x="132" y="739"/>
                    <a:pt x="322" y="918"/>
                    <a:pt x="620" y="977"/>
                  </a:cubicBezTo>
                  <a:cubicBezTo>
                    <a:pt x="680" y="989"/>
                    <a:pt x="751" y="989"/>
                    <a:pt x="811" y="989"/>
                  </a:cubicBezTo>
                  <a:cubicBezTo>
                    <a:pt x="906" y="977"/>
                    <a:pt x="989" y="953"/>
                    <a:pt x="1073" y="858"/>
                  </a:cubicBezTo>
                  <a:cubicBezTo>
                    <a:pt x="1144" y="715"/>
                    <a:pt x="1132" y="561"/>
                    <a:pt x="1013" y="430"/>
                  </a:cubicBezTo>
                  <a:cubicBezTo>
                    <a:pt x="1002" y="411"/>
                    <a:pt x="987" y="407"/>
                    <a:pt x="970" y="407"/>
                  </a:cubicBezTo>
                  <a:cubicBezTo>
                    <a:pt x="950" y="407"/>
                    <a:pt x="928" y="413"/>
                    <a:pt x="908" y="413"/>
                  </a:cubicBezTo>
                  <a:cubicBezTo>
                    <a:pt x="889" y="413"/>
                    <a:pt x="871" y="407"/>
                    <a:pt x="858" y="382"/>
                  </a:cubicBezTo>
                  <a:cubicBezTo>
                    <a:pt x="989" y="334"/>
                    <a:pt x="1132" y="299"/>
                    <a:pt x="1156" y="132"/>
                  </a:cubicBezTo>
                  <a:cubicBezTo>
                    <a:pt x="1071" y="41"/>
                    <a:pt x="983" y="2"/>
                    <a:pt x="898" y="2"/>
                  </a:cubicBezTo>
                  <a:cubicBezTo>
                    <a:pt x="816" y="2"/>
                    <a:pt x="738" y="38"/>
                    <a:pt x="668" y="96"/>
                  </a:cubicBezTo>
                  <a:cubicBezTo>
                    <a:pt x="576" y="164"/>
                    <a:pt x="493" y="191"/>
                    <a:pt x="416" y="191"/>
                  </a:cubicBezTo>
                  <a:cubicBezTo>
                    <a:pt x="264" y="191"/>
                    <a:pt x="135" y="8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2"/>
            <p:cNvSpPr/>
            <p:nvPr/>
          </p:nvSpPr>
          <p:spPr>
            <a:xfrm>
              <a:off x="5843875" y="3887400"/>
              <a:ext cx="31275" cy="13225"/>
            </a:xfrm>
            <a:custGeom>
              <a:avLst/>
              <a:gdLst/>
              <a:ahLst/>
              <a:cxnLst/>
              <a:rect l="l" t="t" r="r" b="b"/>
              <a:pathLst>
                <a:path w="1251" h="529" extrusionOk="0">
                  <a:moveTo>
                    <a:pt x="299" y="1"/>
                  </a:moveTo>
                  <a:cubicBezTo>
                    <a:pt x="226" y="1"/>
                    <a:pt x="162" y="36"/>
                    <a:pt x="119" y="148"/>
                  </a:cubicBezTo>
                  <a:cubicBezTo>
                    <a:pt x="0" y="446"/>
                    <a:pt x="322" y="362"/>
                    <a:pt x="441" y="457"/>
                  </a:cubicBezTo>
                  <a:cubicBezTo>
                    <a:pt x="453" y="469"/>
                    <a:pt x="489" y="469"/>
                    <a:pt x="500" y="481"/>
                  </a:cubicBezTo>
                  <a:lnTo>
                    <a:pt x="1036" y="529"/>
                  </a:lnTo>
                  <a:cubicBezTo>
                    <a:pt x="1251" y="29"/>
                    <a:pt x="834" y="148"/>
                    <a:pt x="596" y="88"/>
                  </a:cubicBezTo>
                  <a:cubicBezTo>
                    <a:pt x="497" y="55"/>
                    <a:pt x="391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2"/>
            <p:cNvSpPr/>
            <p:nvPr/>
          </p:nvSpPr>
          <p:spPr>
            <a:xfrm>
              <a:off x="5976925" y="3908050"/>
              <a:ext cx="25625" cy="13825"/>
            </a:xfrm>
            <a:custGeom>
              <a:avLst/>
              <a:gdLst/>
              <a:ahLst/>
              <a:cxnLst/>
              <a:rect l="l" t="t" r="r" b="b"/>
              <a:pathLst>
                <a:path w="1025" h="553" extrusionOk="0">
                  <a:moveTo>
                    <a:pt x="465" y="1"/>
                  </a:moveTo>
                  <a:cubicBezTo>
                    <a:pt x="429" y="310"/>
                    <a:pt x="179" y="239"/>
                    <a:pt x="1" y="298"/>
                  </a:cubicBezTo>
                  <a:cubicBezTo>
                    <a:pt x="120" y="429"/>
                    <a:pt x="298" y="393"/>
                    <a:pt x="453" y="429"/>
                  </a:cubicBezTo>
                  <a:cubicBezTo>
                    <a:pt x="547" y="511"/>
                    <a:pt x="640" y="553"/>
                    <a:pt x="734" y="553"/>
                  </a:cubicBezTo>
                  <a:cubicBezTo>
                    <a:pt x="831" y="553"/>
                    <a:pt x="928" y="508"/>
                    <a:pt x="1024" y="417"/>
                  </a:cubicBezTo>
                  <a:cubicBezTo>
                    <a:pt x="834" y="286"/>
                    <a:pt x="655" y="13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2"/>
            <p:cNvSpPr/>
            <p:nvPr/>
          </p:nvSpPr>
          <p:spPr>
            <a:xfrm>
              <a:off x="6117125" y="4048250"/>
              <a:ext cx="48825" cy="14300"/>
            </a:xfrm>
            <a:custGeom>
              <a:avLst/>
              <a:gdLst/>
              <a:ahLst/>
              <a:cxnLst/>
              <a:rect l="l" t="t" r="r" b="b"/>
              <a:pathLst>
                <a:path w="1953" h="572" extrusionOk="0">
                  <a:moveTo>
                    <a:pt x="0" y="0"/>
                  </a:moveTo>
                  <a:lnTo>
                    <a:pt x="0" y="238"/>
                  </a:lnTo>
                  <a:cubicBezTo>
                    <a:pt x="96" y="393"/>
                    <a:pt x="238" y="393"/>
                    <a:pt x="393" y="417"/>
                  </a:cubicBezTo>
                  <a:cubicBezTo>
                    <a:pt x="500" y="441"/>
                    <a:pt x="608" y="477"/>
                    <a:pt x="715" y="500"/>
                  </a:cubicBezTo>
                  <a:cubicBezTo>
                    <a:pt x="911" y="542"/>
                    <a:pt x="1105" y="572"/>
                    <a:pt x="1297" y="572"/>
                  </a:cubicBezTo>
                  <a:cubicBezTo>
                    <a:pt x="1489" y="572"/>
                    <a:pt x="1679" y="542"/>
                    <a:pt x="1870" y="465"/>
                  </a:cubicBezTo>
                  <a:cubicBezTo>
                    <a:pt x="1941" y="358"/>
                    <a:pt x="1953" y="262"/>
                    <a:pt x="1870" y="155"/>
                  </a:cubicBezTo>
                  <a:cubicBezTo>
                    <a:pt x="1239" y="96"/>
                    <a:pt x="631" y="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2"/>
            <p:cNvSpPr/>
            <p:nvPr/>
          </p:nvSpPr>
          <p:spPr>
            <a:xfrm>
              <a:off x="6163250" y="4051825"/>
              <a:ext cx="53600" cy="8475"/>
            </a:xfrm>
            <a:custGeom>
              <a:avLst/>
              <a:gdLst/>
              <a:ahLst/>
              <a:cxnLst/>
              <a:rect l="l" t="t" r="r" b="b"/>
              <a:pathLst>
                <a:path w="2144" h="339" extrusionOk="0">
                  <a:moveTo>
                    <a:pt x="25" y="0"/>
                  </a:moveTo>
                  <a:cubicBezTo>
                    <a:pt x="1" y="72"/>
                    <a:pt x="1" y="143"/>
                    <a:pt x="1" y="215"/>
                  </a:cubicBezTo>
                  <a:cubicBezTo>
                    <a:pt x="37" y="274"/>
                    <a:pt x="60" y="310"/>
                    <a:pt x="144" y="322"/>
                  </a:cubicBezTo>
                  <a:cubicBezTo>
                    <a:pt x="227" y="322"/>
                    <a:pt x="298" y="274"/>
                    <a:pt x="394" y="262"/>
                  </a:cubicBezTo>
                  <a:lnTo>
                    <a:pt x="739" y="262"/>
                  </a:lnTo>
                  <a:cubicBezTo>
                    <a:pt x="799" y="262"/>
                    <a:pt x="846" y="274"/>
                    <a:pt x="918" y="274"/>
                  </a:cubicBezTo>
                  <a:cubicBezTo>
                    <a:pt x="1001" y="310"/>
                    <a:pt x="1096" y="334"/>
                    <a:pt x="1180" y="334"/>
                  </a:cubicBezTo>
                  <a:cubicBezTo>
                    <a:pt x="1205" y="330"/>
                    <a:pt x="1230" y="329"/>
                    <a:pt x="1256" y="329"/>
                  </a:cubicBezTo>
                  <a:cubicBezTo>
                    <a:pt x="1327" y="329"/>
                    <a:pt x="1401" y="338"/>
                    <a:pt x="1474" y="338"/>
                  </a:cubicBezTo>
                  <a:cubicBezTo>
                    <a:pt x="1564" y="338"/>
                    <a:pt x="1654" y="324"/>
                    <a:pt x="1739" y="262"/>
                  </a:cubicBezTo>
                  <a:cubicBezTo>
                    <a:pt x="1882" y="262"/>
                    <a:pt x="2013" y="250"/>
                    <a:pt x="2144" y="250"/>
                  </a:cubicBezTo>
                  <a:lnTo>
                    <a:pt x="2144" y="12"/>
                  </a:lnTo>
                  <a:cubicBezTo>
                    <a:pt x="2129" y="9"/>
                    <a:pt x="2114" y="8"/>
                    <a:pt x="2099" y="8"/>
                  </a:cubicBezTo>
                  <a:cubicBezTo>
                    <a:pt x="1990" y="8"/>
                    <a:pt x="1878" y="75"/>
                    <a:pt x="1768" y="75"/>
                  </a:cubicBezTo>
                  <a:cubicBezTo>
                    <a:pt x="1710" y="75"/>
                    <a:pt x="1653" y="56"/>
                    <a:pt x="1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2"/>
            <p:cNvSpPr/>
            <p:nvPr/>
          </p:nvSpPr>
          <p:spPr>
            <a:xfrm>
              <a:off x="5979900" y="3921725"/>
              <a:ext cx="42000" cy="11225"/>
            </a:xfrm>
            <a:custGeom>
              <a:avLst/>
              <a:gdLst/>
              <a:ahLst/>
              <a:cxnLst/>
              <a:rect l="l" t="t" r="r" b="b"/>
              <a:pathLst>
                <a:path w="1680" h="449" extrusionOk="0">
                  <a:moveTo>
                    <a:pt x="1092" y="0"/>
                  </a:moveTo>
                  <a:cubicBezTo>
                    <a:pt x="1020" y="0"/>
                    <a:pt x="946" y="5"/>
                    <a:pt x="873" y="5"/>
                  </a:cubicBezTo>
                  <a:cubicBezTo>
                    <a:pt x="840" y="5"/>
                    <a:pt x="807" y="4"/>
                    <a:pt x="774" y="1"/>
                  </a:cubicBezTo>
                  <a:cubicBezTo>
                    <a:pt x="715" y="13"/>
                    <a:pt x="644" y="13"/>
                    <a:pt x="584" y="49"/>
                  </a:cubicBezTo>
                  <a:cubicBezTo>
                    <a:pt x="405" y="132"/>
                    <a:pt x="203" y="132"/>
                    <a:pt x="48" y="239"/>
                  </a:cubicBezTo>
                  <a:lnTo>
                    <a:pt x="1" y="335"/>
                  </a:lnTo>
                  <a:cubicBezTo>
                    <a:pt x="12" y="358"/>
                    <a:pt x="48" y="370"/>
                    <a:pt x="60" y="406"/>
                  </a:cubicBezTo>
                  <a:cubicBezTo>
                    <a:pt x="354" y="433"/>
                    <a:pt x="648" y="448"/>
                    <a:pt x="941" y="448"/>
                  </a:cubicBezTo>
                  <a:cubicBezTo>
                    <a:pt x="1169" y="448"/>
                    <a:pt x="1395" y="439"/>
                    <a:pt x="1620" y="418"/>
                  </a:cubicBezTo>
                  <a:cubicBezTo>
                    <a:pt x="1679" y="394"/>
                    <a:pt x="1679" y="358"/>
                    <a:pt x="1620" y="299"/>
                  </a:cubicBezTo>
                  <a:lnTo>
                    <a:pt x="1596" y="263"/>
                  </a:lnTo>
                  <a:cubicBezTo>
                    <a:pt x="1465" y="32"/>
                    <a:pt x="1284" y="0"/>
                    <a:pt x="1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2"/>
            <p:cNvSpPr/>
            <p:nvPr/>
          </p:nvSpPr>
          <p:spPr>
            <a:xfrm>
              <a:off x="5930500" y="3936700"/>
              <a:ext cx="28900" cy="3950"/>
            </a:xfrm>
            <a:custGeom>
              <a:avLst/>
              <a:gdLst/>
              <a:ahLst/>
              <a:cxnLst/>
              <a:rect l="l" t="t" r="r" b="b"/>
              <a:pathLst>
                <a:path w="1156" h="158" extrusionOk="0">
                  <a:moveTo>
                    <a:pt x="617" y="0"/>
                  </a:moveTo>
                  <a:cubicBezTo>
                    <a:pt x="443" y="0"/>
                    <a:pt x="267" y="24"/>
                    <a:pt x="95" y="24"/>
                  </a:cubicBezTo>
                  <a:cubicBezTo>
                    <a:pt x="63" y="24"/>
                    <a:pt x="32" y="23"/>
                    <a:pt x="0" y="21"/>
                  </a:cubicBezTo>
                  <a:lnTo>
                    <a:pt x="0" y="21"/>
                  </a:lnTo>
                  <a:cubicBezTo>
                    <a:pt x="170" y="131"/>
                    <a:pt x="348" y="157"/>
                    <a:pt x="527" y="157"/>
                  </a:cubicBezTo>
                  <a:cubicBezTo>
                    <a:pt x="693" y="157"/>
                    <a:pt x="860" y="135"/>
                    <a:pt x="1025" y="135"/>
                  </a:cubicBezTo>
                  <a:cubicBezTo>
                    <a:pt x="1068" y="135"/>
                    <a:pt x="1112" y="136"/>
                    <a:pt x="1155" y="140"/>
                  </a:cubicBezTo>
                  <a:cubicBezTo>
                    <a:pt x="986" y="28"/>
                    <a:pt x="803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2"/>
            <p:cNvSpPr/>
            <p:nvPr/>
          </p:nvSpPr>
          <p:spPr>
            <a:xfrm>
              <a:off x="5956100" y="3923700"/>
              <a:ext cx="26200" cy="7375"/>
            </a:xfrm>
            <a:custGeom>
              <a:avLst/>
              <a:gdLst/>
              <a:ahLst/>
              <a:cxnLst/>
              <a:rect l="l" t="t" r="r" b="b"/>
              <a:pathLst>
                <a:path w="1048" h="295" extrusionOk="0">
                  <a:moveTo>
                    <a:pt x="517" y="1"/>
                  </a:moveTo>
                  <a:cubicBezTo>
                    <a:pt x="394" y="1"/>
                    <a:pt x="273" y="14"/>
                    <a:pt x="155" y="65"/>
                  </a:cubicBezTo>
                  <a:cubicBezTo>
                    <a:pt x="107" y="125"/>
                    <a:pt x="48" y="160"/>
                    <a:pt x="0" y="208"/>
                  </a:cubicBezTo>
                  <a:cubicBezTo>
                    <a:pt x="131" y="220"/>
                    <a:pt x="274" y="244"/>
                    <a:pt x="405" y="244"/>
                  </a:cubicBezTo>
                  <a:cubicBezTo>
                    <a:pt x="500" y="273"/>
                    <a:pt x="595" y="294"/>
                    <a:pt x="692" y="294"/>
                  </a:cubicBezTo>
                  <a:cubicBezTo>
                    <a:pt x="789" y="294"/>
                    <a:pt x="887" y="273"/>
                    <a:pt x="988" y="220"/>
                  </a:cubicBezTo>
                  <a:lnTo>
                    <a:pt x="1000" y="184"/>
                  </a:lnTo>
                  <a:cubicBezTo>
                    <a:pt x="1048" y="101"/>
                    <a:pt x="1012" y="41"/>
                    <a:pt x="929" y="17"/>
                  </a:cubicBezTo>
                  <a:cubicBezTo>
                    <a:pt x="791" y="17"/>
                    <a:pt x="653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2"/>
            <p:cNvSpPr/>
            <p:nvPr/>
          </p:nvSpPr>
          <p:spPr>
            <a:xfrm>
              <a:off x="6038250" y="3928950"/>
              <a:ext cx="17875" cy="3825"/>
            </a:xfrm>
            <a:custGeom>
              <a:avLst/>
              <a:gdLst/>
              <a:ahLst/>
              <a:cxnLst/>
              <a:rect l="l" t="t" r="r" b="b"/>
              <a:pathLst>
                <a:path w="715" h="153" extrusionOk="0">
                  <a:moveTo>
                    <a:pt x="357" y="1"/>
                  </a:moveTo>
                  <a:cubicBezTo>
                    <a:pt x="238" y="1"/>
                    <a:pt x="119" y="52"/>
                    <a:pt x="0" y="153"/>
                  </a:cubicBezTo>
                  <a:lnTo>
                    <a:pt x="715" y="153"/>
                  </a:lnTo>
                  <a:cubicBezTo>
                    <a:pt x="596" y="52"/>
                    <a:pt x="476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2"/>
            <p:cNvSpPr/>
            <p:nvPr/>
          </p:nvSpPr>
          <p:spPr>
            <a:xfrm>
              <a:off x="5966500" y="3929775"/>
              <a:ext cx="14925" cy="2975"/>
            </a:xfrm>
            <a:custGeom>
              <a:avLst/>
              <a:gdLst/>
              <a:ahLst/>
              <a:cxnLst/>
              <a:rect l="l" t="t" r="r" b="b"/>
              <a:pathLst>
                <a:path w="597" h="119" extrusionOk="0">
                  <a:moveTo>
                    <a:pt x="584" y="1"/>
                  </a:moveTo>
                  <a:cubicBezTo>
                    <a:pt x="382" y="1"/>
                    <a:pt x="191" y="13"/>
                    <a:pt x="1" y="13"/>
                  </a:cubicBezTo>
                  <a:cubicBezTo>
                    <a:pt x="104" y="95"/>
                    <a:pt x="219" y="118"/>
                    <a:pt x="337" y="118"/>
                  </a:cubicBezTo>
                  <a:cubicBezTo>
                    <a:pt x="423" y="118"/>
                    <a:pt x="511" y="106"/>
                    <a:pt x="596" y="96"/>
                  </a:cubicBezTo>
                  <a:cubicBezTo>
                    <a:pt x="596" y="72"/>
                    <a:pt x="584" y="24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2"/>
            <p:cNvSpPr/>
            <p:nvPr/>
          </p:nvSpPr>
          <p:spPr>
            <a:xfrm>
              <a:off x="6020375" y="3929275"/>
              <a:ext cx="6875" cy="3175"/>
            </a:xfrm>
            <a:custGeom>
              <a:avLst/>
              <a:gdLst/>
              <a:ahLst/>
              <a:cxnLst/>
              <a:rect l="l" t="t" r="r" b="b"/>
              <a:pathLst>
                <a:path w="275" h="127" extrusionOk="0">
                  <a:moveTo>
                    <a:pt x="86" y="0"/>
                  </a:moveTo>
                  <a:cubicBezTo>
                    <a:pt x="62" y="0"/>
                    <a:pt x="37" y="3"/>
                    <a:pt x="13" y="9"/>
                  </a:cubicBezTo>
                  <a:cubicBezTo>
                    <a:pt x="1" y="44"/>
                    <a:pt x="1" y="92"/>
                    <a:pt x="1" y="116"/>
                  </a:cubicBezTo>
                  <a:cubicBezTo>
                    <a:pt x="64" y="116"/>
                    <a:pt x="123" y="127"/>
                    <a:pt x="183" y="127"/>
                  </a:cubicBezTo>
                  <a:cubicBezTo>
                    <a:pt x="212" y="127"/>
                    <a:pt x="243" y="124"/>
                    <a:pt x="275" y="116"/>
                  </a:cubicBezTo>
                  <a:cubicBezTo>
                    <a:pt x="238" y="33"/>
                    <a:pt x="166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2"/>
            <p:cNvSpPr/>
            <p:nvPr/>
          </p:nvSpPr>
          <p:spPr>
            <a:xfrm>
              <a:off x="5812025" y="3865200"/>
              <a:ext cx="240525" cy="33550"/>
            </a:xfrm>
            <a:custGeom>
              <a:avLst/>
              <a:gdLst/>
              <a:ahLst/>
              <a:cxnLst/>
              <a:rect l="l" t="t" r="r" b="b"/>
              <a:pathLst>
                <a:path w="9621" h="1342" extrusionOk="0">
                  <a:moveTo>
                    <a:pt x="36" y="0"/>
                  </a:moveTo>
                  <a:cubicBezTo>
                    <a:pt x="24" y="143"/>
                    <a:pt x="24" y="262"/>
                    <a:pt x="0" y="393"/>
                  </a:cubicBezTo>
                  <a:cubicBezTo>
                    <a:pt x="262" y="464"/>
                    <a:pt x="512" y="512"/>
                    <a:pt x="774" y="536"/>
                  </a:cubicBezTo>
                  <a:cubicBezTo>
                    <a:pt x="1489" y="595"/>
                    <a:pt x="2203" y="572"/>
                    <a:pt x="2894" y="810"/>
                  </a:cubicBezTo>
                  <a:cubicBezTo>
                    <a:pt x="3334" y="822"/>
                    <a:pt x="3799" y="822"/>
                    <a:pt x="4251" y="857"/>
                  </a:cubicBezTo>
                  <a:cubicBezTo>
                    <a:pt x="5596" y="976"/>
                    <a:pt x="6954" y="1119"/>
                    <a:pt x="8311" y="1131"/>
                  </a:cubicBezTo>
                  <a:cubicBezTo>
                    <a:pt x="8564" y="1215"/>
                    <a:pt x="8820" y="1342"/>
                    <a:pt x="9060" y="1342"/>
                  </a:cubicBezTo>
                  <a:cubicBezTo>
                    <a:pt x="9262" y="1342"/>
                    <a:pt x="9452" y="1253"/>
                    <a:pt x="9621" y="976"/>
                  </a:cubicBezTo>
                  <a:cubicBezTo>
                    <a:pt x="8847" y="762"/>
                    <a:pt x="8037" y="881"/>
                    <a:pt x="7263" y="714"/>
                  </a:cubicBezTo>
                  <a:cubicBezTo>
                    <a:pt x="7201" y="723"/>
                    <a:pt x="7139" y="728"/>
                    <a:pt x="7078" y="728"/>
                  </a:cubicBezTo>
                  <a:cubicBezTo>
                    <a:pt x="6963" y="728"/>
                    <a:pt x="6852" y="709"/>
                    <a:pt x="6751" y="655"/>
                  </a:cubicBezTo>
                  <a:cubicBezTo>
                    <a:pt x="6690" y="622"/>
                    <a:pt x="6622" y="616"/>
                    <a:pt x="6553" y="616"/>
                  </a:cubicBezTo>
                  <a:cubicBezTo>
                    <a:pt x="6514" y="616"/>
                    <a:pt x="6475" y="618"/>
                    <a:pt x="6437" y="618"/>
                  </a:cubicBezTo>
                  <a:cubicBezTo>
                    <a:pt x="6343" y="618"/>
                    <a:pt x="6250" y="607"/>
                    <a:pt x="6168" y="536"/>
                  </a:cubicBezTo>
                  <a:cubicBezTo>
                    <a:pt x="6013" y="561"/>
                    <a:pt x="5861" y="571"/>
                    <a:pt x="5710" y="571"/>
                  </a:cubicBezTo>
                  <a:cubicBezTo>
                    <a:pt x="5361" y="571"/>
                    <a:pt x="5020" y="518"/>
                    <a:pt x="4680" y="476"/>
                  </a:cubicBezTo>
                  <a:cubicBezTo>
                    <a:pt x="3132" y="321"/>
                    <a:pt x="1584" y="167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2"/>
            <p:cNvSpPr/>
            <p:nvPr/>
          </p:nvSpPr>
          <p:spPr>
            <a:xfrm>
              <a:off x="5678075" y="3788575"/>
              <a:ext cx="111950" cy="33425"/>
            </a:xfrm>
            <a:custGeom>
              <a:avLst/>
              <a:gdLst/>
              <a:ahLst/>
              <a:cxnLst/>
              <a:rect l="l" t="t" r="r" b="b"/>
              <a:pathLst>
                <a:path w="4478" h="1337" extrusionOk="0">
                  <a:moveTo>
                    <a:pt x="621" y="1"/>
                  </a:moveTo>
                  <a:cubicBezTo>
                    <a:pt x="299" y="1"/>
                    <a:pt x="43" y="96"/>
                    <a:pt x="1" y="517"/>
                  </a:cubicBezTo>
                  <a:cubicBezTo>
                    <a:pt x="36" y="600"/>
                    <a:pt x="72" y="660"/>
                    <a:pt x="132" y="696"/>
                  </a:cubicBezTo>
                  <a:cubicBezTo>
                    <a:pt x="632" y="993"/>
                    <a:pt x="1179" y="850"/>
                    <a:pt x="1691" y="970"/>
                  </a:cubicBezTo>
                  <a:cubicBezTo>
                    <a:pt x="1798" y="993"/>
                    <a:pt x="1941" y="1017"/>
                    <a:pt x="2060" y="1041"/>
                  </a:cubicBezTo>
                  <a:cubicBezTo>
                    <a:pt x="2144" y="1053"/>
                    <a:pt x="2215" y="1089"/>
                    <a:pt x="2299" y="1148"/>
                  </a:cubicBezTo>
                  <a:cubicBezTo>
                    <a:pt x="2376" y="1207"/>
                    <a:pt x="2438" y="1337"/>
                    <a:pt x="2562" y="1337"/>
                  </a:cubicBezTo>
                  <a:cubicBezTo>
                    <a:pt x="2590" y="1337"/>
                    <a:pt x="2621" y="1330"/>
                    <a:pt x="2656" y="1315"/>
                  </a:cubicBezTo>
                  <a:lnTo>
                    <a:pt x="2680" y="1255"/>
                  </a:lnTo>
                  <a:lnTo>
                    <a:pt x="2668" y="1196"/>
                  </a:lnTo>
                  <a:cubicBezTo>
                    <a:pt x="2727" y="1101"/>
                    <a:pt x="2680" y="958"/>
                    <a:pt x="2834" y="910"/>
                  </a:cubicBezTo>
                  <a:lnTo>
                    <a:pt x="2906" y="910"/>
                  </a:lnTo>
                  <a:cubicBezTo>
                    <a:pt x="3013" y="940"/>
                    <a:pt x="3114" y="964"/>
                    <a:pt x="3209" y="964"/>
                  </a:cubicBezTo>
                  <a:cubicBezTo>
                    <a:pt x="3305" y="964"/>
                    <a:pt x="3394" y="940"/>
                    <a:pt x="3477" y="874"/>
                  </a:cubicBezTo>
                  <a:cubicBezTo>
                    <a:pt x="3582" y="748"/>
                    <a:pt x="3704" y="725"/>
                    <a:pt x="3833" y="725"/>
                  </a:cubicBezTo>
                  <a:cubicBezTo>
                    <a:pt x="3906" y="725"/>
                    <a:pt x="3982" y="733"/>
                    <a:pt x="4058" y="733"/>
                  </a:cubicBezTo>
                  <a:cubicBezTo>
                    <a:pt x="4075" y="733"/>
                    <a:pt x="4092" y="732"/>
                    <a:pt x="4108" y="731"/>
                  </a:cubicBezTo>
                  <a:cubicBezTo>
                    <a:pt x="4323" y="731"/>
                    <a:pt x="4465" y="672"/>
                    <a:pt x="4477" y="434"/>
                  </a:cubicBezTo>
                  <a:cubicBezTo>
                    <a:pt x="4323" y="148"/>
                    <a:pt x="4025" y="255"/>
                    <a:pt x="3787" y="208"/>
                  </a:cubicBezTo>
                  <a:cubicBezTo>
                    <a:pt x="2858" y="77"/>
                    <a:pt x="1906" y="184"/>
                    <a:pt x="965" y="41"/>
                  </a:cubicBezTo>
                  <a:cubicBezTo>
                    <a:pt x="894" y="17"/>
                    <a:pt x="822" y="5"/>
                    <a:pt x="751" y="5"/>
                  </a:cubicBezTo>
                  <a:cubicBezTo>
                    <a:pt x="707" y="2"/>
                    <a:pt x="663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2"/>
            <p:cNvSpPr/>
            <p:nvPr/>
          </p:nvSpPr>
          <p:spPr>
            <a:xfrm>
              <a:off x="5692375" y="3777375"/>
              <a:ext cx="120575" cy="26600"/>
            </a:xfrm>
            <a:custGeom>
              <a:avLst/>
              <a:gdLst/>
              <a:ahLst/>
              <a:cxnLst/>
              <a:rect l="l" t="t" r="r" b="b"/>
              <a:pathLst>
                <a:path w="4823" h="1064" extrusionOk="0">
                  <a:moveTo>
                    <a:pt x="834" y="1"/>
                  </a:moveTo>
                  <a:cubicBezTo>
                    <a:pt x="762" y="1"/>
                    <a:pt x="679" y="1"/>
                    <a:pt x="607" y="25"/>
                  </a:cubicBezTo>
                  <a:cubicBezTo>
                    <a:pt x="476" y="36"/>
                    <a:pt x="322" y="60"/>
                    <a:pt x="226" y="179"/>
                  </a:cubicBezTo>
                  <a:cubicBezTo>
                    <a:pt x="0" y="394"/>
                    <a:pt x="786" y="394"/>
                    <a:pt x="310" y="644"/>
                  </a:cubicBezTo>
                  <a:cubicBezTo>
                    <a:pt x="715" y="798"/>
                    <a:pt x="1143" y="751"/>
                    <a:pt x="1560" y="775"/>
                  </a:cubicBezTo>
                  <a:cubicBezTo>
                    <a:pt x="2346" y="822"/>
                    <a:pt x="3155" y="858"/>
                    <a:pt x="3941" y="894"/>
                  </a:cubicBezTo>
                  <a:lnTo>
                    <a:pt x="4060" y="894"/>
                  </a:lnTo>
                  <a:cubicBezTo>
                    <a:pt x="4168" y="1015"/>
                    <a:pt x="4291" y="1064"/>
                    <a:pt x="4421" y="1064"/>
                  </a:cubicBezTo>
                  <a:cubicBezTo>
                    <a:pt x="4521" y="1064"/>
                    <a:pt x="4624" y="1035"/>
                    <a:pt x="4727" y="989"/>
                  </a:cubicBezTo>
                  <a:cubicBezTo>
                    <a:pt x="4810" y="929"/>
                    <a:pt x="4822" y="870"/>
                    <a:pt x="4775" y="775"/>
                  </a:cubicBezTo>
                  <a:cubicBezTo>
                    <a:pt x="4703" y="584"/>
                    <a:pt x="4429" y="679"/>
                    <a:pt x="4346" y="501"/>
                  </a:cubicBezTo>
                  <a:cubicBezTo>
                    <a:pt x="4274" y="382"/>
                    <a:pt x="4167" y="322"/>
                    <a:pt x="4048" y="286"/>
                  </a:cubicBezTo>
                  <a:cubicBezTo>
                    <a:pt x="3227" y="1"/>
                    <a:pt x="2346" y="263"/>
                    <a:pt x="1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2"/>
            <p:cNvSpPr/>
            <p:nvPr/>
          </p:nvSpPr>
          <p:spPr>
            <a:xfrm>
              <a:off x="5770650" y="3849575"/>
              <a:ext cx="32775" cy="18625"/>
            </a:xfrm>
            <a:custGeom>
              <a:avLst/>
              <a:gdLst/>
              <a:ahLst/>
              <a:cxnLst/>
              <a:rect l="l" t="t" r="r" b="b"/>
              <a:pathLst>
                <a:path w="1311" h="745" extrusionOk="0">
                  <a:moveTo>
                    <a:pt x="1156" y="0"/>
                  </a:moveTo>
                  <a:cubicBezTo>
                    <a:pt x="1058" y="0"/>
                    <a:pt x="1018" y="119"/>
                    <a:pt x="929" y="149"/>
                  </a:cubicBezTo>
                  <a:cubicBezTo>
                    <a:pt x="929" y="173"/>
                    <a:pt x="929" y="185"/>
                    <a:pt x="893" y="196"/>
                  </a:cubicBezTo>
                  <a:cubicBezTo>
                    <a:pt x="885" y="201"/>
                    <a:pt x="876" y="204"/>
                    <a:pt x="867" y="204"/>
                  </a:cubicBezTo>
                  <a:cubicBezTo>
                    <a:pt x="851" y="204"/>
                    <a:pt x="833" y="195"/>
                    <a:pt x="810" y="173"/>
                  </a:cubicBezTo>
                  <a:cubicBezTo>
                    <a:pt x="780" y="150"/>
                    <a:pt x="759" y="142"/>
                    <a:pt x="736" y="142"/>
                  </a:cubicBezTo>
                  <a:cubicBezTo>
                    <a:pt x="723" y="142"/>
                    <a:pt x="708" y="144"/>
                    <a:pt x="691" y="149"/>
                  </a:cubicBezTo>
                  <a:cubicBezTo>
                    <a:pt x="586" y="129"/>
                    <a:pt x="470" y="91"/>
                    <a:pt x="357" y="91"/>
                  </a:cubicBezTo>
                  <a:cubicBezTo>
                    <a:pt x="266" y="91"/>
                    <a:pt x="176" y="116"/>
                    <a:pt x="96" y="196"/>
                  </a:cubicBezTo>
                  <a:cubicBezTo>
                    <a:pt x="0" y="304"/>
                    <a:pt x="131" y="411"/>
                    <a:pt x="215" y="482"/>
                  </a:cubicBezTo>
                  <a:lnTo>
                    <a:pt x="393" y="565"/>
                  </a:lnTo>
                  <a:cubicBezTo>
                    <a:pt x="548" y="613"/>
                    <a:pt x="691" y="625"/>
                    <a:pt x="846" y="685"/>
                  </a:cubicBezTo>
                  <a:cubicBezTo>
                    <a:pt x="870" y="685"/>
                    <a:pt x="893" y="708"/>
                    <a:pt x="929" y="720"/>
                  </a:cubicBezTo>
                  <a:cubicBezTo>
                    <a:pt x="989" y="732"/>
                    <a:pt x="1048" y="744"/>
                    <a:pt x="1108" y="744"/>
                  </a:cubicBezTo>
                  <a:cubicBezTo>
                    <a:pt x="1310" y="542"/>
                    <a:pt x="1215" y="268"/>
                    <a:pt x="1227" y="18"/>
                  </a:cubicBezTo>
                  <a:cubicBezTo>
                    <a:pt x="1200" y="5"/>
                    <a:pt x="1177" y="0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2"/>
            <p:cNvSpPr/>
            <p:nvPr/>
          </p:nvSpPr>
          <p:spPr>
            <a:xfrm>
              <a:off x="5784925" y="3864900"/>
              <a:ext cx="15225" cy="61325"/>
            </a:xfrm>
            <a:custGeom>
              <a:avLst/>
              <a:gdLst/>
              <a:ahLst/>
              <a:cxnLst/>
              <a:rect l="l" t="t" r="r" b="b"/>
              <a:pathLst>
                <a:path w="609" h="2453" extrusionOk="0">
                  <a:moveTo>
                    <a:pt x="370" y="0"/>
                  </a:moveTo>
                  <a:cubicBezTo>
                    <a:pt x="1" y="726"/>
                    <a:pt x="132" y="1488"/>
                    <a:pt x="251" y="2262"/>
                  </a:cubicBezTo>
                  <a:cubicBezTo>
                    <a:pt x="275" y="2381"/>
                    <a:pt x="370" y="2453"/>
                    <a:pt x="501" y="2453"/>
                  </a:cubicBezTo>
                  <a:cubicBezTo>
                    <a:pt x="525" y="2155"/>
                    <a:pt x="525" y="1881"/>
                    <a:pt x="537" y="1584"/>
                  </a:cubicBezTo>
                  <a:lnTo>
                    <a:pt x="537" y="1298"/>
                  </a:lnTo>
                  <a:cubicBezTo>
                    <a:pt x="596" y="1143"/>
                    <a:pt x="608" y="1000"/>
                    <a:pt x="537" y="845"/>
                  </a:cubicBezTo>
                  <a:lnTo>
                    <a:pt x="537" y="155"/>
                  </a:lnTo>
                  <a:cubicBezTo>
                    <a:pt x="489" y="95"/>
                    <a:pt x="430" y="4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2"/>
            <p:cNvSpPr/>
            <p:nvPr/>
          </p:nvSpPr>
          <p:spPr>
            <a:xfrm>
              <a:off x="5793875" y="3818450"/>
              <a:ext cx="13400" cy="34850"/>
            </a:xfrm>
            <a:custGeom>
              <a:avLst/>
              <a:gdLst/>
              <a:ahLst/>
              <a:cxnLst/>
              <a:rect l="l" t="t" r="r" b="b"/>
              <a:pathLst>
                <a:path w="536" h="1394" extrusionOk="0">
                  <a:moveTo>
                    <a:pt x="274" y="1"/>
                  </a:moveTo>
                  <a:cubicBezTo>
                    <a:pt x="95" y="441"/>
                    <a:pt x="167" y="953"/>
                    <a:pt x="0" y="1394"/>
                  </a:cubicBezTo>
                  <a:cubicBezTo>
                    <a:pt x="107" y="1358"/>
                    <a:pt x="191" y="1310"/>
                    <a:pt x="298" y="1263"/>
                  </a:cubicBezTo>
                  <a:cubicBezTo>
                    <a:pt x="298" y="1025"/>
                    <a:pt x="357" y="798"/>
                    <a:pt x="405" y="560"/>
                  </a:cubicBezTo>
                  <a:cubicBezTo>
                    <a:pt x="453" y="370"/>
                    <a:pt x="536" y="132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2"/>
            <p:cNvSpPr/>
            <p:nvPr/>
          </p:nvSpPr>
          <p:spPr>
            <a:xfrm>
              <a:off x="5794175" y="3798325"/>
              <a:ext cx="28875" cy="14800"/>
            </a:xfrm>
            <a:custGeom>
              <a:avLst/>
              <a:gdLst/>
              <a:ahLst/>
              <a:cxnLst/>
              <a:rect l="l" t="t" r="r" b="b"/>
              <a:pathLst>
                <a:path w="1155" h="592" extrusionOk="0">
                  <a:moveTo>
                    <a:pt x="859" y="0"/>
                  </a:moveTo>
                  <a:cubicBezTo>
                    <a:pt x="801" y="0"/>
                    <a:pt x="741" y="15"/>
                    <a:pt x="679" y="44"/>
                  </a:cubicBezTo>
                  <a:cubicBezTo>
                    <a:pt x="558" y="31"/>
                    <a:pt x="437" y="18"/>
                    <a:pt x="316" y="18"/>
                  </a:cubicBezTo>
                  <a:cubicBezTo>
                    <a:pt x="211" y="18"/>
                    <a:pt x="105" y="28"/>
                    <a:pt x="0" y="56"/>
                  </a:cubicBezTo>
                  <a:cubicBezTo>
                    <a:pt x="48" y="222"/>
                    <a:pt x="83" y="401"/>
                    <a:pt x="107" y="591"/>
                  </a:cubicBezTo>
                  <a:cubicBezTo>
                    <a:pt x="304" y="591"/>
                    <a:pt x="370" y="371"/>
                    <a:pt x="536" y="371"/>
                  </a:cubicBezTo>
                  <a:cubicBezTo>
                    <a:pt x="551" y="371"/>
                    <a:pt x="567" y="373"/>
                    <a:pt x="583" y="377"/>
                  </a:cubicBezTo>
                  <a:cubicBezTo>
                    <a:pt x="635" y="383"/>
                    <a:pt x="684" y="386"/>
                    <a:pt x="733" y="386"/>
                  </a:cubicBezTo>
                  <a:cubicBezTo>
                    <a:pt x="887" y="386"/>
                    <a:pt x="1028" y="349"/>
                    <a:pt x="1155" y="222"/>
                  </a:cubicBezTo>
                  <a:lnTo>
                    <a:pt x="1155" y="91"/>
                  </a:lnTo>
                  <a:cubicBezTo>
                    <a:pt x="1128" y="65"/>
                    <a:pt x="1108" y="51"/>
                    <a:pt x="1080" y="51"/>
                  </a:cubicBezTo>
                  <a:cubicBezTo>
                    <a:pt x="1070" y="51"/>
                    <a:pt x="1060" y="53"/>
                    <a:pt x="1048" y="56"/>
                  </a:cubicBezTo>
                  <a:cubicBezTo>
                    <a:pt x="986" y="18"/>
                    <a:pt x="923" y="0"/>
                    <a:pt x="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2"/>
            <p:cNvSpPr/>
            <p:nvPr/>
          </p:nvSpPr>
          <p:spPr>
            <a:xfrm>
              <a:off x="5808150" y="3803575"/>
              <a:ext cx="16400" cy="16700"/>
            </a:xfrm>
            <a:custGeom>
              <a:avLst/>
              <a:gdLst/>
              <a:ahLst/>
              <a:cxnLst/>
              <a:rect l="l" t="t" r="r" b="b"/>
              <a:pathLst>
                <a:path w="656" h="668" extrusionOk="0">
                  <a:moveTo>
                    <a:pt x="596" y="0"/>
                  </a:moveTo>
                  <a:lnTo>
                    <a:pt x="596" y="0"/>
                  </a:lnTo>
                  <a:cubicBezTo>
                    <a:pt x="565" y="4"/>
                    <a:pt x="533" y="5"/>
                    <a:pt x="501" y="5"/>
                  </a:cubicBezTo>
                  <a:cubicBezTo>
                    <a:pt x="453" y="5"/>
                    <a:pt x="405" y="3"/>
                    <a:pt x="358" y="3"/>
                  </a:cubicBezTo>
                  <a:cubicBezTo>
                    <a:pt x="235" y="3"/>
                    <a:pt x="119" y="20"/>
                    <a:pt x="24" y="143"/>
                  </a:cubicBezTo>
                  <a:cubicBezTo>
                    <a:pt x="60" y="358"/>
                    <a:pt x="1" y="608"/>
                    <a:pt x="275" y="667"/>
                  </a:cubicBezTo>
                  <a:cubicBezTo>
                    <a:pt x="322" y="643"/>
                    <a:pt x="358" y="596"/>
                    <a:pt x="394" y="548"/>
                  </a:cubicBezTo>
                  <a:cubicBezTo>
                    <a:pt x="298" y="298"/>
                    <a:pt x="656" y="227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2"/>
            <p:cNvSpPr/>
            <p:nvPr/>
          </p:nvSpPr>
          <p:spPr>
            <a:xfrm>
              <a:off x="5805775" y="3883050"/>
              <a:ext cx="22350" cy="11650"/>
            </a:xfrm>
            <a:custGeom>
              <a:avLst/>
              <a:gdLst/>
              <a:ahLst/>
              <a:cxnLst/>
              <a:rect l="l" t="t" r="r" b="b"/>
              <a:pathLst>
                <a:path w="894" h="466" extrusionOk="0">
                  <a:moveTo>
                    <a:pt x="572" y="0"/>
                  </a:moveTo>
                  <a:cubicBezTo>
                    <a:pt x="477" y="48"/>
                    <a:pt x="405" y="96"/>
                    <a:pt x="310" y="119"/>
                  </a:cubicBezTo>
                  <a:cubicBezTo>
                    <a:pt x="179" y="167"/>
                    <a:pt x="0" y="262"/>
                    <a:pt x="48" y="393"/>
                  </a:cubicBezTo>
                  <a:cubicBezTo>
                    <a:pt x="68" y="448"/>
                    <a:pt x="100" y="466"/>
                    <a:pt x="140" y="466"/>
                  </a:cubicBezTo>
                  <a:cubicBezTo>
                    <a:pt x="209" y="466"/>
                    <a:pt x="299" y="412"/>
                    <a:pt x="379" y="412"/>
                  </a:cubicBezTo>
                  <a:cubicBezTo>
                    <a:pt x="392" y="412"/>
                    <a:pt x="405" y="414"/>
                    <a:pt x="417" y="417"/>
                  </a:cubicBezTo>
                  <a:cubicBezTo>
                    <a:pt x="893" y="262"/>
                    <a:pt x="893" y="262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2"/>
            <p:cNvSpPr/>
            <p:nvPr/>
          </p:nvSpPr>
          <p:spPr>
            <a:xfrm>
              <a:off x="5750700" y="3811025"/>
              <a:ext cx="19075" cy="3825"/>
            </a:xfrm>
            <a:custGeom>
              <a:avLst/>
              <a:gdLst/>
              <a:ahLst/>
              <a:cxnLst/>
              <a:rect l="l" t="t" r="r" b="b"/>
              <a:pathLst>
                <a:path w="763" h="153" extrusionOk="0">
                  <a:moveTo>
                    <a:pt x="608" y="0"/>
                  </a:moveTo>
                  <a:cubicBezTo>
                    <a:pt x="406" y="0"/>
                    <a:pt x="215" y="12"/>
                    <a:pt x="1" y="12"/>
                  </a:cubicBezTo>
                  <a:cubicBezTo>
                    <a:pt x="155" y="112"/>
                    <a:pt x="313" y="152"/>
                    <a:pt x="480" y="152"/>
                  </a:cubicBezTo>
                  <a:cubicBezTo>
                    <a:pt x="572" y="152"/>
                    <a:pt x="666" y="140"/>
                    <a:pt x="763" y="119"/>
                  </a:cubicBezTo>
                  <a:cubicBezTo>
                    <a:pt x="703" y="83"/>
                    <a:pt x="656" y="36"/>
                    <a:pt x="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2"/>
            <p:cNvSpPr/>
            <p:nvPr/>
          </p:nvSpPr>
          <p:spPr>
            <a:xfrm>
              <a:off x="5801600" y="3874125"/>
              <a:ext cx="5675" cy="11925"/>
            </a:xfrm>
            <a:custGeom>
              <a:avLst/>
              <a:gdLst/>
              <a:ahLst/>
              <a:cxnLst/>
              <a:rect l="l" t="t" r="r" b="b"/>
              <a:pathLst>
                <a:path w="227" h="477" extrusionOk="0">
                  <a:moveTo>
                    <a:pt x="1" y="0"/>
                  </a:moveTo>
                  <a:lnTo>
                    <a:pt x="1" y="476"/>
                  </a:lnTo>
                  <a:cubicBezTo>
                    <a:pt x="144" y="357"/>
                    <a:pt x="227" y="2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2"/>
            <p:cNvSpPr/>
            <p:nvPr/>
          </p:nvSpPr>
          <p:spPr>
            <a:xfrm>
              <a:off x="5798325" y="3885725"/>
              <a:ext cx="3900" cy="11325"/>
            </a:xfrm>
            <a:custGeom>
              <a:avLst/>
              <a:gdLst/>
              <a:ahLst/>
              <a:cxnLst/>
              <a:rect l="l" t="t" r="r" b="b"/>
              <a:pathLst>
                <a:path w="156" h="453" extrusionOk="0">
                  <a:moveTo>
                    <a:pt x="1" y="1"/>
                  </a:moveTo>
                  <a:lnTo>
                    <a:pt x="1" y="453"/>
                  </a:lnTo>
                  <a:cubicBezTo>
                    <a:pt x="156" y="346"/>
                    <a:pt x="132" y="179"/>
                    <a:pt x="120" y="12"/>
                  </a:cubicBezTo>
                  <a:cubicBezTo>
                    <a:pt x="96" y="12"/>
                    <a:pt x="48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2"/>
            <p:cNvSpPr/>
            <p:nvPr/>
          </p:nvSpPr>
          <p:spPr>
            <a:xfrm>
              <a:off x="6052525" y="3899925"/>
              <a:ext cx="135175" cy="30475"/>
            </a:xfrm>
            <a:custGeom>
              <a:avLst/>
              <a:gdLst/>
              <a:ahLst/>
              <a:cxnLst/>
              <a:rect l="l" t="t" r="r" b="b"/>
              <a:pathLst>
                <a:path w="5407" h="1219" extrusionOk="0">
                  <a:moveTo>
                    <a:pt x="378" y="0"/>
                  </a:moveTo>
                  <a:cubicBezTo>
                    <a:pt x="266" y="0"/>
                    <a:pt x="156" y="52"/>
                    <a:pt x="48" y="206"/>
                  </a:cubicBezTo>
                  <a:cubicBezTo>
                    <a:pt x="1" y="337"/>
                    <a:pt x="1" y="480"/>
                    <a:pt x="60" y="611"/>
                  </a:cubicBezTo>
                  <a:cubicBezTo>
                    <a:pt x="132" y="778"/>
                    <a:pt x="346" y="802"/>
                    <a:pt x="429" y="933"/>
                  </a:cubicBezTo>
                  <a:cubicBezTo>
                    <a:pt x="536" y="968"/>
                    <a:pt x="644" y="1028"/>
                    <a:pt x="763" y="1040"/>
                  </a:cubicBezTo>
                  <a:lnTo>
                    <a:pt x="2989" y="1218"/>
                  </a:lnTo>
                  <a:cubicBezTo>
                    <a:pt x="3183" y="1094"/>
                    <a:pt x="3372" y="1021"/>
                    <a:pt x="3575" y="1021"/>
                  </a:cubicBezTo>
                  <a:cubicBezTo>
                    <a:pt x="3684" y="1021"/>
                    <a:pt x="3798" y="1042"/>
                    <a:pt x="3918" y="1088"/>
                  </a:cubicBezTo>
                  <a:cubicBezTo>
                    <a:pt x="4086" y="1155"/>
                    <a:pt x="4261" y="1184"/>
                    <a:pt x="4437" y="1184"/>
                  </a:cubicBezTo>
                  <a:cubicBezTo>
                    <a:pt x="4574" y="1184"/>
                    <a:pt x="4711" y="1166"/>
                    <a:pt x="4847" y="1135"/>
                  </a:cubicBezTo>
                  <a:cubicBezTo>
                    <a:pt x="4893" y="1123"/>
                    <a:pt x="4937" y="1118"/>
                    <a:pt x="4979" y="1118"/>
                  </a:cubicBezTo>
                  <a:cubicBezTo>
                    <a:pt x="5099" y="1118"/>
                    <a:pt x="5205" y="1159"/>
                    <a:pt x="5311" y="1195"/>
                  </a:cubicBezTo>
                  <a:cubicBezTo>
                    <a:pt x="5382" y="1111"/>
                    <a:pt x="5406" y="1028"/>
                    <a:pt x="5370" y="933"/>
                  </a:cubicBezTo>
                  <a:cubicBezTo>
                    <a:pt x="5311" y="861"/>
                    <a:pt x="5228" y="814"/>
                    <a:pt x="5168" y="754"/>
                  </a:cubicBezTo>
                  <a:cubicBezTo>
                    <a:pt x="5168" y="718"/>
                    <a:pt x="5144" y="683"/>
                    <a:pt x="5132" y="635"/>
                  </a:cubicBezTo>
                  <a:cubicBezTo>
                    <a:pt x="5092" y="618"/>
                    <a:pt x="5055" y="610"/>
                    <a:pt x="5021" y="610"/>
                  </a:cubicBezTo>
                  <a:cubicBezTo>
                    <a:pt x="4910" y="610"/>
                    <a:pt x="4824" y="687"/>
                    <a:pt x="4751" y="778"/>
                  </a:cubicBezTo>
                  <a:lnTo>
                    <a:pt x="4727" y="778"/>
                  </a:lnTo>
                  <a:cubicBezTo>
                    <a:pt x="4708" y="798"/>
                    <a:pt x="4685" y="806"/>
                    <a:pt x="4658" y="806"/>
                  </a:cubicBezTo>
                  <a:cubicBezTo>
                    <a:pt x="4636" y="806"/>
                    <a:pt x="4611" y="801"/>
                    <a:pt x="4585" y="790"/>
                  </a:cubicBezTo>
                  <a:cubicBezTo>
                    <a:pt x="4537" y="778"/>
                    <a:pt x="4489" y="754"/>
                    <a:pt x="4454" y="754"/>
                  </a:cubicBezTo>
                  <a:cubicBezTo>
                    <a:pt x="4376" y="707"/>
                    <a:pt x="4302" y="686"/>
                    <a:pt x="4227" y="686"/>
                  </a:cubicBezTo>
                  <a:cubicBezTo>
                    <a:pt x="4153" y="686"/>
                    <a:pt x="4079" y="707"/>
                    <a:pt x="4001" y="742"/>
                  </a:cubicBezTo>
                  <a:cubicBezTo>
                    <a:pt x="3964" y="751"/>
                    <a:pt x="3928" y="755"/>
                    <a:pt x="3894" y="755"/>
                  </a:cubicBezTo>
                  <a:cubicBezTo>
                    <a:pt x="3658" y="755"/>
                    <a:pt x="3496" y="561"/>
                    <a:pt x="3299" y="456"/>
                  </a:cubicBezTo>
                  <a:cubicBezTo>
                    <a:pt x="3118" y="301"/>
                    <a:pt x="2914" y="265"/>
                    <a:pt x="2703" y="265"/>
                  </a:cubicBezTo>
                  <a:cubicBezTo>
                    <a:pt x="2519" y="265"/>
                    <a:pt x="2329" y="293"/>
                    <a:pt x="2142" y="293"/>
                  </a:cubicBezTo>
                  <a:cubicBezTo>
                    <a:pt x="2050" y="293"/>
                    <a:pt x="1959" y="286"/>
                    <a:pt x="1870" y="266"/>
                  </a:cubicBezTo>
                  <a:cubicBezTo>
                    <a:pt x="1772" y="232"/>
                    <a:pt x="1675" y="220"/>
                    <a:pt x="1578" y="220"/>
                  </a:cubicBezTo>
                  <a:cubicBezTo>
                    <a:pt x="1371" y="220"/>
                    <a:pt x="1165" y="277"/>
                    <a:pt x="953" y="302"/>
                  </a:cubicBezTo>
                  <a:cubicBezTo>
                    <a:pt x="916" y="302"/>
                    <a:pt x="894" y="352"/>
                    <a:pt x="874" y="352"/>
                  </a:cubicBezTo>
                  <a:cubicBezTo>
                    <a:pt x="869" y="352"/>
                    <a:pt x="863" y="348"/>
                    <a:pt x="858" y="337"/>
                  </a:cubicBezTo>
                  <a:cubicBezTo>
                    <a:pt x="846" y="278"/>
                    <a:pt x="882" y="218"/>
                    <a:pt x="834" y="159"/>
                  </a:cubicBezTo>
                  <a:cubicBezTo>
                    <a:pt x="678" y="91"/>
                    <a:pt x="526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2"/>
            <p:cNvSpPr/>
            <p:nvPr/>
          </p:nvSpPr>
          <p:spPr>
            <a:xfrm>
              <a:off x="6019800" y="3894425"/>
              <a:ext cx="80675" cy="29500"/>
            </a:xfrm>
            <a:custGeom>
              <a:avLst/>
              <a:gdLst/>
              <a:ahLst/>
              <a:cxnLst/>
              <a:rect l="l" t="t" r="r" b="b"/>
              <a:pathLst>
                <a:path w="3227" h="1180" extrusionOk="0">
                  <a:moveTo>
                    <a:pt x="1519" y="0"/>
                  </a:moveTo>
                  <a:cubicBezTo>
                    <a:pt x="1068" y="0"/>
                    <a:pt x="623" y="85"/>
                    <a:pt x="179" y="117"/>
                  </a:cubicBezTo>
                  <a:lnTo>
                    <a:pt x="179" y="248"/>
                  </a:lnTo>
                  <a:cubicBezTo>
                    <a:pt x="226" y="355"/>
                    <a:pt x="310" y="415"/>
                    <a:pt x="345" y="522"/>
                  </a:cubicBezTo>
                  <a:cubicBezTo>
                    <a:pt x="357" y="700"/>
                    <a:pt x="191" y="760"/>
                    <a:pt x="83" y="855"/>
                  </a:cubicBezTo>
                  <a:cubicBezTo>
                    <a:pt x="48" y="903"/>
                    <a:pt x="12" y="962"/>
                    <a:pt x="0" y="1022"/>
                  </a:cubicBezTo>
                  <a:lnTo>
                    <a:pt x="48" y="1117"/>
                  </a:lnTo>
                  <a:cubicBezTo>
                    <a:pt x="143" y="1129"/>
                    <a:pt x="238" y="1129"/>
                    <a:pt x="345" y="1141"/>
                  </a:cubicBezTo>
                  <a:cubicBezTo>
                    <a:pt x="387" y="1165"/>
                    <a:pt x="432" y="1180"/>
                    <a:pt x="476" y="1180"/>
                  </a:cubicBezTo>
                  <a:cubicBezTo>
                    <a:pt x="521" y="1180"/>
                    <a:pt x="566" y="1165"/>
                    <a:pt x="607" y="1129"/>
                  </a:cubicBezTo>
                  <a:cubicBezTo>
                    <a:pt x="702" y="1117"/>
                    <a:pt x="798" y="1093"/>
                    <a:pt x="905" y="1081"/>
                  </a:cubicBezTo>
                  <a:cubicBezTo>
                    <a:pt x="964" y="760"/>
                    <a:pt x="1179" y="534"/>
                    <a:pt x="1476" y="379"/>
                  </a:cubicBezTo>
                  <a:cubicBezTo>
                    <a:pt x="1564" y="370"/>
                    <a:pt x="1652" y="361"/>
                    <a:pt x="1738" y="361"/>
                  </a:cubicBezTo>
                  <a:cubicBezTo>
                    <a:pt x="1897" y="361"/>
                    <a:pt x="2052" y="394"/>
                    <a:pt x="2191" y="534"/>
                  </a:cubicBezTo>
                  <a:cubicBezTo>
                    <a:pt x="2278" y="601"/>
                    <a:pt x="2366" y="624"/>
                    <a:pt x="2456" y="624"/>
                  </a:cubicBezTo>
                  <a:cubicBezTo>
                    <a:pt x="2652" y="624"/>
                    <a:pt x="2852" y="513"/>
                    <a:pt x="3046" y="513"/>
                  </a:cubicBezTo>
                  <a:cubicBezTo>
                    <a:pt x="3090" y="513"/>
                    <a:pt x="3135" y="519"/>
                    <a:pt x="3179" y="534"/>
                  </a:cubicBezTo>
                  <a:cubicBezTo>
                    <a:pt x="3227" y="403"/>
                    <a:pt x="3143" y="343"/>
                    <a:pt x="3048" y="307"/>
                  </a:cubicBezTo>
                  <a:cubicBezTo>
                    <a:pt x="2988" y="284"/>
                    <a:pt x="2917" y="260"/>
                    <a:pt x="2846" y="248"/>
                  </a:cubicBezTo>
                  <a:cubicBezTo>
                    <a:pt x="2619" y="236"/>
                    <a:pt x="2405" y="165"/>
                    <a:pt x="2203" y="81"/>
                  </a:cubicBezTo>
                  <a:cubicBezTo>
                    <a:pt x="1972" y="22"/>
                    <a:pt x="1745" y="0"/>
                    <a:pt x="1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2"/>
            <p:cNvSpPr/>
            <p:nvPr/>
          </p:nvSpPr>
          <p:spPr>
            <a:xfrm>
              <a:off x="6040325" y="3903875"/>
              <a:ext cx="15800" cy="18500"/>
            </a:xfrm>
            <a:custGeom>
              <a:avLst/>
              <a:gdLst/>
              <a:ahLst/>
              <a:cxnLst/>
              <a:rect l="l" t="t" r="r" b="b"/>
              <a:pathLst>
                <a:path w="632" h="740" extrusionOk="0">
                  <a:moveTo>
                    <a:pt x="632" y="1"/>
                  </a:moveTo>
                  <a:cubicBezTo>
                    <a:pt x="84" y="37"/>
                    <a:pt x="1" y="144"/>
                    <a:pt x="72" y="703"/>
                  </a:cubicBezTo>
                  <a:cubicBezTo>
                    <a:pt x="103" y="726"/>
                    <a:pt x="129" y="740"/>
                    <a:pt x="156" y="740"/>
                  </a:cubicBezTo>
                  <a:cubicBezTo>
                    <a:pt x="171" y="740"/>
                    <a:pt x="186" y="736"/>
                    <a:pt x="203" y="727"/>
                  </a:cubicBezTo>
                  <a:cubicBezTo>
                    <a:pt x="334" y="596"/>
                    <a:pt x="596" y="679"/>
                    <a:pt x="632" y="429"/>
                  </a:cubicBezTo>
                  <a:lnTo>
                    <a:pt x="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2"/>
            <p:cNvSpPr/>
            <p:nvPr/>
          </p:nvSpPr>
          <p:spPr>
            <a:xfrm>
              <a:off x="6045375" y="3914900"/>
              <a:ext cx="17900" cy="7475"/>
            </a:xfrm>
            <a:custGeom>
              <a:avLst/>
              <a:gdLst/>
              <a:ahLst/>
              <a:cxnLst/>
              <a:rect l="l" t="t" r="r" b="b"/>
              <a:pathLst>
                <a:path w="716" h="299" extrusionOk="0">
                  <a:moveTo>
                    <a:pt x="430" y="0"/>
                  </a:moveTo>
                  <a:cubicBezTo>
                    <a:pt x="287" y="96"/>
                    <a:pt x="96" y="131"/>
                    <a:pt x="1" y="298"/>
                  </a:cubicBezTo>
                  <a:lnTo>
                    <a:pt x="715" y="298"/>
                  </a:lnTo>
                  <a:cubicBezTo>
                    <a:pt x="715" y="96"/>
                    <a:pt x="632" y="12"/>
                    <a:pt x="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2"/>
            <p:cNvSpPr/>
            <p:nvPr/>
          </p:nvSpPr>
          <p:spPr>
            <a:xfrm>
              <a:off x="5995675" y="3919500"/>
              <a:ext cx="24725" cy="9125"/>
            </a:xfrm>
            <a:custGeom>
              <a:avLst/>
              <a:gdLst/>
              <a:ahLst/>
              <a:cxnLst/>
              <a:rect l="l" t="t" r="r" b="b"/>
              <a:pathLst>
                <a:path w="989" h="365" extrusionOk="0">
                  <a:moveTo>
                    <a:pt x="796" y="0"/>
                  </a:moveTo>
                  <a:cubicBezTo>
                    <a:pt x="702" y="0"/>
                    <a:pt x="606" y="26"/>
                    <a:pt x="509" y="26"/>
                  </a:cubicBezTo>
                  <a:cubicBezTo>
                    <a:pt x="483" y="26"/>
                    <a:pt x="456" y="24"/>
                    <a:pt x="429" y="19"/>
                  </a:cubicBezTo>
                  <a:cubicBezTo>
                    <a:pt x="403" y="29"/>
                    <a:pt x="375" y="32"/>
                    <a:pt x="345" y="32"/>
                  </a:cubicBezTo>
                  <a:cubicBezTo>
                    <a:pt x="288" y="32"/>
                    <a:pt x="227" y="20"/>
                    <a:pt x="172" y="20"/>
                  </a:cubicBezTo>
                  <a:cubicBezTo>
                    <a:pt x="84" y="20"/>
                    <a:pt x="13" y="51"/>
                    <a:pt x="1" y="209"/>
                  </a:cubicBezTo>
                  <a:cubicBezTo>
                    <a:pt x="322" y="269"/>
                    <a:pt x="667" y="185"/>
                    <a:pt x="977" y="364"/>
                  </a:cubicBezTo>
                  <a:cubicBezTo>
                    <a:pt x="977" y="269"/>
                    <a:pt x="989" y="185"/>
                    <a:pt x="989" y="78"/>
                  </a:cubicBezTo>
                  <a:lnTo>
                    <a:pt x="989" y="54"/>
                  </a:lnTo>
                  <a:cubicBezTo>
                    <a:pt x="926" y="13"/>
                    <a:pt x="861" y="0"/>
                    <a:pt x="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2"/>
            <p:cNvSpPr/>
            <p:nvPr/>
          </p:nvSpPr>
          <p:spPr>
            <a:xfrm>
              <a:off x="6027825" y="3922350"/>
              <a:ext cx="7475" cy="4775"/>
            </a:xfrm>
            <a:custGeom>
              <a:avLst/>
              <a:gdLst/>
              <a:ahLst/>
              <a:cxnLst/>
              <a:rect l="l" t="t" r="r" b="b"/>
              <a:pathLst>
                <a:path w="299" h="191" extrusionOk="0">
                  <a:moveTo>
                    <a:pt x="274" y="0"/>
                  </a:moveTo>
                  <a:lnTo>
                    <a:pt x="274" y="0"/>
                  </a:lnTo>
                  <a:cubicBezTo>
                    <a:pt x="179" y="12"/>
                    <a:pt x="96" y="12"/>
                    <a:pt x="0" y="12"/>
                  </a:cubicBezTo>
                  <a:cubicBezTo>
                    <a:pt x="36" y="95"/>
                    <a:pt x="84" y="191"/>
                    <a:pt x="167" y="191"/>
                  </a:cubicBezTo>
                  <a:cubicBezTo>
                    <a:pt x="298" y="191"/>
                    <a:pt x="262" y="71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2"/>
            <p:cNvSpPr/>
            <p:nvPr/>
          </p:nvSpPr>
          <p:spPr>
            <a:xfrm>
              <a:off x="6187675" y="3917025"/>
              <a:ext cx="21450" cy="15850"/>
            </a:xfrm>
            <a:custGeom>
              <a:avLst/>
              <a:gdLst/>
              <a:ahLst/>
              <a:cxnLst/>
              <a:rect l="l" t="t" r="r" b="b"/>
              <a:pathLst>
                <a:path w="858" h="634" extrusionOk="0">
                  <a:moveTo>
                    <a:pt x="210" y="0"/>
                  </a:moveTo>
                  <a:cubicBezTo>
                    <a:pt x="159" y="0"/>
                    <a:pt x="109" y="21"/>
                    <a:pt x="60" y="70"/>
                  </a:cubicBezTo>
                  <a:cubicBezTo>
                    <a:pt x="12" y="106"/>
                    <a:pt x="0" y="153"/>
                    <a:pt x="12" y="213"/>
                  </a:cubicBezTo>
                  <a:cubicBezTo>
                    <a:pt x="72" y="296"/>
                    <a:pt x="95" y="404"/>
                    <a:pt x="60" y="511"/>
                  </a:cubicBezTo>
                  <a:cubicBezTo>
                    <a:pt x="137" y="613"/>
                    <a:pt x="238" y="633"/>
                    <a:pt x="347" y="633"/>
                  </a:cubicBezTo>
                  <a:cubicBezTo>
                    <a:pt x="414" y="633"/>
                    <a:pt x="484" y="626"/>
                    <a:pt x="553" y="626"/>
                  </a:cubicBezTo>
                  <a:cubicBezTo>
                    <a:pt x="579" y="626"/>
                    <a:pt x="605" y="627"/>
                    <a:pt x="631" y="630"/>
                  </a:cubicBezTo>
                  <a:cubicBezTo>
                    <a:pt x="738" y="511"/>
                    <a:pt x="857" y="392"/>
                    <a:pt x="774" y="189"/>
                  </a:cubicBezTo>
                  <a:lnTo>
                    <a:pt x="786" y="177"/>
                  </a:lnTo>
                  <a:cubicBezTo>
                    <a:pt x="679" y="118"/>
                    <a:pt x="560" y="153"/>
                    <a:pt x="476" y="58"/>
                  </a:cubicBezTo>
                  <a:lnTo>
                    <a:pt x="488" y="46"/>
                  </a:lnTo>
                  <a:lnTo>
                    <a:pt x="357" y="46"/>
                  </a:lnTo>
                  <a:cubicBezTo>
                    <a:pt x="306" y="18"/>
                    <a:pt x="257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2"/>
            <p:cNvSpPr/>
            <p:nvPr/>
          </p:nvSpPr>
          <p:spPr>
            <a:xfrm>
              <a:off x="6203150" y="3921750"/>
              <a:ext cx="11325" cy="11025"/>
            </a:xfrm>
            <a:custGeom>
              <a:avLst/>
              <a:gdLst/>
              <a:ahLst/>
              <a:cxnLst/>
              <a:rect l="l" t="t" r="r" b="b"/>
              <a:pathLst>
                <a:path w="453" h="441" extrusionOk="0">
                  <a:moveTo>
                    <a:pt x="155" y="0"/>
                  </a:moveTo>
                  <a:cubicBezTo>
                    <a:pt x="96" y="143"/>
                    <a:pt x="0" y="274"/>
                    <a:pt x="12" y="441"/>
                  </a:cubicBezTo>
                  <a:cubicBezTo>
                    <a:pt x="429" y="417"/>
                    <a:pt x="453" y="393"/>
                    <a:pt x="286" y="36"/>
                  </a:cubicBezTo>
                  <a:cubicBezTo>
                    <a:pt x="238" y="24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2"/>
            <p:cNvSpPr/>
            <p:nvPr/>
          </p:nvSpPr>
          <p:spPr>
            <a:xfrm>
              <a:off x="6185575" y="3921075"/>
              <a:ext cx="9850" cy="8425"/>
            </a:xfrm>
            <a:custGeom>
              <a:avLst/>
              <a:gdLst/>
              <a:ahLst/>
              <a:cxnLst/>
              <a:rect l="l" t="t" r="r" b="b"/>
              <a:pathLst>
                <a:path w="394" h="337" extrusionOk="0">
                  <a:moveTo>
                    <a:pt x="67" y="0"/>
                  </a:moveTo>
                  <a:cubicBezTo>
                    <a:pt x="40" y="0"/>
                    <a:pt x="21" y="23"/>
                    <a:pt x="1" y="63"/>
                  </a:cubicBezTo>
                  <a:lnTo>
                    <a:pt x="1" y="325"/>
                  </a:lnTo>
                  <a:cubicBezTo>
                    <a:pt x="48" y="325"/>
                    <a:pt x="96" y="325"/>
                    <a:pt x="144" y="337"/>
                  </a:cubicBezTo>
                  <a:cubicBezTo>
                    <a:pt x="227" y="325"/>
                    <a:pt x="346" y="325"/>
                    <a:pt x="358" y="230"/>
                  </a:cubicBezTo>
                  <a:cubicBezTo>
                    <a:pt x="394" y="63"/>
                    <a:pt x="239" y="63"/>
                    <a:pt x="144" y="27"/>
                  </a:cubicBezTo>
                  <a:cubicBezTo>
                    <a:pt x="144" y="15"/>
                    <a:pt x="120" y="3"/>
                    <a:pt x="84" y="3"/>
                  </a:cubicBezTo>
                  <a:cubicBezTo>
                    <a:pt x="78" y="1"/>
                    <a:pt x="72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2"/>
            <p:cNvSpPr/>
            <p:nvPr/>
          </p:nvSpPr>
          <p:spPr>
            <a:xfrm>
              <a:off x="5959375" y="3918475"/>
              <a:ext cx="48225" cy="9500"/>
            </a:xfrm>
            <a:custGeom>
              <a:avLst/>
              <a:gdLst/>
              <a:ahLst/>
              <a:cxnLst/>
              <a:rect l="l" t="t" r="r" b="b"/>
              <a:pathLst>
                <a:path w="1929" h="380" extrusionOk="0">
                  <a:moveTo>
                    <a:pt x="1726" y="0"/>
                  </a:moveTo>
                  <a:cubicBezTo>
                    <a:pt x="1536" y="0"/>
                    <a:pt x="1345" y="12"/>
                    <a:pt x="1155" y="12"/>
                  </a:cubicBezTo>
                  <a:cubicBezTo>
                    <a:pt x="985" y="138"/>
                    <a:pt x="809" y="166"/>
                    <a:pt x="631" y="166"/>
                  </a:cubicBezTo>
                  <a:cubicBezTo>
                    <a:pt x="494" y="166"/>
                    <a:pt x="355" y="150"/>
                    <a:pt x="215" y="150"/>
                  </a:cubicBezTo>
                  <a:cubicBezTo>
                    <a:pt x="144" y="150"/>
                    <a:pt x="72" y="154"/>
                    <a:pt x="0" y="167"/>
                  </a:cubicBezTo>
                  <a:cubicBezTo>
                    <a:pt x="24" y="203"/>
                    <a:pt x="36" y="238"/>
                    <a:pt x="36" y="286"/>
                  </a:cubicBezTo>
                  <a:cubicBezTo>
                    <a:pt x="322" y="298"/>
                    <a:pt x="595" y="298"/>
                    <a:pt x="881" y="310"/>
                  </a:cubicBezTo>
                  <a:cubicBezTo>
                    <a:pt x="974" y="359"/>
                    <a:pt x="1070" y="380"/>
                    <a:pt x="1166" y="380"/>
                  </a:cubicBezTo>
                  <a:cubicBezTo>
                    <a:pt x="1254" y="380"/>
                    <a:pt x="1343" y="362"/>
                    <a:pt x="1429" y="334"/>
                  </a:cubicBezTo>
                  <a:lnTo>
                    <a:pt x="1465" y="274"/>
                  </a:lnTo>
                  <a:cubicBezTo>
                    <a:pt x="1572" y="107"/>
                    <a:pt x="1750" y="179"/>
                    <a:pt x="1893" y="131"/>
                  </a:cubicBezTo>
                  <a:cubicBezTo>
                    <a:pt x="1929" y="60"/>
                    <a:pt x="1893" y="36"/>
                    <a:pt x="1834" y="36"/>
                  </a:cubicBezTo>
                  <a:cubicBezTo>
                    <a:pt x="1822" y="39"/>
                    <a:pt x="1811" y="40"/>
                    <a:pt x="1802" y="40"/>
                  </a:cubicBezTo>
                  <a:cubicBezTo>
                    <a:pt x="1773" y="40"/>
                    <a:pt x="1753" y="27"/>
                    <a:pt x="1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2"/>
            <p:cNvSpPr/>
            <p:nvPr/>
          </p:nvSpPr>
          <p:spPr>
            <a:xfrm>
              <a:off x="5941500" y="3921750"/>
              <a:ext cx="10450" cy="3475"/>
            </a:xfrm>
            <a:custGeom>
              <a:avLst/>
              <a:gdLst/>
              <a:ahLst/>
              <a:cxnLst/>
              <a:rect l="l" t="t" r="r" b="b"/>
              <a:pathLst>
                <a:path w="418" h="139" extrusionOk="0">
                  <a:moveTo>
                    <a:pt x="1" y="0"/>
                  </a:moveTo>
                  <a:lnTo>
                    <a:pt x="1" y="0"/>
                  </a:lnTo>
                  <a:cubicBezTo>
                    <a:pt x="64" y="94"/>
                    <a:pt x="136" y="139"/>
                    <a:pt x="212" y="139"/>
                  </a:cubicBezTo>
                  <a:cubicBezTo>
                    <a:pt x="280" y="139"/>
                    <a:pt x="350" y="103"/>
                    <a:pt x="417" y="36"/>
                  </a:cubicBezTo>
                  <a:cubicBezTo>
                    <a:pt x="275" y="36"/>
                    <a:pt x="144" y="2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2"/>
            <p:cNvSpPr/>
            <p:nvPr/>
          </p:nvSpPr>
          <p:spPr>
            <a:xfrm>
              <a:off x="5934650" y="3921925"/>
              <a:ext cx="3300" cy="1925"/>
            </a:xfrm>
            <a:custGeom>
              <a:avLst/>
              <a:gdLst/>
              <a:ahLst/>
              <a:cxnLst/>
              <a:rect l="l" t="t" r="r" b="b"/>
              <a:pathLst>
                <a:path w="132" h="77" extrusionOk="0">
                  <a:moveTo>
                    <a:pt x="69" y="0"/>
                  </a:moveTo>
                  <a:cubicBezTo>
                    <a:pt x="44" y="0"/>
                    <a:pt x="20" y="9"/>
                    <a:pt x="1" y="29"/>
                  </a:cubicBezTo>
                  <a:lnTo>
                    <a:pt x="37" y="77"/>
                  </a:lnTo>
                  <a:cubicBezTo>
                    <a:pt x="72" y="53"/>
                    <a:pt x="96" y="29"/>
                    <a:pt x="132" y="17"/>
                  </a:cubicBezTo>
                  <a:cubicBezTo>
                    <a:pt x="110" y="6"/>
                    <a:pt x="89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2"/>
            <p:cNvSpPr/>
            <p:nvPr/>
          </p:nvSpPr>
          <p:spPr>
            <a:xfrm>
              <a:off x="6019800" y="3889750"/>
              <a:ext cx="150925" cy="15800"/>
            </a:xfrm>
            <a:custGeom>
              <a:avLst/>
              <a:gdLst/>
              <a:ahLst/>
              <a:cxnLst/>
              <a:rect l="l" t="t" r="r" b="b"/>
              <a:pathLst>
                <a:path w="6037" h="632" extrusionOk="0">
                  <a:moveTo>
                    <a:pt x="1680" y="1"/>
                  </a:moveTo>
                  <a:cubicBezTo>
                    <a:pt x="1557" y="1"/>
                    <a:pt x="1433" y="6"/>
                    <a:pt x="1310" y="18"/>
                  </a:cubicBezTo>
                  <a:cubicBezTo>
                    <a:pt x="1141" y="137"/>
                    <a:pt x="960" y="165"/>
                    <a:pt x="775" y="165"/>
                  </a:cubicBezTo>
                  <a:cubicBezTo>
                    <a:pt x="610" y="165"/>
                    <a:pt x="442" y="143"/>
                    <a:pt x="277" y="143"/>
                  </a:cubicBezTo>
                  <a:cubicBezTo>
                    <a:pt x="183" y="143"/>
                    <a:pt x="91" y="150"/>
                    <a:pt x="0" y="173"/>
                  </a:cubicBezTo>
                  <a:cubicBezTo>
                    <a:pt x="60" y="197"/>
                    <a:pt x="95" y="244"/>
                    <a:pt x="155" y="292"/>
                  </a:cubicBezTo>
                  <a:cubicBezTo>
                    <a:pt x="893" y="304"/>
                    <a:pt x="1607" y="304"/>
                    <a:pt x="2322" y="435"/>
                  </a:cubicBezTo>
                  <a:cubicBezTo>
                    <a:pt x="2512" y="566"/>
                    <a:pt x="2750" y="471"/>
                    <a:pt x="2941" y="542"/>
                  </a:cubicBezTo>
                  <a:lnTo>
                    <a:pt x="3000" y="542"/>
                  </a:lnTo>
                  <a:cubicBezTo>
                    <a:pt x="3353" y="597"/>
                    <a:pt x="3706" y="631"/>
                    <a:pt x="4059" y="631"/>
                  </a:cubicBezTo>
                  <a:cubicBezTo>
                    <a:pt x="4242" y="631"/>
                    <a:pt x="4425" y="622"/>
                    <a:pt x="4608" y="602"/>
                  </a:cubicBezTo>
                  <a:cubicBezTo>
                    <a:pt x="4736" y="566"/>
                    <a:pt x="4865" y="554"/>
                    <a:pt x="4993" y="554"/>
                  </a:cubicBezTo>
                  <a:cubicBezTo>
                    <a:pt x="5261" y="554"/>
                    <a:pt x="5529" y="606"/>
                    <a:pt x="5797" y="606"/>
                  </a:cubicBezTo>
                  <a:cubicBezTo>
                    <a:pt x="5877" y="606"/>
                    <a:pt x="5957" y="602"/>
                    <a:pt x="6036" y="590"/>
                  </a:cubicBezTo>
                  <a:lnTo>
                    <a:pt x="6036" y="447"/>
                  </a:lnTo>
                  <a:cubicBezTo>
                    <a:pt x="5941" y="375"/>
                    <a:pt x="5810" y="316"/>
                    <a:pt x="5727" y="209"/>
                  </a:cubicBezTo>
                  <a:cubicBezTo>
                    <a:pt x="5628" y="124"/>
                    <a:pt x="5528" y="94"/>
                    <a:pt x="5428" y="94"/>
                  </a:cubicBezTo>
                  <a:cubicBezTo>
                    <a:pt x="5194" y="94"/>
                    <a:pt x="4958" y="257"/>
                    <a:pt x="4724" y="257"/>
                  </a:cubicBezTo>
                  <a:cubicBezTo>
                    <a:pt x="4637" y="257"/>
                    <a:pt x="4551" y="234"/>
                    <a:pt x="4465" y="173"/>
                  </a:cubicBezTo>
                  <a:cubicBezTo>
                    <a:pt x="4310" y="149"/>
                    <a:pt x="4179" y="149"/>
                    <a:pt x="4024" y="137"/>
                  </a:cubicBezTo>
                  <a:cubicBezTo>
                    <a:pt x="3905" y="175"/>
                    <a:pt x="3784" y="189"/>
                    <a:pt x="3663" y="189"/>
                  </a:cubicBezTo>
                  <a:cubicBezTo>
                    <a:pt x="3481" y="189"/>
                    <a:pt x="3298" y="159"/>
                    <a:pt x="3119" y="137"/>
                  </a:cubicBezTo>
                  <a:cubicBezTo>
                    <a:pt x="2636" y="80"/>
                    <a:pt x="2160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2"/>
            <p:cNvSpPr/>
            <p:nvPr/>
          </p:nvSpPr>
          <p:spPr>
            <a:xfrm>
              <a:off x="6094800" y="3901175"/>
              <a:ext cx="40800" cy="12700"/>
            </a:xfrm>
            <a:custGeom>
              <a:avLst/>
              <a:gdLst/>
              <a:ahLst/>
              <a:cxnLst/>
              <a:rect l="l" t="t" r="r" b="b"/>
              <a:pathLst>
                <a:path w="1632" h="508" extrusionOk="0">
                  <a:moveTo>
                    <a:pt x="714" y="0"/>
                  </a:moveTo>
                  <a:cubicBezTo>
                    <a:pt x="474" y="0"/>
                    <a:pt x="235" y="28"/>
                    <a:pt x="0" y="85"/>
                  </a:cubicBezTo>
                  <a:cubicBezTo>
                    <a:pt x="60" y="145"/>
                    <a:pt x="119" y="204"/>
                    <a:pt x="203" y="264"/>
                  </a:cubicBezTo>
                  <a:cubicBezTo>
                    <a:pt x="285" y="363"/>
                    <a:pt x="368" y="508"/>
                    <a:pt x="490" y="508"/>
                  </a:cubicBezTo>
                  <a:cubicBezTo>
                    <a:pt x="544" y="508"/>
                    <a:pt x="606" y="479"/>
                    <a:pt x="679" y="406"/>
                  </a:cubicBezTo>
                  <a:cubicBezTo>
                    <a:pt x="755" y="325"/>
                    <a:pt x="830" y="292"/>
                    <a:pt x="909" y="292"/>
                  </a:cubicBezTo>
                  <a:cubicBezTo>
                    <a:pt x="991" y="292"/>
                    <a:pt x="1076" y="328"/>
                    <a:pt x="1167" y="383"/>
                  </a:cubicBezTo>
                  <a:cubicBezTo>
                    <a:pt x="1248" y="423"/>
                    <a:pt x="1334" y="452"/>
                    <a:pt x="1423" y="452"/>
                  </a:cubicBezTo>
                  <a:cubicBezTo>
                    <a:pt x="1490" y="452"/>
                    <a:pt x="1560" y="436"/>
                    <a:pt x="1632" y="395"/>
                  </a:cubicBezTo>
                  <a:lnTo>
                    <a:pt x="1632" y="133"/>
                  </a:lnTo>
                  <a:cubicBezTo>
                    <a:pt x="1330" y="46"/>
                    <a:pt x="1022" y="0"/>
                    <a:pt x="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2"/>
            <p:cNvSpPr/>
            <p:nvPr/>
          </p:nvSpPr>
          <p:spPr>
            <a:xfrm>
              <a:off x="6171600" y="3910475"/>
              <a:ext cx="9550" cy="8025"/>
            </a:xfrm>
            <a:custGeom>
              <a:avLst/>
              <a:gdLst/>
              <a:ahLst/>
              <a:cxnLst/>
              <a:rect l="l" t="t" r="r" b="b"/>
              <a:pathLst>
                <a:path w="382" h="321" extrusionOk="0">
                  <a:moveTo>
                    <a:pt x="139" y="1"/>
                  </a:moveTo>
                  <a:cubicBezTo>
                    <a:pt x="117" y="1"/>
                    <a:pt x="94" y="4"/>
                    <a:pt x="72" y="11"/>
                  </a:cubicBezTo>
                  <a:cubicBezTo>
                    <a:pt x="12" y="23"/>
                    <a:pt x="12" y="213"/>
                    <a:pt x="0" y="320"/>
                  </a:cubicBezTo>
                  <a:cubicBezTo>
                    <a:pt x="119" y="273"/>
                    <a:pt x="250" y="237"/>
                    <a:pt x="381" y="189"/>
                  </a:cubicBezTo>
                  <a:cubicBezTo>
                    <a:pt x="333" y="64"/>
                    <a:pt x="237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2"/>
            <p:cNvSpPr/>
            <p:nvPr/>
          </p:nvSpPr>
          <p:spPr>
            <a:xfrm>
              <a:off x="6152850" y="3915075"/>
              <a:ext cx="11325" cy="3425"/>
            </a:xfrm>
            <a:custGeom>
              <a:avLst/>
              <a:gdLst/>
              <a:ahLst/>
              <a:cxnLst/>
              <a:rect l="l" t="t" r="r" b="b"/>
              <a:pathLst>
                <a:path w="453" h="137" extrusionOk="0">
                  <a:moveTo>
                    <a:pt x="230" y="1"/>
                  </a:moveTo>
                  <a:cubicBezTo>
                    <a:pt x="154" y="1"/>
                    <a:pt x="79" y="46"/>
                    <a:pt x="0" y="124"/>
                  </a:cubicBezTo>
                  <a:cubicBezTo>
                    <a:pt x="155" y="136"/>
                    <a:pt x="298" y="136"/>
                    <a:pt x="453" y="136"/>
                  </a:cubicBezTo>
                  <a:cubicBezTo>
                    <a:pt x="376" y="43"/>
                    <a:pt x="303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2"/>
            <p:cNvSpPr/>
            <p:nvPr/>
          </p:nvSpPr>
          <p:spPr>
            <a:xfrm>
              <a:off x="6182000" y="3918475"/>
              <a:ext cx="7175" cy="4175"/>
            </a:xfrm>
            <a:custGeom>
              <a:avLst/>
              <a:gdLst/>
              <a:ahLst/>
              <a:cxnLst/>
              <a:rect l="l" t="t" r="r" b="b"/>
              <a:pathLst>
                <a:path w="287" h="167" extrusionOk="0">
                  <a:moveTo>
                    <a:pt x="1" y="0"/>
                  </a:moveTo>
                  <a:cubicBezTo>
                    <a:pt x="49" y="60"/>
                    <a:pt x="108" y="107"/>
                    <a:pt x="144" y="167"/>
                  </a:cubicBezTo>
                  <a:cubicBezTo>
                    <a:pt x="191" y="155"/>
                    <a:pt x="239" y="155"/>
                    <a:pt x="287" y="131"/>
                  </a:cubicBezTo>
                  <a:lnTo>
                    <a:pt x="287" y="12"/>
                  </a:lnTo>
                  <a:cubicBezTo>
                    <a:pt x="191" y="0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2"/>
            <p:cNvSpPr/>
            <p:nvPr/>
          </p:nvSpPr>
          <p:spPr>
            <a:xfrm>
              <a:off x="6189150" y="3915200"/>
              <a:ext cx="7475" cy="3300"/>
            </a:xfrm>
            <a:custGeom>
              <a:avLst/>
              <a:gdLst/>
              <a:ahLst/>
              <a:cxnLst/>
              <a:rect l="l" t="t" r="r" b="b"/>
              <a:pathLst>
                <a:path w="299" h="132" extrusionOk="0">
                  <a:moveTo>
                    <a:pt x="1" y="0"/>
                  </a:moveTo>
                  <a:lnTo>
                    <a:pt x="1" y="131"/>
                  </a:lnTo>
                  <a:cubicBezTo>
                    <a:pt x="84" y="131"/>
                    <a:pt x="191" y="119"/>
                    <a:pt x="298" y="119"/>
                  </a:cubicBezTo>
                  <a:cubicBezTo>
                    <a:pt x="215" y="12"/>
                    <a:pt x="120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2"/>
            <p:cNvSpPr/>
            <p:nvPr/>
          </p:nvSpPr>
          <p:spPr>
            <a:xfrm>
              <a:off x="6187075" y="3913400"/>
              <a:ext cx="2100" cy="1825"/>
            </a:xfrm>
            <a:custGeom>
              <a:avLst/>
              <a:gdLst/>
              <a:ahLst/>
              <a:cxnLst/>
              <a:rect l="l" t="t" r="r" b="b"/>
              <a:pathLst>
                <a:path w="84" h="73" extrusionOk="0">
                  <a:moveTo>
                    <a:pt x="0" y="1"/>
                  </a:moveTo>
                  <a:lnTo>
                    <a:pt x="84" y="72"/>
                  </a:lnTo>
                  <a:cubicBezTo>
                    <a:pt x="84" y="37"/>
                    <a:pt x="60" y="25"/>
                    <a:pt x="48" y="13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2"/>
            <p:cNvSpPr/>
            <p:nvPr/>
          </p:nvSpPr>
          <p:spPr>
            <a:xfrm>
              <a:off x="6167425" y="3918775"/>
              <a:ext cx="3900" cy="1500"/>
            </a:xfrm>
            <a:custGeom>
              <a:avLst/>
              <a:gdLst/>
              <a:ahLst/>
              <a:cxnLst/>
              <a:rect l="l" t="t" r="r" b="b"/>
              <a:pathLst>
                <a:path w="156" h="60" extrusionOk="0">
                  <a:moveTo>
                    <a:pt x="155" y="0"/>
                  </a:moveTo>
                  <a:cubicBezTo>
                    <a:pt x="108" y="0"/>
                    <a:pt x="48" y="0"/>
                    <a:pt x="1" y="24"/>
                  </a:cubicBezTo>
                  <a:cubicBezTo>
                    <a:pt x="12" y="36"/>
                    <a:pt x="36" y="60"/>
                    <a:pt x="48" y="60"/>
                  </a:cubicBezTo>
                  <a:cubicBezTo>
                    <a:pt x="84" y="48"/>
                    <a:pt x="120" y="24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2"/>
            <p:cNvSpPr/>
            <p:nvPr/>
          </p:nvSpPr>
          <p:spPr>
            <a:xfrm>
              <a:off x="5816200" y="3883050"/>
              <a:ext cx="13700" cy="10450"/>
            </a:xfrm>
            <a:custGeom>
              <a:avLst/>
              <a:gdLst/>
              <a:ahLst/>
              <a:cxnLst/>
              <a:rect l="l" t="t" r="r" b="b"/>
              <a:pathLst>
                <a:path w="548" h="418" extrusionOk="0">
                  <a:moveTo>
                    <a:pt x="274" y="0"/>
                  </a:moveTo>
                  <a:cubicBezTo>
                    <a:pt x="369" y="155"/>
                    <a:pt x="357" y="239"/>
                    <a:pt x="155" y="286"/>
                  </a:cubicBezTo>
                  <a:cubicBezTo>
                    <a:pt x="107" y="298"/>
                    <a:pt x="48" y="381"/>
                    <a:pt x="0" y="417"/>
                  </a:cubicBezTo>
                  <a:cubicBezTo>
                    <a:pt x="95" y="417"/>
                    <a:pt x="179" y="405"/>
                    <a:pt x="286" y="405"/>
                  </a:cubicBezTo>
                  <a:cubicBezTo>
                    <a:pt x="405" y="405"/>
                    <a:pt x="524" y="358"/>
                    <a:pt x="536" y="227"/>
                  </a:cubicBezTo>
                  <a:cubicBezTo>
                    <a:pt x="548" y="48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2"/>
            <p:cNvSpPr/>
            <p:nvPr/>
          </p:nvSpPr>
          <p:spPr>
            <a:xfrm>
              <a:off x="6176050" y="4027400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1" y="1"/>
                  </a:moveTo>
                  <a:lnTo>
                    <a:pt x="13" y="49"/>
                  </a:lnTo>
                  <a:lnTo>
                    <a:pt x="25" y="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2"/>
            <p:cNvSpPr/>
            <p:nvPr/>
          </p:nvSpPr>
          <p:spPr>
            <a:xfrm>
              <a:off x="6131400" y="3889525"/>
              <a:ext cx="33975" cy="9325"/>
            </a:xfrm>
            <a:custGeom>
              <a:avLst/>
              <a:gdLst/>
              <a:ahLst/>
              <a:cxnLst/>
              <a:rect l="l" t="t" r="r" b="b"/>
              <a:pathLst>
                <a:path w="1359" h="373" extrusionOk="0">
                  <a:moveTo>
                    <a:pt x="1128" y="0"/>
                  </a:moveTo>
                  <a:cubicBezTo>
                    <a:pt x="1114" y="0"/>
                    <a:pt x="1100" y="1"/>
                    <a:pt x="1084" y="3"/>
                  </a:cubicBezTo>
                  <a:lnTo>
                    <a:pt x="596" y="3"/>
                  </a:lnTo>
                  <a:cubicBezTo>
                    <a:pt x="514" y="136"/>
                    <a:pt x="405" y="161"/>
                    <a:pt x="293" y="161"/>
                  </a:cubicBezTo>
                  <a:cubicBezTo>
                    <a:pt x="222" y="161"/>
                    <a:pt x="151" y="151"/>
                    <a:pt x="83" y="151"/>
                  </a:cubicBezTo>
                  <a:cubicBezTo>
                    <a:pt x="55" y="151"/>
                    <a:pt x="27" y="153"/>
                    <a:pt x="1" y="158"/>
                  </a:cubicBezTo>
                  <a:cubicBezTo>
                    <a:pt x="106" y="270"/>
                    <a:pt x="222" y="307"/>
                    <a:pt x="340" y="307"/>
                  </a:cubicBezTo>
                  <a:cubicBezTo>
                    <a:pt x="448" y="307"/>
                    <a:pt x="559" y="276"/>
                    <a:pt x="668" y="241"/>
                  </a:cubicBezTo>
                  <a:cubicBezTo>
                    <a:pt x="762" y="207"/>
                    <a:pt x="850" y="191"/>
                    <a:pt x="935" y="191"/>
                  </a:cubicBezTo>
                  <a:cubicBezTo>
                    <a:pt x="1053" y="191"/>
                    <a:pt x="1164" y="222"/>
                    <a:pt x="1275" y="277"/>
                  </a:cubicBezTo>
                  <a:cubicBezTo>
                    <a:pt x="1311" y="313"/>
                    <a:pt x="1334" y="337"/>
                    <a:pt x="1358" y="372"/>
                  </a:cubicBezTo>
                  <a:lnTo>
                    <a:pt x="1358" y="253"/>
                  </a:lnTo>
                  <a:cubicBezTo>
                    <a:pt x="1326" y="112"/>
                    <a:pt x="1273" y="0"/>
                    <a:pt x="1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2"/>
            <p:cNvSpPr/>
            <p:nvPr/>
          </p:nvSpPr>
          <p:spPr>
            <a:xfrm>
              <a:off x="6170700" y="4065500"/>
              <a:ext cx="50025" cy="17825"/>
            </a:xfrm>
            <a:custGeom>
              <a:avLst/>
              <a:gdLst/>
              <a:ahLst/>
              <a:cxnLst/>
              <a:rect l="l" t="t" r="r" b="b"/>
              <a:pathLst>
                <a:path w="2001" h="713" extrusionOk="0">
                  <a:moveTo>
                    <a:pt x="1424" y="0"/>
                  </a:moveTo>
                  <a:cubicBezTo>
                    <a:pt x="1414" y="0"/>
                    <a:pt x="1404" y="0"/>
                    <a:pt x="1394" y="1"/>
                  </a:cubicBezTo>
                  <a:cubicBezTo>
                    <a:pt x="929" y="13"/>
                    <a:pt x="465" y="13"/>
                    <a:pt x="0" y="13"/>
                  </a:cubicBezTo>
                  <a:cubicBezTo>
                    <a:pt x="96" y="60"/>
                    <a:pt x="167" y="132"/>
                    <a:pt x="239" y="132"/>
                  </a:cubicBezTo>
                  <a:cubicBezTo>
                    <a:pt x="632" y="144"/>
                    <a:pt x="572" y="346"/>
                    <a:pt x="453" y="584"/>
                  </a:cubicBezTo>
                  <a:cubicBezTo>
                    <a:pt x="716" y="653"/>
                    <a:pt x="995" y="713"/>
                    <a:pt x="1277" y="713"/>
                  </a:cubicBezTo>
                  <a:cubicBezTo>
                    <a:pt x="1340" y="713"/>
                    <a:pt x="1402" y="710"/>
                    <a:pt x="1465" y="703"/>
                  </a:cubicBezTo>
                  <a:cubicBezTo>
                    <a:pt x="1715" y="680"/>
                    <a:pt x="1965" y="644"/>
                    <a:pt x="2001" y="299"/>
                  </a:cubicBezTo>
                  <a:cubicBezTo>
                    <a:pt x="1829" y="138"/>
                    <a:pt x="1669" y="0"/>
                    <a:pt x="1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2"/>
            <p:cNvSpPr/>
            <p:nvPr/>
          </p:nvSpPr>
          <p:spPr>
            <a:xfrm>
              <a:off x="6079025" y="4051225"/>
              <a:ext cx="107475" cy="14000"/>
            </a:xfrm>
            <a:custGeom>
              <a:avLst/>
              <a:gdLst/>
              <a:ahLst/>
              <a:cxnLst/>
              <a:rect l="l" t="t" r="r" b="b"/>
              <a:pathLst>
                <a:path w="4299" h="560" extrusionOk="0">
                  <a:moveTo>
                    <a:pt x="155" y="0"/>
                  </a:moveTo>
                  <a:cubicBezTo>
                    <a:pt x="0" y="167"/>
                    <a:pt x="191" y="179"/>
                    <a:pt x="262" y="250"/>
                  </a:cubicBezTo>
                  <a:cubicBezTo>
                    <a:pt x="283" y="292"/>
                    <a:pt x="304" y="310"/>
                    <a:pt x="330" y="310"/>
                  </a:cubicBezTo>
                  <a:cubicBezTo>
                    <a:pt x="348" y="310"/>
                    <a:pt x="369" y="301"/>
                    <a:pt x="393" y="286"/>
                  </a:cubicBezTo>
                  <a:cubicBezTo>
                    <a:pt x="453" y="294"/>
                    <a:pt x="512" y="296"/>
                    <a:pt x="570" y="296"/>
                  </a:cubicBezTo>
                  <a:cubicBezTo>
                    <a:pt x="624" y="296"/>
                    <a:pt x="678" y="295"/>
                    <a:pt x="730" y="295"/>
                  </a:cubicBezTo>
                  <a:cubicBezTo>
                    <a:pt x="870" y="295"/>
                    <a:pt x="1004" y="306"/>
                    <a:pt x="1131" y="393"/>
                  </a:cubicBezTo>
                  <a:cubicBezTo>
                    <a:pt x="1131" y="405"/>
                    <a:pt x="1131" y="417"/>
                    <a:pt x="1155" y="441"/>
                  </a:cubicBezTo>
                  <a:cubicBezTo>
                    <a:pt x="1159" y="445"/>
                    <a:pt x="1166" y="448"/>
                    <a:pt x="1175" y="448"/>
                  </a:cubicBezTo>
                  <a:cubicBezTo>
                    <a:pt x="1192" y="448"/>
                    <a:pt x="1219" y="437"/>
                    <a:pt x="1251" y="405"/>
                  </a:cubicBezTo>
                  <a:cubicBezTo>
                    <a:pt x="1334" y="417"/>
                    <a:pt x="1441" y="417"/>
                    <a:pt x="1524" y="441"/>
                  </a:cubicBezTo>
                  <a:lnTo>
                    <a:pt x="2203" y="441"/>
                  </a:lnTo>
                  <a:cubicBezTo>
                    <a:pt x="2321" y="481"/>
                    <a:pt x="2442" y="492"/>
                    <a:pt x="2564" y="492"/>
                  </a:cubicBezTo>
                  <a:cubicBezTo>
                    <a:pt x="2709" y="492"/>
                    <a:pt x="2856" y="477"/>
                    <a:pt x="3002" y="477"/>
                  </a:cubicBezTo>
                  <a:cubicBezTo>
                    <a:pt x="3134" y="477"/>
                    <a:pt x="3265" y="489"/>
                    <a:pt x="3394" y="536"/>
                  </a:cubicBezTo>
                  <a:cubicBezTo>
                    <a:pt x="3477" y="560"/>
                    <a:pt x="3584" y="560"/>
                    <a:pt x="3691" y="560"/>
                  </a:cubicBezTo>
                  <a:cubicBezTo>
                    <a:pt x="3834" y="346"/>
                    <a:pt x="4060" y="453"/>
                    <a:pt x="4251" y="393"/>
                  </a:cubicBezTo>
                  <a:cubicBezTo>
                    <a:pt x="4263" y="358"/>
                    <a:pt x="4287" y="346"/>
                    <a:pt x="4299" y="322"/>
                  </a:cubicBezTo>
                  <a:cubicBezTo>
                    <a:pt x="4287" y="286"/>
                    <a:pt x="4263" y="274"/>
                    <a:pt x="4251" y="239"/>
                  </a:cubicBezTo>
                  <a:cubicBezTo>
                    <a:pt x="4191" y="227"/>
                    <a:pt x="4132" y="215"/>
                    <a:pt x="4072" y="215"/>
                  </a:cubicBezTo>
                  <a:lnTo>
                    <a:pt x="3715" y="215"/>
                  </a:lnTo>
                  <a:cubicBezTo>
                    <a:pt x="3667" y="215"/>
                    <a:pt x="3608" y="227"/>
                    <a:pt x="3548" y="239"/>
                  </a:cubicBezTo>
                  <a:lnTo>
                    <a:pt x="3370" y="239"/>
                  </a:lnTo>
                  <a:cubicBezTo>
                    <a:pt x="3140" y="252"/>
                    <a:pt x="2901" y="258"/>
                    <a:pt x="2664" y="258"/>
                  </a:cubicBezTo>
                  <a:cubicBezTo>
                    <a:pt x="2497" y="258"/>
                    <a:pt x="2330" y="255"/>
                    <a:pt x="2167" y="250"/>
                  </a:cubicBezTo>
                  <a:cubicBezTo>
                    <a:pt x="2096" y="250"/>
                    <a:pt x="2048" y="191"/>
                    <a:pt x="1989" y="167"/>
                  </a:cubicBezTo>
                  <a:cubicBezTo>
                    <a:pt x="1846" y="143"/>
                    <a:pt x="1691" y="119"/>
                    <a:pt x="1548" y="108"/>
                  </a:cubicBezTo>
                  <a:cubicBezTo>
                    <a:pt x="1441" y="96"/>
                    <a:pt x="1346" y="96"/>
                    <a:pt x="1251" y="72"/>
                  </a:cubicBezTo>
                  <a:cubicBezTo>
                    <a:pt x="1183" y="60"/>
                    <a:pt x="1116" y="59"/>
                    <a:pt x="1049" y="59"/>
                  </a:cubicBezTo>
                  <a:cubicBezTo>
                    <a:pt x="1029" y="59"/>
                    <a:pt x="1010" y="59"/>
                    <a:pt x="991" y="59"/>
                  </a:cubicBezTo>
                  <a:cubicBezTo>
                    <a:pt x="877" y="59"/>
                    <a:pt x="764" y="55"/>
                    <a:pt x="655" y="0"/>
                  </a:cubicBezTo>
                  <a:lnTo>
                    <a:pt x="596" y="0"/>
                  </a:lnTo>
                  <a:cubicBezTo>
                    <a:pt x="554" y="24"/>
                    <a:pt x="515" y="36"/>
                    <a:pt x="478" y="36"/>
                  </a:cubicBezTo>
                  <a:cubicBezTo>
                    <a:pt x="441" y="36"/>
                    <a:pt x="405" y="24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2"/>
            <p:cNvSpPr/>
            <p:nvPr/>
          </p:nvSpPr>
          <p:spPr>
            <a:xfrm>
              <a:off x="6185275" y="4057175"/>
              <a:ext cx="22050" cy="4850"/>
            </a:xfrm>
            <a:custGeom>
              <a:avLst/>
              <a:gdLst/>
              <a:ahLst/>
              <a:cxnLst/>
              <a:rect l="l" t="t" r="r" b="b"/>
              <a:pathLst>
                <a:path w="882" h="194" extrusionOk="0">
                  <a:moveTo>
                    <a:pt x="96" y="1"/>
                  </a:moveTo>
                  <a:cubicBezTo>
                    <a:pt x="49" y="1"/>
                    <a:pt x="37" y="24"/>
                    <a:pt x="1" y="60"/>
                  </a:cubicBezTo>
                  <a:lnTo>
                    <a:pt x="1" y="167"/>
                  </a:lnTo>
                  <a:cubicBezTo>
                    <a:pt x="24" y="165"/>
                    <a:pt x="46" y="165"/>
                    <a:pt x="69" y="165"/>
                  </a:cubicBezTo>
                  <a:cubicBezTo>
                    <a:pt x="207" y="165"/>
                    <a:pt x="346" y="193"/>
                    <a:pt x="483" y="193"/>
                  </a:cubicBezTo>
                  <a:cubicBezTo>
                    <a:pt x="620" y="193"/>
                    <a:pt x="755" y="164"/>
                    <a:pt x="882" y="48"/>
                  </a:cubicBezTo>
                  <a:cubicBezTo>
                    <a:pt x="644" y="48"/>
                    <a:pt x="394" y="36"/>
                    <a:pt x="156" y="36"/>
                  </a:cubicBezTo>
                  <a:cubicBezTo>
                    <a:pt x="156" y="24"/>
                    <a:pt x="120" y="24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2"/>
            <p:cNvSpPr/>
            <p:nvPr/>
          </p:nvSpPr>
          <p:spPr>
            <a:xfrm>
              <a:off x="6199575" y="3918475"/>
              <a:ext cx="7750" cy="3075"/>
            </a:xfrm>
            <a:custGeom>
              <a:avLst/>
              <a:gdLst/>
              <a:ahLst/>
              <a:cxnLst/>
              <a:rect l="l" t="t" r="r" b="b"/>
              <a:pathLst>
                <a:path w="310" h="123" extrusionOk="0">
                  <a:moveTo>
                    <a:pt x="0" y="0"/>
                  </a:moveTo>
                  <a:cubicBezTo>
                    <a:pt x="58" y="97"/>
                    <a:pt x="148" y="123"/>
                    <a:pt x="243" y="123"/>
                  </a:cubicBezTo>
                  <a:cubicBezTo>
                    <a:pt x="265" y="123"/>
                    <a:pt x="288" y="122"/>
                    <a:pt x="310" y="119"/>
                  </a:cubicBezTo>
                  <a:cubicBezTo>
                    <a:pt x="250" y="0"/>
                    <a:pt x="131" y="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2"/>
            <p:cNvSpPr/>
            <p:nvPr/>
          </p:nvSpPr>
          <p:spPr>
            <a:xfrm>
              <a:off x="5432500" y="2951300"/>
              <a:ext cx="56300" cy="23375"/>
            </a:xfrm>
            <a:custGeom>
              <a:avLst/>
              <a:gdLst/>
              <a:ahLst/>
              <a:cxnLst/>
              <a:rect l="l" t="t" r="r" b="b"/>
              <a:pathLst>
                <a:path w="2252" h="935" extrusionOk="0">
                  <a:moveTo>
                    <a:pt x="1707" y="0"/>
                  </a:moveTo>
                  <a:cubicBezTo>
                    <a:pt x="1569" y="0"/>
                    <a:pt x="1429" y="31"/>
                    <a:pt x="1287" y="63"/>
                  </a:cubicBezTo>
                  <a:cubicBezTo>
                    <a:pt x="1141" y="143"/>
                    <a:pt x="995" y="178"/>
                    <a:pt x="850" y="178"/>
                  </a:cubicBezTo>
                  <a:cubicBezTo>
                    <a:pt x="712" y="178"/>
                    <a:pt x="575" y="145"/>
                    <a:pt x="442" y="87"/>
                  </a:cubicBezTo>
                  <a:lnTo>
                    <a:pt x="418" y="99"/>
                  </a:lnTo>
                  <a:cubicBezTo>
                    <a:pt x="299" y="99"/>
                    <a:pt x="203" y="111"/>
                    <a:pt x="144" y="230"/>
                  </a:cubicBezTo>
                  <a:cubicBezTo>
                    <a:pt x="1" y="635"/>
                    <a:pt x="239" y="754"/>
                    <a:pt x="572" y="778"/>
                  </a:cubicBezTo>
                  <a:cubicBezTo>
                    <a:pt x="982" y="893"/>
                    <a:pt x="1410" y="935"/>
                    <a:pt x="1832" y="935"/>
                  </a:cubicBezTo>
                  <a:cubicBezTo>
                    <a:pt x="1889" y="935"/>
                    <a:pt x="1945" y="934"/>
                    <a:pt x="2001" y="933"/>
                  </a:cubicBezTo>
                  <a:cubicBezTo>
                    <a:pt x="2025" y="778"/>
                    <a:pt x="1942" y="599"/>
                    <a:pt x="2132" y="504"/>
                  </a:cubicBezTo>
                  <a:cubicBezTo>
                    <a:pt x="2168" y="480"/>
                    <a:pt x="2180" y="456"/>
                    <a:pt x="2204" y="444"/>
                  </a:cubicBezTo>
                  <a:cubicBezTo>
                    <a:pt x="2251" y="349"/>
                    <a:pt x="2239" y="266"/>
                    <a:pt x="2180" y="171"/>
                  </a:cubicBezTo>
                  <a:cubicBezTo>
                    <a:pt x="2026" y="42"/>
                    <a:pt x="1868" y="0"/>
                    <a:pt x="1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2"/>
            <p:cNvSpPr/>
            <p:nvPr/>
          </p:nvSpPr>
          <p:spPr>
            <a:xfrm>
              <a:off x="5386075" y="2938575"/>
              <a:ext cx="60750" cy="32775"/>
            </a:xfrm>
            <a:custGeom>
              <a:avLst/>
              <a:gdLst/>
              <a:ahLst/>
              <a:cxnLst/>
              <a:rect l="l" t="t" r="r" b="b"/>
              <a:pathLst>
                <a:path w="2430" h="1311" extrusionOk="0">
                  <a:moveTo>
                    <a:pt x="1013" y="1"/>
                  </a:moveTo>
                  <a:cubicBezTo>
                    <a:pt x="1013" y="60"/>
                    <a:pt x="1001" y="96"/>
                    <a:pt x="1001" y="156"/>
                  </a:cubicBezTo>
                  <a:cubicBezTo>
                    <a:pt x="1084" y="453"/>
                    <a:pt x="1489" y="513"/>
                    <a:pt x="1548" y="870"/>
                  </a:cubicBezTo>
                  <a:cubicBezTo>
                    <a:pt x="1383" y="969"/>
                    <a:pt x="1203" y="973"/>
                    <a:pt x="1023" y="973"/>
                  </a:cubicBezTo>
                  <a:cubicBezTo>
                    <a:pt x="1008" y="973"/>
                    <a:pt x="994" y="973"/>
                    <a:pt x="979" y="973"/>
                  </a:cubicBezTo>
                  <a:cubicBezTo>
                    <a:pt x="849" y="973"/>
                    <a:pt x="720" y="975"/>
                    <a:pt x="596" y="1013"/>
                  </a:cubicBezTo>
                  <a:cubicBezTo>
                    <a:pt x="476" y="1000"/>
                    <a:pt x="350" y="941"/>
                    <a:pt x="239" y="941"/>
                  </a:cubicBezTo>
                  <a:cubicBezTo>
                    <a:pt x="142" y="941"/>
                    <a:pt x="57" y="988"/>
                    <a:pt x="1" y="1156"/>
                  </a:cubicBezTo>
                  <a:cubicBezTo>
                    <a:pt x="798" y="1203"/>
                    <a:pt x="1620" y="1263"/>
                    <a:pt x="2429" y="1311"/>
                  </a:cubicBezTo>
                  <a:cubicBezTo>
                    <a:pt x="2322" y="1168"/>
                    <a:pt x="2060" y="1120"/>
                    <a:pt x="2156" y="858"/>
                  </a:cubicBezTo>
                  <a:cubicBezTo>
                    <a:pt x="2156" y="846"/>
                    <a:pt x="2060" y="787"/>
                    <a:pt x="2001" y="739"/>
                  </a:cubicBezTo>
                  <a:cubicBezTo>
                    <a:pt x="1644" y="525"/>
                    <a:pt x="1406" y="180"/>
                    <a:pt x="1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2"/>
            <p:cNvSpPr/>
            <p:nvPr/>
          </p:nvSpPr>
          <p:spPr>
            <a:xfrm>
              <a:off x="5320600" y="2957350"/>
              <a:ext cx="80075" cy="10650"/>
            </a:xfrm>
            <a:custGeom>
              <a:avLst/>
              <a:gdLst/>
              <a:ahLst/>
              <a:cxnLst/>
              <a:rect l="l" t="t" r="r" b="b"/>
              <a:pathLst>
                <a:path w="3203" h="426" extrusionOk="0">
                  <a:moveTo>
                    <a:pt x="310" y="0"/>
                  </a:moveTo>
                  <a:cubicBezTo>
                    <a:pt x="286" y="0"/>
                    <a:pt x="250" y="24"/>
                    <a:pt x="226" y="24"/>
                  </a:cubicBezTo>
                  <a:cubicBezTo>
                    <a:pt x="119" y="36"/>
                    <a:pt x="48" y="71"/>
                    <a:pt x="0" y="167"/>
                  </a:cubicBezTo>
                  <a:cubicBezTo>
                    <a:pt x="708" y="346"/>
                    <a:pt x="1442" y="426"/>
                    <a:pt x="2179" y="426"/>
                  </a:cubicBezTo>
                  <a:cubicBezTo>
                    <a:pt x="2322" y="426"/>
                    <a:pt x="2465" y="423"/>
                    <a:pt x="2608" y="417"/>
                  </a:cubicBezTo>
                  <a:cubicBezTo>
                    <a:pt x="2710" y="300"/>
                    <a:pt x="2840" y="295"/>
                    <a:pt x="2969" y="295"/>
                  </a:cubicBezTo>
                  <a:cubicBezTo>
                    <a:pt x="2980" y="295"/>
                    <a:pt x="2990" y="295"/>
                    <a:pt x="3001" y="295"/>
                  </a:cubicBezTo>
                  <a:cubicBezTo>
                    <a:pt x="3071" y="295"/>
                    <a:pt x="3140" y="294"/>
                    <a:pt x="3203" y="274"/>
                  </a:cubicBezTo>
                  <a:cubicBezTo>
                    <a:pt x="3121" y="177"/>
                    <a:pt x="3020" y="155"/>
                    <a:pt x="2917" y="155"/>
                  </a:cubicBezTo>
                  <a:cubicBezTo>
                    <a:pt x="2857" y="155"/>
                    <a:pt x="2796" y="162"/>
                    <a:pt x="2739" y="167"/>
                  </a:cubicBezTo>
                  <a:cubicBezTo>
                    <a:pt x="1917" y="107"/>
                    <a:pt x="1119" y="6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2"/>
            <p:cNvSpPr/>
            <p:nvPr/>
          </p:nvSpPr>
          <p:spPr>
            <a:xfrm>
              <a:off x="5283675" y="2953975"/>
              <a:ext cx="25025" cy="28400"/>
            </a:xfrm>
            <a:custGeom>
              <a:avLst/>
              <a:gdLst/>
              <a:ahLst/>
              <a:cxnLst/>
              <a:rect l="l" t="t" r="r" b="b"/>
              <a:pathLst>
                <a:path w="1001" h="1136" extrusionOk="0">
                  <a:moveTo>
                    <a:pt x="657" y="0"/>
                  </a:moveTo>
                  <a:cubicBezTo>
                    <a:pt x="456" y="0"/>
                    <a:pt x="331" y="113"/>
                    <a:pt x="263" y="337"/>
                  </a:cubicBezTo>
                  <a:cubicBezTo>
                    <a:pt x="179" y="552"/>
                    <a:pt x="108" y="766"/>
                    <a:pt x="37" y="992"/>
                  </a:cubicBezTo>
                  <a:cubicBezTo>
                    <a:pt x="1" y="1052"/>
                    <a:pt x="1" y="1088"/>
                    <a:pt x="60" y="1135"/>
                  </a:cubicBezTo>
                  <a:cubicBezTo>
                    <a:pt x="168" y="1052"/>
                    <a:pt x="263" y="945"/>
                    <a:pt x="346" y="849"/>
                  </a:cubicBezTo>
                  <a:cubicBezTo>
                    <a:pt x="375" y="807"/>
                    <a:pt x="403" y="792"/>
                    <a:pt x="432" y="792"/>
                  </a:cubicBezTo>
                  <a:cubicBezTo>
                    <a:pt x="499" y="792"/>
                    <a:pt x="565" y="873"/>
                    <a:pt x="632" y="873"/>
                  </a:cubicBezTo>
                  <a:cubicBezTo>
                    <a:pt x="680" y="647"/>
                    <a:pt x="537" y="314"/>
                    <a:pt x="930" y="278"/>
                  </a:cubicBezTo>
                  <a:cubicBezTo>
                    <a:pt x="1001" y="123"/>
                    <a:pt x="882" y="76"/>
                    <a:pt x="799" y="16"/>
                  </a:cubicBezTo>
                  <a:cubicBezTo>
                    <a:pt x="748" y="5"/>
                    <a:pt x="700" y="0"/>
                    <a:pt x="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2"/>
            <p:cNvSpPr/>
            <p:nvPr/>
          </p:nvSpPr>
          <p:spPr>
            <a:xfrm>
              <a:off x="5303625" y="2953375"/>
              <a:ext cx="24725" cy="6975"/>
            </a:xfrm>
            <a:custGeom>
              <a:avLst/>
              <a:gdLst/>
              <a:ahLst/>
              <a:cxnLst/>
              <a:rect l="l" t="t" r="r" b="b"/>
              <a:pathLst>
                <a:path w="989" h="279" extrusionOk="0">
                  <a:moveTo>
                    <a:pt x="357" y="0"/>
                  </a:moveTo>
                  <a:cubicBezTo>
                    <a:pt x="238" y="0"/>
                    <a:pt x="120" y="11"/>
                    <a:pt x="1" y="28"/>
                  </a:cubicBezTo>
                  <a:cubicBezTo>
                    <a:pt x="36" y="123"/>
                    <a:pt x="84" y="195"/>
                    <a:pt x="132" y="278"/>
                  </a:cubicBezTo>
                  <a:lnTo>
                    <a:pt x="274" y="278"/>
                  </a:lnTo>
                  <a:cubicBezTo>
                    <a:pt x="361" y="228"/>
                    <a:pt x="450" y="216"/>
                    <a:pt x="539" y="216"/>
                  </a:cubicBezTo>
                  <a:cubicBezTo>
                    <a:pt x="616" y="216"/>
                    <a:pt x="693" y="225"/>
                    <a:pt x="770" y="225"/>
                  </a:cubicBezTo>
                  <a:cubicBezTo>
                    <a:pt x="835" y="225"/>
                    <a:pt x="901" y="218"/>
                    <a:pt x="965" y="195"/>
                  </a:cubicBezTo>
                  <a:lnTo>
                    <a:pt x="989" y="135"/>
                  </a:lnTo>
                  <a:cubicBezTo>
                    <a:pt x="782" y="36"/>
                    <a:pt x="570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2"/>
            <p:cNvSpPr/>
            <p:nvPr/>
          </p:nvSpPr>
          <p:spPr>
            <a:xfrm>
              <a:off x="5310475" y="2957350"/>
              <a:ext cx="17275" cy="3875"/>
            </a:xfrm>
            <a:custGeom>
              <a:avLst/>
              <a:gdLst/>
              <a:ahLst/>
              <a:cxnLst/>
              <a:rect l="l" t="t" r="r" b="b"/>
              <a:pathLst>
                <a:path w="691" h="155" extrusionOk="0">
                  <a:moveTo>
                    <a:pt x="293" y="0"/>
                  </a:moveTo>
                  <a:cubicBezTo>
                    <a:pt x="192" y="0"/>
                    <a:pt x="94" y="26"/>
                    <a:pt x="0" y="119"/>
                  </a:cubicBezTo>
                  <a:cubicBezTo>
                    <a:pt x="143" y="143"/>
                    <a:pt x="274" y="143"/>
                    <a:pt x="405" y="155"/>
                  </a:cubicBezTo>
                  <a:cubicBezTo>
                    <a:pt x="512" y="119"/>
                    <a:pt x="620" y="143"/>
                    <a:pt x="691" y="36"/>
                  </a:cubicBezTo>
                  <a:lnTo>
                    <a:pt x="691" y="36"/>
                  </a:lnTo>
                  <a:cubicBezTo>
                    <a:pt x="681" y="36"/>
                    <a:pt x="671" y="36"/>
                    <a:pt x="661" y="36"/>
                  </a:cubicBezTo>
                  <a:cubicBezTo>
                    <a:pt x="537" y="36"/>
                    <a:pt x="413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2"/>
            <p:cNvSpPr/>
            <p:nvPr/>
          </p:nvSpPr>
          <p:spPr>
            <a:xfrm>
              <a:off x="5889425" y="3231275"/>
              <a:ext cx="93175" cy="20575"/>
            </a:xfrm>
            <a:custGeom>
              <a:avLst/>
              <a:gdLst/>
              <a:ahLst/>
              <a:cxnLst/>
              <a:rect l="l" t="t" r="r" b="b"/>
              <a:pathLst>
                <a:path w="3727" h="823" extrusionOk="0">
                  <a:moveTo>
                    <a:pt x="422" y="1"/>
                  </a:moveTo>
                  <a:cubicBezTo>
                    <a:pt x="298" y="1"/>
                    <a:pt x="185" y="34"/>
                    <a:pt x="107" y="152"/>
                  </a:cubicBezTo>
                  <a:cubicBezTo>
                    <a:pt x="0" y="306"/>
                    <a:pt x="298" y="402"/>
                    <a:pt x="453" y="485"/>
                  </a:cubicBezTo>
                  <a:cubicBezTo>
                    <a:pt x="1207" y="625"/>
                    <a:pt x="1953" y="822"/>
                    <a:pt x="2721" y="822"/>
                  </a:cubicBezTo>
                  <a:cubicBezTo>
                    <a:pt x="2936" y="822"/>
                    <a:pt x="3151" y="807"/>
                    <a:pt x="3370" y="771"/>
                  </a:cubicBezTo>
                  <a:cubicBezTo>
                    <a:pt x="3512" y="711"/>
                    <a:pt x="3655" y="640"/>
                    <a:pt x="3727" y="473"/>
                  </a:cubicBezTo>
                  <a:cubicBezTo>
                    <a:pt x="2817" y="291"/>
                    <a:pt x="1918" y="55"/>
                    <a:pt x="988" y="55"/>
                  </a:cubicBezTo>
                  <a:cubicBezTo>
                    <a:pt x="945" y="55"/>
                    <a:pt x="901" y="55"/>
                    <a:pt x="857" y="56"/>
                  </a:cubicBezTo>
                  <a:cubicBezTo>
                    <a:pt x="718" y="44"/>
                    <a:pt x="562" y="1"/>
                    <a:pt x="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2"/>
            <p:cNvSpPr/>
            <p:nvPr/>
          </p:nvSpPr>
          <p:spPr>
            <a:xfrm>
              <a:off x="5840300" y="3223150"/>
              <a:ext cx="70575" cy="19825"/>
            </a:xfrm>
            <a:custGeom>
              <a:avLst/>
              <a:gdLst/>
              <a:ahLst/>
              <a:cxnLst/>
              <a:rect l="l" t="t" r="r" b="b"/>
              <a:pathLst>
                <a:path w="2823" h="793" extrusionOk="0">
                  <a:moveTo>
                    <a:pt x="167" y="0"/>
                  </a:moveTo>
                  <a:lnTo>
                    <a:pt x="167" y="0"/>
                  </a:lnTo>
                  <a:cubicBezTo>
                    <a:pt x="215" y="72"/>
                    <a:pt x="334" y="179"/>
                    <a:pt x="322" y="203"/>
                  </a:cubicBezTo>
                  <a:cubicBezTo>
                    <a:pt x="239" y="310"/>
                    <a:pt x="108" y="250"/>
                    <a:pt x="1" y="286"/>
                  </a:cubicBezTo>
                  <a:cubicBezTo>
                    <a:pt x="317" y="595"/>
                    <a:pt x="1061" y="793"/>
                    <a:pt x="1698" y="793"/>
                  </a:cubicBezTo>
                  <a:cubicBezTo>
                    <a:pt x="1995" y="793"/>
                    <a:pt x="2268" y="750"/>
                    <a:pt x="2465" y="655"/>
                  </a:cubicBezTo>
                  <a:cubicBezTo>
                    <a:pt x="2418" y="524"/>
                    <a:pt x="2179" y="619"/>
                    <a:pt x="2179" y="417"/>
                  </a:cubicBezTo>
                  <a:cubicBezTo>
                    <a:pt x="2406" y="405"/>
                    <a:pt x="2608" y="405"/>
                    <a:pt x="2822" y="381"/>
                  </a:cubicBezTo>
                  <a:cubicBezTo>
                    <a:pt x="1941" y="238"/>
                    <a:pt x="1072" y="24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2"/>
            <p:cNvSpPr/>
            <p:nvPr/>
          </p:nvSpPr>
          <p:spPr>
            <a:xfrm>
              <a:off x="5973650" y="3243100"/>
              <a:ext cx="39900" cy="14600"/>
            </a:xfrm>
            <a:custGeom>
              <a:avLst/>
              <a:gdLst/>
              <a:ahLst/>
              <a:cxnLst/>
              <a:rect l="l" t="t" r="r" b="b"/>
              <a:pathLst>
                <a:path w="1596" h="584" extrusionOk="0">
                  <a:moveTo>
                    <a:pt x="370" y="0"/>
                  </a:moveTo>
                  <a:cubicBezTo>
                    <a:pt x="227" y="36"/>
                    <a:pt x="72" y="83"/>
                    <a:pt x="1" y="226"/>
                  </a:cubicBezTo>
                  <a:cubicBezTo>
                    <a:pt x="65" y="474"/>
                    <a:pt x="242" y="503"/>
                    <a:pt x="430" y="503"/>
                  </a:cubicBezTo>
                  <a:cubicBezTo>
                    <a:pt x="485" y="503"/>
                    <a:pt x="541" y="500"/>
                    <a:pt x="596" y="500"/>
                  </a:cubicBezTo>
                  <a:cubicBezTo>
                    <a:pt x="679" y="500"/>
                    <a:pt x="763" y="512"/>
                    <a:pt x="846" y="524"/>
                  </a:cubicBezTo>
                  <a:cubicBezTo>
                    <a:pt x="894" y="536"/>
                    <a:pt x="953" y="548"/>
                    <a:pt x="1013" y="572"/>
                  </a:cubicBezTo>
                  <a:cubicBezTo>
                    <a:pt x="1072" y="583"/>
                    <a:pt x="1132" y="583"/>
                    <a:pt x="1191" y="583"/>
                  </a:cubicBezTo>
                  <a:cubicBezTo>
                    <a:pt x="1251" y="583"/>
                    <a:pt x="1310" y="583"/>
                    <a:pt x="1370" y="572"/>
                  </a:cubicBezTo>
                  <a:cubicBezTo>
                    <a:pt x="1453" y="548"/>
                    <a:pt x="1548" y="512"/>
                    <a:pt x="1596" y="441"/>
                  </a:cubicBezTo>
                  <a:lnTo>
                    <a:pt x="1596" y="381"/>
                  </a:lnTo>
                  <a:lnTo>
                    <a:pt x="1596" y="321"/>
                  </a:lnTo>
                  <a:cubicBezTo>
                    <a:pt x="1560" y="262"/>
                    <a:pt x="1513" y="214"/>
                    <a:pt x="1453" y="179"/>
                  </a:cubicBezTo>
                  <a:cubicBezTo>
                    <a:pt x="1382" y="179"/>
                    <a:pt x="1310" y="167"/>
                    <a:pt x="1239" y="155"/>
                  </a:cubicBezTo>
                  <a:cubicBezTo>
                    <a:pt x="1072" y="95"/>
                    <a:pt x="894" y="143"/>
                    <a:pt x="739" y="60"/>
                  </a:cubicBezTo>
                  <a:cubicBezTo>
                    <a:pt x="620" y="48"/>
                    <a:pt x="489" y="24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2"/>
            <p:cNvSpPr/>
            <p:nvPr/>
          </p:nvSpPr>
          <p:spPr>
            <a:xfrm>
              <a:off x="5991800" y="3244950"/>
              <a:ext cx="12225" cy="2750"/>
            </a:xfrm>
            <a:custGeom>
              <a:avLst/>
              <a:gdLst/>
              <a:ahLst/>
              <a:cxnLst/>
              <a:rect l="l" t="t" r="r" b="b"/>
              <a:pathLst>
                <a:path w="489" h="110" extrusionOk="0">
                  <a:moveTo>
                    <a:pt x="129" y="1"/>
                  </a:moveTo>
                  <a:cubicBezTo>
                    <a:pt x="87" y="1"/>
                    <a:pt x="44" y="4"/>
                    <a:pt x="1" y="9"/>
                  </a:cubicBezTo>
                  <a:cubicBezTo>
                    <a:pt x="88" y="90"/>
                    <a:pt x="183" y="110"/>
                    <a:pt x="277" y="110"/>
                  </a:cubicBezTo>
                  <a:cubicBezTo>
                    <a:pt x="349" y="110"/>
                    <a:pt x="421" y="98"/>
                    <a:pt x="489" y="93"/>
                  </a:cubicBezTo>
                  <a:cubicBezTo>
                    <a:pt x="381" y="30"/>
                    <a:pt x="259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2"/>
            <p:cNvSpPr/>
            <p:nvPr/>
          </p:nvSpPr>
          <p:spPr>
            <a:xfrm>
              <a:off x="6009675" y="3248150"/>
              <a:ext cx="8350" cy="3300"/>
            </a:xfrm>
            <a:custGeom>
              <a:avLst/>
              <a:gdLst/>
              <a:ahLst/>
              <a:cxnLst/>
              <a:rect l="l" t="t" r="r" b="b"/>
              <a:pathLst>
                <a:path w="334" h="132" extrusionOk="0">
                  <a:moveTo>
                    <a:pt x="0" y="0"/>
                  </a:moveTo>
                  <a:lnTo>
                    <a:pt x="131" y="131"/>
                  </a:lnTo>
                  <a:cubicBezTo>
                    <a:pt x="215" y="131"/>
                    <a:pt x="274" y="119"/>
                    <a:pt x="334" y="96"/>
                  </a:cubicBezTo>
                  <a:cubicBezTo>
                    <a:pt x="226" y="24"/>
                    <a:pt x="119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2"/>
            <p:cNvSpPr/>
            <p:nvPr/>
          </p:nvSpPr>
          <p:spPr>
            <a:xfrm>
              <a:off x="5232775" y="3104075"/>
              <a:ext cx="75350" cy="39025"/>
            </a:xfrm>
            <a:custGeom>
              <a:avLst/>
              <a:gdLst/>
              <a:ahLst/>
              <a:cxnLst/>
              <a:rect l="l" t="t" r="r" b="b"/>
              <a:pathLst>
                <a:path w="3014" h="1561" extrusionOk="0">
                  <a:moveTo>
                    <a:pt x="644" y="1"/>
                  </a:moveTo>
                  <a:cubicBezTo>
                    <a:pt x="608" y="1"/>
                    <a:pt x="572" y="13"/>
                    <a:pt x="537" y="13"/>
                  </a:cubicBezTo>
                  <a:cubicBezTo>
                    <a:pt x="287" y="406"/>
                    <a:pt x="72" y="822"/>
                    <a:pt x="1" y="1299"/>
                  </a:cubicBezTo>
                  <a:cubicBezTo>
                    <a:pt x="49" y="1501"/>
                    <a:pt x="179" y="1561"/>
                    <a:pt x="370" y="1561"/>
                  </a:cubicBezTo>
                  <a:cubicBezTo>
                    <a:pt x="453" y="1549"/>
                    <a:pt x="513" y="1537"/>
                    <a:pt x="549" y="1489"/>
                  </a:cubicBezTo>
                  <a:cubicBezTo>
                    <a:pt x="584" y="1441"/>
                    <a:pt x="608" y="1394"/>
                    <a:pt x="644" y="1334"/>
                  </a:cubicBezTo>
                  <a:cubicBezTo>
                    <a:pt x="691" y="1263"/>
                    <a:pt x="751" y="1215"/>
                    <a:pt x="822" y="1191"/>
                  </a:cubicBezTo>
                  <a:cubicBezTo>
                    <a:pt x="882" y="1180"/>
                    <a:pt x="930" y="1180"/>
                    <a:pt x="989" y="1156"/>
                  </a:cubicBezTo>
                  <a:cubicBezTo>
                    <a:pt x="1219" y="1106"/>
                    <a:pt x="1441" y="946"/>
                    <a:pt x="1697" y="946"/>
                  </a:cubicBezTo>
                  <a:cubicBezTo>
                    <a:pt x="1745" y="946"/>
                    <a:pt x="1795" y="952"/>
                    <a:pt x="1846" y="965"/>
                  </a:cubicBezTo>
                  <a:cubicBezTo>
                    <a:pt x="1918" y="965"/>
                    <a:pt x="1977" y="965"/>
                    <a:pt x="2037" y="953"/>
                  </a:cubicBezTo>
                  <a:cubicBezTo>
                    <a:pt x="2110" y="924"/>
                    <a:pt x="2185" y="916"/>
                    <a:pt x="2262" y="916"/>
                  </a:cubicBezTo>
                  <a:cubicBezTo>
                    <a:pt x="2369" y="916"/>
                    <a:pt x="2478" y="932"/>
                    <a:pt x="2586" y="932"/>
                  </a:cubicBezTo>
                  <a:cubicBezTo>
                    <a:pt x="2717" y="932"/>
                    <a:pt x="2847" y="908"/>
                    <a:pt x="2966" y="799"/>
                  </a:cubicBezTo>
                  <a:lnTo>
                    <a:pt x="3013" y="715"/>
                  </a:lnTo>
                  <a:cubicBezTo>
                    <a:pt x="3013" y="644"/>
                    <a:pt x="2989" y="572"/>
                    <a:pt x="2954" y="537"/>
                  </a:cubicBezTo>
                  <a:cubicBezTo>
                    <a:pt x="2870" y="477"/>
                    <a:pt x="2787" y="441"/>
                    <a:pt x="2692" y="429"/>
                  </a:cubicBezTo>
                  <a:cubicBezTo>
                    <a:pt x="2501" y="418"/>
                    <a:pt x="2513" y="275"/>
                    <a:pt x="2537" y="144"/>
                  </a:cubicBezTo>
                  <a:cubicBezTo>
                    <a:pt x="2481" y="62"/>
                    <a:pt x="2428" y="35"/>
                    <a:pt x="2377" y="35"/>
                  </a:cubicBezTo>
                  <a:cubicBezTo>
                    <a:pt x="2285" y="35"/>
                    <a:pt x="2195" y="121"/>
                    <a:pt x="2096" y="144"/>
                  </a:cubicBezTo>
                  <a:cubicBezTo>
                    <a:pt x="1962" y="163"/>
                    <a:pt x="1824" y="223"/>
                    <a:pt x="1694" y="223"/>
                  </a:cubicBezTo>
                  <a:cubicBezTo>
                    <a:pt x="1582" y="223"/>
                    <a:pt x="1476" y="179"/>
                    <a:pt x="1382" y="25"/>
                  </a:cubicBezTo>
                  <a:cubicBezTo>
                    <a:pt x="1264" y="41"/>
                    <a:pt x="1149" y="53"/>
                    <a:pt x="1034" y="53"/>
                  </a:cubicBezTo>
                  <a:cubicBezTo>
                    <a:pt x="905" y="53"/>
                    <a:pt x="776" y="39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2"/>
            <p:cNvSpPr/>
            <p:nvPr/>
          </p:nvSpPr>
          <p:spPr>
            <a:xfrm>
              <a:off x="5319100" y="3107650"/>
              <a:ext cx="67000" cy="30125"/>
            </a:xfrm>
            <a:custGeom>
              <a:avLst/>
              <a:gdLst/>
              <a:ahLst/>
              <a:cxnLst/>
              <a:rect l="l" t="t" r="r" b="b"/>
              <a:pathLst>
                <a:path w="2680" h="1205" extrusionOk="0">
                  <a:moveTo>
                    <a:pt x="1513" y="1"/>
                  </a:moveTo>
                  <a:lnTo>
                    <a:pt x="1513" y="1"/>
                  </a:lnTo>
                  <a:cubicBezTo>
                    <a:pt x="1344" y="35"/>
                    <a:pt x="1174" y="46"/>
                    <a:pt x="1002" y="46"/>
                  </a:cubicBezTo>
                  <a:cubicBezTo>
                    <a:pt x="701" y="46"/>
                    <a:pt x="395" y="13"/>
                    <a:pt x="84" y="13"/>
                  </a:cubicBezTo>
                  <a:cubicBezTo>
                    <a:pt x="1" y="108"/>
                    <a:pt x="1" y="215"/>
                    <a:pt x="48" y="310"/>
                  </a:cubicBezTo>
                  <a:cubicBezTo>
                    <a:pt x="108" y="405"/>
                    <a:pt x="203" y="429"/>
                    <a:pt x="310" y="453"/>
                  </a:cubicBezTo>
                  <a:cubicBezTo>
                    <a:pt x="387" y="440"/>
                    <a:pt x="465" y="426"/>
                    <a:pt x="538" y="426"/>
                  </a:cubicBezTo>
                  <a:cubicBezTo>
                    <a:pt x="668" y="426"/>
                    <a:pt x="781" y="472"/>
                    <a:pt x="834" y="656"/>
                  </a:cubicBezTo>
                  <a:cubicBezTo>
                    <a:pt x="822" y="715"/>
                    <a:pt x="1025" y="727"/>
                    <a:pt x="894" y="822"/>
                  </a:cubicBezTo>
                  <a:cubicBezTo>
                    <a:pt x="656" y="965"/>
                    <a:pt x="775" y="1060"/>
                    <a:pt x="941" y="1156"/>
                  </a:cubicBezTo>
                  <a:cubicBezTo>
                    <a:pt x="1057" y="1189"/>
                    <a:pt x="1175" y="1205"/>
                    <a:pt x="1293" y="1205"/>
                  </a:cubicBezTo>
                  <a:cubicBezTo>
                    <a:pt x="1512" y="1205"/>
                    <a:pt x="1732" y="1149"/>
                    <a:pt x="1941" y="1048"/>
                  </a:cubicBezTo>
                  <a:cubicBezTo>
                    <a:pt x="2191" y="1037"/>
                    <a:pt x="2430" y="1013"/>
                    <a:pt x="2668" y="1001"/>
                  </a:cubicBezTo>
                  <a:cubicBezTo>
                    <a:pt x="2680" y="739"/>
                    <a:pt x="2430" y="644"/>
                    <a:pt x="2322" y="489"/>
                  </a:cubicBezTo>
                  <a:cubicBezTo>
                    <a:pt x="2188" y="361"/>
                    <a:pt x="2033" y="320"/>
                    <a:pt x="1873" y="320"/>
                  </a:cubicBezTo>
                  <a:cubicBezTo>
                    <a:pt x="1751" y="320"/>
                    <a:pt x="1625" y="344"/>
                    <a:pt x="1501" y="370"/>
                  </a:cubicBezTo>
                  <a:cubicBezTo>
                    <a:pt x="1453" y="405"/>
                    <a:pt x="1418" y="405"/>
                    <a:pt x="1370" y="405"/>
                  </a:cubicBezTo>
                  <a:cubicBezTo>
                    <a:pt x="1394" y="370"/>
                    <a:pt x="1441" y="346"/>
                    <a:pt x="1477" y="310"/>
                  </a:cubicBezTo>
                  <a:cubicBezTo>
                    <a:pt x="1537" y="215"/>
                    <a:pt x="1620" y="120"/>
                    <a:pt x="1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2"/>
            <p:cNvSpPr/>
            <p:nvPr/>
          </p:nvSpPr>
          <p:spPr>
            <a:xfrm>
              <a:off x="5372375" y="3104225"/>
              <a:ext cx="34850" cy="28450"/>
            </a:xfrm>
            <a:custGeom>
              <a:avLst/>
              <a:gdLst/>
              <a:ahLst/>
              <a:cxnLst/>
              <a:rect l="l" t="t" r="r" b="b"/>
              <a:pathLst>
                <a:path w="1394" h="1138" extrusionOk="0">
                  <a:moveTo>
                    <a:pt x="1032" y="1"/>
                  </a:moveTo>
                  <a:cubicBezTo>
                    <a:pt x="899" y="1"/>
                    <a:pt x="772" y="21"/>
                    <a:pt x="656" y="138"/>
                  </a:cubicBezTo>
                  <a:cubicBezTo>
                    <a:pt x="549" y="376"/>
                    <a:pt x="1" y="292"/>
                    <a:pt x="203" y="745"/>
                  </a:cubicBezTo>
                  <a:cubicBezTo>
                    <a:pt x="382" y="900"/>
                    <a:pt x="632" y="923"/>
                    <a:pt x="787" y="1126"/>
                  </a:cubicBezTo>
                  <a:cubicBezTo>
                    <a:pt x="953" y="1126"/>
                    <a:pt x="1096" y="1138"/>
                    <a:pt x="1263" y="1138"/>
                  </a:cubicBezTo>
                  <a:cubicBezTo>
                    <a:pt x="1215" y="1043"/>
                    <a:pt x="1156" y="959"/>
                    <a:pt x="1108" y="864"/>
                  </a:cubicBezTo>
                  <a:cubicBezTo>
                    <a:pt x="1144" y="828"/>
                    <a:pt x="1192" y="781"/>
                    <a:pt x="1251" y="769"/>
                  </a:cubicBezTo>
                  <a:lnTo>
                    <a:pt x="1263" y="685"/>
                  </a:lnTo>
                  <a:cubicBezTo>
                    <a:pt x="1323" y="662"/>
                    <a:pt x="1370" y="626"/>
                    <a:pt x="1394" y="566"/>
                  </a:cubicBezTo>
                  <a:lnTo>
                    <a:pt x="1394" y="507"/>
                  </a:lnTo>
                  <a:lnTo>
                    <a:pt x="1394" y="447"/>
                  </a:lnTo>
                  <a:lnTo>
                    <a:pt x="1394" y="412"/>
                  </a:lnTo>
                  <a:cubicBezTo>
                    <a:pt x="1346" y="376"/>
                    <a:pt x="1311" y="352"/>
                    <a:pt x="1275" y="316"/>
                  </a:cubicBezTo>
                  <a:cubicBezTo>
                    <a:pt x="1227" y="245"/>
                    <a:pt x="1251" y="185"/>
                    <a:pt x="1263" y="114"/>
                  </a:cubicBezTo>
                  <a:cubicBezTo>
                    <a:pt x="1263" y="78"/>
                    <a:pt x="1263" y="42"/>
                    <a:pt x="1251" y="7"/>
                  </a:cubicBezTo>
                  <a:cubicBezTo>
                    <a:pt x="1177" y="7"/>
                    <a:pt x="1103" y="1"/>
                    <a:pt x="1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2"/>
            <p:cNvSpPr/>
            <p:nvPr/>
          </p:nvSpPr>
          <p:spPr>
            <a:xfrm>
              <a:off x="5351550" y="3107650"/>
              <a:ext cx="43175" cy="15925"/>
            </a:xfrm>
            <a:custGeom>
              <a:avLst/>
              <a:gdLst/>
              <a:ahLst/>
              <a:cxnLst/>
              <a:rect l="l" t="t" r="r" b="b"/>
              <a:pathLst>
                <a:path w="1727" h="637" extrusionOk="0">
                  <a:moveTo>
                    <a:pt x="191" y="1"/>
                  </a:moveTo>
                  <a:cubicBezTo>
                    <a:pt x="131" y="108"/>
                    <a:pt x="84" y="227"/>
                    <a:pt x="24" y="334"/>
                  </a:cubicBezTo>
                  <a:cubicBezTo>
                    <a:pt x="0" y="394"/>
                    <a:pt x="12" y="417"/>
                    <a:pt x="72" y="441"/>
                  </a:cubicBezTo>
                  <a:cubicBezTo>
                    <a:pt x="140" y="485"/>
                    <a:pt x="206" y="502"/>
                    <a:pt x="274" y="502"/>
                  </a:cubicBezTo>
                  <a:cubicBezTo>
                    <a:pt x="337" y="502"/>
                    <a:pt x="403" y="488"/>
                    <a:pt x="477" y="465"/>
                  </a:cubicBezTo>
                  <a:cubicBezTo>
                    <a:pt x="534" y="444"/>
                    <a:pt x="594" y="432"/>
                    <a:pt x="650" y="432"/>
                  </a:cubicBezTo>
                  <a:cubicBezTo>
                    <a:pt x="757" y="432"/>
                    <a:pt x="855" y="475"/>
                    <a:pt x="917" y="584"/>
                  </a:cubicBezTo>
                  <a:cubicBezTo>
                    <a:pt x="917" y="596"/>
                    <a:pt x="953" y="608"/>
                    <a:pt x="977" y="632"/>
                  </a:cubicBezTo>
                  <a:cubicBezTo>
                    <a:pt x="985" y="635"/>
                    <a:pt x="994" y="636"/>
                    <a:pt x="1004" y="636"/>
                  </a:cubicBezTo>
                  <a:cubicBezTo>
                    <a:pt x="1034" y="636"/>
                    <a:pt x="1066" y="620"/>
                    <a:pt x="1084" y="584"/>
                  </a:cubicBezTo>
                  <a:cubicBezTo>
                    <a:pt x="1072" y="286"/>
                    <a:pt x="1310" y="286"/>
                    <a:pt x="1501" y="227"/>
                  </a:cubicBezTo>
                  <a:cubicBezTo>
                    <a:pt x="1727" y="167"/>
                    <a:pt x="1596" y="84"/>
                    <a:pt x="1501" y="1"/>
                  </a:cubicBezTo>
                  <a:cubicBezTo>
                    <a:pt x="1263" y="1"/>
                    <a:pt x="1024" y="13"/>
                    <a:pt x="774" y="13"/>
                  </a:cubicBezTo>
                  <a:cubicBezTo>
                    <a:pt x="703" y="71"/>
                    <a:pt x="625" y="112"/>
                    <a:pt x="545" y="112"/>
                  </a:cubicBezTo>
                  <a:cubicBezTo>
                    <a:pt x="478" y="112"/>
                    <a:pt x="411" y="83"/>
                    <a:pt x="346" y="13"/>
                  </a:cubicBezTo>
                  <a:cubicBezTo>
                    <a:pt x="274" y="13"/>
                    <a:pt x="239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2"/>
            <p:cNvSpPr/>
            <p:nvPr/>
          </p:nvSpPr>
          <p:spPr>
            <a:xfrm>
              <a:off x="5288150" y="3107650"/>
              <a:ext cx="34250" cy="16875"/>
            </a:xfrm>
            <a:custGeom>
              <a:avLst/>
              <a:gdLst/>
              <a:ahLst/>
              <a:cxnLst/>
              <a:rect l="l" t="t" r="r" b="b"/>
              <a:pathLst>
                <a:path w="1370" h="675" extrusionOk="0">
                  <a:moveTo>
                    <a:pt x="334" y="1"/>
                  </a:moveTo>
                  <a:cubicBezTo>
                    <a:pt x="155" y="84"/>
                    <a:pt x="24" y="179"/>
                    <a:pt x="0" y="405"/>
                  </a:cubicBezTo>
                  <a:cubicBezTo>
                    <a:pt x="106" y="446"/>
                    <a:pt x="206" y="465"/>
                    <a:pt x="312" y="465"/>
                  </a:cubicBezTo>
                  <a:cubicBezTo>
                    <a:pt x="362" y="465"/>
                    <a:pt x="412" y="461"/>
                    <a:pt x="465" y="453"/>
                  </a:cubicBezTo>
                  <a:cubicBezTo>
                    <a:pt x="506" y="405"/>
                    <a:pt x="554" y="379"/>
                    <a:pt x="600" y="379"/>
                  </a:cubicBezTo>
                  <a:cubicBezTo>
                    <a:pt x="646" y="379"/>
                    <a:pt x="691" y="405"/>
                    <a:pt x="727" y="465"/>
                  </a:cubicBezTo>
                  <a:cubicBezTo>
                    <a:pt x="727" y="501"/>
                    <a:pt x="751" y="536"/>
                    <a:pt x="751" y="584"/>
                  </a:cubicBezTo>
                  <a:cubicBezTo>
                    <a:pt x="798" y="648"/>
                    <a:pt x="862" y="674"/>
                    <a:pt x="927" y="674"/>
                  </a:cubicBezTo>
                  <a:cubicBezTo>
                    <a:pt x="960" y="674"/>
                    <a:pt x="993" y="667"/>
                    <a:pt x="1024" y="656"/>
                  </a:cubicBezTo>
                  <a:cubicBezTo>
                    <a:pt x="1179" y="584"/>
                    <a:pt x="1370" y="536"/>
                    <a:pt x="1310" y="298"/>
                  </a:cubicBezTo>
                  <a:lnTo>
                    <a:pt x="1310" y="1"/>
                  </a:lnTo>
                  <a:cubicBezTo>
                    <a:pt x="1166" y="75"/>
                    <a:pt x="1018" y="105"/>
                    <a:pt x="870" y="105"/>
                  </a:cubicBezTo>
                  <a:cubicBezTo>
                    <a:pt x="687" y="105"/>
                    <a:pt x="505" y="60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2"/>
            <p:cNvSpPr/>
            <p:nvPr/>
          </p:nvSpPr>
          <p:spPr>
            <a:xfrm>
              <a:off x="5306600" y="3081075"/>
              <a:ext cx="29800" cy="13125"/>
            </a:xfrm>
            <a:custGeom>
              <a:avLst/>
              <a:gdLst/>
              <a:ahLst/>
              <a:cxnLst/>
              <a:rect l="l" t="t" r="r" b="b"/>
              <a:pathLst>
                <a:path w="1192" h="525" extrusionOk="0">
                  <a:moveTo>
                    <a:pt x="420" y="1"/>
                  </a:moveTo>
                  <a:cubicBezTo>
                    <a:pt x="285" y="1"/>
                    <a:pt x="145" y="26"/>
                    <a:pt x="1" y="75"/>
                  </a:cubicBezTo>
                  <a:cubicBezTo>
                    <a:pt x="1" y="230"/>
                    <a:pt x="84" y="349"/>
                    <a:pt x="144" y="480"/>
                  </a:cubicBezTo>
                  <a:cubicBezTo>
                    <a:pt x="242" y="515"/>
                    <a:pt x="340" y="525"/>
                    <a:pt x="437" y="525"/>
                  </a:cubicBezTo>
                  <a:cubicBezTo>
                    <a:pt x="576" y="525"/>
                    <a:pt x="713" y="504"/>
                    <a:pt x="846" y="504"/>
                  </a:cubicBezTo>
                  <a:cubicBezTo>
                    <a:pt x="953" y="504"/>
                    <a:pt x="1036" y="480"/>
                    <a:pt x="1144" y="480"/>
                  </a:cubicBezTo>
                  <a:cubicBezTo>
                    <a:pt x="1191" y="409"/>
                    <a:pt x="1191" y="349"/>
                    <a:pt x="1144" y="278"/>
                  </a:cubicBezTo>
                  <a:cubicBezTo>
                    <a:pt x="918" y="91"/>
                    <a:pt x="677" y="1"/>
                    <a:pt x="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2"/>
            <p:cNvSpPr/>
            <p:nvPr/>
          </p:nvSpPr>
          <p:spPr>
            <a:xfrm>
              <a:off x="5260775" y="3103775"/>
              <a:ext cx="24425" cy="10675"/>
            </a:xfrm>
            <a:custGeom>
              <a:avLst/>
              <a:gdLst/>
              <a:ahLst/>
              <a:cxnLst/>
              <a:rect l="l" t="t" r="r" b="b"/>
              <a:pathLst>
                <a:path w="977" h="427" extrusionOk="0">
                  <a:moveTo>
                    <a:pt x="357" y="1"/>
                  </a:moveTo>
                  <a:cubicBezTo>
                    <a:pt x="322" y="1"/>
                    <a:pt x="298" y="1"/>
                    <a:pt x="262" y="37"/>
                  </a:cubicBezTo>
                  <a:cubicBezTo>
                    <a:pt x="250" y="144"/>
                    <a:pt x="0" y="263"/>
                    <a:pt x="298" y="370"/>
                  </a:cubicBezTo>
                  <a:cubicBezTo>
                    <a:pt x="407" y="402"/>
                    <a:pt x="511" y="427"/>
                    <a:pt x="606" y="427"/>
                  </a:cubicBezTo>
                  <a:cubicBezTo>
                    <a:pt x="759" y="427"/>
                    <a:pt x="888" y="362"/>
                    <a:pt x="976" y="156"/>
                  </a:cubicBezTo>
                  <a:cubicBezTo>
                    <a:pt x="881" y="13"/>
                    <a:pt x="714" y="37"/>
                    <a:pt x="560" y="25"/>
                  </a:cubicBezTo>
                  <a:cubicBezTo>
                    <a:pt x="530" y="49"/>
                    <a:pt x="506" y="60"/>
                    <a:pt x="482" y="60"/>
                  </a:cubicBezTo>
                  <a:cubicBezTo>
                    <a:pt x="458" y="60"/>
                    <a:pt x="435" y="49"/>
                    <a:pt x="405" y="25"/>
                  </a:cubicBezTo>
                  <a:cubicBezTo>
                    <a:pt x="405" y="25"/>
                    <a:pt x="381" y="13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2"/>
            <p:cNvSpPr/>
            <p:nvPr/>
          </p:nvSpPr>
          <p:spPr>
            <a:xfrm>
              <a:off x="5360475" y="3107950"/>
              <a:ext cx="10750" cy="6050"/>
            </a:xfrm>
            <a:custGeom>
              <a:avLst/>
              <a:gdLst/>
              <a:ahLst/>
              <a:cxnLst/>
              <a:rect l="l" t="t" r="r" b="b"/>
              <a:pathLst>
                <a:path w="430" h="242" extrusionOk="0">
                  <a:moveTo>
                    <a:pt x="1" y="1"/>
                  </a:moveTo>
                  <a:cubicBezTo>
                    <a:pt x="72" y="161"/>
                    <a:pt x="108" y="242"/>
                    <a:pt x="161" y="242"/>
                  </a:cubicBezTo>
                  <a:cubicBezTo>
                    <a:pt x="215" y="242"/>
                    <a:pt x="286" y="16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2"/>
            <p:cNvSpPr/>
            <p:nvPr/>
          </p:nvSpPr>
          <p:spPr>
            <a:xfrm>
              <a:off x="5296175" y="3089800"/>
              <a:ext cx="6875" cy="4000"/>
            </a:xfrm>
            <a:custGeom>
              <a:avLst/>
              <a:gdLst/>
              <a:ahLst/>
              <a:cxnLst/>
              <a:rect l="l" t="t" r="r" b="b"/>
              <a:pathLst>
                <a:path w="275" h="160" extrusionOk="0">
                  <a:moveTo>
                    <a:pt x="1" y="0"/>
                  </a:moveTo>
                  <a:cubicBezTo>
                    <a:pt x="20" y="132"/>
                    <a:pt x="98" y="160"/>
                    <a:pt x="194" y="160"/>
                  </a:cubicBezTo>
                  <a:cubicBezTo>
                    <a:pt x="220" y="160"/>
                    <a:pt x="247" y="158"/>
                    <a:pt x="275" y="155"/>
                  </a:cubicBezTo>
                  <a:cubicBezTo>
                    <a:pt x="215" y="36"/>
                    <a:pt x="120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2"/>
            <p:cNvSpPr/>
            <p:nvPr/>
          </p:nvSpPr>
          <p:spPr>
            <a:xfrm>
              <a:off x="5249150" y="3092475"/>
              <a:ext cx="3900" cy="8050"/>
            </a:xfrm>
            <a:custGeom>
              <a:avLst/>
              <a:gdLst/>
              <a:ahLst/>
              <a:cxnLst/>
              <a:rect l="l" t="t" r="r" b="b"/>
              <a:pathLst>
                <a:path w="156" h="322" extrusionOk="0">
                  <a:moveTo>
                    <a:pt x="132" y="0"/>
                  </a:moveTo>
                  <a:lnTo>
                    <a:pt x="132" y="0"/>
                  </a:lnTo>
                  <a:cubicBezTo>
                    <a:pt x="36" y="72"/>
                    <a:pt x="1" y="191"/>
                    <a:pt x="13" y="322"/>
                  </a:cubicBezTo>
                  <a:cubicBezTo>
                    <a:pt x="132" y="250"/>
                    <a:pt x="156" y="120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2"/>
            <p:cNvSpPr/>
            <p:nvPr/>
          </p:nvSpPr>
          <p:spPr>
            <a:xfrm>
              <a:off x="5267325" y="3102375"/>
              <a:ext cx="3575" cy="2175"/>
            </a:xfrm>
            <a:custGeom>
              <a:avLst/>
              <a:gdLst/>
              <a:ahLst/>
              <a:cxnLst/>
              <a:rect l="l" t="t" r="r" b="b"/>
              <a:pathLst>
                <a:path w="143" h="87" extrusionOk="0">
                  <a:moveTo>
                    <a:pt x="71" y="0"/>
                  </a:moveTo>
                  <a:cubicBezTo>
                    <a:pt x="48" y="0"/>
                    <a:pt x="24" y="27"/>
                    <a:pt x="0" y="81"/>
                  </a:cubicBezTo>
                  <a:cubicBezTo>
                    <a:pt x="16" y="85"/>
                    <a:pt x="32" y="86"/>
                    <a:pt x="48" y="86"/>
                  </a:cubicBezTo>
                  <a:cubicBezTo>
                    <a:pt x="79" y="86"/>
                    <a:pt x="111" y="81"/>
                    <a:pt x="143" y="81"/>
                  </a:cubicBezTo>
                  <a:cubicBezTo>
                    <a:pt x="119" y="27"/>
                    <a:pt x="95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2"/>
            <p:cNvSpPr/>
            <p:nvPr/>
          </p:nvSpPr>
          <p:spPr>
            <a:xfrm>
              <a:off x="5270300" y="3104375"/>
              <a:ext cx="4175" cy="1925"/>
            </a:xfrm>
            <a:custGeom>
              <a:avLst/>
              <a:gdLst/>
              <a:ahLst/>
              <a:cxnLst/>
              <a:rect l="l" t="t" r="r" b="b"/>
              <a:pathLst>
                <a:path w="167" h="77" extrusionOk="0">
                  <a:moveTo>
                    <a:pt x="0" y="1"/>
                  </a:moveTo>
                  <a:cubicBezTo>
                    <a:pt x="29" y="53"/>
                    <a:pt x="58" y="77"/>
                    <a:pt x="85" y="77"/>
                  </a:cubicBezTo>
                  <a:cubicBezTo>
                    <a:pt x="115" y="77"/>
                    <a:pt x="142" y="50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2"/>
            <p:cNvSpPr/>
            <p:nvPr/>
          </p:nvSpPr>
          <p:spPr>
            <a:xfrm>
              <a:off x="6223375" y="3279600"/>
              <a:ext cx="30100" cy="4325"/>
            </a:xfrm>
            <a:custGeom>
              <a:avLst/>
              <a:gdLst/>
              <a:ahLst/>
              <a:cxnLst/>
              <a:rect l="l" t="t" r="r" b="b"/>
              <a:pathLst>
                <a:path w="1204" h="173" extrusionOk="0">
                  <a:moveTo>
                    <a:pt x="701" y="1"/>
                  </a:moveTo>
                  <a:cubicBezTo>
                    <a:pt x="473" y="1"/>
                    <a:pt x="237" y="57"/>
                    <a:pt x="1" y="64"/>
                  </a:cubicBezTo>
                  <a:cubicBezTo>
                    <a:pt x="185" y="150"/>
                    <a:pt x="378" y="173"/>
                    <a:pt x="574" y="173"/>
                  </a:cubicBezTo>
                  <a:cubicBezTo>
                    <a:pt x="782" y="173"/>
                    <a:pt x="994" y="147"/>
                    <a:pt x="1203" y="147"/>
                  </a:cubicBezTo>
                  <a:cubicBezTo>
                    <a:pt x="1043" y="34"/>
                    <a:pt x="875" y="1"/>
                    <a:pt x="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2"/>
            <p:cNvSpPr/>
            <p:nvPr/>
          </p:nvSpPr>
          <p:spPr>
            <a:xfrm>
              <a:off x="6076650" y="3265225"/>
              <a:ext cx="22625" cy="4075"/>
            </a:xfrm>
            <a:custGeom>
              <a:avLst/>
              <a:gdLst/>
              <a:ahLst/>
              <a:cxnLst/>
              <a:rect l="l" t="t" r="r" b="b"/>
              <a:pathLst>
                <a:path w="905" h="163" extrusionOk="0">
                  <a:moveTo>
                    <a:pt x="499" y="0"/>
                  </a:moveTo>
                  <a:cubicBezTo>
                    <a:pt x="335" y="0"/>
                    <a:pt x="164" y="44"/>
                    <a:pt x="0" y="44"/>
                  </a:cubicBezTo>
                  <a:cubicBezTo>
                    <a:pt x="161" y="138"/>
                    <a:pt x="334" y="148"/>
                    <a:pt x="507" y="148"/>
                  </a:cubicBezTo>
                  <a:cubicBezTo>
                    <a:pt x="558" y="148"/>
                    <a:pt x="609" y="147"/>
                    <a:pt x="660" y="147"/>
                  </a:cubicBezTo>
                  <a:cubicBezTo>
                    <a:pt x="743" y="147"/>
                    <a:pt x="825" y="150"/>
                    <a:pt x="905" y="163"/>
                  </a:cubicBezTo>
                  <a:cubicBezTo>
                    <a:pt x="782" y="34"/>
                    <a:pt x="643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2"/>
            <p:cNvSpPr/>
            <p:nvPr/>
          </p:nvSpPr>
          <p:spPr>
            <a:xfrm>
              <a:off x="6051350" y="3261850"/>
              <a:ext cx="22625" cy="3725"/>
            </a:xfrm>
            <a:custGeom>
              <a:avLst/>
              <a:gdLst/>
              <a:ahLst/>
              <a:cxnLst/>
              <a:rect l="l" t="t" r="r" b="b"/>
              <a:pathLst>
                <a:path w="905" h="149" extrusionOk="0">
                  <a:moveTo>
                    <a:pt x="191" y="0"/>
                  </a:moveTo>
                  <a:cubicBezTo>
                    <a:pt x="131" y="12"/>
                    <a:pt x="60" y="12"/>
                    <a:pt x="0" y="24"/>
                  </a:cubicBezTo>
                  <a:cubicBezTo>
                    <a:pt x="120" y="124"/>
                    <a:pt x="246" y="148"/>
                    <a:pt x="374" y="148"/>
                  </a:cubicBezTo>
                  <a:cubicBezTo>
                    <a:pt x="497" y="148"/>
                    <a:pt x="621" y="126"/>
                    <a:pt x="744" y="126"/>
                  </a:cubicBezTo>
                  <a:cubicBezTo>
                    <a:pt x="798" y="126"/>
                    <a:pt x="852" y="130"/>
                    <a:pt x="905" y="143"/>
                  </a:cubicBezTo>
                  <a:cubicBezTo>
                    <a:pt x="813" y="28"/>
                    <a:pt x="704" y="5"/>
                    <a:pt x="586" y="5"/>
                  </a:cubicBezTo>
                  <a:cubicBezTo>
                    <a:pt x="507" y="5"/>
                    <a:pt x="424" y="15"/>
                    <a:pt x="339" y="15"/>
                  </a:cubicBezTo>
                  <a:cubicBezTo>
                    <a:pt x="290" y="15"/>
                    <a:pt x="240" y="11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2"/>
            <p:cNvSpPr/>
            <p:nvPr/>
          </p:nvSpPr>
          <p:spPr>
            <a:xfrm>
              <a:off x="6257025" y="3282175"/>
              <a:ext cx="8350" cy="4700"/>
            </a:xfrm>
            <a:custGeom>
              <a:avLst/>
              <a:gdLst/>
              <a:ahLst/>
              <a:cxnLst/>
              <a:rect l="l" t="t" r="r" b="b"/>
              <a:pathLst>
                <a:path w="334" h="188" extrusionOk="0">
                  <a:moveTo>
                    <a:pt x="123" y="1"/>
                  </a:moveTo>
                  <a:cubicBezTo>
                    <a:pt x="83" y="1"/>
                    <a:pt x="42" y="21"/>
                    <a:pt x="0" y="80"/>
                  </a:cubicBezTo>
                  <a:cubicBezTo>
                    <a:pt x="24" y="104"/>
                    <a:pt x="36" y="152"/>
                    <a:pt x="48" y="187"/>
                  </a:cubicBezTo>
                  <a:cubicBezTo>
                    <a:pt x="143" y="152"/>
                    <a:pt x="227" y="104"/>
                    <a:pt x="334" y="92"/>
                  </a:cubicBezTo>
                  <a:cubicBezTo>
                    <a:pt x="264" y="69"/>
                    <a:pt x="195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2"/>
            <p:cNvSpPr/>
            <p:nvPr/>
          </p:nvSpPr>
          <p:spPr>
            <a:xfrm>
              <a:off x="6266550" y="3283875"/>
              <a:ext cx="8350" cy="3200"/>
            </a:xfrm>
            <a:custGeom>
              <a:avLst/>
              <a:gdLst/>
              <a:ahLst/>
              <a:cxnLst/>
              <a:rect l="l" t="t" r="r" b="b"/>
              <a:pathLst>
                <a:path w="334" h="128" extrusionOk="0">
                  <a:moveTo>
                    <a:pt x="120" y="1"/>
                  </a:moveTo>
                  <a:cubicBezTo>
                    <a:pt x="82" y="1"/>
                    <a:pt x="42" y="9"/>
                    <a:pt x="0" y="24"/>
                  </a:cubicBezTo>
                  <a:cubicBezTo>
                    <a:pt x="73" y="97"/>
                    <a:pt x="153" y="128"/>
                    <a:pt x="245" y="128"/>
                  </a:cubicBezTo>
                  <a:cubicBezTo>
                    <a:pt x="273" y="128"/>
                    <a:pt x="303" y="125"/>
                    <a:pt x="334" y="119"/>
                  </a:cubicBezTo>
                  <a:cubicBezTo>
                    <a:pt x="277" y="38"/>
                    <a:pt x="20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2"/>
            <p:cNvSpPr/>
            <p:nvPr/>
          </p:nvSpPr>
          <p:spPr>
            <a:xfrm>
              <a:off x="5299450" y="3043350"/>
              <a:ext cx="1525" cy="1425"/>
            </a:xfrm>
            <a:custGeom>
              <a:avLst/>
              <a:gdLst/>
              <a:ahLst/>
              <a:cxnLst/>
              <a:rect l="l" t="t" r="r" b="b"/>
              <a:pathLst>
                <a:path w="61" h="57" extrusionOk="0">
                  <a:moveTo>
                    <a:pt x="1" y="1"/>
                  </a:moveTo>
                  <a:cubicBezTo>
                    <a:pt x="16" y="38"/>
                    <a:pt x="31" y="57"/>
                    <a:pt x="43" y="57"/>
                  </a:cubicBezTo>
                  <a:cubicBezTo>
                    <a:pt x="50" y="57"/>
                    <a:pt x="56" y="50"/>
                    <a:pt x="60" y="37"/>
                  </a:cubicBezTo>
                  <a:cubicBezTo>
                    <a:pt x="60" y="37"/>
                    <a:pt x="13" y="1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2"/>
            <p:cNvSpPr/>
            <p:nvPr/>
          </p:nvSpPr>
          <p:spPr>
            <a:xfrm>
              <a:off x="5860250" y="2918050"/>
              <a:ext cx="26500" cy="205575"/>
            </a:xfrm>
            <a:custGeom>
              <a:avLst/>
              <a:gdLst/>
              <a:ahLst/>
              <a:cxnLst/>
              <a:rect l="l" t="t" r="r" b="b"/>
              <a:pathLst>
                <a:path w="1060" h="8223" extrusionOk="0">
                  <a:moveTo>
                    <a:pt x="679" y="0"/>
                  </a:moveTo>
                  <a:cubicBezTo>
                    <a:pt x="512" y="334"/>
                    <a:pt x="477" y="679"/>
                    <a:pt x="429" y="1024"/>
                  </a:cubicBezTo>
                  <a:cubicBezTo>
                    <a:pt x="84" y="1334"/>
                    <a:pt x="84" y="1334"/>
                    <a:pt x="238" y="1739"/>
                  </a:cubicBezTo>
                  <a:cubicBezTo>
                    <a:pt x="191" y="1882"/>
                    <a:pt x="262" y="2060"/>
                    <a:pt x="84" y="2167"/>
                  </a:cubicBezTo>
                  <a:cubicBezTo>
                    <a:pt x="0" y="2275"/>
                    <a:pt x="0" y="2358"/>
                    <a:pt x="84" y="2465"/>
                  </a:cubicBezTo>
                  <a:cubicBezTo>
                    <a:pt x="477" y="2501"/>
                    <a:pt x="322" y="2798"/>
                    <a:pt x="357" y="3001"/>
                  </a:cubicBezTo>
                  <a:cubicBezTo>
                    <a:pt x="215" y="3370"/>
                    <a:pt x="393" y="3787"/>
                    <a:pt x="250" y="4168"/>
                  </a:cubicBezTo>
                  <a:lnTo>
                    <a:pt x="250" y="5453"/>
                  </a:lnTo>
                  <a:cubicBezTo>
                    <a:pt x="369" y="5632"/>
                    <a:pt x="238" y="5858"/>
                    <a:pt x="369" y="6037"/>
                  </a:cubicBezTo>
                  <a:cubicBezTo>
                    <a:pt x="369" y="6168"/>
                    <a:pt x="381" y="6323"/>
                    <a:pt x="381" y="6454"/>
                  </a:cubicBezTo>
                  <a:cubicBezTo>
                    <a:pt x="512" y="6573"/>
                    <a:pt x="393" y="6763"/>
                    <a:pt x="500" y="6906"/>
                  </a:cubicBezTo>
                  <a:cubicBezTo>
                    <a:pt x="500" y="7037"/>
                    <a:pt x="512" y="7180"/>
                    <a:pt x="512" y="7323"/>
                  </a:cubicBezTo>
                  <a:cubicBezTo>
                    <a:pt x="631" y="7442"/>
                    <a:pt x="524" y="7632"/>
                    <a:pt x="655" y="7751"/>
                  </a:cubicBezTo>
                  <a:cubicBezTo>
                    <a:pt x="655" y="7835"/>
                    <a:pt x="667" y="7942"/>
                    <a:pt x="667" y="8037"/>
                  </a:cubicBezTo>
                  <a:cubicBezTo>
                    <a:pt x="691" y="8097"/>
                    <a:pt x="738" y="8132"/>
                    <a:pt x="786" y="8180"/>
                  </a:cubicBezTo>
                  <a:cubicBezTo>
                    <a:pt x="820" y="8207"/>
                    <a:pt x="853" y="8222"/>
                    <a:pt x="886" y="8222"/>
                  </a:cubicBezTo>
                  <a:cubicBezTo>
                    <a:pt x="912" y="8222"/>
                    <a:pt x="939" y="8213"/>
                    <a:pt x="965" y="8192"/>
                  </a:cubicBezTo>
                  <a:cubicBezTo>
                    <a:pt x="1048" y="8073"/>
                    <a:pt x="1060" y="7954"/>
                    <a:pt x="1048" y="7823"/>
                  </a:cubicBezTo>
                  <a:cubicBezTo>
                    <a:pt x="1048" y="7739"/>
                    <a:pt x="1048" y="7680"/>
                    <a:pt x="1024" y="7620"/>
                  </a:cubicBezTo>
                  <a:cubicBezTo>
                    <a:pt x="965" y="7406"/>
                    <a:pt x="977" y="7192"/>
                    <a:pt x="965" y="6966"/>
                  </a:cubicBezTo>
                  <a:cubicBezTo>
                    <a:pt x="953" y="6858"/>
                    <a:pt x="929" y="6775"/>
                    <a:pt x="917" y="6680"/>
                  </a:cubicBezTo>
                  <a:cubicBezTo>
                    <a:pt x="810" y="6358"/>
                    <a:pt x="869" y="6013"/>
                    <a:pt x="905" y="5680"/>
                  </a:cubicBezTo>
                  <a:cubicBezTo>
                    <a:pt x="977" y="5168"/>
                    <a:pt x="929" y="4620"/>
                    <a:pt x="905" y="4108"/>
                  </a:cubicBezTo>
                  <a:cubicBezTo>
                    <a:pt x="846" y="4060"/>
                    <a:pt x="798" y="4001"/>
                    <a:pt x="798" y="3918"/>
                  </a:cubicBezTo>
                  <a:cubicBezTo>
                    <a:pt x="798" y="3215"/>
                    <a:pt x="810" y="2513"/>
                    <a:pt x="869" y="1834"/>
                  </a:cubicBezTo>
                  <a:cubicBezTo>
                    <a:pt x="869" y="1786"/>
                    <a:pt x="869" y="1739"/>
                    <a:pt x="893" y="1691"/>
                  </a:cubicBezTo>
                  <a:cubicBezTo>
                    <a:pt x="917" y="1417"/>
                    <a:pt x="953" y="1132"/>
                    <a:pt x="988" y="858"/>
                  </a:cubicBezTo>
                  <a:lnTo>
                    <a:pt x="988" y="536"/>
                  </a:lnTo>
                  <a:cubicBezTo>
                    <a:pt x="965" y="322"/>
                    <a:pt x="977" y="72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2"/>
            <p:cNvSpPr/>
            <p:nvPr/>
          </p:nvSpPr>
          <p:spPr>
            <a:xfrm>
              <a:off x="5640150" y="2952225"/>
              <a:ext cx="110875" cy="25300"/>
            </a:xfrm>
            <a:custGeom>
              <a:avLst/>
              <a:gdLst/>
              <a:ahLst/>
              <a:cxnLst/>
              <a:rect l="l" t="t" r="r" b="b"/>
              <a:pathLst>
                <a:path w="4435" h="1012" extrusionOk="0">
                  <a:moveTo>
                    <a:pt x="245" y="0"/>
                  </a:moveTo>
                  <a:cubicBezTo>
                    <a:pt x="94" y="0"/>
                    <a:pt x="0" y="107"/>
                    <a:pt x="17" y="312"/>
                  </a:cubicBezTo>
                  <a:cubicBezTo>
                    <a:pt x="25" y="471"/>
                    <a:pt x="123" y="571"/>
                    <a:pt x="262" y="571"/>
                  </a:cubicBezTo>
                  <a:cubicBezTo>
                    <a:pt x="331" y="571"/>
                    <a:pt x="410" y="546"/>
                    <a:pt x="494" y="491"/>
                  </a:cubicBezTo>
                  <a:cubicBezTo>
                    <a:pt x="543" y="471"/>
                    <a:pt x="535" y="354"/>
                    <a:pt x="605" y="354"/>
                  </a:cubicBezTo>
                  <a:cubicBezTo>
                    <a:pt x="619" y="354"/>
                    <a:pt x="638" y="359"/>
                    <a:pt x="660" y="372"/>
                  </a:cubicBezTo>
                  <a:cubicBezTo>
                    <a:pt x="649" y="370"/>
                    <a:pt x="638" y="369"/>
                    <a:pt x="629" y="369"/>
                  </a:cubicBezTo>
                  <a:cubicBezTo>
                    <a:pt x="533" y="369"/>
                    <a:pt x="551" y="472"/>
                    <a:pt x="529" y="527"/>
                  </a:cubicBezTo>
                  <a:cubicBezTo>
                    <a:pt x="529" y="646"/>
                    <a:pt x="601" y="717"/>
                    <a:pt x="708" y="765"/>
                  </a:cubicBezTo>
                  <a:cubicBezTo>
                    <a:pt x="1184" y="896"/>
                    <a:pt x="1696" y="765"/>
                    <a:pt x="2172" y="908"/>
                  </a:cubicBezTo>
                  <a:cubicBezTo>
                    <a:pt x="2556" y="914"/>
                    <a:pt x="2948" y="1011"/>
                    <a:pt x="3334" y="1011"/>
                  </a:cubicBezTo>
                  <a:cubicBezTo>
                    <a:pt x="3606" y="1011"/>
                    <a:pt x="3876" y="963"/>
                    <a:pt x="4137" y="800"/>
                  </a:cubicBezTo>
                  <a:lnTo>
                    <a:pt x="4316" y="765"/>
                  </a:lnTo>
                  <a:cubicBezTo>
                    <a:pt x="4435" y="491"/>
                    <a:pt x="4066" y="503"/>
                    <a:pt x="4077" y="312"/>
                  </a:cubicBezTo>
                  <a:cubicBezTo>
                    <a:pt x="3887" y="193"/>
                    <a:pt x="3661" y="181"/>
                    <a:pt x="3458" y="146"/>
                  </a:cubicBezTo>
                  <a:cubicBezTo>
                    <a:pt x="2893" y="58"/>
                    <a:pt x="2324" y="39"/>
                    <a:pt x="1755" y="39"/>
                  </a:cubicBezTo>
                  <a:cubicBezTo>
                    <a:pt x="1318" y="39"/>
                    <a:pt x="881" y="50"/>
                    <a:pt x="446" y="50"/>
                  </a:cubicBezTo>
                  <a:cubicBezTo>
                    <a:pt x="372" y="17"/>
                    <a:pt x="304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2"/>
            <p:cNvSpPr/>
            <p:nvPr/>
          </p:nvSpPr>
          <p:spPr>
            <a:xfrm>
              <a:off x="5658425" y="2968900"/>
              <a:ext cx="139625" cy="19725"/>
            </a:xfrm>
            <a:custGeom>
              <a:avLst/>
              <a:gdLst/>
              <a:ahLst/>
              <a:cxnLst/>
              <a:rect l="l" t="t" r="r" b="b"/>
              <a:pathLst>
                <a:path w="5585" h="789" extrusionOk="0">
                  <a:moveTo>
                    <a:pt x="594" y="1"/>
                  </a:moveTo>
                  <a:cubicBezTo>
                    <a:pt x="388" y="1"/>
                    <a:pt x="187" y="52"/>
                    <a:pt x="1" y="229"/>
                  </a:cubicBezTo>
                  <a:cubicBezTo>
                    <a:pt x="239" y="395"/>
                    <a:pt x="513" y="360"/>
                    <a:pt x="763" y="371"/>
                  </a:cubicBezTo>
                  <a:cubicBezTo>
                    <a:pt x="1239" y="395"/>
                    <a:pt x="1703" y="407"/>
                    <a:pt x="2156" y="538"/>
                  </a:cubicBezTo>
                  <a:cubicBezTo>
                    <a:pt x="2233" y="583"/>
                    <a:pt x="2317" y="593"/>
                    <a:pt x="2403" y="593"/>
                  </a:cubicBezTo>
                  <a:cubicBezTo>
                    <a:pt x="2474" y="593"/>
                    <a:pt x="2546" y="586"/>
                    <a:pt x="2617" y="586"/>
                  </a:cubicBezTo>
                  <a:cubicBezTo>
                    <a:pt x="2714" y="586"/>
                    <a:pt x="2808" y="599"/>
                    <a:pt x="2894" y="657"/>
                  </a:cubicBezTo>
                  <a:cubicBezTo>
                    <a:pt x="2977" y="669"/>
                    <a:pt x="3073" y="669"/>
                    <a:pt x="3156" y="693"/>
                  </a:cubicBezTo>
                  <a:cubicBezTo>
                    <a:pt x="3156" y="705"/>
                    <a:pt x="3168" y="717"/>
                    <a:pt x="3204" y="717"/>
                  </a:cubicBezTo>
                  <a:cubicBezTo>
                    <a:pt x="3227" y="717"/>
                    <a:pt x="3263" y="705"/>
                    <a:pt x="3287" y="669"/>
                  </a:cubicBezTo>
                  <a:lnTo>
                    <a:pt x="3442" y="669"/>
                  </a:lnTo>
                  <a:cubicBezTo>
                    <a:pt x="3543" y="732"/>
                    <a:pt x="3649" y="744"/>
                    <a:pt x="3757" y="744"/>
                  </a:cubicBezTo>
                  <a:cubicBezTo>
                    <a:pt x="3825" y="744"/>
                    <a:pt x="3894" y="739"/>
                    <a:pt x="3961" y="739"/>
                  </a:cubicBezTo>
                  <a:cubicBezTo>
                    <a:pt x="4052" y="739"/>
                    <a:pt x="4142" y="747"/>
                    <a:pt x="4228" y="788"/>
                  </a:cubicBezTo>
                  <a:lnTo>
                    <a:pt x="4239" y="788"/>
                  </a:lnTo>
                  <a:cubicBezTo>
                    <a:pt x="4281" y="776"/>
                    <a:pt x="4323" y="770"/>
                    <a:pt x="4366" y="770"/>
                  </a:cubicBezTo>
                  <a:cubicBezTo>
                    <a:pt x="4409" y="770"/>
                    <a:pt x="4454" y="776"/>
                    <a:pt x="4501" y="788"/>
                  </a:cubicBezTo>
                  <a:lnTo>
                    <a:pt x="4656" y="788"/>
                  </a:lnTo>
                  <a:cubicBezTo>
                    <a:pt x="4751" y="788"/>
                    <a:pt x="4811" y="752"/>
                    <a:pt x="4894" y="752"/>
                  </a:cubicBezTo>
                  <a:cubicBezTo>
                    <a:pt x="4970" y="752"/>
                    <a:pt x="5047" y="739"/>
                    <a:pt x="5119" y="739"/>
                  </a:cubicBezTo>
                  <a:cubicBezTo>
                    <a:pt x="5183" y="739"/>
                    <a:pt x="5244" y="749"/>
                    <a:pt x="5299" y="788"/>
                  </a:cubicBezTo>
                  <a:lnTo>
                    <a:pt x="5454" y="788"/>
                  </a:lnTo>
                  <a:cubicBezTo>
                    <a:pt x="5490" y="717"/>
                    <a:pt x="5537" y="633"/>
                    <a:pt x="5585" y="538"/>
                  </a:cubicBezTo>
                  <a:cubicBezTo>
                    <a:pt x="5335" y="467"/>
                    <a:pt x="5097" y="407"/>
                    <a:pt x="4823" y="395"/>
                  </a:cubicBezTo>
                  <a:cubicBezTo>
                    <a:pt x="4347" y="360"/>
                    <a:pt x="3858" y="288"/>
                    <a:pt x="3394" y="133"/>
                  </a:cubicBezTo>
                  <a:cubicBezTo>
                    <a:pt x="3256" y="164"/>
                    <a:pt x="3118" y="176"/>
                    <a:pt x="2981" y="176"/>
                  </a:cubicBezTo>
                  <a:cubicBezTo>
                    <a:pt x="2578" y="176"/>
                    <a:pt x="2178" y="77"/>
                    <a:pt x="1774" y="77"/>
                  </a:cubicBezTo>
                  <a:cubicBezTo>
                    <a:pt x="1675" y="77"/>
                    <a:pt x="1576" y="83"/>
                    <a:pt x="1477" y="98"/>
                  </a:cubicBezTo>
                  <a:cubicBezTo>
                    <a:pt x="1468" y="98"/>
                    <a:pt x="1459" y="98"/>
                    <a:pt x="1449" y="98"/>
                  </a:cubicBezTo>
                  <a:cubicBezTo>
                    <a:pt x="1171" y="98"/>
                    <a:pt x="878" y="1"/>
                    <a:pt x="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2"/>
            <p:cNvSpPr/>
            <p:nvPr/>
          </p:nvSpPr>
          <p:spPr>
            <a:xfrm>
              <a:off x="5789100" y="2963000"/>
              <a:ext cx="73550" cy="16650"/>
            </a:xfrm>
            <a:custGeom>
              <a:avLst/>
              <a:gdLst/>
              <a:ahLst/>
              <a:cxnLst/>
              <a:rect l="l" t="t" r="r" b="b"/>
              <a:pathLst>
                <a:path w="2942" h="666" extrusionOk="0">
                  <a:moveTo>
                    <a:pt x="294" y="0"/>
                  </a:moveTo>
                  <a:cubicBezTo>
                    <a:pt x="260" y="0"/>
                    <a:pt x="227" y="12"/>
                    <a:pt x="191" y="36"/>
                  </a:cubicBezTo>
                  <a:cubicBezTo>
                    <a:pt x="179" y="18"/>
                    <a:pt x="161" y="9"/>
                    <a:pt x="142" y="9"/>
                  </a:cubicBezTo>
                  <a:cubicBezTo>
                    <a:pt x="123" y="9"/>
                    <a:pt x="102" y="18"/>
                    <a:pt x="84" y="36"/>
                  </a:cubicBezTo>
                  <a:cubicBezTo>
                    <a:pt x="1" y="131"/>
                    <a:pt x="1" y="226"/>
                    <a:pt x="84" y="334"/>
                  </a:cubicBezTo>
                  <a:cubicBezTo>
                    <a:pt x="84" y="334"/>
                    <a:pt x="108" y="346"/>
                    <a:pt x="132" y="357"/>
                  </a:cubicBezTo>
                  <a:cubicBezTo>
                    <a:pt x="141" y="361"/>
                    <a:pt x="150" y="362"/>
                    <a:pt x="158" y="362"/>
                  </a:cubicBezTo>
                  <a:cubicBezTo>
                    <a:pt x="181" y="362"/>
                    <a:pt x="201" y="351"/>
                    <a:pt x="227" y="334"/>
                  </a:cubicBezTo>
                  <a:cubicBezTo>
                    <a:pt x="251" y="346"/>
                    <a:pt x="298" y="346"/>
                    <a:pt x="346" y="346"/>
                  </a:cubicBezTo>
                  <a:cubicBezTo>
                    <a:pt x="431" y="405"/>
                    <a:pt x="499" y="539"/>
                    <a:pt x="609" y="539"/>
                  </a:cubicBezTo>
                  <a:cubicBezTo>
                    <a:pt x="652" y="539"/>
                    <a:pt x="702" y="518"/>
                    <a:pt x="763" y="465"/>
                  </a:cubicBezTo>
                  <a:cubicBezTo>
                    <a:pt x="829" y="381"/>
                    <a:pt x="919" y="362"/>
                    <a:pt x="1016" y="362"/>
                  </a:cubicBezTo>
                  <a:cubicBezTo>
                    <a:pt x="1058" y="362"/>
                    <a:pt x="1101" y="366"/>
                    <a:pt x="1144" y="369"/>
                  </a:cubicBezTo>
                  <a:cubicBezTo>
                    <a:pt x="1377" y="397"/>
                    <a:pt x="1596" y="586"/>
                    <a:pt x="1829" y="586"/>
                  </a:cubicBezTo>
                  <a:cubicBezTo>
                    <a:pt x="1893" y="586"/>
                    <a:pt x="1958" y="572"/>
                    <a:pt x="2025" y="536"/>
                  </a:cubicBezTo>
                  <a:cubicBezTo>
                    <a:pt x="2089" y="503"/>
                    <a:pt x="2150" y="490"/>
                    <a:pt x="2208" y="490"/>
                  </a:cubicBezTo>
                  <a:cubicBezTo>
                    <a:pt x="2424" y="490"/>
                    <a:pt x="2609" y="666"/>
                    <a:pt x="2817" y="666"/>
                  </a:cubicBezTo>
                  <a:cubicBezTo>
                    <a:pt x="2858" y="666"/>
                    <a:pt x="2899" y="659"/>
                    <a:pt x="2942" y="643"/>
                  </a:cubicBezTo>
                  <a:lnTo>
                    <a:pt x="2942" y="346"/>
                  </a:lnTo>
                  <a:cubicBezTo>
                    <a:pt x="2490" y="288"/>
                    <a:pt x="2055" y="137"/>
                    <a:pt x="1597" y="137"/>
                  </a:cubicBezTo>
                  <a:cubicBezTo>
                    <a:pt x="1487" y="137"/>
                    <a:pt x="1376" y="146"/>
                    <a:pt x="1263" y="167"/>
                  </a:cubicBezTo>
                  <a:cubicBezTo>
                    <a:pt x="1185" y="123"/>
                    <a:pt x="1102" y="117"/>
                    <a:pt x="1018" y="117"/>
                  </a:cubicBezTo>
                  <a:cubicBezTo>
                    <a:pt x="984" y="117"/>
                    <a:pt x="950" y="118"/>
                    <a:pt x="916" y="118"/>
                  </a:cubicBezTo>
                  <a:cubicBezTo>
                    <a:pt x="827" y="118"/>
                    <a:pt x="738" y="111"/>
                    <a:pt x="656" y="60"/>
                  </a:cubicBezTo>
                  <a:cubicBezTo>
                    <a:pt x="584" y="48"/>
                    <a:pt x="489" y="48"/>
                    <a:pt x="405" y="36"/>
                  </a:cubicBezTo>
                  <a:cubicBezTo>
                    <a:pt x="364" y="12"/>
                    <a:pt x="328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2"/>
            <p:cNvSpPr/>
            <p:nvPr/>
          </p:nvSpPr>
          <p:spPr>
            <a:xfrm>
              <a:off x="5738800" y="2959975"/>
              <a:ext cx="52125" cy="14125"/>
            </a:xfrm>
            <a:custGeom>
              <a:avLst/>
              <a:gdLst/>
              <a:ahLst/>
              <a:cxnLst/>
              <a:rect l="l" t="t" r="r" b="b"/>
              <a:pathLst>
                <a:path w="2085" h="565" extrusionOk="0">
                  <a:moveTo>
                    <a:pt x="788" y="0"/>
                  </a:moveTo>
                  <a:cubicBezTo>
                    <a:pt x="565" y="0"/>
                    <a:pt x="342" y="14"/>
                    <a:pt x="120" y="38"/>
                  </a:cubicBezTo>
                  <a:cubicBezTo>
                    <a:pt x="1" y="97"/>
                    <a:pt x="12" y="157"/>
                    <a:pt x="120" y="228"/>
                  </a:cubicBezTo>
                  <a:cubicBezTo>
                    <a:pt x="215" y="288"/>
                    <a:pt x="286" y="371"/>
                    <a:pt x="358" y="467"/>
                  </a:cubicBezTo>
                  <a:cubicBezTo>
                    <a:pt x="453" y="371"/>
                    <a:pt x="548" y="288"/>
                    <a:pt x="643" y="193"/>
                  </a:cubicBezTo>
                  <a:cubicBezTo>
                    <a:pt x="727" y="252"/>
                    <a:pt x="703" y="395"/>
                    <a:pt x="786" y="467"/>
                  </a:cubicBezTo>
                  <a:cubicBezTo>
                    <a:pt x="997" y="535"/>
                    <a:pt x="1204" y="565"/>
                    <a:pt x="1410" y="565"/>
                  </a:cubicBezTo>
                  <a:cubicBezTo>
                    <a:pt x="1636" y="565"/>
                    <a:pt x="1860" y="529"/>
                    <a:pt x="2084" y="467"/>
                  </a:cubicBezTo>
                  <a:lnTo>
                    <a:pt x="2084" y="169"/>
                  </a:lnTo>
                  <a:cubicBezTo>
                    <a:pt x="1659" y="51"/>
                    <a:pt x="1224" y="0"/>
                    <a:pt x="7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2"/>
            <p:cNvSpPr/>
            <p:nvPr/>
          </p:nvSpPr>
          <p:spPr>
            <a:xfrm>
              <a:off x="5863525" y="2992450"/>
              <a:ext cx="9550" cy="28900"/>
            </a:xfrm>
            <a:custGeom>
              <a:avLst/>
              <a:gdLst/>
              <a:ahLst/>
              <a:cxnLst/>
              <a:rect l="l" t="t" r="r" b="b"/>
              <a:pathLst>
                <a:path w="382" h="1156" extrusionOk="0">
                  <a:moveTo>
                    <a:pt x="238" y="1"/>
                  </a:moveTo>
                  <a:cubicBezTo>
                    <a:pt x="0" y="370"/>
                    <a:pt x="143" y="787"/>
                    <a:pt x="131" y="1156"/>
                  </a:cubicBezTo>
                  <a:cubicBezTo>
                    <a:pt x="381" y="787"/>
                    <a:pt x="203" y="382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2"/>
            <p:cNvSpPr/>
            <p:nvPr/>
          </p:nvSpPr>
          <p:spPr>
            <a:xfrm>
              <a:off x="5829875" y="2985775"/>
              <a:ext cx="14625" cy="4250"/>
            </a:xfrm>
            <a:custGeom>
              <a:avLst/>
              <a:gdLst/>
              <a:ahLst/>
              <a:cxnLst/>
              <a:rect l="l" t="t" r="r" b="b"/>
              <a:pathLst>
                <a:path w="585" h="170" extrusionOk="0">
                  <a:moveTo>
                    <a:pt x="306" y="0"/>
                  </a:moveTo>
                  <a:cubicBezTo>
                    <a:pt x="209" y="0"/>
                    <a:pt x="108" y="6"/>
                    <a:pt x="1" y="18"/>
                  </a:cubicBezTo>
                  <a:cubicBezTo>
                    <a:pt x="102" y="119"/>
                    <a:pt x="200" y="170"/>
                    <a:pt x="297" y="170"/>
                  </a:cubicBezTo>
                  <a:cubicBezTo>
                    <a:pt x="394" y="170"/>
                    <a:pt x="489" y="119"/>
                    <a:pt x="584" y="18"/>
                  </a:cubicBezTo>
                  <a:cubicBezTo>
                    <a:pt x="495" y="6"/>
                    <a:pt x="403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2"/>
            <p:cNvSpPr/>
            <p:nvPr/>
          </p:nvSpPr>
          <p:spPr>
            <a:xfrm>
              <a:off x="5865300" y="3054075"/>
              <a:ext cx="5975" cy="14600"/>
            </a:xfrm>
            <a:custGeom>
              <a:avLst/>
              <a:gdLst/>
              <a:ahLst/>
              <a:cxnLst/>
              <a:rect l="l" t="t" r="r" b="b"/>
              <a:pathLst>
                <a:path w="239" h="584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215"/>
                    <a:pt x="1" y="417"/>
                    <a:pt x="167" y="584"/>
                  </a:cubicBezTo>
                  <a:cubicBezTo>
                    <a:pt x="155" y="393"/>
                    <a:pt x="239" y="167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2"/>
            <p:cNvSpPr/>
            <p:nvPr/>
          </p:nvSpPr>
          <p:spPr>
            <a:xfrm>
              <a:off x="5797725" y="2971925"/>
              <a:ext cx="10450" cy="6625"/>
            </a:xfrm>
            <a:custGeom>
              <a:avLst/>
              <a:gdLst/>
              <a:ahLst/>
              <a:cxnLst/>
              <a:rect l="l" t="t" r="r" b="b"/>
              <a:pathLst>
                <a:path w="418" h="265" extrusionOk="0">
                  <a:moveTo>
                    <a:pt x="1" y="0"/>
                  </a:moveTo>
                  <a:cubicBezTo>
                    <a:pt x="44" y="165"/>
                    <a:pt x="104" y="264"/>
                    <a:pt x="193" y="264"/>
                  </a:cubicBezTo>
                  <a:cubicBezTo>
                    <a:pt x="254" y="264"/>
                    <a:pt x="327" y="220"/>
                    <a:pt x="418" y="120"/>
                  </a:cubicBezTo>
                  <a:cubicBezTo>
                    <a:pt x="275" y="72"/>
                    <a:pt x="132" y="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2"/>
            <p:cNvSpPr/>
            <p:nvPr/>
          </p:nvSpPr>
          <p:spPr>
            <a:xfrm>
              <a:off x="5869775" y="3079075"/>
              <a:ext cx="4175" cy="11350"/>
            </a:xfrm>
            <a:custGeom>
              <a:avLst/>
              <a:gdLst/>
              <a:ahLst/>
              <a:cxnLst/>
              <a:rect l="l" t="t" r="r" b="b"/>
              <a:pathLst>
                <a:path w="167" h="454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32"/>
                    <a:pt x="12" y="286"/>
                    <a:pt x="0" y="417"/>
                  </a:cubicBezTo>
                  <a:cubicBezTo>
                    <a:pt x="48" y="417"/>
                    <a:pt x="72" y="429"/>
                    <a:pt x="119" y="453"/>
                  </a:cubicBezTo>
                  <a:cubicBezTo>
                    <a:pt x="131" y="286"/>
                    <a:pt x="167" y="12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2"/>
            <p:cNvSpPr/>
            <p:nvPr/>
          </p:nvSpPr>
          <p:spPr>
            <a:xfrm>
              <a:off x="5754875" y="2964475"/>
              <a:ext cx="3600" cy="6875"/>
            </a:xfrm>
            <a:custGeom>
              <a:avLst/>
              <a:gdLst/>
              <a:ahLst/>
              <a:cxnLst/>
              <a:rect l="l" t="t" r="r" b="b"/>
              <a:pathLst>
                <a:path w="144" h="275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20"/>
                    <a:pt x="24" y="227"/>
                    <a:pt x="143" y="275"/>
                  </a:cubicBezTo>
                  <a:cubicBezTo>
                    <a:pt x="143" y="167"/>
                    <a:pt x="120" y="6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2"/>
            <p:cNvSpPr/>
            <p:nvPr/>
          </p:nvSpPr>
          <p:spPr>
            <a:xfrm>
              <a:off x="5790900" y="2971625"/>
              <a:ext cx="3300" cy="1800"/>
            </a:xfrm>
            <a:custGeom>
              <a:avLst/>
              <a:gdLst/>
              <a:ahLst/>
              <a:cxnLst/>
              <a:rect l="l" t="t" r="r" b="b"/>
              <a:pathLst>
                <a:path w="132" h="72" extrusionOk="0">
                  <a:moveTo>
                    <a:pt x="0" y="1"/>
                  </a:moveTo>
                  <a:cubicBezTo>
                    <a:pt x="12" y="12"/>
                    <a:pt x="36" y="48"/>
                    <a:pt x="36" y="60"/>
                  </a:cubicBezTo>
                  <a:cubicBezTo>
                    <a:pt x="47" y="68"/>
                    <a:pt x="58" y="72"/>
                    <a:pt x="69" y="72"/>
                  </a:cubicBezTo>
                  <a:cubicBezTo>
                    <a:pt x="93" y="72"/>
                    <a:pt x="115" y="53"/>
                    <a:pt x="131" y="12"/>
                  </a:cubicBezTo>
                  <a:cubicBezTo>
                    <a:pt x="95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2"/>
            <p:cNvSpPr/>
            <p:nvPr/>
          </p:nvSpPr>
          <p:spPr>
            <a:xfrm>
              <a:off x="5856075" y="2987700"/>
              <a:ext cx="4200" cy="1225"/>
            </a:xfrm>
            <a:custGeom>
              <a:avLst/>
              <a:gdLst/>
              <a:ahLst/>
              <a:cxnLst/>
              <a:rect l="l" t="t" r="r" b="b"/>
              <a:pathLst>
                <a:path w="168" h="49" extrusionOk="0">
                  <a:moveTo>
                    <a:pt x="1" y="0"/>
                  </a:moveTo>
                  <a:cubicBezTo>
                    <a:pt x="48" y="12"/>
                    <a:pt x="108" y="36"/>
                    <a:pt x="167" y="48"/>
                  </a:cubicBezTo>
                  <a:cubicBezTo>
                    <a:pt x="108" y="36"/>
                    <a:pt x="60" y="1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2"/>
            <p:cNvSpPr/>
            <p:nvPr/>
          </p:nvSpPr>
          <p:spPr>
            <a:xfrm>
              <a:off x="5553650" y="2963350"/>
              <a:ext cx="141725" cy="14075"/>
            </a:xfrm>
            <a:custGeom>
              <a:avLst/>
              <a:gdLst/>
              <a:ahLst/>
              <a:cxnLst/>
              <a:rect l="l" t="t" r="r" b="b"/>
              <a:pathLst>
                <a:path w="5669" h="563" extrusionOk="0">
                  <a:moveTo>
                    <a:pt x="3034" y="1"/>
                  </a:moveTo>
                  <a:cubicBezTo>
                    <a:pt x="2820" y="1"/>
                    <a:pt x="2606" y="27"/>
                    <a:pt x="2394" y="82"/>
                  </a:cubicBezTo>
                  <a:cubicBezTo>
                    <a:pt x="2176" y="135"/>
                    <a:pt x="1955" y="147"/>
                    <a:pt x="1735" y="147"/>
                  </a:cubicBezTo>
                  <a:cubicBezTo>
                    <a:pt x="1530" y="147"/>
                    <a:pt x="1325" y="136"/>
                    <a:pt x="1122" y="136"/>
                  </a:cubicBezTo>
                  <a:cubicBezTo>
                    <a:pt x="1054" y="136"/>
                    <a:pt x="985" y="138"/>
                    <a:pt x="918" y="141"/>
                  </a:cubicBezTo>
                  <a:cubicBezTo>
                    <a:pt x="886" y="142"/>
                    <a:pt x="855" y="143"/>
                    <a:pt x="824" y="143"/>
                  </a:cubicBezTo>
                  <a:cubicBezTo>
                    <a:pt x="767" y="143"/>
                    <a:pt x="710" y="141"/>
                    <a:pt x="653" y="141"/>
                  </a:cubicBezTo>
                  <a:cubicBezTo>
                    <a:pt x="416" y="141"/>
                    <a:pt x="183" y="162"/>
                    <a:pt x="1" y="379"/>
                  </a:cubicBezTo>
                  <a:cubicBezTo>
                    <a:pt x="382" y="534"/>
                    <a:pt x="799" y="439"/>
                    <a:pt x="1191" y="522"/>
                  </a:cubicBezTo>
                  <a:cubicBezTo>
                    <a:pt x="1253" y="550"/>
                    <a:pt x="1315" y="562"/>
                    <a:pt x="1380" y="562"/>
                  </a:cubicBezTo>
                  <a:cubicBezTo>
                    <a:pt x="1451" y="562"/>
                    <a:pt x="1527" y="547"/>
                    <a:pt x="1608" y="522"/>
                  </a:cubicBezTo>
                  <a:cubicBezTo>
                    <a:pt x="1644" y="510"/>
                    <a:pt x="1703" y="510"/>
                    <a:pt x="1751" y="510"/>
                  </a:cubicBezTo>
                  <a:cubicBezTo>
                    <a:pt x="1819" y="541"/>
                    <a:pt x="1894" y="559"/>
                    <a:pt x="1969" y="559"/>
                  </a:cubicBezTo>
                  <a:cubicBezTo>
                    <a:pt x="2037" y="559"/>
                    <a:pt x="2105" y="544"/>
                    <a:pt x="2168" y="510"/>
                  </a:cubicBezTo>
                  <a:cubicBezTo>
                    <a:pt x="2336" y="480"/>
                    <a:pt x="2505" y="470"/>
                    <a:pt x="2674" y="470"/>
                  </a:cubicBezTo>
                  <a:cubicBezTo>
                    <a:pt x="3048" y="470"/>
                    <a:pt x="3423" y="520"/>
                    <a:pt x="3797" y="520"/>
                  </a:cubicBezTo>
                  <a:cubicBezTo>
                    <a:pt x="3925" y="520"/>
                    <a:pt x="4053" y="514"/>
                    <a:pt x="4180" y="498"/>
                  </a:cubicBezTo>
                  <a:cubicBezTo>
                    <a:pt x="4284" y="352"/>
                    <a:pt x="4425" y="343"/>
                    <a:pt x="4562" y="343"/>
                  </a:cubicBezTo>
                  <a:cubicBezTo>
                    <a:pt x="4582" y="343"/>
                    <a:pt x="4601" y="343"/>
                    <a:pt x="4620" y="343"/>
                  </a:cubicBezTo>
                  <a:cubicBezTo>
                    <a:pt x="4966" y="332"/>
                    <a:pt x="5323" y="332"/>
                    <a:pt x="5668" y="320"/>
                  </a:cubicBezTo>
                  <a:cubicBezTo>
                    <a:pt x="5477" y="233"/>
                    <a:pt x="5281" y="209"/>
                    <a:pt x="5084" y="209"/>
                  </a:cubicBezTo>
                  <a:cubicBezTo>
                    <a:pt x="4852" y="209"/>
                    <a:pt x="4618" y="242"/>
                    <a:pt x="4387" y="242"/>
                  </a:cubicBezTo>
                  <a:cubicBezTo>
                    <a:pt x="4277" y="242"/>
                    <a:pt x="4168" y="234"/>
                    <a:pt x="4061" y="212"/>
                  </a:cubicBezTo>
                  <a:cubicBezTo>
                    <a:pt x="3728" y="72"/>
                    <a:pt x="3382" y="1"/>
                    <a:pt x="3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2"/>
            <p:cNvSpPr/>
            <p:nvPr/>
          </p:nvSpPr>
          <p:spPr>
            <a:xfrm>
              <a:off x="5712000" y="2982275"/>
              <a:ext cx="18200" cy="3775"/>
            </a:xfrm>
            <a:custGeom>
              <a:avLst/>
              <a:gdLst/>
              <a:ahLst/>
              <a:cxnLst/>
              <a:rect l="l" t="t" r="r" b="b"/>
              <a:pathLst>
                <a:path w="728" h="151" extrusionOk="0">
                  <a:moveTo>
                    <a:pt x="295" y="0"/>
                  </a:moveTo>
                  <a:cubicBezTo>
                    <a:pt x="197" y="0"/>
                    <a:pt x="98" y="10"/>
                    <a:pt x="1" y="15"/>
                  </a:cubicBezTo>
                  <a:cubicBezTo>
                    <a:pt x="111" y="125"/>
                    <a:pt x="234" y="151"/>
                    <a:pt x="362" y="151"/>
                  </a:cubicBezTo>
                  <a:cubicBezTo>
                    <a:pt x="468" y="151"/>
                    <a:pt x="578" y="133"/>
                    <a:pt x="685" y="133"/>
                  </a:cubicBezTo>
                  <a:cubicBezTo>
                    <a:pt x="699" y="133"/>
                    <a:pt x="713" y="133"/>
                    <a:pt x="727" y="134"/>
                  </a:cubicBezTo>
                  <a:cubicBezTo>
                    <a:pt x="596" y="25"/>
                    <a:pt x="448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2"/>
            <p:cNvSpPr/>
            <p:nvPr/>
          </p:nvSpPr>
          <p:spPr>
            <a:xfrm>
              <a:off x="5597425" y="2975800"/>
              <a:ext cx="10425" cy="2925"/>
            </a:xfrm>
            <a:custGeom>
              <a:avLst/>
              <a:gdLst/>
              <a:ahLst/>
              <a:cxnLst/>
              <a:rect l="l" t="t" r="r" b="b"/>
              <a:pathLst>
                <a:path w="417" h="117" extrusionOk="0">
                  <a:moveTo>
                    <a:pt x="0" y="0"/>
                  </a:moveTo>
                  <a:cubicBezTo>
                    <a:pt x="66" y="78"/>
                    <a:pt x="137" y="116"/>
                    <a:pt x="208" y="116"/>
                  </a:cubicBezTo>
                  <a:cubicBezTo>
                    <a:pt x="280" y="116"/>
                    <a:pt x="351" y="78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2"/>
            <p:cNvSpPr/>
            <p:nvPr/>
          </p:nvSpPr>
          <p:spPr>
            <a:xfrm>
              <a:off x="5582825" y="2975800"/>
              <a:ext cx="10450" cy="2500"/>
            </a:xfrm>
            <a:custGeom>
              <a:avLst/>
              <a:gdLst/>
              <a:ahLst/>
              <a:cxnLst/>
              <a:rect l="l" t="t" r="r" b="b"/>
              <a:pathLst>
                <a:path w="418" h="100" extrusionOk="0">
                  <a:moveTo>
                    <a:pt x="1" y="0"/>
                  </a:moveTo>
                  <a:lnTo>
                    <a:pt x="1" y="95"/>
                  </a:lnTo>
                  <a:cubicBezTo>
                    <a:pt x="55" y="95"/>
                    <a:pt x="108" y="100"/>
                    <a:pt x="160" y="100"/>
                  </a:cubicBezTo>
                  <a:cubicBezTo>
                    <a:pt x="253" y="100"/>
                    <a:pt x="340" y="85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2"/>
            <p:cNvSpPr/>
            <p:nvPr/>
          </p:nvSpPr>
          <p:spPr>
            <a:xfrm>
              <a:off x="5737025" y="2986200"/>
              <a:ext cx="3575" cy="3300"/>
            </a:xfrm>
            <a:custGeom>
              <a:avLst/>
              <a:gdLst/>
              <a:ahLst/>
              <a:cxnLst/>
              <a:rect l="l" t="t" r="r" b="b"/>
              <a:pathLst>
                <a:path w="143" h="132" extrusionOk="0">
                  <a:moveTo>
                    <a:pt x="143" y="1"/>
                  </a:moveTo>
                  <a:cubicBezTo>
                    <a:pt x="107" y="1"/>
                    <a:pt x="48" y="13"/>
                    <a:pt x="0" y="13"/>
                  </a:cubicBezTo>
                  <a:lnTo>
                    <a:pt x="0" y="132"/>
                  </a:lnTo>
                  <a:cubicBezTo>
                    <a:pt x="60" y="84"/>
                    <a:pt x="107" y="37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2"/>
            <p:cNvSpPr/>
            <p:nvPr/>
          </p:nvSpPr>
          <p:spPr>
            <a:xfrm>
              <a:off x="5657250" y="3211800"/>
              <a:ext cx="95850" cy="17800"/>
            </a:xfrm>
            <a:custGeom>
              <a:avLst/>
              <a:gdLst/>
              <a:ahLst/>
              <a:cxnLst/>
              <a:rect l="l" t="t" r="r" b="b"/>
              <a:pathLst>
                <a:path w="3834" h="712" extrusionOk="0">
                  <a:moveTo>
                    <a:pt x="1401" y="0"/>
                  </a:moveTo>
                  <a:cubicBezTo>
                    <a:pt x="1383" y="0"/>
                    <a:pt x="1364" y="1"/>
                    <a:pt x="1346" y="2"/>
                  </a:cubicBezTo>
                  <a:cubicBezTo>
                    <a:pt x="1251" y="38"/>
                    <a:pt x="1153" y="50"/>
                    <a:pt x="1055" y="50"/>
                  </a:cubicBezTo>
                  <a:cubicBezTo>
                    <a:pt x="857" y="50"/>
                    <a:pt x="655" y="2"/>
                    <a:pt x="459" y="2"/>
                  </a:cubicBezTo>
                  <a:cubicBezTo>
                    <a:pt x="335" y="2"/>
                    <a:pt x="212" y="21"/>
                    <a:pt x="95" y="85"/>
                  </a:cubicBezTo>
                  <a:cubicBezTo>
                    <a:pt x="36" y="145"/>
                    <a:pt x="0" y="204"/>
                    <a:pt x="12" y="288"/>
                  </a:cubicBezTo>
                  <a:cubicBezTo>
                    <a:pt x="60" y="347"/>
                    <a:pt x="119" y="395"/>
                    <a:pt x="191" y="419"/>
                  </a:cubicBezTo>
                  <a:cubicBezTo>
                    <a:pt x="357" y="468"/>
                    <a:pt x="526" y="474"/>
                    <a:pt x="694" y="474"/>
                  </a:cubicBezTo>
                  <a:cubicBezTo>
                    <a:pt x="757" y="474"/>
                    <a:pt x="820" y="473"/>
                    <a:pt x="882" y="473"/>
                  </a:cubicBezTo>
                  <a:cubicBezTo>
                    <a:pt x="1059" y="473"/>
                    <a:pt x="1234" y="481"/>
                    <a:pt x="1405" y="538"/>
                  </a:cubicBezTo>
                  <a:cubicBezTo>
                    <a:pt x="1465" y="561"/>
                    <a:pt x="1536" y="573"/>
                    <a:pt x="1608" y="585"/>
                  </a:cubicBezTo>
                  <a:cubicBezTo>
                    <a:pt x="2072" y="645"/>
                    <a:pt x="2548" y="561"/>
                    <a:pt x="3012" y="704"/>
                  </a:cubicBezTo>
                  <a:cubicBezTo>
                    <a:pt x="3065" y="709"/>
                    <a:pt x="3117" y="711"/>
                    <a:pt x="3169" y="711"/>
                  </a:cubicBezTo>
                  <a:cubicBezTo>
                    <a:pt x="3260" y="711"/>
                    <a:pt x="3351" y="703"/>
                    <a:pt x="3441" y="681"/>
                  </a:cubicBezTo>
                  <a:cubicBezTo>
                    <a:pt x="3572" y="633"/>
                    <a:pt x="3715" y="573"/>
                    <a:pt x="3798" y="454"/>
                  </a:cubicBezTo>
                  <a:cubicBezTo>
                    <a:pt x="3834" y="383"/>
                    <a:pt x="3810" y="323"/>
                    <a:pt x="3727" y="300"/>
                  </a:cubicBezTo>
                  <a:cubicBezTo>
                    <a:pt x="3596" y="288"/>
                    <a:pt x="3477" y="288"/>
                    <a:pt x="3334" y="276"/>
                  </a:cubicBezTo>
                  <a:cubicBezTo>
                    <a:pt x="3262" y="259"/>
                    <a:pt x="3190" y="254"/>
                    <a:pt x="3117" y="254"/>
                  </a:cubicBezTo>
                  <a:cubicBezTo>
                    <a:pt x="3027" y="254"/>
                    <a:pt x="2936" y="261"/>
                    <a:pt x="2845" y="261"/>
                  </a:cubicBezTo>
                  <a:cubicBezTo>
                    <a:pt x="2708" y="261"/>
                    <a:pt x="2572" y="244"/>
                    <a:pt x="2441" y="157"/>
                  </a:cubicBezTo>
                  <a:cubicBezTo>
                    <a:pt x="2405" y="161"/>
                    <a:pt x="2368" y="163"/>
                    <a:pt x="2332" y="163"/>
                  </a:cubicBezTo>
                  <a:cubicBezTo>
                    <a:pt x="2012" y="163"/>
                    <a:pt x="1714" y="0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2"/>
            <p:cNvSpPr/>
            <p:nvPr/>
          </p:nvSpPr>
          <p:spPr>
            <a:xfrm>
              <a:off x="5744450" y="3220650"/>
              <a:ext cx="32775" cy="12750"/>
            </a:xfrm>
            <a:custGeom>
              <a:avLst/>
              <a:gdLst/>
              <a:ahLst/>
              <a:cxnLst/>
              <a:rect l="l" t="t" r="r" b="b"/>
              <a:pathLst>
                <a:path w="1311" h="510" extrusionOk="0">
                  <a:moveTo>
                    <a:pt x="739" y="1"/>
                  </a:moveTo>
                  <a:cubicBezTo>
                    <a:pt x="598" y="1"/>
                    <a:pt x="457" y="28"/>
                    <a:pt x="310" y="65"/>
                  </a:cubicBezTo>
                  <a:cubicBezTo>
                    <a:pt x="191" y="88"/>
                    <a:pt x="72" y="100"/>
                    <a:pt x="1" y="219"/>
                  </a:cubicBezTo>
                  <a:cubicBezTo>
                    <a:pt x="60" y="338"/>
                    <a:pt x="167" y="386"/>
                    <a:pt x="251" y="457"/>
                  </a:cubicBezTo>
                  <a:lnTo>
                    <a:pt x="429" y="505"/>
                  </a:lnTo>
                  <a:cubicBezTo>
                    <a:pt x="465" y="508"/>
                    <a:pt x="500" y="510"/>
                    <a:pt x="535" y="510"/>
                  </a:cubicBezTo>
                  <a:cubicBezTo>
                    <a:pt x="649" y="510"/>
                    <a:pt x="755" y="487"/>
                    <a:pt x="846" y="386"/>
                  </a:cubicBezTo>
                  <a:cubicBezTo>
                    <a:pt x="953" y="184"/>
                    <a:pt x="1144" y="243"/>
                    <a:pt x="1310" y="219"/>
                  </a:cubicBezTo>
                  <a:cubicBezTo>
                    <a:pt x="1251" y="172"/>
                    <a:pt x="1203" y="124"/>
                    <a:pt x="1144" y="88"/>
                  </a:cubicBezTo>
                  <a:cubicBezTo>
                    <a:pt x="1005" y="25"/>
                    <a:pt x="872" y="1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2"/>
            <p:cNvSpPr/>
            <p:nvPr/>
          </p:nvSpPr>
          <p:spPr>
            <a:xfrm>
              <a:off x="5750400" y="3218850"/>
              <a:ext cx="22650" cy="4025"/>
            </a:xfrm>
            <a:custGeom>
              <a:avLst/>
              <a:gdLst/>
              <a:ahLst/>
              <a:cxnLst/>
              <a:rect l="l" t="t" r="r" b="b"/>
              <a:pathLst>
                <a:path w="906" h="161" extrusionOk="0">
                  <a:moveTo>
                    <a:pt x="488" y="1"/>
                  </a:moveTo>
                  <a:cubicBezTo>
                    <a:pt x="347" y="1"/>
                    <a:pt x="203" y="32"/>
                    <a:pt x="64" y="32"/>
                  </a:cubicBezTo>
                  <a:cubicBezTo>
                    <a:pt x="43" y="32"/>
                    <a:pt x="22" y="31"/>
                    <a:pt x="1" y="29"/>
                  </a:cubicBezTo>
                  <a:lnTo>
                    <a:pt x="1" y="29"/>
                  </a:lnTo>
                  <a:cubicBezTo>
                    <a:pt x="13" y="65"/>
                    <a:pt x="48" y="113"/>
                    <a:pt x="72" y="137"/>
                  </a:cubicBezTo>
                  <a:cubicBezTo>
                    <a:pt x="358" y="137"/>
                    <a:pt x="620" y="160"/>
                    <a:pt x="906" y="160"/>
                  </a:cubicBezTo>
                  <a:cubicBezTo>
                    <a:pt x="772" y="33"/>
                    <a:pt x="631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2"/>
            <p:cNvSpPr/>
            <p:nvPr/>
          </p:nvSpPr>
          <p:spPr>
            <a:xfrm>
              <a:off x="5837325" y="3227825"/>
              <a:ext cx="3600" cy="2500"/>
            </a:xfrm>
            <a:custGeom>
              <a:avLst/>
              <a:gdLst/>
              <a:ahLst/>
              <a:cxnLst/>
              <a:rect l="l" t="t" r="r" b="b"/>
              <a:pathLst>
                <a:path w="144" h="100" extrusionOk="0">
                  <a:moveTo>
                    <a:pt x="72" y="1"/>
                  </a:moveTo>
                  <a:cubicBezTo>
                    <a:pt x="50" y="1"/>
                    <a:pt x="26" y="23"/>
                    <a:pt x="0" y="75"/>
                  </a:cubicBezTo>
                  <a:cubicBezTo>
                    <a:pt x="48" y="75"/>
                    <a:pt x="96" y="99"/>
                    <a:pt x="143" y="99"/>
                  </a:cubicBezTo>
                  <a:cubicBezTo>
                    <a:pt x="123" y="39"/>
                    <a:pt x="99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2"/>
            <p:cNvSpPr/>
            <p:nvPr/>
          </p:nvSpPr>
          <p:spPr>
            <a:xfrm>
              <a:off x="5833750" y="3229700"/>
              <a:ext cx="3600" cy="1500"/>
            </a:xfrm>
            <a:custGeom>
              <a:avLst/>
              <a:gdLst/>
              <a:ahLst/>
              <a:cxnLst/>
              <a:rect l="l" t="t" r="r" b="b"/>
              <a:pathLst>
                <a:path w="144" h="60" extrusionOk="0">
                  <a:moveTo>
                    <a:pt x="143" y="0"/>
                  </a:moveTo>
                  <a:cubicBezTo>
                    <a:pt x="108" y="0"/>
                    <a:pt x="48" y="0"/>
                    <a:pt x="1" y="24"/>
                  </a:cubicBezTo>
                  <a:cubicBezTo>
                    <a:pt x="13" y="36"/>
                    <a:pt x="24" y="60"/>
                    <a:pt x="48" y="60"/>
                  </a:cubicBezTo>
                  <a:cubicBezTo>
                    <a:pt x="72" y="48"/>
                    <a:pt x="120" y="24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2"/>
            <p:cNvSpPr/>
            <p:nvPr/>
          </p:nvSpPr>
          <p:spPr>
            <a:xfrm>
              <a:off x="5830475" y="3228050"/>
              <a:ext cx="3300" cy="2475"/>
            </a:xfrm>
            <a:custGeom>
              <a:avLst/>
              <a:gdLst/>
              <a:ahLst/>
              <a:cxnLst/>
              <a:rect l="l" t="t" r="r" b="b"/>
              <a:pathLst>
                <a:path w="132" h="99" extrusionOk="0">
                  <a:moveTo>
                    <a:pt x="65" y="1"/>
                  </a:moveTo>
                  <a:cubicBezTo>
                    <a:pt x="41" y="1"/>
                    <a:pt x="19" y="34"/>
                    <a:pt x="1" y="90"/>
                  </a:cubicBezTo>
                  <a:cubicBezTo>
                    <a:pt x="18" y="96"/>
                    <a:pt x="39" y="99"/>
                    <a:pt x="62" y="99"/>
                  </a:cubicBezTo>
                  <a:cubicBezTo>
                    <a:pt x="84" y="99"/>
                    <a:pt x="108" y="96"/>
                    <a:pt x="132" y="90"/>
                  </a:cubicBezTo>
                  <a:cubicBezTo>
                    <a:pt x="109" y="28"/>
                    <a:pt x="86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2"/>
            <p:cNvSpPr/>
            <p:nvPr/>
          </p:nvSpPr>
          <p:spPr>
            <a:xfrm>
              <a:off x="5486100" y="3125525"/>
              <a:ext cx="42575" cy="10600"/>
            </a:xfrm>
            <a:custGeom>
              <a:avLst/>
              <a:gdLst/>
              <a:ahLst/>
              <a:cxnLst/>
              <a:rect l="l" t="t" r="r" b="b"/>
              <a:pathLst>
                <a:path w="1703" h="424" extrusionOk="0">
                  <a:moveTo>
                    <a:pt x="0" y="0"/>
                  </a:moveTo>
                  <a:lnTo>
                    <a:pt x="0" y="0"/>
                  </a:lnTo>
                  <a:cubicBezTo>
                    <a:pt x="119" y="238"/>
                    <a:pt x="464" y="60"/>
                    <a:pt x="584" y="298"/>
                  </a:cubicBezTo>
                  <a:cubicBezTo>
                    <a:pt x="631" y="298"/>
                    <a:pt x="655" y="322"/>
                    <a:pt x="703" y="322"/>
                  </a:cubicBezTo>
                  <a:cubicBezTo>
                    <a:pt x="731" y="275"/>
                    <a:pt x="760" y="254"/>
                    <a:pt x="789" y="254"/>
                  </a:cubicBezTo>
                  <a:cubicBezTo>
                    <a:pt x="820" y="254"/>
                    <a:pt x="850" y="278"/>
                    <a:pt x="881" y="322"/>
                  </a:cubicBezTo>
                  <a:cubicBezTo>
                    <a:pt x="917" y="308"/>
                    <a:pt x="951" y="303"/>
                    <a:pt x="984" y="303"/>
                  </a:cubicBezTo>
                  <a:cubicBezTo>
                    <a:pt x="1138" y="303"/>
                    <a:pt x="1265" y="423"/>
                    <a:pt x="1424" y="423"/>
                  </a:cubicBezTo>
                  <a:cubicBezTo>
                    <a:pt x="1445" y="423"/>
                    <a:pt x="1466" y="421"/>
                    <a:pt x="1488" y="417"/>
                  </a:cubicBezTo>
                  <a:cubicBezTo>
                    <a:pt x="1596" y="405"/>
                    <a:pt x="1703" y="357"/>
                    <a:pt x="1667" y="262"/>
                  </a:cubicBezTo>
                  <a:cubicBezTo>
                    <a:pt x="1643" y="155"/>
                    <a:pt x="1524" y="155"/>
                    <a:pt x="1429" y="155"/>
                  </a:cubicBezTo>
                  <a:cubicBezTo>
                    <a:pt x="1429" y="167"/>
                    <a:pt x="1417" y="167"/>
                    <a:pt x="1393" y="179"/>
                  </a:cubicBezTo>
                  <a:cubicBezTo>
                    <a:pt x="1383" y="185"/>
                    <a:pt x="1374" y="188"/>
                    <a:pt x="1365" y="188"/>
                  </a:cubicBezTo>
                  <a:cubicBezTo>
                    <a:pt x="1343" y="188"/>
                    <a:pt x="1324" y="169"/>
                    <a:pt x="1298" y="143"/>
                  </a:cubicBezTo>
                  <a:cubicBezTo>
                    <a:pt x="1286" y="95"/>
                    <a:pt x="1286" y="60"/>
                    <a:pt x="1274" y="36"/>
                  </a:cubicBezTo>
                  <a:cubicBezTo>
                    <a:pt x="857" y="36"/>
                    <a:pt x="417" y="2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2"/>
            <p:cNvSpPr/>
            <p:nvPr/>
          </p:nvSpPr>
          <p:spPr>
            <a:xfrm>
              <a:off x="5418225" y="3121750"/>
              <a:ext cx="10450" cy="6800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214" y="1"/>
                  </a:moveTo>
                  <a:cubicBezTo>
                    <a:pt x="141" y="1"/>
                    <a:pt x="69" y="18"/>
                    <a:pt x="0" y="68"/>
                  </a:cubicBezTo>
                  <a:cubicBezTo>
                    <a:pt x="61" y="217"/>
                    <a:pt x="116" y="271"/>
                    <a:pt x="170" y="271"/>
                  </a:cubicBezTo>
                  <a:cubicBezTo>
                    <a:pt x="252" y="271"/>
                    <a:pt x="330" y="141"/>
                    <a:pt x="417" y="32"/>
                  </a:cubicBezTo>
                  <a:cubicBezTo>
                    <a:pt x="349" y="15"/>
                    <a:pt x="281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2"/>
            <p:cNvSpPr/>
            <p:nvPr/>
          </p:nvSpPr>
          <p:spPr>
            <a:xfrm>
              <a:off x="5436075" y="3118375"/>
              <a:ext cx="14025" cy="4750"/>
            </a:xfrm>
            <a:custGeom>
              <a:avLst/>
              <a:gdLst/>
              <a:ahLst/>
              <a:cxnLst/>
              <a:rect l="l" t="t" r="r" b="b"/>
              <a:pathLst>
                <a:path w="561" h="190" extrusionOk="0">
                  <a:moveTo>
                    <a:pt x="285" y="0"/>
                  </a:moveTo>
                  <a:cubicBezTo>
                    <a:pt x="191" y="0"/>
                    <a:pt x="96" y="48"/>
                    <a:pt x="1" y="143"/>
                  </a:cubicBezTo>
                  <a:cubicBezTo>
                    <a:pt x="32" y="175"/>
                    <a:pt x="57" y="189"/>
                    <a:pt x="82" y="189"/>
                  </a:cubicBezTo>
                  <a:cubicBezTo>
                    <a:pt x="105" y="189"/>
                    <a:pt x="128" y="178"/>
                    <a:pt x="156" y="155"/>
                  </a:cubicBezTo>
                  <a:cubicBezTo>
                    <a:pt x="299" y="155"/>
                    <a:pt x="429" y="143"/>
                    <a:pt x="560" y="143"/>
                  </a:cubicBezTo>
                  <a:cubicBezTo>
                    <a:pt x="471" y="48"/>
                    <a:pt x="379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2"/>
            <p:cNvSpPr/>
            <p:nvPr/>
          </p:nvSpPr>
          <p:spPr>
            <a:xfrm>
              <a:off x="5403650" y="3118675"/>
              <a:ext cx="11025" cy="4550"/>
            </a:xfrm>
            <a:custGeom>
              <a:avLst/>
              <a:gdLst/>
              <a:ahLst/>
              <a:cxnLst/>
              <a:rect l="l" t="t" r="r" b="b"/>
              <a:pathLst>
                <a:path w="441" h="182" extrusionOk="0">
                  <a:moveTo>
                    <a:pt x="131" y="0"/>
                  </a:moveTo>
                  <a:cubicBezTo>
                    <a:pt x="83" y="36"/>
                    <a:pt x="48" y="72"/>
                    <a:pt x="0" y="119"/>
                  </a:cubicBezTo>
                  <a:cubicBezTo>
                    <a:pt x="83" y="131"/>
                    <a:pt x="167" y="143"/>
                    <a:pt x="238" y="155"/>
                  </a:cubicBezTo>
                  <a:cubicBezTo>
                    <a:pt x="274" y="173"/>
                    <a:pt x="307" y="182"/>
                    <a:pt x="338" y="182"/>
                  </a:cubicBezTo>
                  <a:cubicBezTo>
                    <a:pt x="369" y="182"/>
                    <a:pt x="399" y="173"/>
                    <a:pt x="429" y="155"/>
                  </a:cubicBezTo>
                  <a:lnTo>
                    <a:pt x="441" y="155"/>
                  </a:lnTo>
                  <a:cubicBezTo>
                    <a:pt x="369" y="36"/>
                    <a:pt x="262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5452450" y="3128200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1" y="0"/>
                  </a:moveTo>
                  <a:cubicBezTo>
                    <a:pt x="13" y="12"/>
                    <a:pt x="25" y="12"/>
                    <a:pt x="36" y="36"/>
                  </a:cubicBezTo>
                  <a:cubicBezTo>
                    <a:pt x="25" y="12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5436075" y="3122250"/>
              <a:ext cx="3900" cy="1850"/>
            </a:xfrm>
            <a:custGeom>
              <a:avLst/>
              <a:gdLst/>
              <a:ahLst/>
              <a:cxnLst/>
              <a:rect l="l" t="t" r="r" b="b"/>
              <a:pathLst>
                <a:path w="156" h="74" extrusionOk="0">
                  <a:moveTo>
                    <a:pt x="1" y="0"/>
                  </a:moveTo>
                  <a:cubicBezTo>
                    <a:pt x="19" y="49"/>
                    <a:pt x="44" y="73"/>
                    <a:pt x="72" y="73"/>
                  </a:cubicBezTo>
                  <a:cubicBezTo>
                    <a:pt x="98" y="73"/>
                    <a:pt x="127" y="52"/>
                    <a:pt x="156" y="12"/>
                  </a:cubicBezTo>
                  <a:cubicBezTo>
                    <a:pt x="96" y="12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5453050" y="3129075"/>
              <a:ext cx="3000" cy="4800"/>
            </a:xfrm>
            <a:custGeom>
              <a:avLst/>
              <a:gdLst/>
              <a:ahLst/>
              <a:cxnLst/>
              <a:rect l="l" t="t" r="r" b="b"/>
              <a:pathLst>
                <a:path w="120" h="192" extrusionOk="0">
                  <a:moveTo>
                    <a:pt x="12" y="1"/>
                  </a:moveTo>
                  <a:cubicBezTo>
                    <a:pt x="1" y="49"/>
                    <a:pt x="1" y="120"/>
                    <a:pt x="12" y="191"/>
                  </a:cubicBezTo>
                  <a:cubicBezTo>
                    <a:pt x="120" y="132"/>
                    <a:pt x="120" y="49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5400375" y="3122775"/>
              <a:ext cx="3300" cy="2775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05" y="1"/>
                  </a:moveTo>
                  <a:cubicBezTo>
                    <a:pt x="48" y="1"/>
                    <a:pt x="11" y="37"/>
                    <a:pt x="0" y="110"/>
                  </a:cubicBezTo>
                  <a:cubicBezTo>
                    <a:pt x="36" y="86"/>
                    <a:pt x="83" y="51"/>
                    <a:pt x="131" y="3"/>
                  </a:cubicBezTo>
                  <a:cubicBezTo>
                    <a:pt x="122" y="1"/>
                    <a:pt x="114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5409900" y="3122525"/>
              <a:ext cx="4775" cy="1825"/>
            </a:xfrm>
            <a:custGeom>
              <a:avLst/>
              <a:gdLst/>
              <a:ahLst/>
              <a:cxnLst/>
              <a:rect l="l" t="t" r="r" b="b"/>
              <a:pathLst>
                <a:path w="191" h="73" extrusionOk="0">
                  <a:moveTo>
                    <a:pt x="0" y="1"/>
                  </a:moveTo>
                  <a:cubicBezTo>
                    <a:pt x="32" y="45"/>
                    <a:pt x="63" y="73"/>
                    <a:pt x="97" y="73"/>
                  </a:cubicBezTo>
                  <a:cubicBezTo>
                    <a:pt x="126" y="73"/>
                    <a:pt x="157" y="5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2"/>
            <p:cNvSpPr/>
            <p:nvPr/>
          </p:nvSpPr>
          <p:spPr>
            <a:xfrm>
              <a:off x="5218800" y="3104375"/>
              <a:ext cx="27400" cy="45625"/>
            </a:xfrm>
            <a:custGeom>
              <a:avLst/>
              <a:gdLst/>
              <a:ahLst/>
              <a:cxnLst/>
              <a:rect l="l" t="t" r="r" b="b"/>
              <a:pathLst>
                <a:path w="1096" h="1825" extrusionOk="0">
                  <a:moveTo>
                    <a:pt x="1096" y="1"/>
                  </a:moveTo>
                  <a:cubicBezTo>
                    <a:pt x="965" y="1"/>
                    <a:pt x="858" y="48"/>
                    <a:pt x="786" y="191"/>
                  </a:cubicBezTo>
                  <a:cubicBezTo>
                    <a:pt x="744" y="272"/>
                    <a:pt x="717" y="300"/>
                    <a:pt x="698" y="300"/>
                  </a:cubicBezTo>
                  <a:cubicBezTo>
                    <a:pt x="658" y="300"/>
                    <a:pt x="656" y="172"/>
                    <a:pt x="631" y="132"/>
                  </a:cubicBezTo>
                  <a:cubicBezTo>
                    <a:pt x="488" y="465"/>
                    <a:pt x="357" y="798"/>
                    <a:pt x="203" y="1132"/>
                  </a:cubicBezTo>
                  <a:cubicBezTo>
                    <a:pt x="131" y="1287"/>
                    <a:pt x="12" y="1406"/>
                    <a:pt x="0" y="1584"/>
                  </a:cubicBezTo>
                  <a:cubicBezTo>
                    <a:pt x="24" y="1679"/>
                    <a:pt x="84" y="1763"/>
                    <a:pt x="179" y="1799"/>
                  </a:cubicBezTo>
                  <a:cubicBezTo>
                    <a:pt x="218" y="1815"/>
                    <a:pt x="261" y="1824"/>
                    <a:pt x="306" y="1824"/>
                  </a:cubicBezTo>
                  <a:cubicBezTo>
                    <a:pt x="357" y="1824"/>
                    <a:pt x="408" y="1812"/>
                    <a:pt x="453" y="1787"/>
                  </a:cubicBezTo>
                  <a:cubicBezTo>
                    <a:pt x="500" y="1739"/>
                    <a:pt x="548" y="1691"/>
                    <a:pt x="560" y="1632"/>
                  </a:cubicBezTo>
                  <a:cubicBezTo>
                    <a:pt x="572" y="1525"/>
                    <a:pt x="560" y="1394"/>
                    <a:pt x="608" y="1287"/>
                  </a:cubicBezTo>
                  <a:cubicBezTo>
                    <a:pt x="846" y="882"/>
                    <a:pt x="1048" y="477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2"/>
            <p:cNvSpPr/>
            <p:nvPr/>
          </p:nvSpPr>
          <p:spPr>
            <a:xfrm>
              <a:off x="5236650" y="3096675"/>
              <a:ext cx="1500" cy="3575"/>
            </a:xfrm>
            <a:custGeom>
              <a:avLst/>
              <a:gdLst/>
              <a:ahLst/>
              <a:cxnLst/>
              <a:rect l="l" t="t" r="r" b="b"/>
              <a:pathLst>
                <a:path w="60" h="143" extrusionOk="0">
                  <a:moveTo>
                    <a:pt x="59" y="1"/>
                  </a:moveTo>
                  <a:cubicBezTo>
                    <a:pt x="36" y="48"/>
                    <a:pt x="12" y="107"/>
                    <a:pt x="1" y="142"/>
                  </a:cubicBezTo>
                  <a:cubicBezTo>
                    <a:pt x="24" y="83"/>
                    <a:pt x="36" y="48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2"/>
            <p:cNvSpPr/>
            <p:nvPr/>
          </p:nvSpPr>
          <p:spPr>
            <a:xfrm>
              <a:off x="5494725" y="2951200"/>
              <a:ext cx="120275" cy="20950"/>
            </a:xfrm>
            <a:custGeom>
              <a:avLst/>
              <a:gdLst/>
              <a:ahLst/>
              <a:cxnLst/>
              <a:rect l="l" t="t" r="r" b="b"/>
              <a:pathLst>
                <a:path w="4811" h="838" extrusionOk="0">
                  <a:moveTo>
                    <a:pt x="1303" y="0"/>
                  </a:moveTo>
                  <a:cubicBezTo>
                    <a:pt x="895" y="0"/>
                    <a:pt x="493" y="64"/>
                    <a:pt x="108" y="294"/>
                  </a:cubicBezTo>
                  <a:cubicBezTo>
                    <a:pt x="12" y="413"/>
                    <a:pt x="0" y="532"/>
                    <a:pt x="96" y="651"/>
                  </a:cubicBezTo>
                  <a:cubicBezTo>
                    <a:pt x="753" y="683"/>
                    <a:pt x="1419" y="837"/>
                    <a:pt x="2087" y="837"/>
                  </a:cubicBezTo>
                  <a:cubicBezTo>
                    <a:pt x="2169" y="837"/>
                    <a:pt x="2252" y="835"/>
                    <a:pt x="2334" y="829"/>
                  </a:cubicBezTo>
                  <a:cubicBezTo>
                    <a:pt x="2929" y="818"/>
                    <a:pt x="3548" y="818"/>
                    <a:pt x="4156" y="806"/>
                  </a:cubicBezTo>
                  <a:cubicBezTo>
                    <a:pt x="4241" y="806"/>
                    <a:pt x="4335" y="817"/>
                    <a:pt x="4427" y="817"/>
                  </a:cubicBezTo>
                  <a:cubicBezTo>
                    <a:pt x="4566" y="817"/>
                    <a:pt x="4703" y="791"/>
                    <a:pt x="4811" y="663"/>
                  </a:cubicBezTo>
                  <a:cubicBezTo>
                    <a:pt x="4691" y="365"/>
                    <a:pt x="4418" y="353"/>
                    <a:pt x="4168" y="341"/>
                  </a:cubicBezTo>
                  <a:cubicBezTo>
                    <a:pt x="3644" y="306"/>
                    <a:pt x="3132" y="187"/>
                    <a:pt x="2620" y="91"/>
                  </a:cubicBezTo>
                  <a:cubicBezTo>
                    <a:pt x="2183" y="73"/>
                    <a:pt x="1739" y="0"/>
                    <a:pt x="1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2"/>
            <p:cNvSpPr/>
            <p:nvPr/>
          </p:nvSpPr>
          <p:spPr>
            <a:xfrm>
              <a:off x="5485800" y="2960000"/>
              <a:ext cx="11325" cy="8725"/>
            </a:xfrm>
            <a:custGeom>
              <a:avLst/>
              <a:gdLst/>
              <a:ahLst/>
              <a:cxnLst/>
              <a:rect l="l" t="t" r="r" b="b"/>
              <a:pathLst>
                <a:path w="453" h="349" extrusionOk="0">
                  <a:moveTo>
                    <a:pt x="290" y="1"/>
                  </a:moveTo>
                  <a:cubicBezTo>
                    <a:pt x="177" y="1"/>
                    <a:pt x="92" y="93"/>
                    <a:pt x="0" y="168"/>
                  </a:cubicBezTo>
                  <a:lnTo>
                    <a:pt x="0" y="180"/>
                  </a:lnTo>
                  <a:cubicBezTo>
                    <a:pt x="51" y="313"/>
                    <a:pt x="129" y="348"/>
                    <a:pt x="216" y="348"/>
                  </a:cubicBezTo>
                  <a:cubicBezTo>
                    <a:pt x="292" y="348"/>
                    <a:pt x="375" y="322"/>
                    <a:pt x="453" y="311"/>
                  </a:cubicBezTo>
                  <a:lnTo>
                    <a:pt x="453" y="61"/>
                  </a:lnTo>
                  <a:cubicBezTo>
                    <a:pt x="392" y="18"/>
                    <a:pt x="338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2"/>
            <p:cNvSpPr/>
            <p:nvPr/>
          </p:nvSpPr>
          <p:spPr>
            <a:xfrm>
              <a:off x="5560500" y="3179850"/>
              <a:ext cx="59550" cy="18925"/>
            </a:xfrm>
            <a:custGeom>
              <a:avLst/>
              <a:gdLst/>
              <a:ahLst/>
              <a:cxnLst/>
              <a:rect l="l" t="t" r="r" b="b"/>
              <a:pathLst>
                <a:path w="2382" h="757" extrusionOk="0">
                  <a:moveTo>
                    <a:pt x="646" y="1"/>
                  </a:moveTo>
                  <a:cubicBezTo>
                    <a:pt x="586" y="1"/>
                    <a:pt x="526" y="6"/>
                    <a:pt x="465" y="18"/>
                  </a:cubicBezTo>
                  <a:cubicBezTo>
                    <a:pt x="275" y="113"/>
                    <a:pt x="36" y="113"/>
                    <a:pt x="1" y="375"/>
                  </a:cubicBezTo>
                  <a:cubicBezTo>
                    <a:pt x="388" y="598"/>
                    <a:pt x="770" y="756"/>
                    <a:pt x="1165" y="756"/>
                  </a:cubicBezTo>
                  <a:cubicBezTo>
                    <a:pt x="1402" y="756"/>
                    <a:pt x="1644" y="699"/>
                    <a:pt x="1894" y="565"/>
                  </a:cubicBezTo>
                  <a:cubicBezTo>
                    <a:pt x="2013" y="387"/>
                    <a:pt x="2203" y="435"/>
                    <a:pt x="2382" y="399"/>
                  </a:cubicBezTo>
                  <a:cubicBezTo>
                    <a:pt x="2001" y="208"/>
                    <a:pt x="1584" y="208"/>
                    <a:pt x="1179" y="113"/>
                  </a:cubicBezTo>
                  <a:cubicBezTo>
                    <a:pt x="1000" y="50"/>
                    <a:pt x="827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2"/>
            <p:cNvSpPr/>
            <p:nvPr/>
          </p:nvSpPr>
          <p:spPr>
            <a:xfrm>
              <a:off x="5542050" y="3171350"/>
              <a:ext cx="47950" cy="12050"/>
            </a:xfrm>
            <a:custGeom>
              <a:avLst/>
              <a:gdLst/>
              <a:ahLst/>
              <a:cxnLst/>
              <a:rect l="l" t="t" r="r" b="b"/>
              <a:pathLst>
                <a:path w="1918" h="482" extrusionOk="0">
                  <a:moveTo>
                    <a:pt x="72" y="1"/>
                  </a:moveTo>
                  <a:cubicBezTo>
                    <a:pt x="12" y="60"/>
                    <a:pt x="0" y="132"/>
                    <a:pt x="24" y="203"/>
                  </a:cubicBezTo>
                  <a:cubicBezTo>
                    <a:pt x="193" y="426"/>
                    <a:pt x="396" y="481"/>
                    <a:pt x="606" y="481"/>
                  </a:cubicBezTo>
                  <a:cubicBezTo>
                    <a:pt x="810" y="481"/>
                    <a:pt x="1021" y="429"/>
                    <a:pt x="1215" y="429"/>
                  </a:cubicBezTo>
                  <a:cubicBezTo>
                    <a:pt x="1453" y="441"/>
                    <a:pt x="1679" y="441"/>
                    <a:pt x="1917" y="441"/>
                  </a:cubicBezTo>
                  <a:cubicBezTo>
                    <a:pt x="1834" y="370"/>
                    <a:pt x="1727" y="286"/>
                    <a:pt x="1655" y="179"/>
                  </a:cubicBezTo>
                  <a:cubicBezTo>
                    <a:pt x="1619" y="174"/>
                    <a:pt x="1583" y="173"/>
                    <a:pt x="1547" y="173"/>
                  </a:cubicBezTo>
                  <a:cubicBezTo>
                    <a:pt x="1457" y="173"/>
                    <a:pt x="1367" y="184"/>
                    <a:pt x="1280" y="184"/>
                  </a:cubicBezTo>
                  <a:cubicBezTo>
                    <a:pt x="1151" y="184"/>
                    <a:pt x="1028" y="159"/>
                    <a:pt x="917" y="36"/>
                  </a:cubicBezTo>
                  <a:cubicBezTo>
                    <a:pt x="643" y="13"/>
                    <a:pt x="358" y="13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2"/>
            <p:cNvSpPr/>
            <p:nvPr/>
          </p:nvSpPr>
          <p:spPr>
            <a:xfrm>
              <a:off x="5631650" y="3176925"/>
              <a:ext cx="4175" cy="4125"/>
            </a:xfrm>
            <a:custGeom>
              <a:avLst/>
              <a:gdLst/>
              <a:ahLst/>
              <a:cxnLst/>
              <a:rect l="l" t="t" r="r" b="b"/>
              <a:pathLst>
                <a:path w="167" h="165" extrusionOk="0">
                  <a:moveTo>
                    <a:pt x="99" y="1"/>
                  </a:moveTo>
                  <a:cubicBezTo>
                    <a:pt x="70" y="1"/>
                    <a:pt x="39" y="18"/>
                    <a:pt x="0" y="28"/>
                  </a:cubicBezTo>
                  <a:cubicBezTo>
                    <a:pt x="12" y="75"/>
                    <a:pt x="36" y="123"/>
                    <a:pt x="60" y="135"/>
                  </a:cubicBezTo>
                  <a:cubicBezTo>
                    <a:pt x="80" y="155"/>
                    <a:pt x="100" y="164"/>
                    <a:pt x="117" y="164"/>
                  </a:cubicBezTo>
                  <a:cubicBezTo>
                    <a:pt x="141" y="164"/>
                    <a:pt x="160" y="146"/>
                    <a:pt x="167" y="111"/>
                  </a:cubicBezTo>
                  <a:cubicBezTo>
                    <a:pt x="167" y="75"/>
                    <a:pt x="155" y="16"/>
                    <a:pt x="119" y="4"/>
                  </a:cubicBezTo>
                  <a:cubicBezTo>
                    <a:pt x="112" y="2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2"/>
            <p:cNvSpPr/>
            <p:nvPr/>
          </p:nvSpPr>
          <p:spPr>
            <a:xfrm>
              <a:off x="5687000" y="3205275"/>
              <a:ext cx="9550" cy="2675"/>
            </a:xfrm>
            <a:custGeom>
              <a:avLst/>
              <a:gdLst/>
              <a:ahLst/>
              <a:cxnLst/>
              <a:rect l="l" t="t" r="r" b="b"/>
              <a:pathLst>
                <a:path w="382" h="107" extrusionOk="0">
                  <a:moveTo>
                    <a:pt x="1" y="1"/>
                  </a:moveTo>
                  <a:lnTo>
                    <a:pt x="1" y="84"/>
                  </a:lnTo>
                  <a:cubicBezTo>
                    <a:pt x="75" y="84"/>
                    <a:pt x="146" y="107"/>
                    <a:pt x="212" y="107"/>
                  </a:cubicBezTo>
                  <a:cubicBezTo>
                    <a:pt x="273" y="107"/>
                    <a:pt x="330" y="87"/>
                    <a:pt x="382" y="13"/>
                  </a:cubicBezTo>
                  <a:cubicBezTo>
                    <a:pt x="263" y="13"/>
                    <a:pt x="120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2"/>
            <p:cNvSpPr/>
            <p:nvPr/>
          </p:nvSpPr>
          <p:spPr>
            <a:xfrm>
              <a:off x="5684025" y="3205275"/>
              <a:ext cx="3000" cy="2425"/>
            </a:xfrm>
            <a:custGeom>
              <a:avLst/>
              <a:gdLst/>
              <a:ahLst/>
              <a:cxnLst/>
              <a:rect l="l" t="t" r="r" b="b"/>
              <a:pathLst>
                <a:path w="120" h="97" extrusionOk="0">
                  <a:moveTo>
                    <a:pt x="120" y="1"/>
                  </a:moveTo>
                  <a:cubicBezTo>
                    <a:pt x="84" y="25"/>
                    <a:pt x="48" y="60"/>
                    <a:pt x="1" y="96"/>
                  </a:cubicBezTo>
                  <a:cubicBezTo>
                    <a:pt x="48" y="96"/>
                    <a:pt x="84" y="96"/>
                    <a:pt x="120" y="84"/>
                  </a:cubicBezTo>
                  <a:lnTo>
                    <a:pt x="120" y="37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2"/>
            <p:cNvSpPr/>
            <p:nvPr/>
          </p:nvSpPr>
          <p:spPr>
            <a:xfrm>
              <a:off x="5417025" y="3109300"/>
              <a:ext cx="25925" cy="6650"/>
            </a:xfrm>
            <a:custGeom>
              <a:avLst/>
              <a:gdLst/>
              <a:ahLst/>
              <a:cxnLst/>
              <a:rect l="l" t="t" r="r" b="b"/>
              <a:pathLst>
                <a:path w="1037" h="266" extrusionOk="0">
                  <a:moveTo>
                    <a:pt x="597" y="1"/>
                  </a:moveTo>
                  <a:cubicBezTo>
                    <a:pt x="428" y="1"/>
                    <a:pt x="258" y="33"/>
                    <a:pt x="85" y="33"/>
                  </a:cubicBezTo>
                  <a:cubicBezTo>
                    <a:pt x="57" y="33"/>
                    <a:pt x="29" y="32"/>
                    <a:pt x="1" y="30"/>
                  </a:cubicBezTo>
                  <a:lnTo>
                    <a:pt x="1" y="30"/>
                  </a:lnTo>
                  <a:cubicBezTo>
                    <a:pt x="13" y="89"/>
                    <a:pt x="25" y="161"/>
                    <a:pt x="48" y="220"/>
                  </a:cubicBezTo>
                  <a:cubicBezTo>
                    <a:pt x="194" y="253"/>
                    <a:pt x="344" y="266"/>
                    <a:pt x="494" y="266"/>
                  </a:cubicBezTo>
                  <a:cubicBezTo>
                    <a:pt x="677" y="266"/>
                    <a:pt x="860" y="247"/>
                    <a:pt x="1037" y="220"/>
                  </a:cubicBezTo>
                  <a:cubicBezTo>
                    <a:pt x="1025" y="173"/>
                    <a:pt x="1025" y="101"/>
                    <a:pt x="1013" y="101"/>
                  </a:cubicBezTo>
                  <a:cubicBezTo>
                    <a:pt x="875" y="22"/>
                    <a:pt x="736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2"/>
            <p:cNvSpPr/>
            <p:nvPr/>
          </p:nvSpPr>
          <p:spPr>
            <a:xfrm>
              <a:off x="5397675" y="3107350"/>
              <a:ext cx="9275" cy="7775"/>
            </a:xfrm>
            <a:custGeom>
              <a:avLst/>
              <a:gdLst/>
              <a:ahLst/>
              <a:cxnLst/>
              <a:rect l="l" t="t" r="r" b="b"/>
              <a:pathLst>
                <a:path w="371" h="311" extrusionOk="0">
                  <a:moveTo>
                    <a:pt x="251" y="1"/>
                  </a:moveTo>
                  <a:cubicBezTo>
                    <a:pt x="144" y="36"/>
                    <a:pt x="1" y="13"/>
                    <a:pt x="1" y="167"/>
                  </a:cubicBezTo>
                  <a:cubicBezTo>
                    <a:pt x="1" y="310"/>
                    <a:pt x="132" y="310"/>
                    <a:pt x="239" y="310"/>
                  </a:cubicBezTo>
                  <a:cubicBezTo>
                    <a:pt x="287" y="275"/>
                    <a:pt x="322" y="215"/>
                    <a:pt x="370" y="179"/>
                  </a:cubicBezTo>
                  <a:lnTo>
                    <a:pt x="370" y="120"/>
                  </a:lnTo>
                  <a:lnTo>
                    <a:pt x="370" y="60"/>
                  </a:lnTo>
                  <a:cubicBezTo>
                    <a:pt x="322" y="36"/>
                    <a:pt x="299" y="13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2"/>
            <p:cNvSpPr/>
            <p:nvPr/>
          </p:nvSpPr>
          <p:spPr>
            <a:xfrm>
              <a:off x="5403650" y="3111525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31" y="0"/>
                  </a:moveTo>
                  <a:cubicBezTo>
                    <a:pt x="83" y="48"/>
                    <a:pt x="48" y="108"/>
                    <a:pt x="0" y="143"/>
                  </a:cubicBezTo>
                  <a:cubicBezTo>
                    <a:pt x="48" y="131"/>
                    <a:pt x="83" y="131"/>
                    <a:pt x="131" y="120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2"/>
            <p:cNvSpPr/>
            <p:nvPr/>
          </p:nvSpPr>
          <p:spPr>
            <a:xfrm>
              <a:off x="5382800" y="3071925"/>
              <a:ext cx="2700" cy="5100"/>
            </a:xfrm>
            <a:custGeom>
              <a:avLst/>
              <a:gdLst/>
              <a:ahLst/>
              <a:cxnLst/>
              <a:rect l="l" t="t" r="r" b="b"/>
              <a:pathLst>
                <a:path w="108" h="204" extrusionOk="0">
                  <a:moveTo>
                    <a:pt x="108" y="1"/>
                  </a:moveTo>
                  <a:lnTo>
                    <a:pt x="108" y="1"/>
                  </a:lnTo>
                  <a:cubicBezTo>
                    <a:pt x="48" y="37"/>
                    <a:pt x="1" y="84"/>
                    <a:pt x="1" y="156"/>
                  </a:cubicBezTo>
                  <a:cubicBezTo>
                    <a:pt x="1" y="168"/>
                    <a:pt x="48" y="180"/>
                    <a:pt x="72" y="203"/>
                  </a:cubicBezTo>
                  <a:cubicBezTo>
                    <a:pt x="84" y="120"/>
                    <a:pt x="84" y="60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2"/>
            <p:cNvSpPr/>
            <p:nvPr/>
          </p:nvSpPr>
          <p:spPr>
            <a:xfrm>
              <a:off x="5303025" y="3077575"/>
              <a:ext cx="45575" cy="12250"/>
            </a:xfrm>
            <a:custGeom>
              <a:avLst/>
              <a:gdLst/>
              <a:ahLst/>
              <a:cxnLst/>
              <a:rect l="l" t="t" r="r" b="b"/>
              <a:pathLst>
                <a:path w="1823" h="490" extrusionOk="0">
                  <a:moveTo>
                    <a:pt x="1317" y="0"/>
                  </a:moveTo>
                  <a:cubicBezTo>
                    <a:pt x="1107" y="0"/>
                    <a:pt x="893" y="54"/>
                    <a:pt x="682" y="54"/>
                  </a:cubicBezTo>
                  <a:cubicBezTo>
                    <a:pt x="589" y="54"/>
                    <a:pt x="496" y="43"/>
                    <a:pt x="406" y="13"/>
                  </a:cubicBezTo>
                  <a:cubicBezTo>
                    <a:pt x="287" y="49"/>
                    <a:pt x="156" y="61"/>
                    <a:pt x="25" y="73"/>
                  </a:cubicBezTo>
                  <a:cubicBezTo>
                    <a:pt x="1" y="120"/>
                    <a:pt x="1" y="156"/>
                    <a:pt x="1" y="192"/>
                  </a:cubicBezTo>
                  <a:cubicBezTo>
                    <a:pt x="48" y="192"/>
                    <a:pt x="96" y="192"/>
                    <a:pt x="144" y="215"/>
                  </a:cubicBezTo>
                  <a:cubicBezTo>
                    <a:pt x="182" y="212"/>
                    <a:pt x="221" y="211"/>
                    <a:pt x="259" y="211"/>
                  </a:cubicBezTo>
                  <a:cubicBezTo>
                    <a:pt x="627" y="211"/>
                    <a:pt x="952" y="360"/>
                    <a:pt x="1287" y="489"/>
                  </a:cubicBezTo>
                  <a:cubicBezTo>
                    <a:pt x="1346" y="465"/>
                    <a:pt x="1394" y="430"/>
                    <a:pt x="1406" y="346"/>
                  </a:cubicBezTo>
                  <a:cubicBezTo>
                    <a:pt x="1537" y="335"/>
                    <a:pt x="1680" y="311"/>
                    <a:pt x="1822" y="299"/>
                  </a:cubicBezTo>
                  <a:cubicBezTo>
                    <a:pt x="1787" y="239"/>
                    <a:pt x="1739" y="168"/>
                    <a:pt x="1715" y="96"/>
                  </a:cubicBezTo>
                  <a:cubicBezTo>
                    <a:pt x="1586" y="23"/>
                    <a:pt x="1453" y="0"/>
                    <a:pt x="1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2"/>
            <p:cNvSpPr/>
            <p:nvPr/>
          </p:nvSpPr>
          <p:spPr>
            <a:xfrm>
              <a:off x="5346200" y="3086525"/>
              <a:ext cx="7450" cy="6650"/>
            </a:xfrm>
            <a:custGeom>
              <a:avLst/>
              <a:gdLst/>
              <a:ahLst/>
              <a:cxnLst/>
              <a:rect l="l" t="t" r="r" b="b"/>
              <a:pathLst>
                <a:path w="298" h="266" extrusionOk="0">
                  <a:moveTo>
                    <a:pt x="155" y="0"/>
                  </a:moveTo>
                  <a:cubicBezTo>
                    <a:pt x="119" y="96"/>
                    <a:pt x="0" y="167"/>
                    <a:pt x="95" y="238"/>
                  </a:cubicBezTo>
                  <a:cubicBezTo>
                    <a:pt x="117" y="257"/>
                    <a:pt x="139" y="265"/>
                    <a:pt x="160" y="265"/>
                  </a:cubicBezTo>
                  <a:cubicBezTo>
                    <a:pt x="219" y="265"/>
                    <a:pt x="271" y="202"/>
                    <a:pt x="298" y="131"/>
                  </a:cubicBezTo>
                  <a:cubicBezTo>
                    <a:pt x="262" y="96"/>
                    <a:pt x="203" y="48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2"/>
            <p:cNvSpPr/>
            <p:nvPr/>
          </p:nvSpPr>
          <p:spPr>
            <a:xfrm>
              <a:off x="5335175" y="3086825"/>
              <a:ext cx="6575" cy="6575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20" y="0"/>
                  </a:moveTo>
                  <a:cubicBezTo>
                    <a:pt x="84" y="48"/>
                    <a:pt x="48" y="84"/>
                    <a:pt x="1" y="119"/>
                  </a:cubicBezTo>
                  <a:cubicBezTo>
                    <a:pt x="13" y="167"/>
                    <a:pt x="13" y="215"/>
                    <a:pt x="1" y="262"/>
                  </a:cubicBezTo>
                  <a:cubicBezTo>
                    <a:pt x="72" y="262"/>
                    <a:pt x="167" y="262"/>
                    <a:pt x="191" y="226"/>
                  </a:cubicBezTo>
                  <a:cubicBezTo>
                    <a:pt x="263" y="143"/>
                    <a:pt x="167" y="84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2"/>
            <p:cNvSpPr/>
            <p:nvPr/>
          </p:nvSpPr>
          <p:spPr>
            <a:xfrm>
              <a:off x="5357200" y="308295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131"/>
                  </a:moveTo>
                  <a:cubicBezTo>
                    <a:pt x="36" y="84"/>
                    <a:pt x="84" y="36"/>
                    <a:pt x="144" y="0"/>
                  </a:cubicBezTo>
                  <a:cubicBezTo>
                    <a:pt x="84" y="36"/>
                    <a:pt x="36" y="84"/>
                    <a:pt x="1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2"/>
            <p:cNvSpPr/>
            <p:nvPr/>
          </p:nvSpPr>
          <p:spPr>
            <a:xfrm>
              <a:off x="5283375" y="3003800"/>
              <a:ext cx="86650" cy="14875"/>
            </a:xfrm>
            <a:custGeom>
              <a:avLst/>
              <a:gdLst/>
              <a:ahLst/>
              <a:cxnLst/>
              <a:rect l="l" t="t" r="r" b="b"/>
              <a:pathLst>
                <a:path w="3466" h="595" extrusionOk="0">
                  <a:moveTo>
                    <a:pt x="343" y="1"/>
                  </a:moveTo>
                  <a:cubicBezTo>
                    <a:pt x="274" y="1"/>
                    <a:pt x="204" y="15"/>
                    <a:pt x="132" y="47"/>
                  </a:cubicBezTo>
                  <a:cubicBezTo>
                    <a:pt x="108" y="83"/>
                    <a:pt x="72" y="95"/>
                    <a:pt x="49" y="118"/>
                  </a:cubicBezTo>
                  <a:lnTo>
                    <a:pt x="49" y="261"/>
                  </a:lnTo>
                  <a:cubicBezTo>
                    <a:pt x="13" y="321"/>
                    <a:pt x="1" y="380"/>
                    <a:pt x="49" y="440"/>
                  </a:cubicBezTo>
                  <a:cubicBezTo>
                    <a:pt x="132" y="499"/>
                    <a:pt x="251" y="476"/>
                    <a:pt x="346" y="559"/>
                  </a:cubicBezTo>
                  <a:cubicBezTo>
                    <a:pt x="394" y="571"/>
                    <a:pt x="430" y="571"/>
                    <a:pt x="477" y="571"/>
                  </a:cubicBezTo>
                  <a:cubicBezTo>
                    <a:pt x="477" y="583"/>
                    <a:pt x="513" y="583"/>
                    <a:pt x="537" y="595"/>
                  </a:cubicBezTo>
                  <a:cubicBezTo>
                    <a:pt x="584" y="595"/>
                    <a:pt x="608" y="583"/>
                    <a:pt x="644" y="559"/>
                  </a:cubicBezTo>
                  <a:cubicBezTo>
                    <a:pt x="775" y="440"/>
                    <a:pt x="965" y="523"/>
                    <a:pt x="1120" y="440"/>
                  </a:cubicBezTo>
                  <a:lnTo>
                    <a:pt x="1465" y="440"/>
                  </a:lnTo>
                  <a:cubicBezTo>
                    <a:pt x="1530" y="472"/>
                    <a:pt x="1594" y="494"/>
                    <a:pt x="1659" y="494"/>
                  </a:cubicBezTo>
                  <a:cubicBezTo>
                    <a:pt x="1713" y="494"/>
                    <a:pt x="1768" y="478"/>
                    <a:pt x="1823" y="440"/>
                  </a:cubicBezTo>
                  <a:cubicBezTo>
                    <a:pt x="2096" y="452"/>
                    <a:pt x="2382" y="452"/>
                    <a:pt x="2668" y="452"/>
                  </a:cubicBezTo>
                  <a:cubicBezTo>
                    <a:pt x="2716" y="440"/>
                    <a:pt x="2739" y="440"/>
                    <a:pt x="2787" y="440"/>
                  </a:cubicBezTo>
                  <a:cubicBezTo>
                    <a:pt x="2858" y="470"/>
                    <a:pt x="2933" y="485"/>
                    <a:pt x="3007" y="485"/>
                  </a:cubicBezTo>
                  <a:cubicBezTo>
                    <a:pt x="3082" y="485"/>
                    <a:pt x="3156" y="470"/>
                    <a:pt x="3228" y="440"/>
                  </a:cubicBezTo>
                  <a:lnTo>
                    <a:pt x="3347" y="440"/>
                  </a:lnTo>
                  <a:cubicBezTo>
                    <a:pt x="3347" y="452"/>
                    <a:pt x="3359" y="464"/>
                    <a:pt x="3406" y="464"/>
                  </a:cubicBezTo>
                  <a:cubicBezTo>
                    <a:pt x="3442" y="464"/>
                    <a:pt x="3454" y="452"/>
                    <a:pt x="3466" y="392"/>
                  </a:cubicBezTo>
                  <a:cubicBezTo>
                    <a:pt x="3379" y="284"/>
                    <a:pt x="3272" y="259"/>
                    <a:pt x="3160" y="259"/>
                  </a:cubicBezTo>
                  <a:cubicBezTo>
                    <a:pt x="3069" y="259"/>
                    <a:pt x="2975" y="275"/>
                    <a:pt x="2886" y="275"/>
                  </a:cubicBezTo>
                  <a:cubicBezTo>
                    <a:pt x="2844" y="275"/>
                    <a:pt x="2802" y="272"/>
                    <a:pt x="2763" y="261"/>
                  </a:cubicBezTo>
                  <a:cubicBezTo>
                    <a:pt x="2745" y="267"/>
                    <a:pt x="2725" y="270"/>
                    <a:pt x="2702" y="270"/>
                  </a:cubicBezTo>
                  <a:cubicBezTo>
                    <a:pt x="2680" y="270"/>
                    <a:pt x="2656" y="267"/>
                    <a:pt x="2632" y="261"/>
                  </a:cubicBezTo>
                  <a:cubicBezTo>
                    <a:pt x="2561" y="208"/>
                    <a:pt x="2483" y="196"/>
                    <a:pt x="2403" y="196"/>
                  </a:cubicBezTo>
                  <a:cubicBezTo>
                    <a:pt x="2339" y="196"/>
                    <a:pt x="2273" y="203"/>
                    <a:pt x="2206" y="203"/>
                  </a:cubicBezTo>
                  <a:cubicBezTo>
                    <a:pt x="2189" y="203"/>
                    <a:pt x="2173" y="203"/>
                    <a:pt x="2156" y="202"/>
                  </a:cubicBezTo>
                  <a:cubicBezTo>
                    <a:pt x="2124" y="195"/>
                    <a:pt x="2091" y="194"/>
                    <a:pt x="2057" y="194"/>
                  </a:cubicBezTo>
                  <a:cubicBezTo>
                    <a:pt x="2037" y="194"/>
                    <a:pt x="2016" y="195"/>
                    <a:pt x="1995" y="195"/>
                  </a:cubicBezTo>
                  <a:cubicBezTo>
                    <a:pt x="1925" y="195"/>
                    <a:pt x="1854" y="189"/>
                    <a:pt x="1787" y="142"/>
                  </a:cubicBezTo>
                  <a:cubicBezTo>
                    <a:pt x="1418" y="118"/>
                    <a:pt x="1037" y="118"/>
                    <a:pt x="668" y="107"/>
                  </a:cubicBezTo>
                  <a:cubicBezTo>
                    <a:pt x="564" y="40"/>
                    <a:pt x="456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2"/>
            <p:cNvSpPr/>
            <p:nvPr/>
          </p:nvSpPr>
          <p:spPr>
            <a:xfrm>
              <a:off x="5367625" y="3013775"/>
              <a:ext cx="11025" cy="4050"/>
            </a:xfrm>
            <a:custGeom>
              <a:avLst/>
              <a:gdLst/>
              <a:ahLst/>
              <a:cxnLst/>
              <a:rect l="l" t="t" r="r" b="b"/>
              <a:pathLst>
                <a:path w="441" h="162" extrusionOk="0">
                  <a:moveTo>
                    <a:pt x="375" y="0"/>
                  </a:moveTo>
                  <a:cubicBezTo>
                    <a:pt x="356" y="0"/>
                    <a:pt x="334" y="10"/>
                    <a:pt x="310" y="29"/>
                  </a:cubicBezTo>
                  <a:cubicBezTo>
                    <a:pt x="250" y="5"/>
                    <a:pt x="179" y="5"/>
                    <a:pt x="119" y="5"/>
                  </a:cubicBezTo>
                  <a:cubicBezTo>
                    <a:pt x="72" y="17"/>
                    <a:pt x="36" y="17"/>
                    <a:pt x="0" y="53"/>
                  </a:cubicBezTo>
                  <a:cubicBezTo>
                    <a:pt x="73" y="126"/>
                    <a:pt x="150" y="162"/>
                    <a:pt x="226" y="162"/>
                  </a:cubicBezTo>
                  <a:cubicBezTo>
                    <a:pt x="298" y="162"/>
                    <a:pt x="371" y="129"/>
                    <a:pt x="441" y="65"/>
                  </a:cubicBezTo>
                  <a:cubicBezTo>
                    <a:pt x="427" y="22"/>
                    <a:pt x="404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2"/>
            <p:cNvSpPr/>
            <p:nvPr/>
          </p:nvSpPr>
          <p:spPr>
            <a:xfrm>
              <a:off x="5375350" y="3011375"/>
              <a:ext cx="6575" cy="3725"/>
            </a:xfrm>
            <a:custGeom>
              <a:avLst/>
              <a:gdLst/>
              <a:ahLst/>
              <a:cxnLst/>
              <a:rect l="l" t="t" r="r" b="b"/>
              <a:pathLst>
                <a:path w="263" h="149" extrusionOk="0">
                  <a:moveTo>
                    <a:pt x="128" y="0"/>
                  </a:moveTo>
                  <a:cubicBezTo>
                    <a:pt x="90" y="0"/>
                    <a:pt x="49" y="31"/>
                    <a:pt x="1" y="101"/>
                  </a:cubicBezTo>
                  <a:lnTo>
                    <a:pt x="132" y="149"/>
                  </a:lnTo>
                  <a:cubicBezTo>
                    <a:pt x="180" y="149"/>
                    <a:pt x="227" y="149"/>
                    <a:pt x="263" y="125"/>
                  </a:cubicBezTo>
                  <a:cubicBezTo>
                    <a:pt x="217" y="47"/>
                    <a:pt x="175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2"/>
            <p:cNvSpPr/>
            <p:nvPr/>
          </p:nvSpPr>
          <p:spPr>
            <a:xfrm>
              <a:off x="5381900" y="3014775"/>
              <a:ext cx="3900" cy="1525"/>
            </a:xfrm>
            <a:custGeom>
              <a:avLst/>
              <a:gdLst/>
              <a:ahLst/>
              <a:cxnLst/>
              <a:rect l="l" t="t" r="r" b="b"/>
              <a:pathLst>
                <a:path w="156" h="61" extrusionOk="0">
                  <a:moveTo>
                    <a:pt x="156" y="1"/>
                  </a:moveTo>
                  <a:cubicBezTo>
                    <a:pt x="96" y="1"/>
                    <a:pt x="49" y="13"/>
                    <a:pt x="1" y="13"/>
                  </a:cubicBezTo>
                  <a:cubicBezTo>
                    <a:pt x="25" y="25"/>
                    <a:pt x="37" y="60"/>
                    <a:pt x="49" y="60"/>
                  </a:cubicBezTo>
                  <a:cubicBezTo>
                    <a:pt x="84" y="49"/>
                    <a:pt x="120" y="13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2"/>
            <p:cNvSpPr/>
            <p:nvPr/>
          </p:nvSpPr>
          <p:spPr>
            <a:xfrm>
              <a:off x="6110275" y="3198125"/>
              <a:ext cx="4350" cy="3025"/>
            </a:xfrm>
            <a:custGeom>
              <a:avLst/>
              <a:gdLst/>
              <a:ahLst/>
              <a:cxnLst/>
              <a:rect l="l" t="t" r="r" b="b"/>
              <a:pathLst>
                <a:path w="174" h="121" extrusionOk="0">
                  <a:moveTo>
                    <a:pt x="128" y="0"/>
                  </a:moveTo>
                  <a:cubicBezTo>
                    <a:pt x="94" y="0"/>
                    <a:pt x="20" y="72"/>
                    <a:pt x="1" y="120"/>
                  </a:cubicBezTo>
                  <a:cubicBezTo>
                    <a:pt x="8" y="110"/>
                    <a:pt x="23" y="107"/>
                    <a:pt x="40" y="107"/>
                  </a:cubicBezTo>
                  <a:cubicBezTo>
                    <a:pt x="61" y="107"/>
                    <a:pt x="86" y="111"/>
                    <a:pt x="108" y="111"/>
                  </a:cubicBezTo>
                  <a:cubicBezTo>
                    <a:pt x="146" y="111"/>
                    <a:pt x="173" y="96"/>
                    <a:pt x="143" y="13"/>
                  </a:cubicBezTo>
                  <a:cubicBezTo>
                    <a:pt x="141" y="4"/>
                    <a:pt x="135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2"/>
            <p:cNvSpPr/>
            <p:nvPr/>
          </p:nvSpPr>
          <p:spPr>
            <a:xfrm>
              <a:off x="6310600" y="3288200"/>
              <a:ext cx="7475" cy="3125"/>
            </a:xfrm>
            <a:custGeom>
              <a:avLst/>
              <a:gdLst/>
              <a:ahLst/>
              <a:cxnLst/>
              <a:rect l="l" t="t" r="r" b="b"/>
              <a:pathLst>
                <a:path w="299" h="125" extrusionOk="0">
                  <a:moveTo>
                    <a:pt x="158" y="1"/>
                  </a:moveTo>
                  <a:cubicBezTo>
                    <a:pt x="105" y="1"/>
                    <a:pt x="51" y="43"/>
                    <a:pt x="0" y="125"/>
                  </a:cubicBezTo>
                  <a:cubicBezTo>
                    <a:pt x="108" y="101"/>
                    <a:pt x="203" y="101"/>
                    <a:pt x="298" y="101"/>
                  </a:cubicBezTo>
                  <a:cubicBezTo>
                    <a:pt x="253" y="34"/>
                    <a:pt x="206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2"/>
            <p:cNvSpPr/>
            <p:nvPr/>
          </p:nvSpPr>
          <p:spPr>
            <a:xfrm>
              <a:off x="5269400" y="3015075"/>
              <a:ext cx="11925" cy="7950"/>
            </a:xfrm>
            <a:custGeom>
              <a:avLst/>
              <a:gdLst/>
              <a:ahLst/>
              <a:cxnLst/>
              <a:rect l="l" t="t" r="r" b="b"/>
              <a:pathLst>
                <a:path w="477" h="318" extrusionOk="0">
                  <a:moveTo>
                    <a:pt x="72" y="1"/>
                  </a:moveTo>
                  <a:cubicBezTo>
                    <a:pt x="0" y="13"/>
                    <a:pt x="0" y="48"/>
                    <a:pt x="36" y="108"/>
                  </a:cubicBezTo>
                  <a:cubicBezTo>
                    <a:pt x="36" y="252"/>
                    <a:pt x="90" y="318"/>
                    <a:pt x="191" y="318"/>
                  </a:cubicBezTo>
                  <a:cubicBezTo>
                    <a:pt x="231" y="318"/>
                    <a:pt x="279" y="307"/>
                    <a:pt x="334" y="287"/>
                  </a:cubicBezTo>
                  <a:cubicBezTo>
                    <a:pt x="441" y="227"/>
                    <a:pt x="477" y="120"/>
                    <a:pt x="453" y="13"/>
                  </a:cubicBezTo>
                  <a:cubicBezTo>
                    <a:pt x="334" y="13"/>
                    <a:pt x="20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2"/>
            <p:cNvSpPr/>
            <p:nvPr/>
          </p:nvSpPr>
          <p:spPr>
            <a:xfrm>
              <a:off x="5328325" y="3017750"/>
              <a:ext cx="17300" cy="4175"/>
            </a:xfrm>
            <a:custGeom>
              <a:avLst/>
              <a:gdLst/>
              <a:ahLst/>
              <a:cxnLst/>
              <a:rect l="l" t="t" r="r" b="b"/>
              <a:pathLst>
                <a:path w="692" h="167" extrusionOk="0">
                  <a:moveTo>
                    <a:pt x="381" y="1"/>
                  </a:moveTo>
                  <a:cubicBezTo>
                    <a:pt x="257" y="1"/>
                    <a:pt x="126" y="37"/>
                    <a:pt x="1" y="37"/>
                  </a:cubicBezTo>
                  <a:cubicBezTo>
                    <a:pt x="105" y="141"/>
                    <a:pt x="217" y="166"/>
                    <a:pt x="332" y="166"/>
                  </a:cubicBezTo>
                  <a:cubicBezTo>
                    <a:pt x="441" y="166"/>
                    <a:pt x="551" y="143"/>
                    <a:pt x="657" y="143"/>
                  </a:cubicBezTo>
                  <a:cubicBezTo>
                    <a:pt x="669" y="143"/>
                    <a:pt x="680" y="143"/>
                    <a:pt x="691" y="144"/>
                  </a:cubicBezTo>
                  <a:cubicBezTo>
                    <a:pt x="601" y="30"/>
                    <a:pt x="494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2"/>
            <p:cNvSpPr/>
            <p:nvPr/>
          </p:nvSpPr>
          <p:spPr>
            <a:xfrm>
              <a:off x="5299450" y="3014725"/>
              <a:ext cx="11950" cy="3350"/>
            </a:xfrm>
            <a:custGeom>
              <a:avLst/>
              <a:gdLst/>
              <a:ahLst/>
              <a:cxnLst/>
              <a:rect l="l" t="t" r="r" b="b"/>
              <a:pathLst>
                <a:path w="478" h="134" extrusionOk="0">
                  <a:moveTo>
                    <a:pt x="272" y="0"/>
                  </a:moveTo>
                  <a:cubicBezTo>
                    <a:pt x="168" y="0"/>
                    <a:pt x="74" y="25"/>
                    <a:pt x="1" y="134"/>
                  </a:cubicBezTo>
                  <a:cubicBezTo>
                    <a:pt x="179" y="134"/>
                    <a:pt x="346" y="134"/>
                    <a:pt x="477" y="15"/>
                  </a:cubicBezTo>
                  <a:cubicBezTo>
                    <a:pt x="408" y="10"/>
                    <a:pt x="33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2"/>
            <p:cNvSpPr/>
            <p:nvPr/>
          </p:nvSpPr>
          <p:spPr>
            <a:xfrm>
              <a:off x="5320000" y="3015075"/>
              <a:ext cx="8950" cy="2775"/>
            </a:xfrm>
            <a:custGeom>
              <a:avLst/>
              <a:gdLst/>
              <a:ahLst/>
              <a:cxnLst/>
              <a:rect l="l" t="t" r="r" b="b"/>
              <a:pathLst>
                <a:path w="358" h="111" extrusionOk="0">
                  <a:moveTo>
                    <a:pt x="0" y="1"/>
                  </a:moveTo>
                  <a:cubicBezTo>
                    <a:pt x="71" y="81"/>
                    <a:pt x="158" y="111"/>
                    <a:pt x="263" y="111"/>
                  </a:cubicBezTo>
                  <a:cubicBezTo>
                    <a:pt x="282" y="111"/>
                    <a:pt x="302" y="110"/>
                    <a:pt x="322" y="108"/>
                  </a:cubicBezTo>
                  <a:cubicBezTo>
                    <a:pt x="322" y="60"/>
                    <a:pt x="334" y="37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2"/>
            <p:cNvSpPr/>
            <p:nvPr/>
          </p:nvSpPr>
          <p:spPr>
            <a:xfrm>
              <a:off x="5284875" y="3014725"/>
              <a:ext cx="7475" cy="3175"/>
            </a:xfrm>
            <a:custGeom>
              <a:avLst/>
              <a:gdLst/>
              <a:ahLst/>
              <a:cxnLst/>
              <a:rect l="l" t="t" r="r" b="b"/>
              <a:pathLst>
                <a:path w="299" h="127" extrusionOk="0">
                  <a:moveTo>
                    <a:pt x="54" y="0"/>
                  </a:moveTo>
                  <a:cubicBezTo>
                    <a:pt x="36" y="0"/>
                    <a:pt x="19" y="1"/>
                    <a:pt x="0" y="3"/>
                  </a:cubicBezTo>
                  <a:cubicBezTo>
                    <a:pt x="46" y="104"/>
                    <a:pt x="127" y="127"/>
                    <a:pt x="216" y="127"/>
                  </a:cubicBezTo>
                  <a:cubicBezTo>
                    <a:pt x="243" y="127"/>
                    <a:pt x="271" y="125"/>
                    <a:pt x="298" y="122"/>
                  </a:cubicBezTo>
                  <a:cubicBezTo>
                    <a:pt x="238" y="31"/>
                    <a:pt x="151" y="0"/>
                    <a:pt x="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2"/>
            <p:cNvSpPr/>
            <p:nvPr/>
          </p:nvSpPr>
          <p:spPr>
            <a:xfrm>
              <a:off x="5282200" y="3010625"/>
              <a:ext cx="2700" cy="4475"/>
            </a:xfrm>
            <a:custGeom>
              <a:avLst/>
              <a:gdLst/>
              <a:ahLst/>
              <a:cxnLst/>
              <a:rect l="l" t="t" r="r" b="b"/>
              <a:pathLst>
                <a:path w="108" h="179" extrusionOk="0">
                  <a:moveTo>
                    <a:pt x="107" y="0"/>
                  </a:moveTo>
                  <a:cubicBezTo>
                    <a:pt x="84" y="48"/>
                    <a:pt x="36" y="96"/>
                    <a:pt x="0" y="131"/>
                  </a:cubicBezTo>
                  <a:cubicBezTo>
                    <a:pt x="36" y="167"/>
                    <a:pt x="60" y="179"/>
                    <a:pt x="107" y="179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2"/>
            <p:cNvSpPr/>
            <p:nvPr/>
          </p:nvSpPr>
          <p:spPr>
            <a:xfrm>
              <a:off x="5295300" y="3018050"/>
              <a:ext cx="4175" cy="2200"/>
            </a:xfrm>
            <a:custGeom>
              <a:avLst/>
              <a:gdLst/>
              <a:ahLst/>
              <a:cxnLst/>
              <a:rect l="l" t="t" r="r" b="b"/>
              <a:pathLst>
                <a:path w="167" h="88" extrusionOk="0">
                  <a:moveTo>
                    <a:pt x="167" y="1"/>
                  </a:moveTo>
                  <a:lnTo>
                    <a:pt x="167" y="1"/>
                  </a:lnTo>
                  <a:cubicBezTo>
                    <a:pt x="107" y="13"/>
                    <a:pt x="60" y="13"/>
                    <a:pt x="0" y="13"/>
                  </a:cubicBezTo>
                  <a:cubicBezTo>
                    <a:pt x="30" y="60"/>
                    <a:pt x="60" y="87"/>
                    <a:pt x="88" y="87"/>
                  </a:cubicBezTo>
                  <a:cubicBezTo>
                    <a:pt x="116" y="87"/>
                    <a:pt x="143" y="60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2"/>
            <p:cNvSpPr/>
            <p:nvPr/>
          </p:nvSpPr>
          <p:spPr>
            <a:xfrm>
              <a:off x="5259575" y="3077650"/>
              <a:ext cx="29200" cy="7175"/>
            </a:xfrm>
            <a:custGeom>
              <a:avLst/>
              <a:gdLst/>
              <a:ahLst/>
              <a:cxnLst/>
              <a:rect l="l" t="t" r="r" b="b"/>
              <a:pathLst>
                <a:path w="1168" h="287" extrusionOk="0">
                  <a:moveTo>
                    <a:pt x="292" y="1"/>
                  </a:moveTo>
                  <a:cubicBezTo>
                    <a:pt x="194" y="1"/>
                    <a:pt x="97" y="15"/>
                    <a:pt x="0" y="58"/>
                  </a:cubicBezTo>
                  <a:cubicBezTo>
                    <a:pt x="310" y="272"/>
                    <a:pt x="691" y="177"/>
                    <a:pt x="1024" y="284"/>
                  </a:cubicBezTo>
                  <a:cubicBezTo>
                    <a:pt x="1030" y="286"/>
                    <a:pt x="1035" y="287"/>
                    <a:pt x="1040" y="287"/>
                  </a:cubicBezTo>
                  <a:cubicBezTo>
                    <a:pt x="1106" y="287"/>
                    <a:pt x="1167" y="157"/>
                    <a:pt x="1167" y="58"/>
                  </a:cubicBezTo>
                  <a:lnTo>
                    <a:pt x="1167" y="58"/>
                  </a:lnTo>
                  <a:cubicBezTo>
                    <a:pt x="1103" y="73"/>
                    <a:pt x="1040" y="79"/>
                    <a:pt x="976" y="79"/>
                  </a:cubicBezTo>
                  <a:cubicBezTo>
                    <a:pt x="747" y="79"/>
                    <a:pt x="518" y="1"/>
                    <a:pt x="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2"/>
            <p:cNvSpPr/>
            <p:nvPr/>
          </p:nvSpPr>
          <p:spPr>
            <a:xfrm>
              <a:off x="5302150" y="3082350"/>
              <a:ext cx="1500" cy="1525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60" y="1"/>
                  </a:moveTo>
                  <a:cubicBezTo>
                    <a:pt x="24" y="24"/>
                    <a:pt x="12" y="24"/>
                    <a:pt x="12" y="36"/>
                  </a:cubicBezTo>
                  <a:cubicBezTo>
                    <a:pt x="0" y="36"/>
                    <a:pt x="0" y="48"/>
                    <a:pt x="0" y="60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2"/>
            <p:cNvSpPr/>
            <p:nvPr/>
          </p:nvSpPr>
          <p:spPr>
            <a:xfrm>
              <a:off x="5378925" y="3150525"/>
              <a:ext cx="47075" cy="14500"/>
            </a:xfrm>
            <a:custGeom>
              <a:avLst/>
              <a:gdLst/>
              <a:ahLst/>
              <a:cxnLst/>
              <a:rect l="l" t="t" r="r" b="b"/>
              <a:pathLst>
                <a:path w="1883" h="580" extrusionOk="0">
                  <a:moveTo>
                    <a:pt x="537" y="0"/>
                  </a:moveTo>
                  <a:cubicBezTo>
                    <a:pt x="453" y="12"/>
                    <a:pt x="346" y="36"/>
                    <a:pt x="263" y="48"/>
                  </a:cubicBezTo>
                  <a:cubicBezTo>
                    <a:pt x="108" y="119"/>
                    <a:pt x="1" y="214"/>
                    <a:pt x="168" y="369"/>
                  </a:cubicBezTo>
                  <a:cubicBezTo>
                    <a:pt x="520" y="500"/>
                    <a:pt x="872" y="580"/>
                    <a:pt x="1246" y="580"/>
                  </a:cubicBezTo>
                  <a:cubicBezTo>
                    <a:pt x="1314" y="580"/>
                    <a:pt x="1383" y="577"/>
                    <a:pt x="1453" y="572"/>
                  </a:cubicBezTo>
                  <a:cubicBezTo>
                    <a:pt x="1596" y="524"/>
                    <a:pt x="1715" y="465"/>
                    <a:pt x="1823" y="357"/>
                  </a:cubicBezTo>
                  <a:cubicBezTo>
                    <a:pt x="1870" y="298"/>
                    <a:pt x="1882" y="226"/>
                    <a:pt x="1834" y="167"/>
                  </a:cubicBezTo>
                  <a:cubicBezTo>
                    <a:pt x="1734" y="139"/>
                    <a:pt x="1631" y="131"/>
                    <a:pt x="1528" y="131"/>
                  </a:cubicBezTo>
                  <a:cubicBezTo>
                    <a:pt x="1378" y="131"/>
                    <a:pt x="1226" y="148"/>
                    <a:pt x="1076" y="148"/>
                  </a:cubicBezTo>
                  <a:cubicBezTo>
                    <a:pt x="890" y="148"/>
                    <a:pt x="708" y="121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2"/>
            <p:cNvSpPr/>
            <p:nvPr/>
          </p:nvSpPr>
          <p:spPr>
            <a:xfrm>
              <a:off x="5425075" y="3154375"/>
              <a:ext cx="15200" cy="6950"/>
            </a:xfrm>
            <a:custGeom>
              <a:avLst/>
              <a:gdLst/>
              <a:ahLst/>
              <a:cxnLst/>
              <a:rect l="l" t="t" r="r" b="b"/>
              <a:pathLst>
                <a:path w="608" h="278" extrusionOk="0">
                  <a:moveTo>
                    <a:pt x="572" y="1"/>
                  </a:moveTo>
                  <a:cubicBezTo>
                    <a:pt x="381" y="13"/>
                    <a:pt x="203" y="13"/>
                    <a:pt x="0" y="25"/>
                  </a:cubicBezTo>
                  <a:lnTo>
                    <a:pt x="0" y="144"/>
                  </a:lnTo>
                  <a:cubicBezTo>
                    <a:pt x="86" y="236"/>
                    <a:pt x="179" y="278"/>
                    <a:pt x="278" y="278"/>
                  </a:cubicBezTo>
                  <a:cubicBezTo>
                    <a:pt x="357" y="278"/>
                    <a:pt x="439" y="251"/>
                    <a:pt x="524" y="203"/>
                  </a:cubicBezTo>
                  <a:cubicBezTo>
                    <a:pt x="596" y="156"/>
                    <a:pt x="608" y="84"/>
                    <a:pt x="584" y="13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2"/>
            <p:cNvSpPr/>
            <p:nvPr/>
          </p:nvSpPr>
          <p:spPr>
            <a:xfrm>
              <a:off x="5801600" y="2989775"/>
              <a:ext cx="21450" cy="7475"/>
            </a:xfrm>
            <a:custGeom>
              <a:avLst/>
              <a:gdLst/>
              <a:ahLst/>
              <a:cxnLst/>
              <a:rect l="l" t="t" r="r" b="b"/>
              <a:pathLst>
                <a:path w="858" h="299" extrusionOk="0">
                  <a:moveTo>
                    <a:pt x="560" y="1"/>
                  </a:moveTo>
                  <a:cubicBezTo>
                    <a:pt x="382" y="1"/>
                    <a:pt x="179" y="13"/>
                    <a:pt x="1" y="13"/>
                  </a:cubicBezTo>
                  <a:lnTo>
                    <a:pt x="1" y="251"/>
                  </a:lnTo>
                  <a:cubicBezTo>
                    <a:pt x="179" y="263"/>
                    <a:pt x="382" y="287"/>
                    <a:pt x="560" y="298"/>
                  </a:cubicBezTo>
                  <a:cubicBezTo>
                    <a:pt x="656" y="263"/>
                    <a:pt x="798" y="263"/>
                    <a:pt x="858" y="156"/>
                  </a:cubicBezTo>
                  <a:cubicBezTo>
                    <a:pt x="798" y="37"/>
                    <a:pt x="644" y="96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2"/>
            <p:cNvSpPr/>
            <p:nvPr/>
          </p:nvSpPr>
          <p:spPr>
            <a:xfrm>
              <a:off x="5815600" y="2989650"/>
              <a:ext cx="11025" cy="4025"/>
            </a:xfrm>
            <a:custGeom>
              <a:avLst/>
              <a:gdLst/>
              <a:ahLst/>
              <a:cxnLst/>
              <a:rect l="l" t="t" r="r" b="b"/>
              <a:pathLst>
                <a:path w="441" h="161" extrusionOk="0">
                  <a:moveTo>
                    <a:pt x="166" y="0"/>
                  </a:moveTo>
                  <a:cubicBezTo>
                    <a:pt x="111" y="0"/>
                    <a:pt x="54" y="6"/>
                    <a:pt x="0" y="6"/>
                  </a:cubicBezTo>
                  <a:cubicBezTo>
                    <a:pt x="84" y="53"/>
                    <a:pt x="191" y="113"/>
                    <a:pt x="298" y="161"/>
                  </a:cubicBezTo>
                  <a:cubicBezTo>
                    <a:pt x="358" y="161"/>
                    <a:pt x="393" y="137"/>
                    <a:pt x="441" y="137"/>
                  </a:cubicBezTo>
                  <a:cubicBezTo>
                    <a:pt x="371" y="20"/>
                    <a:pt x="271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2"/>
            <p:cNvSpPr/>
            <p:nvPr/>
          </p:nvSpPr>
          <p:spPr>
            <a:xfrm>
              <a:off x="5836425" y="2993175"/>
              <a:ext cx="11925" cy="3775"/>
            </a:xfrm>
            <a:custGeom>
              <a:avLst/>
              <a:gdLst/>
              <a:ahLst/>
              <a:cxnLst/>
              <a:rect l="l" t="t" r="r" b="b"/>
              <a:pathLst>
                <a:path w="477" h="151" extrusionOk="0">
                  <a:moveTo>
                    <a:pt x="196" y="0"/>
                  </a:moveTo>
                  <a:cubicBezTo>
                    <a:pt x="133" y="0"/>
                    <a:pt x="67" y="11"/>
                    <a:pt x="1" y="20"/>
                  </a:cubicBezTo>
                  <a:cubicBezTo>
                    <a:pt x="113" y="142"/>
                    <a:pt x="260" y="151"/>
                    <a:pt x="405" y="151"/>
                  </a:cubicBezTo>
                  <a:cubicBezTo>
                    <a:pt x="429" y="151"/>
                    <a:pt x="453" y="151"/>
                    <a:pt x="477" y="151"/>
                  </a:cubicBezTo>
                  <a:cubicBezTo>
                    <a:pt x="402" y="31"/>
                    <a:pt x="303" y="0"/>
                    <a:pt x="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2"/>
            <p:cNvSpPr/>
            <p:nvPr/>
          </p:nvSpPr>
          <p:spPr>
            <a:xfrm>
              <a:off x="5279700" y="2998525"/>
              <a:ext cx="26325" cy="9150"/>
            </a:xfrm>
            <a:custGeom>
              <a:avLst/>
              <a:gdLst/>
              <a:ahLst/>
              <a:cxnLst/>
              <a:rect l="l" t="t" r="r" b="b"/>
              <a:pathLst>
                <a:path w="1053" h="366" extrusionOk="0">
                  <a:moveTo>
                    <a:pt x="218" y="1"/>
                  </a:moveTo>
                  <a:cubicBezTo>
                    <a:pt x="1" y="1"/>
                    <a:pt x="89" y="173"/>
                    <a:pt x="219" y="353"/>
                  </a:cubicBezTo>
                  <a:lnTo>
                    <a:pt x="255" y="365"/>
                  </a:lnTo>
                  <a:cubicBezTo>
                    <a:pt x="310" y="290"/>
                    <a:pt x="384" y="276"/>
                    <a:pt x="461" y="276"/>
                  </a:cubicBezTo>
                  <a:cubicBezTo>
                    <a:pt x="509" y="276"/>
                    <a:pt x="558" y="281"/>
                    <a:pt x="605" y="281"/>
                  </a:cubicBezTo>
                  <a:cubicBezTo>
                    <a:pt x="664" y="281"/>
                    <a:pt x="721" y="273"/>
                    <a:pt x="767" y="234"/>
                  </a:cubicBezTo>
                  <a:cubicBezTo>
                    <a:pt x="874" y="199"/>
                    <a:pt x="993" y="199"/>
                    <a:pt x="1053" y="103"/>
                  </a:cubicBezTo>
                  <a:cubicBezTo>
                    <a:pt x="815" y="56"/>
                    <a:pt x="600" y="68"/>
                    <a:pt x="374" y="20"/>
                  </a:cubicBezTo>
                  <a:cubicBezTo>
                    <a:pt x="310" y="7"/>
                    <a:pt x="259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2"/>
            <p:cNvSpPr/>
            <p:nvPr/>
          </p:nvSpPr>
          <p:spPr>
            <a:xfrm>
              <a:off x="5267900" y="2981425"/>
              <a:ext cx="10750" cy="26000"/>
            </a:xfrm>
            <a:custGeom>
              <a:avLst/>
              <a:gdLst/>
              <a:ahLst/>
              <a:cxnLst/>
              <a:rect l="l" t="t" r="r" b="b"/>
              <a:pathLst>
                <a:path w="430" h="1040" extrusionOk="0">
                  <a:moveTo>
                    <a:pt x="165" y="1"/>
                  </a:moveTo>
                  <a:cubicBezTo>
                    <a:pt x="119" y="1"/>
                    <a:pt x="88" y="30"/>
                    <a:pt x="72" y="85"/>
                  </a:cubicBezTo>
                  <a:cubicBezTo>
                    <a:pt x="72" y="299"/>
                    <a:pt x="1" y="525"/>
                    <a:pt x="1" y="752"/>
                  </a:cubicBezTo>
                  <a:cubicBezTo>
                    <a:pt x="23" y="885"/>
                    <a:pt x="35" y="1040"/>
                    <a:pt x="221" y="1040"/>
                  </a:cubicBezTo>
                  <a:cubicBezTo>
                    <a:pt x="234" y="1040"/>
                    <a:pt x="248" y="1039"/>
                    <a:pt x="263" y="1037"/>
                  </a:cubicBezTo>
                  <a:cubicBezTo>
                    <a:pt x="322" y="894"/>
                    <a:pt x="429" y="763"/>
                    <a:pt x="394" y="597"/>
                  </a:cubicBezTo>
                  <a:cubicBezTo>
                    <a:pt x="191" y="442"/>
                    <a:pt x="310" y="216"/>
                    <a:pt x="251" y="25"/>
                  </a:cubicBezTo>
                  <a:cubicBezTo>
                    <a:pt x="218" y="9"/>
                    <a:pt x="190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2"/>
            <p:cNvSpPr/>
            <p:nvPr/>
          </p:nvSpPr>
          <p:spPr>
            <a:xfrm>
              <a:off x="5261950" y="2999600"/>
              <a:ext cx="12225" cy="17900"/>
            </a:xfrm>
            <a:custGeom>
              <a:avLst/>
              <a:gdLst/>
              <a:ahLst/>
              <a:cxnLst/>
              <a:rect l="l" t="t" r="r" b="b"/>
              <a:pathLst>
                <a:path w="489" h="716" extrusionOk="0">
                  <a:moveTo>
                    <a:pt x="334" y="1"/>
                  </a:moveTo>
                  <a:cubicBezTo>
                    <a:pt x="1" y="120"/>
                    <a:pt x="179" y="382"/>
                    <a:pt x="191" y="572"/>
                  </a:cubicBezTo>
                  <a:cubicBezTo>
                    <a:pt x="239" y="620"/>
                    <a:pt x="298" y="667"/>
                    <a:pt x="334" y="715"/>
                  </a:cubicBezTo>
                  <a:cubicBezTo>
                    <a:pt x="334" y="679"/>
                    <a:pt x="358" y="632"/>
                    <a:pt x="370" y="608"/>
                  </a:cubicBezTo>
                  <a:cubicBezTo>
                    <a:pt x="417" y="501"/>
                    <a:pt x="441" y="394"/>
                    <a:pt x="489" y="298"/>
                  </a:cubicBezTo>
                  <a:cubicBezTo>
                    <a:pt x="370" y="239"/>
                    <a:pt x="358" y="120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2"/>
            <p:cNvSpPr/>
            <p:nvPr/>
          </p:nvSpPr>
          <p:spPr>
            <a:xfrm>
              <a:off x="5277725" y="2986200"/>
              <a:ext cx="3900" cy="7475"/>
            </a:xfrm>
            <a:custGeom>
              <a:avLst/>
              <a:gdLst/>
              <a:ahLst/>
              <a:cxnLst/>
              <a:rect l="l" t="t" r="r" b="b"/>
              <a:pathLst>
                <a:path w="156" h="299" extrusionOk="0">
                  <a:moveTo>
                    <a:pt x="156" y="1"/>
                  </a:moveTo>
                  <a:cubicBezTo>
                    <a:pt x="36" y="60"/>
                    <a:pt x="1" y="180"/>
                    <a:pt x="25" y="299"/>
                  </a:cubicBezTo>
                  <a:cubicBezTo>
                    <a:pt x="120" y="215"/>
                    <a:pt x="156" y="108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2"/>
            <p:cNvSpPr/>
            <p:nvPr/>
          </p:nvSpPr>
          <p:spPr>
            <a:xfrm>
              <a:off x="5281300" y="2978775"/>
              <a:ext cx="3600" cy="6875"/>
            </a:xfrm>
            <a:custGeom>
              <a:avLst/>
              <a:gdLst/>
              <a:ahLst/>
              <a:cxnLst/>
              <a:rect l="l" t="t" r="r" b="b"/>
              <a:pathLst>
                <a:path w="144" h="275" extrusionOk="0">
                  <a:moveTo>
                    <a:pt x="132" y="0"/>
                  </a:moveTo>
                  <a:cubicBezTo>
                    <a:pt x="24" y="72"/>
                    <a:pt x="1" y="155"/>
                    <a:pt x="1" y="274"/>
                  </a:cubicBezTo>
                  <a:cubicBezTo>
                    <a:pt x="60" y="238"/>
                    <a:pt x="96" y="191"/>
                    <a:pt x="143" y="143"/>
                  </a:cubicBezTo>
                  <a:cubicBezTo>
                    <a:pt x="143" y="96"/>
                    <a:pt x="132" y="36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2"/>
            <p:cNvSpPr/>
            <p:nvPr/>
          </p:nvSpPr>
          <p:spPr>
            <a:xfrm>
              <a:off x="5323575" y="3129775"/>
              <a:ext cx="44375" cy="16000"/>
            </a:xfrm>
            <a:custGeom>
              <a:avLst/>
              <a:gdLst/>
              <a:ahLst/>
              <a:cxnLst/>
              <a:rect l="l" t="t" r="r" b="b"/>
              <a:pathLst>
                <a:path w="1775" h="640" extrusionOk="0">
                  <a:moveTo>
                    <a:pt x="332" y="0"/>
                  </a:moveTo>
                  <a:cubicBezTo>
                    <a:pt x="226" y="0"/>
                    <a:pt x="128" y="33"/>
                    <a:pt x="36" y="116"/>
                  </a:cubicBezTo>
                  <a:cubicBezTo>
                    <a:pt x="0" y="187"/>
                    <a:pt x="0" y="259"/>
                    <a:pt x="48" y="318"/>
                  </a:cubicBezTo>
                  <a:cubicBezTo>
                    <a:pt x="179" y="473"/>
                    <a:pt x="357" y="533"/>
                    <a:pt x="536" y="580"/>
                  </a:cubicBezTo>
                  <a:cubicBezTo>
                    <a:pt x="655" y="592"/>
                    <a:pt x="762" y="604"/>
                    <a:pt x="881" y="604"/>
                  </a:cubicBezTo>
                  <a:cubicBezTo>
                    <a:pt x="1143" y="592"/>
                    <a:pt x="1429" y="640"/>
                    <a:pt x="1643" y="402"/>
                  </a:cubicBezTo>
                  <a:cubicBezTo>
                    <a:pt x="1679" y="318"/>
                    <a:pt x="1727" y="235"/>
                    <a:pt x="1774" y="163"/>
                  </a:cubicBezTo>
                  <a:lnTo>
                    <a:pt x="608" y="116"/>
                  </a:lnTo>
                  <a:cubicBezTo>
                    <a:pt x="548" y="56"/>
                    <a:pt x="488" y="21"/>
                    <a:pt x="429" y="9"/>
                  </a:cubicBezTo>
                  <a:cubicBezTo>
                    <a:pt x="396" y="3"/>
                    <a:pt x="364" y="0"/>
                    <a:pt x="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2"/>
            <p:cNvSpPr/>
            <p:nvPr/>
          </p:nvSpPr>
          <p:spPr>
            <a:xfrm>
              <a:off x="5341850" y="3139800"/>
              <a:ext cx="30250" cy="13575"/>
            </a:xfrm>
            <a:custGeom>
              <a:avLst/>
              <a:gdLst/>
              <a:ahLst/>
              <a:cxnLst/>
              <a:rect l="l" t="t" r="r" b="b"/>
              <a:pathLst>
                <a:path w="1210" h="543" extrusionOk="0">
                  <a:moveTo>
                    <a:pt x="889" y="1"/>
                  </a:moveTo>
                  <a:cubicBezTo>
                    <a:pt x="615" y="12"/>
                    <a:pt x="317" y="12"/>
                    <a:pt x="31" y="24"/>
                  </a:cubicBezTo>
                  <a:cubicBezTo>
                    <a:pt x="1" y="186"/>
                    <a:pt x="108" y="271"/>
                    <a:pt x="221" y="271"/>
                  </a:cubicBezTo>
                  <a:cubicBezTo>
                    <a:pt x="241" y="271"/>
                    <a:pt x="262" y="268"/>
                    <a:pt x="281" y="262"/>
                  </a:cubicBezTo>
                  <a:cubicBezTo>
                    <a:pt x="318" y="253"/>
                    <a:pt x="347" y="249"/>
                    <a:pt x="370" y="249"/>
                  </a:cubicBezTo>
                  <a:cubicBezTo>
                    <a:pt x="528" y="249"/>
                    <a:pt x="410" y="437"/>
                    <a:pt x="472" y="489"/>
                  </a:cubicBezTo>
                  <a:cubicBezTo>
                    <a:pt x="531" y="524"/>
                    <a:pt x="591" y="542"/>
                    <a:pt x="653" y="542"/>
                  </a:cubicBezTo>
                  <a:cubicBezTo>
                    <a:pt x="716" y="542"/>
                    <a:pt x="781" y="524"/>
                    <a:pt x="853" y="489"/>
                  </a:cubicBezTo>
                  <a:cubicBezTo>
                    <a:pt x="877" y="453"/>
                    <a:pt x="889" y="429"/>
                    <a:pt x="912" y="393"/>
                  </a:cubicBezTo>
                  <a:cubicBezTo>
                    <a:pt x="912" y="203"/>
                    <a:pt x="1043" y="143"/>
                    <a:pt x="1210" y="132"/>
                  </a:cubicBezTo>
                  <a:cubicBezTo>
                    <a:pt x="1127" y="24"/>
                    <a:pt x="1008" y="12"/>
                    <a:pt x="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2"/>
            <p:cNvSpPr/>
            <p:nvPr/>
          </p:nvSpPr>
          <p:spPr>
            <a:xfrm>
              <a:off x="5375075" y="3121925"/>
              <a:ext cx="19900" cy="10450"/>
            </a:xfrm>
            <a:custGeom>
              <a:avLst/>
              <a:gdLst/>
              <a:ahLst/>
              <a:cxnLst/>
              <a:rect l="l" t="t" r="r" b="b"/>
              <a:pathLst>
                <a:path w="796" h="418" extrusionOk="0">
                  <a:moveTo>
                    <a:pt x="176" y="0"/>
                  </a:moveTo>
                  <a:cubicBezTo>
                    <a:pt x="169" y="0"/>
                    <a:pt x="162" y="1"/>
                    <a:pt x="155" y="1"/>
                  </a:cubicBezTo>
                  <a:cubicBezTo>
                    <a:pt x="95" y="13"/>
                    <a:pt x="60" y="13"/>
                    <a:pt x="0" y="13"/>
                  </a:cubicBezTo>
                  <a:cubicBezTo>
                    <a:pt x="36" y="251"/>
                    <a:pt x="310" y="263"/>
                    <a:pt x="429" y="418"/>
                  </a:cubicBezTo>
                  <a:cubicBezTo>
                    <a:pt x="512" y="418"/>
                    <a:pt x="595" y="406"/>
                    <a:pt x="679" y="406"/>
                  </a:cubicBezTo>
                  <a:cubicBezTo>
                    <a:pt x="781" y="172"/>
                    <a:pt x="795" y="103"/>
                    <a:pt x="693" y="103"/>
                  </a:cubicBezTo>
                  <a:cubicBezTo>
                    <a:pt x="676" y="103"/>
                    <a:pt x="655" y="105"/>
                    <a:pt x="631" y="108"/>
                  </a:cubicBezTo>
                  <a:cubicBezTo>
                    <a:pt x="623" y="109"/>
                    <a:pt x="616" y="109"/>
                    <a:pt x="608" y="109"/>
                  </a:cubicBezTo>
                  <a:cubicBezTo>
                    <a:pt x="449" y="109"/>
                    <a:pt x="326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2"/>
            <p:cNvSpPr/>
            <p:nvPr/>
          </p:nvSpPr>
          <p:spPr>
            <a:xfrm>
              <a:off x="5334000" y="3007400"/>
              <a:ext cx="16075" cy="3250"/>
            </a:xfrm>
            <a:custGeom>
              <a:avLst/>
              <a:gdLst/>
              <a:ahLst/>
              <a:cxnLst/>
              <a:rect l="l" t="t" r="r" b="b"/>
              <a:pathLst>
                <a:path w="643" h="130" extrusionOk="0">
                  <a:moveTo>
                    <a:pt x="293" y="1"/>
                  </a:moveTo>
                  <a:cubicBezTo>
                    <a:pt x="211" y="1"/>
                    <a:pt x="129" y="10"/>
                    <a:pt x="48" y="10"/>
                  </a:cubicBezTo>
                  <a:cubicBezTo>
                    <a:pt x="0" y="70"/>
                    <a:pt x="12" y="117"/>
                    <a:pt x="95" y="129"/>
                  </a:cubicBezTo>
                  <a:lnTo>
                    <a:pt x="643" y="129"/>
                  </a:lnTo>
                  <a:cubicBezTo>
                    <a:pt x="536" y="22"/>
                    <a:pt x="41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2"/>
            <p:cNvSpPr/>
            <p:nvPr/>
          </p:nvSpPr>
          <p:spPr>
            <a:xfrm>
              <a:off x="5285775" y="3004325"/>
              <a:ext cx="14300" cy="3350"/>
            </a:xfrm>
            <a:custGeom>
              <a:avLst/>
              <a:gdLst/>
              <a:ahLst/>
              <a:cxnLst/>
              <a:rect l="l" t="t" r="r" b="b"/>
              <a:pathLst>
                <a:path w="572" h="134" extrusionOk="0">
                  <a:moveTo>
                    <a:pt x="270" y="0"/>
                  </a:moveTo>
                  <a:cubicBezTo>
                    <a:pt x="169" y="0"/>
                    <a:pt x="73" y="20"/>
                    <a:pt x="0" y="133"/>
                  </a:cubicBezTo>
                  <a:cubicBezTo>
                    <a:pt x="191" y="121"/>
                    <a:pt x="381" y="121"/>
                    <a:pt x="572" y="109"/>
                  </a:cubicBezTo>
                  <a:cubicBezTo>
                    <a:pt x="560" y="74"/>
                    <a:pt x="524" y="38"/>
                    <a:pt x="512" y="2"/>
                  </a:cubicBezTo>
                  <a:cubicBezTo>
                    <a:pt x="489" y="5"/>
                    <a:pt x="466" y="6"/>
                    <a:pt x="442" y="6"/>
                  </a:cubicBezTo>
                  <a:cubicBezTo>
                    <a:pt x="385" y="6"/>
                    <a:pt x="326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2"/>
            <p:cNvSpPr/>
            <p:nvPr/>
          </p:nvSpPr>
          <p:spPr>
            <a:xfrm>
              <a:off x="5328325" y="3007650"/>
              <a:ext cx="8075" cy="3075"/>
            </a:xfrm>
            <a:custGeom>
              <a:avLst/>
              <a:gdLst/>
              <a:ahLst/>
              <a:cxnLst/>
              <a:rect l="l" t="t" r="r" b="b"/>
              <a:pathLst>
                <a:path w="323" h="123" extrusionOk="0">
                  <a:moveTo>
                    <a:pt x="275" y="0"/>
                  </a:moveTo>
                  <a:cubicBezTo>
                    <a:pt x="179" y="0"/>
                    <a:pt x="96" y="0"/>
                    <a:pt x="1" y="12"/>
                  </a:cubicBezTo>
                  <a:cubicBezTo>
                    <a:pt x="68" y="98"/>
                    <a:pt x="158" y="123"/>
                    <a:pt x="253" y="123"/>
                  </a:cubicBezTo>
                  <a:cubicBezTo>
                    <a:pt x="276" y="123"/>
                    <a:pt x="299" y="122"/>
                    <a:pt x="322" y="119"/>
                  </a:cubicBezTo>
                  <a:cubicBezTo>
                    <a:pt x="298" y="72"/>
                    <a:pt x="287" y="48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2"/>
            <p:cNvSpPr/>
            <p:nvPr/>
          </p:nvSpPr>
          <p:spPr>
            <a:xfrm>
              <a:off x="5525675" y="3107525"/>
              <a:ext cx="8075" cy="5900"/>
            </a:xfrm>
            <a:custGeom>
              <a:avLst/>
              <a:gdLst/>
              <a:ahLst/>
              <a:cxnLst/>
              <a:rect l="l" t="t" r="r" b="b"/>
              <a:pathLst>
                <a:path w="323" h="236" extrusionOk="0">
                  <a:moveTo>
                    <a:pt x="140" y="0"/>
                  </a:moveTo>
                  <a:cubicBezTo>
                    <a:pt x="96" y="0"/>
                    <a:pt x="49" y="8"/>
                    <a:pt x="1" y="18"/>
                  </a:cubicBezTo>
                  <a:lnTo>
                    <a:pt x="1" y="137"/>
                  </a:lnTo>
                  <a:cubicBezTo>
                    <a:pt x="58" y="169"/>
                    <a:pt x="126" y="236"/>
                    <a:pt x="198" y="236"/>
                  </a:cubicBezTo>
                  <a:cubicBezTo>
                    <a:pt x="231" y="236"/>
                    <a:pt x="265" y="222"/>
                    <a:pt x="298" y="184"/>
                  </a:cubicBezTo>
                  <a:cubicBezTo>
                    <a:pt x="310" y="160"/>
                    <a:pt x="322" y="77"/>
                    <a:pt x="310" y="65"/>
                  </a:cubicBezTo>
                  <a:cubicBezTo>
                    <a:pt x="261" y="16"/>
                    <a:pt x="204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2"/>
            <p:cNvSpPr/>
            <p:nvPr/>
          </p:nvSpPr>
          <p:spPr>
            <a:xfrm>
              <a:off x="5540850" y="3132950"/>
              <a:ext cx="5700" cy="4200"/>
            </a:xfrm>
            <a:custGeom>
              <a:avLst/>
              <a:gdLst/>
              <a:ahLst/>
              <a:cxnLst/>
              <a:rect l="l" t="t" r="r" b="b"/>
              <a:pathLst>
                <a:path w="228" h="168" extrusionOk="0">
                  <a:moveTo>
                    <a:pt x="108" y="1"/>
                  </a:moveTo>
                  <a:lnTo>
                    <a:pt x="108" y="1"/>
                  </a:lnTo>
                  <a:cubicBezTo>
                    <a:pt x="1" y="48"/>
                    <a:pt x="1" y="96"/>
                    <a:pt x="96" y="167"/>
                  </a:cubicBezTo>
                  <a:cubicBezTo>
                    <a:pt x="179" y="120"/>
                    <a:pt x="227" y="60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2"/>
            <p:cNvSpPr/>
            <p:nvPr/>
          </p:nvSpPr>
          <p:spPr>
            <a:xfrm>
              <a:off x="5503650" y="3131500"/>
              <a:ext cx="4500" cy="4375"/>
            </a:xfrm>
            <a:custGeom>
              <a:avLst/>
              <a:gdLst/>
              <a:ahLst/>
              <a:cxnLst/>
              <a:rect l="l" t="t" r="r" b="b"/>
              <a:pathLst>
                <a:path w="180" h="175" extrusionOk="0">
                  <a:moveTo>
                    <a:pt x="88" y="1"/>
                  </a:moveTo>
                  <a:cubicBezTo>
                    <a:pt x="59" y="1"/>
                    <a:pt x="30" y="31"/>
                    <a:pt x="1" y="94"/>
                  </a:cubicBezTo>
                  <a:cubicBezTo>
                    <a:pt x="24" y="148"/>
                    <a:pt x="51" y="175"/>
                    <a:pt x="81" y="175"/>
                  </a:cubicBezTo>
                  <a:cubicBezTo>
                    <a:pt x="111" y="175"/>
                    <a:pt x="143" y="148"/>
                    <a:pt x="179" y="94"/>
                  </a:cubicBezTo>
                  <a:cubicBezTo>
                    <a:pt x="149" y="33"/>
                    <a:pt x="118" y="1"/>
                    <a:pt x="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2"/>
            <p:cNvSpPr/>
            <p:nvPr/>
          </p:nvSpPr>
          <p:spPr>
            <a:xfrm>
              <a:off x="5518525" y="31290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1" y="1"/>
                  </a:moveTo>
                  <a:cubicBezTo>
                    <a:pt x="20" y="53"/>
                    <a:pt x="40" y="83"/>
                    <a:pt x="63" y="83"/>
                  </a:cubicBezTo>
                  <a:cubicBezTo>
                    <a:pt x="82" y="83"/>
                    <a:pt x="105" y="62"/>
                    <a:pt x="132" y="13"/>
                  </a:cubicBezTo>
                  <a:cubicBezTo>
                    <a:pt x="96" y="1"/>
                    <a:pt x="49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2"/>
            <p:cNvSpPr/>
            <p:nvPr/>
          </p:nvSpPr>
          <p:spPr>
            <a:xfrm>
              <a:off x="6169500" y="3246075"/>
              <a:ext cx="1825" cy="1500"/>
            </a:xfrm>
            <a:custGeom>
              <a:avLst/>
              <a:gdLst/>
              <a:ahLst/>
              <a:cxnLst/>
              <a:rect l="l" t="t" r="r" b="b"/>
              <a:pathLst>
                <a:path w="73" h="60" extrusionOk="0">
                  <a:moveTo>
                    <a:pt x="1" y="0"/>
                  </a:moveTo>
                  <a:lnTo>
                    <a:pt x="49" y="40"/>
                  </a:lnTo>
                  <a:lnTo>
                    <a:pt x="49" y="40"/>
                  </a:lnTo>
                  <a:cubicBezTo>
                    <a:pt x="45" y="35"/>
                    <a:pt x="42" y="29"/>
                    <a:pt x="37" y="24"/>
                  </a:cubicBezTo>
                  <a:cubicBezTo>
                    <a:pt x="37" y="0"/>
                    <a:pt x="25" y="0"/>
                    <a:pt x="1" y="0"/>
                  </a:cubicBezTo>
                  <a:close/>
                  <a:moveTo>
                    <a:pt x="49" y="40"/>
                  </a:moveTo>
                  <a:cubicBezTo>
                    <a:pt x="53" y="46"/>
                    <a:pt x="59" y="53"/>
                    <a:pt x="72" y="60"/>
                  </a:cubicBezTo>
                  <a:lnTo>
                    <a:pt x="49" y="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2"/>
            <p:cNvSpPr/>
            <p:nvPr/>
          </p:nvSpPr>
          <p:spPr>
            <a:xfrm>
              <a:off x="5744450" y="2986075"/>
              <a:ext cx="19675" cy="3625"/>
            </a:xfrm>
            <a:custGeom>
              <a:avLst/>
              <a:gdLst/>
              <a:ahLst/>
              <a:cxnLst/>
              <a:rect l="l" t="t" r="r" b="b"/>
              <a:pathLst>
                <a:path w="787" h="145" extrusionOk="0">
                  <a:moveTo>
                    <a:pt x="345" y="1"/>
                  </a:moveTo>
                  <a:cubicBezTo>
                    <a:pt x="253" y="1"/>
                    <a:pt x="160" y="7"/>
                    <a:pt x="68" y="7"/>
                  </a:cubicBezTo>
                  <a:cubicBezTo>
                    <a:pt x="46" y="7"/>
                    <a:pt x="23" y="7"/>
                    <a:pt x="1" y="6"/>
                  </a:cubicBezTo>
                  <a:lnTo>
                    <a:pt x="1" y="6"/>
                  </a:lnTo>
                  <a:cubicBezTo>
                    <a:pt x="106" y="116"/>
                    <a:pt x="221" y="145"/>
                    <a:pt x="343" y="145"/>
                  </a:cubicBezTo>
                  <a:cubicBezTo>
                    <a:pt x="473" y="145"/>
                    <a:pt x="610" y="112"/>
                    <a:pt x="751" y="112"/>
                  </a:cubicBezTo>
                  <a:cubicBezTo>
                    <a:pt x="763" y="112"/>
                    <a:pt x="775" y="113"/>
                    <a:pt x="787" y="113"/>
                  </a:cubicBezTo>
                  <a:cubicBezTo>
                    <a:pt x="645" y="19"/>
                    <a:pt x="495" y="1"/>
                    <a:pt x="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2"/>
            <p:cNvSpPr/>
            <p:nvPr/>
          </p:nvSpPr>
          <p:spPr>
            <a:xfrm>
              <a:off x="5779275" y="2986200"/>
              <a:ext cx="11350" cy="3025"/>
            </a:xfrm>
            <a:custGeom>
              <a:avLst/>
              <a:gdLst/>
              <a:ahLst/>
              <a:cxnLst/>
              <a:rect l="l" t="t" r="r" b="b"/>
              <a:pathLst>
                <a:path w="454" h="121" extrusionOk="0">
                  <a:moveTo>
                    <a:pt x="184" y="1"/>
                  </a:moveTo>
                  <a:cubicBezTo>
                    <a:pt x="125" y="1"/>
                    <a:pt x="63" y="8"/>
                    <a:pt x="1" y="13"/>
                  </a:cubicBezTo>
                  <a:cubicBezTo>
                    <a:pt x="1" y="72"/>
                    <a:pt x="36" y="96"/>
                    <a:pt x="84" y="120"/>
                  </a:cubicBezTo>
                  <a:lnTo>
                    <a:pt x="453" y="120"/>
                  </a:lnTo>
                  <a:cubicBezTo>
                    <a:pt x="378" y="23"/>
                    <a:pt x="285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2"/>
            <p:cNvSpPr/>
            <p:nvPr/>
          </p:nvSpPr>
          <p:spPr>
            <a:xfrm>
              <a:off x="5764100" y="2987775"/>
              <a:ext cx="6275" cy="1150"/>
            </a:xfrm>
            <a:custGeom>
              <a:avLst/>
              <a:gdLst/>
              <a:ahLst/>
              <a:cxnLst/>
              <a:rect l="l" t="t" r="r" b="b"/>
              <a:pathLst>
                <a:path w="251" h="46" extrusionOk="0">
                  <a:moveTo>
                    <a:pt x="147" y="0"/>
                  </a:moveTo>
                  <a:cubicBezTo>
                    <a:pt x="101" y="0"/>
                    <a:pt x="53" y="19"/>
                    <a:pt x="1" y="45"/>
                  </a:cubicBezTo>
                  <a:lnTo>
                    <a:pt x="251" y="45"/>
                  </a:lnTo>
                  <a:cubicBezTo>
                    <a:pt x="218" y="13"/>
                    <a:pt x="184" y="0"/>
                    <a:pt x="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2"/>
            <p:cNvSpPr/>
            <p:nvPr/>
          </p:nvSpPr>
          <p:spPr>
            <a:xfrm>
              <a:off x="5774825" y="2986500"/>
              <a:ext cx="6850" cy="2725"/>
            </a:xfrm>
            <a:custGeom>
              <a:avLst/>
              <a:gdLst/>
              <a:ahLst/>
              <a:cxnLst/>
              <a:rect l="l" t="t" r="r" b="b"/>
              <a:pathLst>
                <a:path w="274" h="109" extrusionOk="0">
                  <a:moveTo>
                    <a:pt x="179" y="1"/>
                  </a:moveTo>
                  <a:cubicBezTo>
                    <a:pt x="119" y="25"/>
                    <a:pt x="60" y="60"/>
                    <a:pt x="0" y="108"/>
                  </a:cubicBezTo>
                  <a:lnTo>
                    <a:pt x="274" y="108"/>
                  </a:lnTo>
                  <a:cubicBezTo>
                    <a:pt x="238" y="72"/>
                    <a:pt x="214" y="25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2"/>
            <p:cNvSpPr/>
            <p:nvPr/>
          </p:nvSpPr>
          <p:spPr>
            <a:xfrm>
              <a:off x="5263450" y="2968650"/>
              <a:ext cx="13400" cy="45875"/>
            </a:xfrm>
            <a:custGeom>
              <a:avLst/>
              <a:gdLst/>
              <a:ahLst/>
              <a:cxnLst/>
              <a:rect l="l" t="t" r="r" b="b"/>
              <a:pathLst>
                <a:path w="536" h="1835" extrusionOk="0">
                  <a:moveTo>
                    <a:pt x="179" y="0"/>
                  </a:moveTo>
                  <a:cubicBezTo>
                    <a:pt x="119" y="501"/>
                    <a:pt x="60" y="1024"/>
                    <a:pt x="0" y="1536"/>
                  </a:cubicBezTo>
                  <a:cubicBezTo>
                    <a:pt x="12" y="1632"/>
                    <a:pt x="24" y="1751"/>
                    <a:pt x="131" y="1834"/>
                  </a:cubicBezTo>
                  <a:cubicBezTo>
                    <a:pt x="179" y="1620"/>
                    <a:pt x="119" y="1394"/>
                    <a:pt x="274" y="1239"/>
                  </a:cubicBezTo>
                  <a:cubicBezTo>
                    <a:pt x="298" y="1024"/>
                    <a:pt x="310" y="798"/>
                    <a:pt x="322" y="584"/>
                  </a:cubicBezTo>
                  <a:cubicBezTo>
                    <a:pt x="322" y="370"/>
                    <a:pt x="536" y="12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2"/>
            <p:cNvSpPr/>
            <p:nvPr/>
          </p:nvSpPr>
          <p:spPr>
            <a:xfrm>
              <a:off x="5562000" y="3166300"/>
              <a:ext cx="2700" cy="2100"/>
            </a:xfrm>
            <a:custGeom>
              <a:avLst/>
              <a:gdLst/>
              <a:ahLst/>
              <a:cxnLst/>
              <a:rect l="l" t="t" r="r" b="b"/>
              <a:pathLst>
                <a:path w="108" h="84" extrusionOk="0">
                  <a:moveTo>
                    <a:pt x="95" y="0"/>
                  </a:moveTo>
                  <a:lnTo>
                    <a:pt x="95" y="0"/>
                  </a:lnTo>
                  <a:cubicBezTo>
                    <a:pt x="0" y="36"/>
                    <a:pt x="36" y="48"/>
                    <a:pt x="107" y="84"/>
                  </a:cubicBezTo>
                  <a:cubicBezTo>
                    <a:pt x="107" y="48"/>
                    <a:pt x="107" y="24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2"/>
            <p:cNvSpPr/>
            <p:nvPr/>
          </p:nvSpPr>
          <p:spPr>
            <a:xfrm>
              <a:off x="6005200" y="3254400"/>
              <a:ext cx="15200" cy="4500"/>
            </a:xfrm>
            <a:custGeom>
              <a:avLst/>
              <a:gdLst/>
              <a:ahLst/>
              <a:cxnLst/>
              <a:rect l="l" t="t" r="r" b="b"/>
              <a:pathLst>
                <a:path w="608" h="180" extrusionOk="0">
                  <a:moveTo>
                    <a:pt x="334" y="0"/>
                  </a:moveTo>
                  <a:cubicBezTo>
                    <a:pt x="227" y="12"/>
                    <a:pt x="108" y="12"/>
                    <a:pt x="1" y="24"/>
                  </a:cubicBezTo>
                  <a:cubicBezTo>
                    <a:pt x="179" y="179"/>
                    <a:pt x="405" y="143"/>
                    <a:pt x="608" y="167"/>
                  </a:cubicBezTo>
                  <a:cubicBezTo>
                    <a:pt x="548" y="48"/>
                    <a:pt x="429" y="24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2"/>
            <p:cNvSpPr/>
            <p:nvPr/>
          </p:nvSpPr>
          <p:spPr>
            <a:xfrm>
              <a:off x="6026925" y="3258400"/>
              <a:ext cx="14925" cy="3475"/>
            </a:xfrm>
            <a:custGeom>
              <a:avLst/>
              <a:gdLst/>
              <a:ahLst/>
              <a:cxnLst/>
              <a:rect l="l" t="t" r="r" b="b"/>
              <a:pathLst>
                <a:path w="597" h="139" extrusionOk="0">
                  <a:moveTo>
                    <a:pt x="291" y="1"/>
                  </a:moveTo>
                  <a:cubicBezTo>
                    <a:pt x="195" y="1"/>
                    <a:pt x="95" y="19"/>
                    <a:pt x="1" y="19"/>
                  </a:cubicBezTo>
                  <a:cubicBezTo>
                    <a:pt x="126" y="111"/>
                    <a:pt x="263" y="138"/>
                    <a:pt x="407" y="138"/>
                  </a:cubicBezTo>
                  <a:cubicBezTo>
                    <a:pt x="469" y="138"/>
                    <a:pt x="532" y="133"/>
                    <a:pt x="596" y="126"/>
                  </a:cubicBezTo>
                  <a:cubicBezTo>
                    <a:pt x="507" y="25"/>
                    <a:pt x="401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2"/>
            <p:cNvSpPr/>
            <p:nvPr/>
          </p:nvSpPr>
          <p:spPr>
            <a:xfrm>
              <a:off x="5418225" y="3154675"/>
              <a:ext cx="125325" cy="24300"/>
            </a:xfrm>
            <a:custGeom>
              <a:avLst/>
              <a:gdLst/>
              <a:ahLst/>
              <a:cxnLst/>
              <a:rect l="l" t="t" r="r" b="b"/>
              <a:pathLst>
                <a:path w="5013" h="972" extrusionOk="0">
                  <a:moveTo>
                    <a:pt x="1155" y="1"/>
                  </a:moveTo>
                  <a:cubicBezTo>
                    <a:pt x="1096" y="13"/>
                    <a:pt x="1048" y="25"/>
                    <a:pt x="989" y="48"/>
                  </a:cubicBezTo>
                  <a:cubicBezTo>
                    <a:pt x="929" y="60"/>
                    <a:pt x="882" y="84"/>
                    <a:pt x="846" y="120"/>
                  </a:cubicBezTo>
                  <a:cubicBezTo>
                    <a:pt x="667" y="132"/>
                    <a:pt x="477" y="132"/>
                    <a:pt x="274" y="132"/>
                  </a:cubicBezTo>
                  <a:cubicBezTo>
                    <a:pt x="155" y="132"/>
                    <a:pt x="60" y="144"/>
                    <a:pt x="0" y="263"/>
                  </a:cubicBezTo>
                  <a:cubicBezTo>
                    <a:pt x="72" y="382"/>
                    <a:pt x="191" y="418"/>
                    <a:pt x="322" y="429"/>
                  </a:cubicBezTo>
                  <a:cubicBezTo>
                    <a:pt x="489" y="429"/>
                    <a:pt x="632" y="441"/>
                    <a:pt x="786" y="477"/>
                  </a:cubicBezTo>
                  <a:cubicBezTo>
                    <a:pt x="810" y="489"/>
                    <a:pt x="846" y="489"/>
                    <a:pt x="870" y="489"/>
                  </a:cubicBezTo>
                  <a:cubicBezTo>
                    <a:pt x="905" y="489"/>
                    <a:pt x="929" y="477"/>
                    <a:pt x="965" y="477"/>
                  </a:cubicBezTo>
                  <a:cubicBezTo>
                    <a:pt x="999" y="427"/>
                    <a:pt x="1030" y="402"/>
                    <a:pt x="1059" y="402"/>
                  </a:cubicBezTo>
                  <a:cubicBezTo>
                    <a:pt x="1093" y="402"/>
                    <a:pt x="1124" y="432"/>
                    <a:pt x="1155" y="489"/>
                  </a:cubicBezTo>
                  <a:cubicBezTo>
                    <a:pt x="1203" y="525"/>
                    <a:pt x="1263" y="537"/>
                    <a:pt x="1322" y="549"/>
                  </a:cubicBezTo>
                  <a:cubicBezTo>
                    <a:pt x="1382" y="549"/>
                    <a:pt x="1441" y="560"/>
                    <a:pt x="1501" y="560"/>
                  </a:cubicBezTo>
                  <a:lnTo>
                    <a:pt x="1941" y="560"/>
                  </a:lnTo>
                  <a:cubicBezTo>
                    <a:pt x="1962" y="559"/>
                    <a:pt x="1983" y="558"/>
                    <a:pt x="2003" y="558"/>
                  </a:cubicBezTo>
                  <a:cubicBezTo>
                    <a:pt x="2132" y="558"/>
                    <a:pt x="2246" y="588"/>
                    <a:pt x="2370" y="608"/>
                  </a:cubicBezTo>
                  <a:cubicBezTo>
                    <a:pt x="2441" y="620"/>
                    <a:pt x="2489" y="620"/>
                    <a:pt x="2560" y="620"/>
                  </a:cubicBezTo>
                  <a:cubicBezTo>
                    <a:pt x="2667" y="620"/>
                    <a:pt x="2810" y="680"/>
                    <a:pt x="2929" y="703"/>
                  </a:cubicBezTo>
                  <a:cubicBezTo>
                    <a:pt x="3410" y="754"/>
                    <a:pt x="3891" y="972"/>
                    <a:pt x="4385" y="972"/>
                  </a:cubicBezTo>
                  <a:cubicBezTo>
                    <a:pt x="4588" y="972"/>
                    <a:pt x="4793" y="935"/>
                    <a:pt x="5001" y="834"/>
                  </a:cubicBezTo>
                  <a:cubicBezTo>
                    <a:pt x="5001" y="787"/>
                    <a:pt x="5013" y="727"/>
                    <a:pt x="5013" y="668"/>
                  </a:cubicBezTo>
                  <a:cubicBezTo>
                    <a:pt x="4989" y="644"/>
                    <a:pt x="4989" y="596"/>
                    <a:pt x="4977" y="560"/>
                  </a:cubicBezTo>
                  <a:cubicBezTo>
                    <a:pt x="4894" y="537"/>
                    <a:pt x="4787" y="489"/>
                    <a:pt x="4692" y="465"/>
                  </a:cubicBezTo>
                  <a:lnTo>
                    <a:pt x="4656" y="489"/>
                  </a:lnTo>
                  <a:lnTo>
                    <a:pt x="4608" y="441"/>
                  </a:lnTo>
                  <a:cubicBezTo>
                    <a:pt x="4523" y="496"/>
                    <a:pt x="4438" y="532"/>
                    <a:pt x="4356" y="532"/>
                  </a:cubicBezTo>
                  <a:cubicBezTo>
                    <a:pt x="4277" y="532"/>
                    <a:pt x="4202" y="499"/>
                    <a:pt x="4132" y="418"/>
                  </a:cubicBezTo>
                  <a:cubicBezTo>
                    <a:pt x="3846" y="406"/>
                    <a:pt x="3560" y="406"/>
                    <a:pt x="3287" y="382"/>
                  </a:cubicBezTo>
                  <a:cubicBezTo>
                    <a:pt x="3203" y="370"/>
                    <a:pt x="3168" y="310"/>
                    <a:pt x="3120" y="263"/>
                  </a:cubicBezTo>
                  <a:cubicBezTo>
                    <a:pt x="3094" y="237"/>
                    <a:pt x="3068" y="218"/>
                    <a:pt x="3034" y="218"/>
                  </a:cubicBezTo>
                  <a:cubicBezTo>
                    <a:pt x="3020" y="218"/>
                    <a:pt x="3006" y="220"/>
                    <a:pt x="2989" y="227"/>
                  </a:cubicBezTo>
                  <a:cubicBezTo>
                    <a:pt x="2965" y="239"/>
                    <a:pt x="2941" y="251"/>
                    <a:pt x="2929" y="263"/>
                  </a:cubicBezTo>
                  <a:cubicBezTo>
                    <a:pt x="2918" y="291"/>
                    <a:pt x="2921" y="309"/>
                    <a:pt x="2928" y="320"/>
                  </a:cubicBezTo>
                  <a:lnTo>
                    <a:pt x="2928" y="320"/>
                  </a:lnTo>
                  <a:cubicBezTo>
                    <a:pt x="2923" y="317"/>
                    <a:pt x="2915" y="314"/>
                    <a:pt x="2906" y="310"/>
                  </a:cubicBezTo>
                  <a:cubicBezTo>
                    <a:pt x="2870" y="299"/>
                    <a:pt x="2882" y="227"/>
                    <a:pt x="2834" y="191"/>
                  </a:cubicBezTo>
                  <a:cubicBezTo>
                    <a:pt x="2775" y="168"/>
                    <a:pt x="2691" y="132"/>
                    <a:pt x="2608" y="132"/>
                  </a:cubicBezTo>
                  <a:cubicBezTo>
                    <a:pt x="2560" y="132"/>
                    <a:pt x="2513" y="132"/>
                    <a:pt x="2453" y="144"/>
                  </a:cubicBezTo>
                  <a:cubicBezTo>
                    <a:pt x="2406" y="168"/>
                    <a:pt x="2358" y="191"/>
                    <a:pt x="2310" y="227"/>
                  </a:cubicBezTo>
                  <a:cubicBezTo>
                    <a:pt x="2215" y="191"/>
                    <a:pt x="2096" y="144"/>
                    <a:pt x="1989" y="120"/>
                  </a:cubicBezTo>
                  <a:lnTo>
                    <a:pt x="1691" y="120"/>
                  </a:lnTo>
                  <a:cubicBezTo>
                    <a:pt x="1584" y="120"/>
                    <a:pt x="1477" y="72"/>
                    <a:pt x="1394" y="48"/>
                  </a:cubicBezTo>
                  <a:cubicBezTo>
                    <a:pt x="1322" y="13"/>
                    <a:pt x="1239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2"/>
            <p:cNvSpPr/>
            <p:nvPr/>
          </p:nvSpPr>
          <p:spPr>
            <a:xfrm>
              <a:off x="5474775" y="3150825"/>
              <a:ext cx="19375" cy="11625"/>
            </a:xfrm>
            <a:custGeom>
              <a:avLst/>
              <a:gdLst/>
              <a:ahLst/>
              <a:cxnLst/>
              <a:rect l="l" t="t" r="r" b="b"/>
              <a:pathLst>
                <a:path w="775" h="465" extrusionOk="0">
                  <a:moveTo>
                    <a:pt x="1" y="0"/>
                  </a:moveTo>
                  <a:cubicBezTo>
                    <a:pt x="24" y="143"/>
                    <a:pt x="36" y="274"/>
                    <a:pt x="60" y="405"/>
                  </a:cubicBezTo>
                  <a:lnTo>
                    <a:pt x="132" y="405"/>
                  </a:lnTo>
                  <a:cubicBezTo>
                    <a:pt x="167" y="387"/>
                    <a:pt x="200" y="378"/>
                    <a:pt x="233" y="378"/>
                  </a:cubicBezTo>
                  <a:cubicBezTo>
                    <a:pt x="266" y="378"/>
                    <a:pt x="298" y="387"/>
                    <a:pt x="334" y="405"/>
                  </a:cubicBezTo>
                  <a:cubicBezTo>
                    <a:pt x="429" y="405"/>
                    <a:pt x="501" y="417"/>
                    <a:pt x="596" y="429"/>
                  </a:cubicBezTo>
                  <a:cubicBezTo>
                    <a:pt x="596" y="453"/>
                    <a:pt x="608" y="453"/>
                    <a:pt x="632" y="464"/>
                  </a:cubicBezTo>
                  <a:cubicBezTo>
                    <a:pt x="667" y="464"/>
                    <a:pt x="691" y="453"/>
                    <a:pt x="727" y="417"/>
                  </a:cubicBezTo>
                  <a:cubicBezTo>
                    <a:pt x="775" y="369"/>
                    <a:pt x="775" y="333"/>
                    <a:pt x="727" y="286"/>
                  </a:cubicBezTo>
                  <a:lnTo>
                    <a:pt x="727" y="155"/>
                  </a:lnTo>
                  <a:cubicBezTo>
                    <a:pt x="596" y="107"/>
                    <a:pt x="405" y="155"/>
                    <a:pt x="298" y="24"/>
                  </a:cubicBezTo>
                  <a:cubicBezTo>
                    <a:pt x="191" y="24"/>
                    <a:pt x="96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2"/>
            <p:cNvSpPr/>
            <p:nvPr/>
          </p:nvSpPr>
          <p:spPr>
            <a:xfrm>
              <a:off x="5496500" y="3161825"/>
              <a:ext cx="4200" cy="3000"/>
            </a:xfrm>
            <a:custGeom>
              <a:avLst/>
              <a:gdLst/>
              <a:ahLst/>
              <a:cxnLst/>
              <a:rect l="l" t="t" r="r" b="b"/>
              <a:pathLst>
                <a:path w="168" h="120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72"/>
                    <a:pt x="96" y="120"/>
                    <a:pt x="168" y="120"/>
                  </a:cubicBezTo>
                  <a:cubicBezTo>
                    <a:pt x="120" y="84"/>
                    <a:pt x="60" y="3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2"/>
            <p:cNvSpPr/>
            <p:nvPr/>
          </p:nvSpPr>
          <p:spPr>
            <a:xfrm>
              <a:off x="5493225" y="3158250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" y="1"/>
                  </a:moveTo>
                  <a:lnTo>
                    <a:pt x="1" y="144"/>
                  </a:lnTo>
                  <a:lnTo>
                    <a:pt x="132" y="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2"/>
            <p:cNvSpPr/>
            <p:nvPr/>
          </p:nvSpPr>
          <p:spPr>
            <a:xfrm>
              <a:off x="5597425" y="3172775"/>
              <a:ext cx="5975" cy="3150"/>
            </a:xfrm>
            <a:custGeom>
              <a:avLst/>
              <a:gdLst/>
              <a:ahLst/>
              <a:cxnLst/>
              <a:rect l="l" t="t" r="r" b="b"/>
              <a:pathLst>
                <a:path w="239" h="126" extrusionOk="0">
                  <a:moveTo>
                    <a:pt x="137" y="1"/>
                  </a:moveTo>
                  <a:cubicBezTo>
                    <a:pt x="74" y="1"/>
                    <a:pt x="24" y="27"/>
                    <a:pt x="0" y="122"/>
                  </a:cubicBezTo>
                  <a:cubicBezTo>
                    <a:pt x="17" y="124"/>
                    <a:pt x="32" y="125"/>
                    <a:pt x="47" y="125"/>
                  </a:cubicBezTo>
                  <a:cubicBezTo>
                    <a:pt x="129" y="125"/>
                    <a:pt x="188" y="96"/>
                    <a:pt x="238" y="15"/>
                  </a:cubicBezTo>
                  <a:cubicBezTo>
                    <a:pt x="202" y="7"/>
                    <a:pt x="168" y="1"/>
                    <a:pt x="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2"/>
            <p:cNvSpPr/>
            <p:nvPr/>
          </p:nvSpPr>
          <p:spPr>
            <a:xfrm>
              <a:off x="6244225" y="3251425"/>
              <a:ext cx="2100" cy="1500"/>
            </a:xfrm>
            <a:custGeom>
              <a:avLst/>
              <a:gdLst/>
              <a:ahLst/>
              <a:cxnLst/>
              <a:rect l="l" t="t" r="r" b="b"/>
              <a:pathLst>
                <a:path w="84" h="60" extrusionOk="0">
                  <a:moveTo>
                    <a:pt x="84" y="0"/>
                  </a:moveTo>
                  <a:lnTo>
                    <a:pt x="84" y="0"/>
                  </a:lnTo>
                  <a:cubicBezTo>
                    <a:pt x="12" y="24"/>
                    <a:pt x="0" y="48"/>
                    <a:pt x="60" y="60"/>
                  </a:cubicBezTo>
                  <a:cubicBezTo>
                    <a:pt x="60" y="60"/>
                    <a:pt x="72" y="12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2"/>
            <p:cNvSpPr/>
            <p:nvPr/>
          </p:nvSpPr>
          <p:spPr>
            <a:xfrm>
              <a:off x="5355125" y="3149325"/>
              <a:ext cx="30375" cy="12275"/>
            </a:xfrm>
            <a:custGeom>
              <a:avLst/>
              <a:gdLst/>
              <a:ahLst/>
              <a:cxnLst/>
              <a:rect l="l" t="t" r="r" b="b"/>
              <a:pathLst>
                <a:path w="1215" h="491" extrusionOk="0">
                  <a:moveTo>
                    <a:pt x="358" y="1"/>
                  </a:moveTo>
                  <a:cubicBezTo>
                    <a:pt x="346" y="36"/>
                    <a:pt x="334" y="48"/>
                    <a:pt x="334" y="84"/>
                  </a:cubicBezTo>
                  <a:cubicBezTo>
                    <a:pt x="238" y="167"/>
                    <a:pt x="0" y="60"/>
                    <a:pt x="48" y="322"/>
                  </a:cubicBezTo>
                  <a:cubicBezTo>
                    <a:pt x="84" y="382"/>
                    <a:pt x="143" y="417"/>
                    <a:pt x="215" y="453"/>
                  </a:cubicBezTo>
                  <a:cubicBezTo>
                    <a:pt x="360" y="459"/>
                    <a:pt x="509" y="490"/>
                    <a:pt x="651" y="490"/>
                  </a:cubicBezTo>
                  <a:cubicBezTo>
                    <a:pt x="801" y="490"/>
                    <a:pt x="944" y="456"/>
                    <a:pt x="1072" y="322"/>
                  </a:cubicBezTo>
                  <a:lnTo>
                    <a:pt x="1215" y="96"/>
                  </a:lnTo>
                  <a:cubicBezTo>
                    <a:pt x="929" y="84"/>
                    <a:pt x="643" y="48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2"/>
            <p:cNvSpPr/>
            <p:nvPr/>
          </p:nvSpPr>
          <p:spPr>
            <a:xfrm>
              <a:off x="5345900" y="3075800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" y="1"/>
                  </a:moveTo>
                  <a:cubicBezTo>
                    <a:pt x="0" y="48"/>
                    <a:pt x="0" y="84"/>
                    <a:pt x="12" y="132"/>
                  </a:cubicBezTo>
                  <a:cubicBezTo>
                    <a:pt x="48" y="120"/>
                    <a:pt x="96" y="84"/>
                    <a:pt x="119" y="72"/>
                  </a:cubicBezTo>
                  <a:cubicBezTo>
                    <a:pt x="72" y="48"/>
                    <a:pt x="48" y="25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2"/>
            <p:cNvSpPr/>
            <p:nvPr/>
          </p:nvSpPr>
          <p:spPr>
            <a:xfrm>
              <a:off x="5353050" y="3014425"/>
              <a:ext cx="11025" cy="3475"/>
            </a:xfrm>
            <a:custGeom>
              <a:avLst/>
              <a:gdLst/>
              <a:ahLst/>
              <a:cxnLst/>
              <a:rect l="l" t="t" r="r" b="b"/>
              <a:pathLst>
                <a:path w="441" h="139" extrusionOk="0">
                  <a:moveTo>
                    <a:pt x="220" y="0"/>
                  </a:moveTo>
                  <a:cubicBezTo>
                    <a:pt x="146" y="0"/>
                    <a:pt x="71" y="9"/>
                    <a:pt x="0" y="27"/>
                  </a:cubicBezTo>
                  <a:cubicBezTo>
                    <a:pt x="67" y="105"/>
                    <a:pt x="137" y="139"/>
                    <a:pt x="207" y="139"/>
                  </a:cubicBezTo>
                  <a:cubicBezTo>
                    <a:pt x="286" y="139"/>
                    <a:pt x="365" y="96"/>
                    <a:pt x="441" y="27"/>
                  </a:cubicBezTo>
                  <a:cubicBezTo>
                    <a:pt x="369" y="9"/>
                    <a:pt x="295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2"/>
            <p:cNvSpPr/>
            <p:nvPr/>
          </p:nvSpPr>
          <p:spPr>
            <a:xfrm>
              <a:off x="5464650" y="2989475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" y="1"/>
                  </a:moveTo>
                  <a:cubicBezTo>
                    <a:pt x="25" y="49"/>
                    <a:pt x="72" y="72"/>
                    <a:pt x="120" y="12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2"/>
            <p:cNvSpPr/>
            <p:nvPr/>
          </p:nvSpPr>
          <p:spPr>
            <a:xfrm>
              <a:off x="5532225" y="3165400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0"/>
                  </a:moveTo>
                  <a:lnTo>
                    <a:pt x="60" y="48"/>
                  </a:lnTo>
                  <a:lnTo>
                    <a:pt x="155" y="48"/>
                  </a:lnTo>
                  <a:cubicBezTo>
                    <a:pt x="108" y="36"/>
                    <a:pt x="60" y="1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2"/>
            <p:cNvSpPr/>
            <p:nvPr/>
          </p:nvSpPr>
          <p:spPr>
            <a:xfrm>
              <a:off x="5531325" y="3163825"/>
              <a:ext cx="1525" cy="1300"/>
            </a:xfrm>
            <a:custGeom>
              <a:avLst/>
              <a:gdLst/>
              <a:ahLst/>
              <a:cxnLst/>
              <a:rect l="l" t="t" r="r" b="b"/>
              <a:pathLst>
                <a:path w="61" h="52" extrusionOk="0">
                  <a:moveTo>
                    <a:pt x="11" y="1"/>
                  </a:moveTo>
                  <a:cubicBezTo>
                    <a:pt x="4" y="1"/>
                    <a:pt x="1" y="7"/>
                    <a:pt x="1" y="16"/>
                  </a:cubicBezTo>
                  <a:cubicBezTo>
                    <a:pt x="1" y="40"/>
                    <a:pt x="37" y="40"/>
                    <a:pt x="60" y="52"/>
                  </a:cubicBezTo>
                  <a:cubicBezTo>
                    <a:pt x="39" y="15"/>
                    <a:pt x="21" y="1"/>
                    <a:pt x="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2"/>
            <p:cNvSpPr/>
            <p:nvPr/>
          </p:nvSpPr>
          <p:spPr>
            <a:xfrm>
              <a:off x="5547100" y="3165700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20" y="0"/>
                  </a:moveTo>
                  <a:lnTo>
                    <a:pt x="120" y="0"/>
                  </a:lnTo>
                  <a:cubicBezTo>
                    <a:pt x="60" y="24"/>
                    <a:pt x="25" y="48"/>
                    <a:pt x="1" y="119"/>
                  </a:cubicBezTo>
                  <a:cubicBezTo>
                    <a:pt x="84" y="108"/>
                    <a:pt x="120" y="6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2"/>
            <p:cNvSpPr/>
            <p:nvPr/>
          </p:nvSpPr>
          <p:spPr>
            <a:xfrm>
              <a:off x="5883450" y="3095650"/>
              <a:ext cx="45275" cy="45375"/>
            </a:xfrm>
            <a:custGeom>
              <a:avLst/>
              <a:gdLst/>
              <a:ahLst/>
              <a:cxnLst/>
              <a:rect l="l" t="t" r="r" b="b"/>
              <a:pathLst>
                <a:path w="1811" h="1815" extrusionOk="0">
                  <a:moveTo>
                    <a:pt x="1473" y="0"/>
                  </a:moveTo>
                  <a:cubicBezTo>
                    <a:pt x="1356" y="0"/>
                    <a:pt x="1223" y="46"/>
                    <a:pt x="1096" y="100"/>
                  </a:cubicBezTo>
                  <a:cubicBezTo>
                    <a:pt x="739" y="243"/>
                    <a:pt x="537" y="576"/>
                    <a:pt x="382" y="921"/>
                  </a:cubicBezTo>
                  <a:cubicBezTo>
                    <a:pt x="400" y="1040"/>
                    <a:pt x="404" y="1159"/>
                    <a:pt x="297" y="1159"/>
                  </a:cubicBezTo>
                  <a:cubicBezTo>
                    <a:pt x="265" y="1159"/>
                    <a:pt x="223" y="1148"/>
                    <a:pt x="168" y="1124"/>
                  </a:cubicBezTo>
                  <a:cubicBezTo>
                    <a:pt x="108" y="1136"/>
                    <a:pt x="60" y="1171"/>
                    <a:pt x="25" y="1219"/>
                  </a:cubicBezTo>
                  <a:cubicBezTo>
                    <a:pt x="1" y="1481"/>
                    <a:pt x="84" y="1707"/>
                    <a:pt x="346" y="1814"/>
                  </a:cubicBezTo>
                  <a:cubicBezTo>
                    <a:pt x="477" y="1683"/>
                    <a:pt x="596" y="1588"/>
                    <a:pt x="739" y="1481"/>
                  </a:cubicBezTo>
                  <a:cubicBezTo>
                    <a:pt x="834" y="1290"/>
                    <a:pt x="930" y="1112"/>
                    <a:pt x="1037" y="921"/>
                  </a:cubicBezTo>
                  <a:cubicBezTo>
                    <a:pt x="1132" y="493"/>
                    <a:pt x="1644" y="695"/>
                    <a:pt x="1811" y="397"/>
                  </a:cubicBezTo>
                  <a:cubicBezTo>
                    <a:pt x="1776" y="95"/>
                    <a:pt x="1641" y="0"/>
                    <a:pt x="1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2"/>
            <p:cNvSpPr/>
            <p:nvPr/>
          </p:nvSpPr>
          <p:spPr>
            <a:xfrm>
              <a:off x="5881075" y="3120750"/>
              <a:ext cx="8075" cy="5375"/>
            </a:xfrm>
            <a:custGeom>
              <a:avLst/>
              <a:gdLst/>
              <a:ahLst/>
              <a:cxnLst/>
              <a:rect l="l" t="t" r="r" b="b"/>
              <a:pathLst>
                <a:path w="323" h="215" extrusionOk="0">
                  <a:moveTo>
                    <a:pt x="203" y="1"/>
                  </a:moveTo>
                  <a:cubicBezTo>
                    <a:pt x="191" y="12"/>
                    <a:pt x="155" y="48"/>
                    <a:pt x="132" y="60"/>
                  </a:cubicBezTo>
                  <a:lnTo>
                    <a:pt x="1" y="60"/>
                  </a:lnTo>
                  <a:cubicBezTo>
                    <a:pt x="36" y="120"/>
                    <a:pt x="84" y="167"/>
                    <a:pt x="132" y="215"/>
                  </a:cubicBezTo>
                  <a:lnTo>
                    <a:pt x="251" y="215"/>
                  </a:lnTo>
                  <a:cubicBezTo>
                    <a:pt x="310" y="167"/>
                    <a:pt x="322" y="108"/>
                    <a:pt x="298" y="48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2"/>
            <p:cNvSpPr/>
            <p:nvPr/>
          </p:nvSpPr>
          <p:spPr>
            <a:xfrm>
              <a:off x="5877200" y="3118675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36"/>
                    <a:pt x="13" y="72"/>
                    <a:pt x="37" y="119"/>
                  </a:cubicBezTo>
                  <a:cubicBezTo>
                    <a:pt x="60" y="131"/>
                    <a:pt x="96" y="143"/>
                    <a:pt x="132" y="143"/>
                  </a:cubicBezTo>
                  <a:cubicBezTo>
                    <a:pt x="108" y="84"/>
                    <a:pt x="60" y="36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2"/>
            <p:cNvSpPr/>
            <p:nvPr/>
          </p:nvSpPr>
          <p:spPr>
            <a:xfrm>
              <a:off x="5873050" y="3100500"/>
              <a:ext cx="4475" cy="11050"/>
            </a:xfrm>
            <a:custGeom>
              <a:avLst/>
              <a:gdLst/>
              <a:ahLst/>
              <a:cxnLst/>
              <a:rect l="l" t="t" r="r" b="b"/>
              <a:pathLst>
                <a:path w="179" h="442" extrusionOk="0">
                  <a:moveTo>
                    <a:pt x="24" y="1"/>
                  </a:moveTo>
                  <a:cubicBezTo>
                    <a:pt x="24" y="168"/>
                    <a:pt x="0" y="334"/>
                    <a:pt x="155" y="441"/>
                  </a:cubicBezTo>
                  <a:cubicBezTo>
                    <a:pt x="155" y="275"/>
                    <a:pt x="179" y="108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2"/>
            <p:cNvSpPr/>
            <p:nvPr/>
          </p:nvSpPr>
          <p:spPr>
            <a:xfrm>
              <a:off x="5442325" y="3147850"/>
              <a:ext cx="25625" cy="11950"/>
            </a:xfrm>
            <a:custGeom>
              <a:avLst/>
              <a:gdLst/>
              <a:ahLst/>
              <a:cxnLst/>
              <a:rect l="l" t="t" r="r" b="b"/>
              <a:pathLst>
                <a:path w="1025" h="478" extrusionOk="0">
                  <a:moveTo>
                    <a:pt x="13" y="0"/>
                  </a:moveTo>
                  <a:cubicBezTo>
                    <a:pt x="13" y="95"/>
                    <a:pt x="1" y="179"/>
                    <a:pt x="1" y="274"/>
                  </a:cubicBezTo>
                  <a:cubicBezTo>
                    <a:pt x="13" y="286"/>
                    <a:pt x="25" y="310"/>
                    <a:pt x="49" y="333"/>
                  </a:cubicBezTo>
                  <a:cubicBezTo>
                    <a:pt x="108" y="345"/>
                    <a:pt x="144" y="369"/>
                    <a:pt x="191" y="393"/>
                  </a:cubicBezTo>
                  <a:cubicBezTo>
                    <a:pt x="287" y="405"/>
                    <a:pt x="370" y="405"/>
                    <a:pt x="465" y="417"/>
                  </a:cubicBezTo>
                  <a:cubicBezTo>
                    <a:pt x="519" y="470"/>
                    <a:pt x="592" y="477"/>
                    <a:pt x="661" y="477"/>
                  </a:cubicBezTo>
                  <a:cubicBezTo>
                    <a:pt x="684" y="477"/>
                    <a:pt x="706" y="476"/>
                    <a:pt x="727" y="476"/>
                  </a:cubicBezTo>
                  <a:cubicBezTo>
                    <a:pt x="834" y="476"/>
                    <a:pt x="930" y="476"/>
                    <a:pt x="1013" y="405"/>
                  </a:cubicBezTo>
                  <a:cubicBezTo>
                    <a:pt x="1025" y="83"/>
                    <a:pt x="715" y="119"/>
                    <a:pt x="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2"/>
            <p:cNvSpPr/>
            <p:nvPr/>
          </p:nvSpPr>
          <p:spPr>
            <a:xfrm>
              <a:off x="5439350" y="3154675"/>
              <a:ext cx="4800" cy="3300"/>
            </a:xfrm>
            <a:custGeom>
              <a:avLst/>
              <a:gdLst/>
              <a:ahLst/>
              <a:cxnLst/>
              <a:rect l="l" t="t" r="r" b="b"/>
              <a:pathLst>
                <a:path w="192" h="132" extrusionOk="0">
                  <a:moveTo>
                    <a:pt x="13" y="1"/>
                  </a:moveTo>
                  <a:cubicBezTo>
                    <a:pt x="1" y="48"/>
                    <a:pt x="1" y="72"/>
                    <a:pt x="1" y="120"/>
                  </a:cubicBezTo>
                  <a:cubicBezTo>
                    <a:pt x="48" y="132"/>
                    <a:pt x="108" y="132"/>
                    <a:pt x="144" y="132"/>
                  </a:cubicBezTo>
                  <a:cubicBezTo>
                    <a:pt x="191" y="84"/>
                    <a:pt x="191" y="48"/>
                    <a:pt x="144" y="13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2"/>
            <p:cNvSpPr/>
            <p:nvPr/>
          </p:nvSpPr>
          <p:spPr>
            <a:xfrm>
              <a:off x="5589975" y="3286850"/>
              <a:ext cx="35450" cy="10725"/>
            </a:xfrm>
            <a:custGeom>
              <a:avLst/>
              <a:gdLst/>
              <a:ahLst/>
              <a:cxnLst/>
              <a:rect l="l" t="t" r="r" b="b"/>
              <a:pathLst>
                <a:path w="1418" h="429" extrusionOk="0">
                  <a:moveTo>
                    <a:pt x="655" y="0"/>
                  </a:moveTo>
                  <a:cubicBezTo>
                    <a:pt x="584" y="0"/>
                    <a:pt x="512" y="12"/>
                    <a:pt x="429" y="24"/>
                  </a:cubicBezTo>
                  <a:cubicBezTo>
                    <a:pt x="334" y="179"/>
                    <a:pt x="48" y="72"/>
                    <a:pt x="0" y="322"/>
                  </a:cubicBezTo>
                  <a:lnTo>
                    <a:pt x="0" y="429"/>
                  </a:lnTo>
                  <a:lnTo>
                    <a:pt x="989" y="429"/>
                  </a:lnTo>
                  <a:cubicBezTo>
                    <a:pt x="1018" y="399"/>
                    <a:pt x="1051" y="384"/>
                    <a:pt x="1084" y="384"/>
                  </a:cubicBezTo>
                  <a:cubicBezTo>
                    <a:pt x="1117" y="384"/>
                    <a:pt x="1149" y="399"/>
                    <a:pt x="1179" y="429"/>
                  </a:cubicBezTo>
                  <a:cubicBezTo>
                    <a:pt x="1274" y="429"/>
                    <a:pt x="1370" y="417"/>
                    <a:pt x="1417" y="310"/>
                  </a:cubicBezTo>
                  <a:cubicBezTo>
                    <a:pt x="1239" y="12"/>
                    <a:pt x="941" y="24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2"/>
            <p:cNvSpPr/>
            <p:nvPr/>
          </p:nvSpPr>
          <p:spPr>
            <a:xfrm>
              <a:off x="5476875" y="3456325"/>
              <a:ext cx="360775" cy="36850"/>
            </a:xfrm>
            <a:custGeom>
              <a:avLst/>
              <a:gdLst/>
              <a:ahLst/>
              <a:cxnLst/>
              <a:rect l="l" t="t" r="r" b="b"/>
              <a:pathLst>
                <a:path w="14431" h="1474" extrusionOk="0">
                  <a:moveTo>
                    <a:pt x="2428" y="1"/>
                  </a:moveTo>
                  <a:cubicBezTo>
                    <a:pt x="1952" y="1"/>
                    <a:pt x="1492" y="165"/>
                    <a:pt x="1012" y="186"/>
                  </a:cubicBezTo>
                  <a:cubicBezTo>
                    <a:pt x="969" y="186"/>
                    <a:pt x="924" y="183"/>
                    <a:pt x="879" y="183"/>
                  </a:cubicBezTo>
                  <a:cubicBezTo>
                    <a:pt x="801" y="183"/>
                    <a:pt x="723" y="193"/>
                    <a:pt x="655" y="246"/>
                  </a:cubicBezTo>
                  <a:lnTo>
                    <a:pt x="655" y="258"/>
                  </a:lnTo>
                  <a:cubicBezTo>
                    <a:pt x="607" y="305"/>
                    <a:pt x="548" y="341"/>
                    <a:pt x="512" y="389"/>
                  </a:cubicBezTo>
                  <a:cubicBezTo>
                    <a:pt x="512" y="401"/>
                    <a:pt x="488" y="425"/>
                    <a:pt x="464" y="436"/>
                  </a:cubicBezTo>
                  <a:cubicBezTo>
                    <a:pt x="452" y="440"/>
                    <a:pt x="442" y="443"/>
                    <a:pt x="432" y="443"/>
                  </a:cubicBezTo>
                  <a:cubicBezTo>
                    <a:pt x="411" y="443"/>
                    <a:pt x="393" y="432"/>
                    <a:pt x="369" y="401"/>
                  </a:cubicBezTo>
                  <a:cubicBezTo>
                    <a:pt x="333" y="365"/>
                    <a:pt x="274" y="317"/>
                    <a:pt x="226" y="270"/>
                  </a:cubicBezTo>
                  <a:lnTo>
                    <a:pt x="226" y="270"/>
                  </a:lnTo>
                  <a:cubicBezTo>
                    <a:pt x="0" y="627"/>
                    <a:pt x="60" y="758"/>
                    <a:pt x="464" y="841"/>
                  </a:cubicBezTo>
                  <a:cubicBezTo>
                    <a:pt x="627" y="873"/>
                    <a:pt x="795" y="875"/>
                    <a:pt x="965" y="875"/>
                  </a:cubicBezTo>
                  <a:cubicBezTo>
                    <a:pt x="995" y="875"/>
                    <a:pt x="1026" y="875"/>
                    <a:pt x="1057" y="875"/>
                  </a:cubicBezTo>
                  <a:cubicBezTo>
                    <a:pt x="1303" y="875"/>
                    <a:pt x="1550" y="880"/>
                    <a:pt x="1786" y="972"/>
                  </a:cubicBezTo>
                  <a:cubicBezTo>
                    <a:pt x="2025" y="1006"/>
                    <a:pt x="2269" y="1021"/>
                    <a:pt x="2515" y="1021"/>
                  </a:cubicBezTo>
                  <a:cubicBezTo>
                    <a:pt x="2784" y="1021"/>
                    <a:pt x="3054" y="1003"/>
                    <a:pt x="3322" y="972"/>
                  </a:cubicBezTo>
                  <a:cubicBezTo>
                    <a:pt x="3596" y="915"/>
                    <a:pt x="3874" y="891"/>
                    <a:pt x="4154" y="891"/>
                  </a:cubicBezTo>
                  <a:cubicBezTo>
                    <a:pt x="4396" y="891"/>
                    <a:pt x="4639" y="909"/>
                    <a:pt x="4882" y="936"/>
                  </a:cubicBezTo>
                  <a:cubicBezTo>
                    <a:pt x="6676" y="1143"/>
                    <a:pt x="8461" y="1474"/>
                    <a:pt x="10283" y="1474"/>
                  </a:cubicBezTo>
                  <a:cubicBezTo>
                    <a:pt x="10565" y="1474"/>
                    <a:pt x="10848" y="1466"/>
                    <a:pt x="11132" y="1448"/>
                  </a:cubicBezTo>
                  <a:cubicBezTo>
                    <a:pt x="11204" y="1448"/>
                    <a:pt x="11275" y="1437"/>
                    <a:pt x="11359" y="1413"/>
                  </a:cubicBezTo>
                  <a:cubicBezTo>
                    <a:pt x="11468" y="1387"/>
                    <a:pt x="11577" y="1362"/>
                    <a:pt x="11691" y="1362"/>
                  </a:cubicBezTo>
                  <a:cubicBezTo>
                    <a:pt x="11738" y="1362"/>
                    <a:pt x="11786" y="1367"/>
                    <a:pt x="11835" y="1377"/>
                  </a:cubicBezTo>
                  <a:cubicBezTo>
                    <a:pt x="11900" y="1383"/>
                    <a:pt x="11963" y="1386"/>
                    <a:pt x="12024" y="1386"/>
                  </a:cubicBezTo>
                  <a:cubicBezTo>
                    <a:pt x="12085" y="1386"/>
                    <a:pt x="12144" y="1383"/>
                    <a:pt x="12204" y="1377"/>
                  </a:cubicBezTo>
                  <a:cubicBezTo>
                    <a:pt x="12265" y="1360"/>
                    <a:pt x="12332" y="1349"/>
                    <a:pt x="12397" y="1349"/>
                  </a:cubicBezTo>
                  <a:cubicBezTo>
                    <a:pt x="12420" y="1349"/>
                    <a:pt x="12444" y="1350"/>
                    <a:pt x="12466" y="1353"/>
                  </a:cubicBezTo>
                  <a:cubicBezTo>
                    <a:pt x="12728" y="1413"/>
                    <a:pt x="12978" y="1437"/>
                    <a:pt x="13240" y="1437"/>
                  </a:cubicBezTo>
                  <a:cubicBezTo>
                    <a:pt x="13347" y="1437"/>
                    <a:pt x="13454" y="1413"/>
                    <a:pt x="13561" y="1401"/>
                  </a:cubicBezTo>
                  <a:cubicBezTo>
                    <a:pt x="13633" y="1401"/>
                    <a:pt x="13692" y="1389"/>
                    <a:pt x="13764" y="1353"/>
                  </a:cubicBezTo>
                  <a:cubicBezTo>
                    <a:pt x="13978" y="1222"/>
                    <a:pt x="14430" y="1437"/>
                    <a:pt x="14359" y="925"/>
                  </a:cubicBezTo>
                  <a:cubicBezTo>
                    <a:pt x="14175" y="808"/>
                    <a:pt x="13975" y="783"/>
                    <a:pt x="13772" y="783"/>
                  </a:cubicBezTo>
                  <a:cubicBezTo>
                    <a:pt x="13621" y="783"/>
                    <a:pt x="13469" y="797"/>
                    <a:pt x="13320" y="797"/>
                  </a:cubicBezTo>
                  <a:cubicBezTo>
                    <a:pt x="13281" y="797"/>
                    <a:pt x="13242" y="796"/>
                    <a:pt x="13204" y="794"/>
                  </a:cubicBezTo>
                  <a:lnTo>
                    <a:pt x="12990" y="794"/>
                  </a:lnTo>
                  <a:cubicBezTo>
                    <a:pt x="12906" y="782"/>
                    <a:pt x="12811" y="782"/>
                    <a:pt x="12728" y="758"/>
                  </a:cubicBezTo>
                  <a:lnTo>
                    <a:pt x="12549" y="758"/>
                  </a:lnTo>
                  <a:cubicBezTo>
                    <a:pt x="12442" y="770"/>
                    <a:pt x="12335" y="806"/>
                    <a:pt x="12228" y="806"/>
                  </a:cubicBezTo>
                  <a:cubicBezTo>
                    <a:pt x="12132" y="806"/>
                    <a:pt x="12025" y="758"/>
                    <a:pt x="11918" y="746"/>
                  </a:cubicBezTo>
                  <a:cubicBezTo>
                    <a:pt x="11888" y="740"/>
                    <a:pt x="11865" y="737"/>
                    <a:pt x="11839" y="737"/>
                  </a:cubicBezTo>
                  <a:cubicBezTo>
                    <a:pt x="11814" y="737"/>
                    <a:pt x="11787" y="740"/>
                    <a:pt x="11751" y="746"/>
                  </a:cubicBezTo>
                  <a:cubicBezTo>
                    <a:pt x="11711" y="756"/>
                    <a:pt x="11671" y="760"/>
                    <a:pt x="11632" y="760"/>
                  </a:cubicBezTo>
                  <a:cubicBezTo>
                    <a:pt x="11533" y="760"/>
                    <a:pt x="11437" y="732"/>
                    <a:pt x="11335" y="698"/>
                  </a:cubicBezTo>
                  <a:cubicBezTo>
                    <a:pt x="11192" y="663"/>
                    <a:pt x="11037" y="603"/>
                    <a:pt x="10894" y="555"/>
                  </a:cubicBezTo>
                  <a:cubicBezTo>
                    <a:pt x="10811" y="544"/>
                    <a:pt x="10704" y="508"/>
                    <a:pt x="10597" y="508"/>
                  </a:cubicBezTo>
                  <a:cubicBezTo>
                    <a:pt x="10510" y="502"/>
                    <a:pt x="10422" y="501"/>
                    <a:pt x="10334" y="501"/>
                  </a:cubicBezTo>
                  <a:cubicBezTo>
                    <a:pt x="10304" y="501"/>
                    <a:pt x="10275" y="501"/>
                    <a:pt x="10245" y="501"/>
                  </a:cubicBezTo>
                  <a:cubicBezTo>
                    <a:pt x="10008" y="501"/>
                    <a:pt x="9767" y="496"/>
                    <a:pt x="9537" y="401"/>
                  </a:cubicBezTo>
                  <a:cubicBezTo>
                    <a:pt x="9442" y="389"/>
                    <a:pt x="9335" y="365"/>
                    <a:pt x="9215" y="365"/>
                  </a:cubicBezTo>
                  <a:cubicBezTo>
                    <a:pt x="9102" y="355"/>
                    <a:pt x="8988" y="353"/>
                    <a:pt x="8874" y="353"/>
                  </a:cubicBezTo>
                  <a:cubicBezTo>
                    <a:pt x="8819" y="353"/>
                    <a:pt x="8764" y="354"/>
                    <a:pt x="8710" y="354"/>
                  </a:cubicBezTo>
                  <a:cubicBezTo>
                    <a:pt x="8469" y="354"/>
                    <a:pt x="8227" y="347"/>
                    <a:pt x="7989" y="270"/>
                  </a:cubicBezTo>
                  <a:cubicBezTo>
                    <a:pt x="7846" y="222"/>
                    <a:pt x="7691" y="210"/>
                    <a:pt x="7549" y="210"/>
                  </a:cubicBezTo>
                  <a:cubicBezTo>
                    <a:pt x="7275" y="210"/>
                    <a:pt x="7013" y="198"/>
                    <a:pt x="6763" y="103"/>
                  </a:cubicBezTo>
                  <a:cubicBezTo>
                    <a:pt x="6548" y="67"/>
                    <a:pt x="6358" y="44"/>
                    <a:pt x="6144" y="44"/>
                  </a:cubicBezTo>
                  <a:cubicBezTo>
                    <a:pt x="5985" y="40"/>
                    <a:pt x="5827" y="39"/>
                    <a:pt x="5668" y="39"/>
                  </a:cubicBezTo>
                  <a:cubicBezTo>
                    <a:pt x="5106" y="39"/>
                    <a:pt x="4540" y="55"/>
                    <a:pt x="3972" y="55"/>
                  </a:cubicBezTo>
                  <a:cubicBezTo>
                    <a:pt x="3514" y="55"/>
                    <a:pt x="3055" y="45"/>
                    <a:pt x="2596" y="8"/>
                  </a:cubicBezTo>
                  <a:cubicBezTo>
                    <a:pt x="2540" y="3"/>
                    <a:pt x="2484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2"/>
            <p:cNvSpPr/>
            <p:nvPr/>
          </p:nvSpPr>
          <p:spPr>
            <a:xfrm>
              <a:off x="5433100" y="3188425"/>
              <a:ext cx="55700" cy="209475"/>
            </a:xfrm>
            <a:custGeom>
              <a:avLst/>
              <a:gdLst/>
              <a:ahLst/>
              <a:cxnLst/>
              <a:rect l="l" t="t" r="r" b="b"/>
              <a:pathLst>
                <a:path w="2228" h="8379" extrusionOk="0">
                  <a:moveTo>
                    <a:pt x="680" y="1"/>
                  </a:moveTo>
                  <a:cubicBezTo>
                    <a:pt x="630" y="1"/>
                    <a:pt x="582" y="15"/>
                    <a:pt x="537" y="44"/>
                  </a:cubicBezTo>
                  <a:cubicBezTo>
                    <a:pt x="477" y="163"/>
                    <a:pt x="477" y="270"/>
                    <a:pt x="560" y="353"/>
                  </a:cubicBezTo>
                  <a:cubicBezTo>
                    <a:pt x="513" y="996"/>
                    <a:pt x="429" y="1639"/>
                    <a:pt x="132" y="2223"/>
                  </a:cubicBezTo>
                  <a:cubicBezTo>
                    <a:pt x="84" y="2258"/>
                    <a:pt x="84" y="2330"/>
                    <a:pt x="132" y="2366"/>
                  </a:cubicBezTo>
                  <a:lnTo>
                    <a:pt x="132" y="2497"/>
                  </a:lnTo>
                  <a:cubicBezTo>
                    <a:pt x="60" y="2592"/>
                    <a:pt x="84" y="2723"/>
                    <a:pt x="1" y="2794"/>
                  </a:cubicBezTo>
                  <a:cubicBezTo>
                    <a:pt x="37" y="2889"/>
                    <a:pt x="96" y="2997"/>
                    <a:pt x="144" y="3080"/>
                  </a:cubicBezTo>
                  <a:cubicBezTo>
                    <a:pt x="370" y="3294"/>
                    <a:pt x="322" y="3544"/>
                    <a:pt x="334" y="3794"/>
                  </a:cubicBezTo>
                  <a:cubicBezTo>
                    <a:pt x="298" y="3985"/>
                    <a:pt x="441" y="4140"/>
                    <a:pt x="501" y="4306"/>
                  </a:cubicBezTo>
                  <a:cubicBezTo>
                    <a:pt x="501" y="4366"/>
                    <a:pt x="513" y="4425"/>
                    <a:pt x="513" y="4485"/>
                  </a:cubicBezTo>
                  <a:cubicBezTo>
                    <a:pt x="548" y="4568"/>
                    <a:pt x="572" y="4640"/>
                    <a:pt x="572" y="4735"/>
                  </a:cubicBezTo>
                  <a:lnTo>
                    <a:pt x="572" y="4985"/>
                  </a:lnTo>
                  <a:lnTo>
                    <a:pt x="572" y="5152"/>
                  </a:lnTo>
                  <a:cubicBezTo>
                    <a:pt x="572" y="5283"/>
                    <a:pt x="596" y="5426"/>
                    <a:pt x="632" y="5556"/>
                  </a:cubicBezTo>
                  <a:cubicBezTo>
                    <a:pt x="656" y="5640"/>
                    <a:pt x="739" y="5735"/>
                    <a:pt x="668" y="5842"/>
                  </a:cubicBezTo>
                  <a:cubicBezTo>
                    <a:pt x="668" y="5878"/>
                    <a:pt x="668" y="5937"/>
                    <a:pt x="679" y="5985"/>
                  </a:cubicBezTo>
                  <a:cubicBezTo>
                    <a:pt x="715" y="6057"/>
                    <a:pt x="727" y="6152"/>
                    <a:pt x="727" y="6223"/>
                  </a:cubicBezTo>
                  <a:cubicBezTo>
                    <a:pt x="727" y="6271"/>
                    <a:pt x="739" y="6330"/>
                    <a:pt x="739" y="6390"/>
                  </a:cubicBezTo>
                  <a:cubicBezTo>
                    <a:pt x="751" y="6438"/>
                    <a:pt x="775" y="6497"/>
                    <a:pt x="787" y="6557"/>
                  </a:cubicBezTo>
                  <a:cubicBezTo>
                    <a:pt x="810" y="6795"/>
                    <a:pt x="787" y="7045"/>
                    <a:pt x="799" y="7283"/>
                  </a:cubicBezTo>
                  <a:cubicBezTo>
                    <a:pt x="810" y="7402"/>
                    <a:pt x="894" y="7473"/>
                    <a:pt x="977" y="7569"/>
                  </a:cubicBezTo>
                  <a:cubicBezTo>
                    <a:pt x="1049" y="7640"/>
                    <a:pt x="1096" y="7723"/>
                    <a:pt x="1144" y="7831"/>
                  </a:cubicBezTo>
                  <a:cubicBezTo>
                    <a:pt x="1156" y="7926"/>
                    <a:pt x="1191" y="7997"/>
                    <a:pt x="1227" y="8057"/>
                  </a:cubicBezTo>
                  <a:cubicBezTo>
                    <a:pt x="1251" y="8069"/>
                    <a:pt x="1275" y="8081"/>
                    <a:pt x="1287" y="8104"/>
                  </a:cubicBezTo>
                  <a:cubicBezTo>
                    <a:pt x="1334" y="8164"/>
                    <a:pt x="1394" y="8200"/>
                    <a:pt x="1441" y="8247"/>
                  </a:cubicBezTo>
                  <a:cubicBezTo>
                    <a:pt x="1441" y="8259"/>
                    <a:pt x="1453" y="8259"/>
                    <a:pt x="1489" y="8283"/>
                  </a:cubicBezTo>
                  <a:cubicBezTo>
                    <a:pt x="1495" y="8286"/>
                    <a:pt x="1502" y="8287"/>
                    <a:pt x="1509" y="8287"/>
                  </a:cubicBezTo>
                  <a:cubicBezTo>
                    <a:pt x="1530" y="8287"/>
                    <a:pt x="1555" y="8274"/>
                    <a:pt x="1572" y="8247"/>
                  </a:cubicBezTo>
                  <a:cubicBezTo>
                    <a:pt x="1751" y="8295"/>
                    <a:pt x="1942" y="8343"/>
                    <a:pt x="2120" y="8378"/>
                  </a:cubicBezTo>
                  <a:cubicBezTo>
                    <a:pt x="2227" y="8307"/>
                    <a:pt x="2227" y="8200"/>
                    <a:pt x="2156" y="8104"/>
                  </a:cubicBezTo>
                  <a:cubicBezTo>
                    <a:pt x="2144" y="8045"/>
                    <a:pt x="2108" y="7997"/>
                    <a:pt x="2096" y="7938"/>
                  </a:cubicBezTo>
                  <a:cubicBezTo>
                    <a:pt x="1965" y="7783"/>
                    <a:pt x="1977" y="7652"/>
                    <a:pt x="2108" y="7533"/>
                  </a:cubicBezTo>
                  <a:lnTo>
                    <a:pt x="2108" y="7235"/>
                  </a:lnTo>
                  <a:cubicBezTo>
                    <a:pt x="2037" y="7128"/>
                    <a:pt x="1942" y="7045"/>
                    <a:pt x="1858" y="6950"/>
                  </a:cubicBezTo>
                  <a:cubicBezTo>
                    <a:pt x="1788" y="7045"/>
                    <a:pt x="1712" y="7096"/>
                    <a:pt x="1634" y="7096"/>
                  </a:cubicBezTo>
                  <a:cubicBezTo>
                    <a:pt x="1566" y="7096"/>
                    <a:pt x="1496" y="7057"/>
                    <a:pt x="1430" y="6973"/>
                  </a:cubicBezTo>
                  <a:lnTo>
                    <a:pt x="1430" y="6890"/>
                  </a:lnTo>
                  <a:cubicBezTo>
                    <a:pt x="1430" y="6854"/>
                    <a:pt x="1406" y="6783"/>
                    <a:pt x="1394" y="6747"/>
                  </a:cubicBezTo>
                  <a:cubicBezTo>
                    <a:pt x="1370" y="6699"/>
                    <a:pt x="1346" y="6652"/>
                    <a:pt x="1322" y="6616"/>
                  </a:cubicBezTo>
                  <a:cubicBezTo>
                    <a:pt x="1275" y="6521"/>
                    <a:pt x="1251" y="6414"/>
                    <a:pt x="1203" y="6330"/>
                  </a:cubicBezTo>
                  <a:cubicBezTo>
                    <a:pt x="1168" y="6283"/>
                    <a:pt x="1156" y="6235"/>
                    <a:pt x="1156" y="6176"/>
                  </a:cubicBezTo>
                  <a:lnTo>
                    <a:pt x="1156" y="6140"/>
                  </a:lnTo>
                  <a:lnTo>
                    <a:pt x="1108" y="6104"/>
                  </a:lnTo>
                  <a:cubicBezTo>
                    <a:pt x="918" y="5795"/>
                    <a:pt x="1156" y="5485"/>
                    <a:pt x="1144" y="5164"/>
                  </a:cubicBezTo>
                  <a:cubicBezTo>
                    <a:pt x="1144" y="5045"/>
                    <a:pt x="1132" y="4961"/>
                    <a:pt x="1084" y="4854"/>
                  </a:cubicBezTo>
                  <a:cubicBezTo>
                    <a:pt x="977" y="4771"/>
                    <a:pt x="965" y="4675"/>
                    <a:pt x="1084" y="4592"/>
                  </a:cubicBezTo>
                  <a:cubicBezTo>
                    <a:pt x="1168" y="4306"/>
                    <a:pt x="1037" y="4116"/>
                    <a:pt x="858" y="3937"/>
                  </a:cubicBezTo>
                  <a:cubicBezTo>
                    <a:pt x="846" y="3842"/>
                    <a:pt x="846" y="3759"/>
                    <a:pt x="834" y="3663"/>
                  </a:cubicBezTo>
                  <a:cubicBezTo>
                    <a:pt x="679" y="3437"/>
                    <a:pt x="858" y="3163"/>
                    <a:pt x="715" y="2937"/>
                  </a:cubicBezTo>
                  <a:cubicBezTo>
                    <a:pt x="453" y="2592"/>
                    <a:pt x="513" y="2235"/>
                    <a:pt x="632" y="1866"/>
                  </a:cubicBezTo>
                  <a:lnTo>
                    <a:pt x="989" y="794"/>
                  </a:lnTo>
                  <a:cubicBezTo>
                    <a:pt x="1049" y="711"/>
                    <a:pt x="1156" y="687"/>
                    <a:pt x="1227" y="627"/>
                  </a:cubicBezTo>
                  <a:cubicBezTo>
                    <a:pt x="1346" y="496"/>
                    <a:pt x="1394" y="342"/>
                    <a:pt x="1287" y="175"/>
                  </a:cubicBezTo>
                  <a:cubicBezTo>
                    <a:pt x="1241" y="146"/>
                    <a:pt x="1188" y="141"/>
                    <a:pt x="1133" y="141"/>
                  </a:cubicBezTo>
                  <a:cubicBezTo>
                    <a:pt x="1109" y="141"/>
                    <a:pt x="1086" y="142"/>
                    <a:pt x="1062" y="142"/>
                  </a:cubicBezTo>
                  <a:cubicBezTo>
                    <a:pt x="983" y="142"/>
                    <a:pt x="906" y="133"/>
                    <a:pt x="846" y="56"/>
                  </a:cubicBezTo>
                  <a:cubicBezTo>
                    <a:pt x="790" y="18"/>
                    <a:pt x="734" y="1"/>
                    <a:pt x="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2"/>
            <p:cNvSpPr/>
            <p:nvPr/>
          </p:nvSpPr>
          <p:spPr>
            <a:xfrm>
              <a:off x="5396800" y="3451225"/>
              <a:ext cx="165525" cy="44600"/>
            </a:xfrm>
            <a:custGeom>
              <a:avLst/>
              <a:gdLst/>
              <a:ahLst/>
              <a:cxnLst/>
              <a:rect l="l" t="t" r="r" b="b"/>
              <a:pathLst>
                <a:path w="6621" h="1784" extrusionOk="0">
                  <a:moveTo>
                    <a:pt x="1557" y="879"/>
                  </a:moveTo>
                  <a:lnTo>
                    <a:pt x="1557" y="879"/>
                  </a:lnTo>
                  <a:cubicBezTo>
                    <a:pt x="1620" y="880"/>
                    <a:pt x="1681" y="883"/>
                    <a:pt x="1739" y="890"/>
                  </a:cubicBezTo>
                  <a:cubicBezTo>
                    <a:pt x="1758" y="898"/>
                    <a:pt x="1777" y="905"/>
                    <a:pt x="1796" y="911"/>
                  </a:cubicBezTo>
                  <a:lnTo>
                    <a:pt x="1796" y="911"/>
                  </a:lnTo>
                  <a:cubicBezTo>
                    <a:pt x="1717" y="899"/>
                    <a:pt x="1637" y="888"/>
                    <a:pt x="1557" y="879"/>
                  </a:cubicBezTo>
                  <a:close/>
                  <a:moveTo>
                    <a:pt x="2313" y="944"/>
                  </a:moveTo>
                  <a:cubicBezTo>
                    <a:pt x="2358" y="944"/>
                    <a:pt x="2401" y="945"/>
                    <a:pt x="2441" y="950"/>
                  </a:cubicBezTo>
                  <a:cubicBezTo>
                    <a:pt x="2391" y="955"/>
                    <a:pt x="2340" y="958"/>
                    <a:pt x="2289" y="958"/>
                  </a:cubicBezTo>
                  <a:cubicBezTo>
                    <a:pt x="2221" y="958"/>
                    <a:pt x="2152" y="954"/>
                    <a:pt x="2083" y="947"/>
                  </a:cubicBezTo>
                  <a:lnTo>
                    <a:pt x="2083" y="947"/>
                  </a:lnTo>
                  <a:cubicBezTo>
                    <a:pt x="2090" y="947"/>
                    <a:pt x="2096" y="947"/>
                    <a:pt x="2103" y="947"/>
                  </a:cubicBezTo>
                  <a:cubicBezTo>
                    <a:pt x="2175" y="947"/>
                    <a:pt x="2246" y="944"/>
                    <a:pt x="2313" y="944"/>
                  </a:cubicBezTo>
                  <a:close/>
                  <a:moveTo>
                    <a:pt x="665" y="1"/>
                  </a:moveTo>
                  <a:cubicBezTo>
                    <a:pt x="478" y="1"/>
                    <a:pt x="312" y="85"/>
                    <a:pt x="179" y="307"/>
                  </a:cubicBezTo>
                  <a:cubicBezTo>
                    <a:pt x="0" y="629"/>
                    <a:pt x="226" y="736"/>
                    <a:pt x="453" y="843"/>
                  </a:cubicBezTo>
                  <a:cubicBezTo>
                    <a:pt x="554" y="873"/>
                    <a:pt x="661" y="879"/>
                    <a:pt x="771" y="879"/>
                  </a:cubicBezTo>
                  <a:cubicBezTo>
                    <a:pt x="845" y="879"/>
                    <a:pt x="919" y="876"/>
                    <a:pt x="995" y="876"/>
                  </a:cubicBezTo>
                  <a:cubicBezTo>
                    <a:pt x="1019" y="876"/>
                    <a:pt x="1043" y="876"/>
                    <a:pt x="1067" y="877"/>
                  </a:cubicBezTo>
                  <a:lnTo>
                    <a:pt x="1067" y="877"/>
                  </a:lnTo>
                  <a:cubicBezTo>
                    <a:pt x="946" y="894"/>
                    <a:pt x="824" y="927"/>
                    <a:pt x="703" y="986"/>
                  </a:cubicBezTo>
                  <a:cubicBezTo>
                    <a:pt x="631" y="1319"/>
                    <a:pt x="929" y="1307"/>
                    <a:pt x="1108" y="1402"/>
                  </a:cubicBezTo>
                  <a:cubicBezTo>
                    <a:pt x="1163" y="1416"/>
                    <a:pt x="1227" y="1422"/>
                    <a:pt x="1292" y="1422"/>
                  </a:cubicBezTo>
                  <a:cubicBezTo>
                    <a:pt x="1338" y="1422"/>
                    <a:pt x="1385" y="1419"/>
                    <a:pt x="1429" y="1414"/>
                  </a:cubicBezTo>
                  <a:cubicBezTo>
                    <a:pt x="1477" y="1402"/>
                    <a:pt x="1524" y="1379"/>
                    <a:pt x="1560" y="1379"/>
                  </a:cubicBezTo>
                  <a:cubicBezTo>
                    <a:pt x="1787" y="1360"/>
                    <a:pt x="2012" y="1350"/>
                    <a:pt x="2235" y="1350"/>
                  </a:cubicBezTo>
                  <a:cubicBezTo>
                    <a:pt x="2877" y="1350"/>
                    <a:pt x="3507" y="1431"/>
                    <a:pt x="4144" y="1617"/>
                  </a:cubicBezTo>
                  <a:cubicBezTo>
                    <a:pt x="4215" y="1712"/>
                    <a:pt x="4286" y="1783"/>
                    <a:pt x="4406" y="1783"/>
                  </a:cubicBezTo>
                  <a:cubicBezTo>
                    <a:pt x="4525" y="1760"/>
                    <a:pt x="4596" y="1700"/>
                    <a:pt x="4656" y="1605"/>
                  </a:cubicBezTo>
                  <a:cubicBezTo>
                    <a:pt x="4778" y="1392"/>
                    <a:pt x="4969" y="1365"/>
                    <a:pt x="5161" y="1365"/>
                  </a:cubicBezTo>
                  <a:cubicBezTo>
                    <a:pt x="5226" y="1365"/>
                    <a:pt x="5292" y="1368"/>
                    <a:pt x="5355" y="1368"/>
                  </a:cubicBezTo>
                  <a:cubicBezTo>
                    <a:pt x="5376" y="1368"/>
                    <a:pt x="5397" y="1368"/>
                    <a:pt x="5418" y="1367"/>
                  </a:cubicBezTo>
                  <a:cubicBezTo>
                    <a:pt x="5473" y="1362"/>
                    <a:pt x="5529" y="1360"/>
                    <a:pt x="5585" y="1360"/>
                  </a:cubicBezTo>
                  <a:cubicBezTo>
                    <a:pt x="5726" y="1360"/>
                    <a:pt x="5868" y="1371"/>
                    <a:pt x="6006" y="1371"/>
                  </a:cubicBezTo>
                  <a:cubicBezTo>
                    <a:pt x="6212" y="1371"/>
                    <a:pt x="6412" y="1347"/>
                    <a:pt x="6596" y="1224"/>
                  </a:cubicBezTo>
                  <a:cubicBezTo>
                    <a:pt x="6620" y="1164"/>
                    <a:pt x="6620" y="1081"/>
                    <a:pt x="6584" y="1021"/>
                  </a:cubicBezTo>
                  <a:cubicBezTo>
                    <a:pt x="6566" y="1021"/>
                    <a:pt x="6547" y="1021"/>
                    <a:pt x="6528" y="1021"/>
                  </a:cubicBezTo>
                  <a:cubicBezTo>
                    <a:pt x="6183" y="1021"/>
                    <a:pt x="5844" y="1088"/>
                    <a:pt x="5505" y="1088"/>
                  </a:cubicBezTo>
                  <a:cubicBezTo>
                    <a:pt x="5337" y="1088"/>
                    <a:pt x="5169" y="1071"/>
                    <a:pt x="5001" y="1021"/>
                  </a:cubicBezTo>
                  <a:cubicBezTo>
                    <a:pt x="4838" y="965"/>
                    <a:pt x="4671" y="950"/>
                    <a:pt x="4505" y="950"/>
                  </a:cubicBezTo>
                  <a:cubicBezTo>
                    <a:pt x="4392" y="950"/>
                    <a:pt x="4279" y="957"/>
                    <a:pt x="4167" y="962"/>
                  </a:cubicBezTo>
                  <a:cubicBezTo>
                    <a:pt x="4095" y="971"/>
                    <a:pt x="4026" y="976"/>
                    <a:pt x="3960" y="976"/>
                  </a:cubicBezTo>
                  <a:cubicBezTo>
                    <a:pt x="3512" y="976"/>
                    <a:pt x="3199" y="763"/>
                    <a:pt x="3013" y="307"/>
                  </a:cubicBezTo>
                  <a:cubicBezTo>
                    <a:pt x="2917" y="236"/>
                    <a:pt x="2798" y="224"/>
                    <a:pt x="2691" y="176"/>
                  </a:cubicBezTo>
                  <a:lnTo>
                    <a:pt x="2453" y="176"/>
                  </a:lnTo>
                  <a:cubicBezTo>
                    <a:pt x="2354" y="188"/>
                    <a:pt x="2255" y="194"/>
                    <a:pt x="2156" y="194"/>
                  </a:cubicBezTo>
                  <a:cubicBezTo>
                    <a:pt x="1779" y="194"/>
                    <a:pt x="1401" y="119"/>
                    <a:pt x="1024" y="81"/>
                  </a:cubicBezTo>
                  <a:cubicBezTo>
                    <a:pt x="898" y="31"/>
                    <a:pt x="778" y="1"/>
                    <a:pt x="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2"/>
            <p:cNvSpPr/>
            <p:nvPr/>
          </p:nvSpPr>
          <p:spPr>
            <a:xfrm>
              <a:off x="5442325" y="3295950"/>
              <a:ext cx="19675" cy="130825"/>
            </a:xfrm>
            <a:custGeom>
              <a:avLst/>
              <a:gdLst/>
              <a:ahLst/>
              <a:cxnLst/>
              <a:rect l="l" t="t" r="r" b="b"/>
              <a:pathLst>
                <a:path w="787" h="5233" extrusionOk="0">
                  <a:moveTo>
                    <a:pt x="80" y="1"/>
                  </a:moveTo>
                  <a:cubicBezTo>
                    <a:pt x="50" y="1"/>
                    <a:pt x="19" y="14"/>
                    <a:pt x="1" y="41"/>
                  </a:cubicBezTo>
                  <a:cubicBezTo>
                    <a:pt x="13" y="1232"/>
                    <a:pt x="251" y="2398"/>
                    <a:pt x="418" y="3565"/>
                  </a:cubicBezTo>
                  <a:cubicBezTo>
                    <a:pt x="489" y="4125"/>
                    <a:pt x="489" y="4696"/>
                    <a:pt x="715" y="5232"/>
                  </a:cubicBezTo>
                  <a:cubicBezTo>
                    <a:pt x="727" y="4756"/>
                    <a:pt x="727" y="4256"/>
                    <a:pt x="727" y="3780"/>
                  </a:cubicBezTo>
                  <a:cubicBezTo>
                    <a:pt x="751" y="3768"/>
                    <a:pt x="775" y="3744"/>
                    <a:pt x="787" y="3720"/>
                  </a:cubicBezTo>
                  <a:cubicBezTo>
                    <a:pt x="775" y="3661"/>
                    <a:pt x="751" y="3613"/>
                    <a:pt x="739" y="3565"/>
                  </a:cubicBezTo>
                  <a:cubicBezTo>
                    <a:pt x="715" y="3458"/>
                    <a:pt x="668" y="3351"/>
                    <a:pt x="632" y="3244"/>
                  </a:cubicBezTo>
                  <a:cubicBezTo>
                    <a:pt x="596" y="3172"/>
                    <a:pt x="513" y="3137"/>
                    <a:pt x="477" y="3065"/>
                  </a:cubicBezTo>
                  <a:cubicBezTo>
                    <a:pt x="465" y="2720"/>
                    <a:pt x="441" y="2398"/>
                    <a:pt x="430" y="2065"/>
                  </a:cubicBezTo>
                  <a:cubicBezTo>
                    <a:pt x="382" y="2029"/>
                    <a:pt x="382" y="1970"/>
                    <a:pt x="430" y="1922"/>
                  </a:cubicBezTo>
                  <a:lnTo>
                    <a:pt x="430" y="1863"/>
                  </a:lnTo>
                  <a:lnTo>
                    <a:pt x="430" y="1803"/>
                  </a:lnTo>
                  <a:cubicBezTo>
                    <a:pt x="382" y="1756"/>
                    <a:pt x="358" y="1708"/>
                    <a:pt x="310" y="1648"/>
                  </a:cubicBezTo>
                  <a:lnTo>
                    <a:pt x="310" y="1506"/>
                  </a:lnTo>
                  <a:cubicBezTo>
                    <a:pt x="358" y="1446"/>
                    <a:pt x="358" y="1398"/>
                    <a:pt x="310" y="1351"/>
                  </a:cubicBezTo>
                  <a:cubicBezTo>
                    <a:pt x="310" y="1160"/>
                    <a:pt x="299" y="982"/>
                    <a:pt x="299" y="791"/>
                  </a:cubicBezTo>
                  <a:cubicBezTo>
                    <a:pt x="251" y="744"/>
                    <a:pt x="251" y="696"/>
                    <a:pt x="299" y="636"/>
                  </a:cubicBezTo>
                  <a:lnTo>
                    <a:pt x="299" y="374"/>
                  </a:lnTo>
                  <a:cubicBezTo>
                    <a:pt x="263" y="327"/>
                    <a:pt x="227" y="267"/>
                    <a:pt x="156" y="184"/>
                  </a:cubicBezTo>
                  <a:cubicBezTo>
                    <a:pt x="144" y="136"/>
                    <a:pt x="144" y="89"/>
                    <a:pt x="144" y="41"/>
                  </a:cubicBezTo>
                  <a:cubicBezTo>
                    <a:pt x="144" y="29"/>
                    <a:pt x="132" y="17"/>
                    <a:pt x="108" y="5"/>
                  </a:cubicBezTo>
                  <a:cubicBezTo>
                    <a:pt x="99" y="2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2"/>
            <p:cNvSpPr/>
            <p:nvPr/>
          </p:nvSpPr>
          <p:spPr>
            <a:xfrm>
              <a:off x="5466450" y="3441625"/>
              <a:ext cx="55375" cy="36850"/>
            </a:xfrm>
            <a:custGeom>
              <a:avLst/>
              <a:gdLst/>
              <a:ahLst/>
              <a:cxnLst/>
              <a:rect l="l" t="t" r="r" b="b"/>
              <a:pathLst>
                <a:path w="2215" h="1474" extrusionOk="0">
                  <a:moveTo>
                    <a:pt x="60" y="0"/>
                  </a:moveTo>
                  <a:lnTo>
                    <a:pt x="60" y="560"/>
                  </a:lnTo>
                  <a:cubicBezTo>
                    <a:pt x="12" y="608"/>
                    <a:pt x="0" y="667"/>
                    <a:pt x="60" y="715"/>
                  </a:cubicBezTo>
                  <a:cubicBezTo>
                    <a:pt x="273" y="1233"/>
                    <a:pt x="643" y="1474"/>
                    <a:pt x="1154" y="1474"/>
                  </a:cubicBezTo>
                  <a:cubicBezTo>
                    <a:pt x="1242" y="1474"/>
                    <a:pt x="1333" y="1467"/>
                    <a:pt x="1429" y="1453"/>
                  </a:cubicBezTo>
                  <a:cubicBezTo>
                    <a:pt x="1703" y="1429"/>
                    <a:pt x="1953" y="1429"/>
                    <a:pt x="2215" y="1405"/>
                  </a:cubicBezTo>
                  <a:cubicBezTo>
                    <a:pt x="2114" y="1298"/>
                    <a:pt x="1992" y="1274"/>
                    <a:pt x="1864" y="1274"/>
                  </a:cubicBezTo>
                  <a:cubicBezTo>
                    <a:pt x="1761" y="1274"/>
                    <a:pt x="1655" y="1290"/>
                    <a:pt x="1553" y="1290"/>
                  </a:cubicBezTo>
                  <a:cubicBezTo>
                    <a:pt x="1527" y="1290"/>
                    <a:pt x="1502" y="1289"/>
                    <a:pt x="1477" y="1286"/>
                  </a:cubicBezTo>
                  <a:cubicBezTo>
                    <a:pt x="1239" y="1263"/>
                    <a:pt x="1000" y="1286"/>
                    <a:pt x="774" y="1251"/>
                  </a:cubicBezTo>
                  <a:cubicBezTo>
                    <a:pt x="596" y="1203"/>
                    <a:pt x="417" y="1096"/>
                    <a:pt x="631" y="858"/>
                  </a:cubicBezTo>
                  <a:cubicBezTo>
                    <a:pt x="465" y="608"/>
                    <a:pt x="298" y="37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2"/>
            <p:cNvSpPr/>
            <p:nvPr/>
          </p:nvSpPr>
          <p:spPr>
            <a:xfrm>
              <a:off x="5413175" y="3444600"/>
              <a:ext cx="44650" cy="15175"/>
            </a:xfrm>
            <a:custGeom>
              <a:avLst/>
              <a:gdLst/>
              <a:ahLst/>
              <a:cxnLst/>
              <a:rect l="l" t="t" r="r" b="b"/>
              <a:pathLst>
                <a:path w="1786" h="607" extrusionOk="0">
                  <a:moveTo>
                    <a:pt x="226" y="1"/>
                  </a:moveTo>
                  <a:cubicBezTo>
                    <a:pt x="0" y="120"/>
                    <a:pt x="0" y="120"/>
                    <a:pt x="202" y="572"/>
                  </a:cubicBezTo>
                  <a:cubicBezTo>
                    <a:pt x="240" y="570"/>
                    <a:pt x="278" y="570"/>
                    <a:pt x="315" y="570"/>
                  </a:cubicBezTo>
                  <a:cubicBezTo>
                    <a:pt x="583" y="570"/>
                    <a:pt x="850" y="607"/>
                    <a:pt x="1114" y="607"/>
                  </a:cubicBezTo>
                  <a:cubicBezTo>
                    <a:pt x="1341" y="607"/>
                    <a:pt x="1566" y="579"/>
                    <a:pt x="1786" y="477"/>
                  </a:cubicBezTo>
                  <a:cubicBezTo>
                    <a:pt x="1691" y="417"/>
                    <a:pt x="1548" y="429"/>
                    <a:pt x="1488" y="310"/>
                  </a:cubicBezTo>
                  <a:cubicBezTo>
                    <a:pt x="1048" y="310"/>
                    <a:pt x="631" y="179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2"/>
            <p:cNvSpPr/>
            <p:nvPr/>
          </p:nvSpPr>
          <p:spPr>
            <a:xfrm>
              <a:off x="5485500" y="3391325"/>
              <a:ext cx="11025" cy="11625"/>
            </a:xfrm>
            <a:custGeom>
              <a:avLst/>
              <a:gdLst/>
              <a:ahLst/>
              <a:cxnLst/>
              <a:rect l="l" t="t" r="r" b="b"/>
              <a:pathLst>
                <a:path w="441" h="465" extrusionOk="0">
                  <a:moveTo>
                    <a:pt x="24" y="0"/>
                  </a:moveTo>
                  <a:cubicBezTo>
                    <a:pt x="24" y="84"/>
                    <a:pt x="12" y="191"/>
                    <a:pt x="0" y="286"/>
                  </a:cubicBezTo>
                  <a:cubicBezTo>
                    <a:pt x="12" y="346"/>
                    <a:pt x="24" y="381"/>
                    <a:pt x="48" y="465"/>
                  </a:cubicBezTo>
                  <a:lnTo>
                    <a:pt x="441" y="143"/>
                  </a:lnTo>
                  <a:cubicBezTo>
                    <a:pt x="378" y="9"/>
                    <a:pt x="262" y="3"/>
                    <a:pt x="143" y="3"/>
                  </a:cubicBezTo>
                  <a:cubicBezTo>
                    <a:pt x="130" y="3"/>
                    <a:pt x="116" y="3"/>
                    <a:pt x="103" y="3"/>
                  </a:cubicBezTo>
                  <a:cubicBezTo>
                    <a:pt x="76" y="3"/>
                    <a:pt x="50" y="2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2"/>
            <p:cNvSpPr/>
            <p:nvPr/>
          </p:nvSpPr>
          <p:spPr>
            <a:xfrm>
              <a:off x="5483125" y="3445500"/>
              <a:ext cx="6550" cy="11325"/>
            </a:xfrm>
            <a:custGeom>
              <a:avLst/>
              <a:gdLst/>
              <a:ahLst/>
              <a:cxnLst/>
              <a:rect l="l" t="t" r="r" b="b"/>
              <a:pathLst>
                <a:path w="262" h="453" extrusionOk="0">
                  <a:moveTo>
                    <a:pt x="214" y="0"/>
                  </a:moveTo>
                  <a:cubicBezTo>
                    <a:pt x="36" y="84"/>
                    <a:pt x="0" y="215"/>
                    <a:pt x="107" y="393"/>
                  </a:cubicBezTo>
                  <a:cubicBezTo>
                    <a:pt x="119" y="417"/>
                    <a:pt x="167" y="441"/>
                    <a:pt x="191" y="453"/>
                  </a:cubicBezTo>
                  <a:cubicBezTo>
                    <a:pt x="214" y="381"/>
                    <a:pt x="238" y="322"/>
                    <a:pt x="262" y="262"/>
                  </a:cubicBezTo>
                  <a:cubicBezTo>
                    <a:pt x="238" y="179"/>
                    <a:pt x="226" y="96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2"/>
            <p:cNvSpPr/>
            <p:nvPr/>
          </p:nvSpPr>
          <p:spPr>
            <a:xfrm>
              <a:off x="5485800" y="3404725"/>
              <a:ext cx="10725" cy="7850"/>
            </a:xfrm>
            <a:custGeom>
              <a:avLst/>
              <a:gdLst/>
              <a:ahLst/>
              <a:cxnLst/>
              <a:rect l="l" t="t" r="r" b="b"/>
              <a:pathLst>
                <a:path w="429" h="314" extrusionOk="0">
                  <a:moveTo>
                    <a:pt x="36" y="0"/>
                  </a:moveTo>
                  <a:lnTo>
                    <a:pt x="36" y="0"/>
                  </a:lnTo>
                  <a:cubicBezTo>
                    <a:pt x="0" y="119"/>
                    <a:pt x="12" y="238"/>
                    <a:pt x="131" y="310"/>
                  </a:cubicBezTo>
                  <a:cubicBezTo>
                    <a:pt x="153" y="312"/>
                    <a:pt x="175" y="313"/>
                    <a:pt x="196" y="313"/>
                  </a:cubicBezTo>
                  <a:cubicBezTo>
                    <a:pt x="292" y="313"/>
                    <a:pt x="380" y="286"/>
                    <a:pt x="429" y="179"/>
                  </a:cubicBezTo>
                  <a:cubicBezTo>
                    <a:pt x="298" y="143"/>
                    <a:pt x="155" y="119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2"/>
            <p:cNvSpPr/>
            <p:nvPr/>
          </p:nvSpPr>
          <p:spPr>
            <a:xfrm>
              <a:off x="5459900" y="3427050"/>
              <a:ext cx="6575" cy="15200"/>
            </a:xfrm>
            <a:custGeom>
              <a:avLst/>
              <a:gdLst/>
              <a:ahLst/>
              <a:cxnLst/>
              <a:rect l="l" t="t" r="r" b="b"/>
              <a:pathLst>
                <a:path w="263" h="608" extrusionOk="0">
                  <a:moveTo>
                    <a:pt x="36" y="0"/>
                  </a:moveTo>
                  <a:cubicBezTo>
                    <a:pt x="0" y="226"/>
                    <a:pt x="60" y="429"/>
                    <a:pt x="179" y="607"/>
                  </a:cubicBezTo>
                  <a:cubicBezTo>
                    <a:pt x="191" y="405"/>
                    <a:pt x="262" y="167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2"/>
            <p:cNvSpPr/>
            <p:nvPr/>
          </p:nvSpPr>
          <p:spPr>
            <a:xfrm>
              <a:off x="5464950" y="3408275"/>
              <a:ext cx="2700" cy="5400"/>
            </a:xfrm>
            <a:custGeom>
              <a:avLst/>
              <a:gdLst/>
              <a:ahLst/>
              <a:cxnLst/>
              <a:rect l="l" t="t" r="r" b="b"/>
              <a:pathLst>
                <a:path w="108" h="216" extrusionOk="0">
                  <a:moveTo>
                    <a:pt x="60" y="1"/>
                  </a:moveTo>
                  <a:cubicBezTo>
                    <a:pt x="36" y="37"/>
                    <a:pt x="1" y="84"/>
                    <a:pt x="1" y="108"/>
                  </a:cubicBezTo>
                  <a:cubicBezTo>
                    <a:pt x="1" y="144"/>
                    <a:pt x="36" y="180"/>
                    <a:pt x="48" y="215"/>
                  </a:cubicBezTo>
                  <a:cubicBezTo>
                    <a:pt x="60" y="180"/>
                    <a:pt x="96" y="144"/>
                    <a:pt x="108" y="108"/>
                  </a:cubicBezTo>
                  <a:cubicBezTo>
                    <a:pt x="96" y="84"/>
                    <a:pt x="72" y="37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2"/>
            <p:cNvSpPr/>
            <p:nvPr/>
          </p:nvSpPr>
          <p:spPr>
            <a:xfrm>
              <a:off x="5453350" y="3447575"/>
              <a:ext cx="10450" cy="5000"/>
            </a:xfrm>
            <a:custGeom>
              <a:avLst/>
              <a:gdLst/>
              <a:ahLst/>
              <a:cxnLst/>
              <a:rect l="l" t="t" r="r" b="b"/>
              <a:pathLst>
                <a:path w="418" h="200" extrusionOk="0">
                  <a:moveTo>
                    <a:pt x="417" y="1"/>
                  </a:moveTo>
                  <a:cubicBezTo>
                    <a:pt x="274" y="36"/>
                    <a:pt x="108" y="36"/>
                    <a:pt x="0" y="179"/>
                  </a:cubicBezTo>
                  <a:cubicBezTo>
                    <a:pt x="60" y="188"/>
                    <a:pt x="122" y="199"/>
                    <a:pt x="181" y="199"/>
                  </a:cubicBezTo>
                  <a:cubicBezTo>
                    <a:pt x="286" y="199"/>
                    <a:pt x="379" y="162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2"/>
            <p:cNvSpPr/>
            <p:nvPr/>
          </p:nvSpPr>
          <p:spPr>
            <a:xfrm>
              <a:off x="5493225" y="3458600"/>
              <a:ext cx="8975" cy="4175"/>
            </a:xfrm>
            <a:custGeom>
              <a:avLst/>
              <a:gdLst/>
              <a:ahLst/>
              <a:cxnLst/>
              <a:rect l="l" t="t" r="r" b="b"/>
              <a:pathLst>
                <a:path w="359" h="167" extrusionOk="0">
                  <a:moveTo>
                    <a:pt x="251" y="0"/>
                  </a:moveTo>
                  <a:cubicBezTo>
                    <a:pt x="156" y="36"/>
                    <a:pt x="48" y="60"/>
                    <a:pt x="1" y="167"/>
                  </a:cubicBezTo>
                  <a:lnTo>
                    <a:pt x="299" y="167"/>
                  </a:lnTo>
                  <a:lnTo>
                    <a:pt x="358" y="119"/>
                  </a:lnTo>
                  <a:lnTo>
                    <a:pt x="310" y="60"/>
                  </a:lnTo>
                  <a:cubicBezTo>
                    <a:pt x="287" y="48"/>
                    <a:pt x="275" y="12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2"/>
            <p:cNvSpPr/>
            <p:nvPr/>
          </p:nvSpPr>
          <p:spPr>
            <a:xfrm>
              <a:off x="5460800" y="3390025"/>
              <a:ext cx="3875" cy="3325"/>
            </a:xfrm>
            <a:custGeom>
              <a:avLst/>
              <a:gdLst/>
              <a:ahLst/>
              <a:cxnLst/>
              <a:rect l="l" t="t" r="r" b="b"/>
              <a:pathLst>
                <a:path w="155" h="133" extrusionOk="0">
                  <a:moveTo>
                    <a:pt x="72" y="0"/>
                  </a:moveTo>
                  <a:cubicBezTo>
                    <a:pt x="48" y="0"/>
                    <a:pt x="27" y="16"/>
                    <a:pt x="0" y="52"/>
                  </a:cubicBezTo>
                  <a:cubicBezTo>
                    <a:pt x="30" y="106"/>
                    <a:pt x="57" y="133"/>
                    <a:pt x="82" y="133"/>
                  </a:cubicBezTo>
                  <a:cubicBezTo>
                    <a:pt x="107" y="133"/>
                    <a:pt x="131" y="106"/>
                    <a:pt x="155" y="52"/>
                  </a:cubicBezTo>
                  <a:cubicBezTo>
                    <a:pt x="155" y="40"/>
                    <a:pt x="119" y="17"/>
                    <a:pt x="95" y="5"/>
                  </a:cubicBezTo>
                  <a:cubicBezTo>
                    <a:pt x="87" y="2"/>
                    <a:pt x="79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2"/>
            <p:cNvSpPr/>
            <p:nvPr/>
          </p:nvSpPr>
          <p:spPr>
            <a:xfrm>
              <a:off x="5486100" y="3466325"/>
              <a:ext cx="3575" cy="2050"/>
            </a:xfrm>
            <a:custGeom>
              <a:avLst/>
              <a:gdLst/>
              <a:ahLst/>
              <a:cxnLst/>
              <a:rect l="l" t="t" r="r" b="b"/>
              <a:pathLst>
                <a:path w="143" h="82" extrusionOk="0">
                  <a:moveTo>
                    <a:pt x="0" y="1"/>
                  </a:moveTo>
                  <a:cubicBezTo>
                    <a:pt x="24" y="54"/>
                    <a:pt x="48" y="81"/>
                    <a:pt x="72" y="81"/>
                  </a:cubicBezTo>
                  <a:cubicBezTo>
                    <a:pt x="95" y="81"/>
                    <a:pt x="119" y="54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2"/>
            <p:cNvSpPr/>
            <p:nvPr/>
          </p:nvSpPr>
          <p:spPr>
            <a:xfrm>
              <a:off x="5489650" y="346305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4" y="1"/>
                  </a:moveTo>
                  <a:cubicBezTo>
                    <a:pt x="96" y="48"/>
                    <a:pt x="37" y="96"/>
                    <a:pt x="1" y="132"/>
                  </a:cubicBezTo>
                  <a:cubicBezTo>
                    <a:pt x="37" y="96"/>
                    <a:pt x="96" y="48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2"/>
            <p:cNvSpPr/>
            <p:nvPr/>
          </p:nvSpPr>
          <p:spPr>
            <a:xfrm>
              <a:off x="5467925" y="3394900"/>
              <a:ext cx="3300" cy="1800"/>
            </a:xfrm>
            <a:custGeom>
              <a:avLst/>
              <a:gdLst/>
              <a:ahLst/>
              <a:cxnLst/>
              <a:rect l="l" t="t" r="r" b="b"/>
              <a:pathLst>
                <a:path w="132" h="72" extrusionOk="0">
                  <a:moveTo>
                    <a:pt x="1" y="0"/>
                  </a:moveTo>
                  <a:cubicBezTo>
                    <a:pt x="25" y="48"/>
                    <a:pt x="51" y="72"/>
                    <a:pt x="75" y="72"/>
                  </a:cubicBezTo>
                  <a:cubicBezTo>
                    <a:pt x="99" y="72"/>
                    <a:pt x="120" y="48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2"/>
            <p:cNvSpPr/>
            <p:nvPr/>
          </p:nvSpPr>
          <p:spPr>
            <a:xfrm>
              <a:off x="5463775" y="3455625"/>
              <a:ext cx="4175" cy="3875"/>
            </a:xfrm>
            <a:custGeom>
              <a:avLst/>
              <a:gdLst/>
              <a:ahLst/>
              <a:cxnLst/>
              <a:rect l="l" t="t" r="r" b="b"/>
              <a:pathLst>
                <a:path w="167" h="155" extrusionOk="0">
                  <a:moveTo>
                    <a:pt x="167" y="0"/>
                  </a:moveTo>
                  <a:cubicBezTo>
                    <a:pt x="119" y="12"/>
                    <a:pt x="60" y="12"/>
                    <a:pt x="0" y="12"/>
                  </a:cubicBezTo>
                  <a:cubicBezTo>
                    <a:pt x="36" y="107"/>
                    <a:pt x="83" y="155"/>
                    <a:pt x="167" y="155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2"/>
            <p:cNvSpPr/>
            <p:nvPr/>
          </p:nvSpPr>
          <p:spPr>
            <a:xfrm>
              <a:off x="5552800" y="3436275"/>
              <a:ext cx="304500" cy="35425"/>
            </a:xfrm>
            <a:custGeom>
              <a:avLst/>
              <a:gdLst/>
              <a:ahLst/>
              <a:cxnLst/>
              <a:rect l="l" t="t" r="r" b="b"/>
              <a:pathLst>
                <a:path w="12180" h="1417" extrusionOk="0">
                  <a:moveTo>
                    <a:pt x="1071" y="36"/>
                  </a:moveTo>
                  <a:cubicBezTo>
                    <a:pt x="773" y="60"/>
                    <a:pt x="475" y="0"/>
                    <a:pt x="213" y="179"/>
                  </a:cubicBezTo>
                  <a:cubicBezTo>
                    <a:pt x="200" y="178"/>
                    <a:pt x="187" y="178"/>
                    <a:pt x="175" y="178"/>
                  </a:cubicBezTo>
                  <a:cubicBezTo>
                    <a:pt x="1" y="178"/>
                    <a:pt x="16" y="259"/>
                    <a:pt x="94" y="393"/>
                  </a:cubicBezTo>
                  <a:cubicBezTo>
                    <a:pt x="690" y="774"/>
                    <a:pt x="1404" y="655"/>
                    <a:pt x="2035" y="810"/>
                  </a:cubicBezTo>
                  <a:cubicBezTo>
                    <a:pt x="2080" y="811"/>
                    <a:pt x="2125" y="812"/>
                    <a:pt x="2170" y="812"/>
                  </a:cubicBezTo>
                  <a:cubicBezTo>
                    <a:pt x="2272" y="812"/>
                    <a:pt x="2373" y="809"/>
                    <a:pt x="2473" y="809"/>
                  </a:cubicBezTo>
                  <a:cubicBezTo>
                    <a:pt x="2669" y="809"/>
                    <a:pt x="2862" y="820"/>
                    <a:pt x="3047" y="881"/>
                  </a:cubicBezTo>
                  <a:cubicBezTo>
                    <a:pt x="3154" y="905"/>
                    <a:pt x="3273" y="905"/>
                    <a:pt x="3380" y="905"/>
                  </a:cubicBezTo>
                  <a:cubicBezTo>
                    <a:pt x="3738" y="905"/>
                    <a:pt x="4095" y="941"/>
                    <a:pt x="4452" y="1012"/>
                  </a:cubicBezTo>
                  <a:cubicBezTo>
                    <a:pt x="4512" y="1024"/>
                    <a:pt x="4583" y="1048"/>
                    <a:pt x="4654" y="1048"/>
                  </a:cubicBezTo>
                  <a:cubicBezTo>
                    <a:pt x="4738" y="1060"/>
                    <a:pt x="4809" y="1060"/>
                    <a:pt x="4881" y="1060"/>
                  </a:cubicBezTo>
                  <a:cubicBezTo>
                    <a:pt x="5076" y="1080"/>
                    <a:pt x="5254" y="1110"/>
                    <a:pt x="5444" y="1110"/>
                  </a:cubicBezTo>
                  <a:cubicBezTo>
                    <a:pt x="5474" y="1110"/>
                    <a:pt x="5505" y="1109"/>
                    <a:pt x="5536" y="1107"/>
                  </a:cubicBezTo>
                  <a:cubicBezTo>
                    <a:pt x="5576" y="1109"/>
                    <a:pt x="5617" y="1110"/>
                    <a:pt x="5658" y="1110"/>
                  </a:cubicBezTo>
                  <a:cubicBezTo>
                    <a:pt x="5751" y="1110"/>
                    <a:pt x="5845" y="1107"/>
                    <a:pt x="5939" y="1107"/>
                  </a:cubicBezTo>
                  <a:cubicBezTo>
                    <a:pt x="6124" y="1107"/>
                    <a:pt x="6310" y="1117"/>
                    <a:pt x="6488" y="1179"/>
                  </a:cubicBezTo>
                  <a:cubicBezTo>
                    <a:pt x="6548" y="1191"/>
                    <a:pt x="6619" y="1203"/>
                    <a:pt x="6702" y="1227"/>
                  </a:cubicBezTo>
                  <a:cubicBezTo>
                    <a:pt x="6917" y="1250"/>
                    <a:pt x="7143" y="1310"/>
                    <a:pt x="7369" y="1346"/>
                  </a:cubicBezTo>
                  <a:cubicBezTo>
                    <a:pt x="7418" y="1343"/>
                    <a:pt x="7468" y="1342"/>
                    <a:pt x="7517" y="1342"/>
                  </a:cubicBezTo>
                  <a:cubicBezTo>
                    <a:pt x="7904" y="1342"/>
                    <a:pt x="8285" y="1409"/>
                    <a:pt x="8665" y="1409"/>
                  </a:cubicBezTo>
                  <a:cubicBezTo>
                    <a:pt x="8713" y="1409"/>
                    <a:pt x="8762" y="1408"/>
                    <a:pt x="8810" y="1405"/>
                  </a:cubicBezTo>
                  <a:lnTo>
                    <a:pt x="9643" y="1405"/>
                  </a:lnTo>
                  <a:cubicBezTo>
                    <a:pt x="10008" y="1405"/>
                    <a:pt x="10379" y="1389"/>
                    <a:pt x="10747" y="1389"/>
                  </a:cubicBezTo>
                  <a:cubicBezTo>
                    <a:pt x="10932" y="1389"/>
                    <a:pt x="11116" y="1393"/>
                    <a:pt x="11298" y="1405"/>
                  </a:cubicBezTo>
                  <a:cubicBezTo>
                    <a:pt x="11358" y="1405"/>
                    <a:pt x="11417" y="1417"/>
                    <a:pt x="11489" y="1417"/>
                  </a:cubicBezTo>
                  <a:cubicBezTo>
                    <a:pt x="11570" y="1409"/>
                    <a:pt x="11645" y="1384"/>
                    <a:pt x="11722" y="1384"/>
                  </a:cubicBezTo>
                  <a:cubicBezTo>
                    <a:pt x="11759" y="1384"/>
                    <a:pt x="11796" y="1390"/>
                    <a:pt x="11834" y="1405"/>
                  </a:cubicBezTo>
                  <a:cubicBezTo>
                    <a:pt x="11893" y="1405"/>
                    <a:pt x="11941" y="1405"/>
                    <a:pt x="12001" y="1369"/>
                  </a:cubicBezTo>
                  <a:cubicBezTo>
                    <a:pt x="12084" y="1298"/>
                    <a:pt x="12179" y="1203"/>
                    <a:pt x="12096" y="1072"/>
                  </a:cubicBezTo>
                  <a:lnTo>
                    <a:pt x="6119" y="584"/>
                  </a:lnTo>
                  <a:cubicBezTo>
                    <a:pt x="5666" y="548"/>
                    <a:pt x="5226" y="512"/>
                    <a:pt x="4797" y="345"/>
                  </a:cubicBezTo>
                  <a:cubicBezTo>
                    <a:pt x="3547" y="345"/>
                    <a:pt x="2297" y="191"/>
                    <a:pt x="1071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2"/>
            <p:cNvSpPr/>
            <p:nvPr/>
          </p:nvSpPr>
          <p:spPr>
            <a:xfrm>
              <a:off x="5715000" y="3427550"/>
              <a:ext cx="59850" cy="15725"/>
            </a:xfrm>
            <a:custGeom>
              <a:avLst/>
              <a:gdLst/>
              <a:ahLst/>
              <a:cxnLst/>
              <a:rect l="l" t="t" r="r" b="b"/>
              <a:pathLst>
                <a:path w="2394" h="629" extrusionOk="0">
                  <a:moveTo>
                    <a:pt x="2029" y="0"/>
                  </a:moveTo>
                  <a:cubicBezTo>
                    <a:pt x="1883" y="0"/>
                    <a:pt x="1733" y="47"/>
                    <a:pt x="1587" y="47"/>
                  </a:cubicBezTo>
                  <a:cubicBezTo>
                    <a:pt x="1538" y="47"/>
                    <a:pt x="1489" y="42"/>
                    <a:pt x="1441" y="28"/>
                  </a:cubicBezTo>
                  <a:cubicBezTo>
                    <a:pt x="1422" y="25"/>
                    <a:pt x="1404" y="24"/>
                    <a:pt x="1387" y="24"/>
                  </a:cubicBezTo>
                  <a:cubicBezTo>
                    <a:pt x="1235" y="24"/>
                    <a:pt x="1119" y="113"/>
                    <a:pt x="1012" y="230"/>
                  </a:cubicBezTo>
                  <a:cubicBezTo>
                    <a:pt x="809" y="188"/>
                    <a:pt x="615" y="130"/>
                    <a:pt x="418" y="130"/>
                  </a:cubicBezTo>
                  <a:cubicBezTo>
                    <a:pt x="281" y="130"/>
                    <a:pt x="142" y="159"/>
                    <a:pt x="0" y="242"/>
                  </a:cubicBezTo>
                  <a:cubicBezTo>
                    <a:pt x="12" y="337"/>
                    <a:pt x="107" y="349"/>
                    <a:pt x="167" y="397"/>
                  </a:cubicBezTo>
                  <a:lnTo>
                    <a:pt x="310" y="397"/>
                  </a:lnTo>
                  <a:cubicBezTo>
                    <a:pt x="310" y="385"/>
                    <a:pt x="321" y="385"/>
                    <a:pt x="357" y="361"/>
                  </a:cubicBezTo>
                  <a:cubicBezTo>
                    <a:pt x="381" y="361"/>
                    <a:pt x="417" y="361"/>
                    <a:pt x="441" y="409"/>
                  </a:cubicBezTo>
                  <a:cubicBezTo>
                    <a:pt x="463" y="409"/>
                    <a:pt x="485" y="408"/>
                    <a:pt x="507" y="408"/>
                  </a:cubicBezTo>
                  <a:cubicBezTo>
                    <a:pt x="642" y="408"/>
                    <a:pt x="779" y="417"/>
                    <a:pt x="881" y="540"/>
                  </a:cubicBezTo>
                  <a:cubicBezTo>
                    <a:pt x="953" y="599"/>
                    <a:pt x="1024" y="629"/>
                    <a:pt x="1095" y="629"/>
                  </a:cubicBezTo>
                  <a:cubicBezTo>
                    <a:pt x="1167" y="629"/>
                    <a:pt x="1238" y="599"/>
                    <a:pt x="1310" y="540"/>
                  </a:cubicBezTo>
                  <a:cubicBezTo>
                    <a:pt x="1607" y="504"/>
                    <a:pt x="1893" y="456"/>
                    <a:pt x="2179" y="409"/>
                  </a:cubicBezTo>
                  <a:cubicBezTo>
                    <a:pt x="2310" y="349"/>
                    <a:pt x="2393" y="266"/>
                    <a:pt x="2310" y="87"/>
                  </a:cubicBezTo>
                  <a:cubicBezTo>
                    <a:pt x="2220" y="20"/>
                    <a:pt x="2125" y="0"/>
                    <a:pt x="2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2"/>
            <p:cNvSpPr/>
            <p:nvPr/>
          </p:nvSpPr>
          <p:spPr>
            <a:xfrm>
              <a:off x="5662300" y="3427325"/>
              <a:ext cx="24725" cy="11175"/>
            </a:xfrm>
            <a:custGeom>
              <a:avLst/>
              <a:gdLst/>
              <a:ahLst/>
              <a:cxnLst/>
              <a:rect l="l" t="t" r="r" b="b"/>
              <a:pathLst>
                <a:path w="989" h="447" extrusionOk="0">
                  <a:moveTo>
                    <a:pt x="417" y="1"/>
                  </a:moveTo>
                  <a:lnTo>
                    <a:pt x="417" y="1"/>
                  </a:lnTo>
                  <a:cubicBezTo>
                    <a:pt x="429" y="311"/>
                    <a:pt x="96" y="132"/>
                    <a:pt x="1" y="287"/>
                  </a:cubicBezTo>
                  <a:cubicBezTo>
                    <a:pt x="129" y="415"/>
                    <a:pt x="269" y="446"/>
                    <a:pt x="416" y="446"/>
                  </a:cubicBezTo>
                  <a:cubicBezTo>
                    <a:pt x="556" y="446"/>
                    <a:pt x="701" y="418"/>
                    <a:pt x="846" y="418"/>
                  </a:cubicBezTo>
                  <a:cubicBezTo>
                    <a:pt x="894" y="370"/>
                    <a:pt x="977" y="358"/>
                    <a:pt x="989" y="275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2"/>
            <p:cNvSpPr/>
            <p:nvPr/>
          </p:nvSpPr>
          <p:spPr>
            <a:xfrm>
              <a:off x="5683425" y="3433275"/>
              <a:ext cx="35750" cy="5375"/>
            </a:xfrm>
            <a:custGeom>
              <a:avLst/>
              <a:gdLst/>
              <a:ahLst/>
              <a:cxnLst/>
              <a:rect l="l" t="t" r="r" b="b"/>
              <a:pathLst>
                <a:path w="1430" h="215" extrusionOk="0">
                  <a:moveTo>
                    <a:pt x="775" y="1"/>
                  </a:moveTo>
                  <a:cubicBezTo>
                    <a:pt x="567" y="1"/>
                    <a:pt x="357" y="17"/>
                    <a:pt x="144" y="37"/>
                  </a:cubicBezTo>
                  <a:lnTo>
                    <a:pt x="1" y="180"/>
                  </a:lnTo>
                  <a:cubicBezTo>
                    <a:pt x="305" y="187"/>
                    <a:pt x="608" y="214"/>
                    <a:pt x="912" y="214"/>
                  </a:cubicBezTo>
                  <a:cubicBezTo>
                    <a:pt x="1085" y="214"/>
                    <a:pt x="1257" y="206"/>
                    <a:pt x="1430" y="180"/>
                  </a:cubicBezTo>
                  <a:cubicBezTo>
                    <a:pt x="1370" y="120"/>
                    <a:pt x="1323" y="73"/>
                    <a:pt x="1263" y="37"/>
                  </a:cubicBezTo>
                  <a:cubicBezTo>
                    <a:pt x="1101" y="11"/>
                    <a:pt x="938" y="1"/>
                    <a:pt x="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2"/>
            <p:cNvSpPr/>
            <p:nvPr/>
          </p:nvSpPr>
          <p:spPr>
            <a:xfrm>
              <a:off x="5722725" y="3436275"/>
              <a:ext cx="3900" cy="1800"/>
            </a:xfrm>
            <a:custGeom>
              <a:avLst/>
              <a:gdLst/>
              <a:ahLst/>
              <a:cxnLst/>
              <a:rect l="l" t="t" r="r" b="b"/>
              <a:pathLst>
                <a:path w="156" h="72" extrusionOk="0">
                  <a:moveTo>
                    <a:pt x="64" y="1"/>
                  </a:moveTo>
                  <a:cubicBezTo>
                    <a:pt x="34" y="1"/>
                    <a:pt x="9" y="19"/>
                    <a:pt x="1" y="60"/>
                  </a:cubicBezTo>
                  <a:cubicBezTo>
                    <a:pt x="48" y="60"/>
                    <a:pt x="96" y="60"/>
                    <a:pt x="155" y="72"/>
                  </a:cubicBezTo>
                  <a:cubicBezTo>
                    <a:pt x="143" y="48"/>
                    <a:pt x="120" y="36"/>
                    <a:pt x="108" y="12"/>
                  </a:cubicBezTo>
                  <a:cubicBezTo>
                    <a:pt x="93" y="5"/>
                    <a:pt x="78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2"/>
            <p:cNvSpPr/>
            <p:nvPr/>
          </p:nvSpPr>
          <p:spPr>
            <a:xfrm>
              <a:off x="5750700" y="3422800"/>
              <a:ext cx="222075" cy="18300"/>
            </a:xfrm>
            <a:custGeom>
              <a:avLst/>
              <a:gdLst/>
              <a:ahLst/>
              <a:cxnLst/>
              <a:rect l="l" t="t" r="r" b="b"/>
              <a:pathLst>
                <a:path w="8883" h="732" extrusionOk="0">
                  <a:moveTo>
                    <a:pt x="8174" y="1"/>
                  </a:moveTo>
                  <a:cubicBezTo>
                    <a:pt x="8100" y="1"/>
                    <a:pt x="8026" y="7"/>
                    <a:pt x="7954" y="15"/>
                  </a:cubicBezTo>
                  <a:cubicBezTo>
                    <a:pt x="7871" y="51"/>
                    <a:pt x="7811" y="87"/>
                    <a:pt x="7752" y="134"/>
                  </a:cubicBezTo>
                  <a:cubicBezTo>
                    <a:pt x="7609" y="162"/>
                    <a:pt x="7465" y="171"/>
                    <a:pt x="7319" y="171"/>
                  </a:cubicBezTo>
                  <a:cubicBezTo>
                    <a:pt x="6986" y="171"/>
                    <a:pt x="6646" y="121"/>
                    <a:pt x="6305" y="121"/>
                  </a:cubicBezTo>
                  <a:cubicBezTo>
                    <a:pt x="6212" y="121"/>
                    <a:pt x="6119" y="125"/>
                    <a:pt x="6025" y="134"/>
                  </a:cubicBezTo>
                  <a:cubicBezTo>
                    <a:pt x="5984" y="105"/>
                    <a:pt x="5936" y="90"/>
                    <a:pt x="5888" y="90"/>
                  </a:cubicBezTo>
                  <a:cubicBezTo>
                    <a:pt x="5841" y="90"/>
                    <a:pt x="5793" y="105"/>
                    <a:pt x="5751" y="134"/>
                  </a:cubicBezTo>
                  <a:cubicBezTo>
                    <a:pt x="5692" y="134"/>
                    <a:pt x="5644" y="122"/>
                    <a:pt x="5585" y="122"/>
                  </a:cubicBezTo>
                  <a:cubicBezTo>
                    <a:pt x="5565" y="118"/>
                    <a:pt x="5545" y="115"/>
                    <a:pt x="5527" y="115"/>
                  </a:cubicBezTo>
                  <a:cubicBezTo>
                    <a:pt x="5502" y="115"/>
                    <a:pt x="5480" y="120"/>
                    <a:pt x="5466" y="134"/>
                  </a:cubicBezTo>
                  <a:cubicBezTo>
                    <a:pt x="5359" y="134"/>
                    <a:pt x="5275" y="146"/>
                    <a:pt x="5168" y="146"/>
                  </a:cubicBezTo>
                  <a:cubicBezTo>
                    <a:pt x="5105" y="100"/>
                    <a:pt x="5039" y="82"/>
                    <a:pt x="4972" y="82"/>
                  </a:cubicBezTo>
                  <a:cubicBezTo>
                    <a:pt x="4900" y="82"/>
                    <a:pt x="4826" y="103"/>
                    <a:pt x="4751" y="134"/>
                  </a:cubicBezTo>
                  <a:cubicBezTo>
                    <a:pt x="4597" y="146"/>
                    <a:pt x="4466" y="146"/>
                    <a:pt x="4323" y="146"/>
                  </a:cubicBezTo>
                  <a:lnTo>
                    <a:pt x="4025" y="146"/>
                  </a:lnTo>
                  <a:cubicBezTo>
                    <a:pt x="4025" y="134"/>
                    <a:pt x="4001" y="134"/>
                    <a:pt x="3977" y="122"/>
                  </a:cubicBezTo>
                  <a:cubicBezTo>
                    <a:pt x="3968" y="119"/>
                    <a:pt x="3959" y="118"/>
                    <a:pt x="3951" y="118"/>
                  </a:cubicBezTo>
                  <a:cubicBezTo>
                    <a:pt x="3928" y="118"/>
                    <a:pt x="3908" y="129"/>
                    <a:pt x="3882" y="146"/>
                  </a:cubicBezTo>
                  <a:cubicBezTo>
                    <a:pt x="3602" y="164"/>
                    <a:pt x="3317" y="176"/>
                    <a:pt x="3031" y="176"/>
                  </a:cubicBezTo>
                  <a:cubicBezTo>
                    <a:pt x="2745" y="176"/>
                    <a:pt x="2459" y="164"/>
                    <a:pt x="2180" y="134"/>
                  </a:cubicBezTo>
                  <a:cubicBezTo>
                    <a:pt x="1739" y="146"/>
                    <a:pt x="1310" y="146"/>
                    <a:pt x="882" y="170"/>
                  </a:cubicBezTo>
                  <a:cubicBezTo>
                    <a:pt x="714" y="170"/>
                    <a:pt x="527" y="79"/>
                    <a:pt x="355" y="79"/>
                  </a:cubicBezTo>
                  <a:cubicBezTo>
                    <a:pt x="223" y="79"/>
                    <a:pt x="99" y="133"/>
                    <a:pt x="1" y="325"/>
                  </a:cubicBezTo>
                  <a:cubicBezTo>
                    <a:pt x="66" y="412"/>
                    <a:pt x="144" y="446"/>
                    <a:pt x="228" y="446"/>
                  </a:cubicBezTo>
                  <a:cubicBezTo>
                    <a:pt x="282" y="446"/>
                    <a:pt x="338" y="432"/>
                    <a:pt x="394" y="408"/>
                  </a:cubicBezTo>
                  <a:cubicBezTo>
                    <a:pt x="487" y="358"/>
                    <a:pt x="585" y="338"/>
                    <a:pt x="685" y="338"/>
                  </a:cubicBezTo>
                  <a:cubicBezTo>
                    <a:pt x="750" y="338"/>
                    <a:pt x="816" y="346"/>
                    <a:pt x="882" y="361"/>
                  </a:cubicBezTo>
                  <a:cubicBezTo>
                    <a:pt x="989" y="536"/>
                    <a:pt x="1160" y="552"/>
                    <a:pt x="1316" y="552"/>
                  </a:cubicBezTo>
                  <a:cubicBezTo>
                    <a:pt x="1351" y="552"/>
                    <a:pt x="1385" y="551"/>
                    <a:pt x="1418" y="551"/>
                  </a:cubicBezTo>
                  <a:lnTo>
                    <a:pt x="1834" y="551"/>
                  </a:lnTo>
                  <a:cubicBezTo>
                    <a:pt x="1860" y="552"/>
                    <a:pt x="1886" y="552"/>
                    <a:pt x="1912" y="552"/>
                  </a:cubicBezTo>
                  <a:cubicBezTo>
                    <a:pt x="2043" y="552"/>
                    <a:pt x="2177" y="542"/>
                    <a:pt x="2311" y="542"/>
                  </a:cubicBezTo>
                  <a:cubicBezTo>
                    <a:pt x="2471" y="542"/>
                    <a:pt x="2632" y="557"/>
                    <a:pt x="2787" y="623"/>
                  </a:cubicBezTo>
                  <a:cubicBezTo>
                    <a:pt x="2804" y="622"/>
                    <a:pt x="2821" y="621"/>
                    <a:pt x="2838" y="621"/>
                  </a:cubicBezTo>
                  <a:cubicBezTo>
                    <a:pt x="3044" y="621"/>
                    <a:pt x="3232" y="684"/>
                    <a:pt x="3430" y="706"/>
                  </a:cubicBezTo>
                  <a:cubicBezTo>
                    <a:pt x="3499" y="722"/>
                    <a:pt x="3567" y="731"/>
                    <a:pt x="3631" y="731"/>
                  </a:cubicBezTo>
                  <a:cubicBezTo>
                    <a:pt x="3812" y="731"/>
                    <a:pt x="3964" y="654"/>
                    <a:pt x="4025" y="408"/>
                  </a:cubicBezTo>
                  <a:cubicBezTo>
                    <a:pt x="4130" y="297"/>
                    <a:pt x="4252" y="272"/>
                    <a:pt x="4378" y="272"/>
                  </a:cubicBezTo>
                  <a:cubicBezTo>
                    <a:pt x="4483" y="272"/>
                    <a:pt x="4590" y="289"/>
                    <a:pt x="4692" y="289"/>
                  </a:cubicBezTo>
                  <a:lnTo>
                    <a:pt x="8883" y="289"/>
                  </a:lnTo>
                  <a:lnTo>
                    <a:pt x="8883" y="170"/>
                  </a:lnTo>
                  <a:cubicBezTo>
                    <a:pt x="8799" y="158"/>
                    <a:pt x="8692" y="134"/>
                    <a:pt x="8609" y="122"/>
                  </a:cubicBezTo>
                  <a:cubicBezTo>
                    <a:pt x="8474" y="27"/>
                    <a:pt x="8323" y="1"/>
                    <a:pt x="8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2"/>
            <p:cNvSpPr/>
            <p:nvPr/>
          </p:nvSpPr>
          <p:spPr>
            <a:xfrm>
              <a:off x="6177850" y="3419325"/>
              <a:ext cx="35725" cy="8200"/>
            </a:xfrm>
            <a:custGeom>
              <a:avLst/>
              <a:gdLst/>
              <a:ahLst/>
              <a:cxnLst/>
              <a:rect l="l" t="t" r="r" b="b"/>
              <a:pathLst>
                <a:path w="1429" h="328" extrusionOk="0">
                  <a:moveTo>
                    <a:pt x="786" y="1"/>
                  </a:moveTo>
                  <a:cubicBezTo>
                    <a:pt x="639" y="1"/>
                    <a:pt x="493" y="39"/>
                    <a:pt x="346" y="142"/>
                  </a:cubicBezTo>
                  <a:cubicBezTo>
                    <a:pt x="226" y="154"/>
                    <a:pt x="119" y="154"/>
                    <a:pt x="0" y="178"/>
                  </a:cubicBezTo>
                  <a:cubicBezTo>
                    <a:pt x="232" y="276"/>
                    <a:pt x="458" y="327"/>
                    <a:pt x="686" y="327"/>
                  </a:cubicBezTo>
                  <a:cubicBezTo>
                    <a:pt x="928" y="327"/>
                    <a:pt x="1172" y="271"/>
                    <a:pt x="1429" y="154"/>
                  </a:cubicBezTo>
                  <a:cubicBezTo>
                    <a:pt x="1206" y="78"/>
                    <a:pt x="994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2"/>
            <p:cNvSpPr/>
            <p:nvPr/>
          </p:nvSpPr>
          <p:spPr>
            <a:xfrm>
              <a:off x="6116525" y="3420200"/>
              <a:ext cx="14900" cy="7150"/>
            </a:xfrm>
            <a:custGeom>
              <a:avLst/>
              <a:gdLst/>
              <a:ahLst/>
              <a:cxnLst/>
              <a:rect l="l" t="t" r="r" b="b"/>
              <a:pathLst>
                <a:path w="596" h="286" extrusionOk="0">
                  <a:moveTo>
                    <a:pt x="48" y="0"/>
                  </a:moveTo>
                  <a:cubicBezTo>
                    <a:pt x="1" y="48"/>
                    <a:pt x="1" y="84"/>
                    <a:pt x="24" y="119"/>
                  </a:cubicBezTo>
                  <a:cubicBezTo>
                    <a:pt x="143" y="155"/>
                    <a:pt x="251" y="167"/>
                    <a:pt x="310" y="286"/>
                  </a:cubicBezTo>
                  <a:cubicBezTo>
                    <a:pt x="417" y="286"/>
                    <a:pt x="501" y="274"/>
                    <a:pt x="596" y="274"/>
                  </a:cubicBezTo>
                  <a:cubicBezTo>
                    <a:pt x="596" y="179"/>
                    <a:pt x="584" y="107"/>
                    <a:pt x="584" y="24"/>
                  </a:cubicBezTo>
                  <a:cubicBezTo>
                    <a:pt x="405" y="0"/>
                    <a:pt x="227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2"/>
            <p:cNvSpPr/>
            <p:nvPr/>
          </p:nvSpPr>
          <p:spPr>
            <a:xfrm>
              <a:off x="6143025" y="3421150"/>
              <a:ext cx="6275" cy="5850"/>
            </a:xfrm>
            <a:custGeom>
              <a:avLst/>
              <a:gdLst/>
              <a:ahLst/>
              <a:cxnLst/>
              <a:rect l="l" t="t" r="r" b="b"/>
              <a:pathLst>
                <a:path w="251" h="234" extrusionOk="0">
                  <a:moveTo>
                    <a:pt x="148" y="1"/>
                  </a:moveTo>
                  <a:cubicBezTo>
                    <a:pt x="132" y="1"/>
                    <a:pt x="115" y="4"/>
                    <a:pt x="95" y="10"/>
                  </a:cubicBezTo>
                  <a:cubicBezTo>
                    <a:pt x="0" y="46"/>
                    <a:pt x="119" y="141"/>
                    <a:pt x="131" y="224"/>
                  </a:cubicBezTo>
                  <a:cubicBezTo>
                    <a:pt x="155" y="230"/>
                    <a:pt x="173" y="233"/>
                    <a:pt x="191" y="233"/>
                  </a:cubicBezTo>
                  <a:cubicBezTo>
                    <a:pt x="209" y="233"/>
                    <a:pt x="226" y="230"/>
                    <a:pt x="250" y="224"/>
                  </a:cubicBezTo>
                  <a:cubicBezTo>
                    <a:pt x="250" y="131"/>
                    <a:pt x="250" y="1"/>
                    <a:pt x="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2"/>
            <p:cNvSpPr/>
            <p:nvPr/>
          </p:nvSpPr>
          <p:spPr>
            <a:xfrm>
              <a:off x="6215950" y="3420200"/>
              <a:ext cx="5375" cy="6875"/>
            </a:xfrm>
            <a:custGeom>
              <a:avLst/>
              <a:gdLst/>
              <a:ahLst/>
              <a:cxnLst/>
              <a:rect l="l" t="t" r="r" b="b"/>
              <a:pathLst>
                <a:path w="215" h="275" extrusionOk="0">
                  <a:moveTo>
                    <a:pt x="203" y="0"/>
                  </a:moveTo>
                  <a:cubicBezTo>
                    <a:pt x="0" y="107"/>
                    <a:pt x="12" y="203"/>
                    <a:pt x="215" y="274"/>
                  </a:cubicBezTo>
                  <a:cubicBezTo>
                    <a:pt x="203" y="179"/>
                    <a:pt x="203" y="95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2"/>
            <p:cNvSpPr/>
            <p:nvPr/>
          </p:nvSpPr>
          <p:spPr>
            <a:xfrm>
              <a:off x="5970375" y="3326275"/>
              <a:ext cx="14325" cy="5650"/>
            </a:xfrm>
            <a:custGeom>
              <a:avLst/>
              <a:gdLst/>
              <a:ahLst/>
              <a:cxnLst/>
              <a:rect l="l" t="t" r="r" b="b"/>
              <a:pathLst>
                <a:path w="573" h="226" extrusionOk="0">
                  <a:moveTo>
                    <a:pt x="286" y="1"/>
                  </a:moveTo>
                  <a:cubicBezTo>
                    <a:pt x="191" y="1"/>
                    <a:pt x="96" y="54"/>
                    <a:pt x="1" y="162"/>
                  </a:cubicBezTo>
                  <a:cubicBezTo>
                    <a:pt x="50" y="205"/>
                    <a:pt x="99" y="226"/>
                    <a:pt x="151" y="226"/>
                  </a:cubicBezTo>
                  <a:cubicBezTo>
                    <a:pt x="198" y="226"/>
                    <a:pt x="247" y="208"/>
                    <a:pt x="298" y="173"/>
                  </a:cubicBezTo>
                  <a:cubicBezTo>
                    <a:pt x="382" y="162"/>
                    <a:pt x="489" y="162"/>
                    <a:pt x="572" y="162"/>
                  </a:cubicBezTo>
                  <a:cubicBezTo>
                    <a:pt x="477" y="54"/>
                    <a:pt x="382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2"/>
            <p:cNvSpPr/>
            <p:nvPr/>
          </p:nvSpPr>
          <p:spPr>
            <a:xfrm>
              <a:off x="5939125" y="3376900"/>
              <a:ext cx="22950" cy="7000"/>
            </a:xfrm>
            <a:custGeom>
              <a:avLst/>
              <a:gdLst/>
              <a:ahLst/>
              <a:cxnLst/>
              <a:rect l="l" t="t" r="r" b="b"/>
              <a:pathLst>
                <a:path w="918" h="280" extrusionOk="0">
                  <a:moveTo>
                    <a:pt x="526" y="1"/>
                  </a:moveTo>
                  <a:cubicBezTo>
                    <a:pt x="376" y="1"/>
                    <a:pt x="207" y="6"/>
                    <a:pt x="0" y="6"/>
                  </a:cubicBezTo>
                  <a:cubicBezTo>
                    <a:pt x="239" y="184"/>
                    <a:pt x="441" y="113"/>
                    <a:pt x="536" y="280"/>
                  </a:cubicBezTo>
                  <a:cubicBezTo>
                    <a:pt x="620" y="268"/>
                    <a:pt x="727" y="268"/>
                    <a:pt x="810" y="268"/>
                  </a:cubicBezTo>
                  <a:cubicBezTo>
                    <a:pt x="846" y="161"/>
                    <a:pt x="917" y="30"/>
                    <a:pt x="739" y="6"/>
                  </a:cubicBezTo>
                  <a:cubicBezTo>
                    <a:pt x="671" y="2"/>
                    <a:pt x="601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2"/>
            <p:cNvSpPr/>
            <p:nvPr/>
          </p:nvSpPr>
          <p:spPr>
            <a:xfrm>
              <a:off x="5991800" y="3376725"/>
              <a:ext cx="7775" cy="3300"/>
            </a:xfrm>
            <a:custGeom>
              <a:avLst/>
              <a:gdLst/>
              <a:ahLst/>
              <a:cxnLst/>
              <a:rect l="l" t="t" r="r" b="b"/>
              <a:pathLst>
                <a:path w="311" h="132" extrusionOk="0">
                  <a:moveTo>
                    <a:pt x="1" y="1"/>
                  </a:moveTo>
                  <a:cubicBezTo>
                    <a:pt x="37" y="37"/>
                    <a:pt x="48" y="72"/>
                    <a:pt x="96" y="96"/>
                  </a:cubicBezTo>
                  <a:cubicBezTo>
                    <a:pt x="132" y="114"/>
                    <a:pt x="170" y="132"/>
                    <a:pt x="208" y="132"/>
                  </a:cubicBezTo>
                  <a:cubicBezTo>
                    <a:pt x="245" y="132"/>
                    <a:pt x="281" y="114"/>
                    <a:pt x="310" y="60"/>
                  </a:cubicBezTo>
                  <a:cubicBezTo>
                    <a:pt x="251" y="37"/>
                    <a:pt x="191" y="13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2"/>
            <p:cNvSpPr/>
            <p:nvPr/>
          </p:nvSpPr>
          <p:spPr>
            <a:xfrm>
              <a:off x="6210300" y="3301725"/>
              <a:ext cx="33650" cy="15025"/>
            </a:xfrm>
            <a:custGeom>
              <a:avLst/>
              <a:gdLst/>
              <a:ahLst/>
              <a:cxnLst/>
              <a:rect l="l" t="t" r="r" b="b"/>
              <a:pathLst>
                <a:path w="1346" h="601" extrusionOk="0">
                  <a:moveTo>
                    <a:pt x="179" y="1"/>
                  </a:moveTo>
                  <a:cubicBezTo>
                    <a:pt x="131" y="36"/>
                    <a:pt x="71" y="84"/>
                    <a:pt x="24" y="132"/>
                  </a:cubicBezTo>
                  <a:cubicBezTo>
                    <a:pt x="0" y="370"/>
                    <a:pt x="226" y="405"/>
                    <a:pt x="310" y="560"/>
                  </a:cubicBezTo>
                  <a:cubicBezTo>
                    <a:pt x="336" y="587"/>
                    <a:pt x="356" y="600"/>
                    <a:pt x="385" y="600"/>
                  </a:cubicBezTo>
                  <a:cubicBezTo>
                    <a:pt x="394" y="600"/>
                    <a:pt x="405" y="599"/>
                    <a:pt x="417" y="596"/>
                  </a:cubicBezTo>
                  <a:cubicBezTo>
                    <a:pt x="513" y="565"/>
                    <a:pt x="610" y="558"/>
                    <a:pt x="709" y="558"/>
                  </a:cubicBezTo>
                  <a:cubicBezTo>
                    <a:pt x="795" y="558"/>
                    <a:pt x="881" y="563"/>
                    <a:pt x="969" y="563"/>
                  </a:cubicBezTo>
                  <a:cubicBezTo>
                    <a:pt x="1092" y="563"/>
                    <a:pt x="1218" y="553"/>
                    <a:pt x="1345" y="501"/>
                  </a:cubicBezTo>
                  <a:cubicBezTo>
                    <a:pt x="1345" y="322"/>
                    <a:pt x="1298" y="179"/>
                    <a:pt x="1083" y="143"/>
                  </a:cubicBezTo>
                  <a:cubicBezTo>
                    <a:pt x="786" y="96"/>
                    <a:pt x="476" y="36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2"/>
            <p:cNvSpPr/>
            <p:nvPr/>
          </p:nvSpPr>
          <p:spPr>
            <a:xfrm>
              <a:off x="5496500" y="3285950"/>
              <a:ext cx="20575" cy="15250"/>
            </a:xfrm>
            <a:custGeom>
              <a:avLst/>
              <a:gdLst/>
              <a:ahLst/>
              <a:cxnLst/>
              <a:rect l="l" t="t" r="r" b="b"/>
              <a:pathLst>
                <a:path w="823" h="610" extrusionOk="0">
                  <a:moveTo>
                    <a:pt x="715" y="1"/>
                  </a:moveTo>
                  <a:cubicBezTo>
                    <a:pt x="441" y="167"/>
                    <a:pt x="84" y="227"/>
                    <a:pt x="1" y="608"/>
                  </a:cubicBezTo>
                  <a:cubicBezTo>
                    <a:pt x="7" y="609"/>
                    <a:pt x="14" y="609"/>
                    <a:pt x="20" y="609"/>
                  </a:cubicBezTo>
                  <a:cubicBezTo>
                    <a:pt x="143" y="609"/>
                    <a:pt x="208" y="431"/>
                    <a:pt x="325" y="431"/>
                  </a:cubicBezTo>
                  <a:cubicBezTo>
                    <a:pt x="353" y="431"/>
                    <a:pt x="383" y="441"/>
                    <a:pt x="418" y="465"/>
                  </a:cubicBezTo>
                  <a:cubicBezTo>
                    <a:pt x="467" y="501"/>
                    <a:pt x="505" y="516"/>
                    <a:pt x="534" y="516"/>
                  </a:cubicBezTo>
                  <a:cubicBezTo>
                    <a:pt x="640" y="516"/>
                    <a:pt x="646" y="334"/>
                    <a:pt x="739" y="334"/>
                  </a:cubicBezTo>
                  <a:cubicBezTo>
                    <a:pt x="799" y="286"/>
                    <a:pt x="822" y="239"/>
                    <a:pt x="822" y="167"/>
                  </a:cubicBezTo>
                  <a:cubicBezTo>
                    <a:pt x="810" y="96"/>
                    <a:pt x="775" y="48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2"/>
            <p:cNvSpPr/>
            <p:nvPr/>
          </p:nvSpPr>
          <p:spPr>
            <a:xfrm>
              <a:off x="5514375" y="3286775"/>
              <a:ext cx="14600" cy="10800"/>
            </a:xfrm>
            <a:custGeom>
              <a:avLst/>
              <a:gdLst/>
              <a:ahLst/>
              <a:cxnLst/>
              <a:rect l="l" t="t" r="r" b="b"/>
              <a:pathLst>
                <a:path w="584" h="432" extrusionOk="0">
                  <a:moveTo>
                    <a:pt x="214" y="0"/>
                  </a:moveTo>
                  <a:cubicBezTo>
                    <a:pt x="125" y="0"/>
                    <a:pt x="60" y="73"/>
                    <a:pt x="0" y="158"/>
                  </a:cubicBezTo>
                  <a:lnTo>
                    <a:pt x="0" y="313"/>
                  </a:lnTo>
                  <a:cubicBezTo>
                    <a:pt x="60" y="337"/>
                    <a:pt x="107" y="384"/>
                    <a:pt x="155" y="432"/>
                  </a:cubicBezTo>
                  <a:cubicBezTo>
                    <a:pt x="226" y="420"/>
                    <a:pt x="322" y="420"/>
                    <a:pt x="405" y="420"/>
                  </a:cubicBezTo>
                  <a:cubicBezTo>
                    <a:pt x="584" y="253"/>
                    <a:pt x="465" y="134"/>
                    <a:pt x="334" y="39"/>
                  </a:cubicBezTo>
                  <a:cubicBezTo>
                    <a:pt x="289" y="12"/>
                    <a:pt x="250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2"/>
            <p:cNvSpPr/>
            <p:nvPr/>
          </p:nvSpPr>
          <p:spPr>
            <a:xfrm>
              <a:off x="5462875" y="3348150"/>
              <a:ext cx="9250" cy="14625"/>
            </a:xfrm>
            <a:custGeom>
              <a:avLst/>
              <a:gdLst/>
              <a:ahLst/>
              <a:cxnLst/>
              <a:rect l="l" t="t" r="r" b="b"/>
              <a:pathLst>
                <a:path w="370" h="585" extrusionOk="0">
                  <a:moveTo>
                    <a:pt x="84" y="1"/>
                  </a:moveTo>
                  <a:cubicBezTo>
                    <a:pt x="60" y="13"/>
                    <a:pt x="36" y="25"/>
                    <a:pt x="12" y="37"/>
                  </a:cubicBezTo>
                  <a:cubicBezTo>
                    <a:pt x="0" y="132"/>
                    <a:pt x="0" y="227"/>
                    <a:pt x="72" y="287"/>
                  </a:cubicBezTo>
                  <a:cubicBezTo>
                    <a:pt x="96" y="310"/>
                    <a:pt x="96" y="334"/>
                    <a:pt x="84" y="370"/>
                  </a:cubicBezTo>
                  <a:cubicBezTo>
                    <a:pt x="96" y="465"/>
                    <a:pt x="155" y="501"/>
                    <a:pt x="191" y="561"/>
                  </a:cubicBezTo>
                  <a:lnTo>
                    <a:pt x="203" y="584"/>
                  </a:lnTo>
                  <a:cubicBezTo>
                    <a:pt x="358" y="537"/>
                    <a:pt x="370" y="418"/>
                    <a:pt x="358" y="287"/>
                  </a:cubicBezTo>
                  <a:cubicBezTo>
                    <a:pt x="262" y="191"/>
                    <a:pt x="179" y="84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2"/>
            <p:cNvSpPr/>
            <p:nvPr/>
          </p:nvSpPr>
          <p:spPr>
            <a:xfrm>
              <a:off x="6062950" y="3336275"/>
              <a:ext cx="43475" cy="13400"/>
            </a:xfrm>
            <a:custGeom>
              <a:avLst/>
              <a:gdLst/>
              <a:ahLst/>
              <a:cxnLst/>
              <a:rect l="l" t="t" r="r" b="b"/>
              <a:pathLst>
                <a:path w="1739" h="536" extrusionOk="0">
                  <a:moveTo>
                    <a:pt x="1174" y="1"/>
                  </a:moveTo>
                  <a:cubicBezTo>
                    <a:pt x="1072" y="1"/>
                    <a:pt x="966" y="19"/>
                    <a:pt x="858" y="59"/>
                  </a:cubicBezTo>
                  <a:cubicBezTo>
                    <a:pt x="643" y="143"/>
                    <a:pt x="381" y="59"/>
                    <a:pt x="167" y="190"/>
                  </a:cubicBezTo>
                  <a:cubicBezTo>
                    <a:pt x="108" y="238"/>
                    <a:pt x="60" y="297"/>
                    <a:pt x="0" y="357"/>
                  </a:cubicBezTo>
                  <a:cubicBezTo>
                    <a:pt x="86" y="376"/>
                    <a:pt x="173" y="381"/>
                    <a:pt x="261" y="381"/>
                  </a:cubicBezTo>
                  <a:cubicBezTo>
                    <a:pt x="389" y="381"/>
                    <a:pt x="518" y="370"/>
                    <a:pt x="647" y="370"/>
                  </a:cubicBezTo>
                  <a:cubicBezTo>
                    <a:pt x="827" y="370"/>
                    <a:pt x="1007" y="392"/>
                    <a:pt x="1179" y="500"/>
                  </a:cubicBezTo>
                  <a:cubicBezTo>
                    <a:pt x="1179" y="524"/>
                    <a:pt x="1203" y="524"/>
                    <a:pt x="1215" y="535"/>
                  </a:cubicBezTo>
                  <a:cubicBezTo>
                    <a:pt x="1262" y="535"/>
                    <a:pt x="1274" y="500"/>
                    <a:pt x="1298" y="464"/>
                  </a:cubicBezTo>
                  <a:cubicBezTo>
                    <a:pt x="1393" y="297"/>
                    <a:pt x="1548" y="190"/>
                    <a:pt x="1739" y="190"/>
                  </a:cubicBezTo>
                  <a:cubicBezTo>
                    <a:pt x="1565" y="72"/>
                    <a:pt x="1376" y="1"/>
                    <a:pt x="1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2"/>
            <p:cNvSpPr/>
            <p:nvPr/>
          </p:nvSpPr>
          <p:spPr>
            <a:xfrm>
              <a:off x="6038250" y="3333400"/>
              <a:ext cx="25325" cy="8050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570" y="1"/>
                  </a:moveTo>
                  <a:cubicBezTo>
                    <a:pt x="425" y="1"/>
                    <a:pt x="275" y="28"/>
                    <a:pt x="128" y="28"/>
                  </a:cubicBezTo>
                  <a:cubicBezTo>
                    <a:pt x="85" y="28"/>
                    <a:pt x="42" y="25"/>
                    <a:pt x="0" y="19"/>
                  </a:cubicBezTo>
                  <a:lnTo>
                    <a:pt x="0" y="162"/>
                  </a:lnTo>
                  <a:cubicBezTo>
                    <a:pt x="187" y="249"/>
                    <a:pt x="378" y="321"/>
                    <a:pt x="569" y="321"/>
                  </a:cubicBezTo>
                  <a:cubicBezTo>
                    <a:pt x="717" y="321"/>
                    <a:pt x="866" y="277"/>
                    <a:pt x="1012" y="162"/>
                  </a:cubicBezTo>
                  <a:cubicBezTo>
                    <a:pt x="877" y="32"/>
                    <a:pt x="726" y="1"/>
                    <a:pt x="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2"/>
            <p:cNvSpPr/>
            <p:nvPr/>
          </p:nvSpPr>
          <p:spPr>
            <a:xfrm>
              <a:off x="6015325" y="3327025"/>
              <a:ext cx="38725" cy="6575"/>
            </a:xfrm>
            <a:custGeom>
              <a:avLst/>
              <a:gdLst/>
              <a:ahLst/>
              <a:cxnLst/>
              <a:rect l="l" t="t" r="r" b="b"/>
              <a:pathLst>
                <a:path w="1549" h="263" extrusionOk="0">
                  <a:moveTo>
                    <a:pt x="1501" y="1"/>
                  </a:moveTo>
                  <a:cubicBezTo>
                    <a:pt x="1132" y="1"/>
                    <a:pt x="739" y="12"/>
                    <a:pt x="370" y="12"/>
                  </a:cubicBezTo>
                  <a:cubicBezTo>
                    <a:pt x="286" y="96"/>
                    <a:pt x="179" y="132"/>
                    <a:pt x="60" y="143"/>
                  </a:cubicBezTo>
                  <a:cubicBezTo>
                    <a:pt x="0" y="179"/>
                    <a:pt x="0" y="215"/>
                    <a:pt x="60" y="251"/>
                  </a:cubicBezTo>
                  <a:cubicBezTo>
                    <a:pt x="310" y="251"/>
                    <a:pt x="548" y="263"/>
                    <a:pt x="798" y="263"/>
                  </a:cubicBezTo>
                  <a:cubicBezTo>
                    <a:pt x="896" y="153"/>
                    <a:pt x="1008" y="130"/>
                    <a:pt x="1125" y="130"/>
                  </a:cubicBezTo>
                  <a:cubicBezTo>
                    <a:pt x="1209" y="130"/>
                    <a:pt x="1296" y="142"/>
                    <a:pt x="1381" y="142"/>
                  </a:cubicBezTo>
                  <a:cubicBezTo>
                    <a:pt x="1421" y="142"/>
                    <a:pt x="1461" y="139"/>
                    <a:pt x="1501" y="132"/>
                  </a:cubicBezTo>
                  <a:cubicBezTo>
                    <a:pt x="1548" y="84"/>
                    <a:pt x="1548" y="36"/>
                    <a:pt x="1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2"/>
            <p:cNvSpPr/>
            <p:nvPr/>
          </p:nvSpPr>
          <p:spPr>
            <a:xfrm>
              <a:off x="6067125" y="3336000"/>
              <a:ext cx="17875" cy="5425"/>
            </a:xfrm>
            <a:custGeom>
              <a:avLst/>
              <a:gdLst/>
              <a:ahLst/>
              <a:cxnLst/>
              <a:rect l="l" t="t" r="r" b="b"/>
              <a:pathLst>
                <a:path w="715" h="217" extrusionOk="0">
                  <a:moveTo>
                    <a:pt x="486" y="1"/>
                  </a:moveTo>
                  <a:cubicBezTo>
                    <a:pt x="339" y="1"/>
                    <a:pt x="191" y="63"/>
                    <a:pt x="59" y="63"/>
                  </a:cubicBezTo>
                  <a:cubicBezTo>
                    <a:pt x="39" y="63"/>
                    <a:pt x="19" y="61"/>
                    <a:pt x="0" y="58"/>
                  </a:cubicBezTo>
                  <a:lnTo>
                    <a:pt x="0" y="58"/>
                  </a:lnTo>
                  <a:cubicBezTo>
                    <a:pt x="0" y="94"/>
                    <a:pt x="12" y="154"/>
                    <a:pt x="12" y="201"/>
                  </a:cubicBezTo>
                  <a:cubicBezTo>
                    <a:pt x="34" y="199"/>
                    <a:pt x="56" y="198"/>
                    <a:pt x="77" y="198"/>
                  </a:cubicBezTo>
                  <a:cubicBezTo>
                    <a:pt x="176" y="198"/>
                    <a:pt x="278" y="216"/>
                    <a:pt x="377" y="216"/>
                  </a:cubicBezTo>
                  <a:cubicBezTo>
                    <a:pt x="497" y="216"/>
                    <a:pt x="613" y="189"/>
                    <a:pt x="714" y="70"/>
                  </a:cubicBezTo>
                  <a:cubicBezTo>
                    <a:pt x="640" y="18"/>
                    <a:pt x="563" y="1"/>
                    <a:pt x="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2"/>
            <p:cNvSpPr/>
            <p:nvPr/>
          </p:nvSpPr>
          <p:spPr>
            <a:xfrm>
              <a:off x="6110275" y="3340150"/>
              <a:ext cx="8550" cy="7725"/>
            </a:xfrm>
            <a:custGeom>
              <a:avLst/>
              <a:gdLst/>
              <a:ahLst/>
              <a:cxnLst/>
              <a:rect l="l" t="t" r="r" b="b"/>
              <a:pathLst>
                <a:path w="342" h="309" extrusionOk="0">
                  <a:moveTo>
                    <a:pt x="180" y="1"/>
                  </a:moveTo>
                  <a:cubicBezTo>
                    <a:pt x="134" y="1"/>
                    <a:pt x="74" y="13"/>
                    <a:pt x="1" y="35"/>
                  </a:cubicBezTo>
                  <a:lnTo>
                    <a:pt x="1" y="166"/>
                  </a:lnTo>
                  <a:cubicBezTo>
                    <a:pt x="24" y="226"/>
                    <a:pt x="72" y="273"/>
                    <a:pt x="131" y="309"/>
                  </a:cubicBezTo>
                  <a:lnTo>
                    <a:pt x="298" y="309"/>
                  </a:lnTo>
                  <a:cubicBezTo>
                    <a:pt x="342" y="91"/>
                    <a:pt x="309" y="1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2"/>
            <p:cNvSpPr/>
            <p:nvPr/>
          </p:nvSpPr>
          <p:spPr>
            <a:xfrm>
              <a:off x="6052525" y="3323250"/>
              <a:ext cx="11050" cy="7075"/>
            </a:xfrm>
            <a:custGeom>
              <a:avLst/>
              <a:gdLst/>
              <a:ahLst/>
              <a:cxnLst/>
              <a:rect l="l" t="t" r="r" b="b"/>
              <a:pathLst>
                <a:path w="442" h="283" extrusionOk="0">
                  <a:moveTo>
                    <a:pt x="150" y="1"/>
                  </a:moveTo>
                  <a:cubicBezTo>
                    <a:pt x="101" y="1"/>
                    <a:pt x="50" y="5"/>
                    <a:pt x="1" y="9"/>
                  </a:cubicBezTo>
                  <a:cubicBezTo>
                    <a:pt x="13" y="56"/>
                    <a:pt x="13" y="104"/>
                    <a:pt x="13" y="152"/>
                  </a:cubicBezTo>
                  <a:lnTo>
                    <a:pt x="13" y="283"/>
                  </a:lnTo>
                  <a:cubicBezTo>
                    <a:pt x="60" y="283"/>
                    <a:pt x="108" y="283"/>
                    <a:pt x="144" y="271"/>
                  </a:cubicBezTo>
                  <a:cubicBezTo>
                    <a:pt x="239" y="187"/>
                    <a:pt x="358" y="223"/>
                    <a:pt x="441" y="152"/>
                  </a:cubicBezTo>
                  <a:cubicBezTo>
                    <a:pt x="374" y="26"/>
                    <a:pt x="266" y="1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2"/>
            <p:cNvSpPr/>
            <p:nvPr/>
          </p:nvSpPr>
          <p:spPr>
            <a:xfrm>
              <a:off x="6067125" y="3327025"/>
              <a:ext cx="14300" cy="3600"/>
            </a:xfrm>
            <a:custGeom>
              <a:avLst/>
              <a:gdLst/>
              <a:ahLst/>
              <a:cxnLst/>
              <a:rect l="l" t="t" r="r" b="b"/>
              <a:pathLst>
                <a:path w="572" h="144" extrusionOk="0">
                  <a:moveTo>
                    <a:pt x="0" y="1"/>
                  </a:moveTo>
                  <a:cubicBezTo>
                    <a:pt x="95" y="96"/>
                    <a:pt x="191" y="143"/>
                    <a:pt x="286" y="143"/>
                  </a:cubicBezTo>
                  <a:cubicBezTo>
                    <a:pt x="381" y="143"/>
                    <a:pt x="476" y="96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2"/>
            <p:cNvSpPr/>
            <p:nvPr/>
          </p:nvSpPr>
          <p:spPr>
            <a:xfrm>
              <a:off x="6056100" y="3326850"/>
              <a:ext cx="7475" cy="3225"/>
            </a:xfrm>
            <a:custGeom>
              <a:avLst/>
              <a:gdLst/>
              <a:ahLst/>
              <a:cxnLst/>
              <a:rect l="l" t="t" r="r" b="b"/>
              <a:pathLst>
                <a:path w="299" h="129" extrusionOk="0">
                  <a:moveTo>
                    <a:pt x="231" y="1"/>
                  </a:moveTo>
                  <a:cubicBezTo>
                    <a:pt x="142" y="1"/>
                    <a:pt x="68" y="41"/>
                    <a:pt x="1" y="127"/>
                  </a:cubicBezTo>
                  <a:cubicBezTo>
                    <a:pt x="15" y="128"/>
                    <a:pt x="30" y="129"/>
                    <a:pt x="44" y="129"/>
                  </a:cubicBezTo>
                  <a:cubicBezTo>
                    <a:pt x="145" y="129"/>
                    <a:pt x="236" y="91"/>
                    <a:pt x="298" y="8"/>
                  </a:cubicBezTo>
                  <a:cubicBezTo>
                    <a:pt x="275" y="3"/>
                    <a:pt x="25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2"/>
            <p:cNvSpPr/>
            <p:nvPr/>
          </p:nvSpPr>
          <p:spPr>
            <a:xfrm>
              <a:off x="5525675" y="3405450"/>
              <a:ext cx="21450" cy="7025"/>
            </a:xfrm>
            <a:custGeom>
              <a:avLst/>
              <a:gdLst/>
              <a:ahLst/>
              <a:cxnLst/>
              <a:rect l="l" t="t" r="r" b="b"/>
              <a:pathLst>
                <a:path w="858" h="281" extrusionOk="0">
                  <a:moveTo>
                    <a:pt x="730" y="0"/>
                  </a:moveTo>
                  <a:cubicBezTo>
                    <a:pt x="582" y="0"/>
                    <a:pt x="450" y="73"/>
                    <a:pt x="310" y="138"/>
                  </a:cubicBezTo>
                  <a:cubicBezTo>
                    <a:pt x="191" y="162"/>
                    <a:pt x="72" y="162"/>
                    <a:pt x="1" y="281"/>
                  </a:cubicBezTo>
                  <a:cubicBezTo>
                    <a:pt x="286" y="269"/>
                    <a:pt x="560" y="269"/>
                    <a:pt x="846" y="269"/>
                  </a:cubicBezTo>
                  <a:cubicBezTo>
                    <a:pt x="846" y="197"/>
                    <a:pt x="846" y="102"/>
                    <a:pt x="858" y="19"/>
                  </a:cubicBezTo>
                  <a:cubicBezTo>
                    <a:pt x="814" y="6"/>
                    <a:pt x="771" y="0"/>
                    <a:pt x="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2"/>
            <p:cNvSpPr/>
            <p:nvPr/>
          </p:nvSpPr>
          <p:spPr>
            <a:xfrm>
              <a:off x="5962925" y="3348450"/>
              <a:ext cx="18200" cy="3575"/>
            </a:xfrm>
            <a:custGeom>
              <a:avLst/>
              <a:gdLst/>
              <a:ahLst/>
              <a:cxnLst/>
              <a:rect l="l" t="t" r="r" b="b"/>
              <a:pathLst>
                <a:path w="728" h="143" extrusionOk="0">
                  <a:moveTo>
                    <a:pt x="727" y="1"/>
                  </a:moveTo>
                  <a:cubicBezTo>
                    <a:pt x="477" y="1"/>
                    <a:pt x="227" y="13"/>
                    <a:pt x="1" y="13"/>
                  </a:cubicBezTo>
                  <a:lnTo>
                    <a:pt x="1" y="132"/>
                  </a:lnTo>
                  <a:cubicBezTo>
                    <a:pt x="26" y="129"/>
                    <a:pt x="51" y="128"/>
                    <a:pt x="77" y="128"/>
                  </a:cubicBezTo>
                  <a:cubicBezTo>
                    <a:pt x="173" y="128"/>
                    <a:pt x="271" y="142"/>
                    <a:pt x="366" y="142"/>
                  </a:cubicBezTo>
                  <a:cubicBezTo>
                    <a:pt x="494" y="142"/>
                    <a:pt x="617" y="117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2"/>
            <p:cNvSpPr/>
            <p:nvPr/>
          </p:nvSpPr>
          <p:spPr>
            <a:xfrm>
              <a:off x="6052825" y="3344700"/>
              <a:ext cx="7475" cy="2800"/>
            </a:xfrm>
            <a:custGeom>
              <a:avLst/>
              <a:gdLst/>
              <a:ahLst/>
              <a:cxnLst/>
              <a:rect l="l" t="t" r="r" b="b"/>
              <a:pathLst>
                <a:path w="299" h="112" extrusionOk="0">
                  <a:moveTo>
                    <a:pt x="227" y="1"/>
                  </a:moveTo>
                  <a:cubicBezTo>
                    <a:pt x="137" y="1"/>
                    <a:pt x="57" y="37"/>
                    <a:pt x="1" y="103"/>
                  </a:cubicBezTo>
                  <a:cubicBezTo>
                    <a:pt x="29" y="109"/>
                    <a:pt x="56" y="112"/>
                    <a:pt x="83" y="112"/>
                  </a:cubicBezTo>
                  <a:cubicBezTo>
                    <a:pt x="168" y="112"/>
                    <a:pt x="244" y="81"/>
                    <a:pt x="298" y="8"/>
                  </a:cubicBezTo>
                  <a:cubicBezTo>
                    <a:pt x="274" y="3"/>
                    <a:pt x="250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2"/>
            <p:cNvSpPr/>
            <p:nvPr/>
          </p:nvSpPr>
          <p:spPr>
            <a:xfrm>
              <a:off x="5875425" y="3256700"/>
              <a:ext cx="106000" cy="38200"/>
            </a:xfrm>
            <a:custGeom>
              <a:avLst/>
              <a:gdLst/>
              <a:ahLst/>
              <a:cxnLst/>
              <a:rect l="l" t="t" r="r" b="b"/>
              <a:pathLst>
                <a:path w="4240" h="1528" extrusionOk="0">
                  <a:moveTo>
                    <a:pt x="382" y="1"/>
                  </a:moveTo>
                  <a:cubicBezTo>
                    <a:pt x="212" y="1"/>
                    <a:pt x="100" y="76"/>
                    <a:pt x="227" y="397"/>
                  </a:cubicBezTo>
                  <a:cubicBezTo>
                    <a:pt x="417" y="575"/>
                    <a:pt x="667" y="539"/>
                    <a:pt x="882" y="635"/>
                  </a:cubicBezTo>
                  <a:cubicBezTo>
                    <a:pt x="1453" y="873"/>
                    <a:pt x="2108" y="682"/>
                    <a:pt x="2667" y="992"/>
                  </a:cubicBezTo>
                  <a:cubicBezTo>
                    <a:pt x="2691" y="1040"/>
                    <a:pt x="2798" y="1004"/>
                    <a:pt x="2787" y="1075"/>
                  </a:cubicBezTo>
                  <a:cubicBezTo>
                    <a:pt x="2783" y="1080"/>
                    <a:pt x="2779" y="1083"/>
                    <a:pt x="2774" y="1083"/>
                  </a:cubicBezTo>
                  <a:cubicBezTo>
                    <a:pt x="2750" y="1083"/>
                    <a:pt x="2711" y="1032"/>
                    <a:pt x="2670" y="1032"/>
                  </a:cubicBezTo>
                  <a:cubicBezTo>
                    <a:pt x="2661" y="1032"/>
                    <a:pt x="2652" y="1034"/>
                    <a:pt x="2644" y="1040"/>
                  </a:cubicBezTo>
                  <a:cubicBezTo>
                    <a:pt x="2598" y="1052"/>
                    <a:pt x="2552" y="1057"/>
                    <a:pt x="2506" y="1057"/>
                  </a:cubicBezTo>
                  <a:cubicBezTo>
                    <a:pt x="2299" y="1057"/>
                    <a:pt x="2097" y="954"/>
                    <a:pt x="1896" y="954"/>
                  </a:cubicBezTo>
                  <a:cubicBezTo>
                    <a:pt x="1879" y="954"/>
                    <a:pt x="1863" y="955"/>
                    <a:pt x="1846" y="956"/>
                  </a:cubicBezTo>
                  <a:cubicBezTo>
                    <a:pt x="1751" y="992"/>
                    <a:pt x="1667" y="1016"/>
                    <a:pt x="1608" y="1099"/>
                  </a:cubicBezTo>
                  <a:lnTo>
                    <a:pt x="1572" y="1159"/>
                  </a:lnTo>
                  <a:cubicBezTo>
                    <a:pt x="1572" y="1159"/>
                    <a:pt x="1584" y="1230"/>
                    <a:pt x="1562" y="1230"/>
                  </a:cubicBezTo>
                  <a:cubicBezTo>
                    <a:pt x="1552" y="1230"/>
                    <a:pt x="1537" y="1217"/>
                    <a:pt x="1513" y="1182"/>
                  </a:cubicBezTo>
                  <a:cubicBezTo>
                    <a:pt x="1501" y="1159"/>
                    <a:pt x="1489" y="1135"/>
                    <a:pt x="1477" y="1111"/>
                  </a:cubicBezTo>
                  <a:cubicBezTo>
                    <a:pt x="1441" y="1063"/>
                    <a:pt x="1394" y="1040"/>
                    <a:pt x="1334" y="1016"/>
                  </a:cubicBezTo>
                  <a:cubicBezTo>
                    <a:pt x="1314" y="1013"/>
                    <a:pt x="1295" y="1012"/>
                    <a:pt x="1275" y="1012"/>
                  </a:cubicBezTo>
                  <a:cubicBezTo>
                    <a:pt x="1200" y="1012"/>
                    <a:pt x="1126" y="1033"/>
                    <a:pt x="1060" y="1099"/>
                  </a:cubicBezTo>
                  <a:cubicBezTo>
                    <a:pt x="1060" y="1132"/>
                    <a:pt x="1030" y="1184"/>
                    <a:pt x="1007" y="1184"/>
                  </a:cubicBezTo>
                  <a:cubicBezTo>
                    <a:pt x="1005" y="1184"/>
                    <a:pt x="1003" y="1183"/>
                    <a:pt x="1001" y="1182"/>
                  </a:cubicBezTo>
                  <a:cubicBezTo>
                    <a:pt x="990" y="1181"/>
                    <a:pt x="982" y="1181"/>
                    <a:pt x="975" y="1181"/>
                  </a:cubicBezTo>
                  <a:lnTo>
                    <a:pt x="975" y="1181"/>
                  </a:lnTo>
                  <a:cubicBezTo>
                    <a:pt x="981" y="1173"/>
                    <a:pt x="983" y="1159"/>
                    <a:pt x="977" y="1135"/>
                  </a:cubicBezTo>
                  <a:cubicBezTo>
                    <a:pt x="941" y="1075"/>
                    <a:pt x="882" y="1051"/>
                    <a:pt x="798" y="1051"/>
                  </a:cubicBezTo>
                  <a:cubicBezTo>
                    <a:pt x="773" y="1064"/>
                    <a:pt x="748" y="1069"/>
                    <a:pt x="722" y="1069"/>
                  </a:cubicBezTo>
                  <a:cubicBezTo>
                    <a:pt x="648" y="1069"/>
                    <a:pt x="571" y="1027"/>
                    <a:pt x="501" y="992"/>
                  </a:cubicBezTo>
                  <a:cubicBezTo>
                    <a:pt x="486" y="991"/>
                    <a:pt x="472" y="991"/>
                    <a:pt x="458" y="991"/>
                  </a:cubicBezTo>
                  <a:cubicBezTo>
                    <a:pt x="221" y="991"/>
                    <a:pt x="68" y="1090"/>
                    <a:pt x="0" y="1337"/>
                  </a:cubicBezTo>
                  <a:cubicBezTo>
                    <a:pt x="0" y="1409"/>
                    <a:pt x="24" y="1468"/>
                    <a:pt x="72" y="1516"/>
                  </a:cubicBezTo>
                  <a:cubicBezTo>
                    <a:pt x="917" y="1516"/>
                    <a:pt x="1786" y="1528"/>
                    <a:pt x="2644" y="1528"/>
                  </a:cubicBezTo>
                  <a:cubicBezTo>
                    <a:pt x="2798" y="1516"/>
                    <a:pt x="2929" y="1516"/>
                    <a:pt x="3084" y="1516"/>
                  </a:cubicBezTo>
                  <a:cubicBezTo>
                    <a:pt x="3120" y="1468"/>
                    <a:pt x="3120" y="1409"/>
                    <a:pt x="3084" y="1361"/>
                  </a:cubicBezTo>
                  <a:lnTo>
                    <a:pt x="3084" y="944"/>
                  </a:lnTo>
                  <a:cubicBezTo>
                    <a:pt x="3084" y="932"/>
                    <a:pt x="3096" y="920"/>
                    <a:pt x="3120" y="897"/>
                  </a:cubicBezTo>
                  <a:cubicBezTo>
                    <a:pt x="3129" y="894"/>
                    <a:pt x="3137" y="892"/>
                    <a:pt x="3145" y="892"/>
                  </a:cubicBezTo>
                  <a:cubicBezTo>
                    <a:pt x="3168" y="892"/>
                    <a:pt x="3188" y="906"/>
                    <a:pt x="3215" y="932"/>
                  </a:cubicBezTo>
                  <a:cubicBezTo>
                    <a:pt x="3275" y="980"/>
                    <a:pt x="3322" y="1040"/>
                    <a:pt x="3358" y="1087"/>
                  </a:cubicBezTo>
                  <a:cubicBezTo>
                    <a:pt x="3453" y="1218"/>
                    <a:pt x="3453" y="1421"/>
                    <a:pt x="3644" y="1516"/>
                  </a:cubicBezTo>
                  <a:lnTo>
                    <a:pt x="4096" y="1516"/>
                  </a:lnTo>
                  <a:cubicBezTo>
                    <a:pt x="4132" y="1456"/>
                    <a:pt x="4180" y="1409"/>
                    <a:pt x="4239" y="1349"/>
                  </a:cubicBezTo>
                  <a:lnTo>
                    <a:pt x="4239" y="1254"/>
                  </a:lnTo>
                  <a:cubicBezTo>
                    <a:pt x="4215" y="1159"/>
                    <a:pt x="4156" y="1051"/>
                    <a:pt x="4061" y="980"/>
                  </a:cubicBezTo>
                  <a:cubicBezTo>
                    <a:pt x="3953" y="920"/>
                    <a:pt x="3858" y="873"/>
                    <a:pt x="3751" y="837"/>
                  </a:cubicBezTo>
                  <a:cubicBezTo>
                    <a:pt x="3703" y="837"/>
                    <a:pt x="3632" y="825"/>
                    <a:pt x="3644" y="801"/>
                  </a:cubicBezTo>
                  <a:cubicBezTo>
                    <a:pt x="3644" y="754"/>
                    <a:pt x="3739" y="778"/>
                    <a:pt x="3763" y="742"/>
                  </a:cubicBezTo>
                  <a:cubicBezTo>
                    <a:pt x="3822" y="635"/>
                    <a:pt x="3894" y="528"/>
                    <a:pt x="3751" y="444"/>
                  </a:cubicBezTo>
                  <a:cubicBezTo>
                    <a:pt x="3704" y="435"/>
                    <a:pt x="3657" y="432"/>
                    <a:pt x="3609" y="432"/>
                  </a:cubicBezTo>
                  <a:cubicBezTo>
                    <a:pt x="3474" y="432"/>
                    <a:pt x="3335" y="458"/>
                    <a:pt x="3198" y="458"/>
                  </a:cubicBezTo>
                  <a:cubicBezTo>
                    <a:pt x="3061" y="458"/>
                    <a:pt x="2925" y="432"/>
                    <a:pt x="2798" y="325"/>
                  </a:cubicBezTo>
                  <a:lnTo>
                    <a:pt x="2798" y="325"/>
                  </a:lnTo>
                  <a:lnTo>
                    <a:pt x="2810" y="337"/>
                  </a:lnTo>
                  <a:cubicBezTo>
                    <a:pt x="2084" y="206"/>
                    <a:pt x="1334" y="158"/>
                    <a:pt x="608" y="28"/>
                  </a:cubicBezTo>
                  <a:cubicBezTo>
                    <a:pt x="531" y="14"/>
                    <a:pt x="452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2"/>
            <p:cNvSpPr/>
            <p:nvPr/>
          </p:nvSpPr>
          <p:spPr>
            <a:xfrm>
              <a:off x="5826900" y="3277625"/>
              <a:ext cx="50025" cy="16100"/>
            </a:xfrm>
            <a:custGeom>
              <a:avLst/>
              <a:gdLst/>
              <a:ahLst/>
              <a:cxnLst/>
              <a:rect l="l" t="t" r="r" b="b"/>
              <a:pathLst>
                <a:path w="2001" h="644" extrusionOk="0">
                  <a:moveTo>
                    <a:pt x="1310" y="0"/>
                  </a:moveTo>
                  <a:cubicBezTo>
                    <a:pt x="1251" y="0"/>
                    <a:pt x="1179" y="0"/>
                    <a:pt x="1120" y="36"/>
                  </a:cubicBezTo>
                  <a:cubicBezTo>
                    <a:pt x="1104" y="34"/>
                    <a:pt x="1088" y="34"/>
                    <a:pt x="1072" y="34"/>
                  </a:cubicBezTo>
                  <a:cubicBezTo>
                    <a:pt x="787" y="34"/>
                    <a:pt x="555" y="275"/>
                    <a:pt x="278" y="275"/>
                  </a:cubicBezTo>
                  <a:cubicBezTo>
                    <a:pt x="219" y="275"/>
                    <a:pt x="159" y="264"/>
                    <a:pt x="96" y="238"/>
                  </a:cubicBezTo>
                  <a:lnTo>
                    <a:pt x="96" y="238"/>
                  </a:lnTo>
                  <a:cubicBezTo>
                    <a:pt x="25" y="381"/>
                    <a:pt x="1" y="512"/>
                    <a:pt x="108" y="631"/>
                  </a:cubicBezTo>
                  <a:cubicBezTo>
                    <a:pt x="739" y="631"/>
                    <a:pt x="1370" y="643"/>
                    <a:pt x="2001" y="643"/>
                  </a:cubicBezTo>
                  <a:lnTo>
                    <a:pt x="2001" y="512"/>
                  </a:lnTo>
                  <a:cubicBezTo>
                    <a:pt x="1941" y="131"/>
                    <a:pt x="1632" y="60"/>
                    <a:pt x="1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2"/>
            <p:cNvSpPr/>
            <p:nvPr/>
          </p:nvSpPr>
          <p:spPr>
            <a:xfrm>
              <a:off x="5804275" y="3281750"/>
              <a:ext cx="18775" cy="11975"/>
            </a:xfrm>
            <a:custGeom>
              <a:avLst/>
              <a:gdLst/>
              <a:ahLst/>
              <a:cxnLst/>
              <a:rect l="l" t="t" r="r" b="b"/>
              <a:pathLst>
                <a:path w="751" h="479" extrusionOk="0">
                  <a:moveTo>
                    <a:pt x="366" y="1"/>
                  </a:moveTo>
                  <a:cubicBezTo>
                    <a:pt x="288" y="1"/>
                    <a:pt x="210" y="18"/>
                    <a:pt x="132" y="49"/>
                  </a:cubicBezTo>
                  <a:cubicBezTo>
                    <a:pt x="117" y="45"/>
                    <a:pt x="102" y="42"/>
                    <a:pt x="88" y="42"/>
                  </a:cubicBezTo>
                  <a:cubicBezTo>
                    <a:pt x="69" y="42"/>
                    <a:pt x="51" y="47"/>
                    <a:pt x="37" y="61"/>
                  </a:cubicBezTo>
                  <a:cubicBezTo>
                    <a:pt x="49" y="216"/>
                    <a:pt x="1" y="383"/>
                    <a:pt x="168" y="478"/>
                  </a:cubicBezTo>
                  <a:cubicBezTo>
                    <a:pt x="194" y="462"/>
                    <a:pt x="221" y="456"/>
                    <a:pt x="248" y="456"/>
                  </a:cubicBezTo>
                  <a:cubicBezTo>
                    <a:pt x="281" y="456"/>
                    <a:pt x="314" y="465"/>
                    <a:pt x="346" y="478"/>
                  </a:cubicBezTo>
                  <a:cubicBezTo>
                    <a:pt x="453" y="478"/>
                    <a:pt x="537" y="466"/>
                    <a:pt x="644" y="466"/>
                  </a:cubicBezTo>
                  <a:cubicBezTo>
                    <a:pt x="751" y="347"/>
                    <a:pt x="727" y="228"/>
                    <a:pt x="668" y="97"/>
                  </a:cubicBezTo>
                  <a:cubicBezTo>
                    <a:pt x="567" y="30"/>
                    <a:pt x="466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2"/>
            <p:cNvSpPr/>
            <p:nvPr/>
          </p:nvSpPr>
          <p:spPr>
            <a:xfrm>
              <a:off x="5820350" y="3282600"/>
              <a:ext cx="9550" cy="11700"/>
            </a:xfrm>
            <a:custGeom>
              <a:avLst/>
              <a:gdLst/>
              <a:ahLst/>
              <a:cxnLst/>
              <a:rect l="l" t="t" r="r" b="b"/>
              <a:pathLst>
                <a:path w="382" h="468" extrusionOk="0">
                  <a:moveTo>
                    <a:pt x="95" y="1"/>
                  </a:moveTo>
                  <a:cubicBezTo>
                    <a:pt x="57" y="1"/>
                    <a:pt x="21" y="24"/>
                    <a:pt x="1" y="63"/>
                  </a:cubicBezTo>
                  <a:lnTo>
                    <a:pt x="1" y="432"/>
                  </a:lnTo>
                  <a:cubicBezTo>
                    <a:pt x="120" y="432"/>
                    <a:pt x="251" y="432"/>
                    <a:pt x="382" y="468"/>
                  </a:cubicBezTo>
                  <a:lnTo>
                    <a:pt x="382" y="75"/>
                  </a:lnTo>
                  <a:cubicBezTo>
                    <a:pt x="358" y="27"/>
                    <a:pt x="322" y="4"/>
                    <a:pt x="263" y="4"/>
                  </a:cubicBezTo>
                  <a:lnTo>
                    <a:pt x="120" y="4"/>
                  </a:lnTo>
                  <a:cubicBezTo>
                    <a:pt x="112" y="2"/>
                    <a:pt x="104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2"/>
            <p:cNvSpPr/>
            <p:nvPr/>
          </p:nvSpPr>
          <p:spPr>
            <a:xfrm>
              <a:off x="5808450" y="3292350"/>
              <a:ext cx="4500" cy="1375"/>
            </a:xfrm>
            <a:custGeom>
              <a:avLst/>
              <a:gdLst/>
              <a:ahLst/>
              <a:cxnLst/>
              <a:rect l="l" t="t" r="r" b="b"/>
              <a:pathLst>
                <a:path w="180" h="55" extrusionOk="0">
                  <a:moveTo>
                    <a:pt x="90" y="1"/>
                  </a:moveTo>
                  <a:cubicBezTo>
                    <a:pt x="60" y="1"/>
                    <a:pt x="30" y="18"/>
                    <a:pt x="1" y="54"/>
                  </a:cubicBezTo>
                  <a:lnTo>
                    <a:pt x="179" y="54"/>
                  </a:lnTo>
                  <a:cubicBezTo>
                    <a:pt x="149" y="18"/>
                    <a:pt x="120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2"/>
            <p:cNvSpPr/>
            <p:nvPr/>
          </p:nvSpPr>
          <p:spPr>
            <a:xfrm>
              <a:off x="5740575" y="3419675"/>
              <a:ext cx="33975" cy="13925"/>
            </a:xfrm>
            <a:custGeom>
              <a:avLst/>
              <a:gdLst/>
              <a:ahLst/>
              <a:cxnLst/>
              <a:rect l="l" t="t" r="r" b="b"/>
              <a:pathLst>
                <a:path w="1359" h="557" extrusionOk="0">
                  <a:moveTo>
                    <a:pt x="1229" y="0"/>
                  </a:moveTo>
                  <a:cubicBezTo>
                    <a:pt x="1206" y="0"/>
                    <a:pt x="1186" y="3"/>
                    <a:pt x="1168" y="9"/>
                  </a:cubicBezTo>
                  <a:cubicBezTo>
                    <a:pt x="1057" y="142"/>
                    <a:pt x="926" y="172"/>
                    <a:pt x="789" y="172"/>
                  </a:cubicBezTo>
                  <a:cubicBezTo>
                    <a:pt x="675" y="172"/>
                    <a:pt x="558" y="152"/>
                    <a:pt x="445" y="152"/>
                  </a:cubicBezTo>
                  <a:cubicBezTo>
                    <a:pt x="399" y="152"/>
                    <a:pt x="354" y="155"/>
                    <a:pt x="311" y="164"/>
                  </a:cubicBezTo>
                  <a:cubicBezTo>
                    <a:pt x="239" y="259"/>
                    <a:pt x="132" y="295"/>
                    <a:pt x="13" y="295"/>
                  </a:cubicBezTo>
                  <a:cubicBezTo>
                    <a:pt x="1" y="378"/>
                    <a:pt x="1" y="474"/>
                    <a:pt x="1" y="557"/>
                  </a:cubicBezTo>
                  <a:cubicBezTo>
                    <a:pt x="132" y="533"/>
                    <a:pt x="287" y="486"/>
                    <a:pt x="418" y="462"/>
                  </a:cubicBezTo>
                  <a:cubicBezTo>
                    <a:pt x="545" y="322"/>
                    <a:pt x="687" y="294"/>
                    <a:pt x="833" y="294"/>
                  </a:cubicBezTo>
                  <a:cubicBezTo>
                    <a:pt x="938" y="294"/>
                    <a:pt x="1044" y="308"/>
                    <a:pt x="1150" y="308"/>
                  </a:cubicBezTo>
                  <a:cubicBezTo>
                    <a:pt x="1200" y="308"/>
                    <a:pt x="1250" y="305"/>
                    <a:pt x="1299" y="295"/>
                  </a:cubicBezTo>
                  <a:cubicBezTo>
                    <a:pt x="1299" y="247"/>
                    <a:pt x="1299" y="200"/>
                    <a:pt x="1311" y="164"/>
                  </a:cubicBezTo>
                  <a:cubicBezTo>
                    <a:pt x="1358" y="105"/>
                    <a:pt x="1358" y="57"/>
                    <a:pt x="1299" y="9"/>
                  </a:cubicBezTo>
                  <a:cubicBezTo>
                    <a:pt x="1275" y="3"/>
                    <a:pt x="1251" y="0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2"/>
            <p:cNvSpPr/>
            <p:nvPr/>
          </p:nvSpPr>
          <p:spPr>
            <a:xfrm>
              <a:off x="6106100" y="3344300"/>
              <a:ext cx="7475" cy="3725"/>
            </a:xfrm>
            <a:custGeom>
              <a:avLst/>
              <a:gdLst/>
              <a:ahLst/>
              <a:cxnLst/>
              <a:rect l="l" t="t" r="r" b="b"/>
              <a:pathLst>
                <a:path w="299" h="149" extrusionOk="0">
                  <a:moveTo>
                    <a:pt x="168" y="0"/>
                  </a:moveTo>
                  <a:cubicBezTo>
                    <a:pt x="84" y="24"/>
                    <a:pt x="13" y="0"/>
                    <a:pt x="1" y="83"/>
                  </a:cubicBezTo>
                  <a:cubicBezTo>
                    <a:pt x="1" y="95"/>
                    <a:pt x="108" y="119"/>
                    <a:pt x="168" y="143"/>
                  </a:cubicBezTo>
                  <a:cubicBezTo>
                    <a:pt x="179" y="147"/>
                    <a:pt x="193" y="148"/>
                    <a:pt x="207" y="148"/>
                  </a:cubicBezTo>
                  <a:cubicBezTo>
                    <a:pt x="235" y="148"/>
                    <a:pt x="267" y="143"/>
                    <a:pt x="298" y="143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2"/>
            <p:cNvSpPr/>
            <p:nvPr/>
          </p:nvSpPr>
          <p:spPr>
            <a:xfrm>
              <a:off x="6092425" y="3347875"/>
              <a:ext cx="4775" cy="3575"/>
            </a:xfrm>
            <a:custGeom>
              <a:avLst/>
              <a:gdLst/>
              <a:ahLst/>
              <a:cxnLst/>
              <a:rect l="l" t="t" r="r" b="b"/>
              <a:pathLst>
                <a:path w="191" h="143" extrusionOk="0">
                  <a:moveTo>
                    <a:pt x="131" y="0"/>
                  </a:moveTo>
                  <a:lnTo>
                    <a:pt x="0" y="36"/>
                  </a:lnTo>
                  <a:lnTo>
                    <a:pt x="0" y="143"/>
                  </a:lnTo>
                  <a:cubicBezTo>
                    <a:pt x="60" y="131"/>
                    <a:pt x="131" y="119"/>
                    <a:pt x="191" y="95"/>
                  </a:cubicBezTo>
                  <a:cubicBezTo>
                    <a:pt x="179" y="71"/>
                    <a:pt x="143" y="24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2"/>
            <p:cNvSpPr/>
            <p:nvPr/>
          </p:nvSpPr>
          <p:spPr>
            <a:xfrm>
              <a:off x="6111175" y="3374050"/>
              <a:ext cx="26200" cy="7175"/>
            </a:xfrm>
            <a:custGeom>
              <a:avLst/>
              <a:gdLst/>
              <a:ahLst/>
              <a:cxnLst/>
              <a:rect l="l" t="t" r="r" b="b"/>
              <a:pathLst>
                <a:path w="1048" h="287" extrusionOk="0">
                  <a:moveTo>
                    <a:pt x="0" y="1"/>
                  </a:moveTo>
                  <a:cubicBezTo>
                    <a:pt x="119" y="203"/>
                    <a:pt x="417" y="36"/>
                    <a:pt x="536" y="251"/>
                  </a:cubicBezTo>
                  <a:cubicBezTo>
                    <a:pt x="691" y="275"/>
                    <a:pt x="822" y="275"/>
                    <a:pt x="953" y="287"/>
                  </a:cubicBezTo>
                  <a:cubicBezTo>
                    <a:pt x="1000" y="239"/>
                    <a:pt x="1048" y="179"/>
                    <a:pt x="953" y="144"/>
                  </a:cubicBezTo>
                  <a:cubicBezTo>
                    <a:pt x="857" y="84"/>
                    <a:pt x="762" y="48"/>
                    <a:pt x="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2"/>
            <p:cNvSpPr/>
            <p:nvPr/>
          </p:nvSpPr>
          <p:spPr>
            <a:xfrm>
              <a:off x="5870075" y="3418700"/>
              <a:ext cx="10425" cy="8075"/>
            </a:xfrm>
            <a:custGeom>
              <a:avLst/>
              <a:gdLst/>
              <a:ahLst/>
              <a:cxnLst/>
              <a:rect l="l" t="t" r="r" b="b"/>
              <a:pathLst>
                <a:path w="417" h="323" extrusionOk="0">
                  <a:moveTo>
                    <a:pt x="238" y="1"/>
                  </a:moveTo>
                  <a:cubicBezTo>
                    <a:pt x="203" y="1"/>
                    <a:pt x="167" y="1"/>
                    <a:pt x="143" y="36"/>
                  </a:cubicBezTo>
                  <a:lnTo>
                    <a:pt x="0" y="298"/>
                  </a:lnTo>
                  <a:cubicBezTo>
                    <a:pt x="143" y="298"/>
                    <a:pt x="286" y="322"/>
                    <a:pt x="417" y="322"/>
                  </a:cubicBezTo>
                  <a:cubicBezTo>
                    <a:pt x="417" y="179"/>
                    <a:pt x="357" y="84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2"/>
            <p:cNvSpPr/>
            <p:nvPr/>
          </p:nvSpPr>
          <p:spPr>
            <a:xfrm>
              <a:off x="5894775" y="3422400"/>
              <a:ext cx="7175" cy="5025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09" y="0"/>
                  </a:moveTo>
                  <a:cubicBezTo>
                    <a:pt x="94" y="0"/>
                    <a:pt x="78" y="3"/>
                    <a:pt x="60" y="7"/>
                  </a:cubicBezTo>
                  <a:cubicBezTo>
                    <a:pt x="24" y="19"/>
                    <a:pt x="12" y="115"/>
                    <a:pt x="0" y="174"/>
                  </a:cubicBezTo>
                  <a:cubicBezTo>
                    <a:pt x="42" y="192"/>
                    <a:pt x="90" y="201"/>
                    <a:pt x="139" y="201"/>
                  </a:cubicBezTo>
                  <a:cubicBezTo>
                    <a:pt x="188" y="201"/>
                    <a:pt x="239" y="192"/>
                    <a:pt x="286" y="174"/>
                  </a:cubicBezTo>
                  <a:cubicBezTo>
                    <a:pt x="245" y="92"/>
                    <a:pt x="204" y="0"/>
                    <a:pt x="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2"/>
            <p:cNvSpPr/>
            <p:nvPr/>
          </p:nvSpPr>
          <p:spPr>
            <a:xfrm>
              <a:off x="5887925" y="3425475"/>
              <a:ext cx="3000" cy="1475"/>
            </a:xfrm>
            <a:custGeom>
              <a:avLst/>
              <a:gdLst/>
              <a:ahLst/>
              <a:cxnLst/>
              <a:rect l="l" t="t" r="r" b="b"/>
              <a:pathLst>
                <a:path w="120" h="59" extrusionOk="0">
                  <a:moveTo>
                    <a:pt x="91" y="0"/>
                  </a:moveTo>
                  <a:cubicBezTo>
                    <a:pt x="88" y="0"/>
                    <a:pt x="86" y="1"/>
                    <a:pt x="84" y="4"/>
                  </a:cubicBezTo>
                  <a:cubicBezTo>
                    <a:pt x="48" y="15"/>
                    <a:pt x="36" y="27"/>
                    <a:pt x="1" y="51"/>
                  </a:cubicBezTo>
                  <a:cubicBezTo>
                    <a:pt x="18" y="56"/>
                    <a:pt x="35" y="58"/>
                    <a:pt x="52" y="58"/>
                  </a:cubicBezTo>
                  <a:cubicBezTo>
                    <a:pt x="80" y="58"/>
                    <a:pt x="105" y="50"/>
                    <a:pt x="120" y="27"/>
                  </a:cubicBezTo>
                  <a:cubicBezTo>
                    <a:pt x="110" y="18"/>
                    <a:pt x="100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2"/>
            <p:cNvSpPr/>
            <p:nvPr/>
          </p:nvSpPr>
          <p:spPr>
            <a:xfrm>
              <a:off x="5944475" y="3422750"/>
              <a:ext cx="4450" cy="4525"/>
            </a:xfrm>
            <a:custGeom>
              <a:avLst/>
              <a:gdLst/>
              <a:ahLst/>
              <a:cxnLst/>
              <a:rect l="l" t="t" r="r" b="b"/>
              <a:pathLst>
                <a:path w="178" h="181" extrusionOk="0">
                  <a:moveTo>
                    <a:pt x="56" y="0"/>
                  </a:moveTo>
                  <a:cubicBezTo>
                    <a:pt x="40" y="0"/>
                    <a:pt x="21" y="2"/>
                    <a:pt x="1" y="5"/>
                  </a:cubicBezTo>
                  <a:lnTo>
                    <a:pt x="1" y="17"/>
                  </a:lnTo>
                  <a:cubicBezTo>
                    <a:pt x="25" y="65"/>
                    <a:pt x="25" y="124"/>
                    <a:pt x="36" y="172"/>
                  </a:cubicBezTo>
                  <a:cubicBezTo>
                    <a:pt x="60" y="178"/>
                    <a:pt x="81" y="181"/>
                    <a:pt x="102" y="181"/>
                  </a:cubicBezTo>
                  <a:cubicBezTo>
                    <a:pt x="123" y="181"/>
                    <a:pt x="144" y="178"/>
                    <a:pt x="167" y="172"/>
                  </a:cubicBezTo>
                  <a:cubicBezTo>
                    <a:pt x="178" y="60"/>
                    <a:pt x="153" y="0"/>
                    <a:pt x="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2"/>
            <p:cNvSpPr/>
            <p:nvPr/>
          </p:nvSpPr>
          <p:spPr>
            <a:xfrm>
              <a:off x="5970375" y="3330300"/>
              <a:ext cx="7475" cy="2625"/>
            </a:xfrm>
            <a:custGeom>
              <a:avLst/>
              <a:gdLst/>
              <a:ahLst/>
              <a:cxnLst/>
              <a:rect l="l" t="t" r="r" b="b"/>
              <a:pathLst>
                <a:path w="299" h="105" extrusionOk="0">
                  <a:moveTo>
                    <a:pt x="1" y="1"/>
                  </a:moveTo>
                  <a:cubicBezTo>
                    <a:pt x="42" y="72"/>
                    <a:pt x="90" y="105"/>
                    <a:pt x="140" y="105"/>
                  </a:cubicBezTo>
                  <a:cubicBezTo>
                    <a:pt x="191" y="105"/>
                    <a:pt x="245" y="72"/>
                    <a:pt x="298" y="12"/>
                  </a:cubicBezTo>
                  <a:cubicBezTo>
                    <a:pt x="191" y="1"/>
                    <a:pt x="9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2"/>
            <p:cNvSpPr/>
            <p:nvPr/>
          </p:nvSpPr>
          <p:spPr>
            <a:xfrm>
              <a:off x="6012350" y="3330450"/>
              <a:ext cx="4475" cy="2775"/>
            </a:xfrm>
            <a:custGeom>
              <a:avLst/>
              <a:gdLst/>
              <a:ahLst/>
              <a:cxnLst/>
              <a:rect l="l" t="t" r="r" b="b"/>
              <a:pathLst>
                <a:path w="179" h="111" extrusionOk="0">
                  <a:moveTo>
                    <a:pt x="107" y="0"/>
                  </a:moveTo>
                  <a:cubicBezTo>
                    <a:pt x="52" y="0"/>
                    <a:pt x="0" y="13"/>
                    <a:pt x="0" y="54"/>
                  </a:cubicBezTo>
                  <a:cubicBezTo>
                    <a:pt x="0" y="99"/>
                    <a:pt x="42" y="111"/>
                    <a:pt x="90" y="111"/>
                  </a:cubicBezTo>
                  <a:cubicBezTo>
                    <a:pt x="120" y="111"/>
                    <a:pt x="152" y="106"/>
                    <a:pt x="179" y="102"/>
                  </a:cubicBezTo>
                  <a:lnTo>
                    <a:pt x="179" y="54"/>
                  </a:lnTo>
                  <a:lnTo>
                    <a:pt x="179" y="6"/>
                  </a:lnTo>
                  <a:cubicBezTo>
                    <a:pt x="157" y="3"/>
                    <a:pt x="131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2"/>
            <p:cNvSpPr/>
            <p:nvPr/>
          </p:nvSpPr>
          <p:spPr>
            <a:xfrm>
              <a:off x="5741475" y="3420675"/>
              <a:ext cx="5675" cy="2575"/>
            </a:xfrm>
            <a:custGeom>
              <a:avLst/>
              <a:gdLst/>
              <a:ahLst/>
              <a:cxnLst/>
              <a:rect l="l" t="t" r="r" b="b"/>
              <a:pathLst>
                <a:path w="227" h="103" extrusionOk="0">
                  <a:moveTo>
                    <a:pt x="94" y="1"/>
                  </a:moveTo>
                  <a:cubicBezTo>
                    <a:pt x="62" y="1"/>
                    <a:pt x="30" y="5"/>
                    <a:pt x="1" y="5"/>
                  </a:cubicBezTo>
                  <a:cubicBezTo>
                    <a:pt x="35" y="90"/>
                    <a:pt x="87" y="102"/>
                    <a:pt x="149" y="102"/>
                  </a:cubicBezTo>
                  <a:cubicBezTo>
                    <a:pt x="173" y="102"/>
                    <a:pt x="200" y="100"/>
                    <a:pt x="227" y="100"/>
                  </a:cubicBezTo>
                  <a:cubicBezTo>
                    <a:pt x="204" y="16"/>
                    <a:pt x="151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2"/>
            <p:cNvSpPr/>
            <p:nvPr/>
          </p:nvSpPr>
          <p:spPr>
            <a:xfrm>
              <a:off x="6192125" y="3377025"/>
              <a:ext cx="7475" cy="7175"/>
            </a:xfrm>
            <a:custGeom>
              <a:avLst/>
              <a:gdLst/>
              <a:ahLst/>
              <a:cxnLst/>
              <a:rect l="l" t="t" r="r" b="b"/>
              <a:pathLst>
                <a:path w="299" h="287" extrusionOk="0">
                  <a:moveTo>
                    <a:pt x="156" y="1"/>
                  </a:moveTo>
                  <a:cubicBezTo>
                    <a:pt x="96" y="1"/>
                    <a:pt x="60" y="25"/>
                    <a:pt x="13" y="25"/>
                  </a:cubicBezTo>
                  <a:cubicBezTo>
                    <a:pt x="1" y="60"/>
                    <a:pt x="1" y="120"/>
                    <a:pt x="1" y="168"/>
                  </a:cubicBezTo>
                  <a:cubicBezTo>
                    <a:pt x="1" y="215"/>
                    <a:pt x="1" y="239"/>
                    <a:pt x="13" y="287"/>
                  </a:cubicBezTo>
                  <a:cubicBezTo>
                    <a:pt x="120" y="287"/>
                    <a:pt x="203" y="275"/>
                    <a:pt x="298" y="275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2"/>
            <p:cNvSpPr/>
            <p:nvPr/>
          </p:nvSpPr>
          <p:spPr>
            <a:xfrm>
              <a:off x="5557225" y="3286850"/>
              <a:ext cx="44075" cy="8950"/>
            </a:xfrm>
            <a:custGeom>
              <a:avLst/>
              <a:gdLst/>
              <a:ahLst/>
              <a:cxnLst/>
              <a:rect l="l" t="t" r="r" b="b"/>
              <a:pathLst>
                <a:path w="1763" h="358" extrusionOk="0">
                  <a:moveTo>
                    <a:pt x="920" y="0"/>
                  </a:moveTo>
                  <a:cubicBezTo>
                    <a:pt x="615" y="0"/>
                    <a:pt x="308" y="30"/>
                    <a:pt x="1" y="155"/>
                  </a:cubicBezTo>
                  <a:cubicBezTo>
                    <a:pt x="118" y="218"/>
                    <a:pt x="229" y="302"/>
                    <a:pt x="344" y="302"/>
                  </a:cubicBezTo>
                  <a:cubicBezTo>
                    <a:pt x="380" y="302"/>
                    <a:pt x="416" y="294"/>
                    <a:pt x="453" y="274"/>
                  </a:cubicBezTo>
                  <a:cubicBezTo>
                    <a:pt x="560" y="213"/>
                    <a:pt x="660" y="191"/>
                    <a:pt x="758" y="191"/>
                  </a:cubicBezTo>
                  <a:cubicBezTo>
                    <a:pt x="946" y="191"/>
                    <a:pt x="1123" y="271"/>
                    <a:pt x="1310" y="310"/>
                  </a:cubicBezTo>
                  <a:cubicBezTo>
                    <a:pt x="1418" y="179"/>
                    <a:pt x="1763" y="357"/>
                    <a:pt x="1739" y="24"/>
                  </a:cubicBezTo>
                  <a:cubicBezTo>
                    <a:pt x="1468" y="24"/>
                    <a:pt x="1195" y="0"/>
                    <a:pt x="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2"/>
            <p:cNvSpPr/>
            <p:nvPr/>
          </p:nvSpPr>
          <p:spPr>
            <a:xfrm>
              <a:off x="5514375" y="3284550"/>
              <a:ext cx="26500" cy="13325"/>
            </a:xfrm>
            <a:custGeom>
              <a:avLst/>
              <a:gdLst/>
              <a:ahLst/>
              <a:cxnLst/>
              <a:rect l="l" t="t" r="r" b="b"/>
              <a:pathLst>
                <a:path w="1060" h="533" extrusionOk="0">
                  <a:moveTo>
                    <a:pt x="307" y="0"/>
                  </a:moveTo>
                  <a:cubicBezTo>
                    <a:pt x="209" y="0"/>
                    <a:pt x="107" y="20"/>
                    <a:pt x="0" y="68"/>
                  </a:cubicBezTo>
                  <a:cubicBezTo>
                    <a:pt x="0" y="128"/>
                    <a:pt x="24" y="187"/>
                    <a:pt x="24" y="247"/>
                  </a:cubicBezTo>
                  <a:cubicBezTo>
                    <a:pt x="110" y="202"/>
                    <a:pt x="183" y="180"/>
                    <a:pt x="242" y="180"/>
                  </a:cubicBezTo>
                  <a:cubicBezTo>
                    <a:pt x="371" y="180"/>
                    <a:pt x="433" y="288"/>
                    <a:pt x="417" y="509"/>
                  </a:cubicBezTo>
                  <a:cubicBezTo>
                    <a:pt x="524" y="521"/>
                    <a:pt x="631" y="533"/>
                    <a:pt x="738" y="533"/>
                  </a:cubicBezTo>
                  <a:cubicBezTo>
                    <a:pt x="572" y="152"/>
                    <a:pt x="929" y="307"/>
                    <a:pt x="1060" y="235"/>
                  </a:cubicBezTo>
                  <a:cubicBezTo>
                    <a:pt x="809" y="140"/>
                    <a:pt x="570" y="0"/>
                    <a:pt x="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2"/>
            <p:cNvSpPr/>
            <p:nvPr/>
          </p:nvSpPr>
          <p:spPr>
            <a:xfrm>
              <a:off x="5554250" y="3289750"/>
              <a:ext cx="3300" cy="2925"/>
            </a:xfrm>
            <a:custGeom>
              <a:avLst/>
              <a:gdLst/>
              <a:ahLst/>
              <a:cxnLst/>
              <a:rect l="l" t="t" r="r" b="b"/>
              <a:pathLst>
                <a:path w="132" h="117" extrusionOk="0">
                  <a:moveTo>
                    <a:pt x="71" y="0"/>
                  </a:moveTo>
                  <a:cubicBezTo>
                    <a:pt x="48" y="0"/>
                    <a:pt x="24" y="9"/>
                    <a:pt x="1" y="27"/>
                  </a:cubicBezTo>
                  <a:cubicBezTo>
                    <a:pt x="24" y="87"/>
                    <a:pt x="48" y="116"/>
                    <a:pt x="71" y="116"/>
                  </a:cubicBezTo>
                  <a:cubicBezTo>
                    <a:pt x="93" y="116"/>
                    <a:pt x="114" y="87"/>
                    <a:pt x="132" y="27"/>
                  </a:cubicBezTo>
                  <a:cubicBezTo>
                    <a:pt x="114" y="9"/>
                    <a:pt x="93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2"/>
            <p:cNvSpPr/>
            <p:nvPr/>
          </p:nvSpPr>
          <p:spPr>
            <a:xfrm>
              <a:off x="5550075" y="3289000"/>
              <a:ext cx="4200" cy="1750"/>
            </a:xfrm>
            <a:custGeom>
              <a:avLst/>
              <a:gdLst/>
              <a:ahLst/>
              <a:cxnLst/>
              <a:rect l="l" t="t" r="r" b="b"/>
              <a:pathLst>
                <a:path w="168" h="70" extrusionOk="0">
                  <a:moveTo>
                    <a:pt x="83" y="0"/>
                  </a:moveTo>
                  <a:cubicBezTo>
                    <a:pt x="56" y="0"/>
                    <a:pt x="29" y="18"/>
                    <a:pt x="1" y="57"/>
                  </a:cubicBezTo>
                  <a:cubicBezTo>
                    <a:pt x="60" y="57"/>
                    <a:pt x="108" y="57"/>
                    <a:pt x="168" y="69"/>
                  </a:cubicBezTo>
                  <a:cubicBezTo>
                    <a:pt x="142" y="24"/>
                    <a:pt x="113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2"/>
            <p:cNvSpPr/>
            <p:nvPr/>
          </p:nvSpPr>
          <p:spPr>
            <a:xfrm>
              <a:off x="5546800" y="3290425"/>
              <a:ext cx="3300" cy="2125"/>
            </a:xfrm>
            <a:custGeom>
              <a:avLst/>
              <a:gdLst/>
              <a:ahLst/>
              <a:cxnLst/>
              <a:rect l="l" t="t" r="r" b="b"/>
              <a:pathLst>
                <a:path w="132" h="85" extrusionOk="0">
                  <a:moveTo>
                    <a:pt x="1" y="0"/>
                  </a:moveTo>
                  <a:cubicBezTo>
                    <a:pt x="32" y="55"/>
                    <a:pt x="59" y="85"/>
                    <a:pt x="82" y="85"/>
                  </a:cubicBezTo>
                  <a:cubicBezTo>
                    <a:pt x="103" y="85"/>
                    <a:pt x="120" y="58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2"/>
            <p:cNvSpPr/>
            <p:nvPr/>
          </p:nvSpPr>
          <p:spPr>
            <a:xfrm>
              <a:off x="5754575" y="3280800"/>
              <a:ext cx="18775" cy="2500"/>
            </a:xfrm>
            <a:custGeom>
              <a:avLst/>
              <a:gdLst/>
              <a:ahLst/>
              <a:cxnLst/>
              <a:rect l="l" t="t" r="r" b="b"/>
              <a:pathLst>
                <a:path w="751" h="100" extrusionOk="0">
                  <a:moveTo>
                    <a:pt x="359" y="1"/>
                  </a:moveTo>
                  <a:cubicBezTo>
                    <a:pt x="239" y="1"/>
                    <a:pt x="120" y="31"/>
                    <a:pt x="1" y="99"/>
                  </a:cubicBezTo>
                  <a:lnTo>
                    <a:pt x="751" y="99"/>
                  </a:lnTo>
                  <a:cubicBezTo>
                    <a:pt x="620" y="37"/>
                    <a:pt x="489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5773025" y="3281750"/>
              <a:ext cx="10450" cy="5375"/>
            </a:xfrm>
            <a:custGeom>
              <a:avLst/>
              <a:gdLst/>
              <a:ahLst/>
              <a:cxnLst/>
              <a:rect l="l" t="t" r="r" b="b"/>
              <a:pathLst>
                <a:path w="418" h="215" extrusionOk="0">
                  <a:moveTo>
                    <a:pt x="195" y="0"/>
                  </a:moveTo>
                  <a:cubicBezTo>
                    <a:pt x="128" y="0"/>
                    <a:pt x="63" y="15"/>
                    <a:pt x="1" y="49"/>
                  </a:cubicBezTo>
                  <a:cubicBezTo>
                    <a:pt x="79" y="158"/>
                    <a:pt x="151" y="215"/>
                    <a:pt x="221" y="215"/>
                  </a:cubicBezTo>
                  <a:cubicBezTo>
                    <a:pt x="288" y="215"/>
                    <a:pt x="353" y="161"/>
                    <a:pt x="417" y="49"/>
                  </a:cubicBezTo>
                  <a:cubicBezTo>
                    <a:pt x="343" y="18"/>
                    <a:pt x="268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6143325" y="3292700"/>
              <a:ext cx="20850" cy="12625"/>
            </a:xfrm>
            <a:custGeom>
              <a:avLst/>
              <a:gdLst/>
              <a:ahLst/>
              <a:cxnLst/>
              <a:rect l="l" t="t" r="r" b="b"/>
              <a:pathLst>
                <a:path w="834" h="505" extrusionOk="0">
                  <a:moveTo>
                    <a:pt x="400" y="1"/>
                  </a:moveTo>
                  <a:cubicBezTo>
                    <a:pt x="280" y="1"/>
                    <a:pt x="174" y="54"/>
                    <a:pt x="119" y="195"/>
                  </a:cubicBezTo>
                  <a:cubicBezTo>
                    <a:pt x="0" y="445"/>
                    <a:pt x="310" y="373"/>
                    <a:pt x="381" y="504"/>
                  </a:cubicBezTo>
                  <a:cubicBezTo>
                    <a:pt x="834" y="445"/>
                    <a:pt x="834" y="445"/>
                    <a:pt x="679" y="64"/>
                  </a:cubicBezTo>
                  <a:cubicBezTo>
                    <a:pt x="663" y="41"/>
                    <a:pt x="643" y="28"/>
                    <a:pt x="624" y="28"/>
                  </a:cubicBezTo>
                  <a:cubicBezTo>
                    <a:pt x="614" y="28"/>
                    <a:pt x="604" y="32"/>
                    <a:pt x="595" y="40"/>
                  </a:cubicBezTo>
                  <a:cubicBezTo>
                    <a:pt x="530" y="16"/>
                    <a:pt x="463" y="1"/>
                    <a:pt x="4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2"/>
            <p:cNvSpPr/>
            <p:nvPr/>
          </p:nvSpPr>
          <p:spPr>
            <a:xfrm>
              <a:off x="5848625" y="3425550"/>
              <a:ext cx="3300" cy="1675"/>
            </a:xfrm>
            <a:custGeom>
              <a:avLst/>
              <a:gdLst/>
              <a:ahLst/>
              <a:cxnLst/>
              <a:rect l="l" t="t" r="r" b="b"/>
              <a:pathLst>
                <a:path w="132" h="67" extrusionOk="0">
                  <a:moveTo>
                    <a:pt x="108" y="1"/>
                  </a:moveTo>
                  <a:cubicBezTo>
                    <a:pt x="60" y="1"/>
                    <a:pt x="25" y="24"/>
                    <a:pt x="1" y="48"/>
                  </a:cubicBezTo>
                  <a:cubicBezTo>
                    <a:pt x="25" y="60"/>
                    <a:pt x="46" y="66"/>
                    <a:pt x="66" y="66"/>
                  </a:cubicBezTo>
                  <a:cubicBezTo>
                    <a:pt x="87" y="66"/>
                    <a:pt x="108" y="60"/>
                    <a:pt x="132" y="48"/>
                  </a:cubicBezTo>
                  <a:cubicBezTo>
                    <a:pt x="120" y="24"/>
                    <a:pt x="84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2"/>
            <p:cNvSpPr/>
            <p:nvPr/>
          </p:nvSpPr>
          <p:spPr>
            <a:xfrm>
              <a:off x="5499175" y="3443325"/>
              <a:ext cx="286075" cy="33825"/>
            </a:xfrm>
            <a:custGeom>
              <a:avLst/>
              <a:gdLst/>
              <a:ahLst/>
              <a:cxnLst/>
              <a:rect l="l" t="t" r="r" b="b"/>
              <a:pathLst>
                <a:path w="11443" h="1353" extrusionOk="0">
                  <a:moveTo>
                    <a:pt x="2044" y="1"/>
                  </a:moveTo>
                  <a:cubicBezTo>
                    <a:pt x="1989" y="1"/>
                    <a:pt x="1924" y="19"/>
                    <a:pt x="1846" y="63"/>
                  </a:cubicBezTo>
                  <a:cubicBezTo>
                    <a:pt x="1813" y="58"/>
                    <a:pt x="1781" y="56"/>
                    <a:pt x="1749" y="56"/>
                  </a:cubicBezTo>
                  <a:cubicBezTo>
                    <a:pt x="1415" y="56"/>
                    <a:pt x="1150" y="319"/>
                    <a:pt x="834" y="373"/>
                  </a:cubicBezTo>
                  <a:cubicBezTo>
                    <a:pt x="584" y="552"/>
                    <a:pt x="311" y="694"/>
                    <a:pt x="1" y="694"/>
                  </a:cubicBezTo>
                  <a:cubicBezTo>
                    <a:pt x="13" y="730"/>
                    <a:pt x="1" y="778"/>
                    <a:pt x="1" y="802"/>
                  </a:cubicBezTo>
                  <a:cubicBezTo>
                    <a:pt x="262" y="808"/>
                    <a:pt x="530" y="845"/>
                    <a:pt x="794" y="845"/>
                  </a:cubicBezTo>
                  <a:cubicBezTo>
                    <a:pt x="1048" y="845"/>
                    <a:pt x="1298" y="811"/>
                    <a:pt x="1537" y="683"/>
                  </a:cubicBezTo>
                  <a:cubicBezTo>
                    <a:pt x="1684" y="739"/>
                    <a:pt x="1828" y="753"/>
                    <a:pt x="1972" y="753"/>
                  </a:cubicBezTo>
                  <a:cubicBezTo>
                    <a:pt x="2106" y="753"/>
                    <a:pt x="2241" y="741"/>
                    <a:pt x="2377" y="741"/>
                  </a:cubicBezTo>
                  <a:cubicBezTo>
                    <a:pt x="2403" y="741"/>
                    <a:pt x="2428" y="741"/>
                    <a:pt x="2454" y="742"/>
                  </a:cubicBezTo>
                  <a:cubicBezTo>
                    <a:pt x="2633" y="751"/>
                    <a:pt x="2813" y="754"/>
                    <a:pt x="2992" y="754"/>
                  </a:cubicBezTo>
                  <a:cubicBezTo>
                    <a:pt x="3374" y="754"/>
                    <a:pt x="3755" y="740"/>
                    <a:pt x="4135" y="740"/>
                  </a:cubicBezTo>
                  <a:cubicBezTo>
                    <a:pt x="4524" y="740"/>
                    <a:pt x="4913" y="755"/>
                    <a:pt x="5299" y="814"/>
                  </a:cubicBezTo>
                  <a:cubicBezTo>
                    <a:pt x="5400" y="842"/>
                    <a:pt x="5501" y="858"/>
                    <a:pt x="5605" y="858"/>
                  </a:cubicBezTo>
                  <a:cubicBezTo>
                    <a:pt x="5672" y="858"/>
                    <a:pt x="5741" y="851"/>
                    <a:pt x="5811" y="837"/>
                  </a:cubicBezTo>
                  <a:cubicBezTo>
                    <a:pt x="5899" y="883"/>
                    <a:pt x="5992" y="893"/>
                    <a:pt x="6086" y="893"/>
                  </a:cubicBezTo>
                  <a:cubicBezTo>
                    <a:pt x="6152" y="893"/>
                    <a:pt x="6219" y="888"/>
                    <a:pt x="6285" y="888"/>
                  </a:cubicBezTo>
                  <a:cubicBezTo>
                    <a:pt x="6394" y="888"/>
                    <a:pt x="6500" y="901"/>
                    <a:pt x="6597" y="968"/>
                  </a:cubicBezTo>
                  <a:cubicBezTo>
                    <a:pt x="6662" y="1001"/>
                    <a:pt x="6728" y="1019"/>
                    <a:pt x="6793" y="1019"/>
                  </a:cubicBezTo>
                  <a:cubicBezTo>
                    <a:pt x="6847" y="1019"/>
                    <a:pt x="6901" y="1007"/>
                    <a:pt x="6954" y="980"/>
                  </a:cubicBezTo>
                  <a:cubicBezTo>
                    <a:pt x="7091" y="1028"/>
                    <a:pt x="7232" y="1041"/>
                    <a:pt x="7374" y="1041"/>
                  </a:cubicBezTo>
                  <a:cubicBezTo>
                    <a:pt x="7526" y="1041"/>
                    <a:pt x="7679" y="1027"/>
                    <a:pt x="7832" y="1027"/>
                  </a:cubicBezTo>
                  <a:cubicBezTo>
                    <a:pt x="7997" y="1027"/>
                    <a:pt x="8162" y="1043"/>
                    <a:pt x="8323" y="1111"/>
                  </a:cubicBezTo>
                  <a:cubicBezTo>
                    <a:pt x="8364" y="1145"/>
                    <a:pt x="8400" y="1159"/>
                    <a:pt x="8437" y="1159"/>
                  </a:cubicBezTo>
                  <a:cubicBezTo>
                    <a:pt x="8466" y="1159"/>
                    <a:pt x="8495" y="1151"/>
                    <a:pt x="8526" y="1135"/>
                  </a:cubicBezTo>
                  <a:cubicBezTo>
                    <a:pt x="8655" y="1177"/>
                    <a:pt x="8787" y="1187"/>
                    <a:pt x="8920" y="1187"/>
                  </a:cubicBezTo>
                  <a:cubicBezTo>
                    <a:pt x="9047" y="1187"/>
                    <a:pt x="9175" y="1178"/>
                    <a:pt x="9302" y="1178"/>
                  </a:cubicBezTo>
                  <a:cubicBezTo>
                    <a:pt x="9458" y="1178"/>
                    <a:pt x="9613" y="1192"/>
                    <a:pt x="9764" y="1254"/>
                  </a:cubicBezTo>
                  <a:cubicBezTo>
                    <a:pt x="9836" y="1254"/>
                    <a:pt x="9919" y="1266"/>
                    <a:pt x="9990" y="1266"/>
                  </a:cubicBezTo>
                  <a:cubicBezTo>
                    <a:pt x="10234" y="1315"/>
                    <a:pt x="10484" y="1352"/>
                    <a:pt x="10731" y="1352"/>
                  </a:cubicBezTo>
                  <a:cubicBezTo>
                    <a:pt x="10846" y="1352"/>
                    <a:pt x="10961" y="1344"/>
                    <a:pt x="11074" y="1326"/>
                  </a:cubicBezTo>
                  <a:cubicBezTo>
                    <a:pt x="11098" y="1328"/>
                    <a:pt x="11120" y="1330"/>
                    <a:pt x="11141" y="1330"/>
                  </a:cubicBezTo>
                  <a:cubicBezTo>
                    <a:pt x="11205" y="1330"/>
                    <a:pt x="11258" y="1317"/>
                    <a:pt x="11312" y="1290"/>
                  </a:cubicBezTo>
                  <a:cubicBezTo>
                    <a:pt x="11443" y="873"/>
                    <a:pt x="11002" y="1111"/>
                    <a:pt x="10931" y="956"/>
                  </a:cubicBezTo>
                  <a:cubicBezTo>
                    <a:pt x="10621" y="928"/>
                    <a:pt x="10315" y="912"/>
                    <a:pt x="10009" y="912"/>
                  </a:cubicBezTo>
                  <a:cubicBezTo>
                    <a:pt x="9809" y="912"/>
                    <a:pt x="9609" y="919"/>
                    <a:pt x="9407" y="933"/>
                  </a:cubicBezTo>
                  <a:cubicBezTo>
                    <a:pt x="9331" y="894"/>
                    <a:pt x="9247" y="891"/>
                    <a:pt x="9162" y="891"/>
                  </a:cubicBezTo>
                  <a:cubicBezTo>
                    <a:pt x="9140" y="891"/>
                    <a:pt x="9119" y="891"/>
                    <a:pt x="9097" y="891"/>
                  </a:cubicBezTo>
                  <a:cubicBezTo>
                    <a:pt x="8990" y="891"/>
                    <a:pt x="8883" y="885"/>
                    <a:pt x="8788" y="814"/>
                  </a:cubicBezTo>
                  <a:cubicBezTo>
                    <a:pt x="8754" y="805"/>
                    <a:pt x="8726" y="797"/>
                    <a:pt x="8700" y="797"/>
                  </a:cubicBezTo>
                  <a:cubicBezTo>
                    <a:pt x="8690" y="797"/>
                    <a:pt x="8679" y="798"/>
                    <a:pt x="8669" y="802"/>
                  </a:cubicBezTo>
                  <a:cubicBezTo>
                    <a:pt x="8555" y="753"/>
                    <a:pt x="8438" y="742"/>
                    <a:pt x="8319" y="742"/>
                  </a:cubicBezTo>
                  <a:cubicBezTo>
                    <a:pt x="8214" y="742"/>
                    <a:pt x="8107" y="751"/>
                    <a:pt x="8001" y="751"/>
                  </a:cubicBezTo>
                  <a:cubicBezTo>
                    <a:pt x="7876" y="751"/>
                    <a:pt x="7752" y="738"/>
                    <a:pt x="7633" y="683"/>
                  </a:cubicBezTo>
                  <a:cubicBezTo>
                    <a:pt x="7495" y="655"/>
                    <a:pt x="7357" y="635"/>
                    <a:pt x="7219" y="635"/>
                  </a:cubicBezTo>
                  <a:cubicBezTo>
                    <a:pt x="7119" y="635"/>
                    <a:pt x="7019" y="646"/>
                    <a:pt x="6919" y="671"/>
                  </a:cubicBezTo>
                  <a:cubicBezTo>
                    <a:pt x="6919" y="671"/>
                    <a:pt x="6907" y="683"/>
                    <a:pt x="6883" y="694"/>
                  </a:cubicBezTo>
                  <a:cubicBezTo>
                    <a:pt x="6847" y="694"/>
                    <a:pt x="6823" y="694"/>
                    <a:pt x="6788" y="659"/>
                  </a:cubicBezTo>
                  <a:cubicBezTo>
                    <a:pt x="6774" y="639"/>
                    <a:pt x="6758" y="630"/>
                    <a:pt x="6737" y="630"/>
                  </a:cubicBezTo>
                  <a:cubicBezTo>
                    <a:pt x="6721" y="630"/>
                    <a:pt x="6702" y="636"/>
                    <a:pt x="6680" y="647"/>
                  </a:cubicBezTo>
                  <a:cubicBezTo>
                    <a:pt x="6547" y="588"/>
                    <a:pt x="6409" y="575"/>
                    <a:pt x="6269" y="575"/>
                  </a:cubicBezTo>
                  <a:cubicBezTo>
                    <a:pt x="6156" y="575"/>
                    <a:pt x="6042" y="584"/>
                    <a:pt x="5929" y="584"/>
                  </a:cubicBezTo>
                  <a:cubicBezTo>
                    <a:pt x="5781" y="584"/>
                    <a:pt x="5634" y="569"/>
                    <a:pt x="5490" y="504"/>
                  </a:cubicBezTo>
                  <a:cubicBezTo>
                    <a:pt x="5430" y="504"/>
                    <a:pt x="5359" y="492"/>
                    <a:pt x="5287" y="492"/>
                  </a:cubicBezTo>
                  <a:cubicBezTo>
                    <a:pt x="5170" y="447"/>
                    <a:pt x="5048" y="437"/>
                    <a:pt x="4925" y="437"/>
                  </a:cubicBezTo>
                  <a:cubicBezTo>
                    <a:pt x="4824" y="437"/>
                    <a:pt x="4722" y="444"/>
                    <a:pt x="4620" y="444"/>
                  </a:cubicBezTo>
                  <a:cubicBezTo>
                    <a:pt x="4483" y="444"/>
                    <a:pt x="4347" y="432"/>
                    <a:pt x="4216" y="373"/>
                  </a:cubicBezTo>
                  <a:cubicBezTo>
                    <a:pt x="3549" y="230"/>
                    <a:pt x="2858" y="254"/>
                    <a:pt x="2204" y="63"/>
                  </a:cubicBezTo>
                  <a:cubicBezTo>
                    <a:pt x="2159" y="25"/>
                    <a:pt x="2108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2"/>
            <p:cNvSpPr/>
            <p:nvPr/>
          </p:nvSpPr>
          <p:spPr>
            <a:xfrm>
              <a:off x="5544425" y="3437725"/>
              <a:ext cx="13425" cy="7200"/>
            </a:xfrm>
            <a:custGeom>
              <a:avLst/>
              <a:gdLst/>
              <a:ahLst/>
              <a:cxnLst/>
              <a:rect l="l" t="t" r="r" b="b"/>
              <a:pathLst>
                <a:path w="537" h="288" extrusionOk="0">
                  <a:moveTo>
                    <a:pt x="272" y="1"/>
                  </a:moveTo>
                  <a:cubicBezTo>
                    <a:pt x="222" y="1"/>
                    <a:pt x="170" y="10"/>
                    <a:pt x="120" y="26"/>
                  </a:cubicBezTo>
                  <a:cubicBezTo>
                    <a:pt x="1" y="73"/>
                    <a:pt x="84" y="180"/>
                    <a:pt x="108" y="252"/>
                  </a:cubicBezTo>
                  <a:cubicBezTo>
                    <a:pt x="203" y="276"/>
                    <a:pt x="310" y="276"/>
                    <a:pt x="394" y="287"/>
                  </a:cubicBezTo>
                  <a:cubicBezTo>
                    <a:pt x="441" y="240"/>
                    <a:pt x="489" y="192"/>
                    <a:pt x="537" y="145"/>
                  </a:cubicBezTo>
                  <a:cubicBezTo>
                    <a:pt x="472" y="40"/>
                    <a:pt x="376" y="1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2"/>
            <p:cNvSpPr/>
            <p:nvPr/>
          </p:nvSpPr>
          <p:spPr>
            <a:xfrm>
              <a:off x="5945075" y="3416625"/>
              <a:ext cx="21750" cy="10450"/>
            </a:xfrm>
            <a:custGeom>
              <a:avLst/>
              <a:gdLst/>
              <a:ahLst/>
              <a:cxnLst/>
              <a:rect l="l" t="t" r="r" b="b"/>
              <a:pathLst>
                <a:path w="870" h="418" extrusionOk="0">
                  <a:moveTo>
                    <a:pt x="155" y="0"/>
                  </a:moveTo>
                  <a:cubicBezTo>
                    <a:pt x="120" y="84"/>
                    <a:pt x="60" y="167"/>
                    <a:pt x="1" y="250"/>
                  </a:cubicBezTo>
                  <a:cubicBezTo>
                    <a:pt x="36" y="310"/>
                    <a:pt x="96" y="358"/>
                    <a:pt x="143" y="417"/>
                  </a:cubicBezTo>
                  <a:cubicBezTo>
                    <a:pt x="262" y="411"/>
                    <a:pt x="382" y="408"/>
                    <a:pt x="502" y="408"/>
                  </a:cubicBezTo>
                  <a:cubicBezTo>
                    <a:pt x="623" y="408"/>
                    <a:pt x="745" y="411"/>
                    <a:pt x="870" y="417"/>
                  </a:cubicBezTo>
                  <a:cubicBezTo>
                    <a:pt x="858" y="310"/>
                    <a:pt x="858" y="227"/>
                    <a:pt x="858" y="119"/>
                  </a:cubicBezTo>
                  <a:cubicBezTo>
                    <a:pt x="838" y="115"/>
                    <a:pt x="816" y="114"/>
                    <a:pt x="795" y="114"/>
                  </a:cubicBezTo>
                  <a:cubicBezTo>
                    <a:pt x="714" y="114"/>
                    <a:pt x="625" y="136"/>
                    <a:pt x="541" y="136"/>
                  </a:cubicBezTo>
                  <a:cubicBezTo>
                    <a:pt x="450" y="136"/>
                    <a:pt x="364" y="11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2"/>
            <p:cNvSpPr/>
            <p:nvPr/>
          </p:nvSpPr>
          <p:spPr>
            <a:xfrm>
              <a:off x="5685525" y="33978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34" y="26"/>
                  </a:lnTo>
                  <a:lnTo>
                    <a:pt x="34" y="26"/>
                  </a:lnTo>
                  <a:cubicBezTo>
                    <a:pt x="45" y="21"/>
                    <a:pt x="52" y="15"/>
                    <a:pt x="60" y="0"/>
                  </a:cubicBezTo>
                  <a:close/>
                  <a:moveTo>
                    <a:pt x="34" y="26"/>
                  </a:moveTo>
                  <a:cubicBezTo>
                    <a:pt x="28" y="29"/>
                    <a:pt x="21" y="32"/>
                    <a:pt x="12" y="36"/>
                  </a:cubicBezTo>
                  <a:cubicBezTo>
                    <a:pt x="0" y="36"/>
                    <a:pt x="0" y="48"/>
                    <a:pt x="0" y="60"/>
                  </a:cubicBezTo>
                  <a:lnTo>
                    <a:pt x="3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2"/>
            <p:cNvSpPr/>
            <p:nvPr/>
          </p:nvSpPr>
          <p:spPr>
            <a:xfrm>
              <a:off x="5945375" y="3264825"/>
              <a:ext cx="112825" cy="31600"/>
            </a:xfrm>
            <a:custGeom>
              <a:avLst/>
              <a:gdLst/>
              <a:ahLst/>
              <a:cxnLst/>
              <a:rect l="l" t="t" r="r" b="b"/>
              <a:pathLst>
                <a:path w="4513" h="1264" extrusionOk="0">
                  <a:moveTo>
                    <a:pt x="0" y="0"/>
                  </a:moveTo>
                  <a:lnTo>
                    <a:pt x="0" y="0"/>
                  </a:lnTo>
                  <a:cubicBezTo>
                    <a:pt x="118" y="187"/>
                    <a:pt x="264" y="233"/>
                    <a:pt x="420" y="233"/>
                  </a:cubicBezTo>
                  <a:cubicBezTo>
                    <a:pt x="570" y="233"/>
                    <a:pt x="730" y="190"/>
                    <a:pt x="884" y="190"/>
                  </a:cubicBezTo>
                  <a:cubicBezTo>
                    <a:pt x="927" y="190"/>
                    <a:pt x="970" y="194"/>
                    <a:pt x="1012" y="203"/>
                  </a:cubicBezTo>
                  <a:cubicBezTo>
                    <a:pt x="1096" y="441"/>
                    <a:pt x="1382" y="500"/>
                    <a:pt x="1477" y="750"/>
                  </a:cubicBezTo>
                  <a:cubicBezTo>
                    <a:pt x="1524" y="846"/>
                    <a:pt x="1572" y="953"/>
                    <a:pt x="1560" y="1072"/>
                  </a:cubicBezTo>
                  <a:cubicBezTo>
                    <a:pt x="1650" y="1175"/>
                    <a:pt x="1754" y="1194"/>
                    <a:pt x="1864" y="1194"/>
                  </a:cubicBezTo>
                  <a:cubicBezTo>
                    <a:pt x="1932" y="1194"/>
                    <a:pt x="2002" y="1187"/>
                    <a:pt x="2073" y="1187"/>
                  </a:cubicBezTo>
                  <a:cubicBezTo>
                    <a:pt x="2101" y="1187"/>
                    <a:pt x="2128" y="1188"/>
                    <a:pt x="2155" y="1191"/>
                  </a:cubicBezTo>
                  <a:cubicBezTo>
                    <a:pt x="2227" y="1191"/>
                    <a:pt x="2239" y="1155"/>
                    <a:pt x="2275" y="1072"/>
                  </a:cubicBezTo>
                  <a:cubicBezTo>
                    <a:pt x="2318" y="903"/>
                    <a:pt x="2344" y="838"/>
                    <a:pt x="2435" y="838"/>
                  </a:cubicBezTo>
                  <a:cubicBezTo>
                    <a:pt x="2492" y="838"/>
                    <a:pt x="2575" y="864"/>
                    <a:pt x="2703" y="905"/>
                  </a:cubicBezTo>
                  <a:cubicBezTo>
                    <a:pt x="2809" y="828"/>
                    <a:pt x="2904" y="797"/>
                    <a:pt x="2994" y="797"/>
                  </a:cubicBezTo>
                  <a:cubicBezTo>
                    <a:pt x="3167" y="797"/>
                    <a:pt x="3316" y="914"/>
                    <a:pt x="3465" y="1048"/>
                  </a:cubicBezTo>
                  <a:cubicBezTo>
                    <a:pt x="3560" y="1107"/>
                    <a:pt x="3644" y="1131"/>
                    <a:pt x="3715" y="1203"/>
                  </a:cubicBezTo>
                  <a:cubicBezTo>
                    <a:pt x="3810" y="1203"/>
                    <a:pt x="3882" y="1215"/>
                    <a:pt x="3977" y="1215"/>
                  </a:cubicBezTo>
                  <a:cubicBezTo>
                    <a:pt x="4062" y="1257"/>
                    <a:pt x="4153" y="1263"/>
                    <a:pt x="4242" y="1263"/>
                  </a:cubicBezTo>
                  <a:cubicBezTo>
                    <a:pt x="4277" y="1263"/>
                    <a:pt x="4312" y="1262"/>
                    <a:pt x="4346" y="1262"/>
                  </a:cubicBezTo>
                  <a:cubicBezTo>
                    <a:pt x="4418" y="1250"/>
                    <a:pt x="4465" y="1215"/>
                    <a:pt x="4489" y="1155"/>
                  </a:cubicBezTo>
                  <a:cubicBezTo>
                    <a:pt x="4513" y="1072"/>
                    <a:pt x="4465" y="988"/>
                    <a:pt x="4406" y="917"/>
                  </a:cubicBezTo>
                  <a:cubicBezTo>
                    <a:pt x="4358" y="893"/>
                    <a:pt x="4311" y="857"/>
                    <a:pt x="4251" y="846"/>
                  </a:cubicBezTo>
                  <a:cubicBezTo>
                    <a:pt x="4239" y="846"/>
                    <a:pt x="4215" y="857"/>
                    <a:pt x="4180" y="857"/>
                  </a:cubicBezTo>
                  <a:cubicBezTo>
                    <a:pt x="4132" y="893"/>
                    <a:pt x="4096" y="917"/>
                    <a:pt x="4060" y="953"/>
                  </a:cubicBezTo>
                  <a:cubicBezTo>
                    <a:pt x="4001" y="905"/>
                    <a:pt x="4096" y="917"/>
                    <a:pt x="4096" y="893"/>
                  </a:cubicBezTo>
                  <a:cubicBezTo>
                    <a:pt x="4108" y="857"/>
                    <a:pt x="4120" y="846"/>
                    <a:pt x="4132" y="834"/>
                  </a:cubicBezTo>
                  <a:cubicBezTo>
                    <a:pt x="4168" y="798"/>
                    <a:pt x="4191" y="750"/>
                    <a:pt x="4191" y="691"/>
                  </a:cubicBezTo>
                  <a:cubicBezTo>
                    <a:pt x="4180" y="631"/>
                    <a:pt x="4132" y="595"/>
                    <a:pt x="4096" y="560"/>
                  </a:cubicBezTo>
                  <a:cubicBezTo>
                    <a:pt x="4052" y="541"/>
                    <a:pt x="4004" y="536"/>
                    <a:pt x="3956" y="536"/>
                  </a:cubicBezTo>
                  <a:cubicBezTo>
                    <a:pt x="3908" y="536"/>
                    <a:pt x="3860" y="541"/>
                    <a:pt x="3813" y="541"/>
                  </a:cubicBezTo>
                  <a:cubicBezTo>
                    <a:pt x="3728" y="541"/>
                    <a:pt x="3646" y="526"/>
                    <a:pt x="3584" y="441"/>
                  </a:cubicBezTo>
                  <a:cubicBezTo>
                    <a:pt x="2394" y="179"/>
                    <a:pt x="1203" y="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2"/>
            <p:cNvSpPr/>
            <p:nvPr/>
          </p:nvSpPr>
          <p:spPr>
            <a:xfrm>
              <a:off x="6044800" y="3287150"/>
              <a:ext cx="76800" cy="14600"/>
            </a:xfrm>
            <a:custGeom>
              <a:avLst/>
              <a:gdLst/>
              <a:ahLst/>
              <a:cxnLst/>
              <a:rect l="l" t="t" r="r" b="b"/>
              <a:pathLst>
                <a:path w="3072" h="584" extrusionOk="0">
                  <a:moveTo>
                    <a:pt x="822" y="0"/>
                  </a:moveTo>
                  <a:cubicBezTo>
                    <a:pt x="774" y="12"/>
                    <a:pt x="726" y="48"/>
                    <a:pt x="667" y="83"/>
                  </a:cubicBezTo>
                  <a:cubicBezTo>
                    <a:pt x="595" y="143"/>
                    <a:pt x="524" y="226"/>
                    <a:pt x="453" y="286"/>
                  </a:cubicBezTo>
                  <a:cubicBezTo>
                    <a:pt x="310" y="286"/>
                    <a:pt x="143" y="298"/>
                    <a:pt x="0" y="310"/>
                  </a:cubicBezTo>
                  <a:cubicBezTo>
                    <a:pt x="149" y="406"/>
                    <a:pt x="316" y="419"/>
                    <a:pt x="480" y="419"/>
                  </a:cubicBezTo>
                  <a:cubicBezTo>
                    <a:pt x="539" y="419"/>
                    <a:pt x="598" y="417"/>
                    <a:pt x="655" y="417"/>
                  </a:cubicBezTo>
                  <a:cubicBezTo>
                    <a:pt x="965" y="429"/>
                    <a:pt x="1286" y="429"/>
                    <a:pt x="1607" y="548"/>
                  </a:cubicBezTo>
                  <a:cubicBezTo>
                    <a:pt x="2084" y="560"/>
                    <a:pt x="2536" y="560"/>
                    <a:pt x="3012" y="584"/>
                  </a:cubicBezTo>
                  <a:cubicBezTo>
                    <a:pt x="3060" y="512"/>
                    <a:pt x="3072" y="453"/>
                    <a:pt x="3036" y="393"/>
                  </a:cubicBezTo>
                  <a:cubicBezTo>
                    <a:pt x="2929" y="310"/>
                    <a:pt x="2810" y="298"/>
                    <a:pt x="2679" y="286"/>
                  </a:cubicBezTo>
                  <a:lnTo>
                    <a:pt x="2119" y="286"/>
                  </a:lnTo>
                  <a:lnTo>
                    <a:pt x="1858" y="238"/>
                  </a:lnTo>
                  <a:cubicBezTo>
                    <a:pt x="1512" y="191"/>
                    <a:pt x="119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2"/>
            <p:cNvSpPr/>
            <p:nvPr/>
          </p:nvSpPr>
          <p:spPr>
            <a:xfrm>
              <a:off x="6015925" y="3286250"/>
              <a:ext cx="22350" cy="9550"/>
            </a:xfrm>
            <a:custGeom>
              <a:avLst/>
              <a:gdLst/>
              <a:ahLst/>
              <a:cxnLst/>
              <a:rect l="l" t="t" r="r" b="b"/>
              <a:pathLst>
                <a:path w="894" h="382" extrusionOk="0">
                  <a:moveTo>
                    <a:pt x="331" y="0"/>
                  </a:moveTo>
                  <a:cubicBezTo>
                    <a:pt x="203" y="0"/>
                    <a:pt x="87" y="75"/>
                    <a:pt x="0" y="286"/>
                  </a:cubicBezTo>
                  <a:cubicBezTo>
                    <a:pt x="12" y="298"/>
                    <a:pt x="36" y="334"/>
                    <a:pt x="48" y="358"/>
                  </a:cubicBezTo>
                  <a:cubicBezTo>
                    <a:pt x="173" y="373"/>
                    <a:pt x="295" y="382"/>
                    <a:pt x="417" y="382"/>
                  </a:cubicBezTo>
                  <a:cubicBezTo>
                    <a:pt x="575" y="382"/>
                    <a:pt x="732" y="367"/>
                    <a:pt x="893" y="334"/>
                  </a:cubicBezTo>
                  <a:cubicBezTo>
                    <a:pt x="834" y="262"/>
                    <a:pt x="762" y="203"/>
                    <a:pt x="703" y="143"/>
                  </a:cubicBezTo>
                  <a:cubicBezTo>
                    <a:pt x="577" y="63"/>
                    <a:pt x="449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2"/>
            <p:cNvSpPr/>
            <p:nvPr/>
          </p:nvSpPr>
          <p:spPr>
            <a:xfrm>
              <a:off x="6127550" y="3290125"/>
              <a:ext cx="30675" cy="16100"/>
            </a:xfrm>
            <a:custGeom>
              <a:avLst/>
              <a:gdLst/>
              <a:ahLst/>
              <a:cxnLst/>
              <a:rect l="l" t="t" r="r" b="b"/>
              <a:pathLst>
                <a:path w="1227" h="644" extrusionOk="0">
                  <a:moveTo>
                    <a:pt x="595" y="0"/>
                  </a:moveTo>
                  <a:cubicBezTo>
                    <a:pt x="405" y="107"/>
                    <a:pt x="226" y="262"/>
                    <a:pt x="48" y="381"/>
                  </a:cubicBezTo>
                  <a:lnTo>
                    <a:pt x="0" y="476"/>
                  </a:lnTo>
                  <a:cubicBezTo>
                    <a:pt x="333" y="643"/>
                    <a:pt x="679" y="584"/>
                    <a:pt x="1012" y="607"/>
                  </a:cubicBezTo>
                  <a:cubicBezTo>
                    <a:pt x="762" y="262"/>
                    <a:pt x="762" y="262"/>
                    <a:pt x="1226" y="143"/>
                  </a:cubicBezTo>
                  <a:cubicBezTo>
                    <a:pt x="1036" y="48"/>
                    <a:pt x="822" y="0"/>
                    <a:pt x="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2"/>
            <p:cNvSpPr/>
            <p:nvPr/>
          </p:nvSpPr>
          <p:spPr>
            <a:xfrm>
              <a:off x="6120700" y="3296750"/>
              <a:ext cx="7450" cy="5600"/>
            </a:xfrm>
            <a:custGeom>
              <a:avLst/>
              <a:gdLst/>
              <a:ahLst/>
              <a:cxnLst/>
              <a:rect l="l" t="t" r="r" b="b"/>
              <a:pathLst>
                <a:path w="298" h="224" extrusionOk="0">
                  <a:moveTo>
                    <a:pt x="158" y="1"/>
                  </a:moveTo>
                  <a:cubicBezTo>
                    <a:pt x="112" y="1"/>
                    <a:pt x="58" y="23"/>
                    <a:pt x="0" y="57"/>
                  </a:cubicBezTo>
                  <a:cubicBezTo>
                    <a:pt x="12" y="104"/>
                    <a:pt x="12" y="152"/>
                    <a:pt x="12" y="200"/>
                  </a:cubicBezTo>
                  <a:cubicBezTo>
                    <a:pt x="95" y="200"/>
                    <a:pt x="191" y="211"/>
                    <a:pt x="274" y="223"/>
                  </a:cubicBezTo>
                  <a:lnTo>
                    <a:pt x="298" y="176"/>
                  </a:lnTo>
                  <a:cubicBezTo>
                    <a:pt x="277" y="48"/>
                    <a:pt x="226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2"/>
            <p:cNvSpPr/>
            <p:nvPr/>
          </p:nvSpPr>
          <p:spPr>
            <a:xfrm>
              <a:off x="5761125" y="3399125"/>
              <a:ext cx="4200" cy="2350"/>
            </a:xfrm>
            <a:custGeom>
              <a:avLst/>
              <a:gdLst/>
              <a:ahLst/>
              <a:cxnLst/>
              <a:rect l="l" t="t" r="r" b="b"/>
              <a:pathLst>
                <a:path w="168" h="94" extrusionOk="0">
                  <a:moveTo>
                    <a:pt x="81" y="0"/>
                  </a:moveTo>
                  <a:cubicBezTo>
                    <a:pt x="38" y="0"/>
                    <a:pt x="0" y="10"/>
                    <a:pt x="0" y="46"/>
                  </a:cubicBezTo>
                  <a:cubicBezTo>
                    <a:pt x="0" y="81"/>
                    <a:pt x="27" y="93"/>
                    <a:pt x="61" y="93"/>
                  </a:cubicBezTo>
                  <a:cubicBezTo>
                    <a:pt x="96" y="93"/>
                    <a:pt x="137" y="81"/>
                    <a:pt x="167" y="69"/>
                  </a:cubicBezTo>
                  <a:lnTo>
                    <a:pt x="167" y="10"/>
                  </a:lnTo>
                  <a:cubicBezTo>
                    <a:pt x="143" y="5"/>
                    <a:pt x="111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2"/>
            <p:cNvSpPr/>
            <p:nvPr/>
          </p:nvSpPr>
          <p:spPr>
            <a:xfrm>
              <a:off x="6012700" y="3277725"/>
              <a:ext cx="20800" cy="15400"/>
            </a:xfrm>
            <a:custGeom>
              <a:avLst/>
              <a:gdLst/>
              <a:ahLst/>
              <a:cxnLst/>
              <a:rect l="l" t="t" r="r" b="b"/>
              <a:pathLst>
                <a:path w="832" h="616" extrusionOk="0">
                  <a:moveTo>
                    <a:pt x="209" y="0"/>
                  </a:moveTo>
                  <a:cubicBezTo>
                    <a:pt x="27" y="0"/>
                    <a:pt x="1" y="157"/>
                    <a:pt x="10" y="377"/>
                  </a:cubicBezTo>
                  <a:cubicBezTo>
                    <a:pt x="22" y="460"/>
                    <a:pt x="22" y="568"/>
                    <a:pt x="129" y="615"/>
                  </a:cubicBezTo>
                  <a:cubicBezTo>
                    <a:pt x="281" y="505"/>
                    <a:pt x="445" y="468"/>
                    <a:pt x="617" y="468"/>
                  </a:cubicBezTo>
                  <a:cubicBezTo>
                    <a:pt x="687" y="468"/>
                    <a:pt x="759" y="474"/>
                    <a:pt x="832" y="484"/>
                  </a:cubicBezTo>
                  <a:cubicBezTo>
                    <a:pt x="772" y="270"/>
                    <a:pt x="653" y="139"/>
                    <a:pt x="415" y="44"/>
                  </a:cubicBezTo>
                  <a:cubicBezTo>
                    <a:pt x="331" y="14"/>
                    <a:pt x="263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2"/>
            <p:cNvSpPr/>
            <p:nvPr/>
          </p:nvSpPr>
          <p:spPr>
            <a:xfrm>
              <a:off x="5978700" y="3283875"/>
              <a:ext cx="11950" cy="7450"/>
            </a:xfrm>
            <a:custGeom>
              <a:avLst/>
              <a:gdLst/>
              <a:ahLst/>
              <a:cxnLst/>
              <a:rect l="l" t="t" r="r" b="b"/>
              <a:pathLst>
                <a:path w="478" h="298" extrusionOk="0">
                  <a:moveTo>
                    <a:pt x="227" y="0"/>
                  </a:moveTo>
                  <a:cubicBezTo>
                    <a:pt x="203" y="0"/>
                    <a:pt x="168" y="12"/>
                    <a:pt x="120" y="24"/>
                  </a:cubicBezTo>
                  <a:cubicBezTo>
                    <a:pt x="60" y="95"/>
                    <a:pt x="1" y="179"/>
                    <a:pt x="60" y="274"/>
                  </a:cubicBezTo>
                  <a:lnTo>
                    <a:pt x="84" y="274"/>
                  </a:lnTo>
                  <a:cubicBezTo>
                    <a:pt x="144" y="298"/>
                    <a:pt x="180" y="298"/>
                    <a:pt x="227" y="298"/>
                  </a:cubicBezTo>
                  <a:cubicBezTo>
                    <a:pt x="322" y="274"/>
                    <a:pt x="441" y="262"/>
                    <a:pt x="453" y="179"/>
                  </a:cubicBezTo>
                  <a:cubicBezTo>
                    <a:pt x="477" y="24"/>
                    <a:pt x="334" y="24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2"/>
            <p:cNvSpPr/>
            <p:nvPr/>
          </p:nvSpPr>
          <p:spPr>
            <a:xfrm>
              <a:off x="6106400" y="3419900"/>
              <a:ext cx="1525" cy="1500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13" y="36"/>
                    <a:pt x="36" y="48"/>
                  </a:cubicBezTo>
                  <a:cubicBezTo>
                    <a:pt x="36" y="60"/>
                    <a:pt x="48" y="60"/>
                    <a:pt x="60" y="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2"/>
            <p:cNvSpPr/>
            <p:nvPr/>
          </p:nvSpPr>
          <p:spPr>
            <a:xfrm>
              <a:off x="6115325" y="3420200"/>
              <a:ext cx="2425" cy="3000"/>
            </a:xfrm>
            <a:custGeom>
              <a:avLst/>
              <a:gdLst/>
              <a:ahLst/>
              <a:cxnLst/>
              <a:rect l="l" t="t" r="r" b="b"/>
              <a:pathLst>
                <a:path w="97" h="120" extrusionOk="0">
                  <a:moveTo>
                    <a:pt x="96" y="0"/>
                  </a:moveTo>
                  <a:cubicBezTo>
                    <a:pt x="1" y="48"/>
                    <a:pt x="1" y="84"/>
                    <a:pt x="96" y="119"/>
                  </a:cubicBezTo>
                  <a:lnTo>
                    <a:pt x="96" y="6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2"/>
            <p:cNvSpPr/>
            <p:nvPr/>
          </p:nvSpPr>
          <p:spPr>
            <a:xfrm>
              <a:off x="5772725" y="3419300"/>
              <a:ext cx="4200" cy="3900"/>
            </a:xfrm>
            <a:custGeom>
              <a:avLst/>
              <a:gdLst/>
              <a:ahLst/>
              <a:cxnLst/>
              <a:rect l="l" t="t" r="r" b="b"/>
              <a:pathLst>
                <a:path w="168" h="156" extrusionOk="0">
                  <a:moveTo>
                    <a:pt x="168" y="1"/>
                  </a:moveTo>
                  <a:cubicBezTo>
                    <a:pt x="108" y="12"/>
                    <a:pt x="60" y="12"/>
                    <a:pt x="1" y="12"/>
                  </a:cubicBezTo>
                  <a:cubicBezTo>
                    <a:pt x="13" y="72"/>
                    <a:pt x="13" y="120"/>
                    <a:pt x="13" y="155"/>
                  </a:cubicBezTo>
                  <a:cubicBezTo>
                    <a:pt x="60" y="120"/>
                    <a:pt x="120" y="72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2"/>
            <p:cNvSpPr/>
            <p:nvPr/>
          </p:nvSpPr>
          <p:spPr>
            <a:xfrm>
              <a:off x="5959375" y="3283875"/>
              <a:ext cx="7150" cy="10725"/>
            </a:xfrm>
            <a:custGeom>
              <a:avLst/>
              <a:gdLst/>
              <a:ahLst/>
              <a:cxnLst/>
              <a:rect l="l" t="t" r="r" b="b"/>
              <a:pathLst>
                <a:path w="286" h="429" extrusionOk="0">
                  <a:moveTo>
                    <a:pt x="0" y="0"/>
                  </a:moveTo>
                  <a:cubicBezTo>
                    <a:pt x="0" y="203"/>
                    <a:pt x="0" y="417"/>
                    <a:pt x="286" y="429"/>
                  </a:cubicBezTo>
                  <a:cubicBezTo>
                    <a:pt x="214" y="274"/>
                    <a:pt x="167" y="9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2"/>
            <p:cNvSpPr/>
            <p:nvPr/>
          </p:nvSpPr>
          <p:spPr>
            <a:xfrm>
              <a:off x="5955800" y="3280000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0" y="0"/>
                  </a:moveTo>
                  <a:lnTo>
                    <a:pt x="143" y="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2"/>
            <p:cNvSpPr/>
            <p:nvPr/>
          </p:nvSpPr>
          <p:spPr>
            <a:xfrm>
              <a:off x="5952525" y="3278500"/>
              <a:ext cx="3300" cy="1825"/>
            </a:xfrm>
            <a:custGeom>
              <a:avLst/>
              <a:gdLst/>
              <a:ahLst/>
              <a:cxnLst/>
              <a:rect l="l" t="t" r="r" b="b"/>
              <a:pathLst>
                <a:path w="132" h="73" extrusionOk="0">
                  <a:moveTo>
                    <a:pt x="61" y="1"/>
                  </a:moveTo>
                  <a:cubicBezTo>
                    <a:pt x="39" y="1"/>
                    <a:pt x="18" y="25"/>
                    <a:pt x="0" y="72"/>
                  </a:cubicBezTo>
                  <a:cubicBezTo>
                    <a:pt x="18" y="66"/>
                    <a:pt x="39" y="63"/>
                    <a:pt x="61" y="63"/>
                  </a:cubicBezTo>
                  <a:cubicBezTo>
                    <a:pt x="84" y="63"/>
                    <a:pt x="107" y="66"/>
                    <a:pt x="131" y="72"/>
                  </a:cubicBezTo>
                  <a:cubicBezTo>
                    <a:pt x="107" y="25"/>
                    <a:pt x="84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2"/>
            <p:cNvSpPr/>
            <p:nvPr/>
          </p:nvSpPr>
          <p:spPr>
            <a:xfrm>
              <a:off x="5952525" y="3290425"/>
              <a:ext cx="2400" cy="3875"/>
            </a:xfrm>
            <a:custGeom>
              <a:avLst/>
              <a:gdLst/>
              <a:ahLst/>
              <a:cxnLst/>
              <a:rect l="l" t="t" r="r" b="b"/>
              <a:pathLst>
                <a:path w="96" h="155" extrusionOk="0">
                  <a:moveTo>
                    <a:pt x="0" y="0"/>
                  </a:moveTo>
                  <a:lnTo>
                    <a:pt x="0" y="155"/>
                  </a:lnTo>
                  <a:cubicBezTo>
                    <a:pt x="95" y="107"/>
                    <a:pt x="84" y="6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2"/>
            <p:cNvSpPr/>
            <p:nvPr/>
          </p:nvSpPr>
          <p:spPr>
            <a:xfrm>
              <a:off x="5506325" y="3610925"/>
              <a:ext cx="22950" cy="10925"/>
            </a:xfrm>
            <a:custGeom>
              <a:avLst/>
              <a:gdLst/>
              <a:ahLst/>
              <a:cxnLst/>
              <a:rect l="l" t="t" r="r" b="b"/>
              <a:pathLst>
                <a:path w="918" h="437" extrusionOk="0">
                  <a:moveTo>
                    <a:pt x="253" y="1"/>
                  </a:moveTo>
                  <a:cubicBezTo>
                    <a:pt x="210" y="1"/>
                    <a:pt x="166" y="10"/>
                    <a:pt x="120" y="27"/>
                  </a:cubicBezTo>
                  <a:cubicBezTo>
                    <a:pt x="60" y="51"/>
                    <a:pt x="25" y="98"/>
                    <a:pt x="1" y="158"/>
                  </a:cubicBezTo>
                  <a:cubicBezTo>
                    <a:pt x="25" y="194"/>
                    <a:pt x="48" y="217"/>
                    <a:pt x="60" y="253"/>
                  </a:cubicBezTo>
                  <a:lnTo>
                    <a:pt x="203" y="396"/>
                  </a:lnTo>
                  <a:cubicBezTo>
                    <a:pt x="203" y="408"/>
                    <a:pt x="227" y="408"/>
                    <a:pt x="251" y="432"/>
                  </a:cubicBezTo>
                  <a:cubicBezTo>
                    <a:pt x="257" y="435"/>
                    <a:pt x="263" y="436"/>
                    <a:pt x="270" y="436"/>
                  </a:cubicBezTo>
                  <a:cubicBezTo>
                    <a:pt x="292" y="436"/>
                    <a:pt x="316" y="423"/>
                    <a:pt x="334" y="396"/>
                  </a:cubicBezTo>
                  <a:cubicBezTo>
                    <a:pt x="382" y="348"/>
                    <a:pt x="429" y="289"/>
                    <a:pt x="489" y="265"/>
                  </a:cubicBezTo>
                  <a:cubicBezTo>
                    <a:pt x="584" y="265"/>
                    <a:pt x="656" y="277"/>
                    <a:pt x="739" y="277"/>
                  </a:cubicBezTo>
                  <a:cubicBezTo>
                    <a:pt x="798" y="265"/>
                    <a:pt x="858" y="265"/>
                    <a:pt x="918" y="253"/>
                  </a:cubicBezTo>
                  <a:cubicBezTo>
                    <a:pt x="798" y="110"/>
                    <a:pt x="620" y="170"/>
                    <a:pt x="477" y="110"/>
                  </a:cubicBezTo>
                  <a:cubicBezTo>
                    <a:pt x="407" y="33"/>
                    <a:pt x="333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2"/>
            <p:cNvSpPr/>
            <p:nvPr/>
          </p:nvSpPr>
          <p:spPr>
            <a:xfrm>
              <a:off x="5511100" y="3620825"/>
              <a:ext cx="3875" cy="3275"/>
            </a:xfrm>
            <a:custGeom>
              <a:avLst/>
              <a:gdLst/>
              <a:ahLst/>
              <a:cxnLst/>
              <a:rect l="l" t="t" r="r" b="b"/>
              <a:pathLst>
                <a:path w="155" h="131" extrusionOk="0">
                  <a:moveTo>
                    <a:pt x="0" y="0"/>
                  </a:moveTo>
                  <a:cubicBezTo>
                    <a:pt x="0" y="48"/>
                    <a:pt x="0" y="95"/>
                    <a:pt x="12" y="131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2"/>
            <p:cNvSpPr/>
            <p:nvPr/>
          </p:nvSpPr>
          <p:spPr>
            <a:xfrm>
              <a:off x="5514975" y="3617550"/>
              <a:ext cx="3575" cy="3300"/>
            </a:xfrm>
            <a:custGeom>
              <a:avLst/>
              <a:gdLst/>
              <a:ahLst/>
              <a:cxnLst/>
              <a:rect l="l" t="t" r="r" b="b"/>
              <a:pathLst>
                <a:path w="143" h="132" extrusionOk="0">
                  <a:moveTo>
                    <a:pt x="0" y="131"/>
                  </a:moveTo>
                  <a:cubicBezTo>
                    <a:pt x="36" y="83"/>
                    <a:pt x="95" y="48"/>
                    <a:pt x="143" y="0"/>
                  </a:cubicBezTo>
                  <a:cubicBezTo>
                    <a:pt x="95" y="48"/>
                    <a:pt x="36" y="83"/>
                    <a:pt x="0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2"/>
            <p:cNvSpPr/>
            <p:nvPr/>
          </p:nvSpPr>
          <p:spPr>
            <a:xfrm>
              <a:off x="5679575" y="3654700"/>
              <a:ext cx="3600" cy="2150"/>
            </a:xfrm>
            <a:custGeom>
              <a:avLst/>
              <a:gdLst/>
              <a:ahLst/>
              <a:cxnLst/>
              <a:rect l="l" t="t" r="r" b="b"/>
              <a:pathLst>
                <a:path w="144" h="86" extrusionOk="0">
                  <a:moveTo>
                    <a:pt x="63" y="1"/>
                  </a:moveTo>
                  <a:cubicBezTo>
                    <a:pt x="41" y="1"/>
                    <a:pt x="23" y="24"/>
                    <a:pt x="0" y="62"/>
                  </a:cubicBezTo>
                  <a:cubicBezTo>
                    <a:pt x="48" y="74"/>
                    <a:pt x="95" y="74"/>
                    <a:pt x="143" y="86"/>
                  </a:cubicBezTo>
                  <a:cubicBezTo>
                    <a:pt x="143" y="74"/>
                    <a:pt x="119" y="50"/>
                    <a:pt x="107" y="26"/>
                  </a:cubicBezTo>
                  <a:cubicBezTo>
                    <a:pt x="90" y="9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2"/>
            <p:cNvSpPr/>
            <p:nvPr/>
          </p:nvSpPr>
          <p:spPr>
            <a:xfrm>
              <a:off x="6056700" y="3690450"/>
              <a:ext cx="44675" cy="10525"/>
            </a:xfrm>
            <a:custGeom>
              <a:avLst/>
              <a:gdLst/>
              <a:ahLst/>
              <a:cxnLst/>
              <a:rect l="l" t="t" r="r" b="b"/>
              <a:pathLst>
                <a:path w="1787" h="421" extrusionOk="0">
                  <a:moveTo>
                    <a:pt x="741" y="1"/>
                  </a:moveTo>
                  <a:cubicBezTo>
                    <a:pt x="588" y="1"/>
                    <a:pt x="433" y="22"/>
                    <a:pt x="274" y="73"/>
                  </a:cubicBezTo>
                  <a:cubicBezTo>
                    <a:pt x="155" y="84"/>
                    <a:pt x="72" y="132"/>
                    <a:pt x="0" y="227"/>
                  </a:cubicBezTo>
                  <a:cubicBezTo>
                    <a:pt x="46" y="382"/>
                    <a:pt x="125" y="421"/>
                    <a:pt x="217" y="421"/>
                  </a:cubicBezTo>
                  <a:cubicBezTo>
                    <a:pt x="310" y="421"/>
                    <a:pt x="417" y="381"/>
                    <a:pt x="516" y="381"/>
                  </a:cubicBezTo>
                  <a:cubicBezTo>
                    <a:pt x="523" y="381"/>
                    <a:pt x="529" y="382"/>
                    <a:pt x="536" y="382"/>
                  </a:cubicBezTo>
                  <a:cubicBezTo>
                    <a:pt x="666" y="393"/>
                    <a:pt x="794" y="400"/>
                    <a:pt x="921" y="400"/>
                  </a:cubicBezTo>
                  <a:cubicBezTo>
                    <a:pt x="1216" y="400"/>
                    <a:pt x="1504" y="360"/>
                    <a:pt x="1786" y="227"/>
                  </a:cubicBezTo>
                  <a:cubicBezTo>
                    <a:pt x="1430" y="111"/>
                    <a:pt x="1091" y="1"/>
                    <a:pt x="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2"/>
            <p:cNvSpPr/>
            <p:nvPr/>
          </p:nvSpPr>
          <p:spPr>
            <a:xfrm>
              <a:off x="6104625" y="3693450"/>
              <a:ext cx="23525" cy="10275"/>
            </a:xfrm>
            <a:custGeom>
              <a:avLst/>
              <a:gdLst/>
              <a:ahLst/>
              <a:cxnLst/>
              <a:rect l="l" t="t" r="r" b="b"/>
              <a:pathLst>
                <a:path w="941" h="411" extrusionOk="0">
                  <a:moveTo>
                    <a:pt x="203" y="0"/>
                  </a:moveTo>
                  <a:lnTo>
                    <a:pt x="203" y="0"/>
                  </a:lnTo>
                  <a:cubicBezTo>
                    <a:pt x="0" y="238"/>
                    <a:pt x="227" y="322"/>
                    <a:pt x="381" y="381"/>
                  </a:cubicBezTo>
                  <a:cubicBezTo>
                    <a:pt x="471" y="405"/>
                    <a:pt x="566" y="411"/>
                    <a:pt x="661" y="411"/>
                  </a:cubicBezTo>
                  <a:cubicBezTo>
                    <a:pt x="756" y="411"/>
                    <a:pt x="852" y="405"/>
                    <a:pt x="941" y="405"/>
                  </a:cubicBezTo>
                  <a:cubicBezTo>
                    <a:pt x="941" y="226"/>
                    <a:pt x="858" y="131"/>
                    <a:pt x="679" y="119"/>
                  </a:cubicBezTo>
                  <a:cubicBezTo>
                    <a:pt x="512" y="107"/>
                    <a:pt x="346" y="119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2"/>
            <p:cNvSpPr/>
            <p:nvPr/>
          </p:nvSpPr>
          <p:spPr>
            <a:xfrm>
              <a:off x="6053725" y="3689125"/>
              <a:ext cx="9850" cy="7025"/>
            </a:xfrm>
            <a:custGeom>
              <a:avLst/>
              <a:gdLst/>
              <a:ahLst/>
              <a:cxnLst/>
              <a:rect l="l" t="t" r="r" b="b"/>
              <a:pathLst>
                <a:path w="394" h="281" extrusionOk="0">
                  <a:moveTo>
                    <a:pt x="214" y="0"/>
                  </a:moveTo>
                  <a:cubicBezTo>
                    <a:pt x="176" y="0"/>
                    <a:pt x="137" y="13"/>
                    <a:pt x="96" y="42"/>
                  </a:cubicBezTo>
                  <a:cubicBezTo>
                    <a:pt x="0" y="90"/>
                    <a:pt x="84" y="197"/>
                    <a:pt x="119" y="280"/>
                  </a:cubicBezTo>
                  <a:cubicBezTo>
                    <a:pt x="238" y="280"/>
                    <a:pt x="334" y="245"/>
                    <a:pt x="393" y="126"/>
                  </a:cubicBezTo>
                  <a:cubicBezTo>
                    <a:pt x="346" y="48"/>
                    <a:pt x="284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2"/>
            <p:cNvSpPr/>
            <p:nvPr/>
          </p:nvSpPr>
          <p:spPr>
            <a:xfrm>
              <a:off x="5369400" y="3577650"/>
              <a:ext cx="106300" cy="33125"/>
            </a:xfrm>
            <a:custGeom>
              <a:avLst/>
              <a:gdLst/>
              <a:ahLst/>
              <a:cxnLst/>
              <a:rect l="l" t="t" r="r" b="b"/>
              <a:pathLst>
                <a:path w="4252" h="1325" extrusionOk="0">
                  <a:moveTo>
                    <a:pt x="1096" y="1"/>
                  </a:moveTo>
                  <a:cubicBezTo>
                    <a:pt x="751" y="1"/>
                    <a:pt x="441" y="36"/>
                    <a:pt x="144" y="227"/>
                  </a:cubicBezTo>
                  <a:cubicBezTo>
                    <a:pt x="60" y="298"/>
                    <a:pt x="1" y="394"/>
                    <a:pt x="60" y="513"/>
                  </a:cubicBezTo>
                  <a:cubicBezTo>
                    <a:pt x="1" y="775"/>
                    <a:pt x="132" y="870"/>
                    <a:pt x="406" y="882"/>
                  </a:cubicBezTo>
                  <a:cubicBezTo>
                    <a:pt x="417" y="882"/>
                    <a:pt x="429" y="882"/>
                    <a:pt x="441" y="882"/>
                  </a:cubicBezTo>
                  <a:cubicBezTo>
                    <a:pt x="646" y="882"/>
                    <a:pt x="860" y="830"/>
                    <a:pt x="1069" y="830"/>
                  </a:cubicBezTo>
                  <a:cubicBezTo>
                    <a:pt x="1239" y="830"/>
                    <a:pt x="1405" y="865"/>
                    <a:pt x="1561" y="989"/>
                  </a:cubicBezTo>
                  <a:cubicBezTo>
                    <a:pt x="2037" y="1144"/>
                    <a:pt x="2549" y="1191"/>
                    <a:pt x="3061" y="1227"/>
                  </a:cubicBezTo>
                  <a:cubicBezTo>
                    <a:pt x="3077" y="1226"/>
                    <a:pt x="3094" y="1226"/>
                    <a:pt x="3110" y="1226"/>
                  </a:cubicBezTo>
                  <a:cubicBezTo>
                    <a:pt x="3354" y="1226"/>
                    <a:pt x="3598" y="1324"/>
                    <a:pt x="3836" y="1324"/>
                  </a:cubicBezTo>
                  <a:cubicBezTo>
                    <a:pt x="3977" y="1324"/>
                    <a:pt x="4115" y="1290"/>
                    <a:pt x="4251" y="1179"/>
                  </a:cubicBezTo>
                  <a:cubicBezTo>
                    <a:pt x="4251" y="846"/>
                    <a:pt x="4001" y="834"/>
                    <a:pt x="3775" y="775"/>
                  </a:cubicBezTo>
                  <a:cubicBezTo>
                    <a:pt x="3477" y="703"/>
                    <a:pt x="3180" y="644"/>
                    <a:pt x="2906" y="524"/>
                  </a:cubicBezTo>
                  <a:cubicBezTo>
                    <a:pt x="2489" y="417"/>
                    <a:pt x="2132" y="227"/>
                    <a:pt x="1727" y="96"/>
                  </a:cubicBezTo>
                  <a:cubicBezTo>
                    <a:pt x="1656" y="60"/>
                    <a:pt x="1596" y="48"/>
                    <a:pt x="1513" y="36"/>
                  </a:cubicBezTo>
                  <a:cubicBezTo>
                    <a:pt x="1442" y="13"/>
                    <a:pt x="1382" y="1"/>
                    <a:pt x="1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2"/>
            <p:cNvSpPr/>
            <p:nvPr/>
          </p:nvSpPr>
          <p:spPr>
            <a:xfrm>
              <a:off x="5445600" y="3599050"/>
              <a:ext cx="69975" cy="14175"/>
            </a:xfrm>
            <a:custGeom>
              <a:avLst/>
              <a:gdLst/>
              <a:ahLst/>
              <a:cxnLst/>
              <a:rect l="l" t="t" r="r" b="b"/>
              <a:pathLst>
                <a:path w="2799" h="567" extrusionOk="0">
                  <a:moveTo>
                    <a:pt x="1658" y="1"/>
                  </a:moveTo>
                  <a:cubicBezTo>
                    <a:pt x="1499" y="1"/>
                    <a:pt x="1340" y="40"/>
                    <a:pt x="1180" y="157"/>
                  </a:cubicBezTo>
                  <a:cubicBezTo>
                    <a:pt x="1034" y="278"/>
                    <a:pt x="875" y="306"/>
                    <a:pt x="712" y="306"/>
                  </a:cubicBezTo>
                  <a:cubicBezTo>
                    <a:pt x="567" y="306"/>
                    <a:pt x="419" y="284"/>
                    <a:pt x="274" y="284"/>
                  </a:cubicBezTo>
                  <a:cubicBezTo>
                    <a:pt x="181" y="284"/>
                    <a:pt x="89" y="293"/>
                    <a:pt x="1" y="323"/>
                  </a:cubicBezTo>
                  <a:cubicBezTo>
                    <a:pt x="179" y="466"/>
                    <a:pt x="418" y="383"/>
                    <a:pt x="632" y="454"/>
                  </a:cubicBezTo>
                  <a:cubicBezTo>
                    <a:pt x="957" y="539"/>
                    <a:pt x="1282" y="567"/>
                    <a:pt x="1607" y="567"/>
                  </a:cubicBezTo>
                  <a:cubicBezTo>
                    <a:pt x="1877" y="567"/>
                    <a:pt x="2148" y="547"/>
                    <a:pt x="2418" y="526"/>
                  </a:cubicBezTo>
                  <a:cubicBezTo>
                    <a:pt x="2549" y="490"/>
                    <a:pt x="2775" y="561"/>
                    <a:pt x="2799" y="311"/>
                  </a:cubicBezTo>
                  <a:cubicBezTo>
                    <a:pt x="2739" y="252"/>
                    <a:pt x="2680" y="192"/>
                    <a:pt x="2596" y="169"/>
                  </a:cubicBezTo>
                  <a:cubicBezTo>
                    <a:pt x="2281" y="153"/>
                    <a:pt x="1970" y="1"/>
                    <a:pt x="1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2"/>
            <p:cNvSpPr/>
            <p:nvPr/>
          </p:nvSpPr>
          <p:spPr>
            <a:xfrm>
              <a:off x="5460800" y="3610400"/>
              <a:ext cx="48225" cy="7175"/>
            </a:xfrm>
            <a:custGeom>
              <a:avLst/>
              <a:gdLst/>
              <a:ahLst/>
              <a:cxnLst/>
              <a:rect l="l" t="t" r="r" b="b"/>
              <a:pathLst>
                <a:path w="1929" h="287" extrusionOk="0">
                  <a:moveTo>
                    <a:pt x="1846" y="0"/>
                  </a:moveTo>
                  <a:cubicBezTo>
                    <a:pt x="1238" y="0"/>
                    <a:pt x="619" y="12"/>
                    <a:pt x="0" y="12"/>
                  </a:cubicBezTo>
                  <a:cubicBezTo>
                    <a:pt x="214" y="191"/>
                    <a:pt x="512" y="119"/>
                    <a:pt x="714" y="286"/>
                  </a:cubicBezTo>
                  <a:lnTo>
                    <a:pt x="893" y="286"/>
                  </a:lnTo>
                  <a:cubicBezTo>
                    <a:pt x="941" y="286"/>
                    <a:pt x="976" y="274"/>
                    <a:pt x="1012" y="274"/>
                  </a:cubicBezTo>
                  <a:cubicBezTo>
                    <a:pt x="1053" y="281"/>
                    <a:pt x="1093" y="285"/>
                    <a:pt x="1132" y="285"/>
                  </a:cubicBezTo>
                  <a:cubicBezTo>
                    <a:pt x="1286" y="285"/>
                    <a:pt x="1425" y="233"/>
                    <a:pt x="1548" y="167"/>
                  </a:cubicBezTo>
                  <a:cubicBezTo>
                    <a:pt x="1601" y="191"/>
                    <a:pt x="1652" y="206"/>
                    <a:pt x="1701" y="206"/>
                  </a:cubicBezTo>
                  <a:cubicBezTo>
                    <a:pt x="1750" y="206"/>
                    <a:pt x="1798" y="191"/>
                    <a:pt x="1846" y="155"/>
                  </a:cubicBezTo>
                  <a:lnTo>
                    <a:pt x="1881" y="119"/>
                  </a:lnTo>
                  <a:cubicBezTo>
                    <a:pt x="1929" y="60"/>
                    <a:pt x="1905" y="12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2"/>
            <p:cNvSpPr/>
            <p:nvPr/>
          </p:nvSpPr>
          <p:spPr>
            <a:xfrm>
              <a:off x="5478350" y="3614275"/>
              <a:ext cx="7775" cy="10425"/>
            </a:xfrm>
            <a:custGeom>
              <a:avLst/>
              <a:gdLst/>
              <a:ahLst/>
              <a:cxnLst/>
              <a:rect l="l" t="t" r="r" b="b"/>
              <a:pathLst>
                <a:path w="311" h="417" extrusionOk="0">
                  <a:moveTo>
                    <a:pt x="167" y="0"/>
                  </a:moveTo>
                  <a:cubicBezTo>
                    <a:pt x="120" y="24"/>
                    <a:pt x="60" y="72"/>
                    <a:pt x="1" y="119"/>
                  </a:cubicBezTo>
                  <a:cubicBezTo>
                    <a:pt x="12" y="214"/>
                    <a:pt x="12" y="310"/>
                    <a:pt x="12" y="393"/>
                  </a:cubicBezTo>
                  <a:cubicBezTo>
                    <a:pt x="60" y="393"/>
                    <a:pt x="108" y="417"/>
                    <a:pt x="155" y="417"/>
                  </a:cubicBezTo>
                  <a:cubicBezTo>
                    <a:pt x="286" y="333"/>
                    <a:pt x="298" y="214"/>
                    <a:pt x="310" y="95"/>
                  </a:cubicBezTo>
                  <a:cubicBezTo>
                    <a:pt x="274" y="72"/>
                    <a:pt x="215" y="24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2"/>
            <p:cNvSpPr/>
            <p:nvPr/>
          </p:nvSpPr>
          <p:spPr>
            <a:xfrm>
              <a:off x="5385475" y="3602950"/>
              <a:ext cx="3600" cy="1525"/>
            </a:xfrm>
            <a:custGeom>
              <a:avLst/>
              <a:gdLst/>
              <a:ahLst/>
              <a:cxnLst/>
              <a:rect l="l" t="t" r="r" b="b"/>
              <a:pathLst>
                <a:path w="144" h="61" extrusionOk="0">
                  <a:moveTo>
                    <a:pt x="144" y="1"/>
                  </a:moveTo>
                  <a:cubicBezTo>
                    <a:pt x="96" y="1"/>
                    <a:pt x="37" y="13"/>
                    <a:pt x="1" y="13"/>
                  </a:cubicBezTo>
                  <a:lnTo>
                    <a:pt x="37" y="60"/>
                  </a:lnTo>
                  <a:cubicBezTo>
                    <a:pt x="84" y="48"/>
                    <a:pt x="120" y="13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2"/>
            <p:cNvSpPr/>
            <p:nvPr/>
          </p:nvSpPr>
          <p:spPr>
            <a:xfrm>
              <a:off x="5336375" y="3340125"/>
              <a:ext cx="78300" cy="257225"/>
            </a:xfrm>
            <a:custGeom>
              <a:avLst/>
              <a:gdLst/>
              <a:ahLst/>
              <a:cxnLst/>
              <a:rect l="l" t="t" r="r" b="b"/>
              <a:pathLst>
                <a:path w="3132" h="10289" extrusionOk="0">
                  <a:moveTo>
                    <a:pt x="2834" y="0"/>
                  </a:moveTo>
                  <a:cubicBezTo>
                    <a:pt x="2774" y="36"/>
                    <a:pt x="2715" y="60"/>
                    <a:pt x="2679" y="108"/>
                  </a:cubicBezTo>
                  <a:cubicBezTo>
                    <a:pt x="2596" y="203"/>
                    <a:pt x="2536" y="298"/>
                    <a:pt x="2501" y="405"/>
                  </a:cubicBezTo>
                  <a:cubicBezTo>
                    <a:pt x="2465" y="453"/>
                    <a:pt x="2453" y="501"/>
                    <a:pt x="2441" y="560"/>
                  </a:cubicBezTo>
                  <a:cubicBezTo>
                    <a:pt x="2417" y="643"/>
                    <a:pt x="2405" y="715"/>
                    <a:pt x="2393" y="798"/>
                  </a:cubicBezTo>
                  <a:cubicBezTo>
                    <a:pt x="2382" y="870"/>
                    <a:pt x="2346" y="941"/>
                    <a:pt x="2298" y="1001"/>
                  </a:cubicBezTo>
                  <a:cubicBezTo>
                    <a:pt x="2286" y="1012"/>
                    <a:pt x="2274" y="1048"/>
                    <a:pt x="2262" y="1060"/>
                  </a:cubicBezTo>
                  <a:cubicBezTo>
                    <a:pt x="2215" y="1108"/>
                    <a:pt x="2179" y="1155"/>
                    <a:pt x="2155" y="1191"/>
                  </a:cubicBezTo>
                  <a:cubicBezTo>
                    <a:pt x="2120" y="1251"/>
                    <a:pt x="2096" y="1298"/>
                    <a:pt x="2060" y="1358"/>
                  </a:cubicBezTo>
                  <a:cubicBezTo>
                    <a:pt x="1870" y="1989"/>
                    <a:pt x="1465" y="2501"/>
                    <a:pt x="1191" y="3084"/>
                  </a:cubicBezTo>
                  <a:cubicBezTo>
                    <a:pt x="1131" y="3179"/>
                    <a:pt x="1072" y="3251"/>
                    <a:pt x="1024" y="3334"/>
                  </a:cubicBezTo>
                  <a:cubicBezTo>
                    <a:pt x="977" y="3453"/>
                    <a:pt x="977" y="3596"/>
                    <a:pt x="929" y="3715"/>
                  </a:cubicBezTo>
                  <a:lnTo>
                    <a:pt x="846" y="3977"/>
                  </a:lnTo>
                  <a:cubicBezTo>
                    <a:pt x="750" y="4430"/>
                    <a:pt x="536" y="4811"/>
                    <a:pt x="393" y="5227"/>
                  </a:cubicBezTo>
                  <a:cubicBezTo>
                    <a:pt x="381" y="5287"/>
                    <a:pt x="381" y="5358"/>
                    <a:pt x="381" y="5418"/>
                  </a:cubicBezTo>
                  <a:lnTo>
                    <a:pt x="381" y="5513"/>
                  </a:lnTo>
                  <a:cubicBezTo>
                    <a:pt x="262" y="5692"/>
                    <a:pt x="274" y="5942"/>
                    <a:pt x="119" y="6096"/>
                  </a:cubicBezTo>
                  <a:cubicBezTo>
                    <a:pt x="0" y="6882"/>
                    <a:pt x="215" y="7644"/>
                    <a:pt x="274" y="8418"/>
                  </a:cubicBezTo>
                  <a:cubicBezTo>
                    <a:pt x="310" y="8990"/>
                    <a:pt x="560" y="9585"/>
                    <a:pt x="858" y="10121"/>
                  </a:cubicBezTo>
                  <a:cubicBezTo>
                    <a:pt x="916" y="10208"/>
                    <a:pt x="1006" y="10288"/>
                    <a:pt x="1096" y="10288"/>
                  </a:cubicBezTo>
                  <a:cubicBezTo>
                    <a:pt x="1116" y="10288"/>
                    <a:pt x="1136" y="10284"/>
                    <a:pt x="1155" y="10276"/>
                  </a:cubicBezTo>
                  <a:cubicBezTo>
                    <a:pt x="1286" y="10228"/>
                    <a:pt x="1227" y="10085"/>
                    <a:pt x="1250" y="9966"/>
                  </a:cubicBezTo>
                  <a:lnTo>
                    <a:pt x="1250" y="9883"/>
                  </a:lnTo>
                  <a:cubicBezTo>
                    <a:pt x="1227" y="9847"/>
                    <a:pt x="1215" y="9799"/>
                    <a:pt x="1191" y="9764"/>
                  </a:cubicBezTo>
                  <a:cubicBezTo>
                    <a:pt x="1167" y="9764"/>
                    <a:pt x="1143" y="9704"/>
                    <a:pt x="1143" y="9704"/>
                  </a:cubicBezTo>
                  <a:cubicBezTo>
                    <a:pt x="1131" y="9668"/>
                    <a:pt x="1096" y="9633"/>
                    <a:pt x="1084" y="9585"/>
                  </a:cubicBezTo>
                  <a:cubicBezTo>
                    <a:pt x="1072" y="9549"/>
                    <a:pt x="1048" y="9514"/>
                    <a:pt x="1024" y="9478"/>
                  </a:cubicBezTo>
                  <a:lnTo>
                    <a:pt x="929" y="9287"/>
                  </a:lnTo>
                  <a:cubicBezTo>
                    <a:pt x="917" y="9252"/>
                    <a:pt x="905" y="9204"/>
                    <a:pt x="869" y="9156"/>
                  </a:cubicBezTo>
                  <a:cubicBezTo>
                    <a:pt x="846" y="9085"/>
                    <a:pt x="810" y="9025"/>
                    <a:pt x="786" y="8954"/>
                  </a:cubicBezTo>
                  <a:cubicBezTo>
                    <a:pt x="774" y="8906"/>
                    <a:pt x="738" y="8847"/>
                    <a:pt x="727" y="8799"/>
                  </a:cubicBezTo>
                  <a:cubicBezTo>
                    <a:pt x="691" y="8680"/>
                    <a:pt x="691" y="8561"/>
                    <a:pt x="679" y="8442"/>
                  </a:cubicBezTo>
                  <a:cubicBezTo>
                    <a:pt x="667" y="8359"/>
                    <a:pt x="655" y="8263"/>
                    <a:pt x="619" y="8180"/>
                  </a:cubicBezTo>
                  <a:cubicBezTo>
                    <a:pt x="548" y="7990"/>
                    <a:pt x="548" y="7787"/>
                    <a:pt x="596" y="7585"/>
                  </a:cubicBezTo>
                  <a:cubicBezTo>
                    <a:pt x="607" y="7525"/>
                    <a:pt x="607" y="7466"/>
                    <a:pt x="596" y="7406"/>
                  </a:cubicBezTo>
                  <a:cubicBezTo>
                    <a:pt x="500" y="7335"/>
                    <a:pt x="500" y="7251"/>
                    <a:pt x="607" y="7192"/>
                  </a:cubicBezTo>
                  <a:cubicBezTo>
                    <a:pt x="655" y="7120"/>
                    <a:pt x="679" y="7037"/>
                    <a:pt x="679" y="6942"/>
                  </a:cubicBezTo>
                  <a:cubicBezTo>
                    <a:pt x="679" y="6870"/>
                    <a:pt x="679" y="6775"/>
                    <a:pt x="667" y="6692"/>
                  </a:cubicBezTo>
                  <a:cubicBezTo>
                    <a:pt x="667" y="6632"/>
                    <a:pt x="655" y="6585"/>
                    <a:pt x="631" y="6525"/>
                  </a:cubicBezTo>
                  <a:cubicBezTo>
                    <a:pt x="619" y="6430"/>
                    <a:pt x="619" y="6358"/>
                    <a:pt x="619" y="6287"/>
                  </a:cubicBezTo>
                  <a:cubicBezTo>
                    <a:pt x="631" y="6227"/>
                    <a:pt x="655" y="6180"/>
                    <a:pt x="667" y="6132"/>
                  </a:cubicBezTo>
                  <a:cubicBezTo>
                    <a:pt x="691" y="6061"/>
                    <a:pt x="727" y="6001"/>
                    <a:pt x="750" y="5930"/>
                  </a:cubicBezTo>
                  <a:cubicBezTo>
                    <a:pt x="774" y="5882"/>
                    <a:pt x="786" y="5823"/>
                    <a:pt x="798" y="5775"/>
                  </a:cubicBezTo>
                  <a:cubicBezTo>
                    <a:pt x="834" y="5692"/>
                    <a:pt x="858" y="5584"/>
                    <a:pt x="905" y="5501"/>
                  </a:cubicBezTo>
                  <a:cubicBezTo>
                    <a:pt x="929" y="5442"/>
                    <a:pt x="953" y="5394"/>
                    <a:pt x="965" y="5346"/>
                  </a:cubicBezTo>
                  <a:cubicBezTo>
                    <a:pt x="988" y="5251"/>
                    <a:pt x="1072" y="5156"/>
                    <a:pt x="1131" y="5084"/>
                  </a:cubicBezTo>
                  <a:cubicBezTo>
                    <a:pt x="1262" y="4965"/>
                    <a:pt x="1108" y="4751"/>
                    <a:pt x="1250" y="4620"/>
                  </a:cubicBezTo>
                  <a:cubicBezTo>
                    <a:pt x="1346" y="4430"/>
                    <a:pt x="1381" y="4203"/>
                    <a:pt x="1524" y="4037"/>
                  </a:cubicBezTo>
                  <a:cubicBezTo>
                    <a:pt x="1512" y="3727"/>
                    <a:pt x="1762" y="3501"/>
                    <a:pt x="1846" y="3227"/>
                  </a:cubicBezTo>
                  <a:cubicBezTo>
                    <a:pt x="1917" y="3060"/>
                    <a:pt x="2001" y="2894"/>
                    <a:pt x="2120" y="2775"/>
                  </a:cubicBezTo>
                  <a:cubicBezTo>
                    <a:pt x="2274" y="2560"/>
                    <a:pt x="2405" y="2358"/>
                    <a:pt x="2417" y="2084"/>
                  </a:cubicBezTo>
                  <a:cubicBezTo>
                    <a:pt x="2512" y="1572"/>
                    <a:pt x="2703" y="1072"/>
                    <a:pt x="2989" y="631"/>
                  </a:cubicBezTo>
                  <a:cubicBezTo>
                    <a:pt x="3060" y="441"/>
                    <a:pt x="3132" y="262"/>
                    <a:pt x="3013" y="60"/>
                  </a:cubicBezTo>
                  <a:cubicBezTo>
                    <a:pt x="2953" y="24"/>
                    <a:pt x="2917" y="0"/>
                    <a:pt x="2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2"/>
            <p:cNvSpPr/>
            <p:nvPr/>
          </p:nvSpPr>
          <p:spPr>
            <a:xfrm>
              <a:off x="5347075" y="3466300"/>
              <a:ext cx="40525" cy="124175"/>
            </a:xfrm>
            <a:custGeom>
              <a:avLst/>
              <a:gdLst/>
              <a:ahLst/>
              <a:cxnLst/>
              <a:rect l="l" t="t" r="r" b="b"/>
              <a:pathLst>
                <a:path w="1621" h="4967" extrusionOk="0">
                  <a:moveTo>
                    <a:pt x="1216" y="1"/>
                  </a:moveTo>
                  <a:cubicBezTo>
                    <a:pt x="868" y="1"/>
                    <a:pt x="828" y="341"/>
                    <a:pt x="644" y="514"/>
                  </a:cubicBezTo>
                  <a:cubicBezTo>
                    <a:pt x="608" y="573"/>
                    <a:pt x="584" y="621"/>
                    <a:pt x="549" y="680"/>
                  </a:cubicBezTo>
                  <a:cubicBezTo>
                    <a:pt x="501" y="764"/>
                    <a:pt x="465" y="835"/>
                    <a:pt x="430" y="930"/>
                  </a:cubicBezTo>
                  <a:cubicBezTo>
                    <a:pt x="358" y="1157"/>
                    <a:pt x="263" y="1371"/>
                    <a:pt x="203" y="1597"/>
                  </a:cubicBezTo>
                  <a:cubicBezTo>
                    <a:pt x="191" y="1704"/>
                    <a:pt x="179" y="1823"/>
                    <a:pt x="132" y="1942"/>
                  </a:cubicBezTo>
                  <a:cubicBezTo>
                    <a:pt x="120" y="2014"/>
                    <a:pt x="120" y="2109"/>
                    <a:pt x="108" y="2181"/>
                  </a:cubicBezTo>
                  <a:cubicBezTo>
                    <a:pt x="60" y="2228"/>
                    <a:pt x="60" y="2264"/>
                    <a:pt x="84" y="2311"/>
                  </a:cubicBezTo>
                  <a:lnTo>
                    <a:pt x="84" y="2466"/>
                  </a:lnTo>
                  <a:cubicBezTo>
                    <a:pt x="13" y="2681"/>
                    <a:pt x="1" y="2919"/>
                    <a:pt x="72" y="3204"/>
                  </a:cubicBezTo>
                  <a:cubicBezTo>
                    <a:pt x="84" y="3276"/>
                    <a:pt x="84" y="3371"/>
                    <a:pt x="96" y="3443"/>
                  </a:cubicBezTo>
                  <a:cubicBezTo>
                    <a:pt x="191" y="3597"/>
                    <a:pt x="120" y="3788"/>
                    <a:pt x="239" y="3919"/>
                  </a:cubicBezTo>
                  <a:cubicBezTo>
                    <a:pt x="310" y="3990"/>
                    <a:pt x="299" y="4109"/>
                    <a:pt x="358" y="4205"/>
                  </a:cubicBezTo>
                  <a:cubicBezTo>
                    <a:pt x="382" y="4228"/>
                    <a:pt x="394" y="4276"/>
                    <a:pt x="382" y="4324"/>
                  </a:cubicBezTo>
                  <a:cubicBezTo>
                    <a:pt x="418" y="4371"/>
                    <a:pt x="453" y="4431"/>
                    <a:pt x="489" y="4490"/>
                  </a:cubicBezTo>
                  <a:cubicBezTo>
                    <a:pt x="537" y="4490"/>
                    <a:pt x="549" y="4514"/>
                    <a:pt x="549" y="4562"/>
                  </a:cubicBezTo>
                  <a:cubicBezTo>
                    <a:pt x="549" y="4669"/>
                    <a:pt x="608" y="4728"/>
                    <a:pt x="680" y="4764"/>
                  </a:cubicBezTo>
                  <a:lnTo>
                    <a:pt x="680" y="4752"/>
                  </a:lnTo>
                  <a:cubicBezTo>
                    <a:pt x="715" y="4824"/>
                    <a:pt x="775" y="4859"/>
                    <a:pt x="822" y="4919"/>
                  </a:cubicBezTo>
                  <a:cubicBezTo>
                    <a:pt x="858" y="4931"/>
                    <a:pt x="894" y="4943"/>
                    <a:pt x="941" y="4967"/>
                  </a:cubicBezTo>
                  <a:cubicBezTo>
                    <a:pt x="1013" y="4883"/>
                    <a:pt x="1072" y="4812"/>
                    <a:pt x="1144" y="4740"/>
                  </a:cubicBezTo>
                  <a:cubicBezTo>
                    <a:pt x="1120" y="4383"/>
                    <a:pt x="965" y="4050"/>
                    <a:pt x="941" y="3693"/>
                  </a:cubicBezTo>
                  <a:cubicBezTo>
                    <a:pt x="787" y="2823"/>
                    <a:pt x="858" y="1966"/>
                    <a:pt x="1203" y="1133"/>
                  </a:cubicBezTo>
                  <a:cubicBezTo>
                    <a:pt x="1275" y="811"/>
                    <a:pt x="1620" y="561"/>
                    <a:pt x="1549" y="168"/>
                  </a:cubicBezTo>
                  <a:cubicBezTo>
                    <a:pt x="1430" y="156"/>
                    <a:pt x="1311" y="145"/>
                    <a:pt x="1251" y="2"/>
                  </a:cubicBezTo>
                  <a:cubicBezTo>
                    <a:pt x="1239" y="1"/>
                    <a:pt x="1227" y="1"/>
                    <a:pt x="1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2"/>
            <p:cNvSpPr/>
            <p:nvPr/>
          </p:nvSpPr>
          <p:spPr>
            <a:xfrm>
              <a:off x="5217000" y="3524975"/>
              <a:ext cx="33375" cy="36000"/>
            </a:xfrm>
            <a:custGeom>
              <a:avLst/>
              <a:gdLst/>
              <a:ahLst/>
              <a:cxnLst/>
              <a:rect l="l" t="t" r="r" b="b"/>
              <a:pathLst>
                <a:path w="1335" h="1440" extrusionOk="0">
                  <a:moveTo>
                    <a:pt x="1287" y="0"/>
                  </a:moveTo>
                  <a:cubicBezTo>
                    <a:pt x="965" y="72"/>
                    <a:pt x="918" y="488"/>
                    <a:pt x="608" y="572"/>
                  </a:cubicBezTo>
                  <a:cubicBezTo>
                    <a:pt x="560" y="810"/>
                    <a:pt x="394" y="929"/>
                    <a:pt x="191" y="1012"/>
                  </a:cubicBezTo>
                  <a:cubicBezTo>
                    <a:pt x="132" y="1143"/>
                    <a:pt x="72" y="1274"/>
                    <a:pt x="1" y="1381"/>
                  </a:cubicBezTo>
                  <a:cubicBezTo>
                    <a:pt x="47" y="1421"/>
                    <a:pt x="92" y="1439"/>
                    <a:pt x="137" y="1439"/>
                  </a:cubicBezTo>
                  <a:cubicBezTo>
                    <a:pt x="185" y="1439"/>
                    <a:pt x="231" y="1418"/>
                    <a:pt x="275" y="1381"/>
                  </a:cubicBezTo>
                  <a:cubicBezTo>
                    <a:pt x="285" y="1282"/>
                    <a:pt x="311" y="1191"/>
                    <a:pt x="423" y="1191"/>
                  </a:cubicBezTo>
                  <a:cubicBezTo>
                    <a:pt x="445" y="1191"/>
                    <a:pt x="471" y="1195"/>
                    <a:pt x="501" y="1203"/>
                  </a:cubicBezTo>
                  <a:cubicBezTo>
                    <a:pt x="620" y="1227"/>
                    <a:pt x="739" y="1227"/>
                    <a:pt x="858" y="1250"/>
                  </a:cubicBezTo>
                  <a:cubicBezTo>
                    <a:pt x="870" y="786"/>
                    <a:pt x="1334" y="488"/>
                    <a:pt x="1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2"/>
            <p:cNvSpPr/>
            <p:nvPr/>
          </p:nvSpPr>
          <p:spPr>
            <a:xfrm>
              <a:off x="5320900" y="3433600"/>
              <a:ext cx="4475" cy="8050"/>
            </a:xfrm>
            <a:custGeom>
              <a:avLst/>
              <a:gdLst/>
              <a:ahLst/>
              <a:cxnLst/>
              <a:rect l="l" t="t" r="r" b="b"/>
              <a:pathLst>
                <a:path w="179" h="322" extrusionOk="0">
                  <a:moveTo>
                    <a:pt x="60" y="0"/>
                  </a:moveTo>
                  <a:cubicBezTo>
                    <a:pt x="36" y="60"/>
                    <a:pt x="12" y="119"/>
                    <a:pt x="0" y="179"/>
                  </a:cubicBezTo>
                  <a:lnTo>
                    <a:pt x="0" y="321"/>
                  </a:lnTo>
                  <a:cubicBezTo>
                    <a:pt x="36" y="286"/>
                    <a:pt x="83" y="262"/>
                    <a:pt x="95" y="226"/>
                  </a:cubicBezTo>
                  <a:cubicBezTo>
                    <a:pt x="143" y="155"/>
                    <a:pt x="179" y="6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2"/>
            <p:cNvSpPr/>
            <p:nvPr/>
          </p:nvSpPr>
          <p:spPr>
            <a:xfrm>
              <a:off x="5346775" y="3416325"/>
              <a:ext cx="3025" cy="4775"/>
            </a:xfrm>
            <a:custGeom>
              <a:avLst/>
              <a:gdLst/>
              <a:ahLst/>
              <a:cxnLst/>
              <a:rect l="l" t="t" r="r" b="b"/>
              <a:pathLst>
                <a:path w="121" h="191" extrusionOk="0">
                  <a:moveTo>
                    <a:pt x="120" y="0"/>
                  </a:moveTo>
                  <a:cubicBezTo>
                    <a:pt x="37" y="36"/>
                    <a:pt x="1" y="96"/>
                    <a:pt x="1" y="191"/>
                  </a:cubicBezTo>
                  <a:cubicBezTo>
                    <a:pt x="37" y="179"/>
                    <a:pt x="72" y="155"/>
                    <a:pt x="120" y="143"/>
                  </a:cubicBezTo>
                  <a:lnTo>
                    <a:pt x="120" y="7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2"/>
            <p:cNvSpPr/>
            <p:nvPr/>
          </p:nvSpPr>
          <p:spPr>
            <a:xfrm>
              <a:off x="5330425" y="342195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17" y="0"/>
                  </a:moveTo>
                  <a:cubicBezTo>
                    <a:pt x="10" y="0"/>
                    <a:pt x="5" y="13"/>
                    <a:pt x="0" y="37"/>
                  </a:cubicBezTo>
                  <a:cubicBezTo>
                    <a:pt x="0" y="37"/>
                    <a:pt x="36" y="49"/>
                    <a:pt x="60" y="73"/>
                  </a:cubicBezTo>
                  <a:cubicBezTo>
                    <a:pt x="39" y="24"/>
                    <a:pt x="26" y="0"/>
                    <a:pt x="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2"/>
            <p:cNvSpPr/>
            <p:nvPr/>
          </p:nvSpPr>
          <p:spPr>
            <a:xfrm>
              <a:off x="5329825" y="3427050"/>
              <a:ext cx="2100" cy="1500"/>
            </a:xfrm>
            <a:custGeom>
              <a:avLst/>
              <a:gdLst/>
              <a:ahLst/>
              <a:cxnLst/>
              <a:rect l="l" t="t" r="r" b="b"/>
              <a:pathLst>
                <a:path w="84" h="60" extrusionOk="0">
                  <a:moveTo>
                    <a:pt x="84" y="0"/>
                  </a:moveTo>
                  <a:cubicBezTo>
                    <a:pt x="0" y="24"/>
                    <a:pt x="0" y="48"/>
                    <a:pt x="48" y="60"/>
                  </a:cubicBezTo>
                  <a:cubicBezTo>
                    <a:pt x="48" y="60"/>
                    <a:pt x="60" y="12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2"/>
            <p:cNvSpPr/>
            <p:nvPr/>
          </p:nvSpPr>
          <p:spPr>
            <a:xfrm>
              <a:off x="5331900" y="3423775"/>
              <a:ext cx="3600" cy="3575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1" y="0"/>
                  </a:moveTo>
                  <a:lnTo>
                    <a:pt x="1" y="14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2"/>
            <p:cNvSpPr/>
            <p:nvPr/>
          </p:nvSpPr>
          <p:spPr>
            <a:xfrm>
              <a:off x="5765875" y="3671125"/>
              <a:ext cx="17900" cy="3450"/>
            </a:xfrm>
            <a:custGeom>
              <a:avLst/>
              <a:gdLst/>
              <a:ahLst/>
              <a:cxnLst/>
              <a:rect l="l" t="t" r="r" b="b"/>
              <a:pathLst>
                <a:path w="716" h="138" extrusionOk="0">
                  <a:moveTo>
                    <a:pt x="1" y="0"/>
                  </a:moveTo>
                  <a:cubicBezTo>
                    <a:pt x="152" y="69"/>
                    <a:pt x="299" y="138"/>
                    <a:pt x="436" y="138"/>
                  </a:cubicBezTo>
                  <a:cubicBezTo>
                    <a:pt x="536" y="138"/>
                    <a:pt x="630" y="101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2"/>
            <p:cNvSpPr/>
            <p:nvPr/>
          </p:nvSpPr>
          <p:spPr>
            <a:xfrm>
              <a:off x="5742675" y="3665800"/>
              <a:ext cx="9250" cy="5125"/>
            </a:xfrm>
            <a:custGeom>
              <a:avLst/>
              <a:gdLst/>
              <a:ahLst/>
              <a:cxnLst/>
              <a:rect l="l" t="t" r="r" b="b"/>
              <a:pathLst>
                <a:path w="370" h="205" extrusionOk="0">
                  <a:moveTo>
                    <a:pt x="215" y="0"/>
                  </a:moveTo>
                  <a:cubicBezTo>
                    <a:pt x="169" y="0"/>
                    <a:pt x="123" y="18"/>
                    <a:pt x="72" y="58"/>
                  </a:cubicBezTo>
                  <a:cubicBezTo>
                    <a:pt x="12" y="106"/>
                    <a:pt x="0" y="166"/>
                    <a:pt x="36" y="177"/>
                  </a:cubicBezTo>
                  <a:cubicBezTo>
                    <a:pt x="80" y="196"/>
                    <a:pt x="121" y="205"/>
                    <a:pt x="160" y="205"/>
                  </a:cubicBezTo>
                  <a:cubicBezTo>
                    <a:pt x="247" y="205"/>
                    <a:pt x="320" y="157"/>
                    <a:pt x="369" y="58"/>
                  </a:cubicBezTo>
                  <a:cubicBezTo>
                    <a:pt x="314" y="21"/>
                    <a:pt x="265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2"/>
            <p:cNvSpPr/>
            <p:nvPr/>
          </p:nvSpPr>
          <p:spPr>
            <a:xfrm>
              <a:off x="5744150" y="3663975"/>
              <a:ext cx="7475" cy="3300"/>
            </a:xfrm>
            <a:custGeom>
              <a:avLst/>
              <a:gdLst/>
              <a:ahLst/>
              <a:cxnLst/>
              <a:rect l="l" t="t" r="r" b="b"/>
              <a:pathLst>
                <a:path w="299" h="132" extrusionOk="0">
                  <a:moveTo>
                    <a:pt x="1" y="0"/>
                  </a:moveTo>
                  <a:lnTo>
                    <a:pt x="1" y="131"/>
                  </a:lnTo>
                  <a:lnTo>
                    <a:pt x="298" y="131"/>
                  </a:lnTo>
                  <a:cubicBezTo>
                    <a:pt x="298" y="96"/>
                    <a:pt x="298" y="48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2"/>
            <p:cNvSpPr/>
            <p:nvPr/>
          </p:nvSpPr>
          <p:spPr>
            <a:xfrm>
              <a:off x="5196475" y="3570500"/>
              <a:ext cx="16975" cy="26000"/>
            </a:xfrm>
            <a:custGeom>
              <a:avLst/>
              <a:gdLst/>
              <a:ahLst/>
              <a:cxnLst/>
              <a:rect l="l" t="t" r="r" b="b"/>
              <a:pathLst>
                <a:path w="679" h="1040" extrusionOk="0">
                  <a:moveTo>
                    <a:pt x="679" y="1"/>
                  </a:moveTo>
                  <a:lnTo>
                    <a:pt x="679" y="1"/>
                  </a:lnTo>
                  <a:cubicBezTo>
                    <a:pt x="596" y="25"/>
                    <a:pt x="512" y="37"/>
                    <a:pt x="429" y="48"/>
                  </a:cubicBezTo>
                  <a:cubicBezTo>
                    <a:pt x="417" y="84"/>
                    <a:pt x="417" y="120"/>
                    <a:pt x="393" y="156"/>
                  </a:cubicBezTo>
                  <a:cubicBezTo>
                    <a:pt x="262" y="441"/>
                    <a:pt x="131" y="739"/>
                    <a:pt x="0" y="1037"/>
                  </a:cubicBezTo>
                  <a:cubicBezTo>
                    <a:pt x="13" y="1038"/>
                    <a:pt x="25" y="1039"/>
                    <a:pt x="36" y="1039"/>
                  </a:cubicBezTo>
                  <a:cubicBezTo>
                    <a:pt x="199" y="1039"/>
                    <a:pt x="259" y="891"/>
                    <a:pt x="381" y="858"/>
                  </a:cubicBezTo>
                  <a:cubicBezTo>
                    <a:pt x="488" y="572"/>
                    <a:pt x="572" y="287"/>
                    <a:pt x="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2"/>
            <p:cNvSpPr/>
            <p:nvPr/>
          </p:nvSpPr>
          <p:spPr>
            <a:xfrm>
              <a:off x="5213150" y="3559800"/>
              <a:ext cx="10725" cy="11650"/>
            </a:xfrm>
            <a:custGeom>
              <a:avLst/>
              <a:gdLst/>
              <a:ahLst/>
              <a:cxnLst/>
              <a:rect l="l" t="t" r="r" b="b"/>
              <a:pathLst>
                <a:path w="429" h="466" extrusionOk="0">
                  <a:moveTo>
                    <a:pt x="167" y="0"/>
                  </a:moveTo>
                  <a:cubicBezTo>
                    <a:pt x="83" y="131"/>
                    <a:pt x="12" y="274"/>
                    <a:pt x="0" y="429"/>
                  </a:cubicBezTo>
                  <a:cubicBezTo>
                    <a:pt x="73" y="454"/>
                    <a:pt x="132" y="466"/>
                    <a:pt x="179" y="466"/>
                  </a:cubicBezTo>
                  <a:cubicBezTo>
                    <a:pt x="417" y="466"/>
                    <a:pt x="369" y="179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2"/>
            <p:cNvSpPr/>
            <p:nvPr/>
          </p:nvSpPr>
          <p:spPr>
            <a:xfrm>
              <a:off x="5230700" y="3560650"/>
              <a:ext cx="1800" cy="1850"/>
            </a:xfrm>
            <a:custGeom>
              <a:avLst/>
              <a:gdLst/>
              <a:ahLst/>
              <a:cxnLst/>
              <a:rect l="l" t="t" r="r" b="b"/>
              <a:pathLst>
                <a:path w="72" h="74" extrusionOk="0">
                  <a:moveTo>
                    <a:pt x="38" y="0"/>
                  </a:moveTo>
                  <a:cubicBezTo>
                    <a:pt x="27" y="0"/>
                    <a:pt x="14" y="8"/>
                    <a:pt x="1" y="26"/>
                  </a:cubicBezTo>
                  <a:cubicBezTo>
                    <a:pt x="1" y="26"/>
                    <a:pt x="12" y="61"/>
                    <a:pt x="12" y="73"/>
                  </a:cubicBezTo>
                  <a:cubicBezTo>
                    <a:pt x="24" y="73"/>
                    <a:pt x="60" y="61"/>
                    <a:pt x="72" y="61"/>
                  </a:cubicBezTo>
                  <a:cubicBezTo>
                    <a:pt x="72" y="24"/>
                    <a:pt x="58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2"/>
            <p:cNvSpPr/>
            <p:nvPr/>
          </p:nvSpPr>
          <p:spPr>
            <a:xfrm>
              <a:off x="6031400" y="3698200"/>
              <a:ext cx="1500" cy="1525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60" y="1"/>
                  </a:moveTo>
                  <a:lnTo>
                    <a:pt x="0" y="60"/>
                  </a:lnTo>
                  <a:cubicBezTo>
                    <a:pt x="12" y="48"/>
                    <a:pt x="24" y="48"/>
                    <a:pt x="36" y="36"/>
                  </a:cubicBezTo>
                  <a:cubicBezTo>
                    <a:pt x="60" y="36"/>
                    <a:pt x="60" y="13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2"/>
            <p:cNvSpPr/>
            <p:nvPr/>
          </p:nvSpPr>
          <p:spPr>
            <a:xfrm>
              <a:off x="5832850" y="3667850"/>
              <a:ext cx="12525" cy="17425"/>
            </a:xfrm>
            <a:custGeom>
              <a:avLst/>
              <a:gdLst/>
              <a:ahLst/>
              <a:cxnLst/>
              <a:rect l="l" t="t" r="r" b="b"/>
              <a:pathLst>
                <a:path w="501" h="697" extrusionOk="0">
                  <a:moveTo>
                    <a:pt x="453" y="0"/>
                  </a:moveTo>
                  <a:cubicBezTo>
                    <a:pt x="215" y="72"/>
                    <a:pt x="227" y="310"/>
                    <a:pt x="120" y="476"/>
                  </a:cubicBezTo>
                  <a:cubicBezTo>
                    <a:pt x="0" y="662"/>
                    <a:pt x="48" y="696"/>
                    <a:pt x="131" y="696"/>
                  </a:cubicBezTo>
                  <a:cubicBezTo>
                    <a:pt x="180" y="696"/>
                    <a:pt x="240" y="685"/>
                    <a:pt x="288" y="685"/>
                  </a:cubicBezTo>
                  <a:cubicBezTo>
                    <a:pt x="306" y="685"/>
                    <a:pt x="322" y="687"/>
                    <a:pt x="334" y="691"/>
                  </a:cubicBezTo>
                  <a:cubicBezTo>
                    <a:pt x="465" y="488"/>
                    <a:pt x="501" y="25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2"/>
            <p:cNvSpPr/>
            <p:nvPr/>
          </p:nvSpPr>
          <p:spPr>
            <a:xfrm>
              <a:off x="5855775" y="3673800"/>
              <a:ext cx="3000" cy="5975"/>
            </a:xfrm>
            <a:custGeom>
              <a:avLst/>
              <a:gdLst/>
              <a:ahLst/>
              <a:cxnLst/>
              <a:rect l="l" t="t" r="r" b="b"/>
              <a:pathLst>
                <a:path w="120" h="239" extrusionOk="0">
                  <a:moveTo>
                    <a:pt x="60" y="0"/>
                  </a:moveTo>
                  <a:cubicBezTo>
                    <a:pt x="36" y="36"/>
                    <a:pt x="13" y="72"/>
                    <a:pt x="1" y="119"/>
                  </a:cubicBezTo>
                  <a:cubicBezTo>
                    <a:pt x="13" y="143"/>
                    <a:pt x="36" y="191"/>
                    <a:pt x="60" y="238"/>
                  </a:cubicBezTo>
                  <a:cubicBezTo>
                    <a:pt x="72" y="191"/>
                    <a:pt x="120" y="155"/>
                    <a:pt x="120" y="119"/>
                  </a:cubicBezTo>
                  <a:cubicBezTo>
                    <a:pt x="120" y="72"/>
                    <a:pt x="72" y="36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2"/>
            <p:cNvSpPr/>
            <p:nvPr/>
          </p:nvSpPr>
          <p:spPr>
            <a:xfrm>
              <a:off x="5930800" y="3675275"/>
              <a:ext cx="7450" cy="13425"/>
            </a:xfrm>
            <a:custGeom>
              <a:avLst/>
              <a:gdLst/>
              <a:ahLst/>
              <a:cxnLst/>
              <a:rect l="l" t="t" r="r" b="b"/>
              <a:pathLst>
                <a:path w="298" h="537" extrusionOk="0">
                  <a:moveTo>
                    <a:pt x="0" y="1"/>
                  </a:moveTo>
                  <a:lnTo>
                    <a:pt x="0" y="1"/>
                  </a:lnTo>
                  <a:cubicBezTo>
                    <a:pt x="155" y="144"/>
                    <a:pt x="95" y="394"/>
                    <a:pt x="286" y="537"/>
                  </a:cubicBezTo>
                  <a:cubicBezTo>
                    <a:pt x="286" y="370"/>
                    <a:pt x="298" y="191"/>
                    <a:pt x="298" y="13"/>
                  </a:cubicBezTo>
                  <a:cubicBezTo>
                    <a:pt x="191" y="13"/>
                    <a:pt x="95" y="1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2"/>
            <p:cNvSpPr/>
            <p:nvPr/>
          </p:nvSpPr>
          <p:spPr>
            <a:xfrm>
              <a:off x="5342925" y="3367500"/>
              <a:ext cx="49725" cy="109275"/>
            </a:xfrm>
            <a:custGeom>
              <a:avLst/>
              <a:gdLst/>
              <a:ahLst/>
              <a:cxnLst/>
              <a:rect l="l" t="t" r="r" b="b"/>
              <a:pathLst>
                <a:path w="1989" h="4371" extrusionOk="0">
                  <a:moveTo>
                    <a:pt x="1810" y="1"/>
                  </a:moveTo>
                  <a:cubicBezTo>
                    <a:pt x="1488" y="96"/>
                    <a:pt x="1548" y="429"/>
                    <a:pt x="1441" y="656"/>
                  </a:cubicBezTo>
                  <a:lnTo>
                    <a:pt x="465" y="2525"/>
                  </a:lnTo>
                  <a:cubicBezTo>
                    <a:pt x="381" y="2977"/>
                    <a:pt x="262" y="3418"/>
                    <a:pt x="12" y="3811"/>
                  </a:cubicBezTo>
                  <a:cubicBezTo>
                    <a:pt x="12" y="3989"/>
                    <a:pt x="0" y="4180"/>
                    <a:pt x="0" y="4359"/>
                  </a:cubicBezTo>
                  <a:cubicBezTo>
                    <a:pt x="48" y="4370"/>
                    <a:pt x="95" y="4370"/>
                    <a:pt x="131" y="4370"/>
                  </a:cubicBezTo>
                  <a:lnTo>
                    <a:pt x="274" y="4239"/>
                  </a:lnTo>
                  <a:cubicBezTo>
                    <a:pt x="369" y="3751"/>
                    <a:pt x="703" y="3335"/>
                    <a:pt x="715" y="2811"/>
                  </a:cubicBezTo>
                  <a:cubicBezTo>
                    <a:pt x="762" y="2763"/>
                    <a:pt x="786" y="2727"/>
                    <a:pt x="846" y="2644"/>
                  </a:cubicBezTo>
                  <a:cubicBezTo>
                    <a:pt x="846" y="2501"/>
                    <a:pt x="857" y="2358"/>
                    <a:pt x="857" y="2215"/>
                  </a:cubicBezTo>
                  <a:cubicBezTo>
                    <a:pt x="905" y="2156"/>
                    <a:pt x="953" y="2108"/>
                    <a:pt x="1000" y="2061"/>
                  </a:cubicBezTo>
                  <a:cubicBezTo>
                    <a:pt x="1369" y="1942"/>
                    <a:pt x="1191" y="1513"/>
                    <a:pt x="1417" y="1311"/>
                  </a:cubicBezTo>
                  <a:cubicBezTo>
                    <a:pt x="1774" y="965"/>
                    <a:pt x="1893" y="513"/>
                    <a:pt x="1989" y="60"/>
                  </a:cubicBezTo>
                  <a:cubicBezTo>
                    <a:pt x="1953" y="13"/>
                    <a:pt x="1893" y="1"/>
                    <a:pt x="1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2"/>
            <p:cNvSpPr/>
            <p:nvPr/>
          </p:nvSpPr>
          <p:spPr>
            <a:xfrm>
              <a:off x="5375075" y="3342800"/>
              <a:ext cx="23525" cy="41400"/>
            </a:xfrm>
            <a:custGeom>
              <a:avLst/>
              <a:gdLst/>
              <a:ahLst/>
              <a:cxnLst/>
              <a:rect l="l" t="t" r="r" b="b"/>
              <a:pathLst>
                <a:path w="941" h="1656" extrusionOk="0">
                  <a:moveTo>
                    <a:pt x="822" y="1"/>
                  </a:moveTo>
                  <a:cubicBezTo>
                    <a:pt x="441" y="394"/>
                    <a:pt x="322" y="941"/>
                    <a:pt x="0" y="1358"/>
                  </a:cubicBezTo>
                  <a:cubicBezTo>
                    <a:pt x="131" y="1417"/>
                    <a:pt x="119" y="1548"/>
                    <a:pt x="143" y="1656"/>
                  </a:cubicBezTo>
                  <a:cubicBezTo>
                    <a:pt x="357" y="1513"/>
                    <a:pt x="369" y="1227"/>
                    <a:pt x="548" y="1060"/>
                  </a:cubicBezTo>
                  <a:cubicBezTo>
                    <a:pt x="798" y="882"/>
                    <a:pt x="869" y="596"/>
                    <a:pt x="929" y="298"/>
                  </a:cubicBezTo>
                  <a:cubicBezTo>
                    <a:pt x="941" y="179"/>
                    <a:pt x="929" y="84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2"/>
            <p:cNvSpPr/>
            <p:nvPr/>
          </p:nvSpPr>
          <p:spPr>
            <a:xfrm>
              <a:off x="5848625" y="3725875"/>
              <a:ext cx="10750" cy="6000"/>
            </a:xfrm>
            <a:custGeom>
              <a:avLst/>
              <a:gdLst/>
              <a:ahLst/>
              <a:cxnLst/>
              <a:rect l="l" t="t" r="r" b="b"/>
              <a:pathLst>
                <a:path w="430" h="240" extrusionOk="0">
                  <a:moveTo>
                    <a:pt x="120" y="1"/>
                  </a:moveTo>
                  <a:cubicBezTo>
                    <a:pt x="1" y="37"/>
                    <a:pt x="1" y="108"/>
                    <a:pt x="25" y="215"/>
                  </a:cubicBezTo>
                  <a:cubicBezTo>
                    <a:pt x="144" y="215"/>
                    <a:pt x="287" y="239"/>
                    <a:pt x="406" y="239"/>
                  </a:cubicBezTo>
                  <a:cubicBezTo>
                    <a:pt x="418" y="191"/>
                    <a:pt x="418" y="144"/>
                    <a:pt x="430" y="96"/>
                  </a:cubicBezTo>
                  <a:cubicBezTo>
                    <a:pt x="322" y="72"/>
                    <a:pt x="227" y="25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2"/>
            <p:cNvSpPr/>
            <p:nvPr/>
          </p:nvSpPr>
          <p:spPr>
            <a:xfrm>
              <a:off x="5499475" y="3613675"/>
              <a:ext cx="7775" cy="3175"/>
            </a:xfrm>
            <a:custGeom>
              <a:avLst/>
              <a:gdLst/>
              <a:ahLst/>
              <a:cxnLst/>
              <a:rect l="l" t="t" r="r" b="b"/>
              <a:pathLst>
                <a:path w="311" h="127" extrusionOk="0">
                  <a:moveTo>
                    <a:pt x="299" y="0"/>
                  </a:moveTo>
                  <a:cubicBezTo>
                    <a:pt x="215" y="24"/>
                    <a:pt x="108" y="24"/>
                    <a:pt x="1" y="24"/>
                  </a:cubicBezTo>
                  <a:cubicBezTo>
                    <a:pt x="77" y="90"/>
                    <a:pt x="160" y="127"/>
                    <a:pt x="245" y="127"/>
                  </a:cubicBezTo>
                  <a:cubicBezTo>
                    <a:pt x="267" y="127"/>
                    <a:pt x="289" y="124"/>
                    <a:pt x="310" y="119"/>
                  </a:cubicBezTo>
                  <a:cubicBezTo>
                    <a:pt x="310" y="96"/>
                    <a:pt x="299" y="48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2"/>
            <p:cNvSpPr/>
            <p:nvPr/>
          </p:nvSpPr>
          <p:spPr>
            <a:xfrm>
              <a:off x="5295300" y="3466925"/>
              <a:ext cx="5675" cy="14300"/>
            </a:xfrm>
            <a:custGeom>
              <a:avLst/>
              <a:gdLst/>
              <a:ahLst/>
              <a:cxnLst/>
              <a:rect l="l" t="t" r="r" b="b"/>
              <a:pathLst>
                <a:path w="227" h="572" extrusionOk="0">
                  <a:moveTo>
                    <a:pt x="167" y="1"/>
                  </a:moveTo>
                  <a:cubicBezTo>
                    <a:pt x="0" y="84"/>
                    <a:pt x="48" y="262"/>
                    <a:pt x="36" y="417"/>
                  </a:cubicBezTo>
                  <a:lnTo>
                    <a:pt x="36" y="572"/>
                  </a:lnTo>
                  <a:cubicBezTo>
                    <a:pt x="226" y="417"/>
                    <a:pt x="155" y="19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2"/>
            <p:cNvSpPr/>
            <p:nvPr/>
          </p:nvSpPr>
          <p:spPr>
            <a:xfrm>
              <a:off x="5987650" y="3692550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298" y="0"/>
                  </a:moveTo>
                  <a:cubicBezTo>
                    <a:pt x="143" y="0"/>
                    <a:pt x="36" y="96"/>
                    <a:pt x="0" y="262"/>
                  </a:cubicBezTo>
                  <a:cubicBezTo>
                    <a:pt x="24" y="265"/>
                    <a:pt x="46" y="266"/>
                    <a:pt x="66" y="266"/>
                  </a:cubicBezTo>
                  <a:cubicBezTo>
                    <a:pt x="232" y="266"/>
                    <a:pt x="298" y="18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2"/>
            <p:cNvSpPr/>
            <p:nvPr/>
          </p:nvSpPr>
          <p:spPr>
            <a:xfrm>
              <a:off x="5470600" y="1674050"/>
              <a:ext cx="3025" cy="2150"/>
            </a:xfrm>
            <a:custGeom>
              <a:avLst/>
              <a:gdLst/>
              <a:ahLst/>
              <a:cxnLst/>
              <a:rect l="l" t="t" r="r" b="b"/>
              <a:pathLst>
                <a:path w="121" h="86" extrusionOk="0">
                  <a:moveTo>
                    <a:pt x="51" y="1"/>
                  </a:moveTo>
                  <a:cubicBezTo>
                    <a:pt x="35" y="1"/>
                    <a:pt x="11" y="16"/>
                    <a:pt x="1" y="16"/>
                  </a:cubicBezTo>
                  <a:cubicBezTo>
                    <a:pt x="1" y="40"/>
                    <a:pt x="1" y="64"/>
                    <a:pt x="13" y="64"/>
                  </a:cubicBezTo>
                  <a:cubicBezTo>
                    <a:pt x="21" y="72"/>
                    <a:pt x="41" y="86"/>
                    <a:pt x="56" y="86"/>
                  </a:cubicBezTo>
                  <a:cubicBezTo>
                    <a:pt x="63" y="86"/>
                    <a:pt x="69" y="83"/>
                    <a:pt x="72" y="76"/>
                  </a:cubicBezTo>
                  <a:cubicBezTo>
                    <a:pt x="120" y="52"/>
                    <a:pt x="120" y="16"/>
                    <a:pt x="61" y="4"/>
                  </a:cubicBezTo>
                  <a:cubicBezTo>
                    <a:pt x="58" y="2"/>
                    <a:pt x="55" y="1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2"/>
            <p:cNvSpPr/>
            <p:nvPr/>
          </p:nvSpPr>
          <p:spPr>
            <a:xfrm>
              <a:off x="5421500" y="1705700"/>
              <a:ext cx="3600" cy="1200"/>
            </a:xfrm>
            <a:custGeom>
              <a:avLst/>
              <a:gdLst/>
              <a:ahLst/>
              <a:cxnLst/>
              <a:rect l="l" t="t" r="r" b="b"/>
              <a:pathLst>
                <a:path w="144" h="48" extrusionOk="0">
                  <a:moveTo>
                    <a:pt x="0" y="0"/>
                  </a:moveTo>
                  <a:cubicBezTo>
                    <a:pt x="12" y="24"/>
                    <a:pt x="24" y="48"/>
                    <a:pt x="48" y="48"/>
                  </a:cubicBezTo>
                  <a:cubicBezTo>
                    <a:pt x="72" y="48"/>
                    <a:pt x="120" y="24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2"/>
            <p:cNvSpPr/>
            <p:nvPr/>
          </p:nvSpPr>
          <p:spPr>
            <a:xfrm>
              <a:off x="5457225" y="1678900"/>
              <a:ext cx="2100" cy="1525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24" y="1"/>
                  </a:moveTo>
                  <a:cubicBezTo>
                    <a:pt x="24" y="1"/>
                    <a:pt x="12" y="48"/>
                    <a:pt x="0" y="60"/>
                  </a:cubicBezTo>
                  <a:cubicBezTo>
                    <a:pt x="72" y="37"/>
                    <a:pt x="84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2"/>
            <p:cNvSpPr/>
            <p:nvPr/>
          </p:nvSpPr>
          <p:spPr>
            <a:xfrm>
              <a:off x="5417925" y="170182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" y="1"/>
                  </a:moveTo>
                  <a:cubicBezTo>
                    <a:pt x="36" y="60"/>
                    <a:pt x="84" y="96"/>
                    <a:pt x="143" y="143"/>
                  </a:cubicBezTo>
                  <a:cubicBezTo>
                    <a:pt x="96" y="96"/>
                    <a:pt x="48" y="6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2"/>
            <p:cNvSpPr/>
            <p:nvPr/>
          </p:nvSpPr>
          <p:spPr>
            <a:xfrm>
              <a:off x="6109675" y="1705400"/>
              <a:ext cx="26825" cy="14900"/>
            </a:xfrm>
            <a:custGeom>
              <a:avLst/>
              <a:gdLst/>
              <a:ahLst/>
              <a:cxnLst/>
              <a:rect l="l" t="t" r="r" b="b"/>
              <a:pathLst>
                <a:path w="1073" h="596" extrusionOk="0">
                  <a:moveTo>
                    <a:pt x="572" y="0"/>
                  </a:moveTo>
                  <a:cubicBezTo>
                    <a:pt x="548" y="167"/>
                    <a:pt x="477" y="274"/>
                    <a:pt x="310" y="286"/>
                  </a:cubicBezTo>
                  <a:cubicBezTo>
                    <a:pt x="144" y="298"/>
                    <a:pt x="13" y="370"/>
                    <a:pt x="1" y="584"/>
                  </a:cubicBezTo>
                  <a:cubicBezTo>
                    <a:pt x="203" y="584"/>
                    <a:pt x="394" y="596"/>
                    <a:pt x="584" y="596"/>
                  </a:cubicBezTo>
                  <a:cubicBezTo>
                    <a:pt x="656" y="405"/>
                    <a:pt x="810" y="298"/>
                    <a:pt x="1013" y="298"/>
                  </a:cubicBezTo>
                  <a:cubicBezTo>
                    <a:pt x="1060" y="250"/>
                    <a:pt x="1072" y="227"/>
                    <a:pt x="1048" y="155"/>
                  </a:cubicBezTo>
                  <a:cubicBezTo>
                    <a:pt x="1013" y="120"/>
                    <a:pt x="989" y="96"/>
                    <a:pt x="929" y="72"/>
                  </a:cubicBezTo>
                  <a:cubicBezTo>
                    <a:pt x="858" y="72"/>
                    <a:pt x="775" y="60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2"/>
            <p:cNvSpPr/>
            <p:nvPr/>
          </p:nvSpPr>
          <p:spPr>
            <a:xfrm>
              <a:off x="6048075" y="1705700"/>
              <a:ext cx="11925" cy="10625"/>
            </a:xfrm>
            <a:custGeom>
              <a:avLst/>
              <a:gdLst/>
              <a:ahLst/>
              <a:cxnLst/>
              <a:rect l="l" t="t" r="r" b="b"/>
              <a:pathLst>
                <a:path w="477" h="425" extrusionOk="0">
                  <a:moveTo>
                    <a:pt x="322" y="0"/>
                  </a:moveTo>
                  <a:cubicBezTo>
                    <a:pt x="262" y="167"/>
                    <a:pt x="0" y="143"/>
                    <a:pt x="12" y="381"/>
                  </a:cubicBezTo>
                  <a:cubicBezTo>
                    <a:pt x="92" y="411"/>
                    <a:pt x="160" y="425"/>
                    <a:pt x="216" y="425"/>
                  </a:cubicBezTo>
                  <a:cubicBezTo>
                    <a:pt x="412" y="425"/>
                    <a:pt x="476" y="259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2"/>
            <p:cNvSpPr/>
            <p:nvPr/>
          </p:nvSpPr>
          <p:spPr>
            <a:xfrm>
              <a:off x="6008175" y="1704475"/>
              <a:ext cx="8650" cy="8100"/>
            </a:xfrm>
            <a:custGeom>
              <a:avLst/>
              <a:gdLst/>
              <a:ahLst/>
              <a:cxnLst/>
              <a:rect l="l" t="t" r="r" b="b"/>
              <a:pathLst>
                <a:path w="346" h="324" extrusionOk="0">
                  <a:moveTo>
                    <a:pt x="213" y="0"/>
                  </a:moveTo>
                  <a:cubicBezTo>
                    <a:pt x="162" y="0"/>
                    <a:pt x="111" y="12"/>
                    <a:pt x="60" y="37"/>
                  </a:cubicBezTo>
                  <a:cubicBezTo>
                    <a:pt x="60" y="85"/>
                    <a:pt x="60" y="145"/>
                    <a:pt x="48" y="192"/>
                  </a:cubicBezTo>
                  <a:cubicBezTo>
                    <a:pt x="13" y="228"/>
                    <a:pt x="1" y="276"/>
                    <a:pt x="48" y="323"/>
                  </a:cubicBezTo>
                  <a:cubicBezTo>
                    <a:pt x="239" y="323"/>
                    <a:pt x="346" y="216"/>
                    <a:pt x="346" y="26"/>
                  </a:cubicBezTo>
                  <a:cubicBezTo>
                    <a:pt x="302" y="9"/>
                    <a:pt x="258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2"/>
            <p:cNvSpPr/>
            <p:nvPr/>
          </p:nvSpPr>
          <p:spPr>
            <a:xfrm>
              <a:off x="6007000" y="1709275"/>
              <a:ext cx="2700" cy="3000"/>
            </a:xfrm>
            <a:custGeom>
              <a:avLst/>
              <a:gdLst/>
              <a:ahLst/>
              <a:cxnLst/>
              <a:rect l="l" t="t" r="r" b="b"/>
              <a:pathLst>
                <a:path w="108" h="120" extrusionOk="0">
                  <a:moveTo>
                    <a:pt x="107" y="0"/>
                  </a:moveTo>
                  <a:cubicBezTo>
                    <a:pt x="0" y="36"/>
                    <a:pt x="24" y="84"/>
                    <a:pt x="107" y="119"/>
                  </a:cubicBezTo>
                  <a:lnTo>
                    <a:pt x="107" y="6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2"/>
            <p:cNvSpPr/>
            <p:nvPr/>
          </p:nvSpPr>
          <p:spPr>
            <a:xfrm>
              <a:off x="6110275" y="1705400"/>
              <a:ext cx="3300" cy="1500"/>
            </a:xfrm>
            <a:custGeom>
              <a:avLst/>
              <a:gdLst/>
              <a:ahLst/>
              <a:cxnLst/>
              <a:rect l="l" t="t" r="r" b="b"/>
              <a:pathLst>
                <a:path w="132" h="60" extrusionOk="0">
                  <a:moveTo>
                    <a:pt x="131" y="0"/>
                  </a:moveTo>
                  <a:lnTo>
                    <a:pt x="131" y="0"/>
                  </a:lnTo>
                  <a:cubicBezTo>
                    <a:pt x="84" y="12"/>
                    <a:pt x="36" y="12"/>
                    <a:pt x="1" y="12"/>
                  </a:cubicBezTo>
                  <a:cubicBezTo>
                    <a:pt x="12" y="36"/>
                    <a:pt x="24" y="60"/>
                    <a:pt x="24" y="60"/>
                  </a:cubicBezTo>
                  <a:cubicBezTo>
                    <a:pt x="72" y="48"/>
                    <a:pt x="96" y="12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2"/>
            <p:cNvSpPr/>
            <p:nvPr/>
          </p:nvSpPr>
          <p:spPr>
            <a:xfrm>
              <a:off x="6117125" y="1705700"/>
              <a:ext cx="3600" cy="1200"/>
            </a:xfrm>
            <a:custGeom>
              <a:avLst/>
              <a:gdLst/>
              <a:ahLst/>
              <a:cxnLst/>
              <a:rect l="l" t="t" r="r" b="b"/>
              <a:pathLst>
                <a:path w="144" h="48" extrusionOk="0">
                  <a:moveTo>
                    <a:pt x="0" y="0"/>
                  </a:moveTo>
                  <a:cubicBezTo>
                    <a:pt x="24" y="24"/>
                    <a:pt x="36" y="48"/>
                    <a:pt x="36" y="48"/>
                  </a:cubicBezTo>
                  <a:cubicBezTo>
                    <a:pt x="84" y="48"/>
                    <a:pt x="108" y="24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2"/>
            <p:cNvSpPr/>
            <p:nvPr/>
          </p:nvSpPr>
          <p:spPr>
            <a:xfrm>
              <a:off x="5692375" y="1701825"/>
              <a:ext cx="19075" cy="10600"/>
            </a:xfrm>
            <a:custGeom>
              <a:avLst/>
              <a:gdLst/>
              <a:ahLst/>
              <a:cxnLst/>
              <a:rect l="l" t="t" r="r" b="b"/>
              <a:pathLst>
                <a:path w="763" h="424" extrusionOk="0">
                  <a:moveTo>
                    <a:pt x="488" y="1"/>
                  </a:moveTo>
                  <a:cubicBezTo>
                    <a:pt x="417" y="215"/>
                    <a:pt x="83" y="60"/>
                    <a:pt x="0" y="274"/>
                  </a:cubicBezTo>
                  <a:cubicBezTo>
                    <a:pt x="62" y="398"/>
                    <a:pt x="147" y="419"/>
                    <a:pt x="236" y="419"/>
                  </a:cubicBezTo>
                  <a:cubicBezTo>
                    <a:pt x="281" y="419"/>
                    <a:pt x="327" y="413"/>
                    <a:pt x="371" y="413"/>
                  </a:cubicBezTo>
                  <a:cubicBezTo>
                    <a:pt x="391" y="413"/>
                    <a:pt x="410" y="414"/>
                    <a:pt x="429" y="417"/>
                  </a:cubicBezTo>
                  <a:cubicBezTo>
                    <a:pt x="458" y="421"/>
                    <a:pt x="491" y="424"/>
                    <a:pt x="523" y="424"/>
                  </a:cubicBezTo>
                  <a:cubicBezTo>
                    <a:pt x="607" y="424"/>
                    <a:pt x="689" y="401"/>
                    <a:pt x="715" y="298"/>
                  </a:cubicBezTo>
                  <a:cubicBezTo>
                    <a:pt x="762" y="132"/>
                    <a:pt x="607" y="72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2"/>
            <p:cNvSpPr/>
            <p:nvPr/>
          </p:nvSpPr>
          <p:spPr>
            <a:xfrm>
              <a:off x="5756650" y="1701825"/>
              <a:ext cx="10750" cy="9100"/>
            </a:xfrm>
            <a:custGeom>
              <a:avLst/>
              <a:gdLst/>
              <a:ahLst/>
              <a:cxnLst/>
              <a:rect l="l" t="t" r="r" b="b"/>
              <a:pathLst>
                <a:path w="430" h="364" extrusionOk="0">
                  <a:moveTo>
                    <a:pt x="60" y="1"/>
                  </a:moveTo>
                  <a:cubicBezTo>
                    <a:pt x="1" y="155"/>
                    <a:pt x="1" y="298"/>
                    <a:pt x="239" y="358"/>
                  </a:cubicBezTo>
                  <a:cubicBezTo>
                    <a:pt x="257" y="362"/>
                    <a:pt x="275" y="364"/>
                    <a:pt x="292" y="364"/>
                  </a:cubicBezTo>
                  <a:cubicBezTo>
                    <a:pt x="372" y="364"/>
                    <a:pt x="430" y="318"/>
                    <a:pt x="430" y="239"/>
                  </a:cubicBezTo>
                  <a:cubicBezTo>
                    <a:pt x="430" y="60"/>
                    <a:pt x="275" y="36"/>
                    <a:pt x="132" y="12"/>
                  </a:cubicBezTo>
                  <a:cubicBezTo>
                    <a:pt x="108" y="1"/>
                    <a:pt x="96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2"/>
            <p:cNvSpPr/>
            <p:nvPr/>
          </p:nvSpPr>
          <p:spPr>
            <a:xfrm>
              <a:off x="5643250" y="1704800"/>
              <a:ext cx="12225" cy="6675"/>
            </a:xfrm>
            <a:custGeom>
              <a:avLst/>
              <a:gdLst/>
              <a:ahLst/>
              <a:cxnLst/>
              <a:rect l="l" t="t" r="r" b="b"/>
              <a:pathLst>
                <a:path w="489" h="267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60"/>
                    <a:pt x="60" y="120"/>
                    <a:pt x="132" y="155"/>
                  </a:cubicBezTo>
                  <a:cubicBezTo>
                    <a:pt x="179" y="219"/>
                    <a:pt x="243" y="267"/>
                    <a:pt x="315" y="267"/>
                  </a:cubicBezTo>
                  <a:cubicBezTo>
                    <a:pt x="351" y="267"/>
                    <a:pt x="390" y="255"/>
                    <a:pt x="429" y="227"/>
                  </a:cubicBezTo>
                  <a:cubicBezTo>
                    <a:pt x="465" y="215"/>
                    <a:pt x="489" y="155"/>
                    <a:pt x="489" y="132"/>
                  </a:cubicBezTo>
                  <a:cubicBezTo>
                    <a:pt x="463" y="40"/>
                    <a:pt x="412" y="24"/>
                    <a:pt x="353" y="24"/>
                  </a:cubicBezTo>
                  <a:cubicBezTo>
                    <a:pt x="321" y="24"/>
                    <a:pt x="286" y="29"/>
                    <a:pt x="252" y="29"/>
                  </a:cubicBezTo>
                  <a:cubicBezTo>
                    <a:pt x="235" y="29"/>
                    <a:pt x="219" y="28"/>
                    <a:pt x="203" y="24"/>
                  </a:cubicBezTo>
                  <a:cubicBezTo>
                    <a:pt x="132" y="13"/>
                    <a:pt x="72" y="1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2"/>
            <p:cNvSpPr/>
            <p:nvPr/>
          </p:nvSpPr>
          <p:spPr>
            <a:xfrm>
              <a:off x="5675100" y="1705500"/>
              <a:ext cx="10150" cy="5550"/>
            </a:xfrm>
            <a:custGeom>
              <a:avLst/>
              <a:gdLst/>
              <a:ahLst/>
              <a:cxnLst/>
              <a:rect l="l" t="t" r="r" b="b"/>
              <a:pathLst>
                <a:path w="406" h="222" extrusionOk="0">
                  <a:moveTo>
                    <a:pt x="155" y="1"/>
                  </a:moveTo>
                  <a:cubicBezTo>
                    <a:pt x="94" y="1"/>
                    <a:pt x="33" y="18"/>
                    <a:pt x="1" y="92"/>
                  </a:cubicBezTo>
                  <a:cubicBezTo>
                    <a:pt x="24" y="116"/>
                    <a:pt x="36" y="175"/>
                    <a:pt x="72" y="211"/>
                  </a:cubicBezTo>
                  <a:cubicBezTo>
                    <a:pt x="94" y="218"/>
                    <a:pt x="116" y="222"/>
                    <a:pt x="138" y="222"/>
                  </a:cubicBezTo>
                  <a:cubicBezTo>
                    <a:pt x="217" y="222"/>
                    <a:pt x="287" y="174"/>
                    <a:pt x="334" y="127"/>
                  </a:cubicBezTo>
                  <a:cubicBezTo>
                    <a:pt x="405" y="44"/>
                    <a:pt x="298" y="8"/>
                    <a:pt x="239" y="8"/>
                  </a:cubicBezTo>
                  <a:cubicBezTo>
                    <a:pt x="212" y="5"/>
                    <a:pt x="18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2"/>
            <p:cNvSpPr/>
            <p:nvPr/>
          </p:nvSpPr>
          <p:spPr>
            <a:xfrm>
              <a:off x="5662900" y="1706875"/>
              <a:ext cx="4475" cy="4250"/>
            </a:xfrm>
            <a:custGeom>
              <a:avLst/>
              <a:gdLst/>
              <a:ahLst/>
              <a:cxnLst/>
              <a:rect l="l" t="t" r="r" b="b"/>
              <a:pathLst>
                <a:path w="179" h="170" extrusionOk="0">
                  <a:moveTo>
                    <a:pt x="60" y="1"/>
                  </a:moveTo>
                  <a:cubicBezTo>
                    <a:pt x="48" y="37"/>
                    <a:pt x="36" y="72"/>
                    <a:pt x="0" y="120"/>
                  </a:cubicBezTo>
                  <a:cubicBezTo>
                    <a:pt x="43" y="131"/>
                    <a:pt x="85" y="170"/>
                    <a:pt x="111" y="170"/>
                  </a:cubicBezTo>
                  <a:cubicBezTo>
                    <a:pt x="114" y="170"/>
                    <a:pt x="117" y="169"/>
                    <a:pt x="119" y="168"/>
                  </a:cubicBezTo>
                  <a:cubicBezTo>
                    <a:pt x="155" y="156"/>
                    <a:pt x="167" y="96"/>
                    <a:pt x="179" y="49"/>
                  </a:cubicBezTo>
                  <a:cubicBezTo>
                    <a:pt x="131" y="25"/>
                    <a:pt x="108" y="13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2"/>
            <p:cNvSpPr/>
            <p:nvPr/>
          </p:nvSpPr>
          <p:spPr>
            <a:xfrm>
              <a:off x="5773975" y="1706600"/>
              <a:ext cx="3850" cy="3775"/>
            </a:xfrm>
            <a:custGeom>
              <a:avLst/>
              <a:gdLst/>
              <a:ahLst/>
              <a:cxnLst/>
              <a:rect l="l" t="t" r="r" b="b"/>
              <a:pathLst>
                <a:path w="154" h="151" extrusionOk="0">
                  <a:moveTo>
                    <a:pt x="118" y="0"/>
                  </a:moveTo>
                  <a:cubicBezTo>
                    <a:pt x="70" y="12"/>
                    <a:pt x="22" y="48"/>
                    <a:pt x="10" y="72"/>
                  </a:cubicBezTo>
                  <a:cubicBezTo>
                    <a:pt x="1" y="118"/>
                    <a:pt x="14" y="150"/>
                    <a:pt x="49" y="150"/>
                  </a:cubicBezTo>
                  <a:cubicBezTo>
                    <a:pt x="58" y="150"/>
                    <a:pt x="69" y="148"/>
                    <a:pt x="82" y="143"/>
                  </a:cubicBezTo>
                  <a:cubicBezTo>
                    <a:pt x="118" y="119"/>
                    <a:pt x="141" y="72"/>
                    <a:pt x="153" y="48"/>
                  </a:cubicBezTo>
                  <a:cubicBezTo>
                    <a:pt x="153" y="24"/>
                    <a:pt x="129" y="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2"/>
            <p:cNvSpPr/>
            <p:nvPr/>
          </p:nvSpPr>
          <p:spPr>
            <a:xfrm>
              <a:off x="5930500" y="1616950"/>
              <a:ext cx="28900" cy="20300"/>
            </a:xfrm>
            <a:custGeom>
              <a:avLst/>
              <a:gdLst/>
              <a:ahLst/>
              <a:cxnLst/>
              <a:rect l="l" t="t" r="r" b="b"/>
              <a:pathLst>
                <a:path w="1156" h="812" extrusionOk="0">
                  <a:moveTo>
                    <a:pt x="767" y="1"/>
                  </a:moveTo>
                  <a:cubicBezTo>
                    <a:pt x="754" y="1"/>
                    <a:pt x="740" y="1"/>
                    <a:pt x="726" y="2"/>
                  </a:cubicBezTo>
                  <a:cubicBezTo>
                    <a:pt x="660" y="80"/>
                    <a:pt x="585" y="102"/>
                    <a:pt x="506" y="102"/>
                  </a:cubicBezTo>
                  <a:cubicBezTo>
                    <a:pt x="404" y="102"/>
                    <a:pt x="295" y="66"/>
                    <a:pt x="188" y="66"/>
                  </a:cubicBezTo>
                  <a:cubicBezTo>
                    <a:pt x="124" y="66"/>
                    <a:pt x="61" y="79"/>
                    <a:pt x="0" y="121"/>
                  </a:cubicBezTo>
                  <a:lnTo>
                    <a:pt x="0" y="264"/>
                  </a:lnTo>
                  <a:cubicBezTo>
                    <a:pt x="119" y="371"/>
                    <a:pt x="405" y="252"/>
                    <a:pt x="405" y="443"/>
                  </a:cubicBezTo>
                  <a:cubicBezTo>
                    <a:pt x="405" y="706"/>
                    <a:pt x="524" y="761"/>
                    <a:pt x="673" y="761"/>
                  </a:cubicBezTo>
                  <a:cubicBezTo>
                    <a:pt x="713" y="761"/>
                    <a:pt x="755" y="757"/>
                    <a:pt x="798" y="752"/>
                  </a:cubicBezTo>
                  <a:cubicBezTo>
                    <a:pt x="817" y="751"/>
                    <a:pt x="835" y="750"/>
                    <a:pt x="853" y="750"/>
                  </a:cubicBezTo>
                  <a:cubicBezTo>
                    <a:pt x="966" y="750"/>
                    <a:pt x="1050" y="781"/>
                    <a:pt x="1143" y="812"/>
                  </a:cubicBezTo>
                  <a:cubicBezTo>
                    <a:pt x="1143" y="717"/>
                    <a:pt x="1155" y="621"/>
                    <a:pt x="1155" y="514"/>
                  </a:cubicBezTo>
                  <a:cubicBezTo>
                    <a:pt x="1086" y="285"/>
                    <a:pt x="1095" y="1"/>
                    <a:pt x="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2"/>
            <p:cNvSpPr/>
            <p:nvPr/>
          </p:nvSpPr>
          <p:spPr>
            <a:xfrm>
              <a:off x="5978700" y="1620375"/>
              <a:ext cx="17900" cy="16000"/>
            </a:xfrm>
            <a:custGeom>
              <a:avLst/>
              <a:gdLst/>
              <a:ahLst/>
              <a:cxnLst/>
              <a:rect l="l" t="t" r="r" b="b"/>
              <a:pathLst>
                <a:path w="716" h="640" extrusionOk="0">
                  <a:moveTo>
                    <a:pt x="301" y="0"/>
                  </a:moveTo>
                  <a:cubicBezTo>
                    <a:pt x="258" y="0"/>
                    <a:pt x="217" y="15"/>
                    <a:pt x="180" y="56"/>
                  </a:cubicBezTo>
                  <a:cubicBezTo>
                    <a:pt x="1" y="258"/>
                    <a:pt x="203" y="425"/>
                    <a:pt x="346" y="639"/>
                  </a:cubicBezTo>
                  <a:cubicBezTo>
                    <a:pt x="501" y="437"/>
                    <a:pt x="596" y="306"/>
                    <a:pt x="715" y="139"/>
                  </a:cubicBezTo>
                  <a:cubicBezTo>
                    <a:pt x="566" y="122"/>
                    <a:pt x="423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2"/>
            <p:cNvSpPr/>
            <p:nvPr/>
          </p:nvSpPr>
          <p:spPr>
            <a:xfrm>
              <a:off x="5593850" y="1628900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cubicBezTo>
                    <a:pt x="24" y="1"/>
                    <a:pt x="12" y="36"/>
                    <a:pt x="0" y="60"/>
                  </a:cubicBezTo>
                  <a:cubicBezTo>
                    <a:pt x="60" y="24"/>
                    <a:pt x="72" y="12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2"/>
            <p:cNvSpPr/>
            <p:nvPr/>
          </p:nvSpPr>
          <p:spPr>
            <a:xfrm>
              <a:off x="5591175" y="1629800"/>
              <a:ext cx="2700" cy="3900"/>
            </a:xfrm>
            <a:custGeom>
              <a:avLst/>
              <a:gdLst/>
              <a:ahLst/>
              <a:cxnLst/>
              <a:rect l="l" t="t" r="r" b="b"/>
              <a:pathLst>
                <a:path w="108" h="156" extrusionOk="0">
                  <a:moveTo>
                    <a:pt x="107" y="0"/>
                  </a:moveTo>
                  <a:cubicBezTo>
                    <a:pt x="0" y="60"/>
                    <a:pt x="12" y="107"/>
                    <a:pt x="107" y="155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2"/>
            <p:cNvSpPr/>
            <p:nvPr/>
          </p:nvSpPr>
          <p:spPr>
            <a:xfrm>
              <a:off x="5554250" y="1637225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1" y="1"/>
                  </a:moveTo>
                  <a:cubicBezTo>
                    <a:pt x="8" y="39"/>
                    <a:pt x="25" y="62"/>
                    <a:pt x="40" y="62"/>
                  </a:cubicBezTo>
                  <a:cubicBezTo>
                    <a:pt x="48" y="62"/>
                    <a:pt x="56" y="54"/>
                    <a:pt x="60" y="37"/>
                  </a:cubicBezTo>
                  <a:cubicBezTo>
                    <a:pt x="60" y="37"/>
                    <a:pt x="13" y="2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2"/>
            <p:cNvSpPr/>
            <p:nvPr/>
          </p:nvSpPr>
          <p:spPr>
            <a:xfrm>
              <a:off x="5892400" y="1621675"/>
              <a:ext cx="6850" cy="9325"/>
            </a:xfrm>
            <a:custGeom>
              <a:avLst/>
              <a:gdLst/>
              <a:ahLst/>
              <a:cxnLst/>
              <a:rect l="l" t="t" r="r" b="b"/>
              <a:pathLst>
                <a:path w="274" h="373" extrusionOk="0">
                  <a:moveTo>
                    <a:pt x="172" y="1"/>
                  </a:moveTo>
                  <a:cubicBezTo>
                    <a:pt x="151" y="1"/>
                    <a:pt x="93" y="22"/>
                    <a:pt x="83" y="51"/>
                  </a:cubicBezTo>
                  <a:cubicBezTo>
                    <a:pt x="0" y="194"/>
                    <a:pt x="60" y="301"/>
                    <a:pt x="203" y="373"/>
                  </a:cubicBezTo>
                  <a:cubicBezTo>
                    <a:pt x="274" y="254"/>
                    <a:pt x="274" y="123"/>
                    <a:pt x="179" y="4"/>
                  </a:cubicBezTo>
                  <a:cubicBezTo>
                    <a:pt x="179" y="2"/>
                    <a:pt x="176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2"/>
            <p:cNvSpPr/>
            <p:nvPr/>
          </p:nvSpPr>
          <p:spPr>
            <a:xfrm>
              <a:off x="5760225" y="1611625"/>
              <a:ext cx="17600" cy="17900"/>
            </a:xfrm>
            <a:custGeom>
              <a:avLst/>
              <a:gdLst/>
              <a:ahLst/>
              <a:cxnLst/>
              <a:rect l="l" t="t" r="r" b="b"/>
              <a:pathLst>
                <a:path w="704" h="716" extrusionOk="0">
                  <a:moveTo>
                    <a:pt x="239" y="1"/>
                  </a:moveTo>
                  <a:lnTo>
                    <a:pt x="239" y="1"/>
                  </a:lnTo>
                  <a:cubicBezTo>
                    <a:pt x="1" y="299"/>
                    <a:pt x="84" y="525"/>
                    <a:pt x="382" y="715"/>
                  </a:cubicBezTo>
                  <a:lnTo>
                    <a:pt x="513" y="715"/>
                  </a:lnTo>
                  <a:cubicBezTo>
                    <a:pt x="513" y="632"/>
                    <a:pt x="525" y="525"/>
                    <a:pt x="525" y="430"/>
                  </a:cubicBezTo>
                  <a:lnTo>
                    <a:pt x="668" y="299"/>
                  </a:lnTo>
                  <a:cubicBezTo>
                    <a:pt x="703" y="251"/>
                    <a:pt x="703" y="215"/>
                    <a:pt x="668" y="168"/>
                  </a:cubicBezTo>
                  <a:cubicBezTo>
                    <a:pt x="596" y="120"/>
                    <a:pt x="560" y="61"/>
                    <a:pt x="513" y="13"/>
                  </a:cubicBezTo>
                  <a:lnTo>
                    <a:pt x="370" y="13"/>
                  </a:lnTo>
                  <a:cubicBezTo>
                    <a:pt x="348" y="24"/>
                    <a:pt x="327" y="30"/>
                    <a:pt x="307" y="30"/>
                  </a:cubicBezTo>
                  <a:cubicBezTo>
                    <a:pt x="282" y="30"/>
                    <a:pt x="259" y="2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2"/>
            <p:cNvSpPr/>
            <p:nvPr/>
          </p:nvSpPr>
          <p:spPr>
            <a:xfrm>
              <a:off x="5838525" y="1619375"/>
              <a:ext cx="12225" cy="13800"/>
            </a:xfrm>
            <a:custGeom>
              <a:avLst/>
              <a:gdLst/>
              <a:ahLst/>
              <a:cxnLst/>
              <a:rect l="l" t="t" r="r" b="b"/>
              <a:pathLst>
                <a:path w="489" h="552" extrusionOk="0">
                  <a:moveTo>
                    <a:pt x="107" y="1"/>
                  </a:moveTo>
                  <a:cubicBezTo>
                    <a:pt x="95" y="84"/>
                    <a:pt x="95" y="155"/>
                    <a:pt x="72" y="215"/>
                  </a:cubicBezTo>
                  <a:cubicBezTo>
                    <a:pt x="0" y="382"/>
                    <a:pt x="60" y="477"/>
                    <a:pt x="226" y="536"/>
                  </a:cubicBezTo>
                  <a:cubicBezTo>
                    <a:pt x="251" y="546"/>
                    <a:pt x="284" y="552"/>
                    <a:pt x="316" y="552"/>
                  </a:cubicBezTo>
                  <a:cubicBezTo>
                    <a:pt x="360" y="552"/>
                    <a:pt x="403" y="540"/>
                    <a:pt x="417" y="513"/>
                  </a:cubicBezTo>
                  <a:cubicBezTo>
                    <a:pt x="488" y="405"/>
                    <a:pt x="393" y="298"/>
                    <a:pt x="345" y="203"/>
                  </a:cubicBezTo>
                  <a:cubicBezTo>
                    <a:pt x="310" y="120"/>
                    <a:pt x="286" y="60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2"/>
            <p:cNvSpPr/>
            <p:nvPr/>
          </p:nvSpPr>
          <p:spPr>
            <a:xfrm>
              <a:off x="5861100" y="1619375"/>
              <a:ext cx="11975" cy="11525"/>
            </a:xfrm>
            <a:custGeom>
              <a:avLst/>
              <a:gdLst/>
              <a:ahLst/>
              <a:cxnLst/>
              <a:rect l="l" t="t" r="r" b="b"/>
              <a:pathLst>
                <a:path w="479" h="461" extrusionOk="0">
                  <a:moveTo>
                    <a:pt x="112" y="0"/>
                  </a:moveTo>
                  <a:cubicBezTo>
                    <a:pt x="91" y="0"/>
                    <a:pt x="70" y="1"/>
                    <a:pt x="50" y="1"/>
                  </a:cubicBezTo>
                  <a:cubicBezTo>
                    <a:pt x="50" y="96"/>
                    <a:pt x="50" y="203"/>
                    <a:pt x="38" y="298"/>
                  </a:cubicBezTo>
                  <a:cubicBezTo>
                    <a:pt x="0" y="420"/>
                    <a:pt x="29" y="461"/>
                    <a:pt x="108" y="461"/>
                  </a:cubicBezTo>
                  <a:cubicBezTo>
                    <a:pt x="128" y="461"/>
                    <a:pt x="153" y="458"/>
                    <a:pt x="181" y="453"/>
                  </a:cubicBezTo>
                  <a:lnTo>
                    <a:pt x="204" y="441"/>
                  </a:lnTo>
                  <a:cubicBezTo>
                    <a:pt x="323" y="358"/>
                    <a:pt x="407" y="274"/>
                    <a:pt x="478" y="155"/>
                  </a:cubicBezTo>
                  <a:cubicBezTo>
                    <a:pt x="395" y="9"/>
                    <a:pt x="257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2"/>
            <p:cNvSpPr/>
            <p:nvPr/>
          </p:nvSpPr>
          <p:spPr>
            <a:xfrm>
              <a:off x="5857275" y="1626525"/>
              <a:ext cx="8950" cy="7450"/>
            </a:xfrm>
            <a:custGeom>
              <a:avLst/>
              <a:gdLst/>
              <a:ahLst/>
              <a:cxnLst/>
              <a:rect l="l" t="t" r="r" b="b"/>
              <a:pathLst>
                <a:path w="358" h="298" extrusionOk="0">
                  <a:moveTo>
                    <a:pt x="203" y="0"/>
                  </a:moveTo>
                  <a:lnTo>
                    <a:pt x="203" y="0"/>
                  </a:lnTo>
                  <a:cubicBezTo>
                    <a:pt x="0" y="227"/>
                    <a:pt x="179" y="250"/>
                    <a:pt x="357" y="298"/>
                  </a:cubicBezTo>
                  <a:lnTo>
                    <a:pt x="357" y="155"/>
                  </a:lnTo>
                  <a:cubicBezTo>
                    <a:pt x="286" y="107"/>
                    <a:pt x="250" y="48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2"/>
            <p:cNvSpPr/>
            <p:nvPr/>
          </p:nvSpPr>
          <p:spPr>
            <a:xfrm>
              <a:off x="5776300" y="1616100"/>
              <a:ext cx="2700" cy="3300"/>
            </a:xfrm>
            <a:custGeom>
              <a:avLst/>
              <a:gdLst/>
              <a:ahLst/>
              <a:cxnLst/>
              <a:rect l="l" t="t" r="r" b="b"/>
              <a:pathLst>
                <a:path w="108" h="132" extrusionOk="0">
                  <a:moveTo>
                    <a:pt x="1" y="1"/>
                  </a:moveTo>
                  <a:lnTo>
                    <a:pt x="1" y="132"/>
                  </a:lnTo>
                  <a:cubicBezTo>
                    <a:pt x="108" y="96"/>
                    <a:pt x="108" y="3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2"/>
            <p:cNvSpPr/>
            <p:nvPr/>
          </p:nvSpPr>
          <p:spPr>
            <a:xfrm>
              <a:off x="5773025" y="1619375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132" y="1"/>
                  </a:moveTo>
                  <a:lnTo>
                    <a:pt x="1" y="143"/>
                  </a:lnTo>
                  <a:cubicBezTo>
                    <a:pt x="48" y="143"/>
                    <a:pt x="96" y="143"/>
                    <a:pt x="132" y="155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2"/>
            <p:cNvSpPr/>
            <p:nvPr/>
          </p:nvSpPr>
          <p:spPr>
            <a:xfrm>
              <a:off x="5783750" y="16158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0" y="1"/>
                  </a:moveTo>
                  <a:cubicBezTo>
                    <a:pt x="48" y="48"/>
                    <a:pt x="96" y="84"/>
                    <a:pt x="143" y="144"/>
                  </a:cubicBezTo>
                  <a:cubicBezTo>
                    <a:pt x="96" y="84"/>
                    <a:pt x="48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2"/>
            <p:cNvSpPr/>
            <p:nvPr/>
          </p:nvSpPr>
          <p:spPr>
            <a:xfrm>
              <a:off x="6116825" y="1619050"/>
              <a:ext cx="39025" cy="21900"/>
            </a:xfrm>
            <a:custGeom>
              <a:avLst/>
              <a:gdLst/>
              <a:ahLst/>
              <a:cxnLst/>
              <a:rect l="l" t="t" r="r" b="b"/>
              <a:pathLst>
                <a:path w="1561" h="876" extrusionOk="0">
                  <a:moveTo>
                    <a:pt x="591" y="1"/>
                  </a:moveTo>
                  <a:cubicBezTo>
                    <a:pt x="466" y="1"/>
                    <a:pt x="327" y="46"/>
                    <a:pt x="167" y="156"/>
                  </a:cubicBezTo>
                  <a:cubicBezTo>
                    <a:pt x="0" y="406"/>
                    <a:pt x="286" y="537"/>
                    <a:pt x="310" y="728"/>
                  </a:cubicBezTo>
                  <a:cubicBezTo>
                    <a:pt x="583" y="819"/>
                    <a:pt x="878" y="875"/>
                    <a:pt x="1172" y="875"/>
                  </a:cubicBezTo>
                  <a:cubicBezTo>
                    <a:pt x="1262" y="875"/>
                    <a:pt x="1352" y="870"/>
                    <a:pt x="1441" y="859"/>
                  </a:cubicBezTo>
                  <a:cubicBezTo>
                    <a:pt x="1560" y="752"/>
                    <a:pt x="1536" y="645"/>
                    <a:pt x="1417" y="549"/>
                  </a:cubicBezTo>
                  <a:cubicBezTo>
                    <a:pt x="1158" y="316"/>
                    <a:pt x="924" y="1"/>
                    <a:pt x="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2"/>
            <p:cNvSpPr/>
            <p:nvPr/>
          </p:nvSpPr>
          <p:spPr>
            <a:xfrm>
              <a:off x="6146600" y="1623250"/>
              <a:ext cx="22050" cy="17575"/>
            </a:xfrm>
            <a:custGeom>
              <a:avLst/>
              <a:gdLst/>
              <a:ahLst/>
              <a:cxnLst/>
              <a:rect l="l" t="t" r="r" b="b"/>
              <a:pathLst>
                <a:path w="882" h="703" extrusionOk="0">
                  <a:moveTo>
                    <a:pt x="155" y="0"/>
                  </a:moveTo>
                  <a:cubicBezTo>
                    <a:pt x="0" y="131"/>
                    <a:pt x="36" y="262"/>
                    <a:pt x="131" y="417"/>
                  </a:cubicBezTo>
                  <a:cubicBezTo>
                    <a:pt x="238" y="477"/>
                    <a:pt x="274" y="584"/>
                    <a:pt x="250" y="703"/>
                  </a:cubicBezTo>
                  <a:lnTo>
                    <a:pt x="572" y="703"/>
                  </a:lnTo>
                  <a:cubicBezTo>
                    <a:pt x="631" y="655"/>
                    <a:pt x="667" y="608"/>
                    <a:pt x="714" y="560"/>
                  </a:cubicBezTo>
                  <a:cubicBezTo>
                    <a:pt x="762" y="381"/>
                    <a:pt x="881" y="191"/>
                    <a:pt x="572" y="131"/>
                  </a:cubicBezTo>
                  <a:cubicBezTo>
                    <a:pt x="513" y="176"/>
                    <a:pt x="464" y="194"/>
                    <a:pt x="420" y="194"/>
                  </a:cubicBezTo>
                  <a:cubicBezTo>
                    <a:pt x="312" y="194"/>
                    <a:pt x="240" y="85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2"/>
            <p:cNvSpPr/>
            <p:nvPr/>
          </p:nvSpPr>
          <p:spPr>
            <a:xfrm>
              <a:off x="6099250" y="1622950"/>
              <a:ext cx="14625" cy="15150"/>
            </a:xfrm>
            <a:custGeom>
              <a:avLst/>
              <a:gdLst/>
              <a:ahLst/>
              <a:cxnLst/>
              <a:rect l="l" t="t" r="r" b="b"/>
              <a:pathLst>
                <a:path w="585" h="606" extrusionOk="0">
                  <a:moveTo>
                    <a:pt x="1" y="0"/>
                  </a:moveTo>
                  <a:lnTo>
                    <a:pt x="1" y="0"/>
                  </a:lnTo>
                  <a:cubicBezTo>
                    <a:pt x="124" y="215"/>
                    <a:pt x="62" y="606"/>
                    <a:pt x="382" y="606"/>
                  </a:cubicBezTo>
                  <a:cubicBezTo>
                    <a:pt x="434" y="606"/>
                    <a:pt x="497" y="595"/>
                    <a:pt x="572" y="572"/>
                  </a:cubicBezTo>
                  <a:cubicBezTo>
                    <a:pt x="584" y="191"/>
                    <a:pt x="465" y="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2"/>
            <p:cNvSpPr/>
            <p:nvPr/>
          </p:nvSpPr>
          <p:spPr>
            <a:xfrm>
              <a:off x="6117125" y="1637225"/>
              <a:ext cx="7450" cy="3600"/>
            </a:xfrm>
            <a:custGeom>
              <a:avLst/>
              <a:gdLst/>
              <a:ahLst/>
              <a:cxnLst/>
              <a:rect l="l" t="t" r="r" b="b"/>
              <a:pathLst>
                <a:path w="298" h="144" extrusionOk="0">
                  <a:moveTo>
                    <a:pt x="298" y="1"/>
                  </a:moveTo>
                  <a:cubicBezTo>
                    <a:pt x="179" y="1"/>
                    <a:pt x="84" y="37"/>
                    <a:pt x="0" y="144"/>
                  </a:cubicBezTo>
                  <a:cubicBezTo>
                    <a:pt x="119" y="144"/>
                    <a:pt x="227" y="120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2"/>
            <p:cNvSpPr/>
            <p:nvPr/>
          </p:nvSpPr>
          <p:spPr>
            <a:xfrm>
              <a:off x="6137650" y="1705700"/>
              <a:ext cx="26825" cy="6075"/>
            </a:xfrm>
            <a:custGeom>
              <a:avLst/>
              <a:gdLst/>
              <a:ahLst/>
              <a:cxnLst/>
              <a:rect l="l" t="t" r="r" b="b"/>
              <a:pathLst>
                <a:path w="1073" h="243" extrusionOk="0">
                  <a:moveTo>
                    <a:pt x="49" y="0"/>
                  </a:moveTo>
                  <a:cubicBezTo>
                    <a:pt x="1" y="72"/>
                    <a:pt x="13" y="155"/>
                    <a:pt x="96" y="203"/>
                  </a:cubicBezTo>
                  <a:cubicBezTo>
                    <a:pt x="207" y="233"/>
                    <a:pt x="316" y="243"/>
                    <a:pt x="424" y="243"/>
                  </a:cubicBezTo>
                  <a:cubicBezTo>
                    <a:pt x="619" y="243"/>
                    <a:pt x="810" y="210"/>
                    <a:pt x="1001" y="203"/>
                  </a:cubicBezTo>
                  <a:cubicBezTo>
                    <a:pt x="1025" y="167"/>
                    <a:pt x="1049" y="143"/>
                    <a:pt x="1072" y="108"/>
                  </a:cubicBezTo>
                  <a:cubicBezTo>
                    <a:pt x="1061" y="84"/>
                    <a:pt x="1061" y="36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2"/>
            <p:cNvSpPr/>
            <p:nvPr/>
          </p:nvSpPr>
          <p:spPr>
            <a:xfrm>
              <a:off x="6128125" y="1705400"/>
              <a:ext cx="8375" cy="3300"/>
            </a:xfrm>
            <a:custGeom>
              <a:avLst/>
              <a:gdLst/>
              <a:ahLst/>
              <a:cxnLst/>
              <a:rect l="l" t="t" r="r" b="b"/>
              <a:pathLst>
                <a:path w="335" h="132" extrusionOk="0">
                  <a:moveTo>
                    <a:pt x="1" y="0"/>
                  </a:moveTo>
                  <a:cubicBezTo>
                    <a:pt x="60" y="120"/>
                    <a:pt x="156" y="131"/>
                    <a:pt x="275" y="131"/>
                  </a:cubicBezTo>
                  <a:cubicBezTo>
                    <a:pt x="334" y="108"/>
                    <a:pt x="334" y="6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2"/>
            <p:cNvSpPr/>
            <p:nvPr/>
          </p:nvSpPr>
          <p:spPr>
            <a:xfrm>
              <a:off x="6134975" y="1705400"/>
              <a:ext cx="3900" cy="4300"/>
            </a:xfrm>
            <a:custGeom>
              <a:avLst/>
              <a:gdLst/>
              <a:ahLst/>
              <a:cxnLst/>
              <a:rect l="l" t="t" r="r" b="b"/>
              <a:pathLst>
                <a:path w="156" h="172" extrusionOk="0">
                  <a:moveTo>
                    <a:pt x="1" y="0"/>
                  </a:moveTo>
                  <a:lnTo>
                    <a:pt x="1" y="131"/>
                  </a:lnTo>
                  <a:cubicBezTo>
                    <a:pt x="1" y="158"/>
                    <a:pt x="21" y="172"/>
                    <a:pt x="36" y="172"/>
                  </a:cubicBezTo>
                  <a:cubicBezTo>
                    <a:pt x="41" y="172"/>
                    <a:pt x="45" y="170"/>
                    <a:pt x="48" y="167"/>
                  </a:cubicBezTo>
                  <a:cubicBezTo>
                    <a:pt x="60" y="170"/>
                    <a:pt x="70" y="171"/>
                    <a:pt x="79" y="171"/>
                  </a:cubicBezTo>
                  <a:cubicBezTo>
                    <a:pt x="108" y="171"/>
                    <a:pt x="128" y="156"/>
                    <a:pt x="156" y="120"/>
                  </a:cubicBezTo>
                  <a:cubicBezTo>
                    <a:pt x="144" y="84"/>
                    <a:pt x="144" y="48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2"/>
            <p:cNvSpPr/>
            <p:nvPr/>
          </p:nvSpPr>
          <p:spPr>
            <a:xfrm>
              <a:off x="5427450" y="1709075"/>
              <a:ext cx="44250" cy="9375"/>
            </a:xfrm>
            <a:custGeom>
              <a:avLst/>
              <a:gdLst/>
              <a:ahLst/>
              <a:cxnLst/>
              <a:rect l="l" t="t" r="r" b="b"/>
              <a:pathLst>
                <a:path w="1770" h="375" extrusionOk="0">
                  <a:moveTo>
                    <a:pt x="1498" y="1"/>
                  </a:moveTo>
                  <a:cubicBezTo>
                    <a:pt x="1457" y="1"/>
                    <a:pt x="1413" y="7"/>
                    <a:pt x="1370" y="20"/>
                  </a:cubicBezTo>
                  <a:cubicBezTo>
                    <a:pt x="1120" y="80"/>
                    <a:pt x="894" y="139"/>
                    <a:pt x="644" y="151"/>
                  </a:cubicBezTo>
                  <a:cubicBezTo>
                    <a:pt x="477" y="163"/>
                    <a:pt x="179" y="127"/>
                    <a:pt x="1" y="318"/>
                  </a:cubicBezTo>
                  <a:cubicBezTo>
                    <a:pt x="272" y="357"/>
                    <a:pt x="545" y="375"/>
                    <a:pt x="818" y="375"/>
                  </a:cubicBezTo>
                  <a:cubicBezTo>
                    <a:pt x="1132" y="375"/>
                    <a:pt x="1445" y="351"/>
                    <a:pt x="1751" y="306"/>
                  </a:cubicBezTo>
                  <a:cubicBezTo>
                    <a:pt x="1769" y="91"/>
                    <a:pt x="1649" y="1"/>
                    <a:pt x="1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2"/>
            <p:cNvSpPr/>
            <p:nvPr/>
          </p:nvSpPr>
          <p:spPr>
            <a:xfrm>
              <a:off x="5399175" y="1699775"/>
              <a:ext cx="16100" cy="15775"/>
            </a:xfrm>
            <a:custGeom>
              <a:avLst/>
              <a:gdLst/>
              <a:ahLst/>
              <a:cxnLst/>
              <a:rect l="l" t="t" r="r" b="b"/>
              <a:pathLst>
                <a:path w="644" h="631" extrusionOk="0">
                  <a:moveTo>
                    <a:pt x="401" y="1"/>
                  </a:moveTo>
                  <a:cubicBezTo>
                    <a:pt x="330" y="1"/>
                    <a:pt x="259" y="22"/>
                    <a:pt x="191" y="59"/>
                  </a:cubicBezTo>
                  <a:lnTo>
                    <a:pt x="179" y="83"/>
                  </a:lnTo>
                  <a:cubicBezTo>
                    <a:pt x="0" y="392"/>
                    <a:pt x="298" y="475"/>
                    <a:pt x="441" y="630"/>
                  </a:cubicBezTo>
                  <a:lnTo>
                    <a:pt x="643" y="630"/>
                  </a:lnTo>
                  <a:cubicBezTo>
                    <a:pt x="620" y="452"/>
                    <a:pt x="620" y="273"/>
                    <a:pt x="608" y="83"/>
                  </a:cubicBezTo>
                  <a:lnTo>
                    <a:pt x="596" y="59"/>
                  </a:lnTo>
                  <a:cubicBezTo>
                    <a:pt x="533" y="19"/>
                    <a:pt x="467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2"/>
            <p:cNvSpPr/>
            <p:nvPr/>
          </p:nvSpPr>
          <p:spPr>
            <a:xfrm>
              <a:off x="5866500" y="1622950"/>
              <a:ext cx="7175" cy="6875"/>
            </a:xfrm>
            <a:custGeom>
              <a:avLst/>
              <a:gdLst/>
              <a:ahLst/>
              <a:cxnLst/>
              <a:rect l="l" t="t" r="r" b="b"/>
              <a:pathLst>
                <a:path w="287" h="275" extrusionOk="0">
                  <a:moveTo>
                    <a:pt x="286" y="0"/>
                  </a:moveTo>
                  <a:lnTo>
                    <a:pt x="286" y="0"/>
                  </a:lnTo>
                  <a:cubicBezTo>
                    <a:pt x="143" y="36"/>
                    <a:pt x="60" y="143"/>
                    <a:pt x="0" y="274"/>
                  </a:cubicBezTo>
                  <a:cubicBezTo>
                    <a:pt x="191" y="274"/>
                    <a:pt x="262" y="191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2"/>
            <p:cNvSpPr/>
            <p:nvPr/>
          </p:nvSpPr>
          <p:spPr>
            <a:xfrm>
              <a:off x="6182000" y="1709275"/>
              <a:ext cx="10450" cy="6325"/>
            </a:xfrm>
            <a:custGeom>
              <a:avLst/>
              <a:gdLst/>
              <a:ahLst/>
              <a:cxnLst/>
              <a:rect l="l" t="t" r="r" b="b"/>
              <a:pathLst>
                <a:path w="418" h="253" extrusionOk="0">
                  <a:moveTo>
                    <a:pt x="1" y="0"/>
                  </a:moveTo>
                  <a:cubicBezTo>
                    <a:pt x="12" y="121"/>
                    <a:pt x="54" y="253"/>
                    <a:pt x="201" y="253"/>
                  </a:cubicBezTo>
                  <a:cubicBezTo>
                    <a:pt x="213" y="253"/>
                    <a:pt x="226" y="252"/>
                    <a:pt x="239" y="250"/>
                  </a:cubicBezTo>
                  <a:cubicBezTo>
                    <a:pt x="418" y="215"/>
                    <a:pt x="299" y="84"/>
                    <a:pt x="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2"/>
            <p:cNvSpPr/>
            <p:nvPr/>
          </p:nvSpPr>
          <p:spPr>
            <a:xfrm>
              <a:off x="6162950" y="1708000"/>
              <a:ext cx="15225" cy="4875"/>
            </a:xfrm>
            <a:custGeom>
              <a:avLst/>
              <a:gdLst/>
              <a:ahLst/>
              <a:cxnLst/>
              <a:rect l="l" t="t" r="r" b="b"/>
              <a:pathLst>
                <a:path w="609" h="195" extrusionOk="0">
                  <a:moveTo>
                    <a:pt x="272" y="1"/>
                  </a:moveTo>
                  <a:cubicBezTo>
                    <a:pt x="201" y="1"/>
                    <a:pt x="130" y="6"/>
                    <a:pt x="60" y="16"/>
                  </a:cubicBezTo>
                  <a:lnTo>
                    <a:pt x="37" y="75"/>
                  </a:lnTo>
                  <a:lnTo>
                    <a:pt x="1" y="135"/>
                  </a:lnTo>
                  <a:lnTo>
                    <a:pt x="49" y="194"/>
                  </a:lnTo>
                  <a:cubicBezTo>
                    <a:pt x="78" y="190"/>
                    <a:pt x="109" y="189"/>
                    <a:pt x="139" y="189"/>
                  </a:cubicBezTo>
                  <a:cubicBezTo>
                    <a:pt x="186" y="189"/>
                    <a:pt x="234" y="192"/>
                    <a:pt x="281" y="192"/>
                  </a:cubicBezTo>
                  <a:cubicBezTo>
                    <a:pt x="403" y="192"/>
                    <a:pt x="521" y="175"/>
                    <a:pt x="608" y="51"/>
                  </a:cubicBezTo>
                  <a:cubicBezTo>
                    <a:pt x="499" y="15"/>
                    <a:pt x="385" y="1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2"/>
            <p:cNvSpPr/>
            <p:nvPr/>
          </p:nvSpPr>
          <p:spPr>
            <a:xfrm>
              <a:off x="5722425" y="1615650"/>
              <a:ext cx="19675" cy="13275"/>
            </a:xfrm>
            <a:custGeom>
              <a:avLst/>
              <a:gdLst/>
              <a:ahLst/>
              <a:cxnLst/>
              <a:rect l="l" t="t" r="r" b="b"/>
              <a:pathLst>
                <a:path w="787" h="531" extrusionOk="0">
                  <a:moveTo>
                    <a:pt x="377" y="1"/>
                  </a:moveTo>
                  <a:cubicBezTo>
                    <a:pt x="254" y="1"/>
                    <a:pt x="126" y="30"/>
                    <a:pt x="1" y="30"/>
                  </a:cubicBezTo>
                  <a:cubicBezTo>
                    <a:pt x="108" y="173"/>
                    <a:pt x="191" y="304"/>
                    <a:pt x="286" y="423"/>
                  </a:cubicBezTo>
                  <a:cubicBezTo>
                    <a:pt x="346" y="447"/>
                    <a:pt x="405" y="495"/>
                    <a:pt x="465" y="531"/>
                  </a:cubicBezTo>
                  <a:cubicBezTo>
                    <a:pt x="596" y="507"/>
                    <a:pt x="691" y="423"/>
                    <a:pt x="727" y="304"/>
                  </a:cubicBezTo>
                  <a:cubicBezTo>
                    <a:pt x="786" y="257"/>
                    <a:pt x="786" y="197"/>
                    <a:pt x="727" y="150"/>
                  </a:cubicBezTo>
                  <a:cubicBezTo>
                    <a:pt x="620" y="30"/>
                    <a:pt x="501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2"/>
            <p:cNvSpPr/>
            <p:nvPr/>
          </p:nvSpPr>
          <p:spPr>
            <a:xfrm>
              <a:off x="5740575" y="1612825"/>
              <a:ext cx="26225" cy="17450"/>
            </a:xfrm>
            <a:custGeom>
              <a:avLst/>
              <a:gdLst/>
              <a:ahLst/>
              <a:cxnLst/>
              <a:rect l="l" t="t" r="r" b="b"/>
              <a:pathLst>
                <a:path w="1049" h="698" extrusionOk="0">
                  <a:moveTo>
                    <a:pt x="715" y="1"/>
                  </a:moveTo>
                  <a:lnTo>
                    <a:pt x="1" y="263"/>
                  </a:lnTo>
                  <a:lnTo>
                    <a:pt x="1" y="417"/>
                  </a:lnTo>
                  <a:cubicBezTo>
                    <a:pt x="177" y="658"/>
                    <a:pt x="417" y="697"/>
                    <a:pt x="661" y="697"/>
                  </a:cubicBezTo>
                  <a:cubicBezTo>
                    <a:pt x="731" y="697"/>
                    <a:pt x="801" y="694"/>
                    <a:pt x="870" y="691"/>
                  </a:cubicBezTo>
                  <a:cubicBezTo>
                    <a:pt x="977" y="429"/>
                    <a:pt x="1049" y="179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2"/>
            <p:cNvSpPr/>
            <p:nvPr/>
          </p:nvSpPr>
          <p:spPr>
            <a:xfrm>
              <a:off x="5758450" y="1612525"/>
              <a:ext cx="11325" cy="17900"/>
            </a:xfrm>
            <a:custGeom>
              <a:avLst/>
              <a:gdLst/>
              <a:ahLst/>
              <a:cxnLst/>
              <a:rect l="l" t="t" r="r" b="b"/>
              <a:pathLst>
                <a:path w="453" h="716" extrusionOk="0">
                  <a:moveTo>
                    <a:pt x="322" y="1"/>
                  </a:moveTo>
                  <a:cubicBezTo>
                    <a:pt x="215" y="1"/>
                    <a:pt x="107" y="13"/>
                    <a:pt x="0" y="13"/>
                  </a:cubicBezTo>
                  <a:cubicBezTo>
                    <a:pt x="167" y="215"/>
                    <a:pt x="155" y="477"/>
                    <a:pt x="155" y="715"/>
                  </a:cubicBezTo>
                  <a:lnTo>
                    <a:pt x="453" y="715"/>
                  </a:lnTo>
                  <a:cubicBezTo>
                    <a:pt x="322" y="489"/>
                    <a:pt x="286" y="25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2"/>
            <p:cNvSpPr/>
            <p:nvPr/>
          </p:nvSpPr>
          <p:spPr>
            <a:xfrm>
              <a:off x="5411675" y="3264825"/>
              <a:ext cx="37225" cy="68750"/>
            </a:xfrm>
            <a:custGeom>
              <a:avLst/>
              <a:gdLst/>
              <a:ahLst/>
              <a:cxnLst/>
              <a:rect l="l" t="t" r="r" b="b"/>
              <a:pathLst>
                <a:path w="1489" h="2750" extrusionOk="0">
                  <a:moveTo>
                    <a:pt x="1179" y="0"/>
                  </a:moveTo>
                  <a:cubicBezTo>
                    <a:pt x="1108" y="12"/>
                    <a:pt x="1048" y="24"/>
                    <a:pt x="977" y="48"/>
                  </a:cubicBezTo>
                  <a:cubicBezTo>
                    <a:pt x="977" y="84"/>
                    <a:pt x="953" y="131"/>
                    <a:pt x="989" y="179"/>
                  </a:cubicBezTo>
                  <a:cubicBezTo>
                    <a:pt x="798" y="250"/>
                    <a:pt x="774" y="465"/>
                    <a:pt x="703" y="607"/>
                  </a:cubicBezTo>
                  <a:cubicBezTo>
                    <a:pt x="643" y="1072"/>
                    <a:pt x="632" y="1548"/>
                    <a:pt x="274" y="1905"/>
                  </a:cubicBezTo>
                  <a:cubicBezTo>
                    <a:pt x="179" y="1953"/>
                    <a:pt x="143" y="2036"/>
                    <a:pt x="120" y="2131"/>
                  </a:cubicBezTo>
                  <a:cubicBezTo>
                    <a:pt x="96" y="2215"/>
                    <a:pt x="36" y="2310"/>
                    <a:pt x="24" y="2393"/>
                  </a:cubicBezTo>
                  <a:cubicBezTo>
                    <a:pt x="1" y="2489"/>
                    <a:pt x="1" y="2584"/>
                    <a:pt x="48" y="2679"/>
                  </a:cubicBezTo>
                  <a:cubicBezTo>
                    <a:pt x="130" y="2729"/>
                    <a:pt x="192" y="2750"/>
                    <a:pt x="240" y="2750"/>
                  </a:cubicBezTo>
                  <a:cubicBezTo>
                    <a:pt x="443" y="2750"/>
                    <a:pt x="399" y="2382"/>
                    <a:pt x="572" y="2334"/>
                  </a:cubicBezTo>
                  <a:cubicBezTo>
                    <a:pt x="739" y="1953"/>
                    <a:pt x="953" y="1596"/>
                    <a:pt x="989" y="1179"/>
                  </a:cubicBezTo>
                  <a:cubicBezTo>
                    <a:pt x="1048" y="1119"/>
                    <a:pt x="1108" y="1036"/>
                    <a:pt x="1120" y="953"/>
                  </a:cubicBezTo>
                  <a:cubicBezTo>
                    <a:pt x="1120" y="905"/>
                    <a:pt x="1132" y="846"/>
                    <a:pt x="1155" y="798"/>
                  </a:cubicBezTo>
                  <a:lnTo>
                    <a:pt x="1167" y="738"/>
                  </a:lnTo>
                  <a:lnTo>
                    <a:pt x="1120" y="703"/>
                  </a:lnTo>
                  <a:cubicBezTo>
                    <a:pt x="1133" y="696"/>
                    <a:pt x="1144" y="693"/>
                    <a:pt x="1155" y="693"/>
                  </a:cubicBezTo>
                  <a:cubicBezTo>
                    <a:pt x="1181" y="693"/>
                    <a:pt x="1198" y="713"/>
                    <a:pt x="1215" y="738"/>
                  </a:cubicBezTo>
                  <a:lnTo>
                    <a:pt x="1275" y="762"/>
                  </a:lnTo>
                  <a:cubicBezTo>
                    <a:pt x="1489" y="476"/>
                    <a:pt x="1215" y="250"/>
                    <a:pt x="1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2"/>
            <p:cNvSpPr/>
            <p:nvPr/>
          </p:nvSpPr>
          <p:spPr>
            <a:xfrm>
              <a:off x="5399475" y="3310225"/>
              <a:ext cx="18175" cy="32300"/>
            </a:xfrm>
            <a:custGeom>
              <a:avLst/>
              <a:gdLst/>
              <a:ahLst/>
              <a:cxnLst/>
              <a:rect l="l" t="t" r="r" b="b"/>
              <a:pathLst>
                <a:path w="727" h="1292" extrusionOk="0">
                  <a:moveTo>
                    <a:pt x="597" y="0"/>
                  </a:moveTo>
                  <a:cubicBezTo>
                    <a:pt x="584" y="0"/>
                    <a:pt x="575" y="6"/>
                    <a:pt x="572" y="18"/>
                  </a:cubicBezTo>
                  <a:cubicBezTo>
                    <a:pt x="453" y="315"/>
                    <a:pt x="131" y="494"/>
                    <a:pt x="12" y="792"/>
                  </a:cubicBezTo>
                  <a:cubicBezTo>
                    <a:pt x="119" y="911"/>
                    <a:pt x="0" y="1065"/>
                    <a:pt x="96" y="1208"/>
                  </a:cubicBezTo>
                  <a:cubicBezTo>
                    <a:pt x="119" y="1244"/>
                    <a:pt x="167" y="1280"/>
                    <a:pt x="227" y="1292"/>
                  </a:cubicBezTo>
                  <a:cubicBezTo>
                    <a:pt x="250" y="1280"/>
                    <a:pt x="274" y="1268"/>
                    <a:pt x="298" y="1244"/>
                  </a:cubicBezTo>
                  <a:cubicBezTo>
                    <a:pt x="524" y="1173"/>
                    <a:pt x="512" y="970"/>
                    <a:pt x="572" y="804"/>
                  </a:cubicBezTo>
                  <a:cubicBezTo>
                    <a:pt x="584" y="708"/>
                    <a:pt x="584" y="625"/>
                    <a:pt x="596" y="530"/>
                  </a:cubicBezTo>
                  <a:cubicBezTo>
                    <a:pt x="643" y="470"/>
                    <a:pt x="667" y="411"/>
                    <a:pt x="715" y="375"/>
                  </a:cubicBezTo>
                  <a:cubicBezTo>
                    <a:pt x="727" y="280"/>
                    <a:pt x="727" y="173"/>
                    <a:pt x="727" y="89"/>
                  </a:cubicBezTo>
                  <a:cubicBezTo>
                    <a:pt x="700" y="45"/>
                    <a:pt x="634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2"/>
            <p:cNvSpPr/>
            <p:nvPr/>
          </p:nvSpPr>
          <p:spPr>
            <a:xfrm>
              <a:off x="5395300" y="3330000"/>
              <a:ext cx="9850" cy="23475"/>
            </a:xfrm>
            <a:custGeom>
              <a:avLst/>
              <a:gdLst/>
              <a:ahLst/>
              <a:cxnLst/>
              <a:rect l="l" t="t" r="r" b="b"/>
              <a:pathLst>
                <a:path w="394" h="939" extrusionOk="0">
                  <a:moveTo>
                    <a:pt x="179" y="1"/>
                  </a:moveTo>
                  <a:cubicBezTo>
                    <a:pt x="108" y="155"/>
                    <a:pt x="1" y="322"/>
                    <a:pt x="36" y="536"/>
                  </a:cubicBezTo>
                  <a:cubicBezTo>
                    <a:pt x="48" y="655"/>
                    <a:pt x="48" y="775"/>
                    <a:pt x="60" y="894"/>
                  </a:cubicBezTo>
                  <a:cubicBezTo>
                    <a:pt x="60" y="906"/>
                    <a:pt x="84" y="917"/>
                    <a:pt x="108" y="929"/>
                  </a:cubicBezTo>
                  <a:cubicBezTo>
                    <a:pt x="117" y="935"/>
                    <a:pt x="126" y="938"/>
                    <a:pt x="133" y="938"/>
                  </a:cubicBezTo>
                  <a:cubicBezTo>
                    <a:pt x="155" y="938"/>
                    <a:pt x="170" y="914"/>
                    <a:pt x="179" y="870"/>
                  </a:cubicBezTo>
                  <a:cubicBezTo>
                    <a:pt x="298" y="739"/>
                    <a:pt x="263" y="572"/>
                    <a:pt x="322" y="429"/>
                  </a:cubicBezTo>
                  <a:cubicBezTo>
                    <a:pt x="334" y="263"/>
                    <a:pt x="394" y="84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2"/>
            <p:cNvSpPr/>
            <p:nvPr/>
          </p:nvSpPr>
          <p:spPr>
            <a:xfrm>
              <a:off x="5426425" y="3268900"/>
              <a:ext cx="9100" cy="11125"/>
            </a:xfrm>
            <a:custGeom>
              <a:avLst/>
              <a:gdLst/>
              <a:ahLst/>
              <a:cxnLst/>
              <a:rect l="l" t="t" r="r" b="b"/>
              <a:pathLst>
                <a:path w="364" h="445" extrusionOk="0">
                  <a:moveTo>
                    <a:pt x="222" y="0"/>
                  </a:moveTo>
                  <a:cubicBezTo>
                    <a:pt x="26" y="0"/>
                    <a:pt x="0" y="128"/>
                    <a:pt x="89" y="444"/>
                  </a:cubicBezTo>
                  <a:cubicBezTo>
                    <a:pt x="244" y="361"/>
                    <a:pt x="292" y="159"/>
                    <a:pt x="363" y="16"/>
                  </a:cubicBezTo>
                  <a:cubicBezTo>
                    <a:pt x="309" y="6"/>
                    <a:pt x="262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2"/>
            <p:cNvSpPr/>
            <p:nvPr/>
          </p:nvSpPr>
          <p:spPr>
            <a:xfrm>
              <a:off x="5453050" y="3999725"/>
              <a:ext cx="274175" cy="31575"/>
            </a:xfrm>
            <a:custGeom>
              <a:avLst/>
              <a:gdLst/>
              <a:ahLst/>
              <a:cxnLst/>
              <a:rect l="l" t="t" r="r" b="b"/>
              <a:pathLst>
                <a:path w="10967" h="1263" extrusionOk="0">
                  <a:moveTo>
                    <a:pt x="763" y="1"/>
                  </a:moveTo>
                  <a:cubicBezTo>
                    <a:pt x="655" y="1"/>
                    <a:pt x="536" y="13"/>
                    <a:pt x="429" y="24"/>
                  </a:cubicBezTo>
                  <a:cubicBezTo>
                    <a:pt x="358" y="36"/>
                    <a:pt x="286" y="72"/>
                    <a:pt x="227" y="96"/>
                  </a:cubicBezTo>
                  <a:cubicBezTo>
                    <a:pt x="96" y="179"/>
                    <a:pt x="1" y="274"/>
                    <a:pt x="60" y="441"/>
                  </a:cubicBezTo>
                  <a:lnTo>
                    <a:pt x="36" y="489"/>
                  </a:lnTo>
                  <a:cubicBezTo>
                    <a:pt x="190" y="534"/>
                    <a:pt x="348" y="546"/>
                    <a:pt x="507" y="546"/>
                  </a:cubicBezTo>
                  <a:cubicBezTo>
                    <a:pt x="684" y="546"/>
                    <a:pt x="862" y="531"/>
                    <a:pt x="1039" y="531"/>
                  </a:cubicBezTo>
                  <a:cubicBezTo>
                    <a:pt x="1207" y="531"/>
                    <a:pt x="1374" y="544"/>
                    <a:pt x="1536" y="596"/>
                  </a:cubicBezTo>
                  <a:cubicBezTo>
                    <a:pt x="1548" y="572"/>
                    <a:pt x="1560" y="560"/>
                    <a:pt x="1584" y="560"/>
                  </a:cubicBezTo>
                  <a:lnTo>
                    <a:pt x="1667" y="608"/>
                  </a:lnTo>
                  <a:cubicBezTo>
                    <a:pt x="1772" y="575"/>
                    <a:pt x="1880" y="557"/>
                    <a:pt x="1992" y="557"/>
                  </a:cubicBezTo>
                  <a:cubicBezTo>
                    <a:pt x="2084" y="557"/>
                    <a:pt x="2178" y="569"/>
                    <a:pt x="2275" y="596"/>
                  </a:cubicBezTo>
                  <a:cubicBezTo>
                    <a:pt x="2335" y="562"/>
                    <a:pt x="2392" y="548"/>
                    <a:pt x="2447" y="548"/>
                  </a:cubicBezTo>
                  <a:cubicBezTo>
                    <a:pt x="2489" y="548"/>
                    <a:pt x="2531" y="557"/>
                    <a:pt x="2572" y="572"/>
                  </a:cubicBezTo>
                  <a:cubicBezTo>
                    <a:pt x="2591" y="570"/>
                    <a:pt x="2609" y="569"/>
                    <a:pt x="2626" y="569"/>
                  </a:cubicBezTo>
                  <a:cubicBezTo>
                    <a:pt x="2897" y="569"/>
                    <a:pt x="3100" y="785"/>
                    <a:pt x="3356" y="785"/>
                  </a:cubicBezTo>
                  <a:cubicBezTo>
                    <a:pt x="3387" y="785"/>
                    <a:pt x="3420" y="782"/>
                    <a:pt x="3453" y="775"/>
                  </a:cubicBezTo>
                  <a:cubicBezTo>
                    <a:pt x="3590" y="775"/>
                    <a:pt x="3730" y="764"/>
                    <a:pt x="3869" y="764"/>
                  </a:cubicBezTo>
                  <a:cubicBezTo>
                    <a:pt x="3986" y="764"/>
                    <a:pt x="4102" y="771"/>
                    <a:pt x="4215" y="798"/>
                  </a:cubicBezTo>
                  <a:lnTo>
                    <a:pt x="4394" y="846"/>
                  </a:lnTo>
                  <a:cubicBezTo>
                    <a:pt x="4513" y="870"/>
                    <a:pt x="4632" y="894"/>
                    <a:pt x="4751" y="894"/>
                  </a:cubicBezTo>
                  <a:cubicBezTo>
                    <a:pt x="4811" y="906"/>
                    <a:pt x="4870" y="906"/>
                    <a:pt x="4930" y="906"/>
                  </a:cubicBezTo>
                  <a:cubicBezTo>
                    <a:pt x="5049" y="917"/>
                    <a:pt x="5156" y="965"/>
                    <a:pt x="5275" y="977"/>
                  </a:cubicBezTo>
                  <a:cubicBezTo>
                    <a:pt x="5358" y="977"/>
                    <a:pt x="5454" y="965"/>
                    <a:pt x="5513" y="894"/>
                  </a:cubicBezTo>
                  <a:cubicBezTo>
                    <a:pt x="5624" y="871"/>
                    <a:pt x="5734" y="862"/>
                    <a:pt x="5845" y="862"/>
                  </a:cubicBezTo>
                  <a:cubicBezTo>
                    <a:pt x="5973" y="862"/>
                    <a:pt x="6100" y="874"/>
                    <a:pt x="6227" y="894"/>
                  </a:cubicBezTo>
                  <a:cubicBezTo>
                    <a:pt x="6269" y="935"/>
                    <a:pt x="6314" y="956"/>
                    <a:pt x="6360" y="956"/>
                  </a:cubicBezTo>
                  <a:cubicBezTo>
                    <a:pt x="6406" y="956"/>
                    <a:pt x="6454" y="935"/>
                    <a:pt x="6501" y="894"/>
                  </a:cubicBezTo>
                  <a:cubicBezTo>
                    <a:pt x="6678" y="885"/>
                    <a:pt x="6855" y="877"/>
                    <a:pt x="7031" y="877"/>
                  </a:cubicBezTo>
                  <a:cubicBezTo>
                    <a:pt x="7352" y="877"/>
                    <a:pt x="7670" y="905"/>
                    <a:pt x="7978" y="1013"/>
                  </a:cubicBezTo>
                  <a:cubicBezTo>
                    <a:pt x="8025" y="1060"/>
                    <a:pt x="8085" y="1120"/>
                    <a:pt x="8156" y="1156"/>
                  </a:cubicBezTo>
                  <a:cubicBezTo>
                    <a:pt x="8311" y="1215"/>
                    <a:pt x="8466" y="1215"/>
                    <a:pt x="8633" y="1227"/>
                  </a:cubicBezTo>
                  <a:lnTo>
                    <a:pt x="10216" y="1227"/>
                  </a:lnTo>
                  <a:cubicBezTo>
                    <a:pt x="10478" y="1203"/>
                    <a:pt x="10776" y="1263"/>
                    <a:pt x="10966" y="989"/>
                  </a:cubicBezTo>
                  <a:cubicBezTo>
                    <a:pt x="10917" y="766"/>
                    <a:pt x="10783" y="743"/>
                    <a:pt x="10640" y="743"/>
                  </a:cubicBezTo>
                  <a:cubicBezTo>
                    <a:pt x="10602" y="743"/>
                    <a:pt x="10563" y="744"/>
                    <a:pt x="10525" y="744"/>
                  </a:cubicBezTo>
                  <a:cubicBezTo>
                    <a:pt x="10461" y="744"/>
                    <a:pt x="10400" y="740"/>
                    <a:pt x="10347" y="715"/>
                  </a:cubicBezTo>
                  <a:cubicBezTo>
                    <a:pt x="10288" y="679"/>
                    <a:pt x="10228" y="667"/>
                    <a:pt x="10157" y="667"/>
                  </a:cubicBezTo>
                  <a:cubicBezTo>
                    <a:pt x="10109" y="691"/>
                    <a:pt x="10062" y="704"/>
                    <a:pt x="10018" y="704"/>
                  </a:cubicBezTo>
                  <a:cubicBezTo>
                    <a:pt x="9951" y="704"/>
                    <a:pt x="9887" y="677"/>
                    <a:pt x="9823" y="620"/>
                  </a:cubicBezTo>
                  <a:cubicBezTo>
                    <a:pt x="9692" y="596"/>
                    <a:pt x="9561" y="596"/>
                    <a:pt x="9418" y="596"/>
                  </a:cubicBezTo>
                  <a:cubicBezTo>
                    <a:pt x="9103" y="554"/>
                    <a:pt x="8806" y="447"/>
                    <a:pt x="8479" y="447"/>
                  </a:cubicBezTo>
                  <a:cubicBezTo>
                    <a:pt x="8436" y="447"/>
                    <a:pt x="8392" y="449"/>
                    <a:pt x="8347" y="453"/>
                  </a:cubicBezTo>
                  <a:cubicBezTo>
                    <a:pt x="8327" y="452"/>
                    <a:pt x="8307" y="452"/>
                    <a:pt x="8287" y="452"/>
                  </a:cubicBezTo>
                  <a:cubicBezTo>
                    <a:pt x="8139" y="452"/>
                    <a:pt x="7987" y="470"/>
                    <a:pt x="7836" y="470"/>
                  </a:cubicBezTo>
                  <a:cubicBezTo>
                    <a:pt x="7677" y="470"/>
                    <a:pt x="7520" y="450"/>
                    <a:pt x="7370" y="370"/>
                  </a:cubicBezTo>
                  <a:cubicBezTo>
                    <a:pt x="7192" y="298"/>
                    <a:pt x="7001" y="322"/>
                    <a:pt x="6823" y="310"/>
                  </a:cubicBezTo>
                  <a:cubicBezTo>
                    <a:pt x="6668" y="298"/>
                    <a:pt x="6537" y="191"/>
                    <a:pt x="6382" y="191"/>
                  </a:cubicBezTo>
                  <a:cubicBezTo>
                    <a:pt x="4513" y="84"/>
                    <a:pt x="2632" y="72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2"/>
            <p:cNvSpPr/>
            <p:nvPr/>
          </p:nvSpPr>
          <p:spPr>
            <a:xfrm>
              <a:off x="5626275" y="4025200"/>
              <a:ext cx="99150" cy="15025"/>
            </a:xfrm>
            <a:custGeom>
              <a:avLst/>
              <a:gdLst/>
              <a:ahLst/>
              <a:cxnLst/>
              <a:rect l="l" t="t" r="r" b="b"/>
              <a:pathLst>
                <a:path w="3966" h="601" extrusionOk="0">
                  <a:moveTo>
                    <a:pt x="1071" y="1"/>
                  </a:moveTo>
                  <a:cubicBezTo>
                    <a:pt x="1061" y="1"/>
                    <a:pt x="1050" y="2"/>
                    <a:pt x="1037" y="6"/>
                  </a:cubicBezTo>
                  <a:cubicBezTo>
                    <a:pt x="784" y="14"/>
                    <a:pt x="538" y="22"/>
                    <a:pt x="310" y="22"/>
                  </a:cubicBezTo>
                  <a:cubicBezTo>
                    <a:pt x="215" y="22"/>
                    <a:pt x="124" y="21"/>
                    <a:pt x="37" y="17"/>
                  </a:cubicBezTo>
                  <a:cubicBezTo>
                    <a:pt x="1" y="77"/>
                    <a:pt x="1" y="125"/>
                    <a:pt x="37" y="172"/>
                  </a:cubicBezTo>
                  <a:cubicBezTo>
                    <a:pt x="96" y="208"/>
                    <a:pt x="144" y="268"/>
                    <a:pt x="180" y="315"/>
                  </a:cubicBezTo>
                  <a:cubicBezTo>
                    <a:pt x="281" y="369"/>
                    <a:pt x="379" y="396"/>
                    <a:pt x="476" y="396"/>
                  </a:cubicBezTo>
                  <a:cubicBezTo>
                    <a:pt x="572" y="396"/>
                    <a:pt x="668" y="369"/>
                    <a:pt x="763" y="315"/>
                  </a:cubicBezTo>
                  <a:lnTo>
                    <a:pt x="894" y="315"/>
                  </a:lnTo>
                  <a:cubicBezTo>
                    <a:pt x="953" y="375"/>
                    <a:pt x="1049" y="375"/>
                    <a:pt x="1132" y="375"/>
                  </a:cubicBezTo>
                  <a:lnTo>
                    <a:pt x="1394" y="375"/>
                  </a:lnTo>
                  <a:cubicBezTo>
                    <a:pt x="1465" y="375"/>
                    <a:pt x="1549" y="387"/>
                    <a:pt x="1608" y="446"/>
                  </a:cubicBezTo>
                  <a:cubicBezTo>
                    <a:pt x="1656" y="488"/>
                    <a:pt x="1707" y="509"/>
                    <a:pt x="1756" y="509"/>
                  </a:cubicBezTo>
                  <a:cubicBezTo>
                    <a:pt x="1805" y="509"/>
                    <a:pt x="1852" y="488"/>
                    <a:pt x="1894" y="446"/>
                  </a:cubicBezTo>
                  <a:cubicBezTo>
                    <a:pt x="1894" y="446"/>
                    <a:pt x="1906" y="434"/>
                    <a:pt x="1942" y="422"/>
                  </a:cubicBezTo>
                  <a:cubicBezTo>
                    <a:pt x="1965" y="422"/>
                    <a:pt x="2001" y="434"/>
                    <a:pt x="2025" y="470"/>
                  </a:cubicBezTo>
                  <a:cubicBezTo>
                    <a:pt x="2073" y="506"/>
                    <a:pt x="2120" y="553"/>
                    <a:pt x="2180" y="589"/>
                  </a:cubicBezTo>
                  <a:cubicBezTo>
                    <a:pt x="2263" y="601"/>
                    <a:pt x="2358" y="601"/>
                    <a:pt x="2442" y="601"/>
                  </a:cubicBezTo>
                  <a:cubicBezTo>
                    <a:pt x="2489" y="553"/>
                    <a:pt x="2549" y="506"/>
                    <a:pt x="2597" y="470"/>
                  </a:cubicBezTo>
                  <a:lnTo>
                    <a:pt x="2727" y="470"/>
                  </a:lnTo>
                  <a:cubicBezTo>
                    <a:pt x="2727" y="482"/>
                    <a:pt x="2739" y="482"/>
                    <a:pt x="2775" y="494"/>
                  </a:cubicBezTo>
                  <a:cubicBezTo>
                    <a:pt x="2788" y="497"/>
                    <a:pt x="2799" y="498"/>
                    <a:pt x="2809" y="498"/>
                  </a:cubicBezTo>
                  <a:cubicBezTo>
                    <a:pt x="2836" y="498"/>
                    <a:pt x="2856" y="487"/>
                    <a:pt x="2882" y="470"/>
                  </a:cubicBezTo>
                  <a:cubicBezTo>
                    <a:pt x="2966" y="506"/>
                    <a:pt x="3073" y="553"/>
                    <a:pt x="3168" y="601"/>
                  </a:cubicBezTo>
                  <a:cubicBezTo>
                    <a:pt x="3251" y="553"/>
                    <a:pt x="3359" y="506"/>
                    <a:pt x="3442" y="470"/>
                  </a:cubicBezTo>
                  <a:cubicBezTo>
                    <a:pt x="3442" y="470"/>
                    <a:pt x="3466" y="482"/>
                    <a:pt x="3489" y="494"/>
                  </a:cubicBezTo>
                  <a:cubicBezTo>
                    <a:pt x="3502" y="497"/>
                    <a:pt x="3513" y="498"/>
                    <a:pt x="3523" y="498"/>
                  </a:cubicBezTo>
                  <a:cubicBezTo>
                    <a:pt x="3551" y="498"/>
                    <a:pt x="3570" y="487"/>
                    <a:pt x="3597" y="470"/>
                  </a:cubicBezTo>
                  <a:cubicBezTo>
                    <a:pt x="3680" y="446"/>
                    <a:pt x="3787" y="446"/>
                    <a:pt x="3882" y="446"/>
                  </a:cubicBezTo>
                  <a:cubicBezTo>
                    <a:pt x="3966" y="363"/>
                    <a:pt x="3966" y="256"/>
                    <a:pt x="3906" y="148"/>
                  </a:cubicBezTo>
                  <a:cubicBezTo>
                    <a:pt x="3834" y="115"/>
                    <a:pt x="3758" y="108"/>
                    <a:pt x="3680" y="108"/>
                  </a:cubicBezTo>
                  <a:cubicBezTo>
                    <a:pt x="3628" y="108"/>
                    <a:pt x="3576" y="111"/>
                    <a:pt x="3524" y="111"/>
                  </a:cubicBezTo>
                  <a:cubicBezTo>
                    <a:pt x="3435" y="111"/>
                    <a:pt x="3346" y="102"/>
                    <a:pt x="3263" y="53"/>
                  </a:cubicBezTo>
                  <a:lnTo>
                    <a:pt x="1573" y="53"/>
                  </a:lnTo>
                  <a:cubicBezTo>
                    <a:pt x="1498" y="88"/>
                    <a:pt x="1426" y="108"/>
                    <a:pt x="1357" y="108"/>
                  </a:cubicBezTo>
                  <a:cubicBezTo>
                    <a:pt x="1282" y="108"/>
                    <a:pt x="1212" y="85"/>
                    <a:pt x="1144" y="29"/>
                  </a:cubicBezTo>
                  <a:cubicBezTo>
                    <a:pt x="1118" y="12"/>
                    <a:pt x="1098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2"/>
            <p:cNvSpPr/>
            <p:nvPr/>
          </p:nvSpPr>
          <p:spPr>
            <a:xfrm>
              <a:off x="5521500" y="4016625"/>
              <a:ext cx="56900" cy="13200"/>
            </a:xfrm>
            <a:custGeom>
              <a:avLst/>
              <a:gdLst/>
              <a:ahLst/>
              <a:cxnLst/>
              <a:rect l="l" t="t" r="r" b="b"/>
              <a:pathLst>
                <a:path w="2276" h="528" extrusionOk="0">
                  <a:moveTo>
                    <a:pt x="1245" y="1"/>
                  </a:moveTo>
                  <a:cubicBezTo>
                    <a:pt x="1129" y="1"/>
                    <a:pt x="1013" y="12"/>
                    <a:pt x="900" y="12"/>
                  </a:cubicBezTo>
                  <a:cubicBezTo>
                    <a:pt x="849" y="12"/>
                    <a:pt x="800" y="10"/>
                    <a:pt x="751" y="3"/>
                  </a:cubicBezTo>
                  <a:cubicBezTo>
                    <a:pt x="706" y="12"/>
                    <a:pt x="660" y="15"/>
                    <a:pt x="614" y="15"/>
                  </a:cubicBezTo>
                  <a:cubicBezTo>
                    <a:pt x="516" y="15"/>
                    <a:pt x="415" y="2"/>
                    <a:pt x="315" y="2"/>
                  </a:cubicBezTo>
                  <a:cubicBezTo>
                    <a:pt x="213" y="2"/>
                    <a:pt x="111" y="16"/>
                    <a:pt x="13" y="75"/>
                  </a:cubicBezTo>
                  <a:cubicBezTo>
                    <a:pt x="1" y="134"/>
                    <a:pt x="1" y="182"/>
                    <a:pt x="1" y="241"/>
                  </a:cubicBezTo>
                  <a:cubicBezTo>
                    <a:pt x="65" y="359"/>
                    <a:pt x="148" y="485"/>
                    <a:pt x="284" y="485"/>
                  </a:cubicBezTo>
                  <a:cubicBezTo>
                    <a:pt x="300" y="485"/>
                    <a:pt x="317" y="483"/>
                    <a:pt x="334" y="480"/>
                  </a:cubicBezTo>
                  <a:cubicBezTo>
                    <a:pt x="473" y="461"/>
                    <a:pt x="611" y="453"/>
                    <a:pt x="750" y="453"/>
                  </a:cubicBezTo>
                  <a:cubicBezTo>
                    <a:pt x="1194" y="453"/>
                    <a:pt x="1638" y="528"/>
                    <a:pt x="2082" y="528"/>
                  </a:cubicBezTo>
                  <a:cubicBezTo>
                    <a:pt x="2107" y="528"/>
                    <a:pt x="2131" y="528"/>
                    <a:pt x="2156" y="527"/>
                  </a:cubicBezTo>
                  <a:cubicBezTo>
                    <a:pt x="2239" y="468"/>
                    <a:pt x="2275" y="372"/>
                    <a:pt x="2263" y="277"/>
                  </a:cubicBezTo>
                  <a:cubicBezTo>
                    <a:pt x="2251" y="194"/>
                    <a:pt x="2204" y="158"/>
                    <a:pt x="2156" y="110"/>
                  </a:cubicBezTo>
                  <a:cubicBezTo>
                    <a:pt x="2132" y="93"/>
                    <a:pt x="2111" y="84"/>
                    <a:pt x="2090" y="84"/>
                  </a:cubicBezTo>
                  <a:cubicBezTo>
                    <a:pt x="2070" y="84"/>
                    <a:pt x="2049" y="93"/>
                    <a:pt x="2025" y="110"/>
                  </a:cubicBezTo>
                  <a:cubicBezTo>
                    <a:pt x="1955" y="145"/>
                    <a:pt x="1883" y="172"/>
                    <a:pt x="1813" y="172"/>
                  </a:cubicBezTo>
                  <a:cubicBezTo>
                    <a:pt x="1740" y="172"/>
                    <a:pt x="1669" y="142"/>
                    <a:pt x="1608" y="63"/>
                  </a:cubicBezTo>
                  <a:cubicBezTo>
                    <a:pt x="1488" y="13"/>
                    <a:pt x="1366" y="1"/>
                    <a:pt x="1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2"/>
            <p:cNvSpPr/>
            <p:nvPr/>
          </p:nvSpPr>
          <p:spPr>
            <a:xfrm>
              <a:off x="5575375" y="4021125"/>
              <a:ext cx="22950" cy="12200"/>
            </a:xfrm>
            <a:custGeom>
              <a:avLst/>
              <a:gdLst/>
              <a:ahLst/>
              <a:cxnLst/>
              <a:rect l="l" t="t" r="r" b="b"/>
              <a:pathLst>
                <a:path w="918" h="488" extrusionOk="0">
                  <a:moveTo>
                    <a:pt x="169" y="0"/>
                  </a:moveTo>
                  <a:cubicBezTo>
                    <a:pt x="113" y="0"/>
                    <a:pt x="57" y="18"/>
                    <a:pt x="1" y="61"/>
                  </a:cubicBezTo>
                  <a:lnTo>
                    <a:pt x="1" y="347"/>
                  </a:lnTo>
                  <a:cubicBezTo>
                    <a:pt x="216" y="357"/>
                    <a:pt x="399" y="487"/>
                    <a:pt x="590" y="487"/>
                  </a:cubicBezTo>
                  <a:cubicBezTo>
                    <a:pt x="631" y="487"/>
                    <a:pt x="673" y="481"/>
                    <a:pt x="715" y="466"/>
                  </a:cubicBezTo>
                  <a:cubicBezTo>
                    <a:pt x="811" y="431"/>
                    <a:pt x="918" y="395"/>
                    <a:pt x="882" y="288"/>
                  </a:cubicBezTo>
                  <a:cubicBezTo>
                    <a:pt x="882" y="240"/>
                    <a:pt x="799" y="216"/>
                    <a:pt x="739" y="180"/>
                  </a:cubicBezTo>
                  <a:cubicBezTo>
                    <a:pt x="680" y="133"/>
                    <a:pt x="632" y="109"/>
                    <a:pt x="572" y="61"/>
                  </a:cubicBezTo>
                  <a:cubicBezTo>
                    <a:pt x="501" y="50"/>
                    <a:pt x="406" y="50"/>
                    <a:pt x="322" y="38"/>
                  </a:cubicBezTo>
                  <a:cubicBezTo>
                    <a:pt x="271" y="15"/>
                    <a:pt x="220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2"/>
            <p:cNvSpPr/>
            <p:nvPr/>
          </p:nvSpPr>
          <p:spPr>
            <a:xfrm>
              <a:off x="5604550" y="4022350"/>
              <a:ext cx="14925" cy="10225"/>
            </a:xfrm>
            <a:custGeom>
              <a:avLst/>
              <a:gdLst/>
              <a:ahLst/>
              <a:cxnLst/>
              <a:rect l="l" t="t" r="r" b="b"/>
              <a:pathLst>
                <a:path w="597" h="409" extrusionOk="0">
                  <a:moveTo>
                    <a:pt x="132" y="1"/>
                  </a:moveTo>
                  <a:cubicBezTo>
                    <a:pt x="72" y="143"/>
                    <a:pt x="1" y="310"/>
                    <a:pt x="227" y="370"/>
                  </a:cubicBezTo>
                  <a:cubicBezTo>
                    <a:pt x="269" y="393"/>
                    <a:pt x="313" y="408"/>
                    <a:pt x="356" y="408"/>
                  </a:cubicBezTo>
                  <a:cubicBezTo>
                    <a:pt x="400" y="408"/>
                    <a:pt x="441" y="393"/>
                    <a:pt x="477" y="358"/>
                  </a:cubicBezTo>
                  <a:cubicBezTo>
                    <a:pt x="596" y="227"/>
                    <a:pt x="441" y="120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2"/>
            <p:cNvSpPr/>
            <p:nvPr/>
          </p:nvSpPr>
          <p:spPr>
            <a:xfrm>
              <a:off x="5629550" y="4033375"/>
              <a:ext cx="14325" cy="3250"/>
            </a:xfrm>
            <a:custGeom>
              <a:avLst/>
              <a:gdLst/>
              <a:ahLst/>
              <a:cxnLst/>
              <a:rect l="l" t="t" r="r" b="b"/>
              <a:pathLst>
                <a:path w="573" h="130" extrusionOk="0">
                  <a:moveTo>
                    <a:pt x="1" y="0"/>
                  </a:moveTo>
                  <a:cubicBezTo>
                    <a:pt x="1" y="36"/>
                    <a:pt x="13" y="83"/>
                    <a:pt x="25" y="107"/>
                  </a:cubicBezTo>
                  <a:cubicBezTo>
                    <a:pt x="117" y="107"/>
                    <a:pt x="215" y="130"/>
                    <a:pt x="308" y="130"/>
                  </a:cubicBezTo>
                  <a:cubicBezTo>
                    <a:pt x="406" y="130"/>
                    <a:pt x="499" y="104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2"/>
            <p:cNvSpPr/>
            <p:nvPr/>
          </p:nvSpPr>
          <p:spPr>
            <a:xfrm>
              <a:off x="5482225" y="4026525"/>
              <a:ext cx="11325" cy="2700"/>
            </a:xfrm>
            <a:custGeom>
              <a:avLst/>
              <a:gdLst/>
              <a:ahLst/>
              <a:cxnLst/>
              <a:rect l="l" t="t" r="r" b="b"/>
              <a:pathLst>
                <a:path w="453" h="108" extrusionOk="0">
                  <a:moveTo>
                    <a:pt x="0" y="0"/>
                  </a:moveTo>
                  <a:cubicBezTo>
                    <a:pt x="72" y="72"/>
                    <a:pt x="146" y="107"/>
                    <a:pt x="222" y="107"/>
                  </a:cubicBezTo>
                  <a:cubicBezTo>
                    <a:pt x="298" y="107"/>
                    <a:pt x="375" y="72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2"/>
            <p:cNvSpPr/>
            <p:nvPr/>
          </p:nvSpPr>
          <p:spPr>
            <a:xfrm>
              <a:off x="5460800" y="4025025"/>
              <a:ext cx="3875" cy="925"/>
            </a:xfrm>
            <a:custGeom>
              <a:avLst/>
              <a:gdLst/>
              <a:ahLst/>
              <a:cxnLst/>
              <a:rect l="l" t="t" r="r" b="b"/>
              <a:pathLst>
                <a:path w="155" h="37" extrusionOk="0">
                  <a:moveTo>
                    <a:pt x="107" y="1"/>
                  </a:moveTo>
                  <a:cubicBezTo>
                    <a:pt x="83" y="1"/>
                    <a:pt x="36" y="24"/>
                    <a:pt x="0" y="36"/>
                  </a:cubicBezTo>
                  <a:lnTo>
                    <a:pt x="155" y="36"/>
                  </a:lnTo>
                  <a:cubicBezTo>
                    <a:pt x="143" y="24"/>
                    <a:pt x="119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2"/>
            <p:cNvSpPr/>
            <p:nvPr/>
          </p:nvSpPr>
          <p:spPr>
            <a:xfrm>
              <a:off x="5442925" y="40244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08" y="1"/>
                  </a:moveTo>
                  <a:cubicBezTo>
                    <a:pt x="60" y="1"/>
                    <a:pt x="36" y="25"/>
                    <a:pt x="1" y="37"/>
                  </a:cubicBezTo>
                  <a:cubicBezTo>
                    <a:pt x="48" y="48"/>
                    <a:pt x="96" y="48"/>
                    <a:pt x="155" y="48"/>
                  </a:cubicBezTo>
                  <a:cubicBezTo>
                    <a:pt x="144" y="37"/>
                    <a:pt x="120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2"/>
            <p:cNvSpPr/>
            <p:nvPr/>
          </p:nvSpPr>
          <p:spPr>
            <a:xfrm>
              <a:off x="5623600" y="4025925"/>
              <a:ext cx="2425" cy="3900"/>
            </a:xfrm>
            <a:custGeom>
              <a:avLst/>
              <a:gdLst/>
              <a:ahLst/>
              <a:cxnLst/>
              <a:rect l="l" t="t" r="r" b="b"/>
              <a:pathLst>
                <a:path w="97" h="156" extrusionOk="0">
                  <a:moveTo>
                    <a:pt x="96" y="0"/>
                  </a:moveTo>
                  <a:cubicBezTo>
                    <a:pt x="1" y="48"/>
                    <a:pt x="1" y="108"/>
                    <a:pt x="96" y="155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2"/>
            <p:cNvSpPr/>
            <p:nvPr/>
          </p:nvSpPr>
          <p:spPr>
            <a:xfrm>
              <a:off x="5625700" y="4029800"/>
              <a:ext cx="3875" cy="3600"/>
            </a:xfrm>
            <a:custGeom>
              <a:avLst/>
              <a:gdLst/>
              <a:ahLst/>
              <a:cxnLst/>
              <a:rect l="l" t="t" r="r" b="b"/>
              <a:pathLst>
                <a:path w="155" h="144" extrusionOk="0">
                  <a:moveTo>
                    <a:pt x="0" y="0"/>
                  </a:moveTo>
                  <a:cubicBezTo>
                    <a:pt x="9" y="9"/>
                    <a:pt x="19" y="18"/>
                    <a:pt x="28" y="26"/>
                  </a:cubicBezTo>
                  <a:lnTo>
                    <a:pt x="28" y="26"/>
                  </a:lnTo>
                  <a:lnTo>
                    <a:pt x="0" y="0"/>
                  </a:lnTo>
                  <a:close/>
                  <a:moveTo>
                    <a:pt x="28" y="26"/>
                  </a:moveTo>
                  <a:lnTo>
                    <a:pt x="155" y="143"/>
                  </a:lnTo>
                  <a:cubicBezTo>
                    <a:pt x="116" y="95"/>
                    <a:pt x="70" y="62"/>
                    <a:pt x="28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2"/>
            <p:cNvSpPr/>
            <p:nvPr/>
          </p:nvSpPr>
          <p:spPr>
            <a:xfrm>
              <a:off x="5420600" y="4000550"/>
              <a:ext cx="36950" cy="12900"/>
            </a:xfrm>
            <a:custGeom>
              <a:avLst/>
              <a:gdLst/>
              <a:ahLst/>
              <a:cxnLst/>
              <a:rect l="l" t="t" r="r" b="b"/>
              <a:pathLst>
                <a:path w="1478" h="516" extrusionOk="0">
                  <a:moveTo>
                    <a:pt x="1072" y="0"/>
                  </a:moveTo>
                  <a:cubicBezTo>
                    <a:pt x="1041" y="0"/>
                    <a:pt x="1009" y="1"/>
                    <a:pt x="977" y="3"/>
                  </a:cubicBezTo>
                  <a:cubicBezTo>
                    <a:pt x="858" y="3"/>
                    <a:pt x="751" y="15"/>
                    <a:pt x="644" y="51"/>
                  </a:cubicBezTo>
                  <a:cubicBezTo>
                    <a:pt x="429" y="111"/>
                    <a:pt x="227" y="134"/>
                    <a:pt x="48" y="253"/>
                  </a:cubicBezTo>
                  <a:cubicBezTo>
                    <a:pt x="1" y="313"/>
                    <a:pt x="1" y="361"/>
                    <a:pt x="60" y="420"/>
                  </a:cubicBezTo>
                  <a:cubicBezTo>
                    <a:pt x="132" y="432"/>
                    <a:pt x="227" y="432"/>
                    <a:pt x="310" y="456"/>
                  </a:cubicBezTo>
                  <a:cubicBezTo>
                    <a:pt x="337" y="483"/>
                    <a:pt x="368" y="498"/>
                    <a:pt x="398" y="498"/>
                  </a:cubicBezTo>
                  <a:cubicBezTo>
                    <a:pt x="421" y="498"/>
                    <a:pt x="444" y="489"/>
                    <a:pt x="465" y="468"/>
                  </a:cubicBezTo>
                  <a:cubicBezTo>
                    <a:pt x="513" y="468"/>
                    <a:pt x="572" y="480"/>
                    <a:pt x="608" y="480"/>
                  </a:cubicBezTo>
                  <a:cubicBezTo>
                    <a:pt x="656" y="503"/>
                    <a:pt x="706" y="515"/>
                    <a:pt x="755" y="515"/>
                  </a:cubicBezTo>
                  <a:cubicBezTo>
                    <a:pt x="804" y="515"/>
                    <a:pt x="852" y="503"/>
                    <a:pt x="894" y="480"/>
                  </a:cubicBezTo>
                  <a:cubicBezTo>
                    <a:pt x="1048" y="456"/>
                    <a:pt x="1191" y="444"/>
                    <a:pt x="1346" y="420"/>
                  </a:cubicBezTo>
                  <a:cubicBezTo>
                    <a:pt x="1394" y="349"/>
                    <a:pt x="1429" y="265"/>
                    <a:pt x="1477" y="182"/>
                  </a:cubicBezTo>
                  <a:cubicBezTo>
                    <a:pt x="1378" y="33"/>
                    <a:pt x="1229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2"/>
            <p:cNvSpPr/>
            <p:nvPr/>
          </p:nvSpPr>
          <p:spPr>
            <a:xfrm>
              <a:off x="5453350" y="4011900"/>
              <a:ext cx="37825" cy="3325"/>
            </a:xfrm>
            <a:custGeom>
              <a:avLst/>
              <a:gdLst/>
              <a:ahLst/>
              <a:cxnLst/>
              <a:rect l="l" t="t" r="r" b="b"/>
              <a:pathLst>
                <a:path w="1513" h="133" extrusionOk="0">
                  <a:moveTo>
                    <a:pt x="735" y="0"/>
                  </a:moveTo>
                  <a:cubicBezTo>
                    <a:pt x="523" y="0"/>
                    <a:pt x="311" y="15"/>
                    <a:pt x="97" y="15"/>
                  </a:cubicBezTo>
                  <a:cubicBezTo>
                    <a:pt x="65" y="15"/>
                    <a:pt x="33" y="14"/>
                    <a:pt x="0" y="14"/>
                  </a:cubicBezTo>
                  <a:lnTo>
                    <a:pt x="0" y="14"/>
                  </a:lnTo>
                  <a:cubicBezTo>
                    <a:pt x="24" y="61"/>
                    <a:pt x="24" y="85"/>
                    <a:pt x="24" y="133"/>
                  </a:cubicBezTo>
                  <a:cubicBezTo>
                    <a:pt x="512" y="133"/>
                    <a:pt x="1012" y="121"/>
                    <a:pt x="1513" y="121"/>
                  </a:cubicBezTo>
                  <a:cubicBezTo>
                    <a:pt x="1254" y="22"/>
                    <a:pt x="995" y="0"/>
                    <a:pt x="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2"/>
            <p:cNvSpPr/>
            <p:nvPr/>
          </p:nvSpPr>
          <p:spPr>
            <a:xfrm>
              <a:off x="5392925" y="4003375"/>
              <a:ext cx="29200" cy="12850"/>
            </a:xfrm>
            <a:custGeom>
              <a:avLst/>
              <a:gdLst/>
              <a:ahLst/>
              <a:cxnLst/>
              <a:rect l="l" t="t" r="r" b="b"/>
              <a:pathLst>
                <a:path w="1168" h="514" extrusionOk="0">
                  <a:moveTo>
                    <a:pt x="589" y="0"/>
                  </a:moveTo>
                  <a:cubicBezTo>
                    <a:pt x="420" y="0"/>
                    <a:pt x="246" y="53"/>
                    <a:pt x="72" y="128"/>
                  </a:cubicBezTo>
                  <a:cubicBezTo>
                    <a:pt x="36" y="176"/>
                    <a:pt x="24" y="200"/>
                    <a:pt x="0" y="236"/>
                  </a:cubicBezTo>
                  <a:cubicBezTo>
                    <a:pt x="72" y="343"/>
                    <a:pt x="179" y="343"/>
                    <a:pt x="274" y="343"/>
                  </a:cubicBezTo>
                  <a:cubicBezTo>
                    <a:pt x="298" y="345"/>
                    <a:pt x="323" y="345"/>
                    <a:pt x="348" y="345"/>
                  </a:cubicBezTo>
                  <a:cubicBezTo>
                    <a:pt x="368" y="345"/>
                    <a:pt x="388" y="345"/>
                    <a:pt x="407" y="345"/>
                  </a:cubicBezTo>
                  <a:cubicBezTo>
                    <a:pt x="523" y="345"/>
                    <a:pt x="638" y="354"/>
                    <a:pt x="715" y="474"/>
                  </a:cubicBezTo>
                  <a:cubicBezTo>
                    <a:pt x="756" y="502"/>
                    <a:pt x="790" y="514"/>
                    <a:pt x="820" y="514"/>
                  </a:cubicBezTo>
                  <a:cubicBezTo>
                    <a:pt x="903" y="514"/>
                    <a:pt x="951" y="425"/>
                    <a:pt x="1012" y="355"/>
                  </a:cubicBezTo>
                  <a:cubicBezTo>
                    <a:pt x="1072" y="343"/>
                    <a:pt x="1108" y="331"/>
                    <a:pt x="1167" y="307"/>
                  </a:cubicBezTo>
                  <a:cubicBezTo>
                    <a:pt x="1155" y="271"/>
                    <a:pt x="1143" y="236"/>
                    <a:pt x="1108" y="212"/>
                  </a:cubicBezTo>
                  <a:cubicBezTo>
                    <a:pt x="943" y="59"/>
                    <a:pt x="768" y="0"/>
                    <a:pt x="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2"/>
            <p:cNvSpPr/>
            <p:nvPr/>
          </p:nvSpPr>
          <p:spPr>
            <a:xfrm>
              <a:off x="5517050" y="4013600"/>
              <a:ext cx="24725" cy="5500"/>
            </a:xfrm>
            <a:custGeom>
              <a:avLst/>
              <a:gdLst/>
              <a:ahLst/>
              <a:cxnLst/>
              <a:rect l="l" t="t" r="r" b="b"/>
              <a:pathLst>
                <a:path w="989" h="220" extrusionOk="0">
                  <a:moveTo>
                    <a:pt x="268" y="1"/>
                  </a:moveTo>
                  <a:cubicBezTo>
                    <a:pt x="179" y="1"/>
                    <a:pt x="90" y="15"/>
                    <a:pt x="0" y="53"/>
                  </a:cubicBezTo>
                  <a:cubicBezTo>
                    <a:pt x="60" y="112"/>
                    <a:pt x="131" y="160"/>
                    <a:pt x="191" y="220"/>
                  </a:cubicBezTo>
                  <a:lnTo>
                    <a:pt x="905" y="220"/>
                  </a:lnTo>
                  <a:cubicBezTo>
                    <a:pt x="965" y="172"/>
                    <a:pt x="989" y="124"/>
                    <a:pt x="905" y="100"/>
                  </a:cubicBezTo>
                  <a:cubicBezTo>
                    <a:pt x="694" y="84"/>
                    <a:pt x="483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2"/>
            <p:cNvSpPr/>
            <p:nvPr/>
          </p:nvSpPr>
          <p:spPr>
            <a:xfrm>
              <a:off x="5410775" y="4011925"/>
              <a:ext cx="9850" cy="6750"/>
            </a:xfrm>
            <a:custGeom>
              <a:avLst/>
              <a:gdLst/>
              <a:ahLst/>
              <a:cxnLst/>
              <a:rect l="l" t="t" r="r" b="b"/>
              <a:pathLst>
                <a:path w="394" h="270" extrusionOk="0">
                  <a:moveTo>
                    <a:pt x="298" y="1"/>
                  </a:moveTo>
                  <a:lnTo>
                    <a:pt x="298" y="1"/>
                  </a:lnTo>
                  <a:cubicBezTo>
                    <a:pt x="191" y="48"/>
                    <a:pt x="96" y="72"/>
                    <a:pt x="1" y="120"/>
                  </a:cubicBezTo>
                  <a:cubicBezTo>
                    <a:pt x="43" y="213"/>
                    <a:pt x="103" y="269"/>
                    <a:pt x="177" y="269"/>
                  </a:cubicBezTo>
                  <a:cubicBezTo>
                    <a:pt x="207" y="269"/>
                    <a:pt x="240" y="260"/>
                    <a:pt x="275" y="239"/>
                  </a:cubicBezTo>
                  <a:cubicBezTo>
                    <a:pt x="394" y="179"/>
                    <a:pt x="310" y="84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2"/>
            <p:cNvSpPr/>
            <p:nvPr/>
          </p:nvSpPr>
          <p:spPr>
            <a:xfrm>
              <a:off x="5494725" y="4012425"/>
              <a:ext cx="14900" cy="2500"/>
            </a:xfrm>
            <a:custGeom>
              <a:avLst/>
              <a:gdLst/>
              <a:ahLst/>
              <a:cxnLst/>
              <a:rect l="l" t="t" r="r" b="b"/>
              <a:pathLst>
                <a:path w="596" h="100" extrusionOk="0">
                  <a:moveTo>
                    <a:pt x="271" y="1"/>
                  </a:moveTo>
                  <a:cubicBezTo>
                    <a:pt x="179" y="1"/>
                    <a:pt x="87" y="29"/>
                    <a:pt x="0" y="100"/>
                  </a:cubicBezTo>
                  <a:lnTo>
                    <a:pt x="596" y="100"/>
                  </a:lnTo>
                  <a:cubicBezTo>
                    <a:pt x="492" y="42"/>
                    <a:pt x="381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2"/>
            <p:cNvSpPr/>
            <p:nvPr/>
          </p:nvSpPr>
          <p:spPr>
            <a:xfrm>
              <a:off x="5436075" y="4012225"/>
              <a:ext cx="6875" cy="2475"/>
            </a:xfrm>
            <a:custGeom>
              <a:avLst/>
              <a:gdLst/>
              <a:ahLst/>
              <a:cxnLst/>
              <a:rect l="l" t="t" r="r" b="b"/>
              <a:pathLst>
                <a:path w="275" h="99" extrusionOk="0">
                  <a:moveTo>
                    <a:pt x="1" y="1"/>
                  </a:moveTo>
                  <a:cubicBezTo>
                    <a:pt x="43" y="66"/>
                    <a:pt x="87" y="99"/>
                    <a:pt x="133" y="99"/>
                  </a:cubicBezTo>
                  <a:cubicBezTo>
                    <a:pt x="179" y="99"/>
                    <a:pt x="227" y="66"/>
                    <a:pt x="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2"/>
            <p:cNvSpPr/>
            <p:nvPr/>
          </p:nvSpPr>
          <p:spPr>
            <a:xfrm>
              <a:off x="5452450" y="40152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0" y="1"/>
                  </a:moveTo>
                  <a:lnTo>
                    <a:pt x="1" y="36"/>
                  </a:lnTo>
                  <a:lnTo>
                    <a:pt x="25" y="60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2"/>
            <p:cNvSpPr/>
            <p:nvPr/>
          </p:nvSpPr>
          <p:spPr>
            <a:xfrm>
              <a:off x="5428650" y="4011925"/>
              <a:ext cx="3600" cy="1800"/>
            </a:xfrm>
            <a:custGeom>
              <a:avLst/>
              <a:gdLst/>
              <a:ahLst/>
              <a:cxnLst/>
              <a:rect l="l" t="t" r="r" b="b"/>
              <a:pathLst>
                <a:path w="144" h="72" extrusionOk="0">
                  <a:moveTo>
                    <a:pt x="0" y="1"/>
                  </a:moveTo>
                  <a:cubicBezTo>
                    <a:pt x="12" y="13"/>
                    <a:pt x="24" y="48"/>
                    <a:pt x="36" y="60"/>
                  </a:cubicBezTo>
                  <a:cubicBezTo>
                    <a:pt x="51" y="68"/>
                    <a:pt x="65" y="72"/>
                    <a:pt x="78" y="72"/>
                  </a:cubicBezTo>
                  <a:cubicBezTo>
                    <a:pt x="105" y="72"/>
                    <a:pt x="127" y="53"/>
                    <a:pt x="143" y="13"/>
                  </a:cubicBezTo>
                  <a:cubicBezTo>
                    <a:pt x="84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2"/>
            <p:cNvSpPr/>
            <p:nvPr/>
          </p:nvSpPr>
          <p:spPr>
            <a:xfrm>
              <a:off x="5923050" y="4037525"/>
              <a:ext cx="61350" cy="14275"/>
            </a:xfrm>
            <a:custGeom>
              <a:avLst/>
              <a:gdLst/>
              <a:ahLst/>
              <a:cxnLst/>
              <a:rect l="l" t="t" r="r" b="b"/>
              <a:pathLst>
                <a:path w="2454" h="571" extrusionOk="0">
                  <a:moveTo>
                    <a:pt x="239" y="1"/>
                  </a:moveTo>
                  <a:cubicBezTo>
                    <a:pt x="179" y="13"/>
                    <a:pt x="120" y="48"/>
                    <a:pt x="72" y="96"/>
                  </a:cubicBezTo>
                  <a:cubicBezTo>
                    <a:pt x="24" y="132"/>
                    <a:pt x="12" y="191"/>
                    <a:pt x="0" y="251"/>
                  </a:cubicBezTo>
                  <a:cubicBezTo>
                    <a:pt x="12" y="298"/>
                    <a:pt x="24" y="334"/>
                    <a:pt x="60" y="358"/>
                  </a:cubicBezTo>
                  <a:cubicBezTo>
                    <a:pt x="211" y="509"/>
                    <a:pt x="367" y="571"/>
                    <a:pt x="529" y="571"/>
                  </a:cubicBezTo>
                  <a:cubicBezTo>
                    <a:pt x="686" y="571"/>
                    <a:pt x="848" y="512"/>
                    <a:pt x="1013" y="417"/>
                  </a:cubicBezTo>
                  <a:lnTo>
                    <a:pt x="1310" y="417"/>
                  </a:lnTo>
                  <a:cubicBezTo>
                    <a:pt x="1372" y="400"/>
                    <a:pt x="1434" y="393"/>
                    <a:pt x="1496" y="393"/>
                  </a:cubicBezTo>
                  <a:cubicBezTo>
                    <a:pt x="1753" y="393"/>
                    <a:pt x="2010" y="513"/>
                    <a:pt x="2267" y="513"/>
                  </a:cubicBezTo>
                  <a:cubicBezTo>
                    <a:pt x="2329" y="513"/>
                    <a:pt x="2391" y="506"/>
                    <a:pt x="2453" y="489"/>
                  </a:cubicBezTo>
                  <a:lnTo>
                    <a:pt x="2453" y="417"/>
                  </a:lnTo>
                  <a:cubicBezTo>
                    <a:pt x="2227" y="239"/>
                    <a:pt x="1977" y="275"/>
                    <a:pt x="1727" y="251"/>
                  </a:cubicBezTo>
                  <a:cubicBezTo>
                    <a:pt x="1705" y="250"/>
                    <a:pt x="1683" y="250"/>
                    <a:pt x="1661" y="250"/>
                  </a:cubicBezTo>
                  <a:cubicBezTo>
                    <a:pt x="1493" y="250"/>
                    <a:pt x="1324" y="267"/>
                    <a:pt x="1157" y="267"/>
                  </a:cubicBezTo>
                  <a:cubicBezTo>
                    <a:pt x="956" y="267"/>
                    <a:pt x="756" y="242"/>
                    <a:pt x="560" y="132"/>
                  </a:cubicBezTo>
                  <a:cubicBezTo>
                    <a:pt x="501" y="1"/>
                    <a:pt x="370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2"/>
            <p:cNvSpPr/>
            <p:nvPr/>
          </p:nvSpPr>
          <p:spPr>
            <a:xfrm>
              <a:off x="5984675" y="4048250"/>
              <a:ext cx="36625" cy="3900"/>
            </a:xfrm>
            <a:custGeom>
              <a:avLst/>
              <a:gdLst/>
              <a:ahLst/>
              <a:cxnLst/>
              <a:rect l="l" t="t" r="r" b="b"/>
              <a:pathLst>
                <a:path w="1465" h="156" extrusionOk="0">
                  <a:moveTo>
                    <a:pt x="0" y="0"/>
                  </a:moveTo>
                  <a:lnTo>
                    <a:pt x="0" y="84"/>
                  </a:lnTo>
                  <a:cubicBezTo>
                    <a:pt x="95" y="96"/>
                    <a:pt x="179" y="119"/>
                    <a:pt x="274" y="155"/>
                  </a:cubicBezTo>
                  <a:cubicBezTo>
                    <a:pt x="398" y="126"/>
                    <a:pt x="522" y="120"/>
                    <a:pt x="645" y="120"/>
                  </a:cubicBezTo>
                  <a:cubicBezTo>
                    <a:pt x="721" y="120"/>
                    <a:pt x="798" y="122"/>
                    <a:pt x="874" y="122"/>
                  </a:cubicBezTo>
                  <a:cubicBezTo>
                    <a:pt x="1072" y="122"/>
                    <a:pt x="1268" y="108"/>
                    <a:pt x="1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2"/>
            <p:cNvSpPr/>
            <p:nvPr/>
          </p:nvSpPr>
          <p:spPr>
            <a:xfrm>
              <a:off x="5277725" y="3823200"/>
              <a:ext cx="55100" cy="18725"/>
            </a:xfrm>
            <a:custGeom>
              <a:avLst/>
              <a:gdLst/>
              <a:ahLst/>
              <a:cxnLst/>
              <a:rect l="l" t="t" r="r" b="b"/>
              <a:pathLst>
                <a:path w="2204" h="749" extrusionOk="0">
                  <a:moveTo>
                    <a:pt x="915" y="0"/>
                  </a:moveTo>
                  <a:cubicBezTo>
                    <a:pt x="879" y="0"/>
                    <a:pt x="844" y="1"/>
                    <a:pt x="810" y="1"/>
                  </a:cubicBezTo>
                  <a:cubicBezTo>
                    <a:pt x="691" y="37"/>
                    <a:pt x="572" y="61"/>
                    <a:pt x="453" y="73"/>
                  </a:cubicBezTo>
                  <a:cubicBezTo>
                    <a:pt x="394" y="97"/>
                    <a:pt x="334" y="108"/>
                    <a:pt x="275" y="132"/>
                  </a:cubicBezTo>
                  <a:cubicBezTo>
                    <a:pt x="167" y="192"/>
                    <a:pt x="60" y="251"/>
                    <a:pt x="1" y="370"/>
                  </a:cubicBezTo>
                  <a:cubicBezTo>
                    <a:pt x="1" y="418"/>
                    <a:pt x="25" y="454"/>
                    <a:pt x="48" y="478"/>
                  </a:cubicBezTo>
                  <a:cubicBezTo>
                    <a:pt x="334" y="537"/>
                    <a:pt x="644" y="430"/>
                    <a:pt x="894" y="632"/>
                  </a:cubicBezTo>
                  <a:cubicBezTo>
                    <a:pt x="1017" y="619"/>
                    <a:pt x="1143" y="609"/>
                    <a:pt x="1268" y="609"/>
                  </a:cubicBezTo>
                  <a:cubicBezTo>
                    <a:pt x="1480" y="609"/>
                    <a:pt x="1692" y="638"/>
                    <a:pt x="1894" y="728"/>
                  </a:cubicBezTo>
                  <a:cubicBezTo>
                    <a:pt x="1937" y="741"/>
                    <a:pt x="1979" y="749"/>
                    <a:pt x="2019" y="749"/>
                  </a:cubicBezTo>
                  <a:cubicBezTo>
                    <a:pt x="2088" y="749"/>
                    <a:pt x="2151" y="724"/>
                    <a:pt x="2203" y="656"/>
                  </a:cubicBezTo>
                  <a:cubicBezTo>
                    <a:pt x="2203" y="144"/>
                    <a:pt x="1775" y="287"/>
                    <a:pt x="1513" y="180"/>
                  </a:cubicBezTo>
                  <a:cubicBezTo>
                    <a:pt x="1500" y="179"/>
                    <a:pt x="1486" y="178"/>
                    <a:pt x="1472" y="178"/>
                  </a:cubicBezTo>
                  <a:cubicBezTo>
                    <a:pt x="1441" y="178"/>
                    <a:pt x="1409" y="180"/>
                    <a:pt x="1377" y="180"/>
                  </a:cubicBezTo>
                  <a:cubicBezTo>
                    <a:pt x="1291" y="180"/>
                    <a:pt x="1210" y="165"/>
                    <a:pt x="1179" y="49"/>
                  </a:cubicBezTo>
                  <a:cubicBezTo>
                    <a:pt x="1094" y="6"/>
                    <a:pt x="1003" y="0"/>
                    <a:pt x="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2"/>
            <p:cNvSpPr/>
            <p:nvPr/>
          </p:nvSpPr>
          <p:spPr>
            <a:xfrm>
              <a:off x="5200350" y="3799675"/>
              <a:ext cx="41675" cy="18200"/>
            </a:xfrm>
            <a:custGeom>
              <a:avLst/>
              <a:gdLst/>
              <a:ahLst/>
              <a:cxnLst/>
              <a:rect l="l" t="t" r="r" b="b"/>
              <a:pathLst>
                <a:path w="1667" h="728" extrusionOk="0">
                  <a:moveTo>
                    <a:pt x="575" y="0"/>
                  </a:moveTo>
                  <a:cubicBezTo>
                    <a:pt x="562" y="0"/>
                    <a:pt x="549" y="1"/>
                    <a:pt x="536" y="2"/>
                  </a:cubicBezTo>
                  <a:cubicBezTo>
                    <a:pt x="369" y="2"/>
                    <a:pt x="226" y="37"/>
                    <a:pt x="107" y="133"/>
                  </a:cubicBezTo>
                  <a:cubicBezTo>
                    <a:pt x="36" y="240"/>
                    <a:pt x="0" y="347"/>
                    <a:pt x="95" y="454"/>
                  </a:cubicBezTo>
                  <a:cubicBezTo>
                    <a:pt x="150" y="509"/>
                    <a:pt x="191" y="620"/>
                    <a:pt x="277" y="620"/>
                  </a:cubicBezTo>
                  <a:cubicBezTo>
                    <a:pt x="303" y="620"/>
                    <a:pt x="333" y="610"/>
                    <a:pt x="369" y="585"/>
                  </a:cubicBezTo>
                  <a:cubicBezTo>
                    <a:pt x="466" y="568"/>
                    <a:pt x="560" y="556"/>
                    <a:pt x="650" y="556"/>
                  </a:cubicBezTo>
                  <a:cubicBezTo>
                    <a:pt x="815" y="556"/>
                    <a:pt x="969" y="597"/>
                    <a:pt x="1107" y="728"/>
                  </a:cubicBezTo>
                  <a:cubicBezTo>
                    <a:pt x="1187" y="710"/>
                    <a:pt x="1260" y="679"/>
                    <a:pt x="1341" y="679"/>
                  </a:cubicBezTo>
                  <a:cubicBezTo>
                    <a:pt x="1369" y="679"/>
                    <a:pt x="1398" y="683"/>
                    <a:pt x="1429" y="692"/>
                  </a:cubicBezTo>
                  <a:cubicBezTo>
                    <a:pt x="1452" y="696"/>
                    <a:pt x="1472" y="698"/>
                    <a:pt x="1491" y="698"/>
                  </a:cubicBezTo>
                  <a:cubicBezTo>
                    <a:pt x="1636" y="698"/>
                    <a:pt x="1656" y="581"/>
                    <a:pt x="1667" y="454"/>
                  </a:cubicBezTo>
                  <a:cubicBezTo>
                    <a:pt x="1476" y="264"/>
                    <a:pt x="1179" y="323"/>
                    <a:pt x="953" y="168"/>
                  </a:cubicBezTo>
                  <a:cubicBezTo>
                    <a:pt x="844" y="59"/>
                    <a:pt x="714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2"/>
            <p:cNvSpPr/>
            <p:nvPr/>
          </p:nvSpPr>
          <p:spPr>
            <a:xfrm>
              <a:off x="5279050" y="3821425"/>
              <a:ext cx="28175" cy="7550"/>
            </a:xfrm>
            <a:custGeom>
              <a:avLst/>
              <a:gdLst/>
              <a:ahLst/>
              <a:cxnLst/>
              <a:rect l="l" t="t" r="r" b="b"/>
              <a:pathLst>
                <a:path w="1127" h="302" extrusionOk="0">
                  <a:moveTo>
                    <a:pt x="412" y="1"/>
                  </a:moveTo>
                  <a:cubicBezTo>
                    <a:pt x="293" y="13"/>
                    <a:pt x="186" y="13"/>
                    <a:pt x="67" y="25"/>
                  </a:cubicBezTo>
                  <a:cubicBezTo>
                    <a:pt x="34" y="168"/>
                    <a:pt x="1" y="301"/>
                    <a:pt x="185" y="301"/>
                  </a:cubicBezTo>
                  <a:cubicBezTo>
                    <a:pt x="200" y="301"/>
                    <a:pt x="216" y="300"/>
                    <a:pt x="233" y="298"/>
                  </a:cubicBezTo>
                  <a:lnTo>
                    <a:pt x="388" y="298"/>
                  </a:lnTo>
                  <a:cubicBezTo>
                    <a:pt x="472" y="203"/>
                    <a:pt x="591" y="239"/>
                    <a:pt x="686" y="168"/>
                  </a:cubicBezTo>
                  <a:cubicBezTo>
                    <a:pt x="829" y="144"/>
                    <a:pt x="984" y="144"/>
                    <a:pt x="1126" y="132"/>
                  </a:cubicBezTo>
                  <a:cubicBezTo>
                    <a:pt x="900" y="1"/>
                    <a:pt x="650" y="1"/>
                    <a:pt x="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2"/>
            <p:cNvSpPr/>
            <p:nvPr/>
          </p:nvSpPr>
          <p:spPr>
            <a:xfrm>
              <a:off x="5272075" y="3822025"/>
              <a:ext cx="12825" cy="10450"/>
            </a:xfrm>
            <a:custGeom>
              <a:avLst/>
              <a:gdLst/>
              <a:ahLst/>
              <a:cxnLst/>
              <a:rect l="l" t="t" r="r" b="b"/>
              <a:pathLst>
                <a:path w="513" h="418" extrusionOk="0">
                  <a:moveTo>
                    <a:pt x="262" y="1"/>
                  </a:moveTo>
                  <a:cubicBezTo>
                    <a:pt x="155" y="108"/>
                    <a:pt x="1" y="215"/>
                    <a:pt x="108" y="405"/>
                  </a:cubicBezTo>
                  <a:cubicBezTo>
                    <a:pt x="143" y="405"/>
                    <a:pt x="179" y="405"/>
                    <a:pt x="215" y="417"/>
                  </a:cubicBezTo>
                  <a:cubicBezTo>
                    <a:pt x="334" y="405"/>
                    <a:pt x="453" y="394"/>
                    <a:pt x="512" y="274"/>
                  </a:cubicBezTo>
                  <a:cubicBezTo>
                    <a:pt x="405" y="215"/>
                    <a:pt x="382" y="108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2"/>
            <p:cNvSpPr/>
            <p:nvPr/>
          </p:nvSpPr>
          <p:spPr>
            <a:xfrm>
              <a:off x="5267025" y="3822025"/>
              <a:ext cx="11625" cy="10150"/>
            </a:xfrm>
            <a:custGeom>
              <a:avLst/>
              <a:gdLst/>
              <a:ahLst/>
              <a:cxnLst/>
              <a:rect l="l" t="t" r="r" b="b"/>
              <a:pathLst>
                <a:path w="465" h="406" extrusionOk="0">
                  <a:moveTo>
                    <a:pt x="464" y="1"/>
                  </a:moveTo>
                  <a:cubicBezTo>
                    <a:pt x="298" y="96"/>
                    <a:pt x="0" y="144"/>
                    <a:pt x="310" y="405"/>
                  </a:cubicBezTo>
                  <a:cubicBezTo>
                    <a:pt x="357" y="274"/>
                    <a:pt x="417" y="144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2"/>
            <p:cNvSpPr/>
            <p:nvPr/>
          </p:nvSpPr>
          <p:spPr>
            <a:xfrm>
              <a:off x="5160750" y="3635100"/>
              <a:ext cx="15500" cy="16425"/>
            </a:xfrm>
            <a:custGeom>
              <a:avLst/>
              <a:gdLst/>
              <a:ahLst/>
              <a:cxnLst/>
              <a:rect l="l" t="t" r="r" b="b"/>
              <a:pathLst>
                <a:path w="620" h="657" extrusionOk="0">
                  <a:moveTo>
                    <a:pt x="382" y="1"/>
                  </a:moveTo>
                  <a:cubicBezTo>
                    <a:pt x="239" y="1"/>
                    <a:pt x="96" y="72"/>
                    <a:pt x="1" y="179"/>
                  </a:cubicBezTo>
                  <a:lnTo>
                    <a:pt x="84" y="441"/>
                  </a:lnTo>
                  <a:cubicBezTo>
                    <a:pt x="159" y="558"/>
                    <a:pt x="246" y="657"/>
                    <a:pt x="364" y="657"/>
                  </a:cubicBezTo>
                  <a:cubicBezTo>
                    <a:pt x="415" y="657"/>
                    <a:pt x="472" y="639"/>
                    <a:pt x="536" y="596"/>
                  </a:cubicBezTo>
                  <a:cubicBezTo>
                    <a:pt x="501" y="465"/>
                    <a:pt x="548" y="370"/>
                    <a:pt x="620" y="274"/>
                  </a:cubicBezTo>
                  <a:cubicBezTo>
                    <a:pt x="620" y="131"/>
                    <a:pt x="501" y="60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2"/>
            <p:cNvSpPr/>
            <p:nvPr/>
          </p:nvSpPr>
          <p:spPr>
            <a:xfrm>
              <a:off x="5192000" y="360555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69" y="1"/>
                  </a:moveTo>
                  <a:cubicBezTo>
                    <a:pt x="75" y="1"/>
                    <a:pt x="50" y="104"/>
                    <a:pt x="1" y="182"/>
                  </a:cubicBezTo>
                  <a:cubicBezTo>
                    <a:pt x="57" y="189"/>
                    <a:pt x="121" y="237"/>
                    <a:pt x="174" y="237"/>
                  </a:cubicBezTo>
                  <a:cubicBezTo>
                    <a:pt x="211" y="237"/>
                    <a:pt x="243" y="214"/>
                    <a:pt x="263" y="135"/>
                  </a:cubicBezTo>
                  <a:cubicBezTo>
                    <a:pt x="275" y="111"/>
                    <a:pt x="263" y="28"/>
                    <a:pt x="239" y="16"/>
                  </a:cubicBezTo>
                  <a:cubicBezTo>
                    <a:pt x="212" y="5"/>
                    <a:pt x="189" y="1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2"/>
            <p:cNvSpPr/>
            <p:nvPr/>
          </p:nvSpPr>
          <p:spPr>
            <a:xfrm>
              <a:off x="5707550" y="4019075"/>
              <a:ext cx="202125" cy="27175"/>
            </a:xfrm>
            <a:custGeom>
              <a:avLst/>
              <a:gdLst/>
              <a:ahLst/>
              <a:cxnLst/>
              <a:rect l="l" t="t" r="r" b="b"/>
              <a:pathLst>
                <a:path w="8085" h="1087" extrusionOk="0">
                  <a:moveTo>
                    <a:pt x="1620" y="1"/>
                  </a:moveTo>
                  <a:cubicBezTo>
                    <a:pt x="1524" y="7"/>
                    <a:pt x="1429" y="7"/>
                    <a:pt x="1334" y="7"/>
                  </a:cubicBezTo>
                  <a:cubicBezTo>
                    <a:pt x="1239" y="7"/>
                    <a:pt x="1143" y="7"/>
                    <a:pt x="1048" y="12"/>
                  </a:cubicBezTo>
                  <a:cubicBezTo>
                    <a:pt x="929" y="12"/>
                    <a:pt x="822" y="60"/>
                    <a:pt x="750" y="155"/>
                  </a:cubicBezTo>
                  <a:cubicBezTo>
                    <a:pt x="639" y="267"/>
                    <a:pt x="508" y="285"/>
                    <a:pt x="373" y="285"/>
                  </a:cubicBezTo>
                  <a:cubicBezTo>
                    <a:pt x="308" y="285"/>
                    <a:pt x="243" y="281"/>
                    <a:pt x="179" y="281"/>
                  </a:cubicBezTo>
                  <a:cubicBezTo>
                    <a:pt x="118" y="281"/>
                    <a:pt x="58" y="284"/>
                    <a:pt x="0" y="298"/>
                  </a:cubicBezTo>
                  <a:cubicBezTo>
                    <a:pt x="215" y="334"/>
                    <a:pt x="405" y="393"/>
                    <a:pt x="608" y="441"/>
                  </a:cubicBezTo>
                  <a:cubicBezTo>
                    <a:pt x="674" y="491"/>
                    <a:pt x="740" y="517"/>
                    <a:pt x="805" y="517"/>
                  </a:cubicBezTo>
                  <a:cubicBezTo>
                    <a:pt x="880" y="517"/>
                    <a:pt x="954" y="482"/>
                    <a:pt x="1024" y="405"/>
                  </a:cubicBezTo>
                  <a:cubicBezTo>
                    <a:pt x="1106" y="400"/>
                    <a:pt x="1189" y="397"/>
                    <a:pt x="1271" y="397"/>
                  </a:cubicBezTo>
                  <a:cubicBezTo>
                    <a:pt x="1545" y="397"/>
                    <a:pt x="1818" y="430"/>
                    <a:pt x="2084" y="513"/>
                  </a:cubicBezTo>
                  <a:cubicBezTo>
                    <a:pt x="2153" y="625"/>
                    <a:pt x="2235" y="656"/>
                    <a:pt x="2323" y="656"/>
                  </a:cubicBezTo>
                  <a:cubicBezTo>
                    <a:pt x="2403" y="656"/>
                    <a:pt x="2487" y="631"/>
                    <a:pt x="2572" y="620"/>
                  </a:cubicBezTo>
                  <a:cubicBezTo>
                    <a:pt x="2679" y="620"/>
                    <a:pt x="2786" y="620"/>
                    <a:pt x="2894" y="572"/>
                  </a:cubicBezTo>
                  <a:lnTo>
                    <a:pt x="3036" y="572"/>
                  </a:lnTo>
                  <a:cubicBezTo>
                    <a:pt x="3227" y="667"/>
                    <a:pt x="3465" y="572"/>
                    <a:pt x="3667" y="679"/>
                  </a:cubicBezTo>
                  <a:cubicBezTo>
                    <a:pt x="3743" y="663"/>
                    <a:pt x="3818" y="656"/>
                    <a:pt x="3894" y="656"/>
                  </a:cubicBezTo>
                  <a:cubicBezTo>
                    <a:pt x="4091" y="656"/>
                    <a:pt x="4287" y="701"/>
                    <a:pt x="4477" y="727"/>
                  </a:cubicBezTo>
                  <a:cubicBezTo>
                    <a:pt x="4751" y="786"/>
                    <a:pt x="5037" y="810"/>
                    <a:pt x="5287" y="917"/>
                  </a:cubicBezTo>
                  <a:cubicBezTo>
                    <a:pt x="5299" y="919"/>
                    <a:pt x="5311" y="920"/>
                    <a:pt x="5323" y="920"/>
                  </a:cubicBezTo>
                  <a:cubicBezTo>
                    <a:pt x="5379" y="920"/>
                    <a:pt x="5428" y="897"/>
                    <a:pt x="5477" y="858"/>
                  </a:cubicBezTo>
                  <a:cubicBezTo>
                    <a:pt x="5656" y="870"/>
                    <a:pt x="5846" y="870"/>
                    <a:pt x="6049" y="882"/>
                  </a:cubicBezTo>
                  <a:cubicBezTo>
                    <a:pt x="6128" y="917"/>
                    <a:pt x="6210" y="925"/>
                    <a:pt x="6293" y="925"/>
                  </a:cubicBezTo>
                  <a:cubicBezTo>
                    <a:pt x="6359" y="925"/>
                    <a:pt x="6425" y="920"/>
                    <a:pt x="6490" y="920"/>
                  </a:cubicBezTo>
                  <a:cubicBezTo>
                    <a:pt x="6588" y="920"/>
                    <a:pt x="6685" y="932"/>
                    <a:pt x="6775" y="989"/>
                  </a:cubicBezTo>
                  <a:lnTo>
                    <a:pt x="7061" y="989"/>
                  </a:lnTo>
                  <a:cubicBezTo>
                    <a:pt x="7141" y="1049"/>
                    <a:pt x="7218" y="1087"/>
                    <a:pt x="7298" y="1087"/>
                  </a:cubicBezTo>
                  <a:cubicBezTo>
                    <a:pt x="7359" y="1087"/>
                    <a:pt x="7422" y="1064"/>
                    <a:pt x="7489" y="1013"/>
                  </a:cubicBezTo>
                  <a:cubicBezTo>
                    <a:pt x="7537" y="989"/>
                    <a:pt x="7597" y="977"/>
                    <a:pt x="7632" y="965"/>
                  </a:cubicBezTo>
                  <a:cubicBezTo>
                    <a:pt x="7682" y="923"/>
                    <a:pt x="7749" y="919"/>
                    <a:pt x="7815" y="919"/>
                  </a:cubicBezTo>
                  <a:cubicBezTo>
                    <a:pt x="7829" y="919"/>
                    <a:pt x="7843" y="920"/>
                    <a:pt x="7857" y="920"/>
                  </a:cubicBezTo>
                  <a:cubicBezTo>
                    <a:pt x="7965" y="920"/>
                    <a:pt x="8064" y="910"/>
                    <a:pt x="8085" y="739"/>
                  </a:cubicBezTo>
                  <a:cubicBezTo>
                    <a:pt x="7085" y="429"/>
                    <a:pt x="6061" y="393"/>
                    <a:pt x="5037" y="274"/>
                  </a:cubicBezTo>
                  <a:cubicBezTo>
                    <a:pt x="4965" y="285"/>
                    <a:pt x="4894" y="290"/>
                    <a:pt x="4824" y="290"/>
                  </a:cubicBezTo>
                  <a:cubicBezTo>
                    <a:pt x="4500" y="290"/>
                    <a:pt x="4193" y="192"/>
                    <a:pt x="3870" y="143"/>
                  </a:cubicBezTo>
                  <a:cubicBezTo>
                    <a:pt x="3794" y="140"/>
                    <a:pt x="3717" y="139"/>
                    <a:pt x="3640" y="139"/>
                  </a:cubicBezTo>
                  <a:cubicBezTo>
                    <a:pt x="3411" y="139"/>
                    <a:pt x="3179" y="150"/>
                    <a:pt x="2947" y="150"/>
                  </a:cubicBezTo>
                  <a:cubicBezTo>
                    <a:pt x="2697" y="150"/>
                    <a:pt x="2448" y="137"/>
                    <a:pt x="2203" y="84"/>
                  </a:cubicBezTo>
                  <a:cubicBezTo>
                    <a:pt x="2024" y="1"/>
                    <a:pt x="1822" y="1"/>
                    <a:pt x="1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2"/>
            <p:cNvSpPr/>
            <p:nvPr/>
          </p:nvSpPr>
          <p:spPr>
            <a:xfrm>
              <a:off x="5741775" y="4032475"/>
              <a:ext cx="33075" cy="8550"/>
            </a:xfrm>
            <a:custGeom>
              <a:avLst/>
              <a:gdLst/>
              <a:ahLst/>
              <a:cxnLst/>
              <a:rect l="l" t="t" r="r" b="b"/>
              <a:pathLst>
                <a:path w="1323" h="342" extrusionOk="0">
                  <a:moveTo>
                    <a:pt x="727" y="0"/>
                  </a:moveTo>
                  <a:cubicBezTo>
                    <a:pt x="513" y="24"/>
                    <a:pt x="286" y="60"/>
                    <a:pt x="1" y="72"/>
                  </a:cubicBezTo>
                  <a:cubicBezTo>
                    <a:pt x="376" y="268"/>
                    <a:pt x="543" y="342"/>
                    <a:pt x="783" y="342"/>
                  </a:cubicBezTo>
                  <a:cubicBezTo>
                    <a:pt x="878" y="342"/>
                    <a:pt x="984" y="330"/>
                    <a:pt x="1120" y="310"/>
                  </a:cubicBezTo>
                  <a:cubicBezTo>
                    <a:pt x="1167" y="262"/>
                    <a:pt x="1203" y="203"/>
                    <a:pt x="1251" y="155"/>
                  </a:cubicBezTo>
                  <a:cubicBezTo>
                    <a:pt x="1322" y="119"/>
                    <a:pt x="1310" y="84"/>
                    <a:pt x="1251" y="36"/>
                  </a:cubicBezTo>
                  <a:cubicBezTo>
                    <a:pt x="1072" y="24"/>
                    <a:pt x="905" y="12"/>
                    <a:pt x="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2"/>
            <p:cNvSpPr/>
            <p:nvPr/>
          </p:nvSpPr>
          <p:spPr>
            <a:xfrm>
              <a:off x="5831075" y="4038750"/>
              <a:ext cx="13425" cy="8825"/>
            </a:xfrm>
            <a:custGeom>
              <a:avLst/>
              <a:gdLst/>
              <a:ahLst/>
              <a:cxnLst/>
              <a:rect l="l" t="t" r="r" b="b"/>
              <a:pathLst>
                <a:path w="537" h="353" extrusionOk="0">
                  <a:moveTo>
                    <a:pt x="204" y="1"/>
                  </a:moveTo>
                  <a:cubicBezTo>
                    <a:pt x="133" y="1"/>
                    <a:pt x="64" y="26"/>
                    <a:pt x="0" y="107"/>
                  </a:cubicBezTo>
                  <a:cubicBezTo>
                    <a:pt x="140" y="269"/>
                    <a:pt x="228" y="352"/>
                    <a:pt x="303" y="352"/>
                  </a:cubicBezTo>
                  <a:cubicBezTo>
                    <a:pt x="381" y="352"/>
                    <a:pt x="445" y="260"/>
                    <a:pt x="536" y="71"/>
                  </a:cubicBezTo>
                  <a:cubicBezTo>
                    <a:pt x="519" y="54"/>
                    <a:pt x="497" y="37"/>
                    <a:pt x="468" y="37"/>
                  </a:cubicBezTo>
                  <a:cubicBezTo>
                    <a:pt x="456" y="37"/>
                    <a:pt x="443" y="40"/>
                    <a:pt x="429" y="47"/>
                  </a:cubicBezTo>
                  <a:cubicBezTo>
                    <a:pt x="356" y="29"/>
                    <a:pt x="27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2"/>
            <p:cNvSpPr/>
            <p:nvPr/>
          </p:nvSpPr>
          <p:spPr>
            <a:xfrm>
              <a:off x="5819475" y="4037475"/>
              <a:ext cx="22350" cy="3950"/>
            </a:xfrm>
            <a:custGeom>
              <a:avLst/>
              <a:gdLst/>
              <a:ahLst/>
              <a:cxnLst/>
              <a:rect l="l" t="t" r="r" b="b"/>
              <a:pathLst>
                <a:path w="894" h="158" extrusionOk="0">
                  <a:moveTo>
                    <a:pt x="270" y="1"/>
                  </a:moveTo>
                  <a:cubicBezTo>
                    <a:pt x="182" y="1"/>
                    <a:pt x="92" y="3"/>
                    <a:pt x="0" y="3"/>
                  </a:cubicBezTo>
                  <a:cubicBezTo>
                    <a:pt x="119" y="158"/>
                    <a:pt x="310" y="110"/>
                    <a:pt x="464" y="158"/>
                  </a:cubicBezTo>
                  <a:cubicBezTo>
                    <a:pt x="595" y="122"/>
                    <a:pt x="750" y="110"/>
                    <a:pt x="893" y="98"/>
                  </a:cubicBezTo>
                  <a:cubicBezTo>
                    <a:pt x="697" y="13"/>
                    <a:pt x="490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2"/>
            <p:cNvSpPr/>
            <p:nvPr/>
          </p:nvSpPr>
          <p:spPr>
            <a:xfrm>
              <a:off x="5859050" y="4040425"/>
              <a:ext cx="18175" cy="3475"/>
            </a:xfrm>
            <a:custGeom>
              <a:avLst/>
              <a:gdLst/>
              <a:ahLst/>
              <a:cxnLst/>
              <a:rect l="l" t="t" r="r" b="b"/>
              <a:pathLst>
                <a:path w="727" h="139" extrusionOk="0">
                  <a:moveTo>
                    <a:pt x="302" y="0"/>
                  </a:moveTo>
                  <a:cubicBezTo>
                    <a:pt x="202" y="0"/>
                    <a:pt x="102" y="11"/>
                    <a:pt x="1" y="16"/>
                  </a:cubicBezTo>
                  <a:cubicBezTo>
                    <a:pt x="136" y="115"/>
                    <a:pt x="279" y="138"/>
                    <a:pt x="426" y="138"/>
                  </a:cubicBezTo>
                  <a:cubicBezTo>
                    <a:pt x="525" y="138"/>
                    <a:pt x="626" y="128"/>
                    <a:pt x="727" y="123"/>
                  </a:cubicBezTo>
                  <a:cubicBezTo>
                    <a:pt x="592" y="23"/>
                    <a:pt x="449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2"/>
            <p:cNvSpPr/>
            <p:nvPr/>
          </p:nvSpPr>
          <p:spPr>
            <a:xfrm>
              <a:off x="5783750" y="4033650"/>
              <a:ext cx="15800" cy="3300"/>
            </a:xfrm>
            <a:custGeom>
              <a:avLst/>
              <a:gdLst/>
              <a:ahLst/>
              <a:cxnLst/>
              <a:rect l="l" t="t" r="r" b="b"/>
              <a:pathLst>
                <a:path w="632" h="132" extrusionOk="0">
                  <a:moveTo>
                    <a:pt x="206" y="0"/>
                  </a:moveTo>
                  <a:cubicBezTo>
                    <a:pt x="139" y="0"/>
                    <a:pt x="70" y="6"/>
                    <a:pt x="0" y="13"/>
                  </a:cubicBezTo>
                  <a:cubicBezTo>
                    <a:pt x="90" y="108"/>
                    <a:pt x="191" y="132"/>
                    <a:pt x="298" y="132"/>
                  </a:cubicBezTo>
                  <a:cubicBezTo>
                    <a:pt x="405" y="132"/>
                    <a:pt x="518" y="108"/>
                    <a:pt x="631" y="108"/>
                  </a:cubicBezTo>
                  <a:cubicBezTo>
                    <a:pt x="500" y="26"/>
                    <a:pt x="357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2"/>
            <p:cNvSpPr/>
            <p:nvPr/>
          </p:nvSpPr>
          <p:spPr>
            <a:xfrm>
              <a:off x="5772725" y="4033950"/>
              <a:ext cx="7175" cy="3000"/>
            </a:xfrm>
            <a:custGeom>
              <a:avLst/>
              <a:gdLst/>
              <a:ahLst/>
              <a:cxnLst/>
              <a:rect l="l" t="t" r="r" b="b"/>
              <a:pathLst>
                <a:path w="287" h="120" extrusionOk="0">
                  <a:moveTo>
                    <a:pt x="1" y="1"/>
                  </a:moveTo>
                  <a:lnTo>
                    <a:pt x="1" y="120"/>
                  </a:lnTo>
                  <a:cubicBezTo>
                    <a:pt x="120" y="120"/>
                    <a:pt x="227" y="96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2"/>
            <p:cNvSpPr/>
            <p:nvPr/>
          </p:nvSpPr>
          <p:spPr>
            <a:xfrm>
              <a:off x="5134850" y="3646125"/>
              <a:ext cx="39625" cy="111325"/>
            </a:xfrm>
            <a:custGeom>
              <a:avLst/>
              <a:gdLst/>
              <a:ahLst/>
              <a:cxnLst/>
              <a:rect l="l" t="t" r="r" b="b"/>
              <a:pathLst>
                <a:path w="1585" h="4453" extrusionOk="0">
                  <a:moveTo>
                    <a:pt x="1132" y="0"/>
                  </a:moveTo>
                  <a:cubicBezTo>
                    <a:pt x="834" y="333"/>
                    <a:pt x="715" y="750"/>
                    <a:pt x="584" y="1143"/>
                  </a:cubicBezTo>
                  <a:cubicBezTo>
                    <a:pt x="572" y="1274"/>
                    <a:pt x="572" y="1429"/>
                    <a:pt x="572" y="1560"/>
                  </a:cubicBezTo>
                  <a:cubicBezTo>
                    <a:pt x="501" y="1655"/>
                    <a:pt x="322" y="1691"/>
                    <a:pt x="417" y="1857"/>
                  </a:cubicBezTo>
                  <a:cubicBezTo>
                    <a:pt x="346" y="2096"/>
                    <a:pt x="96" y="2286"/>
                    <a:pt x="215" y="2572"/>
                  </a:cubicBezTo>
                  <a:cubicBezTo>
                    <a:pt x="334" y="2846"/>
                    <a:pt x="239" y="3084"/>
                    <a:pt x="144" y="3322"/>
                  </a:cubicBezTo>
                  <a:cubicBezTo>
                    <a:pt x="1" y="3631"/>
                    <a:pt x="84" y="4001"/>
                    <a:pt x="286" y="4298"/>
                  </a:cubicBezTo>
                  <a:cubicBezTo>
                    <a:pt x="298" y="4191"/>
                    <a:pt x="239" y="4072"/>
                    <a:pt x="382" y="3989"/>
                  </a:cubicBezTo>
                  <a:cubicBezTo>
                    <a:pt x="441" y="4155"/>
                    <a:pt x="513" y="4298"/>
                    <a:pt x="572" y="4453"/>
                  </a:cubicBezTo>
                  <a:cubicBezTo>
                    <a:pt x="1001" y="4346"/>
                    <a:pt x="715" y="3953"/>
                    <a:pt x="870" y="3739"/>
                  </a:cubicBezTo>
                  <a:cubicBezTo>
                    <a:pt x="882" y="3584"/>
                    <a:pt x="882" y="3453"/>
                    <a:pt x="834" y="3322"/>
                  </a:cubicBezTo>
                  <a:cubicBezTo>
                    <a:pt x="810" y="3262"/>
                    <a:pt x="775" y="3203"/>
                    <a:pt x="739" y="3143"/>
                  </a:cubicBezTo>
                  <a:lnTo>
                    <a:pt x="739" y="2608"/>
                  </a:lnTo>
                  <a:cubicBezTo>
                    <a:pt x="775" y="2369"/>
                    <a:pt x="441" y="2036"/>
                    <a:pt x="858" y="1857"/>
                  </a:cubicBezTo>
                  <a:lnTo>
                    <a:pt x="882" y="1810"/>
                  </a:lnTo>
                  <a:lnTo>
                    <a:pt x="870" y="1774"/>
                  </a:lnTo>
                  <a:cubicBezTo>
                    <a:pt x="929" y="1667"/>
                    <a:pt x="882" y="1512"/>
                    <a:pt x="989" y="1429"/>
                  </a:cubicBezTo>
                  <a:lnTo>
                    <a:pt x="989" y="1012"/>
                  </a:lnTo>
                  <a:cubicBezTo>
                    <a:pt x="941" y="964"/>
                    <a:pt x="918" y="905"/>
                    <a:pt x="929" y="833"/>
                  </a:cubicBezTo>
                  <a:lnTo>
                    <a:pt x="929" y="833"/>
                  </a:lnTo>
                  <a:cubicBezTo>
                    <a:pt x="929" y="893"/>
                    <a:pt x="941" y="964"/>
                    <a:pt x="989" y="1012"/>
                  </a:cubicBezTo>
                  <a:cubicBezTo>
                    <a:pt x="1013" y="1012"/>
                    <a:pt x="1060" y="1012"/>
                    <a:pt x="1108" y="1000"/>
                  </a:cubicBezTo>
                  <a:cubicBezTo>
                    <a:pt x="1132" y="893"/>
                    <a:pt x="1156" y="786"/>
                    <a:pt x="1251" y="726"/>
                  </a:cubicBezTo>
                  <a:lnTo>
                    <a:pt x="1299" y="679"/>
                  </a:lnTo>
                  <a:lnTo>
                    <a:pt x="1299" y="619"/>
                  </a:lnTo>
                  <a:cubicBezTo>
                    <a:pt x="1334" y="476"/>
                    <a:pt x="1418" y="369"/>
                    <a:pt x="1537" y="286"/>
                  </a:cubicBezTo>
                  <a:lnTo>
                    <a:pt x="1584" y="155"/>
                  </a:lnTo>
                  <a:cubicBezTo>
                    <a:pt x="1429" y="107"/>
                    <a:pt x="1287" y="48"/>
                    <a:pt x="1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2"/>
            <p:cNvSpPr/>
            <p:nvPr/>
          </p:nvSpPr>
          <p:spPr>
            <a:xfrm>
              <a:off x="5139925" y="3685100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57" y="1"/>
                  </a:moveTo>
                  <a:lnTo>
                    <a:pt x="357" y="1"/>
                  </a:lnTo>
                  <a:cubicBezTo>
                    <a:pt x="179" y="36"/>
                    <a:pt x="0" y="84"/>
                    <a:pt x="203" y="298"/>
                  </a:cubicBezTo>
                  <a:cubicBezTo>
                    <a:pt x="262" y="203"/>
                    <a:pt x="310" y="108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2"/>
            <p:cNvSpPr/>
            <p:nvPr/>
          </p:nvSpPr>
          <p:spPr>
            <a:xfrm>
              <a:off x="5410200" y="3185650"/>
              <a:ext cx="36625" cy="14575"/>
            </a:xfrm>
            <a:custGeom>
              <a:avLst/>
              <a:gdLst/>
              <a:ahLst/>
              <a:cxnLst/>
              <a:rect l="l" t="t" r="r" b="b"/>
              <a:pathLst>
                <a:path w="1465" h="583" extrusionOk="0">
                  <a:moveTo>
                    <a:pt x="476" y="12"/>
                  </a:moveTo>
                  <a:cubicBezTo>
                    <a:pt x="286" y="60"/>
                    <a:pt x="24" y="0"/>
                    <a:pt x="0" y="322"/>
                  </a:cubicBezTo>
                  <a:cubicBezTo>
                    <a:pt x="331" y="429"/>
                    <a:pt x="656" y="582"/>
                    <a:pt x="995" y="582"/>
                  </a:cubicBezTo>
                  <a:cubicBezTo>
                    <a:pt x="1144" y="582"/>
                    <a:pt x="1296" y="553"/>
                    <a:pt x="1453" y="476"/>
                  </a:cubicBezTo>
                  <a:cubicBezTo>
                    <a:pt x="1464" y="381"/>
                    <a:pt x="1464" y="310"/>
                    <a:pt x="1464" y="214"/>
                  </a:cubicBezTo>
                  <a:cubicBezTo>
                    <a:pt x="1389" y="130"/>
                    <a:pt x="1293" y="112"/>
                    <a:pt x="1190" y="112"/>
                  </a:cubicBezTo>
                  <a:cubicBezTo>
                    <a:pt x="1116" y="112"/>
                    <a:pt x="1039" y="121"/>
                    <a:pt x="962" y="121"/>
                  </a:cubicBezTo>
                  <a:cubicBezTo>
                    <a:pt x="876" y="121"/>
                    <a:pt x="791" y="109"/>
                    <a:pt x="714" y="60"/>
                  </a:cubicBezTo>
                  <a:cubicBezTo>
                    <a:pt x="643" y="36"/>
                    <a:pt x="560" y="24"/>
                    <a:pt x="47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2"/>
            <p:cNvSpPr/>
            <p:nvPr/>
          </p:nvSpPr>
          <p:spPr>
            <a:xfrm>
              <a:off x="5432225" y="3251425"/>
              <a:ext cx="3300" cy="7475"/>
            </a:xfrm>
            <a:custGeom>
              <a:avLst/>
              <a:gdLst/>
              <a:ahLst/>
              <a:cxnLst/>
              <a:rect l="l" t="t" r="r" b="b"/>
              <a:pathLst>
                <a:path w="132" h="299" extrusionOk="0">
                  <a:moveTo>
                    <a:pt x="131" y="0"/>
                  </a:moveTo>
                  <a:lnTo>
                    <a:pt x="131" y="0"/>
                  </a:lnTo>
                  <a:cubicBezTo>
                    <a:pt x="36" y="60"/>
                    <a:pt x="0" y="167"/>
                    <a:pt x="0" y="298"/>
                  </a:cubicBezTo>
                  <a:cubicBezTo>
                    <a:pt x="119" y="215"/>
                    <a:pt x="131" y="119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2"/>
            <p:cNvSpPr/>
            <p:nvPr/>
          </p:nvSpPr>
          <p:spPr>
            <a:xfrm>
              <a:off x="5433400" y="3243975"/>
              <a:ext cx="2125" cy="3600"/>
            </a:xfrm>
            <a:custGeom>
              <a:avLst/>
              <a:gdLst/>
              <a:ahLst/>
              <a:cxnLst/>
              <a:rect l="l" t="t" r="r" b="b"/>
              <a:pathLst>
                <a:path w="85" h="144" extrusionOk="0">
                  <a:moveTo>
                    <a:pt x="84" y="1"/>
                  </a:moveTo>
                  <a:cubicBezTo>
                    <a:pt x="1" y="60"/>
                    <a:pt x="1" y="108"/>
                    <a:pt x="84" y="144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2"/>
            <p:cNvSpPr/>
            <p:nvPr/>
          </p:nvSpPr>
          <p:spPr>
            <a:xfrm>
              <a:off x="5314650" y="3850900"/>
              <a:ext cx="35425" cy="156600"/>
            </a:xfrm>
            <a:custGeom>
              <a:avLst/>
              <a:gdLst/>
              <a:ahLst/>
              <a:cxnLst/>
              <a:rect l="l" t="t" r="r" b="b"/>
              <a:pathLst>
                <a:path w="1417" h="6264" extrusionOk="0">
                  <a:moveTo>
                    <a:pt x="572" y="1"/>
                  </a:moveTo>
                  <a:cubicBezTo>
                    <a:pt x="476" y="382"/>
                    <a:pt x="369" y="751"/>
                    <a:pt x="286" y="1132"/>
                  </a:cubicBezTo>
                  <a:cubicBezTo>
                    <a:pt x="310" y="1155"/>
                    <a:pt x="345" y="1203"/>
                    <a:pt x="357" y="1251"/>
                  </a:cubicBezTo>
                  <a:cubicBezTo>
                    <a:pt x="369" y="1286"/>
                    <a:pt x="393" y="1346"/>
                    <a:pt x="393" y="1394"/>
                  </a:cubicBezTo>
                  <a:cubicBezTo>
                    <a:pt x="369" y="1465"/>
                    <a:pt x="333" y="1548"/>
                    <a:pt x="286" y="1608"/>
                  </a:cubicBezTo>
                  <a:cubicBezTo>
                    <a:pt x="214" y="1703"/>
                    <a:pt x="95" y="1798"/>
                    <a:pt x="72" y="1941"/>
                  </a:cubicBezTo>
                  <a:cubicBezTo>
                    <a:pt x="155" y="2025"/>
                    <a:pt x="167" y="2084"/>
                    <a:pt x="72" y="2156"/>
                  </a:cubicBezTo>
                  <a:cubicBezTo>
                    <a:pt x="48" y="2275"/>
                    <a:pt x="119" y="2417"/>
                    <a:pt x="0" y="2537"/>
                  </a:cubicBezTo>
                  <a:cubicBezTo>
                    <a:pt x="95" y="3275"/>
                    <a:pt x="333" y="3965"/>
                    <a:pt x="274" y="4715"/>
                  </a:cubicBezTo>
                  <a:cubicBezTo>
                    <a:pt x="274" y="4823"/>
                    <a:pt x="286" y="4906"/>
                    <a:pt x="286" y="5001"/>
                  </a:cubicBezTo>
                  <a:cubicBezTo>
                    <a:pt x="333" y="5037"/>
                    <a:pt x="357" y="5096"/>
                    <a:pt x="405" y="5144"/>
                  </a:cubicBezTo>
                  <a:cubicBezTo>
                    <a:pt x="369" y="5632"/>
                    <a:pt x="703" y="5930"/>
                    <a:pt x="1000" y="6263"/>
                  </a:cubicBezTo>
                  <a:cubicBezTo>
                    <a:pt x="1417" y="6251"/>
                    <a:pt x="1143" y="6013"/>
                    <a:pt x="1143" y="5858"/>
                  </a:cubicBezTo>
                  <a:lnTo>
                    <a:pt x="1143" y="5775"/>
                  </a:lnTo>
                  <a:cubicBezTo>
                    <a:pt x="1131" y="5716"/>
                    <a:pt x="1119" y="5656"/>
                    <a:pt x="1084" y="5608"/>
                  </a:cubicBezTo>
                  <a:cubicBezTo>
                    <a:pt x="1072" y="5549"/>
                    <a:pt x="1060" y="5489"/>
                    <a:pt x="1024" y="5442"/>
                  </a:cubicBezTo>
                  <a:lnTo>
                    <a:pt x="941" y="5180"/>
                  </a:lnTo>
                  <a:cubicBezTo>
                    <a:pt x="667" y="4287"/>
                    <a:pt x="512" y="3370"/>
                    <a:pt x="726" y="2441"/>
                  </a:cubicBezTo>
                  <a:cubicBezTo>
                    <a:pt x="726" y="2275"/>
                    <a:pt x="714" y="2120"/>
                    <a:pt x="762" y="1977"/>
                  </a:cubicBezTo>
                  <a:cubicBezTo>
                    <a:pt x="774" y="1917"/>
                    <a:pt x="810" y="1870"/>
                    <a:pt x="822" y="1810"/>
                  </a:cubicBezTo>
                  <a:cubicBezTo>
                    <a:pt x="869" y="1739"/>
                    <a:pt x="893" y="1644"/>
                    <a:pt x="929" y="1572"/>
                  </a:cubicBezTo>
                  <a:cubicBezTo>
                    <a:pt x="941" y="1525"/>
                    <a:pt x="953" y="1465"/>
                    <a:pt x="953" y="1405"/>
                  </a:cubicBezTo>
                  <a:cubicBezTo>
                    <a:pt x="953" y="1346"/>
                    <a:pt x="941" y="1286"/>
                    <a:pt x="905" y="1251"/>
                  </a:cubicBezTo>
                  <a:cubicBezTo>
                    <a:pt x="869" y="1167"/>
                    <a:pt x="845" y="1096"/>
                    <a:pt x="822" y="1024"/>
                  </a:cubicBezTo>
                  <a:cubicBezTo>
                    <a:pt x="810" y="965"/>
                    <a:pt x="762" y="893"/>
                    <a:pt x="774" y="810"/>
                  </a:cubicBezTo>
                  <a:cubicBezTo>
                    <a:pt x="786" y="774"/>
                    <a:pt x="822" y="727"/>
                    <a:pt x="845" y="691"/>
                  </a:cubicBezTo>
                  <a:lnTo>
                    <a:pt x="845" y="620"/>
                  </a:lnTo>
                  <a:lnTo>
                    <a:pt x="845" y="548"/>
                  </a:lnTo>
                  <a:cubicBezTo>
                    <a:pt x="786" y="501"/>
                    <a:pt x="762" y="441"/>
                    <a:pt x="714" y="393"/>
                  </a:cubicBezTo>
                  <a:cubicBezTo>
                    <a:pt x="703" y="251"/>
                    <a:pt x="750" y="84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2"/>
            <p:cNvSpPr/>
            <p:nvPr/>
          </p:nvSpPr>
          <p:spPr>
            <a:xfrm>
              <a:off x="5313150" y="3878575"/>
              <a:ext cx="14325" cy="35750"/>
            </a:xfrm>
            <a:custGeom>
              <a:avLst/>
              <a:gdLst/>
              <a:ahLst/>
              <a:cxnLst/>
              <a:rect l="l" t="t" r="r" b="b"/>
              <a:pathLst>
                <a:path w="573" h="1430" extrusionOk="0">
                  <a:moveTo>
                    <a:pt x="334" y="1"/>
                  </a:moveTo>
                  <a:cubicBezTo>
                    <a:pt x="108" y="453"/>
                    <a:pt x="1" y="929"/>
                    <a:pt x="48" y="1430"/>
                  </a:cubicBezTo>
                  <a:cubicBezTo>
                    <a:pt x="215" y="1346"/>
                    <a:pt x="167" y="1168"/>
                    <a:pt x="179" y="1013"/>
                  </a:cubicBezTo>
                  <a:cubicBezTo>
                    <a:pt x="227" y="977"/>
                    <a:pt x="227" y="929"/>
                    <a:pt x="179" y="882"/>
                  </a:cubicBezTo>
                  <a:cubicBezTo>
                    <a:pt x="227" y="751"/>
                    <a:pt x="310" y="656"/>
                    <a:pt x="453" y="596"/>
                  </a:cubicBezTo>
                  <a:cubicBezTo>
                    <a:pt x="572" y="477"/>
                    <a:pt x="524" y="334"/>
                    <a:pt x="548" y="191"/>
                  </a:cubicBezTo>
                  <a:cubicBezTo>
                    <a:pt x="536" y="120"/>
                    <a:pt x="524" y="60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2"/>
            <p:cNvSpPr/>
            <p:nvPr/>
          </p:nvSpPr>
          <p:spPr>
            <a:xfrm>
              <a:off x="5195275" y="3024300"/>
              <a:ext cx="42900" cy="131000"/>
            </a:xfrm>
            <a:custGeom>
              <a:avLst/>
              <a:gdLst/>
              <a:ahLst/>
              <a:cxnLst/>
              <a:rect l="l" t="t" r="r" b="b"/>
              <a:pathLst>
                <a:path w="1716" h="5240" extrusionOk="0">
                  <a:moveTo>
                    <a:pt x="1358" y="1"/>
                  </a:moveTo>
                  <a:cubicBezTo>
                    <a:pt x="1203" y="120"/>
                    <a:pt x="1334" y="370"/>
                    <a:pt x="1144" y="477"/>
                  </a:cubicBezTo>
                  <a:lnTo>
                    <a:pt x="1144" y="620"/>
                  </a:lnTo>
                  <a:cubicBezTo>
                    <a:pt x="1239" y="834"/>
                    <a:pt x="1060" y="1001"/>
                    <a:pt x="1013" y="1192"/>
                  </a:cubicBezTo>
                  <a:cubicBezTo>
                    <a:pt x="941" y="1942"/>
                    <a:pt x="620" y="2620"/>
                    <a:pt x="429" y="3335"/>
                  </a:cubicBezTo>
                  <a:cubicBezTo>
                    <a:pt x="358" y="3835"/>
                    <a:pt x="120" y="4275"/>
                    <a:pt x="144" y="4787"/>
                  </a:cubicBezTo>
                  <a:cubicBezTo>
                    <a:pt x="1" y="5002"/>
                    <a:pt x="144" y="5121"/>
                    <a:pt x="310" y="5240"/>
                  </a:cubicBezTo>
                  <a:cubicBezTo>
                    <a:pt x="822" y="3787"/>
                    <a:pt x="1370" y="2346"/>
                    <a:pt x="1596" y="799"/>
                  </a:cubicBezTo>
                  <a:cubicBezTo>
                    <a:pt x="1656" y="692"/>
                    <a:pt x="1608" y="561"/>
                    <a:pt x="1691" y="477"/>
                  </a:cubicBezTo>
                  <a:cubicBezTo>
                    <a:pt x="1691" y="418"/>
                    <a:pt x="1715" y="370"/>
                    <a:pt x="1715" y="334"/>
                  </a:cubicBezTo>
                  <a:cubicBezTo>
                    <a:pt x="1560" y="263"/>
                    <a:pt x="1596" y="25"/>
                    <a:pt x="1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2"/>
            <p:cNvSpPr/>
            <p:nvPr/>
          </p:nvSpPr>
          <p:spPr>
            <a:xfrm>
              <a:off x="5192300" y="3143975"/>
              <a:ext cx="11925" cy="17875"/>
            </a:xfrm>
            <a:custGeom>
              <a:avLst/>
              <a:gdLst/>
              <a:ahLst/>
              <a:cxnLst/>
              <a:rect l="l" t="t" r="r" b="b"/>
              <a:pathLst>
                <a:path w="477" h="715" extrusionOk="0">
                  <a:moveTo>
                    <a:pt x="263" y="0"/>
                  </a:moveTo>
                  <a:cubicBezTo>
                    <a:pt x="1" y="322"/>
                    <a:pt x="203" y="512"/>
                    <a:pt x="477" y="715"/>
                  </a:cubicBezTo>
                  <a:cubicBezTo>
                    <a:pt x="465" y="619"/>
                    <a:pt x="441" y="548"/>
                    <a:pt x="429" y="453"/>
                  </a:cubicBezTo>
                  <a:cubicBezTo>
                    <a:pt x="358" y="310"/>
                    <a:pt x="263" y="179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2"/>
            <p:cNvSpPr/>
            <p:nvPr/>
          </p:nvSpPr>
          <p:spPr>
            <a:xfrm>
              <a:off x="5201825" y="3168850"/>
              <a:ext cx="10150" cy="5625"/>
            </a:xfrm>
            <a:custGeom>
              <a:avLst/>
              <a:gdLst/>
              <a:ahLst/>
              <a:cxnLst/>
              <a:rect l="l" t="t" r="r" b="b"/>
              <a:pathLst>
                <a:path w="406" h="225" extrusionOk="0">
                  <a:moveTo>
                    <a:pt x="210" y="1"/>
                  </a:moveTo>
                  <a:cubicBezTo>
                    <a:pt x="146" y="1"/>
                    <a:pt x="76" y="30"/>
                    <a:pt x="1" y="77"/>
                  </a:cubicBezTo>
                  <a:cubicBezTo>
                    <a:pt x="94" y="160"/>
                    <a:pt x="187" y="224"/>
                    <a:pt x="295" y="224"/>
                  </a:cubicBezTo>
                  <a:cubicBezTo>
                    <a:pt x="312" y="224"/>
                    <a:pt x="329" y="223"/>
                    <a:pt x="346" y="220"/>
                  </a:cubicBezTo>
                  <a:cubicBezTo>
                    <a:pt x="382" y="220"/>
                    <a:pt x="405" y="136"/>
                    <a:pt x="394" y="113"/>
                  </a:cubicBezTo>
                  <a:cubicBezTo>
                    <a:pt x="339" y="33"/>
                    <a:pt x="278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2"/>
            <p:cNvSpPr/>
            <p:nvPr/>
          </p:nvSpPr>
          <p:spPr>
            <a:xfrm>
              <a:off x="5254525" y="3170750"/>
              <a:ext cx="72050" cy="18775"/>
            </a:xfrm>
            <a:custGeom>
              <a:avLst/>
              <a:gdLst/>
              <a:ahLst/>
              <a:cxnLst/>
              <a:rect l="l" t="t" r="r" b="b"/>
              <a:pathLst>
                <a:path w="2882" h="751" extrusionOk="0">
                  <a:moveTo>
                    <a:pt x="1691" y="1"/>
                  </a:moveTo>
                  <a:cubicBezTo>
                    <a:pt x="1605" y="1"/>
                    <a:pt x="1518" y="12"/>
                    <a:pt x="1429" y="37"/>
                  </a:cubicBezTo>
                  <a:cubicBezTo>
                    <a:pt x="964" y="60"/>
                    <a:pt x="500" y="72"/>
                    <a:pt x="60" y="108"/>
                  </a:cubicBezTo>
                  <a:cubicBezTo>
                    <a:pt x="0" y="203"/>
                    <a:pt x="12" y="287"/>
                    <a:pt x="83" y="370"/>
                  </a:cubicBezTo>
                  <a:lnTo>
                    <a:pt x="381" y="370"/>
                  </a:lnTo>
                  <a:cubicBezTo>
                    <a:pt x="699" y="370"/>
                    <a:pt x="1016" y="465"/>
                    <a:pt x="1334" y="465"/>
                  </a:cubicBezTo>
                  <a:cubicBezTo>
                    <a:pt x="1492" y="465"/>
                    <a:pt x="1651" y="441"/>
                    <a:pt x="1810" y="370"/>
                  </a:cubicBezTo>
                  <a:cubicBezTo>
                    <a:pt x="1917" y="632"/>
                    <a:pt x="2215" y="513"/>
                    <a:pt x="2381" y="668"/>
                  </a:cubicBezTo>
                  <a:cubicBezTo>
                    <a:pt x="2405" y="727"/>
                    <a:pt x="2453" y="751"/>
                    <a:pt x="2524" y="751"/>
                  </a:cubicBezTo>
                  <a:cubicBezTo>
                    <a:pt x="2881" y="584"/>
                    <a:pt x="2619" y="418"/>
                    <a:pt x="2524" y="227"/>
                  </a:cubicBezTo>
                  <a:cubicBezTo>
                    <a:pt x="2250" y="117"/>
                    <a:pt x="1976" y="1"/>
                    <a:pt x="1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2"/>
            <p:cNvSpPr/>
            <p:nvPr/>
          </p:nvSpPr>
          <p:spPr>
            <a:xfrm>
              <a:off x="5367625" y="3179650"/>
              <a:ext cx="32775" cy="4225"/>
            </a:xfrm>
            <a:custGeom>
              <a:avLst/>
              <a:gdLst/>
              <a:ahLst/>
              <a:cxnLst/>
              <a:rect l="l" t="t" r="r" b="b"/>
              <a:pathLst>
                <a:path w="1311" h="169" extrusionOk="0">
                  <a:moveTo>
                    <a:pt x="747" y="1"/>
                  </a:moveTo>
                  <a:cubicBezTo>
                    <a:pt x="578" y="1"/>
                    <a:pt x="408" y="17"/>
                    <a:pt x="240" y="17"/>
                  </a:cubicBezTo>
                  <a:cubicBezTo>
                    <a:pt x="159" y="17"/>
                    <a:pt x="79" y="13"/>
                    <a:pt x="0" y="2"/>
                  </a:cubicBezTo>
                  <a:lnTo>
                    <a:pt x="0" y="2"/>
                  </a:lnTo>
                  <a:cubicBezTo>
                    <a:pt x="150" y="131"/>
                    <a:pt x="311" y="163"/>
                    <a:pt x="477" y="163"/>
                  </a:cubicBezTo>
                  <a:cubicBezTo>
                    <a:pt x="636" y="163"/>
                    <a:pt x="798" y="134"/>
                    <a:pt x="957" y="134"/>
                  </a:cubicBezTo>
                  <a:cubicBezTo>
                    <a:pt x="1028" y="134"/>
                    <a:pt x="1098" y="140"/>
                    <a:pt x="1167" y="157"/>
                  </a:cubicBezTo>
                  <a:cubicBezTo>
                    <a:pt x="1203" y="169"/>
                    <a:pt x="1227" y="169"/>
                    <a:pt x="1262" y="169"/>
                  </a:cubicBezTo>
                  <a:cubicBezTo>
                    <a:pt x="1274" y="157"/>
                    <a:pt x="1286" y="133"/>
                    <a:pt x="1310" y="109"/>
                  </a:cubicBezTo>
                  <a:cubicBezTo>
                    <a:pt x="1129" y="21"/>
                    <a:pt x="939" y="1"/>
                    <a:pt x="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2"/>
            <p:cNvSpPr/>
            <p:nvPr/>
          </p:nvSpPr>
          <p:spPr>
            <a:xfrm>
              <a:off x="5392925" y="3184150"/>
              <a:ext cx="10750" cy="6425"/>
            </a:xfrm>
            <a:custGeom>
              <a:avLst/>
              <a:gdLst/>
              <a:ahLst/>
              <a:cxnLst/>
              <a:rect l="l" t="t" r="r" b="b"/>
              <a:pathLst>
                <a:path w="430" h="257" extrusionOk="0">
                  <a:moveTo>
                    <a:pt x="155" y="1"/>
                  </a:moveTo>
                  <a:cubicBezTo>
                    <a:pt x="120" y="72"/>
                    <a:pt x="60" y="155"/>
                    <a:pt x="0" y="251"/>
                  </a:cubicBezTo>
                  <a:cubicBezTo>
                    <a:pt x="23" y="245"/>
                    <a:pt x="47" y="243"/>
                    <a:pt x="71" y="243"/>
                  </a:cubicBezTo>
                  <a:cubicBezTo>
                    <a:pt x="131" y="243"/>
                    <a:pt x="194" y="256"/>
                    <a:pt x="253" y="256"/>
                  </a:cubicBezTo>
                  <a:cubicBezTo>
                    <a:pt x="317" y="256"/>
                    <a:pt x="378" y="241"/>
                    <a:pt x="429" y="179"/>
                  </a:cubicBezTo>
                  <a:cubicBezTo>
                    <a:pt x="429" y="155"/>
                    <a:pt x="310" y="60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2"/>
            <p:cNvSpPr/>
            <p:nvPr/>
          </p:nvSpPr>
          <p:spPr>
            <a:xfrm>
              <a:off x="6063550" y="4051825"/>
              <a:ext cx="21750" cy="7900"/>
            </a:xfrm>
            <a:custGeom>
              <a:avLst/>
              <a:gdLst/>
              <a:ahLst/>
              <a:cxnLst/>
              <a:rect l="l" t="t" r="r" b="b"/>
              <a:pathLst>
                <a:path w="870" h="316" extrusionOk="0">
                  <a:moveTo>
                    <a:pt x="560" y="0"/>
                  </a:moveTo>
                  <a:cubicBezTo>
                    <a:pt x="499" y="47"/>
                    <a:pt x="435" y="53"/>
                    <a:pt x="371" y="53"/>
                  </a:cubicBezTo>
                  <a:cubicBezTo>
                    <a:pt x="353" y="53"/>
                    <a:pt x="334" y="52"/>
                    <a:pt x="315" y="52"/>
                  </a:cubicBezTo>
                  <a:cubicBezTo>
                    <a:pt x="285" y="52"/>
                    <a:pt x="255" y="53"/>
                    <a:pt x="226" y="60"/>
                  </a:cubicBezTo>
                  <a:cubicBezTo>
                    <a:pt x="203" y="60"/>
                    <a:pt x="176" y="57"/>
                    <a:pt x="149" y="57"/>
                  </a:cubicBezTo>
                  <a:cubicBezTo>
                    <a:pt x="95" y="57"/>
                    <a:pt x="40" y="68"/>
                    <a:pt x="0" y="131"/>
                  </a:cubicBezTo>
                  <a:lnTo>
                    <a:pt x="0" y="262"/>
                  </a:lnTo>
                  <a:cubicBezTo>
                    <a:pt x="48" y="298"/>
                    <a:pt x="98" y="316"/>
                    <a:pt x="148" y="316"/>
                  </a:cubicBezTo>
                  <a:cubicBezTo>
                    <a:pt x="197" y="316"/>
                    <a:pt x="244" y="298"/>
                    <a:pt x="286" y="262"/>
                  </a:cubicBezTo>
                  <a:cubicBezTo>
                    <a:pt x="476" y="262"/>
                    <a:pt x="679" y="250"/>
                    <a:pt x="869" y="250"/>
                  </a:cubicBezTo>
                  <a:cubicBezTo>
                    <a:pt x="834" y="155"/>
                    <a:pt x="798" y="84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2"/>
            <p:cNvSpPr/>
            <p:nvPr/>
          </p:nvSpPr>
          <p:spPr>
            <a:xfrm>
              <a:off x="6063550" y="4058375"/>
              <a:ext cx="7150" cy="2925"/>
            </a:xfrm>
            <a:custGeom>
              <a:avLst/>
              <a:gdLst/>
              <a:ahLst/>
              <a:cxnLst/>
              <a:rect l="l" t="t" r="r" b="b"/>
              <a:pathLst>
                <a:path w="286" h="117" extrusionOk="0">
                  <a:moveTo>
                    <a:pt x="0" y="0"/>
                  </a:moveTo>
                  <a:cubicBezTo>
                    <a:pt x="48" y="78"/>
                    <a:pt x="93" y="116"/>
                    <a:pt x="139" y="116"/>
                  </a:cubicBezTo>
                  <a:cubicBezTo>
                    <a:pt x="185" y="116"/>
                    <a:pt x="232" y="78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2"/>
            <p:cNvSpPr/>
            <p:nvPr/>
          </p:nvSpPr>
          <p:spPr>
            <a:xfrm>
              <a:off x="6106700" y="4061350"/>
              <a:ext cx="3600" cy="2400"/>
            </a:xfrm>
            <a:custGeom>
              <a:avLst/>
              <a:gdLst/>
              <a:ahLst/>
              <a:cxnLst/>
              <a:rect l="l" t="t" r="r" b="b"/>
              <a:pathLst>
                <a:path w="144" h="96" extrusionOk="0">
                  <a:moveTo>
                    <a:pt x="1" y="0"/>
                  </a:moveTo>
                  <a:cubicBezTo>
                    <a:pt x="21" y="62"/>
                    <a:pt x="38" y="96"/>
                    <a:pt x="64" y="96"/>
                  </a:cubicBezTo>
                  <a:cubicBezTo>
                    <a:pt x="83" y="96"/>
                    <a:pt x="108" y="77"/>
                    <a:pt x="144" y="36"/>
                  </a:cubicBezTo>
                  <a:cubicBezTo>
                    <a:pt x="96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2"/>
            <p:cNvSpPr/>
            <p:nvPr/>
          </p:nvSpPr>
          <p:spPr>
            <a:xfrm>
              <a:off x="6085275" y="4057950"/>
              <a:ext cx="3300" cy="2350"/>
            </a:xfrm>
            <a:custGeom>
              <a:avLst/>
              <a:gdLst/>
              <a:ahLst/>
              <a:cxnLst/>
              <a:rect l="l" t="t" r="r" b="b"/>
              <a:pathLst>
                <a:path w="132" h="94" extrusionOk="0">
                  <a:moveTo>
                    <a:pt x="37" y="1"/>
                  </a:moveTo>
                  <a:cubicBezTo>
                    <a:pt x="25" y="1"/>
                    <a:pt x="13" y="2"/>
                    <a:pt x="0" y="5"/>
                  </a:cubicBezTo>
                  <a:cubicBezTo>
                    <a:pt x="13" y="64"/>
                    <a:pt x="33" y="94"/>
                    <a:pt x="58" y="94"/>
                  </a:cubicBezTo>
                  <a:cubicBezTo>
                    <a:pt x="80" y="94"/>
                    <a:pt x="104" y="73"/>
                    <a:pt x="131" y="29"/>
                  </a:cubicBezTo>
                  <a:cubicBezTo>
                    <a:pt x="96" y="12"/>
                    <a:pt x="68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2"/>
            <p:cNvSpPr/>
            <p:nvPr/>
          </p:nvSpPr>
          <p:spPr>
            <a:xfrm>
              <a:off x="5152725" y="3720950"/>
              <a:ext cx="50325" cy="74325"/>
            </a:xfrm>
            <a:custGeom>
              <a:avLst/>
              <a:gdLst/>
              <a:ahLst/>
              <a:cxnLst/>
              <a:rect l="l" t="t" r="r" b="b"/>
              <a:pathLst>
                <a:path w="2013" h="2973" extrusionOk="0">
                  <a:moveTo>
                    <a:pt x="828" y="0"/>
                  </a:moveTo>
                  <a:cubicBezTo>
                    <a:pt x="799" y="0"/>
                    <a:pt x="768" y="9"/>
                    <a:pt x="738" y="31"/>
                  </a:cubicBezTo>
                  <a:cubicBezTo>
                    <a:pt x="626" y="156"/>
                    <a:pt x="501" y="189"/>
                    <a:pt x="369" y="189"/>
                  </a:cubicBezTo>
                  <a:cubicBezTo>
                    <a:pt x="250" y="189"/>
                    <a:pt x="125" y="162"/>
                    <a:pt x="0" y="150"/>
                  </a:cubicBezTo>
                  <a:lnTo>
                    <a:pt x="0" y="317"/>
                  </a:lnTo>
                  <a:cubicBezTo>
                    <a:pt x="274" y="496"/>
                    <a:pt x="405" y="746"/>
                    <a:pt x="381" y="1103"/>
                  </a:cubicBezTo>
                  <a:cubicBezTo>
                    <a:pt x="345" y="1591"/>
                    <a:pt x="464" y="2067"/>
                    <a:pt x="536" y="2543"/>
                  </a:cubicBezTo>
                  <a:cubicBezTo>
                    <a:pt x="536" y="2579"/>
                    <a:pt x="524" y="2615"/>
                    <a:pt x="524" y="2651"/>
                  </a:cubicBezTo>
                  <a:cubicBezTo>
                    <a:pt x="584" y="2734"/>
                    <a:pt x="643" y="2817"/>
                    <a:pt x="703" y="2901"/>
                  </a:cubicBezTo>
                  <a:cubicBezTo>
                    <a:pt x="750" y="2948"/>
                    <a:pt x="810" y="2972"/>
                    <a:pt x="869" y="2972"/>
                  </a:cubicBezTo>
                  <a:cubicBezTo>
                    <a:pt x="929" y="2972"/>
                    <a:pt x="988" y="2948"/>
                    <a:pt x="1036" y="2901"/>
                  </a:cubicBezTo>
                  <a:cubicBezTo>
                    <a:pt x="1048" y="2877"/>
                    <a:pt x="1048" y="2841"/>
                    <a:pt x="1060" y="2817"/>
                  </a:cubicBezTo>
                  <a:cubicBezTo>
                    <a:pt x="1072" y="2698"/>
                    <a:pt x="1072" y="2579"/>
                    <a:pt x="1131" y="2472"/>
                  </a:cubicBezTo>
                  <a:cubicBezTo>
                    <a:pt x="1220" y="2353"/>
                    <a:pt x="1337" y="2335"/>
                    <a:pt x="1457" y="2335"/>
                  </a:cubicBezTo>
                  <a:cubicBezTo>
                    <a:pt x="1509" y="2335"/>
                    <a:pt x="1561" y="2338"/>
                    <a:pt x="1613" y="2338"/>
                  </a:cubicBezTo>
                  <a:cubicBezTo>
                    <a:pt x="1682" y="2338"/>
                    <a:pt x="1749" y="2333"/>
                    <a:pt x="1810" y="2305"/>
                  </a:cubicBezTo>
                  <a:cubicBezTo>
                    <a:pt x="1893" y="2282"/>
                    <a:pt x="1965" y="2234"/>
                    <a:pt x="2012" y="2139"/>
                  </a:cubicBezTo>
                  <a:cubicBezTo>
                    <a:pt x="2012" y="2020"/>
                    <a:pt x="1941" y="1936"/>
                    <a:pt x="1893" y="1829"/>
                  </a:cubicBezTo>
                  <a:cubicBezTo>
                    <a:pt x="1881" y="1770"/>
                    <a:pt x="1881" y="1722"/>
                    <a:pt x="1869" y="1662"/>
                  </a:cubicBezTo>
                  <a:lnTo>
                    <a:pt x="1869" y="1412"/>
                  </a:lnTo>
                  <a:cubicBezTo>
                    <a:pt x="1869" y="1341"/>
                    <a:pt x="1846" y="1246"/>
                    <a:pt x="1834" y="1162"/>
                  </a:cubicBezTo>
                  <a:cubicBezTo>
                    <a:pt x="1822" y="1103"/>
                    <a:pt x="1786" y="1043"/>
                    <a:pt x="1762" y="996"/>
                  </a:cubicBezTo>
                  <a:cubicBezTo>
                    <a:pt x="1715" y="972"/>
                    <a:pt x="1667" y="936"/>
                    <a:pt x="1607" y="912"/>
                  </a:cubicBezTo>
                  <a:cubicBezTo>
                    <a:pt x="1512" y="865"/>
                    <a:pt x="1405" y="829"/>
                    <a:pt x="1298" y="769"/>
                  </a:cubicBezTo>
                  <a:cubicBezTo>
                    <a:pt x="1131" y="698"/>
                    <a:pt x="1131" y="627"/>
                    <a:pt x="1298" y="567"/>
                  </a:cubicBezTo>
                  <a:cubicBezTo>
                    <a:pt x="1369" y="519"/>
                    <a:pt x="1429" y="460"/>
                    <a:pt x="1465" y="377"/>
                  </a:cubicBezTo>
                  <a:cubicBezTo>
                    <a:pt x="1453" y="234"/>
                    <a:pt x="1357" y="162"/>
                    <a:pt x="1250" y="115"/>
                  </a:cubicBezTo>
                  <a:cubicBezTo>
                    <a:pt x="1167" y="103"/>
                    <a:pt x="1095" y="91"/>
                    <a:pt x="1012" y="55"/>
                  </a:cubicBezTo>
                  <a:cubicBezTo>
                    <a:pt x="955" y="39"/>
                    <a:pt x="893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2"/>
            <p:cNvSpPr/>
            <p:nvPr/>
          </p:nvSpPr>
          <p:spPr>
            <a:xfrm>
              <a:off x="5148850" y="3738675"/>
              <a:ext cx="13425" cy="40225"/>
            </a:xfrm>
            <a:custGeom>
              <a:avLst/>
              <a:gdLst/>
              <a:ahLst/>
              <a:cxnLst/>
              <a:rect l="l" t="t" r="r" b="b"/>
              <a:pathLst>
                <a:path w="537" h="1609" extrusionOk="0">
                  <a:moveTo>
                    <a:pt x="143" y="1"/>
                  </a:moveTo>
                  <a:lnTo>
                    <a:pt x="143" y="1"/>
                  </a:lnTo>
                  <a:cubicBezTo>
                    <a:pt x="0" y="227"/>
                    <a:pt x="191" y="525"/>
                    <a:pt x="0" y="739"/>
                  </a:cubicBezTo>
                  <a:cubicBezTo>
                    <a:pt x="0" y="1096"/>
                    <a:pt x="131" y="1394"/>
                    <a:pt x="369" y="1608"/>
                  </a:cubicBezTo>
                  <a:cubicBezTo>
                    <a:pt x="441" y="1573"/>
                    <a:pt x="488" y="1513"/>
                    <a:pt x="500" y="1430"/>
                  </a:cubicBezTo>
                  <a:cubicBezTo>
                    <a:pt x="512" y="1180"/>
                    <a:pt x="488" y="930"/>
                    <a:pt x="453" y="680"/>
                  </a:cubicBezTo>
                  <a:cubicBezTo>
                    <a:pt x="441" y="418"/>
                    <a:pt x="536" y="96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2"/>
            <p:cNvSpPr/>
            <p:nvPr/>
          </p:nvSpPr>
          <p:spPr>
            <a:xfrm>
              <a:off x="5165525" y="3791375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560" y="0"/>
                  </a:moveTo>
                  <a:lnTo>
                    <a:pt x="476" y="36"/>
                  </a:lnTo>
                  <a:lnTo>
                    <a:pt x="488" y="60"/>
                  </a:lnTo>
                  <a:cubicBezTo>
                    <a:pt x="461" y="93"/>
                    <a:pt x="438" y="108"/>
                    <a:pt x="413" y="108"/>
                  </a:cubicBezTo>
                  <a:cubicBezTo>
                    <a:pt x="393" y="108"/>
                    <a:pt x="371" y="99"/>
                    <a:pt x="345" y="84"/>
                  </a:cubicBezTo>
                  <a:cubicBezTo>
                    <a:pt x="274" y="84"/>
                    <a:pt x="238" y="72"/>
                    <a:pt x="191" y="72"/>
                  </a:cubicBezTo>
                  <a:cubicBezTo>
                    <a:pt x="0" y="393"/>
                    <a:pt x="0" y="393"/>
                    <a:pt x="226" y="727"/>
                  </a:cubicBezTo>
                  <a:cubicBezTo>
                    <a:pt x="254" y="733"/>
                    <a:pt x="282" y="738"/>
                    <a:pt x="307" y="738"/>
                  </a:cubicBezTo>
                  <a:cubicBezTo>
                    <a:pt x="369" y="738"/>
                    <a:pt x="417" y="709"/>
                    <a:pt x="417" y="608"/>
                  </a:cubicBezTo>
                  <a:cubicBezTo>
                    <a:pt x="417" y="500"/>
                    <a:pt x="484" y="487"/>
                    <a:pt x="552" y="487"/>
                  </a:cubicBezTo>
                  <a:cubicBezTo>
                    <a:pt x="575" y="487"/>
                    <a:pt x="598" y="488"/>
                    <a:pt x="619" y="488"/>
                  </a:cubicBezTo>
                  <a:cubicBezTo>
                    <a:pt x="619" y="334"/>
                    <a:pt x="643" y="203"/>
                    <a:pt x="643" y="60"/>
                  </a:cubicBezTo>
                  <a:cubicBezTo>
                    <a:pt x="607" y="36"/>
                    <a:pt x="595" y="12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2"/>
            <p:cNvSpPr/>
            <p:nvPr/>
          </p:nvSpPr>
          <p:spPr>
            <a:xfrm>
              <a:off x="5158675" y="3778275"/>
              <a:ext cx="5675" cy="4775"/>
            </a:xfrm>
            <a:custGeom>
              <a:avLst/>
              <a:gdLst/>
              <a:ahLst/>
              <a:cxnLst/>
              <a:rect l="l" t="t" r="r" b="b"/>
              <a:pathLst>
                <a:path w="227" h="191" extrusionOk="0">
                  <a:moveTo>
                    <a:pt x="84" y="0"/>
                  </a:moveTo>
                  <a:cubicBezTo>
                    <a:pt x="48" y="0"/>
                    <a:pt x="24" y="12"/>
                    <a:pt x="0" y="24"/>
                  </a:cubicBezTo>
                  <a:cubicBezTo>
                    <a:pt x="48" y="72"/>
                    <a:pt x="107" y="131"/>
                    <a:pt x="155" y="191"/>
                  </a:cubicBezTo>
                  <a:cubicBezTo>
                    <a:pt x="167" y="167"/>
                    <a:pt x="179" y="143"/>
                    <a:pt x="226" y="119"/>
                  </a:cubicBezTo>
                  <a:cubicBezTo>
                    <a:pt x="203" y="48"/>
                    <a:pt x="155" y="12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2"/>
            <p:cNvSpPr/>
            <p:nvPr/>
          </p:nvSpPr>
          <p:spPr>
            <a:xfrm>
              <a:off x="5162550" y="3781475"/>
              <a:ext cx="4975" cy="5450"/>
            </a:xfrm>
            <a:custGeom>
              <a:avLst/>
              <a:gdLst/>
              <a:ahLst/>
              <a:cxnLst/>
              <a:rect l="l" t="t" r="r" b="b"/>
              <a:pathLst>
                <a:path w="199" h="218" extrusionOk="0">
                  <a:moveTo>
                    <a:pt x="86" y="1"/>
                  </a:moveTo>
                  <a:cubicBezTo>
                    <a:pt x="74" y="1"/>
                    <a:pt x="61" y="2"/>
                    <a:pt x="48" y="3"/>
                  </a:cubicBezTo>
                  <a:cubicBezTo>
                    <a:pt x="24" y="39"/>
                    <a:pt x="12" y="51"/>
                    <a:pt x="0" y="63"/>
                  </a:cubicBezTo>
                  <a:cubicBezTo>
                    <a:pt x="48" y="122"/>
                    <a:pt x="83" y="170"/>
                    <a:pt x="131" y="218"/>
                  </a:cubicBezTo>
                  <a:lnTo>
                    <a:pt x="179" y="158"/>
                  </a:lnTo>
                  <a:cubicBezTo>
                    <a:pt x="199" y="36"/>
                    <a:pt x="158" y="1"/>
                    <a:pt x="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2"/>
            <p:cNvSpPr/>
            <p:nvPr/>
          </p:nvSpPr>
          <p:spPr>
            <a:xfrm>
              <a:off x="5247375" y="3172575"/>
              <a:ext cx="8950" cy="7125"/>
            </a:xfrm>
            <a:custGeom>
              <a:avLst/>
              <a:gdLst/>
              <a:ahLst/>
              <a:cxnLst/>
              <a:rect l="l" t="t" r="r" b="b"/>
              <a:pathLst>
                <a:path w="358" h="285" extrusionOk="0">
                  <a:moveTo>
                    <a:pt x="158" y="1"/>
                  </a:moveTo>
                  <a:cubicBezTo>
                    <a:pt x="97" y="1"/>
                    <a:pt x="43" y="20"/>
                    <a:pt x="24" y="94"/>
                  </a:cubicBezTo>
                  <a:cubicBezTo>
                    <a:pt x="0" y="237"/>
                    <a:pt x="167" y="261"/>
                    <a:pt x="286" y="285"/>
                  </a:cubicBezTo>
                  <a:lnTo>
                    <a:pt x="357" y="285"/>
                  </a:lnTo>
                  <a:cubicBezTo>
                    <a:pt x="346" y="190"/>
                    <a:pt x="346" y="118"/>
                    <a:pt x="322" y="23"/>
                  </a:cubicBezTo>
                  <a:cubicBezTo>
                    <a:pt x="276" y="17"/>
                    <a:pt x="214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2"/>
            <p:cNvSpPr/>
            <p:nvPr/>
          </p:nvSpPr>
          <p:spPr>
            <a:xfrm>
              <a:off x="5184850" y="3780650"/>
              <a:ext cx="112250" cy="24750"/>
            </a:xfrm>
            <a:custGeom>
              <a:avLst/>
              <a:gdLst/>
              <a:ahLst/>
              <a:cxnLst/>
              <a:rect l="l" t="t" r="r" b="b"/>
              <a:pathLst>
                <a:path w="4490" h="990" extrusionOk="0">
                  <a:moveTo>
                    <a:pt x="287" y="1"/>
                  </a:moveTo>
                  <a:cubicBezTo>
                    <a:pt x="168" y="36"/>
                    <a:pt x="84" y="108"/>
                    <a:pt x="49" y="215"/>
                  </a:cubicBezTo>
                  <a:cubicBezTo>
                    <a:pt x="1" y="453"/>
                    <a:pt x="168" y="620"/>
                    <a:pt x="287" y="798"/>
                  </a:cubicBezTo>
                  <a:cubicBezTo>
                    <a:pt x="322" y="798"/>
                    <a:pt x="382" y="810"/>
                    <a:pt x="430" y="822"/>
                  </a:cubicBezTo>
                  <a:cubicBezTo>
                    <a:pt x="477" y="822"/>
                    <a:pt x="501" y="810"/>
                    <a:pt x="537" y="810"/>
                  </a:cubicBezTo>
                  <a:cubicBezTo>
                    <a:pt x="799" y="775"/>
                    <a:pt x="1061" y="775"/>
                    <a:pt x="1323" y="775"/>
                  </a:cubicBezTo>
                  <a:cubicBezTo>
                    <a:pt x="1470" y="767"/>
                    <a:pt x="1623" y="708"/>
                    <a:pt x="1774" y="708"/>
                  </a:cubicBezTo>
                  <a:cubicBezTo>
                    <a:pt x="1854" y="708"/>
                    <a:pt x="1935" y="725"/>
                    <a:pt x="2013" y="775"/>
                  </a:cubicBezTo>
                  <a:cubicBezTo>
                    <a:pt x="2275" y="798"/>
                    <a:pt x="2561" y="798"/>
                    <a:pt x="2823" y="810"/>
                  </a:cubicBezTo>
                  <a:cubicBezTo>
                    <a:pt x="2927" y="847"/>
                    <a:pt x="3034" y="857"/>
                    <a:pt x="3143" y="857"/>
                  </a:cubicBezTo>
                  <a:cubicBezTo>
                    <a:pt x="3254" y="857"/>
                    <a:pt x="3367" y="847"/>
                    <a:pt x="3480" y="847"/>
                  </a:cubicBezTo>
                  <a:cubicBezTo>
                    <a:pt x="3612" y="847"/>
                    <a:pt x="3743" y="860"/>
                    <a:pt x="3871" y="917"/>
                  </a:cubicBezTo>
                  <a:cubicBezTo>
                    <a:pt x="3954" y="917"/>
                    <a:pt x="4037" y="929"/>
                    <a:pt x="4121" y="941"/>
                  </a:cubicBezTo>
                  <a:cubicBezTo>
                    <a:pt x="4178" y="967"/>
                    <a:pt x="4254" y="989"/>
                    <a:pt x="4316" y="989"/>
                  </a:cubicBezTo>
                  <a:cubicBezTo>
                    <a:pt x="4370" y="989"/>
                    <a:pt x="4414" y="973"/>
                    <a:pt x="4430" y="929"/>
                  </a:cubicBezTo>
                  <a:cubicBezTo>
                    <a:pt x="4490" y="644"/>
                    <a:pt x="4228" y="644"/>
                    <a:pt x="4061" y="548"/>
                  </a:cubicBezTo>
                  <a:cubicBezTo>
                    <a:pt x="3942" y="501"/>
                    <a:pt x="3835" y="489"/>
                    <a:pt x="3716" y="465"/>
                  </a:cubicBezTo>
                  <a:cubicBezTo>
                    <a:pt x="3418" y="453"/>
                    <a:pt x="3120" y="465"/>
                    <a:pt x="2847" y="358"/>
                  </a:cubicBezTo>
                  <a:cubicBezTo>
                    <a:pt x="2585" y="298"/>
                    <a:pt x="2323" y="298"/>
                    <a:pt x="2073" y="298"/>
                  </a:cubicBezTo>
                  <a:cubicBezTo>
                    <a:pt x="2019" y="304"/>
                    <a:pt x="1966" y="307"/>
                    <a:pt x="1914" y="307"/>
                  </a:cubicBezTo>
                  <a:cubicBezTo>
                    <a:pt x="1756" y="307"/>
                    <a:pt x="1602" y="280"/>
                    <a:pt x="1442" y="227"/>
                  </a:cubicBezTo>
                  <a:cubicBezTo>
                    <a:pt x="1061" y="108"/>
                    <a:pt x="680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2"/>
            <p:cNvSpPr/>
            <p:nvPr/>
          </p:nvSpPr>
          <p:spPr>
            <a:xfrm>
              <a:off x="5179500" y="3784425"/>
              <a:ext cx="12825" cy="25425"/>
            </a:xfrm>
            <a:custGeom>
              <a:avLst/>
              <a:gdLst/>
              <a:ahLst/>
              <a:cxnLst/>
              <a:rect l="l" t="t" r="r" b="b"/>
              <a:pathLst>
                <a:path w="513" h="1017" extrusionOk="0">
                  <a:moveTo>
                    <a:pt x="232" y="0"/>
                  </a:moveTo>
                  <a:cubicBezTo>
                    <a:pt x="221" y="0"/>
                    <a:pt x="212" y="2"/>
                    <a:pt x="203" y="4"/>
                  </a:cubicBezTo>
                  <a:cubicBezTo>
                    <a:pt x="96" y="100"/>
                    <a:pt x="1" y="183"/>
                    <a:pt x="84" y="338"/>
                  </a:cubicBezTo>
                  <a:lnTo>
                    <a:pt x="84" y="350"/>
                  </a:lnTo>
                  <a:cubicBezTo>
                    <a:pt x="513" y="421"/>
                    <a:pt x="24" y="886"/>
                    <a:pt x="358" y="1016"/>
                  </a:cubicBezTo>
                  <a:cubicBezTo>
                    <a:pt x="405" y="886"/>
                    <a:pt x="453" y="743"/>
                    <a:pt x="501" y="635"/>
                  </a:cubicBezTo>
                  <a:cubicBezTo>
                    <a:pt x="441" y="433"/>
                    <a:pt x="394" y="243"/>
                    <a:pt x="346" y="52"/>
                  </a:cubicBezTo>
                  <a:cubicBezTo>
                    <a:pt x="310" y="16"/>
                    <a:pt x="266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2"/>
            <p:cNvSpPr/>
            <p:nvPr/>
          </p:nvSpPr>
          <p:spPr>
            <a:xfrm>
              <a:off x="5202725" y="3811025"/>
              <a:ext cx="7175" cy="5950"/>
            </a:xfrm>
            <a:custGeom>
              <a:avLst/>
              <a:gdLst/>
              <a:ahLst/>
              <a:cxnLst/>
              <a:rect l="l" t="t" r="r" b="b"/>
              <a:pathLst>
                <a:path w="287" h="238" extrusionOk="0">
                  <a:moveTo>
                    <a:pt x="0" y="0"/>
                  </a:moveTo>
                  <a:cubicBezTo>
                    <a:pt x="16" y="119"/>
                    <a:pt x="37" y="237"/>
                    <a:pt x="116" y="237"/>
                  </a:cubicBezTo>
                  <a:cubicBezTo>
                    <a:pt x="156" y="237"/>
                    <a:pt x="210" y="207"/>
                    <a:pt x="286" y="131"/>
                  </a:cubicBezTo>
                  <a:cubicBezTo>
                    <a:pt x="191" y="83"/>
                    <a:pt x="84" y="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2"/>
            <p:cNvSpPr/>
            <p:nvPr/>
          </p:nvSpPr>
          <p:spPr>
            <a:xfrm>
              <a:off x="5198850" y="3802675"/>
              <a:ext cx="3900" cy="8375"/>
            </a:xfrm>
            <a:custGeom>
              <a:avLst/>
              <a:gdLst/>
              <a:ahLst/>
              <a:cxnLst/>
              <a:rect l="l" t="t" r="r" b="b"/>
              <a:pathLst>
                <a:path w="156" h="335" extrusionOk="0">
                  <a:moveTo>
                    <a:pt x="48" y="1"/>
                  </a:moveTo>
                  <a:lnTo>
                    <a:pt x="1" y="48"/>
                  </a:lnTo>
                  <a:cubicBezTo>
                    <a:pt x="24" y="167"/>
                    <a:pt x="36" y="275"/>
                    <a:pt x="155" y="334"/>
                  </a:cubicBezTo>
                  <a:lnTo>
                    <a:pt x="155" y="4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2"/>
            <p:cNvSpPr/>
            <p:nvPr/>
          </p:nvSpPr>
          <p:spPr>
            <a:xfrm>
              <a:off x="5195575" y="3799250"/>
              <a:ext cx="5375" cy="4650"/>
            </a:xfrm>
            <a:custGeom>
              <a:avLst/>
              <a:gdLst/>
              <a:ahLst/>
              <a:cxnLst/>
              <a:rect l="l" t="t" r="r" b="b"/>
              <a:pathLst>
                <a:path w="215" h="186" extrusionOk="0">
                  <a:moveTo>
                    <a:pt x="69" y="0"/>
                  </a:moveTo>
                  <a:cubicBezTo>
                    <a:pt x="51" y="0"/>
                    <a:pt x="32" y="3"/>
                    <a:pt x="13" y="7"/>
                  </a:cubicBezTo>
                  <a:cubicBezTo>
                    <a:pt x="13" y="42"/>
                    <a:pt x="13" y="54"/>
                    <a:pt x="1" y="78"/>
                  </a:cubicBezTo>
                  <a:cubicBezTo>
                    <a:pt x="48" y="114"/>
                    <a:pt x="96" y="150"/>
                    <a:pt x="132" y="185"/>
                  </a:cubicBezTo>
                  <a:cubicBezTo>
                    <a:pt x="191" y="138"/>
                    <a:pt x="215" y="102"/>
                    <a:pt x="179" y="42"/>
                  </a:cubicBezTo>
                  <a:cubicBezTo>
                    <a:pt x="140" y="11"/>
                    <a:pt x="105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2"/>
            <p:cNvSpPr/>
            <p:nvPr/>
          </p:nvSpPr>
          <p:spPr>
            <a:xfrm>
              <a:off x="5288750" y="2867750"/>
              <a:ext cx="47050" cy="41225"/>
            </a:xfrm>
            <a:custGeom>
              <a:avLst/>
              <a:gdLst/>
              <a:ahLst/>
              <a:cxnLst/>
              <a:rect l="l" t="t" r="r" b="b"/>
              <a:pathLst>
                <a:path w="1882" h="1649" extrusionOk="0">
                  <a:moveTo>
                    <a:pt x="1727" y="0"/>
                  </a:moveTo>
                  <a:cubicBezTo>
                    <a:pt x="1679" y="0"/>
                    <a:pt x="1631" y="0"/>
                    <a:pt x="1584" y="60"/>
                  </a:cubicBezTo>
                  <a:cubicBezTo>
                    <a:pt x="1548" y="107"/>
                    <a:pt x="1489" y="131"/>
                    <a:pt x="1441" y="191"/>
                  </a:cubicBezTo>
                  <a:cubicBezTo>
                    <a:pt x="1393" y="191"/>
                    <a:pt x="1346" y="215"/>
                    <a:pt x="1322" y="226"/>
                  </a:cubicBezTo>
                  <a:cubicBezTo>
                    <a:pt x="1310" y="250"/>
                    <a:pt x="1286" y="286"/>
                    <a:pt x="1286" y="334"/>
                  </a:cubicBezTo>
                  <a:cubicBezTo>
                    <a:pt x="1250" y="369"/>
                    <a:pt x="1203" y="417"/>
                    <a:pt x="1143" y="453"/>
                  </a:cubicBezTo>
                  <a:lnTo>
                    <a:pt x="869" y="488"/>
                  </a:lnTo>
                  <a:cubicBezTo>
                    <a:pt x="834" y="536"/>
                    <a:pt x="774" y="584"/>
                    <a:pt x="727" y="631"/>
                  </a:cubicBezTo>
                  <a:lnTo>
                    <a:pt x="572" y="774"/>
                  </a:lnTo>
                  <a:lnTo>
                    <a:pt x="441" y="905"/>
                  </a:lnTo>
                  <a:cubicBezTo>
                    <a:pt x="417" y="1143"/>
                    <a:pt x="215" y="1179"/>
                    <a:pt x="24" y="1203"/>
                  </a:cubicBezTo>
                  <a:cubicBezTo>
                    <a:pt x="12" y="1250"/>
                    <a:pt x="0" y="1274"/>
                    <a:pt x="0" y="1322"/>
                  </a:cubicBezTo>
                  <a:cubicBezTo>
                    <a:pt x="131" y="1369"/>
                    <a:pt x="215" y="1453"/>
                    <a:pt x="262" y="1596"/>
                  </a:cubicBezTo>
                  <a:cubicBezTo>
                    <a:pt x="290" y="1630"/>
                    <a:pt x="322" y="1649"/>
                    <a:pt x="358" y="1649"/>
                  </a:cubicBezTo>
                  <a:cubicBezTo>
                    <a:pt x="383" y="1649"/>
                    <a:pt x="411" y="1639"/>
                    <a:pt x="441" y="1620"/>
                  </a:cubicBezTo>
                  <a:cubicBezTo>
                    <a:pt x="475" y="1539"/>
                    <a:pt x="510" y="1481"/>
                    <a:pt x="597" y="1477"/>
                  </a:cubicBezTo>
                  <a:lnTo>
                    <a:pt x="597" y="1477"/>
                  </a:lnTo>
                  <a:cubicBezTo>
                    <a:pt x="596" y="1481"/>
                    <a:pt x="596" y="1485"/>
                    <a:pt x="596" y="1489"/>
                  </a:cubicBezTo>
                  <a:lnTo>
                    <a:pt x="607" y="1477"/>
                  </a:lnTo>
                  <a:cubicBezTo>
                    <a:pt x="604" y="1477"/>
                    <a:pt x="600" y="1477"/>
                    <a:pt x="597" y="1477"/>
                  </a:cubicBezTo>
                  <a:lnTo>
                    <a:pt x="597" y="1477"/>
                  </a:lnTo>
                  <a:cubicBezTo>
                    <a:pt x="618" y="1359"/>
                    <a:pt x="776" y="1379"/>
                    <a:pt x="834" y="1298"/>
                  </a:cubicBezTo>
                  <a:lnTo>
                    <a:pt x="846" y="1274"/>
                  </a:lnTo>
                  <a:cubicBezTo>
                    <a:pt x="905" y="1250"/>
                    <a:pt x="953" y="1203"/>
                    <a:pt x="977" y="1143"/>
                  </a:cubicBezTo>
                  <a:lnTo>
                    <a:pt x="988" y="1131"/>
                  </a:lnTo>
                  <a:cubicBezTo>
                    <a:pt x="1048" y="1084"/>
                    <a:pt x="1096" y="1036"/>
                    <a:pt x="1143" y="1000"/>
                  </a:cubicBezTo>
                  <a:cubicBezTo>
                    <a:pt x="1191" y="953"/>
                    <a:pt x="1227" y="905"/>
                    <a:pt x="1286" y="869"/>
                  </a:cubicBezTo>
                  <a:cubicBezTo>
                    <a:pt x="1322" y="810"/>
                    <a:pt x="1381" y="762"/>
                    <a:pt x="1429" y="715"/>
                  </a:cubicBezTo>
                  <a:cubicBezTo>
                    <a:pt x="1465" y="667"/>
                    <a:pt x="1512" y="631"/>
                    <a:pt x="1572" y="584"/>
                  </a:cubicBezTo>
                  <a:cubicBezTo>
                    <a:pt x="1620" y="524"/>
                    <a:pt x="1679" y="465"/>
                    <a:pt x="1762" y="465"/>
                  </a:cubicBezTo>
                  <a:cubicBezTo>
                    <a:pt x="1846" y="453"/>
                    <a:pt x="1881" y="405"/>
                    <a:pt x="1881" y="334"/>
                  </a:cubicBezTo>
                  <a:cubicBezTo>
                    <a:pt x="1762" y="250"/>
                    <a:pt x="1727" y="131"/>
                    <a:pt x="1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2"/>
            <p:cNvSpPr/>
            <p:nvPr/>
          </p:nvSpPr>
          <p:spPr>
            <a:xfrm>
              <a:off x="5281900" y="2906725"/>
              <a:ext cx="18175" cy="15525"/>
            </a:xfrm>
            <a:custGeom>
              <a:avLst/>
              <a:gdLst/>
              <a:ahLst/>
              <a:cxnLst/>
              <a:rect l="l" t="t" r="r" b="b"/>
              <a:pathLst>
                <a:path w="727" h="621" extrusionOk="0">
                  <a:moveTo>
                    <a:pt x="548" y="1"/>
                  </a:moveTo>
                  <a:cubicBezTo>
                    <a:pt x="346" y="180"/>
                    <a:pt x="96" y="311"/>
                    <a:pt x="0" y="620"/>
                  </a:cubicBezTo>
                  <a:cubicBezTo>
                    <a:pt x="298" y="501"/>
                    <a:pt x="524" y="275"/>
                    <a:pt x="727" y="37"/>
                  </a:cubicBezTo>
                  <a:cubicBezTo>
                    <a:pt x="667" y="37"/>
                    <a:pt x="608" y="25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2"/>
            <p:cNvSpPr/>
            <p:nvPr/>
          </p:nvSpPr>
          <p:spPr>
            <a:xfrm>
              <a:off x="5722725" y="4028900"/>
              <a:ext cx="11050" cy="7475"/>
            </a:xfrm>
            <a:custGeom>
              <a:avLst/>
              <a:gdLst/>
              <a:ahLst/>
              <a:cxnLst/>
              <a:rect l="l" t="t" r="r" b="b"/>
              <a:pathLst>
                <a:path w="442" h="299" extrusionOk="0">
                  <a:moveTo>
                    <a:pt x="255" y="1"/>
                  </a:moveTo>
                  <a:cubicBezTo>
                    <a:pt x="172" y="1"/>
                    <a:pt x="90" y="20"/>
                    <a:pt x="1" y="48"/>
                  </a:cubicBezTo>
                  <a:lnTo>
                    <a:pt x="1" y="298"/>
                  </a:lnTo>
                  <a:lnTo>
                    <a:pt x="286" y="298"/>
                  </a:lnTo>
                  <a:cubicBezTo>
                    <a:pt x="334" y="262"/>
                    <a:pt x="441" y="262"/>
                    <a:pt x="441" y="167"/>
                  </a:cubicBezTo>
                  <a:lnTo>
                    <a:pt x="441" y="36"/>
                  </a:lnTo>
                  <a:cubicBezTo>
                    <a:pt x="376" y="11"/>
                    <a:pt x="315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2"/>
            <p:cNvSpPr/>
            <p:nvPr/>
          </p:nvSpPr>
          <p:spPr>
            <a:xfrm>
              <a:off x="5729875" y="4033375"/>
              <a:ext cx="7175" cy="4725"/>
            </a:xfrm>
            <a:custGeom>
              <a:avLst/>
              <a:gdLst/>
              <a:ahLst/>
              <a:cxnLst/>
              <a:rect l="l" t="t" r="r" b="b"/>
              <a:pathLst>
                <a:path w="287" h="189" extrusionOk="0">
                  <a:moveTo>
                    <a:pt x="155" y="0"/>
                  </a:moveTo>
                  <a:cubicBezTo>
                    <a:pt x="96" y="48"/>
                    <a:pt x="48" y="95"/>
                    <a:pt x="0" y="143"/>
                  </a:cubicBezTo>
                  <a:cubicBezTo>
                    <a:pt x="48" y="143"/>
                    <a:pt x="96" y="143"/>
                    <a:pt x="155" y="155"/>
                  </a:cubicBezTo>
                  <a:cubicBezTo>
                    <a:pt x="155" y="167"/>
                    <a:pt x="167" y="167"/>
                    <a:pt x="191" y="179"/>
                  </a:cubicBezTo>
                  <a:cubicBezTo>
                    <a:pt x="201" y="186"/>
                    <a:pt x="211" y="189"/>
                    <a:pt x="220" y="189"/>
                  </a:cubicBezTo>
                  <a:cubicBezTo>
                    <a:pt x="242" y="189"/>
                    <a:pt x="261" y="172"/>
                    <a:pt x="286" y="155"/>
                  </a:cubicBezTo>
                  <a:cubicBezTo>
                    <a:pt x="238" y="95"/>
                    <a:pt x="191" y="48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2"/>
            <p:cNvSpPr/>
            <p:nvPr/>
          </p:nvSpPr>
          <p:spPr>
            <a:xfrm>
              <a:off x="5733750" y="4036925"/>
              <a:ext cx="3575" cy="1825"/>
            </a:xfrm>
            <a:custGeom>
              <a:avLst/>
              <a:gdLst/>
              <a:ahLst/>
              <a:cxnLst/>
              <a:rect l="l" t="t" r="r" b="b"/>
              <a:pathLst>
                <a:path w="143" h="73" extrusionOk="0">
                  <a:moveTo>
                    <a:pt x="0" y="1"/>
                  </a:moveTo>
                  <a:cubicBezTo>
                    <a:pt x="18" y="49"/>
                    <a:pt x="39" y="72"/>
                    <a:pt x="63" y="72"/>
                  </a:cubicBezTo>
                  <a:cubicBezTo>
                    <a:pt x="86" y="72"/>
                    <a:pt x="113" y="49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2"/>
            <p:cNvSpPr/>
            <p:nvPr/>
          </p:nvSpPr>
          <p:spPr>
            <a:xfrm>
              <a:off x="5712000" y="4036925"/>
              <a:ext cx="3900" cy="1825"/>
            </a:xfrm>
            <a:custGeom>
              <a:avLst/>
              <a:gdLst/>
              <a:ahLst/>
              <a:cxnLst/>
              <a:rect l="l" t="t" r="r" b="b"/>
              <a:pathLst>
                <a:path w="156" h="73" extrusionOk="0">
                  <a:moveTo>
                    <a:pt x="1" y="1"/>
                  </a:moveTo>
                  <a:cubicBezTo>
                    <a:pt x="25" y="49"/>
                    <a:pt x="49" y="72"/>
                    <a:pt x="74" y="72"/>
                  </a:cubicBezTo>
                  <a:cubicBezTo>
                    <a:pt x="99" y="72"/>
                    <a:pt x="126" y="49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2"/>
            <p:cNvSpPr/>
            <p:nvPr/>
          </p:nvSpPr>
          <p:spPr>
            <a:xfrm>
              <a:off x="6134100" y="4061850"/>
              <a:ext cx="29775" cy="5275"/>
            </a:xfrm>
            <a:custGeom>
              <a:avLst/>
              <a:gdLst/>
              <a:ahLst/>
              <a:cxnLst/>
              <a:rect l="l" t="t" r="r" b="b"/>
              <a:pathLst>
                <a:path w="1191" h="211" extrusionOk="0">
                  <a:moveTo>
                    <a:pt x="654" y="0"/>
                  </a:moveTo>
                  <a:cubicBezTo>
                    <a:pt x="465" y="0"/>
                    <a:pt x="276" y="30"/>
                    <a:pt x="90" y="30"/>
                  </a:cubicBezTo>
                  <a:cubicBezTo>
                    <a:pt x="60" y="30"/>
                    <a:pt x="30" y="30"/>
                    <a:pt x="0" y="28"/>
                  </a:cubicBezTo>
                  <a:lnTo>
                    <a:pt x="0" y="28"/>
                  </a:lnTo>
                  <a:cubicBezTo>
                    <a:pt x="60" y="52"/>
                    <a:pt x="131" y="99"/>
                    <a:pt x="179" y="147"/>
                  </a:cubicBezTo>
                  <a:cubicBezTo>
                    <a:pt x="179" y="159"/>
                    <a:pt x="191" y="195"/>
                    <a:pt x="214" y="206"/>
                  </a:cubicBezTo>
                  <a:cubicBezTo>
                    <a:pt x="223" y="209"/>
                    <a:pt x="231" y="211"/>
                    <a:pt x="238" y="211"/>
                  </a:cubicBezTo>
                  <a:cubicBezTo>
                    <a:pt x="263" y="211"/>
                    <a:pt x="285" y="195"/>
                    <a:pt x="321" y="159"/>
                  </a:cubicBezTo>
                  <a:cubicBezTo>
                    <a:pt x="619" y="147"/>
                    <a:pt x="905" y="147"/>
                    <a:pt x="1191" y="135"/>
                  </a:cubicBezTo>
                  <a:cubicBezTo>
                    <a:pt x="1013" y="28"/>
                    <a:pt x="834" y="0"/>
                    <a:pt x="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2"/>
            <p:cNvSpPr/>
            <p:nvPr/>
          </p:nvSpPr>
          <p:spPr>
            <a:xfrm>
              <a:off x="6135450" y="4065500"/>
              <a:ext cx="10575" cy="11025"/>
            </a:xfrm>
            <a:custGeom>
              <a:avLst/>
              <a:gdLst/>
              <a:ahLst/>
              <a:cxnLst/>
              <a:rect l="l" t="t" r="r" b="b"/>
              <a:pathLst>
                <a:path w="423" h="441" extrusionOk="0">
                  <a:moveTo>
                    <a:pt x="137" y="1"/>
                  </a:moveTo>
                  <a:cubicBezTo>
                    <a:pt x="126" y="182"/>
                    <a:pt x="0" y="440"/>
                    <a:pt x="300" y="440"/>
                  </a:cubicBezTo>
                  <a:cubicBezTo>
                    <a:pt x="335" y="440"/>
                    <a:pt x="375" y="437"/>
                    <a:pt x="422" y="430"/>
                  </a:cubicBezTo>
                  <a:cubicBezTo>
                    <a:pt x="375" y="299"/>
                    <a:pt x="327" y="144"/>
                    <a:pt x="279" y="13"/>
                  </a:cubicBezTo>
                  <a:cubicBezTo>
                    <a:pt x="244" y="13"/>
                    <a:pt x="184" y="1"/>
                    <a:pt x="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2"/>
            <p:cNvSpPr/>
            <p:nvPr/>
          </p:nvSpPr>
          <p:spPr>
            <a:xfrm>
              <a:off x="5220275" y="3039800"/>
              <a:ext cx="9850" cy="14300"/>
            </a:xfrm>
            <a:custGeom>
              <a:avLst/>
              <a:gdLst/>
              <a:ahLst/>
              <a:cxnLst/>
              <a:rect l="l" t="t" r="r" b="b"/>
              <a:pathLst>
                <a:path w="394" h="572" extrusionOk="0">
                  <a:moveTo>
                    <a:pt x="156" y="0"/>
                  </a:moveTo>
                  <a:lnTo>
                    <a:pt x="156" y="0"/>
                  </a:lnTo>
                  <a:cubicBezTo>
                    <a:pt x="60" y="179"/>
                    <a:pt x="1" y="369"/>
                    <a:pt x="25" y="572"/>
                  </a:cubicBezTo>
                  <a:cubicBezTo>
                    <a:pt x="144" y="393"/>
                    <a:pt x="394" y="262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2"/>
            <p:cNvSpPr/>
            <p:nvPr/>
          </p:nvSpPr>
          <p:spPr>
            <a:xfrm>
              <a:off x="5299450" y="3179675"/>
              <a:ext cx="14025" cy="9550"/>
            </a:xfrm>
            <a:custGeom>
              <a:avLst/>
              <a:gdLst/>
              <a:ahLst/>
              <a:cxnLst/>
              <a:rect l="l" t="t" r="r" b="b"/>
              <a:pathLst>
                <a:path w="561" h="382" extrusionOk="0">
                  <a:moveTo>
                    <a:pt x="1" y="1"/>
                  </a:moveTo>
                  <a:lnTo>
                    <a:pt x="1" y="1"/>
                  </a:lnTo>
                  <a:cubicBezTo>
                    <a:pt x="49" y="382"/>
                    <a:pt x="346" y="251"/>
                    <a:pt x="560" y="299"/>
                  </a:cubicBezTo>
                  <a:cubicBezTo>
                    <a:pt x="430" y="84"/>
                    <a:pt x="179" y="13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2"/>
            <p:cNvSpPr/>
            <p:nvPr/>
          </p:nvSpPr>
          <p:spPr>
            <a:xfrm>
              <a:off x="6124575" y="4067000"/>
              <a:ext cx="6550" cy="7400"/>
            </a:xfrm>
            <a:custGeom>
              <a:avLst/>
              <a:gdLst/>
              <a:ahLst/>
              <a:cxnLst/>
              <a:rect l="l" t="t" r="r" b="b"/>
              <a:pathLst>
                <a:path w="262" h="296" extrusionOk="0">
                  <a:moveTo>
                    <a:pt x="179" y="0"/>
                  </a:moveTo>
                  <a:cubicBezTo>
                    <a:pt x="48" y="24"/>
                    <a:pt x="24" y="84"/>
                    <a:pt x="0" y="143"/>
                  </a:cubicBezTo>
                  <a:cubicBezTo>
                    <a:pt x="20" y="232"/>
                    <a:pt x="63" y="295"/>
                    <a:pt x="131" y="295"/>
                  </a:cubicBezTo>
                  <a:cubicBezTo>
                    <a:pt x="146" y="295"/>
                    <a:pt x="162" y="293"/>
                    <a:pt x="179" y="286"/>
                  </a:cubicBezTo>
                  <a:cubicBezTo>
                    <a:pt x="226" y="262"/>
                    <a:pt x="262" y="179"/>
                    <a:pt x="262" y="120"/>
                  </a:cubicBezTo>
                  <a:cubicBezTo>
                    <a:pt x="262" y="48"/>
                    <a:pt x="214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2"/>
            <p:cNvSpPr/>
            <p:nvPr/>
          </p:nvSpPr>
          <p:spPr>
            <a:xfrm>
              <a:off x="5360475" y="3996675"/>
              <a:ext cx="51225" cy="13875"/>
            </a:xfrm>
            <a:custGeom>
              <a:avLst/>
              <a:gdLst/>
              <a:ahLst/>
              <a:cxnLst/>
              <a:rect l="l" t="t" r="r" b="b"/>
              <a:pathLst>
                <a:path w="2049" h="555" extrusionOk="0">
                  <a:moveTo>
                    <a:pt x="1576" y="0"/>
                  </a:moveTo>
                  <a:cubicBezTo>
                    <a:pt x="1439" y="0"/>
                    <a:pt x="1296" y="29"/>
                    <a:pt x="1156" y="39"/>
                  </a:cubicBezTo>
                  <a:cubicBezTo>
                    <a:pt x="786" y="206"/>
                    <a:pt x="322" y="4"/>
                    <a:pt x="1" y="325"/>
                  </a:cubicBezTo>
                  <a:cubicBezTo>
                    <a:pt x="48" y="373"/>
                    <a:pt x="108" y="420"/>
                    <a:pt x="144" y="456"/>
                  </a:cubicBezTo>
                  <a:cubicBezTo>
                    <a:pt x="224" y="436"/>
                    <a:pt x="304" y="420"/>
                    <a:pt x="388" y="420"/>
                  </a:cubicBezTo>
                  <a:cubicBezTo>
                    <a:pt x="454" y="420"/>
                    <a:pt x="523" y="430"/>
                    <a:pt x="596" y="456"/>
                  </a:cubicBezTo>
                  <a:cubicBezTo>
                    <a:pt x="703" y="516"/>
                    <a:pt x="811" y="554"/>
                    <a:pt x="921" y="554"/>
                  </a:cubicBezTo>
                  <a:cubicBezTo>
                    <a:pt x="1005" y="554"/>
                    <a:pt x="1091" y="532"/>
                    <a:pt x="1179" y="480"/>
                  </a:cubicBezTo>
                  <a:cubicBezTo>
                    <a:pt x="1190" y="472"/>
                    <a:pt x="1203" y="470"/>
                    <a:pt x="1216" y="470"/>
                  </a:cubicBezTo>
                  <a:cubicBezTo>
                    <a:pt x="1245" y="470"/>
                    <a:pt x="1277" y="484"/>
                    <a:pt x="1310" y="492"/>
                  </a:cubicBezTo>
                  <a:lnTo>
                    <a:pt x="1310" y="420"/>
                  </a:lnTo>
                  <a:cubicBezTo>
                    <a:pt x="1364" y="394"/>
                    <a:pt x="1422" y="385"/>
                    <a:pt x="1481" y="385"/>
                  </a:cubicBezTo>
                  <a:cubicBezTo>
                    <a:pt x="1572" y="385"/>
                    <a:pt x="1667" y="404"/>
                    <a:pt x="1757" y="404"/>
                  </a:cubicBezTo>
                  <a:cubicBezTo>
                    <a:pt x="1868" y="404"/>
                    <a:pt x="1972" y="375"/>
                    <a:pt x="2049" y="242"/>
                  </a:cubicBezTo>
                  <a:cubicBezTo>
                    <a:pt x="1915" y="48"/>
                    <a:pt x="1751" y="0"/>
                    <a:pt x="1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2"/>
            <p:cNvSpPr/>
            <p:nvPr/>
          </p:nvSpPr>
          <p:spPr>
            <a:xfrm>
              <a:off x="5375075" y="4008075"/>
              <a:ext cx="14300" cy="6425"/>
            </a:xfrm>
            <a:custGeom>
              <a:avLst/>
              <a:gdLst/>
              <a:ahLst/>
              <a:cxnLst/>
              <a:rect l="l" t="t" r="r" b="b"/>
              <a:pathLst>
                <a:path w="572" h="257" extrusionOk="0">
                  <a:moveTo>
                    <a:pt x="0" y="0"/>
                  </a:moveTo>
                  <a:cubicBezTo>
                    <a:pt x="123" y="61"/>
                    <a:pt x="241" y="256"/>
                    <a:pt x="363" y="256"/>
                  </a:cubicBezTo>
                  <a:cubicBezTo>
                    <a:pt x="431" y="256"/>
                    <a:pt x="500" y="197"/>
                    <a:pt x="572" y="24"/>
                  </a:cubicBezTo>
                  <a:cubicBezTo>
                    <a:pt x="381" y="24"/>
                    <a:pt x="19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2"/>
            <p:cNvSpPr/>
            <p:nvPr/>
          </p:nvSpPr>
          <p:spPr>
            <a:xfrm>
              <a:off x="5338450" y="3828575"/>
              <a:ext cx="76825" cy="39625"/>
            </a:xfrm>
            <a:custGeom>
              <a:avLst/>
              <a:gdLst/>
              <a:ahLst/>
              <a:cxnLst/>
              <a:rect l="l" t="t" r="r" b="b"/>
              <a:pathLst>
                <a:path w="3073" h="1585" extrusionOk="0">
                  <a:moveTo>
                    <a:pt x="24" y="1"/>
                  </a:moveTo>
                  <a:lnTo>
                    <a:pt x="24" y="1"/>
                  </a:lnTo>
                  <a:cubicBezTo>
                    <a:pt x="167" y="203"/>
                    <a:pt x="179" y="477"/>
                    <a:pt x="72" y="810"/>
                  </a:cubicBezTo>
                  <a:cubicBezTo>
                    <a:pt x="60" y="846"/>
                    <a:pt x="48" y="858"/>
                    <a:pt x="24" y="870"/>
                  </a:cubicBezTo>
                  <a:cubicBezTo>
                    <a:pt x="13" y="1036"/>
                    <a:pt x="1" y="1203"/>
                    <a:pt x="167" y="1310"/>
                  </a:cubicBezTo>
                  <a:cubicBezTo>
                    <a:pt x="167" y="1429"/>
                    <a:pt x="179" y="1525"/>
                    <a:pt x="298" y="1584"/>
                  </a:cubicBezTo>
                  <a:cubicBezTo>
                    <a:pt x="346" y="1548"/>
                    <a:pt x="394" y="1489"/>
                    <a:pt x="429" y="1441"/>
                  </a:cubicBezTo>
                  <a:cubicBezTo>
                    <a:pt x="596" y="1215"/>
                    <a:pt x="810" y="1025"/>
                    <a:pt x="1025" y="846"/>
                  </a:cubicBezTo>
                  <a:cubicBezTo>
                    <a:pt x="1072" y="784"/>
                    <a:pt x="1134" y="770"/>
                    <a:pt x="1199" y="770"/>
                  </a:cubicBezTo>
                  <a:cubicBezTo>
                    <a:pt x="1252" y="770"/>
                    <a:pt x="1308" y="779"/>
                    <a:pt x="1360" y="779"/>
                  </a:cubicBezTo>
                  <a:cubicBezTo>
                    <a:pt x="1402" y="779"/>
                    <a:pt x="1442" y="773"/>
                    <a:pt x="1477" y="751"/>
                  </a:cubicBezTo>
                  <a:cubicBezTo>
                    <a:pt x="1468" y="618"/>
                    <a:pt x="1446" y="484"/>
                    <a:pt x="1554" y="484"/>
                  </a:cubicBezTo>
                  <a:cubicBezTo>
                    <a:pt x="1590" y="484"/>
                    <a:pt x="1642" y="500"/>
                    <a:pt x="1715" y="536"/>
                  </a:cubicBezTo>
                  <a:cubicBezTo>
                    <a:pt x="1768" y="559"/>
                    <a:pt x="1835" y="567"/>
                    <a:pt x="1908" y="567"/>
                  </a:cubicBezTo>
                  <a:cubicBezTo>
                    <a:pt x="1949" y="567"/>
                    <a:pt x="1993" y="565"/>
                    <a:pt x="2037" y="560"/>
                  </a:cubicBezTo>
                  <a:lnTo>
                    <a:pt x="2310" y="513"/>
                  </a:lnTo>
                  <a:lnTo>
                    <a:pt x="2572" y="513"/>
                  </a:lnTo>
                  <a:cubicBezTo>
                    <a:pt x="2775" y="489"/>
                    <a:pt x="2953" y="477"/>
                    <a:pt x="3072" y="298"/>
                  </a:cubicBezTo>
                  <a:cubicBezTo>
                    <a:pt x="2048" y="132"/>
                    <a:pt x="1060" y="12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2"/>
            <p:cNvSpPr/>
            <p:nvPr/>
          </p:nvSpPr>
          <p:spPr>
            <a:xfrm>
              <a:off x="5308975" y="3825000"/>
              <a:ext cx="50350" cy="25325"/>
            </a:xfrm>
            <a:custGeom>
              <a:avLst/>
              <a:gdLst/>
              <a:ahLst/>
              <a:cxnLst/>
              <a:rect l="l" t="t" r="r" b="b"/>
              <a:pathLst>
                <a:path w="2014" h="1013" extrusionOk="0">
                  <a:moveTo>
                    <a:pt x="60" y="1"/>
                  </a:moveTo>
                  <a:cubicBezTo>
                    <a:pt x="1" y="60"/>
                    <a:pt x="1" y="108"/>
                    <a:pt x="60" y="155"/>
                  </a:cubicBezTo>
                  <a:cubicBezTo>
                    <a:pt x="334" y="358"/>
                    <a:pt x="775" y="203"/>
                    <a:pt x="941" y="620"/>
                  </a:cubicBezTo>
                  <a:cubicBezTo>
                    <a:pt x="956" y="619"/>
                    <a:pt x="970" y="618"/>
                    <a:pt x="982" y="618"/>
                  </a:cubicBezTo>
                  <a:cubicBezTo>
                    <a:pt x="1245" y="618"/>
                    <a:pt x="1181" y="842"/>
                    <a:pt x="1215" y="1013"/>
                  </a:cubicBezTo>
                  <a:cubicBezTo>
                    <a:pt x="1334" y="596"/>
                    <a:pt x="1727" y="715"/>
                    <a:pt x="2013" y="620"/>
                  </a:cubicBezTo>
                  <a:cubicBezTo>
                    <a:pt x="1870" y="203"/>
                    <a:pt x="1394" y="441"/>
                    <a:pt x="1215" y="144"/>
                  </a:cubicBezTo>
                  <a:cubicBezTo>
                    <a:pt x="822" y="96"/>
                    <a:pt x="441" y="48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2"/>
            <p:cNvSpPr/>
            <p:nvPr/>
          </p:nvSpPr>
          <p:spPr>
            <a:xfrm>
              <a:off x="5329525" y="3868175"/>
              <a:ext cx="9250" cy="15600"/>
            </a:xfrm>
            <a:custGeom>
              <a:avLst/>
              <a:gdLst/>
              <a:ahLst/>
              <a:cxnLst/>
              <a:rect l="l" t="t" r="r" b="b"/>
              <a:pathLst>
                <a:path w="370" h="624" extrusionOk="0">
                  <a:moveTo>
                    <a:pt x="96" y="0"/>
                  </a:moveTo>
                  <a:cubicBezTo>
                    <a:pt x="12" y="95"/>
                    <a:pt x="0" y="202"/>
                    <a:pt x="72" y="286"/>
                  </a:cubicBezTo>
                  <a:cubicBezTo>
                    <a:pt x="96" y="405"/>
                    <a:pt x="108" y="512"/>
                    <a:pt x="227" y="572"/>
                  </a:cubicBezTo>
                  <a:cubicBezTo>
                    <a:pt x="227" y="583"/>
                    <a:pt x="239" y="595"/>
                    <a:pt x="274" y="619"/>
                  </a:cubicBezTo>
                  <a:cubicBezTo>
                    <a:pt x="280" y="622"/>
                    <a:pt x="286" y="624"/>
                    <a:pt x="293" y="624"/>
                  </a:cubicBezTo>
                  <a:cubicBezTo>
                    <a:pt x="314" y="624"/>
                    <a:pt x="339" y="608"/>
                    <a:pt x="358" y="572"/>
                  </a:cubicBezTo>
                  <a:lnTo>
                    <a:pt x="370" y="572"/>
                  </a:lnTo>
                  <a:cubicBezTo>
                    <a:pt x="370" y="381"/>
                    <a:pt x="358" y="167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2"/>
            <p:cNvSpPr/>
            <p:nvPr/>
          </p:nvSpPr>
          <p:spPr>
            <a:xfrm>
              <a:off x="5332200" y="3860725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1" y="0"/>
                  </a:moveTo>
                  <a:lnTo>
                    <a:pt x="1" y="0"/>
                  </a:lnTo>
                  <a:cubicBezTo>
                    <a:pt x="48" y="60"/>
                    <a:pt x="84" y="108"/>
                    <a:pt x="132" y="155"/>
                  </a:cubicBezTo>
                  <a:cubicBezTo>
                    <a:pt x="84" y="108"/>
                    <a:pt x="48" y="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2"/>
            <p:cNvSpPr/>
            <p:nvPr/>
          </p:nvSpPr>
          <p:spPr>
            <a:xfrm>
              <a:off x="5665275" y="4037225"/>
              <a:ext cx="6875" cy="2375"/>
            </a:xfrm>
            <a:custGeom>
              <a:avLst/>
              <a:gdLst/>
              <a:ahLst/>
              <a:cxnLst/>
              <a:rect l="l" t="t" r="r" b="b"/>
              <a:pathLst>
                <a:path w="275" h="95" extrusionOk="0">
                  <a:moveTo>
                    <a:pt x="1" y="1"/>
                  </a:moveTo>
                  <a:cubicBezTo>
                    <a:pt x="47" y="65"/>
                    <a:pt x="94" y="95"/>
                    <a:pt x="139" y="95"/>
                  </a:cubicBezTo>
                  <a:cubicBezTo>
                    <a:pt x="186" y="95"/>
                    <a:pt x="232" y="62"/>
                    <a:pt x="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2"/>
            <p:cNvSpPr/>
            <p:nvPr/>
          </p:nvSpPr>
          <p:spPr>
            <a:xfrm>
              <a:off x="5652775" y="4033375"/>
              <a:ext cx="10150" cy="3575"/>
            </a:xfrm>
            <a:custGeom>
              <a:avLst/>
              <a:gdLst/>
              <a:ahLst/>
              <a:cxnLst/>
              <a:rect l="l" t="t" r="r" b="b"/>
              <a:pathLst>
                <a:path w="406" h="143" extrusionOk="0">
                  <a:moveTo>
                    <a:pt x="84" y="0"/>
                  </a:moveTo>
                  <a:cubicBezTo>
                    <a:pt x="1" y="48"/>
                    <a:pt x="1" y="95"/>
                    <a:pt x="84" y="143"/>
                  </a:cubicBezTo>
                  <a:lnTo>
                    <a:pt x="382" y="143"/>
                  </a:lnTo>
                  <a:cubicBezTo>
                    <a:pt x="405" y="95"/>
                    <a:pt x="405" y="48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2"/>
            <p:cNvSpPr/>
            <p:nvPr/>
          </p:nvSpPr>
          <p:spPr>
            <a:xfrm>
              <a:off x="5646825" y="4033375"/>
              <a:ext cx="8050" cy="3575"/>
            </a:xfrm>
            <a:custGeom>
              <a:avLst/>
              <a:gdLst/>
              <a:ahLst/>
              <a:cxnLst/>
              <a:rect l="l" t="t" r="r" b="b"/>
              <a:pathLst>
                <a:path w="322" h="143" extrusionOk="0">
                  <a:moveTo>
                    <a:pt x="0" y="0"/>
                  </a:moveTo>
                  <a:cubicBezTo>
                    <a:pt x="84" y="107"/>
                    <a:pt x="179" y="143"/>
                    <a:pt x="298" y="143"/>
                  </a:cubicBezTo>
                  <a:cubicBezTo>
                    <a:pt x="322" y="95"/>
                    <a:pt x="322" y="48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2"/>
            <p:cNvSpPr/>
            <p:nvPr/>
          </p:nvSpPr>
          <p:spPr>
            <a:xfrm>
              <a:off x="5661400" y="4033375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48"/>
                    <a:pt x="13" y="95"/>
                    <a:pt x="13" y="143"/>
                  </a:cubicBezTo>
                  <a:cubicBezTo>
                    <a:pt x="60" y="143"/>
                    <a:pt x="108" y="143"/>
                    <a:pt x="156" y="155"/>
                  </a:cubicBezTo>
                  <a:cubicBezTo>
                    <a:pt x="108" y="95"/>
                    <a:pt x="49" y="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2"/>
            <p:cNvSpPr/>
            <p:nvPr/>
          </p:nvSpPr>
          <p:spPr>
            <a:xfrm>
              <a:off x="5686700" y="4036925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" y="132"/>
                  </a:moveTo>
                  <a:cubicBezTo>
                    <a:pt x="49" y="84"/>
                    <a:pt x="108" y="37"/>
                    <a:pt x="156" y="1"/>
                  </a:cubicBezTo>
                  <a:cubicBezTo>
                    <a:pt x="108" y="37"/>
                    <a:pt x="49" y="84"/>
                    <a:pt x="1" y="1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2"/>
            <p:cNvSpPr/>
            <p:nvPr/>
          </p:nvSpPr>
          <p:spPr>
            <a:xfrm>
              <a:off x="5676000" y="4036925"/>
              <a:ext cx="3600" cy="3000"/>
            </a:xfrm>
            <a:custGeom>
              <a:avLst/>
              <a:gdLst/>
              <a:ahLst/>
              <a:cxnLst/>
              <a:rect l="l" t="t" r="r" b="b"/>
              <a:pathLst>
                <a:path w="144" h="120" extrusionOk="0">
                  <a:moveTo>
                    <a:pt x="0" y="1"/>
                  </a:moveTo>
                  <a:cubicBezTo>
                    <a:pt x="22" y="17"/>
                    <a:pt x="47" y="34"/>
                    <a:pt x="70" y="51"/>
                  </a:cubicBezTo>
                  <a:lnTo>
                    <a:pt x="70" y="51"/>
                  </a:lnTo>
                  <a:cubicBezTo>
                    <a:pt x="49" y="34"/>
                    <a:pt x="26" y="16"/>
                    <a:pt x="0" y="1"/>
                  </a:cubicBezTo>
                  <a:close/>
                  <a:moveTo>
                    <a:pt x="70" y="51"/>
                  </a:moveTo>
                  <a:cubicBezTo>
                    <a:pt x="98" y="75"/>
                    <a:pt x="123" y="100"/>
                    <a:pt x="143" y="120"/>
                  </a:cubicBezTo>
                  <a:cubicBezTo>
                    <a:pt x="124" y="94"/>
                    <a:pt x="98" y="72"/>
                    <a:pt x="70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2"/>
            <p:cNvSpPr/>
            <p:nvPr/>
          </p:nvSpPr>
          <p:spPr>
            <a:xfrm>
              <a:off x="5672725" y="4035225"/>
              <a:ext cx="3600" cy="1725"/>
            </a:xfrm>
            <a:custGeom>
              <a:avLst/>
              <a:gdLst/>
              <a:ahLst/>
              <a:cxnLst/>
              <a:rect l="l" t="t" r="r" b="b"/>
              <a:pathLst>
                <a:path w="144" h="69" extrusionOk="0">
                  <a:moveTo>
                    <a:pt x="66" y="0"/>
                  </a:moveTo>
                  <a:cubicBezTo>
                    <a:pt x="38" y="0"/>
                    <a:pt x="9" y="25"/>
                    <a:pt x="0" y="69"/>
                  </a:cubicBezTo>
                  <a:lnTo>
                    <a:pt x="143" y="69"/>
                  </a:lnTo>
                  <a:cubicBezTo>
                    <a:pt x="131" y="45"/>
                    <a:pt x="119" y="21"/>
                    <a:pt x="96" y="9"/>
                  </a:cubicBezTo>
                  <a:cubicBezTo>
                    <a:pt x="86" y="3"/>
                    <a:pt x="76" y="0"/>
                    <a:pt x="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2"/>
            <p:cNvSpPr/>
            <p:nvPr/>
          </p:nvSpPr>
          <p:spPr>
            <a:xfrm>
              <a:off x="5694150" y="4036925"/>
              <a:ext cx="3900" cy="1825"/>
            </a:xfrm>
            <a:custGeom>
              <a:avLst/>
              <a:gdLst/>
              <a:ahLst/>
              <a:cxnLst/>
              <a:rect l="l" t="t" r="r" b="b"/>
              <a:pathLst>
                <a:path w="156" h="73" extrusionOk="0">
                  <a:moveTo>
                    <a:pt x="1" y="1"/>
                  </a:moveTo>
                  <a:cubicBezTo>
                    <a:pt x="24" y="49"/>
                    <a:pt x="48" y="72"/>
                    <a:pt x="73" y="72"/>
                  </a:cubicBezTo>
                  <a:cubicBezTo>
                    <a:pt x="99" y="72"/>
                    <a:pt x="126" y="49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2"/>
            <p:cNvSpPr/>
            <p:nvPr/>
          </p:nvSpPr>
          <p:spPr>
            <a:xfrm>
              <a:off x="5917400" y="4046750"/>
              <a:ext cx="31275" cy="14850"/>
            </a:xfrm>
            <a:custGeom>
              <a:avLst/>
              <a:gdLst/>
              <a:ahLst/>
              <a:cxnLst/>
              <a:rect l="l" t="t" r="r" b="b"/>
              <a:pathLst>
                <a:path w="1251" h="594" extrusionOk="0">
                  <a:moveTo>
                    <a:pt x="298" y="1"/>
                  </a:moveTo>
                  <a:cubicBezTo>
                    <a:pt x="167" y="48"/>
                    <a:pt x="0" y="60"/>
                    <a:pt x="0" y="239"/>
                  </a:cubicBezTo>
                  <a:cubicBezTo>
                    <a:pt x="0" y="441"/>
                    <a:pt x="155" y="453"/>
                    <a:pt x="298" y="465"/>
                  </a:cubicBezTo>
                  <a:cubicBezTo>
                    <a:pt x="339" y="471"/>
                    <a:pt x="381" y="472"/>
                    <a:pt x="423" y="472"/>
                  </a:cubicBezTo>
                  <a:cubicBezTo>
                    <a:pt x="520" y="472"/>
                    <a:pt x="620" y="462"/>
                    <a:pt x="718" y="462"/>
                  </a:cubicBezTo>
                  <a:cubicBezTo>
                    <a:pt x="858" y="462"/>
                    <a:pt x="994" y="483"/>
                    <a:pt x="1119" y="584"/>
                  </a:cubicBezTo>
                  <a:cubicBezTo>
                    <a:pt x="1131" y="590"/>
                    <a:pt x="1149" y="593"/>
                    <a:pt x="1169" y="593"/>
                  </a:cubicBezTo>
                  <a:cubicBezTo>
                    <a:pt x="1188" y="593"/>
                    <a:pt x="1209" y="590"/>
                    <a:pt x="1227" y="584"/>
                  </a:cubicBezTo>
                  <a:cubicBezTo>
                    <a:pt x="1239" y="406"/>
                    <a:pt x="1239" y="239"/>
                    <a:pt x="1250" y="60"/>
                  </a:cubicBezTo>
                  <a:cubicBezTo>
                    <a:pt x="1076" y="13"/>
                    <a:pt x="894" y="8"/>
                    <a:pt x="713" y="8"/>
                  </a:cubicBezTo>
                  <a:cubicBezTo>
                    <a:pt x="659" y="8"/>
                    <a:pt x="606" y="8"/>
                    <a:pt x="553" y="8"/>
                  </a:cubicBezTo>
                  <a:cubicBezTo>
                    <a:pt x="467" y="8"/>
                    <a:pt x="381" y="7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2"/>
            <p:cNvSpPr/>
            <p:nvPr/>
          </p:nvSpPr>
          <p:spPr>
            <a:xfrm>
              <a:off x="5883175" y="4044375"/>
              <a:ext cx="29175" cy="13725"/>
            </a:xfrm>
            <a:custGeom>
              <a:avLst/>
              <a:gdLst/>
              <a:ahLst/>
              <a:cxnLst/>
              <a:rect l="l" t="t" r="r" b="b"/>
              <a:pathLst>
                <a:path w="1167" h="549" extrusionOk="0">
                  <a:moveTo>
                    <a:pt x="48" y="1"/>
                  </a:moveTo>
                  <a:cubicBezTo>
                    <a:pt x="0" y="263"/>
                    <a:pt x="95" y="429"/>
                    <a:pt x="405" y="429"/>
                  </a:cubicBezTo>
                  <a:cubicBezTo>
                    <a:pt x="488" y="441"/>
                    <a:pt x="572" y="501"/>
                    <a:pt x="655" y="524"/>
                  </a:cubicBezTo>
                  <a:cubicBezTo>
                    <a:pt x="726" y="524"/>
                    <a:pt x="786" y="548"/>
                    <a:pt x="869" y="548"/>
                  </a:cubicBezTo>
                  <a:cubicBezTo>
                    <a:pt x="1012" y="548"/>
                    <a:pt x="1167" y="513"/>
                    <a:pt x="1167" y="334"/>
                  </a:cubicBezTo>
                  <a:cubicBezTo>
                    <a:pt x="1167" y="203"/>
                    <a:pt x="1048" y="155"/>
                    <a:pt x="929" y="143"/>
                  </a:cubicBezTo>
                  <a:cubicBezTo>
                    <a:pt x="774" y="132"/>
                    <a:pt x="595" y="155"/>
                    <a:pt x="476" y="12"/>
                  </a:cubicBezTo>
                  <a:cubicBezTo>
                    <a:pt x="333" y="12"/>
                    <a:pt x="191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2"/>
            <p:cNvSpPr/>
            <p:nvPr/>
          </p:nvSpPr>
          <p:spPr>
            <a:xfrm>
              <a:off x="5898950" y="4036775"/>
              <a:ext cx="28300" cy="8125"/>
            </a:xfrm>
            <a:custGeom>
              <a:avLst/>
              <a:gdLst/>
              <a:ahLst/>
              <a:cxnLst/>
              <a:rect l="l" t="t" r="r" b="b"/>
              <a:pathLst>
                <a:path w="1132" h="325" extrusionOk="0">
                  <a:moveTo>
                    <a:pt x="784" y="1"/>
                  </a:moveTo>
                  <a:cubicBezTo>
                    <a:pt x="671" y="1"/>
                    <a:pt x="556" y="45"/>
                    <a:pt x="441" y="126"/>
                  </a:cubicBezTo>
                  <a:cubicBezTo>
                    <a:pt x="298" y="150"/>
                    <a:pt x="119" y="102"/>
                    <a:pt x="0" y="257"/>
                  </a:cubicBezTo>
                  <a:cubicBezTo>
                    <a:pt x="199" y="303"/>
                    <a:pt x="412" y="324"/>
                    <a:pt x="624" y="324"/>
                  </a:cubicBezTo>
                  <a:cubicBezTo>
                    <a:pt x="743" y="324"/>
                    <a:pt x="861" y="317"/>
                    <a:pt x="976" y="305"/>
                  </a:cubicBezTo>
                  <a:cubicBezTo>
                    <a:pt x="1024" y="257"/>
                    <a:pt x="1084" y="209"/>
                    <a:pt x="1131" y="162"/>
                  </a:cubicBezTo>
                  <a:cubicBezTo>
                    <a:pt x="1021" y="51"/>
                    <a:pt x="904" y="1"/>
                    <a:pt x="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2"/>
            <p:cNvSpPr/>
            <p:nvPr/>
          </p:nvSpPr>
          <p:spPr>
            <a:xfrm>
              <a:off x="6030500" y="4046750"/>
              <a:ext cx="22050" cy="8400"/>
            </a:xfrm>
            <a:custGeom>
              <a:avLst/>
              <a:gdLst/>
              <a:ahLst/>
              <a:cxnLst/>
              <a:rect l="l" t="t" r="r" b="b"/>
              <a:pathLst>
                <a:path w="882" h="336" extrusionOk="0">
                  <a:moveTo>
                    <a:pt x="334" y="1"/>
                  </a:moveTo>
                  <a:cubicBezTo>
                    <a:pt x="227" y="37"/>
                    <a:pt x="120" y="48"/>
                    <a:pt x="1" y="60"/>
                  </a:cubicBezTo>
                  <a:cubicBezTo>
                    <a:pt x="60" y="227"/>
                    <a:pt x="251" y="156"/>
                    <a:pt x="310" y="287"/>
                  </a:cubicBezTo>
                  <a:cubicBezTo>
                    <a:pt x="406" y="325"/>
                    <a:pt x="509" y="336"/>
                    <a:pt x="613" y="336"/>
                  </a:cubicBezTo>
                  <a:cubicBezTo>
                    <a:pt x="703" y="336"/>
                    <a:pt x="794" y="328"/>
                    <a:pt x="882" y="322"/>
                  </a:cubicBezTo>
                  <a:cubicBezTo>
                    <a:pt x="786" y="215"/>
                    <a:pt x="691" y="120"/>
                    <a:pt x="596" y="37"/>
                  </a:cubicBezTo>
                  <a:cubicBezTo>
                    <a:pt x="513" y="25"/>
                    <a:pt x="417" y="25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2"/>
            <p:cNvSpPr/>
            <p:nvPr/>
          </p:nvSpPr>
          <p:spPr>
            <a:xfrm>
              <a:off x="6056700" y="4051300"/>
              <a:ext cx="15500" cy="3825"/>
            </a:xfrm>
            <a:custGeom>
              <a:avLst/>
              <a:gdLst/>
              <a:ahLst/>
              <a:cxnLst/>
              <a:rect l="l" t="t" r="r" b="b"/>
              <a:pathLst>
                <a:path w="620" h="153" extrusionOk="0">
                  <a:moveTo>
                    <a:pt x="268" y="0"/>
                  </a:moveTo>
                  <a:cubicBezTo>
                    <a:pt x="167" y="0"/>
                    <a:pt x="72" y="27"/>
                    <a:pt x="0" y="140"/>
                  </a:cubicBezTo>
                  <a:cubicBezTo>
                    <a:pt x="96" y="152"/>
                    <a:pt x="191" y="152"/>
                    <a:pt x="274" y="152"/>
                  </a:cubicBezTo>
                  <a:cubicBezTo>
                    <a:pt x="369" y="140"/>
                    <a:pt x="477" y="140"/>
                    <a:pt x="572" y="116"/>
                  </a:cubicBezTo>
                  <a:cubicBezTo>
                    <a:pt x="620" y="93"/>
                    <a:pt x="620" y="57"/>
                    <a:pt x="572" y="21"/>
                  </a:cubicBezTo>
                  <a:cubicBezTo>
                    <a:pt x="562" y="22"/>
                    <a:pt x="553" y="22"/>
                    <a:pt x="543" y="22"/>
                  </a:cubicBezTo>
                  <a:cubicBezTo>
                    <a:pt x="455" y="22"/>
                    <a:pt x="35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2"/>
            <p:cNvSpPr/>
            <p:nvPr/>
          </p:nvSpPr>
          <p:spPr>
            <a:xfrm>
              <a:off x="5321475" y="3975925"/>
              <a:ext cx="3000" cy="3600"/>
            </a:xfrm>
            <a:custGeom>
              <a:avLst/>
              <a:gdLst/>
              <a:ahLst/>
              <a:cxnLst/>
              <a:rect l="l" t="t" r="r" b="b"/>
              <a:pathLst>
                <a:path w="120" h="144" extrusionOk="0">
                  <a:moveTo>
                    <a:pt x="1" y="0"/>
                  </a:moveTo>
                  <a:cubicBezTo>
                    <a:pt x="37" y="36"/>
                    <a:pt x="72" y="95"/>
                    <a:pt x="120" y="143"/>
                  </a:cubicBezTo>
                  <a:cubicBezTo>
                    <a:pt x="72" y="95"/>
                    <a:pt x="37" y="3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2"/>
            <p:cNvSpPr/>
            <p:nvPr/>
          </p:nvSpPr>
          <p:spPr>
            <a:xfrm>
              <a:off x="5324750" y="286775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4" y="0"/>
                  </a:moveTo>
                  <a:lnTo>
                    <a:pt x="144" y="0"/>
                  </a:lnTo>
                  <a:cubicBezTo>
                    <a:pt x="84" y="48"/>
                    <a:pt x="49" y="84"/>
                    <a:pt x="1" y="131"/>
                  </a:cubicBezTo>
                  <a:cubicBezTo>
                    <a:pt x="49" y="96"/>
                    <a:pt x="108" y="48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2"/>
            <p:cNvSpPr/>
            <p:nvPr/>
          </p:nvSpPr>
          <p:spPr>
            <a:xfrm>
              <a:off x="5317325" y="2874900"/>
              <a:ext cx="3575" cy="3000"/>
            </a:xfrm>
            <a:custGeom>
              <a:avLst/>
              <a:gdLst/>
              <a:ahLst/>
              <a:cxnLst/>
              <a:rect l="l" t="t" r="r" b="b"/>
              <a:pathLst>
                <a:path w="143" h="120" extrusionOk="0">
                  <a:moveTo>
                    <a:pt x="143" y="0"/>
                  </a:moveTo>
                  <a:cubicBezTo>
                    <a:pt x="136" y="9"/>
                    <a:pt x="129" y="17"/>
                    <a:pt x="121" y="26"/>
                  </a:cubicBezTo>
                  <a:lnTo>
                    <a:pt x="121" y="26"/>
                  </a:lnTo>
                  <a:cubicBezTo>
                    <a:pt x="129" y="18"/>
                    <a:pt x="136" y="9"/>
                    <a:pt x="143" y="0"/>
                  </a:cubicBezTo>
                  <a:close/>
                  <a:moveTo>
                    <a:pt x="121" y="26"/>
                  </a:moveTo>
                  <a:lnTo>
                    <a:pt x="121" y="26"/>
                  </a:lnTo>
                  <a:cubicBezTo>
                    <a:pt x="88" y="58"/>
                    <a:pt x="48" y="81"/>
                    <a:pt x="0" y="119"/>
                  </a:cubicBezTo>
                  <a:cubicBezTo>
                    <a:pt x="39" y="90"/>
                    <a:pt x="86" y="61"/>
                    <a:pt x="121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2"/>
            <p:cNvSpPr/>
            <p:nvPr/>
          </p:nvSpPr>
          <p:spPr>
            <a:xfrm>
              <a:off x="5422700" y="2712900"/>
              <a:ext cx="128300" cy="62300"/>
            </a:xfrm>
            <a:custGeom>
              <a:avLst/>
              <a:gdLst/>
              <a:ahLst/>
              <a:cxnLst/>
              <a:rect l="l" t="t" r="r" b="b"/>
              <a:pathLst>
                <a:path w="5132" h="2492" extrusionOk="0">
                  <a:moveTo>
                    <a:pt x="2273" y="0"/>
                  </a:moveTo>
                  <a:cubicBezTo>
                    <a:pt x="2231" y="0"/>
                    <a:pt x="2209" y="30"/>
                    <a:pt x="2179" y="110"/>
                  </a:cubicBezTo>
                  <a:cubicBezTo>
                    <a:pt x="2179" y="122"/>
                    <a:pt x="2203" y="146"/>
                    <a:pt x="2203" y="170"/>
                  </a:cubicBezTo>
                  <a:cubicBezTo>
                    <a:pt x="2203" y="182"/>
                    <a:pt x="2179" y="205"/>
                    <a:pt x="2167" y="205"/>
                  </a:cubicBezTo>
                  <a:cubicBezTo>
                    <a:pt x="1822" y="182"/>
                    <a:pt x="1488" y="158"/>
                    <a:pt x="1143" y="158"/>
                  </a:cubicBezTo>
                  <a:cubicBezTo>
                    <a:pt x="988" y="170"/>
                    <a:pt x="845" y="194"/>
                    <a:pt x="726" y="277"/>
                  </a:cubicBezTo>
                  <a:cubicBezTo>
                    <a:pt x="202" y="634"/>
                    <a:pt x="250" y="1253"/>
                    <a:pt x="83" y="1777"/>
                  </a:cubicBezTo>
                  <a:cubicBezTo>
                    <a:pt x="60" y="2027"/>
                    <a:pt x="0" y="2301"/>
                    <a:pt x="250" y="2491"/>
                  </a:cubicBezTo>
                  <a:cubicBezTo>
                    <a:pt x="257" y="2492"/>
                    <a:pt x="264" y="2492"/>
                    <a:pt x="271" y="2492"/>
                  </a:cubicBezTo>
                  <a:cubicBezTo>
                    <a:pt x="542" y="2492"/>
                    <a:pt x="672" y="2262"/>
                    <a:pt x="869" y="2146"/>
                  </a:cubicBezTo>
                  <a:cubicBezTo>
                    <a:pt x="976" y="2063"/>
                    <a:pt x="1036" y="1944"/>
                    <a:pt x="1036" y="1801"/>
                  </a:cubicBezTo>
                  <a:cubicBezTo>
                    <a:pt x="1024" y="1718"/>
                    <a:pt x="988" y="1658"/>
                    <a:pt x="929" y="1598"/>
                  </a:cubicBezTo>
                  <a:cubicBezTo>
                    <a:pt x="917" y="1598"/>
                    <a:pt x="869" y="1587"/>
                    <a:pt x="869" y="1587"/>
                  </a:cubicBezTo>
                  <a:cubicBezTo>
                    <a:pt x="869" y="1587"/>
                    <a:pt x="895" y="1569"/>
                    <a:pt x="888" y="1564"/>
                  </a:cubicBezTo>
                  <a:lnTo>
                    <a:pt x="888" y="1564"/>
                  </a:lnTo>
                  <a:cubicBezTo>
                    <a:pt x="923" y="1571"/>
                    <a:pt x="959" y="1575"/>
                    <a:pt x="996" y="1575"/>
                  </a:cubicBezTo>
                  <a:cubicBezTo>
                    <a:pt x="1084" y="1575"/>
                    <a:pt x="1173" y="1550"/>
                    <a:pt x="1238" y="1467"/>
                  </a:cubicBezTo>
                  <a:cubicBezTo>
                    <a:pt x="1262" y="1408"/>
                    <a:pt x="1262" y="1348"/>
                    <a:pt x="1226" y="1289"/>
                  </a:cubicBezTo>
                  <a:cubicBezTo>
                    <a:pt x="1143" y="1206"/>
                    <a:pt x="1072" y="1122"/>
                    <a:pt x="1036" y="1003"/>
                  </a:cubicBezTo>
                  <a:cubicBezTo>
                    <a:pt x="1036" y="944"/>
                    <a:pt x="953" y="896"/>
                    <a:pt x="1036" y="836"/>
                  </a:cubicBezTo>
                  <a:lnTo>
                    <a:pt x="1036" y="836"/>
                  </a:lnTo>
                  <a:cubicBezTo>
                    <a:pt x="1024" y="932"/>
                    <a:pt x="1095" y="956"/>
                    <a:pt x="1143" y="991"/>
                  </a:cubicBezTo>
                  <a:cubicBezTo>
                    <a:pt x="1253" y="1036"/>
                    <a:pt x="1366" y="1057"/>
                    <a:pt x="1479" y="1057"/>
                  </a:cubicBezTo>
                  <a:cubicBezTo>
                    <a:pt x="1574" y="1057"/>
                    <a:pt x="1669" y="1042"/>
                    <a:pt x="1762" y="1015"/>
                  </a:cubicBezTo>
                  <a:cubicBezTo>
                    <a:pt x="1846" y="1003"/>
                    <a:pt x="1905" y="956"/>
                    <a:pt x="1941" y="896"/>
                  </a:cubicBezTo>
                  <a:cubicBezTo>
                    <a:pt x="1963" y="597"/>
                    <a:pt x="2129" y="453"/>
                    <a:pt x="2400" y="453"/>
                  </a:cubicBezTo>
                  <a:cubicBezTo>
                    <a:pt x="2421" y="453"/>
                    <a:pt x="2443" y="454"/>
                    <a:pt x="2465" y="455"/>
                  </a:cubicBezTo>
                  <a:cubicBezTo>
                    <a:pt x="2568" y="459"/>
                    <a:pt x="2670" y="461"/>
                    <a:pt x="2772" y="461"/>
                  </a:cubicBezTo>
                  <a:cubicBezTo>
                    <a:pt x="2975" y="461"/>
                    <a:pt x="3179" y="455"/>
                    <a:pt x="3393" y="455"/>
                  </a:cubicBezTo>
                  <a:cubicBezTo>
                    <a:pt x="3512" y="402"/>
                    <a:pt x="3631" y="372"/>
                    <a:pt x="3751" y="372"/>
                  </a:cubicBezTo>
                  <a:cubicBezTo>
                    <a:pt x="3870" y="372"/>
                    <a:pt x="3989" y="402"/>
                    <a:pt x="4108" y="467"/>
                  </a:cubicBezTo>
                  <a:cubicBezTo>
                    <a:pt x="4200" y="567"/>
                    <a:pt x="4313" y="590"/>
                    <a:pt x="4433" y="590"/>
                  </a:cubicBezTo>
                  <a:cubicBezTo>
                    <a:pt x="4514" y="590"/>
                    <a:pt x="4598" y="579"/>
                    <a:pt x="4679" y="575"/>
                  </a:cubicBezTo>
                  <a:lnTo>
                    <a:pt x="4727" y="527"/>
                  </a:lnTo>
                  <a:lnTo>
                    <a:pt x="4727" y="467"/>
                  </a:lnTo>
                  <a:cubicBezTo>
                    <a:pt x="4712" y="479"/>
                    <a:pt x="4706" y="484"/>
                    <a:pt x="4704" y="484"/>
                  </a:cubicBezTo>
                  <a:cubicBezTo>
                    <a:pt x="4695" y="484"/>
                    <a:pt x="4748" y="419"/>
                    <a:pt x="4692" y="419"/>
                  </a:cubicBezTo>
                  <a:cubicBezTo>
                    <a:pt x="4688" y="419"/>
                    <a:pt x="4684" y="419"/>
                    <a:pt x="4679" y="420"/>
                  </a:cubicBezTo>
                  <a:lnTo>
                    <a:pt x="4715" y="396"/>
                  </a:lnTo>
                  <a:cubicBezTo>
                    <a:pt x="4766" y="419"/>
                    <a:pt x="4815" y="430"/>
                    <a:pt x="4863" y="430"/>
                  </a:cubicBezTo>
                  <a:cubicBezTo>
                    <a:pt x="4939" y="430"/>
                    <a:pt x="5011" y="404"/>
                    <a:pt x="5084" y="360"/>
                  </a:cubicBezTo>
                  <a:cubicBezTo>
                    <a:pt x="5096" y="336"/>
                    <a:pt x="5120" y="313"/>
                    <a:pt x="5132" y="289"/>
                  </a:cubicBezTo>
                  <a:cubicBezTo>
                    <a:pt x="5021" y="178"/>
                    <a:pt x="4884" y="169"/>
                    <a:pt x="4744" y="169"/>
                  </a:cubicBezTo>
                  <a:cubicBezTo>
                    <a:pt x="4719" y="169"/>
                    <a:pt x="4693" y="170"/>
                    <a:pt x="4667" y="170"/>
                  </a:cubicBezTo>
                  <a:cubicBezTo>
                    <a:pt x="4566" y="173"/>
                    <a:pt x="4464" y="174"/>
                    <a:pt x="4363" y="174"/>
                  </a:cubicBezTo>
                  <a:cubicBezTo>
                    <a:pt x="3678" y="174"/>
                    <a:pt x="2993" y="107"/>
                    <a:pt x="2298" y="3"/>
                  </a:cubicBezTo>
                  <a:cubicBezTo>
                    <a:pt x="2289" y="1"/>
                    <a:pt x="2280" y="0"/>
                    <a:pt x="2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2"/>
            <p:cNvSpPr/>
            <p:nvPr/>
          </p:nvSpPr>
          <p:spPr>
            <a:xfrm>
              <a:off x="5663200" y="2927950"/>
              <a:ext cx="142600" cy="19250"/>
            </a:xfrm>
            <a:custGeom>
              <a:avLst/>
              <a:gdLst/>
              <a:ahLst/>
              <a:cxnLst/>
              <a:rect l="l" t="t" r="r" b="b"/>
              <a:pathLst>
                <a:path w="5704" h="770" extrusionOk="0">
                  <a:moveTo>
                    <a:pt x="670" y="0"/>
                  </a:moveTo>
                  <a:cubicBezTo>
                    <a:pt x="522" y="0"/>
                    <a:pt x="374" y="7"/>
                    <a:pt x="227" y="21"/>
                  </a:cubicBezTo>
                  <a:cubicBezTo>
                    <a:pt x="155" y="104"/>
                    <a:pt x="0" y="140"/>
                    <a:pt x="96" y="307"/>
                  </a:cubicBezTo>
                  <a:cubicBezTo>
                    <a:pt x="1191" y="402"/>
                    <a:pt x="2298" y="557"/>
                    <a:pt x="3394" y="581"/>
                  </a:cubicBezTo>
                  <a:cubicBezTo>
                    <a:pt x="3542" y="533"/>
                    <a:pt x="3691" y="518"/>
                    <a:pt x="3833" y="518"/>
                  </a:cubicBezTo>
                  <a:cubicBezTo>
                    <a:pt x="3913" y="518"/>
                    <a:pt x="3990" y="523"/>
                    <a:pt x="4064" y="529"/>
                  </a:cubicBezTo>
                  <a:lnTo>
                    <a:pt x="4064" y="529"/>
                  </a:lnTo>
                  <a:cubicBezTo>
                    <a:pt x="4020" y="542"/>
                    <a:pt x="3973" y="568"/>
                    <a:pt x="3929" y="616"/>
                  </a:cubicBezTo>
                  <a:cubicBezTo>
                    <a:pt x="4078" y="712"/>
                    <a:pt x="4226" y="725"/>
                    <a:pt x="4379" y="725"/>
                  </a:cubicBezTo>
                  <a:cubicBezTo>
                    <a:pt x="4435" y="725"/>
                    <a:pt x="4491" y="724"/>
                    <a:pt x="4549" y="724"/>
                  </a:cubicBezTo>
                  <a:cubicBezTo>
                    <a:pt x="4644" y="682"/>
                    <a:pt x="4739" y="655"/>
                    <a:pt x="4833" y="655"/>
                  </a:cubicBezTo>
                  <a:cubicBezTo>
                    <a:pt x="4927" y="655"/>
                    <a:pt x="5019" y="682"/>
                    <a:pt x="5108" y="747"/>
                  </a:cubicBezTo>
                  <a:cubicBezTo>
                    <a:pt x="5141" y="756"/>
                    <a:pt x="5162" y="770"/>
                    <a:pt x="5188" y="770"/>
                  </a:cubicBezTo>
                  <a:cubicBezTo>
                    <a:pt x="5200" y="770"/>
                    <a:pt x="5212" y="767"/>
                    <a:pt x="5227" y="759"/>
                  </a:cubicBezTo>
                  <a:cubicBezTo>
                    <a:pt x="5263" y="759"/>
                    <a:pt x="5287" y="747"/>
                    <a:pt x="5322" y="747"/>
                  </a:cubicBezTo>
                  <a:cubicBezTo>
                    <a:pt x="5441" y="736"/>
                    <a:pt x="5561" y="736"/>
                    <a:pt x="5656" y="640"/>
                  </a:cubicBezTo>
                  <a:cubicBezTo>
                    <a:pt x="5680" y="628"/>
                    <a:pt x="5692" y="605"/>
                    <a:pt x="5703" y="569"/>
                  </a:cubicBezTo>
                  <a:cubicBezTo>
                    <a:pt x="4620" y="319"/>
                    <a:pt x="3501" y="259"/>
                    <a:pt x="2405" y="152"/>
                  </a:cubicBezTo>
                  <a:cubicBezTo>
                    <a:pt x="1836" y="95"/>
                    <a:pt x="1252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2"/>
            <p:cNvSpPr/>
            <p:nvPr/>
          </p:nvSpPr>
          <p:spPr>
            <a:xfrm>
              <a:off x="5448300" y="2762350"/>
              <a:ext cx="105975" cy="23750"/>
            </a:xfrm>
            <a:custGeom>
              <a:avLst/>
              <a:gdLst/>
              <a:ahLst/>
              <a:cxnLst/>
              <a:rect l="l" t="t" r="r" b="b"/>
              <a:pathLst>
                <a:path w="4239" h="950" extrusionOk="0">
                  <a:moveTo>
                    <a:pt x="2309" y="1"/>
                  </a:moveTo>
                  <a:cubicBezTo>
                    <a:pt x="1964" y="1"/>
                    <a:pt x="1629" y="147"/>
                    <a:pt x="1276" y="147"/>
                  </a:cubicBezTo>
                  <a:cubicBezTo>
                    <a:pt x="1252" y="147"/>
                    <a:pt x="1227" y="146"/>
                    <a:pt x="1203" y="144"/>
                  </a:cubicBezTo>
                  <a:cubicBezTo>
                    <a:pt x="1160" y="146"/>
                    <a:pt x="1117" y="146"/>
                    <a:pt x="1073" y="146"/>
                  </a:cubicBezTo>
                  <a:cubicBezTo>
                    <a:pt x="1002" y="146"/>
                    <a:pt x="931" y="145"/>
                    <a:pt x="859" y="145"/>
                  </a:cubicBezTo>
                  <a:cubicBezTo>
                    <a:pt x="655" y="145"/>
                    <a:pt x="448" y="156"/>
                    <a:pt x="250" y="240"/>
                  </a:cubicBezTo>
                  <a:cubicBezTo>
                    <a:pt x="83" y="335"/>
                    <a:pt x="0" y="454"/>
                    <a:pt x="12" y="644"/>
                  </a:cubicBezTo>
                  <a:cubicBezTo>
                    <a:pt x="24" y="716"/>
                    <a:pt x="71" y="799"/>
                    <a:pt x="143" y="835"/>
                  </a:cubicBezTo>
                  <a:cubicBezTo>
                    <a:pt x="326" y="920"/>
                    <a:pt x="510" y="950"/>
                    <a:pt x="696" y="950"/>
                  </a:cubicBezTo>
                  <a:cubicBezTo>
                    <a:pt x="873" y="950"/>
                    <a:pt x="1053" y="923"/>
                    <a:pt x="1238" y="894"/>
                  </a:cubicBezTo>
                  <a:cubicBezTo>
                    <a:pt x="1463" y="820"/>
                    <a:pt x="1691" y="804"/>
                    <a:pt x="1922" y="804"/>
                  </a:cubicBezTo>
                  <a:cubicBezTo>
                    <a:pt x="2095" y="804"/>
                    <a:pt x="2269" y="813"/>
                    <a:pt x="2446" y="813"/>
                  </a:cubicBezTo>
                  <a:cubicBezTo>
                    <a:pt x="2484" y="813"/>
                    <a:pt x="2522" y="812"/>
                    <a:pt x="2560" y="811"/>
                  </a:cubicBezTo>
                  <a:cubicBezTo>
                    <a:pt x="3108" y="692"/>
                    <a:pt x="3739" y="811"/>
                    <a:pt x="4239" y="454"/>
                  </a:cubicBezTo>
                  <a:cubicBezTo>
                    <a:pt x="4155" y="359"/>
                    <a:pt x="4048" y="287"/>
                    <a:pt x="3953" y="204"/>
                  </a:cubicBezTo>
                  <a:cubicBezTo>
                    <a:pt x="3750" y="49"/>
                    <a:pt x="3500" y="49"/>
                    <a:pt x="3239" y="25"/>
                  </a:cubicBezTo>
                  <a:cubicBezTo>
                    <a:pt x="2941" y="1"/>
                    <a:pt x="2643" y="1"/>
                    <a:pt x="2346" y="1"/>
                  </a:cubicBezTo>
                  <a:cubicBezTo>
                    <a:pt x="2333" y="1"/>
                    <a:pt x="2321" y="1"/>
                    <a:pt x="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2"/>
            <p:cNvSpPr/>
            <p:nvPr/>
          </p:nvSpPr>
          <p:spPr>
            <a:xfrm>
              <a:off x="5542650" y="2918350"/>
              <a:ext cx="126225" cy="17500"/>
            </a:xfrm>
            <a:custGeom>
              <a:avLst/>
              <a:gdLst/>
              <a:ahLst/>
              <a:cxnLst/>
              <a:rect l="l" t="t" r="r" b="b"/>
              <a:pathLst>
                <a:path w="5049" h="700" extrusionOk="0">
                  <a:moveTo>
                    <a:pt x="298" y="0"/>
                  </a:moveTo>
                  <a:cubicBezTo>
                    <a:pt x="238" y="12"/>
                    <a:pt x="179" y="12"/>
                    <a:pt x="119" y="48"/>
                  </a:cubicBezTo>
                  <a:cubicBezTo>
                    <a:pt x="60" y="72"/>
                    <a:pt x="12" y="119"/>
                    <a:pt x="0" y="179"/>
                  </a:cubicBezTo>
                  <a:cubicBezTo>
                    <a:pt x="72" y="441"/>
                    <a:pt x="346" y="274"/>
                    <a:pt x="477" y="393"/>
                  </a:cubicBezTo>
                  <a:cubicBezTo>
                    <a:pt x="1405" y="405"/>
                    <a:pt x="2310" y="465"/>
                    <a:pt x="3239" y="536"/>
                  </a:cubicBezTo>
                  <a:cubicBezTo>
                    <a:pt x="3715" y="578"/>
                    <a:pt x="4200" y="700"/>
                    <a:pt x="4694" y="700"/>
                  </a:cubicBezTo>
                  <a:cubicBezTo>
                    <a:pt x="4768" y="700"/>
                    <a:pt x="4843" y="697"/>
                    <a:pt x="4918" y="691"/>
                  </a:cubicBezTo>
                  <a:cubicBezTo>
                    <a:pt x="4965" y="584"/>
                    <a:pt x="5001" y="488"/>
                    <a:pt x="5049" y="405"/>
                  </a:cubicBezTo>
                  <a:cubicBezTo>
                    <a:pt x="3965" y="238"/>
                    <a:pt x="2858" y="119"/>
                    <a:pt x="1774" y="60"/>
                  </a:cubicBezTo>
                  <a:cubicBezTo>
                    <a:pt x="1751" y="72"/>
                    <a:pt x="1715" y="72"/>
                    <a:pt x="1679" y="96"/>
                  </a:cubicBezTo>
                  <a:cubicBezTo>
                    <a:pt x="1608" y="107"/>
                    <a:pt x="1539" y="113"/>
                    <a:pt x="1469" y="113"/>
                  </a:cubicBezTo>
                  <a:cubicBezTo>
                    <a:pt x="1399" y="113"/>
                    <a:pt x="1328" y="107"/>
                    <a:pt x="1250" y="96"/>
                  </a:cubicBezTo>
                  <a:cubicBezTo>
                    <a:pt x="1191" y="72"/>
                    <a:pt x="1155" y="60"/>
                    <a:pt x="1084" y="60"/>
                  </a:cubicBezTo>
                  <a:cubicBezTo>
                    <a:pt x="1051" y="60"/>
                    <a:pt x="1006" y="111"/>
                    <a:pt x="959" y="111"/>
                  </a:cubicBezTo>
                  <a:cubicBezTo>
                    <a:pt x="937" y="111"/>
                    <a:pt x="915" y="101"/>
                    <a:pt x="893" y="72"/>
                  </a:cubicBezTo>
                  <a:cubicBezTo>
                    <a:pt x="869" y="72"/>
                    <a:pt x="858" y="60"/>
                    <a:pt x="822" y="60"/>
                  </a:cubicBezTo>
                  <a:cubicBezTo>
                    <a:pt x="786" y="72"/>
                    <a:pt x="774" y="72"/>
                    <a:pt x="750" y="72"/>
                  </a:cubicBezTo>
                  <a:cubicBezTo>
                    <a:pt x="716" y="124"/>
                    <a:pt x="689" y="143"/>
                    <a:pt x="666" y="143"/>
                  </a:cubicBezTo>
                  <a:cubicBezTo>
                    <a:pt x="626" y="143"/>
                    <a:pt x="598" y="86"/>
                    <a:pt x="560" y="48"/>
                  </a:cubicBezTo>
                  <a:cubicBezTo>
                    <a:pt x="477" y="12"/>
                    <a:pt x="393" y="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2"/>
            <p:cNvSpPr/>
            <p:nvPr/>
          </p:nvSpPr>
          <p:spPr>
            <a:xfrm>
              <a:off x="5867975" y="2854900"/>
              <a:ext cx="39325" cy="91450"/>
            </a:xfrm>
            <a:custGeom>
              <a:avLst/>
              <a:gdLst/>
              <a:ahLst/>
              <a:cxnLst/>
              <a:rect l="l" t="t" r="r" b="b"/>
              <a:pathLst>
                <a:path w="1573" h="3658" extrusionOk="0">
                  <a:moveTo>
                    <a:pt x="1338" y="1"/>
                  </a:moveTo>
                  <a:cubicBezTo>
                    <a:pt x="1263" y="1"/>
                    <a:pt x="1190" y="14"/>
                    <a:pt x="1120" y="14"/>
                  </a:cubicBezTo>
                  <a:cubicBezTo>
                    <a:pt x="1060" y="14"/>
                    <a:pt x="1013" y="26"/>
                    <a:pt x="965" y="74"/>
                  </a:cubicBezTo>
                  <a:lnTo>
                    <a:pt x="918" y="205"/>
                  </a:lnTo>
                  <a:cubicBezTo>
                    <a:pt x="787" y="371"/>
                    <a:pt x="965" y="621"/>
                    <a:pt x="775" y="764"/>
                  </a:cubicBezTo>
                  <a:cubicBezTo>
                    <a:pt x="310" y="1622"/>
                    <a:pt x="191" y="2550"/>
                    <a:pt x="60" y="3479"/>
                  </a:cubicBezTo>
                  <a:cubicBezTo>
                    <a:pt x="1" y="3562"/>
                    <a:pt x="25" y="3622"/>
                    <a:pt x="120" y="3658"/>
                  </a:cubicBezTo>
                  <a:cubicBezTo>
                    <a:pt x="227" y="3312"/>
                    <a:pt x="322" y="2967"/>
                    <a:pt x="477" y="2515"/>
                  </a:cubicBezTo>
                  <a:cubicBezTo>
                    <a:pt x="501" y="2776"/>
                    <a:pt x="525" y="2931"/>
                    <a:pt x="537" y="3086"/>
                  </a:cubicBezTo>
                  <a:cubicBezTo>
                    <a:pt x="525" y="3110"/>
                    <a:pt x="537" y="3122"/>
                    <a:pt x="584" y="3122"/>
                  </a:cubicBezTo>
                  <a:cubicBezTo>
                    <a:pt x="620" y="3122"/>
                    <a:pt x="656" y="3110"/>
                    <a:pt x="703" y="3074"/>
                  </a:cubicBezTo>
                  <a:cubicBezTo>
                    <a:pt x="727" y="3026"/>
                    <a:pt x="739" y="3003"/>
                    <a:pt x="763" y="2955"/>
                  </a:cubicBezTo>
                  <a:cubicBezTo>
                    <a:pt x="775" y="2896"/>
                    <a:pt x="787" y="2824"/>
                    <a:pt x="799" y="2765"/>
                  </a:cubicBezTo>
                  <a:cubicBezTo>
                    <a:pt x="822" y="2467"/>
                    <a:pt x="834" y="2157"/>
                    <a:pt x="1013" y="1883"/>
                  </a:cubicBezTo>
                  <a:cubicBezTo>
                    <a:pt x="1037" y="1824"/>
                    <a:pt x="1072" y="1764"/>
                    <a:pt x="1084" y="1705"/>
                  </a:cubicBezTo>
                  <a:lnTo>
                    <a:pt x="1084" y="1693"/>
                  </a:lnTo>
                  <a:cubicBezTo>
                    <a:pt x="1215" y="1181"/>
                    <a:pt x="1370" y="681"/>
                    <a:pt x="1572" y="193"/>
                  </a:cubicBezTo>
                  <a:cubicBezTo>
                    <a:pt x="1572" y="145"/>
                    <a:pt x="1561" y="98"/>
                    <a:pt x="1537" y="50"/>
                  </a:cubicBezTo>
                  <a:cubicBezTo>
                    <a:pt x="1470" y="11"/>
                    <a:pt x="1403" y="1"/>
                    <a:pt x="1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2"/>
            <p:cNvSpPr/>
            <p:nvPr/>
          </p:nvSpPr>
          <p:spPr>
            <a:xfrm>
              <a:off x="5448575" y="2867025"/>
              <a:ext cx="122075" cy="17050"/>
            </a:xfrm>
            <a:custGeom>
              <a:avLst/>
              <a:gdLst/>
              <a:ahLst/>
              <a:cxnLst/>
              <a:rect l="l" t="t" r="r" b="b"/>
              <a:pathLst>
                <a:path w="4883" h="682" extrusionOk="0">
                  <a:moveTo>
                    <a:pt x="437" y="0"/>
                  </a:moveTo>
                  <a:cubicBezTo>
                    <a:pt x="309" y="0"/>
                    <a:pt x="184" y="31"/>
                    <a:pt x="72" y="113"/>
                  </a:cubicBezTo>
                  <a:cubicBezTo>
                    <a:pt x="1" y="279"/>
                    <a:pt x="72" y="386"/>
                    <a:pt x="191" y="470"/>
                  </a:cubicBezTo>
                  <a:cubicBezTo>
                    <a:pt x="267" y="505"/>
                    <a:pt x="344" y="511"/>
                    <a:pt x="420" y="511"/>
                  </a:cubicBezTo>
                  <a:cubicBezTo>
                    <a:pt x="457" y="511"/>
                    <a:pt x="493" y="510"/>
                    <a:pt x="528" y="510"/>
                  </a:cubicBezTo>
                  <a:cubicBezTo>
                    <a:pt x="619" y="510"/>
                    <a:pt x="706" y="518"/>
                    <a:pt x="787" y="577"/>
                  </a:cubicBezTo>
                  <a:cubicBezTo>
                    <a:pt x="1369" y="593"/>
                    <a:pt x="1951" y="642"/>
                    <a:pt x="2537" y="642"/>
                  </a:cubicBezTo>
                  <a:cubicBezTo>
                    <a:pt x="2814" y="642"/>
                    <a:pt x="3092" y="631"/>
                    <a:pt x="3370" y="601"/>
                  </a:cubicBezTo>
                  <a:cubicBezTo>
                    <a:pt x="3411" y="555"/>
                    <a:pt x="3457" y="531"/>
                    <a:pt x="3506" y="531"/>
                  </a:cubicBezTo>
                  <a:cubicBezTo>
                    <a:pt x="3558" y="531"/>
                    <a:pt x="3613" y="558"/>
                    <a:pt x="3668" y="613"/>
                  </a:cubicBezTo>
                  <a:cubicBezTo>
                    <a:pt x="3835" y="660"/>
                    <a:pt x="4007" y="681"/>
                    <a:pt x="4183" y="681"/>
                  </a:cubicBezTo>
                  <a:cubicBezTo>
                    <a:pt x="4359" y="681"/>
                    <a:pt x="4537" y="660"/>
                    <a:pt x="4716" y="625"/>
                  </a:cubicBezTo>
                  <a:cubicBezTo>
                    <a:pt x="4734" y="631"/>
                    <a:pt x="4749" y="634"/>
                    <a:pt x="4763" y="634"/>
                  </a:cubicBezTo>
                  <a:cubicBezTo>
                    <a:pt x="4778" y="634"/>
                    <a:pt x="4793" y="631"/>
                    <a:pt x="4811" y="625"/>
                  </a:cubicBezTo>
                  <a:cubicBezTo>
                    <a:pt x="4823" y="589"/>
                    <a:pt x="4859" y="565"/>
                    <a:pt x="4871" y="529"/>
                  </a:cubicBezTo>
                  <a:cubicBezTo>
                    <a:pt x="4882" y="458"/>
                    <a:pt x="4871" y="398"/>
                    <a:pt x="4811" y="339"/>
                  </a:cubicBezTo>
                  <a:lnTo>
                    <a:pt x="4656" y="339"/>
                  </a:lnTo>
                  <a:cubicBezTo>
                    <a:pt x="4543" y="365"/>
                    <a:pt x="4431" y="388"/>
                    <a:pt x="4323" y="388"/>
                  </a:cubicBezTo>
                  <a:cubicBezTo>
                    <a:pt x="4182" y="388"/>
                    <a:pt x="4046" y="348"/>
                    <a:pt x="3918" y="220"/>
                  </a:cubicBezTo>
                  <a:cubicBezTo>
                    <a:pt x="3787" y="160"/>
                    <a:pt x="3644" y="136"/>
                    <a:pt x="3513" y="136"/>
                  </a:cubicBezTo>
                  <a:lnTo>
                    <a:pt x="2620" y="136"/>
                  </a:lnTo>
                  <a:cubicBezTo>
                    <a:pt x="2477" y="113"/>
                    <a:pt x="2311" y="89"/>
                    <a:pt x="2156" y="77"/>
                  </a:cubicBezTo>
                  <a:lnTo>
                    <a:pt x="1965" y="77"/>
                  </a:lnTo>
                  <a:cubicBezTo>
                    <a:pt x="1537" y="77"/>
                    <a:pt x="1108" y="65"/>
                    <a:pt x="668" y="29"/>
                  </a:cubicBezTo>
                  <a:cubicBezTo>
                    <a:pt x="592" y="11"/>
                    <a:pt x="514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2"/>
            <p:cNvSpPr/>
            <p:nvPr/>
          </p:nvSpPr>
          <p:spPr>
            <a:xfrm>
              <a:off x="5793575" y="2941675"/>
              <a:ext cx="77100" cy="19250"/>
            </a:xfrm>
            <a:custGeom>
              <a:avLst/>
              <a:gdLst/>
              <a:ahLst/>
              <a:cxnLst/>
              <a:rect l="l" t="t" r="r" b="b"/>
              <a:pathLst>
                <a:path w="3084" h="770" extrusionOk="0">
                  <a:moveTo>
                    <a:pt x="703" y="0"/>
                  </a:moveTo>
                  <a:cubicBezTo>
                    <a:pt x="632" y="0"/>
                    <a:pt x="560" y="3"/>
                    <a:pt x="488" y="8"/>
                  </a:cubicBezTo>
                  <a:lnTo>
                    <a:pt x="441" y="56"/>
                  </a:lnTo>
                  <a:cubicBezTo>
                    <a:pt x="381" y="109"/>
                    <a:pt x="307" y="109"/>
                    <a:pt x="235" y="109"/>
                  </a:cubicBezTo>
                  <a:cubicBezTo>
                    <a:pt x="164" y="109"/>
                    <a:pt x="96" y="109"/>
                    <a:pt x="48" y="163"/>
                  </a:cubicBezTo>
                  <a:lnTo>
                    <a:pt x="0" y="198"/>
                  </a:lnTo>
                  <a:cubicBezTo>
                    <a:pt x="655" y="437"/>
                    <a:pt x="1358" y="401"/>
                    <a:pt x="2024" y="508"/>
                  </a:cubicBezTo>
                  <a:cubicBezTo>
                    <a:pt x="2322" y="556"/>
                    <a:pt x="2643" y="508"/>
                    <a:pt x="2882" y="770"/>
                  </a:cubicBezTo>
                  <a:cubicBezTo>
                    <a:pt x="2965" y="734"/>
                    <a:pt x="3024" y="651"/>
                    <a:pt x="2989" y="615"/>
                  </a:cubicBezTo>
                  <a:cubicBezTo>
                    <a:pt x="2751" y="425"/>
                    <a:pt x="2941" y="317"/>
                    <a:pt x="3084" y="198"/>
                  </a:cubicBezTo>
                  <a:cubicBezTo>
                    <a:pt x="3060" y="139"/>
                    <a:pt x="3036" y="79"/>
                    <a:pt x="3024" y="20"/>
                  </a:cubicBezTo>
                  <a:cubicBezTo>
                    <a:pt x="2866" y="178"/>
                    <a:pt x="2693" y="226"/>
                    <a:pt x="2516" y="226"/>
                  </a:cubicBezTo>
                  <a:cubicBezTo>
                    <a:pt x="2307" y="226"/>
                    <a:pt x="2093" y="159"/>
                    <a:pt x="1893" y="127"/>
                  </a:cubicBezTo>
                  <a:cubicBezTo>
                    <a:pt x="1499" y="76"/>
                    <a:pt x="1105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2"/>
            <p:cNvSpPr/>
            <p:nvPr/>
          </p:nvSpPr>
          <p:spPr>
            <a:xfrm>
              <a:off x="5604850" y="2903650"/>
              <a:ext cx="77125" cy="10550"/>
            </a:xfrm>
            <a:custGeom>
              <a:avLst/>
              <a:gdLst/>
              <a:ahLst/>
              <a:cxnLst/>
              <a:rect l="l" t="t" r="r" b="b"/>
              <a:pathLst>
                <a:path w="3085" h="422" extrusionOk="0">
                  <a:moveTo>
                    <a:pt x="1447" y="1"/>
                  </a:moveTo>
                  <a:cubicBezTo>
                    <a:pt x="1287" y="1"/>
                    <a:pt x="1126" y="9"/>
                    <a:pt x="965" y="29"/>
                  </a:cubicBezTo>
                  <a:cubicBezTo>
                    <a:pt x="898" y="74"/>
                    <a:pt x="833" y="97"/>
                    <a:pt x="768" y="97"/>
                  </a:cubicBezTo>
                  <a:cubicBezTo>
                    <a:pt x="696" y="97"/>
                    <a:pt x="624" y="68"/>
                    <a:pt x="548" y="5"/>
                  </a:cubicBezTo>
                  <a:lnTo>
                    <a:pt x="120" y="5"/>
                  </a:lnTo>
                  <a:cubicBezTo>
                    <a:pt x="1" y="100"/>
                    <a:pt x="370" y="231"/>
                    <a:pt x="96" y="303"/>
                  </a:cubicBezTo>
                  <a:cubicBezTo>
                    <a:pt x="214" y="398"/>
                    <a:pt x="345" y="417"/>
                    <a:pt x="477" y="417"/>
                  </a:cubicBezTo>
                  <a:cubicBezTo>
                    <a:pt x="557" y="417"/>
                    <a:pt x="638" y="410"/>
                    <a:pt x="715" y="410"/>
                  </a:cubicBezTo>
                  <a:cubicBezTo>
                    <a:pt x="1477" y="410"/>
                    <a:pt x="2239" y="422"/>
                    <a:pt x="2989" y="422"/>
                  </a:cubicBezTo>
                  <a:cubicBezTo>
                    <a:pt x="3084" y="326"/>
                    <a:pt x="3084" y="231"/>
                    <a:pt x="2977" y="160"/>
                  </a:cubicBezTo>
                  <a:cubicBezTo>
                    <a:pt x="2469" y="87"/>
                    <a:pt x="1960" y="1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2"/>
            <p:cNvSpPr/>
            <p:nvPr/>
          </p:nvSpPr>
          <p:spPr>
            <a:xfrm>
              <a:off x="5505450" y="2773675"/>
              <a:ext cx="87525" cy="13725"/>
            </a:xfrm>
            <a:custGeom>
              <a:avLst/>
              <a:gdLst/>
              <a:ahLst/>
              <a:cxnLst/>
              <a:rect l="l" t="t" r="r" b="b"/>
              <a:pathLst>
                <a:path w="3501" h="549" extrusionOk="0">
                  <a:moveTo>
                    <a:pt x="1953" y="1"/>
                  </a:moveTo>
                  <a:lnTo>
                    <a:pt x="1953" y="1"/>
                  </a:lnTo>
                  <a:cubicBezTo>
                    <a:pt x="1369" y="72"/>
                    <a:pt x="810" y="132"/>
                    <a:pt x="226" y="191"/>
                  </a:cubicBezTo>
                  <a:cubicBezTo>
                    <a:pt x="143" y="239"/>
                    <a:pt x="36" y="263"/>
                    <a:pt x="0" y="418"/>
                  </a:cubicBezTo>
                  <a:cubicBezTo>
                    <a:pt x="36" y="477"/>
                    <a:pt x="71" y="525"/>
                    <a:pt x="155" y="549"/>
                  </a:cubicBezTo>
                  <a:cubicBezTo>
                    <a:pt x="333" y="549"/>
                    <a:pt x="488" y="537"/>
                    <a:pt x="655" y="477"/>
                  </a:cubicBezTo>
                  <a:cubicBezTo>
                    <a:pt x="1607" y="418"/>
                    <a:pt x="2548" y="370"/>
                    <a:pt x="3500" y="310"/>
                  </a:cubicBezTo>
                  <a:cubicBezTo>
                    <a:pt x="3456" y="119"/>
                    <a:pt x="3359" y="73"/>
                    <a:pt x="3247" y="73"/>
                  </a:cubicBezTo>
                  <a:cubicBezTo>
                    <a:pt x="3146" y="73"/>
                    <a:pt x="3032" y="111"/>
                    <a:pt x="2933" y="111"/>
                  </a:cubicBezTo>
                  <a:cubicBezTo>
                    <a:pt x="2877" y="111"/>
                    <a:pt x="2827" y="98"/>
                    <a:pt x="2786" y="60"/>
                  </a:cubicBezTo>
                  <a:cubicBezTo>
                    <a:pt x="2738" y="60"/>
                    <a:pt x="2679" y="49"/>
                    <a:pt x="2631" y="49"/>
                  </a:cubicBezTo>
                  <a:cubicBezTo>
                    <a:pt x="2631" y="60"/>
                    <a:pt x="2619" y="60"/>
                    <a:pt x="2596" y="72"/>
                  </a:cubicBezTo>
                  <a:cubicBezTo>
                    <a:pt x="2586" y="76"/>
                    <a:pt x="2577" y="77"/>
                    <a:pt x="2569" y="77"/>
                  </a:cubicBezTo>
                  <a:cubicBezTo>
                    <a:pt x="2546" y="77"/>
                    <a:pt x="2526" y="66"/>
                    <a:pt x="2500" y="49"/>
                  </a:cubicBezTo>
                  <a:lnTo>
                    <a:pt x="2357" y="49"/>
                  </a:lnTo>
                  <a:cubicBezTo>
                    <a:pt x="2357" y="60"/>
                    <a:pt x="2346" y="60"/>
                    <a:pt x="2310" y="72"/>
                  </a:cubicBezTo>
                  <a:cubicBezTo>
                    <a:pt x="2303" y="76"/>
                    <a:pt x="2296" y="77"/>
                    <a:pt x="2289" y="77"/>
                  </a:cubicBezTo>
                  <a:cubicBezTo>
                    <a:pt x="2268" y="77"/>
                    <a:pt x="2244" y="66"/>
                    <a:pt x="2226" y="49"/>
                  </a:cubicBezTo>
                  <a:cubicBezTo>
                    <a:pt x="2179" y="60"/>
                    <a:pt x="2119" y="60"/>
                    <a:pt x="2072" y="60"/>
                  </a:cubicBezTo>
                  <a:cubicBezTo>
                    <a:pt x="2072" y="60"/>
                    <a:pt x="2060" y="72"/>
                    <a:pt x="2024" y="72"/>
                  </a:cubicBezTo>
                  <a:cubicBezTo>
                    <a:pt x="2018" y="76"/>
                    <a:pt x="2010" y="77"/>
                    <a:pt x="2003" y="77"/>
                  </a:cubicBezTo>
                  <a:cubicBezTo>
                    <a:pt x="1982" y="77"/>
                    <a:pt x="1958" y="66"/>
                    <a:pt x="1941" y="49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2"/>
            <p:cNvSpPr/>
            <p:nvPr/>
          </p:nvSpPr>
          <p:spPr>
            <a:xfrm>
              <a:off x="5471200" y="2735100"/>
              <a:ext cx="74450" cy="18550"/>
            </a:xfrm>
            <a:custGeom>
              <a:avLst/>
              <a:gdLst/>
              <a:ahLst/>
              <a:cxnLst/>
              <a:rect l="l" t="t" r="r" b="b"/>
              <a:pathLst>
                <a:path w="2978" h="742" extrusionOk="0">
                  <a:moveTo>
                    <a:pt x="1309" y="212"/>
                  </a:moveTo>
                  <a:cubicBezTo>
                    <a:pt x="1374" y="212"/>
                    <a:pt x="1438" y="221"/>
                    <a:pt x="1501" y="246"/>
                  </a:cubicBezTo>
                  <a:cubicBezTo>
                    <a:pt x="1358" y="235"/>
                    <a:pt x="1228" y="231"/>
                    <a:pt x="1105" y="230"/>
                  </a:cubicBezTo>
                  <a:lnTo>
                    <a:pt x="1105" y="230"/>
                  </a:lnTo>
                  <a:cubicBezTo>
                    <a:pt x="1173" y="222"/>
                    <a:pt x="1241" y="212"/>
                    <a:pt x="1309" y="212"/>
                  </a:cubicBezTo>
                  <a:close/>
                  <a:moveTo>
                    <a:pt x="1654" y="0"/>
                  </a:moveTo>
                  <a:cubicBezTo>
                    <a:pt x="1302" y="0"/>
                    <a:pt x="949" y="9"/>
                    <a:pt x="596" y="20"/>
                  </a:cubicBezTo>
                  <a:cubicBezTo>
                    <a:pt x="659" y="142"/>
                    <a:pt x="735" y="200"/>
                    <a:pt x="819" y="226"/>
                  </a:cubicBezTo>
                  <a:lnTo>
                    <a:pt x="819" y="226"/>
                  </a:lnTo>
                  <a:cubicBezTo>
                    <a:pt x="788" y="225"/>
                    <a:pt x="758" y="224"/>
                    <a:pt x="727" y="222"/>
                  </a:cubicBezTo>
                  <a:cubicBezTo>
                    <a:pt x="596" y="210"/>
                    <a:pt x="456" y="160"/>
                    <a:pt x="328" y="160"/>
                  </a:cubicBezTo>
                  <a:cubicBezTo>
                    <a:pt x="200" y="160"/>
                    <a:pt x="84" y="210"/>
                    <a:pt x="1" y="401"/>
                  </a:cubicBezTo>
                  <a:cubicBezTo>
                    <a:pt x="175" y="613"/>
                    <a:pt x="407" y="618"/>
                    <a:pt x="639" y="618"/>
                  </a:cubicBezTo>
                  <a:cubicBezTo>
                    <a:pt x="650" y="618"/>
                    <a:pt x="661" y="618"/>
                    <a:pt x="672" y="618"/>
                  </a:cubicBezTo>
                  <a:cubicBezTo>
                    <a:pt x="793" y="618"/>
                    <a:pt x="914" y="619"/>
                    <a:pt x="1025" y="651"/>
                  </a:cubicBezTo>
                  <a:cubicBezTo>
                    <a:pt x="1108" y="663"/>
                    <a:pt x="1168" y="663"/>
                    <a:pt x="1239" y="663"/>
                  </a:cubicBezTo>
                  <a:cubicBezTo>
                    <a:pt x="1290" y="632"/>
                    <a:pt x="1339" y="617"/>
                    <a:pt x="1386" y="617"/>
                  </a:cubicBezTo>
                  <a:cubicBezTo>
                    <a:pt x="1448" y="617"/>
                    <a:pt x="1506" y="644"/>
                    <a:pt x="1561" y="699"/>
                  </a:cubicBezTo>
                  <a:cubicBezTo>
                    <a:pt x="1669" y="724"/>
                    <a:pt x="1774" y="741"/>
                    <a:pt x="1876" y="741"/>
                  </a:cubicBezTo>
                  <a:cubicBezTo>
                    <a:pt x="2008" y="741"/>
                    <a:pt x="2135" y="713"/>
                    <a:pt x="2263" y="639"/>
                  </a:cubicBezTo>
                  <a:cubicBezTo>
                    <a:pt x="2287" y="603"/>
                    <a:pt x="2311" y="579"/>
                    <a:pt x="2323" y="544"/>
                  </a:cubicBezTo>
                  <a:cubicBezTo>
                    <a:pt x="2227" y="460"/>
                    <a:pt x="2132" y="365"/>
                    <a:pt x="2025" y="282"/>
                  </a:cubicBezTo>
                  <a:cubicBezTo>
                    <a:pt x="2065" y="279"/>
                    <a:pt x="2105" y="278"/>
                    <a:pt x="2145" y="278"/>
                  </a:cubicBezTo>
                  <a:cubicBezTo>
                    <a:pt x="2264" y="278"/>
                    <a:pt x="2383" y="288"/>
                    <a:pt x="2501" y="288"/>
                  </a:cubicBezTo>
                  <a:cubicBezTo>
                    <a:pt x="2659" y="288"/>
                    <a:pt x="2817" y="270"/>
                    <a:pt x="2977" y="187"/>
                  </a:cubicBezTo>
                  <a:cubicBezTo>
                    <a:pt x="2918" y="103"/>
                    <a:pt x="2906" y="44"/>
                    <a:pt x="2870" y="44"/>
                  </a:cubicBezTo>
                  <a:cubicBezTo>
                    <a:pt x="2468" y="12"/>
                    <a:pt x="2062" y="0"/>
                    <a:pt x="1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2"/>
            <p:cNvSpPr/>
            <p:nvPr/>
          </p:nvSpPr>
          <p:spPr>
            <a:xfrm>
              <a:off x="5926325" y="2781425"/>
              <a:ext cx="76825" cy="14250"/>
            </a:xfrm>
            <a:custGeom>
              <a:avLst/>
              <a:gdLst/>
              <a:ahLst/>
              <a:cxnLst/>
              <a:rect l="l" t="t" r="r" b="b"/>
              <a:pathLst>
                <a:path w="3073" h="570" extrusionOk="0">
                  <a:moveTo>
                    <a:pt x="1917" y="0"/>
                  </a:moveTo>
                  <a:cubicBezTo>
                    <a:pt x="1662" y="69"/>
                    <a:pt x="1406" y="85"/>
                    <a:pt x="1147" y="85"/>
                  </a:cubicBezTo>
                  <a:cubicBezTo>
                    <a:pt x="911" y="85"/>
                    <a:pt x="673" y="72"/>
                    <a:pt x="429" y="72"/>
                  </a:cubicBezTo>
                  <a:cubicBezTo>
                    <a:pt x="298" y="108"/>
                    <a:pt x="167" y="131"/>
                    <a:pt x="60" y="227"/>
                  </a:cubicBezTo>
                  <a:cubicBezTo>
                    <a:pt x="36" y="250"/>
                    <a:pt x="12" y="286"/>
                    <a:pt x="0" y="310"/>
                  </a:cubicBezTo>
                  <a:cubicBezTo>
                    <a:pt x="0" y="346"/>
                    <a:pt x="12" y="370"/>
                    <a:pt x="36" y="405"/>
                  </a:cubicBezTo>
                  <a:cubicBezTo>
                    <a:pt x="333" y="442"/>
                    <a:pt x="631" y="448"/>
                    <a:pt x="929" y="448"/>
                  </a:cubicBezTo>
                  <a:cubicBezTo>
                    <a:pt x="1062" y="448"/>
                    <a:pt x="1194" y="447"/>
                    <a:pt x="1327" y="447"/>
                  </a:cubicBezTo>
                  <a:cubicBezTo>
                    <a:pt x="1757" y="447"/>
                    <a:pt x="2185" y="459"/>
                    <a:pt x="2608" y="560"/>
                  </a:cubicBezTo>
                  <a:cubicBezTo>
                    <a:pt x="2629" y="566"/>
                    <a:pt x="2650" y="569"/>
                    <a:pt x="2670" y="569"/>
                  </a:cubicBezTo>
                  <a:cubicBezTo>
                    <a:pt x="2764" y="569"/>
                    <a:pt x="2847" y="505"/>
                    <a:pt x="2906" y="417"/>
                  </a:cubicBezTo>
                  <a:cubicBezTo>
                    <a:pt x="2965" y="370"/>
                    <a:pt x="3013" y="310"/>
                    <a:pt x="3072" y="250"/>
                  </a:cubicBezTo>
                  <a:cubicBezTo>
                    <a:pt x="2977" y="156"/>
                    <a:pt x="2859" y="122"/>
                    <a:pt x="2742" y="122"/>
                  </a:cubicBezTo>
                  <a:cubicBezTo>
                    <a:pt x="2654" y="122"/>
                    <a:pt x="2566" y="141"/>
                    <a:pt x="2489" y="167"/>
                  </a:cubicBezTo>
                  <a:cubicBezTo>
                    <a:pt x="2444" y="180"/>
                    <a:pt x="2403" y="185"/>
                    <a:pt x="2364" y="185"/>
                  </a:cubicBezTo>
                  <a:cubicBezTo>
                    <a:pt x="2187" y="185"/>
                    <a:pt x="2064" y="69"/>
                    <a:pt x="1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2"/>
            <p:cNvSpPr/>
            <p:nvPr/>
          </p:nvSpPr>
          <p:spPr>
            <a:xfrm>
              <a:off x="5544125" y="2902875"/>
              <a:ext cx="73550" cy="11850"/>
            </a:xfrm>
            <a:custGeom>
              <a:avLst/>
              <a:gdLst/>
              <a:ahLst/>
              <a:cxnLst/>
              <a:rect l="l" t="t" r="r" b="b"/>
              <a:pathLst>
                <a:path w="2942" h="474" extrusionOk="0">
                  <a:moveTo>
                    <a:pt x="691" y="0"/>
                  </a:moveTo>
                  <a:cubicBezTo>
                    <a:pt x="60" y="143"/>
                    <a:pt x="60" y="143"/>
                    <a:pt x="1" y="357"/>
                  </a:cubicBezTo>
                  <a:cubicBezTo>
                    <a:pt x="111" y="445"/>
                    <a:pt x="225" y="473"/>
                    <a:pt x="341" y="473"/>
                  </a:cubicBezTo>
                  <a:cubicBezTo>
                    <a:pt x="561" y="473"/>
                    <a:pt x="789" y="371"/>
                    <a:pt x="1011" y="371"/>
                  </a:cubicBezTo>
                  <a:cubicBezTo>
                    <a:pt x="1104" y="371"/>
                    <a:pt x="1197" y="389"/>
                    <a:pt x="1287" y="441"/>
                  </a:cubicBezTo>
                  <a:cubicBezTo>
                    <a:pt x="1703" y="417"/>
                    <a:pt x="2108" y="369"/>
                    <a:pt x="2525" y="334"/>
                  </a:cubicBezTo>
                  <a:cubicBezTo>
                    <a:pt x="2942" y="274"/>
                    <a:pt x="2596" y="143"/>
                    <a:pt x="2549" y="36"/>
                  </a:cubicBezTo>
                  <a:cubicBezTo>
                    <a:pt x="1930" y="24"/>
                    <a:pt x="1311" y="12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2"/>
            <p:cNvSpPr/>
            <p:nvPr/>
          </p:nvSpPr>
          <p:spPr>
            <a:xfrm>
              <a:off x="5488600" y="2752325"/>
              <a:ext cx="102575" cy="16450"/>
            </a:xfrm>
            <a:custGeom>
              <a:avLst/>
              <a:gdLst/>
              <a:ahLst/>
              <a:cxnLst/>
              <a:rect l="l" t="t" r="r" b="b"/>
              <a:pathLst>
                <a:path w="4103" h="658" extrusionOk="0">
                  <a:moveTo>
                    <a:pt x="421" y="0"/>
                  </a:moveTo>
                  <a:cubicBezTo>
                    <a:pt x="296" y="0"/>
                    <a:pt x="172" y="21"/>
                    <a:pt x="55" y="105"/>
                  </a:cubicBezTo>
                  <a:cubicBezTo>
                    <a:pt x="1" y="412"/>
                    <a:pt x="165" y="438"/>
                    <a:pt x="336" y="438"/>
                  </a:cubicBezTo>
                  <a:cubicBezTo>
                    <a:pt x="372" y="438"/>
                    <a:pt x="408" y="437"/>
                    <a:pt x="442" y="437"/>
                  </a:cubicBezTo>
                  <a:cubicBezTo>
                    <a:pt x="461" y="437"/>
                    <a:pt x="478" y="437"/>
                    <a:pt x="495" y="438"/>
                  </a:cubicBezTo>
                  <a:cubicBezTo>
                    <a:pt x="596" y="450"/>
                    <a:pt x="698" y="452"/>
                    <a:pt x="800" y="452"/>
                  </a:cubicBezTo>
                  <a:cubicBezTo>
                    <a:pt x="878" y="452"/>
                    <a:pt x="957" y="451"/>
                    <a:pt x="1035" y="451"/>
                  </a:cubicBezTo>
                  <a:cubicBezTo>
                    <a:pt x="1279" y="451"/>
                    <a:pt x="1520" y="465"/>
                    <a:pt x="1746" y="581"/>
                  </a:cubicBezTo>
                  <a:cubicBezTo>
                    <a:pt x="1888" y="581"/>
                    <a:pt x="2024" y="657"/>
                    <a:pt x="2163" y="657"/>
                  </a:cubicBezTo>
                  <a:cubicBezTo>
                    <a:pt x="2222" y="657"/>
                    <a:pt x="2281" y="644"/>
                    <a:pt x="2341" y="605"/>
                  </a:cubicBezTo>
                  <a:cubicBezTo>
                    <a:pt x="2480" y="445"/>
                    <a:pt x="2628" y="314"/>
                    <a:pt x="2845" y="314"/>
                  </a:cubicBezTo>
                  <a:cubicBezTo>
                    <a:pt x="2871" y="314"/>
                    <a:pt x="2897" y="315"/>
                    <a:pt x="2924" y="319"/>
                  </a:cubicBezTo>
                  <a:cubicBezTo>
                    <a:pt x="2977" y="321"/>
                    <a:pt x="3030" y="322"/>
                    <a:pt x="3084" y="322"/>
                  </a:cubicBezTo>
                  <a:cubicBezTo>
                    <a:pt x="3405" y="322"/>
                    <a:pt x="3739" y="295"/>
                    <a:pt x="4055" y="295"/>
                  </a:cubicBezTo>
                  <a:cubicBezTo>
                    <a:pt x="4103" y="200"/>
                    <a:pt x="4067" y="141"/>
                    <a:pt x="3972" y="105"/>
                  </a:cubicBezTo>
                  <a:cubicBezTo>
                    <a:pt x="3256" y="95"/>
                    <a:pt x="2558" y="10"/>
                    <a:pt x="1861" y="10"/>
                  </a:cubicBezTo>
                  <a:cubicBezTo>
                    <a:pt x="1723" y="10"/>
                    <a:pt x="1586" y="14"/>
                    <a:pt x="1448" y="21"/>
                  </a:cubicBezTo>
                  <a:lnTo>
                    <a:pt x="841" y="21"/>
                  </a:lnTo>
                  <a:cubicBezTo>
                    <a:pt x="827" y="22"/>
                    <a:pt x="813" y="22"/>
                    <a:pt x="799" y="22"/>
                  </a:cubicBezTo>
                  <a:cubicBezTo>
                    <a:pt x="678" y="22"/>
                    <a:pt x="549" y="0"/>
                    <a:pt x="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2"/>
            <p:cNvSpPr/>
            <p:nvPr/>
          </p:nvSpPr>
          <p:spPr>
            <a:xfrm>
              <a:off x="5423575" y="2786175"/>
              <a:ext cx="26225" cy="53325"/>
            </a:xfrm>
            <a:custGeom>
              <a:avLst/>
              <a:gdLst/>
              <a:ahLst/>
              <a:cxnLst/>
              <a:rect l="l" t="t" r="r" b="b"/>
              <a:pathLst>
                <a:path w="1049" h="2133" extrusionOk="0">
                  <a:moveTo>
                    <a:pt x="733" y="4"/>
                  </a:moveTo>
                  <a:cubicBezTo>
                    <a:pt x="688" y="4"/>
                    <a:pt x="644" y="7"/>
                    <a:pt x="596" y="13"/>
                  </a:cubicBezTo>
                  <a:cubicBezTo>
                    <a:pt x="453" y="49"/>
                    <a:pt x="298" y="1"/>
                    <a:pt x="167" y="96"/>
                  </a:cubicBezTo>
                  <a:cubicBezTo>
                    <a:pt x="120" y="132"/>
                    <a:pt x="96" y="191"/>
                    <a:pt x="84" y="251"/>
                  </a:cubicBezTo>
                  <a:cubicBezTo>
                    <a:pt x="48" y="418"/>
                    <a:pt x="37" y="584"/>
                    <a:pt x="37" y="751"/>
                  </a:cubicBezTo>
                  <a:cubicBezTo>
                    <a:pt x="37" y="989"/>
                    <a:pt x="1" y="1227"/>
                    <a:pt x="108" y="1442"/>
                  </a:cubicBezTo>
                  <a:cubicBezTo>
                    <a:pt x="465" y="1537"/>
                    <a:pt x="346" y="2061"/>
                    <a:pt x="715" y="2132"/>
                  </a:cubicBezTo>
                  <a:cubicBezTo>
                    <a:pt x="751" y="2120"/>
                    <a:pt x="763" y="2085"/>
                    <a:pt x="799" y="2073"/>
                  </a:cubicBezTo>
                  <a:cubicBezTo>
                    <a:pt x="763" y="1906"/>
                    <a:pt x="751" y="1727"/>
                    <a:pt x="799" y="1561"/>
                  </a:cubicBezTo>
                  <a:cubicBezTo>
                    <a:pt x="834" y="1525"/>
                    <a:pt x="858" y="1465"/>
                    <a:pt x="882" y="1418"/>
                  </a:cubicBezTo>
                  <a:cubicBezTo>
                    <a:pt x="882" y="1299"/>
                    <a:pt x="834" y="1192"/>
                    <a:pt x="834" y="1073"/>
                  </a:cubicBezTo>
                  <a:cubicBezTo>
                    <a:pt x="882" y="1001"/>
                    <a:pt x="929" y="906"/>
                    <a:pt x="965" y="834"/>
                  </a:cubicBezTo>
                  <a:cubicBezTo>
                    <a:pt x="953" y="822"/>
                    <a:pt x="941" y="787"/>
                    <a:pt x="929" y="775"/>
                  </a:cubicBezTo>
                  <a:cubicBezTo>
                    <a:pt x="882" y="715"/>
                    <a:pt x="739" y="668"/>
                    <a:pt x="918" y="596"/>
                  </a:cubicBezTo>
                  <a:cubicBezTo>
                    <a:pt x="929" y="584"/>
                    <a:pt x="953" y="572"/>
                    <a:pt x="977" y="549"/>
                  </a:cubicBezTo>
                  <a:cubicBezTo>
                    <a:pt x="989" y="525"/>
                    <a:pt x="1001" y="513"/>
                    <a:pt x="1013" y="477"/>
                  </a:cubicBezTo>
                  <a:cubicBezTo>
                    <a:pt x="1037" y="430"/>
                    <a:pt x="1049" y="370"/>
                    <a:pt x="1049" y="311"/>
                  </a:cubicBezTo>
                  <a:cubicBezTo>
                    <a:pt x="1049" y="251"/>
                    <a:pt x="1037" y="191"/>
                    <a:pt x="1001" y="132"/>
                  </a:cubicBezTo>
                  <a:cubicBezTo>
                    <a:pt x="977" y="72"/>
                    <a:pt x="929" y="49"/>
                    <a:pt x="870" y="13"/>
                  </a:cubicBezTo>
                  <a:cubicBezTo>
                    <a:pt x="822" y="7"/>
                    <a:pt x="778" y="4"/>
                    <a:pt x="733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2"/>
            <p:cNvSpPr/>
            <p:nvPr/>
          </p:nvSpPr>
          <p:spPr>
            <a:xfrm>
              <a:off x="5496200" y="2905350"/>
              <a:ext cx="80100" cy="17200"/>
            </a:xfrm>
            <a:custGeom>
              <a:avLst/>
              <a:gdLst/>
              <a:ahLst/>
              <a:cxnLst/>
              <a:rect l="l" t="t" r="r" b="b"/>
              <a:pathLst>
                <a:path w="3204" h="688" extrusionOk="0">
                  <a:moveTo>
                    <a:pt x="680" y="1"/>
                  </a:moveTo>
                  <a:cubicBezTo>
                    <a:pt x="445" y="1"/>
                    <a:pt x="216" y="48"/>
                    <a:pt x="1" y="223"/>
                  </a:cubicBezTo>
                  <a:cubicBezTo>
                    <a:pt x="13" y="282"/>
                    <a:pt x="13" y="330"/>
                    <a:pt x="37" y="389"/>
                  </a:cubicBezTo>
                  <a:cubicBezTo>
                    <a:pt x="291" y="604"/>
                    <a:pt x="572" y="641"/>
                    <a:pt x="861" y="641"/>
                  </a:cubicBezTo>
                  <a:cubicBezTo>
                    <a:pt x="1014" y="641"/>
                    <a:pt x="1169" y="631"/>
                    <a:pt x="1323" y="631"/>
                  </a:cubicBezTo>
                  <a:cubicBezTo>
                    <a:pt x="1394" y="631"/>
                    <a:pt x="1466" y="633"/>
                    <a:pt x="1537" y="639"/>
                  </a:cubicBezTo>
                  <a:cubicBezTo>
                    <a:pt x="1546" y="640"/>
                    <a:pt x="1555" y="641"/>
                    <a:pt x="1564" y="641"/>
                  </a:cubicBezTo>
                  <a:cubicBezTo>
                    <a:pt x="1714" y="641"/>
                    <a:pt x="1833" y="500"/>
                    <a:pt x="1979" y="500"/>
                  </a:cubicBezTo>
                  <a:cubicBezTo>
                    <a:pt x="2016" y="500"/>
                    <a:pt x="2055" y="509"/>
                    <a:pt x="2096" y="532"/>
                  </a:cubicBezTo>
                  <a:cubicBezTo>
                    <a:pt x="2096" y="592"/>
                    <a:pt x="2132" y="627"/>
                    <a:pt x="2192" y="627"/>
                  </a:cubicBezTo>
                  <a:cubicBezTo>
                    <a:pt x="2275" y="639"/>
                    <a:pt x="2370" y="639"/>
                    <a:pt x="2454" y="651"/>
                  </a:cubicBezTo>
                  <a:cubicBezTo>
                    <a:pt x="2454" y="663"/>
                    <a:pt x="2477" y="663"/>
                    <a:pt x="2501" y="687"/>
                  </a:cubicBezTo>
                  <a:cubicBezTo>
                    <a:pt x="2525" y="687"/>
                    <a:pt x="2561" y="675"/>
                    <a:pt x="2596" y="639"/>
                  </a:cubicBezTo>
                  <a:lnTo>
                    <a:pt x="2727" y="592"/>
                  </a:lnTo>
                  <a:cubicBezTo>
                    <a:pt x="2799" y="568"/>
                    <a:pt x="2799" y="532"/>
                    <a:pt x="2739" y="497"/>
                  </a:cubicBezTo>
                  <a:cubicBezTo>
                    <a:pt x="2692" y="413"/>
                    <a:pt x="2727" y="377"/>
                    <a:pt x="2799" y="354"/>
                  </a:cubicBezTo>
                  <a:cubicBezTo>
                    <a:pt x="2930" y="342"/>
                    <a:pt x="3073" y="342"/>
                    <a:pt x="3204" y="342"/>
                  </a:cubicBezTo>
                  <a:cubicBezTo>
                    <a:pt x="2989" y="219"/>
                    <a:pt x="2762" y="194"/>
                    <a:pt x="2533" y="194"/>
                  </a:cubicBezTo>
                  <a:cubicBezTo>
                    <a:pt x="2379" y="194"/>
                    <a:pt x="2224" y="206"/>
                    <a:pt x="2073" y="206"/>
                  </a:cubicBezTo>
                  <a:cubicBezTo>
                    <a:pt x="2013" y="206"/>
                    <a:pt x="1953" y="204"/>
                    <a:pt x="1894" y="199"/>
                  </a:cubicBezTo>
                  <a:cubicBezTo>
                    <a:pt x="1834" y="139"/>
                    <a:pt x="1763" y="92"/>
                    <a:pt x="1656" y="56"/>
                  </a:cubicBezTo>
                  <a:cubicBezTo>
                    <a:pt x="1605" y="62"/>
                    <a:pt x="1553" y="64"/>
                    <a:pt x="1501" y="64"/>
                  </a:cubicBezTo>
                  <a:cubicBezTo>
                    <a:pt x="1231" y="64"/>
                    <a:pt x="952" y="1"/>
                    <a:pt x="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2"/>
            <p:cNvSpPr/>
            <p:nvPr/>
          </p:nvSpPr>
          <p:spPr>
            <a:xfrm>
              <a:off x="5650700" y="2706375"/>
              <a:ext cx="63625" cy="14525"/>
            </a:xfrm>
            <a:custGeom>
              <a:avLst/>
              <a:gdLst/>
              <a:ahLst/>
              <a:cxnLst/>
              <a:rect l="l" t="t" r="r" b="b"/>
              <a:pathLst>
                <a:path w="2545" h="581" extrusionOk="0">
                  <a:moveTo>
                    <a:pt x="899" y="1"/>
                  </a:moveTo>
                  <a:cubicBezTo>
                    <a:pt x="882" y="1"/>
                    <a:pt x="864" y="1"/>
                    <a:pt x="846" y="2"/>
                  </a:cubicBezTo>
                  <a:cubicBezTo>
                    <a:pt x="785" y="54"/>
                    <a:pt x="712" y="68"/>
                    <a:pt x="634" y="68"/>
                  </a:cubicBezTo>
                  <a:cubicBezTo>
                    <a:pt x="534" y="68"/>
                    <a:pt x="426" y="45"/>
                    <a:pt x="325" y="45"/>
                  </a:cubicBezTo>
                  <a:cubicBezTo>
                    <a:pt x="194" y="45"/>
                    <a:pt x="75" y="84"/>
                    <a:pt x="0" y="264"/>
                  </a:cubicBezTo>
                  <a:cubicBezTo>
                    <a:pt x="715" y="335"/>
                    <a:pt x="1441" y="359"/>
                    <a:pt x="2143" y="550"/>
                  </a:cubicBezTo>
                  <a:cubicBezTo>
                    <a:pt x="2190" y="567"/>
                    <a:pt x="2251" y="581"/>
                    <a:pt x="2310" y="581"/>
                  </a:cubicBezTo>
                  <a:cubicBezTo>
                    <a:pt x="2416" y="581"/>
                    <a:pt x="2517" y="536"/>
                    <a:pt x="2524" y="383"/>
                  </a:cubicBezTo>
                  <a:cubicBezTo>
                    <a:pt x="2545" y="242"/>
                    <a:pt x="2419" y="134"/>
                    <a:pt x="2293" y="134"/>
                  </a:cubicBezTo>
                  <a:cubicBezTo>
                    <a:pt x="2271" y="134"/>
                    <a:pt x="2248" y="138"/>
                    <a:pt x="2227" y="145"/>
                  </a:cubicBezTo>
                  <a:cubicBezTo>
                    <a:pt x="2138" y="169"/>
                    <a:pt x="2051" y="178"/>
                    <a:pt x="1966" y="178"/>
                  </a:cubicBezTo>
                  <a:cubicBezTo>
                    <a:pt x="1600" y="178"/>
                    <a:pt x="1259" y="1"/>
                    <a:pt x="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2"/>
            <p:cNvSpPr/>
            <p:nvPr/>
          </p:nvSpPr>
          <p:spPr>
            <a:xfrm>
              <a:off x="5488475" y="2899575"/>
              <a:ext cx="58650" cy="11650"/>
            </a:xfrm>
            <a:custGeom>
              <a:avLst/>
              <a:gdLst/>
              <a:ahLst/>
              <a:cxnLst/>
              <a:rect l="l" t="t" r="r" b="b"/>
              <a:pathLst>
                <a:path w="2346" h="466" extrusionOk="0">
                  <a:moveTo>
                    <a:pt x="967" y="0"/>
                  </a:moveTo>
                  <a:cubicBezTo>
                    <a:pt x="769" y="0"/>
                    <a:pt x="567" y="38"/>
                    <a:pt x="367" y="38"/>
                  </a:cubicBezTo>
                  <a:cubicBezTo>
                    <a:pt x="352" y="38"/>
                    <a:pt x="337" y="37"/>
                    <a:pt x="322" y="37"/>
                  </a:cubicBezTo>
                  <a:cubicBezTo>
                    <a:pt x="286" y="49"/>
                    <a:pt x="262" y="96"/>
                    <a:pt x="286" y="144"/>
                  </a:cubicBezTo>
                  <a:cubicBezTo>
                    <a:pt x="291" y="207"/>
                    <a:pt x="275" y="224"/>
                    <a:pt x="251" y="224"/>
                  </a:cubicBezTo>
                  <a:cubicBezTo>
                    <a:pt x="224" y="224"/>
                    <a:pt x="186" y="201"/>
                    <a:pt x="158" y="201"/>
                  </a:cubicBezTo>
                  <a:cubicBezTo>
                    <a:pt x="147" y="201"/>
                    <a:pt x="138" y="205"/>
                    <a:pt x="131" y="216"/>
                  </a:cubicBezTo>
                  <a:cubicBezTo>
                    <a:pt x="72" y="251"/>
                    <a:pt x="24" y="275"/>
                    <a:pt x="0" y="335"/>
                  </a:cubicBezTo>
                  <a:cubicBezTo>
                    <a:pt x="84" y="442"/>
                    <a:pt x="203" y="442"/>
                    <a:pt x="322" y="466"/>
                  </a:cubicBezTo>
                  <a:cubicBezTo>
                    <a:pt x="905" y="454"/>
                    <a:pt x="1477" y="454"/>
                    <a:pt x="2048" y="442"/>
                  </a:cubicBezTo>
                  <a:cubicBezTo>
                    <a:pt x="2132" y="287"/>
                    <a:pt x="2274" y="251"/>
                    <a:pt x="2346" y="144"/>
                  </a:cubicBezTo>
                  <a:cubicBezTo>
                    <a:pt x="2216" y="54"/>
                    <a:pt x="2081" y="14"/>
                    <a:pt x="1944" y="14"/>
                  </a:cubicBezTo>
                  <a:cubicBezTo>
                    <a:pt x="1792" y="14"/>
                    <a:pt x="1639" y="63"/>
                    <a:pt x="1489" y="144"/>
                  </a:cubicBezTo>
                  <a:cubicBezTo>
                    <a:pt x="1321" y="30"/>
                    <a:pt x="1145" y="0"/>
                    <a:pt x="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2"/>
            <p:cNvSpPr/>
            <p:nvPr/>
          </p:nvSpPr>
          <p:spPr>
            <a:xfrm>
              <a:off x="5596400" y="2699875"/>
              <a:ext cx="75450" cy="13125"/>
            </a:xfrm>
            <a:custGeom>
              <a:avLst/>
              <a:gdLst/>
              <a:ahLst/>
              <a:cxnLst/>
              <a:rect l="l" t="t" r="r" b="b"/>
              <a:pathLst>
                <a:path w="3018" h="525" extrusionOk="0">
                  <a:moveTo>
                    <a:pt x="250" y="5"/>
                  </a:moveTo>
                  <a:cubicBezTo>
                    <a:pt x="106" y="5"/>
                    <a:pt x="1" y="80"/>
                    <a:pt x="17" y="405"/>
                  </a:cubicBezTo>
                  <a:cubicBezTo>
                    <a:pt x="744" y="441"/>
                    <a:pt x="1458" y="393"/>
                    <a:pt x="2172" y="524"/>
                  </a:cubicBezTo>
                  <a:cubicBezTo>
                    <a:pt x="2272" y="408"/>
                    <a:pt x="2405" y="397"/>
                    <a:pt x="2541" y="397"/>
                  </a:cubicBezTo>
                  <a:cubicBezTo>
                    <a:pt x="2573" y="397"/>
                    <a:pt x="2606" y="398"/>
                    <a:pt x="2639" y="398"/>
                  </a:cubicBezTo>
                  <a:cubicBezTo>
                    <a:pt x="2779" y="398"/>
                    <a:pt x="2915" y="386"/>
                    <a:pt x="3018" y="262"/>
                  </a:cubicBezTo>
                  <a:cubicBezTo>
                    <a:pt x="2815" y="262"/>
                    <a:pt x="2589" y="238"/>
                    <a:pt x="2363" y="214"/>
                  </a:cubicBezTo>
                  <a:cubicBezTo>
                    <a:pt x="1863" y="0"/>
                    <a:pt x="1303" y="119"/>
                    <a:pt x="767" y="36"/>
                  </a:cubicBezTo>
                  <a:cubicBezTo>
                    <a:pt x="733" y="54"/>
                    <a:pt x="693" y="61"/>
                    <a:pt x="649" y="61"/>
                  </a:cubicBezTo>
                  <a:cubicBezTo>
                    <a:pt x="525" y="61"/>
                    <a:pt x="373" y="5"/>
                    <a:pt x="250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2"/>
            <p:cNvSpPr/>
            <p:nvPr/>
          </p:nvSpPr>
          <p:spPr>
            <a:xfrm>
              <a:off x="5430425" y="2837975"/>
              <a:ext cx="25325" cy="46275"/>
            </a:xfrm>
            <a:custGeom>
              <a:avLst/>
              <a:gdLst/>
              <a:ahLst/>
              <a:cxnLst/>
              <a:rect l="l" t="t" r="r" b="b"/>
              <a:pathLst>
                <a:path w="1013" h="1851" extrusionOk="0">
                  <a:moveTo>
                    <a:pt x="525" y="1"/>
                  </a:moveTo>
                  <a:lnTo>
                    <a:pt x="477" y="60"/>
                  </a:lnTo>
                  <a:cubicBezTo>
                    <a:pt x="370" y="120"/>
                    <a:pt x="263" y="167"/>
                    <a:pt x="179" y="251"/>
                  </a:cubicBezTo>
                  <a:cubicBezTo>
                    <a:pt x="84" y="346"/>
                    <a:pt x="13" y="453"/>
                    <a:pt x="1" y="584"/>
                  </a:cubicBezTo>
                  <a:cubicBezTo>
                    <a:pt x="1" y="655"/>
                    <a:pt x="13" y="715"/>
                    <a:pt x="24" y="775"/>
                  </a:cubicBezTo>
                  <a:cubicBezTo>
                    <a:pt x="72" y="989"/>
                    <a:pt x="227" y="1132"/>
                    <a:pt x="239" y="1358"/>
                  </a:cubicBezTo>
                  <a:cubicBezTo>
                    <a:pt x="252" y="1709"/>
                    <a:pt x="343" y="1851"/>
                    <a:pt x="483" y="1851"/>
                  </a:cubicBezTo>
                  <a:cubicBezTo>
                    <a:pt x="600" y="1851"/>
                    <a:pt x="750" y="1753"/>
                    <a:pt x="917" y="1596"/>
                  </a:cubicBezTo>
                  <a:cubicBezTo>
                    <a:pt x="882" y="1501"/>
                    <a:pt x="834" y="1429"/>
                    <a:pt x="786" y="1346"/>
                  </a:cubicBezTo>
                  <a:cubicBezTo>
                    <a:pt x="786" y="1239"/>
                    <a:pt x="882" y="1144"/>
                    <a:pt x="882" y="1048"/>
                  </a:cubicBezTo>
                  <a:cubicBezTo>
                    <a:pt x="858" y="989"/>
                    <a:pt x="834" y="941"/>
                    <a:pt x="786" y="906"/>
                  </a:cubicBezTo>
                  <a:cubicBezTo>
                    <a:pt x="596" y="763"/>
                    <a:pt x="560" y="548"/>
                    <a:pt x="655" y="334"/>
                  </a:cubicBezTo>
                  <a:cubicBezTo>
                    <a:pt x="703" y="191"/>
                    <a:pt x="1013" y="310"/>
                    <a:pt x="917" y="48"/>
                  </a:cubicBezTo>
                  <a:lnTo>
                    <a:pt x="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2"/>
            <p:cNvSpPr/>
            <p:nvPr/>
          </p:nvSpPr>
          <p:spPr>
            <a:xfrm>
              <a:off x="5889425" y="2816850"/>
              <a:ext cx="32150" cy="44375"/>
            </a:xfrm>
            <a:custGeom>
              <a:avLst/>
              <a:gdLst/>
              <a:ahLst/>
              <a:cxnLst/>
              <a:rect l="l" t="t" r="r" b="b"/>
              <a:pathLst>
                <a:path w="1286" h="1775" extrusionOk="0">
                  <a:moveTo>
                    <a:pt x="988" y="0"/>
                  </a:moveTo>
                  <a:cubicBezTo>
                    <a:pt x="786" y="24"/>
                    <a:pt x="726" y="191"/>
                    <a:pt x="631" y="322"/>
                  </a:cubicBezTo>
                  <a:cubicBezTo>
                    <a:pt x="583" y="417"/>
                    <a:pt x="536" y="524"/>
                    <a:pt x="488" y="608"/>
                  </a:cubicBezTo>
                  <a:cubicBezTo>
                    <a:pt x="453" y="846"/>
                    <a:pt x="0" y="893"/>
                    <a:pt x="179" y="1239"/>
                  </a:cubicBezTo>
                  <a:lnTo>
                    <a:pt x="179" y="1429"/>
                  </a:lnTo>
                  <a:cubicBezTo>
                    <a:pt x="208" y="1479"/>
                    <a:pt x="246" y="1503"/>
                    <a:pt x="293" y="1503"/>
                  </a:cubicBezTo>
                  <a:cubicBezTo>
                    <a:pt x="302" y="1503"/>
                    <a:pt x="312" y="1502"/>
                    <a:pt x="322" y="1500"/>
                  </a:cubicBezTo>
                  <a:cubicBezTo>
                    <a:pt x="375" y="1447"/>
                    <a:pt x="421" y="1424"/>
                    <a:pt x="462" y="1424"/>
                  </a:cubicBezTo>
                  <a:cubicBezTo>
                    <a:pt x="532" y="1424"/>
                    <a:pt x="586" y="1491"/>
                    <a:pt x="631" y="1596"/>
                  </a:cubicBezTo>
                  <a:lnTo>
                    <a:pt x="679" y="1774"/>
                  </a:lnTo>
                  <a:lnTo>
                    <a:pt x="691" y="1774"/>
                  </a:lnTo>
                  <a:cubicBezTo>
                    <a:pt x="822" y="1429"/>
                    <a:pt x="988" y="1119"/>
                    <a:pt x="1191" y="822"/>
                  </a:cubicBezTo>
                  <a:cubicBezTo>
                    <a:pt x="1203" y="608"/>
                    <a:pt x="1226" y="405"/>
                    <a:pt x="1286" y="227"/>
                  </a:cubicBezTo>
                  <a:cubicBezTo>
                    <a:pt x="1238" y="72"/>
                    <a:pt x="1131" y="12"/>
                    <a:pt x="9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2"/>
            <p:cNvSpPr/>
            <p:nvPr/>
          </p:nvSpPr>
          <p:spPr>
            <a:xfrm>
              <a:off x="5521225" y="2748375"/>
              <a:ext cx="79200" cy="9975"/>
            </a:xfrm>
            <a:custGeom>
              <a:avLst/>
              <a:gdLst/>
              <a:ahLst/>
              <a:cxnLst/>
              <a:rect l="l" t="t" r="r" b="b"/>
              <a:pathLst>
                <a:path w="3168" h="399" extrusionOk="0">
                  <a:moveTo>
                    <a:pt x="310" y="1"/>
                  </a:moveTo>
                  <a:lnTo>
                    <a:pt x="310" y="60"/>
                  </a:lnTo>
                  <a:cubicBezTo>
                    <a:pt x="226" y="144"/>
                    <a:pt x="0" y="48"/>
                    <a:pt x="24" y="287"/>
                  </a:cubicBezTo>
                  <a:cubicBezTo>
                    <a:pt x="349" y="325"/>
                    <a:pt x="673" y="336"/>
                    <a:pt x="996" y="336"/>
                  </a:cubicBezTo>
                  <a:cubicBezTo>
                    <a:pt x="1442" y="336"/>
                    <a:pt x="1886" y="315"/>
                    <a:pt x="2329" y="315"/>
                  </a:cubicBezTo>
                  <a:cubicBezTo>
                    <a:pt x="2470" y="315"/>
                    <a:pt x="2610" y="317"/>
                    <a:pt x="2750" y="322"/>
                  </a:cubicBezTo>
                  <a:cubicBezTo>
                    <a:pt x="2837" y="341"/>
                    <a:pt x="2941" y="399"/>
                    <a:pt x="3023" y="399"/>
                  </a:cubicBezTo>
                  <a:cubicBezTo>
                    <a:pt x="3098" y="399"/>
                    <a:pt x="3156" y="350"/>
                    <a:pt x="3167" y="179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2"/>
            <p:cNvSpPr/>
            <p:nvPr/>
          </p:nvSpPr>
          <p:spPr>
            <a:xfrm>
              <a:off x="5427750" y="2853150"/>
              <a:ext cx="40200" cy="47625"/>
            </a:xfrm>
            <a:custGeom>
              <a:avLst/>
              <a:gdLst/>
              <a:ahLst/>
              <a:cxnLst/>
              <a:rect l="l" t="t" r="r" b="b"/>
              <a:pathLst>
                <a:path w="1608" h="1905" extrusionOk="0">
                  <a:moveTo>
                    <a:pt x="179" y="1"/>
                  </a:moveTo>
                  <a:cubicBezTo>
                    <a:pt x="0" y="203"/>
                    <a:pt x="0" y="394"/>
                    <a:pt x="179" y="596"/>
                  </a:cubicBezTo>
                  <a:cubicBezTo>
                    <a:pt x="358" y="751"/>
                    <a:pt x="179" y="1001"/>
                    <a:pt x="334" y="1168"/>
                  </a:cubicBezTo>
                  <a:cubicBezTo>
                    <a:pt x="477" y="1406"/>
                    <a:pt x="608" y="1644"/>
                    <a:pt x="762" y="1882"/>
                  </a:cubicBezTo>
                  <a:cubicBezTo>
                    <a:pt x="799" y="1898"/>
                    <a:pt x="832" y="1905"/>
                    <a:pt x="862" y="1905"/>
                  </a:cubicBezTo>
                  <a:cubicBezTo>
                    <a:pt x="965" y="1905"/>
                    <a:pt x="1026" y="1817"/>
                    <a:pt x="1072" y="1715"/>
                  </a:cubicBezTo>
                  <a:cubicBezTo>
                    <a:pt x="916" y="1227"/>
                    <a:pt x="896" y="1165"/>
                    <a:pt x="1282" y="1165"/>
                  </a:cubicBezTo>
                  <a:cubicBezTo>
                    <a:pt x="1338" y="1165"/>
                    <a:pt x="1403" y="1166"/>
                    <a:pt x="1477" y="1168"/>
                  </a:cubicBezTo>
                  <a:cubicBezTo>
                    <a:pt x="1524" y="1168"/>
                    <a:pt x="1560" y="1156"/>
                    <a:pt x="1608" y="1156"/>
                  </a:cubicBezTo>
                  <a:cubicBezTo>
                    <a:pt x="1465" y="953"/>
                    <a:pt x="1227" y="1025"/>
                    <a:pt x="1024" y="989"/>
                  </a:cubicBezTo>
                  <a:cubicBezTo>
                    <a:pt x="893" y="1025"/>
                    <a:pt x="739" y="1117"/>
                    <a:pt x="630" y="1117"/>
                  </a:cubicBezTo>
                  <a:cubicBezTo>
                    <a:pt x="521" y="1117"/>
                    <a:pt x="459" y="1025"/>
                    <a:pt x="512" y="691"/>
                  </a:cubicBezTo>
                  <a:cubicBezTo>
                    <a:pt x="536" y="477"/>
                    <a:pt x="298" y="227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2"/>
            <p:cNvSpPr/>
            <p:nvPr/>
          </p:nvSpPr>
          <p:spPr>
            <a:xfrm>
              <a:off x="5446800" y="2838225"/>
              <a:ext cx="65800" cy="8125"/>
            </a:xfrm>
            <a:custGeom>
              <a:avLst/>
              <a:gdLst/>
              <a:ahLst/>
              <a:cxnLst/>
              <a:rect l="l" t="t" r="r" b="b"/>
              <a:pathLst>
                <a:path w="2632" h="325" extrusionOk="0">
                  <a:moveTo>
                    <a:pt x="802" y="0"/>
                  </a:moveTo>
                  <a:cubicBezTo>
                    <a:pt x="624" y="0"/>
                    <a:pt x="444" y="12"/>
                    <a:pt x="262" y="38"/>
                  </a:cubicBezTo>
                  <a:cubicBezTo>
                    <a:pt x="179" y="134"/>
                    <a:pt x="84" y="229"/>
                    <a:pt x="0" y="324"/>
                  </a:cubicBezTo>
                  <a:cubicBezTo>
                    <a:pt x="174" y="315"/>
                    <a:pt x="347" y="312"/>
                    <a:pt x="519" y="312"/>
                  </a:cubicBezTo>
                  <a:cubicBezTo>
                    <a:pt x="804" y="312"/>
                    <a:pt x="1088" y="320"/>
                    <a:pt x="1372" y="320"/>
                  </a:cubicBezTo>
                  <a:cubicBezTo>
                    <a:pt x="1791" y="320"/>
                    <a:pt x="2210" y="302"/>
                    <a:pt x="2632" y="217"/>
                  </a:cubicBezTo>
                  <a:cubicBezTo>
                    <a:pt x="2022" y="134"/>
                    <a:pt x="1420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2"/>
            <p:cNvSpPr/>
            <p:nvPr/>
          </p:nvSpPr>
          <p:spPr>
            <a:xfrm>
              <a:off x="5550075" y="2695400"/>
              <a:ext cx="69975" cy="14600"/>
            </a:xfrm>
            <a:custGeom>
              <a:avLst/>
              <a:gdLst/>
              <a:ahLst/>
              <a:cxnLst/>
              <a:rect l="l" t="t" r="r" b="b"/>
              <a:pathLst>
                <a:path w="2799" h="584" extrusionOk="0">
                  <a:moveTo>
                    <a:pt x="572" y="1"/>
                  </a:moveTo>
                  <a:cubicBezTo>
                    <a:pt x="510" y="49"/>
                    <a:pt x="436" y="57"/>
                    <a:pt x="360" y="57"/>
                  </a:cubicBezTo>
                  <a:cubicBezTo>
                    <a:pt x="327" y="57"/>
                    <a:pt x="293" y="55"/>
                    <a:pt x="260" y="55"/>
                  </a:cubicBezTo>
                  <a:cubicBezTo>
                    <a:pt x="165" y="55"/>
                    <a:pt x="73" y="67"/>
                    <a:pt x="1" y="155"/>
                  </a:cubicBezTo>
                  <a:cubicBezTo>
                    <a:pt x="174" y="268"/>
                    <a:pt x="352" y="295"/>
                    <a:pt x="535" y="295"/>
                  </a:cubicBezTo>
                  <a:cubicBezTo>
                    <a:pt x="700" y="295"/>
                    <a:pt x="868" y="274"/>
                    <a:pt x="1039" y="274"/>
                  </a:cubicBezTo>
                  <a:cubicBezTo>
                    <a:pt x="1058" y="274"/>
                    <a:pt x="1077" y="274"/>
                    <a:pt x="1096" y="274"/>
                  </a:cubicBezTo>
                  <a:cubicBezTo>
                    <a:pt x="1346" y="286"/>
                    <a:pt x="1608" y="274"/>
                    <a:pt x="1727" y="572"/>
                  </a:cubicBezTo>
                  <a:cubicBezTo>
                    <a:pt x="1775" y="584"/>
                    <a:pt x="1823" y="584"/>
                    <a:pt x="1870" y="584"/>
                  </a:cubicBezTo>
                  <a:cubicBezTo>
                    <a:pt x="1894" y="358"/>
                    <a:pt x="2049" y="286"/>
                    <a:pt x="2251" y="286"/>
                  </a:cubicBezTo>
                  <a:cubicBezTo>
                    <a:pt x="2307" y="290"/>
                    <a:pt x="2362" y="292"/>
                    <a:pt x="2417" y="292"/>
                  </a:cubicBezTo>
                  <a:cubicBezTo>
                    <a:pt x="2528" y="292"/>
                    <a:pt x="2636" y="286"/>
                    <a:pt x="2739" y="286"/>
                  </a:cubicBezTo>
                  <a:cubicBezTo>
                    <a:pt x="2799" y="239"/>
                    <a:pt x="2799" y="215"/>
                    <a:pt x="2739" y="155"/>
                  </a:cubicBezTo>
                  <a:cubicBezTo>
                    <a:pt x="2442" y="84"/>
                    <a:pt x="2120" y="179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2"/>
            <p:cNvSpPr/>
            <p:nvPr/>
          </p:nvSpPr>
          <p:spPr>
            <a:xfrm>
              <a:off x="5446800" y="2784075"/>
              <a:ext cx="67600" cy="16525"/>
            </a:xfrm>
            <a:custGeom>
              <a:avLst/>
              <a:gdLst/>
              <a:ahLst/>
              <a:cxnLst/>
              <a:rect l="l" t="t" r="r" b="b"/>
              <a:pathLst>
                <a:path w="2704" h="661" extrusionOk="0">
                  <a:moveTo>
                    <a:pt x="1812" y="0"/>
                  </a:moveTo>
                  <a:cubicBezTo>
                    <a:pt x="1784" y="0"/>
                    <a:pt x="1755" y="1"/>
                    <a:pt x="1727" y="2"/>
                  </a:cubicBezTo>
                  <a:cubicBezTo>
                    <a:pt x="1655" y="2"/>
                    <a:pt x="1572" y="2"/>
                    <a:pt x="1501" y="14"/>
                  </a:cubicBezTo>
                  <a:lnTo>
                    <a:pt x="1191" y="61"/>
                  </a:lnTo>
                  <a:cubicBezTo>
                    <a:pt x="1120" y="73"/>
                    <a:pt x="1036" y="85"/>
                    <a:pt x="977" y="121"/>
                  </a:cubicBezTo>
                  <a:cubicBezTo>
                    <a:pt x="667" y="228"/>
                    <a:pt x="286" y="61"/>
                    <a:pt x="12" y="347"/>
                  </a:cubicBezTo>
                  <a:cubicBezTo>
                    <a:pt x="0" y="371"/>
                    <a:pt x="0" y="418"/>
                    <a:pt x="12" y="454"/>
                  </a:cubicBezTo>
                  <a:cubicBezTo>
                    <a:pt x="176" y="635"/>
                    <a:pt x="377" y="660"/>
                    <a:pt x="576" y="660"/>
                  </a:cubicBezTo>
                  <a:cubicBezTo>
                    <a:pt x="651" y="660"/>
                    <a:pt x="726" y="656"/>
                    <a:pt x="798" y="656"/>
                  </a:cubicBezTo>
                  <a:lnTo>
                    <a:pt x="1501" y="656"/>
                  </a:lnTo>
                  <a:cubicBezTo>
                    <a:pt x="1584" y="651"/>
                    <a:pt x="1661" y="651"/>
                    <a:pt x="1737" y="651"/>
                  </a:cubicBezTo>
                  <a:cubicBezTo>
                    <a:pt x="1813" y="651"/>
                    <a:pt x="1888" y="651"/>
                    <a:pt x="1965" y="645"/>
                  </a:cubicBezTo>
                  <a:cubicBezTo>
                    <a:pt x="2036" y="645"/>
                    <a:pt x="2108" y="621"/>
                    <a:pt x="2191" y="609"/>
                  </a:cubicBezTo>
                  <a:cubicBezTo>
                    <a:pt x="2370" y="597"/>
                    <a:pt x="2572" y="645"/>
                    <a:pt x="2703" y="442"/>
                  </a:cubicBezTo>
                  <a:lnTo>
                    <a:pt x="2703" y="192"/>
                  </a:lnTo>
                  <a:cubicBezTo>
                    <a:pt x="2419" y="61"/>
                    <a:pt x="2125" y="0"/>
                    <a:pt x="1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2"/>
            <p:cNvSpPr/>
            <p:nvPr/>
          </p:nvSpPr>
          <p:spPr>
            <a:xfrm>
              <a:off x="5862025" y="2780050"/>
              <a:ext cx="52425" cy="12125"/>
            </a:xfrm>
            <a:custGeom>
              <a:avLst/>
              <a:gdLst/>
              <a:ahLst/>
              <a:cxnLst/>
              <a:rect l="l" t="t" r="r" b="b"/>
              <a:pathLst>
                <a:path w="2097" h="485" extrusionOk="0">
                  <a:moveTo>
                    <a:pt x="280" y="0"/>
                  </a:moveTo>
                  <a:cubicBezTo>
                    <a:pt x="161" y="0"/>
                    <a:pt x="58" y="58"/>
                    <a:pt x="1" y="282"/>
                  </a:cubicBezTo>
                  <a:cubicBezTo>
                    <a:pt x="90" y="337"/>
                    <a:pt x="187" y="349"/>
                    <a:pt x="284" y="349"/>
                  </a:cubicBezTo>
                  <a:cubicBezTo>
                    <a:pt x="352" y="349"/>
                    <a:pt x="419" y="343"/>
                    <a:pt x="484" y="343"/>
                  </a:cubicBezTo>
                  <a:cubicBezTo>
                    <a:pt x="527" y="343"/>
                    <a:pt x="568" y="346"/>
                    <a:pt x="608" y="353"/>
                  </a:cubicBezTo>
                  <a:cubicBezTo>
                    <a:pt x="679" y="425"/>
                    <a:pt x="822" y="401"/>
                    <a:pt x="894" y="484"/>
                  </a:cubicBezTo>
                  <a:lnTo>
                    <a:pt x="1025" y="484"/>
                  </a:lnTo>
                  <a:cubicBezTo>
                    <a:pt x="1097" y="376"/>
                    <a:pt x="1195" y="337"/>
                    <a:pt x="1299" y="337"/>
                  </a:cubicBezTo>
                  <a:cubicBezTo>
                    <a:pt x="1366" y="337"/>
                    <a:pt x="1435" y="354"/>
                    <a:pt x="1501" y="377"/>
                  </a:cubicBezTo>
                  <a:cubicBezTo>
                    <a:pt x="1547" y="391"/>
                    <a:pt x="1591" y="397"/>
                    <a:pt x="1632" y="397"/>
                  </a:cubicBezTo>
                  <a:cubicBezTo>
                    <a:pt x="1727" y="397"/>
                    <a:pt x="1811" y="366"/>
                    <a:pt x="1894" y="341"/>
                  </a:cubicBezTo>
                  <a:cubicBezTo>
                    <a:pt x="1977" y="317"/>
                    <a:pt x="2037" y="282"/>
                    <a:pt x="2096" y="186"/>
                  </a:cubicBezTo>
                  <a:cubicBezTo>
                    <a:pt x="2096" y="127"/>
                    <a:pt x="2084" y="91"/>
                    <a:pt x="2037" y="55"/>
                  </a:cubicBezTo>
                  <a:lnTo>
                    <a:pt x="1037" y="55"/>
                  </a:lnTo>
                  <a:cubicBezTo>
                    <a:pt x="995" y="103"/>
                    <a:pt x="947" y="127"/>
                    <a:pt x="900" y="127"/>
                  </a:cubicBezTo>
                  <a:cubicBezTo>
                    <a:pt x="852" y="127"/>
                    <a:pt x="804" y="103"/>
                    <a:pt x="763" y="55"/>
                  </a:cubicBezTo>
                  <a:cubicBezTo>
                    <a:pt x="737" y="62"/>
                    <a:pt x="710" y="65"/>
                    <a:pt x="683" y="65"/>
                  </a:cubicBezTo>
                  <a:cubicBezTo>
                    <a:pt x="553" y="65"/>
                    <a:pt x="407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2"/>
            <p:cNvSpPr/>
            <p:nvPr/>
          </p:nvSpPr>
          <p:spPr>
            <a:xfrm>
              <a:off x="5618550" y="2698075"/>
              <a:ext cx="73250" cy="8300"/>
            </a:xfrm>
            <a:custGeom>
              <a:avLst/>
              <a:gdLst/>
              <a:ahLst/>
              <a:cxnLst/>
              <a:rect l="l" t="t" r="r" b="b"/>
              <a:pathLst>
                <a:path w="2930" h="332" extrusionOk="0">
                  <a:moveTo>
                    <a:pt x="1584" y="1"/>
                  </a:moveTo>
                  <a:cubicBezTo>
                    <a:pt x="1060" y="13"/>
                    <a:pt x="524" y="48"/>
                    <a:pt x="0" y="60"/>
                  </a:cubicBezTo>
                  <a:lnTo>
                    <a:pt x="0" y="179"/>
                  </a:lnTo>
                  <a:cubicBezTo>
                    <a:pt x="377" y="269"/>
                    <a:pt x="747" y="332"/>
                    <a:pt x="1115" y="332"/>
                  </a:cubicBezTo>
                  <a:cubicBezTo>
                    <a:pt x="1236" y="332"/>
                    <a:pt x="1356" y="325"/>
                    <a:pt x="1477" y="310"/>
                  </a:cubicBezTo>
                  <a:cubicBezTo>
                    <a:pt x="1648" y="204"/>
                    <a:pt x="1829" y="177"/>
                    <a:pt x="2015" y="177"/>
                  </a:cubicBezTo>
                  <a:cubicBezTo>
                    <a:pt x="2212" y="177"/>
                    <a:pt x="2414" y="208"/>
                    <a:pt x="2612" y="208"/>
                  </a:cubicBezTo>
                  <a:cubicBezTo>
                    <a:pt x="2707" y="208"/>
                    <a:pt x="2801" y="201"/>
                    <a:pt x="2894" y="179"/>
                  </a:cubicBezTo>
                  <a:cubicBezTo>
                    <a:pt x="2929" y="120"/>
                    <a:pt x="2917" y="96"/>
                    <a:pt x="2846" y="72"/>
                  </a:cubicBezTo>
                  <a:cubicBezTo>
                    <a:pt x="2667" y="48"/>
                    <a:pt x="2489" y="36"/>
                    <a:pt x="2310" y="13"/>
                  </a:cubicBezTo>
                  <a:cubicBezTo>
                    <a:pt x="2203" y="1"/>
                    <a:pt x="2096" y="1"/>
                    <a:pt x="2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2"/>
            <p:cNvSpPr/>
            <p:nvPr/>
          </p:nvSpPr>
          <p:spPr>
            <a:xfrm>
              <a:off x="5446500" y="2895725"/>
              <a:ext cx="50025" cy="12800"/>
            </a:xfrm>
            <a:custGeom>
              <a:avLst/>
              <a:gdLst/>
              <a:ahLst/>
              <a:cxnLst/>
              <a:rect l="l" t="t" r="r" b="b"/>
              <a:pathLst>
                <a:path w="2001" h="512" extrusionOk="0">
                  <a:moveTo>
                    <a:pt x="310" y="0"/>
                  </a:moveTo>
                  <a:cubicBezTo>
                    <a:pt x="203" y="60"/>
                    <a:pt x="96" y="108"/>
                    <a:pt x="1" y="155"/>
                  </a:cubicBezTo>
                  <a:cubicBezTo>
                    <a:pt x="26" y="339"/>
                    <a:pt x="62" y="511"/>
                    <a:pt x="193" y="511"/>
                  </a:cubicBezTo>
                  <a:cubicBezTo>
                    <a:pt x="249" y="511"/>
                    <a:pt x="321" y="480"/>
                    <a:pt x="417" y="405"/>
                  </a:cubicBezTo>
                  <a:cubicBezTo>
                    <a:pt x="459" y="377"/>
                    <a:pt x="500" y="367"/>
                    <a:pt x="542" y="367"/>
                  </a:cubicBezTo>
                  <a:cubicBezTo>
                    <a:pt x="633" y="367"/>
                    <a:pt x="723" y="415"/>
                    <a:pt x="809" y="415"/>
                  </a:cubicBezTo>
                  <a:cubicBezTo>
                    <a:pt x="829" y="415"/>
                    <a:pt x="850" y="412"/>
                    <a:pt x="870" y="405"/>
                  </a:cubicBezTo>
                  <a:cubicBezTo>
                    <a:pt x="947" y="375"/>
                    <a:pt x="1019" y="355"/>
                    <a:pt x="1087" y="355"/>
                  </a:cubicBezTo>
                  <a:cubicBezTo>
                    <a:pt x="1155" y="355"/>
                    <a:pt x="1221" y="375"/>
                    <a:pt x="1286" y="429"/>
                  </a:cubicBezTo>
                  <a:cubicBezTo>
                    <a:pt x="1406" y="441"/>
                    <a:pt x="1536" y="441"/>
                    <a:pt x="1679" y="465"/>
                  </a:cubicBezTo>
                  <a:cubicBezTo>
                    <a:pt x="1739" y="441"/>
                    <a:pt x="1810" y="441"/>
                    <a:pt x="1870" y="429"/>
                  </a:cubicBezTo>
                  <a:cubicBezTo>
                    <a:pt x="1917" y="381"/>
                    <a:pt x="1989" y="370"/>
                    <a:pt x="2001" y="286"/>
                  </a:cubicBezTo>
                  <a:lnTo>
                    <a:pt x="2001" y="179"/>
                  </a:lnTo>
                  <a:cubicBezTo>
                    <a:pt x="1441" y="131"/>
                    <a:pt x="858" y="203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2"/>
            <p:cNvSpPr/>
            <p:nvPr/>
          </p:nvSpPr>
          <p:spPr>
            <a:xfrm>
              <a:off x="5466450" y="2796075"/>
              <a:ext cx="51800" cy="9875"/>
            </a:xfrm>
            <a:custGeom>
              <a:avLst/>
              <a:gdLst/>
              <a:ahLst/>
              <a:cxnLst/>
              <a:rect l="l" t="t" r="r" b="b"/>
              <a:pathLst>
                <a:path w="2072" h="395" extrusionOk="0">
                  <a:moveTo>
                    <a:pt x="1288" y="1"/>
                  </a:moveTo>
                  <a:cubicBezTo>
                    <a:pt x="1265" y="1"/>
                    <a:pt x="1244" y="4"/>
                    <a:pt x="1227" y="10"/>
                  </a:cubicBezTo>
                  <a:cubicBezTo>
                    <a:pt x="1149" y="45"/>
                    <a:pt x="1075" y="63"/>
                    <a:pt x="1000" y="63"/>
                  </a:cubicBezTo>
                  <a:cubicBezTo>
                    <a:pt x="926" y="63"/>
                    <a:pt x="852" y="45"/>
                    <a:pt x="774" y="10"/>
                  </a:cubicBezTo>
                  <a:lnTo>
                    <a:pt x="96" y="10"/>
                  </a:lnTo>
                  <a:cubicBezTo>
                    <a:pt x="36" y="10"/>
                    <a:pt x="0" y="57"/>
                    <a:pt x="12" y="117"/>
                  </a:cubicBezTo>
                  <a:cubicBezTo>
                    <a:pt x="72" y="200"/>
                    <a:pt x="155" y="296"/>
                    <a:pt x="215" y="379"/>
                  </a:cubicBezTo>
                  <a:cubicBezTo>
                    <a:pt x="326" y="390"/>
                    <a:pt x="436" y="394"/>
                    <a:pt x="547" y="394"/>
                  </a:cubicBezTo>
                  <a:cubicBezTo>
                    <a:pt x="1052" y="394"/>
                    <a:pt x="1554" y="299"/>
                    <a:pt x="2072" y="260"/>
                  </a:cubicBezTo>
                  <a:cubicBezTo>
                    <a:pt x="2028" y="78"/>
                    <a:pt x="1931" y="36"/>
                    <a:pt x="1819" y="36"/>
                  </a:cubicBezTo>
                  <a:cubicBezTo>
                    <a:pt x="1723" y="36"/>
                    <a:pt x="1615" y="67"/>
                    <a:pt x="1521" y="67"/>
                  </a:cubicBezTo>
                  <a:cubicBezTo>
                    <a:pt x="1458" y="67"/>
                    <a:pt x="1402" y="54"/>
                    <a:pt x="1358" y="10"/>
                  </a:cubicBezTo>
                  <a:cubicBezTo>
                    <a:pt x="1334" y="4"/>
                    <a:pt x="1310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2"/>
            <p:cNvSpPr/>
            <p:nvPr/>
          </p:nvSpPr>
          <p:spPr>
            <a:xfrm>
              <a:off x="5568550" y="2877500"/>
              <a:ext cx="63125" cy="7825"/>
            </a:xfrm>
            <a:custGeom>
              <a:avLst/>
              <a:gdLst/>
              <a:ahLst/>
              <a:cxnLst/>
              <a:rect l="l" t="t" r="r" b="b"/>
              <a:pathLst>
                <a:path w="2525" h="313" extrusionOk="0">
                  <a:moveTo>
                    <a:pt x="1341" y="1"/>
                  </a:moveTo>
                  <a:cubicBezTo>
                    <a:pt x="1231" y="1"/>
                    <a:pt x="1122" y="8"/>
                    <a:pt x="1012" y="27"/>
                  </a:cubicBezTo>
                  <a:cubicBezTo>
                    <a:pt x="934" y="79"/>
                    <a:pt x="853" y="96"/>
                    <a:pt x="770" y="96"/>
                  </a:cubicBezTo>
                  <a:cubicBezTo>
                    <a:pt x="613" y="96"/>
                    <a:pt x="451" y="35"/>
                    <a:pt x="297" y="35"/>
                  </a:cubicBezTo>
                  <a:cubicBezTo>
                    <a:pt x="197" y="35"/>
                    <a:pt x="101" y="61"/>
                    <a:pt x="12" y="146"/>
                  </a:cubicBezTo>
                  <a:lnTo>
                    <a:pt x="0" y="194"/>
                  </a:lnTo>
                  <a:cubicBezTo>
                    <a:pt x="95" y="241"/>
                    <a:pt x="214" y="313"/>
                    <a:pt x="322" y="313"/>
                  </a:cubicBezTo>
                  <a:lnTo>
                    <a:pt x="2441" y="313"/>
                  </a:lnTo>
                  <a:cubicBezTo>
                    <a:pt x="2524" y="217"/>
                    <a:pt x="2524" y="146"/>
                    <a:pt x="2429" y="63"/>
                  </a:cubicBezTo>
                  <a:cubicBezTo>
                    <a:pt x="2392" y="65"/>
                    <a:pt x="2356" y="65"/>
                    <a:pt x="2319" y="65"/>
                  </a:cubicBezTo>
                  <a:cubicBezTo>
                    <a:pt x="1997" y="65"/>
                    <a:pt x="1670" y="1"/>
                    <a:pt x="1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2"/>
            <p:cNvSpPr/>
            <p:nvPr/>
          </p:nvSpPr>
          <p:spPr>
            <a:xfrm>
              <a:off x="5545625" y="2860300"/>
              <a:ext cx="57775" cy="8475"/>
            </a:xfrm>
            <a:custGeom>
              <a:avLst/>
              <a:gdLst/>
              <a:ahLst/>
              <a:cxnLst/>
              <a:rect l="l" t="t" r="r" b="b"/>
              <a:pathLst>
                <a:path w="2311" h="339" extrusionOk="0">
                  <a:moveTo>
                    <a:pt x="1227" y="1"/>
                  </a:moveTo>
                  <a:cubicBezTo>
                    <a:pt x="834" y="1"/>
                    <a:pt x="453" y="13"/>
                    <a:pt x="60" y="13"/>
                  </a:cubicBezTo>
                  <a:cubicBezTo>
                    <a:pt x="0" y="167"/>
                    <a:pt x="96" y="251"/>
                    <a:pt x="203" y="334"/>
                  </a:cubicBezTo>
                  <a:cubicBezTo>
                    <a:pt x="218" y="337"/>
                    <a:pt x="233" y="338"/>
                    <a:pt x="247" y="338"/>
                  </a:cubicBezTo>
                  <a:cubicBezTo>
                    <a:pt x="292" y="338"/>
                    <a:pt x="337" y="325"/>
                    <a:pt x="381" y="298"/>
                  </a:cubicBezTo>
                  <a:cubicBezTo>
                    <a:pt x="393" y="304"/>
                    <a:pt x="411" y="307"/>
                    <a:pt x="429" y="307"/>
                  </a:cubicBezTo>
                  <a:cubicBezTo>
                    <a:pt x="447" y="307"/>
                    <a:pt x="465" y="304"/>
                    <a:pt x="477" y="298"/>
                  </a:cubicBezTo>
                  <a:cubicBezTo>
                    <a:pt x="531" y="251"/>
                    <a:pt x="589" y="223"/>
                    <a:pt x="647" y="223"/>
                  </a:cubicBezTo>
                  <a:cubicBezTo>
                    <a:pt x="690" y="223"/>
                    <a:pt x="733" y="239"/>
                    <a:pt x="774" y="274"/>
                  </a:cubicBezTo>
                  <a:cubicBezTo>
                    <a:pt x="1262" y="274"/>
                    <a:pt x="1739" y="251"/>
                    <a:pt x="2227" y="251"/>
                  </a:cubicBezTo>
                  <a:cubicBezTo>
                    <a:pt x="2310" y="167"/>
                    <a:pt x="2310" y="96"/>
                    <a:pt x="2227" y="1"/>
                  </a:cubicBezTo>
                  <a:lnTo>
                    <a:pt x="1489" y="1"/>
                  </a:lnTo>
                  <a:cubicBezTo>
                    <a:pt x="1447" y="36"/>
                    <a:pt x="1402" y="54"/>
                    <a:pt x="1358" y="54"/>
                  </a:cubicBezTo>
                  <a:cubicBezTo>
                    <a:pt x="1313" y="54"/>
                    <a:pt x="1268" y="36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2"/>
            <p:cNvSpPr/>
            <p:nvPr/>
          </p:nvSpPr>
          <p:spPr>
            <a:xfrm>
              <a:off x="5442925" y="2813875"/>
              <a:ext cx="41400" cy="11325"/>
            </a:xfrm>
            <a:custGeom>
              <a:avLst/>
              <a:gdLst/>
              <a:ahLst/>
              <a:cxnLst/>
              <a:rect l="l" t="t" r="r" b="b"/>
              <a:pathLst>
                <a:path w="1656" h="453" extrusionOk="0">
                  <a:moveTo>
                    <a:pt x="144" y="0"/>
                  </a:moveTo>
                  <a:cubicBezTo>
                    <a:pt x="48" y="72"/>
                    <a:pt x="1" y="179"/>
                    <a:pt x="1" y="298"/>
                  </a:cubicBezTo>
                  <a:cubicBezTo>
                    <a:pt x="1" y="357"/>
                    <a:pt x="25" y="405"/>
                    <a:pt x="25" y="453"/>
                  </a:cubicBezTo>
                  <a:cubicBezTo>
                    <a:pt x="536" y="441"/>
                    <a:pt x="1060" y="429"/>
                    <a:pt x="1572" y="405"/>
                  </a:cubicBezTo>
                  <a:cubicBezTo>
                    <a:pt x="1656" y="322"/>
                    <a:pt x="1656" y="238"/>
                    <a:pt x="1572" y="143"/>
                  </a:cubicBezTo>
                  <a:cubicBezTo>
                    <a:pt x="1096" y="107"/>
                    <a:pt x="620" y="36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2"/>
            <p:cNvSpPr/>
            <p:nvPr/>
          </p:nvSpPr>
          <p:spPr>
            <a:xfrm>
              <a:off x="5890300" y="2796600"/>
              <a:ext cx="22350" cy="27425"/>
            </a:xfrm>
            <a:custGeom>
              <a:avLst/>
              <a:gdLst/>
              <a:ahLst/>
              <a:cxnLst/>
              <a:rect l="l" t="t" r="r" b="b"/>
              <a:pathLst>
                <a:path w="894" h="1097" extrusionOk="0">
                  <a:moveTo>
                    <a:pt x="358" y="1"/>
                  </a:moveTo>
                  <a:cubicBezTo>
                    <a:pt x="1" y="513"/>
                    <a:pt x="13" y="513"/>
                    <a:pt x="501" y="917"/>
                  </a:cubicBezTo>
                  <a:cubicBezTo>
                    <a:pt x="548" y="941"/>
                    <a:pt x="560" y="1037"/>
                    <a:pt x="596" y="1096"/>
                  </a:cubicBezTo>
                  <a:cubicBezTo>
                    <a:pt x="739" y="1060"/>
                    <a:pt x="846" y="989"/>
                    <a:pt x="894" y="834"/>
                  </a:cubicBezTo>
                  <a:cubicBezTo>
                    <a:pt x="537" y="691"/>
                    <a:pt x="727" y="453"/>
                    <a:pt x="787" y="215"/>
                  </a:cubicBezTo>
                  <a:cubicBezTo>
                    <a:pt x="656" y="144"/>
                    <a:pt x="501" y="84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2"/>
            <p:cNvSpPr/>
            <p:nvPr/>
          </p:nvSpPr>
          <p:spPr>
            <a:xfrm>
              <a:off x="5613475" y="2860300"/>
              <a:ext cx="42000" cy="7475"/>
            </a:xfrm>
            <a:custGeom>
              <a:avLst/>
              <a:gdLst/>
              <a:ahLst/>
              <a:cxnLst/>
              <a:rect l="l" t="t" r="r" b="b"/>
              <a:pathLst>
                <a:path w="1680" h="299" extrusionOk="0">
                  <a:moveTo>
                    <a:pt x="72" y="1"/>
                  </a:moveTo>
                  <a:cubicBezTo>
                    <a:pt x="1" y="48"/>
                    <a:pt x="1" y="108"/>
                    <a:pt x="72" y="155"/>
                  </a:cubicBezTo>
                  <a:cubicBezTo>
                    <a:pt x="108" y="179"/>
                    <a:pt x="144" y="191"/>
                    <a:pt x="191" y="215"/>
                  </a:cubicBezTo>
                  <a:cubicBezTo>
                    <a:pt x="263" y="227"/>
                    <a:pt x="311" y="298"/>
                    <a:pt x="382" y="298"/>
                  </a:cubicBezTo>
                  <a:lnTo>
                    <a:pt x="1680" y="298"/>
                  </a:lnTo>
                  <a:lnTo>
                    <a:pt x="1680" y="108"/>
                  </a:lnTo>
                  <a:cubicBezTo>
                    <a:pt x="1493" y="31"/>
                    <a:pt x="1301" y="11"/>
                    <a:pt x="1109" y="11"/>
                  </a:cubicBezTo>
                  <a:cubicBezTo>
                    <a:pt x="888" y="11"/>
                    <a:pt x="666" y="38"/>
                    <a:pt x="448" y="38"/>
                  </a:cubicBezTo>
                  <a:cubicBezTo>
                    <a:pt x="321" y="38"/>
                    <a:pt x="196" y="29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2"/>
            <p:cNvSpPr/>
            <p:nvPr/>
          </p:nvSpPr>
          <p:spPr>
            <a:xfrm>
              <a:off x="5461375" y="2735150"/>
              <a:ext cx="50050" cy="12050"/>
            </a:xfrm>
            <a:custGeom>
              <a:avLst/>
              <a:gdLst/>
              <a:ahLst/>
              <a:cxnLst/>
              <a:rect l="l" t="t" r="r" b="b"/>
              <a:pathLst>
                <a:path w="2002" h="482" extrusionOk="0">
                  <a:moveTo>
                    <a:pt x="593" y="1"/>
                  </a:moveTo>
                  <a:cubicBezTo>
                    <a:pt x="527" y="1"/>
                    <a:pt x="461" y="2"/>
                    <a:pt x="394" y="6"/>
                  </a:cubicBezTo>
                  <a:lnTo>
                    <a:pt x="251" y="6"/>
                  </a:lnTo>
                  <a:cubicBezTo>
                    <a:pt x="132" y="125"/>
                    <a:pt x="1" y="256"/>
                    <a:pt x="120" y="458"/>
                  </a:cubicBezTo>
                  <a:cubicBezTo>
                    <a:pt x="158" y="473"/>
                    <a:pt x="195" y="481"/>
                    <a:pt x="232" y="481"/>
                  </a:cubicBezTo>
                  <a:cubicBezTo>
                    <a:pt x="289" y="481"/>
                    <a:pt x="343" y="461"/>
                    <a:pt x="394" y="411"/>
                  </a:cubicBezTo>
                  <a:cubicBezTo>
                    <a:pt x="596" y="293"/>
                    <a:pt x="806" y="267"/>
                    <a:pt x="1020" y="267"/>
                  </a:cubicBezTo>
                  <a:cubicBezTo>
                    <a:pt x="1193" y="267"/>
                    <a:pt x="1369" y="284"/>
                    <a:pt x="1544" y="284"/>
                  </a:cubicBezTo>
                  <a:cubicBezTo>
                    <a:pt x="1697" y="284"/>
                    <a:pt x="1850" y="271"/>
                    <a:pt x="2001" y="220"/>
                  </a:cubicBezTo>
                  <a:cubicBezTo>
                    <a:pt x="1878" y="138"/>
                    <a:pt x="1742" y="124"/>
                    <a:pt x="1605" y="124"/>
                  </a:cubicBezTo>
                  <a:cubicBezTo>
                    <a:pt x="1535" y="124"/>
                    <a:pt x="1465" y="128"/>
                    <a:pt x="1395" y="128"/>
                  </a:cubicBezTo>
                  <a:cubicBezTo>
                    <a:pt x="1246" y="128"/>
                    <a:pt x="1102" y="111"/>
                    <a:pt x="977" y="6"/>
                  </a:cubicBezTo>
                  <a:cubicBezTo>
                    <a:pt x="850" y="6"/>
                    <a:pt x="723" y="1"/>
                    <a:pt x="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2"/>
            <p:cNvSpPr/>
            <p:nvPr/>
          </p:nvSpPr>
          <p:spPr>
            <a:xfrm>
              <a:off x="5528350" y="2796050"/>
              <a:ext cx="52125" cy="8100"/>
            </a:xfrm>
            <a:custGeom>
              <a:avLst/>
              <a:gdLst/>
              <a:ahLst/>
              <a:cxnLst/>
              <a:rect l="l" t="t" r="r" b="b"/>
              <a:pathLst>
                <a:path w="2085" h="324" extrusionOk="0">
                  <a:moveTo>
                    <a:pt x="967" y="0"/>
                  </a:moveTo>
                  <a:cubicBezTo>
                    <a:pt x="718" y="0"/>
                    <a:pt x="480" y="16"/>
                    <a:pt x="245" y="16"/>
                  </a:cubicBezTo>
                  <a:cubicBezTo>
                    <a:pt x="171" y="16"/>
                    <a:pt x="98" y="15"/>
                    <a:pt x="25" y="11"/>
                  </a:cubicBezTo>
                  <a:lnTo>
                    <a:pt x="25" y="11"/>
                  </a:lnTo>
                  <a:cubicBezTo>
                    <a:pt x="1" y="142"/>
                    <a:pt x="84" y="189"/>
                    <a:pt x="191" y="225"/>
                  </a:cubicBezTo>
                  <a:cubicBezTo>
                    <a:pt x="282" y="244"/>
                    <a:pt x="372" y="248"/>
                    <a:pt x="460" y="248"/>
                  </a:cubicBezTo>
                  <a:cubicBezTo>
                    <a:pt x="541" y="248"/>
                    <a:pt x="621" y="245"/>
                    <a:pt x="700" y="245"/>
                  </a:cubicBezTo>
                  <a:cubicBezTo>
                    <a:pt x="809" y="245"/>
                    <a:pt x="917" y="252"/>
                    <a:pt x="1025" y="285"/>
                  </a:cubicBezTo>
                  <a:cubicBezTo>
                    <a:pt x="1114" y="312"/>
                    <a:pt x="1202" y="324"/>
                    <a:pt x="1292" y="324"/>
                  </a:cubicBezTo>
                  <a:cubicBezTo>
                    <a:pt x="1515" y="324"/>
                    <a:pt x="1754" y="254"/>
                    <a:pt x="2084" y="177"/>
                  </a:cubicBezTo>
                  <a:cubicBezTo>
                    <a:pt x="1676" y="31"/>
                    <a:pt x="1311" y="0"/>
                    <a:pt x="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2"/>
            <p:cNvSpPr/>
            <p:nvPr/>
          </p:nvSpPr>
          <p:spPr>
            <a:xfrm>
              <a:off x="5833450" y="2838075"/>
              <a:ext cx="50925" cy="8050"/>
            </a:xfrm>
            <a:custGeom>
              <a:avLst/>
              <a:gdLst/>
              <a:ahLst/>
              <a:cxnLst/>
              <a:rect l="l" t="t" r="r" b="b"/>
              <a:pathLst>
                <a:path w="2037" h="322" extrusionOk="0">
                  <a:moveTo>
                    <a:pt x="761" y="0"/>
                  </a:moveTo>
                  <a:cubicBezTo>
                    <a:pt x="486" y="0"/>
                    <a:pt x="220" y="33"/>
                    <a:pt x="1" y="104"/>
                  </a:cubicBezTo>
                  <a:cubicBezTo>
                    <a:pt x="592" y="190"/>
                    <a:pt x="1115" y="321"/>
                    <a:pt x="1642" y="321"/>
                  </a:cubicBezTo>
                  <a:cubicBezTo>
                    <a:pt x="1773" y="321"/>
                    <a:pt x="1904" y="313"/>
                    <a:pt x="2037" y="294"/>
                  </a:cubicBezTo>
                  <a:cubicBezTo>
                    <a:pt x="1986" y="133"/>
                    <a:pt x="1884" y="100"/>
                    <a:pt x="1769" y="100"/>
                  </a:cubicBezTo>
                  <a:cubicBezTo>
                    <a:pt x="1689" y="100"/>
                    <a:pt x="1603" y="116"/>
                    <a:pt x="1523" y="116"/>
                  </a:cubicBezTo>
                  <a:cubicBezTo>
                    <a:pt x="1446" y="116"/>
                    <a:pt x="1376" y="101"/>
                    <a:pt x="1322" y="44"/>
                  </a:cubicBezTo>
                  <a:cubicBezTo>
                    <a:pt x="1139" y="15"/>
                    <a:pt x="948" y="0"/>
                    <a:pt x="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2"/>
            <p:cNvSpPr/>
            <p:nvPr/>
          </p:nvSpPr>
          <p:spPr>
            <a:xfrm>
              <a:off x="5598900" y="2774575"/>
              <a:ext cx="36050" cy="8450"/>
            </a:xfrm>
            <a:custGeom>
              <a:avLst/>
              <a:gdLst/>
              <a:ahLst/>
              <a:cxnLst/>
              <a:rect l="l" t="t" r="r" b="b"/>
              <a:pathLst>
                <a:path w="1442" h="338" extrusionOk="0">
                  <a:moveTo>
                    <a:pt x="72" y="1"/>
                  </a:moveTo>
                  <a:cubicBezTo>
                    <a:pt x="1" y="96"/>
                    <a:pt x="1" y="167"/>
                    <a:pt x="72" y="263"/>
                  </a:cubicBezTo>
                  <a:cubicBezTo>
                    <a:pt x="225" y="314"/>
                    <a:pt x="382" y="337"/>
                    <a:pt x="538" y="337"/>
                  </a:cubicBezTo>
                  <a:cubicBezTo>
                    <a:pt x="673" y="337"/>
                    <a:pt x="809" y="320"/>
                    <a:pt x="941" y="286"/>
                  </a:cubicBezTo>
                  <a:cubicBezTo>
                    <a:pt x="941" y="274"/>
                    <a:pt x="953" y="263"/>
                    <a:pt x="989" y="239"/>
                  </a:cubicBezTo>
                  <a:cubicBezTo>
                    <a:pt x="997" y="235"/>
                    <a:pt x="1007" y="232"/>
                    <a:pt x="1019" y="232"/>
                  </a:cubicBezTo>
                  <a:cubicBezTo>
                    <a:pt x="1042" y="232"/>
                    <a:pt x="1068" y="243"/>
                    <a:pt x="1084" y="274"/>
                  </a:cubicBezTo>
                  <a:lnTo>
                    <a:pt x="1370" y="274"/>
                  </a:lnTo>
                  <a:cubicBezTo>
                    <a:pt x="1441" y="191"/>
                    <a:pt x="1441" y="96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2"/>
            <p:cNvSpPr/>
            <p:nvPr/>
          </p:nvSpPr>
          <p:spPr>
            <a:xfrm>
              <a:off x="5566450" y="2719875"/>
              <a:ext cx="39325" cy="8900"/>
            </a:xfrm>
            <a:custGeom>
              <a:avLst/>
              <a:gdLst/>
              <a:ahLst/>
              <a:cxnLst/>
              <a:rect l="l" t="t" r="r" b="b"/>
              <a:pathLst>
                <a:path w="1573" h="356" extrusionOk="0">
                  <a:moveTo>
                    <a:pt x="550" y="0"/>
                  </a:moveTo>
                  <a:cubicBezTo>
                    <a:pt x="442" y="0"/>
                    <a:pt x="334" y="7"/>
                    <a:pt x="227" y="22"/>
                  </a:cubicBezTo>
                  <a:cubicBezTo>
                    <a:pt x="156" y="93"/>
                    <a:pt x="1" y="141"/>
                    <a:pt x="96" y="296"/>
                  </a:cubicBezTo>
                  <a:cubicBezTo>
                    <a:pt x="572" y="319"/>
                    <a:pt x="1049" y="331"/>
                    <a:pt x="1525" y="355"/>
                  </a:cubicBezTo>
                  <a:cubicBezTo>
                    <a:pt x="1537" y="331"/>
                    <a:pt x="1549" y="307"/>
                    <a:pt x="1572" y="296"/>
                  </a:cubicBezTo>
                  <a:cubicBezTo>
                    <a:pt x="1572" y="236"/>
                    <a:pt x="1549" y="188"/>
                    <a:pt x="1501" y="141"/>
                  </a:cubicBezTo>
                  <a:cubicBezTo>
                    <a:pt x="1197" y="60"/>
                    <a:pt x="874" y="0"/>
                    <a:pt x="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2"/>
            <p:cNvSpPr/>
            <p:nvPr/>
          </p:nvSpPr>
          <p:spPr>
            <a:xfrm>
              <a:off x="5604550" y="2724200"/>
              <a:ext cx="44675" cy="10825"/>
            </a:xfrm>
            <a:custGeom>
              <a:avLst/>
              <a:gdLst/>
              <a:ahLst/>
              <a:cxnLst/>
              <a:rect l="l" t="t" r="r" b="b"/>
              <a:pathLst>
                <a:path w="1787" h="433" extrusionOk="0">
                  <a:moveTo>
                    <a:pt x="732" y="1"/>
                  </a:moveTo>
                  <a:cubicBezTo>
                    <a:pt x="676" y="1"/>
                    <a:pt x="618" y="5"/>
                    <a:pt x="560" y="15"/>
                  </a:cubicBezTo>
                  <a:cubicBezTo>
                    <a:pt x="510" y="52"/>
                    <a:pt x="457" y="63"/>
                    <a:pt x="403" y="63"/>
                  </a:cubicBezTo>
                  <a:cubicBezTo>
                    <a:pt x="332" y="63"/>
                    <a:pt x="259" y="44"/>
                    <a:pt x="188" y="44"/>
                  </a:cubicBezTo>
                  <a:cubicBezTo>
                    <a:pt x="122" y="44"/>
                    <a:pt x="59" y="60"/>
                    <a:pt x="1" y="123"/>
                  </a:cubicBezTo>
                  <a:lnTo>
                    <a:pt x="1" y="182"/>
                  </a:lnTo>
                  <a:cubicBezTo>
                    <a:pt x="126" y="277"/>
                    <a:pt x="266" y="292"/>
                    <a:pt x="410" y="292"/>
                  </a:cubicBezTo>
                  <a:cubicBezTo>
                    <a:pt x="476" y="292"/>
                    <a:pt x="542" y="289"/>
                    <a:pt x="609" y="289"/>
                  </a:cubicBezTo>
                  <a:cubicBezTo>
                    <a:pt x="688" y="289"/>
                    <a:pt x="768" y="294"/>
                    <a:pt x="846" y="313"/>
                  </a:cubicBezTo>
                  <a:cubicBezTo>
                    <a:pt x="977" y="384"/>
                    <a:pt x="1156" y="313"/>
                    <a:pt x="1299" y="420"/>
                  </a:cubicBezTo>
                  <a:cubicBezTo>
                    <a:pt x="1322" y="420"/>
                    <a:pt x="1370" y="420"/>
                    <a:pt x="1418" y="396"/>
                  </a:cubicBezTo>
                  <a:cubicBezTo>
                    <a:pt x="1501" y="313"/>
                    <a:pt x="1787" y="432"/>
                    <a:pt x="1727" y="146"/>
                  </a:cubicBezTo>
                  <a:lnTo>
                    <a:pt x="1727" y="146"/>
                  </a:lnTo>
                  <a:cubicBezTo>
                    <a:pt x="1716" y="147"/>
                    <a:pt x="1705" y="147"/>
                    <a:pt x="1694" y="147"/>
                  </a:cubicBezTo>
                  <a:cubicBezTo>
                    <a:pt x="1361" y="147"/>
                    <a:pt x="1058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2"/>
            <p:cNvSpPr/>
            <p:nvPr/>
          </p:nvSpPr>
          <p:spPr>
            <a:xfrm>
              <a:off x="5671825" y="2730850"/>
              <a:ext cx="30675" cy="11125"/>
            </a:xfrm>
            <a:custGeom>
              <a:avLst/>
              <a:gdLst/>
              <a:ahLst/>
              <a:cxnLst/>
              <a:rect l="l" t="t" r="r" b="b"/>
              <a:pathLst>
                <a:path w="1227" h="445" extrusionOk="0">
                  <a:moveTo>
                    <a:pt x="146" y="1"/>
                  </a:moveTo>
                  <a:cubicBezTo>
                    <a:pt x="111" y="1"/>
                    <a:pt x="74" y="4"/>
                    <a:pt x="36" y="11"/>
                  </a:cubicBezTo>
                  <a:cubicBezTo>
                    <a:pt x="1" y="59"/>
                    <a:pt x="1" y="107"/>
                    <a:pt x="36" y="154"/>
                  </a:cubicBezTo>
                  <a:cubicBezTo>
                    <a:pt x="254" y="316"/>
                    <a:pt x="476" y="444"/>
                    <a:pt x="712" y="444"/>
                  </a:cubicBezTo>
                  <a:cubicBezTo>
                    <a:pt x="876" y="444"/>
                    <a:pt x="1046" y="382"/>
                    <a:pt x="1227" y="226"/>
                  </a:cubicBezTo>
                  <a:lnTo>
                    <a:pt x="1227" y="226"/>
                  </a:lnTo>
                  <a:cubicBezTo>
                    <a:pt x="1163" y="246"/>
                    <a:pt x="1102" y="254"/>
                    <a:pt x="1043" y="254"/>
                  </a:cubicBezTo>
                  <a:cubicBezTo>
                    <a:pt x="721" y="254"/>
                    <a:pt x="462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2"/>
            <p:cNvSpPr/>
            <p:nvPr/>
          </p:nvSpPr>
          <p:spPr>
            <a:xfrm>
              <a:off x="5633125" y="2774875"/>
              <a:ext cx="37525" cy="10450"/>
            </a:xfrm>
            <a:custGeom>
              <a:avLst/>
              <a:gdLst/>
              <a:ahLst/>
              <a:cxnLst/>
              <a:rect l="l" t="t" r="r" b="b"/>
              <a:pathLst>
                <a:path w="1501" h="418" extrusionOk="0">
                  <a:moveTo>
                    <a:pt x="1" y="1"/>
                  </a:moveTo>
                  <a:lnTo>
                    <a:pt x="1" y="262"/>
                  </a:lnTo>
                  <a:cubicBezTo>
                    <a:pt x="310" y="417"/>
                    <a:pt x="656" y="322"/>
                    <a:pt x="1001" y="393"/>
                  </a:cubicBezTo>
                  <a:cubicBezTo>
                    <a:pt x="1132" y="274"/>
                    <a:pt x="1310" y="382"/>
                    <a:pt x="1441" y="262"/>
                  </a:cubicBezTo>
                  <a:cubicBezTo>
                    <a:pt x="1501" y="215"/>
                    <a:pt x="1501" y="179"/>
                    <a:pt x="1430" y="131"/>
                  </a:cubicBezTo>
                  <a:cubicBezTo>
                    <a:pt x="953" y="131"/>
                    <a:pt x="477" y="9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2"/>
            <p:cNvSpPr/>
            <p:nvPr/>
          </p:nvSpPr>
          <p:spPr>
            <a:xfrm>
              <a:off x="5639975" y="2727475"/>
              <a:ext cx="32775" cy="8925"/>
            </a:xfrm>
            <a:custGeom>
              <a:avLst/>
              <a:gdLst/>
              <a:ahLst/>
              <a:cxnLst/>
              <a:rect l="l" t="t" r="r" b="b"/>
              <a:pathLst>
                <a:path w="1311" h="357" extrusionOk="0">
                  <a:moveTo>
                    <a:pt x="835" y="0"/>
                  </a:moveTo>
                  <a:cubicBezTo>
                    <a:pt x="695" y="0"/>
                    <a:pt x="552" y="21"/>
                    <a:pt x="413" y="21"/>
                  </a:cubicBezTo>
                  <a:cubicBezTo>
                    <a:pt x="375" y="21"/>
                    <a:pt x="336" y="19"/>
                    <a:pt x="298" y="15"/>
                  </a:cubicBezTo>
                  <a:cubicBezTo>
                    <a:pt x="191" y="111"/>
                    <a:pt x="96" y="182"/>
                    <a:pt x="1" y="265"/>
                  </a:cubicBezTo>
                  <a:cubicBezTo>
                    <a:pt x="334" y="289"/>
                    <a:pt x="667" y="301"/>
                    <a:pt x="1013" y="313"/>
                  </a:cubicBezTo>
                  <a:cubicBezTo>
                    <a:pt x="1058" y="341"/>
                    <a:pt x="1106" y="356"/>
                    <a:pt x="1155" y="356"/>
                  </a:cubicBezTo>
                  <a:cubicBezTo>
                    <a:pt x="1207" y="356"/>
                    <a:pt x="1261" y="338"/>
                    <a:pt x="1310" y="301"/>
                  </a:cubicBezTo>
                  <a:lnTo>
                    <a:pt x="1310" y="146"/>
                  </a:lnTo>
                  <a:cubicBezTo>
                    <a:pt x="1158" y="28"/>
                    <a:pt x="997" y="0"/>
                    <a:pt x="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2"/>
            <p:cNvSpPr/>
            <p:nvPr/>
          </p:nvSpPr>
          <p:spPr>
            <a:xfrm>
              <a:off x="5482225" y="2816325"/>
              <a:ext cx="31275" cy="8275"/>
            </a:xfrm>
            <a:custGeom>
              <a:avLst/>
              <a:gdLst/>
              <a:ahLst/>
              <a:cxnLst/>
              <a:rect l="l" t="t" r="r" b="b"/>
              <a:pathLst>
                <a:path w="1251" h="331" extrusionOk="0">
                  <a:moveTo>
                    <a:pt x="343" y="0"/>
                  </a:moveTo>
                  <a:cubicBezTo>
                    <a:pt x="228" y="0"/>
                    <a:pt x="114" y="14"/>
                    <a:pt x="0" y="57"/>
                  </a:cubicBezTo>
                  <a:lnTo>
                    <a:pt x="0" y="319"/>
                  </a:lnTo>
                  <a:cubicBezTo>
                    <a:pt x="334" y="319"/>
                    <a:pt x="679" y="319"/>
                    <a:pt x="1012" y="331"/>
                  </a:cubicBezTo>
                  <a:cubicBezTo>
                    <a:pt x="1096" y="259"/>
                    <a:pt x="1250" y="212"/>
                    <a:pt x="1155" y="45"/>
                  </a:cubicBezTo>
                  <a:lnTo>
                    <a:pt x="1155" y="45"/>
                  </a:lnTo>
                  <a:cubicBezTo>
                    <a:pt x="1108" y="51"/>
                    <a:pt x="1061" y="53"/>
                    <a:pt x="1013" y="53"/>
                  </a:cubicBezTo>
                  <a:cubicBezTo>
                    <a:pt x="791" y="53"/>
                    <a:pt x="566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2"/>
            <p:cNvSpPr/>
            <p:nvPr/>
          </p:nvSpPr>
          <p:spPr>
            <a:xfrm>
              <a:off x="5702475" y="2910250"/>
              <a:ext cx="31875" cy="7550"/>
            </a:xfrm>
            <a:custGeom>
              <a:avLst/>
              <a:gdLst/>
              <a:ahLst/>
              <a:cxnLst/>
              <a:rect l="l" t="t" r="r" b="b"/>
              <a:pathLst>
                <a:path w="1275" h="302" extrusionOk="0">
                  <a:moveTo>
                    <a:pt x="857" y="0"/>
                  </a:moveTo>
                  <a:cubicBezTo>
                    <a:pt x="809" y="0"/>
                    <a:pt x="762" y="9"/>
                    <a:pt x="715" y="27"/>
                  </a:cubicBezTo>
                  <a:cubicBezTo>
                    <a:pt x="654" y="46"/>
                    <a:pt x="595" y="53"/>
                    <a:pt x="539" y="53"/>
                  </a:cubicBezTo>
                  <a:cubicBezTo>
                    <a:pt x="389" y="53"/>
                    <a:pt x="252" y="3"/>
                    <a:pt x="96" y="3"/>
                  </a:cubicBezTo>
                  <a:cubicBezTo>
                    <a:pt x="1" y="86"/>
                    <a:pt x="13" y="170"/>
                    <a:pt x="84" y="265"/>
                  </a:cubicBezTo>
                  <a:cubicBezTo>
                    <a:pt x="298" y="285"/>
                    <a:pt x="511" y="301"/>
                    <a:pt x="733" y="301"/>
                  </a:cubicBezTo>
                  <a:cubicBezTo>
                    <a:pt x="907" y="301"/>
                    <a:pt x="1086" y="291"/>
                    <a:pt x="1275" y="265"/>
                  </a:cubicBezTo>
                  <a:cubicBezTo>
                    <a:pt x="1149" y="85"/>
                    <a:pt x="1003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2"/>
            <p:cNvSpPr/>
            <p:nvPr/>
          </p:nvSpPr>
          <p:spPr>
            <a:xfrm>
              <a:off x="5444125" y="2797375"/>
              <a:ext cx="30075" cy="9750"/>
            </a:xfrm>
            <a:custGeom>
              <a:avLst/>
              <a:gdLst/>
              <a:ahLst/>
              <a:cxnLst/>
              <a:rect l="l" t="t" r="r" b="b"/>
              <a:pathLst>
                <a:path w="1203" h="390" extrusionOk="0">
                  <a:moveTo>
                    <a:pt x="520" y="1"/>
                  </a:moveTo>
                  <a:cubicBezTo>
                    <a:pt x="388" y="1"/>
                    <a:pt x="257" y="18"/>
                    <a:pt x="119" y="41"/>
                  </a:cubicBezTo>
                  <a:lnTo>
                    <a:pt x="60" y="77"/>
                  </a:lnTo>
                  <a:cubicBezTo>
                    <a:pt x="0" y="172"/>
                    <a:pt x="0" y="244"/>
                    <a:pt x="48" y="327"/>
                  </a:cubicBezTo>
                  <a:cubicBezTo>
                    <a:pt x="72" y="339"/>
                    <a:pt x="96" y="363"/>
                    <a:pt x="119" y="374"/>
                  </a:cubicBezTo>
                  <a:cubicBezTo>
                    <a:pt x="146" y="374"/>
                    <a:pt x="172" y="373"/>
                    <a:pt x="198" y="373"/>
                  </a:cubicBezTo>
                  <a:cubicBezTo>
                    <a:pt x="361" y="373"/>
                    <a:pt x="527" y="389"/>
                    <a:pt x="694" y="389"/>
                  </a:cubicBezTo>
                  <a:cubicBezTo>
                    <a:pt x="831" y="389"/>
                    <a:pt x="969" y="378"/>
                    <a:pt x="1108" y="339"/>
                  </a:cubicBezTo>
                  <a:cubicBezTo>
                    <a:pt x="1203" y="172"/>
                    <a:pt x="1167" y="77"/>
                    <a:pt x="953" y="77"/>
                  </a:cubicBezTo>
                  <a:cubicBezTo>
                    <a:pt x="804" y="21"/>
                    <a:pt x="662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2"/>
            <p:cNvSpPr/>
            <p:nvPr/>
          </p:nvSpPr>
          <p:spPr>
            <a:xfrm>
              <a:off x="5589975" y="2753150"/>
              <a:ext cx="34250" cy="6575"/>
            </a:xfrm>
            <a:custGeom>
              <a:avLst/>
              <a:gdLst/>
              <a:ahLst/>
              <a:cxnLst/>
              <a:rect l="l" t="t" r="r" b="b"/>
              <a:pathLst>
                <a:path w="1370" h="263" extrusionOk="0">
                  <a:moveTo>
                    <a:pt x="417" y="0"/>
                  </a:moveTo>
                  <a:cubicBezTo>
                    <a:pt x="334" y="167"/>
                    <a:pt x="155" y="108"/>
                    <a:pt x="0" y="131"/>
                  </a:cubicBezTo>
                  <a:lnTo>
                    <a:pt x="0" y="250"/>
                  </a:lnTo>
                  <a:cubicBezTo>
                    <a:pt x="429" y="250"/>
                    <a:pt x="846" y="262"/>
                    <a:pt x="1286" y="262"/>
                  </a:cubicBezTo>
                  <a:cubicBezTo>
                    <a:pt x="1370" y="179"/>
                    <a:pt x="1370" y="96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2"/>
            <p:cNvSpPr/>
            <p:nvPr/>
          </p:nvSpPr>
          <p:spPr>
            <a:xfrm>
              <a:off x="5539975" y="2718900"/>
              <a:ext cx="32150" cy="8375"/>
            </a:xfrm>
            <a:custGeom>
              <a:avLst/>
              <a:gdLst/>
              <a:ahLst/>
              <a:cxnLst/>
              <a:rect l="l" t="t" r="r" b="b"/>
              <a:pathLst>
                <a:path w="1286" h="335" extrusionOk="0">
                  <a:moveTo>
                    <a:pt x="680" y="0"/>
                  </a:moveTo>
                  <a:cubicBezTo>
                    <a:pt x="604" y="0"/>
                    <a:pt x="528" y="13"/>
                    <a:pt x="453" y="49"/>
                  </a:cubicBezTo>
                  <a:cubicBezTo>
                    <a:pt x="441" y="61"/>
                    <a:pt x="417" y="96"/>
                    <a:pt x="405" y="108"/>
                  </a:cubicBezTo>
                  <a:cubicBezTo>
                    <a:pt x="365" y="132"/>
                    <a:pt x="319" y="136"/>
                    <a:pt x="271" y="136"/>
                  </a:cubicBezTo>
                  <a:cubicBezTo>
                    <a:pt x="247" y="136"/>
                    <a:pt x="222" y="135"/>
                    <a:pt x="198" y="135"/>
                  </a:cubicBezTo>
                  <a:cubicBezTo>
                    <a:pt x="125" y="135"/>
                    <a:pt x="54" y="144"/>
                    <a:pt x="0" y="215"/>
                  </a:cubicBezTo>
                  <a:lnTo>
                    <a:pt x="0" y="335"/>
                  </a:lnTo>
                  <a:lnTo>
                    <a:pt x="1155" y="335"/>
                  </a:lnTo>
                  <a:lnTo>
                    <a:pt x="1286" y="61"/>
                  </a:lnTo>
                  <a:lnTo>
                    <a:pt x="1286" y="61"/>
                  </a:lnTo>
                  <a:cubicBezTo>
                    <a:pt x="1259" y="64"/>
                    <a:pt x="1232" y="66"/>
                    <a:pt x="1206" y="66"/>
                  </a:cubicBezTo>
                  <a:cubicBezTo>
                    <a:pt x="1027" y="66"/>
                    <a:pt x="853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2"/>
            <p:cNvSpPr/>
            <p:nvPr/>
          </p:nvSpPr>
          <p:spPr>
            <a:xfrm>
              <a:off x="5866500" y="2831425"/>
              <a:ext cx="36325" cy="15500"/>
            </a:xfrm>
            <a:custGeom>
              <a:avLst/>
              <a:gdLst/>
              <a:ahLst/>
              <a:cxnLst/>
              <a:rect l="l" t="t" r="r" b="b"/>
              <a:pathLst>
                <a:path w="1453" h="620" extrusionOk="0">
                  <a:moveTo>
                    <a:pt x="1417" y="1"/>
                  </a:moveTo>
                  <a:lnTo>
                    <a:pt x="1417" y="1"/>
                  </a:lnTo>
                  <a:cubicBezTo>
                    <a:pt x="1000" y="382"/>
                    <a:pt x="477" y="239"/>
                    <a:pt x="0" y="310"/>
                  </a:cubicBezTo>
                  <a:cubicBezTo>
                    <a:pt x="84" y="441"/>
                    <a:pt x="218" y="444"/>
                    <a:pt x="353" y="444"/>
                  </a:cubicBezTo>
                  <a:cubicBezTo>
                    <a:pt x="359" y="444"/>
                    <a:pt x="366" y="444"/>
                    <a:pt x="372" y="444"/>
                  </a:cubicBezTo>
                  <a:cubicBezTo>
                    <a:pt x="501" y="444"/>
                    <a:pt x="630" y="447"/>
                    <a:pt x="715" y="560"/>
                  </a:cubicBezTo>
                  <a:cubicBezTo>
                    <a:pt x="846" y="572"/>
                    <a:pt x="977" y="608"/>
                    <a:pt x="1096" y="620"/>
                  </a:cubicBezTo>
                  <a:cubicBezTo>
                    <a:pt x="1096" y="370"/>
                    <a:pt x="1453" y="275"/>
                    <a:pt x="1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2"/>
            <p:cNvSpPr/>
            <p:nvPr/>
          </p:nvSpPr>
          <p:spPr>
            <a:xfrm>
              <a:off x="5466450" y="2863275"/>
              <a:ext cx="33950" cy="10250"/>
            </a:xfrm>
            <a:custGeom>
              <a:avLst/>
              <a:gdLst/>
              <a:ahLst/>
              <a:cxnLst/>
              <a:rect l="l" t="t" r="r" b="b"/>
              <a:pathLst>
                <a:path w="1358" h="410" extrusionOk="0">
                  <a:moveTo>
                    <a:pt x="713" y="14"/>
                  </a:moveTo>
                  <a:cubicBezTo>
                    <a:pt x="692" y="14"/>
                    <a:pt x="669" y="23"/>
                    <a:pt x="643" y="36"/>
                  </a:cubicBezTo>
                  <a:cubicBezTo>
                    <a:pt x="574" y="106"/>
                    <a:pt x="496" y="121"/>
                    <a:pt x="415" y="121"/>
                  </a:cubicBezTo>
                  <a:cubicBezTo>
                    <a:pt x="350" y="121"/>
                    <a:pt x="284" y="111"/>
                    <a:pt x="220" y="111"/>
                  </a:cubicBezTo>
                  <a:cubicBezTo>
                    <a:pt x="159" y="111"/>
                    <a:pt x="101" y="120"/>
                    <a:pt x="48" y="155"/>
                  </a:cubicBezTo>
                  <a:cubicBezTo>
                    <a:pt x="0" y="215"/>
                    <a:pt x="12" y="275"/>
                    <a:pt x="60" y="334"/>
                  </a:cubicBezTo>
                  <a:cubicBezTo>
                    <a:pt x="91" y="331"/>
                    <a:pt x="122" y="330"/>
                    <a:pt x="153" y="330"/>
                  </a:cubicBezTo>
                  <a:cubicBezTo>
                    <a:pt x="410" y="330"/>
                    <a:pt x="671" y="409"/>
                    <a:pt x="930" y="409"/>
                  </a:cubicBezTo>
                  <a:cubicBezTo>
                    <a:pt x="1073" y="409"/>
                    <a:pt x="1216" y="385"/>
                    <a:pt x="1358" y="310"/>
                  </a:cubicBezTo>
                  <a:cubicBezTo>
                    <a:pt x="1262" y="1"/>
                    <a:pt x="929" y="191"/>
                    <a:pt x="762" y="36"/>
                  </a:cubicBezTo>
                  <a:cubicBezTo>
                    <a:pt x="746" y="20"/>
                    <a:pt x="730" y="14"/>
                    <a:pt x="713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2"/>
            <p:cNvSpPr/>
            <p:nvPr/>
          </p:nvSpPr>
          <p:spPr>
            <a:xfrm>
              <a:off x="5450075" y="2860075"/>
              <a:ext cx="32775" cy="8975"/>
            </a:xfrm>
            <a:custGeom>
              <a:avLst/>
              <a:gdLst/>
              <a:ahLst/>
              <a:cxnLst/>
              <a:rect l="l" t="t" r="r" b="b"/>
              <a:pathLst>
                <a:path w="1311" h="359" extrusionOk="0">
                  <a:moveTo>
                    <a:pt x="275" y="1"/>
                  </a:moveTo>
                  <a:cubicBezTo>
                    <a:pt x="184" y="1"/>
                    <a:pt x="93" y="7"/>
                    <a:pt x="0" y="22"/>
                  </a:cubicBezTo>
                  <a:cubicBezTo>
                    <a:pt x="0" y="69"/>
                    <a:pt x="12" y="129"/>
                    <a:pt x="12" y="176"/>
                  </a:cubicBezTo>
                  <a:cubicBezTo>
                    <a:pt x="95" y="320"/>
                    <a:pt x="201" y="359"/>
                    <a:pt x="315" y="359"/>
                  </a:cubicBezTo>
                  <a:cubicBezTo>
                    <a:pt x="446" y="359"/>
                    <a:pt x="587" y="307"/>
                    <a:pt x="715" y="307"/>
                  </a:cubicBezTo>
                  <a:cubicBezTo>
                    <a:pt x="744" y="304"/>
                    <a:pt x="773" y="303"/>
                    <a:pt x="802" y="303"/>
                  </a:cubicBezTo>
                  <a:cubicBezTo>
                    <a:pt x="858" y="303"/>
                    <a:pt x="915" y="307"/>
                    <a:pt x="971" y="307"/>
                  </a:cubicBezTo>
                  <a:cubicBezTo>
                    <a:pt x="1101" y="307"/>
                    <a:pt x="1223" y="285"/>
                    <a:pt x="1310" y="141"/>
                  </a:cubicBezTo>
                  <a:cubicBezTo>
                    <a:pt x="960" y="93"/>
                    <a:pt x="625" y="1"/>
                    <a:pt x="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2"/>
            <p:cNvSpPr/>
            <p:nvPr/>
          </p:nvSpPr>
          <p:spPr>
            <a:xfrm>
              <a:off x="5679575" y="2907325"/>
              <a:ext cx="25325" cy="9550"/>
            </a:xfrm>
            <a:custGeom>
              <a:avLst/>
              <a:gdLst/>
              <a:ahLst/>
              <a:cxnLst/>
              <a:rect l="l" t="t" r="r" b="b"/>
              <a:pathLst>
                <a:path w="1013" h="382" extrusionOk="0">
                  <a:moveTo>
                    <a:pt x="0" y="1"/>
                  </a:moveTo>
                  <a:lnTo>
                    <a:pt x="0" y="263"/>
                  </a:lnTo>
                  <a:cubicBezTo>
                    <a:pt x="114" y="322"/>
                    <a:pt x="233" y="336"/>
                    <a:pt x="353" y="336"/>
                  </a:cubicBezTo>
                  <a:cubicBezTo>
                    <a:pt x="463" y="336"/>
                    <a:pt x="573" y="324"/>
                    <a:pt x="682" y="324"/>
                  </a:cubicBezTo>
                  <a:cubicBezTo>
                    <a:pt x="790" y="324"/>
                    <a:pt x="897" y="336"/>
                    <a:pt x="1000" y="382"/>
                  </a:cubicBezTo>
                  <a:cubicBezTo>
                    <a:pt x="1000" y="298"/>
                    <a:pt x="1012" y="203"/>
                    <a:pt x="1012" y="120"/>
                  </a:cubicBezTo>
                  <a:cubicBezTo>
                    <a:pt x="879" y="82"/>
                    <a:pt x="744" y="78"/>
                    <a:pt x="608" y="78"/>
                  </a:cubicBezTo>
                  <a:cubicBezTo>
                    <a:pt x="574" y="78"/>
                    <a:pt x="540" y="78"/>
                    <a:pt x="506" y="78"/>
                  </a:cubicBezTo>
                  <a:cubicBezTo>
                    <a:pt x="337" y="78"/>
                    <a:pt x="167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2"/>
            <p:cNvSpPr/>
            <p:nvPr/>
          </p:nvSpPr>
          <p:spPr>
            <a:xfrm>
              <a:off x="5530450" y="2861200"/>
              <a:ext cx="24725" cy="14900"/>
            </a:xfrm>
            <a:custGeom>
              <a:avLst/>
              <a:gdLst/>
              <a:ahLst/>
              <a:cxnLst/>
              <a:rect l="l" t="t" r="r" b="b"/>
              <a:pathLst>
                <a:path w="989" h="596" extrusionOk="0">
                  <a:moveTo>
                    <a:pt x="95" y="0"/>
                  </a:moveTo>
                  <a:cubicBezTo>
                    <a:pt x="36" y="48"/>
                    <a:pt x="0" y="107"/>
                    <a:pt x="12" y="203"/>
                  </a:cubicBezTo>
                  <a:cubicBezTo>
                    <a:pt x="36" y="262"/>
                    <a:pt x="48" y="310"/>
                    <a:pt x="72" y="346"/>
                  </a:cubicBezTo>
                  <a:cubicBezTo>
                    <a:pt x="107" y="405"/>
                    <a:pt x="167" y="453"/>
                    <a:pt x="226" y="512"/>
                  </a:cubicBezTo>
                  <a:lnTo>
                    <a:pt x="667" y="560"/>
                  </a:lnTo>
                  <a:cubicBezTo>
                    <a:pt x="667" y="572"/>
                    <a:pt x="703" y="596"/>
                    <a:pt x="726" y="596"/>
                  </a:cubicBezTo>
                  <a:cubicBezTo>
                    <a:pt x="762" y="596"/>
                    <a:pt x="786" y="572"/>
                    <a:pt x="822" y="536"/>
                  </a:cubicBezTo>
                  <a:cubicBezTo>
                    <a:pt x="881" y="441"/>
                    <a:pt x="929" y="358"/>
                    <a:pt x="988" y="262"/>
                  </a:cubicBezTo>
                  <a:cubicBezTo>
                    <a:pt x="929" y="262"/>
                    <a:pt x="869" y="250"/>
                    <a:pt x="810" y="250"/>
                  </a:cubicBezTo>
                  <a:cubicBezTo>
                    <a:pt x="643" y="119"/>
                    <a:pt x="417" y="119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2"/>
            <p:cNvSpPr/>
            <p:nvPr/>
          </p:nvSpPr>
          <p:spPr>
            <a:xfrm>
              <a:off x="5485800" y="2862275"/>
              <a:ext cx="33950" cy="8850"/>
            </a:xfrm>
            <a:custGeom>
              <a:avLst/>
              <a:gdLst/>
              <a:ahLst/>
              <a:cxnLst/>
              <a:rect l="l" t="t" r="r" b="b"/>
              <a:pathLst>
                <a:path w="1358" h="354" extrusionOk="0">
                  <a:moveTo>
                    <a:pt x="946" y="0"/>
                  </a:moveTo>
                  <a:cubicBezTo>
                    <a:pt x="665" y="0"/>
                    <a:pt x="380" y="55"/>
                    <a:pt x="103" y="55"/>
                  </a:cubicBezTo>
                  <a:cubicBezTo>
                    <a:pt x="68" y="55"/>
                    <a:pt x="34" y="54"/>
                    <a:pt x="0" y="53"/>
                  </a:cubicBezTo>
                  <a:lnTo>
                    <a:pt x="0" y="53"/>
                  </a:lnTo>
                  <a:cubicBezTo>
                    <a:pt x="131" y="279"/>
                    <a:pt x="417" y="195"/>
                    <a:pt x="584" y="350"/>
                  </a:cubicBezTo>
                  <a:cubicBezTo>
                    <a:pt x="619" y="322"/>
                    <a:pt x="655" y="313"/>
                    <a:pt x="691" y="313"/>
                  </a:cubicBezTo>
                  <a:cubicBezTo>
                    <a:pt x="767" y="313"/>
                    <a:pt x="845" y="353"/>
                    <a:pt x="919" y="353"/>
                  </a:cubicBezTo>
                  <a:cubicBezTo>
                    <a:pt x="930" y="353"/>
                    <a:pt x="941" y="352"/>
                    <a:pt x="953" y="350"/>
                  </a:cubicBezTo>
                  <a:cubicBezTo>
                    <a:pt x="1084" y="350"/>
                    <a:pt x="1215" y="338"/>
                    <a:pt x="1322" y="231"/>
                  </a:cubicBezTo>
                  <a:cubicBezTo>
                    <a:pt x="1358" y="160"/>
                    <a:pt x="1358" y="100"/>
                    <a:pt x="1310" y="41"/>
                  </a:cubicBezTo>
                  <a:cubicBezTo>
                    <a:pt x="1190" y="11"/>
                    <a:pt x="1069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2"/>
            <p:cNvSpPr/>
            <p:nvPr/>
          </p:nvSpPr>
          <p:spPr>
            <a:xfrm>
              <a:off x="5500375" y="2795425"/>
              <a:ext cx="33375" cy="8050"/>
            </a:xfrm>
            <a:custGeom>
              <a:avLst/>
              <a:gdLst/>
              <a:ahLst/>
              <a:cxnLst/>
              <a:rect l="l" t="t" r="r" b="b"/>
              <a:pathLst>
                <a:path w="1335" h="322" extrusionOk="0">
                  <a:moveTo>
                    <a:pt x="584" y="0"/>
                  </a:moveTo>
                  <a:lnTo>
                    <a:pt x="1" y="48"/>
                  </a:lnTo>
                  <a:cubicBezTo>
                    <a:pt x="86" y="161"/>
                    <a:pt x="211" y="164"/>
                    <a:pt x="339" y="164"/>
                  </a:cubicBezTo>
                  <a:cubicBezTo>
                    <a:pt x="345" y="164"/>
                    <a:pt x="351" y="164"/>
                    <a:pt x="358" y="164"/>
                  </a:cubicBezTo>
                  <a:cubicBezTo>
                    <a:pt x="492" y="164"/>
                    <a:pt x="626" y="167"/>
                    <a:pt x="715" y="298"/>
                  </a:cubicBezTo>
                  <a:cubicBezTo>
                    <a:pt x="894" y="298"/>
                    <a:pt x="1084" y="322"/>
                    <a:pt x="1275" y="322"/>
                  </a:cubicBezTo>
                  <a:cubicBezTo>
                    <a:pt x="1322" y="274"/>
                    <a:pt x="1334" y="226"/>
                    <a:pt x="1298" y="167"/>
                  </a:cubicBezTo>
                  <a:cubicBezTo>
                    <a:pt x="1251" y="131"/>
                    <a:pt x="1191" y="83"/>
                    <a:pt x="1144" y="36"/>
                  </a:cubicBezTo>
                  <a:cubicBezTo>
                    <a:pt x="953" y="24"/>
                    <a:pt x="77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2"/>
            <p:cNvSpPr/>
            <p:nvPr/>
          </p:nvSpPr>
          <p:spPr>
            <a:xfrm>
              <a:off x="5568850" y="2875300"/>
              <a:ext cx="25025" cy="6800"/>
            </a:xfrm>
            <a:custGeom>
              <a:avLst/>
              <a:gdLst/>
              <a:ahLst/>
              <a:cxnLst/>
              <a:rect l="l" t="t" r="r" b="b"/>
              <a:pathLst>
                <a:path w="1001" h="272" extrusionOk="0">
                  <a:moveTo>
                    <a:pt x="146" y="0"/>
                  </a:moveTo>
                  <a:cubicBezTo>
                    <a:pt x="97" y="0"/>
                    <a:pt x="49" y="2"/>
                    <a:pt x="0" y="8"/>
                  </a:cubicBezTo>
                  <a:lnTo>
                    <a:pt x="0" y="246"/>
                  </a:lnTo>
                  <a:cubicBezTo>
                    <a:pt x="16" y="245"/>
                    <a:pt x="31" y="245"/>
                    <a:pt x="47" y="245"/>
                  </a:cubicBezTo>
                  <a:cubicBezTo>
                    <a:pt x="208" y="245"/>
                    <a:pt x="366" y="271"/>
                    <a:pt x="522" y="271"/>
                  </a:cubicBezTo>
                  <a:cubicBezTo>
                    <a:pt x="684" y="271"/>
                    <a:pt x="844" y="243"/>
                    <a:pt x="1000" y="127"/>
                  </a:cubicBezTo>
                  <a:cubicBezTo>
                    <a:pt x="707" y="76"/>
                    <a:pt x="422" y="0"/>
                    <a:pt x="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2"/>
            <p:cNvSpPr/>
            <p:nvPr/>
          </p:nvSpPr>
          <p:spPr>
            <a:xfrm>
              <a:off x="5486100" y="2780925"/>
              <a:ext cx="36925" cy="7975"/>
            </a:xfrm>
            <a:custGeom>
              <a:avLst/>
              <a:gdLst/>
              <a:ahLst/>
              <a:cxnLst/>
              <a:rect l="l" t="t" r="r" b="b"/>
              <a:pathLst>
                <a:path w="1477" h="319" extrusionOk="0">
                  <a:moveTo>
                    <a:pt x="375" y="1"/>
                  </a:moveTo>
                  <a:cubicBezTo>
                    <a:pt x="233" y="1"/>
                    <a:pt x="104" y="69"/>
                    <a:pt x="0" y="282"/>
                  </a:cubicBezTo>
                  <a:cubicBezTo>
                    <a:pt x="381" y="306"/>
                    <a:pt x="762" y="306"/>
                    <a:pt x="1155" y="318"/>
                  </a:cubicBezTo>
                  <a:cubicBezTo>
                    <a:pt x="1250" y="270"/>
                    <a:pt x="1357" y="235"/>
                    <a:pt x="1476" y="175"/>
                  </a:cubicBezTo>
                  <a:cubicBezTo>
                    <a:pt x="1274" y="175"/>
                    <a:pt x="1060" y="151"/>
                    <a:pt x="857" y="140"/>
                  </a:cubicBezTo>
                  <a:cubicBezTo>
                    <a:pt x="692" y="78"/>
                    <a:pt x="52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2"/>
            <p:cNvSpPr/>
            <p:nvPr/>
          </p:nvSpPr>
          <p:spPr>
            <a:xfrm>
              <a:off x="5532225" y="2799200"/>
              <a:ext cx="21750" cy="6100"/>
            </a:xfrm>
            <a:custGeom>
              <a:avLst/>
              <a:gdLst/>
              <a:ahLst/>
              <a:cxnLst/>
              <a:rect l="l" t="t" r="r" b="b"/>
              <a:pathLst>
                <a:path w="870" h="244" extrusionOk="0">
                  <a:moveTo>
                    <a:pt x="479" y="1"/>
                  </a:moveTo>
                  <a:cubicBezTo>
                    <a:pt x="359" y="1"/>
                    <a:pt x="236" y="21"/>
                    <a:pt x="120" y="21"/>
                  </a:cubicBezTo>
                  <a:cubicBezTo>
                    <a:pt x="87" y="21"/>
                    <a:pt x="56" y="20"/>
                    <a:pt x="24" y="16"/>
                  </a:cubicBezTo>
                  <a:cubicBezTo>
                    <a:pt x="24" y="63"/>
                    <a:pt x="1" y="123"/>
                    <a:pt x="1" y="171"/>
                  </a:cubicBezTo>
                  <a:cubicBezTo>
                    <a:pt x="153" y="213"/>
                    <a:pt x="303" y="244"/>
                    <a:pt x="451" y="244"/>
                  </a:cubicBezTo>
                  <a:cubicBezTo>
                    <a:pt x="591" y="244"/>
                    <a:pt x="731" y="216"/>
                    <a:pt x="870" y="147"/>
                  </a:cubicBezTo>
                  <a:cubicBezTo>
                    <a:pt x="751" y="28"/>
                    <a:pt x="617" y="1"/>
                    <a:pt x="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2"/>
            <p:cNvSpPr/>
            <p:nvPr/>
          </p:nvSpPr>
          <p:spPr>
            <a:xfrm>
              <a:off x="5659625" y="2881800"/>
              <a:ext cx="22050" cy="7100"/>
            </a:xfrm>
            <a:custGeom>
              <a:avLst/>
              <a:gdLst/>
              <a:ahLst/>
              <a:cxnLst/>
              <a:rect l="l" t="t" r="r" b="b"/>
              <a:pathLst>
                <a:path w="882" h="284" extrusionOk="0">
                  <a:moveTo>
                    <a:pt x="440" y="1"/>
                  </a:moveTo>
                  <a:cubicBezTo>
                    <a:pt x="345" y="1"/>
                    <a:pt x="250" y="13"/>
                    <a:pt x="158" y="13"/>
                  </a:cubicBezTo>
                  <a:cubicBezTo>
                    <a:pt x="133" y="13"/>
                    <a:pt x="108" y="12"/>
                    <a:pt x="84" y="10"/>
                  </a:cubicBezTo>
                  <a:lnTo>
                    <a:pt x="84" y="10"/>
                  </a:lnTo>
                  <a:cubicBezTo>
                    <a:pt x="0" y="105"/>
                    <a:pt x="0" y="200"/>
                    <a:pt x="108" y="284"/>
                  </a:cubicBezTo>
                  <a:cubicBezTo>
                    <a:pt x="170" y="242"/>
                    <a:pt x="240" y="230"/>
                    <a:pt x="314" y="230"/>
                  </a:cubicBezTo>
                  <a:cubicBezTo>
                    <a:pt x="419" y="230"/>
                    <a:pt x="532" y="254"/>
                    <a:pt x="646" y="254"/>
                  </a:cubicBezTo>
                  <a:cubicBezTo>
                    <a:pt x="725" y="254"/>
                    <a:pt x="805" y="242"/>
                    <a:pt x="882" y="200"/>
                  </a:cubicBezTo>
                  <a:cubicBezTo>
                    <a:pt x="748" y="33"/>
                    <a:pt x="595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2"/>
            <p:cNvSpPr/>
            <p:nvPr/>
          </p:nvSpPr>
          <p:spPr>
            <a:xfrm>
              <a:off x="5628975" y="2878750"/>
              <a:ext cx="20250" cy="7150"/>
            </a:xfrm>
            <a:custGeom>
              <a:avLst/>
              <a:gdLst/>
              <a:ahLst/>
              <a:cxnLst/>
              <a:rect l="l" t="t" r="r" b="b"/>
              <a:pathLst>
                <a:path w="810" h="286" extrusionOk="0">
                  <a:moveTo>
                    <a:pt x="0" y="1"/>
                  </a:moveTo>
                  <a:lnTo>
                    <a:pt x="0" y="1"/>
                  </a:lnTo>
                  <a:cubicBezTo>
                    <a:pt x="24" y="96"/>
                    <a:pt x="24" y="167"/>
                    <a:pt x="24" y="263"/>
                  </a:cubicBezTo>
                  <a:cubicBezTo>
                    <a:pt x="56" y="257"/>
                    <a:pt x="89" y="254"/>
                    <a:pt x="122" y="254"/>
                  </a:cubicBezTo>
                  <a:cubicBezTo>
                    <a:pt x="241" y="254"/>
                    <a:pt x="365" y="285"/>
                    <a:pt x="488" y="285"/>
                  </a:cubicBezTo>
                  <a:cubicBezTo>
                    <a:pt x="598" y="285"/>
                    <a:pt x="707" y="261"/>
                    <a:pt x="810" y="167"/>
                  </a:cubicBezTo>
                  <a:cubicBezTo>
                    <a:pt x="678" y="47"/>
                    <a:pt x="540" y="26"/>
                    <a:pt x="406" y="26"/>
                  </a:cubicBezTo>
                  <a:cubicBezTo>
                    <a:pt x="335" y="26"/>
                    <a:pt x="265" y="32"/>
                    <a:pt x="198" y="32"/>
                  </a:cubicBezTo>
                  <a:cubicBezTo>
                    <a:pt x="129" y="32"/>
                    <a:pt x="62" y="2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2"/>
            <p:cNvSpPr/>
            <p:nvPr/>
          </p:nvSpPr>
          <p:spPr>
            <a:xfrm>
              <a:off x="5507525" y="2817100"/>
              <a:ext cx="16700" cy="7575"/>
            </a:xfrm>
            <a:custGeom>
              <a:avLst/>
              <a:gdLst/>
              <a:ahLst/>
              <a:cxnLst/>
              <a:rect l="l" t="t" r="r" b="b"/>
              <a:pathLst>
                <a:path w="668" h="303" extrusionOk="0">
                  <a:moveTo>
                    <a:pt x="324" y="1"/>
                  </a:moveTo>
                  <a:cubicBezTo>
                    <a:pt x="280" y="1"/>
                    <a:pt x="236" y="4"/>
                    <a:pt x="192" y="4"/>
                  </a:cubicBezTo>
                  <a:cubicBezTo>
                    <a:pt x="176" y="4"/>
                    <a:pt x="159" y="3"/>
                    <a:pt x="143" y="2"/>
                  </a:cubicBezTo>
                  <a:cubicBezTo>
                    <a:pt x="96" y="97"/>
                    <a:pt x="36" y="193"/>
                    <a:pt x="0" y="288"/>
                  </a:cubicBezTo>
                  <a:cubicBezTo>
                    <a:pt x="96" y="288"/>
                    <a:pt x="196" y="302"/>
                    <a:pt x="296" y="302"/>
                  </a:cubicBezTo>
                  <a:cubicBezTo>
                    <a:pt x="422" y="302"/>
                    <a:pt x="548" y="280"/>
                    <a:pt x="667" y="181"/>
                  </a:cubicBezTo>
                  <a:cubicBezTo>
                    <a:pt x="564" y="22"/>
                    <a:pt x="44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2"/>
            <p:cNvSpPr/>
            <p:nvPr/>
          </p:nvSpPr>
          <p:spPr>
            <a:xfrm>
              <a:off x="5575975" y="2774250"/>
              <a:ext cx="24725" cy="7200"/>
            </a:xfrm>
            <a:custGeom>
              <a:avLst/>
              <a:gdLst/>
              <a:ahLst/>
              <a:cxnLst/>
              <a:rect l="l" t="t" r="r" b="b"/>
              <a:pathLst>
                <a:path w="989" h="288" extrusionOk="0">
                  <a:moveTo>
                    <a:pt x="526" y="0"/>
                  </a:moveTo>
                  <a:cubicBezTo>
                    <a:pt x="349" y="0"/>
                    <a:pt x="173" y="12"/>
                    <a:pt x="1" y="37"/>
                  </a:cubicBezTo>
                  <a:cubicBezTo>
                    <a:pt x="191" y="264"/>
                    <a:pt x="548" y="26"/>
                    <a:pt x="715" y="287"/>
                  </a:cubicBezTo>
                  <a:cubicBezTo>
                    <a:pt x="799" y="287"/>
                    <a:pt x="906" y="276"/>
                    <a:pt x="989" y="276"/>
                  </a:cubicBezTo>
                  <a:lnTo>
                    <a:pt x="989" y="26"/>
                  </a:lnTo>
                  <a:cubicBezTo>
                    <a:pt x="834" y="9"/>
                    <a:pt x="680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2"/>
            <p:cNvSpPr/>
            <p:nvPr/>
          </p:nvSpPr>
          <p:spPr>
            <a:xfrm>
              <a:off x="5539675" y="2901875"/>
              <a:ext cx="21450" cy="8750"/>
            </a:xfrm>
            <a:custGeom>
              <a:avLst/>
              <a:gdLst/>
              <a:ahLst/>
              <a:cxnLst/>
              <a:rect l="l" t="t" r="r" b="b"/>
              <a:pathLst>
                <a:path w="858" h="350" extrusionOk="0">
                  <a:moveTo>
                    <a:pt x="635" y="1"/>
                  </a:moveTo>
                  <a:cubicBezTo>
                    <a:pt x="521" y="1"/>
                    <a:pt x="405" y="31"/>
                    <a:pt x="298" y="52"/>
                  </a:cubicBezTo>
                  <a:cubicBezTo>
                    <a:pt x="143" y="76"/>
                    <a:pt x="0" y="135"/>
                    <a:pt x="0" y="350"/>
                  </a:cubicBezTo>
                  <a:cubicBezTo>
                    <a:pt x="30" y="344"/>
                    <a:pt x="57" y="341"/>
                    <a:pt x="81" y="341"/>
                  </a:cubicBezTo>
                  <a:cubicBezTo>
                    <a:pt x="104" y="341"/>
                    <a:pt x="125" y="344"/>
                    <a:pt x="143" y="350"/>
                  </a:cubicBezTo>
                  <a:cubicBezTo>
                    <a:pt x="322" y="76"/>
                    <a:pt x="703" y="350"/>
                    <a:pt x="857" y="52"/>
                  </a:cubicBezTo>
                  <a:cubicBezTo>
                    <a:pt x="786" y="14"/>
                    <a:pt x="711" y="1"/>
                    <a:pt x="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2"/>
            <p:cNvSpPr/>
            <p:nvPr/>
          </p:nvSpPr>
          <p:spPr>
            <a:xfrm>
              <a:off x="5621525" y="2752850"/>
              <a:ext cx="13025" cy="7475"/>
            </a:xfrm>
            <a:custGeom>
              <a:avLst/>
              <a:gdLst/>
              <a:ahLst/>
              <a:cxnLst/>
              <a:rect l="l" t="t" r="r" b="b"/>
              <a:pathLst>
                <a:path w="521" h="299" extrusionOk="0">
                  <a:moveTo>
                    <a:pt x="215" y="0"/>
                  </a:moveTo>
                  <a:cubicBezTo>
                    <a:pt x="143" y="0"/>
                    <a:pt x="84" y="12"/>
                    <a:pt x="0" y="12"/>
                  </a:cubicBezTo>
                  <a:cubicBezTo>
                    <a:pt x="0" y="108"/>
                    <a:pt x="24" y="191"/>
                    <a:pt x="24" y="286"/>
                  </a:cubicBezTo>
                  <a:lnTo>
                    <a:pt x="227" y="286"/>
                  </a:lnTo>
                  <a:cubicBezTo>
                    <a:pt x="334" y="262"/>
                    <a:pt x="501" y="298"/>
                    <a:pt x="512" y="167"/>
                  </a:cubicBezTo>
                  <a:cubicBezTo>
                    <a:pt x="521" y="17"/>
                    <a:pt x="429" y="1"/>
                    <a:pt x="333" y="1"/>
                  </a:cubicBezTo>
                  <a:cubicBezTo>
                    <a:pt x="308" y="1"/>
                    <a:pt x="283" y="2"/>
                    <a:pt x="259" y="2"/>
                  </a:cubicBezTo>
                  <a:cubicBezTo>
                    <a:pt x="243" y="2"/>
                    <a:pt x="229" y="2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2"/>
            <p:cNvSpPr/>
            <p:nvPr/>
          </p:nvSpPr>
          <p:spPr>
            <a:xfrm>
              <a:off x="5689675" y="2698525"/>
              <a:ext cx="25625" cy="3750"/>
            </a:xfrm>
            <a:custGeom>
              <a:avLst/>
              <a:gdLst/>
              <a:ahLst/>
              <a:cxnLst/>
              <a:rect l="l" t="t" r="r" b="b"/>
              <a:pathLst>
                <a:path w="1025" h="150" extrusionOk="0">
                  <a:moveTo>
                    <a:pt x="517" y="1"/>
                  </a:moveTo>
                  <a:cubicBezTo>
                    <a:pt x="346" y="1"/>
                    <a:pt x="174" y="12"/>
                    <a:pt x="1" y="42"/>
                  </a:cubicBezTo>
                  <a:cubicBezTo>
                    <a:pt x="13" y="78"/>
                    <a:pt x="37" y="114"/>
                    <a:pt x="49" y="149"/>
                  </a:cubicBezTo>
                  <a:lnTo>
                    <a:pt x="1025" y="149"/>
                  </a:lnTo>
                  <a:lnTo>
                    <a:pt x="1025" y="90"/>
                  </a:lnTo>
                  <a:lnTo>
                    <a:pt x="1025" y="30"/>
                  </a:lnTo>
                  <a:cubicBezTo>
                    <a:pt x="858" y="12"/>
                    <a:pt x="689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2"/>
            <p:cNvSpPr/>
            <p:nvPr/>
          </p:nvSpPr>
          <p:spPr>
            <a:xfrm>
              <a:off x="5668550" y="2778000"/>
              <a:ext cx="19075" cy="5100"/>
            </a:xfrm>
            <a:custGeom>
              <a:avLst/>
              <a:gdLst/>
              <a:ahLst/>
              <a:cxnLst/>
              <a:rect l="l" t="t" r="r" b="b"/>
              <a:pathLst>
                <a:path w="763" h="204" extrusionOk="0">
                  <a:moveTo>
                    <a:pt x="254" y="0"/>
                  </a:moveTo>
                  <a:cubicBezTo>
                    <a:pt x="167" y="0"/>
                    <a:pt x="83" y="6"/>
                    <a:pt x="1" y="6"/>
                  </a:cubicBezTo>
                  <a:cubicBezTo>
                    <a:pt x="13" y="54"/>
                    <a:pt x="13" y="90"/>
                    <a:pt x="13" y="137"/>
                  </a:cubicBezTo>
                  <a:cubicBezTo>
                    <a:pt x="97" y="186"/>
                    <a:pt x="179" y="204"/>
                    <a:pt x="264" y="204"/>
                  </a:cubicBezTo>
                  <a:cubicBezTo>
                    <a:pt x="407" y="204"/>
                    <a:pt x="561" y="155"/>
                    <a:pt x="763" y="126"/>
                  </a:cubicBezTo>
                  <a:cubicBezTo>
                    <a:pt x="573" y="19"/>
                    <a:pt x="408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2"/>
            <p:cNvSpPr/>
            <p:nvPr/>
          </p:nvSpPr>
          <p:spPr>
            <a:xfrm>
              <a:off x="5518225" y="2860475"/>
              <a:ext cx="14025" cy="10225"/>
            </a:xfrm>
            <a:custGeom>
              <a:avLst/>
              <a:gdLst/>
              <a:ahLst/>
              <a:cxnLst/>
              <a:rect l="l" t="t" r="r" b="b"/>
              <a:pathLst>
                <a:path w="561" h="409" extrusionOk="0">
                  <a:moveTo>
                    <a:pt x="375" y="1"/>
                  </a:moveTo>
                  <a:cubicBezTo>
                    <a:pt x="248" y="1"/>
                    <a:pt x="125" y="40"/>
                    <a:pt x="13" y="113"/>
                  </a:cubicBezTo>
                  <a:cubicBezTo>
                    <a:pt x="13" y="172"/>
                    <a:pt x="1" y="220"/>
                    <a:pt x="1" y="279"/>
                  </a:cubicBezTo>
                  <a:cubicBezTo>
                    <a:pt x="98" y="364"/>
                    <a:pt x="192" y="409"/>
                    <a:pt x="286" y="409"/>
                  </a:cubicBezTo>
                  <a:cubicBezTo>
                    <a:pt x="376" y="409"/>
                    <a:pt x="467" y="367"/>
                    <a:pt x="561" y="279"/>
                  </a:cubicBezTo>
                  <a:lnTo>
                    <a:pt x="561" y="29"/>
                  </a:lnTo>
                  <a:cubicBezTo>
                    <a:pt x="499" y="10"/>
                    <a:pt x="43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2"/>
            <p:cNvSpPr/>
            <p:nvPr/>
          </p:nvSpPr>
          <p:spPr>
            <a:xfrm>
              <a:off x="5539675" y="2882025"/>
              <a:ext cx="26500" cy="3200"/>
            </a:xfrm>
            <a:custGeom>
              <a:avLst/>
              <a:gdLst/>
              <a:ahLst/>
              <a:cxnLst/>
              <a:rect l="l" t="t" r="r" b="b"/>
              <a:pathLst>
                <a:path w="1060" h="128" extrusionOk="0">
                  <a:moveTo>
                    <a:pt x="0" y="1"/>
                  </a:moveTo>
                  <a:cubicBezTo>
                    <a:pt x="163" y="91"/>
                    <a:pt x="329" y="128"/>
                    <a:pt x="496" y="128"/>
                  </a:cubicBezTo>
                  <a:cubicBezTo>
                    <a:pt x="683" y="128"/>
                    <a:pt x="871" y="82"/>
                    <a:pt x="1060" y="13"/>
                  </a:cubicBezTo>
                  <a:cubicBezTo>
                    <a:pt x="715" y="1"/>
                    <a:pt x="357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2"/>
            <p:cNvSpPr/>
            <p:nvPr/>
          </p:nvSpPr>
          <p:spPr>
            <a:xfrm>
              <a:off x="5815000" y="2706075"/>
              <a:ext cx="26225" cy="3750"/>
            </a:xfrm>
            <a:custGeom>
              <a:avLst/>
              <a:gdLst/>
              <a:ahLst/>
              <a:cxnLst/>
              <a:rect l="l" t="t" r="r" b="b"/>
              <a:pathLst>
                <a:path w="1049" h="150" extrusionOk="0">
                  <a:moveTo>
                    <a:pt x="567" y="0"/>
                  </a:moveTo>
                  <a:cubicBezTo>
                    <a:pt x="404" y="0"/>
                    <a:pt x="240" y="29"/>
                    <a:pt x="80" y="29"/>
                  </a:cubicBezTo>
                  <a:cubicBezTo>
                    <a:pt x="53" y="29"/>
                    <a:pt x="27" y="28"/>
                    <a:pt x="1" y="26"/>
                  </a:cubicBezTo>
                  <a:lnTo>
                    <a:pt x="1" y="26"/>
                  </a:lnTo>
                  <a:cubicBezTo>
                    <a:pt x="257" y="127"/>
                    <a:pt x="527" y="150"/>
                    <a:pt x="800" y="150"/>
                  </a:cubicBezTo>
                  <a:cubicBezTo>
                    <a:pt x="883" y="150"/>
                    <a:pt x="966" y="148"/>
                    <a:pt x="1048" y="145"/>
                  </a:cubicBezTo>
                  <a:cubicBezTo>
                    <a:pt x="894" y="29"/>
                    <a:pt x="731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2"/>
            <p:cNvSpPr/>
            <p:nvPr/>
          </p:nvSpPr>
          <p:spPr>
            <a:xfrm>
              <a:off x="5603675" y="2721850"/>
              <a:ext cx="14600" cy="6000"/>
            </a:xfrm>
            <a:custGeom>
              <a:avLst/>
              <a:gdLst/>
              <a:ahLst/>
              <a:cxnLst/>
              <a:rect l="l" t="t" r="r" b="b"/>
              <a:pathLst>
                <a:path w="584" h="240" extrusionOk="0">
                  <a:moveTo>
                    <a:pt x="173" y="0"/>
                  </a:moveTo>
                  <a:cubicBezTo>
                    <a:pt x="118" y="0"/>
                    <a:pt x="61" y="17"/>
                    <a:pt x="0" y="62"/>
                  </a:cubicBezTo>
                  <a:cubicBezTo>
                    <a:pt x="24" y="109"/>
                    <a:pt x="24" y="169"/>
                    <a:pt x="24" y="217"/>
                  </a:cubicBezTo>
                  <a:cubicBezTo>
                    <a:pt x="110" y="222"/>
                    <a:pt x="199" y="239"/>
                    <a:pt x="285" y="239"/>
                  </a:cubicBezTo>
                  <a:cubicBezTo>
                    <a:pt x="390" y="239"/>
                    <a:pt x="492" y="214"/>
                    <a:pt x="583" y="109"/>
                  </a:cubicBezTo>
                  <a:lnTo>
                    <a:pt x="583" y="109"/>
                  </a:lnTo>
                  <a:cubicBezTo>
                    <a:pt x="579" y="110"/>
                    <a:pt x="574" y="110"/>
                    <a:pt x="569" y="110"/>
                  </a:cubicBezTo>
                  <a:cubicBezTo>
                    <a:pt x="436" y="110"/>
                    <a:pt x="313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2"/>
            <p:cNvSpPr/>
            <p:nvPr/>
          </p:nvSpPr>
          <p:spPr>
            <a:xfrm>
              <a:off x="5601275" y="2860300"/>
              <a:ext cx="14025" cy="6875"/>
            </a:xfrm>
            <a:custGeom>
              <a:avLst/>
              <a:gdLst/>
              <a:ahLst/>
              <a:cxnLst/>
              <a:rect l="l" t="t" r="r" b="b"/>
              <a:pathLst>
                <a:path w="561" h="275" extrusionOk="0">
                  <a:moveTo>
                    <a:pt x="560" y="1"/>
                  </a:moveTo>
                  <a:cubicBezTo>
                    <a:pt x="370" y="1"/>
                    <a:pt x="179" y="13"/>
                    <a:pt x="1" y="13"/>
                  </a:cubicBezTo>
                  <a:lnTo>
                    <a:pt x="1" y="274"/>
                  </a:lnTo>
                  <a:cubicBezTo>
                    <a:pt x="179" y="227"/>
                    <a:pt x="370" y="191"/>
                    <a:pt x="560" y="155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2"/>
            <p:cNvSpPr/>
            <p:nvPr/>
          </p:nvSpPr>
          <p:spPr>
            <a:xfrm>
              <a:off x="5536700" y="2860600"/>
              <a:ext cx="14000" cy="7050"/>
            </a:xfrm>
            <a:custGeom>
              <a:avLst/>
              <a:gdLst/>
              <a:ahLst/>
              <a:cxnLst/>
              <a:rect l="l" t="t" r="r" b="b"/>
              <a:pathLst>
                <a:path w="560" h="282" extrusionOk="0">
                  <a:moveTo>
                    <a:pt x="0" y="1"/>
                  </a:moveTo>
                  <a:cubicBezTo>
                    <a:pt x="88" y="225"/>
                    <a:pt x="248" y="281"/>
                    <a:pt x="434" y="281"/>
                  </a:cubicBezTo>
                  <a:cubicBezTo>
                    <a:pt x="474" y="281"/>
                    <a:pt x="517" y="279"/>
                    <a:pt x="560" y="274"/>
                  </a:cubicBezTo>
                  <a:cubicBezTo>
                    <a:pt x="512" y="203"/>
                    <a:pt x="453" y="108"/>
                    <a:pt x="417" y="24"/>
                  </a:cubicBezTo>
                  <a:cubicBezTo>
                    <a:pt x="274" y="1"/>
                    <a:pt x="143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2"/>
            <p:cNvSpPr/>
            <p:nvPr/>
          </p:nvSpPr>
          <p:spPr>
            <a:xfrm>
              <a:off x="5564675" y="2918050"/>
              <a:ext cx="22050" cy="5300"/>
            </a:xfrm>
            <a:custGeom>
              <a:avLst/>
              <a:gdLst/>
              <a:ahLst/>
              <a:cxnLst/>
              <a:rect l="l" t="t" r="r" b="b"/>
              <a:pathLst>
                <a:path w="882" h="212" extrusionOk="0">
                  <a:moveTo>
                    <a:pt x="12" y="0"/>
                  </a:moveTo>
                  <a:cubicBezTo>
                    <a:pt x="12" y="24"/>
                    <a:pt x="0" y="72"/>
                    <a:pt x="0" y="108"/>
                  </a:cubicBezTo>
                  <a:cubicBezTo>
                    <a:pt x="0" y="119"/>
                    <a:pt x="0" y="143"/>
                    <a:pt x="12" y="179"/>
                  </a:cubicBezTo>
                  <a:cubicBezTo>
                    <a:pt x="29" y="187"/>
                    <a:pt x="46" y="191"/>
                    <a:pt x="62" y="191"/>
                  </a:cubicBezTo>
                  <a:cubicBezTo>
                    <a:pt x="91" y="191"/>
                    <a:pt x="116" y="178"/>
                    <a:pt x="131" y="155"/>
                  </a:cubicBezTo>
                  <a:lnTo>
                    <a:pt x="310" y="155"/>
                  </a:lnTo>
                  <a:cubicBezTo>
                    <a:pt x="399" y="197"/>
                    <a:pt x="489" y="212"/>
                    <a:pt x="578" y="212"/>
                  </a:cubicBezTo>
                  <a:cubicBezTo>
                    <a:pt x="667" y="212"/>
                    <a:pt x="756" y="197"/>
                    <a:pt x="846" y="179"/>
                  </a:cubicBezTo>
                  <a:cubicBezTo>
                    <a:pt x="870" y="155"/>
                    <a:pt x="881" y="131"/>
                    <a:pt x="881" y="108"/>
                  </a:cubicBezTo>
                  <a:cubicBezTo>
                    <a:pt x="738" y="20"/>
                    <a:pt x="584" y="5"/>
                    <a:pt x="430" y="5"/>
                  </a:cubicBezTo>
                  <a:cubicBezTo>
                    <a:pt x="346" y="5"/>
                    <a:pt x="262" y="9"/>
                    <a:pt x="178" y="9"/>
                  </a:cubicBezTo>
                  <a:cubicBezTo>
                    <a:pt x="122" y="9"/>
                    <a:pt x="67" y="7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2"/>
            <p:cNvSpPr/>
            <p:nvPr/>
          </p:nvSpPr>
          <p:spPr>
            <a:xfrm>
              <a:off x="5721825" y="2713050"/>
              <a:ext cx="12225" cy="6400"/>
            </a:xfrm>
            <a:custGeom>
              <a:avLst/>
              <a:gdLst/>
              <a:ahLst/>
              <a:cxnLst/>
              <a:rect l="l" t="t" r="r" b="b"/>
              <a:pathLst>
                <a:path w="489" h="256" extrusionOk="0">
                  <a:moveTo>
                    <a:pt x="342" y="1"/>
                  </a:moveTo>
                  <a:cubicBezTo>
                    <a:pt x="311" y="1"/>
                    <a:pt x="280" y="5"/>
                    <a:pt x="251" y="9"/>
                  </a:cubicBezTo>
                  <a:cubicBezTo>
                    <a:pt x="132" y="33"/>
                    <a:pt x="25" y="68"/>
                    <a:pt x="1" y="235"/>
                  </a:cubicBezTo>
                  <a:cubicBezTo>
                    <a:pt x="30" y="250"/>
                    <a:pt x="57" y="256"/>
                    <a:pt x="83" y="256"/>
                  </a:cubicBezTo>
                  <a:cubicBezTo>
                    <a:pt x="162" y="256"/>
                    <a:pt x="230" y="200"/>
                    <a:pt x="310" y="164"/>
                  </a:cubicBezTo>
                  <a:cubicBezTo>
                    <a:pt x="370" y="152"/>
                    <a:pt x="429" y="104"/>
                    <a:pt x="489" y="68"/>
                  </a:cubicBezTo>
                  <a:cubicBezTo>
                    <a:pt x="451" y="15"/>
                    <a:pt x="397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2"/>
            <p:cNvSpPr/>
            <p:nvPr/>
          </p:nvSpPr>
          <p:spPr>
            <a:xfrm>
              <a:off x="5547100" y="2874600"/>
              <a:ext cx="17600" cy="4000"/>
            </a:xfrm>
            <a:custGeom>
              <a:avLst/>
              <a:gdLst/>
              <a:ahLst/>
              <a:cxnLst/>
              <a:rect l="l" t="t" r="r" b="b"/>
              <a:pathLst>
                <a:path w="704" h="160" extrusionOk="0">
                  <a:moveTo>
                    <a:pt x="156" y="0"/>
                  </a:moveTo>
                  <a:cubicBezTo>
                    <a:pt x="96" y="12"/>
                    <a:pt x="49" y="12"/>
                    <a:pt x="1" y="24"/>
                  </a:cubicBezTo>
                  <a:cubicBezTo>
                    <a:pt x="116" y="115"/>
                    <a:pt x="234" y="159"/>
                    <a:pt x="354" y="159"/>
                  </a:cubicBezTo>
                  <a:cubicBezTo>
                    <a:pt x="469" y="159"/>
                    <a:pt x="586" y="118"/>
                    <a:pt x="703" y="36"/>
                  </a:cubicBezTo>
                  <a:cubicBezTo>
                    <a:pt x="525" y="24"/>
                    <a:pt x="334" y="12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2"/>
            <p:cNvSpPr/>
            <p:nvPr/>
          </p:nvSpPr>
          <p:spPr>
            <a:xfrm>
              <a:off x="5618850" y="2903250"/>
              <a:ext cx="10725" cy="5600"/>
            </a:xfrm>
            <a:custGeom>
              <a:avLst/>
              <a:gdLst/>
              <a:ahLst/>
              <a:cxnLst/>
              <a:rect l="l" t="t" r="r" b="b"/>
              <a:pathLst>
                <a:path w="429" h="224" extrusionOk="0">
                  <a:moveTo>
                    <a:pt x="210" y="0"/>
                  </a:moveTo>
                  <a:cubicBezTo>
                    <a:pt x="140" y="0"/>
                    <a:pt x="72" y="15"/>
                    <a:pt x="0" y="45"/>
                  </a:cubicBezTo>
                  <a:cubicBezTo>
                    <a:pt x="0" y="176"/>
                    <a:pt x="48" y="223"/>
                    <a:pt x="215" y="223"/>
                  </a:cubicBezTo>
                  <a:cubicBezTo>
                    <a:pt x="369" y="200"/>
                    <a:pt x="429" y="200"/>
                    <a:pt x="429" y="45"/>
                  </a:cubicBezTo>
                  <a:cubicBezTo>
                    <a:pt x="352" y="15"/>
                    <a:pt x="280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2"/>
            <p:cNvSpPr/>
            <p:nvPr/>
          </p:nvSpPr>
          <p:spPr>
            <a:xfrm>
              <a:off x="5507825" y="2719950"/>
              <a:ext cx="17875" cy="4350"/>
            </a:xfrm>
            <a:custGeom>
              <a:avLst/>
              <a:gdLst/>
              <a:ahLst/>
              <a:cxnLst/>
              <a:rect l="l" t="t" r="r" b="b"/>
              <a:pathLst>
                <a:path w="715" h="174" extrusionOk="0">
                  <a:moveTo>
                    <a:pt x="338" y="0"/>
                  </a:moveTo>
                  <a:cubicBezTo>
                    <a:pt x="225" y="0"/>
                    <a:pt x="113" y="48"/>
                    <a:pt x="0" y="150"/>
                  </a:cubicBezTo>
                  <a:cubicBezTo>
                    <a:pt x="238" y="173"/>
                    <a:pt x="477" y="173"/>
                    <a:pt x="715" y="173"/>
                  </a:cubicBezTo>
                  <a:cubicBezTo>
                    <a:pt x="589" y="60"/>
                    <a:pt x="463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2"/>
            <p:cNvSpPr/>
            <p:nvPr/>
          </p:nvSpPr>
          <p:spPr>
            <a:xfrm>
              <a:off x="5438175" y="2812675"/>
              <a:ext cx="8350" cy="8650"/>
            </a:xfrm>
            <a:custGeom>
              <a:avLst/>
              <a:gdLst/>
              <a:ahLst/>
              <a:cxnLst/>
              <a:rect l="l" t="t" r="r" b="b"/>
              <a:pathLst>
                <a:path w="334" h="346" extrusionOk="0">
                  <a:moveTo>
                    <a:pt x="226" y="1"/>
                  </a:moveTo>
                  <a:cubicBezTo>
                    <a:pt x="60" y="108"/>
                    <a:pt x="0" y="227"/>
                    <a:pt x="191" y="346"/>
                  </a:cubicBezTo>
                  <a:cubicBezTo>
                    <a:pt x="286" y="274"/>
                    <a:pt x="334" y="167"/>
                    <a:pt x="334" y="48"/>
                  </a:cubicBezTo>
                  <a:cubicBezTo>
                    <a:pt x="298" y="36"/>
                    <a:pt x="274" y="13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2"/>
            <p:cNvSpPr/>
            <p:nvPr/>
          </p:nvSpPr>
          <p:spPr>
            <a:xfrm>
              <a:off x="5470325" y="2704400"/>
              <a:ext cx="12825" cy="10425"/>
            </a:xfrm>
            <a:custGeom>
              <a:avLst/>
              <a:gdLst/>
              <a:ahLst/>
              <a:cxnLst/>
              <a:rect l="l" t="t" r="r" b="b"/>
              <a:pathLst>
                <a:path w="513" h="417" extrusionOk="0">
                  <a:moveTo>
                    <a:pt x="313" y="1"/>
                  </a:moveTo>
                  <a:cubicBezTo>
                    <a:pt x="262" y="1"/>
                    <a:pt x="208" y="16"/>
                    <a:pt x="155" y="45"/>
                  </a:cubicBezTo>
                  <a:cubicBezTo>
                    <a:pt x="72" y="141"/>
                    <a:pt x="0" y="236"/>
                    <a:pt x="72" y="355"/>
                  </a:cubicBezTo>
                  <a:cubicBezTo>
                    <a:pt x="106" y="400"/>
                    <a:pt x="145" y="416"/>
                    <a:pt x="186" y="416"/>
                  </a:cubicBezTo>
                  <a:cubicBezTo>
                    <a:pt x="231" y="416"/>
                    <a:pt x="278" y="397"/>
                    <a:pt x="322" y="379"/>
                  </a:cubicBezTo>
                  <a:cubicBezTo>
                    <a:pt x="333" y="355"/>
                    <a:pt x="369" y="343"/>
                    <a:pt x="393" y="343"/>
                  </a:cubicBezTo>
                  <a:cubicBezTo>
                    <a:pt x="369" y="224"/>
                    <a:pt x="476" y="176"/>
                    <a:pt x="512" y="105"/>
                  </a:cubicBezTo>
                  <a:lnTo>
                    <a:pt x="453" y="45"/>
                  </a:lnTo>
                  <a:cubicBezTo>
                    <a:pt x="411" y="16"/>
                    <a:pt x="363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2"/>
            <p:cNvSpPr/>
            <p:nvPr/>
          </p:nvSpPr>
          <p:spPr>
            <a:xfrm>
              <a:off x="5886150" y="2860000"/>
              <a:ext cx="7150" cy="14025"/>
            </a:xfrm>
            <a:custGeom>
              <a:avLst/>
              <a:gdLst/>
              <a:ahLst/>
              <a:cxnLst/>
              <a:rect l="l" t="t" r="r" b="b"/>
              <a:pathLst>
                <a:path w="286" h="561" extrusionOk="0">
                  <a:moveTo>
                    <a:pt x="191" y="1"/>
                  </a:moveTo>
                  <a:lnTo>
                    <a:pt x="191" y="1"/>
                  </a:lnTo>
                  <a:cubicBezTo>
                    <a:pt x="0" y="167"/>
                    <a:pt x="60" y="370"/>
                    <a:pt x="48" y="560"/>
                  </a:cubicBezTo>
                  <a:cubicBezTo>
                    <a:pt x="286" y="429"/>
                    <a:pt x="191" y="203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2"/>
            <p:cNvSpPr/>
            <p:nvPr/>
          </p:nvSpPr>
          <p:spPr>
            <a:xfrm>
              <a:off x="5655750" y="2882025"/>
              <a:ext cx="6575" cy="7475"/>
            </a:xfrm>
            <a:custGeom>
              <a:avLst/>
              <a:gdLst/>
              <a:ahLst/>
              <a:cxnLst/>
              <a:rect l="l" t="t" r="r" b="b"/>
              <a:pathLst>
                <a:path w="263" h="299" extrusionOk="0">
                  <a:moveTo>
                    <a:pt x="239" y="1"/>
                  </a:moveTo>
                  <a:cubicBezTo>
                    <a:pt x="144" y="1"/>
                    <a:pt x="36" y="25"/>
                    <a:pt x="24" y="108"/>
                  </a:cubicBezTo>
                  <a:cubicBezTo>
                    <a:pt x="1" y="275"/>
                    <a:pt x="144" y="275"/>
                    <a:pt x="263" y="298"/>
                  </a:cubicBezTo>
                  <a:cubicBezTo>
                    <a:pt x="239" y="191"/>
                    <a:pt x="239" y="96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2"/>
            <p:cNvSpPr/>
            <p:nvPr/>
          </p:nvSpPr>
          <p:spPr>
            <a:xfrm>
              <a:off x="5625700" y="2731325"/>
              <a:ext cx="11325" cy="3525"/>
            </a:xfrm>
            <a:custGeom>
              <a:avLst/>
              <a:gdLst/>
              <a:ahLst/>
              <a:cxnLst/>
              <a:rect l="l" t="t" r="r" b="b"/>
              <a:pathLst>
                <a:path w="453" h="141" extrusionOk="0">
                  <a:moveTo>
                    <a:pt x="176" y="0"/>
                  </a:moveTo>
                  <a:cubicBezTo>
                    <a:pt x="119" y="0"/>
                    <a:pt x="60" y="11"/>
                    <a:pt x="0" y="28"/>
                  </a:cubicBezTo>
                  <a:cubicBezTo>
                    <a:pt x="91" y="118"/>
                    <a:pt x="209" y="140"/>
                    <a:pt x="333" y="140"/>
                  </a:cubicBezTo>
                  <a:cubicBezTo>
                    <a:pt x="372" y="140"/>
                    <a:pt x="413" y="138"/>
                    <a:pt x="453" y="135"/>
                  </a:cubicBezTo>
                  <a:cubicBezTo>
                    <a:pt x="376" y="36"/>
                    <a:pt x="280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2"/>
            <p:cNvSpPr/>
            <p:nvPr/>
          </p:nvSpPr>
          <p:spPr>
            <a:xfrm>
              <a:off x="5657850" y="2781125"/>
              <a:ext cx="11025" cy="4000"/>
            </a:xfrm>
            <a:custGeom>
              <a:avLst/>
              <a:gdLst/>
              <a:ahLst/>
              <a:cxnLst/>
              <a:rect l="l" t="t" r="r" b="b"/>
              <a:pathLst>
                <a:path w="441" h="160" extrusionOk="0">
                  <a:moveTo>
                    <a:pt x="441" y="12"/>
                  </a:moveTo>
                  <a:lnTo>
                    <a:pt x="441" y="12"/>
                  </a:lnTo>
                  <a:cubicBezTo>
                    <a:pt x="274" y="24"/>
                    <a:pt x="119" y="1"/>
                    <a:pt x="0" y="143"/>
                  </a:cubicBezTo>
                  <a:cubicBezTo>
                    <a:pt x="53" y="152"/>
                    <a:pt x="109" y="160"/>
                    <a:pt x="164" y="160"/>
                  </a:cubicBezTo>
                  <a:cubicBezTo>
                    <a:pt x="269" y="160"/>
                    <a:pt x="370" y="130"/>
                    <a:pt x="44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2"/>
            <p:cNvSpPr/>
            <p:nvPr/>
          </p:nvSpPr>
          <p:spPr>
            <a:xfrm>
              <a:off x="5575975" y="2860600"/>
              <a:ext cx="6575" cy="2700"/>
            </a:xfrm>
            <a:custGeom>
              <a:avLst/>
              <a:gdLst/>
              <a:ahLst/>
              <a:cxnLst/>
              <a:rect l="l" t="t" r="r" b="b"/>
              <a:pathLst>
                <a:path w="263" h="108" extrusionOk="0">
                  <a:moveTo>
                    <a:pt x="1" y="1"/>
                  </a:moveTo>
                  <a:cubicBezTo>
                    <a:pt x="41" y="75"/>
                    <a:pt x="83" y="108"/>
                    <a:pt x="126" y="108"/>
                  </a:cubicBezTo>
                  <a:cubicBezTo>
                    <a:pt x="173" y="108"/>
                    <a:pt x="219" y="69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2"/>
            <p:cNvSpPr/>
            <p:nvPr/>
          </p:nvSpPr>
          <p:spPr>
            <a:xfrm>
              <a:off x="5583800" y="2801075"/>
              <a:ext cx="2025" cy="2800"/>
            </a:xfrm>
            <a:custGeom>
              <a:avLst/>
              <a:gdLst/>
              <a:ahLst/>
              <a:cxnLst/>
              <a:rect l="l" t="t" r="r" b="b"/>
              <a:pathLst>
                <a:path w="81" h="112" extrusionOk="0">
                  <a:moveTo>
                    <a:pt x="57" y="0"/>
                  </a:moveTo>
                  <a:cubicBezTo>
                    <a:pt x="45" y="24"/>
                    <a:pt x="9" y="36"/>
                    <a:pt x="9" y="48"/>
                  </a:cubicBezTo>
                  <a:cubicBezTo>
                    <a:pt x="0" y="94"/>
                    <a:pt x="12" y="112"/>
                    <a:pt x="40" y="112"/>
                  </a:cubicBezTo>
                  <a:cubicBezTo>
                    <a:pt x="49" y="112"/>
                    <a:pt x="58" y="110"/>
                    <a:pt x="69" y="107"/>
                  </a:cubicBezTo>
                  <a:cubicBezTo>
                    <a:pt x="69" y="96"/>
                    <a:pt x="81" y="60"/>
                    <a:pt x="81" y="48"/>
                  </a:cubicBezTo>
                  <a:cubicBezTo>
                    <a:pt x="69" y="36"/>
                    <a:pt x="57" y="24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2"/>
            <p:cNvSpPr/>
            <p:nvPr/>
          </p:nvSpPr>
          <p:spPr>
            <a:xfrm>
              <a:off x="5532825" y="2879125"/>
              <a:ext cx="6875" cy="2925"/>
            </a:xfrm>
            <a:custGeom>
              <a:avLst/>
              <a:gdLst/>
              <a:ahLst/>
              <a:cxnLst/>
              <a:rect l="l" t="t" r="r" b="b"/>
              <a:pathLst>
                <a:path w="275" h="117" extrusionOk="0">
                  <a:moveTo>
                    <a:pt x="142" y="1"/>
                  </a:moveTo>
                  <a:cubicBezTo>
                    <a:pt x="96" y="1"/>
                    <a:pt x="48" y="39"/>
                    <a:pt x="0" y="117"/>
                  </a:cubicBezTo>
                  <a:lnTo>
                    <a:pt x="274" y="117"/>
                  </a:lnTo>
                  <a:cubicBezTo>
                    <a:pt x="233" y="39"/>
                    <a:pt x="188" y="1"/>
                    <a:pt x="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2"/>
            <p:cNvSpPr/>
            <p:nvPr/>
          </p:nvSpPr>
          <p:spPr>
            <a:xfrm>
              <a:off x="5557525" y="2864800"/>
              <a:ext cx="7475" cy="2975"/>
            </a:xfrm>
            <a:custGeom>
              <a:avLst/>
              <a:gdLst/>
              <a:ahLst/>
              <a:cxnLst/>
              <a:rect l="l" t="t" r="r" b="b"/>
              <a:pathLst>
                <a:path w="299" h="119" extrusionOk="0">
                  <a:moveTo>
                    <a:pt x="158" y="0"/>
                  </a:moveTo>
                  <a:cubicBezTo>
                    <a:pt x="105" y="0"/>
                    <a:pt x="51" y="43"/>
                    <a:pt x="1" y="118"/>
                  </a:cubicBezTo>
                  <a:cubicBezTo>
                    <a:pt x="96" y="118"/>
                    <a:pt x="203" y="118"/>
                    <a:pt x="298" y="106"/>
                  </a:cubicBezTo>
                  <a:cubicBezTo>
                    <a:pt x="253" y="34"/>
                    <a:pt x="206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2"/>
            <p:cNvSpPr/>
            <p:nvPr/>
          </p:nvSpPr>
          <p:spPr>
            <a:xfrm>
              <a:off x="5665275" y="2735000"/>
              <a:ext cx="7475" cy="2725"/>
            </a:xfrm>
            <a:custGeom>
              <a:avLst/>
              <a:gdLst/>
              <a:ahLst/>
              <a:cxnLst/>
              <a:rect l="l" t="t" r="r" b="b"/>
              <a:pathLst>
                <a:path w="299" h="109" extrusionOk="0">
                  <a:moveTo>
                    <a:pt x="298" y="0"/>
                  </a:moveTo>
                  <a:cubicBezTo>
                    <a:pt x="191" y="0"/>
                    <a:pt x="96" y="12"/>
                    <a:pt x="1" y="12"/>
                  </a:cubicBezTo>
                  <a:cubicBezTo>
                    <a:pt x="47" y="76"/>
                    <a:pt x="97" y="109"/>
                    <a:pt x="146" y="109"/>
                  </a:cubicBezTo>
                  <a:cubicBezTo>
                    <a:pt x="198" y="109"/>
                    <a:pt x="250" y="73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2"/>
            <p:cNvSpPr/>
            <p:nvPr/>
          </p:nvSpPr>
          <p:spPr>
            <a:xfrm>
              <a:off x="5662600" y="2862675"/>
              <a:ext cx="1800" cy="2650"/>
            </a:xfrm>
            <a:custGeom>
              <a:avLst/>
              <a:gdLst/>
              <a:ahLst/>
              <a:cxnLst/>
              <a:rect l="l" t="t" r="r" b="b"/>
              <a:pathLst>
                <a:path w="72" h="106" extrusionOk="0">
                  <a:moveTo>
                    <a:pt x="48" y="1"/>
                  </a:moveTo>
                  <a:cubicBezTo>
                    <a:pt x="24" y="13"/>
                    <a:pt x="1" y="25"/>
                    <a:pt x="1" y="37"/>
                  </a:cubicBezTo>
                  <a:cubicBezTo>
                    <a:pt x="1" y="81"/>
                    <a:pt x="7" y="105"/>
                    <a:pt x="30" y="105"/>
                  </a:cubicBezTo>
                  <a:cubicBezTo>
                    <a:pt x="38" y="105"/>
                    <a:pt x="48" y="102"/>
                    <a:pt x="60" y="96"/>
                  </a:cubicBezTo>
                  <a:cubicBezTo>
                    <a:pt x="60" y="96"/>
                    <a:pt x="72" y="72"/>
                    <a:pt x="72" y="60"/>
                  </a:cubicBezTo>
                  <a:cubicBezTo>
                    <a:pt x="72" y="25"/>
                    <a:pt x="60" y="13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2"/>
            <p:cNvSpPr/>
            <p:nvPr/>
          </p:nvSpPr>
          <p:spPr>
            <a:xfrm>
              <a:off x="5617650" y="2864175"/>
              <a:ext cx="5100" cy="5100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36" y="0"/>
                  </a:moveTo>
                  <a:cubicBezTo>
                    <a:pt x="1" y="36"/>
                    <a:pt x="1" y="96"/>
                    <a:pt x="24" y="143"/>
                  </a:cubicBezTo>
                  <a:cubicBezTo>
                    <a:pt x="49" y="187"/>
                    <a:pt x="74" y="203"/>
                    <a:pt x="98" y="203"/>
                  </a:cubicBezTo>
                  <a:cubicBezTo>
                    <a:pt x="133" y="203"/>
                    <a:pt x="168" y="171"/>
                    <a:pt x="203" y="143"/>
                  </a:cubicBezTo>
                  <a:cubicBezTo>
                    <a:pt x="179" y="72"/>
                    <a:pt x="132" y="12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2"/>
            <p:cNvSpPr/>
            <p:nvPr/>
          </p:nvSpPr>
          <p:spPr>
            <a:xfrm>
              <a:off x="5553950" y="2774950"/>
              <a:ext cx="3600" cy="1150"/>
            </a:xfrm>
            <a:custGeom>
              <a:avLst/>
              <a:gdLst/>
              <a:ahLst/>
              <a:cxnLst/>
              <a:rect l="l" t="t" r="r" b="b"/>
              <a:pathLst>
                <a:path w="144" h="46" extrusionOk="0">
                  <a:moveTo>
                    <a:pt x="81" y="1"/>
                  </a:moveTo>
                  <a:cubicBezTo>
                    <a:pt x="57" y="1"/>
                    <a:pt x="30" y="3"/>
                    <a:pt x="1" y="9"/>
                  </a:cubicBezTo>
                  <a:cubicBezTo>
                    <a:pt x="13" y="21"/>
                    <a:pt x="25" y="45"/>
                    <a:pt x="48" y="45"/>
                  </a:cubicBezTo>
                  <a:cubicBezTo>
                    <a:pt x="72" y="33"/>
                    <a:pt x="120" y="21"/>
                    <a:pt x="144" y="9"/>
                  </a:cubicBezTo>
                  <a:cubicBezTo>
                    <a:pt x="126" y="3"/>
                    <a:pt x="105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2"/>
            <p:cNvSpPr/>
            <p:nvPr/>
          </p:nvSpPr>
          <p:spPr>
            <a:xfrm>
              <a:off x="5568550" y="2774425"/>
              <a:ext cx="3575" cy="1375"/>
            </a:xfrm>
            <a:custGeom>
              <a:avLst/>
              <a:gdLst/>
              <a:ahLst/>
              <a:cxnLst/>
              <a:rect l="l" t="t" r="r" b="b"/>
              <a:pathLst>
                <a:path w="143" h="55" extrusionOk="0">
                  <a:moveTo>
                    <a:pt x="67" y="1"/>
                  </a:moveTo>
                  <a:cubicBezTo>
                    <a:pt x="42" y="1"/>
                    <a:pt x="18" y="7"/>
                    <a:pt x="0" y="19"/>
                  </a:cubicBezTo>
                  <a:cubicBezTo>
                    <a:pt x="12" y="30"/>
                    <a:pt x="24" y="54"/>
                    <a:pt x="36" y="54"/>
                  </a:cubicBezTo>
                  <a:cubicBezTo>
                    <a:pt x="83" y="54"/>
                    <a:pt x="119" y="30"/>
                    <a:pt x="143" y="19"/>
                  </a:cubicBezTo>
                  <a:cubicBezTo>
                    <a:pt x="119" y="7"/>
                    <a:pt x="92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2"/>
            <p:cNvSpPr/>
            <p:nvPr/>
          </p:nvSpPr>
          <p:spPr>
            <a:xfrm>
              <a:off x="5561400" y="2774300"/>
              <a:ext cx="3600" cy="1500"/>
            </a:xfrm>
            <a:custGeom>
              <a:avLst/>
              <a:gdLst/>
              <a:ahLst/>
              <a:cxnLst/>
              <a:rect l="l" t="t" r="r" b="b"/>
              <a:pathLst>
                <a:path w="144" h="60" extrusionOk="0">
                  <a:moveTo>
                    <a:pt x="74" y="1"/>
                  </a:moveTo>
                  <a:cubicBezTo>
                    <a:pt x="49" y="1"/>
                    <a:pt x="27" y="10"/>
                    <a:pt x="0" y="24"/>
                  </a:cubicBezTo>
                  <a:lnTo>
                    <a:pt x="48" y="59"/>
                  </a:lnTo>
                  <a:cubicBezTo>
                    <a:pt x="84" y="59"/>
                    <a:pt x="119" y="35"/>
                    <a:pt x="143" y="24"/>
                  </a:cubicBezTo>
                  <a:cubicBezTo>
                    <a:pt x="116" y="7"/>
                    <a:pt x="94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2"/>
            <p:cNvSpPr/>
            <p:nvPr/>
          </p:nvSpPr>
          <p:spPr>
            <a:xfrm>
              <a:off x="5614975" y="2864175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143" y="0"/>
                  </a:moveTo>
                  <a:cubicBezTo>
                    <a:pt x="108" y="0"/>
                    <a:pt x="60" y="0"/>
                    <a:pt x="1" y="12"/>
                  </a:cubicBezTo>
                  <a:cubicBezTo>
                    <a:pt x="12" y="96"/>
                    <a:pt x="60" y="143"/>
                    <a:pt x="143" y="155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2"/>
            <p:cNvSpPr/>
            <p:nvPr/>
          </p:nvSpPr>
          <p:spPr>
            <a:xfrm>
              <a:off x="5622425" y="2779200"/>
              <a:ext cx="3600" cy="2250"/>
            </a:xfrm>
            <a:custGeom>
              <a:avLst/>
              <a:gdLst/>
              <a:ahLst/>
              <a:cxnLst/>
              <a:rect l="l" t="t" r="r" b="b"/>
              <a:pathLst>
                <a:path w="144" h="90" extrusionOk="0">
                  <a:moveTo>
                    <a:pt x="76" y="0"/>
                  </a:moveTo>
                  <a:cubicBezTo>
                    <a:pt x="51" y="0"/>
                    <a:pt x="24" y="30"/>
                    <a:pt x="0" y="89"/>
                  </a:cubicBezTo>
                  <a:lnTo>
                    <a:pt x="143" y="89"/>
                  </a:lnTo>
                  <a:cubicBezTo>
                    <a:pt x="125" y="30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2"/>
            <p:cNvSpPr/>
            <p:nvPr/>
          </p:nvSpPr>
          <p:spPr>
            <a:xfrm>
              <a:off x="5891800" y="2852275"/>
              <a:ext cx="4775" cy="4475"/>
            </a:xfrm>
            <a:custGeom>
              <a:avLst/>
              <a:gdLst/>
              <a:ahLst/>
              <a:cxnLst/>
              <a:rect l="l" t="t" r="r" b="b"/>
              <a:pathLst>
                <a:path w="191" h="179" extrusionOk="0">
                  <a:moveTo>
                    <a:pt x="107" y="0"/>
                  </a:moveTo>
                  <a:cubicBezTo>
                    <a:pt x="24" y="36"/>
                    <a:pt x="0" y="95"/>
                    <a:pt x="12" y="179"/>
                  </a:cubicBezTo>
                  <a:lnTo>
                    <a:pt x="131" y="179"/>
                  </a:lnTo>
                  <a:lnTo>
                    <a:pt x="191" y="107"/>
                  </a:lnTo>
                  <a:lnTo>
                    <a:pt x="167" y="6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2"/>
            <p:cNvSpPr/>
            <p:nvPr/>
          </p:nvSpPr>
          <p:spPr>
            <a:xfrm>
              <a:off x="5844775" y="2707775"/>
              <a:ext cx="3875" cy="1950"/>
            </a:xfrm>
            <a:custGeom>
              <a:avLst/>
              <a:gdLst/>
              <a:ahLst/>
              <a:cxnLst/>
              <a:rect l="l" t="t" r="r" b="b"/>
              <a:pathLst>
                <a:path w="155" h="78" extrusionOk="0">
                  <a:moveTo>
                    <a:pt x="68" y="1"/>
                  </a:moveTo>
                  <a:cubicBezTo>
                    <a:pt x="43" y="1"/>
                    <a:pt x="24" y="25"/>
                    <a:pt x="0" y="65"/>
                  </a:cubicBezTo>
                  <a:cubicBezTo>
                    <a:pt x="48" y="77"/>
                    <a:pt x="95" y="77"/>
                    <a:pt x="155" y="77"/>
                  </a:cubicBezTo>
                  <a:cubicBezTo>
                    <a:pt x="143" y="41"/>
                    <a:pt x="119" y="29"/>
                    <a:pt x="107" y="18"/>
                  </a:cubicBezTo>
                  <a:cubicBezTo>
                    <a:pt x="92" y="6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2"/>
            <p:cNvSpPr/>
            <p:nvPr/>
          </p:nvSpPr>
          <p:spPr>
            <a:xfrm>
              <a:off x="5485800" y="2940800"/>
              <a:ext cx="128300" cy="23100"/>
            </a:xfrm>
            <a:custGeom>
              <a:avLst/>
              <a:gdLst/>
              <a:ahLst/>
              <a:cxnLst/>
              <a:rect l="l" t="t" r="r" b="b"/>
              <a:pathLst>
                <a:path w="5132" h="924" extrusionOk="0">
                  <a:moveTo>
                    <a:pt x="918" y="0"/>
                  </a:moveTo>
                  <a:cubicBezTo>
                    <a:pt x="522" y="0"/>
                    <a:pt x="222" y="231"/>
                    <a:pt x="12" y="650"/>
                  </a:cubicBezTo>
                  <a:cubicBezTo>
                    <a:pt x="0" y="733"/>
                    <a:pt x="0" y="829"/>
                    <a:pt x="0" y="924"/>
                  </a:cubicBezTo>
                  <a:lnTo>
                    <a:pt x="453" y="829"/>
                  </a:lnTo>
                  <a:cubicBezTo>
                    <a:pt x="743" y="700"/>
                    <a:pt x="1062" y="648"/>
                    <a:pt x="1393" y="648"/>
                  </a:cubicBezTo>
                  <a:cubicBezTo>
                    <a:pt x="1429" y="648"/>
                    <a:pt x="1465" y="649"/>
                    <a:pt x="1500" y="650"/>
                  </a:cubicBezTo>
                  <a:cubicBezTo>
                    <a:pt x="2012" y="662"/>
                    <a:pt x="2501" y="662"/>
                    <a:pt x="3012" y="686"/>
                  </a:cubicBezTo>
                  <a:cubicBezTo>
                    <a:pt x="3062" y="682"/>
                    <a:pt x="3112" y="681"/>
                    <a:pt x="3161" y="681"/>
                  </a:cubicBezTo>
                  <a:cubicBezTo>
                    <a:pt x="3711" y="681"/>
                    <a:pt x="4233" y="884"/>
                    <a:pt x="4774" y="884"/>
                  </a:cubicBezTo>
                  <a:cubicBezTo>
                    <a:pt x="4834" y="884"/>
                    <a:pt x="4893" y="882"/>
                    <a:pt x="4953" y="876"/>
                  </a:cubicBezTo>
                  <a:cubicBezTo>
                    <a:pt x="5037" y="864"/>
                    <a:pt x="5096" y="829"/>
                    <a:pt x="5120" y="757"/>
                  </a:cubicBezTo>
                  <a:cubicBezTo>
                    <a:pt x="5132" y="686"/>
                    <a:pt x="5120" y="626"/>
                    <a:pt x="5108" y="543"/>
                  </a:cubicBezTo>
                  <a:cubicBezTo>
                    <a:pt x="5037" y="412"/>
                    <a:pt x="4834" y="483"/>
                    <a:pt x="4775" y="341"/>
                  </a:cubicBezTo>
                  <a:cubicBezTo>
                    <a:pt x="4721" y="316"/>
                    <a:pt x="4665" y="309"/>
                    <a:pt x="4608" y="309"/>
                  </a:cubicBezTo>
                  <a:cubicBezTo>
                    <a:pt x="4507" y="309"/>
                    <a:pt x="4403" y="333"/>
                    <a:pt x="4302" y="333"/>
                  </a:cubicBezTo>
                  <a:cubicBezTo>
                    <a:pt x="4210" y="333"/>
                    <a:pt x="4120" y="313"/>
                    <a:pt x="4036" y="233"/>
                  </a:cubicBezTo>
                  <a:cubicBezTo>
                    <a:pt x="3132" y="174"/>
                    <a:pt x="2215" y="126"/>
                    <a:pt x="1310" y="67"/>
                  </a:cubicBezTo>
                  <a:cubicBezTo>
                    <a:pt x="1170" y="22"/>
                    <a:pt x="1039" y="0"/>
                    <a:pt x="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2"/>
            <p:cNvSpPr/>
            <p:nvPr/>
          </p:nvSpPr>
          <p:spPr>
            <a:xfrm>
              <a:off x="5411075" y="2798000"/>
              <a:ext cx="28800" cy="120025"/>
            </a:xfrm>
            <a:custGeom>
              <a:avLst/>
              <a:gdLst/>
              <a:ahLst/>
              <a:cxnLst/>
              <a:rect l="l" t="t" r="r" b="b"/>
              <a:pathLst>
                <a:path w="1152" h="4801" extrusionOk="0">
                  <a:moveTo>
                    <a:pt x="189" y="0"/>
                  </a:moveTo>
                  <a:cubicBezTo>
                    <a:pt x="154" y="0"/>
                    <a:pt x="119" y="12"/>
                    <a:pt x="84" y="40"/>
                  </a:cubicBezTo>
                  <a:cubicBezTo>
                    <a:pt x="1" y="766"/>
                    <a:pt x="1" y="1492"/>
                    <a:pt x="84" y="2231"/>
                  </a:cubicBezTo>
                  <a:cubicBezTo>
                    <a:pt x="132" y="3159"/>
                    <a:pt x="417" y="4029"/>
                    <a:pt x="965" y="4791"/>
                  </a:cubicBezTo>
                  <a:cubicBezTo>
                    <a:pt x="995" y="4797"/>
                    <a:pt x="1020" y="4801"/>
                    <a:pt x="1042" y="4801"/>
                  </a:cubicBezTo>
                  <a:cubicBezTo>
                    <a:pt x="1131" y="4801"/>
                    <a:pt x="1151" y="4742"/>
                    <a:pt x="1132" y="4636"/>
                  </a:cubicBezTo>
                  <a:cubicBezTo>
                    <a:pt x="953" y="4171"/>
                    <a:pt x="727" y="3731"/>
                    <a:pt x="679" y="3219"/>
                  </a:cubicBezTo>
                  <a:cubicBezTo>
                    <a:pt x="620" y="2790"/>
                    <a:pt x="620" y="2350"/>
                    <a:pt x="644" y="1885"/>
                  </a:cubicBezTo>
                  <a:cubicBezTo>
                    <a:pt x="679" y="1778"/>
                    <a:pt x="727" y="1659"/>
                    <a:pt x="715" y="1528"/>
                  </a:cubicBezTo>
                  <a:cubicBezTo>
                    <a:pt x="667" y="1421"/>
                    <a:pt x="584" y="1338"/>
                    <a:pt x="501" y="1242"/>
                  </a:cubicBezTo>
                  <a:cubicBezTo>
                    <a:pt x="429" y="1135"/>
                    <a:pt x="441" y="1016"/>
                    <a:pt x="465" y="909"/>
                  </a:cubicBezTo>
                  <a:cubicBezTo>
                    <a:pt x="477" y="850"/>
                    <a:pt x="477" y="790"/>
                    <a:pt x="465" y="730"/>
                  </a:cubicBezTo>
                  <a:cubicBezTo>
                    <a:pt x="429" y="611"/>
                    <a:pt x="417" y="492"/>
                    <a:pt x="406" y="373"/>
                  </a:cubicBezTo>
                  <a:cubicBezTo>
                    <a:pt x="382" y="242"/>
                    <a:pt x="358" y="123"/>
                    <a:pt x="263" y="16"/>
                  </a:cubicBezTo>
                  <a:cubicBezTo>
                    <a:pt x="238" y="6"/>
                    <a:pt x="213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2"/>
            <p:cNvSpPr/>
            <p:nvPr/>
          </p:nvSpPr>
          <p:spPr>
            <a:xfrm>
              <a:off x="5560200" y="2949200"/>
              <a:ext cx="94100" cy="19475"/>
            </a:xfrm>
            <a:custGeom>
              <a:avLst/>
              <a:gdLst/>
              <a:ahLst/>
              <a:cxnLst/>
              <a:rect l="l" t="t" r="r" b="b"/>
              <a:pathLst>
                <a:path w="3764" h="779" extrusionOk="0">
                  <a:moveTo>
                    <a:pt x="2327" y="0"/>
                  </a:moveTo>
                  <a:cubicBezTo>
                    <a:pt x="2143" y="0"/>
                    <a:pt x="1958" y="5"/>
                    <a:pt x="1775" y="5"/>
                  </a:cubicBezTo>
                  <a:cubicBezTo>
                    <a:pt x="1822" y="147"/>
                    <a:pt x="1941" y="159"/>
                    <a:pt x="2061" y="183"/>
                  </a:cubicBezTo>
                  <a:cubicBezTo>
                    <a:pt x="2132" y="267"/>
                    <a:pt x="2251" y="290"/>
                    <a:pt x="2358" y="350"/>
                  </a:cubicBezTo>
                  <a:cubicBezTo>
                    <a:pt x="2239" y="350"/>
                    <a:pt x="2144" y="386"/>
                    <a:pt x="2061" y="481"/>
                  </a:cubicBezTo>
                  <a:cubicBezTo>
                    <a:pt x="2021" y="478"/>
                    <a:pt x="1981" y="476"/>
                    <a:pt x="1941" y="476"/>
                  </a:cubicBezTo>
                  <a:cubicBezTo>
                    <a:pt x="1823" y="476"/>
                    <a:pt x="1706" y="487"/>
                    <a:pt x="1590" y="487"/>
                  </a:cubicBezTo>
                  <a:cubicBezTo>
                    <a:pt x="1466" y="487"/>
                    <a:pt x="1344" y="474"/>
                    <a:pt x="1227" y="421"/>
                  </a:cubicBezTo>
                  <a:cubicBezTo>
                    <a:pt x="1011" y="326"/>
                    <a:pt x="795" y="288"/>
                    <a:pt x="578" y="288"/>
                  </a:cubicBezTo>
                  <a:cubicBezTo>
                    <a:pt x="387" y="288"/>
                    <a:pt x="195" y="317"/>
                    <a:pt x="1" y="362"/>
                  </a:cubicBezTo>
                  <a:cubicBezTo>
                    <a:pt x="108" y="481"/>
                    <a:pt x="239" y="481"/>
                    <a:pt x="394" y="493"/>
                  </a:cubicBezTo>
                  <a:cubicBezTo>
                    <a:pt x="989" y="588"/>
                    <a:pt x="1608" y="564"/>
                    <a:pt x="2192" y="778"/>
                  </a:cubicBezTo>
                  <a:cubicBezTo>
                    <a:pt x="2462" y="735"/>
                    <a:pt x="2736" y="711"/>
                    <a:pt x="3008" y="711"/>
                  </a:cubicBezTo>
                  <a:cubicBezTo>
                    <a:pt x="3263" y="711"/>
                    <a:pt x="3516" y="732"/>
                    <a:pt x="3763" y="778"/>
                  </a:cubicBezTo>
                  <a:lnTo>
                    <a:pt x="3763" y="481"/>
                  </a:lnTo>
                  <a:cubicBezTo>
                    <a:pt x="3659" y="516"/>
                    <a:pt x="3547" y="591"/>
                    <a:pt x="3452" y="591"/>
                  </a:cubicBezTo>
                  <a:cubicBezTo>
                    <a:pt x="3385" y="591"/>
                    <a:pt x="3327" y="552"/>
                    <a:pt x="3287" y="433"/>
                  </a:cubicBezTo>
                  <a:cubicBezTo>
                    <a:pt x="3215" y="195"/>
                    <a:pt x="3489" y="219"/>
                    <a:pt x="3632" y="183"/>
                  </a:cubicBezTo>
                  <a:cubicBezTo>
                    <a:pt x="3205" y="24"/>
                    <a:pt x="2766" y="0"/>
                    <a:pt x="2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2"/>
            <p:cNvSpPr/>
            <p:nvPr/>
          </p:nvSpPr>
          <p:spPr>
            <a:xfrm>
              <a:off x="5464650" y="2939425"/>
              <a:ext cx="53900" cy="17950"/>
            </a:xfrm>
            <a:custGeom>
              <a:avLst/>
              <a:gdLst/>
              <a:ahLst/>
              <a:cxnLst/>
              <a:rect l="l" t="t" r="r" b="b"/>
              <a:pathLst>
                <a:path w="2156" h="718" extrusionOk="0">
                  <a:moveTo>
                    <a:pt x="1445" y="1"/>
                  </a:moveTo>
                  <a:cubicBezTo>
                    <a:pt x="1236" y="1"/>
                    <a:pt x="1029" y="29"/>
                    <a:pt x="834" y="62"/>
                  </a:cubicBezTo>
                  <a:cubicBezTo>
                    <a:pt x="537" y="98"/>
                    <a:pt x="287" y="372"/>
                    <a:pt x="1" y="550"/>
                  </a:cubicBezTo>
                  <a:cubicBezTo>
                    <a:pt x="263" y="705"/>
                    <a:pt x="584" y="598"/>
                    <a:pt x="858" y="717"/>
                  </a:cubicBezTo>
                  <a:cubicBezTo>
                    <a:pt x="1217" y="506"/>
                    <a:pt x="1520" y="126"/>
                    <a:pt x="1975" y="126"/>
                  </a:cubicBezTo>
                  <a:cubicBezTo>
                    <a:pt x="2032" y="126"/>
                    <a:pt x="2093" y="132"/>
                    <a:pt x="2156" y="146"/>
                  </a:cubicBezTo>
                  <a:cubicBezTo>
                    <a:pt x="1927" y="38"/>
                    <a:pt x="1685" y="1"/>
                    <a:pt x="14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2"/>
            <p:cNvSpPr/>
            <p:nvPr/>
          </p:nvSpPr>
          <p:spPr>
            <a:xfrm>
              <a:off x="5416725" y="2744525"/>
              <a:ext cx="18200" cy="48825"/>
            </a:xfrm>
            <a:custGeom>
              <a:avLst/>
              <a:gdLst/>
              <a:ahLst/>
              <a:cxnLst/>
              <a:rect l="l" t="t" r="r" b="b"/>
              <a:pathLst>
                <a:path w="728" h="1953" extrusionOk="0">
                  <a:moveTo>
                    <a:pt x="322" y="0"/>
                  </a:moveTo>
                  <a:cubicBezTo>
                    <a:pt x="1" y="488"/>
                    <a:pt x="49" y="1060"/>
                    <a:pt x="37" y="1596"/>
                  </a:cubicBezTo>
                  <a:cubicBezTo>
                    <a:pt x="13" y="1655"/>
                    <a:pt x="1" y="1715"/>
                    <a:pt x="13" y="1774"/>
                  </a:cubicBezTo>
                  <a:cubicBezTo>
                    <a:pt x="60" y="1893"/>
                    <a:pt x="156" y="1953"/>
                    <a:pt x="299" y="1953"/>
                  </a:cubicBezTo>
                  <a:cubicBezTo>
                    <a:pt x="382" y="1905"/>
                    <a:pt x="418" y="1822"/>
                    <a:pt x="477" y="1762"/>
                  </a:cubicBezTo>
                  <a:cubicBezTo>
                    <a:pt x="727" y="1607"/>
                    <a:pt x="668" y="1405"/>
                    <a:pt x="620" y="1179"/>
                  </a:cubicBezTo>
                  <a:cubicBezTo>
                    <a:pt x="370" y="1000"/>
                    <a:pt x="513" y="738"/>
                    <a:pt x="489" y="500"/>
                  </a:cubicBezTo>
                  <a:cubicBezTo>
                    <a:pt x="453" y="322"/>
                    <a:pt x="501" y="119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2"/>
            <p:cNvSpPr/>
            <p:nvPr/>
          </p:nvSpPr>
          <p:spPr>
            <a:xfrm>
              <a:off x="5495925" y="2915375"/>
              <a:ext cx="58350" cy="13525"/>
            </a:xfrm>
            <a:custGeom>
              <a:avLst/>
              <a:gdLst/>
              <a:ahLst/>
              <a:cxnLst/>
              <a:rect l="l" t="t" r="r" b="b"/>
              <a:pathLst>
                <a:path w="2334" h="541" extrusionOk="0">
                  <a:moveTo>
                    <a:pt x="60" y="0"/>
                  </a:moveTo>
                  <a:lnTo>
                    <a:pt x="60" y="0"/>
                  </a:lnTo>
                  <a:cubicBezTo>
                    <a:pt x="0" y="226"/>
                    <a:pt x="107" y="369"/>
                    <a:pt x="345" y="405"/>
                  </a:cubicBezTo>
                  <a:cubicBezTo>
                    <a:pt x="417" y="409"/>
                    <a:pt x="491" y="410"/>
                    <a:pt x="567" y="410"/>
                  </a:cubicBezTo>
                  <a:cubicBezTo>
                    <a:pt x="718" y="410"/>
                    <a:pt x="877" y="405"/>
                    <a:pt x="1036" y="405"/>
                  </a:cubicBezTo>
                  <a:cubicBezTo>
                    <a:pt x="1115" y="344"/>
                    <a:pt x="1191" y="308"/>
                    <a:pt x="1265" y="308"/>
                  </a:cubicBezTo>
                  <a:cubicBezTo>
                    <a:pt x="1337" y="308"/>
                    <a:pt x="1406" y="341"/>
                    <a:pt x="1476" y="417"/>
                  </a:cubicBezTo>
                  <a:cubicBezTo>
                    <a:pt x="1611" y="515"/>
                    <a:pt x="1756" y="541"/>
                    <a:pt x="1905" y="541"/>
                  </a:cubicBezTo>
                  <a:cubicBezTo>
                    <a:pt x="2045" y="541"/>
                    <a:pt x="2189" y="518"/>
                    <a:pt x="2334" y="512"/>
                  </a:cubicBezTo>
                  <a:cubicBezTo>
                    <a:pt x="2250" y="346"/>
                    <a:pt x="1965" y="453"/>
                    <a:pt x="1905" y="226"/>
                  </a:cubicBezTo>
                  <a:cubicBezTo>
                    <a:pt x="1914" y="146"/>
                    <a:pt x="1909" y="86"/>
                    <a:pt x="1841" y="86"/>
                  </a:cubicBezTo>
                  <a:cubicBezTo>
                    <a:pt x="1819" y="86"/>
                    <a:pt x="1789" y="93"/>
                    <a:pt x="1750" y="107"/>
                  </a:cubicBezTo>
                  <a:cubicBezTo>
                    <a:pt x="1644" y="116"/>
                    <a:pt x="1538" y="120"/>
                    <a:pt x="1432" y="120"/>
                  </a:cubicBezTo>
                  <a:cubicBezTo>
                    <a:pt x="975" y="120"/>
                    <a:pt x="513" y="49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2"/>
            <p:cNvSpPr/>
            <p:nvPr/>
          </p:nvSpPr>
          <p:spPr>
            <a:xfrm>
              <a:off x="5424175" y="2701350"/>
              <a:ext cx="20875" cy="55700"/>
            </a:xfrm>
            <a:custGeom>
              <a:avLst/>
              <a:gdLst/>
              <a:ahLst/>
              <a:cxnLst/>
              <a:rect l="l" t="t" r="r" b="b"/>
              <a:pathLst>
                <a:path w="835" h="2228" extrusionOk="0">
                  <a:moveTo>
                    <a:pt x="596" y="1"/>
                  </a:moveTo>
                  <a:lnTo>
                    <a:pt x="453" y="179"/>
                  </a:lnTo>
                  <a:cubicBezTo>
                    <a:pt x="370" y="275"/>
                    <a:pt x="394" y="406"/>
                    <a:pt x="322" y="477"/>
                  </a:cubicBezTo>
                  <a:cubicBezTo>
                    <a:pt x="310" y="525"/>
                    <a:pt x="286" y="560"/>
                    <a:pt x="286" y="596"/>
                  </a:cubicBezTo>
                  <a:cubicBezTo>
                    <a:pt x="155" y="929"/>
                    <a:pt x="132" y="1287"/>
                    <a:pt x="24" y="1632"/>
                  </a:cubicBezTo>
                  <a:cubicBezTo>
                    <a:pt x="13" y="1668"/>
                    <a:pt x="13" y="1703"/>
                    <a:pt x="13" y="1751"/>
                  </a:cubicBezTo>
                  <a:cubicBezTo>
                    <a:pt x="36" y="1906"/>
                    <a:pt x="1" y="2108"/>
                    <a:pt x="191" y="2227"/>
                  </a:cubicBezTo>
                  <a:cubicBezTo>
                    <a:pt x="370" y="1727"/>
                    <a:pt x="394" y="1191"/>
                    <a:pt x="739" y="763"/>
                  </a:cubicBezTo>
                  <a:cubicBezTo>
                    <a:pt x="751" y="644"/>
                    <a:pt x="810" y="536"/>
                    <a:pt x="810" y="441"/>
                  </a:cubicBezTo>
                  <a:cubicBezTo>
                    <a:pt x="834" y="382"/>
                    <a:pt x="810" y="334"/>
                    <a:pt x="798" y="275"/>
                  </a:cubicBezTo>
                  <a:cubicBezTo>
                    <a:pt x="751" y="155"/>
                    <a:pt x="715" y="48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2"/>
            <p:cNvSpPr/>
            <p:nvPr/>
          </p:nvSpPr>
          <p:spPr>
            <a:xfrm>
              <a:off x="5389050" y="2770700"/>
              <a:ext cx="10750" cy="56875"/>
            </a:xfrm>
            <a:custGeom>
              <a:avLst/>
              <a:gdLst/>
              <a:ahLst/>
              <a:cxnLst/>
              <a:rect l="l" t="t" r="r" b="b"/>
              <a:pathLst>
                <a:path w="430" h="2275" extrusionOk="0">
                  <a:moveTo>
                    <a:pt x="286" y="1"/>
                  </a:moveTo>
                  <a:cubicBezTo>
                    <a:pt x="120" y="132"/>
                    <a:pt x="155" y="322"/>
                    <a:pt x="155" y="501"/>
                  </a:cubicBezTo>
                  <a:cubicBezTo>
                    <a:pt x="132" y="679"/>
                    <a:pt x="179" y="882"/>
                    <a:pt x="1" y="1013"/>
                  </a:cubicBezTo>
                  <a:lnTo>
                    <a:pt x="1" y="2275"/>
                  </a:lnTo>
                  <a:cubicBezTo>
                    <a:pt x="405" y="1608"/>
                    <a:pt x="191" y="965"/>
                    <a:pt x="417" y="418"/>
                  </a:cubicBezTo>
                  <a:cubicBezTo>
                    <a:pt x="298" y="298"/>
                    <a:pt x="429" y="108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2"/>
            <p:cNvSpPr/>
            <p:nvPr/>
          </p:nvSpPr>
          <p:spPr>
            <a:xfrm>
              <a:off x="5417325" y="2842150"/>
              <a:ext cx="14625" cy="36325"/>
            </a:xfrm>
            <a:custGeom>
              <a:avLst/>
              <a:gdLst/>
              <a:ahLst/>
              <a:cxnLst/>
              <a:rect l="l" t="t" r="r" b="b"/>
              <a:pathLst>
                <a:path w="585" h="1453" extrusionOk="0">
                  <a:moveTo>
                    <a:pt x="298" y="0"/>
                  </a:moveTo>
                  <a:cubicBezTo>
                    <a:pt x="1" y="524"/>
                    <a:pt x="310" y="977"/>
                    <a:pt x="429" y="1453"/>
                  </a:cubicBezTo>
                  <a:cubicBezTo>
                    <a:pt x="477" y="1322"/>
                    <a:pt x="417" y="1131"/>
                    <a:pt x="572" y="1012"/>
                  </a:cubicBezTo>
                  <a:cubicBezTo>
                    <a:pt x="572" y="822"/>
                    <a:pt x="584" y="608"/>
                    <a:pt x="584" y="417"/>
                  </a:cubicBezTo>
                  <a:cubicBezTo>
                    <a:pt x="489" y="346"/>
                    <a:pt x="548" y="203"/>
                    <a:pt x="489" y="119"/>
                  </a:cubicBezTo>
                  <a:cubicBezTo>
                    <a:pt x="465" y="72"/>
                    <a:pt x="417" y="48"/>
                    <a:pt x="370" y="12"/>
                  </a:cubicBezTo>
                  <a:cubicBezTo>
                    <a:pt x="358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2"/>
            <p:cNvSpPr/>
            <p:nvPr/>
          </p:nvSpPr>
          <p:spPr>
            <a:xfrm>
              <a:off x="5408100" y="2799275"/>
              <a:ext cx="5975" cy="54800"/>
            </a:xfrm>
            <a:custGeom>
              <a:avLst/>
              <a:gdLst/>
              <a:ahLst/>
              <a:cxnLst/>
              <a:rect l="l" t="t" r="r" b="b"/>
              <a:pathLst>
                <a:path w="239" h="2192" extrusionOk="0">
                  <a:moveTo>
                    <a:pt x="239" y="1"/>
                  </a:moveTo>
                  <a:cubicBezTo>
                    <a:pt x="1" y="727"/>
                    <a:pt x="60" y="1465"/>
                    <a:pt x="239" y="2192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2"/>
            <p:cNvSpPr/>
            <p:nvPr/>
          </p:nvSpPr>
          <p:spPr>
            <a:xfrm>
              <a:off x="5439050" y="2692125"/>
              <a:ext cx="23250" cy="18500"/>
            </a:xfrm>
            <a:custGeom>
              <a:avLst/>
              <a:gdLst/>
              <a:ahLst/>
              <a:cxnLst/>
              <a:rect l="l" t="t" r="r" b="b"/>
              <a:pathLst>
                <a:path w="930" h="740" extrusionOk="0">
                  <a:moveTo>
                    <a:pt x="310" y="1"/>
                  </a:moveTo>
                  <a:cubicBezTo>
                    <a:pt x="215" y="96"/>
                    <a:pt x="144" y="191"/>
                    <a:pt x="37" y="286"/>
                  </a:cubicBezTo>
                  <a:cubicBezTo>
                    <a:pt x="13" y="310"/>
                    <a:pt x="1" y="346"/>
                    <a:pt x="1" y="394"/>
                  </a:cubicBezTo>
                  <a:cubicBezTo>
                    <a:pt x="25" y="524"/>
                    <a:pt x="37" y="644"/>
                    <a:pt x="180" y="715"/>
                  </a:cubicBezTo>
                  <a:cubicBezTo>
                    <a:pt x="207" y="732"/>
                    <a:pt x="235" y="740"/>
                    <a:pt x="263" y="740"/>
                  </a:cubicBezTo>
                  <a:cubicBezTo>
                    <a:pt x="330" y="740"/>
                    <a:pt x="394" y="698"/>
                    <a:pt x="453" y="655"/>
                  </a:cubicBezTo>
                  <a:cubicBezTo>
                    <a:pt x="488" y="655"/>
                    <a:pt x="498" y="565"/>
                    <a:pt x="538" y="565"/>
                  </a:cubicBezTo>
                  <a:cubicBezTo>
                    <a:pt x="553" y="565"/>
                    <a:pt x="571" y="576"/>
                    <a:pt x="596" y="608"/>
                  </a:cubicBezTo>
                  <a:cubicBezTo>
                    <a:pt x="620" y="608"/>
                    <a:pt x="656" y="632"/>
                    <a:pt x="668" y="644"/>
                  </a:cubicBezTo>
                  <a:cubicBezTo>
                    <a:pt x="680" y="655"/>
                    <a:pt x="715" y="655"/>
                    <a:pt x="739" y="655"/>
                  </a:cubicBezTo>
                  <a:cubicBezTo>
                    <a:pt x="799" y="655"/>
                    <a:pt x="846" y="632"/>
                    <a:pt x="894" y="596"/>
                  </a:cubicBezTo>
                  <a:cubicBezTo>
                    <a:pt x="918" y="536"/>
                    <a:pt x="930" y="489"/>
                    <a:pt x="918" y="429"/>
                  </a:cubicBezTo>
                  <a:cubicBezTo>
                    <a:pt x="894" y="358"/>
                    <a:pt x="834" y="286"/>
                    <a:pt x="751" y="239"/>
                  </a:cubicBezTo>
                  <a:cubicBezTo>
                    <a:pt x="751" y="227"/>
                    <a:pt x="739" y="227"/>
                    <a:pt x="691" y="227"/>
                  </a:cubicBezTo>
                  <a:cubicBezTo>
                    <a:pt x="656" y="227"/>
                    <a:pt x="620" y="239"/>
                    <a:pt x="596" y="274"/>
                  </a:cubicBezTo>
                  <a:cubicBezTo>
                    <a:pt x="418" y="274"/>
                    <a:pt x="441" y="48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2"/>
            <p:cNvSpPr/>
            <p:nvPr/>
          </p:nvSpPr>
          <p:spPr>
            <a:xfrm>
              <a:off x="5403650" y="2719100"/>
              <a:ext cx="14600" cy="30500"/>
            </a:xfrm>
            <a:custGeom>
              <a:avLst/>
              <a:gdLst/>
              <a:ahLst/>
              <a:cxnLst/>
              <a:rect l="l" t="t" r="r" b="b"/>
              <a:pathLst>
                <a:path w="584" h="1220" extrusionOk="0">
                  <a:moveTo>
                    <a:pt x="491" y="1"/>
                  </a:moveTo>
                  <a:cubicBezTo>
                    <a:pt x="462" y="1"/>
                    <a:pt x="434" y="18"/>
                    <a:pt x="405" y="53"/>
                  </a:cubicBezTo>
                  <a:cubicBezTo>
                    <a:pt x="143" y="398"/>
                    <a:pt x="12" y="779"/>
                    <a:pt x="0" y="1219"/>
                  </a:cubicBezTo>
                  <a:cubicBezTo>
                    <a:pt x="322" y="886"/>
                    <a:pt x="322" y="410"/>
                    <a:pt x="583" y="65"/>
                  </a:cubicBezTo>
                  <a:cubicBezTo>
                    <a:pt x="553" y="21"/>
                    <a:pt x="522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2"/>
            <p:cNvSpPr/>
            <p:nvPr/>
          </p:nvSpPr>
          <p:spPr>
            <a:xfrm>
              <a:off x="5413750" y="2702850"/>
              <a:ext cx="16400" cy="17575"/>
            </a:xfrm>
            <a:custGeom>
              <a:avLst/>
              <a:gdLst/>
              <a:ahLst/>
              <a:cxnLst/>
              <a:rect l="l" t="t" r="r" b="b"/>
              <a:pathLst>
                <a:path w="656" h="703" extrusionOk="0">
                  <a:moveTo>
                    <a:pt x="334" y="0"/>
                  </a:moveTo>
                  <a:lnTo>
                    <a:pt x="334" y="0"/>
                  </a:lnTo>
                  <a:cubicBezTo>
                    <a:pt x="191" y="215"/>
                    <a:pt x="37" y="417"/>
                    <a:pt x="1" y="691"/>
                  </a:cubicBezTo>
                  <a:cubicBezTo>
                    <a:pt x="60" y="703"/>
                    <a:pt x="120" y="703"/>
                    <a:pt x="179" y="703"/>
                  </a:cubicBezTo>
                  <a:cubicBezTo>
                    <a:pt x="215" y="476"/>
                    <a:pt x="656" y="334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2"/>
            <p:cNvSpPr/>
            <p:nvPr/>
          </p:nvSpPr>
          <p:spPr>
            <a:xfrm>
              <a:off x="5423575" y="2716250"/>
              <a:ext cx="8075" cy="25900"/>
            </a:xfrm>
            <a:custGeom>
              <a:avLst/>
              <a:gdLst/>
              <a:ahLst/>
              <a:cxnLst/>
              <a:rect l="l" t="t" r="r" b="b"/>
              <a:pathLst>
                <a:path w="323" h="1036" extrusionOk="0">
                  <a:moveTo>
                    <a:pt x="322" y="0"/>
                  </a:moveTo>
                  <a:cubicBezTo>
                    <a:pt x="60" y="298"/>
                    <a:pt x="1" y="655"/>
                    <a:pt x="48" y="1036"/>
                  </a:cubicBezTo>
                  <a:cubicBezTo>
                    <a:pt x="227" y="714"/>
                    <a:pt x="322" y="381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2"/>
            <p:cNvSpPr/>
            <p:nvPr/>
          </p:nvSpPr>
          <p:spPr>
            <a:xfrm>
              <a:off x="5586400" y="2946400"/>
              <a:ext cx="18475" cy="6050"/>
            </a:xfrm>
            <a:custGeom>
              <a:avLst/>
              <a:gdLst/>
              <a:ahLst/>
              <a:cxnLst/>
              <a:rect l="l" t="t" r="r" b="b"/>
              <a:pathLst>
                <a:path w="739" h="242" extrusionOk="0">
                  <a:moveTo>
                    <a:pt x="349" y="0"/>
                  </a:moveTo>
                  <a:cubicBezTo>
                    <a:pt x="252" y="0"/>
                    <a:pt x="153" y="11"/>
                    <a:pt x="55" y="11"/>
                  </a:cubicBezTo>
                  <a:cubicBezTo>
                    <a:pt x="37" y="11"/>
                    <a:pt x="19" y="10"/>
                    <a:pt x="1" y="9"/>
                  </a:cubicBezTo>
                  <a:lnTo>
                    <a:pt x="1" y="9"/>
                  </a:lnTo>
                  <a:cubicBezTo>
                    <a:pt x="82" y="187"/>
                    <a:pt x="183" y="242"/>
                    <a:pt x="291" y="242"/>
                  </a:cubicBezTo>
                  <a:cubicBezTo>
                    <a:pt x="436" y="242"/>
                    <a:pt x="595" y="144"/>
                    <a:pt x="739" y="117"/>
                  </a:cubicBezTo>
                  <a:cubicBezTo>
                    <a:pt x="617" y="20"/>
                    <a:pt x="484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2"/>
            <p:cNvSpPr/>
            <p:nvPr/>
          </p:nvSpPr>
          <p:spPr>
            <a:xfrm>
              <a:off x="5748025" y="2939000"/>
              <a:ext cx="22050" cy="4975"/>
            </a:xfrm>
            <a:custGeom>
              <a:avLst/>
              <a:gdLst/>
              <a:ahLst/>
              <a:cxnLst/>
              <a:rect l="l" t="t" r="r" b="b"/>
              <a:pathLst>
                <a:path w="882" h="199" extrusionOk="0">
                  <a:moveTo>
                    <a:pt x="416" y="0"/>
                  </a:moveTo>
                  <a:cubicBezTo>
                    <a:pt x="273" y="0"/>
                    <a:pt x="134" y="29"/>
                    <a:pt x="1" y="139"/>
                  </a:cubicBezTo>
                  <a:cubicBezTo>
                    <a:pt x="179" y="163"/>
                    <a:pt x="358" y="163"/>
                    <a:pt x="536" y="174"/>
                  </a:cubicBezTo>
                  <a:cubicBezTo>
                    <a:pt x="644" y="127"/>
                    <a:pt x="775" y="198"/>
                    <a:pt x="882" y="32"/>
                  </a:cubicBezTo>
                  <a:cubicBezTo>
                    <a:pt x="723" y="32"/>
                    <a:pt x="567" y="0"/>
                    <a:pt x="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2"/>
            <p:cNvSpPr/>
            <p:nvPr/>
          </p:nvSpPr>
          <p:spPr>
            <a:xfrm>
              <a:off x="5442325" y="2921625"/>
              <a:ext cx="20875" cy="7275"/>
            </a:xfrm>
            <a:custGeom>
              <a:avLst/>
              <a:gdLst/>
              <a:ahLst/>
              <a:cxnLst/>
              <a:rect l="l" t="t" r="r" b="b"/>
              <a:pathLst>
                <a:path w="835" h="291" extrusionOk="0">
                  <a:moveTo>
                    <a:pt x="299" y="0"/>
                  </a:moveTo>
                  <a:cubicBezTo>
                    <a:pt x="203" y="60"/>
                    <a:pt x="72" y="12"/>
                    <a:pt x="1" y="155"/>
                  </a:cubicBezTo>
                  <a:cubicBezTo>
                    <a:pt x="122" y="252"/>
                    <a:pt x="244" y="291"/>
                    <a:pt x="381" y="291"/>
                  </a:cubicBezTo>
                  <a:cubicBezTo>
                    <a:pt x="513" y="291"/>
                    <a:pt x="659" y="255"/>
                    <a:pt x="834" y="203"/>
                  </a:cubicBezTo>
                  <a:cubicBezTo>
                    <a:pt x="596" y="107"/>
                    <a:pt x="441" y="6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2"/>
            <p:cNvSpPr/>
            <p:nvPr/>
          </p:nvSpPr>
          <p:spPr>
            <a:xfrm>
              <a:off x="5435500" y="2914175"/>
              <a:ext cx="14300" cy="11350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167" y="1"/>
                  </a:moveTo>
                  <a:cubicBezTo>
                    <a:pt x="107" y="48"/>
                    <a:pt x="60" y="108"/>
                    <a:pt x="0" y="155"/>
                  </a:cubicBezTo>
                  <a:cubicBezTo>
                    <a:pt x="48" y="298"/>
                    <a:pt x="167" y="382"/>
                    <a:pt x="286" y="453"/>
                  </a:cubicBezTo>
                  <a:cubicBezTo>
                    <a:pt x="393" y="441"/>
                    <a:pt x="512" y="441"/>
                    <a:pt x="572" y="298"/>
                  </a:cubicBezTo>
                  <a:cubicBezTo>
                    <a:pt x="441" y="203"/>
                    <a:pt x="298" y="96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2"/>
            <p:cNvSpPr/>
            <p:nvPr/>
          </p:nvSpPr>
          <p:spPr>
            <a:xfrm>
              <a:off x="5442925" y="2953475"/>
              <a:ext cx="21450" cy="4625"/>
            </a:xfrm>
            <a:custGeom>
              <a:avLst/>
              <a:gdLst/>
              <a:ahLst/>
              <a:cxnLst/>
              <a:rect l="l" t="t" r="r" b="b"/>
              <a:pathLst>
                <a:path w="858" h="185" extrusionOk="0">
                  <a:moveTo>
                    <a:pt x="858" y="0"/>
                  </a:moveTo>
                  <a:cubicBezTo>
                    <a:pt x="572" y="0"/>
                    <a:pt x="286" y="0"/>
                    <a:pt x="1" y="12"/>
                  </a:cubicBezTo>
                  <a:cubicBezTo>
                    <a:pt x="144" y="125"/>
                    <a:pt x="286" y="185"/>
                    <a:pt x="429" y="185"/>
                  </a:cubicBezTo>
                  <a:cubicBezTo>
                    <a:pt x="572" y="185"/>
                    <a:pt x="715" y="125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2"/>
            <p:cNvSpPr/>
            <p:nvPr/>
          </p:nvSpPr>
          <p:spPr>
            <a:xfrm>
              <a:off x="5805475" y="2964675"/>
              <a:ext cx="15200" cy="3475"/>
            </a:xfrm>
            <a:custGeom>
              <a:avLst/>
              <a:gdLst/>
              <a:ahLst/>
              <a:cxnLst/>
              <a:rect l="l" t="t" r="r" b="b"/>
              <a:pathLst>
                <a:path w="608" h="139" extrusionOk="0">
                  <a:moveTo>
                    <a:pt x="119" y="1"/>
                  </a:moveTo>
                  <a:cubicBezTo>
                    <a:pt x="79" y="1"/>
                    <a:pt x="40" y="2"/>
                    <a:pt x="1" y="5"/>
                  </a:cubicBezTo>
                  <a:cubicBezTo>
                    <a:pt x="95" y="112"/>
                    <a:pt x="203" y="139"/>
                    <a:pt x="313" y="139"/>
                  </a:cubicBezTo>
                  <a:cubicBezTo>
                    <a:pt x="412" y="139"/>
                    <a:pt x="512" y="117"/>
                    <a:pt x="608" y="112"/>
                  </a:cubicBezTo>
                  <a:cubicBezTo>
                    <a:pt x="454" y="25"/>
                    <a:pt x="285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2"/>
            <p:cNvSpPr/>
            <p:nvPr/>
          </p:nvSpPr>
          <p:spPr>
            <a:xfrm>
              <a:off x="5430725" y="2867750"/>
              <a:ext cx="6875" cy="14300"/>
            </a:xfrm>
            <a:custGeom>
              <a:avLst/>
              <a:gdLst/>
              <a:ahLst/>
              <a:cxnLst/>
              <a:rect l="l" t="t" r="r" b="b"/>
              <a:pathLst>
                <a:path w="275" h="572" extrusionOk="0">
                  <a:moveTo>
                    <a:pt x="48" y="0"/>
                  </a:moveTo>
                  <a:cubicBezTo>
                    <a:pt x="60" y="191"/>
                    <a:pt x="1" y="417"/>
                    <a:pt x="191" y="572"/>
                  </a:cubicBezTo>
                  <a:cubicBezTo>
                    <a:pt x="191" y="357"/>
                    <a:pt x="274" y="155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2"/>
            <p:cNvSpPr/>
            <p:nvPr/>
          </p:nvSpPr>
          <p:spPr>
            <a:xfrm>
              <a:off x="5395300" y="2767425"/>
              <a:ext cx="5100" cy="13725"/>
            </a:xfrm>
            <a:custGeom>
              <a:avLst/>
              <a:gdLst/>
              <a:ahLst/>
              <a:cxnLst/>
              <a:rect l="l" t="t" r="r" b="b"/>
              <a:pathLst>
                <a:path w="204" h="549" extrusionOk="0">
                  <a:moveTo>
                    <a:pt x="203" y="1"/>
                  </a:moveTo>
                  <a:cubicBezTo>
                    <a:pt x="144" y="37"/>
                    <a:pt x="96" y="84"/>
                    <a:pt x="36" y="132"/>
                  </a:cubicBezTo>
                  <a:cubicBezTo>
                    <a:pt x="48" y="275"/>
                    <a:pt x="1" y="441"/>
                    <a:pt x="167" y="549"/>
                  </a:cubicBezTo>
                  <a:cubicBezTo>
                    <a:pt x="179" y="358"/>
                    <a:pt x="179" y="179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2"/>
            <p:cNvSpPr/>
            <p:nvPr/>
          </p:nvSpPr>
          <p:spPr>
            <a:xfrm>
              <a:off x="5397975" y="2749575"/>
              <a:ext cx="5700" cy="13725"/>
            </a:xfrm>
            <a:custGeom>
              <a:avLst/>
              <a:gdLst/>
              <a:ahLst/>
              <a:cxnLst/>
              <a:rect l="l" t="t" r="r" b="b"/>
              <a:pathLst>
                <a:path w="228" h="549" extrusionOk="0">
                  <a:moveTo>
                    <a:pt x="227" y="0"/>
                  </a:moveTo>
                  <a:cubicBezTo>
                    <a:pt x="37" y="179"/>
                    <a:pt x="1" y="358"/>
                    <a:pt x="215" y="548"/>
                  </a:cubicBezTo>
                  <a:cubicBezTo>
                    <a:pt x="215" y="346"/>
                    <a:pt x="227" y="179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2"/>
            <p:cNvSpPr/>
            <p:nvPr/>
          </p:nvSpPr>
          <p:spPr>
            <a:xfrm>
              <a:off x="5413750" y="2784400"/>
              <a:ext cx="7775" cy="14600"/>
            </a:xfrm>
            <a:custGeom>
              <a:avLst/>
              <a:gdLst/>
              <a:ahLst/>
              <a:cxnLst/>
              <a:rect l="l" t="t" r="r" b="b"/>
              <a:pathLst>
                <a:path w="311" h="584" extrusionOk="0">
                  <a:moveTo>
                    <a:pt x="156" y="1"/>
                  </a:moveTo>
                  <a:cubicBezTo>
                    <a:pt x="1" y="179"/>
                    <a:pt x="13" y="393"/>
                    <a:pt x="25" y="584"/>
                  </a:cubicBezTo>
                  <a:lnTo>
                    <a:pt x="156" y="584"/>
                  </a:lnTo>
                  <a:cubicBezTo>
                    <a:pt x="310" y="465"/>
                    <a:pt x="275" y="322"/>
                    <a:pt x="203" y="191"/>
                  </a:cubicBezTo>
                  <a:cubicBezTo>
                    <a:pt x="191" y="131"/>
                    <a:pt x="168" y="60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2"/>
            <p:cNvSpPr/>
            <p:nvPr/>
          </p:nvSpPr>
          <p:spPr>
            <a:xfrm>
              <a:off x="5776900" y="2942300"/>
              <a:ext cx="14025" cy="5200"/>
            </a:xfrm>
            <a:custGeom>
              <a:avLst/>
              <a:gdLst/>
              <a:ahLst/>
              <a:cxnLst/>
              <a:rect l="l" t="t" r="r" b="b"/>
              <a:pathLst>
                <a:path w="561" h="208" extrusionOk="0">
                  <a:moveTo>
                    <a:pt x="277" y="1"/>
                  </a:moveTo>
                  <a:cubicBezTo>
                    <a:pt x="186" y="1"/>
                    <a:pt x="93" y="51"/>
                    <a:pt x="1" y="150"/>
                  </a:cubicBezTo>
                  <a:cubicBezTo>
                    <a:pt x="107" y="185"/>
                    <a:pt x="218" y="208"/>
                    <a:pt x="330" y="208"/>
                  </a:cubicBezTo>
                  <a:cubicBezTo>
                    <a:pt x="406" y="208"/>
                    <a:pt x="483" y="197"/>
                    <a:pt x="560" y="173"/>
                  </a:cubicBezTo>
                  <a:cubicBezTo>
                    <a:pt x="468" y="57"/>
                    <a:pt x="373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2"/>
            <p:cNvSpPr/>
            <p:nvPr/>
          </p:nvSpPr>
          <p:spPr>
            <a:xfrm>
              <a:off x="5468225" y="2903300"/>
              <a:ext cx="10450" cy="4300"/>
            </a:xfrm>
            <a:custGeom>
              <a:avLst/>
              <a:gdLst/>
              <a:ahLst/>
              <a:cxnLst/>
              <a:rect l="l" t="t" r="r" b="b"/>
              <a:pathLst>
                <a:path w="418" h="172" extrusionOk="0">
                  <a:moveTo>
                    <a:pt x="211" y="1"/>
                  </a:moveTo>
                  <a:cubicBezTo>
                    <a:pt x="144" y="1"/>
                    <a:pt x="75" y="40"/>
                    <a:pt x="1" y="114"/>
                  </a:cubicBezTo>
                  <a:cubicBezTo>
                    <a:pt x="79" y="153"/>
                    <a:pt x="158" y="171"/>
                    <a:pt x="235" y="171"/>
                  </a:cubicBezTo>
                  <a:cubicBezTo>
                    <a:pt x="297" y="171"/>
                    <a:pt x="359" y="159"/>
                    <a:pt x="417" y="138"/>
                  </a:cubicBezTo>
                  <a:cubicBezTo>
                    <a:pt x="350" y="45"/>
                    <a:pt x="282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2"/>
            <p:cNvSpPr/>
            <p:nvPr/>
          </p:nvSpPr>
          <p:spPr>
            <a:xfrm>
              <a:off x="5521800" y="2921550"/>
              <a:ext cx="11050" cy="3975"/>
            </a:xfrm>
            <a:custGeom>
              <a:avLst/>
              <a:gdLst/>
              <a:ahLst/>
              <a:cxnLst/>
              <a:rect l="l" t="t" r="r" b="b"/>
              <a:pathLst>
                <a:path w="442" h="159" extrusionOk="0">
                  <a:moveTo>
                    <a:pt x="232" y="0"/>
                  </a:moveTo>
                  <a:cubicBezTo>
                    <a:pt x="157" y="0"/>
                    <a:pt x="81" y="54"/>
                    <a:pt x="1" y="146"/>
                  </a:cubicBezTo>
                  <a:cubicBezTo>
                    <a:pt x="144" y="146"/>
                    <a:pt x="287" y="158"/>
                    <a:pt x="441" y="158"/>
                  </a:cubicBezTo>
                  <a:cubicBezTo>
                    <a:pt x="372" y="48"/>
                    <a:pt x="303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2"/>
            <p:cNvSpPr/>
            <p:nvPr/>
          </p:nvSpPr>
          <p:spPr>
            <a:xfrm>
              <a:off x="5440550" y="2691825"/>
              <a:ext cx="6575" cy="7475"/>
            </a:xfrm>
            <a:custGeom>
              <a:avLst/>
              <a:gdLst/>
              <a:ahLst/>
              <a:cxnLst/>
              <a:rect l="l" t="t" r="r" b="b"/>
              <a:pathLst>
                <a:path w="263" h="299" extrusionOk="0">
                  <a:moveTo>
                    <a:pt x="131" y="1"/>
                  </a:moveTo>
                  <a:cubicBezTo>
                    <a:pt x="84" y="108"/>
                    <a:pt x="36" y="191"/>
                    <a:pt x="0" y="298"/>
                  </a:cubicBezTo>
                  <a:cubicBezTo>
                    <a:pt x="179" y="286"/>
                    <a:pt x="239" y="179"/>
                    <a:pt x="262" y="13"/>
                  </a:cubicBezTo>
                  <a:cubicBezTo>
                    <a:pt x="215" y="13"/>
                    <a:pt x="179" y="13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2"/>
            <p:cNvSpPr/>
            <p:nvPr/>
          </p:nvSpPr>
          <p:spPr>
            <a:xfrm>
              <a:off x="5431925" y="2706425"/>
              <a:ext cx="4475" cy="7450"/>
            </a:xfrm>
            <a:custGeom>
              <a:avLst/>
              <a:gdLst/>
              <a:ahLst/>
              <a:cxnLst/>
              <a:rect l="l" t="t" r="r" b="b"/>
              <a:pathLst>
                <a:path w="179" h="298" extrusionOk="0">
                  <a:moveTo>
                    <a:pt x="167" y="0"/>
                  </a:moveTo>
                  <a:cubicBezTo>
                    <a:pt x="60" y="60"/>
                    <a:pt x="0" y="155"/>
                    <a:pt x="24" y="298"/>
                  </a:cubicBezTo>
                  <a:cubicBezTo>
                    <a:pt x="131" y="214"/>
                    <a:pt x="179" y="119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2"/>
            <p:cNvSpPr/>
            <p:nvPr/>
          </p:nvSpPr>
          <p:spPr>
            <a:xfrm>
              <a:off x="5793575" y="2962625"/>
              <a:ext cx="5075" cy="1575"/>
            </a:xfrm>
            <a:custGeom>
              <a:avLst/>
              <a:gdLst/>
              <a:ahLst/>
              <a:cxnLst/>
              <a:rect l="l" t="t" r="r" b="b"/>
              <a:pathLst>
                <a:path w="203" h="63" extrusionOk="0">
                  <a:moveTo>
                    <a:pt x="99" y="0"/>
                  </a:moveTo>
                  <a:cubicBezTo>
                    <a:pt x="67" y="0"/>
                    <a:pt x="33" y="19"/>
                    <a:pt x="0" y="63"/>
                  </a:cubicBezTo>
                  <a:lnTo>
                    <a:pt x="203" y="63"/>
                  </a:lnTo>
                  <a:cubicBezTo>
                    <a:pt x="171" y="25"/>
                    <a:pt x="136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2"/>
            <p:cNvSpPr/>
            <p:nvPr/>
          </p:nvSpPr>
          <p:spPr>
            <a:xfrm>
              <a:off x="6112650" y="2685575"/>
              <a:ext cx="12525" cy="9400"/>
            </a:xfrm>
            <a:custGeom>
              <a:avLst/>
              <a:gdLst/>
              <a:ahLst/>
              <a:cxnLst/>
              <a:rect l="l" t="t" r="r" b="b"/>
              <a:pathLst>
                <a:path w="501" h="376" extrusionOk="0">
                  <a:moveTo>
                    <a:pt x="203" y="1"/>
                  </a:moveTo>
                  <a:cubicBezTo>
                    <a:pt x="144" y="24"/>
                    <a:pt x="84" y="60"/>
                    <a:pt x="48" y="120"/>
                  </a:cubicBezTo>
                  <a:cubicBezTo>
                    <a:pt x="1" y="155"/>
                    <a:pt x="1" y="203"/>
                    <a:pt x="36" y="263"/>
                  </a:cubicBezTo>
                  <a:cubicBezTo>
                    <a:pt x="108" y="328"/>
                    <a:pt x="191" y="375"/>
                    <a:pt x="265" y="375"/>
                  </a:cubicBezTo>
                  <a:cubicBezTo>
                    <a:pt x="325" y="375"/>
                    <a:pt x="380" y="343"/>
                    <a:pt x="417" y="263"/>
                  </a:cubicBezTo>
                  <a:cubicBezTo>
                    <a:pt x="501" y="120"/>
                    <a:pt x="322" y="36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2"/>
            <p:cNvSpPr/>
            <p:nvPr/>
          </p:nvSpPr>
          <p:spPr>
            <a:xfrm>
              <a:off x="6090025" y="2683050"/>
              <a:ext cx="14925" cy="9100"/>
            </a:xfrm>
            <a:custGeom>
              <a:avLst/>
              <a:gdLst/>
              <a:ahLst/>
              <a:cxnLst/>
              <a:rect l="l" t="t" r="r" b="b"/>
              <a:pathLst>
                <a:path w="597" h="364" extrusionOk="0">
                  <a:moveTo>
                    <a:pt x="240" y="0"/>
                  </a:moveTo>
                  <a:cubicBezTo>
                    <a:pt x="190" y="0"/>
                    <a:pt x="141" y="21"/>
                    <a:pt x="96" y="66"/>
                  </a:cubicBezTo>
                  <a:cubicBezTo>
                    <a:pt x="1" y="233"/>
                    <a:pt x="13" y="352"/>
                    <a:pt x="239" y="364"/>
                  </a:cubicBezTo>
                  <a:cubicBezTo>
                    <a:pt x="334" y="364"/>
                    <a:pt x="418" y="352"/>
                    <a:pt x="513" y="352"/>
                  </a:cubicBezTo>
                  <a:cubicBezTo>
                    <a:pt x="584" y="245"/>
                    <a:pt x="596" y="161"/>
                    <a:pt x="489" y="66"/>
                  </a:cubicBezTo>
                  <a:cubicBezTo>
                    <a:pt x="465" y="54"/>
                    <a:pt x="418" y="54"/>
                    <a:pt x="370" y="42"/>
                  </a:cubicBezTo>
                  <a:cubicBezTo>
                    <a:pt x="326" y="15"/>
                    <a:pt x="28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2"/>
            <p:cNvSpPr/>
            <p:nvPr/>
          </p:nvSpPr>
          <p:spPr>
            <a:xfrm>
              <a:off x="6092425" y="2682050"/>
              <a:ext cx="6850" cy="2650"/>
            </a:xfrm>
            <a:custGeom>
              <a:avLst/>
              <a:gdLst/>
              <a:ahLst/>
              <a:cxnLst/>
              <a:rect l="l" t="t" r="r" b="b"/>
              <a:pathLst>
                <a:path w="274" h="106" extrusionOk="0">
                  <a:moveTo>
                    <a:pt x="136" y="0"/>
                  </a:moveTo>
                  <a:cubicBezTo>
                    <a:pt x="89" y="0"/>
                    <a:pt x="43" y="33"/>
                    <a:pt x="0" y="106"/>
                  </a:cubicBezTo>
                  <a:cubicBezTo>
                    <a:pt x="83" y="94"/>
                    <a:pt x="191" y="94"/>
                    <a:pt x="274" y="82"/>
                  </a:cubicBezTo>
                  <a:cubicBezTo>
                    <a:pt x="227" y="30"/>
                    <a:pt x="181" y="0"/>
                    <a:pt x="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2"/>
            <p:cNvSpPr/>
            <p:nvPr/>
          </p:nvSpPr>
          <p:spPr>
            <a:xfrm>
              <a:off x="6102250" y="2684675"/>
              <a:ext cx="4475" cy="7175"/>
            </a:xfrm>
            <a:custGeom>
              <a:avLst/>
              <a:gdLst/>
              <a:ahLst/>
              <a:cxnLst/>
              <a:rect l="l" t="t" r="r" b="b"/>
              <a:pathLst>
                <a:path w="179" h="287" extrusionOk="0">
                  <a:moveTo>
                    <a:pt x="0" y="1"/>
                  </a:moveTo>
                  <a:lnTo>
                    <a:pt x="0" y="1"/>
                  </a:lnTo>
                  <a:cubicBezTo>
                    <a:pt x="24" y="108"/>
                    <a:pt x="24" y="191"/>
                    <a:pt x="24" y="287"/>
                  </a:cubicBezTo>
                  <a:cubicBezTo>
                    <a:pt x="179" y="180"/>
                    <a:pt x="179" y="9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2"/>
            <p:cNvSpPr/>
            <p:nvPr/>
          </p:nvSpPr>
          <p:spPr>
            <a:xfrm>
              <a:off x="6111175" y="2687950"/>
              <a:ext cx="2400" cy="3900"/>
            </a:xfrm>
            <a:custGeom>
              <a:avLst/>
              <a:gdLst/>
              <a:ahLst/>
              <a:cxnLst/>
              <a:rect l="l" t="t" r="r" b="b"/>
              <a:pathLst>
                <a:path w="96" h="156" extrusionOk="0">
                  <a:moveTo>
                    <a:pt x="95" y="1"/>
                  </a:moveTo>
                  <a:lnTo>
                    <a:pt x="95" y="1"/>
                  </a:lnTo>
                  <a:cubicBezTo>
                    <a:pt x="0" y="49"/>
                    <a:pt x="0" y="108"/>
                    <a:pt x="84" y="156"/>
                  </a:cubicBezTo>
                  <a:cubicBezTo>
                    <a:pt x="95" y="108"/>
                    <a:pt x="95" y="49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2"/>
            <p:cNvSpPr/>
            <p:nvPr/>
          </p:nvSpPr>
          <p:spPr>
            <a:xfrm>
              <a:off x="6113850" y="2685575"/>
              <a:ext cx="3900" cy="2400"/>
            </a:xfrm>
            <a:custGeom>
              <a:avLst/>
              <a:gdLst/>
              <a:ahLst/>
              <a:cxnLst/>
              <a:rect l="l" t="t" r="r" b="b"/>
              <a:pathLst>
                <a:path w="156" h="96" extrusionOk="0">
                  <a:moveTo>
                    <a:pt x="155" y="1"/>
                  </a:moveTo>
                  <a:cubicBezTo>
                    <a:pt x="72" y="1"/>
                    <a:pt x="12" y="36"/>
                    <a:pt x="0" y="96"/>
                  </a:cubicBezTo>
                  <a:cubicBezTo>
                    <a:pt x="48" y="72"/>
                    <a:pt x="108" y="24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2"/>
            <p:cNvSpPr/>
            <p:nvPr/>
          </p:nvSpPr>
          <p:spPr>
            <a:xfrm>
              <a:off x="5511100" y="2691975"/>
              <a:ext cx="53300" cy="8575"/>
            </a:xfrm>
            <a:custGeom>
              <a:avLst/>
              <a:gdLst/>
              <a:ahLst/>
              <a:cxnLst/>
              <a:rect l="l" t="t" r="r" b="b"/>
              <a:pathLst>
                <a:path w="2132" h="343" extrusionOk="0">
                  <a:moveTo>
                    <a:pt x="426" y="0"/>
                  </a:moveTo>
                  <a:cubicBezTo>
                    <a:pt x="277" y="0"/>
                    <a:pt x="132" y="26"/>
                    <a:pt x="0" y="138"/>
                  </a:cubicBezTo>
                  <a:cubicBezTo>
                    <a:pt x="106" y="296"/>
                    <a:pt x="249" y="342"/>
                    <a:pt x="422" y="342"/>
                  </a:cubicBezTo>
                  <a:cubicBezTo>
                    <a:pt x="443" y="342"/>
                    <a:pt x="466" y="341"/>
                    <a:pt x="488" y="340"/>
                  </a:cubicBezTo>
                  <a:cubicBezTo>
                    <a:pt x="846" y="304"/>
                    <a:pt x="1203" y="304"/>
                    <a:pt x="1560" y="304"/>
                  </a:cubicBezTo>
                  <a:cubicBezTo>
                    <a:pt x="1619" y="284"/>
                    <a:pt x="1686" y="283"/>
                    <a:pt x="1753" y="283"/>
                  </a:cubicBezTo>
                  <a:cubicBezTo>
                    <a:pt x="1763" y="283"/>
                    <a:pt x="1774" y="283"/>
                    <a:pt x="1784" y="283"/>
                  </a:cubicBezTo>
                  <a:cubicBezTo>
                    <a:pt x="1909" y="283"/>
                    <a:pt x="2036" y="279"/>
                    <a:pt x="2131" y="161"/>
                  </a:cubicBezTo>
                  <a:lnTo>
                    <a:pt x="750" y="19"/>
                  </a:lnTo>
                  <a:cubicBezTo>
                    <a:pt x="641" y="14"/>
                    <a:pt x="532" y="0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2"/>
            <p:cNvSpPr/>
            <p:nvPr/>
          </p:nvSpPr>
          <p:spPr>
            <a:xfrm>
              <a:off x="5453950" y="2677125"/>
              <a:ext cx="23225" cy="23475"/>
            </a:xfrm>
            <a:custGeom>
              <a:avLst/>
              <a:gdLst/>
              <a:ahLst/>
              <a:cxnLst/>
              <a:rect l="l" t="t" r="r" b="b"/>
              <a:pathLst>
                <a:path w="929" h="939" extrusionOk="0">
                  <a:moveTo>
                    <a:pt x="614" y="1"/>
                  </a:moveTo>
                  <a:cubicBezTo>
                    <a:pt x="555" y="1"/>
                    <a:pt x="496" y="31"/>
                    <a:pt x="441" y="101"/>
                  </a:cubicBezTo>
                  <a:cubicBezTo>
                    <a:pt x="250" y="315"/>
                    <a:pt x="0" y="517"/>
                    <a:pt x="0" y="851"/>
                  </a:cubicBezTo>
                  <a:cubicBezTo>
                    <a:pt x="36" y="851"/>
                    <a:pt x="84" y="863"/>
                    <a:pt x="131" y="886"/>
                  </a:cubicBezTo>
                  <a:cubicBezTo>
                    <a:pt x="177" y="923"/>
                    <a:pt x="222" y="938"/>
                    <a:pt x="268" y="938"/>
                  </a:cubicBezTo>
                  <a:cubicBezTo>
                    <a:pt x="282" y="938"/>
                    <a:pt x="296" y="937"/>
                    <a:pt x="310" y="934"/>
                  </a:cubicBezTo>
                  <a:cubicBezTo>
                    <a:pt x="381" y="886"/>
                    <a:pt x="453" y="827"/>
                    <a:pt x="536" y="767"/>
                  </a:cubicBezTo>
                  <a:cubicBezTo>
                    <a:pt x="643" y="601"/>
                    <a:pt x="929" y="565"/>
                    <a:pt x="857" y="267"/>
                  </a:cubicBezTo>
                  <a:cubicBezTo>
                    <a:pt x="857" y="243"/>
                    <a:pt x="846" y="196"/>
                    <a:pt x="846" y="148"/>
                  </a:cubicBezTo>
                  <a:cubicBezTo>
                    <a:pt x="776" y="58"/>
                    <a:pt x="695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2"/>
            <p:cNvSpPr/>
            <p:nvPr/>
          </p:nvSpPr>
          <p:spPr>
            <a:xfrm>
              <a:off x="5464650" y="2684400"/>
              <a:ext cx="27425" cy="15200"/>
            </a:xfrm>
            <a:custGeom>
              <a:avLst/>
              <a:gdLst/>
              <a:ahLst/>
              <a:cxnLst/>
              <a:rect l="l" t="t" r="r" b="b"/>
              <a:pathLst>
                <a:path w="1097" h="608" extrusionOk="0">
                  <a:moveTo>
                    <a:pt x="441" y="0"/>
                  </a:moveTo>
                  <a:cubicBezTo>
                    <a:pt x="346" y="191"/>
                    <a:pt x="60" y="202"/>
                    <a:pt x="1" y="441"/>
                  </a:cubicBezTo>
                  <a:cubicBezTo>
                    <a:pt x="191" y="607"/>
                    <a:pt x="429" y="524"/>
                    <a:pt x="656" y="583"/>
                  </a:cubicBezTo>
                  <a:lnTo>
                    <a:pt x="739" y="583"/>
                  </a:lnTo>
                  <a:cubicBezTo>
                    <a:pt x="786" y="583"/>
                    <a:pt x="837" y="595"/>
                    <a:pt x="889" y="595"/>
                  </a:cubicBezTo>
                  <a:cubicBezTo>
                    <a:pt x="958" y="595"/>
                    <a:pt x="1029" y="576"/>
                    <a:pt x="1096" y="488"/>
                  </a:cubicBezTo>
                  <a:cubicBezTo>
                    <a:pt x="882" y="322"/>
                    <a:pt x="668" y="167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2"/>
            <p:cNvSpPr/>
            <p:nvPr/>
          </p:nvSpPr>
          <p:spPr>
            <a:xfrm>
              <a:off x="5466150" y="2696400"/>
              <a:ext cx="17000" cy="11525"/>
            </a:xfrm>
            <a:custGeom>
              <a:avLst/>
              <a:gdLst/>
              <a:ahLst/>
              <a:cxnLst/>
              <a:rect l="l" t="t" r="r" b="b"/>
              <a:pathLst>
                <a:path w="680" h="461" extrusionOk="0">
                  <a:moveTo>
                    <a:pt x="349" y="1"/>
                  </a:moveTo>
                  <a:cubicBezTo>
                    <a:pt x="287" y="1"/>
                    <a:pt x="224" y="14"/>
                    <a:pt x="155" y="44"/>
                  </a:cubicBezTo>
                  <a:cubicBezTo>
                    <a:pt x="48" y="68"/>
                    <a:pt x="0" y="139"/>
                    <a:pt x="0" y="258"/>
                  </a:cubicBezTo>
                  <a:cubicBezTo>
                    <a:pt x="12" y="342"/>
                    <a:pt x="48" y="401"/>
                    <a:pt x="84" y="437"/>
                  </a:cubicBezTo>
                  <a:cubicBezTo>
                    <a:pt x="128" y="452"/>
                    <a:pt x="170" y="460"/>
                    <a:pt x="211" y="460"/>
                  </a:cubicBezTo>
                  <a:cubicBezTo>
                    <a:pt x="268" y="460"/>
                    <a:pt x="321" y="443"/>
                    <a:pt x="369" y="401"/>
                  </a:cubicBezTo>
                  <a:cubicBezTo>
                    <a:pt x="441" y="401"/>
                    <a:pt x="536" y="377"/>
                    <a:pt x="620" y="365"/>
                  </a:cubicBezTo>
                  <a:cubicBezTo>
                    <a:pt x="643" y="282"/>
                    <a:pt x="655" y="187"/>
                    <a:pt x="679" y="103"/>
                  </a:cubicBezTo>
                  <a:lnTo>
                    <a:pt x="667" y="103"/>
                  </a:lnTo>
                  <a:cubicBezTo>
                    <a:pt x="560" y="42"/>
                    <a:pt x="458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2"/>
            <p:cNvSpPr/>
            <p:nvPr/>
          </p:nvSpPr>
          <p:spPr>
            <a:xfrm>
              <a:off x="5501875" y="2691825"/>
              <a:ext cx="5975" cy="6025"/>
            </a:xfrm>
            <a:custGeom>
              <a:avLst/>
              <a:gdLst/>
              <a:ahLst/>
              <a:cxnLst/>
              <a:rect l="l" t="t" r="r" b="b"/>
              <a:pathLst>
                <a:path w="239" h="241" extrusionOk="0">
                  <a:moveTo>
                    <a:pt x="83" y="1"/>
                  </a:moveTo>
                  <a:lnTo>
                    <a:pt x="0" y="48"/>
                  </a:lnTo>
                  <a:cubicBezTo>
                    <a:pt x="32" y="128"/>
                    <a:pt x="48" y="241"/>
                    <a:pt x="109" y="241"/>
                  </a:cubicBezTo>
                  <a:cubicBezTo>
                    <a:pt x="139" y="241"/>
                    <a:pt x="180" y="214"/>
                    <a:pt x="238" y="144"/>
                  </a:cubicBezTo>
                  <a:cubicBezTo>
                    <a:pt x="191" y="84"/>
                    <a:pt x="131" y="48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2"/>
            <p:cNvSpPr/>
            <p:nvPr/>
          </p:nvSpPr>
          <p:spPr>
            <a:xfrm>
              <a:off x="5920075" y="2674275"/>
              <a:ext cx="7475" cy="2375"/>
            </a:xfrm>
            <a:custGeom>
              <a:avLst/>
              <a:gdLst/>
              <a:ahLst/>
              <a:cxnLst/>
              <a:rect l="l" t="t" r="r" b="b"/>
              <a:pathLst>
                <a:path w="299" h="95" extrusionOk="0">
                  <a:moveTo>
                    <a:pt x="0" y="0"/>
                  </a:moveTo>
                  <a:cubicBezTo>
                    <a:pt x="43" y="61"/>
                    <a:pt x="92" y="94"/>
                    <a:pt x="144" y="94"/>
                  </a:cubicBezTo>
                  <a:cubicBezTo>
                    <a:pt x="193" y="94"/>
                    <a:pt x="246" y="64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2"/>
            <p:cNvSpPr/>
            <p:nvPr/>
          </p:nvSpPr>
          <p:spPr>
            <a:xfrm>
              <a:off x="5873050" y="2670100"/>
              <a:ext cx="3875" cy="1525"/>
            </a:xfrm>
            <a:custGeom>
              <a:avLst/>
              <a:gdLst/>
              <a:ahLst/>
              <a:cxnLst/>
              <a:rect l="l" t="t" r="r" b="b"/>
              <a:pathLst>
                <a:path w="155" h="61" extrusionOk="0">
                  <a:moveTo>
                    <a:pt x="0" y="1"/>
                  </a:moveTo>
                  <a:cubicBezTo>
                    <a:pt x="24" y="36"/>
                    <a:pt x="48" y="60"/>
                    <a:pt x="48" y="60"/>
                  </a:cubicBezTo>
                  <a:cubicBezTo>
                    <a:pt x="84" y="48"/>
                    <a:pt x="119" y="36"/>
                    <a:pt x="155" y="24"/>
                  </a:cubicBezTo>
                  <a:cubicBezTo>
                    <a:pt x="107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2"/>
            <p:cNvSpPr/>
            <p:nvPr/>
          </p:nvSpPr>
          <p:spPr>
            <a:xfrm>
              <a:off x="5866200" y="267070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3" y="0"/>
                  </a:moveTo>
                  <a:cubicBezTo>
                    <a:pt x="96" y="36"/>
                    <a:pt x="36" y="84"/>
                    <a:pt x="0" y="131"/>
                  </a:cubicBezTo>
                  <a:cubicBezTo>
                    <a:pt x="60" y="84"/>
                    <a:pt x="96" y="36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2"/>
            <p:cNvSpPr/>
            <p:nvPr/>
          </p:nvSpPr>
          <p:spPr>
            <a:xfrm>
              <a:off x="6098375" y="2717425"/>
              <a:ext cx="8950" cy="3000"/>
            </a:xfrm>
            <a:custGeom>
              <a:avLst/>
              <a:gdLst/>
              <a:ahLst/>
              <a:cxnLst/>
              <a:rect l="l" t="t" r="r" b="b"/>
              <a:pathLst>
                <a:path w="358" h="120" extrusionOk="0">
                  <a:moveTo>
                    <a:pt x="36" y="1"/>
                  </a:moveTo>
                  <a:cubicBezTo>
                    <a:pt x="0" y="36"/>
                    <a:pt x="0" y="60"/>
                    <a:pt x="36" y="108"/>
                  </a:cubicBezTo>
                  <a:cubicBezTo>
                    <a:pt x="131" y="108"/>
                    <a:pt x="215" y="120"/>
                    <a:pt x="310" y="120"/>
                  </a:cubicBezTo>
                  <a:lnTo>
                    <a:pt x="357" y="60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2"/>
            <p:cNvSpPr/>
            <p:nvPr/>
          </p:nvSpPr>
          <p:spPr>
            <a:xfrm>
              <a:off x="6116225" y="2717125"/>
              <a:ext cx="9850" cy="3000"/>
            </a:xfrm>
            <a:custGeom>
              <a:avLst/>
              <a:gdLst/>
              <a:ahLst/>
              <a:cxnLst/>
              <a:rect l="l" t="t" r="r" b="b"/>
              <a:pathLst>
                <a:path w="394" h="120" extrusionOk="0">
                  <a:moveTo>
                    <a:pt x="36" y="1"/>
                  </a:moveTo>
                  <a:lnTo>
                    <a:pt x="1" y="60"/>
                  </a:lnTo>
                  <a:lnTo>
                    <a:pt x="36" y="120"/>
                  </a:lnTo>
                  <a:lnTo>
                    <a:pt x="322" y="120"/>
                  </a:lnTo>
                  <a:cubicBezTo>
                    <a:pt x="394" y="84"/>
                    <a:pt x="394" y="60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2"/>
            <p:cNvSpPr/>
            <p:nvPr/>
          </p:nvSpPr>
          <p:spPr>
            <a:xfrm>
              <a:off x="6095400" y="2717425"/>
              <a:ext cx="3875" cy="2400"/>
            </a:xfrm>
            <a:custGeom>
              <a:avLst/>
              <a:gdLst/>
              <a:ahLst/>
              <a:cxnLst/>
              <a:rect l="l" t="t" r="r" b="b"/>
              <a:pathLst>
                <a:path w="155" h="96" extrusionOk="0">
                  <a:moveTo>
                    <a:pt x="0" y="1"/>
                  </a:moveTo>
                  <a:lnTo>
                    <a:pt x="0" y="96"/>
                  </a:lnTo>
                  <a:lnTo>
                    <a:pt x="155" y="96"/>
                  </a:lnTo>
                  <a:lnTo>
                    <a:pt x="155" y="48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2"/>
            <p:cNvSpPr/>
            <p:nvPr/>
          </p:nvSpPr>
          <p:spPr>
            <a:xfrm>
              <a:off x="6106400" y="2717425"/>
              <a:ext cx="2400" cy="2700"/>
            </a:xfrm>
            <a:custGeom>
              <a:avLst/>
              <a:gdLst/>
              <a:ahLst/>
              <a:cxnLst/>
              <a:rect l="l" t="t" r="r" b="b"/>
              <a:pathLst>
                <a:path w="96" h="108" extrusionOk="0">
                  <a:moveTo>
                    <a:pt x="1" y="1"/>
                  </a:moveTo>
                  <a:lnTo>
                    <a:pt x="1" y="108"/>
                  </a:lnTo>
                  <a:cubicBezTo>
                    <a:pt x="96" y="72"/>
                    <a:pt x="96" y="3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2"/>
            <p:cNvSpPr/>
            <p:nvPr/>
          </p:nvSpPr>
          <p:spPr>
            <a:xfrm>
              <a:off x="6126950" y="2717425"/>
              <a:ext cx="5975" cy="3000"/>
            </a:xfrm>
            <a:custGeom>
              <a:avLst/>
              <a:gdLst/>
              <a:ahLst/>
              <a:cxnLst/>
              <a:rect l="l" t="t" r="r" b="b"/>
              <a:pathLst>
                <a:path w="239" h="120" extrusionOk="0">
                  <a:moveTo>
                    <a:pt x="60" y="1"/>
                  </a:moveTo>
                  <a:cubicBezTo>
                    <a:pt x="0" y="48"/>
                    <a:pt x="0" y="72"/>
                    <a:pt x="60" y="120"/>
                  </a:cubicBezTo>
                  <a:lnTo>
                    <a:pt x="191" y="120"/>
                  </a:lnTo>
                  <a:cubicBezTo>
                    <a:pt x="238" y="72"/>
                    <a:pt x="238" y="36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2"/>
            <p:cNvSpPr/>
            <p:nvPr/>
          </p:nvSpPr>
          <p:spPr>
            <a:xfrm>
              <a:off x="6124575" y="2717425"/>
              <a:ext cx="3875" cy="3000"/>
            </a:xfrm>
            <a:custGeom>
              <a:avLst/>
              <a:gdLst/>
              <a:ahLst/>
              <a:cxnLst/>
              <a:rect l="l" t="t" r="r" b="b"/>
              <a:pathLst>
                <a:path w="155" h="120" extrusionOk="0">
                  <a:moveTo>
                    <a:pt x="155" y="1"/>
                  </a:moveTo>
                  <a:cubicBezTo>
                    <a:pt x="95" y="1"/>
                    <a:pt x="36" y="1"/>
                    <a:pt x="0" y="13"/>
                  </a:cubicBezTo>
                  <a:lnTo>
                    <a:pt x="0" y="120"/>
                  </a:lnTo>
                  <a:lnTo>
                    <a:pt x="155" y="120"/>
                  </a:lnTo>
                  <a:lnTo>
                    <a:pt x="155" y="60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2"/>
            <p:cNvSpPr/>
            <p:nvPr/>
          </p:nvSpPr>
          <p:spPr>
            <a:xfrm>
              <a:off x="6131700" y="2716250"/>
              <a:ext cx="4500" cy="4175"/>
            </a:xfrm>
            <a:custGeom>
              <a:avLst/>
              <a:gdLst/>
              <a:ahLst/>
              <a:cxnLst/>
              <a:rect l="l" t="t" r="r" b="b"/>
              <a:pathLst>
                <a:path w="180" h="167" extrusionOk="0">
                  <a:moveTo>
                    <a:pt x="179" y="0"/>
                  </a:moveTo>
                  <a:lnTo>
                    <a:pt x="1" y="48"/>
                  </a:lnTo>
                  <a:lnTo>
                    <a:pt x="1" y="167"/>
                  </a:lnTo>
                  <a:cubicBezTo>
                    <a:pt x="48" y="107"/>
                    <a:pt x="108" y="6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2"/>
            <p:cNvSpPr/>
            <p:nvPr/>
          </p:nvSpPr>
          <p:spPr>
            <a:xfrm>
              <a:off x="6115050" y="2717425"/>
              <a:ext cx="2700" cy="3000"/>
            </a:xfrm>
            <a:custGeom>
              <a:avLst/>
              <a:gdLst/>
              <a:ahLst/>
              <a:cxnLst/>
              <a:rect l="l" t="t" r="r" b="b"/>
              <a:pathLst>
                <a:path w="108" h="120" extrusionOk="0">
                  <a:moveTo>
                    <a:pt x="107" y="1"/>
                  </a:moveTo>
                  <a:cubicBezTo>
                    <a:pt x="0" y="36"/>
                    <a:pt x="12" y="72"/>
                    <a:pt x="107" y="120"/>
                  </a:cubicBezTo>
                  <a:lnTo>
                    <a:pt x="107" y="6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2"/>
            <p:cNvSpPr/>
            <p:nvPr/>
          </p:nvSpPr>
          <p:spPr>
            <a:xfrm>
              <a:off x="6138550" y="2716250"/>
              <a:ext cx="1525" cy="2100"/>
            </a:xfrm>
            <a:custGeom>
              <a:avLst/>
              <a:gdLst/>
              <a:ahLst/>
              <a:cxnLst/>
              <a:rect l="l" t="t" r="r" b="b"/>
              <a:pathLst>
                <a:path w="61" h="84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36"/>
                    <a:pt x="24" y="48"/>
                    <a:pt x="60" y="83"/>
                  </a:cubicBezTo>
                  <a:cubicBezTo>
                    <a:pt x="36" y="48"/>
                    <a:pt x="13" y="3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2"/>
            <p:cNvSpPr/>
            <p:nvPr/>
          </p:nvSpPr>
          <p:spPr>
            <a:xfrm>
              <a:off x="6073950" y="2788875"/>
              <a:ext cx="14625" cy="10050"/>
            </a:xfrm>
            <a:custGeom>
              <a:avLst/>
              <a:gdLst/>
              <a:ahLst/>
              <a:cxnLst/>
              <a:rect l="l" t="t" r="r" b="b"/>
              <a:pathLst>
                <a:path w="585" h="402" extrusionOk="0">
                  <a:moveTo>
                    <a:pt x="275" y="0"/>
                  </a:moveTo>
                  <a:cubicBezTo>
                    <a:pt x="239" y="12"/>
                    <a:pt x="203" y="12"/>
                    <a:pt x="156" y="12"/>
                  </a:cubicBezTo>
                  <a:cubicBezTo>
                    <a:pt x="108" y="48"/>
                    <a:pt x="49" y="95"/>
                    <a:pt x="1" y="119"/>
                  </a:cubicBezTo>
                  <a:cubicBezTo>
                    <a:pt x="13" y="214"/>
                    <a:pt x="13" y="298"/>
                    <a:pt x="13" y="393"/>
                  </a:cubicBezTo>
                  <a:cubicBezTo>
                    <a:pt x="37" y="399"/>
                    <a:pt x="60" y="402"/>
                    <a:pt x="84" y="402"/>
                  </a:cubicBezTo>
                  <a:cubicBezTo>
                    <a:pt x="108" y="402"/>
                    <a:pt x="132" y="399"/>
                    <a:pt x="156" y="393"/>
                  </a:cubicBezTo>
                  <a:cubicBezTo>
                    <a:pt x="239" y="226"/>
                    <a:pt x="501" y="310"/>
                    <a:pt x="584" y="131"/>
                  </a:cubicBezTo>
                  <a:cubicBezTo>
                    <a:pt x="465" y="119"/>
                    <a:pt x="346" y="95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2"/>
            <p:cNvSpPr/>
            <p:nvPr/>
          </p:nvSpPr>
          <p:spPr>
            <a:xfrm>
              <a:off x="6101950" y="2763575"/>
              <a:ext cx="8350" cy="3300"/>
            </a:xfrm>
            <a:custGeom>
              <a:avLst/>
              <a:gdLst/>
              <a:ahLst/>
              <a:cxnLst/>
              <a:rect l="l" t="t" r="r" b="b"/>
              <a:pathLst>
                <a:path w="334" h="132" extrusionOk="0">
                  <a:moveTo>
                    <a:pt x="334" y="0"/>
                  </a:moveTo>
                  <a:cubicBezTo>
                    <a:pt x="250" y="0"/>
                    <a:pt x="191" y="0"/>
                    <a:pt x="119" y="12"/>
                  </a:cubicBezTo>
                  <a:cubicBezTo>
                    <a:pt x="72" y="12"/>
                    <a:pt x="48" y="48"/>
                    <a:pt x="0" y="60"/>
                  </a:cubicBezTo>
                  <a:cubicBezTo>
                    <a:pt x="36" y="95"/>
                    <a:pt x="72" y="131"/>
                    <a:pt x="107" y="131"/>
                  </a:cubicBezTo>
                  <a:cubicBezTo>
                    <a:pt x="214" y="131"/>
                    <a:pt x="286" y="95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2"/>
            <p:cNvSpPr/>
            <p:nvPr/>
          </p:nvSpPr>
          <p:spPr>
            <a:xfrm>
              <a:off x="5997175" y="2716675"/>
              <a:ext cx="26800" cy="3250"/>
            </a:xfrm>
            <a:custGeom>
              <a:avLst/>
              <a:gdLst/>
              <a:ahLst/>
              <a:cxnLst/>
              <a:rect l="l" t="t" r="r" b="b"/>
              <a:pathLst>
                <a:path w="1072" h="130" extrusionOk="0">
                  <a:moveTo>
                    <a:pt x="572" y="1"/>
                  </a:moveTo>
                  <a:cubicBezTo>
                    <a:pt x="414" y="1"/>
                    <a:pt x="254" y="22"/>
                    <a:pt x="97" y="22"/>
                  </a:cubicBezTo>
                  <a:cubicBezTo>
                    <a:pt x="65" y="22"/>
                    <a:pt x="32" y="21"/>
                    <a:pt x="0" y="19"/>
                  </a:cubicBezTo>
                  <a:lnTo>
                    <a:pt x="0" y="19"/>
                  </a:lnTo>
                  <a:cubicBezTo>
                    <a:pt x="222" y="114"/>
                    <a:pt x="466" y="130"/>
                    <a:pt x="709" y="130"/>
                  </a:cubicBezTo>
                  <a:cubicBezTo>
                    <a:pt x="831" y="130"/>
                    <a:pt x="953" y="126"/>
                    <a:pt x="1072" y="126"/>
                  </a:cubicBezTo>
                  <a:cubicBezTo>
                    <a:pt x="909" y="25"/>
                    <a:pt x="741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2"/>
            <p:cNvSpPr/>
            <p:nvPr/>
          </p:nvSpPr>
          <p:spPr>
            <a:xfrm>
              <a:off x="6038250" y="2716775"/>
              <a:ext cx="14600" cy="3950"/>
            </a:xfrm>
            <a:custGeom>
              <a:avLst/>
              <a:gdLst/>
              <a:ahLst/>
              <a:cxnLst/>
              <a:rect l="l" t="t" r="r" b="b"/>
              <a:pathLst>
                <a:path w="584" h="158" extrusionOk="0">
                  <a:moveTo>
                    <a:pt x="296" y="1"/>
                  </a:moveTo>
                  <a:cubicBezTo>
                    <a:pt x="213" y="1"/>
                    <a:pt x="123" y="16"/>
                    <a:pt x="36" y="16"/>
                  </a:cubicBezTo>
                  <a:cubicBezTo>
                    <a:pt x="24" y="16"/>
                    <a:pt x="12" y="15"/>
                    <a:pt x="0" y="15"/>
                  </a:cubicBezTo>
                  <a:lnTo>
                    <a:pt x="0" y="146"/>
                  </a:lnTo>
                  <a:cubicBezTo>
                    <a:pt x="203" y="146"/>
                    <a:pt x="393" y="158"/>
                    <a:pt x="584" y="158"/>
                  </a:cubicBezTo>
                  <a:cubicBezTo>
                    <a:pt x="512" y="28"/>
                    <a:pt x="41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2"/>
            <p:cNvSpPr/>
            <p:nvPr/>
          </p:nvSpPr>
          <p:spPr>
            <a:xfrm>
              <a:off x="6027525" y="2717650"/>
              <a:ext cx="7175" cy="2475"/>
            </a:xfrm>
            <a:custGeom>
              <a:avLst/>
              <a:gdLst/>
              <a:ahLst/>
              <a:cxnLst/>
              <a:rect l="l" t="t" r="r" b="b"/>
              <a:pathLst>
                <a:path w="287" h="99" extrusionOk="0">
                  <a:moveTo>
                    <a:pt x="148" y="1"/>
                  </a:moveTo>
                  <a:cubicBezTo>
                    <a:pt x="102" y="1"/>
                    <a:pt x="54" y="33"/>
                    <a:pt x="1" y="99"/>
                  </a:cubicBezTo>
                  <a:lnTo>
                    <a:pt x="286" y="99"/>
                  </a:lnTo>
                  <a:cubicBezTo>
                    <a:pt x="239" y="33"/>
                    <a:pt x="194" y="1"/>
                    <a:pt x="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2"/>
            <p:cNvSpPr/>
            <p:nvPr/>
          </p:nvSpPr>
          <p:spPr>
            <a:xfrm>
              <a:off x="6002225" y="2792150"/>
              <a:ext cx="4200" cy="3000"/>
            </a:xfrm>
            <a:custGeom>
              <a:avLst/>
              <a:gdLst/>
              <a:ahLst/>
              <a:cxnLst/>
              <a:rect l="l" t="t" r="r" b="b"/>
              <a:pathLst>
                <a:path w="168" h="120" extrusionOk="0">
                  <a:moveTo>
                    <a:pt x="167" y="119"/>
                  </a:moveTo>
                  <a:cubicBezTo>
                    <a:pt x="108" y="83"/>
                    <a:pt x="60" y="48"/>
                    <a:pt x="1" y="0"/>
                  </a:cubicBezTo>
                  <a:cubicBezTo>
                    <a:pt x="60" y="48"/>
                    <a:pt x="108" y="83"/>
                    <a:pt x="167" y="1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2"/>
            <p:cNvSpPr/>
            <p:nvPr/>
          </p:nvSpPr>
          <p:spPr>
            <a:xfrm>
              <a:off x="6216250" y="2743025"/>
              <a:ext cx="2700" cy="1850"/>
            </a:xfrm>
            <a:custGeom>
              <a:avLst/>
              <a:gdLst/>
              <a:ahLst/>
              <a:cxnLst/>
              <a:rect l="l" t="t" r="r" b="b"/>
              <a:pathLst>
                <a:path w="108" h="74" extrusionOk="0">
                  <a:moveTo>
                    <a:pt x="60" y="1"/>
                  </a:moveTo>
                  <a:cubicBezTo>
                    <a:pt x="48" y="1"/>
                    <a:pt x="12" y="12"/>
                    <a:pt x="0" y="36"/>
                  </a:cubicBezTo>
                  <a:cubicBezTo>
                    <a:pt x="13" y="62"/>
                    <a:pt x="32" y="74"/>
                    <a:pt x="53" y="74"/>
                  </a:cubicBezTo>
                  <a:cubicBezTo>
                    <a:pt x="72" y="74"/>
                    <a:pt x="91" y="65"/>
                    <a:pt x="107" y="48"/>
                  </a:cubicBezTo>
                  <a:cubicBezTo>
                    <a:pt x="83" y="36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2"/>
            <p:cNvSpPr/>
            <p:nvPr/>
          </p:nvSpPr>
          <p:spPr>
            <a:xfrm>
              <a:off x="5357500" y="2590925"/>
              <a:ext cx="13725" cy="4375"/>
            </a:xfrm>
            <a:custGeom>
              <a:avLst/>
              <a:gdLst/>
              <a:ahLst/>
              <a:cxnLst/>
              <a:rect l="l" t="t" r="r" b="b"/>
              <a:pathLst>
                <a:path w="549" h="175" extrusionOk="0">
                  <a:moveTo>
                    <a:pt x="429" y="0"/>
                  </a:moveTo>
                  <a:cubicBezTo>
                    <a:pt x="286" y="12"/>
                    <a:pt x="132" y="36"/>
                    <a:pt x="1" y="36"/>
                  </a:cubicBezTo>
                  <a:cubicBezTo>
                    <a:pt x="88" y="130"/>
                    <a:pt x="179" y="175"/>
                    <a:pt x="270" y="175"/>
                  </a:cubicBezTo>
                  <a:cubicBezTo>
                    <a:pt x="364" y="175"/>
                    <a:pt x="458" y="127"/>
                    <a:pt x="548" y="36"/>
                  </a:cubicBezTo>
                  <a:cubicBezTo>
                    <a:pt x="501" y="12"/>
                    <a:pt x="477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2"/>
            <p:cNvSpPr/>
            <p:nvPr/>
          </p:nvSpPr>
          <p:spPr>
            <a:xfrm>
              <a:off x="6123675" y="2656100"/>
              <a:ext cx="7750" cy="3225"/>
            </a:xfrm>
            <a:custGeom>
              <a:avLst/>
              <a:gdLst/>
              <a:ahLst/>
              <a:cxnLst/>
              <a:rect l="l" t="t" r="r" b="b"/>
              <a:pathLst>
                <a:path w="310" h="129" extrusionOk="0">
                  <a:moveTo>
                    <a:pt x="146" y="1"/>
                  </a:moveTo>
                  <a:cubicBezTo>
                    <a:pt x="93" y="1"/>
                    <a:pt x="42" y="13"/>
                    <a:pt x="0" y="60"/>
                  </a:cubicBezTo>
                  <a:cubicBezTo>
                    <a:pt x="42" y="114"/>
                    <a:pt x="93" y="129"/>
                    <a:pt x="146" y="129"/>
                  </a:cubicBezTo>
                  <a:cubicBezTo>
                    <a:pt x="200" y="129"/>
                    <a:pt x="256" y="114"/>
                    <a:pt x="310" y="108"/>
                  </a:cubicBezTo>
                  <a:lnTo>
                    <a:pt x="310" y="13"/>
                  </a:lnTo>
                  <a:cubicBezTo>
                    <a:pt x="256" y="13"/>
                    <a:pt x="200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2"/>
            <p:cNvSpPr/>
            <p:nvPr/>
          </p:nvSpPr>
          <p:spPr>
            <a:xfrm>
              <a:off x="6131400" y="2656400"/>
              <a:ext cx="2700" cy="2425"/>
            </a:xfrm>
            <a:custGeom>
              <a:avLst/>
              <a:gdLst/>
              <a:ahLst/>
              <a:cxnLst/>
              <a:rect l="l" t="t" r="r" b="b"/>
              <a:pathLst>
                <a:path w="108" h="97" extrusionOk="0">
                  <a:moveTo>
                    <a:pt x="1" y="1"/>
                  </a:moveTo>
                  <a:lnTo>
                    <a:pt x="1" y="96"/>
                  </a:lnTo>
                  <a:cubicBezTo>
                    <a:pt x="108" y="60"/>
                    <a:pt x="84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2"/>
            <p:cNvSpPr/>
            <p:nvPr/>
          </p:nvSpPr>
          <p:spPr>
            <a:xfrm>
              <a:off x="5238750" y="2554900"/>
              <a:ext cx="3275" cy="7775"/>
            </a:xfrm>
            <a:custGeom>
              <a:avLst/>
              <a:gdLst/>
              <a:ahLst/>
              <a:cxnLst/>
              <a:rect l="l" t="t" r="r" b="b"/>
              <a:pathLst>
                <a:path w="131" h="311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120"/>
                    <a:pt x="0" y="227"/>
                    <a:pt x="119" y="310"/>
                  </a:cubicBezTo>
                  <a:cubicBezTo>
                    <a:pt x="131" y="191"/>
                    <a:pt x="107" y="8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2"/>
            <p:cNvSpPr/>
            <p:nvPr/>
          </p:nvSpPr>
          <p:spPr>
            <a:xfrm>
              <a:off x="5224150" y="2540625"/>
              <a:ext cx="4500" cy="4475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48" y="0"/>
                  </a:moveTo>
                  <a:cubicBezTo>
                    <a:pt x="36" y="0"/>
                    <a:pt x="24" y="119"/>
                    <a:pt x="1" y="179"/>
                  </a:cubicBezTo>
                  <a:cubicBezTo>
                    <a:pt x="24" y="173"/>
                    <a:pt x="45" y="170"/>
                    <a:pt x="65" y="170"/>
                  </a:cubicBezTo>
                  <a:cubicBezTo>
                    <a:pt x="84" y="170"/>
                    <a:pt x="102" y="173"/>
                    <a:pt x="120" y="179"/>
                  </a:cubicBezTo>
                  <a:cubicBezTo>
                    <a:pt x="120" y="119"/>
                    <a:pt x="179" y="24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2"/>
            <p:cNvSpPr/>
            <p:nvPr/>
          </p:nvSpPr>
          <p:spPr>
            <a:xfrm>
              <a:off x="5235475" y="2543600"/>
              <a:ext cx="3000" cy="4475"/>
            </a:xfrm>
            <a:custGeom>
              <a:avLst/>
              <a:gdLst/>
              <a:ahLst/>
              <a:cxnLst/>
              <a:rect l="l" t="t" r="r" b="b"/>
              <a:pathLst>
                <a:path w="120" h="179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96"/>
                    <a:pt x="48" y="155"/>
                    <a:pt x="119" y="179"/>
                  </a:cubicBezTo>
                  <a:cubicBezTo>
                    <a:pt x="83" y="119"/>
                    <a:pt x="48" y="6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2"/>
            <p:cNvSpPr/>
            <p:nvPr/>
          </p:nvSpPr>
          <p:spPr>
            <a:xfrm>
              <a:off x="5313450" y="2587950"/>
              <a:ext cx="4200" cy="3300"/>
            </a:xfrm>
            <a:custGeom>
              <a:avLst/>
              <a:gdLst/>
              <a:ahLst/>
              <a:cxnLst/>
              <a:rect l="l" t="t" r="r" b="b"/>
              <a:pathLst>
                <a:path w="168" h="132" extrusionOk="0">
                  <a:moveTo>
                    <a:pt x="167" y="0"/>
                  </a:moveTo>
                  <a:cubicBezTo>
                    <a:pt x="108" y="0"/>
                    <a:pt x="60" y="12"/>
                    <a:pt x="0" y="12"/>
                  </a:cubicBezTo>
                  <a:cubicBezTo>
                    <a:pt x="0" y="60"/>
                    <a:pt x="0" y="108"/>
                    <a:pt x="12" y="131"/>
                  </a:cubicBezTo>
                  <a:cubicBezTo>
                    <a:pt x="60" y="96"/>
                    <a:pt x="120" y="48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2"/>
            <p:cNvSpPr/>
            <p:nvPr/>
          </p:nvSpPr>
          <p:spPr>
            <a:xfrm>
              <a:off x="5320900" y="2587950"/>
              <a:ext cx="3875" cy="3300"/>
            </a:xfrm>
            <a:custGeom>
              <a:avLst/>
              <a:gdLst/>
              <a:ahLst/>
              <a:cxnLst/>
              <a:rect l="l" t="t" r="r" b="b"/>
              <a:pathLst>
                <a:path w="155" h="132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48"/>
                    <a:pt x="95" y="96"/>
                    <a:pt x="155" y="131"/>
                  </a:cubicBezTo>
                  <a:cubicBezTo>
                    <a:pt x="107" y="96"/>
                    <a:pt x="48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2"/>
            <p:cNvSpPr/>
            <p:nvPr/>
          </p:nvSpPr>
          <p:spPr>
            <a:xfrm>
              <a:off x="5944250" y="2804600"/>
              <a:ext cx="45800" cy="21175"/>
            </a:xfrm>
            <a:custGeom>
              <a:avLst/>
              <a:gdLst/>
              <a:ahLst/>
              <a:cxnLst/>
              <a:rect l="l" t="t" r="r" b="b"/>
              <a:pathLst>
                <a:path w="1832" h="847" extrusionOk="0">
                  <a:moveTo>
                    <a:pt x="605" y="478"/>
                  </a:moveTo>
                  <a:cubicBezTo>
                    <a:pt x="605" y="484"/>
                    <a:pt x="599" y="490"/>
                    <a:pt x="593" y="496"/>
                  </a:cubicBezTo>
                  <a:lnTo>
                    <a:pt x="593" y="496"/>
                  </a:lnTo>
                  <a:cubicBezTo>
                    <a:pt x="597" y="491"/>
                    <a:pt x="601" y="485"/>
                    <a:pt x="605" y="478"/>
                  </a:cubicBezTo>
                  <a:close/>
                  <a:moveTo>
                    <a:pt x="234" y="1"/>
                  </a:moveTo>
                  <a:cubicBezTo>
                    <a:pt x="120" y="1"/>
                    <a:pt x="24" y="42"/>
                    <a:pt x="10" y="264"/>
                  </a:cubicBezTo>
                  <a:cubicBezTo>
                    <a:pt x="0" y="558"/>
                    <a:pt x="119" y="618"/>
                    <a:pt x="301" y="618"/>
                  </a:cubicBezTo>
                  <a:cubicBezTo>
                    <a:pt x="347" y="618"/>
                    <a:pt x="397" y="614"/>
                    <a:pt x="450" y="609"/>
                  </a:cubicBezTo>
                  <a:cubicBezTo>
                    <a:pt x="498" y="580"/>
                    <a:pt x="546" y="552"/>
                    <a:pt x="582" y="510"/>
                  </a:cubicBezTo>
                  <a:lnTo>
                    <a:pt x="582" y="510"/>
                  </a:lnTo>
                  <a:cubicBezTo>
                    <a:pt x="582" y="512"/>
                    <a:pt x="581" y="513"/>
                    <a:pt x="581" y="514"/>
                  </a:cubicBezTo>
                  <a:cubicBezTo>
                    <a:pt x="546" y="574"/>
                    <a:pt x="569" y="633"/>
                    <a:pt x="605" y="693"/>
                  </a:cubicBezTo>
                  <a:cubicBezTo>
                    <a:pt x="629" y="717"/>
                    <a:pt x="641" y="717"/>
                    <a:pt x="653" y="728"/>
                  </a:cubicBezTo>
                  <a:cubicBezTo>
                    <a:pt x="695" y="690"/>
                    <a:pt x="746" y="673"/>
                    <a:pt x="796" y="673"/>
                  </a:cubicBezTo>
                  <a:cubicBezTo>
                    <a:pt x="886" y="673"/>
                    <a:pt x="976" y="728"/>
                    <a:pt x="1022" y="812"/>
                  </a:cubicBezTo>
                  <a:cubicBezTo>
                    <a:pt x="1128" y="831"/>
                    <a:pt x="1232" y="846"/>
                    <a:pt x="1334" y="846"/>
                  </a:cubicBezTo>
                  <a:cubicBezTo>
                    <a:pt x="1425" y="846"/>
                    <a:pt x="1515" y="834"/>
                    <a:pt x="1605" y="800"/>
                  </a:cubicBezTo>
                  <a:cubicBezTo>
                    <a:pt x="1831" y="669"/>
                    <a:pt x="1724" y="431"/>
                    <a:pt x="1760" y="216"/>
                  </a:cubicBezTo>
                  <a:cubicBezTo>
                    <a:pt x="1641" y="216"/>
                    <a:pt x="1534" y="193"/>
                    <a:pt x="1462" y="85"/>
                  </a:cubicBezTo>
                  <a:cubicBezTo>
                    <a:pt x="1343" y="74"/>
                    <a:pt x="1200" y="74"/>
                    <a:pt x="1081" y="62"/>
                  </a:cubicBezTo>
                  <a:cubicBezTo>
                    <a:pt x="966" y="14"/>
                    <a:pt x="847" y="2"/>
                    <a:pt x="729" y="2"/>
                  </a:cubicBezTo>
                  <a:cubicBezTo>
                    <a:pt x="639" y="2"/>
                    <a:pt x="550" y="9"/>
                    <a:pt x="462" y="14"/>
                  </a:cubicBezTo>
                  <a:cubicBezTo>
                    <a:pt x="454" y="15"/>
                    <a:pt x="445" y="15"/>
                    <a:pt x="437" y="15"/>
                  </a:cubicBezTo>
                  <a:cubicBezTo>
                    <a:pt x="372" y="15"/>
                    <a:pt x="300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2"/>
            <p:cNvSpPr/>
            <p:nvPr/>
          </p:nvSpPr>
          <p:spPr>
            <a:xfrm>
              <a:off x="6105425" y="2816950"/>
              <a:ext cx="23025" cy="11525"/>
            </a:xfrm>
            <a:custGeom>
              <a:avLst/>
              <a:gdLst/>
              <a:ahLst/>
              <a:cxnLst/>
              <a:rect l="l" t="t" r="r" b="b"/>
              <a:pathLst>
                <a:path w="921" h="461" extrusionOk="0">
                  <a:moveTo>
                    <a:pt x="260" y="0"/>
                  </a:moveTo>
                  <a:cubicBezTo>
                    <a:pt x="244" y="0"/>
                    <a:pt x="226" y="3"/>
                    <a:pt x="206" y="8"/>
                  </a:cubicBezTo>
                  <a:cubicBezTo>
                    <a:pt x="147" y="56"/>
                    <a:pt x="28" y="115"/>
                    <a:pt x="16" y="187"/>
                  </a:cubicBezTo>
                  <a:cubicBezTo>
                    <a:pt x="0" y="302"/>
                    <a:pt x="65" y="318"/>
                    <a:pt x="138" y="318"/>
                  </a:cubicBezTo>
                  <a:cubicBezTo>
                    <a:pt x="166" y="318"/>
                    <a:pt x="194" y="316"/>
                    <a:pt x="221" y="316"/>
                  </a:cubicBezTo>
                  <a:cubicBezTo>
                    <a:pt x="232" y="316"/>
                    <a:pt x="244" y="316"/>
                    <a:pt x="254" y="318"/>
                  </a:cubicBezTo>
                  <a:cubicBezTo>
                    <a:pt x="337" y="342"/>
                    <a:pt x="409" y="377"/>
                    <a:pt x="468" y="461"/>
                  </a:cubicBezTo>
                  <a:cubicBezTo>
                    <a:pt x="671" y="461"/>
                    <a:pt x="814" y="377"/>
                    <a:pt x="921" y="223"/>
                  </a:cubicBezTo>
                  <a:cubicBezTo>
                    <a:pt x="706" y="127"/>
                    <a:pt x="456" y="258"/>
                    <a:pt x="325" y="20"/>
                  </a:cubicBezTo>
                  <a:cubicBezTo>
                    <a:pt x="305" y="6"/>
                    <a:pt x="284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2"/>
            <p:cNvSpPr/>
            <p:nvPr/>
          </p:nvSpPr>
          <p:spPr>
            <a:xfrm>
              <a:off x="6003125" y="2823175"/>
              <a:ext cx="28000" cy="7025"/>
            </a:xfrm>
            <a:custGeom>
              <a:avLst/>
              <a:gdLst/>
              <a:ahLst/>
              <a:cxnLst/>
              <a:rect l="l" t="t" r="r" b="b"/>
              <a:pathLst>
                <a:path w="1120" h="281" extrusionOk="0">
                  <a:moveTo>
                    <a:pt x="546" y="0"/>
                  </a:moveTo>
                  <a:cubicBezTo>
                    <a:pt x="500" y="0"/>
                    <a:pt x="453" y="15"/>
                    <a:pt x="405" y="45"/>
                  </a:cubicBezTo>
                  <a:cubicBezTo>
                    <a:pt x="262" y="57"/>
                    <a:pt x="84" y="33"/>
                    <a:pt x="0" y="212"/>
                  </a:cubicBezTo>
                  <a:lnTo>
                    <a:pt x="131" y="212"/>
                  </a:lnTo>
                  <a:cubicBezTo>
                    <a:pt x="244" y="259"/>
                    <a:pt x="354" y="280"/>
                    <a:pt x="465" y="280"/>
                  </a:cubicBezTo>
                  <a:cubicBezTo>
                    <a:pt x="575" y="280"/>
                    <a:pt x="685" y="259"/>
                    <a:pt x="798" y="224"/>
                  </a:cubicBezTo>
                  <a:cubicBezTo>
                    <a:pt x="905" y="212"/>
                    <a:pt x="1024" y="188"/>
                    <a:pt x="1119" y="176"/>
                  </a:cubicBezTo>
                  <a:lnTo>
                    <a:pt x="679" y="45"/>
                  </a:lnTo>
                  <a:cubicBezTo>
                    <a:pt x="637" y="15"/>
                    <a:pt x="593" y="0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2"/>
            <p:cNvSpPr/>
            <p:nvPr/>
          </p:nvSpPr>
          <p:spPr>
            <a:xfrm>
              <a:off x="6013075" y="2814125"/>
              <a:ext cx="11200" cy="10175"/>
            </a:xfrm>
            <a:custGeom>
              <a:avLst/>
              <a:gdLst/>
              <a:ahLst/>
              <a:cxnLst/>
              <a:rect l="l" t="t" r="r" b="b"/>
              <a:pathLst>
                <a:path w="448" h="407" extrusionOk="0">
                  <a:moveTo>
                    <a:pt x="259" y="1"/>
                  </a:moveTo>
                  <a:cubicBezTo>
                    <a:pt x="63" y="1"/>
                    <a:pt x="0" y="163"/>
                    <a:pt x="19" y="407"/>
                  </a:cubicBezTo>
                  <a:lnTo>
                    <a:pt x="281" y="407"/>
                  </a:lnTo>
                  <a:cubicBezTo>
                    <a:pt x="340" y="276"/>
                    <a:pt x="400" y="145"/>
                    <a:pt x="448" y="38"/>
                  </a:cubicBezTo>
                  <a:cubicBezTo>
                    <a:pt x="374" y="13"/>
                    <a:pt x="312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2"/>
            <p:cNvSpPr/>
            <p:nvPr/>
          </p:nvSpPr>
          <p:spPr>
            <a:xfrm>
              <a:off x="6073075" y="2817750"/>
              <a:ext cx="9550" cy="6550"/>
            </a:xfrm>
            <a:custGeom>
              <a:avLst/>
              <a:gdLst/>
              <a:ahLst/>
              <a:cxnLst/>
              <a:rect l="l" t="t" r="r" b="b"/>
              <a:pathLst>
                <a:path w="382" h="262" extrusionOk="0">
                  <a:moveTo>
                    <a:pt x="131" y="0"/>
                  </a:moveTo>
                  <a:cubicBezTo>
                    <a:pt x="84" y="24"/>
                    <a:pt x="0" y="48"/>
                    <a:pt x="12" y="60"/>
                  </a:cubicBezTo>
                  <a:cubicBezTo>
                    <a:pt x="24" y="214"/>
                    <a:pt x="131" y="262"/>
                    <a:pt x="262" y="262"/>
                  </a:cubicBezTo>
                  <a:cubicBezTo>
                    <a:pt x="310" y="262"/>
                    <a:pt x="381" y="214"/>
                    <a:pt x="381" y="202"/>
                  </a:cubicBezTo>
                  <a:cubicBezTo>
                    <a:pt x="369" y="36"/>
                    <a:pt x="250" y="24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2"/>
            <p:cNvSpPr/>
            <p:nvPr/>
          </p:nvSpPr>
          <p:spPr>
            <a:xfrm>
              <a:off x="6033175" y="2815050"/>
              <a:ext cx="8625" cy="7500"/>
            </a:xfrm>
            <a:custGeom>
              <a:avLst/>
              <a:gdLst/>
              <a:ahLst/>
              <a:cxnLst/>
              <a:rect l="l" t="t" r="r" b="b"/>
              <a:pathLst>
                <a:path w="345" h="300" extrusionOk="0">
                  <a:moveTo>
                    <a:pt x="191" y="1"/>
                  </a:moveTo>
                  <a:cubicBezTo>
                    <a:pt x="72" y="13"/>
                    <a:pt x="13" y="60"/>
                    <a:pt x="1" y="144"/>
                  </a:cubicBezTo>
                  <a:cubicBezTo>
                    <a:pt x="13" y="251"/>
                    <a:pt x="120" y="275"/>
                    <a:pt x="203" y="299"/>
                  </a:cubicBezTo>
                  <a:cubicBezTo>
                    <a:pt x="210" y="299"/>
                    <a:pt x="217" y="300"/>
                    <a:pt x="223" y="300"/>
                  </a:cubicBezTo>
                  <a:cubicBezTo>
                    <a:pt x="305" y="300"/>
                    <a:pt x="344" y="233"/>
                    <a:pt x="322" y="156"/>
                  </a:cubicBezTo>
                  <a:cubicBezTo>
                    <a:pt x="322" y="60"/>
                    <a:pt x="263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2"/>
            <p:cNvSpPr/>
            <p:nvPr/>
          </p:nvSpPr>
          <p:spPr>
            <a:xfrm>
              <a:off x="5938225" y="2877575"/>
              <a:ext cx="28300" cy="100625"/>
            </a:xfrm>
            <a:custGeom>
              <a:avLst/>
              <a:gdLst/>
              <a:ahLst/>
              <a:cxnLst/>
              <a:rect l="l" t="t" r="r" b="b"/>
              <a:pathLst>
                <a:path w="1132" h="4025" extrusionOk="0">
                  <a:moveTo>
                    <a:pt x="881" y="1"/>
                  </a:moveTo>
                  <a:cubicBezTo>
                    <a:pt x="860" y="1"/>
                    <a:pt x="836" y="4"/>
                    <a:pt x="810" y="12"/>
                  </a:cubicBezTo>
                  <a:cubicBezTo>
                    <a:pt x="810" y="24"/>
                    <a:pt x="810" y="24"/>
                    <a:pt x="787" y="36"/>
                  </a:cubicBezTo>
                  <a:cubicBezTo>
                    <a:pt x="525" y="786"/>
                    <a:pt x="334" y="1548"/>
                    <a:pt x="167" y="2322"/>
                  </a:cubicBezTo>
                  <a:cubicBezTo>
                    <a:pt x="48" y="2893"/>
                    <a:pt x="1" y="3465"/>
                    <a:pt x="1" y="4024"/>
                  </a:cubicBezTo>
                  <a:cubicBezTo>
                    <a:pt x="96" y="3965"/>
                    <a:pt x="215" y="4001"/>
                    <a:pt x="275" y="3905"/>
                  </a:cubicBezTo>
                  <a:cubicBezTo>
                    <a:pt x="334" y="3774"/>
                    <a:pt x="346" y="3643"/>
                    <a:pt x="429" y="3524"/>
                  </a:cubicBezTo>
                  <a:cubicBezTo>
                    <a:pt x="477" y="3417"/>
                    <a:pt x="441" y="3286"/>
                    <a:pt x="536" y="3215"/>
                  </a:cubicBezTo>
                  <a:cubicBezTo>
                    <a:pt x="608" y="3132"/>
                    <a:pt x="608" y="3048"/>
                    <a:pt x="596" y="2953"/>
                  </a:cubicBezTo>
                  <a:cubicBezTo>
                    <a:pt x="394" y="2524"/>
                    <a:pt x="644" y="2191"/>
                    <a:pt x="834" y="1858"/>
                  </a:cubicBezTo>
                  <a:cubicBezTo>
                    <a:pt x="894" y="1834"/>
                    <a:pt x="941" y="1822"/>
                    <a:pt x="965" y="1762"/>
                  </a:cubicBezTo>
                  <a:lnTo>
                    <a:pt x="965" y="1357"/>
                  </a:lnTo>
                  <a:cubicBezTo>
                    <a:pt x="822" y="1167"/>
                    <a:pt x="1060" y="1143"/>
                    <a:pt x="1120" y="1048"/>
                  </a:cubicBezTo>
                  <a:cubicBezTo>
                    <a:pt x="1120" y="1000"/>
                    <a:pt x="1132" y="965"/>
                    <a:pt x="1132" y="929"/>
                  </a:cubicBezTo>
                  <a:cubicBezTo>
                    <a:pt x="1132" y="822"/>
                    <a:pt x="1120" y="726"/>
                    <a:pt x="1120" y="619"/>
                  </a:cubicBezTo>
                  <a:cubicBezTo>
                    <a:pt x="1111" y="569"/>
                    <a:pt x="1091" y="554"/>
                    <a:pt x="1071" y="554"/>
                  </a:cubicBezTo>
                  <a:cubicBezTo>
                    <a:pt x="1063" y="554"/>
                    <a:pt x="1055" y="556"/>
                    <a:pt x="1048" y="560"/>
                  </a:cubicBezTo>
                  <a:cubicBezTo>
                    <a:pt x="989" y="512"/>
                    <a:pt x="1084" y="488"/>
                    <a:pt x="1060" y="453"/>
                  </a:cubicBezTo>
                  <a:cubicBezTo>
                    <a:pt x="1084" y="381"/>
                    <a:pt x="1108" y="286"/>
                    <a:pt x="1084" y="203"/>
                  </a:cubicBezTo>
                  <a:cubicBezTo>
                    <a:pt x="1054" y="93"/>
                    <a:pt x="991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2"/>
            <p:cNvSpPr/>
            <p:nvPr/>
          </p:nvSpPr>
          <p:spPr>
            <a:xfrm>
              <a:off x="5959075" y="2820525"/>
              <a:ext cx="30975" cy="66400"/>
            </a:xfrm>
            <a:custGeom>
              <a:avLst/>
              <a:gdLst/>
              <a:ahLst/>
              <a:cxnLst/>
              <a:rect l="l" t="t" r="r" b="b"/>
              <a:pathLst>
                <a:path w="1239" h="2656" extrusionOk="0">
                  <a:moveTo>
                    <a:pt x="444" y="0"/>
                  </a:moveTo>
                  <a:cubicBezTo>
                    <a:pt x="343" y="0"/>
                    <a:pt x="238" y="12"/>
                    <a:pt x="131" y="32"/>
                  </a:cubicBezTo>
                  <a:cubicBezTo>
                    <a:pt x="131" y="32"/>
                    <a:pt x="131" y="44"/>
                    <a:pt x="155" y="44"/>
                  </a:cubicBezTo>
                  <a:cubicBezTo>
                    <a:pt x="167" y="42"/>
                    <a:pt x="180" y="41"/>
                    <a:pt x="192" y="41"/>
                  </a:cubicBezTo>
                  <a:cubicBezTo>
                    <a:pt x="325" y="41"/>
                    <a:pt x="464" y="151"/>
                    <a:pt x="464" y="282"/>
                  </a:cubicBezTo>
                  <a:cubicBezTo>
                    <a:pt x="476" y="972"/>
                    <a:pt x="226" y="1592"/>
                    <a:pt x="0" y="2235"/>
                  </a:cubicBezTo>
                  <a:cubicBezTo>
                    <a:pt x="12" y="2258"/>
                    <a:pt x="36" y="2294"/>
                    <a:pt x="48" y="2306"/>
                  </a:cubicBezTo>
                  <a:cubicBezTo>
                    <a:pt x="155" y="2377"/>
                    <a:pt x="167" y="2485"/>
                    <a:pt x="179" y="2604"/>
                  </a:cubicBezTo>
                  <a:cubicBezTo>
                    <a:pt x="224" y="2640"/>
                    <a:pt x="270" y="2656"/>
                    <a:pt x="315" y="2656"/>
                  </a:cubicBezTo>
                  <a:cubicBezTo>
                    <a:pt x="329" y="2656"/>
                    <a:pt x="343" y="2654"/>
                    <a:pt x="357" y="2651"/>
                  </a:cubicBezTo>
                  <a:cubicBezTo>
                    <a:pt x="631" y="2580"/>
                    <a:pt x="453" y="2294"/>
                    <a:pt x="595" y="2163"/>
                  </a:cubicBezTo>
                  <a:cubicBezTo>
                    <a:pt x="607" y="1758"/>
                    <a:pt x="703" y="1365"/>
                    <a:pt x="929" y="1008"/>
                  </a:cubicBezTo>
                  <a:cubicBezTo>
                    <a:pt x="1060" y="770"/>
                    <a:pt x="1238" y="484"/>
                    <a:pt x="1012" y="175"/>
                  </a:cubicBezTo>
                  <a:cubicBezTo>
                    <a:pt x="838" y="48"/>
                    <a:pt x="647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2"/>
            <p:cNvSpPr/>
            <p:nvPr/>
          </p:nvSpPr>
          <p:spPr>
            <a:xfrm>
              <a:off x="5965025" y="2874900"/>
              <a:ext cx="11325" cy="14600"/>
            </a:xfrm>
            <a:custGeom>
              <a:avLst/>
              <a:gdLst/>
              <a:ahLst/>
              <a:cxnLst/>
              <a:rect l="l" t="t" r="r" b="b"/>
              <a:pathLst>
                <a:path w="453" h="584" extrusionOk="0">
                  <a:moveTo>
                    <a:pt x="346" y="0"/>
                  </a:moveTo>
                  <a:lnTo>
                    <a:pt x="346" y="0"/>
                  </a:lnTo>
                  <a:cubicBezTo>
                    <a:pt x="167" y="83"/>
                    <a:pt x="250" y="357"/>
                    <a:pt x="60" y="429"/>
                  </a:cubicBezTo>
                  <a:cubicBezTo>
                    <a:pt x="0" y="476"/>
                    <a:pt x="0" y="524"/>
                    <a:pt x="60" y="583"/>
                  </a:cubicBezTo>
                  <a:cubicBezTo>
                    <a:pt x="453" y="524"/>
                    <a:pt x="334" y="226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2"/>
            <p:cNvSpPr/>
            <p:nvPr/>
          </p:nvSpPr>
          <p:spPr>
            <a:xfrm>
              <a:off x="5948350" y="2921025"/>
              <a:ext cx="14600" cy="36050"/>
            </a:xfrm>
            <a:custGeom>
              <a:avLst/>
              <a:gdLst/>
              <a:ahLst/>
              <a:cxnLst/>
              <a:rect l="l" t="t" r="r" b="b"/>
              <a:pathLst>
                <a:path w="584" h="1442" extrusionOk="0">
                  <a:moveTo>
                    <a:pt x="417" y="0"/>
                  </a:moveTo>
                  <a:cubicBezTo>
                    <a:pt x="167" y="322"/>
                    <a:pt x="1" y="703"/>
                    <a:pt x="143" y="1132"/>
                  </a:cubicBezTo>
                  <a:cubicBezTo>
                    <a:pt x="143" y="1239"/>
                    <a:pt x="167" y="1334"/>
                    <a:pt x="167" y="1441"/>
                  </a:cubicBezTo>
                  <a:cubicBezTo>
                    <a:pt x="465" y="1013"/>
                    <a:pt x="524" y="501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2"/>
            <p:cNvSpPr/>
            <p:nvPr/>
          </p:nvSpPr>
          <p:spPr>
            <a:xfrm>
              <a:off x="5954300" y="2902575"/>
              <a:ext cx="12225" cy="8650"/>
            </a:xfrm>
            <a:custGeom>
              <a:avLst/>
              <a:gdLst/>
              <a:ahLst/>
              <a:cxnLst/>
              <a:rect l="l" t="t" r="r" b="b"/>
              <a:pathLst>
                <a:path w="489" h="346" extrusionOk="0">
                  <a:moveTo>
                    <a:pt x="489" y="0"/>
                  </a:moveTo>
                  <a:lnTo>
                    <a:pt x="489" y="0"/>
                  </a:lnTo>
                  <a:cubicBezTo>
                    <a:pt x="465" y="24"/>
                    <a:pt x="441" y="24"/>
                    <a:pt x="417" y="24"/>
                  </a:cubicBezTo>
                  <a:cubicBezTo>
                    <a:pt x="382" y="36"/>
                    <a:pt x="358" y="36"/>
                    <a:pt x="346" y="36"/>
                  </a:cubicBezTo>
                  <a:cubicBezTo>
                    <a:pt x="328" y="40"/>
                    <a:pt x="307" y="41"/>
                    <a:pt x="285" y="41"/>
                  </a:cubicBezTo>
                  <a:cubicBezTo>
                    <a:pt x="248" y="41"/>
                    <a:pt x="207" y="38"/>
                    <a:pt x="168" y="38"/>
                  </a:cubicBezTo>
                  <a:cubicBezTo>
                    <a:pt x="79" y="38"/>
                    <a:pt x="1" y="55"/>
                    <a:pt x="1" y="167"/>
                  </a:cubicBezTo>
                  <a:cubicBezTo>
                    <a:pt x="1" y="346"/>
                    <a:pt x="227" y="286"/>
                    <a:pt x="346" y="334"/>
                  </a:cubicBezTo>
                  <a:cubicBezTo>
                    <a:pt x="382" y="227"/>
                    <a:pt x="429" y="131"/>
                    <a:pt x="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2"/>
            <p:cNvSpPr/>
            <p:nvPr/>
          </p:nvSpPr>
          <p:spPr>
            <a:xfrm>
              <a:off x="5945675" y="2957350"/>
              <a:ext cx="6875" cy="15500"/>
            </a:xfrm>
            <a:custGeom>
              <a:avLst/>
              <a:gdLst/>
              <a:ahLst/>
              <a:cxnLst/>
              <a:rect l="l" t="t" r="r" b="b"/>
              <a:pathLst>
                <a:path w="275" h="620" extrusionOk="0">
                  <a:moveTo>
                    <a:pt x="274" y="0"/>
                  </a:moveTo>
                  <a:cubicBezTo>
                    <a:pt x="131" y="60"/>
                    <a:pt x="131" y="167"/>
                    <a:pt x="119" y="286"/>
                  </a:cubicBezTo>
                  <a:cubicBezTo>
                    <a:pt x="0" y="405"/>
                    <a:pt x="36" y="512"/>
                    <a:pt x="167" y="619"/>
                  </a:cubicBezTo>
                  <a:cubicBezTo>
                    <a:pt x="191" y="619"/>
                    <a:pt x="238" y="595"/>
                    <a:pt x="274" y="58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2"/>
            <p:cNvSpPr/>
            <p:nvPr/>
          </p:nvSpPr>
          <p:spPr>
            <a:xfrm>
              <a:off x="6106400" y="2935900"/>
              <a:ext cx="8950" cy="3350"/>
            </a:xfrm>
            <a:custGeom>
              <a:avLst/>
              <a:gdLst/>
              <a:ahLst/>
              <a:cxnLst/>
              <a:rect l="l" t="t" r="r" b="b"/>
              <a:pathLst>
                <a:path w="358" h="134" extrusionOk="0">
                  <a:moveTo>
                    <a:pt x="1" y="1"/>
                  </a:moveTo>
                  <a:lnTo>
                    <a:pt x="1" y="1"/>
                  </a:lnTo>
                  <a:cubicBezTo>
                    <a:pt x="59" y="80"/>
                    <a:pt x="117" y="134"/>
                    <a:pt x="191" y="134"/>
                  </a:cubicBezTo>
                  <a:cubicBezTo>
                    <a:pt x="238" y="134"/>
                    <a:pt x="293" y="112"/>
                    <a:pt x="358" y="60"/>
                  </a:cubicBezTo>
                  <a:cubicBezTo>
                    <a:pt x="227" y="25"/>
                    <a:pt x="108" y="1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2"/>
            <p:cNvSpPr/>
            <p:nvPr/>
          </p:nvSpPr>
          <p:spPr>
            <a:xfrm>
              <a:off x="6006400" y="2828450"/>
              <a:ext cx="16675" cy="3875"/>
            </a:xfrm>
            <a:custGeom>
              <a:avLst/>
              <a:gdLst/>
              <a:ahLst/>
              <a:cxnLst/>
              <a:rect l="l" t="t" r="r" b="b"/>
              <a:pathLst>
                <a:path w="667" h="155" extrusionOk="0">
                  <a:moveTo>
                    <a:pt x="0" y="1"/>
                  </a:moveTo>
                  <a:cubicBezTo>
                    <a:pt x="118" y="100"/>
                    <a:pt x="233" y="154"/>
                    <a:pt x="349" y="154"/>
                  </a:cubicBezTo>
                  <a:cubicBezTo>
                    <a:pt x="454" y="154"/>
                    <a:pt x="559" y="109"/>
                    <a:pt x="667" y="13"/>
                  </a:cubicBezTo>
                  <a:cubicBezTo>
                    <a:pt x="441" y="1"/>
                    <a:pt x="226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2"/>
            <p:cNvSpPr/>
            <p:nvPr/>
          </p:nvSpPr>
          <p:spPr>
            <a:xfrm>
              <a:off x="5973650" y="2437325"/>
              <a:ext cx="10750" cy="3500"/>
            </a:xfrm>
            <a:custGeom>
              <a:avLst/>
              <a:gdLst/>
              <a:ahLst/>
              <a:cxnLst/>
              <a:rect l="l" t="t" r="r" b="b"/>
              <a:pathLst>
                <a:path w="430" h="140" extrusionOk="0">
                  <a:moveTo>
                    <a:pt x="1" y="1"/>
                  </a:moveTo>
                  <a:cubicBezTo>
                    <a:pt x="71" y="95"/>
                    <a:pt x="144" y="139"/>
                    <a:pt x="216" y="139"/>
                  </a:cubicBezTo>
                  <a:cubicBezTo>
                    <a:pt x="290" y="139"/>
                    <a:pt x="363" y="92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2"/>
            <p:cNvSpPr/>
            <p:nvPr/>
          </p:nvSpPr>
          <p:spPr>
            <a:xfrm>
              <a:off x="5981100" y="2990600"/>
              <a:ext cx="17875" cy="6025"/>
            </a:xfrm>
            <a:custGeom>
              <a:avLst/>
              <a:gdLst/>
              <a:ahLst/>
              <a:cxnLst/>
              <a:rect l="l" t="t" r="r" b="b"/>
              <a:pathLst>
                <a:path w="715" h="241" extrusionOk="0">
                  <a:moveTo>
                    <a:pt x="161" y="1"/>
                  </a:moveTo>
                  <a:cubicBezTo>
                    <a:pt x="36" y="1"/>
                    <a:pt x="10" y="111"/>
                    <a:pt x="0" y="230"/>
                  </a:cubicBezTo>
                  <a:cubicBezTo>
                    <a:pt x="24" y="227"/>
                    <a:pt x="48" y="226"/>
                    <a:pt x="73" y="226"/>
                  </a:cubicBezTo>
                  <a:cubicBezTo>
                    <a:pt x="166" y="226"/>
                    <a:pt x="261" y="240"/>
                    <a:pt x="355" y="240"/>
                  </a:cubicBezTo>
                  <a:cubicBezTo>
                    <a:pt x="481" y="240"/>
                    <a:pt x="604" y="215"/>
                    <a:pt x="715" y="99"/>
                  </a:cubicBezTo>
                  <a:cubicBezTo>
                    <a:pt x="584" y="4"/>
                    <a:pt x="405" y="63"/>
                    <a:pt x="250" y="15"/>
                  </a:cubicBezTo>
                  <a:cubicBezTo>
                    <a:pt x="216" y="5"/>
                    <a:pt x="18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2"/>
            <p:cNvSpPr/>
            <p:nvPr/>
          </p:nvSpPr>
          <p:spPr>
            <a:xfrm>
              <a:off x="5939725" y="2964475"/>
              <a:ext cx="10150" cy="12225"/>
            </a:xfrm>
            <a:custGeom>
              <a:avLst/>
              <a:gdLst/>
              <a:ahLst/>
              <a:cxnLst/>
              <a:rect l="l" t="t" r="r" b="b"/>
              <a:pathLst>
                <a:path w="406" h="489" extrusionOk="0">
                  <a:moveTo>
                    <a:pt x="357" y="1"/>
                  </a:moveTo>
                  <a:cubicBezTo>
                    <a:pt x="0" y="48"/>
                    <a:pt x="107" y="227"/>
                    <a:pt x="226" y="429"/>
                  </a:cubicBezTo>
                  <a:cubicBezTo>
                    <a:pt x="250" y="453"/>
                    <a:pt x="262" y="477"/>
                    <a:pt x="298" y="489"/>
                  </a:cubicBezTo>
                  <a:cubicBezTo>
                    <a:pt x="310" y="477"/>
                    <a:pt x="334" y="453"/>
                    <a:pt x="346" y="418"/>
                  </a:cubicBezTo>
                  <a:cubicBezTo>
                    <a:pt x="357" y="394"/>
                    <a:pt x="393" y="358"/>
                    <a:pt x="405" y="334"/>
                  </a:cubicBezTo>
                  <a:cubicBezTo>
                    <a:pt x="393" y="227"/>
                    <a:pt x="369" y="108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2"/>
            <p:cNvSpPr/>
            <p:nvPr/>
          </p:nvSpPr>
          <p:spPr>
            <a:xfrm>
              <a:off x="6002525" y="2991500"/>
              <a:ext cx="11025" cy="4925"/>
            </a:xfrm>
            <a:custGeom>
              <a:avLst/>
              <a:gdLst/>
              <a:ahLst/>
              <a:cxnLst/>
              <a:rect l="l" t="t" r="r" b="b"/>
              <a:pathLst>
                <a:path w="441" h="197" extrusionOk="0">
                  <a:moveTo>
                    <a:pt x="216" y="0"/>
                  </a:moveTo>
                  <a:cubicBezTo>
                    <a:pt x="143" y="0"/>
                    <a:pt x="72" y="21"/>
                    <a:pt x="0" y="63"/>
                  </a:cubicBezTo>
                  <a:cubicBezTo>
                    <a:pt x="78" y="152"/>
                    <a:pt x="149" y="197"/>
                    <a:pt x="221" y="197"/>
                  </a:cubicBezTo>
                  <a:cubicBezTo>
                    <a:pt x="292" y="197"/>
                    <a:pt x="364" y="152"/>
                    <a:pt x="441" y="63"/>
                  </a:cubicBezTo>
                  <a:cubicBezTo>
                    <a:pt x="364" y="21"/>
                    <a:pt x="289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2"/>
            <p:cNvSpPr/>
            <p:nvPr/>
          </p:nvSpPr>
          <p:spPr>
            <a:xfrm>
              <a:off x="6023350" y="2993250"/>
              <a:ext cx="11950" cy="2800"/>
            </a:xfrm>
            <a:custGeom>
              <a:avLst/>
              <a:gdLst/>
              <a:ahLst/>
              <a:cxnLst/>
              <a:rect l="l" t="t" r="r" b="b"/>
              <a:pathLst>
                <a:path w="478" h="112" extrusionOk="0">
                  <a:moveTo>
                    <a:pt x="248" y="0"/>
                  </a:moveTo>
                  <a:cubicBezTo>
                    <a:pt x="168" y="0"/>
                    <a:pt x="86" y="39"/>
                    <a:pt x="1" y="112"/>
                  </a:cubicBezTo>
                  <a:lnTo>
                    <a:pt x="477" y="112"/>
                  </a:lnTo>
                  <a:cubicBezTo>
                    <a:pt x="401" y="36"/>
                    <a:pt x="325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2"/>
            <p:cNvSpPr/>
            <p:nvPr/>
          </p:nvSpPr>
          <p:spPr>
            <a:xfrm>
              <a:off x="6038250" y="2996325"/>
              <a:ext cx="7150" cy="2925"/>
            </a:xfrm>
            <a:custGeom>
              <a:avLst/>
              <a:gdLst/>
              <a:ahLst/>
              <a:cxnLst/>
              <a:rect l="l" t="t" r="r" b="b"/>
              <a:pathLst>
                <a:path w="286" h="117" extrusionOk="0">
                  <a:moveTo>
                    <a:pt x="0" y="1"/>
                  </a:moveTo>
                  <a:cubicBezTo>
                    <a:pt x="48" y="78"/>
                    <a:pt x="98" y="117"/>
                    <a:pt x="148" y="117"/>
                  </a:cubicBezTo>
                  <a:cubicBezTo>
                    <a:pt x="197" y="117"/>
                    <a:pt x="244" y="78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2"/>
            <p:cNvSpPr/>
            <p:nvPr/>
          </p:nvSpPr>
          <p:spPr>
            <a:xfrm>
              <a:off x="6016800" y="2991900"/>
              <a:ext cx="4200" cy="4150"/>
            </a:xfrm>
            <a:custGeom>
              <a:avLst/>
              <a:gdLst/>
              <a:ahLst/>
              <a:cxnLst/>
              <a:rect l="l" t="t" r="r" b="b"/>
              <a:pathLst>
                <a:path w="168" h="166" extrusionOk="0">
                  <a:moveTo>
                    <a:pt x="89" y="0"/>
                  </a:moveTo>
                  <a:cubicBezTo>
                    <a:pt x="68" y="0"/>
                    <a:pt x="40" y="10"/>
                    <a:pt x="1" y="35"/>
                  </a:cubicBezTo>
                  <a:cubicBezTo>
                    <a:pt x="25" y="106"/>
                    <a:pt x="84" y="154"/>
                    <a:pt x="168" y="166"/>
                  </a:cubicBezTo>
                  <a:cubicBezTo>
                    <a:pt x="130" y="147"/>
                    <a:pt x="167" y="0"/>
                    <a:pt x="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2"/>
            <p:cNvSpPr/>
            <p:nvPr/>
          </p:nvSpPr>
          <p:spPr>
            <a:xfrm>
              <a:off x="5977225" y="2996925"/>
              <a:ext cx="3900" cy="1625"/>
            </a:xfrm>
            <a:custGeom>
              <a:avLst/>
              <a:gdLst/>
              <a:ahLst/>
              <a:cxnLst/>
              <a:rect l="l" t="t" r="r" b="b"/>
              <a:pathLst>
                <a:path w="156" h="65" extrusionOk="0">
                  <a:moveTo>
                    <a:pt x="0" y="1"/>
                  </a:moveTo>
                  <a:cubicBezTo>
                    <a:pt x="24" y="24"/>
                    <a:pt x="36" y="36"/>
                    <a:pt x="48" y="60"/>
                  </a:cubicBezTo>
                  <a:cubicBezTo>
                    <a:pt x="59" y="63"/>
                    <a:pt x="69" y="64"/>
                    <a:pt x="80" y="64"/>
                  </a:cubicBezTo>
                  <a:cubicBezTo>
                    <a:pt x="115" y="64"/>
                    <a:pt x="146" y="47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2"/>
            <p:cNvSpPr/>
            <p:nvPr/>
          </p:nvSpPr>
          <p:spPr>
            <a:xfrm>
              <a:off x="5973650" y="299305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1"/>
                  </a:moveTo>
                  <a:cubicBezTo>
                    <a:pt x="48" y="48"/>
                    <a:pt x="108" y="96"/>
                    <a:pt x="143" y="132"/>
                  </a:cubicBezTo>
                  <a:cubicBezTo>
                    <a:pt x="108" y="96"/>
                    <a:pt x="60" y="4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2"/>
            <p:cNvSpPr/>
            <p:nvPr/>
          </p:nvSpPr>
          <p:spPr>
            <a:xfrm>
              <a:off x="5966500" y="2991575"/>
              <a:ext cx="3900" cy="1500"/>
            </a:xfrm>
            <a:custGeom>
              <a:avLst/>
              <a:gdLst/>
              <a:ahLst/>
              <a:cxnLst/>
              <a:rect l="l" t="t" r="r" b="b"/>
              <a:pathLst>
                <a:path w="156" h="60" extrusionOk="0">
                  <a:moveTo>
                    <a:pt x="108" y="0"/>
                  </a:moveTo>
                  <a:cubicBezTo>
                    <a:pt x="60" y="24"/>
                    <a:pt x="37" y="48"/>
                    <a:pt x="1" y="60"/>
                  </a:cubicBezTo>
                  <a:cubicBezTo>
                    <a:pt x="60" y="60"/>
                    <a:pt x="108" y="48"/>
                    <a:pt x="156" y="48"/>
                  </a:cubicBezTo>
                  <a:cubicBezTo>
                    <a:pt x="132" y="36"/>
                    <a:pt x="120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2"/>
            <p:cNvSpPr/>
            <p:nvPr/>
          </p:nvSpPr>
          <p:spPr>
            <a:xfrm>
              <a:off x="5962925" y="299305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4" y="1"/>
                  </a:moveTo>
                  <a:lnTo>
                    <a:pt x="144" y="1"/>
                  </a:lnTo>
                  <a:cubicBezTo>
                    <a:pt x="96" y="48"/>
                    <a:pt x="37" y="96"/>
                    <a:pt x="1" y="132"/>
                  </a:cubicBezTo>
                  <a:cubicBezTo>
                    <a:pt x="60" y="96"/>
                    <a:pt x="96" y="48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2"/>
            <p:cNvSpPr/>
            <p:nvPr/>
          </p:nvSpPr>
          <p:spPr>
            <a:xfrm>
              <a:off x="5998950" y="2991475"/>
              <a:ext cx="3600" cy="1600"/>
            </a:xfrm>
            <a:custGeom>
              <a:avLst/>
              <a:gdLst/>
              <a:ahLst/>
              <a:cxnLst/>
              <a:rect l="l" t="t" r="r" b="b"/>
              <a:pathLst>
                <a:path w="144" h="64" extrusionOk="0">
                  <a:moveTo>
                    <a:pt x="76" y="0"/>
                  </a:moveTo>
                  <a:cubicBezTo>
                    <a:pt x="40" y="0"/>
                    <a:pt x="10" y="18"/>
                    <a:pt x="1" y="64"/>
                  </a:cubicBezTo>
                  <a:lnTo>
                    <a:pt x="143" y="64"/>
                  </a:lnTo>
                  <a:cubicBezTo>
                    <a:pt x="132" y="52"/>
                    <a:pt x="120" y="28"/>
                    <a:pt x="108" y="4"/>
                  </a:cubicBezTo>
                  <a:cubicBezTo>
                    <a:pt x="97" y="2"/>
                    <a:pt x="86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2"/>
            <p:cNvSpPr/>
            <p:nvPr/>
          </p:nvSpPr>
          <p:spPr>
            <a:xfrm>
              <a:off x="5943875" y="2982650"/>
              <a:ext cx="4800" cy="4175"/>
            </a:xfrm>
            <a:custGeom>
              <a:avLst/>
              <a:gdLst/>
              <a:ahLst/>
              <a:cxnLst/>
              <a:rect l="l" t="t" r="r" b="b"/>
              <a:pathLst>
                <a:path w="192" h="167" extrusionOk="0">
                  <a:moveTo>
                    <a:pt x="25" y="0"/>
                  </a:moveTo>
                  <a:cubicBezTo>
                    <a:pt x="25" y="36"/>
                    <a:pt x="13" y="60"/>
                    <a:pt x="1" y="95"/>
                  </a:cubicBezTo>
                  <a:lnTo>
                    <a:pt x="72" y="167"/>
                  </a:lnTo>
                  <a:cubicBezTo>
                    <a:pt x="120" y="155"/>
                    <a:pt x="144" y="155"/>
                    <a:pt x="180" y="143"/>
                  </a:cubicBezTo>
                  <a:lnTo>
                    <a:pt x="191" y="119"/>
                  </a:lnTo>
                  <a:cubicBezTo>
                    <a:pt x="144" y="83"/>
                    <a:pt x="84" y="48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2"/>
            <p:cNvSpPr/>
            <p:nvPr/>
          </p:nvSpPr>
          <p:spPr>
            <a:xfrm>
              <a:off x="5940600" y="2982650"/>
              <a:ext cx="4500" cy="4175"/>
            </a:xfrm>
            <a:custGeom>
              <a:avLst/>
              <a:gdLst/>
              <a:ahLst/>
              <a:cxnLst/>
              <a:rect l="l" t="t" r="r" b="b"/>
              <a:pathLst>
                <a:path w="180" h="167" extrusionOk="0">
                  <a:moveTo>
                    <a:pt x="60" y="0"/>
                  </a:moveTo>
                  <a:cubicBezTo>
                    <a:pt x="25" y="36"/>
                    <a:pt x="13" y="60"/>
                    <a:pt x="1" y="95"/>
                  </a:cubicBezTo>
                  <a:cubicBezTo>
                    <a:pt x="13" y="119"/>
                    <a:pt x="37" y="143"/>
                    <a:pt x="72" y="167"/>
                  </a:cubicBezTo>
                  <a:cubicBezTo>
                    <a:pt x="120" y="167"/>
                    <a:pt x="144" y="155"/>
                    <a:pt x="180" y="143"/>
                  </a:cubicBezTo>
                  <a:cubicBezTo>
                    <a:pt x="180" y="95"/>
                    <a:pt x="180" y="48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2"/>
            <p:cNvSpPr/>
            <p:nvPr/>
          </p:nvSpPr>
          <p:spPr>
            <a:xfrm>
              <a:off x="5945075" y="2974600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20" y="1"/>
                  </a:moveTo>
                  <a:cubicBezTo>
                    <a:pt x="72" y="1"/>
                    <a:pt x="36" y="1"/>
                    <a:pt x="1" y="13"/>
                  </a:cubicBezTo>
                  <a:cubicBezTo>
                    <a:pt x="1" y="60"/>
                    <a:pt x="1" y="108"/>
                    <a:pt x="12" y="143"/>
                  </a:cubicBezTo>
                  <a:cubicBezTo>
                    <a:pt x="84" y="132"/>
                    <a:pt x="132" y="72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2"/>
            <p:cNvSpPr/>
            <p:nvPr/>
          </p:nvSpPr>
          <p:spPr>
            <a:xfrm>
              <a:off x="6037950" y="2964850"/>
              <a:ext cx="7750" cy="3525"/>
            </a:xfrm>
            <a:custGeom>
              <a:avLst/>
              <a:gdLst/>
              <a:ahLst/>
              <a:cxnLst/>
              <a:rect l="l" t="t" r="r" b="b"/>
              <a:pathLst>
                <a:path w="310" h="141" extrusionOk="0">
                  <a:moveTo>
                    <a:pt x="207" y="1"/>
                  </a:moveTo>
                  <a:cubicBezTo>
                    <a:pt x="170" y="1"/>
                    <a:pt x="131" y="22"/>
                    <a:pt x="96" y="45"/>
                  </a:cubicBezTo>
                  <a:cubicBezTo>
                    <a:pt x="60" y="57"/>
                    <a:pt x="36" y="105"/>
                    <a:pt x="0" y="141"/>
                  </a:cubicBezTo>
                  <a:cubicBezTo>
                    <a:pt x="48" y="141"/>
                    <a:pt x="96" y="117"/>
                    <a:pt x="131" y="117"/>
                  </a:cubicBezTo>
                  <a:lnTo>
                    <a:pt x="310" y="81"/>
                  </a:lnTo>
                  <a:cubicBezTo>
                    <a:pt x="280" y="22"/>
                    <a:pt x="244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2"/>
            <p:cNvSpPr/>
            <p:nvPr/>
          </p:nvSpPr>
          <p:spPr>
            <a:xfrm>
              <a:off x="6138550" y="2996925"/>
              <a:ext cx="7475" cy="9375"/>
            </a:xfrm>
            <a:custGeom>
              <a:avLst/>
              <a:gdLst/>
              <a:ahLst/>
              <a:cxnLst/>
              <a:rect l="l" t="t" r="r" b="b"/>
              <a:pathLst>
                <a:path w="299" h="375" extrusionOk="0">
                  <a:moveTo>
                    <a:pt x="1" y="1"/>
                  </a:moveTo>
                  <a:cubicBezTo>
                    <a:pt x="24" y="72"/>
                    <a:pt x="48" y="132"/>
                    <a:pt x="84" y="191"/>
                  </a:cubicBezTo>
                  <a:cubicBezTo>
                    <a:pt x="116" y="245"/>
                    <a:pt x="52" y="375"/>
                    <a:pt x="151" y="375"/>
                  </a:cubicBezTo>
                  <a:cubicBezTo>
                    <a:pt x="162" y="375"/>
                    <a:pt x="175" y="373"/>
                    <a:pt x="191" y="370"/>
                  </a:cubicBezTo>
                  <a:cubicBezTo>
                    <a:pt x="298" y="334"/>
                    <a:pt x="274" y="227"/>
                    <a:pt x="298" y="132"/>
                  </a:cubicBezTo>
                  <a:cubicBezTo>
                    <a:pt x="239" y="12"/>
                    <a:pt x="13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2"/>
            <p:cNvSpPr/>
            <p:nvPr/>
          </p:nvSpPr>
          <p:spPr>
            <a:xfrm>
              <a:off x="5520325" y="3601475"/>
              <a:ext cx="19975" cy="8350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07" y="0"/>
                  </a:moveTo>
                  <a:cubicBezTo>
                    <a:pt x="48" y="48"/>
                    <a:pt x="24" y="95"/>
                    <a:pt x="0" y="167"/>
                  </a:cubicBezTo>
                  <a:cubicBezTo>
                    <a:pt x="0" y="226"/>
                    <a:pt x="36" y="286"/>
                    <a:pt x="96" y="310"/>
                  </a:cubicBezTo>
                  <a:cubicBezTo>
                    <a:pt x="334" y="310"/>
                    <a:pt x="560" y="333"/>
                    <a:pt x="798" y="333"/>
                  </a:cubicBezTo>
                  <a:cubicBezTo>
                    <a:pt x="739" y="238"/>
                    <a:pt x="691" y="155"/>
                    <a:pt x="643" y="60"/>
                  </a:cubicBezTo>
                  <a:cubicBezTo>
                    <a:pt x="524" y="48"/>
                    <a:pt x="405" y="48"/>
                    <a:pt x="286" y="36"/>
                  </a:cubicBezTo>
                  <a:cubicBezTo>
                    <a:pt x="215" y="36"/>
                    <a:pt x="155" y="12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2"/>
            <p:cNvSpPr/>
            <p:nvPr/>
          </p:nvSpPr>
          <p:spPr>
            <a:xfrm>
              <a:off x="6020375" y="3660600"/>
              <a:ext cx="47050" cy="3675"/>
            </a:xfrm>
            <a:custGeom>
              <a:avLst/>
              <a:gdLst/>
              <a:ahLst/>
              <a:cxnLst/>
              <a:rect l="l" t="t" r="r" b="b"/>
              <a:pathLst>
                <a:path w="1882" h="147" extrusionOk="0">
                  <a:moveTo>
                    <a:pt x="601" y="1"/>
                  </a:moveTo>
                  <a:cubicBezTo>
                    <a:pt x="401" y="1"/>
                    <a:pt x="200" y="4"/>
                    <a:pt x="1" y="4"/>
                  </a:cubicBezTo>
                  <a:cubicBezTo>
                    <a:pt x="268" y="118"/>
                    <a:pt x="538" y="146"/>
                    <a:pt x="808" y="146"/>
                  </a:cubicBezTo>
                  <a:cubicBezTo>
                    <a:pt x="1089" y="146"/>
                    <a:pt x="1370" y="115"/>
                    <a:pt x="1652" y="115"/>
                  </a:cubicBezTo>
                  <a:cubicBezTo>
                    <a:pt x="1729" y="115"/>
                    <a:pt x="1805" y="118"/>
                    <a:pt x="1882" y="124"/>
                  </a:cubicBezTo>
                  <a:cubicBezTo>
                    <a:pt x="1467" y="18"/>
                    <a:pt x="1034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2"/>
            <p:cNvSpPr/>
            <p:nvPr/>
          </p:nvSpPr>
          <p:spPr>
            <a:xfrm>
              <a:off x="6121000" y="3667175"/>
              <a:ext cx="17575" cy="7325"/>
            </a:xfrm>
            <a:custGeom>
              <a:avLst/>
              <a:gdLst/>
              <a:ahLst/>
              <a:cxnLst/>
              <a:rect l="l" t="t" r="r" b="b"/>
              <a:pathLst>
                <a:path w="703" h="293" extrusionOk="0">
                  <a:moveTo>
                    <a:pt x="225" y="1"/>
                  </a:moveTo>
                  <a:cubicBezTo>
                    <a:pt x="151" y="1"/>
                    <a:pt x="76" y="8"/>
                    <a:pt x="0" y="27"/>
                  </a:cubicBezTo>
                  <a:lnTo>
                    <a:pt x="0" y="265"/>
                  </a:lnTo>
                  <a:cubicBezTo>
                    <a:pt x="125" y="275"/>
                    <a:pt x="258" y="292"/>
                    <a:pt x="393" y="292"/>
                  </a:cubicBezTo>
                  <a:cubicBezTo>
                    <a:pt x="425" y="292"/>
                    <a:pt x="456" y="291"/>
                    <a:pt x="488" y="289"/>
                  </a:cubicBezTo>
                  <a:cubicBezTo>
                    <a:pt x="703" y="277"/>
                    <a:pt x="607" y="146"/>
                    <a:pt x="560" y="39"/>
                  </a:cubicBezTo>
                  <a:cubicBezTo>
                    <a:pt x="445" y="18"/>
                    <a:pt x="33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2"/>
            <p:cNvSpPr/>
            <p:nvPr/>
          </p:nvSpPr>
          <p:spPr>
            <a:xfrm>
              <a:off x="5977225" y="3656600"/>
              <a:ext cx="30675" cy="3975"/>
            </a:xfrm>
            <a:custGeom>
              <a:avLst/>
              <a:gdLst/>
              <a:ahLst/>
              <a:cxnLst/>
              <a:rect l="l" t="t" r="r" b="b"/>
              <a:pathLst>
                <a:path w="1227" h="159" extrusionOk="0">
                  <a:moveTo>
                    <a:pt x="414" y="0"/>
                  </a:moveTo>
                  <a:cubicBezTo>
                    <a:pt x="277" y="0"/>
                    <a:pt x="139" y="6"/>
                    <a:pt x="0" y="10"/>
                  </a:cubicBezTo>
                  <a:cubicBezTo>
                    <a:pt x="176" y="127"/>
                    <a:pt x="359" y="158"/>
                    <a:pt x="544" y="158"/>
                  </a:cubicBezTo>
                  <a:cubicBezTo>
                    <a:pt x="757" y="158"/>
                    <a:pt x="973" y="116"/>
                    <a:pt x="1184" y="116"/>
                  </a:cubicBezTo>
                  <a:cubicBezTo>
                    <a:pt x="1198" y="116"/>
                    <a:pt x="1212" y="116"/>
                    <a:pt x="1227" y="117"/>
                  </a:cubicBezTo>
                  <a:cubicBezTo>
                    <a:pt x="957" y="22"/>
                    <a:pt x="687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2"/>
            <p:cNvSpPr/>
            <p:nvPr/>
          </p:nvSpPr>
          <p:spPr>
            <a:xfrm>
              <a:off x="5934650" y="3653550"/>
              <a:ext cx="15500" cy="3000"/>
            </a:xfrm>
            <a:custGeom>
              <a:avLst/>
              <a:gdLst/>
              <a:ahLst/>
              <a:cxnLst/>
              <a:rect l="l" t="t" r="r" b="b"/>
              <a:pathLst>
                <a:path w="620" h="120" extrusionOk="0">
                  <a:moveTo>
                    <a:pt x="1" y="1"/>
                  </a:moveTo>
                  <a:lnTo>
                    <a:pt x="1" y="120"/>
                  </a:lnTo>
                  <a:cubicBezTo>
                    <a:pt x="203" y="120"/>
                    <a:pt x="418" y="108"/>
                    <a:pt x="620" y="108"/>
                  </a:cubicBezTo>
                  <a:cubicBezTo>
                    <a:pt x="429" y="1"/>
                    <a:pt x="203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2"/>
            <p:cNvSpPr/>
            <p:nvPr/>
          </p:nvSpPr>
          <p:spPr>
            <a:xfrm>
              <a:off x="6013525" y="3659975"/>
              <a:ext cx="3300" cy="1950"/>
            </a:xfrm>
            <a:custGeom>
              <a:avLst/>
              <a:gdLst/>
              <a:ahLst/>
              <a:cxnLst/>
              <a:rect l="l" t="t" r="r" b="b"/>
              <a:pathLst>
                <a:path w="132" h="78" extrusionOk="0">
                  <a:moveTo>
                    <a:pt x="55" y="1"/>
                  </a:moveTo>
                  <a:cubicBezTo>
                    <a:pt x="35" y="1"/>
                    <a:pt x="17" y="7"/>
                    <a:pt x="1" y="18"/>
                  </a:cubicBezTo>
                  <a:cubicBezTo>
                    <a:pt x="1" y="41"/>
                    <a:pt x="25" y="77"/>
                    <a:pt x="25" y="77"/>
                  </a:cubicBezTo>
                  <a:cubicBezTo>
                    <a:pt x="61" y="53"/>
                    <a:pt x="96" y="41"/>
                    <a:pt x="132" y="29"/>
                  </a:cubicBezTo>
                  <a:cubicBezTo>
                    <a:pt x="106" y="10"/>
                    <a:pt x="80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2"/>
            <p:cNvSpPr/>
            <p:nvPr/>
          </p:nvSpPr>
          <p:spPr>
            <a:xfrm>
              <a:off x="5506925" y="3605075"/>
              <a:ext cx="15500" cy="8325"/>
            </a:xfrm>
            <a:custGeom>
              <a:avLst/>
              <a:gdLst/>
              <a:ahLst/>
              <a:cxnLst/>
              <a:rect l="l" t="t" r="r" b="b"/>
              <a:pathLst>
                <a:path w="620" h="333" extrusionOk="0">
                  <a:moveTo>
                    <a:pt x="450" y="0"/>
                  </a:moveTo>
                  <a:cubicBezTo>
                    <a:pt x="399" y="0"/>
                    <a:pt x="347" y="28"/>
                    <a:pt x="298" y="70"/>
                  </a:cubicBezTo>
                  <a:cubicBezTo>
                    <a:pt x="227" y="189"/>
                    <a:pt x="108" y="166"/>
                    <a:pt x="1" y="201"/>
                  </a:cubicBezTo>
                  <a:cubicBezTo>
                    <a:pt x="1" y="249"/>
                    <a:pt x="24" y="285"/>
                    <a:pt x="36" y="320"/>
                  </a:cubicBezTo>
                  <a:cubicBezTo>
                    <a:pt x="167" y="320"/>
                    <a:pt x="322" y="332"/>
                    <a:pt x="453" y="332"/>
                  </a:cubicBezTo>
                  <a:cubicBezTo>
                    <a:pt x="513" y="285"/>
                    <a:pt x="560" y="225"/>
                    <a:pt x="620" y="166"/>
                  </a:cubicBezTo>
                  <a:cubicBezTo>
                    <a:pt x="620" y="142"/>
                    <a:pt x="596" y="106"/>
                    <a:pt x="584" y="82"/>
                  </a:cubicBezTo>
                  <a:cubicBezTo>
                    <a:pt x="543" y="25"/>
                    <a:pt x="497" y="0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2"/>
            <p:cNvSpPr/>
            <p:nvPr/>
          </p:nvSpPr>
          <p:spPr>
            <a:xfrm>
              <a:off x="6060875" y="3469625"/>
              <a:ext cx="107775" cy="16050"/>
            </a:xfrm>
            <a:custGeom>
              <a:avLst/>
              <a:gdLst/>
              <a:ahLst/>
              <a:cxnLst/>
              <a:rect l="l" t="t" r="r" b="b"/>
              <a:pathLst>
                <a:path w="4311" h="642" extrusionOk="0">
                  <a:moveTo>
                    <a:pt x="3355" y="1"/>
                  </a:moveTo>
                  <a:cubicBezTo>
                    <a:pt x="2267" y="1"/>
                    <a:pt x="1186" y="156"/>
                    <a:pt x="95" y="166"/>
                  </a:cubicBezTo>
                  <a:cubicBezTo>
                    <a:pt x="0" y="274"/>
                    <a:pt x="24" y="393"/>
                    <a:pt x="107" y="500"/>
                  </a:cubicBezTo>
                  <a:cubicBezTo>
                    <a:pt x="297" y="616"/>
                    <a:pt x="500" y="641"/>
                    <a:pt x="708" y="641"/>
                  </a:cubicBezTo>
                  <a:cubicBezTo>
                    <a:pt x="862" y="641"/>
                    <a:pt x="1019" y="627"/>
                    <a:pt x="1175" y="627"/>
                  </a:cubicBezTo>
                  <a:cubicBezTo>
                    <a:pt x="1216" y="627"/>
                    <a:pt x="1257" y="628"/>
                    <a:pt x="1298" y="631"/>
                  </a:cubicBezTo>
                  <a:lnTo>
                    <a:pt x="1893" y="631"/>
                  </a:lnTo>
                  <a:cubicBezTo>
                    <a:pt x="2131" y="631"/>
                    <a:pt x="2369" y="619"/>
                    <a:pt x="2548" y="440"/>
                  </a:cubicBezTo>
                  <a:cubicBezTo>
                    <a:pt x="2822" y="404"/>
                    <a:pt x="3108" y="369"/>
                    <a:pt x="3370" y="333"/>
                  </a:cubicBezTo>
                  <a:cubicBezTo>
                    <a:pt x="3491" y="371"/>
                    <a:pt x="3616" y="382"/>
                    <a:pt x="3739" y="382"/>
                  </a:cubicBezTo>
                  <a:cubicBezTo>
                    <a:pt x="3845" y="382"/>
                    <a:pt x="3949" y="374"/>
                    <a:pt x="4048" y="369"/>
                  </a:cubicBezTo>
                  <a:cubicBezTo>
                    <a:pt x="4310" y="35"/>
                    <a:pt x="3870" y="154"/>
                    <a:pt x="3834" y="12"/>
                  </a:cubicBezTo>
                  <a:cubicBezTo>
                    <a:pt x="3674" y="4"/>
                    <a:pt x="3515" y="1"/>
                    <a:pt x="3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2"/>
            <p:cNvSpPr/>
            <p:nvPr/>
          </p:nvSpPr>
          <p:spPr>
            <a:xfrm>
              <a:off x="5965025" y="3470225"/>
              <a:ext cx="98550" cy="15175"/>
            </a:xfrm>
            <a:custGeom>
              <a:avLst/>
              <a:gdLst/>
              <a:ahLst/>
              <a:cxnLst/>
              <a:rect l="l" t="t" r="r" b="b"/>
              <a:pathLst>
                <a:path w="3942" h="607" extrusionOk="0">
                  <a:moveTo>
                    <a:pt x="408" y="1"/>
                  </a:moveTo>
                  <a:cubicBezTo>
                    <a:pt x="302" y="1"/>
                    <a:pt x="195" y="10"/>
                    <a:pt x="84" y="23"/>
                  </a:cubicBezTo>
                  <a:cubicBezTo>
                    <a:pt x="0" y="107"/>
                    <a:pt x="0" y="190"/>
                    <a:pt x="48" y="297"/>
                  </a:cubicBezTo>
                  <a:cubicBezTo>
                    <a:pt x="84" y="357"/>
                    <a:pt x="143" y="380"/>
                    <a:pt x="203" y="416"/>
                  </a:cubicBezTo>
                  <a:cubicBezTo>
                    <a:pt x="346" y="464"/>
                    <a:pt x="477" y="464"/>
                    <a:pt x="607" y="476"/>
                  </a:cubicBezTo>
                  <a:lnTo>
                    <a:pt x="2310" y="476"/>
                  </a:lnTo>
                  <a:cubicBezTo>
                    <a:pt x="2382" y="488"/>
                    <a:pt x="2441" y="488"/>
                    <a:pt x="2512" y="488"/>
                  </a:cubicBezTo>
                  <a:cubicBezTo>
                    <a:pt x="2774" y="523"/>
                    <a:pt x="2989" y="607"/>
                    <a:pt x="3251" y="607"/>
                  </a:cubicBezTo>
                  <a:cubicBezTo>
                    <a:pt x="3346" y="607"/>
                    <a:pt x="3465" y="607"/>
                    <a:pt x="3572" y="595"/>
                  </a:cubicBezTo>
                  <a:cubicBezTo>
                    <a:pt x="3727" y="583"/>
                    <a:pt x="3858" y="547"/>
                    <a:pt x="3941" y="404"/>
                  </a:cubicBezTo>
                  <a:lnTo>
                    <a:pt x="3941" y="142"/>
                  </a:lnTo>
                  <a:cubicBezTo>
                    <a:pt x="3411" y="95"/>
                    <a:pt x="2881" y="3"/>
                    <a:pt x="2363" y="3"/>
                  </a:cubicBezTo>
                  <a:cubicBezTo>
                    <a:pt x="2229" y="3"/>
                    <a:pt x="2097" y="9"/>
                    <a:pt x="1965" y="23"/>
                  </a:cubicBezTo>
                  <a:cubicBezTo>
                    <a:pt x="1750" y="71"/>
                    <a:pt x="1536" y="95"/>
                    <a:pt x="1320" y="95"/>
                  </a:cubicBezTo>
                  <a:cubicBezTo>
                    <a:pt x="1105" y="95"/>
                    <a:pt x="887" y="71"/>
                    <a:pt x="667" y="23"/>
                  </a:cubicBezTo>
                  <a:cubicBezTo>
                    <a:pt x="581" y="7"/>
                    <a:pt x="495" y="1"/>
                    <a:pt x="4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2"/>
            <p:cNvSpPr/>
            <p:nvPr/>
          </p:nvSpPr>
          <p:spPr>
            <a:xfrm>
              <a:off x="5851900" y="3463350"/>
              <a:ext cx="94975" cy="16325"/>
            </a:xfrm>
            <a:custGeom>
              <a:avLst/>
              <a:gdLst/>
              <a:ahLst/>
              <a:cxnLst/>
              <a:rect l="l" t="t" r="r" b="b"/>
              <a:pathLst>
                <a:path w="3799" h="653" extrusionOk="0">
                  <a:moveTo>
                    <a:pt x="132" y="1"/>
                  </a:moveTo>
                  <a:cubicBezTo>
                    <a:pt x="96" y="84"/>
                    <a:pt x="49" y="167"/>
                    <a:pt x="1" y="263"/>
                  </a:cubicBezTo>
                  <a:cubicBezTo>
                    <a:pt x="156" y="465"/>
                    <a:pt x="370" y="513"/>
                    <a:pt x="584" y="572"/>
                  </a:cubicBezTo>
                  <a:cubicBezTo>
                    <a:pt x="846" y="608"/>
                    <a:pt x="1108" y="596"/>
                    <a:pt x="1370" y="608"/>
                  </a:cubicBezTo>
                  <a:lnTo>
                    <a:pt x="2025" y="608"/>
                  </a:lnTo>
                  <a:cubicBezTo>
                    <a:pt x="2126" y="613"/>
                    <a:pt x="2229" y="615"/>
                    <a:pt x="2331" y="615"/>
                  </a:cubicBezTo>
                  <a:cubicBezTo>
                    <a:pt x="2472" y="615"/>
                    <a:pt x="2614" y="612"/>
                    <a:pt x="2754" y="612"/>
                  </a:cubicBezTo>
                  <a:cubicBezTo>
                    <a:pt x="2942" y="612"/>
                    <a:pt x="3129" y="618"/>
                    <a:pt x="3311" y="644"/>
                  </a:cubicBezTo>
                  <a:cubicBezTo>
                    <a:pt x="3341" y="650"/>
                    <a:pt x="3373" y="652"/>
                    <a:pt x="3408" y="652"/>
                  </a:cubicBezTo>
                  <a:cubicBezTo>
                    <a:pt x="3442" y="652"/>
                    <a:pt x="3478" y="650"/>
                    <a:pt x="3513" y="644"/>
                  </a:cubicBezTo>
                  <a:cubicBezTo>
                    <a:pt x="3632" y="632"/>
                    <a:pt x="3704" y="548"/>
                    <a:pt x="3763" y="465"/>
                  </a:cubicBezTo>
                  <a:cubicBezTo>
                    <a:pt x="3799" y="394"/>
                    <a:pt x="3787" y="334"/>
                    <a:pt x="3739" y="274"/>
                  </a:cubicBezTo>
                  <a:cubicBezTo>
                    <a:pt x="3586" y="221"/>
                    <a:pt x="3430" y="207"/>
                    <a:pt x="3275" y="207"/>
                  </a:cubicBezTo>
                  <a:cubicBezTo>
                    <a:pt x="3104" y="207"/>
                    <a:pt x="2934" y="223"/>
                    <a:pt x="2764" y="223"/>
                  </a:cubicBezTo>
                  <a:cubicBezTo>
                    <a:pt x="2608" y="223"/>
                    <a:pt x="2453" y="209"/>
                    <a:pt x="2299" y="155"/>
                  </a:cubicBezTo>
                  <a:cubicBezTo>
                    <a:pt x="1584" y="96"/>
                    <a:pt x="846" y="48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2"/>
            <p:cNvSpPr/>
            <p:nvPr/>
          </p:nvSpPr>
          <p:spPr>
            <a:xfrm>
              <a:off x="5858750" y="3437475"/>
              <a:ext cx="55400" cy="15000"/>
            </a:xfrm>
            <a:custGeom>
              <a:avLst/>
              <a:gdLst/>
              <a:ahLst/>
              <a:cxnLst/>
              <a:rect l="l" t="t" r="r" b="b"/>
              <a:pathLst>
                <a:path w="2216" h="600" extrusionOk="0">
                  <a:moveTo>
                    <a:pt x="341" y="1"/>
                  </a:moveTo>
                  <a:cubicBezTo>
                    <a:pt x="233" y="1"/>
                    <a:pt x="123" y="8"/>
                    <a:pt x="13" y="24"/>
                  </a:cubicBezTo>
                  <a:cubicBezTo>
                    <a:pt x="1" y="345"/>
                    <a:pt x="358" y="226"/>
                    <a:pt x="441" y="428"/>
                  </a:cubicBezTo>
                  <a:cubicBezTo>
                    <a:pt x="485" y="424"/>
                    <a:pt x="528" y="421"/>
                    <a:pt x="571" y="421"/>
                  </a:cubicBezTo>
                  <a:cubicBezTo>
                    <a:pt x="961" y="421"/>
                    <a:pt x="1341" y="600"/>
                    <a:pt x="1734" y="600"/>
                  </a:cubicBezTo>
                  <a:cubicBezTo>
                    <a:pt x="1834" y="600"/>
                    <a:pt x="1935" y="588"/>
                    <a:pt x="2037" y="559"/>
                  </a:cubicBezTo>
                  <a:cubicBezTo>
                    <a:pt x="2144" y="524"/>
                    <a:pt x="2215" y="464"/>
                    <a:pt x="2168" y="321"/>
                  </a:cubicBezTo>
                  <a:cubicBezTo>
                    <a:pt x="1930" y="297"/>
                    <a:pt x="1691" y="262"/>
                    <a:pt x="1465" y="190"/>
                  </a:cubicBezTo>
                  <a:cubicBezTo>
                    <a:pt x="1094" y="88"/>
                    <a:pt x="723" y="1"/>
                    <a:pt x="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2"/>
            <p:cNvSpPr/>
            <p:nvPr/>
          </p:nvSpPr>
          <p:spPr>
            <a:xfrm>
              <a:off x="6156700" y="3466925"/>
              <a:ext cx="47350" cy="13425"/>
            </a:xfrm>
            <a:custGeom>
              <a:avLst/>
              <a:gdLst/>
              <a:ahLst/>
              <a:cxnLst/>
              <a:rect l="l" t="t" r="r" b="b"/>
              <a:pathLst>
                <a:path w="1894" h="537" extrusionOk="0">
                  <a:moveTo>
                    <a:pt x="1573" y="1"/>
                  </a:moveTo>
                  <a:cubicBezTo>
                    <a:pt x="1513" y="24"/>
                    <a:pt x="1477" y="72"/>
                    <a:pt x="1430" y="96"/>
                  </a:cubicBezTo>
                  <a:cubicBezTo>
                    <a:pt x="1396" y="98"/>
                    <a:pt x="1363" y="98"/>
                    <a:pt x="1330" y="98"/>
                  </a:cubicBezTo>
                  <a:cubicBezTo>
                    <a:pt x="1051" y="98"/>
                    <a:pt x="780" y="42"/>
                    <a:pt x="508" y="42"/>
                  </a:cubicBezTo>
                  <a:cubicBezTo>
                    <a:pt x="375" y="42"/>
                    <a:pt x="242" y="56"/>
                    <a:pt x="108" y="96"/>
                  </a:cubicBezTo>
                  <a:cubicBezTo>
                    <a:pt x="91" y="91"/>
                    <a:pt x="75" y="89"/>
                    <a:pt x="61" y="89"/>
                  </a:cubicBezTo>
                  <a:cubicBezTo>
                    <a:pt x="36" y="89"/>
                    <a:pt x="16" y="97"/>
                    <a:pt x="1" y="120"/>
                  </a:cubicBezTo>
                  <a:cubicBezTo>
                    <a:pt x="84" y="215"/>
                    <a:pt x="191" y="310"/>
                    <a:pt x="287" y="393"/>
                  </a:cubicBezTo>
                  <a:cubicBezTo>
                    <a:pt x="403" y="474"/>
                    <a:pt x="527" y="494"/>
                    <a:pt x="655" y="494"/>
                  </a:cubicBezTo>
                  <a:cubicBezTo>
                    <a:pt x="783" y="494"/>
                    <a:pt x="914" y="474"/>
                    <a:pt x="1043" y="474"/>
                  </a:cubicBezTo>
                  <a:cubicBezTo>
                    <a:pt x="1130" y="474"/>
                    <a:pt x="1215" y="483"/>
                    <a:pt x="1299" y="512"/>
                  </a:cubicBezTo>
                  <a:cubicBezTo>
                    <a:pt x="1382" y="512"/>
                    <a:pt x="1489" y="536"/>
                    <a:pt x="1573" y="536"/>
                  </a:cubicBezTo>
                  <a:cubicBezTo>
                    <a:pt x="1751" y="441"/>
                    <a:pt x="1894" y="334"/>
                    <a:pt x="1727" y="131"/>
                  </a:cubicBezTo>
                  <a:cubicBezTo>
                    <a:pt x="1680" y="84"/>
                    <a:pt x="1620" y="36"/>
                    <a:pt x="1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2"/>
            <p:cNvSpPr/>
            <p:nvPr/>
          </p:nvSpPr>
          <p:spPr>
            <a:xfrm>
              <a:off x="5909350" y="3444325"/>
              <a:ext cx="31575" cy="9175"/>
            </a:xfrm>
            <a:custGeom>
              <a:avLst/>
              <a:gdLst/>
              <a:ahLst/>
              <a:cxnLst/>
              <a:rect l="l" t="t" r="r" b="b"/>
              <a:pathLst>
                <a:path w="1263" h="367" extrusionOk="0">
                  <a:moveTo>
                    <a:pt x="594" y="1"/>
                  </a:moveTo>
                  <a:cubicBezTo>
                    <a:pt x="438" y="1"/>
                    <a:pt x="283" y="13"/>
                    <a:pt x="132" y="47"/>
                  </a:cubicBezTo>
                  <a:cubicBezTo>
                    <a:pt x="84" y="131"/>
                    <a:pt x="37" y="214"/>
                    <a:pt x="1" y="285"/>
                  </a:cubicBezTo>
                  <a:cubicBezTo>
                    <a:pt x="96" y="285"/>
                    <a:pt x="191" y="285"/>
                    <a:pt x="275" y="309"/>
                  </a:cubicBezTo>
                  <a:cubicBezTo>
                    <a:pt x="298" y="291"/>
                    <a:pt x="322" y="282"/>
                    <a:pt x="346" y="282"/>
                  </a:cubicBezTo>
                  <a:cubicBezTo>
                    <a:pt x="370" y="282"/>
                    <a:pt x="394" y="291"/>
                    <a:pt x="418" y="309"/>
                  </a:cubicBezTo>
                  <a:cubicBezTo>
                    <a:pt x="478" y="309"/>
                    <a:pt x="543" y="252"/>
                    <a:pt x="606" y="252"/>
                  </a:cubicBezTo>
                  <a:cubicBezTo>
                    <a:pt x="643" y="252"/>
                    <a:pt x="680" y="272"/>
                    <a:pt x="715" y="333"/>
                  </a:cubicBezTo>
                  <a:cubicBezTo>
                    <a:pt x="736" y="354"/>
                    <a:pt x="761" y="366"/>
                    <a:pt x="789" y="366"/>
                  </a:cubicBezTo>
                  <a:cubicBezTo>
                    <a:pt x="810" y="366"/>
                    <a:pt x="833" y="360"/>
                    <a:pt x="858" y="345"/>
                  </a:cubicBezTo>
                  <a:cubicBezTo>
                    <a:pt x="965" y="333"/>
                    <a:pt x="1049" y="321"/>
                    <a:pt x="1144" y="309"/>
                  </a:cubicBezTo>
                  <a:cubicBezTo>
                    <a:pt x="1168" y="214"/>
                    <a:pt x="1215" y="143"/>
                    <a:pt x="1263" y="47"/>
                  </a:cubicBezTo>
                  <a:cubicBezTo>
                    <a:pt x="1045" y="26"/>
                    <a:pt x="819" y="1"/>
                    <a:pt x="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2"/>
            <p:cNvSpPr/>
            <p:nvPr/>
          </p:nvSpPr>
          <p:spPr>
            <a:xfrm>
              <a:off x="5796250" y="3433475"/>
              <a:ext cx="28900" cy="11575"/>
            </a:xfrm>
            <a:custGeom>
              <a:avLst/>
              <a:gdLst/>
              <a:ahLst/>
              <a:cxnLst/>
              <a:rect l="l" t="t" r="r" b="b"/>
              <a:pathLst>
                <a:path w="1156" h="463" extrusionOk="0">
                  <a:moveTo>
                    <a:pt x="609" y="0"/>
                  </a:moveTo>
                  <a:cubicBezTo>
                    <a:pt x="433" y="0"/>
                    <a:pt x="254" y="46"/>
                    <a:pt x="72" y="53"/>
                  </a:cubicBezTo>
                  <a:cubicBezTo>
                    <a:pt x="0" y="303"/>
                    <a:pt x="274" y="207"/>
                    <a:pt x="346" y="326"/>
                  </a:cubicBezTo>
                  <a:cubicBezTo>
                    <a:pt x="582" y="326"/>
                    <a:pt x="770" y="462"/>
                    <a:pt x="1006" y="462"/>
                  </a:cubicBezTo>
                  <a:cubicBezTo>
                    <a:pt x="1032" y="462"/>
                    <a:pt x="1057" y="461"/>
                    <a:pt x="1084" y="457"/>
                  </a:cubicBezTo>
                  <a:cubicBezTo>
                    <a:pt x="1155" y="350"/>
                    <a:pt x="1155" y="267"/>
                    <a:pt x="1072" y="172"/>
                  </a:cubicBezTo>
                  <a:cubicBezTo>
                    <a:pt x="920" y="37"/>
                    <a:pt x="766" y="0"/>
                    <a:pt x="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2"/>
            <p:cNvSpPr/>
            <p:nvPr/>
          </p:nvSpPr>
          <p:spPr>
            <a:xfrm>
              <a:off x="5835550" y="3434175"/>
              <a:ext cx="23825" cy="12975"/>
            </a:xfrm>
            <a:custGeom>
              <a:avLst/>
              <a:gdLst/>
              <a:ahLst/>
              <a:cxnLst/>
              <a:rect l="l" t="t" r="r" b="b"/>
              <a:pathLst>
                <a:path w="953" h="519" extrusionOk="0">
                  <a:moveTo>
                    <a:pt x="655" y="1"/>
                  </a:moveTo>
                  <a:cubicBezTo>
                    <a:pt x="512" y="46"/>
                    <a:pt x="409" y="225"/>
                    <a:pt x="250" y="225"/>
                  </a:cubicBezTo>
                  <a:cubicBezTo>
                    <a:pt x="198" y="225"/>
                    <a:pt x="139" y="206"/>
                    <a:pt x="71" y="156"/>
                  </a:cubicBezTo>
                  <a:cubicBezTo>
                    <a:pt x="0" y="251"/>
                    <a:pt x="0" y="334"/>
                    <a:pt x="71" y="429"/>
                  </a:cubicBezTo>
                  <a:cubicBezTo>
                    <a:pt x="98" y="425"/>
                    <a:pt x="125" y="423"/>
                    <a:pt x="151" y="423"/>
                  </a:cubicBezTo>
                  <a:cubicBezTo>
                    <a:pt x="341" y="423"/>
                    <a:pt x="526" y="518"/>
                    <a:pt x="713" y="518"/>
                  </a:cubicBezTo>
                  <a:cubicBezTo>
                    <a:pt x="793" y="518"/>
                    <a:pt x="872" y="502"/>
                    <a:pt x="953" y="453"/>
                  </a:cubicBezTo>
                  <a:cubicBezTo>
                    <a:pt x="905" y="334"/>
                    <a:pt x="881" y="239"/>
                    <a:pt x="810" y="132"/>
                  </a:cubicBezTo>
                  <a:cubicBezTo>
                    <a:pt x="750" y="84"/>
                    <a:pt x="703" y="37"/>
                    <a:pt x="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2"/>
            <p:cNvSpPr/>
            <p:nvPr/>
          </p:nvSpPr>
          <p:spPr>
            <a:xfrm>
              <a:off x="5945075" y="3469175"/>
              <a:ext cx="21450" cy="12025"/>
            </a:xfrm>
            <a:custGeom>
              <a:avLst/>
              <a:gdLst/>
              <a:ahLst/>
              <a:cxnLst/>
              <a:rect l="l" t="t" r="r" b="b"/>
              <a:pathLst>
                <a:path w="858" h="481" extrusionOk="0">
                  <a:moveTo>
                    <a:pt x="366" y="0"/>
                  </a:moveTo>
                  <a:cubicBezTo>
                    <a:pt x="249" y="0"/>
                    <a:pt x="132" y="10"/>
                    <a:pt x="12" y="30"/>
                  </a:cubicBezTo>
                  <a:cubicBezTo>
                    <a:pt x="1" y="89"/>
                    <a:pt x="1" y="125"/>
                    <a:pt x="1" y="184"/>
                  </a:cubicBezTo>
                  <a:cubicBezTo>
                    <a:pt x="24" y="303"/>
                    <a:pt x="96" y="387"/>
                    <a:pt x="203" y="422"/>
                  </a:cubicBezTo>
                  <a:cubicBezTo>
                    <a:pt x="300" y="458"/>
                    <a:pt x="397" y="481"/>
                    <a:pt x="492" y="481"/>
                  </a:cubicBezTo>
                  <a:cubicBezTo>
                    <a:pt x="617" y="481"/>
                    <a:pt x="737" y="441"/>
                    <a:pt x="846" y="339"/>
                  </a:cubicBezTo>
                  <a:cubicBezTo>
                    <a:pt x="846" y="244"/>
                    <a:pt x="858" y="149"/>
                    <a:pt x="858" y="53"/>
                  </a:cubicBezTo>
                  <a:cubicBezTo>
                    <a:pt x="691" y="19"/>
                    <a:pt x="529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2"/>
            <p:cNvSpPr/>
            <p:nvPr/>
          </p:nvSpPr>
          <p:spPr>
            <a:xfrm>
              <a:off x="5779275" y="3434475"/>
              <a:ext cx="25925" cy="7775"/>
            </a:xfrm>
            <a:custGeom>
              <a:avLst/>
              <a:gdLst/>
              <a:ahLst/>
              <a:cxnLst/>
              <a:rect l="l" t="t" r="r" b="b"/>
              <a:pathLst>
                <a:path w="1037" h="311" extrusionOk="0">
                  <a:moveTo>
                    <a:pt x="322" y="1"/>
                  </a:moveTo>
                  <a:cubicBezTo>
                    <a:pt x="239" y="108"/>
                    <a:pt x="60" y="25"/>
                    <a:pt x="1" y="167"/>
                  </a:cubicBezTo>
                  <a:cubicBezTo>
                    <a:pt x="188" y="275"/>
                    <a:pt x="380" y="310"/>
                    <a:pt x="575" y="310"/>
                  </a:cubicBezTo>
                  <a:cubicBezTo>
                    <a:pt x="726" y="310"/>
                    <a:pt x="880" y="289"/>
                    <a:pt x="1037" y="263"/>
                  </a:cubicBezTo>
                  <a:cubicBezTo>
                    <a:pt x="929" y="179"/>
                    <a:pt x="834" y="108"/>
                    <a:pt x="751" y="13"/>
                  </a:cubicBezTo>
                  <a:cubicBezTo>
                    <a:pt x="620" y="1"/>
                    <a:pt x="465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2"/>
            <p:cNvSpPr/>
            <p:nvPr/>
          </p:nvSpPr>
          <p:spPr>
            <a:xfrm>
              <a:off x="5909350" y="3466825"/>
              <a:ext cx="36050" cy="3650"/>
            </a:xfrm>
            <a:custGeom>
              <a:avLst/>
              <a:gdLst/>
              <a:ahLst/>
              <a:cxnLst/>
              <a:rect l="l" t="t" r="r" b="b"/>
              <a:pathLst>
                <a:path w="1442" h="146" extrusionOk="0">
                  <a:moveTo>
                    <a:pt x="605" y="0"/>
                  </a:moveTo>
                  <a:cubicBezTo>
                    <a:pt x="446" y="0"/>
                    <a:pt x="287" y="6"/>
                    <a:pt x="127" y="6"/>
                  </a:cubicBezTo>
                  <a:cubicBezTo>
                    <a:pt x="85" y="6"/>
                    <a:pt x="43" y="6"/>
                    <a:pt x="1" y="5"/>
                  </a:cubicBezTo>
                  <a:lnTo>
                    <a:pt x="1" y="5"/>
                  </a:lnTo>
                  <a:cubicBezTo>
                    <a:pt x="205" y="117"/>
                    <a:pt x="421" y="145"/>
                    <a:pt x="641" y="145"/>
                  </a:cubicBezTo>
                  <a:cubicBezTo>
                    <a:pt x="857" y="145"/>
                    <a:pt x="1076" y="118"/>
                    <a:pt x="1290" y="118"/>
                  </a:cubicBezTo>
                  <a:cubicBezTo>
                    <a:pt x="1341" y="118"/>
                    <a:pt x="1391" y="120"/>
                    <a:pt x="1441" y="124"/>
                  </a:cubicBezTo>
                  <a:cubicBezTo>
                    <a:pt x="1169" y="19"/>
                    <a:pt x="889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2"/>
            <p:cNvSpPr/>
            <p:nvPr/>
          </p:nvSpPr>
          <p:spPr>
            <a:xfrm>
              <a:off x="6159400" y="3465725"/>
              <a:ext cx="33050" cy="6800"/>
            </a:xfrm>
            <a:custGeom>
              <a:avLst/>
              <a:gdLst/>
              <a:ahLst/>
              <a:cxnLst/>
              <a:rect l="l" t="t" r="r" b="b"/>
              <a:pathLst>
                <a:path w="1322" h="272" extrusionOk="0">
                  <a:moveTo>
                    <a:pt x="750" y="25"/>
                  </a:moveTo>
                  <a:cubicBezTo>
                    <a:pt x="500" y="84"/>
                    <a:pt x="226" y="1"/>
                    <a:pt x="0" y="144"/>
                  </a:cubicBezTo>
                  <a:cubicBezTo>
                    <a:pt x="111" y="176"/>
                    <a:pt x="226" y="182"/>
                    <a:pt x="343" y="182"/>
                  </a:cubicBezTo>
                  <a:cubicBezTo>
                    <a:pt x="426" y="182"/>
                    <a:pt x="510" y="179"/>
                    <a:pt x="593" y="179"/>
                  </a:cubicBezTo>
                  <a:cubicBezTo>
                    <a:pt x="744" y="179"/>
                    <a:pt x="893" y="190"/>
                    <a:pt x="1036" y="251"/>
                  </a:cubicBezTo>
                  <a:cubicBezTo>
                    <a:pt x="1070" y="265"/>
                    <a:pt x="1103" y="271"/>
                    <a:pt x="1134" y="271"/>
                  </a:cubicBezTo>
                  <a:cubicBezTo>
                    <a:pt x="1212" y="271"/>
                    <a:pt x="1279" y="229"/>
                    <a:pt x="1322" y="144"/>
                  </a:cubicBezTo>
                  <a:cubicBezTo>
                    <a:pt x="1131" y="120"/>
                    <a:pt x="953" y="72"/>
                    <a:pt x="75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2"/>
            <p:cNvSpPr/>
            <p:nvPr/>
          </p:nvSpPr>
          <p:spPr>
            <a:xfrm>
              <a:off x="5981100" y="3470500"/>
              <a:ext cx="32450" cy="3825"/>
            </a:xfrm>
            <a:custGeom>
              <a:avLst/>
              <a:gdLst/>
              <a:ahLst/>
              <a:cxnLst/>
              <a:rect l="l" t="t" r="r" b="b"/>
              <a:pathLst>
                <a:path w="1298" h="153" extrusionOk="0">
                  <a:moveTo>
                    <a:pt x="0" y="0"/>
                  </a:moveTo>
                  <a:cubicBezTo>
                    <a:pt x="208" y="104"/>
                    <a:pt x="416" y="152"/>
                    <a:pt x="626" y="152"/>
                  </a:cubicBezTo>
                  <a:cubicBezTo>
                    <a:pt x="848" y="152"/>
                    <a:pt x="1071" y="98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2"/>
            <p:cNvSpPr/>
            <p:nvPr/>
          </p:nvSpPr>
          <p:spPr>
            <a:xfrm>
              <a:off x="5769450" y="3431800"/>
              <a:ext cx="17900" cy="8275"/>
            </a:xfrm>
            <a:custGeom>
              <a:avLst/>
              <a:gdLst/>
              <a:ahLst/>
              <a:cxnLst/>
              <a:rect l="l" t="t" r="r" b="b"/>
              <a:pathLst>
                <a:path w="716" h="331" extrusionOk="0">
                  <a:moveTo>
                    <a:pt x="132" y="1"/>
                  </a:moveTo>
                  <a:cubicBezTo>
                    <a:pt x="84" y="72"/>
                    <a:pt x="37" y="167"/>
                    <a:pt x="1" y="239"/>
                  </a:cubicBezTo>
                  <a:cubicBezTo>
                    <a:pt x="47" y="308"/>
                    <a:pt x="96" y="330"/>
                    <a:pt x="147" y="330"/>
                  </a:cubicBezTo>
                  <a:cubicBezTo>
                    <a:pt x="228" y="330"/>
                    <a:pt x="313" y="273"/>
                    <a:pt x="394" y="251"/>
                  </a:cubicBezTo>
                  <a:cubicBezTo>
                    <a:pt x="513" y="227"/>
                    <a:pt x="656" y="227"/>
                    <a:pt x="715" y="96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2"/>
            <p:cNvSpPr/>
            <p:nvPr/>
          </p:nvSpPr>
          <p:spPr>
            <a:xfrm>
              <a:off x="5823325" y="3435125"/>
              <a:ext cx="14025" cy="10000"/>
            </a:xfrm>
            <a:custGeom>
              <a:avLst/>
              <a:gdLst/>
              <a:ahLst/>
              <a:cxnLst/>
              <a:rect l="l" t="t" r="r" b="b"/>
              <a:pathLst>
                <a:path w="561" h="400" extrusionOk="0">
                  <a:moveTo>
                    <a:pt x="187" y="0"/>
                  </a:moveTo>
                  <a:cubicBezTo>
                    <a:pt x="126" y="0"/>
                    <a:pt x="64" y="27"/>
                    <a:pt x="1" y="106"/>
                  </a:cubicBezTo>
                  <a:cubicBezTo>
                    <a:pt x="1" y="213"/>
                    <a:pt x="13" y="296"/>
                    <a:pt x="13" y="391"/>
                  </a:cubicBezTo>
                  <a:cubicBezTo>
                    <a:pt x="33" y="396"/>
                    <a:pt x="52" y="399"/>
                    <a:pt x="71" y="399"/>
                  </a:cubicBezTo>
                  <a:cubicBezTo>
                    <a:pt x="98" y="399"/>
                    <a:pt x="123" y="393"/>
                    <a:pt x="144" y="380"/>
                  </a:cubicBezTo>
                  <a:cubicBezTo>
                    <a:pt x="189" y="357"/>
                    <a:pt x="236" y="345"/>
                    <a:pt x="283" y="345"/>
                  </a:cubicBezTo>
                  <a:cubicBezTo>
                    <a:pt x="335" y="345"/>
                    <a:pt x="386" y="360"/>
                    <a:pt x="430" y="391"/>
                  </a:cubicBezTo>
                  <a:cubicBezTo>
                    <a:pt x="461" y="391"/>
                    <a:pt x="493" y="397"/>
                    <a:pt x="521" y="397"/>
                  </a:cubicBezTo>
                  <a:cubicBezTo>
                    <a:pt x="535" y="397"/>
                    <a:pt x="549" y="395"/>
                    <a:pt x="560" y="391"/>
                  </a:cubicBezTo>
                  <a:lnTo>
                    <a:pt x="560" y="118"/>
                  </a:lnTo>
                  <a:cubicBezTo>
                    <a:pt x="433" y="110"/>
                    <a:pt x="311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2"/>
            <p:cNvSpPr/>
            <p:nvPr/>
          </p:nvSpPr>
          <p:spPr>
            <a:xfrm>
              <a:off x="5855775" y="3437150"/>
              <a:ext cx="14900" cy="11050"/>
            </a:xfrm>
            <a:custGeom>
              <a:avLst/>
              <a:gdLst/>
              <a:ahLst/>
              <a:cxnLst/>
              <a:rect l="l" t="t" r="r" b="b"/>
              <a:pathLst>
                <a:path w="596" h="442" extrusionOk="0">
                  <a:moveTo>
                    <a:pt x="1" y="1"/>
                  </a:moveTo>
                  <a:cubicBezTo>
                    <a:pt x="1" y="132"/>
                    <a:pt x="13" y="251"/>
                    <a:pt x="144" y="322"/>
                  </a:cubicBezTo>
                  <a:cubicBezTo>
                    <a:pt x="179" y="334"/>
                    <a:pt x="215" y="334"/>
                    <a:pt x="239" y="334"/>
                  </a:cubicBezTo>
                  <a:cubicBezTo>
                    <a:pt x="310" y="334"/>
                    <a:pt x="346" y="394"/>
                    <a:pt x="417" y="430"/>
                  </a:cubicBezTo>
                  <a:cubicBezTo>
                    <a:pt x="453" y="441"/>
                    <a:pt x="501" y="441"/>
                    <a:pt x="548" y="441"/>
                  </a:cubicBezTo>
                  <a:cubicBezTo>
                    <a:pt x="596" y="108"/>
                    <a:pt x="215" y="215"/>
                    <a:pt x="132" y="37"/>
                  </a:cubicBezTo>
                  <a:cubicBezTo>
                    <a:pt x="84" y="13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2"/>
            <p:cNvSpPr/>
            <p:nvPr/>
          </p:nvSpPr>
          <p:spPr>
            <a:xfrm>
              <a:off x="5737025" y="3441025"/>
              <a:ext cx="10725" cy="3925"/>
            </a:xfrm>
            <a:custGeom>
              <a:avLst/>
              <a:gdLst/>
              <a:ahLst/>
              <a:cxnLst/>
              <a:rect l="l" t="t" r="r" b="b"/>
              <a:pathLst>
                <a:path w="429" h="157" extrusionOk="0">
                  <a:moveTo>
                    <a:pt x="0" y="1"/>
                  </a:moveTo>
                  <a:cubicBezTo>
                    <a:pt x="70" y="106"/>
                    <a:pt x="144" y="157"/>
                    <a:pt x="216" y="157"/>
                  </a:cubicBezTo>
                  <a:cubicBezTo>
                    <a:pt x="290" y="157"/>
                    <a:pt x="362" y="103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2"/>
            <p:cNvSpPr/>
            <p:nvPr/>
          </p:nvSpPr>
          <p:spPr>
            <a:xfrm>
              <a:off x="5826600" y="3442050"/>
              <a:ext cx="7175" cy="2575"/>
            </a:xfrm>
            <a:custGeom>
              <a:avLst/>
              <a:gdLst/>
              <a:ahLst/>
              <a:cxnLst/>
              <a:rect l="l" t="t" r="r" b="b"/>
              <a:pathLst>
                <a:path w="287" h="103" extrusionOk="0">
                  <a:moveTo>
                    <a:pt x="134" y="0"/>
                  </a:moveTo>
                  <a:cubicBezTo>
                    <a:pt x="93" y="0"/>
                    <a:pt x="49" y="25"/>
                    <a:pt x="1" y="79"/>
                  </a:cubicBezTo>
                  <a:cubicBezTo>
                    <a:pt x="108" y="79"/>
                    <a:pt x="191" y="103"/>
                    <a:pt x="287" y="103"/>
                  </a:cubicBezTo>
                  <a:cubicBezTo>
                    <a:pt x="234" y="37"/>
                    <a:pt x="186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2"/>
            <p:cNvSpPr/>
            <p:nvPr/>
          </p:nvSpPr>
          <p:spPr>
            <a:xfrm>
              <a:off x="5981100" y="3455900"/>
              <a:ext cx="3600" cy="2050"/>
            </a:xfrm>
            <a:custGeom>
              <a:avLst/>
              <a:gdLst/>
              <a:ahLst/>
              <a:cxnLst/>
              <a:rect l="l" t="t" r="r" b="b"/>
              <a:pathLst>
                <a:path w="144" h="82" extrusionOk="0">
                  <a:moveTo>
                    <a:pt x="0" y="1"/>
                  </a:moveTo>
                  <a:cubicBezTo>
                    <a:pt x="24" y="55"/>
                    <a:pt x="45" y="81"/>
                    <a:pt x="67" y="81"/>
                  </a:cubicBezTo>
                  <a:cubicBezTo>
                    <a:pt x="89" y="81"/>
                    <a:pt x="113" y="55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2"/>
            <p:cNvSpPr/>
            <p:nvPr/>
          </p:nvSpPr>
          <p:spPr>
            <a:xfrm>
              <a:off x="5916800" y="3450850"/>
              <a:ext cx="3300" cy="1450"/>
            </a:xfrm>
            <a:custGeom>
              <a:avLst/>
              <a:gdLst/>
              <a:ahLst/>
              <a:cxnLst/>
              <a:rect l="l" t="t" r="r" b="b"/>
              <a:pathLst>
                <a:path w="132" h="58" extrusionOk="0">
                  <a:moveTo>
                    <a:pt x="84" y="1"/>
                  </a:moveTo>
                  <a:cubicBezTo>
                    <a:pt x="60" y="1"/>
                    <a:pt x="24" y="24"/>
                    <a:pt x="0" y="48"/>
                  </a:cubicBezTo>
                  <a:cubicBezTo>
                    <a:pt x="18" y="54"/>
                    <a:pt x="39" y="57"/>
                    <a:pt x="61" y="57"/>
                  </a:cubicBezTo>
                  <a:cubicBezTo>
                    <a:pt x="84" y="57"/>
                    <a:pt x="108" y="54"/>
                    <a:pt x="131" y="4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2"/>
            <p:cNvSpPr/>
            <p:nvPr/>
          </p:nvSpPr>
          <p:spPr>
            <a:xfrm>
              <a:off x="5927225" y="3452350"/>
              <a:ext cx="3600" cy="1250"/>
            </a:xfrm>
            <a:custGeom>
              <a:avLst/>
              <a:gdLst/>
              <a:ahLst/>
              <a:cxnLst/>
              <a:rect l="l" t="t" r="r" b="b"/>
              <a:pathLst>
                <a:path w="144" h="50" extrusionOk="0">
                  <a:moveTo>
                    <a:pt x="0" y="0"/>
                  </a:moveTo>
                  <a:cubicBezTo>
                    <a:pt x="11" y="11"/>
                    <a:pt x="21" y="50"/>
                    <a:pt x="24" y="50"/>
                  </a:cubicBezTo>
                  <a:cubicBezTo>
                    <a:pt x="24" y="50"/>
                    <a:pt x="24" y="49"/>
                    <a:pt x="24" y="48"/>
                  </a:cubicBezTo>
                  <a:cubicBezTo>
                    <a:pt x="72" y="48"/>
                    <a:pt x="95" y="24"/>
                    <a:pt x="143" y="12"/>
                  </a:cubicBezTo>
                  <a:cubicBezTo>
                    <a:pt x="95" y="12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2"/>
            <p:cNvSpPr/>
            <p:nvPr/>
          </p:nvSpPr>
          <p:spPr>
            <a:xfrm>
              <a:off x="5862025" y="3445500"/>
              <a:ext cx="4500" cy="2450"/>
            </a:xfrm>
            <a:custGeom>
              <a:avLst/>
              <a:gdLst/>
              <a:ahLst/>
              <a:cxnLst/>
              <a:rect l="l" t="t" r="r" b="b"/>
              <a:pathLst>
                <a:path w="180" h="98" extrusionOk="0">
                  <a:moveTo>
                    <a:pt x="1" y="0"/>
                  </a:moveTo>
                  <a:cubicBezTo>
                    <a:pt x="43" y="54"/>
                    <a:pt x="76" y="97"/>
                    <a:pt x="151" y="97"/>
                  </a:cubicBezTo>
                  <a:cubicBezTo>
                    <a:pt x="160" y="97"/>
                    <a:pt x="169" y="97"/>
                    <a:pt x="179" y="96"/>
                  </a:cubicBezTo>
                  <a:cubicBezTo>
                    <a:pt x="132" y="36"/>
                    <a:pt x="72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2"/>
            <p:cNvSpPr/>
            <p:nvPr/>
          </p:nvSpPr>
          <p:spPr>
            <a:xfrm>
              <a:off x="6080500" y="3484050"/>
              <a:ext cx="90825" cy="20150"/>
            </a:xfrm>
            <a:custGeom>
              <a:avLst/>
              <a:gdLst/>
              <a:ahLst/>
              <a:cxnLst/>
              <a:rect l="l" t="t" r="r" b="b"/>
              <a:pathLst>
                <a:path w="3633" h="806" extrusionOk="0">
                  <a:moveTo>
                    <a:pt x="651" y="0"/>
                  </a:moveTo>
                  <a:cubicBezTo>
                    <a:pt x="479" y="0"/>
                    <a:pt x="306" y="12"/>
                    <a:pt x="132" y="42"/>
                  </a:cubicBezTo>
                  <a:cubicBezTo>
                    <a:pt x="60" y="66"/>
                    <a:pt x="13" y="125"/>
                    <a:pt x="1" y="208"/>
                  </a:cubicBezTo>
                  <a:cubicBezTo>
                    <a:pt x="25" y="339"/>
                    <a:pt x="120" y="387"/>
                    <a:pt x="215" y="411"/>
                  </a:cubicBezTo>
                  <a:cubicBezTo>
                    <a:pt x="358" y="447"/>
                    <a:pt x="477" y="447"/>
                    <a:pt x="608" y="447"/>
                  </a:cubicBezTo>
                  <a:lnTo>
                    <a:pt x="870" y="482"/>
                  </a:lnTo>
                  <a:cubicBezTo>
                    <a:pt x="900" y="494"/>
                    <a:pt x="927" y="500"/>
                    <a:pt x="953" y="500"/>
                  </a:cubicBezTo>
                  <a:cubicBezTo>
                    <a:pt x="980" y="500"/>
                    <a:pt x="1007" y="494"/>
                    <a:pt x="1037" y="482"/>
                  </a:cubicBezTo>
                  <a:cubicBezTo>
                    <a:pt x="1072" y="470"/>
                    <a:pt x="1084" y="459"/>
                    <a:pt x="1108" y="447"/>
                  </a:cubicBezTo>
                  <a:cubicBezTo>
                    <a:pt x="1132" y="423"/>
                    <a:pt x="1148" y="414"/>
                    <a:pt x="1158" y="414"/>
                  </a:cubicBezTo>
                  <a:cubicBezTo>
                    <a:pt x="1192" y="414"/>
                    <a:pt x="1175" y="508"/>
                    <a:pt x="1216" y="508"/>
                  </a:cubicBezTo>
                  <a:cubicBezTo>
                    <a:pt x="1219" y="508"/>
                    <a:pt x="1223" y="508"/>
                    <a:pt x="1227" y="506"/>
                  </a:cubicBezTo>
                  <a:cubicBezTo>
                    <a:pt x="1276" y="520"/>
                    <a:pt x="1321" y="526"/>
                    <a:pt x="1366" y="526"/>
                  </a:cubicBezTo>
                  <a:cubicBezTo>
                    <a:pt x="1398" y="526"/>
                    <a:pt x="1431" y="523"/>
                    <a:pt x="1465" y="518"/>
                  </a:cubicBezTo>
                  <a:cubicBezTo>
                    <a:pt x="1500" y="499"/>
                    <a:pt x="1534" y="491"/>
                    <a:pt x="1566" y="491"/>
                  </a:cubicBezTo>
                  <a:cubicBezTo>
                    <a:pt x="1633" y="491"/>
                    <a:pt x="1695" y="525"/>
                    <a:pt x="1751" y="566"/>
                  </a:cubicBezTo>
                  <a:cubicBezTo>
                    <a:pt x="1977" y="625"/>
                    <a:pt x="2215" y="625"/>
                    <a:pt x="2454" y="661"/>
                  </a:cubicBezTo>
                  <a:cubicBezTo>
                    <a:pt x="2492" y="666"/>
                    <a:pt x="2531" y="667"/>
                    <a:pt x="2569" y="667"/>
                  </a:cubicBezTo>
                  <a:cubicBezTo>
                    <a:pt x="2606" y="667"/>
                    <a:pt x="2642" y="666"/>
                    <a:pt x="2678" y="666"/>
                  </a:cubicBezTo>
                  <a:cubicBezTo>
                    <a:pt x="2780" y="666"/>
                    <a:pt x="2881" y="675"/>
                    <a:pt x="2977" y="744"/>
                  </a:cubicBezTo>
                  <a:cubicBezTo>
                    <a:pt x="3058" y="786"/>
                    <a:pt x="3134" y="806"/>
                    <a:pt x="3204" y="806"/>
                  </a:cubicBezTo>
                  <a:cubicBezTo>
                    <a:pt x="3371" y="806"/>
                    <a:pt x="3508" y="694"/>
                    <a:pt x="3608" y="518"/>
                  </a:cubicBezTo>
                  <a:cubicBezTo>
                    <a:pt x="3608" y="482"/>
                    <a:pt x="3632" y="459"/>
                    <a:pt x="3632" y="423"/>
                  </a:cubicBezTo>
                  <a:cubicBezTo>
                    <a:pt x="3180" y="220"/>
                    <a:pt x="2656" y="387"/>
                    <a:pt x="2204" y="173"/>
                  </a:cubicBezTo>
                  <a:cubicBezTo>
                    <a:pt x="1684" y="110"/>
                    <a:pt x="1172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2"/>
            <p:cNvSpPr/>
            <p:nvPr/>
          </p:nvSpPr>
          <p:spPr>
            <a:xfrm>
              <a:off x="6050150" y="3479725"/>
              <a:ext cx="85450" cy="13125"/>
            </a:xfrm>
            <a:custGeom>
              <a:avLst/>
              <a:gdLst/>
              <a:ahLst/>
              <a:cxnLst/>
              <a:rect l="l" t="t" r="r" b="b"/>
              <a:pathLst>
                <a:path w="3418" h="525" extrusionOk="0">
                  <a:moveTo>
                    <a:pt x="512" y="0"/>
                  </a:moveTo>
                  <a:cubicBezTo>
                    <a:pt x="381" y="24"/>
                    <a:pt x="227" y="36"/>
                    <a:pt x="96" y="48"/>
                  </a:cubicBezTo>
                  <a:cubicBezTo>
                    <a:pt x="0" y="167"/>
                    <a:pt x="12" y="286"/>
                    <a:pt x="120" y="393"/>
                  </a:cubicBezTo>
                  <a:cubicBezTo>
                    <a:pt x="305" y="478"/>
                    <a:pt x="485" y="525"/>
                    <a:pt x="661" y="525"/>
                  </a:cubicBezTo>
                  <a:cubicBezTo>
                    <a:pt x="858" y="525"/>
                    <a:pt x="1050" y="466"/>
                    <a:pt x="1239" y="334"/>
                  </a:cubicBezTo>
                  <a:cubicBezTo>
                    <a:pt x="1333" y="318"/>
                    <a:pt x="1426" y="312"/>
                    <a:pt x="1518" y="312"/>
                  </a:cubicBezTo>
                  <a:cubicBezTo>
                    <a:pt x="1717" y="312"/>
                    <a:pt x="1911" y="338"/>
                    <a:pt x="2108" y="338"/>
                  </a:cubicBezTo>
                  <a:cubicBezTo>
                    <a:pt x="2152" y="338"/>
                    <a:pt x="2195" y="337"/>
                    <a:pt x="2239" y="334"/>
                  </a:cubicBezTo>
                  <a:cubicBezTo>
                    <a:pt x="2269" y="331"/>
                    <a:pt x="2300" y="330"/>
                    <a:pt x="2330" y="330"/>
                  </a:cubicBezTo>
                  <a:cubicBezTo>
                    <a:pt x="2585" y="330"/>
                    <a:pt x="2831" y="415"/>
                    <a:pt x="3078" y="415"/>
                  </a:cubicBezTo>
                  <a:cubicBezTo>
                    <a:pt x="3191" y="415"/>
                    <a:pt x="3304" y="397"/>
                    <a:pt x="3418" y="346"/>
                  </a:cubicBezTo>
                  <a:cubicBezTo>
                    <a:pt x="3263" y="298"/>
                    <a:pt x="3120" y="239"/>
                    <a:pt x="2965" y="179"/>
                  </a:cubicBezTo>
                  <a:cubicBezTo>
                    <a:pt x="2887" y="118"/>
                    <a:pt x="2803" y="103"/>
                    <a:pt x="2717" y="103"/>
                  </a:cubicBezTo>
                  <a:cubicBezTo>
                    <a:pt x="2635" y="103"/>
                    <a:pt x="2551" y="116"/>
                    <a:pt x="2472" y="116"/>
                  </a:cubicBezTo>
                  <a:cubicBezTo>
                    <a:pt x="2392" y="116"/>
                    <a:pt x="2317" y="103"/>
                    <a:pt x="2251" y="48"/>
                  </a:cubicBezTo>
                  <a:cubicBezTo>
                    <a:pt x="2191" y="60"/>
                    <a:pt x="2144" y="60"/>
                    <a:pt x="2084" y="60"/>
                  </a:cubicBezTo>
                  <a:cubicBezTo>
                    <a:pt x="2042" y="90"/>
                    <a:pt x="1998" y="105"/>
                    <a:pt x="1953" y="105"/>
                  </a:cubicBezTo>
                  <a:cubicBezTo>
                    <a:pt x="1908" y="105"/>
                    <a:pt x="1864" y="90"/>
                    <a:pt x="1822" y="60"/>
                  </a:cubicBezTo>
                  <a:cubicBezTo>
                    <a:pt x="1370" y="36"/>
                    <a:pt x="941" y="24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2"/>
            <p:cNvSpPr/>
            <p:nvPr/>
          </p:nvSpPr>
          <p:spPr>
            <a:xfrm>
              <a:off x="6170400" y="3494300"/>
              <a:ext cx="63725" cy="17075"/>
            </a:xfrm>
            <a:custGeom>
              <a:avLst/>
              <a:gdLst/>
              <a:ahLst/>
              <a:cxnLst/>
              <a:rect l="l" t="t" r="r" b="b"/>
              <a:pathLst>
                <a:path w="2549" h="683" extrusionOk="0">
                  <a:moveTo>
                    <a:pt x="387" y="0"/>
                  </a:moveTo>
                  <a:cubicBezTo>
                    <a:pt x="271" y="0"/>
                    <a:pt x="154" y="4"/>
                    <a:pt x="36" y="13"/>
                  </a:cubicBezTo>
                  <a:cubicBezTo>
                    <a:pt x="12" y="49"/>
                    <a:pt x="12" y="60"/>
                    <a:pt x="1" y="96"/>
                  </a:cubicBezTo>
                  <a:cubicBezTo>
                    <a:pt x="132" y="429"/>
                    <a:pt x="465" y="346"/>
                    <a:pt x="715" y="394"/>
                  </a:cubicBezTo>
                  <a:cubicBezTo>
                    <a:pt x="1132" y="477"/>
                    <a:pt x="1560" y="429"/>
                    <a:pt x="1941" y="668"/>
                  </a:cubicBezTo>
                  <a:cubicBezTo>
                    <a:pt x="2031" y="668"/>
                    <a:pt x="2123" y="683"/>
                    <a:pt x="2214" y="683"/>
                  </a:cubicBezTo>
                  <a:cubicBezTo>
                    <a:pt x="2304" y="683"/>
                    <a:pt x="2394" y="668"/>
                    <a:pt x="2477" y="608"/>
                  </a:cubicBezTo>
                  <a:cubicBezTo>
                    <a:pt x="2549" y="477"/>
                    <a:pt x="2441" y="358"/>
                    <a:pt x="2429" y="227"/>
                  </a:cubicBezTo>
                  <a:cubicBezTo>
                    <a:pt x="1757" y="135"/>
                    <a:pt x="1077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2"/>
            <p:cNvSpPr/>
            <p:nvPr/>
          </p:nvSpPr>
          <p:spPr>
            <a:xfrm>
              <a:off x="6145100" y="3476750"/>
              <a:ext cx="44075" cy="4225"/>
            </a:xfrm>
            <a:custGeom>
              <a:avLst/>
              <a:gdLst/>
              <a:ahLst/>
              <a:cxnLst/>
              <a:rect l="l" t="t" r="r" b="b"/>
              <a:pathLst>
                <a:path w="1763" h="169" extrusionOk="0">
                  <a:moveTo>
                    <a:pt x="751" y="0"/>
                  </a:moveTo>
                  <a:cubicBezTo>
                    <a:pt x="489" y="24"/>
                    <a:pt x="239" y="36"/>
                    <a:pt x="1" y="48"/>
                  </a:cubicBezTo>
                  <a:cubicBezTo>
                    <a:pt x="332" y="143"/>
                    <a:pt x="664" y="168"/>
                    <a:pt x="997" y="168"/>
                  </a:cubicBezTo>
                  <a:cubicBezTo>
                    <a:pt x="1251" y="168"/>
                    <a:pt x="1506" y="154"/>
                    <a:pt x="1763" y="143"/>
                  </a:cubicBezTo>
                  <a:cubicBezTo>
                    <a:pt x="1619" y="42"/>
                    <a:pt x="1466" y="22"/>
                    <a:pt x="1312" y="22"/>
                  </a:cubicBezTo>
                  <a:cubicBezTo>
                    <a:pt x="1209" y="22"/>
                    <a:pt x="1105" y="31"/>
                    <a:pt x="1003" y="31"/>
                  </a:cubicBezTo>
                  <a:cubicBezTo>
                    <a:pt x="917" y="31"/>
                    <a:pt x="832" y="25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2"/>
            <p:cNvSpPr/>
            <p:nvPr/>
          </p:nvSpPr>
          <p:spPr>
            <a:xfrm>
              <a:off x="6196000" y="3470400"/>
              <a:ext cx="14500" cy="11400"/>
            </a:xfrm>
            <a:custGeom>
              <a:avLst/>
              <a:gdLst/>
              <a:ahLst/>
              <a:cxnLst/>
              <a:rect l="l" t="t" r="r" b="b"/>
              <a:pathLst>
                <a:path w="580" h="456" extrusionOk="0">
                  <a:moveTo>
                    <a:pt x="260" y="0"/>
                  </a:moveTo>
                  <a:cubicBezTo>
                    <a:pt x="225" y="0"/>
                    <a:pt x="189" y="2"/>
                    <a:pt x="155" y="4"/>
                  </a:cubicBezTo>
                  <a:cubicBezTo>
                    <a:pt x="155" y="159"/>
                    <a:pt x="84" y="290"/>
                    <a:pt x="1" y="409"/>
                  </a:cubicBezTo>
                  <a:cubicBezTo>
                    <a:pt x="6" y="409"/>
                    <a:pt x="12" y="409"/>
                    <a:pt x="19" y="409"/>
                  </a:cubicBezTo>
                  <a:cubicBezTo>
                    <a:pt x="122" y="409"/>
                    <a:pt x="249" y="456"/>
                    <a:pt x="354" y="456"/>
                  </a:cubicBezTo>
                  <a:cubicBezTo>
                    <a:pt x="456" y="456"/>
                    <a:pt x="537" y="412"/>
                    <a:pt x="560" y="243"/>
                  </a:cubicBezTo>
                  <a:cubicBezTo>
                    <a:pt x="580" y="37"/>
                    <a:pt x="423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2"/>
            <p:cNvSpPr/>
            <p:nvPr/>
          </p:nvSpPr>
          <p:spPr>
            <a:xfrm>
              <a:off x="6106400" y="3480050"/>
              <a:ext cx="17900" cy="4750"/>
            </a:xfrm>
            <a:custGeom>
              <a:avLst/>
              <a:gdLst/>
              <a:ahLst/>
              <a:cxnLst/>
              <a:rect l="l" t="t" r="r" b="b"/>
              <a:pathLst>
                <a:path w="716" h="190" extrusionOk="0">
                  <a:moveTo>
                    <a:pt x="378" y="1"/>
                  </a:moveTo>
                  <a:cubicBezTo>
                    <a:pt x="252" y="1"/>
                    <a:pt x="126" y="16"/>
                    <a:pt x="1" y="47"/>
                  </a:cubicBezTo>
                  <a:cubicBezTo>
                    <a:pt x="108" y="166"/>
                    <a:pt x="227" y="190"/>
                    <a:pt x="349" y="190"/>
                  </a:cubicBezTo>
                  <a:cubicBezTo>
                    <a:pt x="430" y="190"/>
                    <a:pt x="513" y="179"/>
                    <a:pt x="594" y="179"/>
                  </a:cubicBezTo>
                  <a:cubicBezTo>
                    <a:pt x="635" y="179"/>
                    <a:pt x="675" y="182"/>
                    <a:pt x="715" y="190"/>
                  </a:cubicBezTo>
                  <a:lnTo>
                    <a:pt x="715" y="35"/>
                  </a:lnTo>
                  <a:cubicBezTo>
                    <a:pt x="603" y="13"/>
                    <a:pt x="490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2"/>
            <p:cNvSpPr/>
            <p:nvPr/>
          </p:nvSpPr>
          <p:spPr>
            <a:xfrm>
              <a:off x="5372375" y="3535075"/>
              <a:ext cx="168800" cy="30700"/>
            </a:xfrm>
            <a:custGeom>
              <a:avLst/>
              <a:gdLst/>
              <a:ahLst/>
              <a:cxnLst/>
              <a:rect l="l" t="t" r="r" b="b"/>
              <a:pathLst>
                <a:path w="6752" h="1228" extrusionOk="0">
                  <a:moveTo>
                    <a:pt x="496" y="0"/>
                  </a:moveTo>
                  <a:cubicBezTo>
                    <a:pt x="46" y="0"/>
                    <a:pt x="38" y="117"/>
                    <a:pt x="1" y="620"/>
                  </a:cubicBezTo>
                  <a:cubicBezTo>
                    <a:pt x="489" y="1227"/>
                    <a:pt x="1251" y="942"/>
                    <a:pt x="1858" y="1168"/>
                  </a:cubicBezTo>
                  <a:cubicBezTo>
                    <a:pt x="2037" y="1168"/>
                    <a:pt x="2215" y="1156"/>
                    <a:pt x="2394" y="1120"/>
                  </a:cubicBezTo>
                  <a:cubicBezTo>
                    <a:pt x="2601" y="1060"/>
                    <a:pt x="2809" y="1043"/>
                    <a:pt x="3012" y="1043"/>
                  </a:cubicBezTo>
                  <a:cubicBezTo>
                    <a:pt x="3088" y="1043"/>
                    <a:pt x="3164" y="1046"/>
                    <a:pt x="3239" y="1049"/>
                  </a:cubicBezTo>
                  <a:cubicBezTo>
                    <a:pt x="3394" y="1028"/>
                    <a:pt x="3566" y="999"/>
                    <a:pt x="3725" y="999"/>
                  </a:cubicBezTo>
                  <a:cubicBezTo>
                    <a:pt x="3750" y="999"/>
                    <a:pt x="3775" y="1000"/>
                    <a:pt x="3799" y="1001"/>
                  </a:cubicBezTo>
                  <a:cubicBezTo>
                    <a:pt x="3870" y="1001"/>
                    <a:pt x="3930" y="1025"/>
                    <a:pt x="3990" y="1025"/>
                  </a:cubicBezTo>
                  <a:cubicBezTo>
                    <a:pt x="4156" y="1049"/>
                    <a:pt x="4311" y="1108"/>
                    <a:pt x="4478" y="1144"/>
                  </a:cubicBezTo>
                  <a:cubicBezTo>
                    <a:pt x="4549" y="1156"/>
                    <a:pt x="4609" y="1168"/>
                    <a:pt x="4692" y="1168"/>
                  </a:cubicBezTo>
                  <a:cubicBezTo>
                    <a:pt x="4877" y="1174"/>
                    <a:pt x="5061" y="1174"/>
                    <a:pt x="5246" y="1174"/>
                  </a:cubicBezTo>
                  <a:cubicBezTo>
                    <a:pt x="5430" y="1174"/>
                    <a:pt x="5615" y="1174"/>
                    <a:pt x="5799" y="1180"/>
                  </a:cubicBezTo>
                  <a:lnTo>
                    <a:pt x="6037" y="1180"/>
                  </a:lnTo>
                  <a:cubicBezTo>
                    <a:pt x="6264" y="1168"/>
                    <a:pt x="6514" y="1204"/>
                    <a:pt x="6692" y="977"/>
                  </a:cubicBezTo>
                  <a:lnTo>
                    <a:pt x="6692" y="846"/>
                  </a:lnTo>
                  <a:cubicBezTo>
                    <a:pt x="6752" y="811"/>
                    <a:pt x="6752" y="763"/>
                    <a:pt x="6728" y="715"/>
                  </a:cubicBezTo>
                  <a:cubicBezTo>
                    <a:pt x="6680" y="680"/>
                    <a:pt x="6633" y="656"/>
                    <a:pt x="6573" y="656"/>
                  </a:cubicBezTo>
                  <a:cubicBezTo>
                    <a:pt x="6549" y="656"/>
                    <a:pt x="6537" y="680"/>
                    <a:pt x="6502" y="692"/>
                  </a:cubicBezTo>
                  <a:cubicBezTo>
                    <a:pt x="6479" y="714"/>
                    <a:pt x="6463" y="723"/>
                    <a:pt x="6450" y="723"/>
                  </a:cubicBezTo>
                  <a:cubicBezTo>
                    <a:pt x="6410" y="723"/>
                    <a:pt x="6416" y="628"/>
                    <a:pt x="6384" y="628"/>
                  </a:cubicBezTo>
                  <a:cubicBezTo>
                    <a:pt x="6380" y="628"/>
                    <a:pt x="6376" y="629"/>
                    <a:pt x="6371" y="632"/>
                  </a:cubicBezTo>
                  <a:cubicBezTo>
                    <a:pt x="6323" y="596"/>
                    <a:pt x="6264" y="584"/>
                    <a:pt x="6204" y="573"/>
                  </a:cubicBezTo>
                  <a:cubicBezTo>
                    <a:pt x="6061" y="537"/>
                    <a:pt x="5906" y="525"/>
                    <a:pt x="5764" y="501"/>
                  </a:cubicBezTo>
                  <a:cubicBezTo>
                    <a:pt x="5704" y="477"/>
                    <a:pt x="5644" y="477"/>
                    <a:pt x="5585" y="477"/>
                  </a:cubicBezTo>
                  <a:cubicBezTo>
                    <a:pt x="5539" y="500"/>
                    <a:pt x="5496" y="511"/>
                    <a:pt x="5456" y="511"/>
                  </a:cubicBezTo>
                  <a:cubicBezTo>
                    <a:pt x="5393" y="511"/>
                    <a:pt x="5338" y="485"/>
                    <a:pt x="5287" y="442"/>
                  </a:cubicBezTo>
                  <a:cubicBezTo>
                    <a:pt x="5121" y="382"/>
                    <a:pt x="4930" y="442"/>
                    <a:pt x="4763" y="358"/>
                  </a:cubicBezTo>
                  <a:cubicBezTo>
                    <a:pt x="4704" y="346"/>
                    <a:pt x="4644" y="334"/>
                    <a:pt x="4585" y="334"/>
                  </a:cubicBezTo>
                  <a:cubicBezTo>
                    <a:pt x="4540" y="341"/>
                    <a:pt x="4498" y="344"/>
                    <a:pt x="4457" y="344"/>
                  </a:cubicBezTo>
                  <a:cubicBezTo>
                    <a:pt x="4346" y="344"/>
                    <a:pt x="4246" y="322"/>
                    <a:pt x="4132" y="287"/>
                  </a:cubicBezTo>
                  <a:cubicBezTo>
                    <a:pt x="4073" y="287"/>
                    <a:pt x="4001" y="275"/>
                    <a:pt x="3942" y="275"/>
                  </a:cubicBezTo>
                  <a:cubicBezTo>
                    <a:pt x="3428" y="235"/>
                    <a:pt x="2930" y="66"/>
                    <a:pt x="2414" y="66"/>
                  </a:cubicBezTo>
                  <a:cubicBezTo>
                    <a:pt x="2321" y="66"/>
                    <a:pt x="2227" y="72"/>
                    <a:pt x="2132" y="84"/>
                  </a:cubicBezTo>
                  <a:cubicBezTo>
                    <a:pt x="2024" y="89"/>
                    <a:pt x="1914" y="93"/>
                    <a:pt x="1804" y="93"/>
                  </a:cubicBezTo>
                  <a:cubicBezTo>
                    <a:pt x="1623" y="93"/>
                    <a:pt x="1441" y="81"/>
                    <a:pt x="1263" y="37"/>
                  </a:cubicBezTo>
                  <a:cubicBezTo>
                    <a:pt x="1192" y="25"/>
                    <a:pt x="1120" y="25"/>
                    <a:pt x="1037" y="25"/>
                  </a:cubicBezTo>
                  <a:cubicBezTo>
                    <a:pt x="808" y="11"/>
                    <a:pt x="632" y="0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2"/>
            <p:cNvSpPr/>
            <p:nvPr/>
          </p:nvSpPr>
          <p:spPr>
            <a:xfrm>
              <a:off x="5732550" y="3580725"/>
              <a:ext cx="100025" cy="18525"/>
            </a:xfrm>
            <a:custGeom>
              <a:avLst/>
              <a:gdLst/>
              <a:ahLst/>
              <a:cxnLst/>
              <a:rect l="l" t="t" r="r" b="b"/>
              <a:pathLst>
                <a:path w="4001" h="741" extrusionOk="0">
                  <a:moveTo>
                    <a:pt x="589" y="0"/>
                  </a:moveTo>
                  <a:cubicBezTo>
                    <a:pt x="501" y="0"/>
                    <a:pt x="411" y="3"/>
                    <a:pt x="322" y="9"/>
                  </a:cubicBezTo>
                  <a:cubicBezTo>
                    <a:pt x="262" y="116"/>
                    <a:pt x="0" y="56"/>
                    <a:pt x="48" y="247"/>
                  </a:cubicBezTo>
                  <a:cubicBezTo>
                    <a:pt x="67" y="368"/>
                    <a:pt x="155" y="376"/>
                    <a:pt x="250" y="376"/>
                  </a:cubicBezTo>
                  <a:cubicBezTo>
                    <a:pt x="266" y="376"/>
                    <a:pt x="281" y="376"/>
                    <a:pt x="297" y="376"/>
                  </a:cubicBezTo>
                  <a:cubicBezTo>
                    <a:pt x="365" y="376"/>
                    <a:pt x="432" y="380"/>
                    <a:pt x="477" y="425"/>
                  </a:cubicBezTo>
                  <a:cubicBezTo>
                    <a:pt x="882" y="485"/>
                    <a:pt x="1263" y="568"/>
                    <a:pt x="1667" y="580"/>
                  </a:cubicBezTo>
                  <a:cubicBezTo>
                    <a:pt x="2260" y="599"/>
                    <a:pt x="2859" y="741"/>
                    <a:pt x="3467" y="741"/>
                  </a:cubicBezTo>
                  <a:cubicBezTo>
                    <a:pt x="3617" y="741"/>
                    <a:pt x="3767" y="732"/>
                    <a:pt x="3918" y="711"/>
                  </a:cubicBezTo>
                  <a:cubicBezTo>
                    <a:pt x="4001" y="628"/>
                    <a:pt x="4001" y="532"/>
                    <a:pt x="3918" y="425"/>
                  </a:cubicBezTo>
                  <a:cubicBezTo>
                    <a:pt x="3653" y="345"/>
                    <a:pt x="3400" y="187"/>
                    <a:pt x="3136" y="187"/>
                  </a:cubicBezTo>
                  <a:cubicBezTo>
                    <a:pt x="3127" y="187"/>
                    <a:pt x="3117" y="187"/>
                    <a:pt x="3108" y="187"/>
                  </a:cubicBezTo>
                  <a:cubicBezTo>
                    <a:pt x="3035" y="191"/>
                    <a:pt x="2962" y="193"/>
                    <a:pt x="2890" y="193"/>
                  </a:cubicBezTo>
                  <a:cubicBezTo>
                    <a:pt x="2116" y="193"/>
                    <a:pt x="1362" y="0"/>
                    <a:pt x="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2"/>
            <p:cNvSpPr/>
            <p:nvPr/>
          </p:nvSpPr>
          <p:spPr>
            <a:xfrm>
              <a:off x="5451275" y="3556525"/>
              <a:ext cx="76125" cy="22925"/>
            </a:xfrm>
            <a:custGeom>
              <a:avLst/>
              <a:gdLst/>
              <a:ahLst/>
              <a:cxnLst/>
              <a:rect l="l" t="t" r="r" b="b"/>
              <a:pathLst>
                <a:path w="3045" h="917" extrusionOk="0">
                  <a:moveTo>
                    <a:pt x="407" y="1"/>
                  </a:moveTo>
                  <a:cubicBezTo>
                    <a:pt x="289" y="1"/>
                    <a:pt x="172" y="20"/>
                    <a:pt x="72" y="107"/>
                  </a:cubicBezTo>
                  <a:cubicBezTo>
                    <a:pt x="0" y="322"/>
                    <a:pt x="560" y="381"/>
                    <a:pt x="226" y="679"/>
                  </a:cubicBezTo>
                  <a:cubicBezTo>
                    <a:pt x="191" y="738"/>
                    <a:pt x="191" y="798"/>
                    <a:pt x="238" y="846"/>
                  </a:cubicBezTo>
                  <a:cubicBezTo>
                    <a:pt x="282" y="883"/>
                    <a:pt x="329" y="901"/>
                    <a:pt x="379" y="901"/>
                  </a:cubicBezTo>
                  <a:cubicBezTo>
                    <a:pt x="424" y="901"/>
                    <a:pt x="473" y="886"/>
                    <a:pt x="524" y="858"/>
                  </a:cubicBezTo>
                  <a:cubicBezTo>
                    <a:pt x="560" y="858"/>
                    <a:pt x="619" y="846"/>
                    <a:pt x="667" y="846"/>
                  </a:cubicBezTo>
                  <a:cubicBezTo>
                    <a:pt x="821" y="902"/>
                    <a:pt x="977" y="917"/>
                    <a:pt x="1134" y="917"/>
                  </a:cubicBezTo>
                  <a:cubicBezTo>
                    <a:pt x="1296" y="917"/>
                    <a:pt x="1459" y="901"/>
                    <a:pt x="1620" y="901"/>
                  </a:cubicBezTo>
                  <a:cubicBezTo>
                    <a:pt x="1663" y="901"/>
                    <a:pt x="1707" y="902"/>
                    <a:pt x="1750" y="905"/>
                  </a:cubicBezTo>
                  <a:cubicBezTo>
                    <a:pt x="1941" y="905"/>
                    <a:pt x="2126" y="900"/>
                    <a:pt x="2309" y="900"/>
                  </a:cubicBezTo>
                  <a:cubicBezTo>
                    <a:pt x="2401" y="900"/>
                    <a:pt x="2492" y="901"/>
                    <a:pt x="2584" y="905"/>
                  </a:cubicBezTo>
                  <a:cubicBezTo>
                    <a:pt x="2621" y="908"/>
                    <a:pt x="2655" y="910"/>
                    <a:pt x="2686" y="910"/>
                  </a:cubicBezTo>
                  <a:cubicBezTo>
                    <a:pt x="3029" y="910"/>
                    <a:pt x="3045" y="733"/>
                    <a:pt x="2881" y="417"/>
                  </a:cubicBezTo>
                  <a:cubicBezTo>
                    <a:pt x="2822" y="310"/>
                    <a:pt x="2750" y="226"/>
                    <a:pt x="2667" y="143"/>
                  </a:cubicBezTo>
                  <a:cubicBezTo>
                    <a:pt x="2227" y="143"/>
                    <a:pt x="1810" y="131"/>
                    <a:pt x="1381" y="131"/>
                  </a:cubicBezTo>
                  <a:cubicBezTo>
                    <a:pt x="1357" y="250"/>
                    <a:pt x="1381" y="357"/>
                    <a:pt x="1393" y="477"/>
                  </a:cubicBezTo>
                  <a:cubicBezTo>
                    <a:pt x="1238" y="429"/>
                    <a:pt x="1334" y="238"/>
                    <a:pt x="1250" y="143"/>
                  </a:cubicBezTo>
                  <a:cubicBezTo>
                    <a:pt x="1119" y="93"/>
                    <a:pt x="1005" y="16"/>
                    <a:pt x="871" y="16"/>
                  </a:cubicBezTo>
                  <a:cubicBezTo>
                    <a:pt x="847" y="16"/>
                    <a:pt x="823" y="19"/>
                    <a:pt x="798" y="24"/>
                  </a:cubicBezTo>
                  <a:cubicBezTo>
                    <a:pt x="762" y="48"/>
                    <a:pt x="738" y="84"/>
                    <a:pt x="774" y="119"/>
                  </a:cubicBezTo>
                  <a:lnTo>
                    <a:pt x="786" y="179"/>
                  </a:lnTo>
                  <a:lnTo>
                    <a:pt x="738" y="143"/>
                  </a:lnTo>
                  <a:cubicBezTo>
                    <a:pt x="714" y="119"/>
                    <a:pt x="703" y="60"/>
                    <a:pt x="679" y="12"/>
                  </a:cubicBezTo>
                  <a:cubicBezTo>
                    <a:pt x="591" y="12"/>
                    <a:pt x="498" y="1"/>
                    <a:pt x="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2"/>
            <p:cNvSpPr/>
            <p:nvPr/>
          </p:nvSpPr>
          <p:spPr>
            <a:xfrm>
              <a:off x="5869475" y="3593200"/>
              <a:ext cx="97350" cy="16625"/>
            </a:xfrm>
            <a:custGeom>
              <a:avLst/>
              <a:gdLst/>
              <a:ahLst/>
              <a:cxnLst/>
              <a:rect l="l" t="t" r="r" b="b"/>
              <a:pathLst>
                <a:path w="3894" h="665" extrusionOk="0">
                  <a:moveTo>
                    <a:pt x="609" y="0"/>
                  </a:moveTo>
                  <a:cubicBezTo>
                    <a:pt x="491" y="0"/>
                    <a:pt x="373" y="18"/>
                    <a:pt x="262" y="45"/>
                  </a:cubicBezTo>
                  <a:cubicBezTo>
                    <a:pt x="0" y="129"/>
                    <a:pt x="167" y="272"/>
                    <a:pt x="286" y="391"/>
                  </a:cubicBezTo>
                  <a:cubicBezTo>
                    <a:pt x="977" y="641"/>
                    <a:pt x="1727" y="522"/>
                    <a:pt x="2441" y="641"/>
                  </a:cubicBezTo>
                  <a:cubicBezTo>
                    <a:pt x="2532" y="572"/>
                    <a:pt x="2623" y="542"/>
                    <a:pt x="2715" y="542"/>
                  </a:cubicBezTo>
                  <a:cubicBezTo>
                    <a:pt x="2816" y="542"/>
                    <a:pt x="2919" y="578"/>
                    <a:pt x="3025" y="641"/>
                  </a:cubicBezTo>
                  <a:lnTo>
                    <a:pt x="3167" y="641"/>
                  </a:lnTo>
                  <a:cubicBezTo>
                    <a:pt x="3197" y="626"/>
                    <a:pt x="3226" y="616"/>
                    <a:pt x="3253" y="616"/>
                  </a:cubicBezTo>
                  <a:cubicBezTo>
                    <a:pt x="3269" y="616"/>
                    <a:pt x="3285" y="620"/>
                    <a:pt x="3298" y="629"/>
                  </a:cubicBezTo>
                  <a:cubicBezTo>
                    <a:pt x="3406" y="641"/>
                    <a:pt x="3501" y="641"/>
                    <a:pt x="3596" y="664"/>
                  </a:cubicBezTo>
                  <a:cubicBezTo>
                    <a:pt x="3703" y="581"/>
                    <a:pt x="3834" y="569"/>
                    <a:pt x="3870" y="426"/>
                  </a:cubicBezTo>
                  <a:cubicBezTo>
                    <a:pt x="3894" y="367"/>
                    <a:pt x="3894" y="307"/>
                    <a:pt x="3858" y="260"/>
                  </a:cubicBezTo>
                  <a:cubicBezTo>
                    <a:pt x="2905" y="200"/>
                    <a:pt x="1965" y="141"/>
                    <a:pt x="1012" y="81"/>
                  </a:cubicBezTo>
                  <a:cubicBezTo>
                    <a:pt x="885" y="24"/>
                    <a:pt x="747" y="0"/>
                    <a:pt x="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2"/>
            <p:cNvSpPr/>
            <p:nvPr/>
          </p:nvSpPr>
          <p:spPr>
            <a:xfrm>
              <a:off x="5749225" y="3553425"/>
              <a:ext cx="86050" cy="18600"/>
            </a:xfrm>
            <a:custGeom>
              <a:avLst/>
              <a:gdLst/>
              <a:ahLst/>
              <a:cxnLst/>
              <a:rect l="l" t="t" r="r" b="b"/>
              <a:pathLst>
                <a:path w="3442" h="744" extrusionOk="0">
                  <a:moveTo>
                    <a:pt x="1333" y="1"/>
                  </a:moveTo>
                  <a:cubicBezTo>
                    <a:pt x="914" y="1"/>
                    <a:pt x="493" y="56"/>
                    <a:pt x="72" y="208"/>
                  </a:cubicBezTo>
                  <a:cubicBezTo>
                    <a:pt x="12" y="315"/>
                    <a:pt x="0" y="422"/>
                    <a:pt x="95" y="529"/>
                  </a:cubicBezTo>
                  <a:cubicBezTo>
                    <a:pt x="792" y="644"/>
                    <a:pt x="1501" y="686"/>
                    <a:pt x="2214" y="686"/>
                  </a:cubicBezTo>
                  <a:cubicBezTo>
                    <a:pt x="2464" y="686"/>
                    <a:pt x="2715" y="681"/>
                    <a:pt x="2965" y="672"/>
                  </a:cubicBezTo>
                  <a:cubicBezTo>
                    <a:pt x="3072" y="529"/>
                    <a:pt x="3441" y="743"/>
                    <a:pt x="3405" y="362"/>
                  </a:cubicBezTo>
                  <a:cubicBezTo>
                    <a:pt x="3346" y="315"/>
                    <a:pt x="3310" y="267"/>
                    <a:pt x="3227" y="243"/>
                  </a:cubicBezTo>
                  <a:cubicBezTo>
                    <a:pt x="2603" y="129"/>
                    <a:pt x="1970" y="1"/>
                    <a:pt x="1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2"/>
            <p:cNvSpPr/>
            <p:nvPr/>
          </p:nvSpPr>
          <p:spPr>
            <a:xfrm>
              <a:off x="5616475" y="3574125"/>
              <a:ext cx="71450" cy="33025"/>
            </a:xfrm>
            <a:custGeom>
              <a:avLst/>
              <a:gdLst/>
              <a:ahLst/>
              <a:cxnLst/>
              <a:rect l="l" t="t" r="r" b="b"/>
              <a:pathLst>
                <a:path w="2858" h="1321" extrusionOk="0">
                  <a:moveTo>
                    <a:pt x="396" y="1"/>
                  </a:moveTo>
                  <a:cubicBezTo>
                    <a:pt x="364" y="1"/>
                    <a:pt x="331" y="4"/>
                    <a:pt x="298" y="11"/>
                  </a:cubicBezTo>
                  <a:cubicBezTo>
                    <a:pt x="179" y="34"/>
                    <a:pt x="60" y="58"/>
                    <a:pt x="24" y="189"/>
                  </a:cubicBezTo>
                  <a:cubicBezTo>
                    <a:pt x="0" y="332"/>
                    <a:pt x="131" y="380"/>
                    <a:pt x="214" y="451"/>
                  </a:cubicBezTo>
                  <a:cubicBezTo>
                    <a:pt x="393" y="630"/>
                    <a:pt x="679" y="606"/>
                    <a:pt x="881" y="749"/>
                  </a:cubicBezTo>
                  <a:cubicBezTo>
                    <a:pt x="964" y="844"/>
                    <a:pt x="953" y="927"/>
                    <a:pt x="941" y="1035"/>
                  </a:cubicBezTo>
                  <a:cubicBezTo>
                    <a:pt x="1029" y="1136"/>
                    <a:pt x="1140" y="1161"/>
                    <a:pt x="1259" y="1161"/>
                  </a:cubicBezTo>
                  <a:cubicBezTo>
                    <a:pt x="1349" y="1161"/>
                    <a:pt x="1444" y="1147"/>
                    <a:pt x="1536" y="1142"/>
                  </a:cubicBezTo>
                  <a:cubicBezTo>
                    <a:pt x="1627" y="1051"/>
                    <a:pt x="1718" y="1006"/>
                    <a:pt x="1807" y="1006"/>
                  </a:cubicBezTo>
                  <a:cubicBezTo>
                    <a:pt x="1906" y="1006"/>
                    <a:pt x="2002" y="1060"/>
                    <a:pt x="2096" y="1166"/>
                  </a:cubicBezTo>
                  <a:cubicBezTo>
                    <a:pt x="2203" y="1320"/>
                    <a:pt x="2381" y="1261"/>
                    <a:pt x="2524" y="1308"/>
                  </a:cubicBezTo>
                  <a:cubicBezTo>
                    <a:pt x="2619" y="1285"/>
                    <a:pt x="2727" y="1273"/>
                    <a:pt x="2810" y="1261"/>
                  </a:cubicBezTo>
                  <a:cubicBezTo>
                    <a:pt x="2858" y="1035"/>
                    <a:pt x="2524" y="1046"/>
                    <a:pt x="2548" y="808"/>
                  </a:cubicBezTo>
                  <a:cubicBezTo>
                    <a:pt x="2399" y="689"/>
                    <a:pt x="2224" y="689"/>
                    <a:pt x="2043" y="689"/>
                  </a:cubicBezTo>
                  <a:cubicBezTo>
                    <a:pt x="1863" y="689"/>
                    <a:pt x="1679" y="689"/>
                    <a:pt x="1512" y="570"/>
                  </a:cubicBezTo>
                  <a:cubicBezTo>
                    <a:pt x="1810" y="558"/>
                    <a:pt x="2096" y="546"/>
                    <a:pt x="2381" y="523"/>
                  </a:cubicBezTo>
                  <a:cubicBezTo>
                    <a:pt x="2417" y="487"/>
                    <a:pt x="2417" y="427"/>
                    <a:pt x="2381" y="368"/>
                  </a:cubicBezTo>
                  <a:cubicBezTo>
                    <a:pt x="2322" y="332"/>
                    <a:pt x="2262" y="308"/>
                    <a:pt x="2203" y="284"/>
                  </a:cubicBezTo>
                  <a:cubicBezTo>
                    <a:pt x="2156" y="272"/>
                    <a:pt x="2106" y="268"/>
                    <a:pt x="2056" y="268"/>
                  </a:cubicBezTo>
                  <a:cubicBezTo>
                    <a:pt x="1986" y="268"/>
                    <a:pt x="1914" y="276"/>
                    <a:pt x="1844" y="276"/>
                  </a:cubicBezTo>
                  <a:cubicBezTo>
                    <a:pt x="1723" y="276"/>
                    <a:pt x="1607" y="255"/>
                    <a:pt x="1512" y="142"/>
                  </a:cubicBezTo>
                  <a:lnTo>
                    <a:pt x="1214" y="142"/>
                  </a:lnTo>
                  <a:cubicBezTo>
                    <a:pt x="1214" y="154"/>
                    <a:pt x="1203" y="165"/>
                    <a:pt x="1179" y="189"/>
                  </a:cubicBezTo>
                  <a:cubicBezTo>
                    <a:pt x="1170" y="192"/>
                    <a:pt x="1163" y="194"/>
                    <a:pt x="1157" y="194"/>
                  </a:cubicBezTo>
                  <a:cubicBezTo>
                    <a:pt x="1136" y="194"/>
                    <a:pt x="1123" y="178"/>
                    <a:pt x="1095" y="142"/>
                  </a:cubicBezTo>
                  <a:cubicBezTo>
                    <a:pt x="1074" y="144"/>
                    <a:pt x="1054" y="145"/>
                    <a:pt x="1033" y="145"/>
                  </a:cubicBezTo>
                  <a:cubicBezTo>
                    <a:pt x="808" y="145"/>
                    <a:pt x="617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2"/>
            <p:cNvSpPr/>
            <p:nvPr/>
          </p:nvSpPr>
          <p:spPr>
            <a:xfrm>
              <a:off x="5439350" y="3586775"/>
              <a:ext cx="88150" cy="20325"/>
            </a:xfrm>
            <a:custGeom>
              <a:avLst/>
              <a:gdLst/>
              <a:ahLst/>
              <a:cxnLst/>
              <a:rect l="l" t="t" r="r" b="b"/>
              <a:pathLst>
                <a:path w="3526" h="813" extrusionOk="0">
                  <a:moveTo>
                    <a:pt x="165" y="0"/>
                  </a:moveTo>
                  <a:cubicBezTo>
                    <a:pt x="82" y="0"/>
                    <a:pt x="18" y="49"/>
                    <a:pt x="1" y="231"/>
                  </a:cubicBezTo>
                  <a:cubicBezTo>
                    <a:pt x="418" y="540"/>
                    <a:pt x="953" y="481"/>
                    <a:pt x="1430" y="660"/>
                  </a:cubicBezTo>
                  <a:cubicBezTo>
                    <a:pt x="1488" y="648"/>
                    <a:pt x="1547" y="643"/>
                    <a:pt x="1605" y="643"/>
                  </a:cubicBezTo>
                  <a:cubicBezTo>
                    <a:pt x="1948" y="643"/>
                    <a:pt x="2281" y="813"/>
                    <a:pt x="2622" y="813"/>
                  </a:cubicBezTo>
                  <a:cubicBezTo>
                    <a:pt x="2704" y="813"/>
                    <a:pt x="2787" y="803"/>
                    <a:pt x="2870" y="779"/>
                  </a:cubicBezTo>
                  <a:cubicBezTo>
                    <a:pt x="2930" y="713"/>
                    <a:pt x="3007" y="713"/>
                    <a:pt x="3085" y="713"/>
                  </a:cubicBezTo>
                  <a:cubicBezTo>
                    <a:pt x="3162" y="713"/>
                    <a:pt x="3239" y="713"/>
                    <a:pt x="3299" y="648"/>
                  </a:cubicBezTo>
                  <a:cubicBezTo>
                    <a:pt x="3382" y="636"/>
                    <a:pt x="3454" y="636"/>
                    <a:pt x="3525" y="624"/>
                  </a:cubicBezTo>
                  <a:cubicBezTo>
                    <a:pt x="3406" y="588"/>
                    <a:pt x="3299" y="517"/>
                    <a:pt x="3204" y="517"/>
                  </a:cubicBezTo>
                  <a:cubicBezTo>
                    <a:pt x="2275" y="421"/>
                    <a:pt x="1370" y="267"/>
                    <a:pt x="453" y="64"/>
                  </a:cubicBezTo>
                  <a:cubicBezTo>
                    <a:pt x="357" y="52"/>
                    <a:pt x="251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2"/>
            <p:cNvSpPr/>
            <p:nvPr/>
          </p:nvSpPr>
          <p:spPr>
            <a:xfrm>
              <a:off x="5833450" y="3557250"/>
              <a:ext cx="74750" cy="17275"/>
            </a:xfrm>
            <a:custGeom>
              <a:avLst/>
              <a:gdLst/>
              <a:ahLst/>
              <a:cxnLst/>
              <a:rect l="l" t="t" r="r" b="b"/>
              <a:pathLst>
                <a:path w="2990" h="691" extrusionOk="0">
                  <a:moveTo>
                    <a:pt x="293" y="0"/>
                  </a:moveTo>
                  <a:cubicBezTo>
                    <a:pt x="184" y="0"/>
                    <a:pt x="83" y="51"/>
                    <a:pt x="1" y="221"/>
                  </a:cubicBezTo>
                  <a:lnTo>
                    <a:pt x="36" y="269"/>
                  </a:lnTo>
                  <a:cubicBezTo>
                    <a:pt x="84" y="352"/>
                    <a:pt x="60" y="471"/>
                    <a:pt x="155" y="531"/>
                  </a:cubicBezTo>
                  <a:cubicBezTo>
                    <a:pt x="879" y="662"/>
                    <a:pt x="1595" y="690"/>
                    <a:pt x="2309" y="690"/>
                  </a:cubicBezTo>
                  <a:cubicBezTo>
                    <a:pt x="2500" y="690"/>
                    <a:pt x="2691" y="688"/>
                    <a:pt x="2882" y="686"/>
                  </a:cubicBezTo>
                  <a:cubicBezTo>
                    <a:pt x="2918" y="650"/>
                    <a:pt x="2930" y="626"/>
                    <a:pt x="2953" y="578"/>
                  </a:cubicBezTo>
                  <a:cubicBezTo>
                    <a:pt x="2989" y="459"/>
                    <a:pt x="2953" y="376"/>
                    <a:pt x="2858" y="293"/>
                  </a:cubicBezTo>
                  <a:cubicBezTo>
                    <a:pt x="2470" y="222"/>
                    <a:pt x="2089" y="139"/>
                    <a:pt x="1700" y="139"/>
                  </a:cubicBezTo>
                  <a:cubicBezTo>
                    <a:pt x="1563" y="139"/>
                    <a:pt x="1426" y="149"/>
                    <a:pt x="1287" y="174"/>
                  </a:cubicBezTo>
                  <a:cubicBezTo>
                    <a:pt x="1219" y="216"/>
                    <a:pt x="1158" y="232"/>
                    <a:pt x="1100" y="232"/>
                  </a:cubicBezTo>
                  <a:cubicBezTo>
                    <a:pt x="992" y="232"/>
                    <a:pt x="894" y="176"/>
                    <a:pt x="787" y="114"/>
                  </a:cubicBezTo>
                  <a:cubicBezTo>
                    <a:pt x="625" y="107"/>
                    <a:pt x="450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2"/>
            <p:cNvSpPr/>
            <p:nvPr/>
          </p:nvSpPr>
          <p:spPr>
            <a:xfrm>
              <a:off x="5962350" y="3599975"/>
              <a:ext cx="51500" cy="15100"/>
            </a:xfrm>
            <a:custGeom>
              <a:avLst/>
              <a:gdLst/>
              <a:ahLst/>
              <a:cxnLst/>
              <a:rect l="l" t="t" r="r" b="b"/>
              <a:pathLst>
                <a:path w="2060" h="604" extrusionOk="0">
                  <a:moveTo>
                    <a:pt x="167" y="12"/>
                  </a:moveTo>
                  <a:lnTo>
                    <a:pt x="167" y="132"/>
                  </a:lnTo>
                  <a:cubicBezTo>
                    <a:pt x="95" y="227"/>
                    <a:pt x="48" y="310"/>
                    <a:pt x="0" y="429"/>
                  </a:cubicBezTo>
                  <a:cubicBezTo>
                    <a:pt x="282" y="554"/>
                    <a:pt x="574" y="577"/>
                    <a:pt x="867" y="577"/>
                  </a:cubicBezTo>
                  <a:cubicBezTo>
                    <a:pt x="1046" y="577"/>
                    <a:pt x="1226" y="568"/>
                    <a:pt x="1404" y="568"/>
                  </a:cubicBezTo>
                  <a:cubicBezTo>
                    <a:pt x="1464" y="568"/>
                    <a:pt x="1524" y="569"/>
                    <a:pt x="1584" y="572"/>
                  </a:cubicBezTo>
                  <a:cubicBezTo>
                    <a:pt x="1621" y="595"/>
                    <a:pt x="1659" y="603"/>
                    <a:pt x="1697" y="603"/>
                  </a:cubicBezTo>
                  <a:cubicBezTo>
                    <a:pt x="1719" y="603"/>
                    <a:pt x="1740" y="600"/>
                    <a:pt x="1762" y="596"/>
                  </a:cubicBezTo>
                  <a:cubicBezTo>
                    <a:pt x="1893" y="513"/>
                    <a:pt x="2000" y="405"/>
                    <a:pt x="2060" y="251"/>
                  </a:cubicBezTo>
                  <a:cubicBezTo>
                    <a:pt x="1441" y="1"/>
                    <a:pt x="798" y="155"/>
                    <a:pt x="16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2"/>
            <p:cNvSpPr/>
            <p:nvPr/>
          </p:nvSpPr>
          <p:spPr>
            <a:xfrm>
              <a:off x="5367925" y="3548400"/>
              <a:ext cx="58350" cy="30700"/>
            </a:xfrm>
            <a:custGeom>
              <a:avLst/>
              <a:gdLst/>
              <a:ahLst/>
              <a:cxnLst/>
              <a:rect l="l" t="t" r="r" b="b"/>
              <a:pathLst>
                <a:path w="2334" h="1228" extrusionOk="0">
                  <a:moveTo>
                    <a:pt x="177" y="1"/>
                  </a:moveTo>
                  <a:cubicBezTo>
                    <a:pt x="136" y="1"/>
                    <a:pt x="98" y="31"/>
                    <a:pt x="60" y="99"/>
                  </a:cubicBezTo>
                  <a:cubicBezTo>
                    <a:pt x="0" y="301"/>
                    <a:pt x="107" y="444"/>
                    <a:pt x="250" y="563"/>
                  </a:cubicBezTo>
                  <a:cubicBezTo>
                    <a:pt x="643" y="754"/>
                    <a:pt x="1084" y="706"/>
                    <a:pt x="1453" y="944"/>
                  </a:cubicBezTo>
                  <a:cubicBezTo>
                    <a:pt x="1512" y="980"/>
                    <a:pt x="1560" y="1016"/>
                    <a:pt x="1620" y="1052"/>
                  </a:cubicBezTo>
                  <a:cubicBezTo>
                    <a:pt x="1745" y="1106"/>
                    <a:pt x="1858" y="1227"/>
                    <a:pt x="2003" y="1227"/>
                  </a:cubicBezTo>
                  <a:cubicBezTo>
                    <a:pt x="2050" y="1227"/>
                    <a:pt x="2100" y="1215"/>
                    <a:pt x="2155" y="1183"/>
                  </a:cubicBezTo>
                  <a:cubicBezTo>
                    <a:pt x="2203" y="1147"/>
                    <a:pt x="2227" y="1075"/>
                    <a:pt x="2274" y="1040"/>
                  </a:cubicBezTo>
                  <a:lnTo>
                    <a:pt x="2334" y="992"/>
                  </a:lnTo>
                  <a:lnTo>
                    <a:pt x="2334" y="921"/>
                  </a:lnTo>
                  <a:cubicBezTo>
                    <a:pt x="2286" y="849"/>
                    <a:pt x="2334" y="790"/>
                    <a:pt x="2334" y="706"/>
                  </a:cubicBezTo>
                  <a:cubicBezTo>
                    <a:pt x="2322" y="587"/>
                    <a:pt x="2227" y="551"/>
                    <a:pt x="2143" y="492"/>
                  </a:cubicBezTo>
                  <a:cubicBezTo>
                    <a:pt x="1846" y="432"/>
                    <a:pt x="1548" y="373"/>
                    <a:pt x="1250" y="337"/>
                  </a:cubicBezTo>
                  <a:cubicBezTo>
                    <a:pt x="893" y="290"/>
                    <a:pt x="536" y="266"/>
                    <a:pt x="250" y="28"/>
                  </a:cubicBezTo>
                  <a:cubicBezTo>
                    <a:pt x="225" y="10"/>
                    <a:pt x="200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2"/>
            <p:cNvSpPr/>
            <p:nvPr/>
          </p:nvSpPr>
          <p:spPr>
            <a:xfrm>
              <a:off x="5830475" y="3590975"/>
              <a:ext cx="64925" cy="12875"/>
            </a:xfrm>
            <a:custGeom>
              <a:avLst/>
              <a:gdLst/>
              <a:ahLst/>
              <a:cxnLst/>
              <a:rect l="l" t="t" r="r" b="b"/>
              <a:pathLst>
                <a:path w="2597" h="515" extrusionOk="0">
                  <a:moveTo>
                    <a:pt x="553" y="0"/>
                  </a:moveTo>
                  <a:cubicBezTo>
                    <a:pt x="373" y="0"/>
                    <a:pt x="195" y="39"/>
                    <a:pt x="13" y="39"/>
                  </a:cubicBezTo>
                  <a:cubicBezTo>
                    <a:pt x="1" y="134"/>
                    <a:pt x="1" y="230"/>
                    <a:pt x="1" y="313"/>
                  </a:cubicBezTo>
                  <a:cubicBezTo>
                    <a:pt x="493" y="390"/>
                    <a:pt x="985" y="514"/>
                    <a:pt x="1495" y="514"/>
                  </a:cubicBezTo>
                  <a:cubicBezTo>
                    <a:pt x="1615" y="514"/>
                    <a:pt x="1736" y="507"/>
                    <a:pt x="1858" y="492"/>
                  </a:cubicBezTo>
                  <a:cubicBezTo>
                    <a:pt x="1822" y="361"/>
                    <a:pt x="1739" y="218"/>
                    <a:pt x="1977" y="194"/>
                  </a:cubicBezTo>
                  <a:cubicBezTo>
                    <a:pt x="2179" y="182"/>
                    <a:pt x="2394" y="182"/>
                    <a:pt x="2596" y="182"/>
                  </a:cubicBezTo>
                  <a:cubicBezTo>
                    <a:pt x="2289" y="75"/>
                    <a:pt x="1965" y="53"/>
                    <a:pt x="1644" y="53"/>
                  </a:cubicBezTo>
                  <a:cubicBezTo>
                    <a:pt x="1430" y="53"/>
                    <a:pt x="1217" y="63"/>
                    <a:pt x="1013" y="63"/>
                  </a:cubicBezTo>
                  <a:cubicBezTo>
                    <a:pt x="965" y="75"/>
                    <a:pt x="953" y="111"/>
                    <a:pt x="953" y="158"/>
                  </a:cubicBezTo>
                  <a:lnTo>
                    <a:pt x="917" y="194"/>
                  </a:lnTo>
                  <a:lnTo>
                    <a:pt x="917" y="134"/>
                  </a:lnTo>
                  <a:cubicBezTo>
                    <a:pt x="929" y="99"/>
                    <a:pt x="906" y="63"/>
                    <a:pt x="858" y="51"/>
                  </a:cubicBezTo>
                  <a:cubicBezTo>
                    <a:pt x="755" y="12"/>
                    <a:pt x="654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2"/>
            <p:cNvSpPr/>
            <p:nvPr/>
          </p:nvSpPr>
          <p:spPr>
            <a:xfrm>
              <a:off x="5674500" y="3577425"/>
              <a:ext cx="51825" cy="12200"/>
            </a:xfrm>
            <a:custGeom>
              <a:avLst/>
              <a:gdLst/>
              <a:ahLst/>
              <a:cxnLst/>
              <a:rect l="l" t="t" r="r" b="b"/>
              <a:pathLst>
                <a:path w="2073" h="488" extrusionOk="0">
                  <a:moveTo>
                    <a:pt x="821" y="1"/>
                  </a:moveTo>
                  <a:cubicBezTo>
                    <a:pt x="567" y="1"/>
                    <a:pt x="314" y="34"/>
                    <a:pt x="60" y="129"/>
                  </a:cubicBezTo>
                  <a:cubicBezTo>
                    <a:pt x="1" y="188"/>
                    <a:pt x="1" y="248"/>
                    <a:pt x="48" y="307"/>
                  </a:cubicBezTo>
                  <a:cubicBezTo>
                    <a:pt x="84" y="355"/>
                    <a:pt x="132" y="391"/>
                    <a:pt x="191" y="426"/>
                  </a:cubicBezTo>
                  <a:cubicBezTo>
                    <a:pt x="555" y="451"/>
                    <a:pt x="924" y="487"/>
                    <a:pt x="1291" y="487"/>
                  </a:cubicBezTo>
                  <a:cubicBezTo>
                    <a:pt x="1453" y="487"/>
                    <a:pt x="1614" y="480"/>
                    <a:pt x="1775" y="462"/>
                  </a:cubicBezTo>
                  <a:cubicBezTo>
                    <a:pt x="1799" y="438"/>
                    <a:pt x="1834" y="438"/>
                    <a:pt x="1858" y="426"/>
                  </a:cubicBezTo>
                  <a:cubicBezTo>
                    <a:pt x="1953" y="379"/>
                    <a:pt x="2013" y="319"/>
                    <a:pt x="2049" y="236"/>
                  </a:cubicBezTo>
                  <a:cubicBezTo>
                    <a:pt x="2049" y="200"/>
                    <a:pt x="2072" y="176"/>
                    <a:pt x="2072" y="141"/>
                  </a:cubicBezTo>
                  <a:cubicBezTo>
                    <a:pt x="1652" y="89"/>
                    <a:pt x="1235" y="1"/>
                    <a:pt x="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2"/>
            <p:cNvSpPr/>
            <p:nvPr/>
          </p:nvSpPr>
          <p:spPr>
            <a:xfrm>
              <a:off x="6075450" y="3613675"/>
              <a:ext cx="65200" cy="14300"/>
            </a:xfrm>
            <a:custGeom>
              <a:avLst/>
              <a:gdLst/>
              <a:ahLst/>
              <a:cxnLst/>
              <a:rect l="l" t="t" r="r" b="b"/>
              <a:pathLst>
                <a:path w="2608" h="572" extrusionOk="0">
                  <a:moveTo>
                    <a:pt x="524" y="0"/>
                  </a:moveTo>
                  <a:cubicBezTo>
                    <a:pt x="417" y="24"/>
                    <a:pt x="334" y="24"/>
                    <a:pt x="227" y="24"/>
                  </a:cubicBezTo>
                  <a:cubicBezTo>
                    <a:pt x="155" y="96"/>
                    <a:pt x="0" y="143"/>
                    <a:pt x="96" y="286"/>
                  </a:cubicBezTo>
                  <a:cubicBezTo>
                    <a:pt x="751" y="524"/>
                    <a:pt x="1429" y="500"/>
                    <a:pt x="2108" y="572"/>
                  </a:cubicBezTo>
                  <a:cubicBezTo>
                    <a:pt x="2127" y="547"/>
                    <a:pt x="2152" y="531"/>
                    <a:pt x="2179" y="531"/>
                  </a:cubicBezTo>
                  <a:cubicBezTo>
                    <a:pt x="2203" y="531"/>
                    <a:pt x="2228" y="544"/>
                    <a:pt x="2251" y="572"/>
                  </a:cubicBezTo>
                  <a:cubicBezTo>
                    <a:pt x="2298" y="572"/>
                    <a:pt x="2346" y="572"/>
                    <a:pt x="2382" y="560"/>
                  </a:cubicBezTo>
                  <a:cubicBezTo>
                    <a:pt x="2525" y="524"/>
                    <a:pt x="2608" y="453"/>
                    <a:pt x="2548" y="286"/>
                  </a:cubicBezTo>
                  <a:lnTo>
                    <a:pt x="2537" y="286"/>
                  </a:lnTo>
                  <a:cubicBezTo>
                    <a:pt x="2346" y="203"/>
                    <a:pt x="2132" y="167"/>
                    <a:pt x="1929" y="107"/>
                  </a:cubicBezTo>
                  <a:cubicBezTo>
                    <a:pt x="1864" y="94"/>
                    <a:pt x="1797" y="91"/>
                    <a:pt x="1729" y="91"/>
                  </a:cubicBezTo>
                  <a:cubicBezTo>
                    <a:pt x="1663" y="91"/>
                    <a:pt x="1596" y="94"/>
                    <a:pt x="1529" y="94"/>
                  </a:cubicBezTo>
                  <a:cubicBezTo>
                    <a:pt x="1415" y="94"/>
                    <a:pt x="1300" y="85"/>
                    <a:pt x="1191" y="36"/>
                  </a:cubicBezTo>
                  <a:lnTo>
                    <a:pt x="941" y="36"/>
                  </a:lnTo>
                  <a:cubicBezTo>
                    <a:pt x="917" y="96"/>
                    <a:pt x="858" y="143"/>
                    <a:pt x="774" y="155"/>
                  </a:cubicBezTo>
                  <a:cubicBezTo>
                    <a:pt x="757" y="155"/>
                    <a:pt x="739" y="156"/>
                    <a:pt x="721" y="156"/>
                  </a:cubicBezTo>
                  <a:cubicBezTo>
                    <a:pt x="676" y="156"/>
                    <a:pt x="630" y="150"/>
                    <a:pt x="596" y="107"/>
                  </a:cubicBezTo>
                  <a:cubicBezTo>
                    <a:pt x="596" y="60"/>
                    <a:pt x="572" y="24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2"/>
            <p:cNvSpPr/>
            <p:nvPr/>
          </p:nvSpPr>
          <p:spPr>
            <a:xfrm>
              <a:off x="5998650" y="3573200"/>
              <a:ext cx="45275" cy="15225"/>
            </a:xfrm>
            <a:custGeom>
              <a:avLst/>
              <a:gdLst/>
              <a:ahLst/>
              <a:cxnLst/>
              <a:rect l="l" t="t" r="r" b="b"/>
              <a:pathLst>
                <a:path w="1811" h="609" extrusionOk="0">
                  <a:moveTo>
                    <a:pt x="155" y="0"/>
                  </a:moveTo>
                  <a:cubicBezTo>
                    <a:pt x="120" y="48"/>
                    <a:pt x="84" y="95"/>
                    <a:pt x="72" y="155"/>
                  </a:cubicBezTo>
                  <a:cubicBezTo>
                    <a:pt x="72" y="238"/>
                    <a:pt x="60" y="310"/>
                    <a:pt x="24" y="405"/>
                  </a:cubicBezTo>
                  <a:cubicBezTo>
                    <a:pt x="13" y="429"/>
                    <a:pt x="13" y="464"/>
                    <a:pt x="1" y="488"/>
                  </a:cubicBezTo>
                  <a:cubicBezTo>
                    <a:pt x="236" y="577"/>
                    <a:pt x="472" y="608"/>
                    <a:pt x="709" y="608"/>
                  </a:cubicBezTo>
                  <a:cubicBezTo>
                    <a:pt x="1046" y="608"/>
                    <a:pt x="1384" y="544"/>
                    <a:pt x="1727" y="488"/>
                  </a:cubicBezTo>
                  <a:cubicBezTo>
                    <a:pt x="1810" y="405"/>
                    <a:pt x="1810" y="310"/>
                    <a:pt x="1739" y="214"/>
                  </a:cubicBezTo>
                  <a:cubicBezTo>
                    <a:pt x="1215" y="155"/>
                    <a:pt x="667" y="191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2"/>
            <p:cNvSpPr/>
            <p:nvPr/>
          </p:nvSpPr>
          <p:spPr>
            <a:xfrm>
              <a:off x="5428950" y="3557525"/>
              <a:ext cx="36325" cy="19850"/>
            </a:xfrm>
            <a:custGeom>
              <a:avLst/>
              <a:gdLst/>
              <a:ahLst/>
              <a:cxnLst/>
              <a:rect l="l" t="t" r="r" b="b"/>
              <a:pathLst>
                <a:path w="1453" h="794" extrusionOk="0">
                  <a:moveTo>
                    <a:pt x="567" y="1"/>
                  </a:moveTo>
                  <a:cubicBezTo>
                    <a:pt x="464" y="1"/>
                    <a:pt x="362" y="22"/>
                    <a:pt x="262" y="79"/>
                  </a:cubicBezTo>
                  <a:cubicBezTo>
                    <a:pt x="274" y="91"/>
                    <a:pt x="298" y="127"/>
                    <a:pt x="310" y="139"/>
                  </a:cubicBezTo>
                  <a:cubicBezTo>
                    <a:pt x="280" y="178"/>
                    <a:pt x="250" y="201"/>
                    <a:pt x="214" y="201"/>
                  </a:cubicBezTo>
                  <a:cubicBezTo>
                    <a:pt x="207" y="201"/>
                    <a:pt x="199" y="200"/>
                    <a:pt x="191" y="198"/>
                  </a:cubicBezTo>
                  <a:cubicBezTo>
                    <a:pt x="12" y="341"/>
                    <a:pt x="0" y="496"/>
                    <a:pt x="143" y="675"/>
                  </a:cubicBezTo>
                  <a:cubicBezTo>
                    <a:pt x="209" y="725"/>
                    <a:pt x="279" y="740"/>
                    <a:pt x="352" y="740"/>
                  </a:cubicBezTo>
                  <a:cubicBezTo>
                    <a:pt x="471" y="740"/>
                    <a:pt x="597" y="699"/>
                    <a:pt x="717" y="699"/>
                  </a:cubicBezTo>
                  <a:cubicBezTo>
                    <a:pt x="804" y="699"/>
                    <a:pt x="887" y="720"/>
                    <a:pt x="965" y="794"/>
                  </a:cubicBezTo>
                  <a:cubicBezTo>
                    <a:pt x="1012" y="782"/>
                    <a:pt x="1072" y="746"/>
                    <a:pt x="1095" y="698"/>
                  </a:cubicBezTo>
                  <a:cubicBezTo>
                    <a:pt x="1203" y="639"/>
                    <a:pt x="1369" y="734"/>
                    <a:pt x="1453" y="556"/>
                  </a:cubicBezTo>
                  <a:cubicBezTo>
                    <a:pt x="1238" y="448"/>
                    <a:pt x="1310" y="67"/>
                    <a:pt x="965" y="67"/>
                  </a:cubicBezTo>
                  <a:cubicBezTo>
                    <a:pt x="831" y="34"/>
                    <a:pt x="698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2"/>
            <p:cNvSpPr/>
            <p:nvPr/>
          </p:nvSpPr>
          <p:spPr>
            <a:xfrm>
              <a:off x="5525675" y="3561175"/>
              <a:ext cx="36050" cy="20150"/>
            </a:xfrm>
            <a:custGeom>
              <a:avLst/>
              <a:gdLst/>
              <a:ahLst/>
              <a:cxnLst/>
              <a:rect l="l" t="t" r="r" b="b"/>
              <a:pathLst>
                <a:path w="1442" h="806" extrusionOk="0">
                  <a:moveTo>
                    <a:pt x="545" y="1"/>
                  </a:moveTo>
                  <a:cubicBezTo>
                    <a:pt x="359" y="1"/>
                    <a:pt x="180" y="60"/>
                    <a:pt x="24" y="243"/>
                  </a:cubicBezTo>
                  <a:cubicBezTo>
                    <a:pt x="1" y="410"/>
                    <a:pt x="48" y="541"/>
                    <a:pt x="132" y="660"/>
                  </a:cubicBezTo>
                  <a:cubicBezTo>
                    <a:pt x="309" y="744"/>
                    <a:pt x="493" y="806"/>
                    <a:pt x="685" y="806"/>
                  </a:cubicBezTo>
                  <a:cubicBezTo>
                    <a:pt x="738" y="806"/>
                    <a:pt x="792" y="801"/>
                    <a:pt x="846" y="791"/>
                  </a:cubicBezTo>
                  <a:cubicBezTo>
                    <a:pt x="1025" y="612"/>
                    <a:pt x="1298" y="552"/>
                    <a:pt x="1441" y="338"/>
                  </a:cubicBezTo>
                  <a:cubicBezTo>
                    <a:pt x="1441" y="254"/>
                    <a:pt x="1412" y="177"/>
                    <a:pt x="1335" y="177"/>
                  </a:cubicBezTo>
                  <a:cubicBezTo>
                    <a:pt x="1315" y="177"/>
                    <a:pt x="1291" y="183"/>
                    <a:pt x="1263" y="195"/>
                  </a:cubicBezTo>
                  <a:cubicBezTo>
                    <a:pt x="1239" y="200"/>
                    <a:pt x="1216" y="202"/>
                    <a:pt x="1194" y="202"/>
                  </a:cubicBezTo>
                  <a:cubicBezTo>
                    <a:pt x="1103" y="202"/>
                    <a:pt x="1025" y="162"/>
                    <a:pt x="977" y="76"/>
                  </a:cubicBezTo>
                  <a:cubicBezTo>
                    <a:pt x="833" y="35"/>
                    <a:pt x="687" y="1"/>
                    <a:pt x="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2"/>
            <p:cNvSpPr/>
            <p:nvPr/>
          </p:nvSpPr>
          <p:spPr>
            <a:xfrm>
              <a:off x="5597125" y="3550575"/>
              <a:ext cx="47050" cy="12600"/>
            </a:xfrm>
            <a:custGeom>
              <a:avLst/>
              <a:gdLst/>
              <a:ahLst/>
              <a:cxnLst/>
              <a:rect l="l" t="t" r="r" b="b"/>
              <a:pathLst>
                <a:path w="1882" h="504" extrusionOk="0">
                  <a:moveTo>
                    <a:pt x="1193" y="0"/>
                  </a:moveTo>
                  <a:cubicBezTo>
                    <a:pt x="1133" y="0"/>
                    <a:pt x="1073" y="20"/>
                    <a:pt x="1012" y="72"/>
                  </a:cubicBezTo>
                  <a:cubicBezTo>
                    <a:pt x="953" y="72"/>
                    <a:pt x="905" y="60"/>
                    <a:pt x="857" y="60"/>
                  </a:cubicBezTo>
                  <a:cubicBezTo>
                    <a:pt x="655" y="60"/>
                    <a:pt x="441" y="60"/>
                    <a:pt x="226" y="48"/>
                  </a:cubicBezTo>
                  <a:cubicBezTo>
                    <a:pt x="189" y="40"/>
                    <a:pt x="154" y="33"/>
                    <a:pt x="123" y="33"/>
                  </a:cubicBezTo>
                  <a:cubicBezTo>
                    <a:pt x="63" y="33"/>
                    <a:pt x="20" y="57"/>
                    <a:pt x="12" y="143"/>
                  </a:cubicBezTo>
                  <a:cubicBezTo>
                    <a:pt x="0" y="262"/>
                    <a:pt x="83" y="345"/>
                    <a:pt x="179" y="345"/>
                  </a:cubicBezTo>
                  <a:cubicBezTo>
                    <a:pt x="655" y="356"/>
                    <a:pt x="1122" y="504"/>
                    <a:pt x="1610" y="504"/>
                  </a:cubicBezTo>
                  <a:cubicBezTo>
                    <a:pt x="1696" y="504"/>
                    <a:pt x="1782" y="499"/>
                    <a:pt x="1869" y="488"/>
                  </a:cubicBezTo>
                  <a:cubicBezTo>
                    <a:pt x="1881" y="191"/>
                    <a:pt x="1584" y="250"/>
                    <a:pt x="1465" y="107"/>
                  </a:cubicBezTo>
                  <a:cubicBezTo>
                    <a:pt x="1378" y="49"/>
                    <a:pt x="1286" y="0"/>
                    <a:pt x="1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2"/>
            <p:cNvSpPr/>
            <p:nvPr/>
          </p:nvSpPr>
          <p:spPr>
            <a:xfrm>
              <a:off x="5993900" y="3554725"/>
              <a:ext cx="52100" cy="14625"/>
            </a:xfrm>
            <a:custGeom>
              <a:avLst/>
              <a:gdLst/>
              <a:ahLst/>
              <a:cxnLst/>
              <a:rect l="l" t="t" r="r" b="b"/>
              <a:pathLst>
                <a:path w="2084" h="585" extrusionOk="0">
                  <a:moveTo>
                    <a:pt x="1142" y="6"/>
                  </a:moveTo>
                  <a:cubicBezTo>
                    <a:pt x="965" y="6"/>
                    <a:pt x="784" y="19"/>
                    <a:pt x="604" y="19"/>
                  </a:cubicBezTo>
                  <a:cubicBezTo>
                    <a:pt x="541" y="19"/>
                    <a:pt x="479" y="17"/>
                    <a:pt x="417" y="13"/>
                  </a:cubicBezTo>
                  <a:cubicBezTo>
                    <a:pt x="250" y="25"/>
                    <a:pt x="119" y="144"/>
                    <a:pt x="36" y="275"/>
                  </a:cubicBezTo>
                  <a:cubicBezTo>
                    <a:pt x="0" y="334"/>
                    <a:pt x="0" y="394"/>
                    <a:pt x="0" y="453"/>
                  </a:cubicBezTo>
                  <a:cubicBezTo>
                    <a:pt x="36" y="501"/>
                    <a:pt x="84" y="549"/>
                    <a:pt x="143" y="572"/>
                  </a:cubicBezTo>
                  <a:cubicBezTo>
                    <a:pt x="171" y="581"/>
                    <a:pt x="200" y="585"/>
                    <a:pt x="228" y="585"/>
                  </a:cubicBezTo>
                  <a:cubicBezTo>
                    <a:pt x="318" y="585"/>
                    <a:pt x="404" y="546"/>
                    <a:pt x="476" y="501"/>
                  </a:cubicBezTo>
                  <a:cubicBezTo>
                    <a:pt x="572" y="501"/>
                    <a:pt x="679" y="489"/>
                    <a:pt x="762" y="489"/>
                  </a:cubicBezTo>
                  <a:cubicBezTo>
                    <a:pt x="817" y="452"/>
                    <a:pt x="869" y="425"/>
                    <a:pt x="917" y="425"/>
                  </a:cubicBezTo>
                  <a:cubicBezTo>
                    <a:pt x="961" y="425"/>
                    <a:pt x="1001" y="449"/>
                    <a:pt x="1036" y="513"/>
                  </a:cubicBezTo>
                  <a:lnTo>
                    <a:pt x="1310" y="513"/>
                  </a:lnTo>
                  <a:cubicBezTo>
                    <a:pt x="1403" y="543"/>
                    <a:pt x="1494" y="558"/>
                    <a:pt x="1581" y="558"/>
                  </a:cubicBezTo>
                  <a:cubicBezTo>
                    <a:pt x="1772" y="558"/>
                    <a:pt x="1945" y="482"/>
                    <a:pt x="2084" y="310"/>
                  </a:cubicBezTo>
                  <a:cubicBezTo>
                    <a:pt x="1965" y="1"/>
                    <a:pt x="1691" y="60"/>
                    <a:pt x="1453" y="25"/>
                  </a:cubicBezTo>
                  <a:cubicBezTo>
                    <a:pt x="1351" y="10"/>
                    <a:pt x="1247" y="6"/>
                    <a:pt x="114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2"/>
            <p:cNvSpPr/>
            <p:nvPr/>
          </p:nvSpPr>
          <p:spPr>
            <a:xfrm>
              <a:off x="5407200" y="3571100"/>
              <a:ext cx="43800" cy="21175"/>
            </a:xfrm>
            <a:custGeom>
              <a:avLst/>
              <a:gdLst/>
              <a:ahLst/>
              <a:cxnLst/>
              <a:rect l="l" t="t" r="r" b="b"/>
              <a:pathLst>
                <a:path w="1752" h="847" extrusionOk="0">
                  <a:moveTo>
                    <a:pt x="120" y="1"/>
                  </a:moveTo>
                  <a:cubicBezTo>
                    <a:pt x="1" y="144"/>
                    <a:pt x="108" y="275"/>
                    <a:pt x="120" y="417"/>
                  </a:cubicBezTo>
                  <a:cubicBezTo>
                    <a:pt x="477" y="620"/>
                    <a:pt x="870" y="798"/>
                    <a:pt x="1287" y="846"/>
                  </a:cubicBezTo>
                  <a:cubicBezTo>
                    <a:pt x="1394" y="656"/>
                    <a:pt x="1584" y="715"/>
                    <a:pt x="1751" y="679"/>
                  </a:cubicBezTo>
                  <a:cubicBezTo>
                    <a:pt x="1358" y="536"/>
                    <a:pt x="989" y="394"/>
                    <a:pt x="596" y="251"/>
                  </a:cubicBezTo>
                  <a:cubicBezTo>
                    <a:pt x="430" y="155"/>
                    <a:pt x="287" y="84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2"/>
            <p:cNvSpPr/>
            <p:nvPr/>
          </p:nvSpPr>
          <p:spPr>
            <a:xfrm>
              <a:off x="5964425" y="3569325"/>
              <a:ext cx="36625" cy="16100"/>
            </a:xfrm>
            <a:custGeom>
              <a:avLst/>
              <a:gdLst/>
              <a:ahLst/>
              <a:cxnLst/>
              <a:rect l="l" t="t" r="r" b="b"/>
              <a:pathLst>
                <a:path w="1465" h="644" extrusionOk="0">
                  <a:moveTo>
                    <a:pt x="443" y="0"/>
                  </a:moveTo>
                  <a:cubicBezTo>
                    <a:pt x="295" y="0"/>
                    <a:pt x="154" y="35"/>
                    <a:pt x="36" y="191"/>
                  </a:cubicBezTo>
                  <a:cubicBezTo>
                    <a:pt x="0" y="286"/>
                    <a:pt x="0" y="393"/>
                    <a:pt x="84" y="488"/>
                  </a:cubicBezTo>
                  <a:cubicBezTo>
                    <a:pt x="501" y="619"/>
                    <a:pt x="929" y="631"/>
                    <a:pt x="1370" y="643"/>
                  </a:cubicBezTo>
                  <a:lnTo>
                    <a:pt x="1393" y="607"/>
                  </a:lnTo>
                  <a:cubicBezTo>
                    <a:pt x="1465" y="465"/>
                    <a:pt x="1465" y="322"/>
                    <a:pt x="1393" y="167"/>
                  </a:cubicBezTo>
                  <a:cubicBezTo>
                    <a:pt x="1227" y="48"/>
                    <a:pt x="1048" y="36"/>
                    <a:pt x="858" y="24"/>
                  </a:cubicBezTo>
                  <a:cubicBezTo>
                    <a:pt x="846" y="25"/>
                    <a:pt x="834" y="25"/>
                    <a:pt x="822" y="25"/>
                  </a:cubicBezTo>
                  <a:cubicBezTo>
                    <a:pt x="696" y="25"/>
                    <a:pt x="567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2"/>
            <p:cNvSpPr/>
            <p:nvPr/>
          </p:nvSpPr>
          <p:spPr>
            <a:xfrm>
              <a:off x="5692950" y="3553800"/>
              <a:ext cx="58675" cy="13475"/>
            </a:xfrm>
            <a:custGeom>
              <a:avLst/>
              <a:gdLst/>
              <a:ahLst/>
              <a:cxnLst/>
              <a:rect l="l" t="t" r="r" b="b"/>
              <a:pathLst>
                <a:path w="2347" h="539" extrusionOk="0">
                  <a:moveTo>
                    <a:pt x="1767" y="1"/>
                  </a:moveTo>
                  <a:cubicBezTo>
                    <a:pt x="1633" y="1"/>
                    <a:pt x="1491" y="66"/>
                    <a:pt x="1370" y="121"/>
                  </a:cubicBezTo>
                  <a:cubicBezTo>
                    <a:pt x="1108" y="240"/>
                    <a:pt x="822" y="193"/>
                    <a:pt x="537" y="216"/>
                  </a:cubicBezTo>
                  <a:cubicBezTo>
                    <a:pt x="477" y="216"/>
                    <a:pt x="406" y="216"/>
                    <a:pt x="346" y="228"/>
                  </a:cubicBezTo>
                  <a:cubicBezTo>
                    <a:pt x="287" y="228"/>
                    <a:pt x="215" y="240"/>
                    <a:pt x="156" y="276"/>
                  </a:cubicBezTo>
                  <a:cubicBezTo>
                    <a:pt x="96" y="300"/>
                    <a:pt x="37" y="347"/>
                    <a:pt x="1" y="407"/>
                  </a:cubicBezTo>
                  <a:cubicBezTo>
                    <a:pt x="414" y="515"/>
                    <a:pt x="834" y="538"/>
                    <a:pt x="1253" y="538"/>
                  </a:cubicBezTo>
                  <a:cubicBezTo>
                    <a:pt x="1570" y="538"/>
                    <a:pt x="1887" y="525"/>
                    <a:pt x="2200" y="525"/>
                  </a:cubicBezTo>
                  <a:cubicBezTo>
                    <a:pt x="2249" y="525"/>
                    <a:pt x="2298" y="525"/>
                    <a:pt x="2346" y="526"/>
                  </a:cubicBezTo>
                  <a:lnTo>
                    <a:pt x="2346" y="276"/>
                  </a:lnTo>
                  <a:cubicBezTo>
                    <a:pt x="2311" y="216"/>
                    <a:pt x="2263" y="181"/>
                    <a:pt x="2192" y="169"/>
                  </a:cubicBezTo>
                  <a:cubicBezTo>
                    <a:pt x="2061" y="133"/>
                    <a:pt x="1942" y="38"/>
                    <a:pt x="1799" y="2"/>
                  </a:cubicBezTo>
                  <a:cubicBezTo>
                    <a:pt x="1788" y="1"/>
                    <a:pt x="1777" y="1"/>
                    <a:pt x="1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2"/>
            <p:cNvSpPr/>
            <p:nvPr/>
          </p:nvSpPr>
          <p:spPr>
            <a:xfrm>
              <a:off x="5534300" y="3544800"/>
              <a:ext cx="45275" cy="11450"/>
            </a:xfrm>
            <a:custGeom>
              <a:avLst/>
              <a:gdLst/>
              <a:ahLst/>
              <a:cxnLst/>
              <a:rect l="l" t="t" r="r" b="b"/>
              <a:pathLst>
                <a:path w="1811" h="458" extrusionOk="0">
                  <a:moveTo>
                    <a:pt x="352" y="1"/>
                  </a:moveTo>
                  <a:cubicBezTo>
                    <a:pt x="261" y="1"/>
                    <a:pt x="168" y="9"/>
                    <a:pt x="72" y="29"/>
                  </a:cubicBezTo>
                  <a:cubicBezTo>
                    <a:pt x="1" y="124"/>
                    <a:pt x="1" y="195"/>
                    <a:pt x="72" y="291"/>
                  </a:cubicBezTo>
                  <a:cubicBezTo>
                    <a:pt x="120" y="303"/>
                    <a:pt x="180" y="303"/>
                    <a:pt x="215" y="314"/>
                  </a:cubicBezTo>
                  <a:cubicBezTo>
                    <a:pt x="263" y="362"/>
                    <a:pt x="310" y="410"/>
                    <a:pt x="370" y="434"/>
                  </a:cubicBezTo>
                  <a:lnTo>
                    <a:pt x="656" y="434"/>
                  </a:lnTo>
                  <a:cubicBezTo>
                    <a:pt x="725" y="393"/>
                    <a:pt x="797" y="369"/>
                    <a:pt x="868" y="369"/>
                  </a:cubicBezTo>
                  <a:cubicBezTo>
                    <a:pt x="943" y="369"/>
                    <a:pt x="1017" y="396"/>
                    <a:pt x="1084" y="457"/>
                  </a:cubicBezTo>
                  <a:cubicBezTo>
                    <a:pt x="1263" y="457"/>
                    <a:pt x="1453" y="434"/>
                    <a:pt x="1811" y="422"/>
                  </a:cubicBezTo>
                  <a:cubicBezTo>
                    <a:pt x="1513" y="291"/>
                    <a:pt x="1311" y="350"/>
                    <a:pt x="1215" y="172"/>
                  </a:cubicBezTo>
                  <a:cubicBezTo>
                    <a:pt x="933" y="90"/>
                    <a:pt x="651" y="1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2"/>
            <p:cNvSpPr/>
            <p:nvPr/>
          </p:nvSpPr>
          <p:spPr>
            <a:xfrm>
              <a:off x="5670625" y="3550100"/>
              <a:ext cx="49150" cy="14125"/>
            </a:xfrm>
            <a:custGeom>
              <a:avLst/>
              <a:gdLst/>
              <a:ahLst/>
              <a:cxnLst/>
              <a:rect l="l" t="t" r="r" b="b"/>
              <a:pathLst>
                <a:path w="1966" h="565" extrusionOk="0">
                  <a:moveTo>
                    <a:pt x="982" y="1"/>
                  </a:moveTo>
                  <a:cubicBezTo>
                    <a:pt x="679" y="1"/>
                    <a:pt x="373" y="87"/>
                    <a:pt x="61" y="257"/>
                  </a:cubicBezTo>
                  <a:cubicBezTo>
                    <a:pt x="1" y="400"/>
                    <a:pt x="108" y="460"/>
                    <a:pt x="215" y="519"/>
                  </a:cubicBezTo>
                  <a:cubicBezTo>
                    <a:pt x="313" y="555"/>
                    <a:pt x="412" y="565"/>
                    <a:pt x="512" y="565"/>
                  </a:cubicBezTo>
                  <a:cubicBezTo>
                    <a:pt x="620" y="565"/>
                    <a:pt x="727" y="553"/>
                    <a:pt x="831" y="553"/>
                  </a:cubicBezTo>
                  <a:cubicBezTo>
                    <a:pt x="852" y="553"/>
                    <a:pt x="873" y="554"/>
                    <a:pt x="894" y="555"/>
                  </a:cubicBezTo>
                  <a:cubicBezTo>
                    <a:pt x="977" y="555"/>
                    <a:pt x="1037" y="543"/>
                    <a:pt x="1108" y="519"/>
                  </a:cubicBezTo>
                  <a:lnTo>
                    <a:pt x="1168" y="483"/>
                  </a:lnTo>
                  <a:lnTo>
                    <a:pt x="1215" y="519"/>
                  </a:lnTo>
                  <a:lnTo>
                    <a:pt x="1394" y="519"/>
                  </a:lnTo>
                  <a:cubicBezTo>
                    <a:pt x="1441" y="472"/>
                    <a:pt x="1502" y="461"/>
                    <a:pt x="1567" y="461"/>
                  </a:cubicBezTo>
                  <a:cubicBezTo>
                    <a:pt x="1619" y="461"/>
                    <a:pt x="1674" y="468"/>
                    <a:pt x="1726" y="468"/>
                  </a:cubicBezTo>
                  <a:cubicBezTo>
                    <a:pt x="1822" y="468"/>
                    <a:pt x="1912" y="445"/>
                    <a:pt x="1966" y="317"/>
                  </a:cubicBezTo>
                  <a:cubicBezTo>
                    <a:pt x="1641" y="105"/>
                    <a:pt x="1314" y="1"/>
                    <a:pt x="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2"/>
            <p:cNvSpPr/>
            <p:nvPr/>
          </p:nvSpPr>
          <p:spPr>
            <a:xfrm>
              <a:off x="6039725" y="3610100"/>
              <a:ext cx="35150" cy="13125"/>
            </a:xfrm>
            <a:custGeom>
              <a:avLst/>
              <a:gdLst/>
              <a:ahLst/>
              <a:cxnLst/>
              <a:rect l="l" t="t" r="r" b="b"/>
              <a:pathLst>
                <a:path w="1406" h="525" extrusionOk="0">
                  <a:moveTo>
                    <a:pt x="227" y="0"/>
                  </a:moveTo>
                  <a:cubicBezTo>
                    <a:pt x="167" y="12"/>
                    <a:pt x="156" y="60"/>
                    <a:pt x="167" y="119"/>
                  </a:cubicBezTo>
                  <a:cubicBezTo>
                    <a:pt x="334" y="310"/>
                    <a:pt x="1" y="191"/>
                    <a:pt x="48" y="310"/>
                  </a:cubicBezTo>
                  <a:cubicBezTo>
                    <a:pt x="366" y="394"/>
                    <a:pt x="673" y="524"/>
                    <a:pt x="992" y="524"/>
                  </a:cubicBezTo>
                  <a:cubicBezTo>
                    <a:pt x="1127" y="524"/>
                    <a:pt x="1264" y="501"/>
                    <a:pt x="1406" y="441"/>
                  </a:cubicBezTo>
                  <a:cubicBezTo>
                    <a:pt x="1370" y="346"/>
                    <a:pt x="1239" y="262"/>
                    <a:pt x="1227" y="143"/>
                  </a:cubicBezTo>
                  <a:cubicBezTo>
                    <a:pt x="1092" y="36"/>
                    <a:pt x="943" y="13"/>
                    <a:pt x="789" y="13"/>
                  </a:cubicBezTo>
                  <a:cubicBezTo>
                    <a:pt x="679" y="13"/>
                    <a:pt x="567" y="25"/>
                    <a:pt x="455" y="25"/>
                  </a:cubicBezTo>
                  <a:cubicBezTo>
                    <a:pt x="378" y="25"/>
                    <a:pt x="302" y="19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2"/>
            <p:cNvSpPr/>
            <p:nvPr/>
          </p:nvSpPr>
          <p:spPr>
            <a:xfrm>
              <a:off x="6001625" y="3607525"/>
              <a:ext cx="43775" cy="9850"/>
            </a:xfrm>
            <a:custGeom>
              <a:avLst/>
              <a:gdLst/>
              <a:ahLst/>
              <a:cxnLst/>
              <a:rect l="l" t="t" r="r" b="b"/>
              <a:pathLst>
                <a:path w="1751" h="394" extrusionOk="0">
                  <a:moveTo>
                    <a:pt x="1282" y="1"/>
                  </a:moveTo>
                  <a:cubicBezTo>
                    <a:pt x="1111" y="1"/>
                    <a:pt x="934" y="31"/>
                    <a:pt x="751" y="68"/>
                  </a:cubicBezTo>
                  <a:cubicBezTo>
                    <a:pt x="560" y="115"/>
                    <a:pt x="358" y="56"/>
                    <a:pt x="191" y="222"/>
                  </a:cubicBezTo>
                  <a:cubicBezTo>
                    <a:pt x="132" y="234"/>
                    <a:pt x="60" y="234"/>
                    <a:pt x="1" y="246"/>
                  </a:cubicBezTo>
                  <a:cubicBezTo>
                    <a:pt x="246" y="369"/>
                    <a:pt x="495" y="394"/>
                    <a:pt x="745" y="394"/>
                  </a:cubicBezTo>
                  <a:cubicBezTo>
                    <a:pt x="913" y="394"/>
                    <a:pt x="1083" y="382"/>
                    <a:pt x="1252" y="382"/>
                  </a:cubicBezTo>
                  <a:cubicBezTo>
                    <a:pt x="1319" y="382"/>
                    <a:pt x="1386" y="384"/>
                    <a:pt x="1453" y="389"/>
                  </a:cubicBezTo>
                  <a:cubicBezTo>
                    <a:pt x="1525" y="282"/>
                    <a:pt x="1691" y="342"/>
                    <a:pt x="1751" y="234"/>
                  </a:cubicBezTo>
                  <a:lnTo>
                    <a:pt x="1751" y="103"/>
                  </a:lnTo>
                  <a:cubicBezTo>
                    <a:pt x="1600" y="28"/>
                    <a:pt x="1444" y="1"/>
                    <a:pt x="1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2"/>
            <p:cNvSpPr/>
            <p:nvPr/>
          </p:nvSpPr>
          <p:spPr>
            <a:xfrm>
              <a:off x="5905500" y="3563625"/>
              <a:ext cx="31275" cy="15400"/>
            </a:xfrm>
            <a:custGeom>
              <a:avLst/>
              <a:gdLst/>
              <a:ahLst/>
              <a:cxnLst/>
              <a:rect l="l" t="t" r="r" b="b"/>
              <a:pathLst>
                <a:path w="1251" h="616" extrusionOk="0">
                  <a:moveTo>
                    <a:pt x="472" y="0"/>
                  </a:moveTo>
                  <a:cubicBezTo>
                    <a:pt x="407" y="0"/>
                    <a:pt x="341" y="8"/>
                    <a:pt x="274" y="26"/>
                  </a:cubicBezTo>
                  <a:cubicBezTo>
                    <a:pt x="71" y="62"/>
                    <a:pt x="167" y="300"/>
                    <a:pt x="36" y="371"/>
                  </a:cubicBezTo>
                  <a:lnTo>
                    <a:pt x="0" y="431"/>
                  </a:lnTo>
                  <a:cubicBezTo>
                    <a:pt x="286" y="526"/>
                    <a:pt x="560" y="615"/>
                    <a:pt x="843" y="615"/>
                  </a:cubicBezTo>
                  <a:cubicBezTo>
                    <a:pt x="949" y="615"/>
                    <a:pt x="1057" y="603"/>
                    <a:pt x="1167" y="574"/>
                  </a:cubicBezTo>
                  <a:cubicBezTo>
                    <a:pt x="1250" y="419"/>
                    <a:pt x="1143" y="312"/>
                    <a:pt x="1048" y="204"/>
                  </a:cubicBezTo>
                  <a:cubicBezTo>
                    <a:pt x="868" y="79"/>
                    <a:pt x="674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2"/>
            <p:cNvSpPr/>
            <p:nvPr/>
          </p:nvSpPr>
          <p:spPr>
            <a:xfrm>
              <a:off x="5937050" y="3567650"/>
              <a:ext cx="29475" cy="13975"/>
            </a:xfrm>
            <a:custGeom>
              <a:avLst/>
              <a:gdLst/>
              <a:ahLst/>
              <a:cxnLst/>
              <a:rect l="l" t="t" r="r" b="b"/>
              <a:pathLst>
                <a:path w="1179" h="559" extrusionOk="0">
                  <a:moveTo>
                    <a:pt x="715" y="0"/>
                  </a:moveTo>
                  <a:cubicBezTo>
                    <a:pt x="538" y="0"/>
                    <a:pt x="348" y="61"/>
                    <a:pt x="167" y="79"/>
                  </a:cubicBezTo>
                  <a:cubicBezTo>
                    <a:pt x="48" y="162"/>
                    <a:pt x="36" y="293"/>
                    <a:pt x="0" y="436"/>
                  </a:cubicBezTo>
                  <a:cubicBezTo>
                    <a:pt x="199" y="539"/>
                    <a:pt x="409" y="559"/>
                    <a:pt x="623" y="559"/>
                  </a:cubicBezTo>
                  <a:cubicBezTo>
                    <a:pt x="755" y="559"/>
                    <a:pt x="889" y="551"/>
                    <a:pt x="1024" y="551"/>
                  </a:cubicBezTo>
                  <a:cubicBezTo>
                    <a:pt x="1075" y="551"/>
                    <a:pt x="1127" y="552"/>
                    <a:pt x="1179" y="555"/>
                  </a:cubicBezTo>
                  <a:lnTo>
                    <a:pt x="1179" y="270"/>
                  </a:lnTo>
                  <a:cubicBezTo>
                    <a:pt x="1049" y="58"/>
                    <a:pt x="888" y="0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2"/>
            <p:cNvSpPr/>
            <p:nvPr/>
          </p:nvSpPr>
          <p:spPr>
            <a:xfrm>
              <a:off x="5633125" y="3551875"/>
              <a:ext cx="37525" cy="12225"/>
            </a:xfrm>
            <a:custGeom>
              <a:avLst/>
              <a:gdLst/>
              <a:ahLst/>
              <a:cxnLst/>
              <a:rect l="l" t="t" r="r" b="b"/>
              <a:pathLst>
                <a:path w="1501" h="489" extrusionOk="0">
                  <a:moveTo>
                    <a:pt x="970" y="1"/>
                  </a:moveTo>
                  <a:cubicBezTo>
                    <a:pt x="660" y="1"/>
                    <a:pt x="342" y="175"/>
                    <a:pt x="38" y="175"/>
                  </a:cubicBezTo>
                  <a:cubicBezTo>
                    <a:pt x="26" y="175"/>
                    <a:pt x="13" y="175"/>
                    <a:pt x="1" y="174"/>
                  </a:cubicBezTo>
                  <a:lnTo>
                    <a:pt x="1" y="174"/>
                  </a:lnTo>
                  <a:cubicBezTo>
                    <a:pt x="72" y="365"/>
                    <a:pt x="334" y="293"/>
                    <a:pt x="429" y="448"/>
                  </a:cubicBezTo>
                  <a:cubicBezTo>
                    <a:pt x="447" y="448"/>
                    <a:pt x="465" y="447"/>
                    <a:pt x="483" y="447"/>
                  </a:cubicBezTo>
                  <a:cubicBezTo>
                    <a:pt x="695" y="447"/>
                    <a:pt x="911" y="488"/>
                    <a:pt x="1125" y="488"/>
                  </a:cubicBezTo>
                  <a:cubicBezTo>
                    <a:pt x="1231" y="488"/>
                    <a:pt x="1337" y="478"/>
                    <a:pt x="1441" y="448"/>
                  </a:cubicBezTo>
                  <a:cubicBezTo>
                    <a:pt x="1489" y="377"/>
                    <a:pt x="1501" y="305"/>
                    <a:pt x="1489" y="234"/>
                  </a:cubicBezTo>
                  <a:cubicBezTo>
                    <a:pt x="1321" y="57"/>
                    <a:pt x="1147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2"/>
            <p:cNvSpPr/>
            <p:nvPr/>
          </p:nvSpPr>
          <p:spPr>
            <a:xfrm>
              <a:off x="6082900" y="3585350"/>
              <a:ext cx="28000" cy="13450"/>
            </a:xfrm>
            <a:custGeom>
              <a:avLst/>
              <a:gdLst/>
              <a:ahLst/>
              <a:cxnLst/>
              <a:rect l="l" t="t" r="r" b="b"/>
              <a:pathLst>
                <a:path w="1120" h="538" extrusionOk="0">
                  <a:moveTo>
                    <a:pt x="547" y="1"/>
                  </a:moveTo>
                  <a:cubicBezTo>
                    <a:pt x="438" y="1"/>
                    <a:pt x="300" y="48"/>
                    <a:pt x="83" y="121"/>
                  </a:cubicBezTo>
                  <a:cubicBezTo>
                    <a:pt x="0" y="216"/>
                    <a:pt x="0" y="300"/>
                    <a:pt x="83" y="407"/>
                  </a:cubicBezTo>
                  <a:cubicBezTo>
                    <a:pt x="213" y="377"/>
                    <a:pt x="342" y="354"/>
                    <a:pt x="479" y="354"/>
                  </a:cubicBezTo>
                  <a:cubicBezTo>
                    <a:pt x="670" y="354"/>
                    <a:pt x="877" y="399"/>
                    <a:pt x="1119" y="538"/>
                  </a:cubicBezTo>
                  <a:cubicBezTo>
                    <a:pt x="839" y="144"/>
                    <a:pt x="737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2"/>
            <p:cNvSpPr/>
            <p:nvPr/>
          </p:nvSpPr>
          <p:spPr>
            <a:xfrm>
              <a:off x="6027225" y="3558500"/>
              <a:ext cx="34250" cy="13300"/>
            </a:xfrm>
            <a:custGeom>
              <a:avLst/>
              <a:gdLst/>
              <a:ahLst/>
              <a:cxnLst/>
              <a:rect l="l" t="t" r="r" b="b"/>
              <a:pathLst>
                <a:path w="1370" h="532" extrusionOk="0">
                  <a:moveTo>
                    <a:pt x="799" y="0"/>
                  </a:moveTo>
                  <a:cubicBezTo>
                    <a:pt x="775" y="0"/>
                    <a:pt x="754" y="16"/>
                    <a:pt x="727" y="52"/>
                  </a:cubicBezTo>
                  <a:cubicBezTo>
                    <a:pt x="525" y="243"/>
                    <a:pt x="251" y="278"/>
                    <a:pt x="1" y="350"/>
                  </a:cubicBezTo>
                  <a:cubicBezTo>
                    <a:pt x="201" y="477"/>
                    <a:pt x="416" y="495"/>
                    <a:pt x="631" y="495"/>
                  </a:cubicBezTo>
                  <a:cubicBezTo>
                    <a:pt x="719" y="495"/>
                    <a:pt x="807" y="492"/>
                    <a:pt x="893" y="492"/>
                  </a:cubicBezTo>
                  <a:cubicBezTo>
                    <a:pt x="974" y="492"/>
                    <a:pt x="1054" y="495"/>
                    <a:pt x="1132" y="505"/>
                  </a:cubicBezTo>
                  <a:cubicBezTo>
                    <a:pt x="1162" y="523"/>
                    <a:pt x="1194" y="531"/>
                    <a:pt x="1227" y="531"/>
                  </a:cubicBezTo>
                  <a:cubicBezTo>
                    <a:pt x="1260" y="531"/>
                    <a:pt x="1292" y="523"/>
                    <a:pt x="1322" y="505"/>
                  </a:cubicBezTo>
                  <a:cubicBezTo>
                    <a:pt x="1370" y="398"/>
                    <a:pt x="1370" y="290"/>
                    <a:pt x="1275" y="207"/>
                  </a:cubicBezTo>
                  <a:cubicBezTo>
                    <a:pt x="1239" y="207"/>
                    <a:pt x="1191" y="207"/>
                    <a:pt x="1144" y="183"/>
                  </a:cubicBezTo>
                  <a:cubicBezTo>
                    <a:pt x="1072" y="112"/>
                    <a:pt x="941" y="147"/>
                    <a:pt x="858" y="52"/>
                  </a:cubicBezTo>
                  <a:cubicBezTo>
                    <a:pt x="858" y="40"/>
                    <a:pt x="846" y="28"/>
                    <a:pt x="822" y="5"/>
                  </a:cubicBezTo>
                  <a:cubicBezTo>
                    <a:pt x="814" y="2"/>
                    <a:pt x="806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2"/>
            <p:cNvSpPr/>
            <p:nvPr/>
          </p:nvSpPr>
          <p:spPr>
            <a:xfrm>
              <a:off x="5545675" y="3570200"/>
              <a:ext cx="24375" cy="12625"/>
            </a:xfrm>
            <a:custGeom>
              <a:avLst/>
              <a:gdLst/>
              <a:ahLst/>
              <a:cxnLst/>
              <a:rect l="l" t="t" r="r" b="b"/>
              <a:pathLst>
                <a:path w="975" h="505" extrusionOk="0">
                  <a:moveTo>
                    <a:pt x="572" y="1"/>
                  </a:moveTo>
                  <a:cubicBezTo>
                    <a:pt x="288" y="1"/>
                    <a:pt x="1" y="12"/>
                    <a:pt x="46" y="430"/>
                  </a:cubicBezTo>
                  <a:cubicBezTo>
                    <a:pt x="122" y="486"/>
                    <a:pt x="199" y="505"/>
                    <a:pt x="276" y="505"/>
                  </a:cubicBezTo>
                  <a:cubicBezTo>
                    <a:pt x="415" y="505"/>
                    <a:pt x="555" y="446"/>
                    <a:pt x="693" y="446"/>
                  </a:cubicBezTo>
                  <a:cubicBezTo>
                    <a:pt x="719" y="446"/>
                    <a:pt x="746" y="448"/>
                    <a:pt x="772" y="453"/>
                  </a:cubicBezTo>
                  <a:cubicBezTo>
                    <a:pt x="832" y="251"/>
                    <a:pt x="975" y="49"/>
                    <a:pt x="617" y="1"/>
                  </a:cubicBezTo>
                  <a:cubicBezTo>
                    <a:pt x="602" y="1"/>
                    <a:pt x="587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2"/>
            <p:cNvSpPr/>
            <p:nvPr/>
          </p:nvSpPr>
          <p:spPr>
            <a:xfrm>
              <a:off x="5495025" y="3564975"/>
              <a:ext cx="33950" cy="16925"/>
            </a:xfrm>
            <a:custGeom>
              <a:avLst/>
              <a:gdLst/>
              <a:ahLst/>
              <a:cxnLst/>
              <a:rect l="l" t="t" r="r" b="b"/>
              <a:pathLst>
                <a:path w="1358" h="677" extrusionOk="0">
                  <a:moveTo>
                    <a:pt x="1133" y="0"/>
                  </a:moveTo>
                  <a:cubicBezTo>
                    <a:pt x="1058" y="0"/>
                    <a:pt x="988" y="36"/>
                    <a:pt x="941" y="103"/>
                  </a:cubicBezTo>
                  <a:cubicBezTo>
                    <a:pt x="941" y="258"/>
                    <a:pt x="1155" y="305"/>
                    <a:pt x="1108" y="543"/>
                  </a:cubicBezTo>
                  <a:lnTo>
                    <a:pt x="84" y="543"/>
                  </a:lnTo>
                  <a:cubicBezTo>
                    <a:pt x="24" y="579"/>
                    <a:pt x="0" y="615"/>
                    <a:pt x="84" y="662"/>
                  </a:cubicBezTo>
                  <a:cubicBezTo>
                    <a:pt x="138" y="656"/>
                    <a:pt x="193" y="654"/>
                    <a:pt x="249" y="654"/>
                  </a:cubicBezTo>
                  <a:cubicBezTo>
                    <a:pt x="421" y="654"/>
                    <a:pt x="597" y="676"/>
                    <a:pt x="771" y="676"/>
                  </a:cubicBezTo>
                  <a:cubicBezTo>
                    <a:pt x="971" y="676"/>
                    <a:pt x="1170" y="647"/>
                    <a:pt x="1358" y="520"/>
                  </a:cubicBezTo>
                  <a:lnTo>
                    <a:pt x="1358" y="91"/>
                  </a:lnTo>
                  <a:cubicBezTo>
                    <a:pt x="1310" y="31"/>
                    <a:pt x="1250" y="8"/>
                    <a:pt x="1191" y="8"/>
                  </a:cubicBezTo>
                  <a:cubicBezTo>
                    <a:pt x="1171" y="3"/>
                    <a:pt x="1152" y="0"/>
                    <a:pt x="1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2"/>
            <p:cNvSpPr/>
            <p:nvPr/>
          </p:nvSpPr>
          <p:spPr>
            <a:xfrm>
              <a:off x="5651300" y="3577825"/>
              <a:ext cx="25025" cy="7300"/>
            </a:xfrm>
            <a:custGeom>
              <a:avLst/>
              <a:gdLst/>
              <a:ahLst/>
              <a:cxnLst/>
              <a:rect l="l" t="t" r="r" b="b"/>
              <a:pathLst>
                <a:path w="1001" h="292" extrusionOk="0">
                  <a:moveTo>
                    <a:pt x="567" y="1"/>
                  </a:moveTo>
                  <a:cubicBezTo>
                    <a:pt x="465" y="1"/>
                    <a:pt x="361" y="10"/>
                    <a:pt x="256" y="10"/>
                  </a:cubicBezTo>
                  <a:cubicBezTo>
                    <a:pt x="218" y="10"/>
                    <a:pt x="181" y="9"/>
                    <a:pt x="143" y="6"/>
                  </a:cubicBezTo>
                  <a:lnTo>
                    <a:pt x="143" y="6"/>
                  </a:lnTo>
                  <a:cubicBezTo>
                    <a:pt x="119" y="113"/>
                    <a:pt x="0" y="267"/>
                    <a:pt x="214" y="279"/>
                  </a:cubicBezTo>
                  <a:cubicBezTo>
                    <a:pt x="464" y="291"/>
                    <a:pt x="738" y="291"/>
                    <a:pt x="988" y="291"/>
                  </a:cubicBezTo>
                  <a:cubicBezTo>
                    <a:pt x="988" y="232"/>
                    <a:pt x="1000" y="172"/>
                    <a:pt x="1000" y="113"/>
                  </a:cubicBezTo>
                  <a:cubicBezTo>
                    <a:pt x="864" y="20"/>
                    <a:pt x="718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2"/>
            <p:cNvSpPr/>
            <p:nvPr/>
          </p:nvSpPr>
          <p:spPr>
            <a:xfrm>
              <a:off x="5718850" y="3580625"/>
              <a:ext cx="25325" cy="11250"/>
            </a:xfrm>
            <a:custGeom>
              <a:avLst/>
              <a:gdLst/>
              <a:ahLst/>
              <a:cxnLst/>
              <a:rect l="l" t="t" r="r" b="b"/>
              <a:pathLst>
                <a:path w="1013" h="450" extrusionOk="0">
                  <a:moveTo>
                    <a:pt x="310" y="1"/>
                  </a:moveTo>
                  <a:lnTo>
                    <a:pt x="298" y="24"/>
                  </a:lnTo>
                  <a:cubicBezTo>
                    <a:pt x="251" y="167"/>
                    <a:pt x="144" y="227"/>
                    <a:pt x="37" y="286"/>
                  </a:cubicBezTo>
                  <a:lnTo>
                    <a:pt x="1" y="310"/>
                  </a:lnTo>
                  <a:cubicBezTo>
                    <a:pt x="200" y="421"/>
                    <a:pt x="408" y="449"/>
                    <a:pt x="619" y="449"/>
                  </a:cubicBezTo>
                  <a:cubicBezTo>
                    <a:pt x="749" y="449"/>
                    <a:pt x="881" y="438"/>
                    <a:pt x="1013" y="429"/>
                  </a:cubicBezTo>
                  <a:cubicBezTo>
                    <a:pt x="918" y="310"/>
                    <a:pt x="537" y="286"/>
                    <a:pt x="870" y="13"/>
                  </a:cubicBezTo>
                  <a:cubicBezTo>
                    <a:pt x="679" y="13"/>
                    <a:pt x="501" y="13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2"/>
            <p:cNvSpPr/>
            <p:nvPr/>
          </p:nvSpPr>
          <p:spPr>
            <a:xfrm>
              <a:off x="6067700" y="3585050"/>
              <a:ext cx="17300" cy="10650"/>
            </a:xfrm>
            <a:custGeom>
              <a:avLst/>
              <a:gdLst/>
              <a:ahLst/>
              <a:cxnLst/>
              <a:rect l="l" t="t" r="r" b="b"/>
              <a:pathLst>
                <a:path w="692" h="426" extrusionOk="0">
                  <a:moveTo>
                    <a:pt x="276" y="1"/>
                  </a:moveTo>
                  <a:cubicBezTo>
                    <a:pt x="177" y="1"/>
                    <a:pt x="81" y="22"/>
                    <a:pt x="1" y="133"/>
                  </a:cubicBezTo>
                  <a:cubicBezTo>
                    <a:pt x="188" y="320"/>
                    <a:pt x="366" y="426"/>
                    <a:pt x="590" y="426"/>
                  </a:cubicBezTo>
                  <a:cubicBezTo>
                    <a:pt x="623" y="426"/>
                    <a:pt x="657" y="424"/>
                    <a:pt x="691" y="419"/>
                  </a:cubicBezTo>
                  <a:lnTo>
                    <a:pt x="691" y="133"/>
                  </a:lnTo>
                  <a:lnTo>
                    <a:pt x="549" y="2"/>
                  </a:lnTo>
                  <a:cubicBezTo>
                    <a:pt x="522" y="8"/>
                    <a:pt x="494" y="10"/>
                    <a:pt x="465" y="10"/>
                  </a:cubicBezTo>
                  <a:cubicBezTo>
                    <a:pt x="403" y="10"/>
                    <a:pt x="339" y="1"/>
                    <a:pt x="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2"/>
            <p:cNvSpPr/>
            <p:nvPr/>
          </p:nvSpPr>
          <p:spPr>
            <a:xfrm>
              <a:off x="5620925" y="3591050"/>
              <a:ext cx="29800" cy="11775"/>
            </a:xfrm>
            <a:custGeom>
              <a:avLst/>
              <a:gdLst/>
              <a:ahLst/>
              <a:cxnLst/>
              <a:rect l="l" t="t" r="r" b="b"/>
              <a:pathLst>
                <a:path w="1192" h="471" extrusionOk="0">
                  <a:moveTo>
                    <a:pt x="703" y="0"/>
                  </a:moveTo>
                  <a:cubicBezTo>
                    <a:pt x="24" y="48"/>
                    <a:pt x="1" y="96"/>
                    <a:pt x="203" y="453"/>
                  </a:cubicBezTo>
                  <a:cubicBezTo>
                    <a:pt x="247" y="465"/>
                    <a:pt x="289" y="470"/>
                    <a:pt x="330" y="470"/>
                  </a:cubicBezTo>
                  <a:cubicBezTo>
                    <a:pt x="486" y="470"/>
                    <a:pt x="621" y="393"/>
                    <a:pt x="763" y="346"/>
                  </a:cubicBezTo>
                  <a:cubicBezTo>
                    <a:pt x="917" y="286"/>
                    <a:pt x="1191" y="274"/>
                    <a:pt x="894" y="12"/>
                  </a:cubicBezTo>
                  <a:cubicBezTo>
                    <a:pt x="822" y="0"/>
                    <a:pt x="763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2"/>
            <p:cNvSpPr/>
            <p:nvPr/>
          </p:nvSpPr>
          <p:spPr>
            <a:xfrm>
              <a:off x="5422100" y="3559500"/>
              <a:ext cx="17575" cy="15150"/>
            </a:xfrm>
            <a:custGeom>
              <a:avLst/>
              <a:gdLst/>
              <a:ahLst/>
              <a:cxnLst/>
              <a:rect l="l" t="t" r="r" b="b"/>
              <a:pathLst>
                <a:path w="703" h="606" extrusionOk="0">
                  <a:moveTo>
                    <a:pt x="524" y="0"/>
                  </a:moveTo>
                  <a:cubicBezTo>
                    <a:pt x="346" y="0"/>
                    <a:pt x="155" y="12"/>
                    <a:pt x="0" y="24"/>
                  </a:cubicBezTo>
                  <a:cubicBezTo>
                    <a:pt x="36" y="143"/>
                    <a:pt x="72" y="250"/>
                    <a:pt x="107" y="358"/>
                  </a:cubicBezTo>
                  <a:lnTo>
                    <a:pt x="107" y="405"/>
                  </a:lnTo>
                  <a:cubicBezTo>
                    <a:pt x="119" y="465"/>
                    <a:pt x="119" y="500"/>
                    <a:pt x="131" y="560"/>
                  </a:cubicBezTo>
                  <a:cubicBezTo>
                    <a:pt x="188" y="595"/>
                    <a:pt x="244" y="605"/>
                    <a:pt x="300" y="605"/>
                  </a:cubicBezTo>
                  <a:cubicBezTo>
                    <a:pt x="339" y="605"/>
                    <a:pt x="378" y="601"/>
                    <a:pt x="417" y="596"/>
                  </a:cubicBezTo>
                  <a:cubicBezTo>
                    <a:pt x="417" y="381"/>
                    <a:pt x="405" y="179"/>
                    <a:pt x="703" y="167"/>
                  </a:cubicBezTo>
                  <a:cubicBezTo>
                    <a:pt x="643" y="107"/>
                    <a:pt x="584" y="6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2"/>
            <p:cNvSpPr/>
            <p:nvPr/>
          </p:nvSpPr>
          <p:spPr>
            <a:xfrm>
              <a:off x="6055800" y="3563675"/>
              <a:ext cx="25050" cy="11425"/>
            </a:xfrm>
            <a:custGeom>
              <a:avLst/>
              <a:gdLst/>
              <a:ahLst/>
              <a:cxnLst/>
              <a:rect l="l" t="t" r="r" b="b"/>
              <a:pathLst>
                <a:path w="1002" h="457" extrusionOk="0">
                  <a:moveTo>
                    <a:pt x="778" y="0"/>
                  </a:moveTo>
                  <a:cubicBezTo>
                    <a:pt x="544" y="0"/>
                    <a:pt x="376" y="150"/>
                    <a:pt x="191" y="274"/>
                  </a:cubicBezTo>
                  <a:cubicBezTo>
                    <a:pt x="120" y="274"/>
                    <a:pt x="60" y="298"/>
                    <a:pt x="1" y="298"/>
                  </a:cubicBezTo>
                  <a:cubicBezTo>
                    <a:pt x="167" y="452"/>
                    <a:pt x="394" y="393"/>
                    <a:pt x="596" y="452"/>
                  </a:cubicBezTo>
                  <a:cubicBezTo>
                    <a:pt x="629" y="455"/>
                    <a:pt x="660" y="457"/>
                    <a:pt x="688" y="457"/>
                  </a:cubicBezTo>
                  <a:cubicBezTo>
                    <a:pt x="992" y="457"/>
                    <a:pt x="1002" y="284"/>
                    <a:pt x="882" y="12"/>
                  </a:cubicBezTo>
                  <a:lnTo>
                    <a:pt x="894" y="12"/>
                  </a:lnTo>
                  <a:cubicBezTo>
                    <a:pt x="853" y="4"/>
                    <a:pt x="815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2"/>
            <p:cNvSpPr/>
            <p:nvPr/>
          </p:nvSpPr>
          <p:spPr>
            <a:xfrm>
              <a:off x="5615275" y="3588725"/>
              <a:ext cx="25025" cy="14275"/>
            </a:xfrm>
            <a:custGeom>
              <a:avLst/>
              <a:gdLst/>
              <a:ahLst/>
              <a:cxnLst/>
              <a:rect l="l" t="t" r="r" b="b"/>
              <a:pathLst>
                <a:path w="1001" h="571" extrusionOk="0">
                  <a:moveTo>
                    <a:pt x="554" y="1"/>
                  </a:moveTo>
                  <a:cubicBezTo>
                    <a:pt x="415" y="1"/>
                    <a:pt x="274" y="36"/>
                    <a:pt x="131" y="93"/>
                  </a:cubicBezTo>
                  <a:cubicBezTo>
                    <a:pt x="60" y="129"/>
                    <a:pt x="0" y="189"/>
                    <a:pt x="0" y="272"/>
                  </a:cubicBezTo>
                  <a:cubicBezTo>
                    <a:pt x="48" y="320"/>
                    <a:pt x="48" y="367"/>
                    <a:pt x="0" y="403"/>
                  </a:cubicBezTo>
                  <a:cubicBezTo>
                    <a:pt x="62" y="542"/>
                    <a:pt x="149" y="571"/>
                    <a:pt x="247" y="571"/>
                  </a:cubicBezTo>
                  <a:cubicBezTo>
                    <a:pt x="301" y="571"/>
                    <a:pt x="358" y="562"/>
                    <a:pt x="417" y="558"/>
                  </a:cubicBezTo>
                  <a:cubicBezTo>
                    <a:pt x="358" y="427"/>
                    <a:pt x="298" y="284"/>
                    <a:pt x="548" y="284"/>
                  </a:cubicBezTo>
                  <a:cubicBezTo>
                    <a:pt x="596" y="284"/>
                    <a:pt x="644" y="287"/>
                    <a:pt x="692" y="287"/>
                  </a:cubicBezTo>
                  <a:cubicBezTo>
                    <a:pt x="811" y="287"/>
                    <a:pt x="924" y="269"/>
                    <a:pt x="1001" y="141"/>
                  </a:cubicBezTo>
                  <a:cubicBezTo>
                    <a:pt x="852" y="42"/>
                    <a:pt x="704" y="1"/>
                    <a:pt x="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2"/>
            <p:cNvSpPr/>
            <p:nvPr/>
          </p:nvSpPr>
          <p:spPr>
            <a:xfrm>
              <a:off x="5618550" y="3585275"/>
              <a:ext cx="24725" cy="7000"/>
            </a:xfrm>
            <a:custGeom>
              <a:avLst/>
              <a:gdLst/>
              <a:ahLst/>
              <a:cxnLst/>
              <a:rect l="l" t="t" r="r" b="b"/>
              <a:pathLst>
                <a:path w="989" h="280" extrusionOk="0">
                  <a:moveTo>
                    <a:pt x="335" y="0"/>
                  </a:moveTo>
                  <a:cubicBezTo>
                    <a:pt x="272" y="0"/>
                    <a:pt x="208" y="3"/>
                    <a:pt x="143" y="5"/>
                  </a:cubicBezTo>
                  <a:cubicBezTo>
                    <a:pt x="96" y="77"/>
                    <a:pt x="48" y="172"/>
                    <a:pt x="0" y="243"/>
                  </a:cubicBezTo>
                  <a:cubicBezTo>
                    <a:pt x="286" y="267"/>
                    <a:pt x="584" y="267"/>
                    <a:pt x="870" y="279"/>
                  </a:cubicBezTo>
                  <a:cubicBezTo>
                    <a:pt x="893" y="267"/>
                    <a:pt x="941" y="243"/>
                    <a:pt x="989" y="243"/>
                  </a:cubicBezTo>
                  <a:cubicBezTo>
                    <a:pt x="800" y="36"/>
                    <a:pt x="574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2"/>
            <p:cNvSpPr/>
            <p:nvPr/>
          </p:nvSpPr>
          <p:spPr>
            <a:xfrm>
              <a:off x="5557525" y="3563075"/>
              <a:ext cx="16100" cy="17875"/>
            </a:xfrm>
            <a:custGeom>
              <a:avLst/>
              <a:gdLst/>
              <a:ahLst/>
              <a:cxnLst/>
              <a:rect l="l" t="t" r="r" b="b"/>
              <a:pathLst>
                <a:path w="644" h="715" extrusionOk="0">
                  <a:moveTo>
                    <a:pt x="242" y="0"/>
                  </a:moveTo>
                  <a:cubicBezTo>
                    <a:pt x="165" y="0"/>
                    <a:pt x="81" y="44"/>
                    <a:pt x="1" y="119"/>
                  </a:cubicBezTo>
                  <a:cubicBezTo>
                    <a:pt x="48" y="179"/>
                    <a:pt x="96" y="226"/>
                    <a:pt x="143" y="274"/>
                  </a:cubicBezTo>
                  <a:cubicBezTo>
                    <a:pt x="322" y="381"/>
                    <a:pt x="286" y="560"/>
                    <a:pt x="298" y="715"/>
                  </a:cubicBezTo>
                  <a:cubicBezTo>
                    <a:pt x="644" y="631"/>
                    <a:pt x="536" y="393"/>
                    <a:pt x="453" y="167"/>
                  </a:cubicBezTo>
                  <a:cubicBezTo>
                    <a:pt x="398" y="50"/>
                    <a:pt x="324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2"/>
            <p:cNvSpPr/>
            <p:nvPr/>
          </p:nvSpPr>
          <p:spPr>
            <a:xfrm>
              <a:off x="5520025" y="3559200"/>
              <a:ext cx="30675" cy="8050"/>
            </a:xfrm>
            <a:custGeom>
              <a:avLst/>
              <a:gdLst/>
              <a:ahLst/>
              <a:cxnLst/>
              <a:rect l="l" t="t" r="r" b="b"/>
              <a:pathLst>
                <a:path w="1227" h="322" extrusionOk="0">
                  <a:moveTo>
                    <a:pt x="810" y="12"/>
                  </a:moveTo>
                  <a:cubicBezTo>
                    <a:pt x="572" y="24"/>
                    <a:pt x="310" y="24"/>
                    <a:pt x="72" y="36"/>
                  </a:cubicBezTo>
                  <a:cubicBezTo>
                    <a:pt x="0" y="191"/>
                    <a:pt x="131" y="239"/>
                    <a:pt x="215" y="310"/>
                  </a:cubicBezTo>
                  <a:cubicBezTo>
                    <a:pt x="274" y="322"/>
                    <a:pt x="310" y="322"/>
                    <a:pt x="358" y="322"/>
                  </a:cubicBezTo>
                  <a:cubicBezTo>
                    <a:pt x="573" y="210"/>
                    <a:pt x="802" y="171"/>
                    <a:pt x="1035" y="171"/>
                  </a:cubicBezTo>
                  <a:cubicBezTo>
                    <a:pt x="1099" y="171"/>
                    <a:pt x="1163" y="174"/>
                    <a:pt x="1227" y="179"/>
                  </a:cubicBezTo>
                  <a:cubicBezTo>
                    <a:pt x="1132" y="0"/>
                    <a:pt x="953" y="36"/>
                    <a:pt x="810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2"/>
            <p:cNvSpPr/>
            <p:nvPr/>
          </p:nvSpPr>
          <p:spPr>
            <a:xfrm>
              <a:off x="6041825" y="3578550"/>
              <a:ext cx="15200" cy="10850"/>
            </a:xfrm>
            <a:custGeom>
              <a:avLst/>
              <a:gdLst/>
              <a:ahLst/>
              <a:cxnLst/>
              <a:rect l="l" t="t" r="r" b="b"/>
              <a:pathLst>
                <a:path w="608" h="434" extrusionOk="0">
                  <a:moveTo>
                    <a:pt x="12" y="0"/>
                  </a:moveTo>
                  <a:cubicBezTo>
                    <a:pt x="12" y="84"/>
                    <a:pt x="0" y="191"/>
                    <a:pt x="0" y="274"/>
                  </a:cubicBezTo>
                  <a:cubicBezTo>
                    <a:pt x="88" y="369"/>
                    <a:pt x="215" y="433"/>
                    <a:pt x="324" y="433"/>
                  </a:cubicBezTo>
                  <a:cubicBezTo>
                    <a:pt x="405" y="433"/>
                    <a:pt x="476" y="397"/>
                    <a:pt x="512" y="310"/>
                  </a:cubicBezTo>
                  <a:cubicBezTo>
                    <a:pt x="607" y="60"/>
                    <a:pt x="274" y="131"/>
                    <a:pt x="143" y="24"/>
                  </a:cubicBezTo>
                  <a:cubicBezTo>
                    <a:pt x="119" y="0"/>
                    <a:pt x="48" y="12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2"/>
            <p:cNvSpPr/>
            <p:nvPr/>
          </p:nvSpPr>
          <p:spPr>
            <a:xfrm>
              <a:off x="5652175" y="3595275"/>
              <a:ext cx="16700" cy="8000"/>
            </a:xfrm>
            <a:custGeom>
              <a:avLst/>
              <a:gdLst/>
              <a:ahLst/>
              <a:cxnLst/>
              <a:rect l="l" t="t" r="r" b="b"/>
              <a:pathLst>
                <a:path w="668" h="320" extrusionOk="0">
                  <a:moveTo>
                    <a:pt x="384" y="1"/>
                  </a:moveTo>
                  <a:cubicBezTo>
                    <a:pt x="286" y="1"/>
                    <a:pt x="175" y="33"/>
                    <a:pt x="72" y="58"/>
                  </a:cubicBezTo>
                  <a:cubicBezTo>
                    <a:pt x="1" y="70"/>
                    <a:pt x="72" y="200"/>
                    <a:pt x="108" y="296"/>
                  </a:cubicBezTo>
                  <a:cubicBezTo>
                    <a:pt x="287" y="308"/>
                    <a:pt x="477" y="308"/>
                    <a:pt x="668" y="320"/>
                  </a:cubicBezTo>
                  <a:cubicBezTo>
                    <a:pt x="640" y="67"/>
                    <a:pt x="525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2"/>
            <p:cNvSpPr/>
            <p:nvPr/>
          </p:nvSpPr>
          <p:spPr>
            <a:xfrm>
              <a:off x="5467925" y="3577650"/>
              <a:ext cx="28600" cy="3725"/>
            </a:xfrm>
            <a:custGeom>
              <a:avLst/>
              <a:gdLst/>
              <a:ahLst/>
              <a:cxnLst/>
              <a:rect l="l" t="t" r="r" b="b"/>
              <a:pathLst>
                <a:path w="1144" h="149" extrusionOk="0">
                  <a:moveTo>
                    <a:pt x="1" y="1"/>
                  </a:moveTo>
                  <a:lnTo>
                    <a:pt x="1" y="1"/>
                  </a:lnTo>
                  <a:cubicBezTo>
                    <a:pt x="155" y="119"/>
                    <a:pt x="319" y="148"/>
                    <a:pt x="485" y="148"/>
                  </a:cubicBezTo>
                  <a:cubicBezTo>
                    <a:pt x="649" y="148"/>
                    <a:pt x="816" y="120"/>
                    <a:pt x="980" y="120"/>
                  </a:cubicBezTo>
                  <a:cubicBezTo>
                    <a:pt x="1035" y="120"/>
                    <a:pt x="1090" y="123"/>
                    <a:pt x="1144" y="132"/>
                  </a:cubicBezTo>
                  <a:lnTo>
                    <a:pt x="1144" y="13"/>
                  </a:lnTo>
                  <a:cubicBezTo>
                    <a:pt x="775" y="13"/>
                    <a:pt x="394" y="1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2"/>
            <p:cNvSpPr/>
            <p:nvPr/>
          </p:nvSpPr>
          <p:spPr>
            <a:xfrm>
              <a:off x="6065625" y="3613675"/>
              <a:ext cx="15500" cy="7700"/>
            </a:xfrm>
            <a:custGeom>
              <a:avLst/>
              <a:gdLst/>
              <a:ahLst/>
              <a:cxnLst/>
              <a:rect l="l" t="t" r="r" b="b"/>
              <a:pathLst>
                <a:path w="620" h="308" extrusionOk="0">
                  <a:moveTo>
                    <a:pt x="191" y="0"/>
                  </a:moveTo>
                  <a:cubicBezTo>
                    <a:pt x="120" y="36"/>
                    <a:pt x="1" y="96"/>
                    <a:pt x="24" y="179"/>
                  </a:cubicBezTo>
                  <a:cubicBezTo>
                    <a:pt x="48" y="268"/>
                    <a:pt x="105" y="283"/>
                    <a:pt x="170" y="283"/>
                  </a:cubicBezTo>
                  <a:cubicBezTo>
                    <a:pt x="203" y="283"/>
                    <a:pt x="238" y="279"/>
                    <a:pt x="272" y="279"/>
                  </a:cubicBezTo>
                  <a:cubicBezTo>
                    <a:pt x="306" y="279"/>
                    <a:pt x="340" y="283"/>
                    <a:pt x="370" y="298"/>
                  </a:cubicBezTo>
                  <a:cubicBezTo>
                    <a:pt x="384" y="305"/>
                    <a:pt x="397" y="308"/>
                    <a:pt x="409" y="308"/>
                  </a:cubicBezTo>
                  <a:cubicBezTo>
                    <a:pt x="438" y="308"/>
                    <a:pt x="463" y="291"/>
                    <a:pt x="489" y="274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2"/>
            <p:cNvSpPr/>
            <p:nvPr/>
          </p:nvSpPr>
          <p:spPr>
            <a:xfrm>
              <a:off x="6005500" y="3605925"/>
              <a:ext cx="15500" cy="7450"/>
            </a:xfrm>
            <a:custGeom>
              <a:avLst/>
              <a:gdLst/>
              <a:ahLst/>
              <a:cxnLst/>
              <a:rect l="l" t="t" r="r" b="b"/>
              <a:pathLst>
                <a:path w="620" h="298" extrusionOk="0">
                  <a:moveTo>
                    <a:pt x="334" y="1"/>
                  </a:moveTo>
                  <a:cubicBezTo>
                    <a:pt x="167" y="36"/>
                    <a:pt x="1" y="48"/>
                    <a:pt x="48" y="286"/>
                  </a:cubicBezTo>
                  <a:cubicBezTo>
                    <a:pt x="122" y="286"/>
                    <a:pt x="201" y="297"/>
                    <a:pt x="279" y="297"/>
                  </a:cubicBezTo>
                  <a:cubicBezTo>
                    <a:pt x="403" y="297"/>
                    <a:pt x="525" y="270"/>
                    <a:pt x="620" y="132"/>
                  </a:cubicBezTo>
                  <a:cubicBezTo>
                    <a:pt x="536" y="60"/>
                    <a:pt x="453" y="13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2"/>
            <p:cNvSpPr/>
            <p:nvPr/>
          </p:nvSpPr>
          <p:spPr>
            <a:xfrm>
              <a:off x="5931075" y="3568375"/>
              <a:ext cx="10450" cy="10500"/>
            </a:xfrm>
            <a:custGeom>
              <a:avLst/>
              <a:gdLst/>
              <a:ahLst/>
              <a:cxnLst/>
              <a:rect l="l" t="t" r="r" b="b"/>
              <a:pathLst>
                <a:path w="418" h="420" extrusionOk="0">
                  <a:moveTo>
                    <a:pt x="214" y="1"/>
                  </a:moveTo>
                  <a:cubicBezTo>
                    <a:pt x="138" y="1"/>
                    <a:pt x="64" y="39"/>
                    <a:pt x="1" y="122"/>
                  </a:cubicBezTo>
                  <a:cubicBezTo>
                    <a:pt x="49" y="229"/>
                    <a:pt x="96" y="312"/>
                    <a:pt x="144" y="407"/>
                  </a:cubicBezTo>
                  <a:cubicBezTo>
                    <a:pt x="168" y="419"/>
                    <a:pt x="203" y="419"/>
                    <a:pt x="239" y="419"/>
                  </a:cubicBezTo>
                  <a:cubicBezTo>
                    <a:pt x="382" y="348"/>
                    <a:pt x="418" y="229"/>
                    <a:pt x="418" y="86"/>
                  </a:cubicBezTo>
                  <a:cubicBezTo>
                    <a:pt x="351" y="30"/>
                    <a:pt x="282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2"/>
            <p:cNvSpPr/>
            <p:nvPr/>
          </p:nvSpPr>
          <p:spPr>
            <a:xfrm>
              <a:off x="6088550" y="3613675"/>
              <a:ext cx="13125" cy="7175"/>
            </a:xfrm>
            <a:custGeom>
              <a:avLst/>
              <a:gdLst/>
              <a:ahLst/>
              <a:cxnLst/>
              <a:rect l="l" t="t" r="r" b="b"/>
              <a:pathLst>
                <a:path w="525" h="287" extrusionOk="0">
                  <a:moveTo>
                    <a:pt x="0" y="0"/>
                  </a:moveTo>
                  <a:lnTo>
                    <a:pt x="0" y="143"/>
                  </a:lnTo>
                  <a:cubicBezTo>
                    <a:pt x="60" y="238"/>
                    <a:pt x="215" y="179"/>
                    <a:pt x="286" y="286"/>
                  </a:cubicBezTo>
                  <a:cubicBezTo>
                    <a:pt x="512" y="286"/>
                    <a:pt x="524" y="179"/>
                    <a:pt x="429" y="24"/>
                  </a:cubicBezTo>
                  <a:cubicBezTo>
                    <a:pt x="286" y="24"/>
                    <a:pt x="155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2"/>
            <p:cNvSpPr/>
            <p:nvPr/>
          </p:nvSpPr>
          <p:spPr>
            <a:xfrm>
              <a:off x="6115925" y="3594025"/>
              <a:ext cx="9550" cy="5425"/>
            </a:xfrm>
            <a:custGeom>
              <a:avLst/>
              <a:gdLst/>
              <a:ahLst/>
              <a:cxnLst/>
              <a:rect l="l" t="t" r="r" b="b"/>
              <a:pathLst>
                <a:path w="382" h="217" extrusionOk="0">
                  <a:moveTo>
                    <a:pt x="191" y="0"/>
                  </a:moveTo>
                  <a:cubicBezTo>
                    <a:pt x="72" y="0"/>
                    <a:pt x="13" y="48"/>
                    <a:pt x="1" y="120"/>
                  </a:cubicBezTo>
                  <a:cubicBezTo>
                    <a:pt x="18" y="205"/>
                    <a:pt x="77" y="217"/>
                    <a:pt x="140" y="217"/>
                  </a:cubicBezTo>
                  <a:cubicBezTo>
                    <a:pt x="165" y="217"/>
                    <a:pt x="191" y="215"/>
                    <a:pt x="215" y="215"/>
                  </a:cubicBezTo>
                  <a:cubicBezTo>
                    <a:pt x="275" y="215"/>
                    <a:pt x="382" y="215"/>
                    <a:pt x="346" y="131"/>
                  </a:cubicBezTo>
                  <a:cubicBezTo>
                    <a:pt x="334" y="60"/>
                    <a:pt x="227" y="36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2"/>
            <p:cNvSpPr/>
            <p:nvPr/>
          </p:nvSpPr>
          <p:spPr>
            <a:xfrm>
              <a:off x="5823325" y="3563950"/>
              <a:ext cx="14025" cy="6575"/>
            </a:xfrm>
            <a:custGeom>
              <a:avLst/>
              <a:gdLst/>
              <a:ahLst/>
              <a:cxnLst/>
              <a:rect l="l" t="t" r="r" b="b"/>
              <a:pathLst>
                <a:path w="561" h="263" extrusionOk="0">
                  <a:moveTo>
                    <a:pt x="441" y="1"/>
                  </a:moveTo>
                  <a:cubicBezTo>
                    <a:pt x="346" y="144"/>
                    <a:pt x="108" y="72"/>
                    <a:pt x="1" y="251"/>
                  </a:cubicBezTo>
                  <a:cubicBezTo>
                    <a:pt x="191" y="251"/>
                    <a:pt x="370" y="263"/>
                    <a:pt x="560" y="263"/>
                  </a:cubicBezTo>
                  <a:cubicBezTo>
                    <a:pt x="560" y="168"/>
                    <a:pt x="549" y="60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2"/>
            <p:cNvSpPr/>
            <p:nvPr/>
          </p:nvSpPr>
          <p:spPr>
            <a:xfrm>
              <a:off x="6100150" y="3570200"/>
              <a:ext cx="6275" cy="7475"/>
            </a:xfrm>
            <a:custGeom>
              <a:avLst/>
              <a:gdLst/>
              <a:ahLst/>
              <a:cxnLst/>
              <a:rect l="l" t="t" r="r" b="b"/>
              <a:pathLst>
                <a:path w="251" h="299" extrusionOk="0">
                  <a:moveTo>
                    <a:pt x="251" y="1"/>
                  </a:moveTo>
                  <a:cubicBezTo>
                    <a:pt x="132" y="37"/>
                    <a:pt x="1" y="49"/>
                    <a:pt x="25" y="191"/>
                  </a:cubicBezTo>
                  <a:cubicBezTo>
                    <a:pt x="48" y="299"/>
                    <a:pt x="167" y="299"/>
                    <a:pt x="251" y="299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2"/>
            <p:cNvSpPr/>
            <p:nvPr/>
          </p:nvSpPr>
          <p:spPr>
            <a:xfrm>
              <a:off x="6113550" y="3570500"/>
              <a:ext cx="7775" cy="6400"/>
            </a:xfrm>
            <a:custGeom>
              <a:avLst/>
              <a:gdLst/>
              <a:ahLst/>
              <a:cxnLst/>
              <a:rect l="l" t="t" r="r" b="b"/>
              <a:pathLst>
                <a:path w="311" h="256" extrusionOk="0">
                  <a:moveTo>
                    <a:pt x="286" y="1"/>
                  </a:moveTo>
                  <a:cubicBezTo>
                    <a:pt x="179" y="25"/>
                    <a:pt x="0" y="37"/>
                    <a:pt x="48" y="168"/>
                  </a:cubicBezTo>
                  <a:cubicBezTo>
                    <a:pt x="71" y="232"/>
                    <a:pt x="105" y="255"/>
                    <a:pt x="141" y="255"/>
                  </a:cubicBezTo>
                  <a:cubicBezTo>
                    <a:pt x="200" y="255"/>
                    <a:pt x="266" y="195"/>
                    <a:pt x="310" y="144"/>
                  </a:cubicBezTo>
                  <a:cubicBezTo>
                    <a:pt x="298" y="96"/>
                    <a:pt x="286" y="48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2"/>
            <p:cNvSpPr/>
            <p:nvPr/>
          </p:nvSpPr>
          <p:spPr>
            <a:xfrm>
              <a:off x="5550675" y="3553025"/>
              <a:ext cx="10750" cy="3525"/>
            </a:xfrm>
            <a:custGeom>
              <a:avLst/>
              <a:gdLst/>
              <a:ahLst/>
              <a:cxnLst/>
              <a:rect l="l" t="t" r="r" b="b"/>
              <a:pathLst>
                <a:path w="430" h="141" extrusionOk="0">
                  <a:moveTo>
                    <a:pt x="220" y="0"/>
                  </a:moveTo>
                  <a:cubicBezTo>
                    <a:pt x="147" y="0"/>
                    <a:pt x="72" y="45"/>
                    <a:pt x="1" y="128"/>
                  </a:cubicBezTo>
                  <a:cubicBezTo>
                    <a:pt x="132" y="128"/>
                    <a:pt x="275" y="128"/>
                    <a:pt x="429" y="140"/>
                  </a:cubicBezTo>
                  <a:cubicBezTo>
                    <a:pt x="364" y="45"/>
                    <a:pt x="292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2"/>
            <p:cNvSpPr/>
            <p:nvPr/>
          </p:nvSpPr>
          <p:spPr>
            <a:xfrm>
              <a:off x="5851600" y="3591000"/>
              <a:ext cx="3600" cy="5900"/>
            </a:xfrm>
            <a:custGeom>
              <a:avLst/>
              <a:gdLst/>
              <a:ahLst/>
              <a:cxnLst/>
              <a:rect l="l" t="t" r="r" b="b"/>
              <a:pathLst>
                <a:path w="144" h="236" extrusionOk="0">
                  <a:moveTo>
                    <a:pt x="112" y="1"/>
                  </a:moveTo>
                  <a:cubicBezTo>
                    <a:pt x="111" y="1"/>
                    <a:pt x="109" y="1"/>
                    <a:pt x="108" y="2"/>
                  </a:cubicBezTo>
                  <a:cubicBezTo>
                    <a:pt x="72" y="14"/>
                    <a:pt x="25" y="38"/>
                    <a:pt x="1" y="50"/>
                  </a:cubicBezTo>
                  <a:lnTo>
                    <a:pt x="1" y="181"/>
                  </a:lnTo>
                  <a:cubicBezTo>
                    <a:pt x="1" y="193"/>
                    <a:pt x="13" y="217"/>
                    <a:pt x="49" y="229"/>
                  </a:cubicBezTo>
                  <a:cubicBezTo>
                    <a:pt x="57" y="233"/>
                    <a:pt x="67" y="235"/>
                    <a:pt x="79" y="235"/>
                  </a:cubicBezTo>
                  <a:cubicBezTo>
                    <a:pt x="102" y="235"/>
                    <a:pt x="128" y="225"/>
                    <a:pt x="144" y="193"/>
                  </a:cubicBezTo>
                  <a:lnTo>
                    <a:pt x="144" y="50"/>
                  </a:lnTo>
                  <a:cubicBezTo>
                    <a:pt x="144" y="39"/>
                    <a:pt x="125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2"/>
            <p:cNvSpPr/>
            <p:nvPr/>
          </p:nvSpPr>
          <p:spPr>
            <a:xfrm>
              <a:off x="5669150" y="3558200"/>
              <a:ext cx="7175" cy="5650"/>
            </a:xfrm>
            <a:custGeom>
              <a:avLst/>
              <a:gdLst/>
              <a:ahLst/>
              <a:cxnLst/>
              <a:rect l="l" t="t" r="r" b="b"/>
              <a:pathLst>
                <a:path w="287" h="226" extrusionOk="0">
                  <a:moveTo>
                    <a:pt x="50" y="0"/>
                  </a:moveTo>
                  <a:cubicBezTo>
                    <a:pt x="37" y="0"/>
                    <a:pt x="19" y="16"/>
                    <a:pt x="0" y="52"/>
                  </a:cubicBezTo>
                  <a:lnTo>
                    <a:pt x="0" y="183"/>
                  </a:lnTo>
                  <a:cubicBezTo>
                    <a:pt x="54" y="210"/>
                    <a:pt x="104" y="226"/>
                    <a:pt x="156" y="226"/>
                  </a:cubicBezTo>
                  <a:cubicBezTo>
                    <a:pt x="197" y="226"/>
                    <a:pt x="239" y="216"/>
                    <a:pt x="286" y="195"/>
                  </a:cubicBezTo>
                  <a:cubicBezTo>
                    <a:pt x="227" y="136"/>
                    <a:pt x="167" y="100"/>
                    <a:pt x="108" y="40"/>
                  </a:cubicBezTo>
                  <a:cubicBezTo>
                    <a:pt x="108" y="17"/>
                    <a:pt x="96" y="17"/>
                    <a:pt x="60" y="5"/>
                  </a:cubicBezTo>
                  <a:cubicBezTo>
                    <a:pt x="57" y="2"/>
                    <a:pt x="54" y="0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2"/>
            <p:cNvSpPr/>
            <p:nvPr/>
          </p:nvSpPr>
          <p:spPr>
            <a:xfrm>
              <a:off x="5643250" y="3577650"/>
              <a:ext cx="4200" cy="4800"/>
            </a:xfrm>
            <a:custGeom>
              <a:avLst/>
              <a:gdLst/>
              <a:ahLst/>
              <a:cxnLst/>
              <a:rect l="l" t="t" r="r" b="b"/>
              <a:pathLst>
                <a:path w="168" h="192" extrusionOk="0">
                  <a:moveTo>
                    <a:pt x="75" y="0"/>
                  </a:moveTo>
                  <a:cubicBezTo>
                    <a:pt x="58" y="0"/>
                    <a:pt x="41" y="4"/>
                    <a:pt x="24" y="13"/>
                  </a:cubicBezTo>
                  <a:cubicBezTo>
                    <a:pt x="48" y="96"/>
                    <a:pt x="1" y="191"/>
                    <a:pt x="120" y="191"/>
                  </a:cubicBezTo>
                  <a:cubicBezTo>
                    <a:pt x="132" y="191"/>
                    <a:pt x="143" y="96"/>
                    <a:pt x="167" y="36"/>
                  </a:cubicBezTo>
                  <a:cubicBezTo>
                    <a:pt x="137" y="13"/>
                    <a:pt x="106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2"/>
            <p:cNvSpPr/>
            <p:nvPr/>
          </p:nvSpPr>
          <p:spPr>
            <a:xfrm>
              <a:off x="5457225" y="3577650"/>
              <a:ext cx="7150" cy="2975"/>
            </a:xfrm>
            <a:custGeom>
              <a:avLst/>
              <a:gdLst/>
              <a:ahLst/>
              <a:cxnLst/>
              <a:rect l="l" t="t" r="r" b="b"/>
              <a:pathLst>
                <a:path w="286" h="119" extrusionOk="0">
                  <a:moveTo>
                    <a:pt x="0" y="1"/>
                  </a:moveTo>
                  <a:cubicBezTo>
                    <a:pt x="43" y="80"/>
                    <a:pt x="91" y="118"/>
                    <a:pt x="142" y="118"/>
                  </a:cubicBezTo>
                  <a:cubicBezTo>
                    <a:pt x="190" y="118"/>
                    <a:pt x="239" y="83"/>
                    <a:pt x="286" y="13"/>
                  </a:cubicBezTo>
                  <a:cubicBezTo>
                    <a:pt x="191" y="13"/>
                    <a:pt x="84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2"/>
            <p:cNvSpPr/>
            <p:nvPr/>
          </p:nvSpPr>
          <p:spPr>
            <a:xfrm>
              <a:off x="5452750" y="3574975"/>
              <a:ext cx="4200" cy="2700"/>
            </a:xfrm>
            <a:custGeom>
              <a:avLst/>
              <a:gdLst/>
              <a:ahLst/>
              <a:cxnLst/>
              <a:rect l="l" t="t" r="r" b="b"/>
              <a:pathLst>
                <a:path w="168" h="108" extrusionOk="0">
                  <a:moveTo>
                    <a:pt x="132" y="0"/>
                  </a:moveTo>
                  <a:lnTo>
                    <a:pt x="1" y="96"/>
                  </a:lnTo>
                  <a:cubicBezTo>
                    <a:pt x="60" y="96"/>
                    <a:pt x="120" y="108"/>
                    <a:pt x="167" y="108"/>
                  </a:cubicBezTo>
                  <a:cubicBezTo>
                    <a:pt x="167" y="84"/>
                    <a:pt x="143" y="36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2"/>
            <p:cNvSpPr/>
            <p:nvPr/>
          </p:nvSpPr>
          <p:spPr>
            <a:xfrm>
              <a:off x="5614675" y="35958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24" y="1"/>
                  </a:moveTo>
                  <a:cubicBezTo>
                    <a:pt x="1" y="49"/>
                    <a:pt x="1" y="96"/>
                    <a:pt x="24" y="144"/>
                  </a:cubicBezTo>
                  <a:cubicBezTo>
                    <a:pt x="143" y="96"/>
                    <a:pt x="143" y="49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2"/>
            <p:cNvSpPr/>
            <p:nvPr/>
          </p:nvSpPr>
          <p:spPr>
            <a:xfrm>
              <a:off x="5539675" y="3552650"/>
              <a:ext cx="4175" cy="3600"/>
            </a:xfrm>
            <a:custGeom>
              <a:avLst/>
              <a:gdLst/>
              <a:ahLst/>
              <a:cxnLst/>
              <a:rect l="l" t="t" r="r" b="b"/>
              <a:pathLst>
                <a:path w="167" h="144" extrusionOk="0">
                  <a:moveTo>
                    <a:pt x="0" y="0"/>
                  </a:moveTo>
                  <a:cubicBezTo>
                    <a:pt x="0" y="48"/>
                    <a:pt x="0" y="96"/>
                    <a:pt x="24" y="143"/>
                  </a:cubicBezTo>
                  <a:cubicBezTo>
                    <a:pt x="60" y="143"/>
                    <a:pt x="119" y="120"/>
                    <a:pt x="167" y="120"/>
                  </a:cubicBezTo>
                  <a:cubicBezTo>
                    <a:pt x="107" y="96"/>
                    <a:pt x="60" y="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2"/>
            <p:cNvSpPr/>
            <p:nvPr/>
          </p:nvSpPr>
          <p:spPr>
            <a:xfrm>
              <a:off x="6081100" y="3585100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55" y="131"/>
                  </a:moveTo>
                  <a:cubicBezTo>
                    <a:pt x="108" y="96"/>
                    <a:pt x="60" y="48"/>
                    <a:pt x="1" y="0"/>
                  </a:cubicBezTo>
                  <a:cubicBezTo>
                    <a:pt x="60" y="48"/>
                    <a:pt x="108" y="96"/>
                    <a:pt x="155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2"/>
            <p:cNvSpPr/>
            <p:nvPr/>
          </p:nvSpPr>
          <p:spPr>
            <a:xfrm>
              <a:off x="5915025" y="3624225"/>
              <a:ext cx="116700" cy="17975"/>
            </a:xfrm>
            <a:custGeom>
              <a:avLst/>
              <a:gdLst/>
              <a:ahLst/>
              <a:cxnLst/>
              <a:rect l="l" t="t" r="r" b="b"/>
              <a:pathLst>
                <a:path w="4668" h="719" extrusionOk="0">
                  <a:moveTo>
                    <a:pt x="995" y="0"/>
                  </a:moveTo>
                  <a:cubicBezTo>
                    <a:pt x="874" y="0"/>
                    <a:pt x="752" y="12"/>
                    <a:pt x="631" y="43"/>
                  </a:cubicBezTo>
                  <a:cubicBezTo>
                    <a:pt x="512" y="293"/>
                    <a:pt x="214" y="114"/>
                    <a:pt x="48" y="269"/>
                  </a:cubicBezTo>
                  <a:cubicBezTo>
                    <a:pt x="0" y="328"/>
                    <a:pt x="24" y="376"/>
                    <a:pt x="83" y="412"/>
                  </a:cubicBezTo>
                  <a:lnTo>
                    <a:pt x="60" y="412"/>
                  </a:lnTo>
                  <a:cubicBezTo>
                    <a:pt x="214" y="497"/>
                    <a:pt x="373" y="518"/>
                    <a:pt x="533" y="518"/>
                  </a:cubicBezTo>
                  <a:cubicBezTo>
                    <a:pt x="687" y="518"/>
                    <a:pt x="842" y="499"/>
                    <a:pt x="996" y="499"/>
                  </a:cubicBezTo>
                  <a:cubicBezTo>
                    <a:pt x="1130" y="499"/>
                    <a:pt x="1262" y="514"/>
                    <a:pt x="1393" y="566"/>
                  </a:cubicBezTo>
                  <a:cubicBezTo>
                    <a:pt x="1512" y="507"/>
                    <a:pt x="1643" y="507"/>
                    <a:pt x="1798" y="507"/>
                  </a:cubicBezTo>
                  <a:cubicBezTo>
                    <a:pt x="2603" y="528"/>
                    <a:pt x="3398" y="719"/>
                    <a:pt x="4201" y="719"/>
                  </a:cubicBezTo>
                  <a:cubicBezTo>
                    <a:pt x="4301" y="719"/>
                    <a:pt x="4401" y="716"/>
                    <a:pt x="4501" y="709"/>
                  </a:cubicBezTo>
                  <a:cubicBezTo>
                    <a:pt x="4667" y="507"/>
                    <a:pt x="4512" y="400"/>
                    <a:pt x="4370" y="316"/>
                  </a:cubicBezTo>
                  <a:cubicBezTo>
                    <a:pt x="3560" y="138"/>
                    <a:pt x="2727" y="269"/>
                    <a:pt x="1905" y="138"/>
                  </a:cubicBezTo>
                  <a:cubicBezTo>
                    <a:pt x="1606" y="78"/>
                    <a:pt x="1302" y="0"/>
                    <a:pt x="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2"/>
            <p:cNvSpPr/>
            <p:nvPr/>
          </p:nvSpPr>
          <p:spPr>
            <a:xfrm>
              <a:off x="6119800" y="3637750"/>
              <a:ext cx="63725" cy="15825"/>
            </a:xfrm>
            <a:custGeom>
              <a:avLst/>
              <a:gdLst/>
              <a:ahLst/>
              <a:cxnLst/>
              <a:rect l="l" t="t" r="r" b="b"/>
              <a:pathLst>
                <a:path w="2549" h="633" extrusionOk="0">
                  <a:moveTo>
                    <a:pt x="534" y="0"/>
                  </a:moveTo>
                  <a:cubicBezTo>
                    <a:pt x="416" y="0"/>
                    <a:pt x="298" y="11"/>
                    <a:pt x="179" y="37"/>
                  </a:cubicBezTo>
                  <a:cubicBezTo>
                    <a:pt x="108" y="97"/>
                    <a:pt x="36" y="180"/>
                    <a:pt x="1" y="287"/>
                  </a:cubicBezTo>
                  <a:cubicBezTo>
                    <a:pt x="1" y="347"/>
                    <a:pt x="1" y="395"/>
                    <a:pt x="12" y="454"/>
                  </a:cubicBezTo>
                  <a:cubicBezTo>
                    <a:pt x="60" y="526"/>
                    <a:pt x="131" y="561"/>
                    <a:pt x="215" y="609"/>
                  </a:cubicBezTo>
                  <a:cubicBezTo>
                    <a:pt x="453" y="573"/>
                    <a:pt x="691" y="573"/>
                    <a:pt x="905" y="466"/>
                  </a:cubicBezTo>
                  <a:cubicBezTo>
                    <a:pt x="905" y="466"/>
                    <a:pt x="929" y="454"/>
                    <a:pt x="965" y="418"/>
                  </a:cubicBezTo>
                  <a:cubicBezTo>
                    <a:pt x="974" y="415"/>
                    <a:pt x="984" y="414"/>
                    <a:pt x="993" y="414"/>
                  </a:cubicBezTo>
                  <a:cubicBezTo>
                    <a:pt x="1023" y="414"/>
                    <a:pt x="1054" y="427"/>
                    <a:pt x="1072" y="454"/>
                  </a:cubicBezTo>
                  <a:cubicBezTo>
                    <a:pt x="1156" y="516"/>
                    <a:pt x="1244" y="533"/>
                    <a:pt x="1334" y="533"/>
                  </a:cubicBezTo>
                  <a:cubicBezTo>
                    <a:pt x="1448" y="533"/>
                    <a:pt x="1565" y="506"/>
                    <a:pt x="1679" y="506"/>
                  </a:cubicBezTo>
                  <a:cubicBezTo>
                    <a:pt x="1769" y="506"/>
                    <a:pt x="1857" y="523"/>
                    <a:pt x="1941" y="585"/>
                  </a:cubicBezTo>
                  <a:cubicBezTo>
                    <a:pt x="1941" y="597"/>
                    <a:pt x="1953" y="621"/>
                    <a:pt x="1977" y="633"/>
                  </a:cubicBezTo>
                  <a:cubicBezTo>
                    <a:pt x="2013" y="633"/>
                    <a:pt x="2025" y="633"/>
                    <a:pt x="2060" y="585"/>
                  </a:cubicBezTo>
                  <a:cubicBezTo>
                    <a:pt x="2215" y="502"/>
                    <a:pt x="2548" y="514"/>
                    <a:pt x="2358" y="168"/>
                  </a:cubicBezTo>
                  <a:cubicBezTo>
                    <a:pt x="2084" y="145"/>
                    <a:pt x="1834" y="156"/>
                    <a:pt x="1584" y="121"/>
                  </a:cubicBezTo>
                  <a:cubicBezTo>
                    <a:pt x="1236" y="94"/>
                    <a:pt x="888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2"/>
            <p:cNvSpPr/>
            <p:nvPr/>
          </p:nvSpPr>
          <p:spPr>
            <a:xfrm>
              <a:off x="6023950" y="3631500"/>
              <a:ext cx="43475" cy="14725"/>
            </a:xfrm>
            <a:custGeom>
              <a:avLst/>
              <a:gdLst/>
              <a:ahLst/>
              <a:cxnLst/>
              <a:rect l="l" t="t" r="r" b="b"/>
              <a:pathLst>
                <a:path w="1739" h="589" extrusionOk="0">
                  <a:moveTo>
                    <a:pt x="339" y="1"/>
                  </a:moveTo>
                  <a:cubicBezTo>
                    <a:pt x="226" y="1"/>
                    <a:pt x="113" y="2"/>
                    <a:pt x="1" y="2"/>
                  </a:cubicBezTo>
                  <a:cubicBezTo>
                    <a:pt x="72" y="145"/>
                    <a:pt x="155" y="264"/>
                    <a:pt x="144" y="418"/>
                  </a:cubicBezTo>
                  <a:cubicBezTo>
                    <a:pt x="477" y="561"/>
                    <a:pt x="810" y="526"/>
                    <a:pt x="1168" y="537"/>
                  </a:cubicBezTo>
                  <a:cubicBezTo>
                    <a:pt x="1273" y="550"/>
                    <a:pt x="1382" y="588"/>
                    <a:pt x="1484" y="588"/>
                  </a:cubicBezTo>
                  <a:cubicBezTo>
                    <a:pt x="1577" y="588"/>
                    <a:pt x="1665" y="556"/>
                    <a:pt x="1739" y="442"/>
                  </a:cubicBezTo>
                  <a:cubicBezTo>
                    <a:pt x="1632" y="359"/>
                    <a:pt x="1668" y="228"/>
                    <a:pt x="1584" y="156"/>
                  </a:cubicBezTo>
                  <a:cubicBezTo>
                    <a:pt x="1180" y="15"/>
                    <a:pt x="761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2"/>
            <p:cNvSpPr/>
            <p:nvPr/>
          </p:nvSpPr>
          <p:spPr>
            <a:xfrm>
              <a:off x="6076650" y="3635650"/>
              <a:ext cx="46450" cy="16100"/>
            </a:xfrm>
            <a:custGeom>
              <a:avLst/>
              <a:gdLst/>
              <a:ahLst/>
              <a:cxnLst/>
              <a:rect l="l" t="t" r="r" b="b"/>
              <a:pathLst>
                <a:path w="1858" h="644" extrusionOk="0">
                  <a:moveTo>
                    <a:pt x="493" y="1"/>
                  </a:moveTo>
                  <a:cubicBezTo>
                    <a:pt x="350" y="1"/>
                    <a:pt x="205" y="5"/>
                    <a:pt x="60" y="14"/>
                  </a:cubicBezTo>
                  <a:cubicBezTo>
                    <a:pt x="0" y="240"/>
                    <a:pt x="357" y="217"/>
                    <a:pt x="298" y="419"/>
                  </a:cubicBezTo>
                  <a:cubicBezTo>
                    <a:pt x="286" y="479"/>
                    <a:pt x="298" y="538"/>
                    <a:pt x="345" y="574"/>
                  </a:cubicBezTo>
                  <a:cubicBezTo>
                    <a:pt x="345" y="574"/>
                    <a:pt x="357" y="586"/>
                    <a:pt x="393" y="598"/>
                  </a:cubicBezTo>
                  <a:cubicBezTo>
                    <a:pt x="399" y="601"/>
                    <a:pt x="407" y="602"/>
                    <a:pt x="414" y="602"/>
                  </a:cubicBezTo>
                  <a:cubicBezTo>
                    <a:pt x="435" y="602"/>
                    <a:pt x="459" y="591"/>
                    <a:pt x="476" y="574"/>
                  </a:cubicBezTo>
                  <a:cubicBezTo>
                    <a:pt x="536" y="550"/>
                    <a:pt x="584" y="550"/>
                    <a:pt x="631" y="550"/>
                  </a:cubicBezTo>
                  <a:cubicBezTo>
                    <a:pt x="819" y="598"/>
                    <a:pt x="1010" y="644"/>
                    <a:pt x="1199" y="644"/>
                  </a:cubicBezTo>
                  <a:cubicBezTo>
                    <a:pt x="1382" y="644"/>
                    <a:pt x="1563" y="601"/>
                    <a:pt x="1738" y="479"/>
                  </a:cubicBezTo>
                  <a:cubicBezTo>
                    <a:pt x="1762" y="443"/>
                    <a:pt x="1774" y="431"/>
                    <a:pt x="1786" y="407"/>
                  </a:cubicBezTo>
                  <a:cubicBezTo>
                    <a:pt x="1846" y="300"/>
                    <a:pt x="1857" y="217"/>
                    <a:pt x="1774" y="121"/>
                  </a:cubicBezTo>
                  <a:cubicBezTo>
                    <a:pt x="1346" y="41"/>
                    <a:pt x="924" y="1"/>
                    <a:pt x="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2"/>
            <p:cNvSpPr/>
            <p:nvPr/>
          </p:nvSpPr>
          <p:spPr>
            <a:xfrm>
              <a:off x="5876625" y="3620225"/>
              <a:ext cx="54200" cy="13075"/>
            </a:xfrm>
            <a:custGeom>
              <a:avLst/>
              <a:gdLst/>
              <a:ahLst/>
              <a:cxnLst/>
              <a:rect l="l" t="t" r="r" b="b"/>
              <a:pathLst>
                <a:path w="2168" h="523" extrusionOk="0">
                  <a:moveTo>
                    <a:pt x="310" y="0"/>
                  </a:moveTo>
                  <a:cubicBezTo>
                    <a:pt x="179" y="36"/>
                    <a:pt x="0" y="72"/>
                    <a:pt x="24" y="250"/>
                  </a:cubicBezTo>
                  <a:cubicBezTo>
                    <a:pt x="72" y="441"/>
                    <a:pt x="250" y="476"/>
                    <a:pt x="417" y="512"/>
                  </a:cubicBezTo>
                  <a:cubicBezTo>
                    <a:pt x="448" y="511"/>
                    <a:pt x="480" y="511"/>
                    <a:pt x="512" y="511"/>
                  </a:cubicBezTo>
                  <a:cubicBezTo>
                    <a:pt x="681" y="511"/>
                    <a:pt x="853" y="523"/>
                    <a:pt x="1025" y="523"/>
                  </a:cubicBezTo>
                  <a:cubicBezTo>
                    <a:pt x="1208" y="523"/>
                    <a:pt x="1391" y="509"/>
                    <a:pt x="1572" y="453"/>
                  </a:cubicBezTo>
                  <a:cubicBezTo>
                    <a:pt x="1614" y="441"/>
                    <a:pt x="1660" y="438"/>
                    <a:pt x="1707" y="438"/>
                  </a:cubicBezTo>
                  <a:cubicBezTo>
                    <a:pt x="1755" y="438"/>
                    <a:pt x="1804" y="441"/>
                    <a:pt x="1851" y="441"/>
                  </a:cubicBezTo>
                  <a:cubicBezTo>
                    <a:pt x="1994" y="441"/>
                    <a:pt x="2124" y="413"/>
                    <a:pt x="2167" y="191"/>
                  </a:cubicBezTo>
                  <a:cubicBezTo>
                    <a:pt x="1548" y="131"/>
                    <a:pt x="917" y="72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2"/>
            <p:cNvSpPr/>
            <p:nvPr/>
          </p:nvSpPr>
          <p:spPr>
            <a:xfrm>
              <a:off x="5745350" y="3604200"/>
              <a:ext cx="61050" cy="16925"/>
            </a:xfrm>
            <a:custGeom>
              <a:avLst/>
              <a:gdLst/>
              <a:ahLst/>
              <a:cxnLst/>
              <a:rect l="l" t="t" r="r" b="b"/>
              <a:pathLst>
                <a:path w="2442" h="677" extrusionOk="0">
                  <a:moveTo>
                    <a:pt x="167" y="1"/>
                  </a:moveTo>
                  <a:cubicBezTo>
                    <a:pt x="137" y="1"/>
                    <a:pt x="113" y="23"/>
                    <a:pt x="96" y="58"/>
                  </a:cubicBezTo>
                  <a:cubicBezTo>
                    <a:pt x="0" y="177"/>
                    <a:pt x="24" y="284"/>
                    <a:pt x="96" y="403"/>
                  </a:cubicBezTo>
                  <a:cubicBezTo>
                    <a:pt x="251" y="520"/>
                    <a:pt x="427" y="540"/>
                    <a:pt x="606" y="540"/>
                  </a:cubicBezTo>
                  <a:cubicBezTo>
                    <a:pt x="701" y="540"/>
                    <a:pt x="798" y="534"/>
                    <a:pt x="893" y="534"/>
                  </a:cubicBezTo>
                  <a:cubicBezTo>
                    <a:pt x="941" y="558"/>
                    <a:pt x="992" y="570"/>
                    <a:pt x="1041" y="570"/>
                  </a:cubicBezTo>
                  <a:cubicBezTo>
                    <a:pt x="1090" y="570"/>
                    <a:pt x="1137" y="558"/>
                    <a:pt x="1179" y="534"/>
                  </a:cubicBezTo>
                  <a:cubicBezTo>
                    <a:pt x="1334" y="605"/>
                    <a:pt x="1524" y="546"/>
                    <a:pt x="1679" y="653"/>
                  </a:cubicBezTo>
                  <a:cubicBezTo>
                    <a:pt x="1822" y="665"/>
                    <a:pt x="1953" y="665"/>
                    <a:pt x="2108" y="677"/>
                  </a:cubicBezTo>
                  <a:cubicBezTo>
                    <a:pt x="2132" y="677"/>
                    <a:pt x="2155" y="677"/>
                    <a:pt x="2167" y="653"/>
                  </a:cubicBezTo>
                  <a:cubicBezTo>
                    <a:pt x="2227" y="653"/>
                    <a:pt x="2263" y="641"/>
                    <a:pt x="2310" y="605"/>
                  </a:cubicBezTo>
                  <a:cubicBezTo>
                    <a:pt x="2358" y="582"/>
                    <a:pt x="2406" y="546"/>
                    <a:pt x="2429" y="498"/>
                  </a:cubicBezTo>
                  <a:cubicBezTo>
                    <a:pt x="2441" y="439"/>
                    <a:pt x="2429" y="403"/>
                    <a:pt x="2382" y="367"/>
                  </a:cubicBezTo>
                  <a:cubicBezTo>
                    <a:pt x="2365" y="351"/>
                    <a:pt x="2342" y="334"/>
                    <a:pt x="2322" y="334"/>
                  </a:cubicBezTo>
                  <a:cubicBezTo>
                    <a:pt x="2313" y="334"/>
                    <a:pt x="2305" y="337"/>
                    <a:pt x="2298" y="344"/>
                  </a:cubicBezTo>
                  <a:cubicBezTo>
                    <a:pt x="2205" y="299"/>
                    <a:pt x="2107" y="288"/>
                    <a:pt x="2007" y="288"/>
                  </a:cubicBezTo>
                  <a:cubicBezTo>
                    <a:pt x="1914" y="288"/>
                    <a:pt x="1820" y="297"/>
                    <a:pt x="1728" y="297"/>
                  </a:cubicBezTo>
                  <a:cubicBezTo>
                    <a:pt x="1604" y="297"/>
                    <a:pt x="1482" y="280"/>
                    <a:pt x="1370" y="201"/>
                  </a:cubicBezTo>
                  <a:cubicBezTo>
                    <a:pt x="1338" y="193"/>
                    <a:pt x="1306" y="189"/>
                    <a:pt x="1275" y="189"/>
                  </a:cubicBezTo>
                  <a:cubicBezTo>
                    <a:pt x="1212" y="189"/>
                    <a:pt x="1151" y="205"/>
                    <a:pt x="1096" y="236"/>
                  </a:cubicBezTo>
                  <a:cubicBezTo>
                    <a:pt x="1096" y="248"/>
                    <a:pt x="1072" y="248"/>
                    <a:pt x="1048" y="260"/>
                  </a:cubicBezTo>
                  <a:cubicBezTo>
                    <a:pt x="1038" y="267"/>
                    <a:pt x="1028" y="270"/>
                    <a:pt x="1019" y="270"/>
                  </a:cubicBezTo>
                  <a:cubicBezTo>
                    <a:pt x="998" y="270"/>
                    <a:pt x="978" y="253"/>
                    <a:pt x="953" y="236"/>
                  </a:cubicBezTo>
                  <a:cubicBezTo>
                    <a:pt x="909" y="200"/>
                    <a:pt x="865" y="186"/>
                    <a:pt x="816" y="186"/>
                  </a:cubicBezTo>
                  <a:cubicBezTo>
                    <a:pt x="785" y="186"/>
                    <a:pt x="752" y="191"/>
                    <a:pt x="715" y="201"/>
                  </a:cubicBezTo>
                  <a:cubicBezTo>
                    <a:pt x="572" y="117"/>
                    <a:pt x="381" y="224"/>
                    <a:pt x="239" y="70"/>
                  </a:cubicBezTo>
                  <a:cubicBezTo>
                    <a:pt x="227" y="46"/>
                    <a:pt x="215" y="22"/>
                    <a:pt x="203" y="10"/>
                  </a:cubicBezTo>
                  <a:cubicBezTo>
                    <a:pt x="190" y="4"/>
                    <a:pt x="178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2"/>
            <p:cNvSpPr/>
            <p:nvPr/>
          </p:nvSpPr>
          <p:spPr>
            <a:xfrm>
              <a:off x="5824525" y="3616600"/>
              <a:ext cx="40200" cy="11675"/>
            </a:xfrm>
            <a:custGeom>
              <a:avLst/>
              <a:gdLst/>
              <a:ahLst/>
              <a:cxnLst/>
              <a:rect l="l" t="t" r="r" b="b"/>
              <a:pathLst>
                <a:path w="1608" h="467" extrusionOk="0">
                  <a:moveTo>
                    <a:pt x="810" y="0"/>
                  </a:moveTo>
                  <a:cubicBezTo>
                    <a:pt x="662" y="0"/>
                    <a:pt x="515" y="8"/>
                    <a:pt x="370" y="26"/>
                  </a:cubicBezTo>
                  <a:cubicBezTo>
                    <a:pt x="274" y="121"/>
                    <a:pt x="1" y="50"/>
                    <a:pt x="84" y="324"/>
                  </a:cubicBezTo>
                  <a:cubicBezTo>
                    <a:pt x="328" y="442"/>
                    <a:pt x="585" y="467"/>
                    <a:pt x="842" y="467"/>
                  </a:cubicBezTo>
                  <a:cubicBezTo>
                    <a:pt x="1023" y="467"/>
                    <a:pt x="1204" y="455"/>
                    <a:pt x="1382" y="455"/>
                  </a:cubicBezTo>
                  <a:cubicBezTo>
                    <a:pt x="1501" y="336"/>
                    <a:pt x="1608" y="229"/>
                    <a:pt x="1525" y="50"/>
                  </a:cubicBezTo>
                  <a:cubicBezTo>
                    <a:pt x="1289" y="21"/>
                    <a:pt x="1049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2"/>
            <p:cNvSpPr/>
            <p:nvPr/>
          </p:nvSpPr>
          <p:spPr>
            <a:xfrm>
              <a:off x="5673625" y="3594875"/>
              <a:ext cx="42875" cy="14675"/>
            </a:xfrm>
            <a:custGeom>
              <a:avLst/>
              <a:gdLst/>
              <a:ahLst/>
              <a:cxnLst/>
              <a:rect l="l" t="t" r="r" b="b"/>
              <a:pathLst>
                <a:path w="1715" h="587" extrusionOk="0">
                  <a:moveTo>
                    <a:pt x="312" y="1"/>
                  </a:moveTo>
                  <a:cubicBezTo>
                    <a:pt x="296" y="1"/>
                    <a:pt x="279" y="1"/>
                    <a:pt x="262" y="2"/>
                  </a:cubicBezTo>
                  <a:cubicBezTo>
                    <a:pt x="167" y="38"/>
                    <a:pt x="0" y="14"/>
                    <a:pt x="0" y="181"/>
                  </a:cubicBezTo>
                  <a:cubicBezTo>
                    <a:pt x="0" y="300"/>
                    <a:pt x="119" y="300"/>
                    <a:pt x="214" y="312"/>
                  </a:cubicBezTo>
                  <a:cubicBezTo>
                    <a:pt x="333" y="324"/>
                    <a:pt x="452" y="324"/>
                    <a:pt x="524" y="431"/>
                  </a:cubicBezTo>
                  <a:cubicBezTo>
                    <a:pt x="719" y="544"/>
                    <a:pt x="913" y="586"/>
                    <a:pt x="1115" y="586"/>
                  </a:cubicBezTo>
                  <a:cubicBezTo>
                    <a:pt x="1210" y="586"/>
                    <a:pt x="1306" y="577"/>
                    <a:pt x="1405" y="562"/>
                  </a:cubicBezTo>
                  <a:cubicBezTo>
                    <a:pt x="1488" y="490"/>
                    <a:pt x="1715" y="562"/>
                    <a:pt x="1715" y="336"/>
                  </a:cubicBezTo>
                  <a:cubicBezTo>
                    <a:pt x="1691" y="312"/>
                    <a:pt x="1667" y="300"/>
                    <a:pt x="1655" y="264"/>
                  </a:cubicBezTo>
                  <a:cubicBezTo>
                    <a:pt x="1622" y="267"/>
                    <a:pt x="1590" y="269"/>
                    <a:pt x="1558" y="269"/>
                  </a:cubicBezTo>
                  <a:cubicBezTo>
                    <a:pt x="1127" y="269"/>
                    <a:pt x="747" y="1"/>
                    <a:pt x="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2"/>
            <p:cNvSpPr/>
            <p:nvPr/>
          </p:nvSpPr>
          <p:spPr>
            <a:xfrm>
              <a:off x="5715000" y="3601900"/>
              <a:ext cx="32750" cy="12675"/>
            </a:xfrm>
            <a:custGeom>
              <a:avLst/>
              <a:gdLst/>
              <a:ahLst/>
              <a:cxnLst/>
              <a:rect l="l" t="t" r="r" b="b"/>
              <a:pathLst>
                <a:path w="1310" h="507" extrusionOk="0">
                  <a:moveTo>
                    <a:pt x="250" y="0"/>
                  </a:moveTo>
                  <a:cubicBezTo>
                    <a:pt x="168" y="0"/>
                    <a:pt x="84" y="2"/>
                    <a:pt x="0" y="7"/>
                  </a:cubicBezTo>
                  <a:lnTo>
                    <a:pt x="36" y="66"/>
                  </a:lnTo>
                  <a:cubicBezTo>
                    <a:pt x="71" y="150"/>
                    <a:pt x="95" y="257"/>
                    <a:pt x="167" y="328"/>
                  </a:cubicBezTo>
                  <a:cubicBezTo>
                    <a:pt x="226" y="364"/>
                    <a:pt x="274" y="436"/>
                    <a:pt x="333" y="471"/>
                  </a:cubicBezTo>
                  <a:cubicBezTo>
                    <a:pt x="655" y="495"/>
                    <a:pt x="988" y="495"/>
                    <a:pt x="1310" y="507"/>
                  </a:cubicBezTo>
                  <a:lnTo>
                    <a:pt x="1310" y="162"/>
                  </a:lnTo>
                  <a:cubicBezTo>
                    <a:pt x="961" y="45"/>
                    <a:pt x="612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2"/>
            <p:cNvSpPr/>
            <p:nvPr/>
          </p:nvSpPr>
          <p:spPr>
            <a:xfrm>
              <a:off x="6068775" y="3635225"/>
              <a:ext cx="24250" cy="13900"/>
            </a:xfrm>
            <a:custGeom>
              <a:avLst/>
              <a:gdLst/>
              <a:ahLst/>
              <a:cxnLst/>
              <a:rect l="l" t="t" r="r" b="b"/>
              <a:pathLst>
                <a:path w="970" h="556" extrusionOk="0">
                  <a:moveTo>
                    <a:pt x="223" y="0"/>
                  </a:moveTo>
                  <a:cubicBezTo>
                    <a:pt x="31" y="0"/>
                    <a:pt x="0" y="129"/>
                    <a:pt x="137" y="353"/>
                  </a:cubicBezTo>
                  <a:cubicBezTo>
                    <a:pt x="196" y="436"/>
                    <a:pt x="315" y="484"/>
                    <a:pt x="398" y="555"/>
                  </a:cubicBezTo>
                  <a:cubicBezTo>
                    <a:pt x="410" y="549"/>
                    <a:pt x="422" y="546"/>
                    <a:pt x="436" y="546"/>
                  </a:cubicBezTo>
                  <a:cubicBezTo>
                    <a:pt x="449" y="546"/>
                    <a:pt x="464" y="549"/>
                    <a:pt x="482" y="555"/>
                  </a:cubicBezTo>
                  <a:cubicBezTo>
                    <a:pt x="541" y="531"/>
                    <a:pt x="577" y="496"/>
                    <a:pt x="613" y="448"/>
                  </a:cubicBezTo>
                  <a:cubicBezTo>
                    <a:pt x="744" y="412"/>
                    <a:pt x="958" y="436"/>
                    <a:pt x="970" y="198"/>
                  </a:cubicBezTo>
                  <a:cubicBezTo>
                    <a:pt x="791" y="67"/>
                    <a:pt x="529" y="234"/>
                    <a:pt x="375" y="19"/>
                  </a:cubicBezTo>
                  <a:cubicBezTo>
                    <a:pt x="316" y="6"/>
                    <a:pt x="266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2"/>
            <p:cNvSpPr/>
            <p:nvPr/>
          </p:nvSpPr>
          <p:spPr>
            <a:xfrm>
              <a:off x="6157300" y="3620825"/>
              <a:ext cx="28000" cy="12850"/>
            </a:xfrm>
            <a:custGeom>
              <a:avLst/>
              <a:gdLst/>
              <a:ahLst/>
              <a:cxnLst/>
              <a:rect l="l" t="t" r="r" b="b"/>
              <a:pathLst>
                <a:path w="1120" h="514" extrusionOk="0">
                  <a:moveTo>
                    <a:pt x="275" y="0"/>
                  </a:moveTo>
                  <a:cubicBezTo>
                    <a:pt x="227" y="0"/>
                    <a:pt x="179" y="12"/>
                    <a:pt x="144" y="12"/>
                  </a:cubicBezTo>
                  <a:cubicBezTo>
                    <a:pt x="1" y="155"/>
                    <a:pt x="1" y="286"/>
                    <a:pt x="144" y="417"/>
                  </a:cubicBezTo>
                  <a:cubicBezTo>
                    <a:pt x="150" y="417"/>
                    <a:pt x="156" y="416"/>
                    <a:pt x="162" y="416"/>
                  </a:cubicBezTo>
                  <a:cubicBezTo>
                    <a:pt x="346" y="416"/>
                    <a:pt x="544" y="514"/>
                    <a:pt x="733" y="514"/>
                  </a:cubicBezTo>
                  <a:cubicBezTo>
                    <a:pt x="870" y="514"/>
                    <a:pt x="1002" y="463"/>
                    <a:pt x="1120" y="286"/>
                  </a:cubicBezTo>
                  <a:cubicBezTo>
                    <a:pt x="858" y="167"/>
                    <a:pt x="525" y="191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2"/>
            <p:cNvSpPr/>
            <p:nvPr/>
          </p:nvSpPr>
          <p:spPr>
            <a:xfrm>
              <a:off x="5858750" y="3617200"/>
              <a:ext cx="17000" cy="11375"/>
            </a:xfrm>
            <a:custGeom>
              <a:avLst/>
              <a:gdLst/>
              <a:ahLst/>
              <a:cxnLst/>
              <a:rect l="l" t="t" r="r" b="b"/>
              <a:pathLst>
                <a:path w="680" h="455" extrusionOk="0">
                  <a:moveTo>
                    <a:pt x="298" y="0"/>
                  </a:moveTo>
                  <a:cubicBezTo>
                    <a:pt x="252" y="0"/>
                    <a:pt x="204" y="9"/>
                    <a:pt x="156" y="26"/>
                  </a:cubicBezTo>
                  <a:cubicBezTo>
                    <a:pt x="84" y="157"/>
                    <a:pt x="1" y="276"/>
                    <a:pt x="13" y="431"/>
                  </a:cubicBezTo>
                  <a:cubicBezTo>
                    <a:pt x="144" y="443"/>
                    <a:pt x="275" y="443"/>
                    <a:pt x="417" y="455"/>
                  </a:cubicBezTo>
                  <a:cubicBezTo>
                    <a:pt x="679" y="455"/>
                    <a:pt x="679" y="324"/>
                    <a:pt x="596" y="133"/>
                  </a:cubicBezTo>
                  <a:cubicBezTo>
                    <a:pt x="512" y="49"/>
                    <a:pt x="410" y="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2"/>
            <p:cNvSpPr/>
            <p:nvPr/>
          </p:nvSpPr>
          <p:spPr>
            <a:xfrm>
              <a:off x="5797725" y="3613375"/>
              <a:ext cx="29200" cy="11325"/>
            </a:xfrm>
            <a:custGeom>
              <a:avLst/>
              <a:gdLst/>
              <a:ahLst/>
              <a:cxnLst/>
              <a:rect l="l" t="t" r="r" b="b"/>
              <a:pathLst>
                <a:path w="1168" h="453" extrusionOk="0">
                  <a:moveTo>
                    <a:pt x="812" y="0"/>
                  </a:moveTo>
                  <a:cubicBezTo>
                    <a:pt x="686" y="0"/>
                    <a:pt x="555" y="30"/>
                    <a:pt x="430" y="48"/>
                  </a:cubicBezTo>
                  <a:cubicBezTo>
                    <a:pt x="373" y="71"/>
                    <a:pt x="392" y="180"/>
                    <a:pt x="311" y="180"/>
                  </a:cubicBezTo>
                  <a:cubicBezTo>
                    <a:pt x="307" y="180"/>
                    <a:pt x="303" y="180"/>
                    <a:pt x="299" y="179"/>
                  </a:cubicBezTo>
                  <a:cubicBezTo>
                    <a:pt x="263" y="167"/>
                    <a:pt x="215" y="167"/>
                    <a:pt x="180" y="167"/>
                  </a:cubicBezTo>
                  <a:cubicBezTo>
                    <a:pt x="132" y="191"/>
                    <a:pt x="72" y="238"/>
                    <a:pt x="13" y="286"/>
                  </a:cubicBezTo>
                  <a:lnTo>
                    <a:pt x="1" y="334"/>
                  </a:lnTo>
                  <a:cubicBezTo>
                    <a:pt x="98" y="424"/>
                    <a:pt x="219" y="452"/>
                    <a:pt x="346" y="452"/>
                  </a:cubicBezTo>
                  <a:cubicBezTo>
                    <a:pt x="421" y="452"/>
                    <a:pt x="497" y="442"/>
                    <a:pt x="572" y="429"/>
                  </a:cubicBezTo>
                  <a:cubicBezTo>
                    <a:pt x="692" y="286"/>
                    <a:pt x="894" y="310"/>
                    <a:pt x="1049" y="250"/>
                  </a:cubicBezTo>
                  <a:cubicBezTo>
                    <a:pt x="1108" y="238"/>
                    <a:pt x="1144" y="191"/>
                    <a:pt x="1168" y="131"/>
                  </a:cubicBezTo>
                  <a:cubicBezTo>
                    <a:pt x="1061" y="30"/>
                    <a:pt x="939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2"/>
            <p:cNvSpPr/>
            <p:nvPr/>
          </p:nvSpPr>
          <p:spPr>
            <a:xfrm>
              <a:off x="5869175" y="3618325"/>
              <a:ext cx="15200" cy="14875"/>
            </a:xfrm>
            <a:custGeom>
              <a:avLst/>
              <a:gdLst/>
              <a:ahLst/>
              <a:cxnLst/>
              <a:rect l="l" t="t" r="r" b="b"/>
              <a:pathLst>
                <a:path w="608" h="595" extrusionOk="0">
                  <a:moveTo>
                    <a:pt x="455" y="1"/>
                  </a:moveTo>
                  <a:cubicBezTo>
                    <a:pt x="361" y="1"/>
                    <a:pt x="273" y="80"/>
                    <a:pt x="179" y="88"/>
                  </a:cubicBezTo>
                  <a:cubicBezTo>
                    <a:pt x="179" y="231"/>
                    <a:pt x="131" y="338"/>
                    <a:pt x="0" y="410"/>
                  </a:cubicBezTo>
                  <a:cubicBezTo>
                    <a:pt x="96" y="457"/>
                    <a:pt x="215" y="505"/>
                    <a:pt x="322" y="552"/>
                  </a:cubicBezTo>
                  <a:cubicBezTo>
                    <a:pt x="371" y="580"/>
                    <a:pt x="415" y="595"/>
                    <a:pt x="458" y="595"/>
                  </a:cubicBezTo>
                  <a:cubicBezTo>
                    <a:pt x="508" y="595"/>
                    <a:pt x="556" y="574"/>
                    <a:pt x="608" y="529"/>
                  </a:cubicBezTo>
                  <a:cubicBezTo>
                    <a:pt x="370" y="386"/>
                    <a:pt x="441" y="231"/>
                    <a:pt x="608" y="88"/>
                  </a:cubicBezTo>
                  <a:cubicBezTo>
                    <a:pt x="554" y="23"/>
                    <a:pt x="504" y="1"/>
                    <a:pt x="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2"/>
            <p:cNvSpPr/>
            <p:nvPr/>
          </p:nvSpPr>
          <p:spPr>
            <a:xfrm>
              <a:off x="6170700" y="3641950"/>
              <a:ext cx="19075" cy="12525"/>
            </a:xfrm>
            <a:custGeom>
              <a:avLst/>
              <a:gdLst/>
              <a:ahLst/>
              <a:cxnLst/>
              <a:rect l="l" t="t" r="r" b="b"/>
              <a:pathLst>
                <a:path w="763" h="501" extrusionOk="0">
                  <a:moveTo>
                    <a:pt x="298" y="0"/>
                  </a:moveTo>
                  <a:lnTo>
                    <a:pt x="298" y="0"/>
                  </a:lnTo>
                  <a:cubicBezTo>
                    <a:pt x="346" y="238"/>
                    <a:pt x="96" y="274"/>
                    <a:pt x="0" y="417"/>
                  </a:cubicBezTo>
                  <a:cubicBezTo>
                    <a:pt x="129" y="446"/>
                    <a:pt x="250" y="500"/>
                    <a:pt x="364" y="500"/>
                  </a:cubicBezTo>
                  <a:cubicBezTo>
                    <a:pt x="440" y="500"/>
                    <a:pt x="513" y="476"/>
                    <a:pt x="584" y="405"/>
                  </a:cubicBezTo>
                  <a:cubicBezTo>
                    <a:pt x="655" y="286"/>
                    <a:pt x="762" y="179"/>
                    <a:pt x="739" y="36"/>
                  </a:cubicBezTo>
                  <a:cubicBezTo>
                    <a:pt x="584" y="36"/>
                    <a:pt x="453" y="24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2"/>
            <p:cNvSpPr/>
            <p:nvPr/>
          </p:nvSpPr>
          <p:spPr>
            <a:xfrm>
              <a:off x="6134975" y="3620225"/>
              <a:ext cx="16400" cy="11150"/>
            </a:xfrm>
            <a:custGeom>
              <a:avLst/>
              <a:gdLst/>
              <a:ahLst/>
              <a:cxnLst/>
              <a:rect l="l" t="t" r="r" b="b"/>
              <a:pathLst>
                <a:path w="656" h="446" extrusionOk="0">
                  <a:moveTo>
                    <a:pt x="275" y="0"/>
                  </a:moveTo>
                  <a:cubicBezTo>
                    <a:pt x="227" y="12"/>
                    <a:pt x="203" y="12"/>
                    <a:pt x="167" y="12"/>
                  </a:cubicBezTo>
                  <a:cubicBezTo>
                    <a:pt x="108" y="95"/>
                    <a:pt x="60" y="191"/>
                    <a:pt x="1" y="274"/>
                  </a:cubicBezTo>
                  <a:cubicBezTo>
                    <a:pt x="96" y="421"/>
                    <a:pt x="224" y="446"/>
                    <a:pt x="355" y="446"/>
                  </a:cubicBezTo>
                  <a:cubicBezTo>
                    <a:pt x="420" y="446"/>
                    <a:pt x="486" y="439"/>
                    <a:pt x="550" y="439"/>
                  </a:cubicBezTo>
                  <a:cubicBezTo>
                    <a:pt x="566" y="439"/>
                    <a:pt x="581" y="440"/>
                    <a:pt x="596" y="441"/>
                  </a:cubicBezTo>
                  <a:cubicBezTo>
                    <a:pt x="656" y="203"/>
                    <a:pt x="406" y="167"/>
                    <a:pt x="322" y="36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2"/>
            <p:cNvSpPr/>
            <p:nvPr/>
          </p:nvSpPr>
          <p:spPr>
            <a:xfrm>
              <a:off x="6141525" y="3620825"/>
              <a:ext cx="14325" cy="10425"/>
            </a:xfrm>
            <a:custGeom>
              <a:avLst/>
              <a:gdLst/>
              <a:ahLst/>
              <a:cxnLst/>
              <a:rect l="l" t="t" r="r" b="b"/>
              <a:pathLst>
                <a:path w="573" h="417" extrusionOk="0">
                  <a:moveTo>
                    <a:pt x="453" y="0"/>
                  </a:moveTo>
                  <a:cubicBezTo>
                    <a:pt x="310" y="12"/>
                    <a:pt x="179" y="12"/>
                    <a:pt x="36" y="12"/>
                  </a:cubicBezTo>
                  <a:cubicBezTo>
                    <a:pt x="1" y="238"/>
                    <a:pt x="239" y="286"/>
                    <a:pt x="322" y="417"/>
                  </a:cubicBezTo>
                  <a:lnTo>
                    <a:pt x="453" y="417"/>
                  </a:lnTo>
                  <a:cubicBezTo>
                    <a:pt x="572" y="286"/>
                    <a:pt x="572" y="131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2"/>
            <p:cNvSpPr/>
            <p:nvPr/>
          </p:nvSpPr>
          <p:spPr>
            <a:xfrm>
              <a:off x="5930800" y="3604300"/>
              <a:ext cx="14600" cy="5925"/>
            </a:xfrm>
            <a:custGeom>
              <a:avLst/>
              <a:gdLst/>
              <a:ahLst/>
              <a:cxnLst/>
              <a:rect l="l" t="t" r="r" b="b"/>
              <a:pathLst>
                <a:path w="584" h="237" extrusionOk="0">
                  <a:moveTo>
                    <a:pt x="278" y="0"/>
                  </a:moveTo>
                  <a:cubicBezTo>
                    <a:pt x="185" y="0"/>
                    <a:pt x="95" y="66"/>
                    <a:pt x="0" y="197"/>
                  </a:cubicBezTo>
                  <a:cubicBezTo>
                    <a:pt x="90" y="225"/>
                    <a:pt x="183" y="237"/>
                    <a:pt x="276" y="237"/>
                  </a:cubicBezTo>
                  <a:cubicBezTo>
                    <a:pt x="379" y="237"/>
                    <a:pt x="483" y="222"/>
                    <a:pt x="583" y="197"/>
                  </a:cubicBezTo>
                  <a:cubicBezTo>
                    <a:pt x="470" y="66"/>
                    <a:pt x="372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2"/>
            <p:cNvSpPr/>
            <p:nvPr/>
          </p:nvSpPr>
          <p:spPr>
            <a:xfrm>
              <a:off x="6152850" y="3620825"/>
              <a:ext cx="7450" cy="10425"/>
            </a:xfrm>
            <a:custGeom>
              <a:avLst/>
              <a:gdLst/>
              <a:ahLst/>
              <a:cxnLst/>
              <a:rect l="l" t="t" r="r" b="b"/>
              <a:pathLst>
                <a:path w="298" h="417" extrusionOk="0">
                  <a:moveTo>
                    <a:pt x="0" y="0"/>
                  </a:moveTo>
                  <a:lnTo>
                    <a:pt x="0" y="417"/>
                  </a:lnTo>
                  <a:lnTo>
                    <a:pt x="298" y="417"/>
                  </a:lnTo>
                  <a:lnTo>
                    <a:pt x="298" y="12"/>
                  </a:lnTo>
                  <a:cubicBezTo>
                    <a:pt x="203" y="12"/>
                    <a:pt x="10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2"/>
            <p:cNvSpPr/>
            <p:nvPr/>
          </p:nvSpPr>
          <p:spPr>
            <a:xfrm>
              <a:off x="5780175" y="3609800"/>
              <a:ext cx="22650" cy="3925"/>
            </a:xfrm>
            <a:custGeom>
              <a:avLst/>
              <a:gdLst/>
              <a:ahLst/>
              <a:cxnLst/>
              <a:rect l="l" t="t" r="r" b="b"/>
              <a:pathLst>
                <a:path w="906" h="157" extrusionOk="0">
                  <a:moveTo>
                    <a:pt x="0" y="0"/>
                  </a:moveTo>
                  <a:lnTo>
                    <a:pt x="0" y="0"/>
                  </a:lnTo>
                  <a:cubicBezTo>
                    <a:pt x="120" y="125"/>
                    <a:pt x="254" y="156"/>
                    <a:pt x="394" y="156"/>
                  </a:cubicBezTo>
                  <a:cubicBezTo>
                    <a:pt x="531" y="156"/>
                    <a:pt x="674" y="127"/>
                    <a:pt x="813" y="127"/>
                  </a:cubicBezTo>
                  <a:cubicBezTo>
                    <a:pt x="844" y="127"/>
                    <a:pt x="875" y="128"/>
                    <a:pt x="905" y="131"/>
                  </a:cubicBezTo>
                  <a:cubicBezTo>
                    <a:pt x="723" y="17"/>
                    <a:pt x="525" y="5"/>
                    <a:pt x="329" y="5"/>
                  </a:cubicBezTo>
                  <a:cubicBezTo>
                    <a:pt x="277" y="5"/>
                    <a:pt x="225" y="6"/>
                    <a:pt x="174" y="6"/>
                  </a:cubicBezTo>
                  <a:cubicBezTo>
                    <a:pt x="115" y="6"/>
                    <a:pt x="57" y="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2"/>
            <p:cNvSpPr/>
            <p:nvPr/>
          </p:nvSpPr>
          <p:spPr>
            <a:xfrm>
              <a:off x="6180825" y="3642925"/>
              <a:ext cx="12825" cy="10650"/>
            </a:xfrm>
            <a:custGeom>
              <a:avLst/>
              <a:gdLst/>
              <a:ahLst/>
              <a:cxnLst/>
              <a:rect l="l" t="t" r="r" b="b"/>
              <a:pathLst>
                <a:path w="513" h="426" extrusionOk="0">
                  <a:moveTo>
                    <a:pt x="405" y="0"/>
                  </a:moveTo>
                  <a:cubicBezTo>
                    <a:pt x="387" y="0"/>
                    <a:pt x="369" y="3"/>
                    <a:pt x="346" y="9"/>
                  </a:cubicBezTo>
                  <a:cubicBezTo>
                    <a:pt x="274" y="128"/>
                    <a:pt x="0" y="164"/>
                    <a:pt x="191" y="378"/>
                  </a:cubicBezTo>
                  <a:lnTo>
                    <a:pt x="334" y="426"/>
                  </a:lnTo>
                  <a:cubicBezTo>
                    <a:pt x="512" y="319"/>
                    <a:pt x="488" y="176"/>
                    <a:pt x="465" y="9"/>
                  </a:cubicBezTo>
                  <a:cubicBezTo>
                    <a:pt x="441" y="3"/>
                    <a:pt x="423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2"/>
            <p:cNvSpPr/>
            <p:nvPr/>
          </p:nvSpPr>
          <p:spPr>
            <a:xfrm>
              <a:off x="6038250" y="3613375"/>
              <a:ext cx="11325" cy="4775"/>
            </a:xfrm>
            <a:custGeom>
              <a:avLst/>
              <a:gdLst/>
              <a:ahLst/>
              <a:cxnLst/>
              <a:rect l="l" t="t" r="r" b="b"/>
              <a:pathLst>
                <a:path w="453" h="191" extrusionOk="0">
                  <a:moveTo>
                    <a:pt x="298" y="0"/>
                  </a:moveTo>
                  <a:cubicBezTo>
                    <a:pt x="179" y="12"/>
                    <a:pt x="60" y="36"/>
                    <a:pt x="0" y="155"/>
                  </a:cubicBezTo>
                  <a:cubicBezTo>
                    <a:pt x="36" y="179"/>
                    <a:pt x="84" y="179"/>
                    <a:pt x="119" y="191"/>
                  </a:cubicBezTo>
                  <a:cubicBezTo>
                    <a:pt x="179" y="179"/>
                    <a:pt x="262" y="179"/>
                    <a:pt x="322" y="167"/>
                  </a:cubicBezTo>
                  <a:cubicBezTo>
                    <a:pt x="357" y="155"/>
                    <a:pt x="453" y="179"/>
                    <a:pt x="453" y="96"/>
                  </a:cubicBezTo>
                  <a:cubicBezTo>
                    <a:pt x="453" y="60"/>
                    <a:pt x="345" y="36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2"/>
            <p:cNvSpPr/>
            <p:nvPr/>
          </p:nvSpPr>
          <p:spPr>
            <a:xfrm>
              <a:off x="5820950" y="3616050"/>
              <a:ext cx="12825" cy="8650"/>
            </a:xfrm>
            <a:custGeom>
              <a:avLst/>
              <a:gdLst/>
              <a:ahLst/>
              <a:cxnLst/>
              <a:rect l="l" t="t" r="r" b="b"/>
              <a:pathLst>
                <a:path w="513" h="346" extrusionOk="0">
                  <a:moveTo>
                    <a:pt x="405" y="1"/>
                  </a:moveTo>
                  <a:cubicBezTo>
                    <a:pt x="386" y="1"/>
                    <a:pt x="366" y="4"/>
                    <a:pt x="346" y="12"/>
                  </a:cubicBezTo>
                  <a:lnTo>
                    <a:pt x="239" y="12"/>
                  </a:lnTo>
                  <a:cubicBezTo>
                    <a:pt x="203" y="24"/>
                    <a:pt x="144" y="48"/>
                    <a:pt x="96" y="60"/>
                  </a:cubicBezTo>
                  <a:cubicBezTo>
                    <a:pt x="1" y="143"/>
                    <a:pt x="1" y="239"/>
                    <a:pt x="96" y="322"/>
                  </a:cubicBezTo>
                  <a:cubicBezTo>
                    <a:pt x="144" y="346"/>
                    <a:pt x="179" y="346"/>
                    <a:pt x="227" y="346"/>
                  </a:cubicBezTo>
                  <a:cubicBezTo>
                    <a:pt x="322" y="239"/>
                    <a:pt x="417" y="143"/>
                    <a:pt x="513" y="48"/>
                  </a:cubicBezTo>
                  <a:cubicBezTo>
                    <a:pt x="481" y="16"/>
                    <a:pt x="444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2"/>
            <p:cNvSpPr/>
            <p:nvPr/>
          </p:nvSpPr>
          <p:spPr>
            <a:xfrm>
              <a:off x="5751600" y="3606225"/>
              <a:ext cx="11925" cy="3925"/>
            </a:xfrm>
            <a:custGeom>
              <a:avLst/>
              <a:gdLst/>
              <a:ahLst/>
              <a:cxnLst/>
              <a:rect l="l" t="t" r="r" b="b"/>
              <a:pathLst>
                <a:path w="477" h="157" extrusionOk="0">
                  <a:moveTo>
                    <a:pt x="0" y="1"/>
                  </a:moveTo>
                  <a:lnTo>
                    <a:pt x="0" y="1"/>
                  </a:lnTo>
                  <a:cubicBezTo>
                    <a:pt x="76" y="129"/>
                    <a:pt x="176" y="157"/>
                    <a:pt x="284" y="157"/>
                  </a:cubicBezTo>
                  <a:cubicBezTo>
                    <a:pt x="347" y="157"/>
                    <a:pt x="412" y="148"/>
                    <a:pt x="477" y="143"/>
                  </a:cubicBezTo>
                  <a:cubicBezTo>
                    <a:pt x="334" y="24"/>
                    <a:pt x="155" y="2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2"/>
            <p:cNvSpPr/>
            <p:nvPr/>
          </p:nvSpPr>
          <p:spPr>
            <a:xfrm>
              <a:off x="5959950" y="3603250"/>
              <a:ext cx="6875" cy="7475"/>
            </a:xfrm>
            <a:custGeom>
              <a:avLst/>
              <a:gdLst/>
              <a:ahLst/>
              <a:cxnLst/>
              <a:rect l="l" t="t" r="r" b="b"/>
              <a:pathLst>
                <a:path w="275" h="299" extrusionOk="0">
                  <a:moveTo>
                    <a:pt x="263" y="1"/>
                  </a:moveTo>
                  <a:lnTo>
                    <a:pt x="263" y="1"/>
                  </a:lnTo>
                  <a:cubicBezTo>
                    <a:pt x="120" y="36"/>
                    <a:pt x="37" y="143"/>
                    <a:pt x="1" y="274"/>
                  </a:cubicBezTo>
                  <a:cubicBezTo>
                    <a:pt x="25" y="298"/>
                    <a:pt x="72" y="298"/>
                    <a:pt x="120" y="298"/>
                  </a:cubicBezTo>
                  <a:cubicBezTo>
                    <a:pt x="215" y="227"/>
                    <a:pt x="275" y="143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2"/>
            <p:cNvSpPr/>
            <p:nvPr/>
          </p:nvSpPr>
          <p:spPr>
            <a:xfrm>
              <a:off x="6063550" y="3635400"/>
              <a:ext cx="4475" cy="7175"/>
            </a:xfrm>
            <a:custGeom>
              <a:avLst/>
              <a:gdLst/>
              <a:ahLst/>
              <a:cxnLst/>
              <a:rect l="l" t="t" r="r" b="b"/>
              <a:pathLst>
                <a:path w="179" h="287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119"/>
                    <a:pt x="36" y="227"/>
                    <a:pt x="155" y="286"/>
                  </a:cubicBezTo>
                  <a:cubicBezTo>
                    <a:pt x="167" y="143"/>
                    <a:pt x="179" y="2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2"/>
            <p:cNvSpPr/>
            <p:nvPr/>
          </p:nvSpPr>
          <p:spPr>
            <a:xfrm>
              <a:off x="6121000" y="3638250"/>
              <a:ext cx="3300" cy="7300"/>
            </a:xfrm>
            <a:custGeom>
              <a:avLst/>
              <a:gdLst/>
              <a:ahLst/>
              <a:cxnLst/>
              <a:rect l="l" t="t" r="r" b="b"/>
              <a:pathLst>
                <a:path w="132" h="292" extrusionOk="0">
                  <a:moveTo>
                    <a:pt x="40" y="1"/>
                  </a:moveTo>
                  <a:cubicBezTo>
                    <a:pt x="27" y="1"/>
                    <a:pt x="14" y="2"/>
                    <a:pt x="0" y="5"/>
                  </a:cubicBezTo>
                  <a:cubicBezTo>
                    <a:pt x="0" y="113"/>
                    <a:pt x="12" y="196"/>
                    <a:pt x="12" y="291"/>
                  </a:cubicBezTo>
                  <a:cubicBezTo>
                    <a:pt x="131" y="244"/>
                    <a:pt x="131" y="136"/>
                    <a:pt x="131" y="17"/>
                  </a:cubicBezTo>
                  <a:cubicBezTo>
                    <a:pt x="97" y="9"/>
                    <a:pt x="70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2"/>
            <p:cNvSpPr/>
            <p:nvPr/>
          </p:nvSpPr>
          <p:spPr>
            <a:xfrm>
              <a:off x="5805475" y="3613500"/>
              <a:ext cx="4125" cy="5150"/>
            </a:xfrm>
            <a:custGeom>
              <a:avLst/>
              <a:gdLst/>
              <a:ahLst/>
              <a:cxnLst/>
              <a:rect l="l" t="t" r="r" b="b"/>
              <a:pathLst>
                <a:path w="165" h="206" extrusionOk="0">
                  <a:moveTo>
                    <a:pt x="49" y="0"/>
                  </a:moveTo>
                  <a:cubicBezTo>
                    <a:pt x="34" y="0"/>
                    <a:pt x="18" y="3"/>
                    <a:pt x="1" y="7"/>
                  </a:cubicBezTo>
                  <a:lnTo>
                    <a:pt x="1" y="162"/>
                  </a:lnTo>
                  <a:cubicBezTo>
                    <a:pt x="48" y="193"/>
                    <a:pt x="80" y="205"/>
                    <a:pt x="100" y="205"/>
                  </a:cubicBezTo>
                  <a:cubicBezTo>
                    <a:pt x="165" y="205"/>
                    <a:pt x="113" y="77"/>
                    <a:pt x="131" y="31"/>
                  </a:cubicBezTo>
                  <a:cubicBezTo>
                    <a:pt x="101" y="8"/>
                    <a:pt x="76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2"/>
            <p:cNvSpPr/>
            <p:nvPr/>
          </p:nvSpPr>
          <p:spPr>
            <a:xfrm>
              <a:off x="6128125" y="3626025"/>
              <a:ext cx="3900" cy="1950"/>
            </a:xfrm>
            <a:custGeom>
              <a:avLst/>
              <a:gdLst/>
              <a:ahLst/>
              <a:cxnLst/>
              <a:rect l="l" t="t" r="r" b="b"/>
              <a:pathLst>
                <a:path w="156" h="78" extrusionOk="0">
                  <a:moveTo>
                    <a:pt x="74" y="0"/>
                  </a:moveTo>
                  <a:cubicBezTo>
                    <a:pt x="46" y="0"/>
                    <a:pt x="20" y="27"/>
                    <a:pt x="1" y="78"/>
                  </a:cubicBezTo>
                  <a:cubicBezTo>
                    <a:pt x="37" y="78"/>
                    <a:pt x="96" y="66"/>
                    <a:pt x="156" y="66"/>
                  </a:cubicBezTo>
                  <a:cubicBezTo>
                    <a:pt x="128" y="21"/>
                    <a:pt x="100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2"/>
            <p:cNvSpPr/>
            <p:nvPr/>
          </p:nvSpPr>
          <p:spPr>
            <a:xfrm>
              <a:off x="5769450" y="3610400"/>
              <a:ext cx="3300" cy="1200"/>
            </a:xfrm>
            <a:custGeom>
              <a:avLst/>
              <a:gdLst/>
              <a:ahLst/>
              <a:cxnLst/>
              <a:rect l="l" t="t" r="r" b="b"/>
              <a:pathLst>
                <a:path w="132" h="48" extrusionOk="0">
                  <a:moveTo>
                    <a:pt x="1" y="0"/>
                  </a:moveTo>
                  <a:cubicBezTo>
                    <a:pt x="1" y="12"/>
                    <a:pt x="13" y="48"/>
                    <a:pt x="25" y="48"/>
                  </a:cubicBezTo>
                  <a:cubicBezTo>
                    <a:pt x="72" y="36"/>
                    <a:pt x="96" y="12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2"/>
            <p:cNvSpPr/>
            <p:nvPr/>
          </p:nvSpPr>
          <p:spPr>
            <a:xfrm>
              <a:off x="5676000" y="3585100"/>
              <a:ext cx="3600" cy="3550"/>
            </a:xfrm>
            <a:custGeom>
              <a:avLst/>
              <a:gdLst/>
              <a:ahLst/>
              <a:cxnLst/>
              <a:rect l="l" t="t" r="r" b="b"/>
              <a:pathLst>
                <a:path w="144" h="142" extrusionOk="0">
                  <a:moveTo>
                    <a:pt x="0" y="0"/>
                  </a:moveTo>
                  <a:cubicBezTo>
                    <a:pt x="0" y="48"/>
                    <a:pt x="0" y="72"/>
                    <a:pt x="12" y="131"/>
                  </a:cubicBezTo>
                  <a:cubicBezTo>
                    <a:pt x="27" y="139"/>
                    <a:pt x="42" y="141"/>
                    <a:pt x="56" y="141"/>
                  </a:cubicBezTo>
                  <a:cubicBezTo>
                    <a:pt x="88" y="141"/>
                    <a:pt x="119" y="128"/>
                    <a:pt x="143" y="119"/>
                  </a:cubicBezTo>
                  <a:cubicBezTo>
                    <a:pt x="84" y="72"/>
                    <a:pt x="48" y="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2"/>
            <p:cNvSpPr/>
            <p:nvPr/>
          </p:nvSpPr>
          <p:spPr>
            <a:xfrm>
              <a:off x="5948650" y="3608300"/>
              <a:ext cx="3300" cy="1725"/>
            </a:xfrm>
            <a:custGeom>
              <a:avLst/>
              <a:gdLst/>
              <a:ahLst/>
              <a:cxnLst/>
              <a:rect l="l" t="t" r="r" b="b"/>
              <a:pathLst>
                <a:path w="132" h="69" extrusionOk="0">
                  <a:moveTo>
                    <a:pt x="96" y="1"/>
                  </a:moveTo>
                  <a:cubicBezTo>
                    <a:pt x="60" y="1"/>
                    <a:pt x="36" y="25"/>
                    <a:pt x="0" y="37"/>
                  </a:cubicBezTo>
                  <a:cubicBezTo>
                    <a:pt x="28" y="59"/>
                    <a:pt x="51" y="68"/>
                    <a:pt x="70" y="68"/>
                  </a:cubicBezTo>
                  <a:cubicBezTo>
                    <a:pt x="93" y="68"/>
                    <a:pt x="112" y="56"/>
                    <a:pt x="131" y="37"/>
                  </a:cubicBezTo>
                  <a:cubicBezTo>
                    <a:pt x="119" y="2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2"/>
            <p:cNvSpPr/>
            <p:nvPr/>
          </p:nvSpPr>
          <p:spPr>
            <a:xfrm>
              <a:off x="5829575" y="3615100"/>
              <a:ext cx="4200" cy="2175"/>
            </a:xfrm>
            <a:custGeom>
              <a:avLst/>
              <a:gdLst/>
              <a:ahLst/>
              <a:cxnLst/>
              <a:rect l="l" t="t" r="r" b="b"/>
              <a:pathLst>
                <a:path w="168" h="87" extrusionOk="0">
                  <a:moveTo>
                    <a:pt x="89" y="1"/>
                  </a:moveTo>
                  <a:cubicBezTo>
                    <a:pt x="63" y="1"/>
                    <a:pt x="33" y="18"/>
                    <a:pt x="1" y="50"/>
                  </a:cubicBezTo>
                  <a:cubicBezTo>
                    <a:pt x="60" y="62"/>
                    <a:pt x="108" y="62"/>
                    <a:pt x="168" y="86"/>
                  </a:cubicBezTo>
                  <a:cubicBezTo>
                    <a:pt x="148" y="27"/>
                    <a:pt x="121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2"/>
            <p:cNvSpPr/>
            <p:nvPr/>
          </p:nvSpPr>
          <p:spPr>
            <a:xfrm>
              <a:off x="6074550" y="3492225"/>
              <a:ext cx="142900" cy="19475"/>
            </a:xfrm>
            <a:custGeom>
              <a:avLst/>
              <a:gdLst/>
              <a:ahLst/>
              <a:cxnLst/>
              <a:rect l="l" t="t" r="r" b="b"/>
              <a:pathLst>
                <a:path w="5716" h="779" extrusionOk="0">
                  <a:moveTo>
                    <a:pt x="298" y="1"/>
                  </a:moveTo>
                  <a:cubicBezTo>
                    <a:pt x="1" y="334"/>
                    <a:pt x="13" y="429"/>
                    <a:pt x="382" y="489"/>
                  </a:cubicBezTo>
                  <a:cubicBezTo>
                    <a:pt x="429" y="496"/>
                    <a:pt x="476" y="499"/>
                    <a:pt x="523" y="499"/>
                  </a:cubicBezTo>
                  <a:cubicBezTo>
                    <a:pt x="658" y="499"/>
                    <a:pt x="794" y="477"/>
                    <a:pt x="929" y="477"/>
                  </a:cubicBezTo>
                  <a:cubicBezTo>
                    <a:pt x="1049" y="477"/>
                    <a:pt x="1169" y="494"/>
                    <a:pt x="1287" y="560"/>
                  </a:cubicBezTo>
                  <a:cubicBezTo>
                    <a:pt x="1307" y="581"/>
                    <a:pt x="1324" y="594"/>
                    <a:pt x="1344" y="594"/>
                  </a:cubicBezTo>
                  <a:cubicBezTo>
                    <a:pt x="1358" y="594"/>
                    <a:pt x="1374" y="587"/>
                    <a:pt x="1394" y="572"/>
                  </a:cubicBezTo>
                  <a:cubicBezTo>
                    <a:pt x="1594" y="625"/>
                    <a:pt x="1797" y="638"/>
                    <a:pt x="2000" y="638"/>
                  </a:cubicBezTo>
                  <a:cubicBezTo>
                    <a:pt x="2206" y="638"/>
                    <a:pt x="2412" y="625"/>
                    <a:pt x="2617" y="625"/>
                  </a:cubicBezTo>
                  <a:cubicBezTo>
                    <a:pt x="2847" y="625"/>
                    <a:pt x="3075" y="642"/>
                    <a:pt x="3299" y="715"/>
                  </a:cubicBezTo>
                  <a:cubicBezTo>
                    <a:pt x="3306" y="730"/>
                    <a:pt x="3323" y="740"/>
                    <a:pt x="3345" y="740"/>
                  </a:cubicBezTo>
                  <a:cubicBezTo>
                    <a:pt x="3359" y="740"/>
                    <a:pt x="3376" y="736"/>
                    <a:pt x="3394" y="727"/>
                  </a:cubicBezTo>
                  <a:cubicBezTo>
                    <a:pt x="3454" y="757"/>
                    <a:pt x="3516" y="771"/>
                    <a:pt x="3579" y="771"/>
                  </a:cubicBezTo>
                  <a:cubicBezTo>
                    <a:pt x="3641" y="771"/>
                    <a:pt x="3704" y="757"/>
                    <a:pt x="3763" y="727"/>
                  </a:cubicBezTo>
                  <a:cubicBezTo>
                    <a:pt x="3859" y="755"/>
                    <a:pt x="3960" y="767"/>
                    <a:pt x="4062" y="767"/>
                  </a:cubicBezTo>
                  <a:cubicBezTo>
                    <a:pt x="4177" y="767"/>
                    <a:pt x="4293" y="752"/>
                    <a:pt x="4406" y="727"/>
                  </a:cubicBezTo>
                  <a:cubicBezTo>
                    <a:pt x="4499" y="770"/>
                    <a:pt x="4600" y="778"/>
                    <a:pt x="4703" y="778"/>
                  </a:cubicBezTo>
                  <a:cubicBezTo>
                    <a:pt x="4771" y="778"/>
                    <a:pt x="4839" y="774"/>
                    <a:pt x="4906" y="774"/>
                  </a:cubicBezTo>
                  <a:cubicBezTo>
                    <a:pt x="4961" y="731"/>
                    <a:pt x="5017" y="707"/>
                    <a:pt x="5071" y="707"/>
                  </a:cubicBezTo>
                  <a:cubicBezTo>
                    <a:pt x="5121" y="707"/>
                    <a:pt x="5170" y="728"/>
                    <a:pt x="5216" y="774"/>
                  </a:cubicBezTo>
                  <a:cubicBezTo>
                    <a:pt x="5240" y="771"/>
                    <a:pt x="5264" y="770"/>
                    <a:pt x="5288" y="770"/>
                  </a:cubicBezTo>
                  <a:cubicBezTo>
                    <a:pt x="5348" y="770"/>
                    <a:pt x="5410" y="777"/>
                    <a:pt x="5470" y="777"/>
                  </a:cubicBezTo>
                  <a:cubicBezTo>
                    <a:pt x="5555" y="777"/>
                    <a:pt x="5638" y="763"/>
                    <a:pt x="5716" y="691"/>
                  </a:cubicBezTo>
                  <a:cubicBezTo>
                    <a:pt x="5699" y="402"/>
                    <a:pt x="5522" y="371"/>
                    <a:pt x="5348" y="371"/>
                  </a:cubicBezTo>
                  <a:cubicBezTo>
                    <a:pt x="5300" y="371"/>
                    <a:pt x="5252" y="373"/>
                    <a:pt x="5207" y="373"/>
                  </a:cubicBezTo>
                  <a:cubicBezTo>
                    <a:pt x="5181" y="373"/>
                    <a:pt x="5156" y="372"/>
                    <a:pt x="5132" y="370"/>
                  </a:cubicBezTo>
                  <a:cubicBezTo>
                    <a:pt x="4704" y="298"/>
                    <a:pt x="4263" y="310"/>
                    <a:pt x="3846" y="179"/>
                  </a:cubicBezTo>
                  <a:cubicBezTo>
                    <a:pt x="3839" y="178"/>
                    <a:pt x="3831" y="177"/>
                    <a:pt x="3823" y="177"/>
                  </a:cubicBezTo>
                  <a:cubicBezTo>
                    <a:pt x="3690" y="177"/>
                    <a:pt x="3584" y="385"/>
                    <a:pt x="3443" y="385"/>
                  </a:cubicBezTo>
                  <a:cubicBezTo>
                    <a:pt x="3396" y="385"/>
                    <a:pt x="3344" y="361"/>
                    <a:pt x="3287" y="298"/>
                  </a:cubicBezTo>
                  <a:cubicBezTo>
                    <a:pt x="3245" y="267"/>
                    <a:pt x="3203" y="255"/>
                    <a:pt x="3162" y="255"/>
                  </a:cubicBezTo>
                  <a:cubicBezTo>
                    <a:pt x="3060" y="255"/>
                    <a:pt x="2960" y="323"/>
                    <a:pt x="2855" y="323"/>
                  </a:cubicBezTo>
                  <a:cubicBezTo>
                    <a:pt x="2809" y="323"/>
                    <a:pt x="2763" y="311"/>
                    <a:pt x="2715" y="274"/>
                  </a:cubicBezTo>
                  <a:cubicBezTo>
                    <a:pt x="2598" y="162"/>
                    <a:pt x="2464" y="137"/>
                    <a:pt x="2325" y="137"/>
                  </a:cubicBezTo>
                  <a:cubicBezTo>
                    <a:pt x="2215" y="137"/>
                    <a:pt x="2101" y="153"/>
                    <a:pt x="1990" y="153"/>
                  </a:cubicBezTo>
                  <a:cubicBezTo>
                    <a:pt x="1945" y="153"/>
                    <a:pt x="1901" y="151"/>
                    <a:pt x="1858" y="143"/>
                  </a:cubicBezTo>
                  <a:cubicBezTo>
                    <a:pt x="1858" y="143"/>
                    <a:pt x="1846" y="132"/>
                    <a:pt x="1811" y="120"/>
                  </a:cubicBezTo>
                  <a:cubicBezTo>
                    <a:pt x="1797" y="113"/>
                    <a:pt x="1785" y="110"/>
                    <a:pt x="1774" y="110"/>
                  </a:cubicBezTo>
                  <a:cubicBezTo>
                    <a:pt x="1748" y="110"/>
                    <a:pt x="1729" y="127"/>
                    <a:pt x="1703" y="143"/>
                  </a:cubicBezTo>
                  <a:lnTo>
                    <a:pt x="1430" y="143"/>
                  </a:lnTo>
                  <a:cubicBezTo>
                    <a:pt x="1430" y="132"/>
                    <a:pt x="1406" y="132"/>
                    <a:pt x="1382" y="120"/>
                  </a:cubicBezTo>
                  <a:cubicBezTo>
                    <a:pt x="1371" y="113"/>
                    <a:pt x="1362" y="110"/>
                    <a:pt x="1353" y="110"/>
                  </a:cubicBezTo>
                  <a:cubicBezTo>
                    <a:pt x="1331" y="110"/>
                    <a:pt x="1312" y="127"/>
                    <a:pt x="1287" y="143"/>
                  </a:cubicBezTo>
                  <a:cubicBezTo>
                    <a:pt x="1287" y="143"/>
                    <a:pt x="1275" y="155"/>
                    <a:pt x="1251" y="179"/>
                  </a:cubicBezTo>
                  <a:cubicBezTo>
                    <a:pt x="1242" y="182"/>
                    <a:pt x="1234" y="184"/>
                    <a:pt x="1226" y="184"/>
                  </a:cubicBezTo>
                  <a:cubicBezTo>
                    <a:pt x="1203" y="184"/>
                    <a:pt x="1182" y="170"/>
                    <a:pt x="1156" y="143"/>
                  </a:cubicBezTo>
                  <a:lnTo>
                    <a:pt x="1025" y="12"/>
                  </a:lnTo>
                  <a:cubicBezTo>
                    <a:pt x="947" y="48"/>
                    <a:pt x="873" y="69"/>
                    <a:pt x="798" y="69"/>
                  </a:cubicBezTo>
                  <a:cubicBezTo>
                    <a:pt x="724" y="69"/>
                    <a:pt x="650" y="48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2"/>
            <p:cNvSpPr/>
            <p:nvPr/>
          </p:nvSpPr>
          <p:spPr>
            <a:xfrm>
              <a:off x="5887025" y="3486875"/>
              <a:ext cx="219400" cy="19375"/>
            </a:xfrm>
            <a:custGeom>
              <a:avLst/>
              <a:gdLst/>
              <a:ahLst/>
              <a:cxnLst/>
              <a:rect l="l" t="t" r="r" b="b"/>
              <a:pathLst>
                <a:path w="8776" h="775" extrusionOk="0">
                  <a:moveTo>
                    <a:pt x="6573" y="0"/>
                  </a:moveTo>
                  <a:cubicBezTo>
                    <a:pt x="6525" y="0"/>
                    <a:pt x="6490" y="36"/>
                    <a:pt x="6454" y="60"/>
                  </a:cubicBezTo>
                  <a:cubicBezTo>
                    <a:pt x="6442" y="131"/>
                    <a:pt x="6466" y="191"/>
                    <a:pt x="6514" y="250"/>
                  </a:cubicBezTo>
                  <a:cubicBezTo>
                    <a:pt x="6668" y="393"/>
                    <a:pt x="6859" y="346"/>
                    <a:pt x="7037" y="417"/>
                  </a:cubicBezTo>
                  <a:cubicBezTo>
                    <a:pt x="6968" y="452"/>
                    <a:pt x="6900" y="463"/>
                    <a:pt x="6834" y="463"/>
                  </a:cubicBezTo>
                  <a:cubicBezTo>
                    <a:pt x="6717" y="463"/>
                    <a:pt x="6603" y="429"/>
                    <a:pt x="6490" y="429"/>
                  </a:cubicBezTo>
                  <a:cubicBezTo>
                    <a:pt x="6406" y="429"/>
                    <a:pt x="6347" y="417"/>
                    <a:pt x="6287" y="417"/>
                  </a:cubicBezTo>
                  <a:lnTo>
                    <a:pt x="6204" y="417"/>
                  </a:lnTo>
                  <a:cubicBezTo>
                    <a:pt x="6085" y="453"/>
                    <a:pt x="5978" y="465"/>
                    <a:pt x="5859" y="476"/>
                  </a:cubicBezTo>
                  <a:lnTo>
                    <a:pt x="5537" y="476"/>
                  </a:lnTo>
                  <a:cubicBezTo>
                    <a:pt x="5430" y="476"/>
                    <a:pt x="5323" y="453"/>
                    <a:pt x="5240" y="405"/>
                  </a:cubicBezTo>
                  <a:cubicBezTo>
                    <a:pt x="5156" y="357"/>
                    <a:pt x="5097" y="310"/>
                    <a:pt x="5025" y="286"/>
                  </a:cubicBezTo>
                  <a:cubicBezTo>
                    <a:pt x="5001" y="280"/>
                    <a:pt x="4975" y="277"/>
                    <a:pt x="4949" y="277"/>
                  </a:cubicBezTo>
                  <a:cubicBezTo>
                    <a:pt x="4924" y="277"/>
                    <a:pt x="4900" y="280"/>
                    <a:pt x="4882" y="286"/>
                  </a:cubicBezTo>
                  <a:cubicBezTo>
                    <a:pt x="4835" y="310"/>
                    <a:pt x="4799" y="346"/>
                    <a:pt x="4763" y="369"/>
                  </a:cubicBezTo>
                  <a:cubicBezTo>
                    <a:pt x="4718" y="406"/>
                    <a:pt x="4672" y="421"/>
                    <a:pt x="4616" y="421"/>
                  </a:cubicBezTo>
                  <a:cubicBezTo>
                    <a:pt x="4599" y="421"/>
                    <a:pt x="4581" y="420"/>
                    <a:pt x="4561" y="417"/>
                  </a:cubicBezTo>
                  <a:lnTo>
                    <a:pt x="4430" y="369"/>
                  </a:lnTo>
                  <a:lnTo>
                    <a:pt x="4204" y="286"/>
                  </a:lnTo>
                  <a:cubicBezTo>
                    <a:pt x="4144" y="274"/>
                    <a:pt x="4108" y="274"/>
                    <a:pt x="4049" y="274"/>
                  </a:cubicBezTo>
                  <a:cubicBezTo>
                    <a:pt x="3954" y="286"/>
                    <a:pt x="3882" y="310"/>
                    <a:pt x="3811" y="346"/>
                  </a:cubicBezTo>
                  <a:cubicBezTo>
                    <a:pt x="3751" y="369"/>
                    <a:pt x="3704" y="393"/>
                    <a:pt x="3644" y="405"/>
                  </a:cubicBezTo>
                  <a:cubicBezTo>
                    <a:pt x="3611" y="412"/>
                    <a:pt x="3578" y="415"/>
                    <a:pt x="3544" y="415"/>
                  </a:cubicBezTo>
                  <a:cubicBezTo>
                    <a:pt x="3459" y="415"/>
                    <a:pt x="3373" y="395"/>
                    <a:pt x="3287" y="369"/>
                  </a:cubicBezTo>
                  <a:cubicBezTo>
                    <a:pt x="3168" y="334"/>
                    <a:pt x="3049" y="310"/>
                    <a:pt x="2930" y="310"/>
                  </a:cubicBezTo>
                  <a:lnTo>
                    <a:pt x="1394" y="310"/>
                  </a:lnTo>
                  <a:cubicBezTo>
                    <a:pt x="1215" y="310"/>
                    <a:pt x="1037" y="298"/>
                    <a:pt x="858" y="298"/>
                  </a:cubicBezTo>
                  <a:lnTo>
                    <a:pt x="632" y="298"/>
                  </a:lnTo>
                  <a:cubicBezTo>
                    <a:pt x="418" y="310"/>
                    <a:pt x="156" y="286"/>
                    <a:pt x="1" y="512"/>
                  </a:cubicBezTo>
                  <a:cubicBezTo>
                    <a:pt x="275" y="655"/>
                    <a:pt x="596" y="607"/>
                    <a:pt x="894" y="631"/>
                  </a:cubicBezTo>
                  <a:cubicBezTo>
                    <a:pt x="1846" y="667"/>
                    <a:pt x="2811" y="607"/>
                    <a:pt x="3763" y="762"/>
                  </a:cubicBezTo>
                  <a:cubicBezTo>
                    <a:pt x="3870" y="750"/>
                    <a:pt x="3989" y="726"/>
                    <a:pt x="4108" y="726"/>
                  </a:cubicBezTo>
                  <a:cubicBezTo>
                    <a:pt x="5668" y="738"/>
                    <a:pt x="7216" y="762"/>
                    <a:pt x="8776" y="774"/>
                  </a:cubicBezTo>
                  <a:cubicBezTo>
                    <a:pt x="8654" y="646"/>
                    <a:pt x="8512" y="618"/>
                    <a:pt x="8367" y="618"/>
                  </a:cubicBezTo>
                  <a:cubicBezTo>
                    <a:pt x="8249" y="618"/>
                    <a:pt x="8129" y="637"/>
                    <a:pt x="8015" y="637"/>
                  </a:cubicBezTo>
                  <a:cubicBezTo>
                    <a:pt x="7982" y="637"/>
                    <a:pt x="7950" y="635"/>
                    <a:pt x="7918" y="631"/>
                  </a:cubicBezTo>
                  <a:cubicBezTo>
                    <a:pt x="7597" y="572"/>
                    <a:pt x="7561" y="417"/>
                    <a:pt x="7776" y="191"/>
                  </a:cubicBezTo>
                  <a:lnTo>
                    <a:pt x="7764" y="131"/>
                  </a:lnTo>
                  <a:lnTo>
                    <a:pt x="7764" y="60"/>
                  </a:lnTo>
                  <a:lnTo>
                    <a:pt x="6645" y="12"/>
                  </a:lnTo>
                  <a:cubicBezTo>
                    <a:pt x="6645" y="12"/>
                    <a:pt x="6621" y="0"/>
                    <a:pt x="6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2"/>
            <p:cNvSpPr/>
            <p:nvPr/>
          </p:nvSpPr>
          <p:spPr>
            <a:xfrm>
              <a:off x="6128125" y="3527450"/>
              <a:ext cx="48850" cy="11650"/>
            </a:xfrm>
            <a:custGeom>
              <a:avLst/>
              <a:gdLst/>
              <a:ahLst/>
              <a:cxnLst/>
              <a:rect l="l" t="t" r="r" b="b"/>
              <a:pathLst>
                <a:path w="1954" h="466" extrusionOk="0">
                  <a:moveTo>
                    <a:pt x="575" y="0"/>
                  </a:moveTo>
                  <a:cubicBezTo>
                    <a:pt x="383" y="0"/>
                    <a:pt x="191" y="8"/>
                    <a:pt x="1" y="32"/>
                  </a:cubicBezTo>
                  <a:lnTo>
                    <a:pt x="1" y="282"/>
                  </a:lnTo>
                  <a:cubicBezTo>
                    <a:pt x="37" y="330"/>
                    <a:pt x="96" y="377"/>
                    <a:pt x="144" y="413"/>
                  </a:cubicBezTo>
                  <a:cubicBezTo>
                    <a:pt x="220" y="378"/>
                    <a:pt x="296" y="366"/>
                    <a:pt x="371" y="366"/>
                  </a:cubicBezTo>
                  <a:cubicBezTo>
                    <a:pt x="474" y="366"/>
                    <a:pt x="577" y="388"/>
                    <a:pt x="680" y="401"/>
                  </a:cubicBezTo>
                  <a:cubicBezTo>
                    <a:pt x="874" y="426"/>
                    <a:pt x="1074" y="465"/>
                    <a:pt x="1275" y="465"/>
                  </a:cubicBezTo>
                  <a:cubicBezTo>
                    <a:pt x="1467" y="465"/>
                    <a:pt x="1660" y="429"/>
                    <a:pt x="1846" y="306"/>
                  </a:cubicBezTo>
                  <a:cubicBezTo>
                    <a:pt x="1954" y="163"/>
                    <a:pt x="1823" y="104"/>
                    <a:pt x="1727" y="32"/>
                  </a:cubicBezTo>
                  <a:cubicBezTo>
                    <a:pt x="1346" y="32"/>
                    <a:pt x="960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2"/>
            <p:cNvSpPr/>
            <p:nvPr/>
          </p:nvSpPr>
          <p:spPr>
            <a:xfrm>
              <a:off x="6171300" y="3527825"/>
              <a:ext cx="43475" cy="11150"/>
            </a:xfrm>
            <a:custGeom>
              <a:avLst/>
              <a:gdLst/>
              <a:ahLst/>
              <a:cxnLst/>
              <a:rect l="l" t="t" r="r" b="b"/>
              <a:pathLst>
                <a:path w="1739" h="446" extrusionOk="0">
                  <a:moveTo>
                    <a:pt x="1300" y="0"/>
                  </a:moveTo>
                  <a:cubicBezTo>
                    <a:pt x="1103" y="0"/>
                    <a:pt x="921" y="55"/>
                    <a:pt x="738" y="136"/>
                  </a:cubicBezTo>
                  <a:cubicBezTo>
                    <a:pt x="596" y="29"/>
                    <a:pt x="417" y="124"/>
                    <a:pt x="274" y="17"/>
                  </a:cubicBezTo>
                  <a:lnTo>
                    <a:pt x="0" y="17"/>
                  </a:lnTo>
                  <a:cubicBezTo>
                    <a:pt x="36" y="101"/>
                    <a:pt x="72" y="208"/>
                    <a:pt x="119" y="303"/>
                  </a:cubicBezTo>
                  <a:cubicBezTo>
                    <a:pt x="215" y="362"/>
                    <a:pt x="357" y="327"/>
                    <a:pt x="429" y="446"/>
                  </a:cubicBezTo>
                  <a:cubicBezTo>
                    <a:pt x="846" y="434"/>
                    <a:pt x="1274" y="434"/>
                    <a:pt x="1691" y="422"/>
                  </a:cubicBezTo>
                  <a:cubicBezTo>
                    <a:pt x="1739" y="196"/>
                    <a:pt x="1727" y="17"/>
                    <a:pt x="1405" y="5"/>
                  </a:cubicBezTo>
                  <a:cubicBezTo>
                    <a:pt x="1370" y="2"/>
                    <a:pt x="1335" y="0"/>
                    <a:pt x="1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2"/>
            <p:cNvSpPr/>
            <p:nvPr/>
          </p:nvSpPr>
          <p:spPr>
            <a:xfrm>
              <a:off x="6039125" y="3523775"/>
              <a:ext cx="47950" cy="11025"/>
            </a:xfrm>
            <a:custGeom>
              <a:avLst/>
              <a:gdLst/>
              <a:ahLst/>
              <a:cxnLst/>
              <a:rect l="l" t="t" r="r" b="b"/>
              <a:pathLst>
                <a:path w="1918" h="441" extrusionOk="0">
                  <a:moveTo>
                    <a:pt x="251" y="1"/>
                  </a:moveTo>
                  <a:cubicBezTo>
                    <a:pt x="180" y="12"/>
                    <a:pt x="60" y="12"/>
                    <a:pt x="25" y="120"/>
                  </a:cubicBezTo>
                  <a:cubicBezTo>
                    <a:pt x="1" y="215"/>
                    <a:pt x="84" y="263"/>
                    <a:pt x="180" y="298"/>
                  </a:cubicBezTo>
                  <a:cubicBezTo>
                    <a:pt x="208" y="309"/>
                    <a:pt x="236" y="313"/>
                    <a:pt x="264" y="313"/>
                  </a:cubicBezTo>
                  <a:cubicBezTo>
                    <a:pt x="408" y="313"/>
                    <a:pt x="537" y="193"/>
                    <a:pt x="659" y="193"/>
                  </a:cubicBezTo>
                  <a:cubicBezTo>
                    <a:pt x="698" y="193"/>
                    <a:pt x="737" y="206"/>
                    <a:pt x="775" y="239"/>
                  </a:cubicBezTo>
                  <a:cubicBezTo>
                    <a:pt x="990" y="402"/>
                    <a:pt x="1210" y="440"/>
                    <a:pt x="1434" y="440"/>
                  </a:cubicBezTo>
                  <a:cubicBezTo>
                    <a:pt x="1570" y="440"/>
                    <a:pt x="1707" y="426"/>
                    <a:pt x="1846" y="417"/>
                  </a:cubicBezTo>
                  <a:cubicBezTo>
                    <a:pt x="1918" y="322"/>
                    <a:pt x="1918" y="239"/>
                    <a:pt x="1834" y="143"/>
                  </a:cubicBezTo>
                  <a:cubicBezTo>
                    <a:pt x="1311" y="108"/>
                    <a:pt x="775" y="36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2"/>
            <p:cNvSpPr/>
            <p:nvPr/>
          </p:nvSpPr>
          <p:spPr>
            <a:xfrm>
              <a:off x="6184700" y="3508675"/>
              <a:ext cx="47925" cy="5925"/>
            </a:xfrm>
            <a:custGeom>
              <a:avLst/>
              <a:gdLst/>
              <a:ahLst/>
              <a:cxnLst/>
              <a:rect l="l" t="t" r="r" b="b"/>
              <a:pathLst>
                <a:path w="1917" h="237" extrusionOk="0">
                  <a:moveTo>
                    <a:pt x="685" y="0"/>
                  </a:moveTo>
                  <a:cubicBezTo>
                    <a:pt x="655" y="0"/>
                    <a:pt x="625" y="3"/>
                    <a:pt x="595" y="9"/>
                  </a:cubicBezTo>
                  <a:cubicBezTo>
                    <a:pt x="393" y="21"/>
                    <a:pt x="191" y="33"/>
                    <a:pt x="0" y="57"/>
                  </a:cubicBezTo>
                  <a:cubicBezTo>
                    <a:pt x="536" y="188"/>
                    <a:pt x="1095" y="140"/>
                    <a:pt x="1667" y="235"/>
                  </a:cubicBezTo>
                  <a:cubicBezTo>
                    <a:pt x="1677" y="236"/>
                    <a:pt x="1687" y="237"/>
                    <a:pt x="1696" y="237"/>
                  </a:cubicBezTo>
                  <a:cubicBezTo>
                    <a:pt x="1801" y="237"/>
                    <a:pt x="1884" y="177"/>
                    <a:pt x="1917" y="57"/>
                  </a:cubicBezTo>
                  <a:cubicBezTo>
                    <a:pt x="1703" y="33"/>
                    <a:pt x="1512" y="33"/>
                    <a:pt x="1322" y="33"/>
                  </a:cubicBezTo>
                  <a:cubicBezTo>
                    <a:pt x="1143" y="21"/>
                    <a:pt x="953" y="21"/>
                    <a:pt x="774" y="9"/>
                  </a:cubicBezTo>
                  <a:cubicBezTo>
                    <a:pt x="744" y="3"/>
                    <a:pt x="714" y="0"/>
                    <a:pt x="6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2"/>
            <p:cNvSpPr/>
            <p:nvPr/>
          </p:nvSpPr>
          <p:spPr>
            <a:xfrm>
              <a:off x="6109075" y="3506225"/>
              <a:ext cx="47650" cy="4175"/>
            </a:xfrm>
            <a:custGeom>
              <a:avLst/>
              <a:gdLst/>
              <a:ahLst/>
              <a:cxnLst/>
              <a:rect l="l" t="t" r="r" b="b"/>
              <a:pathLst>
                <a:path w="1906" h="167" extrusionOk="0">
                  <a:moveTo>
                    <a:pt x="1537" y="0"/>
                  </a:moveTo>
                  <a:cubicBezTo>
                    <a:pt x="1025" y="0"/>
                    <a:pt x="501" y="12"/>
                    <a:pt x="1" y="12"/>
                  </a:cubicBezTo>
                  <a:cubicBezTo>
                    <a:pt x="620" y="167"/>
                    <a:pt x="1263" y="131"/>
                    <a:pt x="1906" y="155"/>
                  </a:cubicBezTo>
                  <a:cubicBezTo>
                    <a:pt x="1811" y="36"/>
                    <a:pt x="1680" y="0"/>
                    <a:pt x="1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2"/>
            <p:cNvSpPr/>
            <p:nvPr/>
          </p:nvSpPr>
          <p:spPr>
            <a:xfrm>
              <a:off x="6084975" y="3524925"/>
              <a:ext cx="11025" cy="9300"/>
            </a:xfrm>
            <a:custGeom>
              <a:avLst/>
              <a:gdLst/>
              <a:ahLst/>
              <a:cxnLst/>
              <a:rect l="l" t="t" r="r" b="b"/>
              <a:pathLst>
                <a:path w="441" h="372" extrusionOk="0">
                  <a:moveTo>
                    <a:pt x="288" y="0"/>
                  </a:moveTo>
                  <a:cubicBezTo>
                    <a:pt x="188" y="0"/>
                    <a:pt x="97" y="81"/>
                    <a:pt x="0" y="97"/>
                  </a:cubicBezTo>
                  <a:cubicBezTo>
                    <a:pt x="0" y="193"/>
                    <a:pt x="12" y="276"/>
                    <a:pt x="12" y="371"/>
                  </a:cubicBezTo>
                  <a:lnTo>
                    <a:pt x="429" y="371"/>
                  </a:lnTo>
                  <a:cubicBezTo>
                    <a:pt x="429" y="336"/>
                    <a:pt x="441" y="300"/>
                    <a:pt x="441" y="264"/>
                  </a:cubicBezTo>
                  <a:lnTo>
                    <a:pt x="441" y="74"/>
                  </a:lnTo>
                  <a:cubicBezTo>
                    <a:pt x="387" y="19"/>
                    <a:pt x="336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2"/>
            <p:cNvSpPr/>
            <p:nvPr/>
          </p:nvSpPr>
          <p:spPr>
            <a:xfrm>
              <a:off x="6178150" y="3527950"/>
              <a:ext cx="11625" cy="3225"/>
            </a:xfrm>
            <a:custGeom>
              <a:avLst/>
              <a:gdLst/>
              <a:ahLst/>
              <a:cxnLst/>
              <a:rect l="l" t="t" r="r" b="b"/>
              <a:pathLst>
                <a:path w="465" h="129" extrusionOk="0">
                  <a:moveTo>
                    <a:pt x="0" y="0"/>
                  </a:moveTo>
                  <a:cubicBezTo>
                    <a:pt x="97" y="105"/>
                    <a:pt x="200" y="128"/>
                    <a:pt x="308" y="128"/>
                  </a:cubicBezTo>
                  <a:cubicBezTo>
                    <a:pt x="359" y="128"/>
                    <a:pt x="411" y="123"/>
                    <a:pt x="464" y="119"/>
                  </a:cubicBezTo>
                  <a:cubicBezTo>
                    <a:pt x="334" y="0"/>
                    <a:pt x="16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2"/>
            <p:cNvSpPr/>
            <p:nvPr/>
          </p:nvSpPr>
          <p:spPr>
            <a:xfrm>
              <a:off x="6159400" y="3510375"/>
              <a:ext cx="9250" cy="1950"/>
            </a:xfrm>
            <a:custGeom>
              <a:avLst/>
              <a:gdLst/>
              <a:ahLst/>
              <a:cxnLst/>
              <a:rect l="l" t="t" r="r" b="b"/>
              <a:pathLst>
                <a:path w="370" h="78" extrusionOk="0">
                  <a:moveTo>
                    <a:pt x="0" y="1"/>
                  </a:moveTo>
                  <a:cubicBezTo>
                    <a:pt x="54" y="55"/>
                    <a:pt x="109" y="77"/>
                    <a:pt x="164" y="77"/>
                  </a:cubicBezTo>
                  <a:cubicBezTo>
                    <a:pt x="230" y="77"/>
                    <a:pt x="298" y="46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2"/>
            <p:cNvSpPr/>
            <p:nvPr/>
          </p:nvSpPr>
          <p:spPr>
            <a:xfrm>
              <a:off x="6019800" y="3541350"/>
              <a:ext cx="32750" cy="8675"/>
            </a:xfrm>
            <a:custGeom>
              <a:avLst/>
              <a:gdLst/>
              <a:ahLst/>
              <a:cxnLst/>
              <a:rect l="l" t="t" r="r" b="b"/>
              <a:pathLst>
                <a:path w="1310" h="347" extrusionOk="0">
                  <a:moveTo>
                    <a:pt x="1036" y="12"/>
                  </a:moveTo>
                  <a:cubicBezTo>
                    <a:pt x="845" y="24"/>
                    <a:pt x="655" y="24"/>
                    <a:pt x="464" y="24"/>
                  </a:cubicBezTo>
                  <a:cubicBezTo>
                    <a:pt x="321" y="131"/>
                    <a:pt x="107" y="0"/>
                    <a:pt x="0" y="191"/>
                  </a:cubicBezTo>
                  <a:cubicBezTo>
                    <a:pt x="238" y="281"/>
                    <a:pt x="476" y="346"/>
                    <a:pt x="713" y="346"/>
                  </a:cubicBezTo>
                  <a:cubicBezTo>
                    <a:pt x="913" y="346"/>
                    <a:pt x="1113" y="299"/>
                    <a:pt x="1310" y="179"/>
                  </a:cubicBezTo>
                  <a:cubicBezTo>
                    <a:pt x="1214" y="119"/>
                    <a:pt x="1131" y="71"/>
                    <a:pt x="103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2"/>
            <p:cNvSpPr/>
            <p:nvPr/>
          </p:nvSpPr>
          <p:spPr>
            <a:xfrm>
              <a:off x="6174575" y="3534725"/>
              <a:ext cx="7450" cy="3700"/>
            </a:xfrm>
            <a:custGeom>
              <a:avLst/>
              <a:gdLst/>
              <a:ahLst/>
              <a:cxnLst/>
              <a:rect l="l" t="t" r="r" b="b"/>
              <a:pathLst>
                <a:path w="298" h="148" extrusionOk="0">
                  <a:moveTo>
                    <a:pt x="46" y="1"/>
                  </a:moveTo>
                  <a:cubicBezTo>
                    <a:pt x="31" y="1"/>
                    <a:pt x="16" y="2"/>
                    <a:pt x="0" y="3"/>
                  </a:cubicBezTo>
                  <a:cubicBezTo>
                    <a:pt x="65" y="100"/>
                    <a:pt x="148" y="148"/>
                    <a:pt x="260" y="148"/>
                  </a:cubicBezTo>
                  <a:cubicBezTo>
                    <a:pt x="272" y="148"/>
                    <a:pt x="285" y="147"/>
                    <a:pt x="298" y="146"/>
                  </a:cubicBezTo>
                  <a:cubicBezTo>
                    <a:pt x="246" y="41"/>
                    <a:pt x="156" y="1"/>
                    <a:pt x="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2"/>
            <p:cNvSpPr/>
            <p:nvPr/>
          </p:nvSpPr>
          <p:spPr>
            <a:xfrm>
              <a:off x="6124275" y="3616650"/>
              <a:ext cx="14600" cy="4200"/>
            </a:xfrm>
            <a:custGeom>
              <a:avLst/>
              <a:gdLst/>
              <a:ahLst/>
              <a:cxnLst/>
              <a:rect l="l" t="t" r="r" b="b"/>
              <a:pathLst>
                <a:path w="584" h="168" extrusionOk="0">
                  <a:moveTo>
                    <a:pt x="429" y="0"/>
                  </a:moveTo>
                  <a:cubicBezTo>
                    <a:pt x="298" y="24"/>
                    <a:pt x="155" y="24"/>
                    <a:pt x="0" y="36"/>
                  </a:cubicBezTo>
                  <a:cubicBezTo>
                    <a:pt x="79" y="143"/>
                    <a:pt x="170" y="167"/>
                    <a:pt x="265" y="167"/>
                  </a:cubicBezTo>
                  <a:cubicBezTo>
                    <a:pt x="347" y="167"/>
                    <a:pt x="431" y="149"/>
                    <a:pt x="512" y="149"/>
                  </a:cubicBezTo>
                  <a:cubicBezTo>
                    <a:pt x="536" y="149"/>
                    <a:pt x="560" y="151"/>
                    <a:pt x="584" y="155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2"/>
            <p:cNvSpPr/>
            <p:nvPr/>
          </p:nvSpPr>
          <p:spPr>
            <a:xfrm>
              <a:off x="5374475" y="2102825"/>
              <a:ext cx="166400" cy="34500"/>
            </a:xfrm>
            <a:custGeom>
              <a:avLst/>
              <a:gdLst/>
              <a:ahLst/>
              <a:cxnLst/>
              <a:rect l="l" t="t" r="r" b="b"/>
              <a:pathLst>
                <a:path w="6656" h="1380" extrusionOk="0">
                  <a:moveTo>
                    <a:pt x="870" y="0"/>
                  </a:moveTo>
                  <a:cubicBezTo>
                    <a:pt x="776" y="0"/>
                    <a:pt x="681" y="5"/>
                    <a:pt x="584" y="10"/>
                  </a:cubicBezTo>
                  <a:cubicBezTo>
                    <a:pt x="512" y="22"/>
                    <a:pt x="441" y="58"/>
                    <a:pt x="381" y="105"/>
                  </a:cubicBezTo>
                  <a:cubicBezTo>
                    <a:pt x="96" y="320"/>
                    <a:pt x="0" y="546"/>
                    <a:pt x="357" y="772"/>
                  </a:cubicBezTo>
                  <a:cubicBezTo>
                    <a:pt x="477" y="844"/>
                    <a:pt x="596" y="891"/>
                    <a:pt x="738" y="939"/>
                  </a:cubicBezTo>
                  <a:cubicBezTo>
                    <a:pt x="774" y="939"/>
                    <a:pt x="810" y="951"/>
                    <a:pt x="834" y="951"/>
                  </a:cubicBezTo>
                  <a:cubicBezTo>
                    <a:pt x="881" y="963"/>
                    <a:pt x="917" y="963"/>
                    <a:pt x="941" y="963"/>
                  </a:cubicBezTo>
                  <a:cubicBezTo>
                    <a:pt x="1524" y="1082"/>
                    <a:pt x="2120" y="1010"/>
                    <a:pt x="2703" y="1070"/>
                  </a:cubicBezTo>
                  <a:cubicBezTo>
                    <a:pt x="2763" y="1082"/>
                    <a:pt x="2822" y="1082"/>
                    <a:pt x="2882" y="1082"/>
                  </a:cubicBezTo>
                  <a:cubicBezTo>
                    <a:pt x="2888" y="1084"/>
                    <a:pt x="2893" y="1085"/>
                    <a:pt x="2899" y="1085"/>
                  </a:cubicBezTo>
                  <a:cubicBezTo>
                    <a:pt x="2941" y="1085"/>
                    <a:pt x="2963" y="1019"/>
                    <a:pt x="2990" y="1019"/>
                  </a:cubicBezTo>
                  <a:cubicBezTo>
                    <a:pt x="2994" y="1019"/>
                    <a:pt x="2997" y="1020"/>
                    <a:pt x="3001" y="1022"/>
                  </a:cubicBezTo>
                  <a:cubicBezTo>
                    <a:pt x="3024" y="1070"/>
                    <a:pt x="2917" y="1117"/>
                    <a:pt x="2941" y="1177"/>
                  </a:cubicBezTo>
                  <a:cubicBezTo>
                    <a:pt x="2941" y="1260"/>
                    <a:pt x="2977" y="1344"/>
                    <a:pt x="3072" y="1379"/>
                  </a:cubicBezTo>
                  <a:cubicBezTo>
                    <a:pt x="3429" y="1225"/>
                    <a:pt x="3810" y="1308"/>
                    <a:pt x="4167" y="1177"/>
                  </a:cubicBezTo>
                  <a:cubicBezTo>
                    <a:pt x="4253" y="1166"/>
                    <a:pt x="4137" y="1041"/>
                    <a:pt x="4224" y="1041"/>
                  </a:cubicBezTo>
                  <a:cubicBezTo>
                    <a:pt x="4234" y="1041"/>
                    <a:pt x="4247" y="1042"/>
                    <a:pt x="4263" y="1046"/>
                  </a:cubicBezTo>
                  <a:cubicBezTo>
                    <a:pt x="4310" y="1070"/>
                    <a:pt x="4370" y="1082"/>
                    <a:pt x="4429" y="1082"/>
                  </a:cubicBezTo>
                  <a:cubicBezTo>
                    <a:pt x="4566" y="1063"/>
                    <a:pt x="4704" y="1038"/>
                    <a:pt x="4841" y="1038"/>
                  </a:cubicBezTo>
                  <a:cubicBezTo>
                    <a:pt x="4882" y="1038"/>
                    <a:pt x="4924" y="1040"/>
                    <a:pt x="4965" y="1046"/>
                  </a:cubicBezTo>
                  <a:cubicBezTo>
                    <a:pt x="5239" y="1058"/>
                    <a:pt x="5537" y="1106"/>
                    <a:pt x="5799" y="1248"/>
                  </a:cubicBezTo>
                  <a:cubicBezTo>
                    <a:pt x="5872" y="1266"/>
                    <a:pt x="5943" y="1274"/>
                    <a:pt x="6011" y="1274"/>
                  </a:cubicBezTo>
                  <a:cubicBezTo>
                    <a:pt x="6219" y="1274"/>
                    <a:pt x="6405" y="1198"/>
                    <a:pt x="6584" y="1082"/>
                  </a:cubicBezTo>
                  <a:cubicBezTo>
                    <a:pt x="6632" y="1046"/>
                    <a:pt x="6656" y="986"/>
                    <a:pt x="6656" y="903"/>
                  </a:cubicBezTo>
                  <a:cubicBezTo>
                    <a:pt x="6596" y="665"/>
                    <a:pt x="6311" y="725"/>
                    <a:pt x="6180" y="582"/>
                  </a:cubicBezTo>
                  <a:cubicBezTo>
                    <a:pt x="5537" y="332"/>
                    <a:pt x="4822" y="534"/>
                    <a:pt x="4167" y="308"/>
                  </a:cubicBezTo>
                  <a:cubicBezTo>
                    <a:pt x="4025" y="224"/>
                    <a:pt x="3870" y="177"/>
                    <a:pt x="3691" y="141"/>
                  </a:cubicBezTo>
                  <a:cubicBezTo>
                    <a:pt x="3544" y="152"/>
                    <a:pt x="3396" y="157"/>
                    <a:pt x="3249" y="157"/>
                  </a:cubicBezTo>
                  <a:cubicBezTo>
                    <a:pt x="2587" y="157"/>
                    <a:pt x="1927" y="65"/>
                    <a:pt x="1274" y="46"/>
                  </a:cubicBezTo>
                  <a:cubicBezTo>
                    <a:pt x="1140" y="11"/>
                    <a:pt x="1006" y="0"/>
                    <a:pt x="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2"/>
            <p:cNvSpPr/>
            <p:nvPr/>
          </p:nvSpPr>
          <p:spPr>
            <a:xfrm>
              <a:off x="5657250" y="2120925"/>
              <a:ext cx="94675" cy="21125"/>
            </a:xfrm>
            <a:custGeom>
              <a:avLst/>
              <a:gdLst/>
              <a:ahLst/>
              <a:cxnLst/>
              <a:rect l="l" t="t" r="r" b="b"/>
              <a:pathLst>
                <a:path w="3787" h="845" extrusionOk="0">
                  <a:moveTo>
                    <a:pt x="888" y="0"/>
                  </a:moveTo>
                  <a:cubicBezTo>
                    <a:pt x="846" y="0"/>
                    <a:pt x="804" y="10"/>
                    <a:pt x="762" y="36"/>
                  </a:cubicBezTo>
                  <a:cubicBezTo>
                    <a:pt x="721" y="78"/>
                    <a:pt x="676" y="99"/>
                    <a:pt x="628" y="99"/>
                  </a:cubicBezTo>
                  <a:cubicBezTo>
                    <a:pt x="581" y="99"/>
                    <a:pt x="530" y="78"/>
                    <a:pt x="476" y="36"/>
                  </a:cubicBezTo>
                  <a:lnTo>
                    <a:pt x="334" y="36"/>
                  </a:lnTo>
                  <a:cubicBezTo>
                    <a:pt x="155" y="203"/>
                    <a:pt x="0" y="393"/>
                    <a:pt x="167" y="643"/>
                  </a:cubicBezTo>
                  <a:cubicBezTo>
                    <a:pt x="265" y="804"/>
                    <a:pt x="410" y="844"/>
                    <a:pt x="572" y="844"/>
                  </a:cubicBezTo>
                  <a:cubicBezTo>
                    <a:pt x="626" y="844"/>
                    <a:pt x="682" y="840"/>
                    <a:pt x="738" y="834"/>
                  </a:cubicBezTo>
                  <a:cubicBezTo>
                    <a:pt x="1030" y="809"/>
                    <a:pt x="1321" y="778"/>
                    <a:pt x="1612" y="778"/>
                  </a:cubicBezTo>
                  <a:cubicBezTo>
                    <a:pt x="1738" y="778"/>
                    <a:pt x="1863" y="784"/>
                    <a:pt x="1989" y="798"/>
                  </a:cubicBezTo>
                  <a:cubicBezTo>
                    <a:pt x="2245" y="798"/>
                    <a:pt x="2506" y="819"/>
                    <a:pt x="2768" y="819"/>
                  </a:cubicBezTo>
                  <a:cubicBezTo>
                    <a:pt x="3030" y="819"/>
                    <a:pt x="3292" y="798"/>
                    <a:pt x="3548" y="715"/>
                  </a:cubicBezTo>
                  <a:cubicBezTo>
                    <a:pt x="3691" y="632"/>
                    <a:pt x="3786" y="501"/>
                    <a:pt x="3786" y="322"/>
                  </a:cubicBezTo>
                  <a:cubicBezTo>
                    <a:pt x="3737" y="260"/>
                    <a:pt x="3687" y="224"/>
                    <a:pt x="3635" y="224"/>
                  </a:cubicBezTo>
                  <a:cubicBezTo>
                    <a:pt x="3588" y="224"/>
                    <a:pt x="3540" y="254"/>
                    <a:pt x="3489" y="322"/>
                  </a:cubicBezTo>
                  <a:cubicBezTo>
                    <a:pt x="3438" y="367"/>
                    <a:pt x="3390" y="391"/>
                    <a:pt x="3340" y="391"/>
                  </a:cubicBezTo>
                  <a:cubicBezTo>
                    <a:pt x="3297" y="391"/>
                    <a:pt x="3253" y="373"/>
                    <a:pt x="3203" y="334"/>
                  </a:cubicBezTo>
                  <a:cubicBezTo>
                    <a:pt x="2977" y="274"/>
                    <a:pt x="2762" y="227"/>
                    <a:pt x="2620" y="24"/>
                  </a:cubicBezTo>
                  <a:cubicBezTo>
                    <a:pt x="2608" y="24"/>
                    <a:pt x="2596" y="1"/>
                    <a:pt x="2584" y="1"/>
                  </a:cubicBezTo>
                  <a:cubicBezTo>
                    <a:pt x="2548" y="1"/>
                    <a:pt x="2524" y="24"/>
                    <a:pt x="2489" y="36"/>
                  </a:cubicBezTo>
                  <a:cubicBezTo>
                    <a:pt x="2395" y="141"/>
                    <a:pt x="2306" y="187"/>
                    <a:pt x="2217" y="187"/>
                  </a:cubicBezTo>
                  <a:cubicBezTo>
                    <a:pt x="2115" y="187"/>
                    <a:pt x="2014" y="126"/>
                    <a:pt x="1905" y="24"/>
                  </a:cubicBezTo>
                  <a:cubicBezTo>
                    <a:pt x="1810" y="24"/>
                    <a:pt x="1715" y="24"/>
                    <a:pt x="1596" y="48"/>
                  </a:cubicBezTo>
                  <a:cubicBezTo>
                    <a:pt x="1596" y="48"/>
                    <a:pt x="1584" y="60"/>
                    <a:pt x="1548" y="84"/>
                  </a:cubicBezTo>
                  <a:cubicBezTo>
                    <a:pt x="1524" y="84"/>
                    <a:pt x="1488" y="84"/>
                    <a:pt x="1465" y="36"/>
                  </a:cubicBezTo>
                  <a:cubicBezTo>
                    <a:pt x="1417" y="24"/>
                    <a:pt x="1369" y="24"/>
                    <a:pt x="1334" y="24"/>
                  </a:cubicBezTo>
                  <a:cubicBezTo>
                    <a:pt x="1269" y="32"/>
                    <a:pt x="1211" y="73"/>
                    <a:pt x="1146" y="73"/>
                  </a:cubicBezTo>
                  <a:cubicBezTo>
                    <a:pt x="1115" y="73"/>
                    <a:pt x="1083" y="63"/>
                    <a:pt x="1048" y="36"/>
                  </a:cubicBezTo>
                  <a:cubicBezTo>
                    <a:pt x="995" y="16"/>
                    <a:pt x="941" y="0"/>
                    <a:pt x="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2"/>
            <p:cNvSpPr/>
            <p:nvPr/>
          </p:nvSpPr>
          <p:spPr>
            <a:xfrm>
              <a:off x="5601275" y="2121525"/>
              <a:ext cx="104800" cy="25325"/>
            </a:xfrm>
            <a:custGeom>
              <a:avLst/>
              <a:gdLst/>
              <a:ahLst/>
              <a:cxnLst/>
              <a:rect l="l" t="t" r="r" b="b"/>
              <a:pathLst>
                <a:path w="4192" h="1013" extrusionOk="0">
                  <a:moveTo>
                    <a:pt x="2561" y="0"/>
                  </a:moveTo>
                  <a:lnTo>
                    <a:pt x="2561" y="0"/>
                  </a:lnTo>
                  <a:cubicBezTo>
                    <a:pt x="1703" y="12"/>
                    <a:pt x="846" y="12"/>
                    <a:pt x="1" y="24"/>
                  </a:cubicBezTo>
                  <a:cubicBezTo>
                    <a:pt x="143" y="309"/>
                    <a:pt x="360" y="351"/>
                    <a:pt x="589" y="351"/>
                  </a:cubicBezTo>
                  <a:cubicBezTo>
                    <a:pt x="684" y="351"/>
                    <a:pt x="782" y="344"/>
                    <a:pt x="877" y="344"/>
                  </a:cubicBezTo>
                  <a:cubicBezTo>
                    <a:pt x="974" y="344"/>
                    <a:pt x="1068" y="351"/>
                    <a:pt x="1156" y="381"/>
                  </a:cubicBezTo>
                  <a:cubicBezTo>
                    <a:pt x="1177" y="384"/>
                    <a:pt x="1198" y="385"/>
                    <a:pt x="1219" y="385"/>
                  </a:cubicBezTo>
                  <a:cubicBezTo>
                    <a:pt x="1410" y="385"/>
                    <a:pt x="1581" y="280"/>
                    <a:pt x="1829" y="280"/>
                  </a:cubicBezTo>
                  <a:cubicBezTo>
                    <a:pt x="1899" y="280"/>
                    <a:pt x="1976" y="288"/>
                    <a:pt x="2061" y="310"/>
                  </a:cubicBezTo>
                  <a:cubicBezTo>
                    <a:pt x="1976" y="297"/>
                    <a:pt x="1901" y="290"/>
                    <a:pt x="1835" y="290"/>
                  </a:cubicBezTo>
                  <a:cubicBezTo>
                    <a:pt x="1604" y="290"/>
                    <a:pt x="1477" y="372"/>
                    <a:pt x="1394" y="548"/>
                  </a:cubicBezTo>
                  <a:cubicBezTo>
                    <a:pt x="1382" y="619"/>
                    <a:pt x="1394" y="679"/>
                    <a:pt x="1430" y="739"/>
                  </a:cubicBezTo>
                  <a:cubicBezTo>
                    <a:pt x="1572" y="870"/>
                    <a:pt x="1763" y="893"/>
                    <a:pt x="1965" y="953"/>
                  </a:cubicBezTo>
                  <a:cubicBezTo>
                    <a:pt x="2025" y="965"/>
                    <a:pt x="2096" y="965"/>
                    <a:pt x="2156" y="965"/>
                  </a:cubicBezTo>
                  <a:cubicBezTo>
                    <a:pt x="2237" y="943"/>
                    <a:pt x="2318" y="880"/>
                    <a:pt x="2396" y="880"/>
                  </a:cubicBezTo>
                  <a:cubicBezTo>
                    <a:pt x="2444" y="880"/>
                    <a:pt x="2491" y="904"/>
                    <a:pt x="2537" y="977"/>
                  </a:cubicBezTo>
                  <a:cubicBezTo>
                    <a:pt x="2596" y="989"/>
                    <a:pt x="2656" y="1012"/>
                    <a:pt x="2739" y="1012"/>
                  </a:cubicBezTo>
                  <a:cubicBezTo>
                    <a:pt x="3192" y="870"/>
                    <a:pt x="3692" y="977"/>
                    <a:pt x="4132" y="750"/>
                  </a:cubicBezTo>
                  <a:cubicBezTo>
                    <a:pt x="4192" y="691"/>
                    <a:pt x="4192" y="619"/>
                    <a:pt x="4132" y="560"/>
                  </a:cubicBezTo>
                  <a:cubicBezTo>
                    <a:pt x="4013" y="540"/>
                    <a:pt x="3894" y="532"/>
                    <a:pt x="3777" y="532"/>
                  </a:cubicBezTo>
                  <a:cubicBezTo>
                    <a:pt x="3472" y="532"/>
                    <a:pt x="3171" y="585"/>
                    <a:pt x="2870" y="619"/>
                  </a:cubicBezTo>
                  <a:cubicBezTo>
                    <a:pt x="2787" y="629"/>
                    <a:pt x="2719" y="636"/>
                    <a:pt x="2666" y="636"/>
                  </a:cubicBezTo>
                  <a:cubicBezTo>
                    <a:pt x="2460" y="636"/>
                    <a:pt x="2456" y="543"/>
                    <a:pt x="2513" y="203"/>
                  </a:cubicBezTo>
                  <a:cubicBezTo>
                    <a:pt x="2525" y="131"/>
                    <a:pt x="2537" y="72"/>
                    <a:pt x="2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2"/>
            <p:cNvSpPr/>
            <p:nvPr/>
          </p:nvSpPr>
          <p:spPr>
            <a:xfrm>
              <a:off x="5584900" y="2121525"/>
              <a:ext cx="53625" cy="19900"/>
            </a:xfrm>
            <a:custGeom>
              <a:avLst/>
              <a:gdLst/>
              <a:ahLst/>
              <a:cxnLst/>
              <a:rect l="l" t="t" r="r" b="b"/>
              <a:pathLst>
                <a:path w="2145" h="796" extrusionOk="0">
                  <a:moveTo>
                    <a:pt x="334" y="0"/>
                  </a:moveTo>
                  <a:cubicBezTo>
                    <a:pt x="263" y="96"/>
                    <a:pt x="84" y="36"/>
                    <a:pt x="13" y="155"/>
                  </a:cubicBezTo>
                  <a:cubicBezTo>
                    <a:pt x="1" y="238"/>
                    <a:pt x="1" y="298"/>
                    <a:pt x="25" y="358"/>
                  </a:cubicBezTo>
                  <a:cubicBezTo>
                    <a:pt x="311" y="750"/>
                    <a:pt x="775" y="667"/>
                    <a:pt x="1156" y="786"/>
                  </a:cubicBezTo>
                  <a:cubicBezTo>
                    <a:pt x="1186" y="792"/>
                    <a:pt x="1218" y="795"/>
                    <a:pt x="1251" y="795"/>
                  </a:cubicBezTo>
                  <a:cubicBezTo>
                    <a:pt x="1284" y="795"/>
                    <a:pt x="1317" y="792"/>
                    <a:pt x="1346" y="786"/>
                  </a:cubicBezTo>
                  <a:cubicBezTo>
                    <a:pt x="1450" y="729"/>
                    <a:pt x="1550" y="710"/>
                    <a:pt x="1650" y="710"/>
                  </a:cubicBezTo>
                  <a:cubicBezTo>
                    <a:pt x="1758" y="710"/>
                    <a:pt x="1866" y="732"/>
                    <a:pt x="1977" y="750"/>
                  </a:cubicBezTo>
                  <a:cubicBezTo>
                    <a:pt x="2001" y="750"/>
                    <a:pt x="2037" y="739"/>
                    <a:pt x="2061" y="727"/>
                  </a:cubicBezTo>
                  <a:lnTo>
                    <a:pt x="2061" y="572"/>
                  </a:lnTo>
                  <a:cubicBezTo>
                    <a:pt x="2144" y="417"/>
                    <a:pt x="2049" y="334"/>
                    <a:pt x="1906" y="274"/>
                  </a:cubicBezTo>
                  <a:cubicBezTo>
                    <a:pt x="1692" y="143"/>
                    <a:pt x="1454" y="143"/>
                    <a:pt x="1215" y="143"/>
                  </a:cubicBezTo>
                  <a:cubicBezTo>
                    <a:pt x="1145" y="143"/>
                    <a:pt x="1072" y="149"/>
                    <a:pt x="999" y="149"/>
                  </a:cubicBezTo>
                  <a:cubicBezTo>
                    <a:pt x="863" y="149"/>
                    <a:pt x="729" y="129"/>
                    <a:pt x="620" y="12"/>
                  </a:cubicBezTo>
                  <a:cubicBezTo>
                    <a:pt x="537" y="12"/>
                    <a:pt x="430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2"/>
            <p:cNvSpPr/>
            <p:nvPr/>
          </p:nvSpPr>
          <p:spPr>
            <a:xfrm>
              <a:off x="5529250" y="2116450"/>
              <a:ext cx="54500" cy="10425"/>
            </a:xfrm>
            <a:custGeom>
              <a:avLst/>
              <a:gdLst/>
              <a:ahLst/>
              <a:cxnLst/>
              <a:rect l="l" t="t" r="r" b="b"/>
              <a:pathLst>
                <a:path w="2180" h="417" extrusionOk="0">
                  <a:moveTo>
                    <a:pt x="1" y="37"/>
                  </a:moveTo>
                  <a:lnTo>
                    <a:pt x="1" y="37"/>
                  </a:lnTo>
                  <a:cubicBezTo>
                    <a:pt x="96" y="215"/>
                    <a:pt x="274" y="239"/>
                    <a:pt x="417" y="334"/>
                  </a:cubicBezTo>
                  <a:cubicBezTo>
                    <a:pt x="670" y="387"/>
                    <a:pt x="920" y="416"/>
                    <a:pt x="1169" y="416"/>
                  </a:cubicBezTo>
                  <a:cubicBezTo>
                    <a:pt x="1485" y="416"/>
                    <a:pt x="1801" y="369"/>
                    <a:pt x="2120" y="263"/>
                  </a:cubicBezTo>
                  <a:cubicBezTo>
                    <a:pt x="2132" y="227"/>
                    <a:pt x="2167" y="203"/>
                    <a:pt x="2179" y="168"/>
                  </a:cubicBezTo>
                  <a:cubicBezTo>
                    <a:pt x="1465" y="1"/>
                    <a:pt x="739" y="60"/>
                    <a:pt x="1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2"/>
            <p:cNvSpPr/>
            <p:nvPr/>
          </p:nvSpPr>
          <p:spPr>
            <a:xfrm>
              <a:off x="5467925" y="2105375"/>
              <a:ext cx="10750" cy="5900"/>
            </a:xfrm>
            <a:custGeom>
              <a:avLst/>
              <a:gdLst/>
              <a:ahLst/>
              <a:cxnLst/>
              <a:rect l="l" t="t" r="r" b="b"/>
              <a:pathLst>
                <a:path w="430" h="236" extrusionOk="0">
                  <a:moveTo>
                    <a:pt x="120" y="1"/>
                  </a:moveTo>
                  <a:cubicBezTo>
                    <a:pt x="51" y="1"/>
                    <a:pt x="1" y="44"/>
                    <a:pt x="1" y="194"/>
                  </a:cubicBezTo>
                  <a:cubicBezTo>
                    <a:pt x="78" y="224"/>
                    <a:pt x="150" y="236"/>
                    <a:pt x="220" y="236"/>
                  </a:cubicBezTo>
                  <a:cubicBezTo>
                    <a:pt x="290" y="236"/>
                    <a:pt x="358" y="224"/>
                    <a:pt x="429" y="206"/>
                  </a:cubicBezTo>
                  <a:cubicBezTo>
                    <a:pt x="429" y="146"/>
                    <a:pt x="418" y="111"/>
                    <a:pt x="406" y="27"/>
                  </a:cubicBezTo>
                  <a:cubicBezTo>
                    <a:pt x="370" y="27"/>
                    <a:pt x="346" y="27"/>
                    <a:pt x="310" y="51"/>
                  </a:cubicBezTo>
                  <a:cubicBezTo>
                    <a:pt x="246" y="30"/>
                    <a:pt x="177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2"/>
            <p:cNvSpPr/>
            <p:nvPr/>
          </p:nvSpPr>
          <p:spPr>
            <a:xfrm>
              <a:off x="5552775" y="2104250"/>
              <a:ext cx="13700" cy="2725"/>
            </a:xfrm>
            <a:custGeom>
              <a:avLst/>
              <a:gdLst/>
              <a:ahLst/>
              <a:cxnLst/>
              <a:rect l="l" t="t" r="r" b="b"/>
              <a:pathLst>
                <a:path w="548" h="109" extrusionOk="0">
                  <a:moveTo>
                    <a:pt x="0" y="1"/>
                  </a:moveTo>
                  <a:cubicBezTo>
                    <a:pt x="97" y="65"/>
                    <a:pt x="193" y="109"/>
                    <a:pt x="292" y="109"/>
                  </a:cubicBezTo>
                  <a:cubicBezTo>
                    <a:pt x="375" y="109"/>
                    <a:pt x="460" y="77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2"/>
            <p:cNvSpPr/>
            <p:nvPr/>
          </p:nvSpPr>
          <p:spPr>
            <a:xfrm>
              <a:off x="5683425" y="2119600"/>
              <a:ext cx="7175" cy="5325"/>
            </a:xfrm>
            <a:custGeom>
              <a:avLst/>
              <a:gdLst/>
              <a:ahLst/>
              <a:cxnLst/>
              <a:rect l="l" t="t" r="r" b="b"/>
              <a:pathLst>
                <a:path w="287" h="213" extrusionOk="0">
                  <a:moveTo>
                    <a:pt x="173" y="1"/>
                  </a:moveTo>
                  <a:cubicBezTo>
                    <a:pt x="111" y="1"/>
                    <a:pt x="54" y="59"/>
                    <a:pt x="1" y="89"/>
                  </a:cubicBezTo>
                  <a:cubicBezTo>
                    <a:pt x="54" y="171"/>
                    <a:pt x="101" y="213"/>
                    <a:pt x="146" y="213"/>
                  </a:cubicBezTo>
                  <a:cubicBezTo>
                    <a:pt x="193" y="213"/>
                    <a:pt x="238" y="168"/>
                    <a:pt x="287" y="77"/>
                  </a:cubicBezTo>
                  <a:cubicBezTo>
                    <a:pt x="247" y="20"/>
                    <a:pt x="209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2"/>
            <p:cNvSpPr/>
            <p:nvPr/>
          </p:nvSpPr>
          <p:spPr>
            <a:xfrm>
              <a:off x="5581925" y="2120625"/>
              <a:ext cx="11950" cy="4750"/>
            </a:xfrm>
            <a:custGeom>
              <a:avLst/>
              <a:gdLst/>
              <a:ahLst/>
              <a:cxnLst/>
              <a:rect l="l" t="t" r="r" b="b"/>
              <a:pathLst>
                <a:path w="478" h="190" extrusionOk="0">
                  <a:moveTo>
                    <a:pt x="60" y="1"/>
                  </a:moveTo>
                  <a:cubicBezTo>
                    <a:pt x="25" y="13"/>
                    <a:pt x="13" y="36"/>
                    <a:pt x="1" y="48"/>
                  </a:cubicBezTo>
                  <a:cubicBezTo>
                    <a:pt x="10" y="134"/>
                    <a:pt x="43" y="190"/>
                    <a:pt x="117" y="190"/>
                  </a:cubicBezTo>
                  <a:cubicBezTo>
                    <a:pt x="135" y="190"/>
                    <a:pt x="156" y="186"/>
                    <a:pt x="180" y="179"/>
                  </a:cubicBezTo>
                  <a:cubicBezTo>
                    <a:pt x="310" y="179"/>
                    <a:pt x="418" y="155"/>
                    <a:pt x="477" y="36"/>
                  </a:cubicBezTo>
                  <a:cubicBezTo>
                    <a:pt x="334" y="36"/>
                    <a:pt x="203" y="13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2"/>
            <p:cNvSpPr/>
            <p:nvPr/>
          </p:nvSpPr>
          <p:spPr>
            <a:xfrm>
              <a:off x="5668850" y="2121525"/>
              <a:ext cx="7175" cy="2700"/>
            </a:xfrm>
            <a:custGeom>
              <a:avLst/>
              <a:gdLst/>
              <a:ahLst/>
              <a:cxnLst/>
              <a:rect l="l" t="t" r="r" b="b"/>
              <a:pathLst>
                <a:path w="287" h="108" extrusionOk="0">
                  <a:moveTo>
                    <a:pt x="1" y="0"/>
                  </a:moveTo>
                  <a:cubicBezTo>
                    <a:pt x="48" y="72"/>
                    <a:pt x="96" y="108"/>
                    <a:pt x="143" y="108"/>
                  </a:cubicBezTo>
                  <a:cubicBezTo>
                    <a:pt x="191" y="108"/>
                    <a:pt x="239" y="72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2"/>
            <p:cNvSpPr/>
            <p:nvPr/>
          </p:nvSpPr>
          <p:spPr>
            <a:xfrm>
              <a:off x="5693850" y="2121525"/>
              <a:ext cx="3600" cy="1800"/>
            </a:xfrm>
            <a:custGeom>
              <a:avLst/>
              <a:gdLst/>
              <a:ahLst/>
              <a:cxnLst/>
              <a:rect l="l" t="t" r="r" b="b"/>
              <a:pathLst>
                <a:path w="144" h="72" extrusionOk="0">
                  <a:moveTo>
                    <a:pt x="1" y="0"/>
                  </a:moveTo>
                  <a:cubicBezTo>
                    <a:pt x="24" y="48"/>
                    <a:pt x="51" y="72"/>
                    <a:pt x="77" y="72"/>
                  </a:cubicBezTo>
                  <a:cubicBezTo>
                    <a:pt x="102" y="72"/>
                    <a:pt x="126" y="48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2"/>
            <p:cNvSpPr/>
            <p:nvPr/>
          </p:nvSpPr>
          <p:spPr>
            <a:xfrm>
              <a:off x="5854300" y="2135800"/>
              <a:ext cx="98550" cy="17950"/>
            </a:xfrm>
            <a:custGeom>
              <a:avLst/>
              <a:gdLst/>
              <a:ahLst/>
              <a:cxnLst/>
              <a:rect l="l" t="t" r="r" b="b"/>
              <a:pathLst>
                <a:path w="3942" h="718" extrusionOk="0">
                  <a:moveTo>
                    <a:pt x="619" y="1"/>
                  </a:moveTo>
                  <a:cubicBezTo>
                    <a:pt x="536" y="48"/>
                    <a:pt x="441" y="96"/>
                    <a:pt x="334" y="120"/>
                  </a:cubicBezTo>
                  <a:cubicBezTo>
                    <a:pt x="301" y="107"/>
                    <a:pt x="275" y="97"/>
                    <a:pt x="249" y="97"/>
                  </a:cubicBezTo>
                  <a:cubicBezTo>
                    <a:pt x="228" y="97"/>
                    <a:pt x="206" y="104"/>
                    <a:pt x="179" y="120"/>
                  </a:cubicBezTo>
                  <a:cubicBezTo>
                    <a:pt x="131" y="120"/>
                    <a:pt x="83" y="120"/>
                    <a:pt x="36" y="108"/>
                  </a:cubicBezTo>
                  <a:cubicBezTo>
                    <a:pt x="24" y="144"/>
                    <a:pt x="12" y="179"/>
                    <a:pt x="0" y="215"/>
                  </a:cubicBezTo>
                  <a:cubicBezTo>
                    <a:pt x="0" y="239"/>
                    <a:pt x="12" y="287"/>
                    <a:pt x="24" y="322"/>
                  </a:cubicBezTo>
                  <a:cubicBezTo>
                    <a:pt x="48" y="334"/>
                    <a:pt x="83" y="358"/>
                    <a:pt x="107" y="382"/>
                  </a:cubicBezTo>
                  <a:cubicBezTo>
                    <a:pt x="191" y="406"/>
                    <a:pt x="262" y="418"/>
                    <a:pt x="334" y="418"/>
                  </a:cubicBezTo>
                  <a:cubicBezTo>
                    <a:pt x="411" y="415"/>
                    <a:pt x="489" y="413"/>
                    <a:pt x="566" y="413"/>
                  </a:cubicBezTo>
                  <a:cubicBezTo>
                    <a:pt x="1119" y="413"/>
                    <a:pt x="1672" y="480"/>
                    <a:pt x="2215" y="501"/>
                  </a:cubicBezTo>
                  <a:cubicBezTo>
                    <a:pt x="2603" y="509"/>
                    <a:pt x="2997" y="718"/>
                    <a:pt x="3388" y="718"/>
                  </a:cubicBezTo>
                  <a:cubicBezTo>
                    <a:pt x="3561" y="718"/>
                    <a:pt x="3734" y="677"/>
                    <a:pt x="3905" y="560"/>
                  </a:cubicBezTo>
                  <a:cubicBezTo>
                    <a:pt x="3929" y="513"/>
                    <a:pt x="3929" y="477"/>
                    <a:pt x="3941" y="441"/>
                  </a:cubicBezTo>
                  <a:cubicBezTo>
                    <a:pt x="3893" y="358"/>
                    <a:pt x="3834" y="322"/>
                    <a:pt x="3763" y="287"/>
                  </a:cubicBezTo>
                  <a:cubicBezTo>
                    <a:pt x="3632" y="287"/>
                    <a:pt x="3477" y="275"/>
                    <a:pt x="3346" y="275"/>
                  </a:cubicBezTo>
                  <a:cubicBezTo>
                    <a:pt x="3227" y="168"/>
                    <a:pt x="3048" y="275"/>
                    <a:pt x="2905" y="156"/>
                  </a:cubicBezTo>
                  <a:lnTo>
                    <a:pt x="2774" y="156"/>
                  </a:lnTo>
                  <a:cubicBezTo>
                    <a:pt x="2715" y="203"/>
                    <a:pt x="2655" y="227"/>
                    <a:pt x="2608" y="275"/>
                  </a:cubicBezTo>
                  <a:lnTo>
                    <a:pt x="2346" y="275"/>
                  </a:lnTo>
                  <a:cubicBezTo>
                    <a:pt x="2298" y="239"/>
                    <a:pt x="2239" y="203"/>
                    <a:pt x="2191" y="156"/>
                  </a:cubicBezTo>
                  <a:cubicBezTo>
                    <a:pt x="1965" y="156"/>
                    <a:pt x="1715" y="144"/>
                    <a:pt x="1488" y="144"/>
                  </a:cubicBezTo>
                  <a:cubicBezTo>
                    <a:pt x="1488" y="120"/>
                    <a:pt x="1465" y="120"/>
                    <a:pt x="1441" y="108"/>
                  </a:cubicBezTo>
                  <a:cubicBezTo>
                    <a:pt x="1432" y="105"/>
                    <a:pt x="1423" y="104"/>
                    <a:pt x="1414" y="104"/>
                  </a:cubicBezTo>
                  <a:cubicBezTo>
                    <a:pt x="1387" y="104"/>
                    <a:pt x="1360" y="117"/>
                    <a:pt x="1334" y="144"/>
                  </a:cubicBezTo>
                  <a:cubicBezTo>
                    <a:pt x="1221" y="103"/>
                    <a:pt x="1117" y="18"/>
                    <a:pt x="984" y="18"/>
                  </a:cubicBezTo>
                  <a:cubicBezTo>
                    <a:pt x="962" y="18"/>
                    <a:pt x="940" y="20"/>
                    <a:pt x="917" y="25"/>
                  </a:cubicBezTo>
                  <a:cubicBezTo>
                    <a:pt x="866" y="81"/>
                    <a:pt x="815" y="111"/>
                    <a:pt x="766" y="111"/>
                  </a:cubicBezTo>
                  <a:cubicBezTo>
                    <a:pt x="713" y="111"/>
                    <a:pt x="663" y="76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2"/>
            <p:cNvSpPr/>
            <p:nvPr/>
          </p:nvSpPr>
          <p:spPr>
            <a:xfrm>
              <a:off x="5981100" y="2132525"/>
              <a:ext cx="16975" cy="13450"/>
            </a:xfrm>
            <a:custGeom>
              <a:avLst/>
              <a:gdLst/>
              <a:ahLst/>
              <a:cxnLst/>
              <a:rect l="l" t="t" r="r" b="b"/>
              <a:pathLst>
                <a:path w="679" h="538" extrusionOk="0">
                  <a:moveTo>
                    <a:pt x="298" y="1"/>
                  </a:moveTo>
                  <a:cubicBezTo>
                    <a:pt x="167" y="60"/>
                    <a:pt x="60" y="156"/>
                    <a:pt x="0" y="275"/>
                  </a:cubicBezTo>
                  <a:lnTo>
                    <a:pt x="0" y="406"/>
                  </a:lnTo>
                  <a:cubicBezTo>
                    <a:pt x="48" y="465"/>
                    <a:pt x="84" y="489"/>
                    <a:pt x="167" y="525"/>
                  </a:cubicBezTo>
                  <a:cubicBezTo>
                    <a:pt x="203" y="534"/>
                    <a:pt x="241" y="538"/>
                    <a:pt x="281" y="538"/>
                  </a:cubicBezTo>
                  <a:cubicBezTo>
                    <a:pt x="344" y="538"/>
                    <a:pt x="410" y="528"/>
                    <a:pt x="476" y="513"/>
                  </a:cubicBezTo>
                  <a:cubicBezTo>
                    <a:pt x="548" y="477"/>
                    <a:pt x="596" y="430"/>
                    <a:pt x="643" y="370"/>
                  </a:cubicBezTo>
                  <a:cubicBezTo>
                    <a:pt x="679" y="239"/>
                    <a:pt x="679" y="108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2"/>
            <p:cNvSpPr/>
            <p:nvPr/>
          </p:nvSpPr>
          <p:spPr>
            <a:xfrm>
              <a:off x="5958475" y="2141650"/>
              <a:ext cx="19975" cy="9825"/>
            </a:xfrm>
            <a:custGeom>
              <a:avLst/>
              <a:gdLst/>
              <a:ahLst/>
              <a:cxnLst/>
              <a:rect l="l" t="t" r="r" b="b"/>
              <a:pathLst>
                <a:path w="799" h="393" extrusionOk="0">
                  <a:moveTo>
                    <a:pt x="542" y="1"/>
                  </a:moveTo>
                  <a:cubicBezTo>
                    <a:pt x="521" y="1"/>
                    <a:pt x="495" y="18"/>
                    <a:pt x="477" y="65"/>
                  </a:cubicBezTo>
                  <a:cubicBezTo>
                    <a:pt x="405" y="53"/>
                    <a:pt x="369" y="53"/>
                    <a:pt x="322" y="53"/>
                  </a:cubicBezTo>
                  <a:cubicBezTo>
                    <a:pt x="322" y="44"/>
                    <a:pt x="316" y="36"/>
                    <a:pt x="291" y="36"/>
                  </a:cubicBezTo>
                  <a:cubicBezTo>
                    <a:pt x="281" y="36"/>
                    <a:pt x="268" y="37"/>
                    <a:pt x="250" y="41"/>
                  </a:cubicBezTo>
                  <a:cubicBezTo>
                    <a:pt x="241" y="38"/>
                    <a:pt x="232" y="36"/>
                    <a:pt x="224" y="36"/>
                  </a:cubicBezTo>
                  <a:cubicBezTo>
                    <a:pt x="201" y="36"/>
                    <a:pt x="181" y="47"/>
                    <a:pt x="155" y="65"/>
                  </a:cubicBezTo>
                  <a:cubicBezTo>
                    <a:pt x="107" y="65"/>
                    <a:pt x="72" y="88"/>
                    <a:pt x="24" y="88"/>
                  </a:cubicBezTo>
                  <a:cubicBezTo>
                    <a:pt x="0" y="160"/>
                    <a:pt x="12" y="207"/>
                    <a:pt x="60" y="267"/>
                  </a:cubicBezTo>
                  <a:cubicBezTo>
                    <a:pt x="197" y="322"/>
                    <a:pt x="334" y="392"/>
                    <a:pt x="471" y="392"/>
                  </a:cubicBezTo>
                  <a:cubicBezTo>
                    <a:pt x="572" y="392"/>
                    <a:pt x="673" y="354"/>
                    <a:pt x="774" y="243"/>
                  </a:cubicBezTo>
                  <a:cubicBezTo>
                    <a:pt x="786" y="219"/>
                    <a:pt x="786" y="184"/>
                    <a:pt x="798" y="160"/>
                  </a:cubicBezTo>
                  <a:cubicBezTo>
                    <a:pt x="786" y="124"/>
                    <a:pt x="750" y="112"/>
                    <a:pt x="739" y="88"/>
                  </a:cubicBezTo>
                  <a:cubicBezTo>
                    <a:pt x="691" y="65"/>
                    <a:pt x="643" y="65"/>
                    <a:pt x="608" y="65"/>
                  </a:cubicBezTo>
                  <a:cubicBezTo>
                    <a:pt x="608" y="41"/>
                    <a:pt x="596" y="29"/>
                    <a:pt x="560" y="5"/>
                  </a:cubicBezTo>
                  <a:cubicBezTo>
                    <a:pt x="555" y="2"/>
                    <a:pt x="549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2"/>
            <p:cNvSpPr/>
            <p:nvPr/>
          </p:nvSpPr>
          <p:spPr>
            <a:xfrm>
              <a:off x="5977225" y="2132525"/>
              <a:ext cx="11325" cy="6875"/>
            </a:xfrm>
            <a:custGeom>
              <a:avLst/>
              <a:gdLst/>
              <a:ahLst/>
              <a:cxnLst/>
              <a:rect l="l" t="t" r="r" b="b"/>
              <a:pathLst>
                <a:path w="453" h="275" extrusionOk="0">
                  <a:moveTo>
                    <a:pt x="0" y="1"/>
                  </a:moveTo>
                  <a:cubicBezTo>
                    <a:pt x="60" y="96"/>
                    <a:pt x="108" y="179"/>
                    <a:pt x="155" y="275"/>
                  </a:cubicBezTo>
                  <a:cubicBezTo>
                    <a:pt x="286" y="227"/>
                    <a:pt x="381" y="120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2"/>
            <p:cNvSpPr/>
            <p:nvPr/>
          </p:nvSpPr>
          <p:spPr>
            <a:xfrm>
              <a:off x="5927225" y="2139450"/>
              <a:ext cx="10725" cy="3275"/>
            </a:xfrm>
            <a:custGeom>
              <a:avLst/>
              <a:gdLst/>
              <a:ahLst/>
              <a:cxnLst/>
              <a:rect l="l" t="t" r="r" b="b"/>
              <a:pathLst>
                <a:path w="429" h="131" extrusionOk="0">
                  <a:moveTo>
                    <a:pt x="150" y="1"/>
                  </a:moveTo>
                  <a:cubicBezTo>
                    <a:pt x="101" y="1"/>
                    <a:pt x="50" y="6"/>
                    <a:pt x="0" y="10"/>
                  </a:cubicBezTo>
                  <a:cubicBezTo>
                    <a:pt x="72" y="117"/>
                    <a:pt x="183" y="130"/>
                    <a:pt x="305" y="130"/>
                  </a:cubicBezTo>
                  <a:cubicBezTo>
                    <a:pt x="345" y="130"/>
                    <a:pt x="387" y="129"/>
                    <a:pt x="429" y="129"/>
                  </a:cubicBezTo>
                  <a:cubicBezTo>
                    <a:pt x="356" y="23"/>
                    <a:pt x="256" y="1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2"/>
            <p:cNvSpPr/>
            <p:nvPr/>
          </p:nvSpPr>
          <p:spPr>
            <a:xfrm>
              <a:off x="5977225" y="2142950"/>
              <a:ext cx="8350" cy="5275"/>
            </a:xfrm>
            <a:custGeom>
              <a:avLst/>
              <a:gdLst/>
              <a:ahLst/>
              <a:cxnLst/>
              <a:rect l="l" t="t" r="r" b="b"/>
              <a:pathLst>
                <a:path w="334" h="211" extrusionOk="0">
                  <a:moveTo>
                    <a:pt x="155" y="1"/>
                  </a:moveTo>
                  <a:cubicBezTo>
                    <a:pt x="108" y="1"/>
                    <a:pt x="48" y="13"/>
                    <a:pt x="0" y="13"/>
                  </a:cubicBezTo>
                  <a:cubicBezTo>
                    <a:pt x="0" y="60"/>
                    <a:pt x="0" y="96"/>
                    <a:pt x="24" y="132"/>
                  </a:cubicBezTo>
                  <a:cubicBezTo>
                    <a:pt x="66" y="187"/>
                    <a:pt x="112" y="210"/>
                    <a:pt x="164" y="210"/>
                  </a:cubicBezTo>
                  <a:cubicBezTo>
                    <a:pt x="201" y="210"/>
                    <a:pt x="242" y="199"/>
                    <a:pt x="286" y="179"/>
                  </a:cubicBezTo>
                  <a:cubicBezTo>
                    <a:pt x="334" y="132"/>
                    <a:pt x="334" y="72"/>
                    <a:pt x="286" y="13"/>
                  </a:cubicBezTo>
                  <a:cubicBezTo>
                    <a:pt x="239" y="13"/>
                    <a:pt x="203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2"/>
            <p:cNvSpPr/>
            <p:nvPr/>
          </p:nvSpPr>
          <p:spPr>
            <a:xfrm>
              <a:off x="5970375" y="2137675"/>
              <a:ext cx="3600" cy="2875"/>
            </a:xfrm>
            <a:custGeom>
              <a:avLst/>
              <a:gdLst/>
              <a:ahLst/>
              <a:cxnLst/>
              <a:rect l="l" t="t" r="r" b="b"/>
              <a:pathLst>
                <a:path w="144" h="115" extrusionOk="0">
                  <a:moveTo>
                    <a:pt x="63" y="0"/>
                  </a:moveTo>
                  <a:cubicBezTo>
                    <a:pt x="39" y="0"/>
                    <a:pt x="18" y="27"/>
                    <a:pt x="1" y="81"/>
                  </a:cubicBezTo>
                  <a:cubicBezTo>
                    <a:pt x="1" y="81"/>
                    <a:pt x="12" y="93"/>
                    <a:pt x="60" y="104"/>
                  </a:cubicBezTo>
                  <a:cubicBezTo>
                    <a:pt x="67" y="111"/>
                    <a:pt x="75" y="114"/>
                    <a:pt x="83" y="114"/>
                  </a:cubicBezTo>
                  <a:cubicBezTo>
                    <a:pt x="104" y="114"/>
                    <a:pt x="127" y="97"/>
                    <a:pt x="143" y="81"/>
                  </a:cubicBezTo>
                  <a:cubicBezTo>
                    <a:pt x="114" y="27"/>
                    <a:pt x="87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2"/>
            <p:cNvSpPr/>
            <p:nvPr/>
          </p:nvSpPr>
          <p:spPr>
            <a:xfrm>
              <a:off x="5970375" y="213967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" y="1"/>
                  </a:moveTo>
                  <a:lnTo>
                    <a:pt x="1" y="144"/>
                  </a:lnTo>
                  <a:lnTo>
                    <a:pt x="143" y="144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2"/>
            <p:cNvSpPr/>
            <p:nvPr/>
          </p:nvSpPr>
          <p:spPr>
            <a:xfrm>
              <a:off x="5954300" y="2143250"/>
              <a:ext cx="5675" cy="4500"/>
            </a:xfrm>
            <a:custGeom>
              <a:avLst/>
              <a:gdLst/>
              <a:ahLst/>
              <a:cxnLst/>
              <a:rect l="l" t="t" r="r" b="b"/>
              <a:pathLst>
                <a:path w="227" h="180" extrusionOk="0">
                  <a:moveTo>
                    <a:pt x="60" y="1"/>
                  </a:moveTo>
                  <a:cubicBezTo>
                    <a:pt x="24" y="36"/>
                    <a:pt x="13" y="48"/>
                    <a:pt x="1" y="72"/>
                  </a:cubicBezTo>
                  <a:lnTo>
                    <a:pt x="48" y="167"/>
                  </a:lnTo>
                  <a:cubicBezTo>
                    <a:pt x="72" y="167"/>
                    <a:pt x="108" y="179"/>
                    <a:pt x="132" y="179"/>
                  </a:cubicBezTo>
                  <a:cubicBezTo>
                    <a:pt x="167" y="179"/>
                    <a:pt x="191" y="167"/>
                    <a:pt x="227" y="155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2"/>
            <p:cNvSpPr/>
            <p:nvPr/>
          </p:nvSpPr>
          <p:spPr>
            <a:xfrm>
              <a:off x="5951025" y="2143025"/>
              <a:ext cx="4800" cy="4725"/>
            </a:xfrm>
            <a:custGeom>
              <a:avLst/>
              <a:gdLst/>
              <a:ahLst/>
              <a:cxnLst/>
              <a:rect l="l" t="t" r="r" b="b"/>
              <a:pathLst>
                <a:path w="192" h="189" extrusionOk="0">
                  <a:moveTo>
                    <a:pt x="118" y="1"/>
                  </a:moveTo>
                  <a:cubicBezTo>
                    <a:pt x="93" y="1"/>
                    <a:pt x="66" y="4"/>
                    <a:pt x="36" y="10"/>
                  </a:cubicBezTo>
                  <a:cubicBezTo>
                    <a:pt x="1" y="45"/>
                    <a:pt x="1" y="93"/>
                    <a:pt x="24" y="129"/>
                  </a:cubicBezTo>
                  <a:lnTo>
                    <a:pt x="60" y="164"/>
                  </a:lnTo>
                  <a:cubicBezTo>
                    <a:pt x="60" y="176"/>
                    <a:pt x="72" y="188"/>
                    <a:pt x="96" y="188"/>
                  </a:cubicBezTo>
                  <a:cubicBezTo>
                    <a:pt x="132" y="188"/>
                    <a:pt x="155" y="188"/>
                    <a:pt x="191" y="164"/>
                  </a:cubicBezTo>
                  <a:lnTo>
                    <a:pt x="191" y="10"/>
                  </a:lnTo>
                  <a:cubicBezTo>
                    <a:pt x="167" y="4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2"/>
            <p:cNvSpPr/>
            <p:nvPr/>
          </p:nvSpPr>
          <p:spPr>
            <a:xfrm>
              <a:off x="5962925" y="2141475"/>
              <a:ext cx="3600" cy="1500"/>
            </a:xfrm>
            <a:custGeom>
              <a:avLst/>
              <a:gdLst/>
              <a:ahLst/>
              <a:cxnLst/>
              <a:rect l="l" t="t" r="r" b="b"/>
              <a:pathLst>
                <a:path w="144" h="60" extrusionOk="0">
                  <a:moveTo>
                    <a:pt x="96" y="0"/>
                  </a:moveTo>
                  <a:cubicBezTo>
                    <a:pt x="60" y="12"/>
                    <a:pt x="25" y="48"/>
                    <a:pt x="1" y="60"/>
                  </a:cubicBezTo>
                  <a:lnTo>
                    <a:pt x="144" y="60"/>
                  </a:lnTo>
                  <a:cubicBezTo>
                    <a:pt x="132" y="36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2"/>
            <p:cNvSpPr/>
            <p:nvPr/>
          </p:nvSpPr>
          <p:spPr>
            <a:xfrm>
              <a:off x="5909350" y="2139975"/>
              <a:ext cx="3600" cy="3000"/>
            </a:xfrm>
            <a:custGeom>
              <a:avLst/>
              <a:gdLst/>
              <a:ahLst/>
              <a:cxnLst/>
              <a:rect l="l" t="t" r="r" b="b"/>
              <a:pathLst>
                <a:path w="144" h="120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36"/>
                    <a:pt x="96" y="72"/>
                    <a:pt x="144" y="120"/>
                  </a:cubicBezTo>
                  <a:cubicBezTo>
                    <a:pt x="96" y="72"/>
                    <a:pt x="37" y="2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2"/>
            <p:cNvSpPr/>
            <p:nvPr/>
          </p:nvSpPr>
          <p:spPr>
            <a:xfrm>
              <a:off x="5919775" y="2139975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155" y="1"/>
                  </a:moveTo>
                  <a:cubicBezTo>
                    <a:pt x="96" y="48"/>
                    <a:pt x="60" y="72"/>
                    <a:pt x="1" y="120"/>
                  </a:cubicBezTo>
                  <a:cubicBezTo>
                    <a:pt x="60" y="72"/>
                    <a:pt x="120" y="36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2"/>
            <p:cNvSpPr/>
            <p:nvPr/>
          </p:nvSpPr>
          <p:spPr>
            <a:xfrm>
              <a:off x="5887625" y="2138125"/>
              <a:ext cx="3900" cy="1275"/>
            </a:xfrm>
            <a:custGeom>
              <a:avLst/>
              <a:gdLst/>
              <a:ahLst/>
              <a:cxnLst/>
              <a:rect l="l" t="t" r="r" b="b"/>
              <a:pathLst>
                <a:path w="156" h="51" extrusionOk="0">
                  <a:moveTo>
                    <a:pt x="113" y="1"/>
                  </a:moveTo>
                  <a:cubicBezTo>
                    <a:pt x="111" y="1"/>
                    <a:pt x="109" y="1"/>
                    <a:pt x="108" y="3"/>
                  </a:cubicBezTo>
                  <a:cubicBezTo>
                    <a:pt x="72" y="3"/>
                    <a:pt x="36" y="27"/>
                    <a:pt x="1" y="51"/>
                  </a:cubicBezTo>
                  <a:lnTo>
                    <a:pt x="155" y="51"/>
                  </a:lnTo>
                  <a:cubicBezTo>
                    <a:pt x="135" y="30"/>
                    <a:pt x="123" y="1"/>
                    <a:pt x="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2"/>
            <p:cNvSpPr/>
            <p:nvPr/>
          </p:nvSpPr>
          <p:spPr>
            <a:xfrm>
              <a:off x="5948650" y="214325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0" y="1"/>
                  </a:moveTo>
                  <a:cubicBezTo>
                    <a:pt x="48" y="48"/>
                    <a:pt x="96" y="84"/>
                    <a:pt x="131" y="120"/>
                  </a:cubicBezTo>
                  <a:cubicBezTo>
                    <a:pt x="131" y="84"/>
                    <a:pt x="155" y="48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2"/>
            <p:cNvSpPr/>
            <p:nvPr/>
          </p:nvSpPr>
          <p:spPr>
            <a:xfrm>
              <a:off x="6041825" y="2142050"/>
              <a:ext cx="54175" cy="17350"/>
            </a:xfrm>
            <a:custGeom>
              <a:avLst/>
              <a:gdLst/>
              <a:ahLst/>
              <a:cxnLst/>
              <a:rect l="l" t="t" r="r" b="b"/>
              <a:pathLst>
                <a:path w="2167" h="694" extrusionOk="0">
                  <a:moveTo>
                    <a:pt x="262" y="1"/>
                  </a:moveTo>
                  <a:cubicBezTo>
                    <a:pt x="250" y="25"/>
                    <a:pt x="214" y="37"/>
                    <a:pt x="202" y="49"/>
                  </a:cubicBezTo>
                  <a:cubicBezTo>
                    <a:pt x="179" y="84"/>
                    <a:pt x="143" y="120"/>
                    <a:pt x="119" y="168"/>
                  </a:cubicBezTo>
                  <a:cubicBezTo>
                    <a:pt x="72" y="263"/>
                    <a:pt x="12" y="346"/>
                    <a:pt x="0" y="453"/>
                  </a:cubicBezTo>
                  <a:cubicBezTo>
                    <a:pt x="691" y="465"/>
                    <a:pt x="1381" y="513"/>
                    <a:pt x="2048" y="691"/>
                  </a:cubicBezTo>
                  <a:cubicBezTo>
                    <a:pt x="2053" y="693"/>
                    <a:pt x="2058" y="694"/>
                    <a:pt x="2062" y="694"/>
                  </a:cubicBezTo>
                  <a:cubicBezTo>
                    <a:pt x="2093" y="694"/>
                    <a:pt x="2126" y="663"/>
                    <a:pt x="2167" y="632"/>
                  </a:cubicBezTo>
                  <a:lnTo>
                    <a:pt x="2167" y="453"/>
                  </a:lnTo>
                  <a:cubicBezTo>
                    <a:pt x="2167" y="251"/>
                    <a:pt x="2024" y="263"/>
                    <a:pt x="1857" y="239"/>
                  </a:cubicBezTo>
                  <a:cubicBezTo>
                    <a:pt x="1322" y="203"/>
                    <a:pt x="786" y="203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2"/>
            <p:cNvSpPr/>
            <p:nvPr/>
          </p:nvSpPr>
          <p:spPr>
            <a:xfrm>
              <a:off x="6014125" y="2132825"/>
              <a:ext cx="35150" cy="14875"/>
            </a:xfrm>
            <a:custGeom>
              <a:avLst/>
              <a:gdLst/>
              <a:ahLst/>
              <a:cxnLst/>
              <a:rect l="l" t="t" r="r" b="b"/>
              <a:pathLst>
                <a:path w="1406" h="595" extrusionOk="0">
                  <a:moveTo>
                    <a:pt x="287" y="1"/>
                  </a:moveTo>
                  <a:cubicBezTo>
                    <a:pt x="132" y="120"/>
                    <a:pt x="1" y="239"/>
                    <a:pt x="120" y="453"/>
                  </a:cubicBezTo>
                  <a:cubicBezTo>
                    <a:pt x="179" y="513"/>
                    <a:pt x="239" y="537"/>
                    <a:pt x="310" y="560"/>
                  </a:cubicBezTo>
                  <a:cubicBezTo>
                    <a:pt x="477" y="571"/>
                    <a:pt x="641" y="595"/>
                    <a:pt x="799" y="595"/>
                  </a:cubicBezTo>
                  <a:cubicBezTo>
                    <a:pt x="1004" y="595"/>
                    <a:pt x="1201" y="555"/>
                    <a:pt x="1382" y="394"/>
                  </a:cubicBezTo>
                  <a:lnTo>
                    <a:pt x="1382" y="382"/>
                  </a:lnTo>
                  <a:cubicBezTo>
                    <a:pt x="1382" y="287"/>
                    <a:pt x="1406" y="203"/>
                    <a:pt x="1406" y="108"/>
                  </a:cubicBezTo>
                  <a:cubicBezTo>
                    <a:pt x="1378" y="107"/>
                    <a:pt x="1351" y="107"/>
                    <a:pt x="1323" y="107"/>
                  </a:cubicBezTo>
                  <a:cubicBezTo>
                    <a:pt x="1175" y="107"/>
                    <a:pt x="1027" y="117"/>
                    <a:pt x="881" y="117"/>
                  </a:cubicBezTo>
                  <a:cubicBezTo>
                    <a:pt x="678" y="117"/>
                    <a:pt x="479" y="97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2"/>
            <p:cNvSpPr/>
            <p:nvPr/>
          </p:nvSpPr>
          <p:spPr>
            <a:xfrm>
              <a:off x="5777500" y="2135475"/>
              <a:ext cx="42875" cy="14475"/>
            </a:xfrm>
            <a:custGeom>
              <a:avLst/>
              <a:gdLst/>
              <a:ahLst/>
              <a:cxnLst/>
              <a:rect l="l" t="t" r="r" b="b"/>
              <a:pathLst>
                <a:path w="1715" h="579" extrusionOk="0">
                  <a:moveTo>
                    <a:pt x="603" y="0"/>
                  </a:moveTo>
                  <a:cubicBezTo>
                    <a:pt x="506" y="0"/>
                    <a:pt x="409" y="18"/>
                    <a:pt x="310" y="61"/>
                  </a:cubicBezTo>
                  <a:cubicBezTo>
                    <a:pt x="0" y="312"/>
                    <a:pt x="36" y="514"/>
                    <a:pt x="429" y="550"/>
                  </a:cubicBezTo>
                  <a:cubicBezTo>
                    <a:pt x="560" y="567"/>
                    <a:pt x="691" y="578"/>
                    <a:pt x="819" y="578"/>
                  </a:cubicBezTo>
                  <a:cubicBezTo>
                    <a:pt x="1133" y="578"/>
                    <a:pt x="1436" y="511"/>
                    <a:pt x="1715" y="300"/>
                  </a:cubicBezTo>
                  <a:cubicBezTo>
                    <a:pt x="1708" y="154"/>
                    <a:pt x="1660" y="97"/>
                    <a:pt x="1583" y="97"/>
                  </a:cubicBezTo>
                  <a:cubicBezTo>
                    <a:pt x="1535" y="97"/>
                    <a:pt x="1474" y="120"/>
                    <a:pt x="1405" y="157"/>
                  </a:cubicBezTo>
                  <a:cubicBezTo>
                    <a:pt x="1310" y="157"/>
                    <a:pt x="1203" y="133"/>
                    <a:pt x="1120" y="133"/>
                  </a:cubicBezTo>
                  <a:cubicBezTo>
                    <a:pt x="945" y="57"/>
                    <a:pt x="775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2"/>
            <p:cNvSpPr/>
            <p:nvPr/>
          </p:nvSpPr>
          <p:spPr>
            <a:xfrm>
              <a:off x="5782550" y="2132525"/>
              <a:ext cx="22950" cy="7475"/>
            </a:xfrm>
            <a:custGeom>
              <a:avLst/>
              <a:gdLst/>
              <a:ahLst/>
              <a:cxnLst/>
              <a:rect l="l" t="t" r="r" b="b"/>
              <a:pathLst>
                <a:path w="918" h="299" extrusionOk="0">
                  <a:moveTo>
                    <a:pt x="632" y="1"/>
                  </a:moveTo>
                  <a:cubicBezTo>
                    <a:pt x="591" y="37"/>
                    <a:pt x="551" y="49"/>
                    <a:pt x="510" y="49"/>
                  </a:cubicBezTo>
                  <a:cubicBezTo>
                    <a:pt x="438" y="49"/>
                    <a:pt x="366" y="12"/>
                    <a:pt x="294" y="12"/>
                  </a:cubicBezTo>
                  <a:cubicBezTo>
                    <a:pt x="287" y="12"/>
                    <a:pt x="281" y="12"/>
                    <a:pt x="275" y="13"/>
                  </a:cubicBezTo>
                  <a:cubicBezTo>
                    <a:pt x="215" y="13"/>
                    <a:pt x="156" y="37"/>
                    <a:pt x="96" y="60"/>
                  </a:cubicBezTo>
                  <a:cubicBezTo>
                    <a:pt x="48" y="96"/>
                    <a:pt x="1" y="156"/>
                    <a:pt x="1" y="215"/>
                  </a:cubicBezTo>
                  <a:cubicBezTo>
                    <a:pt x="1" y="239"/>
                    <a:pt x="25" y="275"/>
                    <a:pt x="36" y="299"/>
                  </a:cubicBezTo>
                  <a:cubicBezTo>
                    <a:pt x="334" y="287"/>
                    <a:pt x="620" y="275"/>
                    <a:pt x="918" y="251"/>
                  </a:cubicBezTo>
                  <a:cubicBezTo>
                    <a:pt x="858" y="132"/>
                    <a:pt x="751" y="49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2"/>
            <p:cNvSpPr/>
            <p:nvPr/>
          </p:nvSpPr>
          <p:spPr>
            <a:xfrm>
              <a:off x="5812625" y="2134075"/>
              <a:ext cx="18475" cy="9900"/>
            </a:xfrm>
            <a:custGeom>
              <a:avLst/>
              <a:gdLst/>
              <a:ahLst/>
              <a:cxnLst/>
              <a:rect l="l" t="t" r="r" b="b"/>
              <a:pathLst>
                <a:path w="739" h="396" extrusionOk="0">
                  <a:moveTo>
                    <a:pt x="279" y="0"/>
                  </a:moveTo>
                  <a:cubicBezTo>
                    <a:pt x="184" y="0"/>
                    <a:pt x="91" y="53"/>
                    <a:pt x="0" y="213"/>
                  </a:cubicBezTo>
                  <a:lnTo>
                    <a:pt x="310" y="344"/>
                  </a:lnTo>
                  <a:cubicBezTo>
                    <a:pt x="346" y="380"/>
                    <a:pt x="376" y="396"/>
                    <a:pt x="425" y="396"/>
                  </a:cubicBezTo>
                  <a:cubicBezTo>
                    <a:pt x="440" y="396"/>
                    <a:pt x="457" y="394"/>
                    <a:pt x="477" y="391"/>
                  </a:cubicBezTo>
                  <a:cubicBezTo>
                    <a:pt x="548" y="368"/>
                    <a:pt x="631" y="332"/>
                    <a:pt x="691" y="272"/>
                  </a:cubicBezTo>
                  <a:cubicBezTo>
                    <a:pt x="715" y="237"/>
                    <a:pt x="727" y="225"/>
                    <a:pt x="738" y="189"/>
                  </a:cubicBezTo>
                  <a:cubicBezTo>
                    <a:pt x="584" y="138"/>
                    <a:pt x="430" y="0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2"/>
            <p:cNvSpPr/>
            <p:nvPr/>
          </p:nvSpPr>
          <p:spPr>
            <a:xfrm>
              <a:off x="5784925" y="2128375"/>
              <a:ext cx="13125" cy="7375"/>
            </a:xfrm>
            <a:custGeom>
              <a:avLst/>
              <a:gdLst/>
              <a:ahLst/>
              <a:cxnLst/>
              <a:rect l="l" t="t" r="r" b="b"/>
              <a:pathLst>
                <a:path w="525" h="295" extrusionOk="0">
                  <a:moveTo>
                    <a:pt x="96" y="0"/>
                  </a:moveTo>
                  <a:cubicBezTo>
                    <a:pt x="1" y="95"/>
                    <a:pt x="1" y="191"/>
                    <a:pt x="96" y="286"/>
                  </a:cubicBezTo>
                  <a:cubicBezTo>
                    <a:pt x="144" y="290"/>
                    <a:pt x="193" y="294"/>
                    <a:pt x="241" y="294"/>
                  </a:cubicBezTo>
                  <a:cubicBezTo>
                    <a:pt x="348" y="294"/>
                    <a:pt x="451" y="270"/>
                    <a:pt x="525" y="155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2"/>
            <p:cNvSpPr/>
            <p:nvPr/>
          </p:nvSpPr>
          <p:spPr>
            <a:xfrm>
              <a:off x="5844175" y="2136050"/>
              <a:ext cx="11025" cy="8550"/>
            </a:xfrm>
            <a:custGeom>
              <a:avLst/>
              <a:gdLst/>
              <a:ahLst/>
              <a:cxnLst/>
              <a:rect l="l" t="t" r="r" b="b"/>
              <a:pathLst>
                <a:path w="441" h="342" extrusionOk="0">
                  <a:moveTo>
                    <a:pt x="235" y="1"/>
                  </a:moveTo>
                  <a:cubicBezTo>
                    <a:pt x="156" y="1"/>
                    <a:pt x="76" y="40"/>
                    <a:pt x="0" y="110"/>
                  </a:cubicBezTo>
                  <a:cubicBezTo>
                    <a:pt x="0" y="146"/>
                    <a:pt x="12" y="169"/>
                    <a:pt x="0" y="205"/>
                  </a:cubicBezTo>
                  <a:cubicBezTo>
                    <a:pt x="24" y="241"/>
                    <a:pt x="72" y="289"/>
                    <a:pt x="119" y="324"/>
                  </a:cubicBezTo>
                  <a:cubicBezTo>
                    <a:pt x="161" y="333"/>
                    <a:pt x="198" y="341"/>
                    <a:pt x="236" y="341"/>
                  </a:cubicBezTo>
                  <a:cubicBezTo>
                    <a:pt x="252" y="341"/>
                    <a:pt x="269" y="340"/>
                    <a:pt x="286" y="336"/>
                  </a:cubicBezTo>
                  <a:cubicBezTo>
                    <a:pt x="358" y="312"/>
                    <a:pt x="369" y="217"/>
                    <a:pt x="429" y="158"/>
                  </a:cubicBezTo>
                  <a:lnTo>
                    <a:pt x="441" y="98"/>
                  </a:lnTo>
                  <a:cubicBezTo>
                    <a:pt x="374" y="31"/>
                    <a:pt x="305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2"/>
            <p:cNvSpPr/>
            <p:nvPr/>
          </p:nvSpPr>
          <p:spPr>
            <a:xfrm>
              <a:off x="5829000" y="2138775"/>
              <a:ext cx="16975" cy="7050"/>
            </a:xfrm>
            <a:custGeom>
              <a:avLst/>
              <a:gdLst/>
              <a:ahLst/>
              <a:cxnLst/>
              <a:rect l="l" t="t" r="r" b="b"/>
              <a:pathLst>
                <a:path w="679" h="282" extrusionOk="0">
                  <a:moveTo>
                    <a:pt x="72" y="1"/>
                  </a:moveTo>
                  <a:lnTo>
                    <a:pt x="36" y="13"/>
                  </a:lnTo>
                  <a:cubicBezTo>
                    <a:pt x="0" y="60"/>
                    <a:pt x="0" y="120"/>
                    <a:pt x="24" y="180"/>
                  </a:cubicBezTo>
                  <a:cubicBezTo>
                    <a:pt x="72" y="227"/>
                    <a:pt x="131" y="251"/>
                    <a:pt x="191" y="275"/>
                  </a:cubicBezTo>
                  <a:cubicBezTo>
                    <a:pt x="234" y="279"/>
                    <a:pt x="277" y="281"/>
                    <a:pt x="318" y="281"/>
                  </a:cubicBezTo>
                  <a:cubicBezTo>
                    <a:pt x="401" y="281"/>
                    <a:pt x="480" y="271"/>
                    <a:pt x="560" y="239"/>
                  </a:cubicBezTo>
                  <a:cubicBezTo>
                    <a:pt x="619" y="215"/>
                    <a:pt x="643" y="168"/>
                    <a:pt x="679" y="108"/>
                  </a:cubicBezTo>
                  <a:cubicBezTo>
                    <a:pt x="667" y="96"/>
                    <a:pt x="643" y="60"/>
                    <a:pt x="631" y="37"/>
                  </a:cubicBezTo>
                  <a:lnTo>
                    <a:pt x="6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2"/>
            <p:cNvSpPr/>
            <p:nvPr/>
          </p:nvSpPr>
          <p:spPr>
            <a:xfrm>
              <a:off x="5794175" y="2126125"/>
              <a:ext cx="7450" cy="2275"/>
            </a:xfrm>
            <a:custGeom>
              <a:avLst/>
              <a:gdLst/>
              <a:ahLst/>
              <a:cxnLst/>
              <a:rect l="l" t="t" r="r" b="b"/>
              <a:pathLst>
                <a:path w="298" h="91" extrusionOk="0">
                  <a:moveTo>
                    <a:pt x="153" y="1"/>
                  </a:moveTo>
                  <a:cubicBezTo>
                    <a:pt x="104" y="1"/>
                    <a:pt x="54" y="31"/>
                    <a:pt x="0" y="90"/>
                  </a:cubicBezTo>
                  <a:lnTo>
                    <a:pt x="298" y="90"/>
                  </a:lnTo>
                  <a:cubicBezTo>
                    <a:pt x="250" y="31"/>
                    <a:pt x="202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2"/>
            <p:cNvSpPr/>
            <p:nvPr/>
          </p:nvSpPr>
          <p:spPr>
            <a:xfrm>
              <a:off x="5858750" y="2138125"/>
              <a:ext cx="3900" cy="1275"/>
            </a:xfrm>
            <a:custGeom>
              <a:avLst/>
              <a:gdLst/>
              <a:ahLst/>
              <a:cxnLst/>
              <a:rect l="l" t="t" r="r" b="b"/>
              <a:pathLst>
                <a:path w="156" h="51" extrusionOk="0">
                  <a:moveTo>
                    <a:pt x="125" y="1"/>
                  </a:moveTo>
                  <a:cubicBezTo>
                    <a:pt x="123" y="1"/>
                    <a:pt x="121" y="1"/>
                    <a:pt x="120" y="3"/>
                  </a:cubicBezTo>
                  <a:cubicBezTo>
                    <a:pt x="72" y="3"/>
                    <a:pt x="25" y="27"/>
                    <a:pt x="1" y="51"/>
                  </a:cubicBezTo>
                  <a:lnTo>
                    <a:pt x="156" y="51"/>
                  </a:lnTo>
                  <a:cubicBezTo>
                    <a:pt x="145" y="30"/>
                    <a:pt x="135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2"/>
            <p:cNvSpPr/>
            <p:nvPr/>
          </p:nvSpPr>
          <p:spPr>
            <a:xfrm>
              <a:off x="5975425" y="2139650"/>
              <a:ext cx="72950" cy="14050"/>
            </a:xfrm>
            <a:custGeom>
              <a:avLst/>
              <a:gdLst/>
              <a:ahLst/>
              <a:cxnLst/>
              <a:rect l="l" t="t" r="r" b="b"/>
              <a:pathLst>
                <a:path w="2918" h="562" extrusionOk="0">
                  <a:moveTo>
                    <a:pt x="1317" y="0"/>
                  </a:moveTo>
                  <a:cubicBezTo>
                    <a:pt x="1121" y="0"/>
                    <a:pt x="953" y="77"/>
                    <a:pt x="775" y="133"/>
                  </a:cubicBezTo>
                  <a:cubicBezTo>
                    <a:pt x="727" y="133"/>
                    <a:pt x="692" y="145"/>
                    <a:pt x="644" y="145"/>
                  </a:cubicBezTo>
                  <a:cubicBezTo>
                    <a:pt x="572" y="240"/>
                    <a:pt x="430" y="192"/>
                    <a:pt x="358" y="287"/>
                  </a:cubicBezTo>
                  <a:cubicBezTo>
                    <a:pt x="251" y="264"/>
                    <a:pt x="168" y="264"/>
                    <a:pt x="72" y="264"/>
                  </a:cubicBezTo>
                  <a:lnTo>
                    <a:pt x="49" y="299"/>
                  </a:lnTo>
                  <a:cubicBezTo>
                    <a:pt x="1" y="442"/>
                    <a:pt x="108" y="502"/>
                    <a:pt x="215" y="561"/>
                  </a:cubicBezTo>
                  <a:lnTo>
                    <a:pt x="2656" y="561"/>
                  </a:lnTo>
                  <a:cubicBezTo>
                    <a:pt x="2787" y="490"/>
                    <a:pt x="2906" y="418"/>
                    <a:pt x="2918" y="252"/>
                  </a:cubicBezTo>
                  <a:cubicBezTo>
                    <a:pt x="2814" y="218"/>
                    <a:pt x="2707" y="208"/>
                    <a:pt x="2599" y="208"/>
                  </a:cubicBezTo>
                  <a:cubicBezTo>
                    <a:pt x="2439" y="208"/>
                    <a:pt x="2276" y="230"/>
                    <a:pt x="2112" y="230"/>
                  </a:cubicBezTo>
                  <a:cubicBezTo>
                    <a:pt x="1956" y="230"/>
                    <a:pt x="1799" y="210"/>
                    <a:pt x="1644" y="133"/>
                  </a:cubicBezTo>
                  <a:cubicBezTo>
                    <a:pt x="1608" y="73"/>
                    <a:pt x="1585" y="2"/>
                    <a:pt x="1489" y="2"/>
                  </a:cubicBezTo>
                  <a:lnTo>
                    <a:pt x="1358" y="2"/>
                  </a:lnTo>
                  <a:cubicBezTo>
                    <a:pt x="1344" y="1"/>
                    <a:pt x="1331" y="0"/>
                    <a:pt x="1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2"/>
            <p:cNvSpPr/>
            <p:nvPr/>
          </p:nvSpPr>
          <p:spPr>
            <a:xfrm>
              <a:off x="5994775" y="2132325"/>
              <a:ext cx="14925" cy="12875"/>
            </a:xfrm>
            <a:custGeom>
              <a:avLst/>
              <a:gdLst/>
              <a:ahLst/>
              <a:cxnLst/>
              <a:rect l="l" t="t" r="r" b="b"/>
              <a:pathLst>
                <a:path w="597" h="515" extrusionOk="0">
                  <a:moveTo>
                    <a:pt x="264" y="1"/>
                  </a:moveTo>
                  <a:cubicBezTo>
                    <a:pt x="190" y="1"/>
                    <a:pt x="112" y="10"/>
                    <a:pt x="39" y="10"/>
                  </a:cubicBezTo>
                  <a:cubicBezTo>
                    <a:pt x="26" y="10"/>
                    <a:pt x="13" y="10"/>
                    <a:pt x="1" y="9"/>
                  </a:cubicBezTo>
                  <a:lnTo>
                    <a:pt x="1" y="9"/>
                  </a:lnTo>
                  <a:cubicBezTo>
                    <a:pt x="1" y="164"/>
                    <a:pt x="13" y="295"/>
                    <a:pt x="13" y="426"/>
                  </a:cubicBezTo>
                  <a:cubicBezTo>
                    <a:pt x="117" y="478"/>
                    <a:pt x="217" y="514"/>
                    <a:pt x="308" y="514"/>
                  </a:cubicBezTo>
                  <a:cubicBezTo>
                    <a:pt x="423" y="514"/>
                    <a:pt x="523" y="455"/>
                    <a:pt x="596" y="295"/>
                  </a:cubicBezTo>
                  <a:cubicBezTo>
                    <a:pt x="558" y="41"/>
                    <a:pt x="420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2"/>
            <p:cNvSpPr/>
            <p:nvPr/>
          </p:nvSpPr>
          <p:spPr>
            <a:xfrm>
              <a:off x="6012950" y="2132750"/>
              <a:ext cx="8350" cy="10225"/>
            </a:xfrm>
            <a:custGeom>
              <a:avLst/>
              <a:gdLst/>
              <a:ahLst/>
              <a:cxnLst/>
              <a:rect l="l" t="t" r="r" b="b"/>
              <a:pathLst>
                <a:path w="334" h="409" extrusionOk="0">
                  <a:moveTo>
                    <a:pt x="277" y="1"/>
                  </a:moveTo>
                  <a:cubicBezTo>
                    <a:pt x="100" y="1"/>
                    <a:pt x="11" y="105"/>
                    <a:pt x="0" y="278"/>
                  </a:cubicBezTo>
                  <a:cubicBezTo>
                    <a:pt x="48" y="313"/>
                    <a:pt x="107" y="361"/>
                    <a:pt x="155" y="409"/>
                  </a:cubicBezTo>
                  <a:lnTo>
                    <a:pt x="334" y="4"/>
                  </a:lnTo>
                  <a:cubicBezTo>
                    <a:pt x="314" y="2"/>
                    <a:pt x="295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2"/>
            <p:cNvSpPr/>
            <p:nvPr/>
          </p:nvSpPr>
          <p:spPr>
            <a:xfrm>
              <a:off x="5753675" y="2128375"/>
              <a:ext cx="33675" cy="11875"/>
            </a:xfrm>
            <a:custGeom>
              <a:avLst/>
              <a:gdLst/>
              <a:ahLst/>
              <a:cxnLst/>
              <a:rect l="l" t="t" r="r" b="b"/>
              <a:pathLst>
                <a:path w="1347" h="475" extrusionOk="0">
                  <a:moveTo>
                    <a:pt x="477" y="0"/>
                  </a:moveTo>
                  <a:cubicBezTo>
                    <a:pt x="394" y="119"/>
                    <a:pt x="1" y="84"/>
                    <a:pt x="298" y="381"/>
                  </a:cubicBezTo>
                  <a:cubicBezTo>
                    <a:pt x="438" y="440"/>
                    <a:pt x="574" y="475"/>
                    <a:pt x="708" y="475"/>
                  </a:cubicBezTo>
                  <a:cubicBezTo>
                    <a:pt x="873" y="475"/>
                    <a:pt x="1034" y="422"/>
                    <a:pt x="1191" y="298"/>
                  </a:cubicBezTo>
                  <a:lnTo>
                    <a:pt x="1346" y="298"/>
                  </a:lnTo>
                  <a:lnTo>
                    <a:pt x="1346" y="24"/>
                  </a:lnTo>
                  <a:lnTo>
                    <a:pt x="1191" y="24"/>
                  </a:lnTo>
                  <a:cubicBezTo>
                    <a:pt x="1144" y="60"/>
                    <a:pt x="1084" y="107"/>
                    <a:pt x="1049" y="155"/>
                  </a:cubicBezTo>
                  <a:cubicBezTo>
                    <a:pt x="953" y="107"/>
                    <a:pt x="846" y="60"/>
                    <a:pt x="763" y="24"/>
                  </a:cubicBezTo>
                  <a:cubicBezTo>
                    <a:pt x="763" y="24"/>
                    <a:pt x="751" y="36"/>
                    <a:pt x="715" y="48"/>
                  </a:cubicBezTo>
                  <a:cubicBezTo>
                    <a:pt x="691" y="48"/>
                    <a:pt x="656" y="48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2"/>
            <p:cNvSpPr/>
            <p:nvPr/>
          </p:nvSpPr>
          <p:spPr>
            <a:xfrm>
              <a:off x="5747425" y="2128075"/>
              <a:ext cx="18200" cy="10150"/>
            </a:xfrm>
            <a:custGeom>
              <a:avLst/>
              <a:gdLst/>
              <a:ahLst/>
              <a:cxnLst/>
              <a:rect l="l" t="t" r="r" b="b"/>
              <a:pathLst>
                <a:path w="728" h="406" extrusionOk="0">
                  <a:moveTo>
                    <a:pt x="156" y="0"/>
                  </a:moveTo>
                  <a:cubicBezTo>
                    <a:pt x="37" y="72"/>
                    <a:pt x="13" y="179"/>
                    <a:pt x="1" y="310"/>
                  </a:cubicBezTo>
                  <a:cubicBezTo>
                    <a:pt x="25" y="334"/>
                    <a:pt x="37" y="357"/>
                    <a:pt x="72" y="369"/>
                  </a:cubicBezTo>
                  <a:cubicBezTo>
                    <a:pt x="126" y="393"/>
                    <a:pt x="173" y="405"/>
                    <a:pt x="221" y="405"/>
                  </a:cubicBezTo>
                  <a:cubicBezTo>
                    <a:pt x="269" y="405"/>
                    <a:pt x="316" y="393"/>
                    <a:pt x="370" y="369"/>
                  </a:cubicBezTo>
                  <a:cubicBezTo>
                    <a:pt x="406" y="357"/>
                    <a:pt x="418" y="334"/>
                    <a:pt x="441" y="310"/>
                  </a:cubicBezTo>
                  <a:cubicBezTo>
                    <a:pt x="548" y="227"/>
                    <a:pt x="644" y="119"/>
                    <a:pt x="727" y="36"/>
                  </a:cubicBezTo>
                  <a:cubicBezTo>
                    <a:pt x="548" y="36"/>
                    <a:pt x="358" y="12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2"/>
            <p:cNvSpPr/>
            <p:nvPr/>
          </p:nvSpPr>
          <p:spPr>
            <a:xfrm>
              <a:off x="5737025" y="2128375"/>
              <a:ext cx="7150" cy="3125"/>
            </a:xfrm>
            <a:custGeom>
              <a:avLst/>
              <a:gdLst/>
              <a:ahLst/>
              <a:cxnLst/>
              <a:rect l="l" t="t" r="r" b="b"/>
              <a:pathLst>
                <a:path w="286" h="125" extrusionOk="0">
                  <a:moveTo>
                    <a:pt x="286" y="0"/>
                  </a:moveTo>
                  <a:cubicBezTo>
                    <a:pt x="191" y="0"/>
                    <a:pt x="107" y="24"/>
                    <a:pt x="0" y="24"/>
                  </a:cubicBezTo>
                  <a:cubicBezTo>
                    <a:pt x="50" y="91"/>
                    <a:pt x="96" y="124"/>
                    <a:pt x="139" y="124"/>
                  </a:cubicBezTo>
                  <a:cubicBezTo>
                    <a:pt x="188" y="124"/>
                    <a:pt x="235" y="82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2"/>
            <p:cNvSpPr/>
            <p:nvPr/>
          </p:nvSpPr>
          <p:spPr>
            <a:xfrm>
              <a:off x="5769450" y="2128375"/>
              <a:ext cx="3600" cy="2000"/>
            </a:xfrm>
            <a:custGeom>
              <a:avLst/>
              <a:gdLst/>
              <a:ahLst/>
              <a:cxnLst/>
              <a:rect l="l" t="t" r="r" b="b"/>
              <a:pathLst>
                <a:path w="144" h="80" extrusionOk="0">
                  <a:moveTo>
                    <a:pt x="1" y="0"/>
                  </a:moveTo>
                  <a:cubicBezTo>
                    <a:pt x="13" y="36"/>
                    <a:pt x="25" y="48"/>
                    <a:pt x="37" y="60"/>
                  </a:cubicBezTo>
                  <a:cubicBezTo>
                    <a:pt x="54" y="73"/>
                    <a:pt x="72" y="80"/>
                    <a:pt x="88" y="80"/>
                  </a:cubicBezTo>
                  <a:cubicBezTo>
                    <a:pt x="115" y="80"/>
                    <a:pt x="136" y="61"/>
                    <a:pt x="144" y="24"/>
                  </a:cubicBezTo>
                  <a:cubicBezTo>
                    <a:pt x="84" y="0"/>
                    <a:pt x="37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2"/>
            <p:cNvSpPr/>
            <p:nvPr/>
          </p:nvSpPr>
          <p:spPr>
            <a:xfrm>
              <a:off x="5779875" y="2128975"/>
              <a:ext cx="3600" cy="3275"/>
            </a:xfrm>
            <a:custGeom>
              <a:avLst/>
              <a:gdLst/>
              <a:ahLst/>
              <a:cxnLst/>
              <a:rect l="l" t="t" r="r" b="b"/>
              <a:pathLst>
                <a:path w="144" h="131" extrusionOk="0">
                  <a:moveTo>
                    <a:pt x="143" y="0"/>
                  </a:moveTo>
                  <a:lnTo>
                    <a:pt x="143" y="0"/>
                  </a:lnTo>
                  <a:cubicBezTo>
                    <a:pt x="72" y="12"/>
                    <a:pt x="24" y="60"/>
                    <a:pt x="1" y="131"/>
                  </a:cubicBezTo>
                  <a:cubicBezTo>
                    <a:pt x="36" y="83"/>
                    <a:pt x="96" y="36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2"/>
            <p:cNvSpPr/>
            <p:nvPr/>
          </p:nvSpPr>
          <p:spPr>
            <a:xfrm>
              <a:off x="6160275" y="1616425"/>
              <a:ext cx="21750" cy="20825"/>
            </a:xfrm>
            <a:custGeom>
              <a:avLst/>
              <a:gdLst/>
              <a:ahLst/>
              <a:cxnLst/>
              <a:rect l="l" t="t" r="r" b="b"/>
              <a:pathLst>
                <a:path w="870" h="833" extrusionOk="0">
                  <a:moveTo>
                    <a:pt x="396" y="0"/>
                  </a:moveTo>
                  <a:cubicBezTo>
                    <a:pt x="154" y="0"/>
                    <a:pt x="120" y="90"/>
                    <a:pt x="1" y="404"/>
                  </a:cubicBezTo>
                  <a:cubicBezTo>
                    <a:pt x="179" y="511"/>
                    <a:pt x="144" y="690"/>
                    <a:pt x="156" y="833"/>
                  </a:cubicBezTo>
                  <a:cubicBezTo>
                    <a:pt x="322" y="750"/>
                    <a:pt x="263" y="523"/>
                    <a:pt x="417" y="452"/>
                  </a:cubicBezTo>
                  <a:cubicBezTo>
                    <a:pt x="443" y="438"/>
                    <a:pt x="466" y="432"/>
                    <a:pt x="489" y="432"/>
                  </a:cubicBezTo>
                  <a:cubicBezTo>
                    <a:pt x="597" y="432"/>
                    <a:pt x="678" y="571"/>
                    <a:pt x="782" y="571"/>
                  </a:cubicBezTo>
                  <a:cubicBezTo>
                    <a:pt x="799" y="571"/>
                    <a:pt x="816" y="568"/>
                    <a:pt x="834" y="559"/>
                  </a:cubicBezTo>
                  <a:cubicBezTo>
                    <a:pt x="858" y="357"/>
                    <a:pt x="870" y="202"/>
                    <a:pt x="810" y="35"/>
                  </a:cubicBezTo>
                  <a:cubicBezTo>
                    <a:pt x="626" y="15"/>
                    <a:pt x="494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2"/>
            <p:cNvSpPr/>
            <p:nvPr/>
          </p:nvSpPr>
          <p:spPr>
            <a:xfrm>
              <a:off x="6121000" y="1615800"/>
              <a:ext cx="31275" cy="21925"/>
            </a:xfrm>
            <a:custGeom>
              <a:avLst/>
              <a:gdLst/>
              <a:ahLst/>
              <a:cxnLst/>
              <a:rect l="l" t="t" r="r" b="b"/>
              <a:pathLst>
                <a:path w="1251" h="877" extrusionOk="0">
                  <a:moveTo>
                    <a:pt x="1012" y="1"/>
                  </a:moveTo>
                  <a:cubicBezTo>
                    <a:pt x="679" y="13"/>
                    <a:pt x="345" y="13"/>
                    <a:pt x="12" y="24"/>
                  </a:cubicBezTo>
                  <a:cubicBezTo>
                    <a:pt x="0" y="108"/>
                    <a:pt x="0" y="191"/>
                    <a:pt x="0" y="286"/>
                  </a:cubicBezTo>
                  <a:cubicBezTo>
                    <a:pt x="250" y="310"/>
                    <a:pt x="500" y="310"/>
                    <a:pt x="762" y="358"/>
                  </a:cubicBezTo>
                  <a:cubicBezTo>
                    <a:pt x="905" y="382"/>
                    <a:pt x="941" y="489"/>
                    <a:pt x="917" y="667"/>
                  </a:cubicBezTo>
                  <a:cubicBezTo>
                    <a:pt x="903" y="825"/>
                    <a:pt x="922" y="876"/>
                    <a:pt x="955" y="876"/>
                  </a:cubicBezTo>
                  <a:cubicBezTo>
                    <a:pt x="1006" y="876"/>
                    <a:pt x="1092" y="751"/>
                    <a:pt x="1143" y="715"/>
                  </a:cubicBezTo>
                  <a:cubicBezTo>
                    <a:pt x="1143" y="584"/>
                    <a:pt x="1155" y="429"/>
                    <a:pt x="1155" y="298"/>
                  </a:cubicBezTo>
                  <a:cubicBezTo>
                    <a:pt x="1191" y="144"/>
                    <a:pt x="1250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2"/>
            <p:cNvSpPr/>
            <p:nvPr/>
          </p:nvSpPr>
          <p:spPr>
            <a:xfrm>
              <a:off x="6085275" y="1625300"/>
              <a:ext cx="5075" cy="6000"/>
            </a:xfrm>
            <a:custGeom>
              <a:avLst/>
              <a:gdLst/>
              <a:ahLst/>
              <a:cxnLst/>
              <a:rect l="l" t="t" r="r" b="b"/>
              <a:pathLst>
                <a:path w="203" h="240" extrusionOk="0">
                  <a:moveTo>
                    <a:pt x="78" y="0"/>
                  </a:moveTo>
                  <a:cubicBezTo>
                    <a:pt x="72" y="0"/>
                    <a:pt x="66" y="1"/>
                    <a:pt x="60" y="2"/>
                  </a:cubicBezTo>
                  <a:cubicBezTo>
                    <a:pt x="24" y="25"/>
                    <a:pt x="0" y="61"/>
                    <a:pt x="0" y="109"/>
                  </a:cubicBezTo>
                  <a:cubicBezTo>
                    <a:pt x="0" y="168"/>
                    <a:pt x="12" y="240"/>
                    <a:pt x="84" y="240"/>
                  </a:cubicBezTo>
                  <a:cubicBezTo>
                    <a:pt x="167" y="240"/>
                    <a:pt x="203" y="180"/>
                    <a:pt x="203" y="109"/>
                  </a:cubicBezTo>
                  <a:cubicBezTo>
                    <a:pt x="181" y="54"/>
                    <a:pt x="139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2"/>
            <p:cNvSpPr/>
            <p:nvPr/>
          </p:nvSpPr>
          <p:spPr>
            <a:xfrm>
              <a:off x="6077825" y="1630400"/>
              <a:ext cx="1525" cy="135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35"/>
                    <a:pt x="28" y="53"/>
                    <a:pt x="40" y="53"/>
                  </a:cubicBezTo>
                  <a:cubicBezTo>
                    <a:pt x="48" y="53"/>
                    <a:pt x="55" y="44"/>
                    <a:pt x="60" y="24"/>
                  </a:cubicBezTo>
                  <a:cubicBezTo>
                    <a:pt x="60" y="24"/>
                    <a:pt x="13" y="1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2"/>
            <p:cNvSpPr/>
            <p:nvPr/>
          </p:nvSpPr>
          <p:spPr>
            <a:xfrm>
              <a:off x="5792675" y="2222125"/>
              <a:ext cx="160175" cy="10150"/>
            </a:xfrm>
            <a:custGeom>
              <a:avLst/>
              <a:gdLst/>
              <a:ahLst/>
              <a:cxnLst/>
              <a:rect l="l" t="t" r="r" b="b"/>
              <a:pathLst>
                <a:path w="6407" h="406" extrusionOk="0">
                  <a:moveTo>
                    <a:pt x="60" y="1"/>
                  </a:moveTo>
                  <a:cubicBezTo>
                    <a:pt x="1" y="48"/>
                    <a:pt x="1" y="96"/>
                    <a:pt x="60" y="120"/>
                  </a:cubicBezTo>
                  <a:cubicBezTo>
                    <a:pt x="274" y="167"/>
                    <a:pt x="477" y="263"/>
                    <a:pt x="691" y="263"/>
                  </a:cubicBezTo>
                  <a:cubicBezTo>
                    <a:pt x="2382" y="310"/>
                    <a:pt x="4096" y="358"/>
                    <a:pt x="5811" y="405"/>
                  </a:cubicBezTo>
                  <a:cubicBezTo>
                    <a:pt x="5874" y="355"/>
                    <a:pt x="5947" y="344"/>
                    <a:pt x="6022" y="344"/>
                  </a:cubicBezTo>
                  <a:cubicBezTo>
                    <a:pt x="6071" y="344"/>
                    <a:pt x="6121" y="349"/>
                    <a:pt x="6171" y="349"/>
                  </a:cubicBezTo>
                  <a:cubicBezTo>
                    <a:pt x="6256" y="349"/>
                    <a:pt x="6338" y="336"/>
                    <a:pt x="6406" y="263"/>
                  </a:cubicBezTo>
                  <a:cubicBezTo>
                    <a:pt x="6307" y="163"/>
                    <a:pt x="6183" y="155"/>
                    <a:pt x="6068" y="155"/>
                  </a:cubicBezTo>
                  <a:cubicBezTo>
                    <a:pt x="6046" y="155"/>
                    <a:pt x="6023" y="155"/>
                    <a:pt x="6001" y="155"/>
                  </a:cubicBezTo>
                  <a:cubicBezTo>
                    <a:pt x="4025" y="108"/>
                    <a:pt x="2048" y="48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2"/>
            <p:cNvSpPr/>
            <p:nvPr/>
          </p:nvSpPr>
          <p:spPr>
            <a:xfrm>
              <a:off x="5832275" y="2239100"/>
              <a:ext cx="85150" cy="13475"/>
            </a:xfrm>
            <a:custGeom>
              <a:avLst/>
              <a:gdLst/>
              <a:ahLst/>
              <a:cxnLst/>
              <a:rect l="l" t="t" r="r" b="b"/>
              <a:pathLst>
                <a:path w="3406" h="539" extrusionOk="0">
                  <a:moveTo>
                    <a:pt x="60" y="12"/>
                  </a:moveTo>
                  <a:cubicBezTo>
                    <a:pt x="0" y="215"/>
                    <a:pt x="143" y="310"/>
                    <a:pt x="286" y="417"/>
                  </a:cubicBezTo>
                  <a:cubicBezTo>
                    <a:pt x="650" y="511"/>
                    <a:pt x="1016" y="538"/>
                    <a:pt x="1384" y="538"/>
                  </a:cubicBezTo>
                  <a:cubicBezTo>
                    <a:pt x="1810" y="538"/>
                    <a:pt x="2239" y="501"/>
                    <a:pt x="2667" y="488"/>
                  </a:cubicBezTo>
                  <a:cubicBezTo>
                    <a:pt x="2798" y="453"/>
                    <a:pt x="2929" y="417"/>
                    <a:pt x="3060" y="393"/>
                  </a:cubicBezTo>
                  <a:cubicBezTo>
                    <a:pt x="3143" y="393"/>
                    <a:pt x="3203" y="381"/>
                    <a:pt x="3262" y="369"/>
                  </a:cubicBezTo>
                  <a:cubicBezTo>
                    <a:pt x="3334" y="310"/>
                    <a:pt x="3393" y="250"/>
                    <a:pt x="3405" y="143"/>
                  </a:cubicBezTo>
                  <a:cubicBezTo>
                    <a:pt x="3233" y="57"/>
                    <a:pt x="3058" y="32"/>
                    <a:pt x="2883" y="32"/>
                  </a:cubicBezTo>
                  <a:cubicBezTo>
                    <a:pt x="2635" y="32"/>
                    <a:pt x="2385" y="82"/>
                    <a:pt x="2135" y="82"/>
                  </a:cubicBezTo>
                  <a:cubicBezTo>
                    <a:pt x="2074" y="82"/>
                    <a:pt x="2013" y="79"/>
                    <a:pt x="1953" y="72"/>
                  </a:cubicBezTo>
                  <a:cubicBezTo>
                    <a:pt x="1322" y="0"/>
                    <a:pt x="679" y="24"/>
                    <a:pt x="60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2"/>
            <p:cNvSpPr/>
            <p:nvPr/>
          </p:nvSpPr>
          <p:spPr>
            <a:xfrm>
              <a:off x="5779275" y="2238850"/>
              <a:ext cx="58675" cy="9650"/>
            </a:xfrm>
            <a:custGeom>
              <a:avLst/>
              <a:gdLst/>
              <a:ahLst/>
              <a:cxnLst/>
              <a:rect l="l" t="t" r="r" b="b"/>
              <a:pathLst>
                <a:path w="2347" h="386" extrusionOk="0">
                  <a:moveTo>
                    <a:pt x="357" y="0"/>
                  </a:moveTo>
                  <a:cubicBezTo>
                    <a:pt x="336" y="0"/>
                    <a:pt x="317" y="3"/>
                    <a:pt x="298" y="10"/>
                  </a:cubicBezTo>
                  <a:cubicBezTo>
                    <a:pt x="179" y="34"/>
                    <a:pt x="60" y="94"/>
                    <a:pt x="1" y="225"/>
                  </a:cubicBezTo>
                  <a:cubicBezTo>
                    <a:pt x="36" y="260"/>
                    <a:pt x="48" y="284"/>
                    <a:pt x="60" y="332"/>
                  </a:cubicBezTo>
                  <a:cubicBezTo>
                    <a:pt x="691" y="344"/>
                    <a:pt x="1299" y="344"/>
                    <a:pt x="1906" y="368"/>
                  </a:cubicBezTo>
                  <a:cubicBezTo>
                    <a:pt x="1930" y="379"/>
                    <a:pt x="1953" y="385"/>
                    <a:pt x="1977" y="385"/>
                  </a:cubicBezTo>
                  <a:cubicBezTo>
                    <a:pt x="2001" y="385"/>
                    <a:pt x="2025" y="379"/>
                    <a:pt x="2049" y="368"/>
                  </a:cubicBezTo>
                  <a:cubicBezTo>
                    <a:pt x="2084" y="344"/>
                    <a:pt x="2144" y="344"/>
                    <a:pt x="2192" y="344"/>
                  </a:cubicBezTo>
                  <a:cubicBezTo>
                    <a:pt x="2192" y="368"/>
                    <a:pt x="2203" y="368"/>
                    <a:pt x="2251" y="379"/>
                  </a:cubicBezTo>
                  <a:cubicBezTo>
                    <a:pt x="2287" y="379"/>
                    <a:pt x="2311" y="368"/>
                    <a:pt x="2346" y="308"/>
                  </a:cubicBezTo>
                  <a:cubicBezTo>
                    <a:pt x="2287" y="213"/>
                    <a:pt x="2239" y="106"/>
                    <a:pt x="2180" y="22"/>
                  </a:cubicBezTo>
                  <a:cubicBezTo>
                    <a:pt x="1941" y="34"/>
                    <a:pt x="1703" y="46"/>
                    <a:pt x="1441" y="94"/>
                  </a:cubicBezTo>
                  <a:cubicBezTo>
                    <a:pt x="1441" y="94"/>
                    <a:pt x="1430" y="106"/>
                    <a:pt x="1406" y="106"/>
                  </a:cubicBezTo>
                  <a:cubicBezTo>
                    <a:pt x="1395" y="113"/>
                    <a:pt x="1387" y="115"/>
                    <a:pt x="1379" y="115"/>
                  </a:cubicBezTo>
                  <a:cubicBezTo>
                    <a:pt x="1361" y="115"/>
                    <a:pt x="1348" y="99"/>
                    <a:pt x="1322" y="82"/>
                  </a:cubicBezTo>
                  <a:cubicBezTo>
                    <a:pt x="1287" y="82"/>
                    <a:pt x="1227" y="70"/>
                    <a:pt x="1179" y="70"/>
                  </a:cubicBezTo>
                  <a:cubicBezTo>
                    <a:pt x="1072" y="129"/>
                    <a:pt x="968" y="159"/>
                    <a:pt x="864" y="159"/>
                  </a:cubicBezTo>
                  <a:cubicBezTo>
                    <a:pt x="738" y="159"/>
                    <a:pt x="613" y="114"/>
                    <a:pt x="489" y="22"/>
                  </a:cubicBezTo>
                  <a:cubicBezTo>
                    <a:pt x="448" y="14"/>
                    <a:pt x="401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2"/>
            <p:cNvSpPr/>
            <p:nvPr/>
          </p:nvSpPr>
          <p:spPr>
            <a:xfrm>
              <a:off x="5961450" y="2228725"/>
              <a:ext cx="49125" cy="7975"/>
            </a:xfrm>
            <a:custGeom>
              <a:avLst/>
              <a:gdLst/>
              <a:ahLst/>
              <a:cxnLst/>
              <a:rect l="l" t="t" r="r" b="b"/>
              <a:pathLst>
                <a:path w="1965" h="319" extrusionOk="0">
                  <a:moveTo>
                    <a:pt x="1111" y="1"/>
                  </a:moveTo>
                  <a:cubicBezTo>
                    <a:pt x="829" y="1"/>
                    <a:pt x="546" y="28"/>
                    <a:pt x="268" y="28"/>
                  </a:cubicBezTo>
                  <a:cubicBezTo>
                    <a:pt x="202" y="28"/>
                    <a:pt x="137" y="26"/>
                    <a:pt x="72" y="22"/>
                  </a:cubicBezTo>
                  <a:cubicBezTo>
                    <a:pt x="0" y="70"/>
                    <a:pt x="0" y="118"/>
                    <a:pt x="72" y="177"/>
                  </a:cubicBezTo>
                  <a:cubicBezTo>
                    <a:pt x="366" y="291"/>
                    <a:pt x="664" y="318"/>
                    <a:pt x="963" y="318"/>
                  </a:cubicBezTo>
                  <a:cubicBezTo>
                    <a:pt x="1197" y="318"/>
                    <a:pt x="1432" y="301"/>
                    <a:pt x="1667" y="296"/>
                  </a:cubicBezTo>
                  <a:cubicBezTo>
                    <a:pt x="1739" y="201"/>
                    <a:pt x="1905" y="272"/>
                    <a:pt x="1965" y="141"/>
                  </a:cubicBezTo>
                  <a:cubicBezTo>
                    <a:pt x="1686" y="29"/>
                    <a:pt x="1399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2"/>
            <p:cNvSpPr/>
            <p:nvPr/>
          </p:nvSpPr>
          <p:spPr>
            <a:xfrm>
              <a:off x="6030500" y="2231975"/>
              <a:ext cx="52125" cy="9100"/>
            </a:xfrm>
            <a:custGeom>
              <a:avLst/>
              <a:gdLst/>
              <a:ahLst/>
              <a:cxnLst/>
              <a:rect l="l" t="t" r="r" b="b"/>
              <a:pathLst>
                <a:path w="2085" h="364" extrusionOk="0">
                  <a:moveTo>
                    <a:pt x="1656" y="0"/>
                  </a:moveTo>
                  <a:cubicBezTo>
                    <a:pt x="1555" y="0"/>
                    <a:pt x="1455" y="14"/>
                    <a:pt x="1358" y="23"/>
                  </a:cubicBezTo>
                  <a:cubicBezTo>
                    <a:pt x="1242" y="46"/>
                    <a:pt x="1123" y="55"/>
                    <a:pt x="1005" y="55"/>
                  </a:cubicBezTo>
                  <a:cubicBezTo>
                    <a:pt x="870" y="55"/>
                    <a:pt x="735" y="43"/>
                    <a:pt x="608" y="23"/>
                  </a:cubicBezTo>
                  <a:cubicBezTo>
                    <a:pt x="539" y="92"/>
                    <a:pt x="456" y="104"/>
                    <a:pt x="372" y="104"/>
                  </a:cubicBezTo>
                  <a:cubicBezTo>
                    <a:pt x="324" y="104"/>
                    <a:pt x="276" y="101"/>
                    <a:pt x="230" y="101"/>
                  </a:cubicBezTo>
                  <a:cubicBezTo>
                    <a:pt x="144" y="101"/>
                    <a:pt x="63" y="114"/>
                    <a:pt x="1" y="190"/>
                  </a:cubicBezTo>
                  <a:cubicBezTo>
                    <a:pt x="296" y="301"/>
                    <a:pt x="599" y="323"/>
                    <a:pt x="900" y="323"/>
                  </a:cubicBezTo>
                  <a:cubicBezTo>
                    <a:pt x="1093" y="323"/>
                    <a:pt x="1286" y="314"/>
                    <a:pt x="1477" y="314"/>
                  </a:cubicBezTo>
                  <a:cubicBezTo>
                    <a:pt x="1565" y="314"/>
                    <a:pt x="1652" y="316"/>
                    <a:pt x="1739" y="321"/>
                  </a:cubicBezTo>
                  <a:cubicBezTo>
                    <a:pt x="1779" y="353"/>
                    <a:pt x="1818" y="363"/>
                    <a:pt x="1858" y="363"/>
                  </a:cubicBezTo>
                  <a:cubicBezTo>
                    <a:pt x="1878" y="363"/>
                    <a:pt x="1898" y="361"/>
                    <a:pt x="1918" y="357"/>
                  </a:cubicBezTo>
                  <a:cubicBezTo>
                    <a:pt x="2013" y="309"/>
                    <a:pt x="2072" y="250"/>
                    <a:pt x="2084" y="142"/>
                  </a:cubicBezTo>
                  <a:cubicBezTo>
                    <a:pt x="1950" y="29"/>
                    <a:pt x="1803" y="0"/>
                    <a:pt x="16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2"/>
            <p:cNvSpPr/>
            <p:nvPr/>
          </p:nvSpPr>
          <p:spPr>
            <a:xfrm>
              <a:off x="5912325" y="2242675"/>
              <a:ext cx="33975" cy="8625"/>
            </a:xfrm>
            <a:custGeom>
              <a:avLst/>
              <a:gdLst/>
              <a:ahLst/>
              <a:cxnLst/>
              <a:rect l="l" t="t" r="r" b="b"/>
              <a:pathLst>
                <a:path w="1359" h="345" extrusionOk="0">
                  <a:moveTo>
                    <a:pt x="191" y="0"/>
                  </a:moveTo>
                  <a:cubicBezTo>
                    <a:pt x="132" y="72"/>
                    <a:pt x="60" y="131"/>
                    <a:pt x="1" y="215"/>
                  </a:cubicBezTo>
                  <a:cubicBezTo>
                    <a:pt x="10" y="291"/>
                    <a:pt x="43" y="344"/>
                    <a:pt x="110" y="344"/>
                  </a:cubicBezTo>
                  <a:cubicBezTo>
                    <a:pt x="127" y="344"/>
                    <a:pt x="146" y="341"/>
                    <a:pt x="168" y="334"/>
                  </a:cubicBezTo>
                  <a:cubicBezTo>
                    <a:pt x="354" y="288"/>
                    <a:pt x="534" y="275"/>
                    <a:pt x="715" y="275"/>
                  </a:cubicBezTo>
                  <a:cubicBezTo>
                    <a:pt x="915" y="275"/>
                    <a:pt x="1116" y="292"/>
                    <a:pt x="1322" y="298"/>
                  </a:cubicBezTo>
                  <a:cubicBezTo>
                    <a:pt x="1358" y="250"/>
                    <a:pt x="1358" y="215"/>
                    <a:pt x="1334" y="155"/>
                  </a:cubicBezTo>
                  <a:cubicBezTo>
                    <a:pt x="1275" y="119"/>
                    <a:pt x="1227" y="95"/>
                    <a:pt x="1168" y="60"/>
                  </a:cubicBezTo>
                  <a:cubicBezTo>
                    <a:pt x="846" y="36"/>
                    <a:pt x="513" y="12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2"/>
            <p:cNvSpPr/>
            <p:nvPr/>
          </p:nvSpPr>
          <p:spPr>
            <a:xfrm>
              <a:off x="6083475" y="2234975"/>
              <a:ext cx="32175" cy="8650"/>
            </a:xfrm>
            <a:custGeom>
              <a:avLst/>
              <a:gdLst/>
              <a:ahLst/>
              <a:cxnLst/>
              <a:rect l="l" t="t" r="r" b="b"/>
              <a:pathLst>
                <a:path w="1287" h="346" extrusionOk="0">
                  <a:moveTo>
                    <a:pt x="397" y="1"/>
                  </a:moveTo>
                  <a:cubicBezTo>
                    <a:pt x="289" y="1"/>
                    <a:pt x="181" y="12"/>
                    <a:pt x="72" y="46"/>
                  </a:cubicBezTo>
                  <a:cubicBezTo>
                    <a:pt x="13" y="70"/>
                    <a:pt x="1" y="118"/>
                    <a:pt x="13" y="177"/>
                  </a:cubicBezTo>
                  <a:cubicBezTo>
                    <a:pt x="37" y="189"/>
                    <a:pt x="60" y="201"/>
                    <a:pt x="84" y="225"/>
                  </a:cubicBezTo>
                  <a:cubicBezTo>
                    <a:pt x="309" y="312"/>
                    <a:pt x="537" y="346"/>
                    <a:pt x="768" y="346"/>
                  </a:cubicBezTo>
                  <a:cubicBezTo>
                    <a:pt x="916" y="346"/>
                    <a:pt x="1066" y="332"/>
                    <a:pt x="1215" y="308"/>
                  </a:cubicBezTo>
                  <a:cubicBezTo>
                    <a:pt x="1287" y="225"/>
                    <a:pt x="1287" y="142"/>
                    <a:pt x="1215" y="58"/>
                  </a:cubicBezTo>
                  <a:cubicBezTo>
                    <a:pt x="1187" y="60"/>
                    <a:pt x="1159" y="61"/>
                    <a:pt x="1131" y="61"/>
                  </a:cubicBezTo>
                  <a:cubicBezTo>
                    <a:pt x="887" y="61"/>
                    <a:pt x="642" y="1"/>
                    <a:pt x="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2"/>
            <p:cNvSpPr/>
            <p:nvPr/>
          </p:nvSpPr>
          <p:spPr>
            <a:xfrm>
              <a:off x="6003125" y="2232250"/>
              <a:ext cx="42575" cy="5975"/>
            </a:xfrm>
            <a:custGeom>
              <a:avLst/>
              <a:gdLst/>
              <a:ahLst/>
              <a:cxnLst/>
              <a:rect l="l" t="t" r="r" b="b"/>
              <a:pathLst>
                <a:path w="1703" h="239" extrusionOk="0">
                  <a:moveTo>
                    <a:pt x="298" y="0"/>
                  </a:moveTo>
                  <a:cubicBezTo>
                    <a:pt x="191" y="36"/>
                    <a:pt x="72" y="36"/>
                    <a:pt x="0" y="155"/>
                  </a:cubicBezTo>
                  <a:cubicBezTo>
                    <a:pt x="281" y="155"/>
                    <a:pt x="556" y="211"/>
                    <a:pt x="834" y="211"/>
                  </a:cubicBezTo>
                  <a:cubicBezTo>
                    <a:pt x="921" y="211"/>
                    <a:pt x="1008" y="205"/>
                    <a:pt x="1096" y="191"/>
                  </a:cubicBezTo>
                  <a:cubicBezTo>
                    <a:pt x="1310" y="131"/>
                    <a:pt x="1548" y="239"/>
                    <a:pt x="1703" y="12"/>
                  </a:cubicBezTo>
                  <a:cubicBezTo>
                    <a:pt x="1227" y="0"/>
                    <a:pt x="750" y="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2"/>
            <p:cNvSpPr/>
            <p:nvPr/>
          </p:nvSpPr>
          <p:spPr>
            <a:xfrm>
              <a:off x="6113850" y="2236725"/>
              <a:ext cx="28600" cy="7400"/>
            </a:xfrm>
            <a:custGeom>
              <a:avLst/>
              <a:gdLst/>
              <a:ahLst/>
              <a:cxnLst/>
              <a:rect l="l" t="t" r="r" b="b"/>
              <a:pathLst>
                <a:path w="1144" h="296" extrusionOk="0">
                  <a:moveTo>
                    <a:pt x="0" y="0"/>
                  </a:moveTo>
                  <a:lnTo>
                    <a:pt x="0" y="250"/>
                  </a:lnTo>
                  <a:cubicBezTo>
                    <a:pt x="219" y="285"/>
                    <a:pt x="446" y="296"/>
                    <a:pt x="673" y="296"/>
                  </a:cubicBezTo>
                  <a:cubicBezTo>
                    <a:pt x="830" y="296"/>
                    <a:pt x="988" y="291"/>
                    <a:pt x="1143" y="286"/>
                  </a:cubicBezTo>
                  <a:lnTo>
                    <a:pt x="1143" y="214"/>
                  </a:lnTo>
                  <a:lnTo>
                    <a:pt x="1143" y="131"/>
                  </a:lnTo>
                  <a:cubicBezTo>
                    <a:pt x="762" y="119"/>
                    <a:pt x="369" y="9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2"/>
            <p:cNvSpPr/>
            <p:nvPr/>
          </p:nvSpPr>
          <p:spPr>
            <a:xfrm>
              <a:off x="5943600" y="2243600"/>
              <a:ext cx="25900" cy="6825"/>
            </a:xfrm>
            <a:custGeom>
              <a:avLst/>
              <a:gdLst/>
              <a:ahLst/>
              <a:cxnLst/>
              <a:rect l="l" t="t" r="r" b="b"/>
              <a:pathLst>
                <a:path w="1036" h="273" extrusionOk="0">
                  <a:moveTo>
                    <a:pt x="192" y="0"/>
                  </a:moveTo>
                  <a:cubicBezTo>
                    <a:pt x="140" y="0"/>
                    <a:pt x="88" y="7"/>
                    <a:pt x="36" y="23"/>
                  </a:cubicBezTo>
                  <a:lnTo>
                    <a:pt x="0" y="70"/>
                  </a:lnTo>
                  <a:lnTo>
                    <a:pt x="36" y="130"/>
                  </a:lnTo>
                  <a:cubicBezTo>
                    <a:pt x="60" y="178"/>
                    <a:pt x="60" y="213"/>
                    <a:pt x="60" y="261"/>
                  </a:cubicBezTo>
                  <a:cubicBezTo>
                    <a:pt x="393" y="261"/>
                    <a:pt x="726" y="273"/>
                    <a:pt x="1036" y="273"/>
                  </a:cubicBezTo>
                  <a:cubicBezTo>
                    <a:pt x="976" y="142"/>
                    <a:pt x="845" y="142"/>
                    <a:pt x="726" y="118"/>
                  </a:cubicBezTo>
                  <a:cubicBezTo>
                    <a:pt x="550" y="81"/>
                    <a:pt x="374" y="0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2"/>
            <p:cNvSpPr/>
            <p:nvPr/>
          </p:nvSpPr>
          <p:spPr>
            <a:xfrm>
              <a:off x="5938225" y="2228975"/>
              <a:ext cx="25025" cy="4575"/>
            </a:xfrm>
            <a:custGeom>
              <a:avLst/>
              <a:gdLst/>
              <a:ahLst/>
              <a:cxnLst/>
              <a:rect l="l" t="t" r="r" b="b"/>
              <a:pathLst>
                <a:path w="1001" h="183" extrusionOk="0">
                  <a:moveTo>
                    <a:pt x="596" y="1"/>
                  </a:moveTo>
                  <a:cubicBezTo>
                    <a:pt x="533" y="20"/>
                    <a:pt x="464" y="22"/>
                    <a:pt x="394" y="22"/>
                  </a:cubicBezTo>
                  <a:cubicBezTo>
                    <a:pt x="383" y="22"/>
                    <a:pt x="373" y="22"/>
                    <a:pt x="362" y="22"/>
                  </a:cubicBezTo>
                  <a:cubicBezTo>
                    <a:pt x="233" y="22"/>
                    <a:pt x="103" y="26"/>
                    <a:pt x="1" y="143"/>
                  </a:cubicBezTo>
                  <a:cubicBezTo>
                    <a:pt x="196" y="171"/>
                    <a:pt x="391" y="183"/>
                    <a:pt x="587" y="183"/>
                  </a:cubicBezTo>
                  <a:cubicBezTo>
                    <a:pt x="725" y="183"/>
                    <a:pt x="863" y="177"/>
                    <a:pt x="1001" y="167"/>
                  </a:cubicBezTo>
                  <a:lnTo>
                    <a:pt x="1001" y="12"/>
                  </a:lnTo>
                  <a:cubicBezTo>
                    <a:pt x="870" y="1"/>
                    <a:pt x="727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2"/>
            <p:cNvSpPr/>
            <p:nvPr/>
          </p:nvSpPr>
          <p:spPr>
            <a:xfrm>
              <a:off x="5790450" y="2236175"/>
              <a:ext cx="18325" cy="7850"/>
            </a:xfrm>
            <a:custGeom>
              <a:avLst/>
              <a:gdLst/>
              <a:ahLst/>
              <a:cxnLst/>
              <a:rect l="l" t="t" r="r" b="b"/>
              <a:pathLst>
                <a:path w="733" h="314" extrusionOk="0">
                  <a:moveTo>
                    <a:pt x="58" y="0"/>
                  </a:moveTo>
                  <a:cubicBezTo>
                    <a:pt x="2" y="0"/>
                    <a:pt x="1" y="67"/>
                    <a:pt x="18" y="153"/>
                  </a:cubicBezTo>
                  <a:cubicBezTo>
                    <a:pt x="137" y="260"/>
                    <a:pt x="256" y="314"/>
                    <a:pt x="375" y="314"/>
                  </a:cubicBezTo>
                  <a:cubicBezTo>
                    <a:pt x="494" y="314"/>
                    <a:pt x="613" y="260"/>
                    <a:pt x="732" y="153"/>
                  </a:cubicBezTo>
                  <a:cubicBezTo>
                    <a:pt x="542" y="94"/>
                    <a:pt x="316" y="189"/>
                    <a:pt x="149" y="34"/>
                  </a:cubicBezTo>
                  <a:cubicBezTo>
                    <a:pt x="109" y="11"/>
                    <a:pt x="79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2"/>
            <p:cNvSpPr/>
            <p:nvPr/>
          </p:nvSpPr>
          <p:spPr>
            <a:xfrm>
              <a:off x="5779875" y="2220400"/>
              <a:ext cx="14325" cy="5625"/>
            </a:xfrm>
            <a:custGeom>
              <a:avLst/>
              <a:gdLst/>
              <a:ahLst/>
              <a:cxnLst/>
              <a:rect l="l" t="t" r="r" b="b"/>
              <a:pathLst>
                <a:path w="573" h="225" extrusionOk="0">
                  <a:moveTo>
                    <a:pt x="118" y="0"/>
                  </a:moveTo>
                  <a:cubicBezTo>
                    <a:pt x="52" y="0"/>
                    <a:pt x="6" y="41"/>
                    <a:pt x="12" y="189"/>
                  </a:cubicBezTo>
                  <a:lnTo>
                    <a:pt x="1" y="224"/>
                  </a:lnTo>
                  <a:cubicBezTo>
                    <a:pt x="191" y="224"/>
                    <a:pt x="382" y="213"/>
                    <a:pt x="572" y="213"/>
                  </a:cubicBezTo>
                  <a:lnTo>
                    <a:pt x="572" y="70"/>
                  </a:lnTo>
                  <a:cubicBezTo>
                    <a:pt x="501" y="58"/>
                    <a:pt x="417" y="46"/>
                    <a:pt x="310" y="46"/>
                  </a:cubicBezTo>
                  <a:cubicBezTo>
                    <a:pt x="245" y="29"/>
                    <a:pt x="174" y="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2"/>
            <p:cNvSpPr/>
            <p:nvPr/>
          </p:nvSpPr>
          <p:spPr>
            <a:xfrm>
              <a:off x="6073675" y="2238425"/>
              <a:ext cx="11925" cy="4600"/>
            </a:xfrm>
            <a:custGeom>
              <a:avLst/>
              <a:gdLst/>
              <a:ahLst/>
              <a:cxnLst/>
              <a:rect l="l" t="t" r="r" b="b"/>
              <a:pathLst>
                <a:path w="477" h="184" extrusionOk="0">
                  <a:moveTo>
                    <a:pt x="299" y="1"/>
                  </a:moveTo>
                  <a:cubicBezTo>
                    <a:pt x="256" y="1"/>
                    <a:pt x="214" y="15"/>
                    <a:pt x="179" y="51"/>
                  </a:cubicBezTo>
                  <a:cubicBezTo>
                    <a:pt x="119" y="51"/>
                    <a:pt x="60" y="63"/>
                    <a:pt x="0" y="63"/>
                  </a:cubicBezTo>
                  <a:cubicBezTo>
                    <a:pt x="85" y="148"/>
                    <a:pt x="164" y="184"/>
                    <a:pt x="243" y="184"/>
                  </a:cubicBezTo>
                  <a:cubicBezTo>
                    <a:pt x="319" y="184"/>
                    <a:pt x="395" y="151"/>
                    <a:pt x="476" y="99"/>
                  </a:cubicBezTo>
                  <a:cubicBezTo>
                    <a:pt x="464" y="63"/>
                    <a:pt x="452" y="51"/>
                    <a:pt x="429" y="39"/>
                  </a:cubicBezTo>
                  <a:cubicBezTo>
                    <a:pt x="387" y="15"/>
                    <a:pt x="342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2"/>
            <p:cNvSpPr/>
            <p:nvPr/>
          </p:nvSpPr>
          <p:spPr>
            <a:xfrm>
              <a:off x="6037350" y="2250100"/>
              <a:ext cx="4775" cy="3575"/>
            </a:xfrm>
            <a:custGeom>
              <a:avLst/>
              <a:gdLst/>
              <a:ahLst/>
              <a:cxnLst/>
              <a:rect l="l" t="t" r="r" b="b"/>
              <a:pathLst>
                <a:path w="191" h="143" extrusionOk="0">
                  <a:moveTo>
                    <a:pt x="72" y="1"/>
                  </a:moveTo>
                  <a:cubicBezTo>
                    <a:pt x="36" y="48"/>
                    <a:pt x="24" y="72"/>
                    <a:pt x="0" y="108"/>
                  </a:cubicBezTo>
                  <a:cubicBezTo>
                    <a:pt x="29" y="133"/>
                    <a:pt x="53" y="143"/>
                    <a:pt x="74" y="143"/>
                  </a:cubicBezTo>
                  <a:cubicBezTo>
                    <a:pt x="124" y="143"/>
                    <a:pt x="158" y="87"/>
                    <a:pt x="191" y="37"/>
                  </a:cubicBezTo>
                  <a:cubicBezTo>
                    <a:pt x="143" y="13"/>
                    <a:pt x="96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2"/>
            <p:cNvSpPr/>
            <p:nvPr/>
          </p:nvSpPr>
          <p:spPr>
            <a:xfrm>
              <a:off x="5941500" y="2243700"/>
              <a:ext cx="3600" cy="3150"/>
            </a:xfrm>
            <a:custGeom>
              <a:avLst/>
              <a:gdLst/>
              <a:ahLst/>
              <a:cxnLst/>
              <a:rect l="l" t="t" r="r" b="b"/>
              <a:pathLst>
                <a:path w="144" h="126" extrusionOk="0">
                  <a:moveTo>
                    <a:pt x="72" y="1"/>
                  </a:moveTo>
                  <a:cubicBezTo>
                    <a:pt x="48" y="1"/>
                    <a:pt x="24" y="7"/>
                    <a:pt x="1" y="19"/>
                  </a:cubicBezTo>
                  <a:cubicBezTo>
                    <a:pt x="48" y="54"/>
                    <a:pt x="96" y="90"/>
                    <a:pt x="144" y="126"/>
                  </a:cubicBezTo>
                  <a:lnTo>
                    <a:pt x="144" y="19"/>
                  </a:lnTo>
                  <a:cubicBezTo>
                    <a:pt x="120" y="7"/>
                    <a:pt x="96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2"/>
            <p:cNvSpPr/>
            <p:nvPr/>
          </p:nvSpPr>
          <p:spPr>
            <a:xfrm>
              <a:off x="5812625" y="2239875"/>
              <a:ext cx="3000" cy="1325"/>
            </a:xfrm>
            <a:custGeom>
              <a:avLst/>
              <a:gdLst/>
              <a:ahLst/>
              <a:cxnLst/>
              <a:rect l="l" t="t" r="r" b="b"/>
              <a:pathLst>
                <a:path w="120" h="53" extrusionOk="0">
                  <a:moveTo>
                    <a:pt x="31" y="0"/>
                  </a:moveTo>
                  <a:cubicBezTo>
                    <a:pt x="20" y="0"/>
                    <a:pt x="10" y="2"/>
                    <a:pt x="0" y="5"/>
                  </a:cubicBezTo>
                  <a:cubicBezTo>
                    <a:pt x="12" y="29"/>
                    <a:pt x="24" y="53"/>
                    <a:pt x="24" y="53"/>
                  </a:cubicBezTo>
                  <a:cubicBezTo>
                    <a:pt x="60" y="53"/>
                    <a:pt x="84" y="41"/>
                    <a:pt x="119" y="29"/>
                  </a:cubicBezTo>
                  <a:cubicBezTo>
                    <a:pt x="93" y="1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2"/>
            <p:cNvSpPr/>
            <p:nvPr/>
          </p:nvSpPr>
          <p:spPr>
            <a:xfrm>
              <a:off x="5785850" y="2273600"/>
              <a:ext cx="100325" cy="12750"/>
            </a:xfrm>
            <a:custGeom>
              <a:avLst/>
              <a:gdLst/>
              <a:ahLst/>
              <a:cxnLst/>
              <a:rect l="l" t="t" r="r" b="b"/>
              <a:pathLst>
                <a:path w="4013" h="510" extrusionOk="0">
                  <a:moveTo>
                    <a:pt x="339" y="1"/>
                  </a:moveTo>
                  <a:cubicBezTo>
                    <a:pt x="183" y="1"/>
                    <a:pt x="55" y="57"/>
                    <a:pt x="24" y="240"/>
                  </a:cubicBezTo>
                  <a:cubicBezTo>
                    <a:pt x="0" y="413"/>
                    <a:pt x="100" y="438"/>
                    <a:pt x="230" y="438"/>
                  </a:cubicBezTo>
                  <a:cubicBezTo>
                    <a:pt x="282" y="438"/>
                    <a:pt x="339" y="434"/>
                    <a:pt x="395" y="434"/>
                  </a:cubicBezTo>
                  <a:cubicBezTo>
                    <a:pt x="486" y="434"/>
                    <a:pt x="574" y="444"/>
                    <a:pt x="631" y="502"/>
                  </a:cubicBezTo>
                  <a:cubicBezTo>
                    <a:pt x="926" y="465"/>
                    <a:pt x="1221" y="453"/>
                    <a:pt x="1515" y="453"/>
                  </a:cubicBezTo>
                  <a:cubicBezTo>
                    <a:pt x="2145" y="453"/>
                    <a:pt x="2772" y="510"/>
                    <a:pt x="3398" y="510"/>
                  </a:cubicBezTo>
                  <a:cubicBezTo>
                    <a:pt x="3528" y="510"/>
                    <a:pt x="3657" y="507"/>
                    <a:pt x="3786" y="502"/>
                  </a:cubicBezTo>
                  <a:cubicBezTo>
                    <a:pt x="3881" y="430"/>
                    <a:pt x="4012" y="406"/>
                    <a:pt x="3953" y="216"/>
                  </a:cubicBezTo>
                  <a:lnTo>
                    <a:pt x="3655" y="216"/>
                  </a:lnTo>
                  <a:cubicBezTo>
                    <a:pt x="3583" y="109"/>
                    <a:pt x="3491" y="79"/>
                    <a:pt x="3393" y="79"/>
                  </a:cubicBezTo>
                  <a:cubicBezTo>
                    <a:pt x="3295" y="79"/>
                    <a:pt x="3191" y="109"/>
                    <a:pt x="3095" y="121"/>
                  </a:cubicBezTo>
                  <a:cubicBezTo>
                    <a:pt x="3012" y="204"/>
                    <a:pt x="2893" y="168"/>
                    <a:pt x="2810" y="216"/>
                  </a:cubicBezTo>
                  <a:cubicBezTo>
                    <a:pt x="2736" y="293"/>
                    <a:pt x="2676" y="323"/>
                    <a:pt x="2625" y="323"/>
                  </a:cubicBezTo>
                  <a:cubicBezTo>
                    <a:pt x="2510" y="323"/>
                    <a:pt x="2439" y="175"/>
                    <a:pt x="2357" y="85"/>
                  </a:cubicBezTo>
                  <a:cubicBezTo>
                    <a:pt x="2357" y="85"/>
                    <a:pt x="2345" y="73"/>
                    <a:pt x="2321" y="61"/>
                  </a:cubicBezTo>
                  <a:cubicBezTo>
                    <a:pt x="2311" y="54"/>
                    <a:pt x="2302" y="51"/>
                    <a:pt x="2292" y="51"/>
                  </a:cubicBezTo>
                  <a:cubicBezTo>
                    <a:pt x="2271" y="51"/>
                    <a:pt x="2251" y="68"/>
                    <a:pt x="2226" y="85"/>
                  </a:cubicBezTo>
                  <a:cubicBezTo>
                    <a:pt x="2226" y="97"/>
                    <a:pt x="2202" y="97"/>
                    <a:pt x="2167" y="121"/>
                  </a:cubicBezTo>
                  <a:cubicBezTo>
                    <a:pt x="2161" y="123"/>
                    <a:pt x="2153" y="125"/>
                    <a:pt x="2145" y="125"/>
                  </a:cubicBezTo>
                  <a:cubicBezTo>
                    <a:pt x="2120" y="125"/>
                    <a:pt x="2086" y="112"/>
                    <a:pt x="2059" y="85"/>
                  </a:cubicBezTo>
                  <a:cubicBezTo>
                    <a:pt x="2046" y="58"/>
                    <a:pt x="2025" y="43"/>
                    <a:pt x="1999" y="43"/>
                  </a:cubicBezTo>
                  <a:cubicBezTo>
                    <a:pt x="1978" y="43"/>
                    <a:pt x="1955" y="52"/>
                    <a:pt x="1929" y="73"/>
                  </a:cubicBezTo>
                  <a:lnTo>
                    <a:pt x="1786" y="73"/>
                  </a:lnTo>
                  <a:cubicBezTo>
                    <a:pt x="1593" y="113"/>
                    <a:pt x="1405" y="138"/>
                    <a:pt x="1218" y="138"/>
                  </a:cubicBezTo>
                  <a:cubicBezTo>
                    <a:pt x="1069" y="138"/>
                    <a:pt x="921" y="122"/>
                    <a:pt x="774" y="85"/>
                  </a:cubicBezTo>
                  <a:cubicBezTo>
                    <a:pt x="639" y="46"/>
                    <a:pt x="478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2"/>
            <p:cNvSpPr/>
            <p:nvPr/>
          </p:nvSpPr>
          <p:spPr>
            <a:xfrm>
              <a:off x="5876025" y="2254275"/>
              <a:ext cx="83375" cy="14575"/>
            </a:xfrm>
            <a:custGeom>
              <a:avLst/>
              <a:gdLst/>
              <a:ahLst/>
              <a:cxnLst/>
              <a:rect l="l" t="t" r="r" b="b"/>
              <a:pathLst>
                <a:path w="3335" h="583" extrusionOk="0">
                  <a:moveTo>
                    <a:pt x="532" y="0"/>
                  </a:moveTo>
                  <a:cubicBezTo>
                    <a:pt x="358" y="0"/>
                    <a:pt x="190" y="45"/>
                    <a:pt x="36" y="203"/>
                  </a:cubicBezTo>
                  <a:cubicBezTo>
                    <a:pt x="0" y="262"/>
                    <a:pt x="0" y="346"/>
                    <a:pt x="36" y="405"/>
                  </a:cubicBezTo>
                  <a:cubicBezTo>
                    <a:pt x="776" y="527"/>
                    <a:pt x="1522" y="583"/>
                    <a:pt x="2274" y="583"/>
                  </a:cubicBezTo>
                  <a:cubicBezTo>
                    <a:pt x="2622" y="583"/>
                    <a:pt x="2972" y="571"/>
                    <a:pt x="3322" y="548"/>
                  </a:cubicBezTo>
                  <a:lnTo>
                    <a:pt x="3322" y="501"/>
                  </a:lnTo>
                  <a:lnTo>
                    <a:pt x="3322" y="465"/>
                  </a:lnTo>
                  <a:lnTo>
                    <a:pt x="3334" y="429"/>
                  </a:lnTo>
                  <a:cubicBezTo>
                    <a:pt x="2763" y="12"/>
                    <a:pt x="2024" y="346"/>
                    <a:pt x="1429" y="48"/>
                  </a:cubicBezTo>
                  <a:cubicBezTo>
                    <a:pt x="1360" y="68"/>
                    <a:pt x="1290" y="76"/>
                    <a:pt x="1219" y="76"/>
                  </a:cubicBezTo>
                  <a:cubicBezTo>
                    <a:pt x="994" y="76"/>
                    <a:pt x="758" y="0"/>
                    <a:pt x="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2"/>
            <p:cNvSpPr/>
            <p:nvPr/>
          </p:nvSpPr>
          <p:spPr>
            <a:xfrm>
              <a:off x="5880475" y="2276700"/>
              <a:ext cx="72075" cy="10050"/>
            </a:xfrm>
            <a:custGeom>
              <a:avLst/>
              <a:gdLst/>
              <a:ahLst/>
              <a:cxnLst/>
              <a:rect l="l" t="t" r="r" b="b"/>
              <a:pathLst>
                <a:path w="2883" h="402" extrusionOk="0">
                  <a:moveTo>
                    <a:pt x="1010" y="1"/>
                  </a:moveTo>
                  <a:cubicBezTo>
                    <a:pt x="720" y="1"/>
                    <a:pt x="432" y="77"/>
                    <a:pt x="144" y="127"/>
                  </a:cubicBezTo>
                  <a:cubicBezTo>
                    <a:pt x="96" y="199"/>
                    <a:pt x="49" y="294"/>
                    <a:pt x="1" y="378"/>
                  </a:cubicBezTo>
                  <a:cubicBezTo>
                    <a:pt x="953" y="378"/>
                    <a:pt x="1906" y="378"/>
                    <a:pt x="2882" y="401"/>
                  </a:cubicBezTo>
                  <a:cubicBezTo>
                    <a:pt x="2829" y="173"/>
                    <a:pt x="2713" y="126"/>
                    <a:pt x="2581" y="126"/>
                  </a:cubicBezTo>
                  <a:cubicBezTo>
                    <a:pt x="2488" y="126"/>
                    <a:pt x="2388" y="149"/>
                    <a:pt x="2295" y="149"/>
                  </a:cubicBezTo>
                  <a:cubicBezTo>
                    <a:pt x="2250" y="149"/>
                    <a:pt x="2207" y="143"/>
                    <a:pt x="2168" y="127"/>
                  </a:cubicBezTo>
                  <a:cubicBezTo>
                    <a:pt x="2120" y="127"/>
                    <a:pt x="2061" y="116"/>
                    <a:pt x="2013" y="116"/>
                  </a:cubicBezTo>
                  <a:cubicBezTo>
                    <a:pt x="2006" y="115"/>
                    <a:pt x="1999" y="115"/>
                    <a:pt x="1992" y="115"/>
                  </a:cubicBezTo>
                  <a:cubicBezTo>
                    <a:pt x="1898" y="115"/>
                    <a:pt x="1803" y="165"/>
                    <a:pt x="1709" y="165"/>
                  </a:cubicBezTo>
                  <a:cubicBezTo>
                    <a:pt x="1667" y="165"/>
                    <a:pt x="1626" y="155"/>
                    <a:pt x="1584" y="127"/>
                  </a:cubicBezTo>
                  <a:cubicBezTo>
                    <a:pt x="1391" y="33"/>
                    <a:pt x="1200" y="1"/>
                    <a:pt x="1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2"/>
            <p:cNvSpPr/>
            <p:nvPr/>
          </p:nvSpPr>
          <p:spPr>
            <a:xfrm>
              <a:off x="5816500" y="2251925"/>
              <a:ext cx="54775" cy="14750"/>
            </a:xfrm>
            <a:custGeom>
              <a:avLst/>
              <a:gdLst/>
              <a:ahLst/>
              <a:cxnLst/>
              <a:rect l="l" t="t" r="r" b="b"/>
              <a:pathLst>
                <a:path w="2191" h="590" extrusionOk="0">
                  <a:moveTo>
                    <a:pt x="1345" y="1"/>
                  </a:moveTo>
                  <a:cubicBezTo>
                    <a:pt x="1189" y="1"/>
                    <a:pt x="1030" y="31"/>
                    <a:pt x="869" y="95"/>
                  </a:cubicBezTo>
                  <a:cubicBezTo>
                    <a:pt x="782" y="150"/>
                    <a:pt x="686" y="160"/>
                    <a:pt x="587" y="160"/>
                  </a:cubicBezTo>
                  <a:cubicBezTo>
                    <a:pt x="524" y="160"/>
                    <a:pt x="460" y="156"/>
                    <a:pt x="397" y="156"/>
                  </a:cubicBezTo>
                  <a:cubicBezTo>
                    <a:pt x="304" y="156"/>
                    <a:pt x="214" y="166"/>
                    <a:pt x="131" y="214"/>
                  </a:cubicBezTo>
                  <a:cubicBezTo>
                    <a:pt x="95" y="321"/>
                    <a:pt x="48" y="404"/>
                    <a:pt x="0" y="499"/>
                  </a:cubicBezTo>
                  <a:cubicBezTo>
                    <a:pt x="58" y="563"/>
                    <a:pt x="124" y="587"/>
                    <a:pt x="193" y="587"/>
                  </a:cubicBezTo>
                  <a:cubicBezTo>
                    <a:pt x="267" y="587"/>
                    <a:pt x="343" y="560"/>
                    <a:pt x="417" y="523"/>
                  </a:cubicBezTo>
                  <a:cubicBezTo>
                    <a:pt x="572" y="535"/>
                    <a:pt x="703" y="535"/>
                    <a:pt x="845" y="535"/>
                  </a:cubicBezTo>
                  <a:cubicBezTo>
                    <a:pt x="897" y="567"/>
                    <a:pt x="952" y="589"/>
                    <a:pt x="1005" y="589"/>
                  </a:cubicBezTo>
                  <a:cubicBezTo>
                    <a:pt x="1050" y="589"/>
                    <a:pt x="1093" y="573"/>
                    <a:pt x="1131" y="535"/>
                  </a:cubicBezTo>
                  <a:lnTo>
                    <a:pt x="1417" y="535"/>
                  </a:lnTo>
                  <a:cubicBezTo>
                    <a:pt x="1655" y="523"/>
                    <a:pt x="1893" y="523"/>
                    <a:pt x="2143" y="499"/>
                  </a:cubicBezTo>
                  <a:cubicBezTo>
                    <a:pt x="2191" y="440"/>
                    <a:pt x="2191" y="356"/>
                    <a:pt x="2143" y="285"/>
                  </a:cubicBezTo>
                  <a:cubicBezTo>
                    <a:pt x="1898" y="101"/>
                    <a:pt x="1627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2"/>
            <p:cNvSpPr/>
            <p:nvPr/>
          </p:nvSpPr>
          <p:spPr>
            <a:xfrm>
              <a:off x="5934650" y="2276450"/>
              <a:ext cx="30400" cy="9700"/>
            </a:xfrm>
            <a:custGeom>
              <a:avLst/>
              <a:gdLst/>
              <a:ahLst/>
              <a:cxnLst/>
              <a:rect l="l" t="t" r="r" b="b"/>
              <a:pathLst>
                <a:path w="1216" h="388" extrusionOk="0">
                  <a:moveTo>
                    <a:pt x="410" y="0"/>
                  </a:moveTo>
                  <a:cubicBezTo>
                    <a:pt x="270" y="0"/>
                    <a:pt x="133" y="39"/>
                    <a:pt x="1" y="126"/>
                  </a:cubicBezTo>
                  <a:cubicBezTo>
                    <a:pt x="179" y="376"/>
                    <a:pt x="537" y="137"/>
                    <a:pt x="715" y="388"/>
                  </a:cubicBezTo>
                  <a:lnTo>
                    <a:pt x="1144" y="388"/>
                  </a:lnTo>
                  <a:cubicBezTo>
                    <a:pt x="1215" y="126"/>
                    <a:pt x="930" y="245"/>
                    <a:pt x="858" y="126"/>
                  </a:cubicBezTo>
                  <a:cubicBezTo>
                    <a:pt x="710" y="45"/>
                    <a:pt x="559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2"/>
            <p:cNvSpPr/>
            <p:nvPr/>
          </p:nvSpPr>
          <p:spPr>
            <a:xfrm>
              <a:off x="5956100" y="2279575"/>
              <a:ext cx="29475" cy="7800"/>
            </a:xfrm>
            <a:custGeom>
              <a:avLst/>
              <a:gdLst/>
              <a:ahLst/>
              <a:cxnLst/>
              <a:rect l="l" t="t" r="r" b="b"/>
              <a:pathLst>
                <a:path w="1179" h="312" extrusionOk="0">
                  <a:moveTo>
                    <a:pt x="0" y="1"/>
                  </a:moveTo>
                  <a:cubicBezTo>
                    <a:pt x="95" y="84"/>
                    <a:pt x="191" y="179"/>
                    <a:pt x="286" y="263"/>
                  </a:cubicBezTo>
                  <a:cubicBezTo>
                    <a:pt x="419" y="301"/>
                    <a:pt x="550" y="312"/>
                    <a:pt x="682" y="312"/>
                  </a:cubicBezTo>
                  <a:cubicBezTo>
                    <a:pt x="832" y="312"/>
                    <a:pt x="984" y="298"/>
                    <a:pt x="1143" y="298"/>
                  </a:cubicBezTo>
                  <a:lnTo>
                    <a:pt x="1143" y="239"/>
                  </a:lnTo>
                  <a:cubicBezTo>
                    <a:pt x="1179" y="96"/>
                    <a:pt x="1095" y="48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2"/>
            <p:cNvSpPr/>
            <p:nvPr/>
          </p:nvSpPr>
          <p:spPr>
            <a:xfrm>
              <a:off x="5920075" y="2276900"/>
              <a:ext cx="10750" cy="5900"/>
            </a:xfrm>
            <a:custGeom>
              <a:avLst/>
              <a:gdLst/>
              <a:ahLst/>
              <a:cxnLst/>
              <a:rect l="l" t="t" r="r" b="b"/>
              <a:pathLst>
                <a:path w="430" h="236" extrusionOk="0">
                  <a:moveTo>
                    <a:pt x="251" y="0"/>
                  </a:moveTo>
                  <a:cubicBezTo>
                    <a:pt x="167" y="0"/>
                    <a:pt x="84" y="52"/>
                    <a:pt x="0" y="108"/>
                  </a:cubicBezTo>
                  <a:cubicBezTo>
                    <a:pt x="72" y="191"/>
                    <a:pt x="146" y="236"/>
                    <a:pt x="219" y="236"/>
                  </a:cubicBezTo>
                  <a:cubicBezTo>
                    <a:pt x="292" y="236"/>
                    <a:pt x="364" y="191"/>
                    <a:pt x="429" y="96"/>
                  </a:cubicBezTo>
                  <a:cubicBezTo>
                    <a:pt x="370" y="26"/>
                    <a:pt x="310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2"/>
            <p:cNvSpPr/>
            <p:nvPr/>
          </p:nvSpPr>
          <p:spPr>
            <a:xfrm>
              <a:off x="5981100" y="2278650"/>
              <a:ext cx="11625" cy="7100"/>
            </a:xfrm>
            <a:custGeom>
              <a:avLst/>
              <a:gdLst/>
              <a:ahLst/>
              <a:cxnLst/>
              <a:rect l="l" t="t" r="r" b="b"/>
              <a:pathLst>
                <a:path w="465" h="284" extrusionOk="0">
                  <a:moveTo>
                    <a:pt x="192" y="1"/>
                  </a:moveTo>
                  <a:cubicBezTo>
                    <a:pt x="132" y="1"/>
                    <a:pt x="69" y="15"/>
                    <a:pt x="0" y="38"/>
                  </a:cubicBezTo>
                  <a:cubicBezTo>
                    <a:pt x="48" y="109"/>
                    <a:pt x="84" y="204"/>
                    <a:pt x="131" y="276"/>
                  </a:cubicBezTo>
                  <a:cubicBezTo>
                    <a:pt x="159" y="281"/>
                    <a:pt x="187" y="284"/>
                    <a:pt x="214" y="284"/>
                  </a:cubicBezTo>
                  <a:cubicBezTo>
                    <a:pt x="312" y="284"/>
                    <a:pt x="399" y="245"/>
                    <a:pt x="465" y="133"/>
                  </a:cubicBezTo>
                  <a:cubicBezTo>
                    <a:pt x="376" y="37"/>
                    <a:pt x="288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2"/>
            <p:cNvSpPr/>
            <p:nvPr/>
          </p:nvSpPr>
          <p:spPr>
            <a:xfrm>
              <a:off x="5981100" y="2265000"/>
              <a:ext cx="13700" cy="7100"/>
            </a:xfrm>
            <a:custGeom>
              <a:avLst/>
              <a:gdLst/>
              <a:ahLst/>
              <a:cxnLst/>
              <a:rect l="l" t="t" r="r" b="b"/>
              <a:pathLst>
                <a:path w="548" h="284" extrusionOk="0">
                  <a:moveTo>
                    <a:pt x="131" y="0"/>
                  </a:moveTo>
                  <a:lnTo>
                    <a:pt x="131" y="0"/>
                  </a:lnTo>
                  <a:cubicBezTo>
                    <a:pt x="0" y="131"/>
                    <a:pt x="12" y="238"/>
                    <a:pt x="191" y="274"/>
                  </a:cubicBezTo>
                  <a:cubicBezTo>
                    <a:pt x="224" y="280"/>
                    <a:pt x="259" y="284"/>
                    <a:pt x="293" y="284"/>
                  </a:cubicBezTo>
                  <a:cubicBezTo>
                    <a:pt x="391" y="284"/>
                    <a:pt x="486" y="252"/>
                    <a:pt x="548" y="155"/>
                  </a:cubicBezTo>
                  <a:cubicBezTo>
                    <a:pt x="405" y="131"/>
                    <a:pt x="238" y="155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2"/>
            <p:cNvSpPr/>
            <p:nvPr/>
          </p:nvSpPr>
          <p:spPr>
            <a:xfrm>
              <a:off x="5855775" y="2276125"/>
              <a:ext cx="6875" cy="5150"/>
            </a:xfrm>
            <a:custGeom>
              <a:avLst/>
              <a:gdLst/>
              <a:ahLst/>
              <a:cxnLst/>
              <a:rect l="l" t="t" r="r" b="b"/>
              <a:pathLst>
                <a:path w="275" h="206" extrusionOk="0">
                  <a:moveTo>
                    <a:pt x="138" y="0"/>
                  </a:moveTo>
                  <a:cubicBezTo>
                    <a:pt x="73" y="0"/>
                    <a:pt x="23" y="35"/>
                    <a:pt x="1" y="139"/>
                  </a:cubicBezTo>
                  <a:cubicBezTo>
                    <a:pt x="61" y="163"/>
                    <a:pt x="128" y="206"/>
                    <a:pt x="181" y="206"/>
                  </a:cubicBezTo>
                  <a:cubicBezTo>
                    <a:pt x="231" y="206"/>
                    <a:pt x="269" y="166"/>
                    <a:pt x="275" y="31"/>
                  </a:cubicBezTo>
                  <a:cubicBezTo>
                    <a:pt x="225" y="13"/>
                    <a:pt x="179" y="0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2"/>
            <p:cNvSpPr/>
            <p:nvPr/>
          </p:nvSpPr>
          <p:spPr>
            <a:xfrm>
              <a:off x="5869775" y="2259975"/>
              <a:ext cx="7150" cy="4750"/>
            </a:xfrm>
            <a:custGeom>
              <a:avLst/>
              <a:gdLst/>
              <a:ahLst/>
              <a:cxnLst/>
              <a:rect l="l" t="t" r="r" b="b"/>
              <a:pathLst>
                <a:path w="286" h="190" extrusionOk="0">
                  <a:moveTo>
                    <a:pt x="134" y="0"/>
                  </a:moveTo>
                  <a:cubicBezTo>
                    <a:pt x="87" y="0"/>
                    <a:pt x="41" y="24"/>
                    <a:pt x="0" y="70"/>
                  </a:cubicBezTo>
                  <a:lnTo>
                    <a:pt x="0" y="189"/>
                  </a:lnTo>
                  <a:cubicBezTo>
                    <a:pt x="96" y="189"/>
                    <a:pt x="191" y="189"/>
                    <a:pt x="286" y="177"/>
                  </a:cubicBezTo>
                  <a:lnTo>
                    <a:pt x="286" y="130"/>
                  </a:lnTo>
                  <a:lnTo>
                    <a:pt x="286" y="82"/>
                  </a:lnTo>
                  <a:cubicBezTo>
                    <a:pt x="237" y="27"/>
                    <a:pt x="185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2"/>
            <p:cNvSpPr/>
            <p:nvPr/>
          </p:nvSpPr>
          <p:spPr>
            <a:xfrm>
              <a:off x="6099850" y="2289700"/>
              <a:ext cx="24725" cy="8050"/>
            </a:xfrm>
            <a:custGeom>
              <a:avLst/>
              <a:gdLst/>
              <a:ahLst/>
              <a:cxnLst/>
              <a:rect l="l" t="t" r="r" b="b"/>
              <a:pathLst>
                <a:path w="989" h="322" extrusionOk="0">
                  <a:moveTo>
                    <a:pt x="132" y="24"/>
                  </a:moveTo>
                  <a:cubicBezTo>
                    <a:pt x="84" y="96"/>
                    <a:pt x="37" y="191"/>
                    <a:pt x="1" y="262"/>
                  </a:cubicBezTo>
                  <a:cubicBezTo>
                    <a:pt x="215" y="274"/>
                    <a:pt x="453" y="310"/>
                    <a:pt x="679" y="322"/>
                  </a:cubicBezTo>
                  <a:cubicBezTo>
                    <a:pt x="799" y="298"/>
                    <a:pt x="918" y="274"/>
                    <a:pt x="989" y="179"/>
                  </a:cubicBezTo>
                  <a:cubicBezTo>
                    <a:pt x="727" y="0"/>
                    <a:pt x="418" y="60"/>
                    <a:pt x="132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2"/>
            <p:cNvSpPr/>
            <p:nvPr/>
          </p:nvSpPr>
          <p:spPr>
            <a:xfrm>
              <a:off x="6031400" y="2286725"/>
              <a:ext cx="9850" cy="3900"/>
            </a:xfrm>
            <a:custGeom>
              <a:avLst/>
              <a:gdLst/>
              <a:ahLst/>
              <a:cxnLst/>
              <a:rect l="l" t="t" r="r" b="b"/>
              <a:pathLst>
                <a:path w="394" h="156" extrusionOk="0">
                  <a:moveTo>
                    <a:pt x="239" y="1"/>
                  </a:moveTo>
                  <a:cubicBezTo>
                    <a:pt x="147" y="1"/>
                    <a:pt x="62" y="24"/>
                    <a:pt x="0" y="131"/>
                  </a:cubicBezTo>
                  <a:cubicBezTo>
                    <a:pt x="24" y="155"/>
                    <a:pt x="60" y="155"/>
                    <a:pt x="96" y="155"/>
                  </a:cubicBezTo>
                  <a:cubicBezTo>
                    <a:pt x="215" y="131"/>
                    <a:pt x="334" y="131"/>
                    <a:pt x="393" y="12"/>
                  </a:cubicBezTo>
                  <a:cubicBezTo>
                    <a:pt x="342" y="8"/>
                    <a:pt x="290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2"/>
            <p:cNvSpPr/>
            <p:nvPr/>
          </p:nvSpPr>
          <p:spPr>
            <a:xfrm>
              <a:off x="6060275" y="2287025"/>
              <a:ext cx="2400" cy="2700"/>
            </a:xfrm>
            <a:custGeom>
              <a:avLst/>
              <a:gdLst/>
              <a:ahLst/>
              <a:cxnLst/>
              <a:rect l="l" t="t" r="r" b="b"/>
              <a:pathLst>
                <a:path w="96" h="108" extrusionOk="0">
                  <a:moveTo>
                    <a:pt x="96" y="0"/>
                  </a:moveTo>
                  <a:lnTo>
                    <a:pt x="96" y="0"/>
                  </a:lnTo>
                  <a:cubicBezTo>
                    <a:pt x="60" y="24"/>
                    <a:pt x="36" y="72"/>
                    <a:pt x="0" y="107"/>
                  </a:cubicBezTo>
                  <a:cubicBezTo>
                    <a:pt x="48" y="84"/>
                    <a:pt x="96" y="72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2"/>
            <p:cNvSpPr/>
            <p:nvPr/>
          </p:nvSpPr>
          <p:spPr>
            <a:xfrm>
              <a:off x="5966500" y="3042775"/>
              <a:ext cx="68800" cy="21450"/>
            </a:xfrm>
            <a:custGeom>
              <a:avLst/>
              <a:gdLst/>
              <a:ahLst/>
              <a:cxnLst/>
              <a:rect l="l" t="t" r="r" b="b"/>
              <a:pathLst>
                <a:path w="2752" h="858" extrusionOk="0">
                  <a:moveTo>
                    <a:pt x="179" y="0"/>
                  </a:moveTo>
                  <a:lnTo>
                    <a:pt x="179" y="0"/>
                  </a:lnTo>
                  <a:cubicBezTo>
                    <a:pt x="167" y="298"/>
                    <a:pt x="1" y="607"/>
                    <a:pt x="310" y="857"/>
                  </a:cubicBezTo>
                  <a:cubicBezTo>
                    <a:pt x="257" y="590"/>
                    <a:pt x="338" y="447"/>
                    <a:pt x="580" y="447"/>
                  </a:cubicBezTo>
                  <a:cubicBezTo>
                    <a:pt x="607" y="447"/>
                    <a:pt x="636" y="449"/>
                    <a:pt x="668" y="453"/>
                  </a:cubicBezTo>
                  <a:cubicBezTo>
                    <a:pt x="1133" y="519"/>
                    <a:pt x="1599" y="631"/>
                    <a:pt x="2071" y="631"/>
                  </a:cubicBezTo>
                  <a:cubicBezTo>
                    <a:pt x="2190" y="631"/>
                    <a:pt x="2310" y="624"/>
                    <a:pt x="2430" y="607"/>
                  </a:cubicBezTo>
                  <a:cubicBezTo>
                    <a:pt x="2513" y="500"/>
                    <a:pt x="2692" y="560"/>
                    <a:pt x="2751" y="429"/>
                  </a:cubicBezTo>
                  <a:cubicBezTo>
                    <a:pt x="2739" y="393"/>
                    <a:pt x="2739" y="357"/>
                    <a:pt x="2727" y="310"/>
                  </a:cubicBezTo>
                  <a:cubicBezTo>
                    <a:pt x="2700" y="309"/>
                    <a:pt x="2673" y="309"/>
                    <a:pt x="2646" y="309"/>
                  </a:cubicBezTo>
                  <a:cubicBezTo>
                    <a:pt x="2478" y="309"/>
                    <a:pt x="2308" y="321"/>
                    <a:pt x="2138" y="321"/>
                  </a:cubicBezTo>
                  <a:cubicBezTo>
                    <a:pt x="1898" y="321"/>
                    <a:pt x="1658" y="296"/>
                    <a:pt x="1430" y="179"/>
                  </a:cubicBezTo>
                  <a:cubicBezTo>
                    <a:pt x="1398" y="180"/>
                    <a:pt x="1367" y="180"/>
                    <a:pt x="1336" y="180"/>
                  </a:cubicBezTo>
                  <a:cubicBezTo>
                    <a:pt x="941" y="180"/>
                    <a:pt x="555" y="111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2"/>
            <p:cNvSpPr/>
            <p:nvPr/>
          </p:nvSpPr>
          <p:spPr>
            <a:xfrm>
              <a:off x="6042400" y="3053950"/>
              <a:ext cx="68500" cy="16525"/>
            </a:xfrm>
            <a:custGeom>
              <a:avLst/>
              <a:gdLst/>
              <a:ahLst/>
              <a:cxnLst/>
              <a:rect l="l" t="t" r="r" b="b"/>
              <a:pathLst>
                <a:path w="2740" h="661" extrusionOk="0">
                  <a:moveTo>
                    <a:pt x="208" y="0"/>
                  </a:moveTo>
                  <a:cubicBezTo>
                    <a:pt x="183" y="0"/>
                    <a:pt x="157" y="2"/>
                    <a:pt x="132" y="6"/>
                  </a:cubicBezTo>
                  <a:cubicBezTo>
                    <a:pt x="1" y="101"/>
                    <a:pt x="441" y="232"/>
                    <a:pt x="108" y="303"/>
                  </a:cubicBezTo>
                  <a:cubicBezTo>
                    <a:pt x="953" y="577"/>
                    <a:pt x="1846" y="601"/>
                    <a:pt x="2739" y="660"/>
                  </a:cubicBezTo>
                  <a:cubicBezTo>
                    <a:pt x="2632" y="577"/>
                    <a:pt x="2537" y="494"/>
                    <a:pt x="2430" y="422"/>
                  </a:cubicBezTo>
                  <a:cubicBezTo>
                    <a:pt x="2370" y="398"/>
                    <a:pt x="2323" y="351"/>
                    <a:pt x="2263" y="303"/>
                  </a:cubicBezTo>
                  <a:cubicBezTo>
                    <a:pt x="2099" y="329"/>
                    <a:pt x="1931" y="354"/>
                    <a:pt x="1765" y="354"/>
                  </a:cubicBezTo>
                  <a:cubicBezTo>
                    <a:pt x="1545" y="354"/>
                    <a:pt x="1329" y="310"/>
                    <a:pt x="1132" y="160"/>
                  </a:cubicBezTo>
                  <a:cubicBezTo>
                    <a:pt x="1013" y="137"/>
                    <a:pt x="906" y="113"/>
                    <a:pt x="834" y="29"/>
                  </a:cubicBezTo>
                  <a:cubicBezTo>
                    <a:pt x="777" y="52"/>
                    <a:pt x="720" y="61"/>
                    <a:pt x="663" y="61"/>
                  </a:cubicBezTo>
                  <a:cubicBezTo>
                    <a:pt x="511" y="61"/>
                    <a:pt x="361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2"/>
            <p:cNvSpPr/>
            <p:nvPr/>
          </p:nvSpPr>
          <p:spPr>
            <a:xfrm>
              <a:off x="6027225" y="3053475"/>
              <a:ext cx="28300" cy="8075"/>
            </a:xfrm>
            <a:custGeom>
              <a:avLst/>
              <a:gdLst/>
              <a:ahLst/>
              <a:cxnLst/>
              <a:rect l="l" t="t" r="r" b="b"/>
              <a:pathLst>
                <a:path w="1132" h="323" extrusionOk="0">
                  <a:moveTo>
                    <a:pt x="322" y="1"/>
                  </a:moveTo>
                  <a:cubicBezTo>
                    <a:pt x="191" y="25"/>
                    <a:pt x="60" y="48"/>
                    <a:pt x="1" y="179"/>
                  </a:cubicBezTo>
                  <a:cubicBezTo>
                    <a:pt x="203" y="310"/>
                    <a:pt x="465" y="298"/>
                    <a:pt x="703" y="322"/>
                  </a:cubicBezTo>
                  <a:cubicBezTo>
                    <a:pt x="1132" y="263"/>
                    <a:pt x="739" y="132"/>
                    <a:pt x="727" y="25"/>
                  </a:cubicBezTo>
                  <a:cubicBezTo>
                    <a:pt x="596" y="25"/>
                    <a:pt x="465" y="13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2"/>
            <p:cNvSpPr/>
            <p:nvPr/>
          </p:nvSpPr>
          <p:spPr>
            <a:xfrm>
              <a:off x="5192600" y="2217675"/>
              <a:ext cx="154500" cy="44675"/>
            </a:xfrm>
            <a:custGeom>
              <a:avLst/>
              <a:gdLst/>
              <a:ahLst/>
              <a:cxnLst/>
              <a:rect l="l" t="t" r="r" b="b"/>
              <a:pathLst>
                <a:path w="6180" h="1787" extrusionOk="0">
                  <a:moveTo>
                    <a:pt x="1405" y="1084"/>
                  </a:moveTo>
                  <a:lnTo>
                    <a:pt x="1405" y="1084"/>
                  </a:lnTo>
                  <a:cubicBezTo>
                    <a:pt x="1635" y="1145"/>
                    <a:pt x="1871" y="1201"/>
                    <a:pt x="2114" y="1210"/>
                  </a:cubicBezTo>
                  <a:lnTo>
                    <a:pt x="2114" y="1210"/>
                  </a:lnTo>
                  <a:cubicBezTo>
                    <a:pt x="2093" y="1212"/>
                    <a:pt x="2072" y="1212"/>
                    <a:pt x="2051" y="1212"/>
                  </a:cubicBezTo>
                  <a:cubicBezTo>
                    <a:pt x="1826" y="1212"/>
                    <a:pt x="1620" y="1152"/>
                    <a:pt x="1405" y="1084"/>
                  </a:cubicBezTo>
                  <a:close/>
                  <a:moveTo>
                    <a:pt x="2370" y="1203"/>
                  </a:moveTo>
                  <a:cubicBezTo>
                    <a:pt x="2535" y="1216"/>
                    <a:pt x="2700" y="1220"/>
                    <a:pt x="2867" y="1220"/>
                  </a:cubicBezTo>
                  <a:cubicBezTo>
                    <a:pt x="3177" y="1220"/>
                    <a:pt x="3489" y="1205"/>
                    <a:pt x="3802" y="1204"/>
                  </a:cubicBezTo>
                  <a:lnTo>
                    <a:pt x="3802" y="1204"/>
                  </a:lnTo>
                  <a:cubicBezTo>
                    <a:pt x="3457" y="1207"/>
                    <a:pt x="3114" y="1229"/>
                    <a:pt x="2769" y="1229"/>
                  </a:cubicBezTo>
                  <a:cubicBezTo>
                    <a:pt x="2606" y="1229"/>
                    <a:pt x="2443" y="1224"/>
                    <a:pt x="2279" y="1210"/>
                  </a:cubicBezTo>
                  <a:lnTo>
                    <a:pt x="2279" y="1210"/>
                  </a:lnTo>
                  <a:cubicBezTo>
                    <a:pt x="2309" y="1208"/>
                    <a:pt x="2340" y="1206"/>
                    <a:pt x="2370" y="1203"/>
                  </a:cubicBezTo>
                  <a:close/>
                  <a:moveTo>
                    <a:pt x="4829" y="1234"/>
                  </a:moveTo>
                  <a:lnTo>
                    <a:pt x="4829" y="1234"/>
                  </a:lnTo>
                  <a:cubicBezTo>
                    <a:pt x="4779" y="1247"/>
                    <a:pt x="4733" y="1255"/>
                    <a:pt x="4685" y="1255"/>
                  </a:cubicBezTo>
                  <a:cubicBezTo>
                    <a:pt x="4664" y="1255"/>
                    <a:pt x="4642" y="1253"/>
                    <a:pt x="4620" y="1250"/>
                  </a:cubicBezTo>
                  <a:lnTo>
                    <a:pt x="4620" y="1250"/>
                  </a:lnTo>
                  <a:cubicBezTo>
                    <a:pt x="4634" y="1252"/>
                    <a:pt x="4648" y="1253"/>
                    <a:pt x="4662" y="1253"/>
                  </a:cubicBezTo>
                  <a:cubicBezTo>
                    <a:pt x="4715" y="1253"/>
                    <a:pt x="4771" y="1242"/>
                    <a:pt x="4829" y="1234"/>
                  </a:cubicBezTo>
                  <a:close/>
                  <a:moveTo>
                    <a:pt x="1489" y="0"/>
                  </a:moveTo>
                  <a:cubicBezTo>
                    <a:pt x="1358" y="0"/>
                    <a:pt x="1203" y="0"/>
                    <a:pt x="1060" y="12"/>
                  </a:cubicBezTo>
                  <a:cubicBezTo>
                    <a:pt x="953" y="36"/>
                    <a:pt x="846" y="48"/>
                    <a:pt x="751" y="95"/>
                  </a:cubicBezTo>
                  <a:cubicBezTo>
                    <a:pt x="655" y="131"/>
                    <a:pt x="572" y="191"/>
                    <a:pt x="513" y="286"/>
                  </a:cubicBezTo>
                  <a:cubicBezTo>
                    <a:pt x="370" y="476"/>
                    <a:pt x="286" y="691"/>
                    <a:pt x="179" y="893"/>
                  </a:cubicBezTo>
                  <a:cubicBezTo>
                    <a:pt x="96" y="1119"/>
                    <a:pt x="1" y="1345"/>
                    <a:pt x="251" y="1524"/>
                  </a:cubicBezTo>
                  <a:cubicBezTo>
                    <a:pt x="310" y="1548"/>
                    <a:pt x="370" y="1584"/>
                    <a:pt x="429" y="1596"/>
                  </a:cubicBezTo>
                  <a:cubicBezTo>
                    <a:pt x="489" y="1596"/>
                    <a:pt x="572" y="1607"/>
                    <a:pt x="632" y="1607"/>
                  </a:cubicBezTo>
                  <a:cubicBezTo>
                    <a:pt x="894" y="1607"/>
                    <a:pt x="1167" y="1655"/>
                    <a:pt x="1417" y="1726"/>
                  </a:cubicBezTo>
                  <a:cubicBezTo>
                    <a:pt x="1489" y="1750"/>
                    <a:pt x="1548" y="1762"/>
                    <a:pt x="1620" y="1774"/>
                  </a:cubicBezTo>
                  <a:cubicBezTo>
                    <a:pt x="1679" y="1786"/>
                    <a:pt x="1763" y="1786"/>
                    <a:pt x="1834" y="1786"/>
                  </a:cubicBezTo>
                  <a:cubicBezTo>
                    <a:pt x="1864" y="1785"/>
                    <a:pt x="1895" y="1784"/>
                    <a:pt x="1927" y="1784"/>
                  </a:cubicBezTo>
                  <a:cubicBezTo>
                    <a:pt x="1964" y="1784"/>
                    <a:pt x="2001" y="1785"/>
                    <a:pt x="2038" y="1785"/>
                  </a:cubicBezTo>
                  <a:cubicBezTo>
                    <a:pt x="2229" y="1785"/>
                    <a:pt x="2420" y="1770"/>
                    <a:pt x="2560" y="1596"/>
                  </a:cubicBezTo>
                  <a:cubicBezTo>
                    <a:pt x="2683" y="1487"/>
                    <a:pt x="2817" y="1463"/>
                    <a:pt x="2952" y="1463"/>
                  </a:cubicBezTo>
                  <a:cubicBezTo>
                    <a:pt x="3053" y="1463"/>
                    <a:pt x="3154" y="1476"/>
                    <a:pt x="3251" y="1476"/>
                  </a:cubicBezTo>
                  <a:cubicBezTo>
                    <a:pt x="4025" y="1465"/>
                    <a:pt x="4811" y="1465"/>
                    <a:pt x="5596" y="1453"/>
                  </a:cubicBezTo>
                  <a:cubicBezTo>
                    <a:pt x="5556" y="1368"/>
                    <a:pt x="5505" y="1311"/>
                    <a:pt x="5449" y="1274"/>
                  </a:cubicBezTo>
                  <a:lnTo>
                    <a:pt x="5449" y="1274"/>
                  </a:lnTo>
                  <a:cubicBezTo>
                    <a:pt x="5499" y="1278"/>
                    <a:pt x="5549" y="1281"/>
                    <a:pt x="5599" y="1281"/>
                  </a:cubicBezTo>
                  <a:cubicBezTo>
                    <a:pt x="5793" y="1281"/>
                    <a:pt x="5985" y="1239"/>
                    <a:pt x="6168" y="1084"/>
                  </a:cubicBezTo>
                  <a:cubicBezTo>
                    <a:pt x="6180" y="1012"/>
                    <a:pt x="6168" y="953"/>
                    <a:pt x="6120" y="893"/>
                  </a:cubicBezTo>
                  <a:cubicBezTo>
                    <a:pt x="5424" y="648"/>
                    <a:pt x="4718" y="593"/>
                    <a:pt x="4016" y="593"/>
                  </a:cubicBezTo>
                  <a:cubicBezTo>
                    <a:pt x="3445" y="593"/>
                    <a:pt x="2877" y="629"/>
                    <a:pt x="2320" y="629"/>
                  </a:cubicBezTo>
                  <a:cubicBezTo>
                    <a:pt x="2097" y="629"/>
                    <a:pt x="1875" y="624"/>
                    <a:pt x="1656" y="607"/>
                  </a:cubicBezTo>
                  <a:cubicBezTo>
                    <a:pt x="1679" y="595"/>
                    <a:pt x="1798" y="572"/>
                    <a:pt x="1917" y="572"/>
                  </a:cubicBezTo>
                  <a:cubicBezTo>
                    <a:pt x="1935" y="573"/>
                    <a:pt x="1953" y="574"/>
                    <a:pt x="1971" y="574"/>
                  </a:cubicBezTo>
                  <a:cubicBezTo>
                    <a:pt x="2041" y="574"/>
                    <a:pt x="2111" y="563"/>
                    <a:pt x="2181" y="563"/>
                  </a:cubicBezTo>
                  <a:cubicBezTo>
                    <a:pt x="2212" y="563"/>
                    <a:pt x="2243" y="565"/>
                    <a:pt x="2275" y="572"/>
                  </a:cubicBezTo>
                  <a:lnTo>
                    <a:pt x="2441" y="572"/>
                  </a:lnTo>
                  <a:cubicBezTo>
                    <a:pt x="2501" y="560"/>
                    <a:pt x="2560" y="560"/>
                    <a:pt x="2620" y="560"/>
                  </a:cubicBezTo>
                  <a:cubicBezTo>
                    <a:pt x="2679" y="560"/>
                    <a:pt x="2739" y="560"/>
                    <a:pt x="2799" y="548"/>
                  </a:cubicBezTo>
                  <a:cubicBezTo>
                    <a:pt x="2858" y="524"/>
                    <a:pt x="2918" y="488"/>
                    <a:pt x="2965" y="453"/>
                  </a:cubicBezTo>
                  <a:cubicBezTo>
                    <a:pt x="3049" y="310"/>
                    <a:pt x="3084" y="191"/>
                    <a:pt x="2918" y="95"/>
                  </a:cubicBezTo>
                  <a:cubicBezTo>
                    <a:pt x="2787" y="36"/>
                    <a:pt x="2632" y="0"/>
                    <a:pt x="2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2"/>
            <p:cNvSpPr/>
            <p:nvPr/>
          </p:nvSpPr>
          <p:spPr>
            <a:xfrm>
              <a:off x="5208675" y="2182925"/>
              <a:ext cx="290825" cy="18000"/>
            </a:xfrm>
            <a:custGeom>
              <a:avLst/>
              <a:gdLst/>
              <a:ahLst/>
              <a:cxnLst/>
              <a:rect l="l" t="t" r="r" b="b"/>
              <a:pathLst>
                <a:path w="11633" h="720" extrusionOk="0">
                  <a:moveTo>
                    <a:pt x="9015" y="0"/>
                  </a:moveTo>
                  <a:cubicBezTo>
                    <a:pt x="8860" y="0"/>
                    <a:pt x="8701" y="25"/>
                    <a:pt x="8546" y="25"/>
                  </a:cubicBezTo>
                  <a:cubicBezTo>
                    <a:pt x="8483" y="25"/>
                    <a:pt x="8420" y="20"/>
                    <a:pt x="8359" y="9"/>
                  </a:cubicBezTo>
                  <a:cubicBezTo>
                    <a:pt x="8323" y="21"/>
                    <a:pt x="8299" y="57"/>
                    <a:pt x="8299" y="104"/>
                  </a:cubicBezTo>
                  <a:cubicBezTo>
                    <a:pt x="8323" y="140"/>
                    <a:pt x="8335" y="188"/>
                    <a:pt x="8347" y="223"/>
                  </a:cubicBezTo>
                  <a:cubicBezTo>
                    <a:pt x="8275" y="188"/>
                    <a:pt x="8204" y="164"/>
                    <a:pt x="8121" y="164"/>
                  </a:cubicBezTo>
                  <a:cubicBezTo>
                    <a:pt x="8092" y="164"/>
                    <a:pt x="8063" y="165"/>
                    <a:pt x="8034" y="165"/>
                  </a:cubicBezTo>
                  <a:cubicBezTo>
                    <a:pt x="7629" y="165"/>
                    <a:pt x="7225" y="100"/>
                    <a:pt x="6820" y="100"/>
                  </a:cubicBezTo>
                  <a:cubicBezTo>
                    <a:pt x="6765" y="100"/>
                    <a:pt x="6711" y="102"/>
                    <a:pt x="6656" y="104"/>
                  </a:cubicBezTo>
                  <a:lnTo>
                    <a:pt x="1036" y="104"/>
                  </a:lnTo>
                  <a:cubicBezTo>
                    <a:pt x="997" y="107"/>
                    <a:pt x="958" y="108"/>
                    <a:pt x="918" y="108"/>
                  </a:cubicBezTo>
                  <a:cubicBezTo>
                    <a:pt x="819" y="108"/>
                    <a:pt x="719" y="102"/>
                    <a:pt x="619" y="102"/>
                  </a:cubicBezTo>
                  <a:cubicBezTo>
                    <a:pt x="415" y="102"/>
                    <a:pt x="213" y="127"/>
                    <a:pt x="36" y="283"/>
                  </a:cubicBezTo>
                  <a:cubicBezTo>
                    <a:pt x="0" y="342"/>
                    <a:pt x="0" y="414"/>
                    <a:pt x="36" y="473"/>
                  </a:cubicBezTo>
                  <a:cubicBezTo>
                    <a:pt x="227" y="592"/>
                    <a:pt x="417" y="592"/>
                    <a:pt x="608" y="604"/>
                  </a:cubicBezTo>
                  <a:lnTo>
                    <a:pt x="786" y="652"/>
                  </a:lnTo>
                  <a:cubicBezTo>
                    <a:pt x="835" y="666"/>
                    <a:pt x="888" y="672"/>
                    <a:pt x="940" y="672"/>
                  </a:cubicBezTo>
                  <a:cubicBezTo>
                    <a:pt x="977" y="672"/>
                    <a:pt x="1014" y="669"/>
                    <a:pt x="1048" y="664"/>
                  </a:cubicBezTo>
                  <a:cubicBezTo>
                    <a:pt x="1143" y="652"/>
                    <a:pt x="1227" y="652"/>
                    <a:pt x="1322" y="652"/>
                  </a:cubicBezTo>
                  <a:cubicBezTo>
                    <a:pt x="1394" y="652"/>
                    <a:pt x="1453" y="652"/>
                    <a:pt x="1513" y="640"/>
                  </a:cubicBezTo>
                  <a:cubicBezTo>
                    <a:pt x="1685" y="616"/>
                    <a:pt x="1858" y="610"/>
                    <a:pt x="2029" y="610"/>
                  </a:cubicBezTo>
                  <a:cubicBezTo>
                    <a:pt x="2200" y="610"/>
                    <a:pt x="2370" y="616"/>
                    <a:pt x="2537" y="616"/>
                  </a:cubicBezTo>
                  <a:cubicBezTo>
                    <a:pt x="2620" y="616"/>
                    <a:pt x="2691" y="616"/>
                    <a:pt x="2763" y="604"/>
                  </a:cubicBezTo>
                  <a:cubicBezTo>
                    <a:pt x="2851" y="591"/>
                    <a:pt x="2939" y="586"/>
                    <a:pt x="3028" y="586"/>
                  </a:cubicBezTo>
                  <a:cubicBezTo>
                    <a:pt x="3276" y="586"/>
                    <a:pt x="3526" y="625"/>
                    <a:pt x="3775" y="625"/>
                  </a:cubicBezTo>
                  <a:cubicBezTo>
                    <a:pt x="3906" y="625"/>
                    <a:pt x="4037" y="614"/>
                    <a:pt x="4168" y="580"/>
                  </a:cubicBezTo>
                  <a:lnTo>
                    <a:pt x="5001" y="580"/>
                  </a:lnTo>
                  <a:cubicBezTo>
                    <a:pt x="5085" y="582"/>
                    <a:pt x="5169" y="583"/>
                    <a:pt x="5252" y="583"/>
                  </a:cubicBezTo>
                  <a:cubicBezTo>
                    <a:pt x="5464" y="583"/>
                    <a:pt x="5674" y="579"/>
                    <a:pt x="5885" y="579"/>
                  </a:cubicBezTo>
                  <a:cubicBezTo>
                    <a:pt x="6109" y="579"/>
                    <a:pt x="6334" y="584"/>
                    <a:pt x="6561" y="604"/>
                  </a:cubicBezTo>
                  <a:cubicBezTo>
                    <a:pt x="6666" y="589"/>
                    <a:pt x="6762" y="574"/>
                    <a:pt x="6861" y="574"/>
                  </a:cubicBezTo>
                  <a:cubicBezTo>
                    <a:pt x="6918" y="574"/>
                    <a:pt x="6976" y="579"/>
                    <a:pt x="7037" y="592"/>
                  </a:cubicBezTo>
                  <a:cubicBezTo>
                    <a:pt x="7109" y="604"/>
                    <a:pt x="7204" y="616"/>
                    <a:pt x="7275" y="616"/>
                  </a:cubicBezTo>
                  <a:cubicBezTo>
                    <a:pt x="7442" y="616"/>
                    <a:pt x="7609" y="616"/>
                    <a:pt x="7751" y="676"/>
                  </a:cubicBezTo>
                  <a:cubicBezTo>
                    <a:pt x="7994" y="708"/>
                    <a:pt x="8234" y="719"/>
                    <a:pt x="8473" y="719"/>
                  </a:cubicBezTo>
                  <a:cubicBezTo>
                    <a:pt x="8680" y="719"/>
                    <a:pt x="8887" y="711"/>
                    <a:pt x="9097" y="700"/>
                  </a:cubicBezTo>
                  <a:cubicBezTo>
                    <a:pt x="9171" y="694"/>
                    <a:pt x="9246" y="691"/>
                    <a:pt x="9322" y="691"/>
                  </a:cubicBezTo>
                  <a:cubicBezTo>
                    <a:pt x="9581" y="691"/>
                    <a:pt x="9845" y="718"/>
                    <a:pt x="10108" y="718"/>
                  </a:cubicBezTo>
                  <a:cubicBezTo>
                    <a:pt x="10393" y="718"/>
                    <a:pt x="10677" y="687"/>
                    <a:pt x="10954" y="557"/>
                  </a:cubicBezTo>
                  <a:cubicBezTo>
                    <a:pt x="11085" y="295"/>
                    <a:pt x="11454" y="545"/>
                    <a:pt x="11633" y="247"/>
                  </a:cubicBezTo>
                  <a:cubicBezTo>
                    <a:pt x="11413" y="247"/>
                    <a:pt x="11198" y="272"/>
                    <a:pt x="10992" y="272"/>
                  </a:cubicBezTo>
                  <a:cubicBezTo>
                    <a:pt x="10775" y="272"/>
                    <a:pt x="10566" y="244"/>
                    <a:pt x="10371" y="128"/>
                  </a:cubicBezTo>
                  <a:cubicBezTo>
                    <a:pt x="10323" y="189"/>
                    <a:pt x="10271" y="216"/>
                    <a:pt x="10220" y="216"/>
                  </a:cubicBezTo>
                  <a:cubicBezTo>
                    <a:pt x="10182" y="216"/>
                    <a:pt x="10144" y="201"/>
                    <a:pt x="10109" y="176"/>
                  </a:cubicBezTo>
                  <a:cubicBezTo>
                    <a:pt x="9906" y="176"/>
                    <a:pt x="9704" y="164"/>
                    <a:pt x="9514" y="164"/>
                  </a:cubicBezTo>
                  <a:cubicBezTo>
                    <a:pt x="9360" y="31"/>
                    <a:pt x="9190" y="0"/>
                    <a:pt x="9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2"/>
            <p:cNvSpPr/>
            <p:nvPr/>
          </p:nvSpPr>
          <p:spPr>
            <a:xfrm>
              <a:off x="5323575" y="2282850"/>
              <a:ext cx="162550" cy="21125"/>
            </a:xfrm>
            <a:custGeom>
              <a:avLst/>
              <a:gdLst/>
              <a:ahLst/>
              <a:cxnLst/>
              <a:rect l="l" t="t" r="r" b="b"/>
              <a:pathLst>
                <a:path w="6502" h="845" extrusionOk="0">
                  <a:moveTo>
                    <a:pt x="346" y="1"/>
                  </a:moveTo>
                  <a:cubicBezTo>
                    <a:pt x="250" y="108"/>
                    <a:pt x="60" y="36"/>
                    <a:pt x="0" y="179"/>
                  </a:cubicBezTo>
                  <a:cubicBezTo>
                    <a:pt x="36" y="215"/>
                    <a:pt x="48" y="239"/>
                    <a:pt x="72" y="274"/>
                  </a:cubicBezTo>
                  <a:cubicBezTo>
                    <a:pt x="215" y="274"/>
                    <a:pt x="346" y="286"/>
                    <a:pt x="477" y="298"/>
                  </a:cubicBezTo>
                  <a:cubicBezTo>
                    <a:pt x="548" y="358"/>
                    <a:pt x="643" y="358"/>
                    <a:pt x="727" y="393"/>
                  </a:cubicBezTo>
                  <a:cubicBezTo>
                    <a:pt x="804" y="370"/>
                    <a:pt x="877" y="352"/>
                    <a:pt x="951" y="352"/>
                  </a:cubicBezTo>
                  <a:cubicBezTo>
                    <a:pt x="990" y="352"/>
                    <a:pt x="1030" y="357"/>
                    <a:pt x="1072" y="370"/>
                  </a:cubicBezTo>
                  <a:cubicBezTo>
                    <a:pt x="1119" y="405"/>
                    <a:pt x="1179" y="429"/>
                    <a:pt x="1215" y="465"/>
                  </a:cubicBezTo>
                  <a:cubicBezTo>
                    <a:pt x="1270" y="461"/>
                    <a:pt x="1326" y="460"/>
                    <a:pt x="1381" y="460"/>
                  </a:cubicBezTo>
                  <a:cubicBezTo>
                    <a:pt x="1905" y="460"/>
                    <a:pt x="2411" y="600"/>
                    <a:pt x="2917" y="643"/>
                  </a:cubicBezTo>
                  <a:lnTo>
                    <a:pt x="3072" y="643"/>
                  </a:lnTo>
                  <a:cubicBezTo>
                    <a:pt x="3163" y="683"/>
                    <a:pt x="3261" y="692"/>
                    <a:pt x="3362" y="692"/>
                  </a:cubicBezTo>
                  <a:cubicBezTo>
                    <a:pt x="3450" y="692"/>
                    <a:pt x="3540" y="685"/>
                    <a:pt x="3629" y="685"/>
                  </a:cubicBezTo>
                  <a:cubicBezTo>
                    <a:pt x="3744" y="685"/>
                    <a:pt x="3858" y="697"/>
                    <a:pt x="3965" y="751"/>
                  </a:cubicBezTo>
                  <a:cubicBezTo>
                    <a:pt x="3977" y="733"/>
                    <a:pt x="3995" y="724"/>
                    <a:pt x="4013" y="724"/>
                  </a:cubicBezTo>
                  <a:cubicBezTo>
                    <a:pt x="4031" y="724"/>
                    <a:pt x="4048" y="733"/>
                    <a:pt x="4060" y="751"/>
                  </a:cubicBezTo>
                  <a:cubicBezTo>
                    <a:pt x="4214" y="813"/>
                    <a:pt x="4367" y="829"/>
                    <a:pt x="4521" y="829"/>
                  </a:cubicBezTo>
                  <a:cubicBezTo>
                    <a:pt x="4684" y="829"/>
                    <a:pt x="4848" y="811"/>
                    <a:pt x="5014" y="811"/>
                  </a:cubicBezTo>
                  <a:cubicBezTo>
                    <a:pt x="5081" y="811"/>
                    <a:pt x="5148" y="814"/>
                    <a:pt x="5215" y="822"/>
                  </a:cubicBezTo>
                  <a:cubicBezTo>
                    <a:pt x="5283" y="803"/>
                    <a:pt x="5353" y="796"/>
                    <a:pt x="5424" y="796"/>
                  </a:cubicBezTo>
                  <a:cubicBezTo>
                    <a:pt x="5611" y="796"/>
                    <a:pt x="5804" y="845"/>
                    <a:pt x="5988" y="845"/>
                  </a:cubicBezTo>
                  <a:cubicBezTo>
                    <a:pt x="6171" y="845"/>
                    <a:pt x="6347" y="797"/>
                    <a:pt x="6501" y="608"/>
                  </a:cubicBezTo>
                  <a:cubicBezTo>
                    <a:pt x="5727" y="417"/>
                    <a:pt x="4941" y="465"/>
                    <a:pt x="4167" y="370"/>
                  </a:cubicBezTo>
                  <a:cubicBezTo>
                    <a:pt x="2882" y="227"/>
                    <a:pt x="1620" y="120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2"/>
            <p:cNvSpPr/>
            <p:nvPr/>
          </p:nvSpPr>
          <p:spPr>
            <a:xfrm>
              <a:off x="5728975" y="2151875"/>
              <a:ext cx="119600" cy="16400"/>
            </a:xfrm>
            <a:custGeom>
              <a:avLst/>
              <a:gdLst/>
              <a:ahLst/>
              <a:cxnLst/>
              <a:rect l="l" t="t" r="r" b="b"/>
              <a:pathLst>
                <a:path w="4784" h="656" extrusionOk="0">
                  <a:moveTo>
                    <a:pt x="2627" y="12"/>
                  </a:moveTo>
                  <a:cubicBezTo>
                    <a:pt x="2378" y="12"/>
                    <a:pt x="2126" y="39"/>
                    <a:pt x="1876" y="39"/>
                  </a:cubicBezTo>
                  <a:cubicBezTo>
                    <a:pt x="1782" y="39"/>
                    <a:pt x="1689" y="35"/>
                    <a:pt x="1596" y="25"/>
                  </a:cubicBezTo>
                  <a:lnTo>
                    <a:pt x="870" y="25"/>
                  </a:lnTo>
                  <a:cubicBezTo>
                    <a:pt x="608" y="48"/>
                    <a:pt x="322" y="1"/>
                    <a:pt x="84" y="167"/>
                  </a:cubicBezTo>
                  <a:cubicBezTo>
                    <a:pt x="0" y="412"/>
                    <a:pt x="101" y="437"/>
                    <a:pt x="224" y="437"/>
                  </a:cubicBezTo>
                  <a:cubicBezTo>
                    <a:pt x="257" y="437"/>
                    <a:pt x="291" y="436"/>
                    <a:pt x="324" y="436"/>
                  </a:cubicBezTo>
                  <a:cubicBezTo>
                    <a:pt x="397" y="436"/>
                    <a:pt x="462" y="444"/>
                    <a:pt x="489" y="501"/>
                  </a:cubicBezTo>
                  <a:cubicBezTo>
                    <a:pt x="1060" y="584"/>
                    <a:pt x="1644" y="477"/>
                    <a:pt x="2215" y="644"/>
                  </a:cubicBezTo>
                  <a:cubicBezTo>
                    <a:pt x="2965" y="644"/>
                    <a:pt x="3739" y="656"/>
                    <a:pt x="4501" y="656"/>
                  </a:cubicBezTo>
                  <a:cubicBezTo>
                    <a:pt x="4573" y="584"/>
                    <a:pt x="4751" y="596"/>
                    <a:pt x="4775" y="477"/>
                  </a:cubicBezTo>
                  <a:cubicBezTo>
                    <a:pt x="4784" y="315"/>
                    <a:pt x="4688" y="299"/>
                    <a:pt x="4589" y="299"/>
                  </a:cubicBezTo>
                  <a:cubicBezTo>
                    <a:pt x="4566" y="299"/>
                    <a:pt x="4544" y="300"/>
                    <a:pt x="4522" y="300"/>
                  </a:cubicBezTo>
                  <a:cubicBezTo>
                    <a:pt x="4507" y="300"/>
                    <a:pt x="4491" y="300"/>
                    <a:pt x="4477" y="298"/>
                  </a:cubicBezTo>
                  <a:cubicBezTo>
                    <a:pt x="4438" y="296"/>
                    <a:pt x="4399" y="294"/>
                    <a:pt x="4359" y="294"/>
                  </a:cubicBezTo>
                  <a:cubicBezTo>
                    <a:pt x="4232" y="294"/>
                    <a:pt x="4105" y="310"/>
                    <a:pt x="3977" y="346"/>
                  </a:cubicBezTo>
                  <a:lnTo>
                    <a:pt x="3489" y="215"/>
                  </a:lnTo>
                  <a:cubicBezTo>
                    <a:pt x="3214" y="50"/>
                    <a:pt x="2923" y="12"/>
                    <a:pt x="2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2"/>
            <p:cNvSpPr/>
            <p:nvPr/>
          </p:nvSpPr>
          <p:spPr>
            <a:xfrm>
              <a:off x="5548300" y="2304325"/>
              <a:ext cx="117600" cy="17550"/>
            </a:xfrm>
            <a:custGeom>
              <a:avLst/>
              <a:gdLst/>
              <a:ahLst/>
              <a:cxnLst/>
              <a:rect l="l" t="t" r="r" b="b"/>
              <a:pathLst>
                <a:path w="4704" h="702" extrusionOk="0">
                  <a:moveTo>
                    <a:pt x="289" y="0"/>
                  </a:moveTo>
                  <a:cubicBezTo>
                    <a:pt x="225" y="0"/>
                    <a:pt x="160" y="4"/>
                    <a:pt x="96" y="11"/>
                  </a:cubicBezTo>
                  <a:cubicBezTo>
                    <a:pt x="1" y="165"/>
                    <a:pt x="167" y="201"/>
                    <a:pt x="239" y="285"/>
                  </a:cubicBezTo>
                  <a:cubicBezTo>
                    <a:pt x="453" y="332"/>
                    <a:pt x="655" y="404"/>
                    <a:pt x="870" y="427"/>
                  </a:cubicBezTo>
                  <a:cubicBezTo>
                    <a:pt x="2084" y="523"/>
                    <a:pt x="3322" y="618"/>
                    <a:pt x="4537" y="701"/>
                  </a:cubicBezTo>
                  <a:cubicBezTo>
                    <a:pt x="4703" y="630"/>
                    <a:pt x="4084" y="427"/>
                    <a:pt x="4584" y="404"/>
                  </a:cubicBezTo>
                  <a:cubicBezTo>
                    <a:pt x="4383" y="293"/>
                    <a:pt x="4164" y="284"/>
                    <a:pt x="3943" y="284"/>
                  </a:cubicBezTo>
                  <a:cubicBezTo>
                    <a:pt x="3903" y="284"/>
                    <a:pt x="3863" y="285"/>
                    <a:pt x="3822" y="285"/>
                  </a:cubicBezTo>
                  <a:cubicBezTo>
                    <a:pt x="2989" y="285"/>
                    <a:pt x="2179" y="189"/>
                    <a:pt x="1358" y="130"/>
                  </a:cubicBezTo>
                  <a:cubicBezTo>
                    <a:pt x="1004" y="99"/>
                    <a:pt x="650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2"/>
            <p:cNvSpPr/>
            <p:nvPr/>
          </p:nvSpPr>
          <p:spPr>
            <a:xfrm>
              <a:off x="5381625" y="2193550"/>
              <a:ext cx="131275" cy="14175"/>
            </a:xfrm>
            <a:custGeom>
              <a:avLst/>
              <a:gdLst/>
              <a:ahLst/>
              <a:cxnLst/>
              <a:rect l="l" t="t" r="r" b="b"/>
              <a:pathLst>
                <a:path w="5251" h="567" extrusionOk="0">
                  <a:moveTo>
                    <a:pt x="774" y="1"/>
                  </a:moveTo>
                  <a:cubicBezTo>
                    <a:pt x="631" y="96"/>
                    <a:pt x="452" y="48"/>
                    <a:pt x="310" y="96"/>
                  </a:cubicBezTo>
                  <a:cubicBezTo>
                    <a:pt x="191" y="132"/>
                    <a:pt x="60" y="144"/>
                    <a:pt x="0" y="298"/>
                  </a:cubicBezTo>
                  <a:cubicBezTo>
                    <a:pt x="131" y="417"/>
                    <a:pt x="310" y="370"/>
                    <a:pt x="464" y="417"/>
                  </a:cubicBezTo>
                  <a:cubicBezTo>
                    <a:pt x="524" y="429"/>
                    <a:pt x="572" y="429"/>
                    <a:pt x="607" y="429"/>
                  </a:cubicBezTo>
                  <a:cubicBezTo>
                    <a:pt x="700" y="485"/>
                    <a:pt x="798" y="508"/>
                    <a:pt x="898" y="508"/>
                  </a:cubicBezTo>
                  <a:cubicBezTo>
                    <a:pt x="992" y="508"/>
                    <a:pt x="1087" y="488"/>
                    <a:pt x="1179" y="453"/>
                  </a:cubicBezTo>
                  <a:cubicBezTo>
                    <a:pt x="1579" y="444"/>
                    <a:pt x="1977" y="437"/>
                    <a:pt x="2375" y="437"/>
                  </a:cubicBezTo>
                  <a:cubicBezTo>
                    <a:pt x="3043" y="437"/>
                    <a:pt x="3710" y="457"/>
                    <a:pt x="4382" y="525"/>
                  </a:cubicBezTo>
                  <a:cubicBezTo>
                    <a:pt x="4512" y="536"/>
                    <a:pt x="4652" y="566"/>
                    <a:pt x="4791" y="566"/>
                  </a:cubicBezTo>
                  <a:cubicBezTo>
                    <a:pt x="4929" y="566"/>
                    <a:pt x="5066" y="536"/>
                    <a:pt x="5191" y="429"/>
                  </a:cubicBezTo>
                  <a:cubicBezTo>
                    <a:pt x="5251" y="405"/>
                    <a:pt x="5251" y="358"/>
                    <a:pt x="5239" y="298"/>
                  </a:cubicBezTo>
                  <a:cubicBezTo>
                    <a:pt x="5191" y="251"/>
                    <a:pt x="5155" y="227"/>
                    <a:pt x="5096" y="227"/>
                  </a:cubicBezTo>
                  <a:cubicBezTo>
                    <a:pt x="5056" y="242"/>
                    <a:pt x="5018" y="248"/>
                    <a:pt x="4981" y="248"/>
                  </a:cubicBezTo>
                  <a:cubicBezTo>
                    <a:pt x="4929" y="248"/>
                    <a:pt x="4877" y="236"/>
                    <a:pt x="4822" y="215"/>
                  </a:cubicBezTo>
                  <a:cubicBezTo>
                    <a:pt x="4751" y="215"/>
                    <a:pt x="4684" y="204"/>
                    <a:pt x="4617" y="204"/>
                  </a:cubicBezTo>
                  <a:cubicBezTo>
                    <a:pt x="4583" y="204"/>
                    <a:pt x="4548" y="207"/>
                    <a:pt x="4512" y="215"/>
                  </a:cubicBezTo>
                  <a:cubicBezTo>
                    <a:pt x="4477" y="251"/>
                    <a:pt x="4441" y="286"/>
                    <a:pt x="4403" y="286"/>
                  </a:cubicBezTo>
                  <a:cubicBezTo>
                    <a:pt x="4378" y="286"/>
                    <a:pt x="4351" y="270"/>
                    <a:pt x="4322" y="227"/>
                  </a:cubicBezTo>
                  <a:cubicBezTo>
                    <a:pt x="4227" y="191"/>
                    <a:pt x="4108" y="215"/>
                    <a:pt x="4036" y="132"/>
                  </a:cubicBezTo>
                  <a:cubicBezTo>
                    <a:pt x="3334" y="120"/>
                    <a:pt x="2643" y="120"/>
                    <a:pt x="1965" y="108"/>
                  </a:cubicBezTo>
                  <a:cubicBezTo>
                    <a:pt x="1776" y="108"/>
                    <a:pt x="1587" y="126"/>
                    <a:pt x="1400" y="126"/>
                  </a:cubicBezTo>
                  <a:cubicBezTo>
                    <a:pt x="1187" y="126"/>
                    <a:pt x="977" y="102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2"/>
            <p:cNvSpPr/>
            <p:nvPr/>
          </p:nvSpPr>
          <p:spPr>
            <a:xfrm>
              <a:off x="5381325" y="2268275"/>
              <a:ext cx="119375" cy="11250"/>
            </a:xfrm>
            <a:custGeom>
              <a:avLst/>
              <a:gdLst/>
              <a:ahLst/>
              <a:cxnLst/>
              <a:rect l="l" t="t" r="r" b="b"/>
              <a:pathLst>
                <a:path w="4775" h="450" extrusionOk="0">
                  <a:moveTo>
                    <a:pt x="881" y="0"/>
                  </a:moveTo>
                  <a:cubicBezTo>
                    <a:pt x="786" y="0"/>
                    <a:pt x="679" y="24"/>
                    <a:pt x="595" y="24"/>
                  </a:cubicBezTo>
                  <a:cubicBezTo>
                    <a:pt x="532" y="44"/>
                    <a:pt x="463" y="45"/>
                    <a:pt x="393" y="45"/>
                  </a:cubicBezTo>
                  <a:cubicBezTo>
                    <a:pt x="383" y="45"/>
                    <a:pt x="372" y="45"/>
                    <a:pt x="361" y="45"/>
                  </a:cubicBezTo>
                  <a:cubicBezTo>
                    <a:pt x="232" y="45"/>
                    <a:pt x="103" y="50"/>
                    <a:pt x="0" y="167"/>
                  </a:cubicBezTo>
                  <a:cubicBezTo>
                    <a:pt x="83" y="203"/>
                    <a:pt x="167" y="274"/>
                    <a:pt x="250" y="274"/>
                  </a:cubicBezTo>
                  <a:cubicBezTo>
                    <a:pt x="1500" y="298"/>
                    <a:pt x="2762" y="345"/>
                    <a:pt x="4013" y="417"/>
                  </a:cubicBezTo>
                  <a:cubicBezTo>
                    <a:pt x="4130" y="428"/>
                    <a:pt x="4256" y="450"/>
                    <a:pt x="4380" y="450"/>
                  </a:cubicBezTo>
                  <a:cubicBezTo>
                    <a:pt x="4519" y="450"/>
                    <a:pt x="4655" y="422"/>
                    <a:pt x="4775" y="322"/>
                  </a:cubicBezTo>
                  <a:cubicBezTo>
                    <a:pt x="4763" y="286"/>
                    <a:pt x="4739" y="274"/>
                    <a:pt x="4727" y="238"/>
                  </a:cubicBezTo>
                  <a:cubicBezTo>
                    <a:pt x="4655" y="226"/>
                    <a:pt x="4548" y="238"/>
                    <a:pt x="4489" y="167"/>
                  </a:cubicBezTo>
                  <a:cubicBezTo>
                    <a:pt x="4429" y="167"/>
                    <a:pt x="4394" y="155"/>
                    <a:pt x="4346" y="155"/>
                  </a:cubicBezTo>
                  <a:cubicBezTo>
                    <a:pt x="4227" y="36"/>
                    <a:pt x="4096" y="36"/>
                    <a:pt x="3941" y="24"/>
                  </a:cubicBezTo>
                  <a:cubicBezTo>
                    <a:pt x="3060" y="24"/>
                    <a:pt x="2191" y="0"/>
                    <a:pt x="1310" y="0"/>
                  </a:cubicBezTo>
                  <a:cubicBezTo>
                    <a:pt x="1250" y="83"/>
                    <a:pt x="1155" y="83"/>
                    <a:pt x="1084" y="83"/>
                  </a:cubicBezTo>
                  <a:cubicBezTo>
                    <a:pt x="1012" y="83"/>
                    <a:pt x="941" y="60"/>
                    <a:pt x="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2"/>
            <p:cNvSpPr/>
            <p:nvPr/>
          </p:nvSpPr>
          <p:spPr>
            <a:xfrm>
              <a:off x="5566450" y="2147725"/>
              <a:ext cx="161350" cy="15150"/>
            </a:xfrm>
            <a:custGeom>
              <a:avLst/>
              <a:gdLst/>
              <a:ahLst/>
              <a:cxnLst/>
              <a:rect l="l" t="t" r="r" b="b"/>
              <a:pathLst>
                <a:path w="6454" h="606" extrusionOk="0">
                  <a:moveTo>
                    <a:pt x="179" y="0"/>
                  </a:moveTo>
                  <a:cubicBezTo>
                    <a:pt x="108" y="24"/>
                    <a:pt x="48" y="83"/>
                    <a:pt x="25" y="155"/>
                  </a:cubicBezTo>
                  <a:cubicBezTo>
                    <a:pt x="1" y="417"/>
                    <a:pt x="203" y="417"/>
                    <a:pt x="394" y="441"/>
                  </a:cubicBezTo>
                  <a:cubicBezTo>
                    <a:pt x="413" y="441"/>
                    <a:pt x="432" y="442"/>
                    <a:pt x="451" y="442"/>
                  </a:cubicBezTo>
                  <a:cubicBezTo>
                    <a:pt x="614" y="442"/>
                    <a:pt x="786" y="418"/>
                    <a:pt x="956" y="418"/>
                  </a:cubicBezTo>
                  <a:cubicBezTo>
                    <a:pt x="1093" y="418"/>
                    <a:pt x="1229" y="433"/>
                    <a:pt x="1358" y="488"/>
                  </a:cubicBezTo>
                  <a:lnTo>
                    <a:pt x="1513" y="488"/>
                  </a:lnTo>
                  <a:cubicBezTo>
                    <a:pt x="1513" y="476"/>
                    <a:pt x="1525" y="476"/>
                    <a:pt x="1549" y="464"/>
                  </a:cubicBezTo>
                  <a:cubicBezTo>
                    <a:pt x="1584" y="464"/>
                    <a:pt x="1608" y="476"/>
                    <a:pt x="1644" y="512"/>
                  </a:cubicBezTo>
                  <a:cubicBezTo>
                    <a:pt x="1715" y="524"/>
                    <a:pt x="1811" y="524"/>
                    <a:pt x="1882" y="536"/>
                  </a:cubicBezTo>
                  <a:cubicBezTo>
                    <a:pt x="1944" y="561"/>
                    <a:pt x="2006" y="579"/>
                    <a:pt x="2067" y="579"/>
                  </a:cubicBezTo>
                  <a:cubicBezTo>
                    <a:pt x="2122" y="579"/>
                    <a:pt x="2176" y="564"/>
                    <a:pt x="2227" y="524"/>
                  </a:cubicBezTo>
                  <a:cubicBezTo>
                    <a:pt x="2227" y="512"/>
                    <a:pt x="2239" y="512"/>
                    <a:pt x="2263" y="488"/>
                  </a:cubicBezTo>
                  <a:cubicBezTo>
                    <a:pt x="2271" y="485"/>
                    <a:pt x="2279" y="484"/>
                    <a:pt x="2287" y="484"/>
                  </a:cubicBezTo>
                  <a:cubicBezTo>
                    <a:pt x="2311" y="484"/>
                    <a:pt x="2331" y="500"/>
                    <a:pt x="2358" y="536"/>
                  </a:cubicBezTo>
                  <a:cubicBezTo>
                    <a:pt x="2484" y="587"/>
                    <a:pt x="2610" y="606"/>
                    <a:pt x="2736" y="606"/>
                  </a:cubicBezTo>
                  <a:cubicBezTo>
                    <a:pt x="2872" y="606"/>
                    <a:pt x="3008" y="584"/>
                    <a:pt x="3144" y="560"/>
                  </a:cubicBezTo>
                  <a:lnTo>
                    <a:pt x="3192" y="560"/>
                  </a:lnTo>
                  <a:cubicBezTo>
                    <a:pt x="3543" y="595"/>
                    <a:pt x="3893" y="606"/>
                    <a:pt x="4243" y="606"/>
                  </a:cubicBezTo>
                  <a:cubicBezTo>
                    <a:pt x="4765" y="606"/>
                    <a:pt x="5287" y="582"/>
                    <a:pt x="5815" y="582"/>
                  </a:cubicBezTo>
                  <a:cubicBezTo>
                    <a:pt x="5881" y="582"/>
                    <a:pt x="5947" y="583"/>
                    <a:pt x="6013" y="584"/>
                  </a:cubicBezTo>
                  <a:cubicBezTo>
                    <a:pt x="6028" y="582"/>
                    <a:pt x="6043" y="582"/>
                    <a:pt x="6058" y="582"/>
                  </a:cubicBezTo>
                  <a:cubicBezTo>
                    <a:pt x="6107" y="582"/>
                    <a:pt x="6156" y="586"/>
                    <a:pt x="6203" y="586"/>
                  </a:cubicBezTo>
                  <a:cubicBezTo>
                    <a:pt x="6303" y="586"/>
                    <a:pt x="6395" y="566"/>
                    <a:pt x="6454" y="441"/>
                  </a:cubicBezTo>
                  <a:cubicBezTo>
                    <a:pt x="6240" y="107"/>
                    <a:pt x="5918" y="226"/>
                    <a:pt x="5632" y="179"/>
                  </a:cubicBezTo>
                  <a:cubicBezTo>
                    <a:pt x="5525" y="179"/>
                    <a:pt x="5418" y="167"/>
                    <a:pt x="5323" y="155"/>
                  </a:cubicBezTo>
                  <a:cubicBezTo>
                    <a:pt x="5275" y="155"/>
                    <a:pt x="5240" y="143"/>
                    <a:pt x="5216" y="143"/>
                  </a:cubicBezTo>
                  <a:cubicBezTo>
                    <a:pt x="5156" y="143"/>
                    <a:pt x="5085" y="143"/>
                    <a:pt x="5025" y="155"/>
                  </a:cubicBezTo>
                  <a:cubicBezTo>
                    <a:pt x="4942" y="178"/>
                    <a:pt x="4857" y="187"/>
                    <a:pt x="4773" y="187"/>
                  </a:cubicBezTo>
                  <a:cubicBezTo>
                    <a:pt x="4639" y="187"/>
                    <a:pt x="4506" y="165"/>
                    <a:pt x="4382" y="143"/>
                  </a:cubicBezTo>
                  <a:cubicBezTo>
                    <a:pt x="4347" y="131"/>
                    <a:pt x="4314" y="125"/>
                    <a:pt x="4283" y="125"/>
                  </a:cubicBezTo>
                  <a:cubicBezTo>
                    <a:pt x="4251" y="125"/>
                    <a:pt x="4222" y="131"/>
                    <a:pt x="4192" y="143"/>
                  </a:cubicBezTo>
                  <a:cubicBezTo>
                    <a:pt x="4011" y="180"/>
                    <a:pt x="3834" y="198"/>
                    <a:pt x="3658" y="198"/>
                  </a:cubicBezTo>
                  <a:cubicBezTo>
                    <a:pt x="3498" y="198"/>
                    <a:pt x="3339" y="183"/>
                    <a:pt x="3180" y="155"/>
                  </a:cubicBezTo>
                  <a:cubicBezTo>
                    <a:pt x="3120" y="143"/>
                    <a:pt x="3061" y="143"/>
                    <a:pt x="3001" y="143"/>
                  </a:cubicBezTo>
                  <a:cubicBezTo>
                    <a:pt x="2906" y="143"/>
                    <a:pt x="2799" y="155"/>
                    <a:pt x="2715" y="155"/>
                  </a:cubicBezTo>
                  <a:cubicBezTo>
                    <a:pt x="2584" y="143"/>
                    <a:pt x="2465" y="95"/>
                    <a:pt x="2323" y="60"/>
                  </a:cubicBezTo>
                  <a:cubicBezTo>
                    <a:pt x="2117" y="27"/>
                    <a:pt x="1916" y="19"/>
                    <a:pt x="1714" y="19"/>
                  </a:cubicBezTo>
                  <a:cubicBezTo>
                    <a:pt x="1553" y="19"/>
                    <a:pt x="1391" y="24"/>
                    <a:pt x="1227" y="24"/>
                  </a:cubicBezTo>
                  <a:cubicBezTo>
                    <a:pt x="1131" y="27"/>
                    <a:pt x="1037" y="29"/>
                    <a:pt x="942" y="29"/>
                  </a:cubicBezTo>
                  <a:cubicBezTo>
                    <a:pt x="685" y="29"/>
                    <a:pt x="432" y="18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2"/>
            <p:cNvSpPr/>
            <p:nvPr/>
          </p:nvSpPr>
          <p:spPr>
            <a:xfrm>
              <a:off x="5300950" y="2261150"/>
              <a:ext cx="95275" cy="11400"/>
            </a:xfrm>
            <a:custGeom>
              <a:avLst/>
              <a:gdLst/>
              <a:ahLst/>
              <a:cxnLst/>
              <a:rect l="l" t="t" r="r" b="b"/>
              <a:pathLst>
                <a:path w="3811" h="456" extrusionOk="0">
                  <a:moveTo>
                    <a:pt x="364" y="1"/>
                  </a:moveTo>
                  <a:cubicBezTo>
                    <a:pt x="221" y="1"/>
                    <a:pt x="87" y="70"/>
                    <a:pt x="0" y="273"/>
                  </a:cubicBezTo>
                  <a:cubicBezTo>
                    <a:pt x="913" y="422"/>
                    <a:pt x="1801" y="455"/>
                    <a:pt x="2685" y="455"/>
                  </a:cubicBezTo>
                  <a:cubicBezTo>
                    <a:pt x="2862" y="455"/>
                    <a:pt x="3038" y="454"/>
                    <a:pt x="3215" y="452"/>
                  </a:cubicBezTo>
                  <a:cubicBezTo>
                    <a:pt x="3261" y="440"/>
                    <a:pt x="3310" y="438"/>
                    <a:pt x="3359" y="438"/>
                  </a:cubicBezTo>
                  <a:cubicBezTo>
                    <a:pt x="3398" y="438"/>
                    <a:pt x="3436" y="439"/>
                    <a:pt x="3475" y="439"/>
                  </a:cubicBezTo>
                  <a:cubicBezTo>
                    <a:pt x="3595" y="439"/>
                    <a:pt x="3715" y="425"/>
                    <a:pt x="3810" y="309"/>
                  </a:cubicBezTo>
                  <a:cubicBezTo>
                    <a:pt x="3763" y="285"/>
                    <a:pt x="3739" y="249"/>
                    <a:pt x="3703" y="214"/>
                  </a:cubicBezTo>
                  <a:cubicBezTo>
                    <a:pt x="2620" y="107"/>
                    <a:pt x="1536" y="190"/>
                    <a:pt x="465" y="11"/>
                  </a:cubicBezTo>
                  <a:cubicBezTo>
                    <a:pt x="431" y="5"/>
                    <a:pt x="397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2"/>
            <p:cNvSpPr/>
            <p:nvPr/>
          </p:nvSpPr>
          <p:spPr>
            <a:xfrm>
              <a:off x="5262250" y="2268825"/>
              <a:ext cx="69675" cy="18225"/>
            </a:xfrm>
            <a:custGeom>
              <a:avLst/>
              <a:gdLst/>
              <a:ahLst/>
              <a:cxnLst/>
              <a:rect l="l" t="t" r="r" b="b"/>
              <a:pathLst>
                <a:path w="2787" h="729" extrusionOk="0">
                  <a:moveTo>
                    <a:pt x="472" y="0"/>
                  </a:moveTo>
                  <a:cubicBezTo>
                    <a:pt x="424" y="0"/>
                    <a:pt x="373" y="7"/>
                    <a:pt x="322" y="14"/>
                  </a:cubicBezTo>
                  <a:cubicBezTo>
                    <a:pt x="263" y="26"/>
                    <a:pt x="203" y="61"/>
                    <a:pt x="143" y="85"/>
                  </a:cubicBezTo>
                  <a:cubicBezTo>
                    <a:pt x="72" y="133"/>
                    <a:pt x="13" y="204"/>
                    <a:pt x="1" y="312"/>
                  </a:cubicBezTo>
                  <a:cubicBezTo>
                    <a:pt x="775" y="669"/>
                    <a:pt x="1620" y="609"/>
                    <a:pt x="2441" y="728"/>
                  </a:cubicBezTo>
                  <a:cubicBezTo>
                    <a:pt x="2572" y="716"/>
                    <a:pt x="2703" y="693"/>
                    <a:pt x="2787" y="550"/>
                  </a:cubicBezTo>
                  <a:cubicBezTo>
                    <a:pt x="2108" y="419"/>
                    <a:pt x="1441" y="300"/>
                    <a:pt x="739" y="157"/>
                  </a:cubicBezTo>
                  <a:cubicBezTo>
                    <a:pt x="681" y="33"/>
                    <a:pt x="58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2"/>
            <p:cNvSpPr/>
            <p:nvPr/>
          </p:nvSpPr>
          <p:spPr>
            <a:xfrm>
              <a:off x="5470600" y="2246750"/>
              <a:ext cx="69700" cy="8375"/>
            </a:xfrm>
            <a:custGeom>
              <a:avLst/>
              <a:gdLst/>
              <a:ahLst/>
              <a:cxnLst/>
              <a:rect l="l" t="t" r="r" b="b"/>
              <a:pathLst>
                <a:path w="2788" h="335" extrusionOk="0">
                  <a:moveTo>
                    <a:pt x="2426" y="1"/>
                  </a:moveTo>
                  <a:cubicBezTo>
                    <a:pt x="2371" y="1"/>
                    <a:pt x="2317" y="4"/>
                    <a:pt x="2263" y="4"/>
                  </a:cubicBezTo>
                  <a:cubicBezTo>
                    <a:pt x="1573" y="16"/>
                    <a:pt x="882" y="16"/>
                    <a:pt x="180" y="28"/>
                  </a:cubicBezTo>
                  <a:cubicBezTo>
                    <a:pt x="72" y="87"/>
                    <a:pt x="1" y="147"/>
                    <a:pt x="49" y="266"/>
                  </a:cubicBezTo>
                  <a:cubicBezTo>
                    <a:pt x="575" y="302"/>
                    <a:pt x="1106" y="334"/>
                    <a:pt x="1636" y="334"/>
                  </a:cubicBezTo>
                  <a:cubicBezTo>
                    <a:pt x="1969" y="334"/>
                    <a:pt x="2301" y="322"/>
                    <a:pt x="2632" y="290"/>
                  </a:cubicBezTo>
                  <a:cubicBezTo>
                    <a:pt x="2680" y="242"/>
                    <a:pt x="2763" y="230"/>
                    <a:pt x="2787" y="135"/>
                  </a:cubicBezTo>
                  <a:cubicBezTo>
                    <a:pt x="2679" y="18"/>
                    <a:pt x="2553" y="1"/>
                    <a:pt x="2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2"/>
            <p:cNvSpPr/>
            <p:nvPr/>
          </p:nvSpPr>
          <p:spPr>
            <a:xfrm>
              <a:off x="5337550" y="2177925"/>
              <a:ext cx="81000" cy="11475"/>
            </a:xfrm>
            <a:custGeom>
              <a:avLst/>
              <a:gdLst/>
              <a:ahLst/>
              <a:cxnLst/>
              <a:rect l="l" t="t" r="r" b="b"/>
              <a:pathLst>
                <a:path w="3240" h="459" extrusionOk="0">
                  <a:moveTo>
                    <a:pt x="1726" y="1"/>
                  </a:moveTo>
                  <a:cubicBezTo>
                    <a:pt x="1683" y="1"/>
                    <a:pt x="1640" y="3"/>
                    <a:pt x="1596" y="7"/>
                  </a:cubicBezTo>
                  <a:lnTo>
                    <a:pt x="1382" y="7"/>
                  </a:lnTo>
                  <a:cubicBezTo>
                    <a:pt x="1227" y="7"/>
                    <a:pt x="1096" y="18"/>
                    <a:pt x="941" y="30"/>
                  </a:cubicBezTo>
                  <a:cubicBezTo>
                    <a:pt x="870" y="42"/>
                    <a:pt x="811" y="66"/>
                    <a:pt x="739" y="78"/>
                  </a:cubicBezTo>
                  <a:cubicBezTo>
                    <a:pt x="513" y="161"/>
                    <a:pt x="263" y="138"/>
                    <a:pt x="49" y="280"/>
                  </a:cubicBezTo>
                  <a:cubicBezTo>
                    <a:pt x="1" y="364"/>
                    <a:pt x="1" y="399"/>
                    <a:pt x="60" y="459"/>
                  </a:cubicBezTo>
                  <a:lnTo>
                    <a:pt x="1322" y="459"/>
                  </a:lnTo>
                  <a:cubicBezTo>
                    <a:pt x="1346" y="441"/>
                    <a:pt x="1379" y="432"/>
                    <a:pt x="1413" y="432"/>
                  </a:cubicBezTo>
                  <a:cubicBezTo>
                    <a:pt x="1447" y="432"/>
                    <a:pt x="1483" y="441"/>
                    <a:pt x="1513" y="459"/>
                  </a:cubicBezTo>
                  <a:cubicBezTo>
                    <a:pt x="2073" y="459"/>
                    <a:pt x="2644" y="447"/>
                    <a:pt x="3204" y="447"/>
                  </a:cubicBezTo>
                  <a:cubicBezTo>
                    <a:pt x="3204" y="423"/>
                    <a:pt x="3204" y="388"/>
                    <a:pt x="3227" y="376"/>
                  </a:cubicBezTo>
                  <a:lnTo>
                    <a:pt x="3239" y="316"/>
                  </a:lnTo>
                  <a:cubicBezTo>
                    <a:pt x="3144" y="257"/>
                    <a:pt x="3025" y="280"/>
                    <a:pt x="2942" y="209"/>
                  </a:cubicBezTo>
                  <a:lnTo>
                    <a:pt x="2811" y="209"/>
                  </a:lnTo>
                  <a:cubicBezTo>
                    <a:pt x="2742" y="217"/>
                    <a:pt x="2674" y="244"/>
                    <a:pt x="2606" y="244"/>
                  </a:cubicBezTo>
                  <a:cubicBezTo>
                    <a:pt x="2567" y="244"/>
                    <a:pt x="2528" y="235"/>
                    <a:pt x="2489" y="209"/>
                  </a:cubicBezTo>
                  <a:cubicBezTo>
                    <a:pt x="2442" y="209"/>
                    <a:pt x="2406" y="197"/>
                    <a:pt x="2358" y="185"/>
                  </a:cubicBezTo>
                  <a:cubicBezTo>
                    <a:pt x="2158" y="55"/>
                    <a:pt x="1950" y="1"/>
                    <a:pt x="1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2"/>
            <p:cNvSpPr/>
            <p:nvPr/>
          </p:nvSpPr>
          <p:spPr>
            <a:xfrm>
              <a:off x="5595325" y="2276300"/>
              <a:ext cx="56000" cy="12375"/>
            </a:xfrm>
            <a:custGeom>
              <a:avLst/>
              <a:gdLst/>
              <a:ahLst/>
              <a:cxnLst/>
              <a:rect l="l" t="t" r="r" b="b"/>
              <a:pathLst>
                <a:path w="2240" h="495" extrusionOk="0">
                  <a:moveTo>
                    <a:pt x="60" y="1"/>
                  </a:moveTo>
                  <a:cubicBezTo>
                    <a:pt x="1" y="84"/>
                    <a:pt x="1" y="179"/>
                    <a:pt x="60" y="251"/>
                  </a:cubicBezTo>
                  <a:cubicBezTo>
                    <a:pt x="632" y="441"/>
                    <a:pt x="1263" y="394"/>
                    <a:pt x="1858" y="477"/>
                  </a:cubicBezTo>
                  <a:cubicBezTo>
                    <a:pt x="1899" y="481"/>
                    <a:pt x="1942" y="495"/>
                    <a:pt x="1988" y="495"/>
                  </a:cubicBezTo>
                  <a:cubicBezTo>
                    <a:pt x="2061" y="495"/>
                    <a:pt x="2143" y="460"/>
                    <a:pt x="2239" y="298"/>
                  </a:cubicBezTo>
                  <a:cubicBezTo>
                    <a:pt x="1501" y="120"/>
                    <a:pt x="775" y="72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2"/>
            <p:cNvSpPr/>
            <p:nvPr/>
          </p:nvSpPr>
          <p:spPr>
            <a:xfrm>
              <a:off x="5233075" y="2257250"/>
              <a:ext cx="62550" cy="16850"/>
            </a:xfrm>
            <a:custGeom>
              <a:avLst/>
              <a:gdLst/>
              <a:ahLst/>
              <a:cxnLst/>
              <a:rect l="l" t="t" r="r" b="b"/>
              <a:pathLst>
                <a:path w="2502" h="674" extrusionOk="0">
                  <a:moveTo>
                    <a:pt x="941" y="1"/>
                  </a:moveTo>
                  <a:cubicBezTo>
                    <a:pt x="644" y="13"/>
                    <a:pt x="358" y="13"/>
                    <a:pt x="60" y="24"/>
                  </a:cubicBezTo>
                  <a:cubicBezTo>
                    <a:pt x="25" y="72"/>
                    <a:pt x="1" y="132"/>
                    <a:pt x="37" y="191"/>
                  </a:cubicBezTo>
                  <a:cubicBezTo>
                    <a:pt x="60" y="239"/>
                    <a:pt x="108" y="274"/>
                    <a:pt x="156" y="322"/>
                  </a:cubicBezTo>
                  <a:cubicBezTo>
                    <a:pt x="179" y="346"/>
                    <a:pt x="203" y="358"/>
                    <a:pt x="227" y="370"/>
                  </a:cubicBezTo>
                  <a:cubicBezTo>
                    <a:pt x="263" y="370"/>
                    <a:pt x="287" y="382"/>
                    <a:pt x="322" y="382"/>
                  </a:cubicBezTo>
                  <a:cubicBezTo>
                    <a:pt x="346" y="370"/>
                    <a:pt x="382" y="370"/>
                    <a:pt x="406" y="370"/>
                  </a:cubicBezTo>
                  <a:cubicBezTo>
                    <a:pt x="465" y="358"/>
                    <a:pt x="513" y="358"/>
                    <a:pt x="572" y="346"/>
                  </a:cubicBezTo>
                  <a:cubicBezTo>
                    <a:pt x="656" y="358"/>
                    <a:pt x="739" y="370"/>
                    <a:pt x="822" y="382"/>
                  </a:cubicBezTo>
                  <a:cubicBezTo>
                    <a:pt x="829" y="381"/>
                    <a:pt x="835" y="381"/>
                    <a:pt x="841" y="381"/>
                  </a:cubicBezTo>
                  <a:cubicBezTo>
                    <a:pt x="1004" y="381"/>
                    <a:pt x="884" y="538"/>
                    <a:pt x="941" y="596"/>
                  </a:cubicBezTo>
                  <a:cubicBezTo>
                    <a:pt x="1007" y="655"/>
                    <a:pt x="1078" y="673"/>
                    <a:pt x="1151" y="673"/>
                  </a:cubicBezTo>
                  <a:cubicBezTo>
                    <a:pt x="1224" y="673"/>
                    <a:pt x="1299" y="655"/>
                    <a:pt x="1370" y="644"/>
                  </a:cubicBezTo>
                  <a:cubicBezTo>
                    <a:pt x="1394" y="608"/>
                    <a:pt x="1394" y="596"/>
                    <a:pt x="1394" y="560"/>
                  </a:cubicBezTo>
                  <a:cubicBezTo>
                    <a:pt x="1442" y="530"/>
                    <a:pt x="1497" y="524"/>
                    <a:pt x="1555" y="524"/>
                  </a:cubicBezTo>
                  <a:cubicBezTo>
                    <a:pt x="1601" y="524"/>
                    <a:pt x="1649" y="528"/>
                    <a:pt x="1697" y="528"/>
                  </a:cubicBezTo>
                  <a:cubicBezTo>
                    <a:pt x="1782" y="528"/>
                    <a:pt x="1868" y="515"/>
                    <a:pt x="1942" y="441"/>
                  </a:cubicBezTo>
                  <a:cubicBezTo>
                    <a:pt x="1942" y="429"/>
                    <a:pt x="1953" y="429"/>
                    <a:pt x="1989" y="417"/>
                  </a:cubicBezTo>
                  <a:cubicBezTo>
                    <a:pt x="1995" y="415"/>
                    <a:pt x="2000" y="413"/>
                    <a:pt x="2004" y="413"/>
                  </a:cubicBezTo>
                  <a:cubicBezTo>
                    <a:pt x="2020" y="413"/>
                    <a:pt x="2033" y="429"/>
                    <a:pt x="2061" y="465"/>
                  </a:cubicBezTo>
                  <a:cubicBezTo>
                    <a:pt x="2501" y="465"/>
                    <a:pt x="2501" y="465"/>
                    <a:pt x="2370" y="167"/>
                  </a:cubicBezTo>
                  <a:cubicBezTo>
                    <a:pt x="2252" y="102"/>
                    <a:pt x="2126" y="88"/>
                    <a:pt x="1998" y="88"/>
                  </a:cubicBezTo>
                  <a:cubicBezTo>
                    <a:pt x="1900" y="88"/>
                    <a:pt x="1800" y="96"/>
                    <a:pt x="1702" y="96"/>
                  </a:cubicBezTo>
                  <a:cubicBezTo>
                    <a:pt x="1579" y="96"/>
                    <a:pt x="1459" y="83"/>
                    <a:pt x="1346" y="24"/>
                  </a:cubicBezTo>
                  <a:cubicBezTo>
                    <a:pt x="1215" y="13"/>
                    <a:pt x="1072" y="13"/>
                    <a:pt x="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2"/>
            <p:cNvSpPr/>
            <p:nvPr/>
          </p:nvSpPr>
          <p:spPr>
            <a:xfrm>
              <a:off x="5419125" y="2243550"/>
              <a:ext cx="51225" cy="10600"/>
            </a:xfrm>
            <a:custGeom>
              <a:avLst/>
              <a:gdLst/>
              <a:ahLst/>
              <a:cxnLst/>
              <a:rect l="l" t="t" r="r" b="b"/>
              <a:pathLst>
                <a:path w="2049" h="424" extrusionOk="0">
                  <a:moveTo>
                    <a:pt x="95" y="1"/>
                  </a:moveTo>
                  <a:cubicBezTo>
                    <a:pt x="24" y="60"/>
                    <a:pt x="0" y="132"/>
                    <a:pt x="24" y="203"/>
                  </a:cubicBezTo>
                  <a:cubicBezTo>
                    <a:pt x="36" y="263"/>
                    <a:pt x="84" y="287"/>
                    <a:pt x="143" y="310"/>
                  </a:cubicBezTo>
                  <a:cubicBezTo>
                    <a:pt x="460" y="399"/>
                    <a:pt x="784" y="424"/>
                    <a:pt x="1109" y="424"/>
                  </a:cubicBezTo>
                  <a:cubicBezTo>
                    <a:pt x="1395" y="424"/>
                    <a:pt x="1681" y="405"/>
                    <a:pt x="1965" y="394"/>
                  </a:cubicBezTo>
                  <a:cubicBezTo>
                    <a:pt x="2048" y="251"/>
                    <a:pt x="1905" y="215"/>
                    <a:pt x="1834" y="144"/>
                  </a:cubicBezTo>
                  <a:cubicBezTo>
                    <a:pt x="1753" y="120"/>
                    <a:pt x="1669" y="115"/>
                    <a:pt x="1584" y="115"/>
                  </a:cubicBezTo>
                  <a:cubicBezTo>
                    <a:pt x="1512" y="115"/>
                    <a:pt x="1439" y="119"/>
                    <a:pt x="1367" y="119"/>
                  </a:cubicBezTo>
                  <a:cubicBezTo>
                    <a:pt x="1224" y="119"/>
                    <a:pt x="1083" y="103"/>
                    <a:pt x="953" y="13"/>
                  </a:cubicBezTo>
                  <a:cubicBezTo>
                    <a:pt x="655" y="13"/>
                    <a:pt x="381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2"/>
            <p:cNvSpPr/>
            <p:nvPr/>
          </p:nvSpPr>
          <p:spPr>
            <a:xfrm>
              <a:off x="5516450" y="2272075"/>
              <a:ext cx="44975" cy="10525"/>
            </a:xfrm>
            <a:custGeom>
              <a:avLst/>
              <a:gdLst/>
              <a:ahLst/>
              <a:cxnLst/>
              <a:rect l="l" t="t" r="r" b="b"/>
              <a:pathLst>
                <a:path w="1799" h="421" extrusionOk="0">
                  <a:moveTo>
                    <a:pt x="1092" y="1"/>
                  </a:moveTo>
                  <a:cubicBezTo>
                    <a:pt x="1058" y="1"/>
                    <a:pt x="1023" y="1"/>
                    <a:pt x="989" y="3"/>
                  </a:cubicBezTo>
                  <a:cubicBezTo>
                    <a:pt x="679" y="15"/>
                    <a:pt x="382" y="15"/>
                    <a:pt x="72" y="27"/>
                  </a:cubicBezTo>
                  <a:cubicBezTo>
                    <a:pt x="1" y="110"/>
                    <a:pt x="1" y="193"/>
                    <a:pt x="72" y="289"/>
                  </a:cubicBezTo>
                  <a:cubicBezTo>
                    <a:pt x="302" y="298"/>
                    <a:pt x="524" y="331"/>
                    <a:pt x="751" y="331"/>
                  </a:cubicBezTo>
                  <a:cubicBezTo>
                    <a:pt x="806" y="331"/>
                    <a:pt x="862" y="329"/>
                    <a:pt x="917" y="324"/>
                  </a:cubicBezTo>
                  <a:cubicBezTo>
                    <a:pt x="924" y="324"/>
                    <a:pt x="930" y="324"/>
                    <a:pt x="937" y="324"/>
                  </a:cubicBezTo>
                  <a:cubicBezTo>
                    <a:pt x="1110" y="324"/>
                    <a:pt x="1292" y="421"/>
                    <a:pt x="1481" y="421"/>
                  </a:cubicBezTo>
                  <a:cubicBezTo>
                    <a:pt x="1585" y="421"/>
                    <a:pt x="1691" y="391"/>
                    <a:pt x="1798" y="301"/>
                  </a:cubicBezTo>
                  <a:cubicBezTo>
                    <a:pt x="1579" y="49"/>
                    <a:pt x="1340" y="1"/>
                    <a:pt x="1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2"/>
            <p:cNvSpPr/>
            <p:nvPr/>
          </p:nvSpPr>
          <p:spPr>
            <a:xfrm>
              <a:off x="5542650" y="2145300"/>
              <a:ext cx="58050" cy="15250"/>
            </a:xfrm>
            <a:custGeom>
              <a:avLst/>
              <a:gdLst/>
              <a:ahLst/>
              <a:cxnLst/>
              <a:rect l="l" t="t" r="r" b="b"/>
              <a:pathLst>
                <a:path w="2322" h="610" extrusionOk="0">
                  <a:moveTo>
                    <a:pt x="499" y="389"/>
                  </a:moveTo>
                  <a:cubicBezTo>
                    <a:pt x="529" y="389"/>
                    <a:pt x="558" y="394"/>
                    <a:pt x="584" y="407"/>
                  </a:cubicBezTo>
                  <a:cubicBezTo>
                    <a:pt x="536" y="407"/>
                    <a:pt x="487" y="405"/>
                    <a:pt x="436" y="405"/>
                  </a:cubicBezTo>
                  <a:cubicBezTo>
                    <a:pt x="412" y="405"/>
                    <a:pt x="389" y="405"/>
                    <a:pt x="365" y="406"/>
                  </a:cubicBezTo>
                  <a:lnTo>
                    <a:pt x="365" y="406"/>
                  </a:lnTo>
                  <a:cubicBezTo>
                    <a:pt x="411" y="398"/>
                    <a:pt x="457" y="389"/>
                    <a:pt x="499" y="389"/>
                  </a:cubicBezTo>
                  <a:close/>
                  <a:moveTo>
                    <a:pt x="488" y="1"/>
                  </a:moveTo>
                  <a:cubicBezTo>
                    <a:pt x="311" y="1"/>
                    <a:pt x="141" y="52"/>
                    <a:pt x="0" y="228"/>
                  </a:cubicBezTo>
                  <a:cubicBezTo>
                    <a:pt x="52" y="384"/>
                    <a:pt x="139" y="422"/>
                    <a:pt x="233" y="422"/>
                  </a:cubicBezTo>
                  <a:cubicBezTo>
                    <a:pt x="235" y="422"/>
                    <a:pt x="236" y="422"/>
                    <a:pt x="237" y="422"/>
                  </a:cubicBezTo>
                  <a:lnTo>
                    <a:pt x="237" y="422"/>
                  </a:lnTo>
                  <a:cubicBezTo>
                    <a:pt x="226" y="425"/>
                    <a:pt x="214" y="427"/>
                    <a:pt x="203" y="430"/>
                  </a:cubicBezTo>
                  <a:cubicBezTo>
                    <a:pt x="143" y="466"/>
                    <a:pt x="143" y="538"/>
                    <a:pt x="167" y="585"/>
                  </a:cubicBezTo>
                  <a:cubicBezTo>
                    <a:pt x="893" y="609"/>
                    <a:pt x="1608" y="609"/>
                    <a:pt x="2322" y="609"/>
                  </a:cubicBezTo>
                  <a:cubicBezTo>
                    <a:pt x="2191" y="490"/>
                    <a:pt x="2048" y="463"/>
                    <a:pt x="1901" y="463"/>
                  </a:cubicBezTo>
                  <a:cubicBezTo>
                    <a:pt x="1780" y="463"/>
                    <a:pt x="1657" y="481"/>
                    <a:pt x="1534" y="481"/>
                  </a:cubicBezTo>
                  <a:cubicBezTo>
                    <a:pt x="1507" y="481"/>
                    <a:pt x="1480" y="480"/>
                    <a:pt x="1453" y="478"/>
                  </a:cubicBezTo>
                  <a:cubicBezTo>
                    <a:pt x="1250" y="454"/>
                    <a:pt x="1060" y="490"/>
                    <a:pt x="1036" y="216"/>
                  </a:cubicBezTo>
                  <a:cubicBezTo>
                    <a:pt x="1000" y="157"/>
                    <a:pt x="941" y="97"/>
                    <a:pt x="858" y="49"/>
                  </a:cubicBezTo>
                  <a:cubicBezTo>
                    <a:pt x="736" y="25"/>
                    <a:pt x="611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2"/>
            <p:cNvSpPr/>
            <p:nvPr/>
          </p:nvSpPr>
          <p:spPr>
            <a:xfrm>
              <a:off x="5311675" y="2241800"/>
              <a:ext cx="41975" cy="11775"/>
            </a:xfrm>
            <a:custGeom>
              <a:avLst/>
              <a:gdLst/>
              <a:ahLst/>
              <a:cxnLst/>
              <a:rect l="l" t="t" r="r" b="b"/>
              <a:pathLst>
                <a:path w="1679" h="471" extrusionOk="0">
                  <a:moveTo>
                    <a:pt x="1527" y="1"/>
                  </a:moveTo>
                  <a:cubicBezTo>
                    <a:pt x="1483" y="1"/>
                    <a:pt x="1431" y="24"/>
                    <a:pt x="1369" y="71"/>
                  </a:cubicBezTo>
                  <a:cubicBezTo>
                    <a:pt x="1133" y="117"/>
                    <a:pt x="896" y="134"/>
                    <a:pt x="658" y="134"/>
                  </a:cubicBezTo>
                  <a:cubicBezTo>
                    <a:pt x="464" y="134"/>
                    <a:pt x="269" y="123"/>
                    <a:pt x="71" y="107"/>
                  </a:cubicBezTo>
                  <a:cubicBezTo>
                    <a:pt x="12" y="190"/>
                    <a:pt x="0" y="250"/>
                    <a:pt x="60" y="321"/>
                  </a:cubicBezTo>
                  <a:cubicBezTo>
                    <a:pt x="139" y="353"/>
                    <a:pt x="225" y="358"/>
                    <a:pt x="313" y="358"/>
                  </a:cubicBezTo>
                  <a:cubicBezTo>
                    <a:pt x="357" y="358"/>
                    <a:pt x="401" y="357"/>
                    <a:pt x="445" y="357"/>
                  </a:cubicBezTo>
                  <a:cubicBezTo>
                    <a:pt x="577" y="357"/>
                    <a:pt x="708" y="369"/>
                    <a:pt x="822" y="464"/>
                  </a:cubicBezTo>
                  <a:cubicBezTo>
                    <a:pt x="853" y="468"/>
                    <a:pt x="885" y="470"/>
                    <a:pt x="916" y="470"/>
                  </a:cubicBezTo>
                  <a:cubicBezTo>
                    <a:pt x="1063" y="470"/>
                    <a:pt x="1210" y="427"/>
                    <a:pt x="1357" y="369"/>
                  </a:cubicBezTo>
                  <a:cubicBezTo>
                    <a:pt x="1441" y="261"/>
                    <a:pt x="1643" y="333"/>
                    <a:pt x="1679" y="154"/>
                  </a:cubicBezTo>
                  <a:cubicBezTo>
                    <a:pt x="1643" y="54"/>
                    <a:pt x="1594" y="1"/>
                    <a:pt x="1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2"/>
            <p:cNvSpPr/>
            <p:nvPr/>
          </p:nvSpPr>
          <p:spPr>
            <a:xfrm>
              <a:off x="5574500" y="2250100"/>
              <a:ext cx="52400" cy="9350"/>
            </a:xfrm>
            <a:custGeom>
              <a:avLst/>
              <a:gdLst/>
              <a:ahLst/>
              <a:cxnLst/>
              <a:rect l="l" t="t" r="r" b="b"/>
              <a:pathLst>
                <a:path w="2096" h="374" extrusionOk="0">
                  <a:moveTo>
                    <a:pt x="60" y="1"/>
                  </a:moveTo>
                  <a:cubicBezTo>
                    <a:pt x="0" y="72"/>
                    <a:pt x="12" y="132"/>
                    <a:pt x="72" y="191"/>
                  </a:cubicBezTo>
                  <a:cubicBezTo>
                    <a:pt x="501" y="293"/>
                    <a:pt x="931" y="374"/>
                    <a:pt x="1364" y="374"/>
                  </a:cubicBezTo>
                  <a:cubicBezTo>
                    <a:pt x="1591" y="374"/>
                    <a:pt x="1819" y="352"/>
                    <a:pt x="2048" y="299"/>
                  </a:cubicBezTo>
                  <a:cubicBezTo>
                    <a:pt x="2096" y="251"/>
                    <a:pt x="2096" y="215"/>
                    <a:pt x="2060" y="168"/>
                  </a:cubicBezTo>
                  <a:cubicBezTo>
                    <a:pt x="1944" y="103"/>
                    <a:pt x="1823" y="88"/>
                    <a:pt x="1699" y="88"/>
                  </a:cubicBezTo>
                  <a:cubicBezTo>
                    <a:pt x="1592" y="88"/>
                    <a:pt x="1483" y="100"/>
                    <a:pt x="1376" y="100"/>
                  </a:cubicBezTo>
                  <a:cubicBezTo>
                    <a:pt x="1264" y="100"/>
                    <a:pt x="1153" y="87"/>
                    <a:pt x="1048" y="37"/>
                  </a:cubicBezTo>
                  <a:cubicBezTo>
                    <a:pt x="858" y="37"/>
                    <a:pt x="679" y="13"/>
                    <a:pt x="488" y="13"/>
                  </a:cubicBezTo>
                  <a:cubicBezTo>
                    <a:pt x="488" y="37"/>
                    <a:pt x="453" y="37"/>
                    <a:pt x="429" y="48"/>
                  </a:cubicBezTo>
                  <a:cubicBezTo>
                    <a:pt x="381" y="48"/>
                    <a:pt x="357" y="48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2"/>
            <p:cNvSpPr/>
            <p:nvPr/>
          </p:nvSpPr>
          <p:spPr>
            <a:xfrm>
              <a:off x="5646225" y="2161100"/>
              <a:ext cx="74750" cy="3475"/>
            </a:xfrm>
            <a:custGeom>
              <a:avLst/>
              <a:gdLst/>
              <a:ahLst/>
              <a:cxnLst/>
              <a:rect l="l" t="t" r="r" b="b"/>
              <a:pathLst>
                <a:path w="2990" h="139" extrusionOk="0">
                  <a:moveTo>
                    <a:pt x="2918" y="1"/>
                  </a:moveTo>
                  <a:cubicBezTo>
                    <a:pt x="1929" y="1"/>
                    <a:pt x="965" y="25"/>
                    <a:pt x="1" y="25"/>
                  </a:cubicBezTo>
                  <a:cubicBezTo>
                    <a:pt x="547" y="112"/>
                    <a:pt x="1102" y="139"/>
                    <a:pt x="1655" y="139"/>
                  </a:cubicBezTo>
                  <a:cubicBezTo>
                    <a:pt x="2078" y="139"/>
                    <a:pt x="2500" y="124"/>
                    <a:pt x="2918" y="108"/>
                  </a:cubicBezTo>
                  <a:cubicBezTo>
                    <a:pt x="2989" y="72"/>
                    <a:pt x="2977" y="37"/>
                    <a:pt x="2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2"/>
            <p:cNvSpPr/>
            <p:nvPr/>
          </p:nvSpPr>
          <p:spPr>
            <a:xfrm>
              <a:off x="5625700" y="2251225"/>
              <a:ext cx="39600" cy="10525"/>
            </a:xfrm>
            <a:custGeom>
              <a:avLst/>
              <a:gdLst/>
              <a:ahLst/>
              <a:cxnLst/>
              <a:rect l="l" t="t" r="r" b="b"/>
              <a:pathLst>
                <a:path w="1584" h="421" extrusionOk="0">
                  <a:moveTo>
                    <a:pt x="296" y="1"/>
                  </a:moveTo>
                  <a:cubicBezTo>
                    <a:pt x="196" y="1"/>
                    <a:pt x="103" y="91"/>
                    <a:pt x="0" y="123"/>
                  </a:cubicBezTo>
                  <a:lnTo>
                    <a:pt x="0" y="254"/>
                  </a:lnTo>
                  <a:cubicBezTo>
                    <a:pt x="168" y="379"/>
                    <a:pt x="339" y="413"/>
                    <a:pt x="518" y="413"/>
                  </a:cubicBezTo>
                  <a:cubicBezTo>
                    <a:pt x="733" y="413"/>
                    <a:pt x="957" y="363"/>
                    <a:pt x="1195" y="363"/>
                  </a:cubicBezTo>
                  <a:cubicBezTo>
                    <a:pt x="1321" y="363"/>
                    <a:pt x="1450" y="377"/>
                    <a:pt x="1584" y="420"/>
                  </a:cubicBezTo>
                  <a:cubicBezTo>
                    <a:pt x="1399" y="162"/>
                    <a:pt x="1206" y="128"/>
                    <a:pt x="1026" y="128"/>
                  </a:cubicBezTo>
                  <a:cubicBezTo>
                    <a:pt x="961" y="128"/>
                    <a:pt x="897" y="132"/>
                    <a:pt x="837" y="132"/>
                  </a:cubicBezTo>
                  <a:cubicBezTo>
                    <a:pt x="795" y="132"/>
                    <a:pt x="754" y="130"/>
                    <a:pt x="715" y="123"/>
                  </a:cubicBezTo>
                  <a:cubicBezTo>
                    <a:pt x="652" y="150"/>
                    <a:pt x="594" y="206"/>
                    <a:pt x="545" y="206"/>
                  </a:cubicBezTo>
                  <a:cubicBezTo>
                    <a:pt x="509" y="206"/>
                    <a:pt x="478" y="177"/>
                    <a:pt x="453" y="87"/>
                  </a:cubicBezTo>
                  <a:cubicBezTo>
                    <a:pt x="397" y="23"/>
                    <a:pt x="345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2"/>
            <p:cNvSpPr/>
            <p:nvPr/>
          </p:nvSpPr>
          <p:spPr>
            <a:xfrm>
              <a:off x="5584325" y="2203825"/>
              <a:ext cx="42275" cy="9100"/>
            </a:xfrm>
            <a:custGeom>
              <a:avLst/>
              <a:gdLst/>
              <a:ahLst/>
              <a:cxnLst/>
              <a:rect l="l" t="t" r="r" b="b"/>
              <a:pathLst>
                <a:path w="1691" h="364" extrusionOk="0">
                  <a:moveTo>
                    <a:pt x="363" y="1"/>
                  </a:moveTo>
                  <a:cubicBezTo>
                    <a:pt x="271" y="1"/>
                    <a:pt x="178" y="7"/>
                    <a:pt x="84" y="18"/>
                  </a:cubicBezTo>
                  <a:cubicBezTo>
                    <a:pt x="0" y="114"/>
                    <a:pt x="0" y="185"/>
                    <a:pt x="84" y="280"/>
                  </a:cubicBezTo>
                  <a:cubicBezTo>
                    <a:pt x="198" y="288"/>
                    <a:pt x="313" y="290"/>
                    <a:pt x="428" y="290"/>
                  </a:cubicBezTo>
                  <a:cubicBezTo>
                    <a:pt x="581" y="290"/>
                    <a:pt x="734" y="286"/>
                    <a:pt x="887" y="286"/>
                  </a:cubicBezTo>
                  <a:cubicBezTo>
                    <a:pt x="1155" y="286"/>
                    <a:pt x="1423" y="298"/>
                    <a:pt x="1691" y="364"/>
                  </a:cubicBezTo>
                  <a:cubicBezTo>
                    <a:pt x="1263" y="145"/>
                    <a:pt x="82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2"/>
            <p:cNvSpPr/>
            <p:nvPr/>
          </p:nvSpPr>
          <p:spPr>
            <a:xfrm>
              <a:off x="5510800" y="2198900"/>
              <a:ext cx="41400" cy="8700"/>
            </a:xfrm>
            <a:custGeom>
              <a:avLst/>
              <a:gdLst/>
              <a:ahLst/>
              <a:cxnLst/>
              <a:rect l="l" t="t" r="r" b="b"/>
              <a:pathLst>
                <a:path w="1656" h="348" extrusionOk="0">
                  <a:moveTo>
                    <a:pt x="78" y="1"/>
                  </a:moveTo>
                  <a:cubicBezTo>
                    <a:pt x="42" y="1"/>
                    <a:pt x="16" y="30"/>
                    <a:pt x="0" y="84"/>
                  </a:cubicBezTo>
                  <a:cubicBezTo>
                    <a:pt x="0" y="132"/>
                    <a:pt x="0" y="180"/>
                    <a:pt x="12" y="203"/>
                  </a:cubicBezTo>
                  <a:cubicBezTo>
                    <a:pt x="161" y="307"/>
                    <a:pt x="316" y="347"/>
                    <a:pt x="475" y="347"/>
                  </a:cubicBezTo>
                  <a:cubicBezTo>
                    <a:pt x="609" y="347"/>
                    <a:pt x="745" y="318"/>
                    <a:pt x="881" y="275"/>
                  </a:cubicBezTo>
                  <a:cubicBezTo>
                    <a:pt x="881" y="263"/>
                    <a:pt x="893" y="263"/>
                    <a:pt x="917" y="251"/>
                  </a:cubicBezTo>
                  <a:cubicBezTo>
                    <a:pt x="953" y="251"/>
                    <a:pt x="977" y="263"/>
                    <a:pt x="1012" y="299"/>
                  </a:cubicBezTo>
                  <a:lnTo>
                    <a:pt x="1155" y="299"/>
                  </a:lnTo>
                  <a:cubicBezTo>
                    <a:pt x="1155" y="299"/>
                    <a:pt x="1179" y="275"/>
                    <a:pt x="1203" y="263"/>
                  </a:cubicBezTo>
                  <a:cubicBezTo>
                    <a:pt x="1239" y="263"/>
                    <a:pt x="1262" y="263"/>
                    <a:pt x="1298" y="311"/>
                  </a:cubicBezTo>
                  <a:cubicBezTo>
                    <a:pt x="1381" y="322"/>
                    <a:pt x="1489" y="322"/>
                    <a:pt x="1572" y="322"/>
                  </a:cubicBezTo>
                  <a:cubicBezTo>
                    <a:pt x="1631" y="311"/>
                    <a:pt x="1655" y="263"/>
                    <a:pt x="1631" y="203"/>
                  </a:cubicBezTo>
                  <a:cubicBezTo>
                    <a:pt x="1620" y="191"/>
                    <a:pt x="1596" y="180"/>
                    <a:pt x="1572" y="156"/>
                  </a:cubicBezTo>
                  <a:cubicBezTo>
                    <a:pt x="1315" y="54"/>
                    <a:pt x="1043" y="45"/>
                    <a:pt x="769" y="45"/>
                  </a:cubicBezTo>
                  <a:cubicBezTo>
                    <a:pt x="707" y="45"/>
                    <a:pt x="644" y="46"/>
                    <a:pt x="582" y="46"/>
                  </a:cubicBezTo>
                  <a:cubicBezTo>
                    <a:pt x="435" y="46"/>
                    <a:pt x="288" y="43"/>
                    <a:pt x="143" y="25"/>
                  </a:cubicBezTo>
                  <a:cubicBezTo>
                    <a:pt x="119" y="8"/>
                    <a:pt x="97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2"/>
            <p:cNvSpPr/>
            <p:nvPr/>
          </p:nvSpPr>
          <p:spPr>
            <a:xfrm>
              <a:off x="5345900" y="2236125"/>
              <a:ext cx="36925" cy="18550"/>
            </a:xfrm>
            <a:custGeom>
              <a:avLst/>
              <a:gdLst/>
              <a:ahLst/>
              <a:cxnLst/>
              <a:rect l="l" t="t" r="r" b="b"/>
              <a:pathLst>
                <a:path w="1477" h="742" extrusionOk="0">
                  <a:moveTo>
                    <a:pt x="584" y="0"/>
                  </a:moveTo>
                  <a:cubicBezTo>
                    <a:pt x="405" y="0"/>
                    <a:pt x="238" y="0"/>
                    <a:pt x="72" y="84"/>
                  </a:cubicBezTo>
                  <a:lnTo>
                    <a:pt x="0" y="155"/>
                  </a:lnTo>
                  <a:lnTo>
                    <a:pt x="0" y="298"/>
                  </a:lnTo>
                  <a:cubicBezTo>
                    <a:pt x="119" y="310"/>
                    <a:pt x="238" y="310"/>
                    <a:pt x="298" y="429"/>
                  </a:cubicBezTo>
                  <a:cubicBezTo>
                    <a:pt x="393" y="536"/>
                    <a:pt x="548" y="548"/>
                    <a:pt x="548" y="715"/>
                  </a:cubicBezTo>
                  <a:cubicBezTo>
                    <a:pt x="709" y="732"/>
                    <a:pt x="863" y="741"/>
                    <a:pt x="1015" y="741"/>
                  </a:cubicBezTo>
                  <a:cubicBezTo>
                    <a:pt x="1167" y="741"/>
                    <a:pt x="1316" y="732"/>
                    <a:pt x="1465" y="715"/>
                  </a:cubicBezTo>
                  <a:cubicBezTo>
                    <a:pt x="1477" y="655"/>
                    <a:pt x="1477" y="596"/>
                    <a:pt x="1429" y="548"/>
                  </a:cubicBezTo>
                  <a:cubicBezTo>
                    <a:pt x="1381" y="536"/>
                    <a:pt x="1322" y="512"/>
                    <a:pt x="1262" y="500"/>
                  </a:cubicBezTo>
                  <a:cubicBezTo>
                    <a:pt x="1108" y="441"/>
                    <a:pt x="1108" y="274"/>
                    <a:pt x="1024" y="155"/>
                  </a:cubicBezTo>
                  <a:cubicBezTo>
                    <a:pt x="905" y="24"/>
                    <a:pt x="750" y="12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2"/>
            <p:cNvSpPr/>
            <p:nvPr/>
          </p:nvSpPr>
          <p:spPr>
            <a:xfrm>
              <a:off x="5542950" y="2248000"/>
              <a:ext cx="33350" cy="9125"/>
            </a:xfrm>
            <a:custGeom>
              <a:avLst/>
              <a:gdLst/>
              <a:ahLst/>
              <a:cxnLst/>
              <a:rect l="l" t="t" r="r" b="b"/>
              <a:pathLst>
                <a:path w="1334" h="365" extrusionOk="0">
                  <a:moveTo>
                    <a:pt x="402" y="0"/>
                  </a:moveTo>
                  <a:cubicBezTo>
                    <a:pt x="268" y="0"/>
                    <a:pt x="134" y="24"/>
                    <a:pt x="0" y="97"/>
                  </a:cubicBezTo>
                  <a:cubicBezTo>
                    <a:pt x="60" y="216"/>
                    <a:pt x="215" y="180"/>
                    <a:pt x="298" y="240"/>
                  </a:cubicBezTo>
                  <a:cubicBezTo>
                    <a:pt x="531" y="264"/>
                    <a:pt x="759" y="364"/>
                    <a:pt x="993" y="364"/>
                  </a:cubicBezTo>
                  <a:cubicBezTo>
                    <a:pt x="1105" y="364"/>
                    <a:pt x="1218" y="341"/>
                    <a:pt x="1334" y="275"/>
                  </a:cubicBezTo>
                  <a:cubicBezTo>
                    <a:pt x="1334" y="204"/>
                    <a:pt x="1322" y="144"/>
                    <a:pt x="1322" y="85"/>
                  </a:cubicBezTo>
                  <a:cubicBezTo>
                    <a:pt x="1278" y="91"/>
                    <a:pt x="1235" y="93"/>
                    <a:pt x="1192" y="93"/>
                  </a:cubicBezTo>
                  <a:cubicBezTo>
                    <a:pt x="928" y="93"/>
                    <a:pt x="665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2"/>
            <p:cNvSpPr/>
            <p:nvPr/>
          </p:nvSpPr>
          <p:spPr>
            <a:xfrm>
              <a:off x="5466150" y="2221825"/>
              <a:ext cx="34250" cy="7175"/>
            </a:xfrm>
            <a:custGeom>
              <a:avLst/>
              <a:gdLst/>
              <a:ahLst/>
              <a:cxnLst/>
              <a:rect l="l" t="t" r="r" b="b"/>
              <a:pathLst>
                <a:path w="1370" h="287" extrusionOk="0">
                  <a:moveTo>
                    <a:pt x="72" y="1"/>
                  </a:moveTo>
                  <a:cubicBezTo>
                    <a:pt x="0" y="96"/>
                    <a:pt x="0" y="191"/>
                    <a:pt x="60" y="287"/>
                  </a:cubicBezTo>
                  <a:cubicBezTo>
                    <a:pt x="176" y="273"/>
                    <a:pt x="293" y="271"/>
                    <a:pt x="413" y="271"/>
                  </a:cubicBezTo>
                  <a:cubicBezTo>
                    <a:pt x="461" y="271"/>
                    <a:pt x="510" y="271"/>
                    <a:pt x="559" y="271"/>
                  </a:cubicBezTo>
                  <a:cubicBezTo>
                    <a:pt x="815" y="271"/>
                    <a:pt x="1084" y="263"/>
                    <a:pt x="1370" y="156"/>
                  </a:cubicBezTo>
                  <a:cubicBezTo>
                    <a:pt x="1198" y="40"/>
                    <a:pt x="1032" y="9"/>
                    <a:pt x="871" y="9"/>
                  </a:cubicBezTo>
                  <a:cubicBezTo>
                    <a:pt x="685" y="9"/>
                    <a:pt x="507" y="50"/>
                    <a:pt x="338" y="50"/>
                  </a:cubicBezTo>
                  <a:cubicBezTo>
                    <a:pt x="246" y="50"/>
                    <a:pt x="158" y="38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2"/>
            <p:cNvSpPr/>
            <p:nvPr/>
          </p:nvSpPr>
          <p:spPr>
            <a:xfrm>
              <a:off x="5550675" y="2200900"/>
              <a:ext cx="35750" cy="10525"/>
            </a:xfrm>
            <a:custGeom>
              <a:avLst/>
              <a:gdLst/>
              <a:ahLst/>
              <a:cxnLst/>
              <a:rect l="l" t="t" r="r" b="b"/>
              <a:pathLst>
                <a:path w="1430" h="421" extrusionOk="0">
                  <a:moveTo>
                    <a:pt x="276" y="1"/>
                  </a:moveTo>
                  <a:cubicBezTo>
                    <a:pt x="186" y="1"/>
                    <a:pt x="94" y="29"/>
                    <a:pt x="1" y="111"/>
                  </a:cubicBezTo>
                  <a:lnTo>
                    <a:pt x="13" y="147"/>
                  </a:lnTo>
                  <a:cubicBezTo>
                    <a:pt x="132" y="242"/>
                    <a:pt x="310" y="135"/>
                    <a:pt x="429" y="266"/>
                  </a:cubicBezTo>
                  <a:cubicBezTo>
                    <a:pt x="678" y="340"/>
                    <a:pt x="933" y="421"/>
                    <a:pt x="1196" y="421"/>
                  </a:cubicBezTo>
                  <a:cubicBezTo>
                    <a:pt x="1273" y="421"/>
                    <a:pt x="1351" y="413"/>
                    <a:pt x="1430" y="397"/>
                  </a:cubicBezTo>
                  <a:lnTo>
                    <a:pt x="1430" y="135"/>
                  </a:lnTo>
                  <a:lnTo>
                    <a:pt x="1013" y="135"/>
                  </a:lnTo>
                  <a:cubicBezTo>
                    <a:pt x="1013" y="135"/>
                    <a:pt x="989" y="147"/>
                    <a:pt x="965" y="171"/>
                  </a:cubicBezTo>
                  <a:cubicBezTo>
                    <a:pt x="956" y="174"/>
                    <a:pt x="948" y="175"/>
                    <a:pt x="940" y="175"/>
                  </a:cubicBezTo>
                  <a:cubicBezTo>
                    <a:pt x="917" y="175"/>
                    <a:pt x="897" y="162"/>
                    <a:pt x="870" y="135"/>
                  </a:cubicBezTo>
                  <a:cubicBezTo>
                    <a:pt x="666" y="135"/>
                    <a:pt x="473" y="1"/>
                    <a:pt x="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2"/>
            <p:cNvSpPr/>
            <p:nvPr/>
          </p:nvSpPr>
          <p:spPr>
            <a:xfrm>
              <a:off x="5487575" y="2297475"/>
              <a:ext cx="36650" cy="10400"/>
            </a:xfrm>
            <a:custGeom>
              <a:avLst/>
              <a:gdLst/>
              <a:ahLst/>
              <a:cxnLst/>
              <a:rect l="l" t="t" r="r" b="b"/>
              <a:pathLst>
                <a:path w="1466" h="416" extrusionOk="0">
                  <a:moveTo>
                    <a:pt x="253" y="0"/>
                  </a:moveTo>
                  <a:cubicBezTo>
                    <a:pt x="200" y="0"/>
                    <a:pt x="148" y="10"/>
                    <a:pt x="96" y="23"/>
                  </a:cubicBezTo>
                  <a:cubicBezTo>
                    <a:pt x="13" y="118"/>
                    <a:pt x="1" y="201"/>
                    <a:pt x="96" y="297"/>
                  </a:cubicBezTo>
                  <a:cubicBezTo>
                    <a:pt x="155" y="297"/>
                    <a:pt x="227" y="309"/>
                    <a:pt x="298" y="309"/>
                  </a:cubicBezTo>
                  <a:cubicBezTo>
                    <a:pt x="405" y="352"/>
                    <a:pt x="513" y="358"/>
                    <a:pt x="621" y="358"/>
                  </a:cubicBezTo>
                  <a:cubicBezTo>
                    <a:pt x="664" y="358"/>
                    <a:pt x="707" y="357"/>
                    <a:pt x="750" y="357"/>
                  </a:cubicBezTo>
                  <a:cubicBezTo>
                    <a:pt x="864" y="357"/>
                    <a:pt x="976" y="364"/>
                    <a:pt x="1084" y="416"/>
                  </a:cubicBezTo>
                  <a:cubicBezTo>
                    <a:pt x="1179" y="404"/>
                    <a:pt x="1287" y="404"/>
                    <a:pt x="1370" y="404"/>
                  </a:cubicBezTo>
                  <a:cubicBezTo>
                    <a:pt x="1465" y="309"/>
                    <a:pt x="1465" y="237"/>
                    <a:pt x="1394" y="166"/>
                  </a:cubicBezTo>
                  <a:cubicBezTo>
                    <a:pt x="1310" y="124"/>
                    <a:pt x="1224" y="112"/>
                    <a:pt x="1138" y="112"/>
                  </a:cubicBezTo>
                  <a:cubicBezTo>
                    <a:pt x="1051" y="112"/>
                    <a:pt x="965" y="124"/>
                    <a:pt x="882" y="130"/>
                  </a:cubicBezTo>
                  <a:cubicBezTo>
                    <a:pt x="715" y="70"/>
                    <a:pt x="525" y="118"/>
                    <a:pt x="382" y="23"/>
                  </a:cubicBezTo>
                  <a:cubicBezTo>
                    <a:pt x="339" y="7"/>
                    <a:pt x="296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2"/>
            <p:cNvSpPr/>
            <p:nvPr/>
          </p:nvSpPr>
          <p:spPr>
            <a:xfrm>
              <a:off x="5403650" y="2218050"/>
              <a:ext cx="25450" cy="8050"/>
            </a:xfrm>
            <a:custGeom>
              <a:avLst/>
              <a:gdLst/>
              <a:ahLst/>
              <a:cxnLst/>
              <a:rect l="l" t="t" r="r" b="b"/>
              <a:pathLst>
                <a:path w="1018" h="322" extrusionOk="0">
                  <a:moveTo>
                    <a:pt x="813" y="1"/>
                  </a:moveTo>
                  <a:cubicBezTo>
                    <a:pt x="688" y="1"/>
                    <a:pt x="526" y="29"/>
                    <a:pt x="393" y="29"/>
                  </a:cubicBezTo>
                  <a:cubicBezTo>
                    <a:pt x="354" y="29"/>
                    <a:pt x="318" y="27"/>
                    <a:pt x="286" y="21"/>
                  </a:cubicBezTo>
                  <a:cubicBezTo>
                    <a:pt x="167" y="21"/>
                    <a:pt x="60" y="45"/>
                    <a:pt x="0" y="152"/>
                  </a:cubicBezTo>
                  <a:cubicBezTo>
                    <a:pt x="48" y="199"/>
                    <a:pt x="83" y="259"/>
                    <a:pt x="131" y="307"/>
                  </a:cubicBezTo>
                  <a:cubicBezTo>
                    <a:pt x="202" y="283"/>
                    <a:pt x="286" y="283"/>
                    <a:pt x="345" y="259"/>
                  </a:cubicBezTo>
                  <a:cubicBezTo>
                    <a:pt x="375" y="242"/>
                    <a:pt x="409" y="236"/>
                    <a:pt x="445" y="236"/>
                  </a:cubicBezTo>
                  <a:cubicBezTo>
                    <a:pt x="578" y="236"/>
                    <a:pt x="745" y="321"/>
                    <a:pt x="864" y="321"/>
                  </a:cubicBezTo>
                  <a:cubicBezTo>
                    <a:pt x="948" y="321"/>
                    <a:pt x="1008" y="278"/>
                    <a:pt x="1012" y="128"/>
                  </a:cubicBezTo>
                  <a:cubicBezTo>
                    <a:pt x="1017" y="27"/>
                    <a:pt x="932" y="1"/>
                    <a:pt x="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2"/>
            <p:cNvSpPr/>
            <p:nvPr/>
          </p:nvSpPr>
          <p:spPr>
            <a:xfrm>
              <a:off x="5506625" y="2151975"/>
              <a:ext cx="40500" cy="9500"/>
            </a:xfrm>
            <a:custGeom>
              <a:avLst/>
              <a:gdLst/>
              <a:ahLst/>
              <a:cxnLst/>
              <a:rect l="l" t="t" r="r" b="b"/>
              <a:pathLst>
                <a:path w="1620" h="380" extrusionOk="0">
                  <a:moveTo>
                    <a:pt x="751" y="0"/>
                  </a:moveTo>
                  <a:cubicBezTo>
                    <a:pt x="500" y="0"/>
                    <a:pt x="250" y="68"/>
                    <a:pt x="1" y="235"/>
                  </a:cubicBezTo>
                  <a:cubicBezTo>
                    <a:pt x="36" y="271"/>
                    <a:pt x="60" y="306"/>
                    <a:pt x="96" y="342"/>
                  </a:cubicBezTo>
                  <a:cubicBezTo>
                    <a:pt x="192" y="324"/>
                    <a:pt x="289" y="317"/>
                    <a:pt x="387" y="317"/>
                  </a:cubicBezTo>
                  <a:cubicBezTo>
                    <a:pt x="680" y="317"/>
                    <a:pt x="979" y="379"/>
                    <a:pt x="1273" y="379"/>
                  </a:cubicBezTo>
                  <a:cubicBezTo>
                    <a:pt x="1389" y="379"/>
                    <a:pt x="1505" y="369"/>
                    <a:pt x="1620" y="342"/>
                  </a:cubicBezTo>
                  <a:lnTo>
                    <a:pt x="1620" y="223"/>
                  </a:lnTo>
                  <a:cubicBezTo>
                    <a:pt x="1328" y="90"/>
                    <a:pt x="1039" y="0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2"/>
            <p:cNvSpPr/>
            <p:nvPr/>
          </p:nvSpPr>
          <p:spPr>
            <a:xfrm>
              <a:off x="5433700" y="2220750"/>
              <a:ext cx="25625" cy="8325"/>
            </a:xfrm>
            <a:custGeom>
              <a:avLst/>
              <a:gdLst/>
              <a:ahLst/>
              <a:cxnLst/>
              <a:rect l="l" t="t" r="r" b="b"/>
              <a:pathLst>
                <a:path w="1025" h="333" extrusionOk="0">
                  <a:moveTo>
                    <a:pt x="304" y="0"/>
                  </a:moveTo>
                  <a:cubicBezTo>
                    <a:pt x="210" y="0"/>
                    <a:pt x="110" y="11"/>
                    <a:pt x="1" y="44"/>
                  </a:cubicBezTo>
                  <a:cubicBezTo>
                    <a:pt x="360" y="218"/>
                    <a:pt x="600" y="333"/>
                    <a:pt x="875" y="333"/>
                  </a:cubicBezTo>
                  <a:cubicBezTo>
                    <a:pt x="901" y="333"/>
                    <a:pt x="927" y="332"/>
                    <a:pt x="953" y="330"/>
                  </a:cubicBezTo>
                  <a:cubicBezTo>
                    <a:pt x="1025" y="234"/>
                    <a:pt x="1025" y="151"/>
                    <a:pt x="953" y="56"/>
                  </a:cubicBezTo>
                  <a:cubicBezTo>
                    <a:pt x="926" y="59"/>
                    <a:pt x="898" y="61"/>
                    <a:pt x="870" y="61"/>
                  </a:cubicBezTo>
                  <a:cubicBezTo>
                    <a:pt x="698" y="61"/>
                    <a:pt x="519" y="0"/>
                    <a:pt x="3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2"/>
            <p:cNvSpPr/>
            <p:nvPr/>
          </p:nvSpPr>
          <p:spPr>
            <a:xfrm>
              <a:off x="5452750" y="2297725"/>
              <a:ext cx="36925" cy="6875"/>
            </a:xfrm>
            <a:custGeom>
              <a:avLst/>
              <a:gdLst/>
              <a:ahLst/>
              <a:cxnLst/>
              <a:rect l="l" t="t" r="r" b="b"/>
              <a:pathLst>
                <a:path w="1477" h="275" extrusionOk="0">
                  <a:moveTo>
                    <a:pt x="1334" y="1"/>
                  </a:moveTo>
                  <a:cubicBezTo>
                    <a:pt x="1158" y="117"/>
                    <a:pt x="971" y="143"/>
                    <a:pt x="782" y="143"/>
                  </a:cubicBezTo>
                  <a:cubicBezTo>
                    <a:pt x="623" y="143"/>
                    <a:pt x="462" y="124"/>
                    <a:pt x="305" y="124"/>
                  </a:cubicBezTo>
                  <a:cubicBezTo>
                    <a:pt x="206" y="124"/>
                    <a:pt x="108" y="132"/>
                    <a:pt x="13" y="156"/>
                  </a:cubicBezTo>
                  <a:cubicBezTo>
                    <a:pt x="1" y="215"/>
                    <a:pt x="24" y="239"/>
                    <a:pt x="84" y="251"/>
                  </a:cubicBezTo>
                  <a:cubicBezTo>
                    <a:pt x="548" y="251"/>
                    <a:pt x="1013" y="275"/>
                    <a:pt x="1477" y="275"/>
                  </a:cubicBezTo>
                  <a:lnTo>
                    <a:pt x="14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2"/>
            <p:cNvSpPr/>
            <p:nvPr/>
          </p:nvSpPr>
          <p:spPr>
            <a:xfrm>
              <a:off x="5482825" y="2195225"/>
              <a:ext cx="32150" cy="6250"/>
            </a:xfrm>
            <a:custGeom>
              <a:avLst/>
              <a:gdLst/>
              <a:ahLst/>
              <a:cxnLst/>
              <a:rect l="l" t="t" r="r" b="b"/>
              <a:pathLst>
                <a:path w="1286" h="250" extrusionOk="0">
                  <a:moveTo>
                    <a:pt x="889" y="1"/>
                  </a:moveTo>
                  <a:cubicBezTo>
                    <a:pt x="867" y="1"/>
                    <a:pt x="845" y="2"/>
                    <a:pt x="822" y="5"/>
                  </a:cubicBezTo>
                  <a:cubicBezTo>
                    <a:pt x="548" y="53"/>
                    <a:pt x="274" y="53"/>
                    <a:pt x="0" y="65"/>
                  </a:cubicBezTo>
                  <a:cubicBezTo>
                    <a:pt x="60" y="196"/>
                    <a:pt x="179" y="219"/>
                    <a:pt x="298" y="219"/>
                  </a:cubicBezTo>
                  <a:cubicBezTo>
                    <a:pt x="298" y="231"/>
                    <a:pt x="310" y="231"/>
                    <a:pt x="345" y="243"/>
                  </a:cubicBezTo>
                  <a:cubicBezTo>
                    <a:pt x="369" y="243"/>
                    <a:pt x="405" y="243"/>
                    <a:pt x="429" y="196"/>
                  </a:cubicBezTo>
                  <a:cubicBezTo>
                    <a:pt x="584" y="219"/>
                    <a:pt x="715" y="219"/>
                    <a:pt x="869" y="231"/>
                  </a:cubicBezTo>
                  <a:cubicBezTo>
                    <a:pt x="887" y="243"/>
                    <a:pt x="908" y="249"/>
                    <a:pt x="930" y="249"/>
                  </a:cubicBezTo>
                  <a:cubicBezTo>
                    <a:pt x="953" y="249"/>
                    <a:pt x="976" y="243"/>
                    <a:pt x="1000" y="231"/>
                  </a:cubicBezTo>
                  <a:cubicBezTo>
                    <a:pt x="1014" y="228"/>
                    <a:pt x="1027" y="226"/>
                    <a:pt x="1040" y="226"/>
                  </a:cubicBezTo>
                  <a:cubicBezTo>
                    <a:pt x="1070" y="226"/>
                    <a:pt x="1098" y="235"/>
                    <a:pt x="1131" y="243"/>
                  </a:cubicBezTo>
                  <a:cubicBezTo>
                    <a:pt x="1179" y="219"/>
                    <a:pt x="1238" y="208"/>
                    <a:pt x="1286" y="184"/>
                  </a:cubicBezTo>
                  <a:cubicBezTo>
                    <a:pt x="1161" y="70"/>
                    <a:pt x="1037" y="1"/>
                    <a:pt x="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2"/>
            <p:cNvSpPr/>
            <p:nvPr/>
          </p:nvSpPr>
          <p:spPr>
            <a:xfrm>
              <a:off x="5500375" y="2271775"/>
              <a:ext cx="17875" cy="7350"/>
            </a:xfrm>
            <a:custGeom>
              <a:avLst/>
              <a:gdLst/>
              <a:ahLst/>
              <a:cxnLst/>
              <a:rect l="l" t="t" r="r" b="b"/>
              <a:pathLst>
                <a:path w="715" h="294" extrusionOk="0">
                  <a:moveTo>
                    <a:pt x="435" y="1"/>
                  </a:moveTo>
                  <a:cubicBezTo>
                    <a:pt x="290" y="1"/>
                    <a:pt x="145" y="24"/>
                    <a:pt x="1" y="39"/>
                  </a:cubicBezTo>
                  <a:lnTo>
                    <a:pt x="1" y="98"/>
                  </a:lnTo>
                  <a:cubicBezTo>
                    <a:pt x="1" y="134"/>
                    <a:pt x="13" y="146"/>
                    <a:pt x="13" y="182"/>
                  </a:cubicBezTo>
                  <a:cubicBezTo>
                    <a:pt x="183" y="244"/>
                    <a:pt x="354" y="294"/>
                    <a:pt x="535" y="294"/>
                  </a:cubicBezTo>
                  <a:cubicBezTo>
                    <a:pt x="594" y="294"/>
                    <a:pt x="654" y="289"/>
                    <a:pt x="715" y="277"/>
                  </a:cubicBezTo>
                  <a:lnTo>
                    <a:pt x="715" y="39"/>
                  </a:lnTo>
                  <a:cubicBezTo>
                    <a:pt x="622" y="11"/>
                    <a:pt x="528" y="1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2"/>
            <p:cNvSpPr/>
            <p:nvPr/>
          </p:nvSpPr>
          <p:spPr>
            <a:xfrm>
              <a:off x="5574800" y="2276025"/>
              <a:ext cx="22050" cy="7225"/>
            </a:xfrm>
            <a:custGeom>
              <a:avLst/>
              <a:gdLst/>
              <a:ahLst/>
              <a:cxnLst/>
              <a:rect l="l" t="t" r="r" b="b"/>
              <a:pathLst>
                <a:path w="882" h="289" extrusionOk="0">
                  <a:moveTo>
                    <a:pt x="793" y="1"/>
                  </a:moveTo>
                  <a:cubicBezTo>
                    <a:pt x="684" y="1"/>
                    <a:pt x="570" y="40"/>
                    <a:pt x="456" y="40"/>
                  </a:cubicBezTo>
                  <a:cubicBezTo>
                    <a:pt x="407" y="40"/>
                    <a:pt x="358" y="33"/>
                    <a:pt x="310" y="12"/>
                  </a:cubicBezTo>
                  <a:cubicBezTo>
                    <a:pt x="226" y="95"/>
                    <a:pt x="72" y="24"/>
                    <a:pt x="0" y="154"/>
                  </a:cubicBezTo>
                  <a:cubicBezTo>
                    <a:pt x="131" y="262"/>
                    <a:pt x="277" y="288"/>
                    <a:pt x="427" y="288"/>
                  </a:cubicBezTo>
                  <a:cubicBezTo>
                    <a:pt x="578" y="288"/>
                    <a:pt x="732" y="262"/>
                    <a:pt x="881" y="262"/>
                  </a:cubicBezTo>
                  <a:lnTo>
                    <a:pt x="881" y="12"/>
                  </a:lnTo>
                  <a:cubicBezTo>
                    <a:pt x="852" y="4"/>
                    <a:pt x="823" y="1"/>
                    <a:pt x="7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2"/>
            <p:cNvSpPr/>
            <p:nvPr/>
          </p:nvSpPr>
          <p:spPr>
            <a:xfrm>
              <a:off x="5377150" y="2214400"/>
              <a:ext cx="19075" cy="7900"/>
            </a:xfrm>
            <a:custGeom>
              <a:avLst/>
              <a:gdLst/>
              <a:ahLst/>
              <a:cxnLst/>
              <a:rect l="l" t="t" r="r" b="b"/>
              <a:pathLst>
                <a:path w="763" h="316" extrusionOk="0">
                  <a:moveTo>
                    <a:pt x="631" y="0"/>
                  </a:moveTo>
                  <a:lnTo>
                    <a:pt x="48" y="48"/>
                  </a:lnTo>
                  <a:cubicBezTo>
                    <a:pt x="0" y="107"/>
                    <a:pt x="0" y="155"/>
                    <a:pt x="60" y="179"/>
                  </a:cubicBezTo>
                  <a:cubicBezTo>
                    <a:pt x="283" y="268"/>
                    <a:pt x="415" y="316"/>
                    <a:pt x="504" y="316"/>
                  </a:cubicBezTo>
                  <a:cubicBezTo>
                    <a:pt x="630" y="316"/>
                    <a:pt x="672" y="221"/>
                    <a:pt x="762" y="12"/>
                  </a:cubicBezTo>
                  <a:cubicBezTo>
                    <a:pt x="715" y="12"/>
                    <a:pt x="667" y="12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2"/>
            <p:cNvSpPr/>
            <p:nvPr/>
          </p:nvSpPr>
          <p:spPr>
            <a:xfrm>
              <a:off x="5381900" y="2245650"/>
              <a:ext cx="29200" cy="8525"/>
            </a:xfrm>
            <a:custGeom>
              <a:avLst/>
              <a:gdLst/>
              <a:ahLst/>
              <a:cxnLst/>
              <a:rect l="l" t="t" r="r" b="b"/>
              <a:pathLst>
                <a:path w="1168" h="341" extrusionOk="0">
                  <a:moveTo>
                    <a:pt x="584" y="36"/>
                  </a:moveTo>
                  <a:cubicBezTo>
                    <a:pt x="394" y="72"/>
                    <a:pt x="168" y="0"/>
                    <a:pt x="1" y="191"/>
                  </a:cubicBezTo>
                  <a:cubicBezTo>
                    <a:pt x="25" y="238"/>
                    <a:pt x="25" y="274"/>
                    <a:pt x="37" y="310"/>
                  </a:cubicBezTo>
                  <a:cubicBezTo>
                    <a:pt x="53" y="309"/>
                    <a:pt x="70" y="309"/>
                    <a:pt x="87" y="309"/>
                  </a:cubicBezTo>
                  <a:cubicBezTo>
                    <a:pt x="276" y="309"/>
                    <a:pt x="475" y="341"/>
                    <a:pt x="670" y="341"/>
                  </a:cubicBezTo>
                  <a:cubicBezTo>
                    <a:pt x="840" y="341"/>
                    <a:pt x="1009" y="317"/>
                    <a:pt x="1168" y="226"/>
                  </a:cubicBezTo>
                  <a:cubicBezTo>
                    <a:pt x="1156" y="167"/>
                    <a:pt x="1120" y="119"/>
                    <a:pt x="1061" y="96"/>
                  </a:cubicBezTo>
                  <a:cubicBezTo>
                    <a:pt x="1033" y="83"/>
                    <a:pt x="1004" y="80"/>
                    <a:pt x="974" y="80"/>
                  </a:cubicBezTo>
                  <a:cubicBezTo>
                    <a:pt x="932" y="80"/>
                    <a:pt x="887" y="87"/>
                    <a:pt x="844" y="87"/>
                  </a:cubicBezTo>
                  <a:cubicBezTo>
                    <a:pt x="799" y="87"/>
                    <a:pt x="756" y="79"/>
                    <a:pt x="715" y="48"/>
                  </a:cubicBezTo>
                  <a:cubicBezTo>
                    <a:pt x="680" y="48"/>
                    <a:pt x="632" y="36"/>
                    <a:pt x="584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2"/>
            <p:cNvSpPr/>
            <p:nvPr/>
          </p:nvSpPr>
          <p:spPr>
            <a:xfrm>
              <a:off x="5345900" y="2245075"/>
              <a:ext cx="19075" cy="8925"/>
            </a:xfrm>
            <a:custGeom>
              <a:avLst/>
              <a:gdLst/>
              <a:ahLst/>
              <a:cxnLst/>
              <a:rect l="l" t="t" r="r" b="b"/>
              <a:pathLst>
                <a:path w="763" h="357" extrusionOk="0">
                  <a:moveTo>
                    <a:pt x="599" y="1"/>
                  </a:moveTo>
                  <a:cubicBezTo>
                    <a:pt x="528" y="1"/>
                    <a:pt x="452" y="71"/>
                    <a:pt x="381" y="71"/>
                  </a:cubicBezTo>
                  <a:cubicBezTo>
                    <a:pt x="377" y="71"/>
                    <a:pt x="373" y="71"/>
                    <a:pt x="369" y="71"/>
                  </a:cubicBezTo>
                  <a:lnTo>
                    <a:pt x="298" y="71"/>
                  </a:lnTo>
                  <a:cubicBezTo>
                    <a:pt x="179" y="83"/>
                    <a:pt x="60" y="95"/>
                    <a:pt x="0" y="238"/>
                  </a:cubicBezTo>
                  <a:cubicBezTo>
                    <a:pt x="191" y="273"/>
                    <a:pt x="369" y="309"/>
                    <a:pt x="572" y="357"/>
                  </a:cubicBezTo>
                  <a:cubicBezTo>
                    <a:pt x="619" y="249"/>
                    <a:pt x="762" y="178"/>
                    <a:pt x="691" y="59"/>
                  </a:cubicBezTo>
                  <a:cubicBezTo>
                    <a:pt x="662" y="16"/>
                    <a:pt x="631" y="1"/>
                    <a:pt x="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2"/>
            <p:cNvSpPr/>
            <p:nvPr/>
          </p:nvSpPr>
          <p:spPr>
            <a:xfrm>
              <a:off x="5528950" y="2301900"/>
              <a:ext cx="25325" cy="9550"/>
            </a:xfrm>
            <a:custGeom>
              <a:avLst/>
              <a:gdLst/>
              <a:ahLst/>
              <a:cxnLst/>
              <a:rect l="l" t="t" r="r" b="b"/>
              <a:pathLst>
                <a:path w="1013" h="382" extrusionOk="0">
                  <a:moveTo>
                    <a:pt x="249" y="0"/>
                  </a:moveTo>
                  <a:cubicBezTo>
                    <a:pt x="147" y="0"/>
                    <a:pt x="59" y="53"/>
                    <a:pt x="1" y="239"/>
                  </a:cubicBezTo>
                  <a:cubicBezTo>
                    <a:pt x="34" y="247"/>
                    <a:pt x="56" y="255"/>
                    <a:pt x="83" y="255"/>
                  </a:cubicBezTo>
                  <a:cubicBezTo>
                    <a:pt x="94" y="255"/>
                    <a:pt x="106" y="254"/>
                    <a:pt x="120" y="251"/>
                  </a:cubicBezTo>
                  <a:cubicBezTo>
                    <a:pt x="197" y="307"/>
                    <a:pt x="286" y="315"/>
                    <a:pt x="376" y="315"/>
                  </a:cubicBezTo>
                  <a:cubicBezTo>
                    <a:pt x="408" y="315"/>
                    <a:pt x="441" y="314"/>
                    <a:pt x="473" y="314"/>
                  </a:cubicBezTo>
                  <a:cubicBezTo>
                    <a:pt x="558" y="314"/>
                    <a:pt x="642" y="321"/>
                    <a:pt x="715" y="370"/>
                  </a:cubicBezTo>
                  <a:cubicBezTo>
                    <a:pt x="822" y="370"/>
                    <a:pt x="905" y="382"/>
                    <a:pt x="1013" y="382"/>
                  </a:cubicBezTo>
                  <a:cubicBezTo>
                    <a:pt x="953" y="298"/>
                    <a:pt x="905" y="191"/>
                    <a:pt x="870" y="108"/>
                  </a:cubicBezTo>
                  <a:cubicBezTo>
                    <a:pt x="775" y="108"/>
                    <a:pt x="691" y="108"/>
                    <a:pt x="596" y="84"/>
                  </a:cubicBezTo>
                  <a:cubicBezTo>
                    <a:pt x="480" y="59"/>
                    <a:pt x="35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2"/>
            <p:cNvSpPr/>
            <p:nvPr/>
          </p:nvSpPr>
          <p:spPr>
            <a:xfrm>
              <a:off x="5521500" y="2300700"/>
              <a:ext cx="22350" cy="7600"/>
            </a:xfrm>
            <a:custGeom>
              <a:avLst/>
              <a:gdLst/>
              <a:ahLst/>
              <a:cxnLst/>
              <a:rect l="l" t="t" r="r" b="b"/>
              <a:pathLst>
                <a:path w="894" h="304" extrusionOk="0">
                  <a:moveTo>
                    <a:pt x="390" y="1"/>
                  </a:moveTo>
                  <a:cubicBezTo>
                    <a:pt x="262" y="1"/>
                    <a:pt x="130" y="15"/>
                    <a:pt x="1" y="25"/>
                  </a:cubicBezTo>
                  <a:lnTo>
                    <a:pt x="1" y="275"/>
                  </a:lnTo>
                  <a:cubicBezTo>
                    <a:pt x="60" y="294"/>
                    <a:pt x="112" y="303"/>
                    <a:pt x="164" y="303"/>
                  </a:cubicBezTo>
                  <a:cubicBezTo>
                    <a:pt x="207" y="303"/>
                    <a:pt x="250" y="297"/>
                    <a:pt x="299" y="287"/>
                  </a:cubicBezTo>
                  <a:cubicBezTo>
                    <a:pt x="401" y="154"/>
                    <a:pt x="532" y="140"/>
                    <a:pt x="661" y="140"/>
                  </a:cubicBezTo>
                  <a:cubicBezTo>
                    <a:pt x="697" y="140"/>
                    <a:pt x="732" y="141"/>
                    <a:pt x="768" y="141"/>
                  </a:cubicBezTo>
                  <a:cubicBezTo>
                    <a:pt x="811" y="141"/>
                    <a:pt x="854" y="139"/>
                    <a:pt x="894" y="132"/>
                  </a:cubicBezTo>
                  <a:cubicBezTo>
                    <a:pt x="742" y="28"/>
                    <a:pt x="569" y="1"/>
                    <a:pt x="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2"/>
            <p:cNvSpPr/>
            <p:nvPr/>
          </p:nvSpPr>
          <p:spPr>
            <a:xfrm>
              <a:off x="5653975" y="2314400"/>
              <a:ext cx="19075" cy="8075"/>
            </a:xfrm>
            <a:custGeom>
              <a:avLst/>
              <a:gdLst/>
              <a:ahLst/>
              <a:cxnLst/>
              <a:rect l="l" t="t" r="r" b="b"/>
              <a:pathLst>
                <a:path w="763" h="323" extrusionOk="0">
                  <a:moveTo>
                    <a:pt x="369" y="1"/>
                  </a:moveTo>
                  <a:cubicBezTo>
                    <a:pt x="298" y="24"/>
                    <a:pt x="238" y="24"/>
                    <a:pt x="167" y="36"/>
                  </a:cubicBezTo>
                  <a:cubicBezTo>
                    <a:pt x="119" y="36"/>
                    <a:pt x="36" y="48"/>
                    <a:pt x="36" y="60"/>
                  </a:cubicBezTo>
                  <a:cubicBezTo>
                    <a:pt x="0" y="155"/>
                    <a:pt x="95" y="155"/>
                    <a:pt x="155" y="179"/>
                  </a:cubicBezTo>
                  <a:cubicBezTo>
                    <a:pt x="215" y="215"/>
                    <a:pt x="250" y="263"/>
                    <a:pt x="310" y="298"/>
                  </a:cubicBezTo>
                  <a:cubicBezTo>
                    <a:pt x="405" y="322"/>
                    <a:pt x="512" y="322"/>
                    <a:pt x="607" y="322"/>
                  </a:cubicBezTo>
                  <a:cubicBezTo>
                    <a:pt x="667" y="227"/>
                    <a:pt x="715" y="120"/>
                    <a:pt x="762" y="36"/>
                  </a:cubicBezTo>
                  <a:cubicBezTo>
                    <a:pt x="631" y="36"/>
                    <a:pt x="512" y="24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2"/>
            <p:cNvSpPr/>
            <p:nvPr/>
          </p:nvSpPr>
          <p:spPr>
            <a:xfrm>
              <a:off x="5600400" y="2250275"/>
              <a:ext cx="25325" cy="4025"/>
            </a:xfrm>
            <a:custGeom>
              <a:avLst/>
              <a:gdLst/>
              <a:ahLst/>
              <a:cxnLst/>
              <a:rect l="l" t="t" r="r" b="b"/>
              <a:pathLst>
                <a:path w="1013" h="161" extrusionOk="0">
                  <a:moveTo>
                    <a:pt x="558" y="1"/>
                  </a:moveTo>
                  <a:cubicBezTo>
                    <a:pt x="399" y="1"/>
                    <a:pt x="235" y="32"/>
                    <a:pt x="74" y="32"/>
                  </a:cubicBezTo>
                  <a:cubicBezTo>
                    <a:pt x="49" y="32"/>
                    <a:pt x="25" y="31"/>
                    <a:pt x="0" y="30"/>
                  </a:cubicBezTo>
                  <a:lnTo>
                    <a:pt x="0" y="30"/>
                  </a:lnTo>
                  <a:cubicBezTo>
                    <a:pt x="149" y="133"/>
                    <a:pt x="315" y="153"/>
                    <a:pt x="483" y="153"/>
                  </a:cubicBezTo>
                  <a:cubicBezTo>
                    <a:pt x="592" y="153"/>
                    <a:pt x="701" y="145"/>
                    <a:pt x="808" y="145"/>
                  </a:cubicBezTo>
                  <a:cubicBezTo>
                    <a:pt x="878" y="145"/>
                    <a:pt x="946" y="148"/>
                    <a:pt x="1012" y="161"/>
                  </a:cubicBezTo>
                  <a:cubicBezTo>
                    <a:pt x="873" y="33"/>
                    <a:pt x="719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2"/>
            <p:cNvSpPr/>
            <p:nvPr/>
          </p:nvSpPr>
          <p:spPr>
            <a:xfrm>
              <a:off x="5719150" y="2156750"/>
              <a:ext cx="21450" cy="8100"/>
            </a:xfrm>
            <a:custGeom>
              <a:avLst/>
              <a:gdLst/>
              <a:ahLst/>
              <a:cxnLst/>
              <a:rect l="l" t="t" r="r" b="b"/>
              <a:pathLst>
                <a:path w="858" h="324" extrusionOk="0">
                  <a:moveTo>
                    <a:pt x="348" y="1"/>
                  </a:moveTo>
                  <a:cubicBezTo>
                    <a:pt x="325" y="1"/>
                    <a:pt x="303" y="10"/>
                    <a:pt x="286" y="32"/>
                  </a:cubicBezTo>
                  <a:cubicBezTo>
                    <a:pt x="227" y="151"/>
                    <a:pt x="120" y="175"/>
                    <a:pt x="1" y="175"/>
                  </a:cubicBezTo>
                  <a:lnTo>
                    <a:pt x="1" y="282"/>
                  </a:lnTo>
                  <a:cubicBezTo>
                    <a:pt x="144" y="312"/>
                    <a:pt x="289" y="324"/>
                    <a:pt x="434" y="324"/>
                  </a:cubicBezTo>
                  <a:cubicBezTo>
                    <a:pt x="578" y="324"/>
                    <a:pt x="721" y="312"/>
                    <a:pt x="858" y="294"/>
                  </a:cubicBezTo>
                  <a:cubicBezTo>
                    <a:pt x="775" y="115"/>
                    <a:pt x="525" y="211"/>
                    <a:pt x="429" y="32"/>
                  </a:cubicBezTo>
                  <a:cubicBezTo>
                    <a:pt x="404" y="13"/>
                    <a:pt x="375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2"/>
            <p:cNvSpPr/>
            <p:nvPr/>
          </p:nvSpPr>
          <p:spPr>
            <a:xfrm>
              <a:off x="5266725" y="2257400"/>
              <a:ext cx="25625" cy="4050"/>
            </a:xfrm>
            <a:custGeom>
              <a:avLst/>
              <a:gdLst/>
              <a:ahLst/>
              <a:cxnLst/>
              <a:rect l="l" t="t" r="r" b="b"/>
              <a:pathLst>
                <a:path w="1025" h="162" extrusionOk="0">
                  <a:moveTo>
                    <a:pt x="550" y="0"/>
                  </a:moveTo>
                  <a:cubicBezTo>
                    <a:pt x="405" y="0"/>
                    <a:pt x="257" y="24"/>
                    <a:pt x="111" y="24"/>
                  </a:cubicBezTo>
                  <a:cubicBezTo>
                    <a:pt x="74" y="24"/>
                    <a:pt x="37" y="22"/>
                    <a:pt x="0" y="18"/>
                  </a:cubicBezTo>
                  <a:lnTo>
                    <a:pt x="0" y="18"/>
                  </a:lnTo>
                  <a:cubicBezTo>
                    <a:pt x="172" y="139"/>
                    <a:pt x="354" y="162"/>
                    <a:pt x="539" y="162"/>
                  </a:cubicBezTo>
                  <a:cubicBezTo>
                    <a:pt x="647" y="162"/>
                    <a:pt x="756" y="154"/>
                    <a:pt x="865" y="154"/>
                  </a:cubicBezTo>
                  <a:cubicBezTo>
                    <a:pt x="918" y="154"/>
                    <a:pt x="971" y="156"/>
                    <a:pt x="1024" y="161"/>
                  </a:cubicBezTo>
                  <a:cubicBezTo>
                    <a:pt x="877" y="31"/>
                    <a:pt x="716" y="0"/>
                    <a:pt x="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2"/>
            <p:cNvSpPr/>
            <p:nvPr/>
          </p:nvSpPr>
          <p:spPr>
            <a:xfrm>
              <a:off x="5457525" y="2222125"/>
              <a:ext cx="10725" cy="7175"/>
            </a:xfrm>
            <a:custGeom>
              <a:avLst/>
              <a:gdLst/>
              <a:ahLst/>
              <a:cxnLst/>
              <a:rect l="l" t="t" r="r" b="b"/>
              <a:pathLst>
                <a:path w="429" h="287" extrusionOk="0">
                  <a:moveTo>
                    <a:pt x="0" y="1"/>
                  </a:moveTo>
                  <a:lnTo>
                    <a:pt x="0" y="275"/>
                  </a:lnTo>
                  <a:cubicBezTo>
                    <a:pt x="131" y="275"/>
                    <a:pt x="274" y="275"/>
                    <a:pt x="429" y="28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2"/>
            <p:cNvSpPr/>
            <p:nvPr/>
          </p:nvSpPr>
          <p:spPr>
            <a:xfrm>
              <a:off x="5399775" y="2214100"/>
              <a:ext cx="11025" cy="7750"/>
            </a:xfrm>
            <a:custGeom>
              <a:avLst/>
              <a:gdLst/>
              <a:ahLst/>
              <a:cxnLst/>
              <a:rect l="l" t="t" r="r" b="b"/>
              <a:pathLst>
                <a:path w="441" h="310" extrusionOk="0">
                  <a:moveTo>
                    <a:pt x="96" y="0"/>
                  </a:moveTo>
                  <a:cubicBezTo>
                    <a:pt x="60" y="0"/>
                    <a:pt x="36" y="0"/>
                    <a:pt x="0" y="36"/>
                  </a:cubicBezTo>
                  <a:lnTo>
                    <a:pt x="24" y="36"/>
                  </a:lnTo>
                  <a:cubicBezTo>
                    <a:pt x="24" y="167"/>
                    <a:pt x="48" y="250"/>
                    <a:pt x="155" y="310"/>
                  </a:cubicBezTo>
                  <a:cubicBezTo>
                    <a:pt x="274" y="310"/>
                    <a:pt x="381" y="298"/>
                    <a:pt x="441" y="179"/>
                  </a:cubicBezTo>
                  <a:cubicBezTo>
                    <a:pt x="405" y="131"/>
                    <a:pt x="357" y="84"/>
                    <a:pt x="322" y="36"/>
                  </a:cubicBezTo>
                  <a:cubicBezTo>
                    <a:pt x="322" y="36"/>
                    <a:pt x="298" y="60"/>
                    <a:pt x="250" y="72"/>
                  </a:cubicBezTo>
                  <a:cubicBezTo>
                    <a:pt x="242" y="74"/>
                    <a:pt x="233" y="76"/>
                    <a:pt x="223" y="76"/>
                  </a:cubicBezTo>
                  <a:cubicBezTo>
                    <a:pt x="193" y="76"/>
                    <a:pt x="159" y="60"/>
                    <a:pt x="131" y="24"/>
                  </a:cubicBezTo>
                  <a:cubicBezTo>
                    <a:pt x="131" y="24"/>
                    <a:pt x="119" y="12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2"/>
            <p:cNvSpPr/>
            <p:nvPr/>
          </p:nvSpPr>
          <p:spPr>
            <a:xfrm>
              <a:off x="5567650" y="2275300"/>
              <a:ext cx="14900" cy="4675"/>
            </a:xfrm>
            <a:custGeom>
              <a:avLst/>
              <a:gdLst/>
              <a:ahLst/>
              <a:cxnLst/>
              <a:rect l="l" t="t" r="r" b="b"/>
              <a:pathLst>
                <a:path w="596" h="187" extrusionOk="0">
                  <a:moveTo>
                    <a:pt x="104" y="0"/>
                  </a:moveTo>
                  <a:cubicBezTo>
                    <a:pt x="45" y="0"/>
                    <a:pt x="0" y="20"/>
                    <a:pt x="0" y="100"/>
                  </a:cubicBezTo>
                  <a:cubicBezTo>
                    <a:pt x="0" y="173"/>
                    <a:pt x="56" y="187"/>
                    <a:pt x="124" y="187"/>
                  </a:cubicBezTo>
                  <a:cubicBezTo>
                    <a:pt x="165" y="187"/>
                    <a:pt x="211" y="182"/>
                    <a:pt x="251" y="182"/>
                  </a:cubicBezTo>
                  <a:cubicBezTo>
                    <a:pt x="263" y="182"/>
                    <a:pt x="275" y="182"/>
                    <a:pt x="286" y="183"/>
                  </a:cubicBezTo>
                  <a:cubicBezTo>
                    <a:pt x="405" y="160"/>
                    <a:pt x="524" y="160"/>
                    <a:pt x="596" y="41"/>
                  </a:cubicBezTo>
                  <a:cubicBezTo>
                    <a:pt x="517" y="23"/>
                    <a:pt x="432" y="12"/>
                    <a:pt x="355" y="12"/>
                  </a:cubicBezTo>
                  <a:cubicBezTo>
                    <a:pt x="327" y="12"/>
                    <a:pt x="300" y="14"/>
                    <a:pt x="274" y="17"/>
                  </a:cubicBezTo>
                  <a:cubicBezTo>
                    <a:pt x="223" y="17"/>
                    <a:pt x="158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2"/>
            <p:cNvSpPr/>
            <p:nvPr/>
          </p:nvSpPr>
          <p:spPr>
            <a:xfrm>
              <a:off x="5625700" y="2161100"/>
              <a:ext cx="19650" cy="2900"/>
            </a:xfrm>
            <a:custGeom>
              <a:avLst/>
              <a:gdLst/>
              <a:ahLst/>
              <a:cxnLst/>
              <a:rect l="l" t="t" r="r" b="b"/>
              <a:pathLst>
                <a:path w="786" h="116" extrusionOk="0">
                  <a:moveTo>
                    <a:pt x="0" y="1"/>
                  </a:moveTo>
                  <a:cubicBezTo>
                    <a:pt x="128" y="80"/>
                    <a:pt x="262" y="116"/>
                    <a:pt x="397" y="116"/>
                  </a:cubicBezTo>
                  <a:cubicBezTo>
                    <a:pt x="527" y="116"/>
                    <a:pt x="658" y="83"/>
                    <a:pt x="786" y="25"/>
                  </a:cubicBezTo>
                  <a:cubicBezTo>
                    <a:pt x="524" y="1"/>
                    <a:pt x="274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2"/>
            <p:cNvSpPr/>
            <p:nvPr/>
          </p:nvSpPr>
          <p:spPr>
            <a:xfrm>
              <a:off x="5504850" y="2226500"/>
              <a:ext cx="7450" cy="5625"/>
            </a:xfrm>
            <a:custGeom>
              <a:avLst/>
              <a:gdLst/>
              <a:ahLst/>
              <a:cxnLst/>
              <a:rect l="l" t="t" r="r" b="b"/>
              <a:pathLst>
                <a:path w="298" h="225" extrusionOk="0">
                  <a:moveTo>
                    <a:pt x="141" y="0"/>
                  </a:moveTo>
                  <a:cubicBezTo>
                    <a:pt x="92" y="0"/>
                    <a:pt x="43" y="22"/>
                    <a:pt x="24" y="88"/>
                  </a:cubicBezTo>
                  <a:cubicBezTo>
                    <a:pt x="0" y="159"/>
                    <a:pt x="60" y="195"/>
                    <a:pt x="131" y="219"/>
                  </a:cubicBezTo>
                  <a:cubicBezTo>
                    <a:pt x="148" y="222"/>
                    <a:pt x="167" y="224"/>
                    <a:pt x="185" y="224"/>
                  </a:cubicBezTo>
                  <a:cubicBezTo>
                    <a:pt x="229" y="224"/>
                    <a:pt x="272" y="210"/>
                    <a:pt x="298" y="159"/>
                  </a:cubicBezTo>
                  <a:cubicBezTo>
                    <a:pt x="298" y="88"/>
                    <a:pt x="238" y="40"/>
                    <a:pt x="179" y="4"/>
                  </a:cubicBezTo>
                  <a:cubicBezTo>
                    <a:pt x="166" y="2"/>
                    <a:pt x="154" y="0"/>
                    <a:pt x="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2"/>
            <p:cNvSpPr/>
            <p:nvPr/>
          </p:nvSpPr>
          <p:spPr>
            <a:xfrm>
              <a:off x="5536400" y="2249800"/>
              <a:ext cx="13700" cy="5800"/>
            </a:xfrm>
            <a:custGeom>
              <a:avLst/>
              <a:gdLst/>
              <a:ahLst/>
              <a:cxnLst/>
              <a:rect l="l" t="t" r="r" b="b"/>
              <a:pathLst>
                <a:path w="548" h="232" extrusionOk="0">
                  <a:moveTo>
                    <a:pt x="155" y="1"/>
                  </a:moveTo>
                  <a:cubicBezTo>
                    <a:pt x="107" y="60"/>
                    <a:pt x="48" y="96"/>
                    <a:pt x="0" y="144"/>
                  </a:cubicBezTo>
                  <a:cubicBezTo>
                    <a:pt x="113" y="166"/>
                    <a:pt x="231" y="232"/>
                    <a:pt x="347" y="232"/>
                  </a:cubicBezTo>
                  <a:cubicBezTo>
                    <a:pt x="415" y="232"/>
                    <a:pt x="482" y="210"/>
                    <a:pt x="548" y="144"/>
                  </a:cubicBezTo>
                  <a:cubicBezTo>
                    <a:pt x="488" y="49"/>
                    <a:pt x="369" y="25"/>
                    <a:pt x="250" y="13"/>
                  </a:cubicBezTo>
                  <a:cubicBezTo>
                    <a:pt x="226" y="13"/>
                    <a:pt x="191" y="13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2"/>
            <p:cNvSpPr/>
            <p:nvPr/>
          </p:nvSpPr>
          <p:spPr>
            <a:xfrm>
              <a:off x="5461375" y="2186125"/>
              <a:ext cx="6575" cy="5675"/>
            </a:xfrm>
            <a:custGeom>
              <a:avLst/>
              <a:gdLst/>
              <a:ahLst/>
              <a:cxnLst/>
              <a:rect l="l" t="t" r="r" b="b"/>
              <a:pathLst>
                <a:path w="263" h="227" extrusionOk="0">
                  <a:moveTo>
                    <a:pt x="263" y="0"/>
                  </a:moveTo>
                  <a:cubicBezTo>
                    <a:pt x="179" y="0"/>
                    <a:pt x="84" y="12"/>
                    <a:pt x="1" y="12"/>
                  </a:cubicBezTo>
                  <a:cubicBezTo>
                    <a:pt x="1" y="107"/>
                    <a:pt x="13" y="214"/>
                    <a:pt x="96" y="226"/>
                  </a:cubicBezTo>
                  <a:cubicBezTo>
                    <a:pt x="103" y="227"/>
                    <a:pt x="109" y="227"/>
                    <a:pt x="115" y="227"/>
                  </a:cubicBezTo>
                  <a:cubicBezTo>
                    <a:pt x="251" y="227"/>
                    <a:pt x="251" y="103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2"/>
            <p:cNvSpPr/>
            <p:nvPr/>
          </p:nvSpPr>
          <p:spPr>
            <a:xfrm>
              <a:off x="5464950" y="2246950"/>
              <a:ext cx="10450" cy="7275"/>
            </a:xfrm>
            <a:custGeom>
              <a:avLst/>
              <a:gdLst/>
              <a:ahLst/>
              <a:cxnLst/>
              <a:rect l="l" t="t" r="r" b="b"/>
              <a:pathLst>
                <a:path w="418" h="291" extrusionOk="0">
                  <a:moveTo>
                    <a:pt x="193" y="0"/>
                  </a:moveTo>
                  <a:cubicBezTo>
                    <a:pt x="127" y="0"/>
                    <a:pt x="61" y="9"/>
                    <a:pt x="1" y="20"/>
                  </a:cubicBezTo>
                  <a:cubicBezTo>
                    <a:pt x="48" y="103"/>
                    <a:pt x="96" y="186"/>
                    <a:pt x="132" y="282"/>
                  </a:cubicBezTo>
                  <a:cubicBezTo>
                    <a:pt x="156" y="288"/>
                    <a:pt x="179" y="291"/>
                    <a:pt x="205" y="291"/>
                  </a:cubicBezTo>
                  <a:cubicBezTo>
                    <a:pt x="230" y="291"/>
                    <a:pt x="257" y="288"/>
                    <a:pt x="287" y="282"/>
                  </a:cubicBezTo>
                  <a:cubicBezTo>
                    <a:pt x="334" y="198"/>
                    <a:pt x="370" y="115"/>
                    <a:pt x="417" y="44"/>
                  </a:cubicBezTo>
                  <a:cubicBezTo>
                    <a:pt x="347" y="12"/>
                    <a:pt x="270" y="0"/>
                    <a:pt x="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2"/>
            <p:cNvSpPr/>
            <p:nvPr/>
          </p:nvSpPr>
          <p:spPr>
            <a:xfrm>
              <a:off x="5409600" y="2245350"/>
              <a:ext cx="12525" cy="8425"/>
            </a:xfrm>
            <a:custGeom>
              <a:avLst/>
              <a:gdLst/>
              <a:ahLst/>
              <a:cxnLst/>
              <a:rect l="l" t="t" r="r" b="b"/>
              <a:pathLst>
                <a:path w="501" h="337" extrusionOk="0">
                  <a:moveTo>
                    <a:pt x="167" y="0"/>
                  </a:moveTo>
                  <a:cubicBezTo>
                    <a:pt x="60" y="24"/>
                    <a:pt x="0" y="72"/>
                    <a:pt x="24" y="191"/>
                  </a:cubicBezTo>
                  <a:cubicBezTo>
                    <a:pt x="36" y="203"/>
                    <a:pt x="60" y="238"/>
                    <a:pt x="72" y="250"/>
                  </a:cubicBezTo>
                  <a:cubicBezTo>
                    <a:pt x="152" y="280"/>
                    <a:pt x="242" y="336"/>
                    <a:pt x="333" y="336"/>
                  </a:cubicBezTo>
                  <a:cubicBezTo>
                    <a:pt x="389" y="336"/>
                    <a:pt x="445" y="314"/>
                    <a:pt x="500" y="250"/>
                  </a:cubicBezTo>
                  <a:cubicBezTo>
                    <a:pt x="488" y="238"/>
                    <a:pt x="476" y="203"/>
                    <a:pt x="465" y="179"/>
                  </a:cubicBezTo>
                  <a:cubicBezTo>
                    <a:pt x="381" y="72"/>
                    <a:pt x="298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2"/>
            <p:cNvSpPr/>
            <p:nvPr/>
          </p:nvSpPr>
          <p:spPr>
            <a:xfrm>
              <a:off x="5765875" y="2189975"/>
              <a:ext cx="7475" cy="6875"/>
            </a:xfrm>
            <a:custGeom>
              <a:avLst/>
              <a:gdLst/>
              <a:ahLst/>
              <a:cxnLst/>
              <a:rect l="l" t="t" r="r" b="b"/>
              <a:pathLst>
                <a:path w="299" h="275" extrusionOk="0">
                  <a:moveTo>
                    <a:pt x="1" y="1"/>
                  </a:moveTo>
                  <a:cubicBezTo>
                    <a:pt x="1" y="156"/>
                    <a:pt x="37" y="275"/>
                    <a:pt x="227" y="275"/>
                  </a:cubicBezTo>
                  <a:cubicBezTo>
                    <a:pt x="263" y="275"/>
                    <a:pt x="299" y="203"/>
                    <a:pt x="299" y="203"/>
                  </a:cubicBezTo>
                  <a:cubicBezTo>
                    <a:pt x="239" y="132"/>
                    <a:pt x="180" y="72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2"/>
            <p:cNvSpPr/>
            <p:nvPr/>
          </p:nvSpPr>
          <p:spPr>
            <a:xfrm>
              <a:off x="5753375" y="2189975"/>
              <a:ext cx="8975" cy="7475"/>
            </a:xfrm>
            <a:custGeom>
              <a:avLst/>
              <a:gdLst/>
              <a:ahLst/>
              <a:cxnLst/>
              <a:rect l="l" t="t" r="r" b="b"/>
              <a:pathLst>
                <a:path w="359" h="299" extrusionOk="0">
                  <a:moveTo>
                    <a:pt x="358" y="1"/>
                  </a:moveTo>
                  <a:lnTo>
                    <a:pt x="358" y="1"/>
                  </a:lnTo>
                  <a:cubicBezTo>
                    <a:pt x="144" y="25"/>
                    <a:pt x="1" y="72"/>
                    <a:pt x="227" y="298"/>
                  </a:cubicBezTo>
                  <a:cubicBezTo>
                    <a:pt x="346" y="239"/>
                    <a:pt x="358" y="120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2"/>
            <p:cNvSpPr/>
            <p:nvPr/>
          </p:nvSpPr>
          <p:spPr>
            <a:xfrm>
              <a:off x="5675100" y="2256650"/>
              <a:ext cx="7175" cy="4800"/>
            </a:xfrm>
            <a:custGeom>
              <a:avLst/>
              <a:gdLst/>
              <a:ahLst/>
              <a:cxnLst/>
              <a:rect l="l" t="t" r="r" b="b"/>
              <a:pathLst>
                <a:path w="287" h="192" extrusionOk="0">
                  <a:moveTo>
                    <a:pt x="198" y="1"/>
                  </a:moveTo>
                  <a:cubicBezTo>
                    <a:pt x="130" y="1"/>
                    <a:pt x="70" y="41"/>
                    <a:pt x="24" y="96"/>
                  </a:cubicBezTo>
                  <a:cubicBezTo>
                    <a:pt x="1" y="144"/>
                    <a:pt x="24" y="167"/>
                    <a:pt x="84" y="191"/>
                  </a:cubicBezTo>
                  <a:cubicBezTo>
                    <a:pt x="132" y="191"/>
                    <a:pt x="215" y="156"/>
                    <a:pt x="274" y="132"/>
                  </a:cubicBezTo>
                  <a:cubicBezTo>
                    <a:pt x="286" y="108"/>
                    <a:pt x="274" y="13"/>
                    <a:pt x="263" y="13"/>
                  </a:cubicBezTo>
                  <a:cubicBezTo>
                    <a:pt x="240" y="4"/>
                    <a:pt x="219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2"/>
            <p:cNvSpPr/>
            <p:nvPr/>
          </p:nvSpPr>
          <p:spPr>
            <a:xfrm>
              <a:off x="5267325" y="2268100"/>
              <a:ext cx="14000" cy="4650"/>
            </a:xfrm>
            <a:custGeom>
              <a:avLst/>
              <a:gdLst/>
              <a:ahLst/>
              <a:cxnLst/>
              <a:rect l="l" t="t" r="r" b="b"/>
              <a:pathLst>
                <a:path w="560" h="186" extrusionOk="0">
                  <a:moveTo>
                    <a:pt x="394" y="1"/>
                  </a:moveTo>
                  <a:cubicBezTo>
                    <a:pt x="253" y="1"/>
                    <a:pt x="120" y="23"/>
                    <a:pt x="0" y="126"/>
                  </a:cubicBezTo>
                  <a:cubicBezTo>
                    <a:pt x="202" y="150"/>
                    <a:pt x="381" y="174"/>
                    <a:pt x="560" y="186"/>
                  </a:cubicBezTo>
                  <a:lnTo>
                    <a:pt x="560" y="7"/>
                  </a:lnTo>
                  <a:cubicBezTo>
                    <a:pt x="503" y="4"/>
                    <a:pt x="448" y="1"/>
                    <a:pt x="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2"/>
            <p:cNvSpPr/>
            <p:nvPr/>
          </p:nvSpPr>
          <p:spPr>
            <a:xfrm>
              <a:off x="5496500" y="2297600"/>
              <a:ext cx="12825" cy="3225"/>
            </a:xfrm>
            <a:custGeom>
              <a:avLst/>
              <a:gdLst/>
              <a:ahLst/>
              <a:cxnLst/>
              <a:rect l="l" t="t" r="r" b="b"/>
              <a:pathLst>
                <a:path w="513" h="129" extrusionOk="0">
                  <a:moveTo>
                    <a:pt x="139" y="1"/>
                  </a:moveTo>
                  <a:cubicBezTo>
                    <a:pt x="95" y="1"/>
                    <a:pt x="49" y="3"/>
                    <a:pt x="1" y="6"/>
                  </a:cubicBezTo>
                  <a:cubicBezTo>
                    <a:pt x="93" y="105"/>
                    <a:pt x="194" y="128"/>
                    <a:pt x="298" y="128"/>
                  </a:cubicBezTo>
                  <a:cubicBezTo>
                    <a:pt x="369" y="128"/>
                    <a:pt x="441" y="118"/>
                    <a:pt x="513" y="113"/>
                  </a:cubicBezTo>
                  <a:cubicBezTo>
                    <a:pt x="395" y="23"/>
                    <a:pt x="278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2"/>
            <p:cNvSpPr/>
            <p:nvPr/>
          </p:nvSpPr>
          <p:spPr>
            <a:xfrm>
              <a:off x="5550675" y="2204300"/>
              <a:ext cx="10750" cy="3575"/>
            </a:xfrm>
            <a:custGeom>
              <a:avLst/>
              <a:gdLst/>
              <a:ahLst/>
              <a:cxnLst/>
              <a:rect l="l" t="t" r="r" b="b"/>
              <a:pathLst>
                <a:path w="430" h="143" extrusionOk="0">
                  <a:moveTo>
                    <a:pt x="179" y="1"/>
                  </a:moveTo>
                  <a:cubicBezTo>
                    <a:pt x="127" y="1"/>
                    <a:pt x="71" y="11"/>
                    <a:pt x="13" y="23"/>
                  </a:cubicBezTo>
                  <a:cubicBezTo>
                    <a:pt x="1" y="47"/>
                    <a:pt x="1" y="95"/>
                    <a:pt x="1" y="142"/>
                  </a:cubicBezTo>
                  <a:lnTo>
                    <a:pt x="429" y="142"/>
                  </a:lnTo>
                  <a:cubicBezTo>
                    <a:pt x="360" y="34"/>
                    <a:pt x="275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2"/>
            <p:cNvSpPr/>
            <p:nvPr/>
          </p:nvSpPr>
          <p:spPr>
            <a:xfrm>
              <a:off x="5677775" y="2285225"/>
              <a:ext cx="4800" cy="4400"/>
            </a:xfrm>
            <a:custGeom>
              <a:avLst/>
              <a:gdLst/>
              <a:ahLst/>
              <a:cxnLst/>
              <a:rect l="l" t="t" r="r" b="b"/>
              <a:pathLst>
                <a:path w="192" h="176" extrusionOk="0">
                  <a:moveTo>
                    <a:pt x="156" y="1"/>
                  </a:moveTo>
                  <a:cubicBezTo>
                    <a:pt x="120" y="13"/>
                    <a:pt x="60" y="13"/>
                    <a:pt x="36" y="37"/>
                  </a:cubicBezTo>
                  <a:cubicBezTo>
                    <a:pt x="1" y="84"/>
                    <a:pt x="13" y="144"/>
                    <a:pt x="72" y="156"/>
                  </a:cubicBezTo>
                  <a:cubicBezTo>
                    <a:pt x="94" y="169"/>
                    <a:pt x="115" y="176"/>
                    <a:pt x="133" y="176"/>
                  </a:cubicBezTo>
                  <a:cubicBezTo>
                    <a:pt x="162" y="176"/>
                    <a:pt x="184" y="157"/>
                    <a:pt x="191" y="120"/>
                  </a:cubicBezTo>
                  <a:cubicBezTo>
                    <a:pt x="191" y="84"/>
                    <a:pt x="167" y="37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2"/>
            <p:cNvSpPr/>
            <p:nvPr/>
          </p:nvSpPr>
          <p:spPr>
            <a:xfrm>
              <a:off x="5634325" y="2253075"/>
              <a:ext cx="9250" cy="4550"/>
            </a:xfrm>
            <a:custGeom>
              <a:avLst/>
              <a:gdLst/>
              <a:ahLst/>
              <a:cxnLst/>
              <a:rect l="l" t="t" r="r" b="b"/>
              <a:pathLst>
                <a:path w="370" h="182" extrusionOk="0">
                  <a:moveTo>
                    <a:pt x="96" y="1"/>
                  </a:moveTo>
                  <a:cubicBezTo>
                    <a:pt x="60" y="49"/>
                    <a:pt x="0" y="108"/>
                    <a:pt x="84" y="156"/>
                  </a:cubicBezTo>
                  <a:cubicBezTo>
                    <a:pt x="119" y="173"/>
                    <a:pt x="152" y="181"/>
                    <a:pt x="184" y="181"/>
                  </a:cubicBezTo>
                  <a:cubicBezTo>
                    <a:pt x="261" y="181"/>
                    <a:pt x="327" y="133"/>
                    <a:pt x="370" y="49"/>
                  </a:cubicBezTo>
                  <a:cubicBezTo>
                    <a:pt x="286" y="49"/>
                    <a:pt x="191" y="37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2"/>
            <p:cNvSpPr/>
            <p:nvPr/>
          </p:nvSpPr>
          <p:spPr>
            <a:xfrm>
              <a:off x="5656950" y="2283750"/>
              <a:ext cx="3000" cy="2100"/>
            </a:xfrm>
            <a:custGeom>
              <a:avLst/>
              <a:gdLst/>
              <a:ahLst/>
              <a:cxnLst/>
              <a:rect l="l" t="t" r="r" b="b"/>
              <a:pathLst>
                <a:path w="120" h="84" extrusionOk="0">
                  <a:moveTo>
                    <a:pt x="60" y="0"/>
                  </a:moveTo>
                  <a:cubicBezTo>
                    <a:pt x="48" y="0"/>
                    <a:pt x="12" y="0"/>
                    <a:pt x="0" y="12"/>
                  </a:cubicBezTo>
                  <a:lnTo>
                    <a:pt x="0" y="60"/>
                  </a:lnTo>
                  <a:cubicBezTo>
                    <a:pt x="12" y="72"/>
                    <a:pt x="36" y="84"/>
                    <a:pt x="48" y="84"/>
                  </a:cubicBezTo>
                  <a:cubicBezTo>
                    <a:pt x="119" y="60"/>
                    <a:pt x="119" y="24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2"/>
            <p:cNvSpPr/>
            <p:nvPr/>
          </p:nvSpPr>
          <p:spPr>
            <a:xfrm>
              <a:off x="5613775" y="2161100"/>
              <a:ext cx="8675" cy="2225"/>
            </a:xfrm>
            <a:custGeom>
              <a:avLst/>
              <a:gdLst/>
              <a:ahLst/>
              <a:cxnLst/>
              <a:rect l="l" t="t" r="r" b="b"/>
              <a:pathLst>
                <a:path w="347" h="89" extrusionOk="0">
                  <a:moveTo>
                    <a:pt x="346" y="1"/>
                  </a:moveTo>
                  <a:cubicBezTo>
                    <a:pt x="227" y="1"/>
                    <a:pt x="120" y="25"/>
                    <a:pt x="1" y="25"/>
                  </a:cubicBezTo>
                  <a:cubicBezTo>
                    <a:pt x="59" y="65"/>
                    <a:pt x="116" y="89"/>
                    <a:pt x="173" y="89"/>
                  </a:cubicBezTo>
                  <a:cubicBezTo>
                    <a:pt x="233" y="89"/>
                    <a:pt x="291" y="62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2"/>
            <p:cNvSpPr/>
            <p:nvPr/>
          </p:nvSpPr>
          <p:spPr>
            <a:xfrm>
              <a:off x="5406325" y="2268275"/>
              <a:ext cx="8050" cy="3950"/>
            </a:xfrm>
            <a:custGeom>
              <a:avLst/>
              <a:gdLst/>
              <a:ahLst/>
              <a:cxnLst/>
              <a:rect l="l" t="t" r="r" b="b"/>
              <a:pathLst>
                <a:path w="322" h="158" extrusionOk="0">
                  <a:moveTo>
                    <a:pt x="36" y="0"/>
                  </a:moveTo>
                  <a:cubicBezTo>
                    <a:pt x="0" y="60"/>
                    <a:pt x="12" y="107"/>
                    <a:pt x="60" y="155"/>
                  </a:cubicBezTo>
                  <a:cubicBezTo>
                    <a:pt x="74" y="157"/>
                    <a:pt x="88" y="158"/>
                    <a:pt x="103" y="158"/>
                  </a:cubicBezTo>
                  <a:cubicBezTo>
                    <a:pt x="186" y="158"/>
                    <a:pt x="271" y="125"/>
                    <a:pt x="322" y="24"/>
                  </a:cubicBezTo>
                  <a:cubicBezTo>
                    <a:pt x="215" y="0"/>
                    <a:pt x="131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2"/>
            <p:cNvSpPr/>
            <p:nvPr/>
          </p:nvSpPr>
          <p:spPr>
            <a:xfrm>
              <a:off x="5493525" y="2272425"/>
              <a:ext cx="6875" cy="2775"/>
            </a:xfrm>
            <a:custGeom>
              <a:avLst/>
              <a:gdLst/>
              <a:ahLst/>
              <a:cxnLst/>
              <a:rect l="l" t="t" r="r" b="b"/>
              <a:pathLst>
                <a:path w="275" h="111" extrusionOk="0">
                  <a:moveTo>
                    <a:pt x="1" y="1"/>
                  </a:moveTo>
                  <a:cubicBezTo>
                    <a:pt x="39" y="78"/>
                    <a:pt x="93" y="110"/>
                    <a:pt x="159" y="110"/>
                  </a:cubicBezTo>
                  <a:cubicBezTo>
                    <a:pt x="194" y="110"/>
                    <a:pt x="233" y="101"/>
                    <a:pt x="275" y="84"/>
                  </a:cubicBezTo>
                  <a:lnTo>
                    <a:pt x="275" y="37"/>
                  </a:lnTo>
                  <a:cubicBezTo>
                    <a:pt x="167" y="13"/>
                    <a:pt x="84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2"/>
            <p:cNvSpPr/>
            <p:nvPr/>
          </p:nvSpPr>
          <p:spPr>
            <a:xfrm>
              <a:off x="5572125" y="2204050"/>
              <a:ext cx="3275" cy="2250"/>
            </a:xfrm>
            <a:custGeom>
              <a:avLst/>
              <a:gdLst/>
              <a:ahLst/>
              <a:cxnLst/>
              <a:rect l="l" t="t" r="r" b="b"/>
              <a:pathLst>
                <a:path w="131" h="90" extrusionOk="0">
                  <a:moveTo>
                    <a:pt x="70" y="0"/>
                  </a:moveTo>
                  <a:cubicBezTo>
                    <a:pt x="48" y="0"/>
                    <a:pt x="24" y="3"/>
                    <a:pt x="0" y="9"/>
                  </a:cubicBezTo>
                  <a:cubicBezTo>
                    <a:pt x="24" y="63"/>
                    <a:pt x="48" y="90"/>
                    <a:pt x="70" y="90"/>
                  </a:cubicBezTo>
                  <a:cubicBezTo>
                    <a:pt x="92" y="90"/>
                    <a:pt x="113" y="63"/>
                    <a:pt x="131" y="9"/>
                  </a:cubicBezTo>
                  <a:cubicBezTo>
                    <a:pt x="113" y="3"/>
                    <a:pt x="92" y="0"/>
                    <a:pt x="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2"/>
            <p:cNvSpPr/>
            <p:nvPr/>
          </p:nvSpPr>
          <p:spPr>
            <a:xfrm>
              <a:off x="5582525" y="2250100"/>
              <a:ext cx="3900" cy="2325"/>
            </a:xfrm>
            <a:custGeom>
              <a:avLst/>
              <a:gdLst/>
              <a:ahLst/>
              <a:cxnLst/>
              <a:rect l="l" t="t" r="r" b="b"/>
              <a:pathLst>
                <a:path w="156" h="93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59"/>
                    <a:pt x="52" y="92"/>
                    <a:pt x="80" y="92"/>
                  </a:cubicBezTo>
                  <a:cubicBezTo>
                    <a:pt x="103" y="92"/>
                    <a:pt x="128" y="68"/>
                    <a:pt x="156" y="13"/>
                  </a:cubicBezTo>
                  <a:cubicBezTo>
                    <a:pt x="108" y="13"/>
                    <a:pt x="60" y="1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2"/>
            <p:cNvSpPr/>
            <p:nvPr/>
          </p:nvSpPr>
          <p:spPr>
            <a:xfrm>
              <a:off x="5622425" y="2159250"/>
              <a:ext cx="3300" cy="2475"/>
            </a:xfrm>
            <a:custGeom>
              <a:avLst/>
              <a:gdLst/>
              <a:ahLst/>
              <a:cxnLst/>
              <a:rect l="l" t="t" r="r" b="b"/>
              <a:pathLst>
                <a:path w="132" h="99" extrusionOk="0">
                  <a:moveTo>
                    <a:pt x="70" y="1"/>
                  </a:moveTo>
                  <a:cubicBezTo>
                    <a:pt x="50" y="1"/>
                    <a:pt x="26" y="23"/>
                    <a:pt x="0" y="75"/>
                  </a:cubicBezTo>
                  <a:cubicBezTo>
                    <a:pt x="48" y="99"/>
                    <a:pt x="84" y="99"/>
                    <a:pt x="131" y="99"/>
                  </a:cubicBezTo>
                  <a:cubicBezTo>
                    <a:pt x="118" y="38"/>
                    <a:pt x="97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2"/>
            <p:cNvSpPr/>
            <p:nvPr/>
          </p:nvSpPr>
          <p:spPr>
            <a:xfrm>
              <a:off x="5604550" y="2159325"/>
              <a:ext cx="3600" cy="1800"/>
            </a:xfrm>
            <a:custGeom>
              <a:avLst/>
              <a:gdLst/>
              <a:ahLst/>
              <a:cxnLst/>
              <a:rect l="l" t="t" r="r" b="b"/>
              <a:pathLst>
                <a:path w="144" h="72" extrusionOk="0">
                  <a:moveTo>
                    <a:pt x="64" y="1"/>
                  </a:moveTo>
                  <a:cubicBezTo>
                    <a:pt x="34" y="1"/>
                    <a:pt x="9" y="19"/>
                    <a:pt x="1" y="60"/>
                  </a:cubicBezTo>
                  <a:cubicBezTo>
                    <a:pt x="48" y="60"/>
                    <a:pt x="84" y="60"/>
                    <a:pt x="144" y="72"/>
                  </a:cubicBezTo>
                  <a:cubicBezTo>
                    <a:pt x="132" y="48"/>
                    <a:pt x="120" y="36"/>
                    <a:pt x="108" y="12"/>
                  </a:cubicBezTo>
                  <a:cubicBezTo>
                    <a:pt x="93" y="5"/>
                    <a:pt x="78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2"/>
            <p:cNvSpPr/>
            <p:nvPr/>
          </p:nvSpPr>
          <p:spPr>
            <a:xfrm>
              <a:off x="5532825" y="2205850"/>
              <a:ext cx="3300" cy="2050"/>
            </a:xfrm>
            <a:custGeom>
              <a:avLst/>
              <a:gdLst/>
              <a:ahLst/>
              <a:cxnLst/>
              <a:rect l="l" t="t" r="r" b="b"/>
              <a:pathLst>
                <a:path w="132" h="82" extrusionOk="0">
                  <a:moveTo>
                    <a:pt x="56" y="1"/>
                  </a:moveTo>
                  <a:cubicBezTo>
                    <a:pt x="35" y="1"/>
                    <a:pt x="15" y="19"/>
                    <a:pt x="0" y="56"/>
                  </a:cubicBezTo>
                  <a:cubicBezTo>
                    <a:pt x="22" y="71"/>
                    <a:pt x="49" y="81"/>
                    <a:pt x="77" y="81"/>
                  </a:cubicBezTo>
                  <a:cubicBezTo>
                    <a:pt x="95" y="81"/>
                    <a:pt x="113" y="77"/>
                    <a:pt x="131" y="68"/>
                  </a:cubicBezTo>
                  <a:cubicBezTo>
                    <a:pt x="131" y="56"/>
                    <a:pt x="119" y="33"/>
                    <a:pt x="96" y="21"/>
                  </a:cubicBezTo>
                  <a:cubicBezTo>
                    <a:pt x="82" y="7"/>
                    <a:pt x="69" y="1"/>
                    <a:pt x="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2"/>
            <p:cNvSpPr/>
            <p:nvPr/>
          </p:nvSpPr>
          <p:spPr>
            <a:xfrm>
              <a:off x="5539675" y="2205650"/>
              <a:ext cx="3875" cy="2175"/>
            </a:xfrm>
            <a:custGeom>
              <a:avLst/>
              <a:gdLst/>
              <a:ahLst/>
              <a:cxnLst/>
              <a:rect l="l" t="t" r="r" b="b"/>
              <a:pathLst>
                <a:path w="155" h="87" extrusionOk="0">
                  <a:moveTo>
                    <a:pt x="77" y="1"/>
                  </a:moveTo>
                  <a:cubicBezTo>
                    <a:pt x="44" y="1"/>
                    <a:pt x="19" y="18"/>
                    <a:pt x="0" y="64"/>
                  </a:cubicBezTo>
                  <a:cubicBezTo>
                    <a:pt x="26" y="77"/>
                    <a:pt x="56" y="87"/>
                    <a:pt x="85" y="87"/>
                  </a:cubicBezTo>
                  <a:cubicBezTo>
                    <a:pt x="110" y="87"/>
                    <a:pt x="134" y="80"/>
                    <a:pt x="155" y="64"/>
                  </a:cubicBezTo>
                  <a:cubicBezTo>
                    <a:pt x="143" y="41"/>
                    <a:pt x="119" y="29"/>
                    <a:pt x="107" y="5"/>
                  </a:cubicBezTo>
                  <a:cubicBezTo>
                    <a:pt x="97" y="2"/>
                    <a:pt x="87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2"/>
            <p:cNvSpPr/>
            <p:nvPr/>
          </p:nvSpPr>
          <p:spPr>
            <a:xfrm>
              <a:off x="5403650" y="2268050"/>
              <a:ext cx="3575" cy="4100"/>
            </a:xfrm>
            <a:custGeom>
              <a:avLst/>
              <a:gdLst/>
              <a:ahLst/>
              <a:cxnLst/>
              <a:rect l="l" t="t" r="r" b="b"/>
              <a:pathLst>
                <a:path w="143" h="164" extrusionOk="0">
                  <a:moveTo>
                    <a:pt x="66" y="0"/>
                  </a:moveTo>
                  <a:cubicBezTo>
                    <a:pt x="45" y="0"/>
                    <a:pt x="24" y="3"/>
                    <a:pt x="0" y="9"/>
                  </a:cubicBezTo>
                  <a:lnTo>
                    <a:pt x="143" y="164"/>
                  </a:lnTo>
                  <a:cubicBezTo>
                    <a:pt x="143" y="116"/>
                    <a:pt x="131" y="57"/>
                    <a:pt x="131" y="9"/>
                  </a:cubicBezTo>
                  <a:cubicBezTo>
                    <a:pt x="107" y="3"/>
                    <a:pt x="86" y="0"/>
                    <a:pt x="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2"/>
            <p:cNvSpPr/>
            <p:nvPr/>
          </p:nvSpPr>
          <p:spPr>
            <a:xfrm>
              <a:off x="5281600" y="2266875"/>
              <a:ext cx="3300" cy="2000"/>
            </a:xfrm>
            <a:custGeom>
              <a:avLst/>
              <a:gdLst/>
              <a:ahLst/>
              <a:cxnLst/>
              <a:rect l="l" t="t" r="r" b="b"/>
              <a:pathLst>
                <a:path w="132" h="80" extrusionOk="0">
                  <a:moveTo>
                    <a:pt x="59" y="0"/>
                  </a:moveTo>
                  <a:cubicBezTo>
                    <a:pt x="35" y="0"/>
                    <a:pt x="15" y="19"/>
                    <a:pt x="1" y="56"/>
                  </a:cubicBezTo>
                  <a:cubicBezTo>
                    <a:pt x="24" y="80"/>
                    <a:pt x="72" y="80"/>
                    <a:pt x="131" y="80"/>
                  </a:cubicBezTo>
                  <a:cubicBezTo>
                    <a:pt x="120" y="56"/>
                    <a:pt x="120" y="32"/>
                    <a:pt x="108" y="20"/>
                  </a:cubicBezTo>
                  <a:cubicBezTo>
                    <a:pt x="90" y="7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2"/>
            <p:cNvSpPr/>
            <p:nvPr/>
          </p:nvSpPr>
          <p:spPr>
            <a:xfrm>
              <a:off x="5951325" y="2301300"/>
              <a:ext cx="75925" cy="10200"/>
            </a:xfrm>
            <a:custGeom>
              <a:avLst/>
              <a:gdLst/>
              <a:ahLst/>
              <a:cxnLst/>
              <a:rect l="l" t="t" r="r" b="b"/>
              <a:pathLst>
                <a:path w="3037" h="408" extrusionOk="0">
                  <a:moveTo>
                    <a:pt x="1068" y="0"/>
                  </a:moveTo>
                  <a:cubicBezTo>
                    <a:pt x="796" y="0"/>
                    <a:pt x="526" y="16"/>
                    <a:pt x="255" y="16"/>
                  </a:cubicBezTo>
                  <a:cubicBezTo>
                    <a:pt x="186" y="16"/>
                    <a:pt x="117" y="15"/>
                    <a:pt x="48" y="13"/>
                  </a:cubicBezTo>
                  <a:lnTo>
                    <a:pt x="48" y="13"/>
                  </a:lnTo>
                  <a:cubicBezTo>
                    <a:pt x="1" y="132"/>
                    <a:pt x="60" y="191"/>
                    <a:pt x="167" y="227"/>
                  </a:cubicBezTo>
                  <a:cubicBezTo>
                    <a:pt x="310" y="251"/>
                    <a:pt x="465" y="275"/>
                    <a:pt x="608" y="286"/>
                  </a:cubicBezTo>
                  <a:cubicBezTo>
                    <a:pt x="632" y="286"/>
                    <a:pt x="667" y="275"/>
                    <a:pt x="691" y="275"/>
                  </a:cubicBezTo>
                  <a:cubicBezTo>
                    <a:pt x="774" y="334"/>
                    <a:pt x="858" y="382"/>
                    <a:pt x="953" y="406"/>
                  </a:cubicBezTo>
                  <a:cubicBezTo>
                    <a:pt x="973" y="407"/>
                    <a:pt x="993" y="407"/>
                    <a:pt x="1013" y="407"/>
                  </a:cubicBezTo>
                  <a:cubicBezTo>
                    <a:pt x="1246" y="407"/>
                    <a:pt x="1474" y="326"/>
                    <a:pt x="1704" y="326"/>
                  </a:cubicBezTo>
                  <a:cubicBezTo>
                    <a:pt x="1818" y="326"/>
                    <a:pt x="1933" y="346"/>
                    <a:pt x="2048" y="406"/>
                  </a:cubicBezTo>
                  <a:cubicBezTo>
                    <a:pt x="2096" y="406"/>
                    <a:pt x="2144" y="406"/>
                    <a:pt x="2191" y="394"/>
                  </a:cubicBezTo>
                  <a:cubicBezTo>
                    <a:pt x="2250" y="338"/>
                    <a:pt x="2320" y="321"/>
                    <a:pt x="2395" y="321"/>
                  </a:cubicBezTo>
                  <a:cubicBezTo>
                    <a:pt x="2509" y="321"/>
                    <a:pt x="2634" y="360"/>
                    <a:pt x="2747" y="360"/>
                  </a:cubicBezTo>
                  <a:cubicBezTo>
                    <a:pt x="2864" y="360"/>
                    <a:pt x="2968" y="319"/>
                    <a:pt x="3037" y="156"/>
                  </a:cubicBezTo>
                  <a:cubicBezTo>
                    <a:pt x="2922" y="79"/>
                    <a:pt x="2803" y="55"/>
                    <a:pt x="2684" y="55"/>
                  </a:cubicBezTo>
                  <a:cubicBezTo>
                    <a:pt x="2492" y="55"/>
                    <a:pt x="2298" y="117"/>
                    <a:pt x="2117" y="117"/>
                  </a:cubicBezTo>
                  <a:cubicBezTo>
                    <a:pt x="2061" y="117"/>
                    <a:pt x="2006" y="111"/>
                    <a:pt x="1953" y="96"/>
                  </a:cubicBezTo>
                  <a:cubicBezTo>
                    <a:pt x="1656" y="19"/>
                    <a:pt x="1361" y="0"/>
                    <a:pt x="10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2"/>
            <p:cNvSpPr/>
            <p:nvPr/>
          </p:nvSpPr>
          <p:spPr>
            <a:xfrm>
              <a:off x="5812625" y="2297225"/>
              <a:ext cx="62825" cy="8575"/>
            </a:xfrm>
            <a:custGeom>
              <a:avLst/>
              <a:gdLst/>
              <a:ahLst/>
              <a:cxnLst/>
              <a:rect l="l" t="t" r="r" b="b"/>
              <a:pathLst>
                <a:path w="2513" h="343" extrusionOk="0">
                  <a:moveTo>
                    <a:pt x="1574" y="1"/>
                  </a:moveTo>
                  <a:cubicBezTo>
                    <a:pt x="896" y="1"/>
                    <a:pt x="259" y="59"/>
                    <a:pt x="0" y="176"/>
                  </a:cubicBezTo>
                  <a:cubicBezTo>
                    <a:pt x="161" y="277"/>
                    <a:pt x="328" y="295"/>
                    <a:pt x="493" y="295"/>
                  </a:cubicBezTo>
                  <a:cubicBezTo>
                    <a:pt x="583" y="295"/>
                    <a:pt x="673" y="289"/>
                    <a:pt x="761" y="289"/>
                  </a:cubicBezTo>
                  <a:cubicBezTo>
                    <a:pt x="834" y="289"/>
                    <a:pt x="906" y="293"/>
                    <a:pt x="977" y="307"/>
                  </a:cubicBezTo>
                  <a:cubicBezTo>
                    <a:pt x="1006" y="330"/>
                    <a:pt x="1033" y="342"/>
                    <a:pt x="1060" y="342"/>
                  </a:cubicBezTo>
                  <a:cubicBezTo>
                    <a:pt x="1087" y="342"/>
                    <a:pt x="1113" y="330"/>
                    <a:pt x="1143" y="307"/>
                  </a:cubicBezTo>
                  <a:cubicBezTo>
                    <a:pt x="1572" y="295"/>
                    <a:pt x="2001" y="295"/>
                    <a:pt x="2441" y="271"/>
                  </a:cubicBezTo>
                  <a:cubicBezTo>
                    <a:pt x="2512" y="199"/>
                    <a:pt x="2512" y="116"/>
                    <a:pt x="2441" y="33"/>
                  </a:cubicBezTo>
                  <a:cubicBezTo>
                    <a:pt x="2162" y="11"/>
                    <a:pt x="1865" y="1"/>
                    <a:pt x="1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2"/>
            <p:cNvSpPr/>
            <p:nvPr/>
          </p:nvSpPr>
          <p:spPr>
            <a:xfrm>
              <a:off x="6006100" y="2300750"/>
              <a:ext cx="57475" cy="10400"/>
            </a:xfrm>
            <a:custGeom>
              <a:avLst/>
              <a:gdLst/>
              <a:ahLst/>
              <a:cxnLst/>
              <a:rect l="l" t="t" r="r" b="b"/>
              <a:pathLst>
                <a:path w="2299" h="416" extrusionOk="0">
                  <a:moveTo>
                    <a:pt x="1535" y="0"/>
                  </a:moveTo>
                  <a:cubicBezTo>
                    <a:pt x="1303" y="0"/>
                    <a:pt x="1073" y="46"/>
                    <a:pt x="846" y="166"/>
                  </a:cubicBezTo>
                  <a:cubicBezTo>
                    <a:pt x="738" y="284"/>
                    <a:pt x="604" y="295"/>
                    <a:pt x="467" y="295"/>
                  </a:cubicBezTo>
                  <a:cubicBezTo>
                    <a:pt x="434" y="295"/>
                    <a:pt x="401" y="295"/>
                    <a:pt x="369" y="295"/>
                  </a:cubicBezTo>
                  <a:cubicBezTo>
                    <a:pt x="235" y="295"/>
                    <a:pt x="105" y="306"/>
                    <a:pt x="0" y="416"/>
                  </a:cubicBezTo>
                  <a:cubicBezTo>
                    <a:pt x="715" y="416"/>
                    <a:pt x="1441" y="416"/>
                    <a:pt x="2155" y="404"/>
                  </a:cubicBezTo>
                  <a:cubicBezTo>
                    <a:pt x="2239" y="344"/>
                    <a:pt x="2298" y="249"/>
                    <a:pt x="2298" y="130"/>
                  </a:cubicBezTo>
                  <a:cubicBezTo>
                    <a:pt x="2043" y="55"/>
                    <a:pt x="1788" y="0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2"/>
            <p:cNvSpPr/>
            <p:nvPr/>
          </p:nvSpPr>
          <p:spPr>
            <a:xfrm>
              <a:off x="5902225" y="2296150"/>
              <a:ext cx="40800" cy="11125"/>
            </a:xfrm>
            <a:custGeom>
              <a:avLst/>
              <a:gdLst/>
              <a:ahLst/>
              <a:cxnLst/>
              <a:rect l="l" t="t" r="r" b="b"/>
              <a:pathLst>
                <a:path w="1632" h="445" extrusionOk="0">
                  <a:moveTo>
                    <a:pt x="1364" y="0"/>
                  </a:moveTo>
                  <a:cubicBezTo>
                    <a:pt x="1346" y="0"/>
                    <a:pt x="1328" y="16"/>
                    <a:pt x="1310" y="52"/>
                  </a:cubicBezTo>
                  <a:cubicBezTo>
                    <a:pt x="1238" y="76"/>
                    <a:pt x="1191" y="135"/>
                    <a:pt x="1143" y="183"/>
                  </a:cubicBezTo>
                  <a:cubicBezTo>
                    <a:pt x="1119" y="195"/>
                    <a:pt x="1072" y="195"/>
                    <a:pt x="1024" y="195"/>
                  </a:cubicBezTo>
                  <a:cubicBezTo>
                    <a:pt x="1024" y="219"/>
                    <a:pt x="1000" y="219"/>
                    <a:pt x="964" y="231"/>
                  </a:cubicBezTo>
                  <a:cubicBezTo>
                    <a:pt x="953" y="233"/>
                    <a:pt x="943" y="235"/>
                    <a:pt x="934" y="235"/>
                  </a:cubicBezTo>
                  <a:cubicBezTo>
                    <a:pt x="905" y="235"/>
                    <a:pt x="885" y="219"/>
                    <a:pt x="857" y="183"/>
                  </a:cubicBezTo>
                  <a:cubicBezTo>
                    <a:pt x="583" y="183"/>
                    <a:pt x="286" y="195"/>
                    <a:pt x="0" y="219"/>
                  </a:cubicBezTo>
                  <a:lnTo>
                    <a:pt x="0" y="290"/>
                  </a:lnTo>
                  <a:cubicBezTo>
                    <a:pt x="306" y="373"/>
                    <a:pt x="607" y="445"/>
                    <a:pt x="911" y="445"/>
                  </a:cubicBezTo>
                  <a:cubicBezTo>
                    <a:pt x="1129" y="445"/>
                    <a:pt x="1348" y="408"/>
                    <a:pt x="1572" y="314"/>
                  </a:cubicBezTo>
                  <a:cubicBezTo>
                    <a:pt x="1607" y="290"/>
                    <a:pt x="1619" y="278"/>
                    <a:pt x="1631" y="242"/>
                  </a:cubicBezTo>
                  <a:cubicBezTo>
                    <a:pt x="1619" y="219"/>
                    <a:pt x="1584" y="195"/>
                    <a:pt x="1572" y="171"/>
                  </a:cubicBezTo>
                  <a:cubicBezTo>
                    <a:pt x="1536" y="123"/>
                    <a:pt x="1488" y="64"/>
                    <a:pt x="1429" y="40"/>
                  </a:cubicBezTo>
                  <a:cubicBezTo>
                    <a:pt x="1429" y="40"/>
                    <a:pt x="1417" y="16"/>
                    <a:pt x="1381" y="4"/>
                  </a:cubicBezTo>
                  <a:cubicBezTo>
                    <a:pt x="1376" y="2"/>
                    <a:pt x="1370" y="0"/>
                    <a:pt x="1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2"/>
            <p:cNvSpPr/>
            <p:nvPr/>
          </p:nvSpPr>
          <p:spPr>
            <a:xfrm>
              <a:off x="6059975" y="2304575"/>
              <a:ext cx="25025" cy="12225"/>
            </a:xfrm>
            <a:custGeom>
              <a:avLst/>
              <a:gdLst/>
              <a:ahLst/>
              <a:cxnLst/>
              <a:rect l="l" t="t" r="r" b="b"/>
              <a:pathLst>
                <a:path w="1001" h="489" extrusionOk="0">
                  <a:moveTo>
                    <a:pt x="143" y="1"/>
                  </a:moveTo>
                  <a:cubicBezTo>
                    <a:pt x="48" y="36"/>
                    <a:pt x="0" y="144"/>
                    <a:pt x="0" y="263"/>
                  </a:cubicBezTo>
                  <a:cubicBezTo>
                    <a:pt x="143" y="310"/>
                    <a:pt x="346" y="239"/>
                    <a:pt x="441" y="417"/>
                  </a:cubicBezTo>
                  <a:cubicBezTo>
                    <a:pt x="489" y="465"/>
                    <a:pt x="533" y="489"/>
                    <a:pt x="578" y="489"/>
                  </a:cubicBezTo>
                  <a:cubicBezTo>
                    <a:pt x="622" y="489"/>
                    <a:pt x="667" y="465"/>
                    <a:pt x="715" y="417"/>
                  </a:cubicBezTo>
                  <a:cubicBezTo>
                    <a:pt x="786" y="322"/>
                    <a:pt x="893" y="310"/>
                    <a:pt x="1000" y="310"/>
                  </a:cubicBezTo>
                  <a:lnTo>
                    <a:pt x="1000" y="155"/>
                  </a:lnTo>
                  <a:cubicBezTo>
                    <a:pt x="935" y="69"/>
                    <a:pt x="853" y="35"/>
                    <a:pt x="768" y="35"/>
                  </a:cubicBezTo>
                  <a:cubicBezTo>
                    <a:pt x="714" y="35"/>
                    <a:pt x="659" y="49"/>
                    <a:pt x="608" y="72"/>
                  </a:cubicBezTo>
                  <a:cubicBezTo>
                    <a:pt x="551" y="98"/>
                    <a:pt x="500" y="109"/>
                    <a:pt x="451" y="109"/>
                  </a:cubicBezTo>
                  <a:cubicBezTo>
                    <a:pt x="344" y="109"/>
                    <a:pt x="249" y="58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2"/>
            <p:cNvSpPr/>
            <p:nvPr/>
          </p:nvSpPr>
          <p:spPr>
            <a:xfrm>
              <a:off x="5784650" y="2294725"/>
              <a:ext cx="22625" cy="6950"/>
            </a:xfrm>
            <a:custGeom>
              <a:avLst/>
              <a:gdLst/>
              <a:ahLst/>
              <a:cxnLst/>
              <a:rect l="l" t="t" r="r" b="b"/>
              <a:pathLst>
                <a:path w="905" h="278" extrusionOk="0">
                  <a:moveTo>
                    <a:pt x="180" y="1"/>
                  </a:moveTo>
                  <a:cubicBezTo>
                    <a:pt x="44" y="1"/>
                    <a:pt x="11" y="104"/>
                    <a:pt x="0" y="228"/>
                  </a:cubicBezTo>
                  <a:cubicBezTo>
                    <a:pt x="141" y="241"/>
                    <a:pt x="288" y="278"/>
                    <a:pt x="450" y="278"/>
                  </a:cubicBezTo>
                  <a:cubicBezTo>
                    <a:pt x="590" y="278"/>
                    <a:pt x="740" y="250"/>
                    <a:pt x="905" y="157"/>
                  </a:cubicBezTo>
                  <a:cubicBezTo>
                    <a:pt x="619" y="97"/>
                    <a:pt x="417" y="38"/>
                    <a:pt x="202" y="2"/>
                  </a:cubicBezTo>
                  <a:cubicBezTo>
                    <a:pt x="195" y="1"/>
                    <a:pt x="187" y="1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2"/>
            <p:cNvSpPr/>
            <p:nvPr/>
          </p:nvSpPr>
          <p:spPr>
            <a:xfrm>
              <a:off x="5873650" y="2297425"/>
              <a:ext cx="14000" cy="7350"/>
            </a:xfrm>
            <a:custGeom>
              <a:avLst/>
              <a:gdLst/>
              <a:ahLst/>
              <a:cxnLst/>
              <a:rect l="l" t="t" r="r" b="b"/>
              <a:pathLst>
                <a:path w="560" h="294" extrusionOk="0">
                  <a:moveTo>
                    <a:pt x="560" y="1"/>
                  </a:moveTo>
                  <a:lnTo>
                    <a:pt x="560" y="1"/>
                  </a:lnTo>
                  <a:cubicBezTo>
                    <a:pt x="369" y="13"/>
                    <a:pt x="191" y="13"/>
                    <a:pt x="0" y="25"/>
                  </a:cubicBezTo>
                  <a:lnTo>
                    <a:pt x="0" y="263"/>
                  </a:lnTo>
                  <a:cubicBezTo>
                    <a:pt x="7" y="263"/>
                    <a:pt x="14" y="262"/>
                    <a:pt x="21" y="262"/>
                  </a:cubicBezTo>
                  <a:cubicBezTo>
                    <a:pt x="114" y="262"/>
                    <a:pt x="227" y="294"/>
                    <a:pt x="325" y="294"/>
                  </a:cubicBezTo>
                  <a:cubicBezTo>
                    <a:pt x="451" y="294"/>
                    <a:pt x="553" y="241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2"/>
            <p:cNvSpPr/>
            <p:nvPr/>
          </p:nvSpPr>
          <p:spPr>
            <a:xfrm>
              <a:off x="5941500" y="2301000"/>
              <a:ext cx="14025" cy="6600"/>
            </a:xfrm>
            <a:custGeom>
              <a:avLst/>
              <a:gdLst/>
              <a:ahLst/>
              <a:cxnLst/>
              <a:rect l="l" t="t" r="r" b="b"/>
              <a:pathLst>
                <a:path w="561" h="264" extrusionOk="0">
                  <a:moveTo>
                    <a:pt x="167" y="1"/>
                  </a:moveTo>
                  <a:cubicBezTo>
                    <a:pt x="101" y="23"/>
                    <a:pt x="55" y="76"/>
                    <a:pt x="10" y="132"/>
                  </a:cubicBezTo>
                  <a:lnTo>
                    <a:pt x="10" y="132"/>
                  </a:lnTo>
                  <a:cubicBezTo>
                    <a:pt x="7" y="128"/>
                    <a:pt x="4" y="124"/>
                    <a:pt x="1" y="120"/>
                  </a:cubicBezTo>
                  <a:lnTo>
                    <a:pt x="1" y="144"/>
                  </a:lnTo>
                  <a:cubicBezTo>
                    <a:pt x="4" y="140"/>
                    <a:pt x="7" y="136"/>
                    <a:pt x="10" y="132"/>
                  </a:cubicBezTo>
                  <a:lnTo>
                    <a:pt x="10" y="132"/>
                  </a:lnTo>
                  <a:cubicBezTo>
                    <a:pt x="94" y="234"/>
                    <a:pt x="190" y="264"/>
                    <a:pt x="293" y="264"/>
                  </a:cubicBezTo>
                  <a:cubicBezTo>
                    <a:pt x="379" y="264"/>
                    <a:pt x="470" y="243"/>
                    <a:pt x="560" y="227"/>
                  </a:cubicBezTo>
                  <a:cubicBezTo>
                    <a:pt x="525" y="156"/>
                    <a:pt x="477" y="84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2"/>
            <p:cNvSpPr/>
            <p:nvPr/>
          </p:nvSpPr>
          <p:spPr>
            <a:xfrm>
              <a:off x="5923650" y="2300700"/>
              <a:ext cx="3900" cy="2075"/>
            </a:xfrm>
            <a:custGeom>
              <a:avLst/>
              <a:gdLst/>
              <a:ahLst/>
              <a:cxnLst/>
              <a:rect l="l" t="t" r="r" b="b"/>
              <a:pathLst>
                <a:path w="156" h="83" extrusionOk="0">
                  <a:moveTo>
                    <a:pt x="0" y="1"/>
                  </a:moveTo>
                  <a:cubicBezTo>
                    <a:pt x="19" y="56"/>
                    <a:pt x="43" y="83"/>
                    <a:pt x="71" y="83"/>
                  </a:cubicBezTo>
                  <a:cubicBezTo>
                    <a:pt x="97" y="83"/>
                    <a:pt x="126" y="59"/>
                    <a:pt x="155" y="13"/>
                  </a:cubicBezTo>
                  <a:cubicBezTo>
                    <a:pt x="107" y="13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2"/>
            <p:cNvSpPr/>
            <p:nvPr/>
          </p:nvSpPr>
          <p:spPr>
            <a:xfrm>
              <a:off x="5941500" y="230070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lnTo>
                    <a:pt x="1" y="144"/>
                  </a:lnTo>
                  <a:cubicBezTo>
                    <a:pt x="48" y="108"/>
                    <a:pt x="108" y="60"/>
                    <a:pt x="167" y="13"/>
                  </a:cubicBezTo>
                  <a:cubicBezTo>
                    <a:pt x="108" y="13"/>
                    <a:pt x="48" y="1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2"/>
            <p:cNvSpPr/>
            <p:nvPr/>
          </p:nvSpPr>
          <p:spPr>
            <a:xfrm>
              <a:off x="5930800" y="2297725"/>
              <a:ext cx="4175" cy="3300"/>
            </a:xfrm>
            <a:custGeom>
              <a:avLst/>
              <a:gdLst/>
              <a:ahLst/>
              <a:cxnLst/>
              <a:rect l="l" t="t" r="r" b="b"/>
              <a:pathLst>
                <a:path w="167" h="132" extrusionOk="0">
                  <a:moveTo>
                    <a:pt x="167" y="1"/>
                  </a:moveTo>
                  <a:lnTo>
                    <a:pt x="167" y="1"/>
                  </a:lnTo>
                  <a:cubicBezTo>
                    <a:pt x="107" y="37"/>
                    <a:pt x="48" y="72"/>
                    <a:pt x="0" y="132"/>
                  </a:cubicBezTo>
                  <a:cubicBezTo>
                    <a:pt x="95" y="120"/>
                    <a:pt x="131" y="72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2"/>
            <p:cNvSpPr/>
            <p:nvPr/>
          </p:nvSpPr>
          <p:spPr>
            <a:xfrm>
              <a:off x="5937925" y="2297725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1"/>
                  </a:moveTo>
                  <a:cubicBezTo>
                    <a:pt x="25" y="72"/>
                    <a:pt x="72" y="120"/>
                    <a:pt x="144" y="132"/>
                  </a:cubicBezTo>
                  <a:cubicBezTo>
                    <a:pt x="120" y="60"/>
                    <a:pt x="7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2"/>
            <p:cNvSpPr/>
            <p:nvPr/>
          </p:nvSpPr>
          <p:spPr>
            <a:xfrm>
              <a:off x="5934950" y="2295500"/>
              <a:ext cx="3000" cy="2250"/>
            </a:xfrm>
            <a:custGeom>
              <a:avLst/>
              <a:gdLst/>
              <a:ahLst/>
              <a:cxnLst/>
              <a:rect l="l" t="t" r="r" b="b"/>
              <a:pathLst>
                <a:path w="120" h="90" extrusionOk="0">
                  <a:moveTo>
                    <a:pt x="51" y="1"/>
                  </a:moveTo>
                  <a:cubicBezTo>
                    <a:pt x="30" y="1"/>
                    <a:pt x="13" y="30"/>
                    <a:pt x="1" y="90"/>
                  </a:cubicBezTo>
                  <a:lnTo>
                    <a:pt x="120" y="90"/>
                  </a:lnTo>
                  <a:cubicBezTo>
                    <a:pt x="96" y="30"/>
                    <a:pt x="72" y="1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2"/>
            <p:cNvSpPr/>
            <p:nvPr/>
          </p:nvSpPr>
          <p:spPr>
            <a:xfrm>
              <a:off x="5837025" y="2304875"/>
              <a:ext cx="4200" cy="3000"/>
            </a:xfrm>
            <a:custGeom>
              <a:avLst/>
              <a:gdLst/>
              <a:ahLst/>
              <a:cxnLst/>
              <a:rect l="l" t="t" r="r" b="b"/>
              <a:pathLst>
                <a:path w="168" h="120" extrusionOk="0">
                  <a:moveTo>
                    <a:pt x="1" y="1"/>
                  </a:moveTo>
                  <a:cubicBezTo>
                    <a:pt x="12" y="48"/>
                    <a:pt x="12" y="72"/>
                    <a:pt x="12" y="120"/>
                  </a:cubicBezTo>
                  <a:cubicBezTo>
                    <a:pt x="72" y="84"/>
                    <a:pt x="120" y="48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2"/>
            <p:cNvSpPr/>
            <p:nvPr/>
          </p:nvSpPr>
          <p:spPr>
            <a:xfrm>
              <a:off x="5966500" y="2306675"/>
              <a:ext cx="36050" cy="10125"/>
            </a:xfrm>
            <a:custGeom>
              <a:avLst/>
              <a:gdLst/>
              <a:ahLst/>
              <a:cxnLst/>
              <a:rect l="l" t="t" r="r" b="b"/>
              <a:pathLst>
                <a:path w="1442" h="405" extrusionOk="0">
                  <a:moveTo>
                    <a:pt x="1" y="0"/>
                  </a:moveTo>
                  <a:lnTo>
                    <a:pt x="1" y="60"/>
                  </a:lnTo>
                  <a:cubicBezTo>
                    <a:pt x="13" y="119"/>
                    <a:pt x="13" y="167"/>
                    <a:pt x="13" y="226"/>
                  </a:cubicBezTo>
                  <a:cubicBezTo>
                    <a:pt x="155" y="339"/>
                    <a:pt x="298" y="404"/>
                    <a:pt x="450" y="404"/>
                  </a:cubicBezTo>
                  <a:cubicBezTo>
                    <a:pt x="538" y="404"/>
                    <a:pt x="630" y="382"/>
                    <a:pt x="727" y="333"/>
                  </a:cubicBezTo>
                  <a:cubicBezTo>
                    <a:pt x="838" y="216"/>
                    <a:pt x="962" y="195"/>
                    <a:pt x="1088" y="195"/>
                  </a:cubicBezTo>
                  <a:cubicBezTo>
                    <a:pt x="1161" y="195"/>
                    <a:pt x="1235" y="202"/>
                    <a:pt x="1308" y="202"/>
                  </a:cubicBezTo>
                  <a:cubicBezTo>
                    <a:pt x="1353" y="202"/>
                    <a:pt x="1398" y="199"/>
                    <a:pt x="1441" y="191"/>
                  </a:cubicBezTo>
                  <a:cubicBezTo>
                    <a:pt x="1253" y="77"/>
                    <a:pt x="1057" y="54"/>
                    <a:pt x="858" y="54"/>
                  </a:cubicBezTo>
                  <a:cubicBezTo>
                    <a:pt x="723" y="54"/>
                    <a:pt x="586" y="65"/>
                    <a:pt x="450" y="65"/>
                  </a:cubicBezTo>
                  <a:cubicBezTo>
                    <a:pt x="344" y="65"/>
                    <a:pt x="237" y="59"/>
                    <a:pt x="132" y="36"/>
                  </a:cubicBezTo>
                  <a:cubicBezTo>
                    <a:pt x="108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2"/>
            <p:cNvSpPr/>
            <p:nvPr/>
          </p:nvSpPr>
          <p:spPr>
            <a:xfrm>
              <a:off x="5927225" y="231300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52" y="1"/>
                  </a:moveTo>
                  <a:cubicBezTo>
                    <a:pt x="129" y="1"/>
                    <a:pt x="106" y="10"/>
                    <a:pt x="84" y="33"/>
                  </a:cubicBezTo>
                  <a:cubicBezTo>
                    <a:pt x="0" y="104"/>
                    <a:pt x="36" y="176"/>
                    <a:pt x="131" y="235"/>
                  </a:cubicBezTo>
                  <a:cubicBezTo>
                    <a:pt x="179" y="199"/>
                    <a:pt x="238" y="152"/>
                    <a:pt x="274" y="104"/>
                  </a:cubicBezTo>
                  <a:cubicBezTo>
                    <a:pt x="249" y="47"/>
                    <a:pt x="202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2"/>
            <p:cNvSpPr/>
            <p:nvPr/>
          </p:nvSpPr>
          <p:spPr>
            <a:xfrm>
              <a:off x="5893875" y="2300500"/>
              <a:ext cx="8375" cy="4250"/>
            </a:xfrm>
            <a:custGeom>
              <a:avLst/>
              <a:gdLst/>
              <a:ahLst/>
              <a:cxnLst/>
              <a:rect l="l" t="t" r="r" b="b"/>
              <a:pathLst>
                <a:path w="335" h="170" extrusionOk="0">
                  <a:moveTo>
                    <a:pt x="146" y="1"/>
                  </a:moveTo>
                  <a:cubicBezTo>
                    <a:pt x="102" y="1"/>
                    <a:pt x="61" y="15"/>
                    <a:pt x="24" y="57"/>
                  </a:cubicBezTo>
                  <a:cubicBezTo>
                    <a:pt x="1" y="57"/>
                    <a:pt x="1" y="80"/>
                    <a:pt x="24" y="104"/>
                  </a:cubicBezTo>
                  <a:cubicBezTo>
                    <a:pt x="72" y="152"/>
                    <a:pt x="123" y="170"/>
                    <a:pt x="175" y="170"/>
                  </a:cubicBezTo>
                  <a:cubicBezTo>
                    <a:pt x="227" y="170"/>
                    <a:pt x="280" y="152"/>
                    <a:pt x="334" y="128"/>
                  </a:cubicBezTo>
                  <a:lnTo>
                    <a:pt x="334" y="80"/>
                  </a:lnTo>
                  <a:lnTo>
                    <a:pt x="334" y="45"/>
                  </a:lnTo>
                  <a:cubicBezTo>
                    <a:pt x="267" y="25"/>
                    <a:pt x="204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2"/>
            <p:cNvSpPr/>
            <p:nvPr/>
          </p:nvSpPr>
          <p:spPr>
            <a:xfrm>
              <a:off x="5848350" y="2333975"/>
              <a:ext cx="6850" cy="2475"/>
            </a:xfrm>
            <a:custGeom>
              <a:avLst/>
              <a:gdLst/>
              <a:ahLst/>
              <a:cxnLst/>
              <a:rect l="l" t="t" r="r" b="b"/>
              <a:pathLst>
                <a:path w="274" h="99" extrusionOk="0">
                  <a:moveTo>
                    <a:pt x="141" y="0"/>
                  </a:moveTo>
                  <a:cubicBezTo>
                    <a:pt x="95" y="0"/>
                    <a:pt x="48" y="33"/>
                    <a:pt x="0" y="99"/>
                  </a:cubicBezTo>
                  <a:lnTo>
                    <a:pt x="274" y="99"/>
                  </a:lnTo>
                  <a:cubicBezTo>
                    <a:pt x="232" y="33"/>
                    <a:pt x="188" y="0"/>
                    <a:pt x="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2"/>
            <p:cNvSpPr/>
            <p:nvPr/>
          </p:nvSpPr>
          <p:spPr>
            <a:xfrm>
              <a:off x="6070100" y="2322450"/>
              <a:ext cx="4475" cy="3000"/>
            </a:xfrm>
            <a:custGeom>
              <a:avLst/>
              <a:gdLst/>
              <a:ahLst/>
              <a:cxnLst/>
              <a:rect l="l" t="t" r="r" b="b"/>
              <a:pathLst>
                <a:path w="179" h="120" extrusionOk="0">
                  <a:moveTo>
                    <a:pt x="179" y="0"/>
                  </a:moveTo>
                  <a:lnTo>
                    <a:pt x="0" y="36"/>
                  </a:lnTo>
                  <a:cubicBezTo>
                    <a:pt x="12" y="72"/>
                    <a:pt x="24" y="83"/>
                    <a:pt x="36" y="119"/>
                  </a:cubicBezTo>
                  <a:cubicBezTo>
                    <a:pt x="84" y="72"/>
                    <a:pt x="131" y="36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2"/>
            <p:cNvSpPr/>
            <p:nvPr/>
          </p:nvSpPr>
          <p:spPr>
            <a:xfrm>
              <a:off x="5905775" y="3105525"/>
              <a:ext cx="89575" cy="39275"/>
            </a:xfrm>
            <a:custGeom>
              <a:avLst/>
              <a:gdLst/>
              <a:ahLst/>
              <a:cxnLst/>
              <a:rect l="l" t="t" r="r" b="b"/>
              <a:pathLst>
                <a:path w="3583" h="1571" extrusionOk="0">
                  <a:moveTo>
                    <a:pt x="589" y="0"/>
                  </a:moveTo>
                  <a:cubicBezTo>
                    <a:pt x="407" y="0"/>
                    <a:pt x="244" y="85"/>
                    <a:pt x="96" y="240"/>
                  </a:cubicBezTo>
                  <a:cubicBezTo>
                    <a:pt x="1" y="336"/>
                    <a:pt x="37" y="443"/>
                    <a:pt x="132" y="514"/>
                  </a:cubicBezTo>
                  <a:cubicBezTo>
                    <a:pt x="211" y="472"/>
                    <a:pt x="284" y="438"/>
                    <a:pt x="354" y="438"/>
                  </a:cubicBezTo>
                  <a:cubicBezTo>
                    <a:pt x="421" y="438"/>
                    <a:pt x="485" y="469"/>
                    <a:pt x="549" y="550"/>
                  </a:cubicBezTo>
                  <a:cubicBezTo>
                    <a:pt x="1061" y="1098"/>
                    <a:pt x="1704" y="1372"/>
                    <a:pt x="2418" y="1503"/>
                  </a:cubicBezTo>
                  <a:cubicBezTo>
                    <a:pt x="2498" y="1455"/>
                    <a:pt x="2576" y="1437"/>
                    <a:pt x="2653" y="1437"/>
                  </a:cubicBezTo>
                  <a:cubicBezTo>
                    <a:pt x="2865" y="1437"/>
                    <a:pt x="3068" y="1570"/>
                    <a:pt x="3277" y="1570"/>
                  </a:cubicBezTo>
                  <a:cubicBezTo>
                    <a:pt x="3331" y="1570"/>
                    <a:pt x="3386" y="1561"/>
                    <a:pt x="3442" y="1538"/>
                  </a:cubicBezTo>
                  <a:cubicBezTo>
                    <a:pt x="3475" y="1337"/>
                    <a:pt x="3582" y="1094"/>
                    <a:pt x="3252" y="1094"/>
                  </a:cubicBezTo>
                  <a:cubicBezTo>
                    <a:pt x="3230" y="1094"/>
                    <a:pt x="3206" y="1095"/>
                    <a:pt x="3180" y="1098"/>
                  </a:cubicBezTo>
                  <a:cubicBezTo>
                    <a:pt x="3101" y="1107"/>
                    <a:pt x="3020" y="1117"/>
                    <a:pt x="2941" y="1117"/>
                  </a:cubicBezTo>
                  <a:cubicBezTo>
                    <a:pt x="2808" y="1117"/>
                    <a:pt x="2682" y="1087"/>
                    <a:pt x="2585" y="967"/>
                  </a:cubicBezTo>
                  <a:cubicBezTo>
                    <a:pt x="1942" y="824"/>
                    <a:pt x="1418" y="443"/>
                    <a:pt x="894" y="74"/>
                  </a:cubicBezTo>
                  <a:cubicBezTo>
                    <a:pt x="787" y="24"/>
                    <a:pt x="685" y="0"/>
                    <a:pt x="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2"/>
            <p:cNvSpPr/>
            <p:nvPr/>
          </p:nvSpPr>
          <p:spPr>
            <a:xfrm>
              <a:off x="5938225" y="2983225"/>
              <a:ext cx="14625" cy="70275"/>
            </a:xfrm>
            <a:custGeom>
              <a:avLst/>
              <a:gdLst/>
              <a:ahLst/>
              <a:cxnLst/>
              <a:rect l="l" t="t" r="r" b="b"/>
              <a:pathLst>
                <a:path w="585" h="2811" extrusionOk="0">
                  <a:moveTo>
                    <a:pt x="1" y="1"/>
                  </a:moveTo>
                  <a:cubicBezTo>
                    <a:pt x="1" y="930"/>
                    <a:pt x="108" y="1870"/>
                    <a:pt x="179" y="2811"/>
                  </a:cubicBezTo>
                  <a:cubicBezTo>
                    <a:pt x="584" y="2704"/>
                    <a:pt x="251" y="2299"/>
                    <a:pt x="406" y="2096"/>
                  </a:cubicBezTo>
                  <a:lnTo>
                    <a:pt x="406" y="2025"/>
                  </a:lnTo>
                  <a:lnTo>
                    <a:pt x="394" y="1942"/>
                  </a:lnTo>
                  <a:cubicBezTo>
                    <a:pt x="298" y="1668"/>
                    <a:pt x="275" y="1346"/>
                    <a:pt x="275" y="1025"/>
                  </a:cubicBezTo>
                  <a:cubicBezTo>
                    <a:pt x="239" y="727"/>
                    <a:pt x="346" y="418"/>
                    <a:pt x="155" y="132"/>
                  </a:cubicBezTo>
                  <a:lnTo>
                    <a:pt x="108" y="84"/>
                  </a:lnTo>
                  <a:cubicBezTo>
                    <a:pt x="72" y="60"/>
                    <a:pt x="48" y="2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2"/>
            <p:cNvSpPr/>
            <p:nvPr/>
          </p:nvSpPr>
          <p:spPr>
            <a:xfrm>
              <a:off x="5942100" y="3035925"/>
              <a:ext cx="14025" cy="36325"/>
            </a:xfrm>
            <a:custGeom>
              <a:avLst/>
              <a:gdLst/>
              <a:ahLst/>
              <a:cxnLst/>
              <a:rect l="l" t="t" r="r" b="b"/>
              <a:pathLst>
                <a:path w="561" h="1453" extrusionOk="0">
                  <a:moveTo>
                    <a:pt x="262" y="0"/>
                  </a:moveTo>
                  <a:lnTo>
                    <a:pt x="262" y="0"/>
                  </a:lnTo>
                  <a:cubicBezTo>
                    <a:pt x="0" y="155"/>
                    <a:pt x="203" y="477"/>
                    <a:pt x="36" y="667"/>
                  </a:cubicBezTo>
                  <a:lnTo>
                    <a:pt x="84" y="1250"/>
                  </a:lnTo>
                  <a:cubicBezTo>
                    <a:pt x="131" y="1322"/>
                    <a:pt x="167" y="1393"/>
                    <a:pt x="251" y="1453"/>
                  </a:cubicBezTo>
                  <a:cubicBezTo>
                    <a:pt x="251" y="1310"/>
                    <a:pt x="262" y="1155"/>
                    <a:pt x="262" y="1012"/>
                  </a:cubicBezTo>
                  <a:lnTo>
                    <a:pt x="262" y="1012"/>
                  </a:lnTo>
                  <a:lnTo>
                    <a:pt x="251" y="1024"/>
                  </a:lnTo>
                  <a:cubicBezTo>
                    <a:pt x="560" y="691"/>
                    <a:pt x="393" y="346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2"/>
            <p:cNvSpPr/>
            <p:nvPr/>
          </p:nvSpPr>
          <p:spPr>
            <a:xfrm>
              <a:off x="5938525" y="2996925"/>
              <a:ext cx="10150" cy="35750"/>
            </a:xfrm>
            <a:custGeom>
              <a:avLst/>
              <a:gdLst/>
              <a:ahLst/>
              <a:cxnLst/>
              <a:rect l="l" t="t" r="r" b="b"/>
              <a:pathLst>
                <a:path w="406" h="1430" extrusionOk="0">
                  <a:moveTo>
                    <a:pt x="394" y="1"/>
                  </a:moveTo>
                  <a:cubicBezTo>
                    <a:pt x="1" y="48"/>
                    <a:pt x="322" y="417"/>
                    <a:pt x="143" y="548"/>
                  </a:cubicBezTo>
                  <a:cubicBezTo>
                    <a:pt x="96" y="870"/>
                    <a:pt x="215" y="1155"/>
                    <a:pt x="405" y="1429"/>
                  </a:cubicBezTo>
                  <a:cubicBezTo>
                    <a:pt x="405" y="953"/>
                    <a:pt x="394" y="465"/>
                    <a:pt x="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2"/>
            <p:cNvSpPr/>
            <p:nvPr/>
          </p:nvSpPr>
          <p:spPr>
            <a:xfrm>
              <a:off x="5942100" y="2985625"/>
              <a:ext cx="6275" cy="24725"/>
            </a:xfrm>
            <a:custGeom>
              <a:avLst/>
              <a:gdLst/>
              <a:ahLst/>
              <a:cxnLst/>
              <a:rect l="l" t="t" r="r" b="b"/>
              <a:pathLst>
                <a:path w="251" h="989" extrusionOk="0">
                  <a:moveTo>
                    <a:pt x="131" y="0"/>
                  </a:moveTo>
                  <a:lnTo>
                    <a:pt x="131" y="0"/>
                  </a:lnTo>
                  <a:cubicBezTo>
                    <a:pt x="84" y="24"/>
                    <a:pt x="60" y="24"/>
                    <a:pt x="12" y="36"/>
                  </a:cubicBezTo>
                  <a:cubicBezTo>
                    <a:pt x="12" y="345"/>
                    <a:pt x="0" y="679"/>
                    <a:pt x="0" y="988"/>
                  </a:cubicBezTo>
                  <a:cubicBezTo>
                    <a:pt x="215" y="869"/>
                    <a:pt x="36" y="548"/>
                    <a:pt x="251" y="429"/>
                  </a:cubicBezTo>
                  <a:lnTo>
                    <a:pt x="251" y="381"/>
                  </a:lnTo>
                  <a:lnTo>
                    <a:pt x="251" y="298"/>
                  </a:lnTo>
                  <a:cubicBezTo>
                    <a:pt x="179" y="226"/>
                    <a:pt x="215" y="95"/>
                    <a:pt x="120" y="24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2"/>
            <p:cNvSpPr/>
            <p:nvPr/>
          </p:nvSpPr>
          <p:spPr>
            <a:xfrm>
              <a:off x="5945075" y="2985775"/>
              <a:ext cx="3600" cy="7300"/>
            </a:xfrm>
            <a:custGeom>
              <a:avLst/>
              <a:gdLst/>
              <a:ahLst/>
              <a:cxnLst/>
              <a:rect l="l" t="t" r="r" b="b"/>
              <a:pathLst>
                <a:path w="144" h="292" extrusionOk="0">
                  <a:moveTo>
                    <a:pt x="62" y="0"/>
                  </a:moveTo>
                  <a:cubicBezTo>
                    <a:pt x="39" y="0"/>
                    <a:pt x="18" y="6"/>
                    <a:pt x="1" y="18"/>
                  </a:cubicBezTo>
                  <a:cubicBezTo>
                    <a:pt x="1" y="113"/>
                    <a:pt x="24" y="232"/>
                    <a:pt x="132" y="292"/>
                  </a:cubicBezTo>
                  <a:cubicBezTo>
                    <a:pt x="132" y="208"/>
                    <a:pt x="143" y="101"/>
                    <a:pt x="132" y="18"/>
                  </a:cubicBezTo>
                  <a:cubicBezTo>
                    <a:pt x="108" y="6"/>
                    <a:pt x="84" y="0"/>
                    <a:pt x="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2"/>
            <p:cNvSpPr/>
            <p:nvPr/>
          </p:nvSpPr>
          <p:spPr>
            <a:xfrm>
              <a:off x="6153425" y="2613250"/>
              <a:ext cx="6575" cy="687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" y="0"/>
                  </a:moveTo>
                  <a:cubicBezTo>
                    <a:pt x="1" y="108"/>
                    <a:pt x="1" y="215"/>
                    <a:pt x="96" y="274"/>
                  </a:cubicBezTo>
                  <a:cubicBezTo>
                    <a:pt x="215" y="120"/>
                    <a:pt x="263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2"/>
            <p:cNvSpPr/>
            <p:nvPr/>
          </p:nvSpPr>
          <p:spPr>
            <a:xfrm>
              <a:off x="6100150" y="2610350"/>
              <a:ext cx="2700" cy="2325"/>
            </a:xfrm>
            <a:custGeom>
              <a:avLst/>
              <a:gdLst/>
              <a:ahLst/>
              <a:cxnLst/>
              <a:rect l="l" t="t" r="r" b="b"/>
              <a:pathLst>
                <a:path w="108" h="93" extrusionOk="0">
                  <a:moveTo>
                    <a:pt x="43" y="1"/>
                  </a:moveTo>
                  <a:cubicBezTo>
                    <a:pt x="32" y="1"/>
                    <a:pt x="18" y="4"/>
                    <a:pt x="1" y="9"/>
                  </a:cubicBezTo>
                  <a:cubicBezTo>
                    <a:pt x="13" y="57"/>
                    <a:pt x="48" y="69"/>
                    <a:pt x="108" y="93"/>
                  </a:cubicBezTo>
                  <a:cubicBezTo>
                    <a:pt x="90" y="30"/>
                    <a:pt x="79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2"/>
            <p:cNvSpPr/>
            <p:nvPr/>
          </p:nvSpPr>
          <p:spPr>
            <a:xfrm>
              <a:off x="5238750" y="1854750"/>
              <a:ext cx="20850" cy="99225"/>
            </a:xfrm>
            <a:custGeom>
              <a:avLst/>
              <a:gdLst/>
              <a:ahLst/>
              <a:cxnLst/>
              <a:rect l="l" t="t" r="r" b="b"/>
              <a:pathLst>
                <a:path w="834" h="3969" extrusionOk="0">
                  <a:moveTo>
                    <a:pt x="704" y="0"/>
                  </a:moveTo>
                  <a:cubicBezTo>
                    <a:pt x="664" y="0"/>
                    <a:pt x="625" y="21"/>
                    <a:pt x="583" y="63"/>
                  </a:cubicBezTo>
                  <a:cubicBezTo>
                    <a:pt x="321" y="563"/>
                    <a:pt x="357" y="1146"/>
                    <a:pt x="167" y="1646"/>
                  </a:cubicBezTo>
                  <a:cubicBezTo>
                    <a:pt x="167" y="1885"/>
                    <a:pt x="155" y="2123"/>
                    <a:pt x="155" y="2361"/>
                  </a:cubicBezTo>
                  <a:cubicBezTo>
                    <a:pt x="191" y="2397"/>
                    <a:pt x="191" y="2432"/>
                    <a:pt x="167" y="2516"/>
                  </a:cubicBezTo>
                  <a:cubicBezTo>
                    <a:pt x="191" y="3004"/>
                    <a:pt x="0" y="3480"/>
                    <a:pt x="131" y="3968"/>
                  </a:cubicBezTo>
                  <a:cubicBezTo>
                    <a:pt x="191" y="3968"/>
                    <a:pt x="250" y="3956"/>
                    <a:pt x="298" y="3921"/>
                  </a:cubicBezTo>
                  <a:cubicBezTo>
                    <a:pt x="345" y="3885"/>
                    <a:pt x="393" y="3849"/>
                    <a:pt x="417" y="3801"/>
                  </a:cubicBezTo>
                  <a:cubicBezTo>
                    <a:pt x="417" y="3766"/>
                    <a:pt x="429" y="3706"/>
                    <a:pt x="429" y="3659"/>
                  </a:cubicBezTo>
                  <a:cubicBezTo>
                    <a:pt x="393" y="3599"/>
                    <a:pt x="393" y="3551"/>
                    <a:pt x="429" y="3504"/>
                  </a:cubicBezTo>
                  <a:cubicBezTo>
                    <a:pt x="417" y="3468"/>
                    <a:pt x="417" y="3409"/>
                    <a:pt x="417" y="3361"/>
                  </a:cubicBezTo>
                  <a:cubicBezTo>
                    <a:pt x="357" y="3313"/>
                    <a:pt x="357" y="3242"/>
                    <a:pt x="357" y="3170"/>
                  </a:cubicBezTo>
                  <a:lnTo>
                    <a:pt x="357" y="3016"/>
                  </a:lnTo>
                  <a:cubicBezTo>
                    <a:pt x="357" y="2969"/>
                    <a:pt x="372" y="2937"/>
                    <a:pt x="407" y="2937"/>
                  </a:cubicBezTo>
                  <a:cubicBezTo>
                    <a:pt x="417" y="2937"/>
                    <a:pt x="428" y="2939"/>
                    <a:pt x="441" y="2944"/>
                  </a:cubicBezTo>
                  <a:cubicBezTo>
                    <a:pt x="476" y="2944"/>
                    <a:pt x="524" y="2932"/>
                    <a:pt x="548" y="2909"/>
                  </a:cubicBezTo>
                  <a:cubicBezTo>
                    <a:pt x="417" y="2539"/>
                    <a:pt x="429" y="2147"/>
                    <a:pt x="548" y="1777"/>
                  </a:cubicBezTo>
                  <a:cubicBezTo>
                    <a:pt x="464" y="1646"/>
                    <a:pt x="476" y="1492"/>
                    <a:pt x="548" y="1361"/>
                  </a:cubicBezTo>
                  <a:cubicBezTo>
                    <a:pt x="762" y="956"/>
                    <a:pt x="691" y="492"/>
                    <a:pt x="833" y="63"/>
                  </a:cubicBezTo>
                  <a:cubicBezTo>
                    <a:pt x="786" y="21"/>
                    <a:pt x="744" y="0"/>
                    <a:pt x="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2"/>
            <p:cNvSpPr/>
            <p:nvPr/>
          </p:nvSpPr>
          <p:spPr>
            <a:xfrm>
              <a:off x="5259575" y="1723550"/>
              <a:ext cx="44375" cy="32175"/>
            </a:xfrm>
            <a:custGeom>
              <a:avLst/>
              <a:gdLst/>
              <a:ahLst/>
              <a:cxnLst/>
              <a:rect l="l" t="t" r="r" b="b"/>
              <a:pathLst>
                <a:path w="1775" h="1287" extrusionOk="0">
                  <a:moveTo>
                    <a:pt x="1584" y="1"/>
                  </a:moveTo>
                  <a:cubicBezTo>
                    <a:pt x="1468" y="49"/>
                    <a:pt x="1360" y="121"/>
                    <a:pt x="1234" y="121"/>
                  </a:cubicBezTo>
                  <a:cubicBezTo>
                    <a:pt x="1205" y="121"/>
                    <a:pt x="1175" y="117"/>
                    <a:pt x="1143" y="108"/>
                  </a:cubicBezTo>
                  <a:cubicBezTo>
                    <a:pt x="1132" y="120"/>
                    <a:pt x="1108" y="144"/>
                    <a:pt x="1072" y="144"/>
                  </a:cubicBezTo>
                  <a:cubicBezTo>
                    <a:pt x="1048" y="179"/>
                    <a:pt x="1012" y="227"/>
                    <a:pt x="1012" y="275"/>
                  </a:cubicBezTo>
                  <a:cubicBezTo>
                    <a:pt x="584" y="394"/>
                    <a:pt x="274" y="656"/>
                    <a:pt x="120" y="1096"/>
                  </a:cubicBezTo>
                  <a:cubicBezTo>
                    <a:pt x="96" y="1168"/>
                    <a:pt x="48" y="1215"/>
                    <a:pt x="0" y="1275"/>
                  </a:cubicBezTo>
                  <a:cubicBezTo>
                    <a:pt x="60" y="1275"/>
                    <a:pt x="108" y="1287"/>
                    <a:pt x="167" y="1287"/>
                  </a:cubicBezTo>
                  <a:cubicBezTo>
                    <a:pt x="691" y="870"/>
                    <a:pt x="1310" y="632"/>
                    <a:pt x="1774" y="156"/>
                  </a:cubicBezTo>
                  <a:cubicBezTo>
                    <a:pt x="1739" y="60"/>
                    <a:pt x="1679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2"/>
            <p:cNvSpPr/>
            <p:nvPr/>
          </p:nvSpPr>
          <p:spPr>
            <a:xfrm>
              <a:off x="5217300" y="1771175"/>
              <a:ext cx="29500" cy="32025"/>
            </a:xfrm>
            <a:custGeom>
              <a:avLst/>
              <a:gdLst/>
              <a:ahLst/>
              <a:cxnLst/>
              <a:rect l="l" t="t" r="r" b="b"/>
              <a:pathLst>
                <a:path w="1180" h="1281" extrusionOk="0">
                  <a:moveTo>
                    <a:pt x="751" y="1"/>
                  </a:moveTo>
                  <a:cubicBezTo>
                    <a:pt x="656" y="477"/>
                    <a:pt x="334" y="810"/>
                    <a:pt x="1" y="1108"/>
                  </a:cubicBezTo>
                  <a:cubicBezTo>
                    <a:pt x="156" y="1120"/>
                    <a:pt x="334" y="1096"/>
                    <a:pt x="441" y="1275"/>
                  </a:cubicBezTo>
                  <a:cubicBezTo>
                    <a:pt x="459" y="1279"/>
                    <a:pt x="476" y="1281"/>
                    <a:pt x="490" y="1281"/>
                  </a:cubicBezTo>
                  <a:cubicBezTo>
                    <a:pt x="605" y="1281"/>
                    <a:pt x="640" y="1170"/>
                    <a:pt x="703" y="1096"/>
                  </a:cubicBezTo>
                  <a:cubicBezTo>
                    <a:pt x="798" y="870"/>
                    <a:pt x="906" y="632"/>
                    <a:pt x="1001" y="406"/>
                  </a:cubicBezTo>
                  <a:cubicBezTo>
                    <a:pt x="1037" y="346"/>
                    <a:pt x="1084" y="286"/>
                    <a:pt x="1144" y="239"/>
                  </a:cubicBezTo>
                  <a:cubicBezTo>
                    <a:pt x="1179" y="203"/>
                    <a:pt x="1179" y="144"/>
                    <a:pt x="1144" y="96"/>
                  </a:cubicBezTo>
                  <a:cubicBezTo>
                    <a:pt x="1025" y="60"/>
                    <a:pt x="894" y="36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2"/>
            <p:cNvSpPr/>
            <p:nvPr/>
          </p:nvSpPr>
          <p:spPr>
            <a:xfrm>
              <a:off x="5223850" y="1798875"/>
              <a:ext cx="14325" cy="36325"/>
            </a:xfrm>
            <a:custGeom>
              <a:avLst/>
              <a:gdLst/>
              <a:ahLst/>
              <a:cxnLst/>
              <a:rect l="l" t="t" r="r" b="b"/>
              <a:pathLst>
                <a:path w="573" h="1453" extrusionOk="0">
                  <a:moveTo>
                    <a:pt x="453" y="0"/>
                  </a:moveTo>
                  <a:lnTo>
                    <a:pt x="453" y="0"/>
                  </a:lnTo>
                  <a:cubicBezTo>
                    <a:pt x="358" y="60"/>
                    <a:pt x="275" y="107"/>
                    <a:pt x="179" y="167"/>
                  </a:cubicBezTo>
                  <a:cubicBezTo>
                    <a:pt x="167" y="191"/>
                    <a:pt x="167" y="238"/>
                    <a:pt x="132" y="274"/>
                  </a:cubicBezTo>
                  <a:cubicBezTo>
                    <a:pt x="96" y="333"/>
                    <a:pt x="48" y="381"/>
                    <a:pt x="36" y="452"/>
                  </a:cubicBezTo>
                  <a:cubicBezTo>
                    <a:pt x="36" y="643"/>
                    <a:pt x="13" y="810"/>
                    <a:pt x="1" y="988"/>
                  </a:cubicBezTo>
                  <a:cubicBezTo>
                    <a:pt x="13" y="1155"/>
                    <a:pt x="13" y="1310"/>
                    <a:pt x="36" y="1453"/>
                  </a:cubicBezTo>
                  <a:cubicBezTo>
                    <a:pt x="72" y="1441"/>
                    <a:pt x="108" y="1429"/>
                    <a:pt x="155" y="1405"/>
                  </a:cubicBezTo>
                  <a:cubicBezTo>
                    <a:pt x="215" y="941"/>
                    <a:pt x="572" y="512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2"/>
            <p:cNvSpPr/>
            <p:nvPr/>
          </p:nvSpPr>
          <p:spPr>
            <a:xfrm>
              <a:off x="5363150" y="1709125"/>
              <a:ext cx="33675" cy="12675"/>
            </a:xfrm>
            <a:custGeom>
              <a:avLst/>
              <a:gdLst/>
              <a:ahLst/>
              <a:cxnLst/>
              <a:rect l="l" t="t" r="r" b="b"/>
              <a:pathLst>
                <a:path w="1347" h="507" extrusionOk="0">
                  <a:moveTo>
                    <a:pt x="820" y="1"/>
                  </a:moveTo>
                  <a:cubicBezTo>
                    <a:pt x="479" y="1"/>
                    <a:pt x="313" y="380"/>
                    <a:pt x="1" y="447"/>
                  </a:cubicBezTo>
                  <a:cubicBezTo>
                    <a:pt x="105" y="491"/>
                    <a:pt x="207" y="507"/>
                    <a:pt x="308" y="507"/>
                  </a:cubicBezTo>
                  <a:cubicBezTo>
                    <a:pt x="505" y="507"/>
                    <a:pt x="697" y="447"/>
                    <a:pt x="894" y="423"/>
                  </a:cubicBezTo>
                  <a:cubicBezTo>
                    <a:pt x="846" y="280"/>
                    <a:pt x="1346" y="137"/>
                    <a:pt x="894" y="6"/>
                  </a:cubicBezTo>
                  <a:cubicBezTo>
                    <a:pt x="868" y="2"/>
                    <a:pt x="844" y="1"/>
                    <a:pt x="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2"/>
            <p:cNvSpPr/>
            <p:nvPr/>
          </p:nvSpPr>
          <p:spPr>
            <a:xfrm>
              <a:off x="5299150" y="1719125"/>
              <a:ext cx="32175" cy="8675"/>
            </a:xfrm>
            <a:custGeom>
              <a:avLst/>
              <a:gdLst/>
              <a:ahLst/>
              <a:cxnLst/>
              <a:rect l="l" t="t" r="r" b="b"/>
              <a:pathLst>
                <a:path w="1287" h="347" extrusionOk="0">
                  <a:moveTo>
                    <a:pt x="888" y="1"/>
                  </a:moveTo>
                  <a:cubicBezTo>
                    <a:pt x="740" y="1"/>
                    <a:pt x="588" y="35"/>
                    <a:pt x="442" y="35"/>
                  </a:cubicBezTo>
                  <a:cubicBezTo>
                    <a:pt x="405" y="27"/>
                    <a:pt x="370" y="23"/>
                    <a:pt x="336" y="23"/>
                  </a:cubicBezTo>
                  <a:cubicBezTo>
                    <a:pt x="214" y="23"/>
                    <a:pt x="106" y="73"/>
                    <a:pt x="13" y="166"/>
                  </a:cubicBezTo>
                  <a:lnTo>
                    <a:pt x="1" y="202"/>
                  </a:lnTo>
                  <a:cubicBezTo>
                    <a:pt x="61" y="237"/>
                    <a:pt x="132" y="297"/>
                    <a:pt x="191" y="344"/>
                  </a:cubicBezTo>
                  <a:cubicBezTo>
                    <a:pt x="210" y="346"/>
                    <a:pt x="228" y="347"/>
                    <a:pt x="246" y="347"/>
                  </a:cubicBezTo>
                  <a:cubicBezTo>
                    <a:pt x="557" y="347"/>
                    <a:pt x="814" y="117"/>
                    <a:pt x="1098" y="117"/>
                  </a:cubicBezTo>
                  <a:cubicBezTo>
                    <a:pt x="1159" y="117"/>
                    <a:pt x="1222" y="128"/>
                    <a:pt x="1287" y="154"/>
                  </a:cubicBezTo>
                  <a:cubicBezTo>
                    <a:pt x="1165" y="32"/>
                    <a:pt x="1028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2"/>
            <p:cNvSpPr/>
            <p:nvPr/>
          </p:nvSpPr>
          <p:spPr>
            <a:xfrm>
              <a:off x="5253325" y="1833700"/>
              <a:ext cx="8050" cy="22350"/>
            </a:xfrm>
            <a:custGeom>
              <a:avLst/>
              <a:gdLst/>
              <a:ahLst/>
              <a:cxnLst/>
              <a:rect l="l" t="t" r="r" b="b"/>
              <a:pathLst>
                <a:path w="322" h="894" extrusionOk="0">
                  <a:moveTo>
                    <a:pt x="203" y="0"/>
                  </a:moveTo>
                  <a:lnTo>
                    <a:pt x="203" y="0"/>
                  </a:lnTo>
                  <a:cubicBezTo>
                    <a:pt x="24" y="179"/>
                    <a:pt x="227" y="464"/>
                    <a:pt x="0" y="619"/>
                  </a:cubicBezTo>
                  <a:lnTo>
                    <a:pt x="0" y="893"/>
                  </a:lnTo>
                  <a:lnTo>
                    <a:pt x="250" y="893"/>
                  </a:lnTo>
                  <a:cubicBezTo>
                    <a:pt x="250" y="750"/>
                    <a:pt x="262" y="607"/>
                    <a:pt x="286" y="464"/>
                  </a:cubicBezTo>
                  <a:cubicBezTo>
                    <a:pt x="250" y="322"/>
                    <a:pt x="322" y="143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2"/>
            <p:cNvSpPr/>
            <p:nvPr/>
          </p:nvSpPr>
          <p:spPr>
            <a:xfrm>
              <a:off x="5941200" y="1738475"/>
              <a:ext cx="11350" cy="2975"/>
            </a:xfrm>
            <a:custGeom>
              <a:avLst/>
              <a:gdLst/>
              <a:ahLst/>
              <a:cxnLst/>
              <a:rect l="l" t="t" r="r" b="b"/>
              <a:pathLst>
                <a:path w="454" h="119" extrusionOk="0">
                  <a:moveTo>
                    <a:pt x="231" y="0"/>
                  </a:moveTo>
                  <a:cubicBezTo>
                    <a:pt x="156" y="0"/>
                    <a:pt x="80" y="39"/>
                    <a:pt x="1" y="118"/>
                  </a:cubicBezTo>
                  <a:cubicBezTo>
                    <a:pt x="156" y="106"/>
                    <a:pt x="298" y="106"/>
                    <a:pt x="453" y="106"/>
                  </a:cubicBezTo>
                  <a:cubicBezTo>
                    <a:pt x="377" y="36"/>
                    <a:pt x="304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2"/>
            <p:cNvSpPr/>
            <p:nvPr/>
          </p:nvSpPr>
          <p:spPr>
            <a:xfrm>
              <a:off x="5242600" y="1777125"/>
              <a:ext cx="3300" cy="4200"/>
            </a:xfrm>
            <a:custGeom>
              <a:avLst/>
              <a:gdLst/>
              <a:ahLst/>
              <a:cxnLst/>
              <a:rect l="l" t="t" r="r" b="b"/>
              <a:pathLst>
                <a:path w="132" h="168" extrusionOk="0">
                  <a:moveTo>
                    <a:pt x="132" y="1"/>
                  </a:moveTo>
                  <a:lnTo>
                    <a:pt x="132" y="1"/>
                  </a:lnTo>
                  <a:cubicBezTo>
                    <a:pt x="37" y="37"/>
                    <a:pt x="1" y="84"/>
                    <a:pt x="1" y="168"/>
                  </a:cubicBezTo>
                  <a:cubicBezTo>
                    <a:pt x="72" y="144"/>
                    <a:pt x="120" y="96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2"/>
            <p:cNvSpPr/>
            <p:nvPr/>
          </p:nvSpPr>
          <p:spPr>
            <a:xfrm>
              <a:off x="5245875" y="1772275"/>
              <a:ext cx="3600" cy="4875"/>
            </a:xfrm>
            <a:custGeom>
              <a:avLst/>
              <a:gdLst/>
              <a:ahLst/>
              <a:cxnLst/>
              <a:rect l="l" t="t" r="r" b="b"/>
              <a:pathLst>
                <a:path w="144" h="195" extrusionOk="0">
                  <a:moveTo>
                    <a:pt x="75" y="0"/>
                  </a:moveTo>
                  <a:cubicBezTo>
                    <a:pt x="40" y="0"/>
                    <a:pt x="10" y="16"/>
                    <a:pt x="1" y="52"/>
                  </a:cubicBezTo>
                  <a:lnTo>
                    <a:pt x="1" y="195"/>
                  </a:lnTo>
                  <a:cubicBezTo>
                    <a:pt x="72" y="183"/>
                    <a:pt x="120" y="135"/>
                    <a:pt x="144" y="52"/>
                  </a:cubicBezTo>
                  <a:lnTo>
                    <a:pt x="108" y="4"/>
                  </a:lnTo>
                  <a:cubicBezTo>
                    <a:pt x="97" y="2"/>
                    <a:pt x="85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2"/>
            <p:cNvSpPr/>
            <p:nvPr/>
          </p:nvSpPr>
          <p:spPr>
            <a:xfrm>
              <a:off x="5259875" y="1795600"/>
              <a:ext cx="2700" cy="3000"/>
            </a:xfrm>
            <a:custGeom>
              <a:avLst/>
              <a:gdLst/>
              <a:ahLst/>
              <a:cxnLst/>
              <a:rect l="l" t="t" r="r" b="b"/>
              <a:pathLst>
                <a:path w="108" h="120" extrusionOk="0">
                  <a:moveTo>
                    <a:pt x="36" y="0"/>
                  </a:moveTo>
                  <a:cubicBezTo>
                    <a:pt x="24" y="36"/>
                    <a:pt x="0" y="83"/>
                    <a:pt x="24" y="119"/>
                  </a:cubicBezTo>
                  <a:cubicBezTo>
                    <a:pt x="84" y="83"/>
                    <a:pt x="108" y="6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2"/>
            <p:cNvSpPr/>
            <p:nvPr/>
          </p:nvSpPr>
          <p:spPr>
            <a:xfrm>
              <a:off x="5424775" y="2300700"/>
              <a:ext cx="29800" cy="4375"/>
            </a:xfrm>
            <a:custGeom>
              <a:avLst/>
              <a:gdLst/>
              <a:ahLst/>
              <a:cxnLst/>
              <a:rect l="l" t="t" r="r" b="b"/>
              <a:pathLst>
                <a:path w="1192" h="175" extrusionOk="0">
                  <a:moveTo>
                    <a:pt x="0" y="1"/>
                  </a:moveTo>
                  <a:cubicBezTo>
                    <a:pt x="171" y="138"/>
                    <a:pt x="351" y="174"/>
                    <a:pt x="536" y="174"/>
                  </a:cubicBezTo>
                  <a:cubicBezTo>
                    <a:pt x="739" y="174"/>
                    <a:pt x="946" y="131"/>
                    <a:pt x="1151" y="131"/>
                  </a:cubicBezTo>
                  <a:cubicBezTo>
                    <a:pt x="1164" y="131"/>
                    <a:pt x="1178" y="131"/>
                    <a:pt x="1191" y="132"/>
                  </a:cubicBezTo>
                  <a:cubicBezTo>
                    <a:pt x="1179" y="108"/>
                    <a:pt x="1143" y="60"/>
                    <a:pt x="1120" y="37"/>
                  </a:cubicBezTo>
                  <a:cubicBezTo>
                    <a:pt x="751" y="13"/>
                    <a:pt x="37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2"/>
            <p:cNvSpPr/>
            <p:nvPr/>
          </p:nvSpPr>
          <p:spPr>
            <a:xfrm>
              <a:off x="5399775" y="2297150"/>
              <a:ext cx="22350" cy="4075"/>
            </a:xfrm>
            <a:custGeom>
              <a:avLst/>
              <a:gdLst/>
              <a:ahLst/>
              <a:cxnLst/>
              <a:rect l="l" t="t" r="r" b="b"/>
              <a:pathLst>
                <a:path w="894" h="163" extrusionOk="0">
                  <a:moveTo>
                    <a:pt x="0" y="24"/>
                  </a:moveTo>
                  <a:lnTo>
                    <a:pt x="0" y="24"/>
                  </a:lnTo>
                  <a:cubicBezTo>
                    <a:pt x="140" y="134"/>
                    <a:pt x="284" y="162"/>
                    <a:pt x="431" y="162"/>
                  </a:cubicBezTo>
                  <a:cubicBezTo>
                    <a:pt x="585" y="162"/>
                    <a:pt x="741" y="131"/>
                    <a:pt x="893" y="131"/>
                  </a:cubicBezTo>
                  <a:cubicBezTo>
                    <a:pt x="619" y="0"/>
                    <a:pt x="298" y="36"/>
                    <a:pt x="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2"/>
            <p:cNvSpPr/>
            <p:nvPr/>
          </p:nvSpPr>
          <p:spPr>
            <a:xfrm>
              <a:off x="5495025" y="2304200"/>
              <a:ext cx="19950" cy="3750"/>
            </a:xfrm>
            <a:custGeom>
              <a:avLst/>
              <a:gdLst/>
              <a:ahLst/>
              <a:cxnLst/>
              <a:rect l="l" t="t" r="r" b="b"/>
              <a:pathLst>
                <a:path w="798" h="150" extrusionOk="0">
                  <a:moveTo>
                    <a:pt x="413" y="1"/>
                  </a:moveTo>
                  <a:cubicBezTo>
                    <a:pt x="277" y="1"/>
                    <a:pt x="137" y="28"/>
                    <a:pt x="0" y="28"/>
                  </a:cubicBezTo>
                  <a:cubicBezTo>
                    <a:pt x="172" y="114"/>
                    <a:pt x="363" y="150"/>
                    <a:pt x="564" y="150"/>
                  </a:cubicBezTo>
                  <a:cubicBezTo>
                    <a:pt x="641" y="150"/>
                    <a:pt x="719" y="145"/>
                    <a:pt x="798" y="135"/>
                  </a:cubicBezTo>
                  <a:cubicBezTo>
                    <a:pt x="679" y="28"/>
                    <a:pt x="548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2"/>
            <p:cNvSpPr/>
            <p:nvPr/>
          </p:nvSpPr>
          <p:spPr>
            <a:xfrm>
              <a:off x="5531925" y="2307825"/>
              <a:ext cx="14900" cy="3625"/>
            </a:xfrm>
            <a:custGeom>
              <a:avLst/>
              <a:gdLst/>
              <a:ahLst/>
              <a:cxnLst/>
              <a:rect l="l" t="t" r="r" b="b"/>
              <a:pathLst>
                <a:path w="596" h="145" extrusionOk="0">
                  <a:moveTo>
                    <a:pt x="272" y="0"/>
                  </a:moveTo>
                  <a:cubicBezTo>
                    <a:pt x="184" y="0"/>
                    <a:pt x="93" y="14"/>
                    <a:pt x="1" y="14"/>
                  </a:cubicBezTo>
                  <a:cubicBezTo>
                    <a:pt x="115" y="121"/>
                    <a:pt x="245" y="144"/>
                    <a:pt x="376" y="144"/>
                  </a:cubicBezTo>
                  <a:cubicBezTo>
                    <a:pt x="450" y="144"/>
                    <a:pt x="524" y="137"/>
                    <a:pt x="596" y="133"/>
                  </a:cubicBezTo>
                  <a:cubicBezTo>
                    <a:pt x="501" y="24"/>
                    <a:pt x="390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2"/>
            <p:cNvSpPr/>
            <p:nvPr/>
          </p:nvSpPr>
          <p:spPr>
            <a:xfrm>
              <a:off x="5848350" y="2370525"/>
              <a:ext cx="94675" cy="5825"/>
            </a:xfrm>
            <a:custGeom>
              <a:avLst/>
              <a:gdLst/>
              <a:ahLst/>
              <a:cxnLst/>
              <a:rect l="l" t="t" r="r" b="b"/>
              <a:pathLst>
                <a:path w="3787" h="233" extrusionOk="0">
                  <a:moveTo>
                    <a:pt x="1768" y="0"/>
                  </a:moveTo>
                  <a:cubicBezTo>
                    <a:pt x="1646" y="0"/>
                    <a:pt x="1525" y="17"/>
                    <a:pt x="1405" y="65"/>
                  </a:cubicBezTo>
                  <a:cubicBezTo>
                    <a:pt x="1297" y="91"/>
                    <a:pt x="1186" y="98"/>
                    <a:pt x="1074" y="98"/>
                  </a:cubicBezTo>
                  <a:cubicBezTo>
                    <a:pt x="923" y="98"/>
                    <a:pt x="770" y="85"/>
                    <a:pt x="617" y="85"/>
                  </a:cubicBezTo>
                  <a:cubicBezTo>
                    <a:pt x="405" y="85"/>
                    <a:pt x="196" y="111"/>
                    <a:pt x="0" y="232"/>
                  </a:cubicBezTo>
                  <a:cubicBezTo>
                    <a:pt x="536" y="232"/>
                    <a:pt x="1048" y="220"/>
                    <a:pt x="1572" y="220"/>
                  </a:cubicBezTo>
                  <a:cubicBezTo>
                    <a:pt x="2048" y="220"/>
                    <a:pt x="2529" y="210"/>
                    <a:pt x="3009" y="210"/>
                  </a:cubicBezTo>
                  <a:cubicBezTo>
                    <a:pt x="3249" y="210"/>
                    <a:pt x="3489" y="212"/>
                    <a:pt x="3727" y="220"/>
                  </a:cubicBezTo>
                  <a:cubicBezTo>
                    <a:pt x="3774" y="173"/>
                    <a:pt x="3786" y="125"/>
                    <a:pt x="3727" y="77"/>
                  </a:cubicBezTo>
                  <a:cubicBezTo>
                    <a:pt x="3694" y="45"/>
                    <a:pt x="3661" y="26"/>
                    <a:pt x="3629" y="26"/>
                  </a:cubicBezTo>
                  <a:cubicBezTo>
                    <a:pt x="3602" y="26"/>
                    <a:pt x="3575" y="39"/>
                    <a:pt x="3548" y="65"/>
                  </a:cubicBezTo>
                  <a:lnTo>
                    <a:pt x="2322" y="65"/>
                  </a:lnTo>
                  <a:cubicBezTo>
                    <a:pt x="2130" y="37"/>
                    <a:pt x="1947" y="0"/>
                    <a:pt x="1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2"/>
            <p:cNvSpPr/>
            <p:nvPr/>
          </p:nvSpPr>
          <p:spPr>
            <a:xfrm>
              <a:off x="5944475" y="2364700"/>
              <a:ext cx="22350" cy="11650"/>
            </a:xfrm>
            <a:custGeom>
              <a:avLst/>
              <a:gdLst/>
              <a:ahLst/>
              <a:cxnLst/>
              <a:rect l="l" t="t" r="r" b="b"/>
              <a:pathLst>
                <a:path w="894" h="466" extrusionOk="0">
                  <a:moveTo>
                    <a:pt x="763" y="1"/>
                  </a:moveTo>
                  <a:cubicBezTo>
                    <a:pt x="489" y="72"/>
                    <a:pt x="179" y="1"/>
                    <a:pt x="1" y="286"/>
                  </a:cubicBezTo>
                  <a:cubicBezTo>
                    <a:pt x="54" y="370"/>
                    <a:pt x="138" y="376"/>
                    <a:pt x="222" y="376"/>
                  </a:cubicBezTo>
                  <a:cubicBezTo>
                    <a:pt x="237" y="376"/>
                    <a:pt x="251" y="376"/>
                    <a:pt x="265" y="376"/>
                  </a:cubicBezTo>
                  <a:cubicBezTo>
                    <a:pt x="335" y="376"/>
                    <a:pt x="404" y="380"/>
                    <a:pt x="453" y="429"/>
                  </a:cubicBezTo>
                  <a:cubicBezTo>
                    <a:pt x="596" y="453"/>
                    <a:pt x="739" y="453"/>
                    <a:pt x="882" y="465"/>
                  </a:cubicBezTo>
                  <a:cubicBezTo>
                    <a:pt x="882" y="370"/>
                    <a:pt x="882" y="275"/>
                    <a:pt x="894" y="156"/>
                  </a:cubicBezTo>
                  <a:lnTo>
                    <a:pt x="882" y="108"/>
                  </a:lnTo>
                  <a:cubicBezTo>
                    <a:pt x="846" y="72"/>
                    <a:pt x="834" y="48"/>
                    <a:pt x="810" y="36"/>
                  </a:cubicBezTo>
                  <a:lnTo>
                    <a:pt x="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2"/>
            <p:cNvSpPr/>
            <p:nvPr/>
          </p:nvSpPr>
          <p:spPr>
            <a:xfrm>
              <a:off x="5962925" y="2361525"/>
              <a:ext cx="27125" cy="7375"/>
            </a:xfrm>
            <a:custGeom>
              <a:avLst/>
              <a:gdLst/>
              <a:ahLst/>
              <a:cxnLst/>
              <a:rect l="l" t="t" r="r" b="b"/>
              <a:pathLst>
                <a:path w="1085" h="295" extrusionOk="0">
                  <a:moveTo>
                    <a:pt x="419" y="1"/>
                  </a:moveTo>
                  <a:cubicBezTo>
                    <a:pt x="278" y="1"/>
                    <a:pt x="140" y="28"/>
                    <a:pt x="13" y="140"/>
                  </a:cubicBezTo>
                  <a:lnTo>
                    <a:pt x="1" y="163"/>
                  </a:lnTo>
                  <a:cubicBezTo>
                    <a:pt x="60" y="187"/>
                    <a:pt x="96" y="247"/>
                    <a:pt x="144" y="294"/>
                  </a:cubicBezTo>
                  <a:cubicBezTo>
                    <a:pt x="430" y="247"/>
                    <a:pt x="727" y="199"/>
                    <a:pt x="1013" y="163"/>
                  </a:cubicBezTo>
                  <a:cubicBezTo>
                    <a:pt x="1084" y="116"/>
                    <a:pt x="1084" y="56"/>
                    <a:pt x="989" y="9"/>
                  </a:cubicBezTo>
                  <a:cubicBezTo>
                    <a:pt x="935" y="21"/>
                    <a:pt x="880" y="25"/>
                    <a:pt x="824" y="25"/>
                  </a:cubicBezTo>
                  <a:cubicBezTo>
                    <a:pt x="690" y="25"/>
                    <a:pt x="553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2"/>
            <p:cNvSpPr/>
            <p:nvPr/>
          </p:nvSpPr>
          <p:spPr>
            <a:xfrm>
              <a:off x="5883450" y="2365600"/>
              <a:ext cx="22950" cy="6275"/>
            </a:xfrm>
            <a:custGeom>
              <a:avLst/>
              <a:gdLst/>
              <a:ahLst/>
              <a:cxnLst/>
              <a:rect l="l" t="t" r="r" b="b"/>
              <a:pathLst>
                <a:path w="918" h="251" extrusionOk="0">
                  <a:moveTo>
                    <a:pt x="37" y="0"/>
                  </a:moveTo>
                  <a:cubicBezTo>
                    <a:pt x="25" y="36"/>
                    <a:pt x="25" y="72"/>
                    <a:pt x="1" y="120"/>
                  </a:cubicBezTo>
                  <a:cubicBezTo>
                    <a:pt x="25" y="155"/>
                    <a:pt x="25" y="203"/>
                    <a:pt x="1" y="250"/>
                  </a:cubicBezTo>
                  <a:lnTo>
                    <a:pt x="918" y="250"/>
                  </a:lnTo>
                  <a:cubicBezTo>
                    <a:pt x="644" y="96"/>
                    <a:pt x="334" y="84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2"/>
            <p:cNvSpPr/>
            <p:nvPr/>
          </p:nvSpPr>
          <p:spPr>
            <a:xfrm>
              <a:off x="5910250" y="2358725"/>
              <a:ext cx="8950" cy="8725"/>
            </a:xfrm>
            <a:custGeom>
              <a:avLst/>
              <a:gdLst/>
              <a:ahLst/>
              <a:cxnLst/>
              <a:rect l="l" t="t" r="r" b="b"/>
              <a:pathLst>
                <a:path w="358" h="349" extrusionOk="0">
                  <a:moveTo>
                    <a:pt x="177" y="0"/>
                  </a:moveTo>
                  <a:cubicBezTo>
                    <a:pt x="167" y="0"/>
                    <a:pt x="155" y="1"/>
                    <a:pt x="143" y="2"/>
                  </a:cubicBezTo>
                  <a:cubicBezTo>
                    <a:pt x="60" y="14"/>
                    <a:pt x="1" y="49"/>
                    <a:pt x="1" y="156"/>
                  </a:cubicBezTo>
                  <a:cubicBezTo>
                    <a:pt x="34" y="268"/>
                    <a:pt x="99" y="348"/>
                    <a:pt x="214" y="348"/>
                  </a:cubicBezTo>
                  <a:cubicBezTo>
                    <a:pt x="222" y="348"/>
                    <a:pt x="230" y="348"/>
                    <a:pt x="239" y="347"/>
                  </a:cubicBezTo>
                  <a:cubicBezTo>
                    <a:pt x="322" y="335"/>
                    <a:pt x="358" y="275"/>
                    <a:pt x="358" y="192"/>
                  </a:cubicBezTo>
                  <a:cubicBezTo>
                    <a:pt x="358" y="61"/>
                    <a:pt x="298" y="0"/>
                    <a:pt x="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2"/>
            <p:cNvSpPr/>
            <p:nvPr/>
          </p:nvSpPr>
          <p:spPr>
            <a:xfrm>
              <a:off x="5941500" y="2371850"/>
              <a:ext cx="14325" cy="4200"/>
            </a:xfrm>
            <a:custGeom>
              <a:avLst/>
              <a:gdLst/>
              <a:ahLst/>
              <a:cxnLst/>
              <a:rect l="l" t="t" r="r" b="b"/>
              <a:pathLst>
                <a:path w="573" h="168" extrusionOk="0">
                  <a:moveTo>
                    <a:pt x="1" y="12"/>
                  </a:moveTo>
                  <a:lnTo>
                    <a:pt x="1" y="143"/>
                  </a:lnTo>
                  <a:cubicBezTo>
                    <a:pt x="203" y="167"/>
                    <a:pt x="382" y="167"/>
                    <a:pt x="572" y="167"/>
                  </a:cubicBezTo>
                  <a:cubicBezTo>
                    <a:pt x="465" y="0"/>
                    <a:pt x="286" y="48"/>
                    <a:pt x="120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2"/>
            <p:cNvSpPr/>
            <p:nvPr/>
          </p:nvSpPr>
          <p:spPr>
            <a:xfrm>
              <a:off x="5937050" y="2367675"/>
              <a:ext cx="4475" cy="4500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107" y="1"/>
                  </a:moveTo>
                  <a:cubicBezTo>
                    <a:pt x="83" y="60"/>
                    <a:pt x="36" y="108"/>
                    <a:pt x="0" y="167"/>
                  </a:cubicBezTo>
                  <a:cubicBezTo>
                    <a:pt x="60" y="167"/>
                    <a:pt x="119" y="179"/>
                    <a:pt x="179" y="179"/>
                  </a:cubicBezTo>
                  <a:cubicBezTo>
                    <a:pt x="167" y="120"/>
                    <a:pt x="143" y="60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2"/>
            <p:cNvSpPr/>
            <p:nvPr/>
          </p:nvSpPr>
          <p:spPr>
            <a:xfrm>
              <a:off x="6040400" y="2365900"/>
              <a:ext cx="38950" cy="11075"/>
            </a:xfrm>
            <a:custGeom>
              <a:avLst/>
              <a:gdLst/>
              <a:ahLst/>
              <a:cxnLst/>
              <a:rect l="l" t="t" r="r" b="b"/>
              <a:pathLst>
                <a:path w="1558" h="443" extrusionOk="0">
                  <a:moveTo>
                    <a:pt x="629" y="0"/>
                  </a:moveTo>
                  <a:cubicBezTo>
                    <a:pt x="597" y="49"/>
                    <a:pt x="541" y="62"/>
                    <a:pt x="476" y="62"/>
                  </a:cubicBezTo>
                  <a:cubicBezTo>
                    <a:pt x="398" y="62"/>
                    <a:pt x="307" y="43"/>
                    <a:pt x="229" y="43"/>
                  </a:cubicBezTo>
                  <a:cubicBezTo>
                    <a:pt x="96" y="43"/>
                    <a:pt x="1" y="96"/>
                    <a:pt x="69" y="381"/>
                  </a:cubicBezTo>
                  <a:cubicBezTo>
                    <a:pt x="250" y="419"/>
                    <a:pt x="426" y="442"/>
                    <a:pt x="603" y="442"/>
                  </a:cubicBezTo>
                  <a:cubicBezTo>
                    <a:pt x="706" y="442"/>
                    <a:pt x="809" y="435"/>
                    <a:pt x="914" y="417"/>
                  </a:cubicBezTo>
                  <a:cubicBezTo>
                    <a:pt x="961" y="404"/>
                    <a:pt x="1010" y="400"/>
                    <a:pt x="1058" y="400"/>
                  </a:cubicBezTo>
                  <a:cubicBezTo>
                    <a:pt x="1130" y="400"/>
                    <a:pt x="1202" y="409"/>
                    <a:pt x="1273" y="409"/>
                  </a:cubicBezTo>
                  <a:cubicBezTo>
                    <a:pt x="1373" y="409"/>
                    <a:pt x="1470" y="392"/>
                    <a:pt x="1557" y="310"/>
                  </a:cubicBezTo>
                  <a:cubicBezTo>
                    <a:pt x="1438" y="84"/>
                    <a:pt x="1188" y="167"/>
                    <a:pt x="1069" y="12"/>
                  </a:cubicBezTo>
                  <a:cubicBezTo>
                    <a:pt x="914" y="12"/>
                    <a:pt x="783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2"/>
            <p:cNvSpPr/>
            <p:nvPr/>
          </p:nvSpPr>
          <p:spPr>
            <a:xfrm>
              <a:off x="6087050" y="2373625"/>
              <a:ext cx="2700" cy="1600"/>
            </a:xfrm>
            <a:custGeom>
              <a:avLst/>
              <a:gdLst/>
              <a:ahLst/>
              <a:cxnLst/>
              <a:rect l="l" t="t" r="r" b="b"/>
              <a:pathLst>
                <a:path w="108" h="64" extrusionOk="0">
                  <a:moveTo>
                    <a:pt x="60" y="1"/>
                  </a:moveTo>
                  <a:cubicBezTo>
                    <a:pt x="48" y="1"/>
                    <a:pt x="13" y="13"/>
                    <a:pt x="1" y="37"/>
                  </a:cubicBezTo>
                  <a:cubicBezTo>
                    <a:pt x="25" y="55"/>
                    <a:pt x="42" y="63"/>
                    <a:pt x="59" y="63"/>
                  </a:cubicBezTo>
                  <a:cubicBezTo>
                    <a:pt x="75" y="63"/>
                    <a:pt x="90" y="55"/>
                    <a:pt x="108" y="37"/>
                  </a:cubicBezTo>
                  <a:cubicBezTo>
                    <a:pt x="96" y="37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2"/>
            <p:cNvSpPr/>
            <p:nvPr/>
          </p:nvSpPr>
          <p:spPr>
            <a:xfrm>
              <a:off x="6029900" y="2365525"/>
              <a:ext cx="26225" cy="10525"/>
            </a:xfrm>
            <a:custGeom>
              <a:avLst/>
              <a:gdLst/>
              <a:ahLst/>
              <a:cxnLst/>
              <a:rect l="l" t="t" r="r" b="b"/>
              <a:pathLst>
                <a:path w="1049" h="421" extrusionOk="0">
                  <a:moveTo>
                    <a:pt x="525" y="0"/>
                  </a:moveTo>
                  <a:cubicBezTo>
                    <a:pt x="352" y="0"/>
                    <a:pt x="179" y="15"/>
                    <a:pt x="1" y="75"/>
                  </a:cubicBezTo>
                  <a:cubicBezTo>
                    <a:pt x="84" y="218"/>
                    <a:pt x="144" y="313"/>
                    <a:pt x="203" y="420"/>
                  </a:cubicBezTo>
                  <a:cubicBezTo>
                    <a:pt x="298" y="420"/>
                    <a:pt x="394" y="396"/>
                    <a:pt x="489" y="396"/>
                  </a:cubicBezTo>
                  <a:cubicBezTo>
                    <a:pt x="513" y="27"/>
                    <a:pt x="930" y="242"/>
                    <a:pt x="1049" y="15"/>
                  </a:cubicBezTo>
                  <a:cubicBezTo>
                    <a:pt x="870" y="15"/>
                    <a:pt x="697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2"/>
            <p:cNvSpPr/>
            <p:nvPr/>
          </p:nvSpPr>
          <p:spPr>
            <a:xfrm>
              <a:off x="5988225" y="2361725"/>
              <a:ext cx="24450" cy="8750"/>
            </a:xfrm>
            <a:custGeom>
              <a:avLst/>
              <a:gdLst/>
              <a:ahLst/>
              <a:cxnLst/>
              <a:rect l="l" t="t" r="r" b="b"/>
              <a:pathLst>
                <a:path w="978" h="350" extrusionOk="0">
                  <a:moveTo>
                    <a:pt x="1" y="1"/>
                  </a:moveTo>
                  <a:lnTo>
                    <a:pt x="1" y="155"/>
                  </a:lnTo>
                  <a:cubicBezTo>
                    <a:pt x="223" y="173"/>
                    <a:pt x="418" y="350"/>
                    <a:pt x="632" y="350"/>
                  </a:cubicBezTo>
                  <a:cubicBezTo>
                    <a:pt x="704" y="350"/>
                    <a:pt x="779" y="329"/>
                    <a:pt x="858" y="275"/>
                  </a:cubicBezTo>
                  <a:cubicBezTo>
                    <a:pt x="977" y="191"/>
                    <a:pt x="894" y="120"/>
                    <a:pt x="834" y="48"/>
                  </a:cubicBezTo>
                  <a:cubicBezTo>
                    <a:pt x="549" y="36"/>
                    <a:pt x="275" y="1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2"/>
            <p:cNvSpPr/>
            <p:nvPr/>
          </p:nvSpPr>
          <p:spPr>
            <a:xfrm>
              <a:off x="6177850" y="2387025"/>
              <a:ext cx="7450" cy="4800"/>
            </a:xfrm>
            <a:custGeom>
              <a:avLst/>
              <a:gdLst/>
              <a:ahLst/>
              <a:cxnLst/>
              <a:rect l="l" t="t" r="r" b="b"/>
              <a:pathLst>
                <a:path w="298" h="192" extrusionOk="0">
                  <a:moveTo>
                    <a:pt x="298" y="1"/>
                  </a:moveTo>
                  <a:cubicBezTo>
                    <a:pt x="215" y="1"/>
                    <a:pt x="107" y="13"/>
                    <a:pt x="0" y="13"/>
                  </a:cubicBezTo>
                  <a:lnTo>
                    <a:pt x="0" y="132"/>
                  </a:lnTo>
                  <a:cubicBezTo>
                    <a:pt x="72" y="159"/>
                    <a:pt x="141" y="192"/>
                    <a:pt x="194" y="192"/>
                  </a:cubicBezTo>
                  <a:cubicBezTo>
                    <a:pt x="257" y="192"/>
                    <a:pt x="298" y="148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2"/>
            <p:cNvSpPr/>
            <p:nvPr/>
          </p:nvSpPr>
          <p:spPr>
            <a:xfrm>
              <a:off x="6199875" y="2387025"/>
              <a:ext cx="7450" cy="2400"/>
            </a:xfrm>
            <a:custGeom>
              <a:avLst/>
              <a:gdLst/>
              <a:ahLst/>
              <a:cxnLst/>
              <a:rect l="l" t="t" r="r" b="b"/>
              <a:pathLst>
                <a:path w="298" h="96" extrusionOk="0">
                  <a:moveTo>
                    <a:pt x="298" y="1"/>
                  </a:moveTo>
                  <a:cubicBezTo>
                    <a:pt x="191" y="1"/>
                    <a:pt x="84" y="13"/>
                    <a:pt x="0" y="13"/>
                  </a:cubicBezTo>
                  <a:cubicBezTo>
                    <a:pt x="54" y="66"/>
                    <a:pt x="101" y="96"/>
                    <a:pt x="149" y="96"/>
                  </a:cubicBezTo>
                  <a:cubicBezTo>
                    <a:pt x="197" y="96"/>
                    <a:pt x="244" y="66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2"/>
            <p:cNvSpPr/>
            <p:nvPr/>
          </p:nvSpPr>
          <p:spPr>
            <a:xfrm>
              <a:off x="5298875" y="1712900"/>
              <a:ext cx="11625" cy="10375"/>
            </a:xfrm>
            <a:custGeom>
              <a:avLst/>
              <a:gdLst/>
              <a:ahLst/>
              <a:cxnLst/>
              <a:rect l="l" t="t" r="r" b="b"/>
              <a:pathLst>
                <a:path w="465" h="415" extrusionOk="0">
                  <a:moveTo>
                    <a:pt x="261" y="0"/>
                  </a:moveTo>
                  <a:cubicBezTo>
                    <a:pt x="200" y="0"/>
                    <a:pt x="134" y="18"/>
                    <a:pt x="72" y="34"/>
                  </a:cubicBezTo>
                  <a:cubicBezTo>
                    <a:pt x="0" y="153"/>
                    <a:pt x="24" y="284"/>
                    <a:pt x="36" y="415"/>
                  </a:cubicBezTo>
                  <a:cubicBezTo>
                    <a:pt x="60" y="413"/>
                    <a:pt x="85" y="413"/>
                    <a:pt x="110" y="413"/>
                  </a:cubicBezTo>
                  <a:cubicBezTo>
                    <a:pt x="129" y="413"/>
                    <a:pt x="149" y="413"/>
                    <a:pt x="169" y="413"/>
                  </a:cubicBezTo>
                  <a:cubicBezTo>
                    <a:pt x="284" y="413"/>
                    <a:pt x="396" y="404"/>
                    <a:pt x="464" y="284"/>
                  </a:cubicBezTo>
                  <a:lnTo>
                    <a:pt x="464" y="129"/>
                  </a:lnTo>
                  <a:cubicBezTo>
                    <a:pt x="411" y="29"/>
                    <a:pt x="339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2"/>
            <p:cNvSpPr/>
            <p:nvPr/>
          </p:nvSpPr>
          <p:spPr>
            <a:xfrm>
              <a:off x="5392925" y="1701825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31" y="1"/>
                  </a:moveTo>
                  <a:cubicBezTo>
                    <a:pt x="84" y="36"/>
                    <a:pt x="36" y="96"/>
                    <a:pt x="0" y="143"/>
                  </a:cubicBezTo>
                  <a:cubicBezTo>
                    <a:pt x="36" y="96"/>
                    <a:pt x="84" y="36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2"/>
            <p:cNvSpPr/>
            <p:nvPr/>
          </p:nvSpPr>
          <p:spPr>
            <a:xfrm>
              <a:off x="5275650" y="17191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239" y="0"/>
                  </a:moveTo>
                  <a:cubicBezTo>
                    <a:pt x="72" y="155"/>
                    <a:pt x="0" y="298"/>
                    <a:pt x="227" y="441"/>
                  </a:cubicBezTo>
                  <a:cubicBezTo>
                    <a:pt x="298" y="357"/>
                    <a:pt x="441" y="393"/>
                    <a:pt x="500" y="286"/>
                  </a:cubicBezTo>
                  <a:cubicBezTo>
                    <a:pt x="524" y="107"/>
                    <a:pt x="405" y="36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2"/>
            <p:cNvSpPr/>
            <p:nvPr/>
          </p:nvSpPr>
          <p:spPr>
            <a:xfrm>
              <a:off x="5249450" y="1744975"/>
              <a:ext cx="11050" cy="12300"/>
            </a:xfrm>
            <a:custGeom>
              <a:avLst/>
              <a:gdLst/>
              <a:ahLst/>
              <a:cxnLst/>
              <a:rect l="l" t="t" r="r" b="b"/>
              <a:pathLst>
                <a:path w="442" h="492" extrusionOk="0">
                  <a:moveTo>
                    <a:pt x="274" y="1"/>
                  </a:moveTo>
                  <a:cubicBezTo>
                    <a:pt x="239" y="1"/>
                    <a:pt x="203" y="1"/>
                    <a:pt x="155" y="13"/>
                  </a:cubicBezTo>
                  <a:cubicBezTo>
                    <a:pt x="144" y="132"/>
                    <a:pt x="108" y="215"/>
                    <a:pt x="1" y="299"/>
                  </a:cubicBezTo>
                  <a:cubicBezTo>
                    <a:pt x="44" y="360"/>
                    <a:pt x="56" y="491"/>
                    <a:pt x="144" y="491"/>
                  </a:cubicBezTo>
                  <a:cubicBezTo>
                    <a:pt x="175" y="491"/>
                    <a:pt x="217" y="474"/>
                    <a:pt x="274" y="430"/>
                  </a:cubicBezTo>
                  <a:cubicBezTo>
                    <a:pt x="227" y="299"/>
                    <a:pt x="441" y="1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2"/>
            <p:cNvSpPr/>
            <p:nvPr/>
          </p:nvSpPr>
          <p:spPr>
            <a:xfrm>
              <a:off x="5281600" y="1726525"/>
              <a:ext cx="7175" cy="4200"/>
            </a:xfrm>
            <a:custGeom>
              <a:avLst/>
              <a:gdLst/>
              <a:ahLst/>
              <a:cxnLst/>
              <a:rect l="l" t="t" r="r" b="b"/>
              <a:pathLst>
                <a:path w="287" h="168" extrusionOk="0">
                  <a:moveTo>
                    <a:pt x="286" y="1"/>
                  </a:moveTo>
                  <a:cubicBezTo>
                    <a:pt x="167" y="1"/>
                    <a:pt x="72" y="60"/>
                    <a:pt x="1" y="156"/>
                  </a:cubicBezTo>
                  <a:cubicBezTo>
                    <a:pt x="48" y="156"/>
                    <a:pt x="84" y="167"/>
                    <a:pt x="143" y="167"/>
                  </a:cubicBezTo>
                  <a:cubicBezTo>
                    <a:pt x="191" y="108"/>
                    <a:pt x="239" y="60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2"/>
            <p:cNvSpPr/>
            <p:nvPr/>
          </p:nvSpPr>
          <p:spPr>
            <a:xfrm>
              <a:off x="5245875" y="1769375"/>
              <a:ext cx="3225" cy="4500"/>
            </a:xfrm>
            <a:custGeom>
              <a:avLst/>
              <a:gdLst/>
              <a:ahLst/>
              <a:cxnLst/>
              <a:rect l="l" t="t" r="r" b="b"/>
              <a:pathLst>
                <a:path w="129" h="180" extrusionOk="0">
                  <a:moveTo>
                    <a:pt x="54" y="0"/>
                  </a:moveTo>
                  <a:cubicBezTo>
                    <a:pt x="48" y="0"/>
                    <a:pt x="43" y="1"/>
                    <a:pt x="36" y="1"/>
                  </a:cubicBezTo>
                  <a:cubicBezTo>
                    <a:pt x="25" y="1"/>
                    <a:pt x="13" y="120"/>
                    <a:pt x="1" y="180"/>
                  </a:cubicBezTo>
                  <a:cubicBezTo>
                    <a:pt x="36" y="168"/>
                    <a:pt x="72" y="156"/>
                    <a:pt x="108" y="132"/>
                  </a:cubicBezTo>
                  <a:cubicBezTo>
                    <a:pt x="108" y="77"/>
                    <a:pt x="129" y="0"/>
                    <a:pt x="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2"/>
            <p:cNvSpPr/>
            <p:nvPr/>
          </p:nvSpPr>
          <p:spPr>
            <a:xfrm>
              <a:off x="5397975" y="1702000"/>
              <a:ext cx="13725" cy="14150"/>
            </a:xfrm>
            <a:custGeom>
              <a:avLst/>
              <a:gdLst/>
              <a:ahLst/>
              <a:cxnLst/>
              <a:rect l="l" t="t" r="r" b="b"/>
              <a:pathLst>
                <a:path w="549" h="566" extrusionOk="0">
                  <a:moveTo>
                    <a:pt x="186" y="1"/>
                  </a:moveTo>
                  <a:cubicBezTo>
                    <a:pt x="154" y="1"/>
                    <a:pt x="125" y="9"/>
                    <a:pt x="108" y="17"/>
                  </a:cubicBezTo>
                  <a:cubicBezTo>
                    <a:pt x="108" y="113"/>
                    <a:pt x="96" y="196"/>
                    <a:pt x="96" y="291"/>
                  </a:cubicBezTo>
                  <a:cubicBezTo>
                    <a:pt x="1" y="386"/>
                    <a:pt x="1" y="482"/>
                    <a:pt x="108" y="565"/>
                  </a:cubicBezTo>
                  <a:cubicBezTo>
                    <a:pt x="239" y="565"/>
                    <a:pt x="358" y="553"/>
                    <a:pt x="489" y="553"/>
                  </a:cubicBezTo>
                  <a:cubicBezTo>
                    <a:pt x="549" y="303"/>
                    <a:pt x="179" y="256"/>
                    <a:pt x="227" y="5"/>
                  </a:cubicBezTo>
                  <a:cubicBezTo>
                    <a:pt x="213" y="2"/>
                    <a:pt x="199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2"/>
            <p:cNvSpPr/>
            <p:nvPr/>
          </p:nvSpPr>
          <p:spPr>
            <a:xfrm>
              <a:off x="5396200" y="1709275"/>
              <a:ext cx="4200" cy="6875"/>
            </a:xfrm>
            <a:custGeom>
              <a:avLst/>
              <a:gdLst/>
              <a:ahLst/>
              <a:cxnLst/>
              <a:rect l="l" t="t" r="r" b="b"/>
              <a:pathLst>
                <a:path w="168" h="275" extrusionOk="0">
                  <a:moveTo>
                    <a:pt x="143" y="0"/>
                  </a:moveTo>
                  <a:cubicBezTo>
                    <a:pt x="0" y="95"/>
                    <a:pt x="0" y="191"/>
                    <a:pt x="167" y="274"/>
                  </a:cubicBezTo>
                  <a:cubicBezTo>
                    <a:pt x="167" y="179"/>
                    <a:pt x="143" y="84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2"/>
            <p:cNvSpPr/>
            <p:nvPr/>
          </p:nvSpPr>
          <p:spPr>
            <a:xfrm>
              <a:off x="5403925" y="1696800"/>
              <a:ext cx="10150" cy="5050"/>
            </a:xfrm>
            <a:custGeom>
              <a:avLst/>
              <a:gdLst/>
              <a:ahLst/>
              <a:cxnLst/>
              <a:rect l="l" t="t" r="r" b="b"/>
              <a:pathLst>
                <a:path w="406" h="202" extrusionOk="0">
                  <a:moveTo>
                    <a:pt x="252" y="1"/>
                  </a:moveTo>
                  <a:cubicBezTo>
                    <a:pt x="168" y="1"/>
                    <a:pt x="82" y="135"/>
                    <a:pt x="1" y="202"/>
                  </a:cubicBezTo>
                  <a:lnTo>
                    <a:pt x="406" y="202"/>
                  </a:lnTo>
                  <a:cubicBezTo>
                    <a:pt x="356" y="52"/>
                    <a:pt x="304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2"/>
            <p:cNvSpPr/>
            <p:nvPr/>
          </p:nvSpPr>
          <p:spPr>
            <a:xfrm>
              <a:off x="5998950" y="2169775"/>
              <a:ext cx="134575" cy="18750"/>
            </a:xfrm>
            <a:custGeom>
              <a:avLst/>
              <a:gdLst/>
              <a:ahLst/>
              <a:cxnLst/>
              <a:rect l="l" t="t" r="r" b="b"/>
              <a:pathLst>
                <a:path w="5383" h="750" extrusionOk="0">
                  <a:moveTo>
                    <a:pt x="191" y="1"/>
                  </a:moveTo>
                  <a:cubicBezTo>
                    <a:pt x="108" y="1"/>
                    <a:pt x="42" y="37"/>
                    <a:pt x="24" y="154"/>
                  </a:cubicBezTo>
                  <a:cubicBezTo>
                    <a:pt x="1" y="392"/>
                    <a:pt x="346" y="213"/>
                    <a:pt x="429" y="392"/>
                  </a:cubicBezTo>
                  <a:cubicBezTo>
                    <a:pt x="1665" y="611"/>
                    <a:pt x="2909" y="672"/>
                    <a:pt x="4155" y="672"/>
                  </a:cubicBezTo>
                  <a:cubicBezTo>
                    <a:pt x="4397" y="672"/>
                    <a:pt x="4640" y="670"/>
                    <a:pt x="4882" y="666"/>
                  </a:cubicBezTo>
                  <a:cubicBezTo>
                    <a:pt x="4954" y="464"/>
                    <a:pt x="5382" y="749"/>
                    <a:pt x="5323" y="344"/>
                  </a:cubicBezTo>
                  <a:cubicBezTo>
                    <a:pt x="5184" y="301"/>
                    <a:pt x="5045" y="288"/>
                    <a:pt x="4906" y="288"/>
                  </a:cubicBezTo>
                  <a:cubicBezTo>
                    <a:pt x="4691" y="288"/>
                    <a:pt x="4476" y="319"/>
                    <a:pt x="4258" y="319"/>
                  </a:cubicBezTo>
                  <a:cubicBezTo>
                    <a:pt x="4192" y="319"/>
                    <a:pt x="4127" y="316"/>
                    <a:pt x="4061" y="309"/>
                  </a:cubicBezTo>
                  <a:cubicBezTo>
                    <a:pt x="2858" y="213"/>
                    <a:pt x="1667" y="154"/>
                    <a:pt x="465" y="71"/>
                  </a:cubicBezTo>
                  <a:cubicBezTo>
                    <a:pt x="380" y="40"/>
                    <a:pt x="27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2"/>
            <p:cNvSpPr/>
            <p:nvPr/>
          </p:nvSpPr>
          <p:spPr>
            <a:xfrm>
              <a:off x="5828400" y="2157075"/>
              <a:ext cx="108375" cy="18375"/>
            </a:xfrm>
            <a:custGeom>
              <a:avLst/>
              <a:gdLst/>
              <a:ahLst/>
              <a:cxnLst/>
              <a:rect l="l" t="t" r="r" b="b"/>
              <a:pathLst>
                <a:path w="4335" h="735" extrusionOk="0">
                  <a:moveTo>
                    <a:pt x="579" y="0"/>
                  </a:moveTo>
                  <a:cubicBezTo>
                    <a:pt x="383" y="0"/>
                    <a:pt x="187" y="34"/>
                    <a:pt x="0" y="138"/>
                  </a:cubicBezTo>
                  <a:cubicBezTo>
                    <a:pt x="143" y="138"/>
                    <a:pt x="286" y="150"/>
                    <a:pt x="417" y="150"/>
                  </a:cubicBezTo>
                  <a:cubicBezTo>
                    <a:pt x="431" y="150"/>
                    <a:pt x="444" y="149"/>
                    <a:pt x="457" y="149"/>
                  </a:cubicBezTo>
                  <a:cubicBezTo>
                    <a:pt x="863" y="149"/>
                    <a:pt x="570" y="332"/>
                    <a:pt x="512" y="448"/>
                  </a:cubicBezTo>
                  <a:cubicBezTo>
                    <a:pt x="1000" y="483"/>
                    <a:pt x="1489" y="507"/>
                    <a:pt x="2001" y="567"/>
                  </a:cubicBezTo>
                  <a:cubicBezTo>
                    <a:pt x="2701" y="634"/>
                    <a:pt x="3411" y="734"/>
                    <a:pt x="4133" y="734"/>
                  </a:cubicBezTo>
                  <a:cubicBezTo>
                    <a:pt x="4172" y="734"/>
                    <a:pt x="4211" y="734"/>
                    <a:pt x="4251" y="733"/>
                  </a:cubicBezTo>
                  <a:cubicBezTo>
                    <a:pt x="4334" y="626"/>
                    <a:pt x="4334" y="543"/>
                    <a:pt x="4251" y="436"/>
                  </a:cubicBezTo>
                  <a:cubicBezTo>
                    <a:pt x="4227" y="418"/>
                    <a:pt x="4203" y="409"/>
                    <a:pt x="4179" y="409"/>
                  </a:cubicBezTo>
                  <a:cubicBezTo>
                    <a:pt x="4156" y="409"/>
                    <a:pt x="4132" y="418"/>
                    <a:pt x="4108" y="436"/>
                  </a:cubicBezTo>
                  <a:cubicBezTo>
                    <a:pt x="4013" y="364"/>
                    <a:pt x="3906" y="329"/>
                    <a:pt x="3786" y="317"/>
                  </a:cubicBezTo>
                  <a:cubicBezTo>
                    <a:pt x="2941" y="269"/>
                    <a:pt x="2108" y="186"/>
                    <a:pt x="1250" y="79"/>
                  </a:cubicBezTo>
                  <a:cubicBezTo>
                    <a:pt x="1038" y="46"/>
                    <a:pt x="809" y="0"/>
                    <a:pt x="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2"/>
            <p:cNvSpPr/>
            <p:nvPr/>
          </p:nvSpPr>
          <p:spPr>
            <a:xfrm>
              <a:off x="5934075" y="2167750"/>
              <a:ext cx="75925" cy="11525"/>
            </a:xfrm>
            <a:custGeom>
              <a:avLst/>
              <a:gdLst/>
              <a:ahLst/>
              <a:cxnLst/>
              <a:rect l="l" t="t" r="r" b="b"/>
              <a:pathLst>
                <a:path w="3037" h="461" extrusionOk="0">
                  <a:moveTo>
                    <a:pt x="936" y="0"/>
                  </a:moveTo>
                  <a:cubicBezTo>
                    <a:pt x="624" y="0"/>
                    <a:pt x="312" y="5"/>
                    <a:pt x="0" y="9"/>
                  </a:cubicBezTo>
                  <a:lnTo>
                    <a:pt x="0" y="306"/>
                  </a:lnTo>
                  <a:cubicBezTo>
                    <a:pt x="726" y="427"/>
                    <a:pt x="1458" y="461"/>
                    <a:pt x="2187" y="461"/>
                  </a:cubicBezTo>
                  <a:cubicBezTo>
                    <a:pt x="2463" y="461"/>
                    <a:pt x="2738" y="456"/>
                    <a:pt x="3012" y="449"/>
                  </a:cubicBezTo>
                  <a:cubicBezTo>
                    <a:pt x="2977" y="294"/>
                    <a:pt x="2774" y="330"/>
                    <a:pt x="2703" y="175"/>
                  </a:cubicBezTo>
                  <a:cubicBezTo>
                    <a:pt x="2822" y="152"/>
                    <a:pt x="2917" y="152"/>
                    <a:pt x="3036" y="140"/>
                  </a:cubicBezTo>
                  <a:cubicBezTo>
                    <a:pt x="2336" y="24"/>
                    <a:pt x="1636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2"/>
            <p:cNvSpPr/>
            <p:nvPr/>
          </p:nvSpPr>
          <p:spPr>
            <a:xfrm>
              <a:off x="6020375" y="2203975"/>
              <a:ext cx="58975" cy="11450"/>
            </a:xfrm>
            <a:custGeom>
              <a:avLst/>
              <a:gdLst/>
              <a:ahLst/>
              <a:cxnLst/>
              <a:rect l="l" t="t" r="r" b="b"/>
              <a:pathLst>
                <a:path w="2359" h="458" extrusionOk="0">
                  <a:moveTo>
                    <a:pt x="441" y="0"/>
                  </a:moveTo>
                  <a:cubicBezTo>
                    <a:pt x="394" y="12"/>
                    <a:pt x="334" y="12"/>
                    <a:pt x="287" y="12"/>
                  </a:cubicBezTo>
                  <a:cubicBezTo>
                    <a:pt x="203" y="96"/>
                    <a:pt x="120" y="167"/>
                    <a:pt x="48" y="227"/>
                  </a:cubicBezTo>
                  <a:cubicBezTo>
                    <a:pt x="37" y="250"/>
                    <a:pt x="13" y="274"/>
                    <a:pt x="1" y="298"/>
                  </a:cubicBezTo>
                  <a:cubicBezTo>
                    <a:pt x="528" y="380"/>
                    <a:pt x="1061" y="457"/>
                    <a:pt x="1611" y="457"/>
                  </a:cubicBezTo>
                  <a:cubicBezTo>
                    <a:pt x="1856" y="457"/>
                    <a:pt x="2105" y="442"/>
                    <a:pt x="2358" y="405"/>
                  </a:cubicBezTo>
                  <a:cubicBezTo>
                    <a:pt x="2263" y="286"/>
                    <a:pt x="2227" y="203"/>
                    <a:pt x="2168" y="131"/>
                  </a:cubicBezTo>
                  <a:cubicBezTo>
                    <a:pt x="2168" y="119"/>
                    <a:pt x="2144" y="119"/>
                    <a:pt x="2120" y="108"/>
                  </a:cubicBezTo>
                  <a:cubicBezTo>
                    <a:pt x="2110" y="101"/>
                    <a:pt x="2099" y="98"/>
                    <a:pt x="2089" y="98"/>
                  </a:cubicBezTo>
                  <a:cubicBezTo>
                    <a:pt x="2063" y="98"/>
                    <a:pt x="2038" y="115"/>
                    <a:pt x="2013" y="131"/>
                  </a:cubicBezTo>
                  <a:cubicBezTo>
                    <a:pt x="1946" y="124"/>
                    <a:pt x="1880" y="121"/>
                    <a:pt x="1812" y="121"/>
                  </a:cubicBezTo>
                  <a:cubicBezTo>
                    <a:pt x="1573" y="121"/>
                    <a:pt x="1331" y="158"/>
                    <a:pt x="1093" y="158"/>
                  </a:cubicBezTo>
                  <a:cubicBezTo>
                    <a:pt x="871" y="158"/>
                    <a:pt x="652" y="126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2"/>
            <p:cNvSpPr/>
            <p:nvPr/>
          </p:nvSpPr>
          <p:spPr>
            <a:xfrm>
              <a:off x="5946575" y="2200100"/>
              <a:ext cx="31575" cy="10900"/>
            </a:xfrm>
            <a:custGeom>
              <a:avLst/>
              <a:gdLst/>
              <a:ahLst/>
              <a:cxnLst/>
              <a:rect l="l" t="t" r="r" b="b"/>
              <a:pathLst>
                <a:path w="1263" h="436" extrusionOk="0">
                  <a:moveTo>
                    <a:pt x="191" y="1"/>
                  </a:moveTo>
                  <a:cubicBezTo>
                    <a:pt x="95" y="1"/>
                    <a:pt x="0" y="48"/>
                    <a:pt x="0" y="167"/>
                  </a:cubicBezTo>
                  <a:cubicBezTo>
                    <a:pt x="12" y="227"/>
                    <a:pt x="72" y="334"/>
                    <a:pt x="119" y="334"/>
                  </a:cubicBezTo>
                  <a:cubicBezTo>
                    <a:pt x="304" y="354"/>
                    <a:pt x="493" y="436"/>
                    <a:pt x="704" y="436"/>
                  </a:cubicBezTo>
                  <a:cubicBezTo>
                    <a:pt x="872" y="436"/>
                    <a:pt x="1056" y="383"/>
                    <a:pt x="1262" y="203"/>
                  </a:cubicBezTo>
                  <a:cubicBezTo>
                    <a:pt x="834" y="132"/>
                    <a:pt x="512" y="72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2"/>
            <p:cNvSpPr/>
            <p:nvPr/>
          </p:nvSpPr>
          <p:spPr>
            <a:xfrm>
              <a:off x="5747425" y="2216850"/>
              <a:ext cx="40525" cy="10375"/>
            </a:xfrm>
            <a:custGeom>
              <a:avLst/>
              <a:gdLst/>
              <a:ahLst/>
              <a:cxnLst/>
              <a:rect l="l" t="t" r="r" b="b"/>
              <a:pathLst>
                <a:path w="1621" h="415" extrusionOk="0">
                  <a:moveTo>
                    <a:pt x="292" y="0"/>
                  </a:moveTo>
                  <a:cubicBezTo>
                    <a:pt x="172" y="0"/>
                    <a:pt x="71" y="7"/>
                    <a:pt x="1" y="21"/>
                  </a:cubicBezTo>
                  <a:cubicBezTo>
                    <a:pt x="239" y="307"/>
                    <a:pt x="644" y="140"/>
                    <a:pt x="894" y="355"/>
                  </a:cubicBezTo>
                  <a:cubicBezTo>
                    <a:pt x="932" y="393"/>
                    <a:pt x="982" y="414"/>
                    <a:pt x="1032" y="414"/>
                  </a:cubicBezTo>
                  <a:cubicBezTo>
                    <a:pt x="1074" y="414"/>
                    <a:pt x="1117" y="399"/>
                    <a:pt x="1156" y="366"/>
                  </a:cubicBezTo>
                  <a:cubicBezTo>
                    <a:pt x="1215" y="355"/>
                    <a:pt x="1263" y="355"/>
                    <a:pt x="1322" y="331"/>
                  </a:cubicBezTo>
                  <a:cubicBezTo>
                    <a:pt x="1382" y="212"/>
                    <a:pt x="1513" y="212"/>
                    <a:pt x="1620" y="188"/>
                  </a:cubicBezTo>
                  <a:cubicBezTo>
                    <a:pt x="1248" y="70"/>
                    <a:pt x="675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2"/>
            <p:cNvSpPr/>
            <p:nvPr/>
          </p:nvSpPr>
          <p:spPr>
            <a:xfrm>
              <a:off x="5861125" y="2196825"/>
              <a:ext cx="29200" cy="9975"/>
            </a:xfrm>
            <a:custGeom>
              <a:avLst/>
              <a:gdLst/>
              <a:ahLst/>
              <a:cxnLst/>
              <a:rect l="l" t="t" r="r" b="b"/>
              <a:pathLst>
                <a:path w="1168" h="399" extrusionOk="0">
                  <a:moveTo>
                    <a:pt x="632" y="1"/>
                  </a:moveTo>
                  <a:cubicBezTo>
                    <a:pt x="601" y="4"/>
                    <a:pt x="569" y="5"/>
                    <a:pt x="536" y="5"/>
                  </a:cubicBezTo>
                  <a:cubicBezTo>
                    <a:pt x="497" y="5"/>
                    <a:pt x="457" y="4"/>
                    <a:pt x="417" y="4"/>
                  </a:cubicBezTo>
                  <a:cubicBezTo>
                    <a:pt x="261" y="4"/>
                    <a:pt x="106" y="24"/>
                    <a:pt x="1" y="227"/>
                  </a:cubicBezTo>
                  <a:cubicBezTo>
                    <a:pt x="322" y="358"/>
                    <a:pt x="644" y="239"/>
                    <a:pt x="918" y="394"/>
                  </a:cubicBezTo>
                  <a:cubicBezTo>
                    <a:pt x="927" y="397"/>
                    <a:pt x="938" y="398"/>
                    <a:pt x="949" y="398"/>
                  </a:cubicBezTo>
                  <a:cubicBezTo>
                    <a:pt x="1022" y="398"/>
                    <a:pt x="1122" y="335"/>
                    <a:pt x="1132" y="263"/>
                  </a:cubicBezTo>
                  <a:cubicBezTo>
                    <a:pt x="1168" y="120"/>
                    <a:pt x="1049" y="60"/>
                    <a:pt x="930" y="24"/>
                  </a:cubicBezTo>
                  <a:cubicBezTo>
                    <a:pt x="878" y="87"/>
                    <a:pt x="827" y="120"/>
                    <a:pt x="778" y="120"/>
                  </a:cubicBezTo>
                  <a:cubicBezTo>
                    <a:pt x="725" y="120"/>
                    <a:pt x="675" y="8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2"/>
            <p:cNvSpPr/>
            <p:nvPr/>
          </p:nvSpPr>
          <p:spPr>
            <a:xfrm>
              <a:off x="5746250" y="2235525"/>
              <a:ext cx="41100" cy="8350"/>
            </a:xfrm>
            <a:custGeom>
              <a:avLst/>
              <a:gdLst/>
              <a:ahLst/>
              <a:cxnLst/>
              <a:rect l="l" t="t" r="r" b="b"/>
              <a:pathLst>
                <a:path w="1644" h="334" extrusionOk="0">
                  <a:moveTo>
                    <a:pt x="345" y="36"/>
                  </a:moveTo>
                  <a:cubicBezTo>
                    <a:pt x="214" y="60"/>
                    <a:pt x="0" y="0"/>
                    <a:pt x="36" y="334"/>
                  </a:cubicBezTo>
                  <a:lnTo>
                    <a:pt x="1322" y="334"/>
                  </a:lnTo>
                  <a:cubicBezTo>
                    <a:pt x="1441" y="298"/>
                    <a:pt x="1584" y="298"/>
                    <a:pt x="1643" y="167"/>
                  </a:cubicBezTo>
                  <a:cubicBezTo>
                    <a:pt x="1484" y="103"/>
                    <a:pt x="1317" y="90"/>
                    <a:pt x="1149" y="90"/>
                  </a:cubicBezTo>
                  <a:cubicBezTo>
                    <a:pt x="1030" y="90"/>
                    <a:pt x="911" y="97"/>
                    <a:pt x="793" y="97"/>
                  </a:cubicBezTo>
                  <a:cubicBezTo>
                    <a:pt x="641" y="97"/>
                    <a:pt x="490" y="86"/>
                    <a:pt x="345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2"/>
            <p:cNvSpPr/>
            <p:nvPr/>
          </p:nvSpPr>
          <p:spPr>
            <a:xfrm>
              <a:off x="5826025" y="2196825"/>
              <a:ext cx="26200" cy="6600"/>
            </a:xfrm>
            <a:custGeom>
              <a:avLst/>
              <a:gdLst/>
              <a:ahLst/>
              <a:cxnLst/>
              <a:rect l="l" t="t" r="r" b="b"/>
              <a:pathLst>
                <a:path w="1048" h="264" extrusionOk="0">
                  <a:moveTo>
                    <a:pt x="475" y="1"/>
                  </a:moveTo>
                  <a:cubicBezTo>
                    <a:pt x="307" y="1"/>
                    <a:pt x="155" y="48"/>
                    <a:pt x="0" y="167"/>
                  </a:cubicBezTo>
                  <a:cubicBezTo>
                    <a:pt x="191" y="175"/>
                    <a:pt x="382" y="264"/>
                    <a:pt x="601" y="264"/>
                  </a:cubicBezTo>
                  <a:cubicBezTo>
                    <a:pt x="737" y="264"/>
                    <a:pt x="884" y="229"/>
                    <a:pt x="1048" y="120"/>
                  </a:cubicBezTo>
                  <a:cubicBezTo>
                    <a:pt x="828" y="48"/>
                    <a:pt x="643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2"/>
            <p:cNvSpPr/>
            <p:nvPr/>
          </p:nvSpPr>
          <p:spPr>
            <a:xfrm>
              <a:off x="5993000" y="2200325"/>
              <a:ext cx="28600" cy="12350"/>
            </a:xfrm>
            <a:custGeom>
              <a:avLst/>
              <a:gdLst/>
              <a:ahLst/>
              <a:cxnLst/>
              <a:rect l="l" t="t" r="r" b="b"/>
              <a:pathLst>
                <a:path w="1144" h="494" extrusionOk="0">
                  <a:moveTo>
                    <a:pt x="297" y="0"/>
                  </a:moveTo>
                  <a:cubicBezTo>
                    <a:pt x="227" y="0"/>
                    <a:pt x="155" y="8"/>
                    <a:pt x="84" y="15"/>
                  </a:cubicBezTo>
                  <a:cubicBezTo>
                    <a:pt x="0" y="206"/>
                    <a:pt x="120" y="313"/>
                    <a:pt x="227" y="420"/>
                  </a:cubicBezTo>
                  <a:lnTo>
                    <a:pt x="381" y="420"/>
                  </a:lnTo>
                  <a:cubicBezTo>
                    <a:pt x="381" y="396"/>
                    <a:pt x="405" y="385"/>
                    <a:pt x="429" y="373"/>
                  </a:cubicBezTo>
                  <a:cubicBezTo>
                    <a:pt x="432" y="370"/>
                    <a:pt x="436" y="368"/>
                    <a:pt x="441" y="368"/>
                  </a:cubicBezTo>
                  <a:cubicBezTo>
                    <a:pt x="457" y="368"/>
                    <a:pt x="482" y="384"/>
                    <a:pt x="501" y="420"/>
                  </a:cubicBezTo>
                  <a:cubicBezTo>
                    <a:pt x="641" y="428"/>
                    <a:pt x="775" y="494"/>
                    <a:pt x="907" y="494"/>
                  </a:cubicBezTo>
                  <a:cubicBezTo>
                    <a:pt x="966" y="494"/>
                    <a:pt x="1025" y="481"/>
                    <a:pt x="1084" y="444"/>
                  </a:cubicBezTo>
                  <a:lnTo>
                    <a:pt x="1096" y="420"/>
                  </a:lnTo>
                  <a:cubicBezTo>
                    <a:pt x="1143" y="361"/>
                    <a:pt x="1143" y="313"/>
                    <a:pt x="1084" y="265"/>
                  </a:cubicBezTo>
                  <a:cubicBezTo>
                    <a:pt x="1035" y="265"/>
                    <a:pt x="982" y="270"/>
                    <a:pt x="932" y="270"/>
                  </a:cubicBezTo>
                  <a:cubicBezTo>
                    <a:pt x="847" y="270"/>
                    <a:pt x="767" y="257"/>
                    <a:pt x="715" y="182"/>
                  </a:cubicBezTo>
                  <a:cubicBezTo>
                    <a:pt x="593" y="36"/>
                    <a:pt x="448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2"/>
            <p:cNvSpPr/>
            <p:nvPr/>
          </p:nvSpPr>
          <p:spPr>
            <a:xfrm>
              <a:off x="5982275" y="2200100"/>
              <a:ext cx="17000" cy="10750"/>
            </a:xfrm>
            <a:custGeom>
              <a:avLst/>
              <a:gdLst/>
              <a:ahLst/>
              <a:cxnLst/>
              <a:rect l="l" t="t" r="r" b="b"/>
              <a:pathLst>
                <a:path w="680" h="430" extrusionOk="0">
                  <a:moveTo>
                    <a:pt x="251" y="1"/>
                  </a:moveTo>
                  <a:cubicBezTo>
                    <a:pt x="203" y="143"/>
                    <a:pt x="1" y="143"/>
                    <a:pt x="13" y="346"/>
                  </a:cubicBezTo>
                  <a:cubicBezTo>
                    <a:pt x="215" y="370"/>
                    <a:pt x="441" y="394"/>
                    <a:pt x="668" y="429"/>
                  </a:cubicBezTo>
                  <a:cubicBezTo>
                    <a:pt x="679" y="274"/>
                    <a:pt x="572" y="155"/>
                    <a:pt x="513" y="24"/>
                  </a:cubicBezTo>
                  <a:cubicBezTo>
                    <a:pt x="429" y="24"/>
                    <a:pt x="334" y="24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2"/>
            <p:cNvSpPr/>
            <p:nvPr/>
          </p:nvSpPr>
          <p:spPr>
            <a:xfrm>
              <a:off x="5793875" y="2196175"/>
              <a:ext cx="20250" cy="6600"/>
            </a:xfrm>
            <a:custGeom>
              <a:avLst/>
              <a:gdLst/>
              <a:ahLst/>
              <a:cxnLst/>
              <a:rect l="l" t="t" r="r" b="b"/>
              <a:pathLst>
                <a:path w="810" h="264" extrusionOk="0">
                  <a:moveTo>
                    <a:pt x="352" y="1"/>
                  </a:moveTo>
                  <a:cubicBezTo>
                    <a:pt x="250" y="1"/>
                    <a:pt x="136" y="28"/>
                    <a:pt x="0" y="122"/>
                  </a:cubicBezTo>
                  <a:cubicBezTo>
                    <a:pt x="226" y="130"/>
                    <a:pt x="381" y="264"/>
                    <a:pt x="532" y="264"/>
                  </a:cubicBezTo>
                  <a:cubicBezTo>
                    <a:pt x="603" y="264"/>
                    <a:pt x="674" y="234"/>
                    <a:pt x="750" y="146"/>
                  </a:cubicBezTo>
                  <a:cubicBezTo>
                    <a:pt x="810" y="122"/>
                    <a:pt x="810" y="74"/>
                    <a:pt x="762" y="50"/>
                  </a:cubicBezTo>
                  <a:lnTo>
                    <a:pt x="762" y="50"/>
                  </a:lnTo>
                  <a:cubicBezTo>
                    <a:pt x="749" y="52"/>
                    <a:pt x="736" y="53"/>
                    <a:pt x="723" y="53"/>
                  </a:cubicBezTo>
                  <a:cubicBezTo>
                    <a:pt x="607" y="53"/>
                    <a:pt x="491" y="1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2"/>
            <p:cNvSpPr/>
            <p:nvPr/>
          </p:nvSpPr>
          <p:spPr>
            <a:xfrm>
              <a:off x="6088250" y="2207850"/>
              <a:ext cx="11025" cy="9875"/>
            </a:xfrm>
            <a:custGeom>
              <a:avLst/>
              <a:gdLst/>
              <a:ahLst/>
              <a:cxnLst/>
              <a:rect l="l" t="t" r="r" b="b"/>
              <a:pathLst>
                <a:path w="441" h="395" extrusionOk="0">
                  <a:moveTo>
                    <a:pt x="298" y="0"/>
                  </a:moveTo>
                  <a:cubicBezTo>
                    <a:pt x="143" y="12"/>
                    <a:pt x="0" y="60"/>
                    <a:pt x="24" y="226"/>
                  </a:cubicBezTo>
                  <a:cubicBezTo>
                    <a:pt x="55" y="374"/>
                    <a:pt x="157" y="395"/>
                    <a:pt x="264" y="395"/>
                  </a:cubicBezTo>
                  <a:cubicBezTo>
                    <a:pt x="306" y="395"/>
                    <a:pt x="349" y="392"/>
                    <a:pt x="389" y="392"/>
                  </a:cubicBezTo>
                  <a:cubicBezTo>
                    <a:pt x="403" y="392"/>
                    <a:pt x="416" y="392"/>
                    <a:pt x="429" y="393"/>
                  </a:cubicBezTo>
                  <a:cubicBezTo>
                    <a:pt x="441" y="357"/>
                    <a:pt x="441" y="310"/>
                    <a:pt x="441" y="262"/>
                  </a:cubicBezTo>
                  <a:lnTo>
                    <a:pt x="441" y="131"/>
                  </a:lnTo>
                  <a:cubicBezTo>
                    <a:pt x="381" y="84"/>
                    <a:pt x="346" y="36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2"/>
            <p:cNvSpPr/>
            <p:nvPr/>
          </p:nvSpPr>
          <p:spPr>
            <a:xfrm>
              <a:off x="6121000" y="2177925"/>
              <a:ext cx="19650" cy="8500"/>
            </a:xfrm>
            <a:custGeom>
              <a:avLst/>
              <a:gdLst/>
              <a:ahLst/>
              <a:cxnLst/>
              <a:rect l="l" t="t" r="r" b="b"/>
              <a:pathLst>
                <a:path w="786" h="340" extrusionOk="0">
                  <a:moveTo>
                    <a:pt x="493" y="0"/>
                  </a:moveTo>
                  <a:cubicBezTo>
                    <a:pt x="476" y="0"/>
                    <a:pt x="458" y="5"/>
                    <a:pt x="441" y="18"/>
                  </a:cubicBezTo>
                  <a:cubicBezTo>
                    <a:pt x="369" y="221"/>
                    <a:pt x="72" y="138"/>
                    <a:pt x="0" y="340"/>
                  </a:cubicBezTo>
                  <a:lnTo>
                    <a:pt x="715" y="340"/>
                  </a:lnTo>
                  <a:lnTo>
                    <a:pt x="738" y="304"/>
                  </a:lnTo>
                  <a:cubicBezTo>
                    <a:pt x="786" y="149"/>
                    <a:pt x="655" y="102"/>
                    <a:pt x="584" y="30"/>
                  </a:cubicBezTo>
                  <a:cubicBezTo>
                    <a:pt x="553" y="15"/>
                    <a:pt x="523" y="0"/>
                    <a:pt x="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2"/>
            <p:cNvSpPr/>
            <p:nvPr/>
          </p:nvSpPr>
          <p:spPr>
            <a:xfrm>
              <a:off x="5895375" y="2196825"/>
              <a:ext cx="11025" cy="9975"/>
            </a:xfrm>
            <a:custGeom>
              <a:avLst/>
              <a:gdLst/>
              <a:ahLst/>
              <a:cxnLst/>
              <a:rect l="l" t="t" r="r" b="b"/>
              <a:pathLst>
                <a:path w="441" h="399" extrusionOk="0">
                  <a:moveTo>
                    <a:pt x="119" y="1"/>
                  </a:moveTo>
                  <a:cubicBezTo>
                    <a:pt x="107" y="48"/>
                    <a:pt x="95" y="96"/>
                    <a:pt x="60" y="132"/>
                  </a:cubicBezTo>
                  <a:cubicBezTo>
                    <a:pt x="0" y="274"/>
                    <a:pt x="84" y="346"/>
                    <a:pt x="203" y="394"/>
                  </a:cubicBezTo>
                  <a:cubicBezTo>
                    <a:pt x="209" y="397"/>
                    <a:pt x="217" y="398"/>
                    <a:pt x="228" y="398"/>
                  </a:cubicBezTo>
                  <a:cubicBezTo>
                    <a:pt x="259" y="398"/>
                    <a:pt x="304" y="385"/>
                    <a:pt x="322" y="358"/>
                  </a:cubicBezTo>
                  <a:cubicBezTo>
                    <a:pt x="441" y="227"/>
                    <a:pt x="334" y="155"/>
                    <a:pt x="238" y="84"/>
                  </a:cubicBezTo>
                  <a:cubicBezTo>
                    <a:pt x="215" y="48"/>
                    <a:pt x="167" y="24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2"/>
            <p:cNvSpPr/>
            <p:nvPr/>
          </p:nvSpPr>
          <p:spPr>
            <a:xfrm>
              <a:off x="5931975" y="2200775"/>
              <a:ext cx="7175" cy="5750"/>
            </a:xfrm>
            <a:custGeom>
              <a:avLst/>
              <a:gdLst/>
              <a:ahLst/>
              <a:cxnLst/>
              <a:rect l="l" t="t" r="r" b="b"/>
              <a:pathLst>
                <a:path w="287" h="230" extrusionOk="0">
                  <a:moveTo>
                    <a:pt x="163" y="1"/>
                  </a:moveTo>
                  <a:cubicBezTo>
                    <a:pt x="96" y="1"/>
                    <a:pt x="40" y="34"/>
                    <a:pt x="13" y="116"/>
                  </a:cubicBezTo>
                  <a:cubicBezTo>
                    <a:pt x="1" y="140"/>
                    <a:pt x="24" y="224"/>
                    <a:pt x="60" y="224"/>
                  </a:cubicBezTo>
                  <a:cubicBezTo>
                    <a:pt x="79" y="228"/>
                    <a:pt x="96" y="230"/>
                    <a:pt x="113" y="230"/>
                  </a:cubicBezTo>
                  <a:cubicBezTo>
                    <a:pt x="192" y="230"/>
                    <a:pt x="247" y="185"/>
                    <a:pt x="286" y="116"/>
                  </a:cubicBezTo>
                  <a:cubicBezTo>
                    <a:pt x="251" y="81"/>
                    <a:pt x="251" y="21"/>
                    <a:pt x="227" y="9"/>
                  </a:cubicBezTo>
                  <a:cubicBezTo>
                    <a:pt x="205" y="4"/>
                    <a:pt x="184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2"/>
            <p:cNvSpPr/>
            <p:nvPr/>
          </p:nvSpPr>
          <p:spPr>
            <a:xfrm>
              <a:off x="5781675" y="2193550"/>
              <a:ext cx="8950" cy="5675"/>
            </a:xfrm>
            <a:custGeom>
              <a:avLst/>
              <a:gdLst/>
              <a:ahLst/>
              <a:cxnLst/>
              <a:rect l="l" t="t" r="r" b="b"/>
              <a:pathLst>
                <a:path w="358" h="227" extrusionOk="0">
                  <a:moveTo>
                    <a:pt x="167" y="1"/>
                  </a:moveTo>
                  <a:cubicBezTo>
                    <a:pt x="60" y="36"/>
                    <a:pt x="0" y="60"/>
                    <a:pt x="60" y="132"/>
                  </a:cubicBezTo>
                  <a:cubicBezTo>
                    <a:pt x="83" y="179"/>
                    <a:pt x="167" y="227"/>
                    <a:pt x="226" y="227"/>
                  </a:cubicBezTo>
                  <a:cubicBezTo>
                    <a:pt x="310" y="227"/>
                    <a:pt x="357" y="155"/>
                    <a:pt x="310" y="96"/>
                  </a:cubicBezTo>
                  <a:cubicBezTo>
                    <a:pt x="286" y="48"/>
                    <a:pt x="202" y="13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2"/>
            <p:cNvSpPr/>
            <p:nvPr/>
          </p:nvSpPr>
          <p:spPr>
            <a:xfrm>
              <a:off x="5910250" y="2199975"/>
              <a:ext cx="8050" cy="5225"/>
            </a:xfrm>
            <a:custGeom>
              <a:avLst/>
              <a:gdLst/>
              <a:ahLst/>
              <a:cxnLst/>
              <a:rect l="l" t="t" r="r" b="b"/>
              <a:pathLst>
                <a:path w="322" h="209" extrusionOk="0">
                  <a:moveTo>
                    <a:pt x="163" y="0"/>
                  </a:moveTo>
                  <a:cubicBezTo>
                    <a:pt x="99" y="0"/>
                    <a:pt x="36" y="20"/>
                    <a:pt x="1" y="101"/>
                  </a:cubicBezTo>
                  <a:cubicBezTo>
                    <a:pt x="1" y="137"/>
                    <a:pt x="48" y="208"/>
                    <a:pt x="48" y="208"/>
                  </a:cubicBezTo>
                  <a:cubicBezTo>
                    <a:pt x="143" y="196"/>
                    <a:pt x="215" y="160"/>
                    <a:pt x="274" y="148"/>
                  </a:cubicBezTo>
                  <a:cubicBezTo>
                    <a:pt x="322" y="77"/>
                    <a:pt x="298" y="29"/>
                    <a:pt x="227" y="6"/>
                  </a:cubicBezTo>
                  <a:cubicBezTo>
                    <a:pt x="206" y="3"/>
                    <a:pt x="184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2"/>
            <p:cNvSpPr/>
            <p:nvPr/>
          </p:nvSpPr>
          <p:spPr>
            <a:xfrm>
              <a:off x="6078125" y="2235525"/>
              <a:ext cx="7175" cy="4200"/>
            </a:xfrm>
            <a:custGeom>
              <a:avLst/>
              <a:gdLst/>
              <a:ahLst/>
              <a:cxnLst/>
              <a:rect l="l" t="t" r="r" b="b"/>
              <a:pathLst>
                <a:path w="287" h="168" extrusionOk="0">
                  <a:moveTo>
                    <a:pt x="155" y="0"/>
                  </a:moveTo>
                  <a:cubicBezTo>
                    <a:pt x="108" y="60"/>
                    <a:pt x="48" y="108"/>
                    <a:pt x="1" y="167"/>
                  </a:cubicBezTo>
                  <a:cubicBezTo>
                    <a:pt x="96" y="167"/>
                    <a:pt x="167" y="155"/>
                    <a:pt x="251" y="155"/>
                  </a:cubicBezTo>
                  <a:cubicBezTo>
                    <a:pt x="274" y="108"/>
                    <a:pt x="286" y="60"/>
                    <a:pt x="274" y="24"/>
                  </a:cubicBezTo>
                  <a:cubicBezTo>
                    <a:pt x="239" y="24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2"/>
            <p:cNvSpPr/>
            <p:nvPr/>
          </p:nvSpPr>
          <p:spPr>
            <a:xfrm>
              <a:off x="5812625" y="2197425"/>
              <a:ext cx="4775" cy="2975"/>
            </a:xfrm>
            <a:custGeom>
              <a:avLst/>
              <a:gdLst/>
              <a:ahLst/>
              <a:cxnLst/>
              <a:rect l="l" t="t" r="r" b="b"/>
              <a:pathLst>
                <a:path w="191" h="119" extrusionOk="0">
                  <a:moveTo>
                    <a:pt x="12" y="0"/>
                  </a:moveTo>
                  <a:cubicBezTo>
                    <a:pt x="12" y="24"/>
                    <a:pt x="0" y="72"/>
                    <a:pt x="0" y="96"/>
                  </a:cubicBezTo>
                  <a:cubicBezTo>
                    <a:pt x="37" y="96"/>
                    <a:pt x="78" y="118"/>
                    <a:pt x="113" y="118"/>
                  </a:cubicBezTo>
                  <a:cubicBezTo>
                    <a:pt x="145" y="118"/>
                    <a:pt x="174" y="99"/>
                    <a:pt x="191" y="24"/>
                  </a:cubicBezTo>
                  <a:cubicBezTo>
                    <a:pt x="191" y="24"/>
                    <a:pt x="72" y="12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2"/>
            <p:cNvSpPr/>
            <p:nvPr/>
          </p:nvSpPr>
          <p:spPr>
            <a:xfrm>
              <a:off x="6002525" y="2206650"/>
              <a:ext cx="3900" cy="4500"/>
            </a:xfrm>
            <a:custGeom>
              <a:avLst/>
              <a:gdLst/>
              <a:ahLst/>
              <a:cxnLst/>
              <a:rect l="l" t="t" r="r" b="b"/>
              <a:pathLst>
                <a:path w="156" h="180" extrusionOk="0">
                  <a:moveTo>
                    <a:pt x="84" y="1"/>
                  </a:moveTo>
                  <a:cubicBezTo>
                    <a:pt x="0" y="1"/>
                    <a:pt x="24" y="108"/>
                    <a:pt x="24" y="179"/>
                  </a:cubicBezTo>
                  <a:lnTo>
                    <a:pt x="143" y="179"/>
                  </a:lnTo>
                  <a:cubicBezTo>
                    <a:pt x="143" y="108"/>
                    <a:pt x="155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2"/>
            <p:cNvSpPr/>
            <p:nvPr/>
          </p:nvSpPr>
          <p:spPr>
            <a:xfrm>
              <a:off x="6134975" y="2178675"/>
              <a:ext cx="39325" cy="8100"/>
            </a:xfrm>
            <a:custGeom>
              <a:avLst/>
              <a:gdLst/>
              <a:ahLst/>
              <a:cxnLst/>
              <a:rect l="l" t="t" r="r" b="b"/>
              <a:pathLst>
                <a:path w="1573" h="324" extrusionOk="0">
                  <a:moveTo>
                    <a:pt x="1" y="0"/>
                  </a:moveTo>
                  <a:cubicBezTo>
                    <a:pt x="60" y="96"/>
                    <a:pt x="108" y="179"/>
                    <a:pt x="167" y="274"/>
                  </a:cubicBezTo>
                  <a:cubicBezTo>
                    <a:pt x="201" y="283"/>
                    <a:pt x="241" y="291"/>
                    <a:pt x="278" y="291"/>
                  </a:cubicBezTo>
                  <a:cubicBezTo>
                    <a:pt x="293" y="291"/>
                    <a:pt x="308" y="290"/>
                    <a:pt x="322" y="286"/>
                  </a:cubicBezTo>
                  <a:lnTo>
                    <a:pt x="298" y="286"/>
                  </a:lnTo>
                  <a:cubicBezTo>
                    <a:pt x="346" y="233"/>
                    <a:pt x="391" y="206"/>
                    <a:pt x="435" y="206"/>
                  </a:cubicBezTo>
                  <a:cubicBezTo>
                    <a:pt x="480" y="206"/>
                    <a:pt x="525" y="233"/>
                    <a:pt x="572" y="286"/>
                  </a:cubicBezTo>
                  <a:cubicBezTo>
                    <a:pt x="611" y="312"/>
                    <a:pt x="645" y="323"/>
                    <a:pt x="680" y="323"/>
                  </a:cubicBezTo>
                  <a:cubicBezTo>
                    <a:pt x="711" y="323"/>
                    <a:pt x="741" y="315"/>
                    <a:pt x="775" y="298"/>
                  </a:cubicBezTo>
                  <a:lnTo>
                    <a:pt x="822" y="298"/>
                  </a:lnTo>
                  <a:cubicBezTo>
                    <a:pt x="1072" y="286"/>
                    <a:pt x="1310" y="274"/>
                    <a:pt x="1572" y="250"/>
                  </a:cubicBezTo>
                  <a:cubicBezTo>
                    <a:pt x="1525" y="179"/>
                    <a:pt x="1489" y="96"/>
                    <a:pt x="1453" y="12"/>
                  </a:cubicBezTo>
                  <a:lnTo>
                    <a:pt x="1013" y="12"/>
                  </a:lnTo>
                  <a:cubicBezTo>
                    <a:pt x="1013" y="36"/>
                    <a:pt x="989" y="36"/>
                    <a:pt x="953" y="48"/>
                  </a:cubicBezTo>
                  <a:cubicBezTo>
                    <a:pt x="948" y="51"/>
                    <a:pt x="941" y="52"/>
                    <a:pt x="935" y="52"/>
                  </a:cubicBezTo>
                  <a:cubicBezTo>
                    <a:pt x="913" y="52"/>
                    <a:pt x="888" y="37"/>
                    <a:pt x="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2"/>
            <p:cNvSpPr/>
            <p:nvPr/>
          </p:nvSpPr>
          <p:spPr>
            <a:xfrm>
              <a:off x="6142425" y="2183500"/>
              <a:ext cx="6875" cy="2925"/>
            </a:xfrm>
            <a:custGeom>
              <a:avLst/>
              <a:gdLst/>
              <a:ahLst/>
              <a:cxnLst/>
              <a:rect l="l" t="t" r="r" b="b"/>
              <a:pathLst>
                <a:path w="275" h="117" extrusionOk="0">
                  <a:moveTo>
                    <a:pt x="137" y="1"/>
                  </a:moveTo>
                  <a:cubicBezTo>
                    <a:pt x="93" y="1"/>
                    <a:pt x="48" y="40"/>
                    <a:pt x="0" y="117"/>
                  </a:cubicBezTo>
                  <a:lnTo>
                    <a:pt x="274" y="117"/>
                  </a:lnTo>
                  <a:cubicBezTo>
                    <a:pt x="227" y="40"/>
                    <a:pt x="182" y="1"/>
                    <a:pt x="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2"/>
            <p:cNvSpPr/>
            <p:nvPr/>
          </p:nvSpPr>
          <p:spPr>
            <a:xfrm>
              <a:off x="6149275" y="2186400"/>
              <a:ext cx="5075" cy="1900"/>
            </a:xfrm>
            <a:custGeom>
              <a:avLst/>
              <a:gdLst/>
              <a:ahLst/>
              <a:cxnLst/>
              <a:rect l="l" t="t" r="r" b="b"/>
              <a:pathLst>
                <a:path w="203" h="76" extrusionOk="0">
                  <a:moveTo>
                    <a:pt x="0" y="1"/>
                  </a:moveTo>
                  <a:cubicBezTo>
                    <a:pt x="30" y="54"/>
                    <a:pt x="63" y="75"/>
                    <a:pt x="97" y="75"/>
                  </a:cubicBezTo>
                  <a:cubicBezTo>
                    <a:pt x="131" y="75"/>
                    <a:pt x="167" y="54"/>
                    <a:pt x="203" y="25"/>
                  </a:cubicBezTo>
                  <a:cubicBezTo>
                    <a:pt x="131" y="25"/>
                    <a:pt x="72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2"/>
            <p:cNvSpPr/>
            <p:nvPr/>
          </p:nvSpPr>
          <p:spPr>
            <a:xfrm>
              <a:off x="5197950" y="2254575"/>
              <a:ext cx="41700" cy="15200"/>
            </a:xfrm>
            <a:custGeom>
              <a:avLst/>
              <a:gdLst/>
              <a:ahLst/>
              <a:cxnLst/>
              <a:rect l="l" t="t" r="r" b="b"/>
              <a:pathLst>
                <a:path w="1668" h="608" extrusionOk="0">
                  <a:moveTo>
                    <a:pt x="179" y="0"/>
                  </a:moveTo>
                  <a:cubicBezTo>
                    <a:pt x="120" y="60"/>
                    <a:pt x="13" y="60"/>
                    <a:pt x="1" y="167"/>
                  </a:cubicBezTo>
                  <a:cubicBezTo>
                    <a:pt x="179" y="334"/>
                    <a:pt x="382" y="274"/>
                    <a:pt x="572" y="298"/>
                  </a:cubicBezTo>
                  <a:cubicBezTo>
                    <a:pt x="668" y="358"/>
                    <a:pt x="799" y="346"/>
                    <a:pt x="894" y="405"/>
                  </a:cubicBezTo>
                  <a:cubicBezTo>
                    <a:pt x="918" y="417"/>
                    <a:pt x="965" y="429"/>
                    <a:pt x="1013" y="429"/>
                  </a:cubicBezTo>
                  <a:cubicBezTo>
                    <a:pt x="1072" y="465"/>
                    <a:pt x="1108" y="489"/>
                    <a:pt x="1168" y="512"/>
                  </a:cubicBezTo>
                  <a:cubicBezTo>
                    <a:pt x="1251" y="524"/>
                    <a:pt x="1334" y="548"/>
                    <a:pt x="1406" y="584"/>
                  </a:cubicBezTo>
                  <a:cubicBezTo>
                    <a:pt x="1453" y="596"/>
                    <a:pt x="1513" y="608"/>
                    <a:pt x="1572" y="608"/>
                  </a:cubicBezTo>
                  <a:cubicBezTo>
                    <a:pt x="1632" y="584"/>
                    <a:pt x="1668" y="536"/>
                    <a:pt x="1668" y="477"/>
                  </a:cubicBezTo>
                  <a:lnTo>
                    <a:pt x="1608" y="417"/>
                  </a:lnTo>
                  <a:lnTo>
                    <a:pt x="1620" y="405"/>
                  </a:lnTo>
                  <a:cubicBezTo>
                    <a:pt x="1561" y="358"/>
                    <a:pt x="1465" y="346"/>
                    <a:pt x="1406" y="274"/>
                  </a:cubicBezTo>
                  <a:cubicBezTo>
                    <a:pt x="1394" y="215"/>
                    <a:pt x="1382" y="167"/>
                    <a:pt x="1334" y="120"/>
                  </a:cubicBezTo>
                  <a:cubicBezTo>
                    <a:pt x="1320" y="106"/>
                    <a:pt x="1302" y="100"/>
                    <a:pt x="1285" y="100"/>
                  </a:cubicBezTo>
                  <a:cubicBezTo>
                    <a:pt x="1273" y="100"/>
                    <a:pt x="1261" y="103"/>
                    <a:pt x="1251" y="108"/>
                  </a:cubicBezTo>
                  <a:cubicBezTo>
                    <a:pt x="1144" y="69"/>
                    <a:pt x="1034" y="60"/>
                    <a:pt x="923" y="60"/>
                  </a:cubicBezTo>
                  <a:cubicBezTo>
                    <a:pt x="818" y="60"/>
                    <a:pt x="712" y="68"/>
                    <a:pt x="606" y="68"/>
                  </a:cubicBezTo>
                  <a:cubicBezTo>
                    <a:pt x="511" y="68"/>
                    <a:pt x="416" y="61"/>
                    <a:pt x="322" y="36"/>
                  </a:cubicBezTo>
                  <a:cubicBezTo>
                    <a:pt x="275" y="12"/>
                    <a:pt x="215" y="12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2"/>
            <p:cNvSpPr/>
            <p:nvPr/>
          </p:nvSpPr>
          <p:spPr>
            <a:xfrm>
              <a:off x="5241425" y="2265700"/>
              <a:ext cx="25625" cy="10925"/>
            </a:xfrm>
            <a:custGeom>
              <a:avLst/>
              <a:gdLst/>
              <a:ahLst/>
              <a:cxnLst/>
              <a:rect l="l" t="t" r="r" b="b"/>
              <a:pathLst>
                <a:path w="1025" h="437" extrusionOk="0">
                  <a:moveTo>
                    <a:pt x="259" y="0"/>
                  </a:moveTo>
                  <a:cubicBezTo>
                    <a:pt x="187" y="0"/>
                    <a:pt x="118" y="24"/>
                    <a:pt x="48" y="79"/>
                  </a:cubicBezTo>
                  <a:cubicBezTo>
                    <a:pt x="0" y="139"/>
                    <a:pt x="0" y="198"/>
                    <a:pt x="24" y="258"/>
                  </a:cubicBezTo>
                  <a:cubicBezTo>
                    <a:pt x="286" y="437"/>
                    <a:pt x="560" y="389"/>
                    <a:pt x="846" y="437"/>
                  </a:cubicBezTo>
                  <a:lnTo>
                    <a:pt x="1024" y="306"/>
                  </a:lnTo>
                  <a:cubicBezTo>
                    <a:pt x="893" y="246"/>
                    <a:pt x="703" y="306"/>
                    <a:pt x="595" y="139"/>
                  </a:cubicBezTo>
                  <a:cubicBezTo>
                    <a:pt x="548" y="79"/>
                    <a:pt x="488" y="44"/>
                    <a:pt x="417" y="32"/>
                  </a:cubicBezTo>
                  <a:cubicBezTo>
                    <a:pt x="363" y="12"/>
                    <a:pt x="310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2"/>
            <p:cNvSpPr/>
            <p:nvPr/>
          </p:nvSpPr>
          <p:spPr>
            <a:xfrm>
              <a:off x="5170275" y="2249800"/>
              <a:ext cx="32475" cy="8675"/>
            </a:xfrm>
            <a:custGeom>
              <a:avLst/>
              <a:gdLst/>
              <a:ahLst/>
              <a:cxnLst/>
              <a:rect l="l" t="t" r="r" b="b"/>
              <a:pathLst>
                <a:path w="1299" h="347" extrusionOk="0">
                  <a:moveTo>
                    <a:pt x="700" y="0"/>
                  </a:moveTo>
                  <a:cubicBezTo>
                    <a:pt x="662" y="0"/>
                    <a:pt x="624" y="4"/>
                    <a:pt x="584" y="13"/>
                  </a:cubicBezTo>
                  <a:cubicBezTo>
                    <a:pt x="429" y="72"/>
                    <a:pt x="274" y="72"/>
                    <a:pt x="120" y="132"/>
                  </a:cubicBezTo>
                  <a:cubicBezTo>
                    <a:pt x="72" y="132"/>
                    <a:pt x="48" y="132"/>
                    <a:pt x="1" y="144"/>
                  </a:cubicBezTo>
                  <a:cubicBezTo>
                    <a:pt x="98" y="291"/>
                    <a:pt x="225" y="318"/>
                    <a:pt x="360" y="318"/>
                  </a:cubicBezTo>
                  <a:cubicBezTo>
                    <a:pt x="440" y="318"/>
                    <a:pt x="524" y="308"/>
                    <a:pt x="606" y="308"/>
                  </a:cubicBezTo>
                  <a:cubicBezTo>
                    <a:pt x="655" y="308"/>
                    <a:pt x="703" y="312"/>
                    <a:pt x="751" y="322"/>
                  </a:cubicBezTo>
                  <a:cubicBezTo>
                    <a:pt x="870" y="346"/>
                    <a:pt x="1001" y="346"/>
                    <a:pt x="1120" y="346"/>
                  </a:cubicBezTo>
                  <a:cubicBezTo>
                    <a:pt x="1179" y="299"/>
                    <a:pt x="1239" y="239"/>
                    <a:pt x="1298" y="180"/>
                  </a:cubicBezTo>
                  <a:cubicBezTo>
                    <a:pt x="1251" y="168"/>
                    <a:pt x="1227" y="144"/>
                    <a:pt x="1167" y="144"/>
                  </a:cubicBezTo>
                  <a:cubicBezTo>
                    <a:pt x="1012" y="76"/>
                    <a:pt x="865" y="0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2"/>
            <p:cNvSpPr/>
            <p:nvPr/>
          </p:nvSpPr>
          <p:spPr>
            <a:xfrm>
              <a:off x="5212850" y="2261625"/>
              <a:ext cx="7750" cy="2800"/>
            </a:xfrm>
            <a:custGeom>
              <a:avLst/>
              <a:gdLst/>
              <a:ahLst/>
              <a:cxnLst/>
              <a:rect l="l" t="t" r="r" b="b"/>
              <a:pathLst>
                <a:path w="310" h="112" extrusionOk="0">
                  <a:moveTo>
                    <a:pt x="69" y="0"/>
                  </a:moveTo>
                  <a:cubicBezTo>
                    <a:pt x="46" y="0"/>
                    <a:pt x="23" y="2"/>
                    <a:pt x="0" y="4"/>
                  </a:cubicBezTo>
                  <a:cubicBezTo>
                    <a:pt x="84" y="88"/>
                    <a:pt x="191" y="111"/>
                    <a:pt x="310" y="111"/>
                  </a:cubicBezTo>
                  <a:cubicBezTo>
                    <a:pt x="252" y="25"/>
                    <a:pt x="164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2"/>
            <p:cNvSpPr/>
            <p:nvPr/>
          </p:nvSpPr>
          <p:spPr>
            <a:xfrm>
              <a:off x="5223550" y="2265300"/>
              <a:ext cx="4200" cy="2100"/>
            </a:xfrm>
            <a:custGeom>
              <a:avLst/>
              <a:gdLst/>
              <a:ahLst/>
              <a:cxnLst/>
              <a:rect l="l" t="t" r="r" b="b"/>
              <a:pathLst>
                <a:path w="168" h="84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36"/>
                    <a:pt x="108" y="60"/>
                    <a:pt x="167" y="83"/>
                  </a:cubicBezTo>
                  <a:cubicBezTo>
                    <a:pt x="108" y="48"/>
                    <a:pt x="60" y="2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2"/>
            <p:cNvSpPr/>
            <p:nvPr/>
          </p:nvSpPr>
          <p:spPr>
            <a:xfrm>
              <a:off x="5233675" y="2268275"/>
              <a:ext cx="4800" cy="2700"/>
            </a:xfrm>
            <a:custGeom>
              <a:avLst/>
              <a:gdLst/>
              <a:ahLst/>
              <a:cxnLst/>
              <a:rect l="l" t="t" r="r" b="b"/>
              <a:pathLst>
                <a:path w="192" h="108" extrusionOk="0">
                  <a:moveTo>
                    <a:pt x="191" y="0"/>
                  </a:moveTo>
                  <a:cubicBezTo>
                    <a:pt x="132" y="24"/>
                    <a:pt x="60" y="24"/>
                    <a:pt x="1" y="36"/>
                  </a:cubicBezTo>
                  <a:cubicBezTo>
                    <a:pt x="72" y="60"/>
                    <a:pt x="132" y="95"/>
                    <a:pt x="191" y="107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2"/>
            <p:cNvSpPr/>
            <p:nvPr/>
          </p:nvSpPr>
          <p:spPr>
            <a:xfrm>
              <a:off x="5238450" y="2266775"/>
              <a:ext cx="3575" cy="5375"/>
            </a:xfrm>
            <a:custGeom>
              <a:avLst/>
              <a:gdLst/>
              <a:ahLst/>
              <a:cxnLst/>
              <a:rect l="l" t="t" r="r" b="b"/>
              <a:pathLst>
                <a:path w="143" h="215" extrusionOk="0">
                  <a:moveTo>
                    <a:pt x="72" y="1"/>
                  </a:moveTo>
                  <a:cubicBezTo>
                    <a:pt x="48" y="24"/>
                    <a:pt x="24" y="48"/>
                    <a:pt x="0" y="60"/>
                  </a:cubicBezTo>
                  <a:lnTo>
                    <a:pt x="0" y="167"/>
                  </a:lnTo>
                  <a:cubicBezTo>
                    <a:pt x="60" y="179"/>
                    <a:pt x="107" y="203"/>
                    <a:pt x="143" y="215"/>
                  </a:cubicBezTo>
                  <a:lnTo>
                    <a:pt x="143" y="143"/>
                  </a:lnTo>
                  <a:lnTo>
                    <a:pt x="143" y="60"/>
                  </a:lnTo>
                  <a:cubicBezTo>
                    <a:pt x="119" y="48"/>
                    <a:pt x="107" y="24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2"/>
            <p:cNvSpPr/>
            <p:nvPr/>
          </p:nvSpPr>
          <p:spPr>
            <a:xfrm>
              <a:off x="5335475" y="2288250"/>
              <a:ext cx="18775" cy="5675"/>
            </a:xfrm>
            <a:custGeom>
              <a:avLst/>
              <a:gdLst/>
              <a:ahLst/>
              <a:cxnLst/>
              <a:rect l="l" t="t" r="r" b="b"/>
              <a:pathLst>
                <a:path w="751" h="227" extrusionOk="0">
                  <a:moveTo>
                    <a:pt x="526" y="0"/>
                  </a:moveTo>
                  <a:cubicBezTo>
                    <a:pt x="454" y="0"/>
                    <a:pt x="378" y="28"/>
                    <a:pt x="298" y="58"/>
                  </a:cubicBezTo>
                  <a:cubicBezTo>
                    <a:pt x="191" y="70"/>
                    <a:pt x="108" y="70"/>
                    <a:pt x="1" y="82"/>
                  </a:cubicBezTo>
                  <a:cubicBezTo>
                    <a:pt x="117" y="198"/>
                    <a:pt x="242" y="227"/>
                    <a:pt x="372" y="227"/>
                  </a:cubicBezTo>
                  <a:cubicBezTo>
                    <a:pt x="496" y="227"/>
                    <a:pt x="623" y="201"/>
                    <a:pt x="751" y="201"/>
                  </a:cubicBezTo>
                  <a:cubicBezTo>
                    <a:pt x="727" y="154"/>
                    <a:pt x="727" y="130"/>
                    <a:pt x="715" y="94"/>
                  </a:cubicBezTo>
                  <a:cubicBezTo>
                    <a:pt x="657" y="25"/>
                    <a:pt x="59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2"/>
            <p:cNvSpPr/>
            <p:nvPr/>
          </p:nvSpPr>
          <p:spPr>
            <a:xfrm>
              <a:off x="5217300" y="1938175"/>
              <a:ext cx="2125" cy="3875"/>
            </a:xfrm>
            <a:custGeom>
              <a:avLst/>
              <a:gdLst/>
              <a:ahLst/>
              <a:cxnLst/>
              <a:rect l="l" t="t" r="r" b="b"/>
              <a:pathLst>
                <a:path w="85" h="155" extrusionOk="0">
                  <a:moveTo>
                    <a:pt x="1" y="0"/>
                  </a:moveTo>
                  <a:lnTo>
                    <a:pt x="1" y="155"/>
                  </a:lnTo>
                  <a:cubicBezTo>
                    <a:pt x="84" y="107"/>
                    <a:pt x="84" y="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2"/>
            <p:cNvSpPr/>
            <p:nvPr/>
          </p:nvSpPr>
          <p:spPr>
            <a:xfrm>
              <a:off x="5220575" y="1973000"/>
              <a:ext cx="1825" cy="1500"/>
            </a:xfrm>
            <a:custGeom>
              <a:avLst/>
              <a:gdLst/>
              <a:ahLst/>
              <a:cxnLst/>
              <a:rect l="l" t="t" r="r" b="b"/>
              <a:pathLst>
                <a:path w="73" h="60" extrusionOk="0">
                  <a:moveTo>
                    <a:pt x="25" y="0"/>
                  </a:moveTo>
                  <a:lnTo>
                    <a:pt x="25" y="0"/>
                  </a:lnTo>
                  <a:cubicBezTo>
                    <a:pt x="13" y="0"/>
                    <a:pt x="13" y="48"/>
                    <a:pt x="1" y="60"/>
                  </a:cubicBezTo>
                  <a:cubicBezTo>
                    <a:pt x="60" y="24"/>
                    <a:pt x="72" y="12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2"/>
            <p:cNvSpPr/>
            <p:nvPr/>
          </p:nvSpPr>
          <p:spPr>
            <a:xfrm>
              <a:off x="5225050" y="1806000"/>
              <a:ext cx="2700" cy="4500"/>
            </a:xfrm>
            <a:custGeom>
              <a:avLst/>
              <a:gdLst/>
              <a:ahLst/>
              <a:cxnLst/>
              <a:rect l="l" t="t" r="r" b="b"/>
              <a:pathLst>
                <a:path w="108" h="180" extrusionOk="0">
                  <a:moveTo>
                    <a:pt x="107" y="1"/>
                  </a:moveTo>
                  <a:cubicBezTo>
                    <a:pt x="24" y="25"/>
                    <a:pt x="0" y="84"/>
                    <a:pt x="0" y="179"/>
                  </a:cubicBezTo>
                  <a:cubicBezTo>
                    <a:pt x="24" y="120"/>
                    <a:pt x="72" y="60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2"/>
            <p:cNvSpPr/>
            <p:nvPr/>
          </p:nvSpPr>
          <p:spPr>
            <a:xfrm>
              <a:off x="5909350" y="3114825"/>
              <a:ext cx="10450" cy="4475"/>
            </a:xfrm>
            <a:custGeom>
              <a:avLst/>
              <a:gdLst/>
              <a:ahLst/>
              <a:cxnLst/>
              <a:rect l="l" t="t" r="r" b="b"/>
              <a:pathLst>
                <a:path w="418" h="179" extrusionOk="0">
                  <a:moveTo>
                    <a:pt x="214" y="1"/>
                  </a:moveTo>
                  <a:cubicBezTo>
                    <a:pt x="147" y="1"/>
                    <a:pt x="75" y="51"/>
                    <a:pt x="1" y="154"/>
                  </a:cubicBezTo>
                  <a:cubicBezTo>
                    <a:pt x="46" y="136"/>
                    <a:pt x="89" y="129"/>
                    <a:pt x="133" y="129"/>
                  </a:cubicBezTo>
                  <a:cubicBezTo>
                    <a:pt x="227" y="129"/>
                    <a:pt x="320" y="162"/>
                    <a:pt x="418" y="178"/>
                  </a:cubicBezTo>
                  <a:cubicBezTo>
                    <a:pt x="356" y="60"/>
                    <a:pt x="287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2"/>
            <p:cNvSpPr/>
            <p:nvPr/>
          </p:nvSpPr>
          <p:spPr>
            <a:xfrm>
              <a:off x="6084975" y="3087425"/>
              <a:ext cx="4500" cy="3000"/>
            </a:xfrm>
            <a:custGeom>
              <a:avLst/>
              <a:gdLst/>
              <a:ahLst/>
              <a:cxnLst/>
              <a:rect l="l" t="t" r="r" b="b"/>
              <a:pathLst>
                <a:path w="180" h="120" extrusionOk="0">
                  <a:moveTo>
                    <a:pt x="131" y="0"/>
                  </a:moveTo>
                  <a:cubicBezTo>
                    <a:pt x="84" y="36"/>
                    <a:pt x="36" y="71"/>
                    <a:pt x="0" y="119"/>
                  </a:cubicBezTo>
                  <a:cubicBezTo>
                    <a:pt x="60" y="83"/>
                    <a:pt x="120" y="71"/>
                    <a:pt x="179" y="60"/>
                  </a:cubicBezTo>
                  <a:cubicBezTo>
                    <a:pt x="155" y="36"/>
                    <a:pt x="143" y="12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2"/>
            <p:cNvSpPr/>
            <p:nvPr/>
          </p:nvSpPr>
          <p:spPr>
            <a:xfrm>
              <a:off x="6001025" y="3072775"/>
              <a:ext cx="5100" cy="3050"/>
            </a:xfrm>
            <a:custGeom>
              <a:avLst/>
              <a:gdLst/>
              <a:ahLst/>
              <a:cxnLst/>
              <a:rect l="l" t="t" r="r" b="b"/>
              <a:pathLst>
                <a:path w="204" h="122" extrusionOk="0">
                  <a:moveTo>
                    <a:pt x="91" y="1"/>
                  </a:moveTo>
                  <a:cubicBezTo>
                    <a:pt x="67" y="1"/>
                    <a:pt x="38" y="17"/>
                    <a:pt x="1" y="62"/>
                  </a:cubicBezTo>
                  <a:cubicBezTo>
                    <a:pt x="84" y="86"/>
                    <a:pt x="144" y="110"/>
                    <a:pt x="203" y="122"/>
                  </a:cubicBezTo>
                  <a:cubicBezTo>
                    <a:pt x="171" y="81"/>
                    <a:pt x="144" y="1"/>
                    <a:pt x="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2"/>
            <p:cNvSpPr/>
            <p:nvPr/>
          </p:nvSpPr>
          <p:spPr>
            <a:xfrm>
              <a:off x="6146300" y="3648275"/>
              <a:ext cx="21450" cy="5300"/>
            </a:xfrm>
            <a:custGeom>
              <a:avLst/>
              <a:gdLst/>
              <a:ahLst/>
              <a:cxnLst/>
              <a:rect l="l" t="t" r="r" b="b"/>
              <a:pathLst>
                <a:path w="858" h="212" extrusionOk="0">
                  <a:moveTo>
                    <a:pt x="615" y="0"/>
                  </a:moveTo>
                  <a:cubicBezTo>
                    <a:pt x="591" y="0"/>
                    <a:pt x="565" y="3"/>
                    <a:pt x="536" y="9"/>
                  </a:cubicBezTo>
                  <a:cubicBezTo>
                    <a:pt x="357" y="33"/>
                    <a:pt x="179" y="33"/>
                    <a:pt x="0" y="45"/>
                  </a:cubicBezTo>
                  <a:cubicBezTo>
                    <a:pt x="48" y="164"/>
                    <a:pt x="167" y="200"/>
                    <a:pt x="286" y="212"/>
                  </a:cubicBezTo>
                  <a:cubicBezTo>
                    <a:pt x="476" y="200"/>
                    <a:pt x="667" y="200"/>
                    <a:pt x="857" y="188"/>
                  </a:cubicBezTo>
                  <a:cubicBezTo>
                    <a:pt x="798" y="70"/>
                    <a:pt x="731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2"/>
            <p:cNvSpPr/>
            <p:nvPr/>
          </p:nvSpPr>
          <p:spPr>
            <a:xfrm>
              <a:off x="6167725" y="3652950"/>
              <a:ext cx="3000" cy="2125"/>
            </a:xfrm>
            <a:custGeom>
              <a:avLst/>
              <a:gdLst/>
              <a:ahLst/>
              <a:cxnLst/>
              <a:rect l="l" t="t" r="r" b="b"/>
              <a:pathLst>
                <a:path w="120" h="85" extrusionOk="0">
                  <a:moveTo>
                    <a:pt x="0" y="1"/>
                  </a:moveTo>
                  <a:cubicBezTo>
                    <a:pt x="24" y="13"/>
                    <a:pt x="48" y="37"/>
                    <a:pt x="60" y="84"/>
                  </a:cubicBezTo>
                  <a:cubicBezTo>
                    <a:pt x="96" y="60"/>
                    <a:pt x="108" y="25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2"/>
            <p:cNvSpPr/>
            <p:nvPr/>
          </p:nvSpPr>
          <p:spPr>
            <a:xfrm>
              <a:off x="6194225" y="3644925"/>
              <a:ext cx="26850" cy="8075"/>
            </a:xfrm>
            <a:custGeom>
              <a:avLst/>
              <a:gdLst/>
              <a:ahLst/>
              <a:cxnLst/>
              <a:rect l="l" t="t" r="r" b="b"/>
              <a:pathLst>
                <a:path w="1074" h="323" extrusionOk="0">
                  <a:moveTo>
                    <a:pt x="238" y="0"/>
                  </a:moveTo>
                  <a:cubicBezTo>
                    <a:pt x="0" y="227"/>
                    <a:pt x="393" y="203"/>
                    <a:pt x="369" y="322"/>
                  </a:cubicBezTo>
                  <a:lnTo>
                    <a:pt x="714" y="322"/>
                  </a:lnTo>
                  <a:cubicBezTo>
                    <a:pt x="728" y="322"/>
                    <a:pt x="741" y="323"/>
                    <a:pt x="753" y="323"/>
                  </a:cubicBezTo>
                  <a:cubicBezTo>
                    <a:pt x="1073" y="323"/>
                    <a:pt x="936" y="174"/>
                    <a:pt x="810" y="36"/>
                  </a:cubicBezTo>
                  <a:cubicBezTo>
                    <a:pt x="607" y="36"/>
                    <a:pt x="429" y="24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2"/>
            <p:cNvSpPr/>
            <p:nvPr/>
          </p:nvSpPr>
          <p:spPr>
            <a:xfrm>
              <a:off x="5751000" y="2138225"/>
              <a:ext cx="230125" cy="18675"/>
            </a:xfrm>
            <a:custGeom>
              <a:avLst/>
              <a:gdLst/>
              <a:ahLst/>
              <a:cxnLst/>
              <a:rect l="l" t="t" r="r" b="b"/>
              <a:pathLst>
                <a:path w="9205" h="747" extrusionOk="0">
                  <a:moveTo>
                    <a:pt x="584" y="0"/>
                  </a:moveTo>
                  <a:cubicBezTo>
                    <a:pt x="359" y="0"/>
                    <a:pt x="150" y="68"/>
                    <a:pt x="1" y="356"/>
                  </a:cubicBezTo>
                  <a:cubicBezTo>
                    <a:pt x="141" y="627"/>
                    <a:pt x="405" y="656"/>
                    <a:pt x="639" y="656"/>
                  </a:cubicBezTo>
                  <a:cubicBezTo>
                    <a:pt x="703" y="656"/>
                    <a:pt x="766" y="654"/>
                    <a:pt x="822" y="654"/>
                  </a:cubicBezTo>
                  <a:cubicBezTo>
                    <a:pt x="1751" y="642"/>
                    <a:pt x="2680" y="583"/>
                    <a:pt x="3608" y="487"/>
                  </a:cubicBezTo>
                  <a:cubicBezTo>
                    <a:pt x="3908" y="440"/>
                    <a:pt x="4207" y="423"/>
                    <a:pt x="4505" y="423"/>
                  </a:cubicBezTo>
                  <a:cubicBezTo>
                    <a:pt x="5307" y="423"/>
                    <a:pt x="6105" y="547"/>
                    <a:pt x="6910" y="547"/>
                  </a:cubicBezTo>
                  <a:cubicBezTo>
                    <a:pt x="6937" y="547"/>
                    <a:pt x="6963" y="547"/>
                    <a:pt x="6990" y="547"/>
                  </a:cubicBezTo>
                  <a:cubicBezTo>
                    <a:pt x="7255" y="699"/>
                    <a:pt x="7522" y="746"/>
                    <a:pt x="7790" y="746"/>
                  </a:cubicBezTo>
                  <a:cubicBezTo>
                    <a:pt x="8233" y="746"/>
                    <a:pt x="8681" y="617"/>
                    <a:pt x="9133" y="617"/>
                  </a:cubicBezTo>
                  <a:cubicBezTo>
                    <a:pt x="9156" y="617"/>
                    <a:pt x="9180" y="617"/>
                    <a:pt x="9204" y="618"/>
                  </a:cubicBezTo>
                  <a:cubicBezTo>
                    <a:pt x="9145" y="535"/>
                    <a:pt x="9097" y="440"/>
                    <a:pt x="9038" y="356"/>
                  </a:cubicBezTo>
                  <a:cubicBezTo>
                    <a:pt x="8974" y="397"/>
                    <a:pt x="8909" y="410"/>
                    <a:pt x="8843" y="410"/>
                  </a:cubicBezTo>
                  <a:cubicBezTo>
                    <a:pt x="8703" y="410"/>
                    <a:pt x="8558" y="348"/>
                    <a:pt x="8410" y="348"/>
                  </a:cubicBezTo>
                  <a:cubicBezTo>
                    <a:pt x="8381" y="348"/>
                    <a:pt x="8352" y="351"/>
                    <a:pt x="8323" y="356"/>
                  </a:cubicBezTo>
                  <a:cubicBezTo>
                    <a:pt x="8323" y="368"/>
                    <a:pt x="8299" y="368"/>
                    <a:pt x="8264" y="380"/>
                  </a:cubicBezTo>
                  <a:cubicBezTo>
                    <a:pt x="8253" y="387"/>
                    <a:pt x="8243" y="390"/>
                    <a:pt x="8232" y="390"/>
                  </a:cubicBezTo>
                  <a:cubicBezTo>
                    <a:pt x="8207" y="390"/>
                    <a:pt x="8182" y="373"/>
                    <a:pt x="8156" y="356"/>
                  </a:cubicBezTo>
                  <a:lnTo>
                    <a:pt x="8037" y="356"/>
                  </a:lnTo>
                  <a:cubicBezTo>
                    <a:pt x="7855" y="415"/>
                    <a:pt x="7673" y="436"/>
                    <a:pt x="7490" y="436"/>
                  </a:cubicBezTo>
                  <a:cubicBezTo>
                    <a:pt x="7078" y="436"/>
                    <a:pt x="6668" y="326"/>
                    <a:pt x="6263" y="285"/>
                  </a:cubicBezTo>
                  <a:cubicBezTo>
                    <a:pt x="5800" y="243"/>
                    <a:pt x="5337" y="201"/>
                    <a:pt x="4874" y="201"/>
                  </a:cubicBezTo>
                  <a:cubicBezTo>
                    <a:pt x="4682" y="201"/>
                    <a:pt x="4491" y="208"/>
                    <a:pt x="4299" y="225"/>
                  </a:cubicBezTo>
                  <a:cubicBezTo>
                    <a:pt x="4299" y="225"/>
                    <a:pt x="4287" y="237"/>
                    <a:pt x="4263" y="237"/>
                  </a:cubicBezTo>
                  <a:cubicBezTo>
                    <a:pt x="4227" y="237"/>
                    <a:pt x="4204" y="225"/>
                    <a:pt x="4168" y="190"/>
                  </a:cubicBezTo>
                  <a:cubicBezTo>
                    <a:pt x="4136" y="164"/>
                    <a:pt x="4104" y="152"/>
                    <a:pt x="4072" y="152"/>
                  </a:cubicBezTo>
                  <a:cubicBezTo>
                    <a:pt x="4045" y="152"/>
                    <a:pt x="4017" y="161"/>
                    <a:pt x="3989" y="178"/>
                  </a:cubicBezTo>
                  <a:lnTo>
                    <a:pt x="3930" y="178"/>
                  </a:lnTo>
                  <a:cubicBezTo>
                    <a:pt x="3897" y="161"/>
                    <a:pt x="3866" y="152"/>
                    <a:pt x="3837" y="152"/>
                  </a:cubicBezTo>
                  <a:cubicBezTo>
                    <a:pt x="3803" y="152"/>
                    <a:pt x="3771" y="164"/>
                    <a:pt x="3739" y="190"/>
                  </a:cubicBezTo>
                  <a:cubicBezTo>
                    <a:pt x="3648" y="251"/>
                    <a:pt x="3553" y="283"/>
                    <a:pt x="3456" y="283"/>
                  </a:cubicBezTo>
                  <a:cubicBezTo>
                    <a:pt x="3362" y="283"/>
                    <a:pt x="3267" y="254"/>
                    <a:pt x="3168" y="190"/>
                  </a:cubicBezTo>
                  <a:lnTo>
                    <a:pt x="3192" y="190"/>
                  </a:lnTo>
                  <a:cubicBezTo>
                    <a:pt x="3135" y="156"/>
                    <a:pt x="3081" y="140"/>
                    <a:pt x="3028" y="140"/>
                  </a:cubicBezTo>
                  <a:cubicBezTo>
                    <a:pt x="2970" y="140"/>
                    <a:pt x="2914" y="159"/>
                    <a:pt x="2858" y="190"/>
                  </a:cubicBezTo>
                  <a:cubicBezTo>
                    <a:pt x="2834" y="178"/>
                    <a:pt x="2799" y="178"/>
                    <a:pt x="2775" y="178"/>
                  </a:cubicBezTo>
                  <a:cubicBezTo>
                    <a:pt x="2310" y="237"/>
                    <a:pt x="1846" y="297"/>
                    <a:pt x="1382" y="321"/>
                  </a:cubicBezTo>
                  <a:cubicBezTo>
                    <a:pt x="1369" y="322"/>
                    <a:pt x="1358" y="323"/>
                    <a:pt x="1348" y="323"/>
                  </a:cubicBezTo>
                  <a:cubicBezTo>
                    <a:pt x="1200" y="323"/>
                    <a:pt x="1265" y="171"/>
                    <a:pt x="1298" y="71"/>
                  </a:cubicBezTo>
                  <a:lnTo>
                    <a:pt x="1310" y="47"/>
                  </a:lnTo>
                  <a:lnTo>
                    <a:pt x="1310" y="47"/>
                  </a:lnTo>
                  <a:cubicBezTo>
                    <a:pt x="1273" y="52"/>
                    <a:pt x="1234" y="54"/>
                    <a:pt x="1195" y="54"/>
                  </a:cubicBezTo>
                  <a:cubicBezTo>
                    <a:pt x="997" y="54"/>
                    <a:pt x="784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2"/>
            <p:cNvSpPr/>
            <p:nvPr/>
          </p:nvSpPr>
          <p:spPr>
            <a:xfrm>
              <a:off x="5697425" y="2144000"/>
              <a:ext cx="143800" cy="13600"/>
            </a:xfrm>
            <a:custGeom>
              <a:avLst/>
              <a:gdLst/>
              <a:ahLst/>
              <a:cxnLst/>
              <a:rect l="l" t="t" r="r" b="b"/>
              <a:pathLst>
                <a:path w="5752" h="544" extrusionOk="0">
                  <a:moveTo>
                    <a:pt x="880" y="0"/>
                  </a:moveTo>
                  <a:cubicBezTo>
                    <a:pt x="742" y="0"/>
                    <a:pt x="604" y="8"/>
                    <a:pt x="465" y="30"/>
                  </a:cubicBezTo>
                  <a:cubicBezTo>
                    <a:pt x="286" y="90"/>
                    <a:pt x="24" y="30"/>
                    <a:pt x="24" y="340"/>
                  </a:cubicBezTo>
                  <a:lnTo>
                    <a:pt x="1" y="387"/>
                  </a:lnTo>
                  <a:cubicBezTo>
                    <a:pt x="84" y="423"/>
                    <a:pt x="155" y="435"/>
                    <a:pt x="239" y="435"/>
                  </a:cubicBezTo>
                  <a:cubicBezTo>
                    <a:pt x="344" y="439"/>
                    <a:pt x="448" y="440"/>
                    <a:pt x="553" y="440"/>
                  </a:cubicBezTo>
                  <a:cubicBezTo>
                    <a:pt x="818" y="440"/>
                    <a:pt x="1081" y="431"/>
                    <a:pt x="1345" y="431"/>
                  </a:cubicBezTo>
                  <a:cubicBezTo>
                    <a:pt x="1626" y="431"/>
                    <a:pt x="1908" y="441"/>
                    <a:pt x="2191" y="482"/>
                  </a:cubicBezTo>
                  <a:cubicBezTo>
                    <a:pt x="2263" y="494"/>
                    <a:pt x="2346" y="494"/>
                    <a:pt x="2418" y="494"/>
                  </a:cubicBezTo>
                  <a:cubicBezTo>
                    <a:pt x="2471" y="471"/>
                    <a:pt x="2528" y="456"/>
                    <a:pt x="2583" y="456"/>
                  </a:cubicBezTo>
                  <a:cubicBezTo>
                    <a:pt x="2638" y="456"/>
                    <a:pt x="2691" y="471"/>
                    <a:pt x="2739" y="506"/>
                  </a:cubicBezTo>
                  <a:cubicBezTo>
                    <a:pt x="2847" y="497"/>
                    <a:pt x="2956" y="493"/>
                    <a:pt x="3063" y="493"/>
                  </a:cubicBezTo>
                  <a:cubicBezTo>
                    <a:pt x="3459" y="493"/>
                    <a:pt x="3850" y="543"/>
                    <a:pt x="4241" y="543"/>
                  </a:cubicBezTo>
                  <a:cubicBezTo>
                    <a:pt x="4411" y="543"/>
                    <a:pt x="4581" y="534"/>
                    <a:pt x="4751" y="506"/>
                  </a:cubicBezTo>
                  <a:cubicBezTo>
                    <a:pt x="4906" y="352"/>
                    <a:pt x="5085" y="387"/>
                    <a:pt x="5263" y="375"/>
                  </a:cubicBezTo>
                  <a:cubicBezTo>
                    <a:pt x="5325" y="375"/>
                    <a:pt x="5387" y="381"/>
                    <a:pt x="5447" y="381"/>
                  </a:cubicBezTo>
                  <a:cubicBezTo>
                    <a:pt x="5560" y="381"/>
                    <a:pt x="5666" y="361"/>
                    <a:pt x="5751" y="244"/>
                  </a:cubicBezTo>
                  <a:cubicBezTo>
                    <a:pt x="5447" y="224"/>
                    <a:pt x="5150" y="211"/>
                    <a:pt x="4853" y="211"/>
                  </a:cubicBezTo>
                  <a:cubicBezTo>
                    <a:pt x="4638" y="211"/>
                    <a:pt x="4423" y="217"/>
                    <a:pt x="4203" y="232"/>
                  </a:cubicBezTo>
                  <a:cubicBezTo>
                    <a:pt x="3849" y="251"/>
                    <a:pt x="3481" y="307"/>
                    <a:pt x="3116" y="307"/>
                  </a:cubicBezTo>
                  <a:cubicBezTo>
                    <a:pt x="2794" y="307"/>
                    <a:pt x="2474" y="264"/>
                    <a:pt x="2167" y="113"/>
                  </a:cubicBezTo>
                  <a:cubicBezTo>
                    <a:pt x="2132" y="113"/>
                    <a:pt x="2108" y="113"/>
                    <a:pt x="2060" y="66"/>
                  </a:cubicBezTo>
                  <a:cubicBezTo>
                    <a:pt x="1663" y="66"/>
                    <a:pt x="1273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2"/>
            <p:cNvSpPr/>
            <p:nvPr/>
          </p:nvSpPr>
          <p:spPr>
            <a:xfrm>
              <a:off x="6156700" y="2178975"/>
              <a:ext cx="3600" cy="2125"/>
            </a:xfrm>
            <a:custGeom>
              <a:avLst/>
              <a:gdLst/>
              <a:ahLst/>
              <a:cxnLst/>
              <a:rect l="l" t="t" r="r" b="b"/>
              <a:pathLst>
                <a:path w="144" h="85" extrusionOk="0">
                  <a:moveTo>
                    <a:pt x="1" y="0"/>
                  </a:moveTo>
                  <a:cubicBezTo>
                    <a:pt x="28" y="54"/>
                    <a:pt x="51" y="85"/>
                    <a:pt x="76" y="85"/>
                  </a:cubicBezTo>
                  <a:cubicBezTo>
                    <a:pt x="96" y="85"/>
                    <a:pt x="118" y="66"/>
                    <a:pt x="144" y="24"/>
                  </a:cubicBezTo>
                  <a:cubicBezTo>
                    <a:pt x="108" y="0"/>
                    <a:pt x="49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2"/>
            <p:cNvSpPr/>
            <p:nvPr/>
          </p:nvSpPr>
          <p:spPr>
            <a:xfrm>
              <a:off x="5378350" y="2132600"/>
              <a:ext cx="187525" cy="23025"/>
            </a:xfrm>
            <a:custGeom>
              <a:avLst/>
              <a:gdLst/>
              <a:ahLst/>
              <a:cxnLst/>
              <a:rect l="l" t="t" r="r" b="b"/>
              <a:pathLst>
                <a:path w="7501" h="921" extrusionOk="0">
                  <a:moveTo>
                    <a:pt x="1272" y="0"/>
                  </a:moveTo>
                  <a:cubicBezTo>
                    <a:pt x="847" y="0"/>
                    <a:pt x="423" y="53"/>
                    <a:pt x="12" y="236"/>
                  </a:cubicBezTo>
                  <a:cubicBezTo>
                    <a:pt x="0" y="343"/>
                    <a:pt x="0" y="450"/>
                    <a:pt x="0" y="546"/>
                  </a:cubicBezTo>
                  <a:cubicBezTo>
                    <a:pt x="131" y="712"/>
                    <a:pt x="322" y="712"/>
                    <a:pt x="500" y="760"/>
                  </a:cubicBezTo>
                  <a:cubicBezTo>
                    <a:pt x="530" y="766"/>
                    <a:pt x="560" y="769"/>
                    <a:pt x="589" y="769"/>
                  </a:cubicBezTo>
                  <a:cubicBezTo>
                    <a:pt x="619" y="769"/>
                    <a:pt x="649" y="766"/>
                    <a:pt x="679" y="760"/>
                  </a:cubicBezTo>
                  <a:cubicBezTo>
                    <a:pt x="720" y="712"/>
                    <a:pt x="759" y="688"/>
                    <a:pt x="796" y="688"/>
                  </a:cubicBezTo>
                  <a:cubicBezTo>
                    <a:pt x="833" y="688"/>
                    <a:pt x="869" y="712"/>
                    <a:pt x="905" y="760"/>
                  </a:cubicBezTo>
                  <a:cubicBezTo>
                    <a:pt x="947" y="768"/>
                    <a:pt x="989" y="777"/>
                    <a:pt x="1031" y="777"/>
                  </a:cubicBezTo>
                  <a:cubicBezTo>
                    <a:pt x="1049" y="777"/>
                    <a:pt x="1066" y="775"/>
                    <a:pt x="1084" y="772"/>
                  </a:cubicBezTo>
                  <a:cubicBezTo>
                    <a:pt x="1160" y="753"/>
                    <a:pt x="1240" y="745"/>
                    <a:pt x="1321" y="745"/>
                  </a:cubicBezTo>
                  <a:cubicBezTo>
                    <a:pt x="1444" y="745"/>
                    <a:pt x="1569" y="762"/>
                    <a:pt x="1691" y="784"/>
                  </a:cubicBezTo>
                  <a:cubicBezTo>
                    <a:pt x="1774" y="808"/>
                    <a:pt x="1822" y="808"/>
                    <a:pt x="1881" y="808"/>
                  </a:cubicBezTo>
                  <a:cubicBezTo>
                    <a:pt x="2024" y="808"/>
                    <a:pt x="2155" y="843"/>
                    <a:pt x="2286" y="843"/>
                  </a:cubicBezTo>
                  <a:cubicBezTo>
                    <a:pt x="2377" y="842"/>
                    <a:pt x="2469" y="841"/>
                    <a:pt x="2560" y="841"/>
                  </a:cubicBezTo>
                  <a:cubicBezTo>
                    <a:pt x="3032" y="841"/>
                    <a:pt x="3504" y="857"/>
                    <a:pt x="3977" y="857"/>
                  </a:cubicBezTo>
                  <a:cubicBezTo>
                    <a:pt x="4199" y="857"/>
                    <a:pt x="4421" y="853"/>
                    <a:pt x="4643" y="843"/>
                  </a:cubicBezTo>
                  <a:lnTo>
                    <a:pt x="5322" y="843"/>
                  </a:lnTo>
                  <a:cubicBezTo>
                    <a:pt x="5413" y="843"/>
                    <a:pt x="5506" y="840"/>
                    <a:pt x="5598" y="840"/>
                  </a:cubicBezTo>
                  <a:cubicBezTo>
                    <a:pt x="5760" y="840"/>
                    <a:pt x="5921" y="850"/>
                    <a:pt x="6072" y="903"/>
                  </a:cubicBezTo>
                  <a:cubicBezTo>
                    <a:pt x="6083" y="902"/>
                    <a:pt x="6093" y="902"/>
                    <a:pt x="6103" y="902"/>
                  </a:cubicBezTo>
                  <a:cubicBezTo>
                    <a:pt x="6184" y="902"/>
                    <a:pt x="6269" y="921"/>
                    <a:pt x="6351" y="921"/>
                  </a:cubicBezTo>
                  <a:cubicBezTo>
                    <a:pt x="6430" y="921"/>
                    <a:pt x="6506" y="903"/>
                    <a:pt x="6572" y="831"/>
                  </a:cubicBezTo>
                  <a:cubicBezTo>
                    <a:pt x="6709" y="736"/>
                    <a:pt x="6855" y="721"/>
                    <a:pt x="7004" y="721"/>
                  </a:cubicBezTo>
                  <a:cubicBezTo>
                    <a:pt x="7072" y="721"/>
                    <a:pt x="7140" y="724"/>
                    <a:pt x="7208" y="724"/>
                  </a:cubicBezTo>
                  <a:cubicBezTo>
                    <a:pt x="7290" y="724"/>
                    <a:pt x="7372" y="720"/>
                    <a:pt x="7453" y="700"/>
                  </a:cubicBezTo>
                  <a:cubicBezTo>
                    <a:pt x="7501" y="474"/>
                    <a:pt x="7382" y="367"/>
                    <a:pt x="7180" y="248"/>
                  </a:cubicBezTo>
                  <a:cubicBezTo>
                    <a:pt x="6929" y="176"/>
                    <a:pt x="6668" y="200"/>
                    <a:pt x="6406" y="188"/>
                  </a:cubicBezTo>
                  <a:cubicBezTo>
                    <a:pt x="6301" y="185"/>
                    <a:pt x="6195" y="184"/>
                    <a:pt x="6089" y="184"/>
                  </a:cubicBezTo>
                  <a:cubicBezTo>
                    <a:pt x="5726" y="184"/>
                    <a:pt x="5358" y="198"/>
                    <a:pt x="4989" y="198"/>
                  </a:cubicBezTo>
                  <a:cubicBezTo>
                    <a:pt x="4589" y="198"/>
                    <a:pt x="4188" y="182"/>
                    <a:pt x="3786" y="117"/>
                  </a:cubicBezTo>
                  <a:cubicBezTo>
                    <a:pt x="3665" y="123"/>
                    <a:pt x="3543" y="126"/>
                    <a:pt x="3420" y="126"/>
                  </a:cubicBezTo>
                  <a:cubicBezTo>
                    <a:pt x="3084" y="126"/>
                    <a:pt x="2742" y="104"/>
                    <a:pt x="2393" y="69"/>
                  </a:cubicBezTo>
                  <a:cubicBezTo>
                    <a:pt x="2024" y="41"/>
                    <a:pt x="1648" y="0"/>
                    <a:pt x="1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2"/>
            <p:cNvSpPr/>
            <p:nvPr/>
          </p:nvSpPr>
          <p:spPr>
            <a:xfrm>
              <a:off x="5378050" y="2124000"/>
              <a:ext cx="116400" cy="17350"/>
            </a:xfrm>
            <a:custGeom>
              <a:avLst/>
              <a:gdLst/>
              <a:ahLst/>
              <a:cxnLst/>
              <a:rect l="l" t="t" r="r" b="b"/>
              <a:pathLst>
                <a:path w="4656" h="694" extrusionOk="0">
                  <a:moveTo>
                    <a:pt x="419" y="0"/>
                  </a:moveTo>
                  <a:cubicBezTo>
                    <a:pt x="386" y="0"/>
                    <a:pt x="353" y="7"/>
                    <a:pt x="322" y="20"/>
                  </a:cubicBezTo>
                  <a:cubicBezTo>
                    <a:pt x="250" y="56"/>
                    <a:pt x="203" y="139"/>
                    <a:pt x="155" y="211"/>
                  </a:cubicBezTo>
                  <a:cubicBezTo>
                    <a:pt x="107" y="294"/>
                    <a:pt x="36" y="390"/>
                    <a:pt x="0" y="497"/>
                  </a:cubicBezTo>
                  <a:cubicBezTo>
                    <a:pt x="12" y="520"/>
                    <a:pt x="12" y="568"/>
                    <a:pt x="24" y="592"/>
                  </a:cubicBezTo>
                  <a:cubicBezTo>
                    <a:pt x="1310" y="592"/>
                    <a:pt x="2596" y="616"/>
                    <a:pt x="3882" y="628"/>
                  </a:cubicBezTo>
                  <a:cubicBezTo>
                    <a:pt x="3983" y="681"/>
                    <a:pt x="4090" y="693"/>
                    <a:pt x="4200" y="693"/>
                  </a:cubicBezTo>
                  <a:cubicBezTo>
                    <a:pt x="4288" y="693"/>
                    <a:pt x="4378" y="686"/>
                    <a:pt x="4469" y="686"/>
                  </a:cubicBezTo>
                  <a:cubicBezTo>
                    <a:pt x="4491" y="686"/>
                    <a:pt x="4514" y="686"/>
                    <a:pt x="4536" y="687"/>
                  </a:cubicBezTo>
                  <a:cubicBezTo>
                    <a:pt x="4608" y="651"/>
                    <a:pt x="4632" y="616"/>
                    <a:pt x="4655" y="532"/>
                  </a:cubicBezTo>
                  <a:cubicBezTo>
                    <a:pt x="4572" y="318"/>
                    <a:pt x="4322" y="318"/>
                    <a:pt x="4179" y="199"/>
                  </a:cubicBezTo>
                  <a:cubicBezTo>
                    <a:pt x="4179" y="175"/>
                    <a:pt x="4155" y="175"/>
                    <a:pt x="4132" y="163"/>
                  </a:cubicBezTo>
                  <a:cubicBezTo>
                    <a:pt x="4096" y="163"/>
                    <a:pt x="4072" y="163"/>
                    <a:pt x="4036" y="199"/>
                  </a:cubicBezTo>
                  <a:cubicBezTo>
                    <a:pt x="3951" y="297"/>
                    <a:pt x="3859" y="363"/>
                    <a:pt x="3766" y="363"/>
                  </a:cubicBezTo>
                  <a:cubicBezTo>
                    <a:pt x="3689" y="363"/>
                    <a:pt x="3611" y="318"/>
                    <a:pt x="3536" y="211"/>
                  </a:cubicBezTo>
                  <a:cubicBezTo>
                    <a:pt x="3458" y="102"/>
                    <a:pt x="3392" y="52"/>
                    <a:pt x="3340" y="52"/>
                  </a:cubicBezTo>
                  <a:cubicBezTo>
                    <a:pt x="3274" y="52"/>
                    <a:pt x="3233" y="135"/>
                    <a:pt x="3227" y="282"/>
                  </a:cubicBezTo>
                  <a:cubicBezTo>
                    <a:pt x="3209" y="431"/>
                    <a:pt x="3152" y="464"/>
                    <a:pt x="3084" y="464"/>
                  </a:cubicBezTo>
                  <a:cubicBezTo>
                    <a:pt x="3030" y="464"/>
                    <a:pt x="2969" y="444"/>
                    <a:pt x="2913" y="444"/>
                  </a:cubicBezTo>
                  <a:cubicBezTo>
                    <a:pt x="2898" y="444"/>
                    <a:pt x="2884" y="445"/>
                    <a:pt x="2870" y="449"/>
                  </a:cubicBezTo>
                  <a:cubicBezTo>
                    <a:pt x="2750" y="401"/>
                    <a:pt x="2822" y="259"/>
                    <a:pt x="2727" y="199"/>
                  </a:cubicBezTo>
                  <a:cubicBezTo>
                    <a:pt x="2623" y="65"/>
                    <a:pt x="2493" y="56"/>
                    <a:pt x="2352" y="56"/>
                  </a:cubicBezTo>
                  <a:cubicBezTo>
                    <a:pt x="2330" y="56"/>
                    <a:pt x="2308" y="56"/>
                    <a:pt x="2286" y="56"/>
                  </a:cubicBezTo>
                  <a:cubicBezTo>
                    <a:pt x="1750" y="56"/>
                    <a:pt x="1226" y="44"/>
                    <a:pt x="703" y="44"/>
                  </a:cubicBezTo>
                  <a:cubicBezTo>
                    <a:pt x="631" y="151"/>
                    <a:pt x="619" y="270"/>
                    <a:pt x="691" y="390"/>
                  </a:cubicBezTo>
                  <a:cubicBezTo>
                    <a:pt x="607" y="294"/>
                    <a:pt x="679" y="151"/>
                    <a:pt x="572" y="56"/>
                  </a:cubicBezTo>
                  <a:cubicBezTo>
                    <a:pt x="527" y="19"/>
                    <a:pt x="473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2"/>
            <p:cNvSpPr/>
            <p:nvPr/>
          </p:nvSpPr>
          <p:spPr>
            <a:xfrm>
              <a:off x="5315825" y="2145850"/>
              <a:ext cx="183375" cy="13200"/>
            </a:xfrm>
            <a:custGeom>
              <a:avLst/>
              <a:gdLst/>
              <a:ahLst/>
              <a:cxnLst/>
              <a:rect l="l" t="t" r="r" b="b"/>
              <a:pathLst>
                <a:path w="7335" h="528" extrusionOk="0">
                  <a:moveTo>
                    <a:pt x="487" y="1"/>
                  </a:moveTo>
                  <a:cubicBezTo>
                    <a:pt x="441" y="1"/>
                    <a:pt x="394" y="10"/>
                    <a:pt x="346" y="27"/>
                  </a:cubicBezTo>
                  <a:cubicBezTo>
                    <a:pt x="251" y="135"/>
                    <a:pt x="108" y="75"/>
                    <a:pt x="13" y="170"/>
                  </a:cubicBezTo>
                  <a:cubicBezTo>
                    <a:pt x="1" y="242"/>
                    <a:pt x="13" y="289"/>
                    <a:pt x="60" y="325"/>
                  </a:cubicBezTo>
                  <a:cubicBezTo>
                    <a:pt x="417" y="325"/>
                    <a:pt x="787" y="349"/>
                    <a:pt x="1144" y="349"/>
                  </a:cubicBezTo>
                  <a:cubicBezTo>
                    <a:pt x="1185" y="361"/>
                    <a:pt x="1230" y="367"/>
                    <a:pt x="1275" y="367"/>
                  </a:cubicBezTo>
                  <a:cubicBezTo>
                    <a:pt x="1319" y="367"/>
                    <a:pt x="1364" y="361"/>
                    <a:pt x="1406" y="349"/>
                  </a:cubicBezTo>
                  <a:lnTo>
                    <a:pt x="1429" y="349"/>
                  </a:lnTo>
                  <a:cubicBezTo>
                    <a:pt x="1554" y="380"/>
                    <a:pt x="1678" y="398"/>
                    <a:pt x="1803" y="398"/>
                  </a:cubicBezTo>
                  <a:cubicBezTo>
                    <a:pt x="1916" y="398"/>
                    <a:pt x="2030" y="383"/>
                    <a:pt x="2144" y="349"/>
                  </a:cubicBezTo>
                  <a:cubicBezTo>
                    <a:pt x="2183" y="359"/>
                    <a:pt x="2223" y="365"/>
                    <a:pt x="2261" y="365"/>
                  </a:cubicBezTo>
                  <a:cubicBezTo>
                    <a:pt x="2316" y="365"/>
                    <a:pt x="2369" y="353"/>
                    <a:pt x="2418" y="325"/>
                  </a:cubicBezTo>
                  <a:cubicBezTo>
                    <a:pt x="2648" y="373"/>
                    <a:pt x="2879" y="385"/>
                    <a:pt x="3110" y="385"/>
                  </a:cubicBezTo>
                  <a:cubicBezTo>
                    <a:pt x="3378" y="385"/>
                    <a:pt x="3644" y="368"/>
                    <a:pt x="3909" y="368"/>
                  </a:cubicBezTo>
                  <a:cubicBezTo>
                    <a:pt x="4161" y="368"/>
                    <a:pt x="4410" y="384"/>
                    <a:pt x="4656" y="444"/>
                  </a:cubicBezTo>
                  <a:cubicBezTo>
                    <a:pt x="5231" y="468"/>
                    <a:pt x="5801" y="528"/>
                    <a:pt x="6373" y="528"/>
                  </a:cubicBezTo>
                  <a:cubicBezTo>
                    <a:pt x="6665" y="528"/>
                    <a:pt x="6958" y="512"/>
                    <a:pt x="7252" y="468"/>
                  </a:cubicBezTo>
                  <a:cubicBezTo>
                    <a:pt x="7335" y="373"/>
                    <a:pt x="7335" y="278"/>
                    <a:pt x="7252" y="182"/>
                  </a:cubicBezTo>
                  <a:cubicBezTo>
                    <a:pt x="6359" y="170"/>
                    <a:pt x="5466" y="170"/>
                    <a:pt x="4573" y="158"/>
                  </a:cubicBezTo>
                  <a:cubicBezTo>
                    <a:pt x="4531" y="135"/>
                    <a:pt x="4489" y="123"/>
                    <a:pt x="4449" y="123"/>
                  </a:cubicBezTo>
                  <a:cubicBezTo>
                    <a:pt x="4409" y="123"/>
                    <a:pt x="4370" y="135"/>
                    <a:pt x="4335" y="158"/>
                  </a:cubicBezTo>
                  <a:lnTo>
                    <a:pt x="4287" y="158"/>
                  </a:lnTo>
                  <a:cubicBezTo>
                    <a:pt x="4144" y="117"/>
                    <a:pt x="4007" y="96"/>
                    <a:pt x="3870" y="96"/>
                  </a:cubicBezTo>
                  <a:cubicBezTo>
                    <a:pt x="3733" y="96"/>
                    <a:pt x="3596" y="117"/>
                    <a:pt x="3454" y="158"/>
                  </a:cubicBezTo>
                  <a:lnTo>
                    <a:pt x="3418" y="158"/>
                  </a:lnTo>
                  <a:cubicBezTo>
                    <a:pt x="3365" y="136"/>
                    <a:pt x="3307" y="128"/>
                    <a:pt x="3251" y="128"/>
                  </a:cubicBezTo>
                  <a:cubicBezTo>
                    <a:pt x="3218" y="128"/>
                    <a:pt x="3186" y="130"/>
                    <a:pt x="3156" y="135"/>
                  </a:cubicBezTo>
                  <a:lnTo>
                    <a:pt x="3120" y="135"/>
                  </a:lnTo>
                  <a:cubicBezTo>
                    <a:pt x="2931" y="92"/>
                    <a:pt x="2740" y="80"/>
                    <a:pt x="2549" y="80"/>
                  </a:cubicBezTo>
                  <a:cubicBezTo>
                    <a:pt x="2316" y="80"/>
                    <a:pt x="2081" y="98"/>
                    <a:pt x="1846" y="98"/>
                  </a:cubicBezTo>
                  <a:cubicBezTo>
                    <a:pt x="1632" y="98"/>
                    <a:pt x="1418" y="83"/>
                    <a:pt x="1203" y="27"/>
                  </a:cubicBezTo>
                  <a:lnTo>
                    <a:pt x="906" y="27"/>
                  </a:lnTo>
                  <a:cubicBezTo>
                    <a:pt x="864" y="69"/>
                    <a:pt x="816" y="90"/>
                    <a:pt x="767" y="90"/>
                  </a:cubicBezTo>
                  <a:cubicBezTo>
                    <a:pt x="718" y="90"/>
                    <a:pt x="667" y="69"/>
                    <a:pt x="620" y="27"/>
                  </a:cubicBezTo>
                  <a:cubicBezTo>
                    <a:pt x="578" y="10"/>
                    <a:pt x="534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2"/>
            <p:cNvSpPr/>
            <p:nvPr/>
          </p:nvSpPr>
          <p:spPr>
            <a:xfrm>
              <a:off x="5312550" y="2107875"/>
              <a:ext cx="72950" cy="29450"/>
            </a:xfrm>
            <a:custGeom>
              <a:avLst/>
              <a:gdLst/>
              <a:ahLst/>
              <a:cxnLst/>
              <a:rect l="l" t="t" r="r" b="b"/>
              <a:pathLst>
                <a:path w="2918" h="1178" extrusionOk="0">
                  <a:moveTo>
                    <a:pt x="1658" y="1"/>
                  </a:moveTo>
                  <a:cubicBezTo>
                    <a:pt x="1565" y="1"/>
                    <a:pt x="1481" y="36"/>
                    <a:pt x="1453" y="82"/>
                  </a:cubicBezTo>
                  <a:cubicBezTo>
                    <a:pt x="1365" y="231"/>
                    <a:pt x="1273" y="278"/>
                    <a:pt x="1182" y="278"/>
                  </a:cubicBezTo>
                  <a:cubicBezTo>
                    <a:pt x="1026" y="278"/>
                    <a:pt x="869" y="143"/>
                    <a:pt x="723" y="143"/>
                  </a:cubicBezTo>
                  <a:cubicBezTo>
                    <a:pt x="700" y="143"/>
                    <a:pt x="678" y="146"/>
                    <a:pt x="656" y="153"/>
                  </a:cubicBezTo>
                  <a:cubicBezTo>
                    <a:pt x="382" y="213"/>
                    <a:pt x="417" y="511"/>
                    <a:pt x="263" y="665"/>
                  </a:cubicBezTo>
                  <a:cubicBezTo>
                    <a:pt x="191" y="701"/>
                    <a:pt x="96" y="749"/>
                    <a:pt x="36" y="808"/>
                  </a:cubicBezTo>
                  <a:cubicBezTo>
                    <a:pt x="1" y="868"/>
                    <a:pt x="13" y="927"/>
                    <a:pt x="60" y="975"/>
                  </a:cubicBezTo>
                  <a:cubicBezTo>
                    <a:pt x="906" y="1177"/>
                    <a:pt x="1763" y="1046"/>
                    <a:pt x="2620" y="1142"/>
                  </a:cubicBezTo>
                  <a:cubicBezTo>
                    <a:pt x="2739" y="1118"/>
                    <a:pt x="2858" y="1106"/>
                    <a:pt x="2918" y="975"/>
                  </a:cubicBezTo>
                  <a:cubicBezTo>
                    <a:pt x="2823" y="904"/>
                    <a:pt x="2775" y="784"/>
                    <a:pt x="2763" y="677"/>
                  </a:cubicBezTo>
                  <a:cubicBezTo>
                    <a:pt x="2739" y="582"/>
                    <a:pt x="2692" y="511"/>
                    <a:pt x="2596" y="463"/>
                  </a:cubicBezTo>
                  <a:cubicBezTo>
                    <a:pt x="2477" y="403"/>
                    <a:pt x="2358" y="392"/>
                    <a:pt x="2227" y="392"/>
                  </a:cubicBezTo>
                  <a:cubicBezTo>
                    <a:pt x="2144" y="392"/>
                    <a:pt x="2049" y="403"/>
                    <a:pt x="1965" y="451"/>
                  </a:cubicBezTo>
                  <a:cubicBezTo>
                    <a:pt x="1918" y="463"/>
                    <a:pt x="1870" y="487"/>
                    <a:pt x="1846" y="511"/>
                  </a:cubicBezTo>
                  <a:cubicBezTo>
                    <a:pt x="1822" y="403"/>
                    <a:pt x="1977" y="451"/>
                    <a:pt x="1977" y="368"/>
                  </a:cubicBezTo>
                  <a:cubicBezTo>
                    <a:pt x="1977" y="90"/>
                    <a:pt x="1807" y="1"/>
                    <a:pt x="1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2"/>
            <p:cNvSpPr/>
            <p:nvPr/>
          </p:nvSpPr>
          <p:spPr>
            <a:xfrm>
              <a:off x="5168500" y="2141875"/>
              <a:ext cx="148850" cy="12425"/>
            </a:xfrm>
            <a:custGeom>
              <a:avLst/>
              <a:gdLst/>
              <a:ahLst/>
              <a:cxnLst/>
              <a:rect l="l" t="t" r="r" b="b"/>
              <a:pathLst>
                <a:path w="5954" h="497" extrusionOk="0">
                  <a:moveTo>
                    <a:pt x="264" y="0"/>
                  </a:moveTo>
                  <a:cubicBezTo>
                    <a:pt x="196" y="0"/>
                    <a:pt x="128" y="15"/>
                    <a:pt x="60" y="44"/>
                  </a:cubicBezTo>
                  <a:cubicBezTo>
                    <a:pt x="12" y="103"/>
                    <a:pt x="0" y="163"/>
                    <a:pt x="48" y="234"/>
                  </a:cubicBezTo>
                  <a:cubicBezTo>
                    <a:pt x="119" y="329"/>
                    <a:pt x="203" y="389"/>
                    <a:pt x="310" y="437"/>
                  </a:cubicBezTo>
                  <a:cubicBezTo>
                    <a:pt x="453" y="472"/>
                    <a:pt x="619" y="496"/>
                    <a:pt x="774" y="496"/>
                  </a:cubicBezTo>
                  <a:cubicBezTo>
                    <a:pt x="1084" y="448"/>
                    <a:pt x="1381" y="377"/>
                    <a:pt x="1691" y="329"/>
                  </a:cubicBezTo>
                  <a:lnTo>
                    <a:pt x="1881" y="329"/>
                  </a:lnTo>
                  <a:cubicBezTo>
                    <a:pt x="2048" y="377"/>
                    <a:pt x="2213" y="389"/>
                    <a:pt x="2378" y="389"/>
                  </a:cubicBezTo>
                  <a:cubicBezTo>
                    <a:pt x="2542" y="389"/>
                    <a:pt x="2706" y="377"/>
                    <a:pt x="2869" y="377"/>
                  </a:cubicBezTo>
                  <a:cubicBezTo>
                    <a:pt x="3032" y="377"/>
                    <a:pt x="3195" y="389"/>
                    <a:pt x="3358" y="437"/>
                  </a:cubicBezTo>
                  <a:cubicBezTo>
                    <a:pt x="3849" y="477"/>
                    <a:pt x="4337" y="491"/>
                    <a:pt x="4826" y="491"/>
                  </a:cubicBezTo>
                  <a:cubicBezTo>
                    <a:pt x="5201" y="491"/>
                    <a:pt x="5576" y="483"/>
                    <a:pt x="5953" y="472"/>
                  </a:cubicBezTo>
                  <a:lnTo>
                    <a:pt x="5953" y="329"/>
                  </a:lnTo>
                  <a:cubicBezTo>
                    <a:pt x="5918" y="282"/>
                    <a:pt x="5882" y="234"/>
                    <a:pt x="5787" y="198"/>
                  </a:cubicBezTo>
                  <a:cubicBezTo>
                    <a:pt x="5199" y="167"/>
                    <a:pt x="4607" y="124"/>
                    <a:pt x="4016" y="124"/>
                  </a:cubicBezTo>
                  <a:cubicBezTo>
                    <a:pt x="3720" y="124"/>
                    <a:pt x="3425" y="135"/>
                    <a:pt x="3131" y="163"/>
                  </a:cubicBezTo>
                  <a:cubicBezTo>
                    <a:pt x="2813" y="102"/>
                    <a:pt x="2492" y="87"/>
                    <a:pt x="2169" y="87"/>
                  </a:cubicBezTo>
                  <a:cubicBezTo>
                    <a:pt x="1867" y="87"/>
                    <a:pt x="1565" y="100"/>
                    <a:pt x="1263" y="100"/>
                  </a:cubicBezTo>
                  <a:cubicBezTo>
                    <a:pt x="1004" y="100"/>
                    <a:pt x="746" y="90"/>
                    <a:pt x="488" y="56"/>
                  </a:cubicBezTo>
                  <a:cubicBezTo>
                    <a:pt x="414" y="18"/>
                    <a:pt x="339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2"/>
            <p:cNvSpPr/>
            <p:nvPr/>
          </p:nvSpPr>
          <p:spPr>
            <a:xfrm>
              <a:off x="5256000" y="2113300"/>
              <a:ext cx="58375" cy="19025"/>
            </a:xfrm>
            <a:custGeom>
              <a:avLst/>
              <a:gdLst/>
              <a:ahLst/>
              <a:cxnLst/>
              <a:rect l="l" t="t" r="r" b="b"/>
              <a:pathLst>
                <a:path w="2335" h="761" extrusionOk="0">
                  <a:moveTo>
                    <a:pt x="1410" y="1"/>
                  </a:moveTo>
                  <a:cubicBezTo>
                    <a:pt x="1292" y="1"/>
                    <a:pt x="1172" y="22"/>
                    <a:pt x="1048" y="79"/>
                  </a:cubicBezTo>
                  <a:cubicBezTo>
                    <a:pt x="1025" y="115"/>
                    <a:pt x="1013" y="151"/>
                    <a:pt x="977" y="175"/>
                  </a:cubicBezTo>
                  <a:cubicBezTo>
                    <a:pt x="969" y="183"/>
                    <a:pt x="950" y="250"/>
                    <a:pt x="932" y="250"/>
                  </a:cubicBezTo>
                  <a:cubicBezTo>
                    <a:pt x="922" y="250"/>
                    <a:pt x="913" y="233"/>
                    <a:pt x="905" y="186"/>
                  </a:cubicBezTo>
                  <a:cubicBezTo>
                    <a:pt x="870" y="151"/>
                    <a:pt x="846" y="115"/>
                    <a:pt x="798" y="91"/>
                  </a:cubicBezTo>
                  <a:cubicBezTo>
                    <a:pt x="727" y="44"/>
                    <a:pt x="644" y="8"/>
                    <a:pt x="560" y="8"/>
                  </a:cubicBezTo>
                  <a:cubicBezTo>
                    <a:pt x="501" y="8"/>
                    <a:pt x="453" y="44"/>
                    <a:pt x="417" y="91"/>
                  </a:cubicBezTo>
                  <a:cubicBezTo>
                    <a:pt x="334" y="329"/>
                    <a:pt x="155" y="472"/>
                    <a:pt x="1" y="639"/>
                  </a:cubicBezTo>
                  <a:cubicBezTo>
                    <a:pt x="102" y="730"/>
                    <a:pt x="211" y="761"/>
                    <a:pt x="329" y="761"/>
                  </a:cubicBezTo>
                  <a:cubicBezTo>
                    <a:pt x="350" y="761"/>
                    <a:pt x="372" y="760"/>
                    <a:pt x="393" y="758"/>
                  </a:cubicBezTo>
                  <a:cubicBezTo>
                    <a:pt x="622" y="724"/>
                    <a:pt x="850" y="713"/>
                    <a:pt x="1078" y="713"/>
                  </a:cubicBezTo>
                  <a:cubicBezTo>
                    <a:pt x="1493" y="713"/>
                    <a:pt x="1907" y="750"/>
                    <a:pt x="2322" y="758"/>
                  </a:cubicBezTo>
                  <a:lnTo>
                    <a:pt x="2322" y="627"/>
                  </a:lnTo>
                  <a:cubicBezTo>
                    <a:pt x="2334" y="389"/>
                    <a:pt x="2215" y="222"/>
                    <a:pt x="2001" y="115"/>
                  </a:cubicBezTo>
                  <a:cubicBezTo>
                    <a:pt x="1806" y="63"/>
                    <a:pt x="1611" y="1"/>
                    <a:pt x="1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2"/>
            <p:cNvSpPr/>
            <p:nvPr/>
          </p:nvSpPr>
          <p:spPr>
            <a:xfrm>
              <a:off x="5237550" y="2092875"/>
              <a:ext cx="34625" cy="36200"/>
            </a:xfrm>
            <a:custGeom>
              <a:avLst/>
              <a:gdLst/>
              <a:ahLst/>
              <a:cxnLst/>
              <a:rect l="l" t="t" r="r" b="b"/>
              <a:pathLst>
                <a:path w="1385" h="1448" extrusionOk="0">
                  <a:moveTo>
                    <a:pt x="625" y="1"/>
                  </a:moveTo>
                  <a:cubicBezTo>
                    <a:pt x="535" y="1"/>
                    <a:pt x="443" y="34"/>
                    <a:pt x="346" y="99"/>
                  </a:cubicBezTo>
                  <a:cubicBezTo>
                    <a:pt x="346" y="158"/>
                    <a:pt x="334" y="218"/>
                    <a:pt x="334" y="277"/>
                  </a:cubicBezTo>
                  <a:cubicBezTo>
                    <a:pt x="0" y="670"/>
                    <a:pt x="393" y="968"/>
                    <a:pt x="453" y="1301"/>
                  </a:cubicBezTo>
                  <a:cubicBezTo>
                    <a:pt x="524" y="1420"/>
                    <a:pt x="631" y="1444"/>
                    <a:pt x="750" y="1444"/>
                  </a:cubicBezTo>
                  <a:cubicBezTo>
                    <a:pt x="794" y="1446"/>
                    <a:pt x="838" y="1447"/>
                    <a:pt x="880" y="1447"/>
                  </a:cubicBezTo>
                  <a:cubicBezTo>
                    <a:pt x="1153" y="1447"/>
                    <a:pt x="1384" y="1390"/>
                    <a:pt x="1251" y="968"/>
                  </a:cubicBezTo>
                  <a:cubicBezTo>
                    <a:pt x="1239" y="932"/>
                    <a:pt x="1298" y="884"/>
                    <a:pt x="1334" y="861"/>
                  </a:cubicBezTo>
                  <a:cubicBezTo>
                    <a:pt x="1334" y="551"/>
                    <a:pt x="941" y="456"/>
                    <a:pt x="941" y="146"/>
                  </a:cubicBezTo>
                  <a:cubicBezTo>
                    <a:pt x="837" y="49"/>
                    <a:pt x="733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2"/>
            <p:cNvSpPr/>
            <p:nvPr/>
          </p:nvSpPr>
          <p:spPr>
            <a:xfrm>
              <a:off x="5170275" y="2152775"/>
              <a:ext cx="28600" cy="48550"/>
            </a:xfrm>
            <a:custGeom>
              <a:avLst/>
              <a:gdLst/>
              <a:ahLst/>
              <a:cxnLst/>
              <a:rect l="l" t="t" r="r" b="b"/>
              <a:pathLst>
                <a:path w="1144" h="1942" extrusionOk="0">
                  <a:moveTo>
                    <a:pt x="715" y="1596"/>
                  </a:moveTo>
                  <a:lnTo>
                    <a:pt x="715" y="1596"/>
                  </a:lnTo>
                  <a:cubicBezTo>
                    <a:pt x="746" y="1621"/>
                    <a:pt x="764" y="1660"/>
                    <a:pt x="777" y="1702"/>
                  </a:cubicBezTo>
                  <a:lnTo>
                    <a:pt x="777" y="1702"/>
                  </a:lnTo>
                  <a:cubicBezTo>
                    <a:pt x="764" y="1669"/>
                    <a:pt x="743" y="1634"/>
                    <a:pt x="715" y="1596"/>
                  </a:cubicBezTo>
                  <a:close/>
                  <a:moveTo>
                    <a:pt x="179" y="1"/>
                  </a:moveTo>
                  <a:cubicBezTo>
                    <a:pt x="120" y="12"/>
                    <a:pt x="72" y="60"/>
                    <a:pt x="36" y="96"/>
                  </a:cubicBezTo>
                  <a:cubicBezTo>
                    <a:pt x="12" y="131"/>
                    <a:pt x="12" y="155"/>
                    <a:pt x="1" y="191"/>
                  </a:cubicBezTo>
                  <a:cubicBezTo>
                    <a:pt x="251" y="774"/>
                    <a:pt x="584" y="1322"/>
                    <a:pt x="703" y="1941"/>
                  </a:cubicBezTo>
                  <a:cubicBezTo>
                    <a:pt x="774" y="1884"/>
                    <a:pt x="803" y="1823"/>
                    <a:pt x="791" y="1752"/>
                  </a:cubicBezTo>
                  <a:lnTo>
                    <a:pt x="791" y="1752"/>
                  </a:lnTo>
                  <a:cubicBezTo>
                    <a:pt x="816" y="1844"/>
                    <a:pt x="840" y="1935"/>
                    <a:pt x="959" y="1935"/>
                  </a:cubicBezTo>
                  <a:cubicBezTo>
                    <a:pt x="975" y="1935"/>
                    <a:pt x="993" y="1933"/>
                    <a:pt x="1013" y="1929"/>
                  </a:cubicBezTo>
                  <a:cubicBezTo>
                    <a:pt x="1108" y="1858"/>
                    <a:pt x="1132" y="1751"/>
                    <a:pt x="1144" y="1644"/>
                  </a:cubicBezTo>
                  <a:cubicBezTo>
                    <a:pt x="1144" y="1251"/>
                    <a:pt x="1001" y="905"/>
                    <a:pt x="751" y="608"/>
                  </a:cubicBezTo>
                  <a:cubicBezTo>
                    <a:pt x="608" y="453"/>
                    <a:pt x="524" y="298"/>
                    <a:pt x="417" y="131"/>
                  </a:cubicBezTo>
                  <a:cubicBezTo>
                    <a:pt x="358" y="60"/>
                    <a:pt x="286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2"/>
            <p:cNvSpPr/>
            <p:nvPr/>
          </p:nvSpPr>
          <p:spPr>
            <a:xfrm>
              <a:off x="5234275" y="2098850"/>
              <a:ext cx="19075" cy="27100"/>
            </a:xfrm>
            <a:custGeom>
              <a:avLst/>
              <a:gdLst/>
              <a:ahLst/>
              <a:cxnLst/>
              <a:rect l="l" t="t" r="r" b="b"/>
              <a:pathLst>
                <a:path w="763" h="1084" extrusionOk="0">
                  <a:moveTo>
                    <a:pt x="288" y="1"/>
                  </a:moveTo>
                  <a:cubicBezTo>
                    <a:pt x="239" y="1"/>
                    <a:pt x="196" y="29"/>
                    <a:pt x="167" y="122"/>
                  </a:cubicBezTo>
                  <a:cubicBezTo>
                    <a:pt x="108" y="348"/>
                    <a:pt x="60" y="586"/>
                    <a:pt x="0" y="812"/>
                  </a:cubicBezTo>
                  <a:cubicBezTo>
                    <a:pt x="12" y="884"/>
                    <a:pt x="72" y="931"/>
                    <a:pt x="155" y="931"/>
                  </a:cubicBezTo>
                  <a:cubicBezTo>
                    <a:pt x="250" y="991"/>
                    <a:pt x="370" y="955"/>
                    <a:pt x="465" y="1050"/>
                  </a:cubicBezTo>
                  <a:cubicBezTo>
                    <a:pt x="482" y="1067"/>
                    <a:pt x="504" y="1084"/>
                    <a:pt x="533" y="1084"/>
                  </a:cubicBezTo>
                  <a:cubicBezTo>
                    <a:pt x="545" y="1084"/>
                    <a:pt x="558" y="1081"/>
                    <a:pt x="572" y="1074"/>
                  </a:cubicBezTo>
                  <a:cubicBezTo>
                    <a:pt x="703" y="979"/>
                    <a:pt x="762" y="860"/>
                    <a:pt x="631" y="729"/>
                  </a:cubicBezTo>
                  <a:cubicBezTo>
                    <a:pt x="429" y="526"/>
                    <a:pt x="453" y="288"/>
                    <a:pt x="453" y="50"/>
                  </a:cubicBezTo>
                  <a:cubicBezTo>
                    <a:pt x="398" y="32"/>
                    <a:pt x="340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2"/>
            <p:cNvSpPr/>
            <p:nvPr/>
          </p:nvSpPr>
          <p:spPr>
            <a:xfrm>
              <a:off x="5181600" y="2143800"/>
              <a:ext cx="66100" cy="3150"/>
            </a:xfrm>
            <a:custGeom>
              <a:avLst/>
              <a:gdLst/>
              <a:ahLst/>
              <a:cxnLst/>
              <a:rect l="l" t="t" r="r" b="b"/>
              <a:pathLst>
                <a:path w="2644" h="126" extrusionOk="0">
                  <a:moveTo>
                    <a:pt x="2212" y="0"/>
                  </a:moveTo>
                  <a:cubicBezTo>
                    <a:pt x="2153" y="0"/>
                    <a:pt x="2094" y="2"/>
                    <a:pt x="2036" y="2"/>
                  </a:cubicBezTo>
                  <a:cubicBezTo>
                    <a:pt x="1345" y="14"/>
                    <a:pt x="679" y="14"/>
                    <a:pt x="0" y="14"/>
                  </a:cubicBezTo>
                  <a:cubicBezTo>
                    <a:pt x="95" y="109"/>
                    <a:pt x="222" y="125"/>
                    <a:pt x="349" y="125"/>
                  </a:cubicBezTo>
                  <a:cubicBezTo>
                    <a:pt x="413" y="125"/>
                    <a:pt x="476" y="121"/>
                    <a:pt x="536" y="121"/>
                  </a:cubicBezTo>
                  <a:cubicBezTo>
                    <a:pt x="1226" y="121"/>
                    <a:pt x="1941" y="98"/>
                    <a:pt x="2643" y="98"/>
                  </a:cubicBezTo>
                  <a:cubicBezTo>
                    <a:pt x="2507" y="13"/>
                    <a:pt x="2359" y="0"/>
                    <a:pt x="2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2"/>
            <p:cNvSpPr/>
            <p:nvPr/>
          </p:nvSpPr>
          <p:spPr>
            <a:xfrm>
              <a:off x="5182175" y="2231350"/>
              <a:ext cx="18200" cy="22650"/>
            </a:xfrm>
            <a:custGeom>
              <a:avLst/>
              <a:gdLst/>
              <a:ahLst/>
              <a:cxnLst/>
              <a:rect l="l" t="t" r="r" b="b"/>
              <a:pathLst>
                <a:path w="728" h="906" extrusionOk="0">
                  <a:moveTo>
                    <a:pt x="227" y="1"/>
                  </a:moveTo>
                  <a:cubicBezTo>
                    <a:pt x="191" y="1"/>
                    <a:pt x="156" y="25"/>
                    <a:pt x="120" y="48"/>
                  </a:cubicBezTo>
                  <a:cubicBezTo>
                    <a:pt x="108" y="144"/>
                    <a:pt x="108" y="215"/>
                    <a:pt x="96" y="287"/>
                  </a:cubicBezTo>
                  <a:cubicBezTo>
                    <a:pt x="37" y="501"/>
                    <a:pt x="1" y="691"/>
                    <a:pt x="96" y="906"/>
                  </a:cubicBezTo>
                  <a:lnTo>
                    <a:pt x="703" y="906"/>
                  </a:lnTo>
                  <a:cubicBezTo>
                    <a:pt x="525" y="727"/>
                    <a:pt x="703" y="560"/>
                    <a:pt x="703" y="382"/>
                  </a:cubicBezTo>
                  <a:cubicBezTo>
                    <a:pt x="727" y="322"/>
                    <a:pt x="727" y="263"/>
                    <a:pt x="715" y="203"/>
                  </a:cubicBezTo>
                  <a:cubicBezTo>
                    <a:pt x="683" y="168"/>
                    <a:pt x="654" y="156"/>
                    <a:pt x="625" y="156"/>
                  </a:cubicBezTo>
                  <a:cubicBezTo>
                    <a:pt x="542" y="156"/>
                    <a:pt x="470" y="264"/>
                    <a:pt x="388" y="264"/>
                  </a:cubicBezTo>
                  <a:cubicBezTo>
                    <a:pt x="382" y="264"/>
                    <a:pt x="376" y="264"/>
                    <a:pt x="370" y="263"/>
                  </a:cubicBezTo>
                  <a:cubicBezTo>
                    <a:pt x="370" y="179"/>
                    <a:pt x="346" y="96"/>
                    <a:pt x="287" y="36"/>
                  </a:cubicBezTo>
                  <a:cubicBezTo>
                    <a:pt x="287" y="25"/>
                    <a:pt x="275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2"/>
            <p:cNvSpPr/>
            <p:nvPr/>
          </p:nvSpPr>
          <p:spPr>
            <a:xfrm>
              <a:off x="5346200" y="2146225"/>
              <a:ext cx="48225" cy="3900"/>
            </a:xfrm>
            <a:custGeom>
              <a:avLst/>
              <a:gdLst/>
              <a:ahLst/>
              <a:cxnLst/>
              <a:rect l="l" t="t" r="r" b="b"/>
              <a:pathLst>
                <a:path w="1929" h="156" extrusionOk="0">
                  <a:moveTo>
                    <a:pt x="1298" y="1"/>
                  </a:moveTo>
                  <a:cubicBezTo>
                    <a:pt x="869" y="24"/>
                    <a:pt x="441" y="24"/>
                    <a:pt x="0" y="24"/>
                  </a:cubicBezTo>
                  <a:cubicBezTo>
                    <a:pt x="102" y="147"/>
                    <a:pt x="239" y="156"/>
                    <a:pt x="381" y="156"/>
                  </a:cubicBezTo>
                  <a:cubicBezTo>
                    <a:pt x="405" y="156"/>
                    <a:pt x="429" y="155"/>
                    <a:pt x="453" y="155"/>
                  </a:cubicBezTo>
                  <a:cubicBezTo>
                    <a:pt x="941" y="155"/>
                    <a:pt x="1429" y="143"/>
                    <a:pt x="1929" y="143"/>
                  </a:cubicBezTo>
                  <a:cubicBezTo>
                    <a:pt x="1727" y="1"/>
                    <a:pt x="1488" y="60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2"/>
            <p:cNvSpPr/>
            <p:nvPr/>
          </p:nvSpPr>
          <p:spPr>
            <a:xfrm>
              <a:off x="5186350" y="2192375"/>
              <a:ext cx="12525" cy="34000"/>
            </a:xfrm>
            <a:custGeom>
              <a:avLst/>
              <a:gdLst/>
              <a:ahLst/>
              <a:cxnLst/>
              <a:rect l="l" t="t" r="r" b="b"/>
              <a:pathLst>
                <a:path w="501" h="1360" extrusionOk="0">
                  <a:moveTo>
                    <a:pt x="120" y="0"/>
                  </a:moveTo>
                  <a:cubicBezTo>
                    <a:pt x="84" y="119"/>
                    <a:pt x="72" y="238"/>
                    <a:pt x="60" y="357"/>
                  </a:cubicBezTo>
                  <a:cubicBezTo>
                    <a:pt x="60" y="417"/>
                    <a:pt x="60" y="476"/>
                    <a:pt x="72" y="524"/>
                  </a:cubicBezTo>
                  <a:cubicBezTo>
                    <a:pt x="1" y="762"/>
                    <a:pt x="24" y="1000"/>
                    <a:pt x="24" y="1238"/>
                  </a:cubicBezTo>
                  <a:cubicBezTo>
                    <a:pt x="56" y="1322"/>
                    <a:pt x="105" y="1360"/>
                    <a:pt x="173" y="1360"/>
                  </a:cubicBezTo>
                  <a:cubicBezTo>
                    <a:pt x="183" y="1360"/>
                    <a:pt x="193" y="1359"/>
                    <a:pt x="203" y="1357"/>
                  </a:cubicBezTo>
                  <a:cubicBezTo>
                    <a:pt x="417" y="1214"/>
                    <a:pt x="417" y="976"/>
                    <a:pt x="489" y="750"/>
                  </a:cubicBezTo>
                  <a:cubicBezTo>
                    <a:pt x="501" y="583"/>
                    <a:pt x="501" y="441"/>
                    <a:pt x="382" y="322"/>
                  </a:cubicBezTo>
                  <a:cubicBezTo>
                    <a:pt x="227" y="274"/>
                    <a:pt x="286" y="48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2"/>
            <p:cNvSpPr/>
            <p:nvPr/>
          </p:nvSpPr>
          <p:spPr>
            <a:xfrm>
              <a:off x="5131875" y="2185825"/>
              <a:ext cx="9850" cy="25025"/>
            </a:xfrm>
            <a:custGeom>
              <a:avLst/>
              <a:gdLst/>
              <a:ahLst/>
              <a:cxnLst/>
              <a:rect l="l" t="t" r="r" b="b"/>
              <a:pathLst>
                <a:path w="394" h="1001" extrusionOk="0">
                  <a:moveTo>
                    <a:pt x="227" y="0"/>
                  </a:moveTo>
                  <a:cubicBezTo>
                    <a:pt x="48" y="322"/>
                    <a:pt x="1" y="667"/>
                    <a:pt x="239" y="1000"/>
                  </a:cubicBezTo>
                  <a:cubicBezTo>
                    <a:pt x="286" y="714"/>
                    <a:pt x="334" y="429"/>
                    <a:pt x="394" y="143"/>
                  </a:cubicBezTo>
                  <a:cubicBezTo>
                    <a:pt x="334" y="83"/>
                    <a:pt x="322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2"/>
            <p:cNvSpPr/>
            <p:nvPr/>
          </p:nvSpPr>
          <p:spPr>
            <a:xfrm>
              <a:off x="5137225" y="2164975"/>
              <a:ext cx="8675" cy="24425"/>
            </a:xfrm>
            <a:custGeom>
              <a:avLst/>
              <a:gdLst/>
              <a:ahLst/>
              <a:cxnLst/>
              <a:rect l="l" t="t" r="r" b="b"/>
              <a:pathLst>
                <a:path w="347" h="977" extrusionOk="0">
                  <a:moveTo>
                    <a:pt x="180" y="1"/>
                  </a:moveTo>
                  <a:cubicBezTo>
                    <a:pt x="120" y="263"/>
                    <a:pt x="61" y="548"/>
                    <a:pt x="1" y="834"/>
                  </a:cubicBezTo>
                  <a:cubicBezTo>
                    <a:pt x="61" y="894"/>
                    <a:pt x="108" y="941"/>
                    <a:pt x="168" y="977"/>
                  </a:cubicBezTo>
                  <a:cubicBezTo>
                    <a:pt x="239" y="703"/>
                    <a:pt x="299" y="429"/>
                    <a:pt x="346" y="16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2"/>
            <p:cNvSpPr/>
            <p:nvPr/>
          </p:nvSpPr>
          <p:spPr>
            <a:xfrm>
              <a:off x="5183675" y="2205750"/>
              <a:ext cx="5975" cy="24600"/>
            </a:xfrm>
            <a:custGeom>
              <a:avLst/>
              <a:gdLst/>
              <a:ahLst/>
              <a:cxnLst/>
              <a:rect l="l" t="t" r="r" b="b"/>
              <a:pathLst>
                <a:path w="239" h="984" extrusionOk="0">
                  <a:moveTo>
                    <a:pt x="167" y="1"/>
                  </a:moveTo>
                  <a:cubicBezTo>
                    <a:pt x="0" y="298"/>
                    <a:pt x="48" y="620"/>
                    <a:pt x="48" y="941"/>
                  </a:cubicBezTo>
                  <a:cubicBezTo>
                    <a:pt x="81" y="968"/>
                    <a:pt x="107" y="984"/>
                    <a:pt x="136" y="984"/>
                  </a:cubicBezTo>
                  <a:cubicBezTo>
                    <a:pt x="159" y="984"/>
                    <a:pt x="183" y="974"/>
                    <a:pt x="215" y="953"/>
                  </a:cubicBezTo>
                  <a:cubicBezTo>
                    <a:pt x="238" y="894"/>
                    <a:pt x="227" y="834"/>
                    <a:pt x="179" y="799"/>
                  </a:cubicBezTo>
                  <a:cubicBezTo>
                    <a:pt x="179" y="525"/>
                    <a:pt x="167" y="275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2"/>
            <p:cNvSpPr/>
            <p:nvPr/>
          </p:nvSpPr>
          <p:spPr>
            <a:xfrm>
              <a:off x="5172950" y="2238500"/>
              <a:ext cx="11050" cy="15500"/>
            </a:xfrm>
            <a:custGeom>
              <a:avLst/>
              <a:gdLst/>
              <a:ahLst/>
              <a:cxnLst/>
              <a:rect l="l" t="t" r="r" b="b"/>
              <a:pathLst>
                <a:path w="442" h="620" extrusionOk="0">
                  <a:moveTo>
                    <a:pt x="441" y="1"/>
                  </a:moveTo>
                  <a:cubicBezTo>
                    <a:pt x="310" y="215"/>
                    <a:pt x="310" y="524"/>
                    <a:pt x="1" y="620"/>
                  </a:cubicBezTo>
                  <a:lnTo>
                    <a:pt x="441" y="620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2"/>
            <p:cNvSpPr/>
            <p:nvPr/>
          </p:nvSpPr>
          <p:spPr>
            <a:xfrm>
              <a:off x="5159850" y="2143250"/>
              <a:ext cx="11950" cy="10450"/>
            </a:xfrm>
            <a:custGeom>
              <a:avLst/>
              <a:gdLst/>
              <a:ahLst/>
              <a:cxnLst/>
              <a:rect l="l" t="t" r="r" b="b"/>
              <a:pathLst>
                <a:path w="478" h="418" extrusionOk="0">
                  <a:moveTo>
                    <a:pt x="429" y="1"/>
                  </a:moveTo>
                  <a:cubicBezTo>
                    <a:pt x="310" y="120"/>
                    <a:pt x="1" y="167"/>
                    <a:pt x="275" y="417"/>
                  </a:cubicBezTo>
                  <a:cubicBezTo>
                    <a:pt x="299" y="417"/>
                    <a:pt x="334" y="405"/>
                    <a:pt x="358" y="393"/>
                  </a:cubicBezTo>
                  <a:cubicBezTo>
                    <a:pt x="429" y="322"/>
                    <a:pt x="477" y="227"/>
                    <a:pt x="453" y="120"/>
                  </a:cubicBezTo>
                  <a:cubicBezTo>
                    <a:pt x="453" y="96"/>
                    <a:pt x="429" y="48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2"/>
            <p:cNvSpPr/>
            <p:nvPr/>
          </p:nvSpPr>
          <p:spPr>
            <a:xfrm>
              <a:off x="5313450" y="2146825"/>
              <a:ext cx="11025" cy="3300"/>
            </a:xfrm>
            <a:custGeom>
              <a:avLst/>
              <a:gdLst/>
              <a:ahLst/>
              <a:cxnLst/>
              <a:rect l="l" t="t" r="r" b="b"/>
              <a:pathLst>
                <a:path w="441" h="132" extrusionOk="0">
                  <a:moveTo>
                    <a:pt x="0" y="0"/>
                  </a:moveTo>
                  <a:cubicBezTo>
                    <a:pt x="60" y="36"/>
                    <a:pt x="108" y="84"/>
                    <a:pt x="155" y="131"/>
                  </a:cubicBezTo>
                  <a:cubicBezTo>
                    <a:pt x="274" y="131"/>
                    <a:pt x="381" y="119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2"/>
            <p:cNvSpPr/>
            <p:nvPr/>
          </p:nvSpPr>
          <p:spPr>
            <a:xfrm>
              <a:off x="5331900" y="2147125"/>
              <a:ext cx="6875" cy="2475"/>
            </a:xfrm>
            <a:custGeom>
              <a:avLst/>
              <a:gdLst/>
              <a:ahLst/>
              <a:cxnLst/>
              <a:rect l="l" t="t" r="r" b="b"/>
              <a:pathLst>
                <a:path w="275" h="99" extrusionOk="0">
                  <a:moveTo>
                    <a:pt x="1" y="0"/>
                  </a:moveTo>
                  <a:cubicBezTo>
                    <a:pt x="42" y="66"/>
                    <a:pt x="90" y="99"/>
                    <a:pt x="138" y="99"/>
                  </a:cubicBezTo>
                  <a:cubicBezTo>
                    <a:pt x="185" y="99"/>
                    <a:pt x="233" y="66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2"/>
            <p:cNvSpPr/>
            <p:nvPr/>
          </p:nvSpPr>
          <p:spPr>
            <a:xfrm>
              <a:off x="5238150" y="2121500"/>
              <a:ext cx="7750" cy="3825"/>
            </a:xfrm>
            <a:custGeom>
              <a:avLst/>
              <a:gdLst/>
              <a:ahLst/>
              <a:cxnLst/>
              <a:rect l="l" t="t" r="r" b="b"/>
              <a:pathLst>
                <a:path w="310" h="153" extrusionOk="0">
                  <a:moveTo>
                    <a:pt x="92" y="0"/>
                  </a:moveTo>
                  <a:cubicBezTo>
                    <a:pt x="63" y="0"/>
                    <a:pt x="32" y="5"/>
                    <a:pt x="0" y="13"/>
                  </a:cubicBezTo>
                  <a:cubicBezTo>
                    <a:pt x="43" y="108"/>
                    <a:pt x="117" y="152"/>
                    <a:pt x="204" y="152"/>
                  </a:cubicBezTo>
                  <a:cubicBezTo>
                    <a:pt x="237" y="152"/>
                    <a:pt x="273" y="146"/>
                    <a:pt x="310" y="132"/>
                  </a:cubicBezTo>
                  <a:cubicBezTo>
                    <a:pt x="256" y="42"/>
                    <a:pt x="182" y="0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2"/>
            <p:cNvSpPr/>
            <p:nvPr/>
          </p:nvSpPr>
          <p:spPr>
            <a:xfrm>
              <a:off x="5184850" y="2229275"/>
              <a:ext cx="4500" cy="3900"/>
            </a:xfrm>
            <a:custGeom>
              <a:avLst/>
              <a:gdLst/>
              <a:ahLst/>
              <a:cxnLst/>
              <a:rect l="l" t="t" r="r" b="b"/>
              <a:pathLst>
                <a:path w="180" h="156" extrusionOk="0">
                  <a:moveTo>
                    <a:pt x="13" y="0"/>
                  </a:moveTo>
                  <a:cubicBezTo>
                    <a:pt x="13" y="48"/>
                    <a:pt x="1" y="96"/>
                    <a:pt x="13" y="155"/>
                  </a:cubicBezTo>
                  <a:cubicBezTo>
                    <a:pt x="61" y="155"/>
                    <a:pt x="96" y="131"/>
                    <a:pt x="144" y="131"/>
                  </a:cubicBezTo>
                  <a:cubicBezTo>
                    <a:pt x="180" y="96"/>
                    <a:pt x="168" y="48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2"/>
            <p:cNvSpPr/>
            <p:nvPr/>
          </p:nvSpPr>
          <p:spPr>
            <a:xfrm>
              <a:off x="5166700" y="2153375"/>
              <a:ext cx="4800" cy="4200"/>
            </a:xfrm>
            <a:custGeom>
              <a:avLst/>
              <a:gdLst/>
              <a:ahLst/>
              <a:cxnLst/>
              <a:rect l="l" t="t" r="r" b="b"/>
              <a:pathLst>
                <a:path w="192" h="168" extrusionOk="0">
                  <a:moveTo>
                    <a:pt x="60" y="0"/>
                  </a:moveTo>
                  <a:lnTo>
                    <a:pt x="1" y="36"/>
                  </a:lnTo>
                  <a:cubicBezTo>
                    <a:pt x="36" y="72"/>
                    <a:pt x="96" y="119"/>
                    <a:pt x="144" y="167"/>
                  </a:cubicBezTo>
                  <a:lnTo>
                    <a:pt x="191" y="131"/>
                  </a:lnTo>
                  <a:cubicBezTo>
                    <a:pt x="179" y="60"/>
                    <a:pt x="132" y="12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2"/>
            <p:cNvSpPr/>
            <p:nvPr/>
          </p:nvSpPr>
          <p:spPr>
            <a:xfrm>
              <a:off x="5303025" y="2911875"/>
              <a:ext cx="41700" cy="27325"/>
            </a:xfrm>
            <a:custGeom>
              <a:avLst/>
              <a:gdLst/>
              <a:ahLst/>
              <a:cxnLst/>
              <a:rect l="l" t="t" r="r" b="b"/>
              <a:pathLst>
                <a:path w="1668" h="1093" extrusionOk="0">
                  <a:moveTo>
                    <a:pt x="1037" y="795"/>
                  </a:moveTo>
                  <a:lnTo>
                    <a:pt x="1037" y="795"/>
                  </a:lnTo>
                  <a:cubicBezTo>
                    <a:pt x="950" y="867"/>
                    <a:pt x="861" y="885"/>
                    <a:pt x="780" y="886"/>
                  </a:cubicBezTo>
                  <a:lnTo>
                    <a:pt x="780" y="886"/>
                  </a:lnTo>
                  <a:cubicBezTo>
                    <a:pt x="861" y="877"/>
                    <a:pt x="950" y="851"/>
                    <a:pt x="1037" y="795"/>
                  </a:cubicBezTo>
                  <a:close/>
                  <a:moveTo>
                    <a:pt x="176" y="1"/>
                  </a:moveTo>
                  <a:cubicBezTo>
                    <a:pt x="159" y="1"/>
                    <a:pt x="140" y="4"/>
                    <a:pt x="120" y="9"/>
                  </a:cubicBezTo>
                  <a:cubicBezTo>
                    <a:pt x="84" y="21"/>
                    <a:pt x="25" y="93"/>
                    <a:pt x="36" y="105"/>
                  </a:cubicBezTo>
                  <a:cubicBezTo>
                    <a:pt x="179" y="378"/>
                    <a:pt x="84" y="652"/>
                    <a:pt x="36" y="914"/>
                  </a:cubicBezTo>
                  <a:cubicBezTo>
                    <a:pt x="1" y="1057"/>
                    <a:pt x="167" y="1093"/>
                    <a:pt x="287" y="1093"/>
                  </a:cubicBezTo>
                  <a:cubicBezTo>
                    <a:pt x="656" y="1093"/>
                    <a:pt x="1049" y="1081"/>
                    <a:pt x="1418" y="1081"/>
                  </a:cubicBezTo>
                  <a:cubicBezTo>
                    <a:pt x="1537" y="1021"/>
                    <a:pt x="1668" y="974"/>
                    <a:pt x="1608" y="795"/>
                  </a:cubicBezTo>
                  <a:cubicBezTo>
                    <a:pt x="1542" y="749"/>
                    <a:pt x="1475" y="734"/>
                    <a:pt x="1409" y="734"/>
                  </a:cubicBezTo>
                  <a:cubicBezTo>
                    <a:pt x="1285" y="734"/>
                    <a:pt x="1161" y="787"/>
                    <a:pt x="1037" y="795"/>
                  </a:cubicBezTo>
                  <a:cubicBezTo>
                    <a:pt x="984" y="712"/>
                    <a:pt x="905" y="674"/>
                    <a:pt x="838" y="674"/>
                  </a:cubicBezTo>
                  <a:cubicBezTo>
                    <a:pt x="828" y="674"/>
                    <a:pt x="819" y="675"/>
                    <a:pt x="810" y="676"/>
                  </a:cubicBezTo>
                  <a:cubicBezTo>
                    <a:pt x="744" y="689"/>
                    <a:pt x="684" y="696"/>
                    <a:pt x="630" y="696"/>
                  </a:cubicBezTo>
                  <a:cubicBezTo>
                    <a:pt x="385" y="696"/>
                    <a:pt x="273" y="556"/>
                    <a:pt x="322" y="224"/>
                  </a:cubicBezTo>
                  <a:cubicBezTo>
                    <a:pt x="322" y="188"/>
                    <a:pt x="298" y="140"/>
                    <a:pt x="287" y="93"/>
                  </a:cubicBezTo>
                  <a:cubicBezTo>
                    <a:pt x="268" y="30"/>
                    <a:pt x="230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2"/>
            <p:cNvSpPr/>
            <p:nvPr/>
          </p:nvSpPr>
          <p:spPr>
            <a:xfrm>
              <a:off x="5338450" y="2931750"/>
              <a:ext cx="32775" cy="8100"/>
            </a:xfrm>
            <a:custGeom>
              <a:avLst/>
              <a:gdLst/>
              <a:ahLst/>
              <a:cxnLst/>
              <a:rect l="l" t="t" r="r" b="b"/>
              <a:pathLst>
                <a:path w="1311" h="324" extrusionOk="0">
                  <a:moveTo>
                    <a:pt x="191" y="0"/>
                  </a:moveTo>
                  <a:cubicBezTo>
                    <a:pt x="120" y="95"/>
                    <a:pt x="60" y="191"/>
                    <a:pt x="1" y="286"/>
                  </a:cubicBezTo>
                  <a:cubicBezTo>
                    <a:pt x="14" y="285"/>
                    <a:pt x="28" y="285"/>
                    <a:pt x="42" y="285"/>
                  </a:cubicBezTo>
                  <a:cubicBezTo>
                    <a:pt x="241" y="285"/>
                    <a:pt x="442" y="323"/>
                    <a:pt x="649" y="323"/>
                  </a:cubicBezTo>
                  <a:cubicBezTo>
                    <a:pt x="863" y="323"/>
                    <a:pt x="1082" y="283"/>
                    <a:pt x="1310" y="119"/>
                  </a:cubicBezTo>
                  <a:cubicBezTo>
                    <a:pt x="1075" y="25"/>
                    <a:pt x="859" y="14"/>
                    <a:pt x="654" y="14"/>
                  </a:cubicBezTo>
                  <a:cubicBezTo>
                    <a:pt x="593" y="14"/>
                    <a:pt x="533" y="15"/>
                    <a:pt x="474" y="15"/>
                  </a:cubicBezTo>
                  <a:cubicBezTo>
                    <a:pt x="378" y="15"/>
                    <a:pt x="284" y="13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2"/>
            <p:cNvSpPr/>
            <p:nvPr/>
          </p:nvSpPr>
          <p:spPr>
            <a:xfrm>
              <a:off x="5266425" y="2946925"/>
              <a:ext cx="12525" cy="36325"/>
            </a:xfrm>
            <a:custGeom>
              <a:avLst/>
              <a:gdLst/>
              <a:ahLst/>
              <a:cxnLst/>
              <a:rect l="l" t="t" r="r" b="b"/>
              <a:pathLst>
                <a:path w="501" h="1453" extrusionOk="0">
                  <a:moveTo>
                    <a:pt x="203" y="0"/>
                  </a:moveTo>
                  <a:cubicBezTo>
                    <a:pt x="84" y="286"/>
                    <a:pt x="0" y="560"/>
                    <a:pt x="60" y="869"/>
                  </a:cubicBezTo>
                  <a:cubicBezTo>
                    <a:pt x="238" y="1012"/>
                    <a:pt x="131" y="1250"/>
                    <a:pt x="203" y="1453"/>
                  </a:cubicBezTo>
                  <a:cubicBezTo>
                    <a:pt x="238" y="1429"/>
                    <a:pt x="262" y="1417"/>
                    <a:pt x="310" y="1405"/>
                  </a:cubicBezTo>
                  <a:cubicBezTo>
                    <a:pt x="238" y="941"/>
                    <a:pt x="500" y="453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2"/>
            <p:cNvSpPr/>
            <p:nvPr/>
          </p:nvSpPr>
          <p:spPr>
            <a:xfrm>
              <a:off x="5336375" y="2864375"/>
              <a:ext cx="14000" cy="11125"/>
            </a:xfrm>
            <a:custGeom>
              <a:avLst/>
              <a:gdLst/>
              <a:ahLst/>
              <a:cxnLst/>
              <a:rect l="l" t="t" r="r" b="b"/>
              <a:pathLst>
                <a:path w="560" h="445" extrusionOk="0">
                  <a:moveTo>
                    <a:pt x="491" y="0"/>
                  </a:moveTo>
                  <a:cubicBezTo>
                    <a:pt x="225" y="0"/>
                    <a:pt x="77" y="192"/>
                    <a:pt x="0" y="445"/>
                  </a:cubicBezTo>
                  <a:cubicBezTo>
                    <a:pt x="203" y="350"/>
                    <a:pt x="417" y="219"/>
                    <a:pt x="560" y="4"/>
                  </a:cubicBezTo>
                  <a:cubicBezTo>
                    <a:pt x="536" y="2"/>
                    <a:pt x="513" y="0"/>
                    <a:pt x="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2"/>
            <p:cNvSpPr/>
            <p:nvPr/>
          </p:nvSpPr>
          <p:spPr>
            <a:xfrm>
              <a:off x="5303925" y="2899900"/>
              <a:ext cx="5975" cy="4775"/>
            </a:xfrm>
            <a:custGeom>
              <a:avLst/>
              <a:gdLst/>
              <a:ahLst/>
              <a:cxnLst/>
              <a:rect l="l" t="t" r="r" b="b"/>
              <a:pathLst>
                <a:path w="239" h="191" extrusionOk="0">
                  <a:moveTo>
                    <a:pt x="239" y="0"/>
                  </a:moveTo>
                  <a:cubicBezTo>
                    <a:pt x="120" y="12"/>
                    <a:pt x="12" y="36"/>
                    <a:pt x="0" y="191"/>
                  </a:cubicBezTo>
                  <a:cubicBezTo>
                    <a:pt x="108" y="155"/>
                    <a:pt x="191" y="95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2"/>
            <p:cNvSpPr/>
            <p:nvPr/>
          </p:nvSpPr>
          <p:spPr>
            <a:xfrm>
              <a:off x="5350050" y="2860600"/>
              <a:ext cx="4200" cy="42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68" y="1"/>
                  </a:moveTo>
                  <a:cubicBezTo>
                    <a:pt x="72" y="36"/>
                    <a:pt x="13" y="72"/>
                    <a:pt x="1" y="167"/>
                  </a:cubicBezTo>
                  <a:cubicBezTo>
                    <a:pt x="108" y="155"/>
                    <a:pt x="144" y="96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2"/>
            <p:cNvSpPr/>
            <p:nvPr/>
          </p:nvSpPr>
          <p:spPr>
            <a:xfrm>
              <a:off x="5299750" y="29043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cubicBezTo>
                    <a:pt x="72" y="13"/>
                    <a:pt x="13" y="60"/>
                    <a:pt x="1" y="144"/>
                  </a:cubicBezTo>
                  <a:cubicBezTo>
                    <a:pt x="108" y="132"/>
                    <a:pt x="156" y="84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2"/>
            <p:cNvSpPr/>
            <p:nvPr/>
          </p:nvSpPr>
          <p:spPr>
            <a:xfrm>
              <a:off x="5328325" y="2878900"/>
              <a:ext cx="5100" cy="3150"/>
            </a:xfrm>
            <a:custGeom>
              <a:avLst/>
              <a:gdLst/>
              <a:ahLst/>
              <a:cxnLst/>
              <a:rect l="l" t="t" r="r" b="b"/>
              <a:pathLst>
                <a:path w="204" h="126" extrusionOk="0">
                  <a:moveTo>
                    <a:pt x="156" y="1"/>
                  </a:moveTo>
                  <a:cubicBezTo>
                    <a:pt x="84" y="1"/>
                    <a:pt x="30" y="47"/>
                    <a:pt x="1" y="126"/>
                  </a:cubicBezTo>
                  <a:cubicBezTo>
                    <a:pt x="96" y="126"/>
                    <a:pt x="156" y="78"/>
                    <a:pt x="203" y="7"/>
                  </a:cubicBezTo>
                  <a:cubicBezTo>
                    <a:pt x="187" y="3"/>
                    <a:pt x="171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2"/>
            <p:cNvSpPr/>
            <p:nvPr/>
          </p:nvSpPr>
          <p:spPr>
            <a:xfrm>
              <a:off x="5324750" y="2882325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4" y="1"/>
                  </a:moveTo>
                  <a:lnTo>
                    <a:pt x="144" y="1"/>
                  </a:lnTo>
                  <a:cubicBezTo>
                    <a:pt x="72" y="13"/>
                    <a:pt x="13" y="60"/>
                    <a:pt x="1" y="132"/>
                  </a:cubicBezTo>
                  <a:cubicBezTo>
                    <a:pt x="72" y="96"/>
                    <a:pt x="120" y="72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2"/>
            <p:cNvSpPr/>
            <p:nvPr/>
          </p:nvSpPr>
          <p:spPr>
            <a:xfrm>
              <a:off x="5320900" y="2885600"/>
              <a:ext cx="3575" cy="3900"/>
            </a:xfrm>
            <a:custGeom>
              <a:avLst/>
              <a:gdLst/>
              <a:ahLst/>
              <a:cxnLst/>
              <a:rect l="l" t="t" r="r" b="b"/>
              <a:pathLst>
                <a:path w="143" h="156" extrusionOk="0">
                  <a:moveTo>
                    <a:pt x="143" y="1"/>
                  </a:moveTo>
                  <a:lnTo>
                    <a:pt x="143" y="1"/>
                  </a:lnTo>
                  <a:cubicBezTo>
                    <a:pt x="60" y="36"/>
                    <a:pt x="12" y="72"/>
                    <a:pt x="0" y="155"/>
                  </a:cubicBezTo>
                  <a:cubicBezTo>
                    <a:pt x="95" y="120"/>
                    <a:pt x="119" y="72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2"/>
            <p:cNvSpPr/>
            <p:nvPr/>
          </p:nvSpPr>
          <p:spPr>
            <a:xfrm>
              <a:off x="5310175" y="2896025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" y="131"/>
                  </a:move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2"/>
            <p:cNvSpPr/>
            <p:nvPr/>
          </p:nvSpPr>
          <p:spPr>
            <a:xfrm>
              <a:off x="5317325" y="2889475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7" y="36"/>
                    <a:pt x="48" y="84"/>
                    <a:pt x="0" y="131"/>
                  </a:cubicBezTo>
                  <a:cubicBezTo>
                    <a:pt x="84" y="108"/>
                    <a:pt x="131" y="72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2"/>
            <p:cNvSpPr/>
            <p:nvPr/>
          </p:nvSpPr>
          <p:spPr>
            <a:xfrm>
              <a:off x="5313450" y="2892750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55" y="0"/>
                  </a:moveTo>
                  <a:cubicBezTo>
                    <a:pt x="108" y="36"/>
                    <a:pt x="48" y="84"/>
                    <a:pt x="0" y="131"/>
                  </a:cubicBezTo>
                  <a:cubicBezTo>
                    <a:pt x="96" y="119"/>
                    <a:pt x="143" y="72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2"/>
            <p:cNvSpPr/>
            <p:nvPr/>
          </p:nvSpPr>
          <p:spPr>
            <a:xfrm>
              <a:off x="5374475" y="2752850"/>
              <a:ext cx="14900" cy="29200"/>
            </a:xfrm>
            <a:custGeom>
              <a:avLst/>
              <a:gdLst/>
              <a:ahLst/>
              <a:cxnLst/>
              <a:rect l="l" t="t" r="r" b="b"/>
              <a:pathLst>
                <a:path w="596" h="1168" extrusionOk="0">
                  <a:moveTo>
                    <a:pt x="441" y="0"/>
                  </a:moveTo>
                  <a:cubicBezTo>
                    <a:pt x="203" y="298"/>
                    <a:pt x="0" y="608"/>
                    <a:pt x="24" y="1012"/>
                  </a:cubicBezTo>
                  <a:cubicBezTo>
                    <a:pt x="32" y="1013"/>
                    <a:pt x="39" y="1014"/>
                    <a:pt x="46" y="1014"/>
                  </a:cubicBezTo>
                  <a:cubicBezTo>
                    <a:pt x="241" y="1014"/>
                    <a:pt x="196" y="720"/>
                    <a:pt x="369" y="720"/>
                  </a:cubicBezTo>
                  <a:cubicBezTo>
                    <a:pt x="383" y="720"/>
                    <a:pt x="399" y="722"/>
                    <a:pt x="417" y="727"/>
                  </a:cubicBezTo>
                  <a:cubicBezTo>
                    <a:pt x="441" y="893"/>
                    <a:pt x="441" y="1036"/>
                    <a:pt x="453" y="1167"/>
                  </a:cubicBezTo>
                  <a:cubicBezTo>
                    <a:pt x="524" y="1167"/>
                    <a:pt x="560" y="1143"/>
                    <a:pt x="560" y="1084"/>
                  </a:cubicBezTo>
                  <a:cubicBezTo>
                    <a:pt x="572" y="810"/>
                    <a:pt x="584" y="560"/>
                    <a:pt x="596" y="298"/>
                  </a:cubicBezTo>
                  <a:cubicBezTo>
                    <a:pt x="596" y="262"/>
                    <a:pt x="584" y="239"/>
                    <a:pt x="584" y="203"/>
                  </a:cubicBezTo>
                  <a:cubicBezTo>
                    <a:pt x="572" y="120"/>
                    <a:pt x="524" y="36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2"/>
            <p:cNvSpPr/>
            <p:nvPr/>
          </p:nvSpPr>
          <p:spPr>
            <a:xfrm>
              <a:off x="5386375" y="2745700"/>
              <a:ext cx="5975" cy="14625"/>
            </a:xfrm>
            <a:custGeom>
              <a:avLst/>
              <a:gdLst/>
              <a:ahLst/>
              <a:cxnLst/>
              <a:rect l="l" t="t" r="r" b="b"/>
              <a:pathLst>
                <a:path w="239" h="585" extrusionOk="0">
                  <a:moveTo>
                    <a:pt x="239" y="1"/>
                  </a:moveTo>
                  <a:cubicBezTo>
                    <a:pt x="203" y="48"/>
                    <a:pt x="155" y="108"/>
                    <a:pt x="96" y="167"/>
                  </a:cubicBezTo>
                  <a:cubicBezTo>
                    <a:pt x="1" y="286"/>
                    <a:pt x="36" y="406"/>
                    <a:pt x="60" y="525"/>
                  </a:cubicBezTo>
                  <a:cubicBezTo>
                    <a:pt x="96" y="536"/>
                    <a:pt x="108" y="560"/>
                    <a:pt x="120" y="584"/>
                  </a:cubicBezTo>
                  <a:cubicBezTo>
                    <a:pt x="239" y="406"/>
                    <a:pt x="239" y="203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2"/>
            <p:cNvSpPr/>
            <p:nvPr/>
          </p:nvSpPr>
          <p:spPr>
            <a:xfrm>
              <a:off x="5384875" y="2749575"/>
              <a:ext cx="3900" cy="8650"/>
            </a:xfrm>
            <a:custGeom>
              <a:avLst/>
              <a:gdLst/>
              <a:ahLst/>
              <a:cxnLst/>
              <a:rect l="l" t="t" r="r" b="b"/>
              <a:pathLst>
                <a:path w="156" h="346" extrusionOk="0">
                  <a:moveTo>
                    <a:pt x="156" y="0"/>
                  </a:moveTo>
                  <a:lnTo>
                    <a:pt x="25" y="131"/>
                  </a:lnTo>
                  <a:cubicBezTo>
                    <a:pt x="37" y="203"/>
                    <a:pt x="1" y="310"/>
                    <a:pt x="120" y="346"/>
                  </a:cubicBezTo>
                  <a:cubicBezTo>
                    <a:pt x="144" y="239"/>
                    <a:pt x="144" y="108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2"/>
            <p:cNvSpPr/>
            <p:nvPr/>
          </p:nvSpPr>
          <p:spPr>
            <a:xfrm>
              <a:off x="5386075" y="2779925"/>
              <a:ext cx="4200" cy="12250"/>
            </a:xfrm>
            <a:custGeom>
              <a:avLst/>
              <a:gdLst/>
              <a:ahLst/>
              <a:cxnLst/>
              <a:rect l="l" t="t" r="r" b="b"/>
              <a:pathLst>
                <a:path w="168" h="490" extrusionOk="0">
                  <a:moveTo>
                    <a:pt x="108" y="1"/>
                  </a:moveTo>
                  <a:cubicBezTo>
                    <a:pt x="60" y="37"/>
                    <a:pt x="36" y="60"/>
                    <a:pt x="1" y="96"/>
                  </a:cubicBezTo>
                  <a:lnTo>
                    <a:pt x="1" y="489"/>
                  </a:lnTo>
                  <a:cubicBezTo>
                    <a:pt x="167" y="358"/>
                    <a:pt x="132" y="180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2"/>
            <p:cNvSpPr/>
            <p:nvPr/>
          </p:nvSpPr>
          <p:spPr>
            <a:xfrm>
              <a:off x="5901325" y="2801950"/>
              <a:ext cx="70575" cy="24700"/>
            </a:xfrm>
            <a:custGeom>
              <a:avLst/>
              <a:gdLst/>
              <a:ahLst/>
              <a:cxnLst/>
              <a:rect l="l" t="t" r="r" b="b"/>
              <a:pathLst>
                <a:path w="2823" h="988" extrusionOk="0">
                  <a:moveTo>
                    <a:pt x="346" y="1"/>
                  </a:moveTo>
                  <a:cubicBezTo>
                    <a:pt x="179" y="84"/>
                    <a:pt x="96" y="251"/>
                    <a:pt x="0" y="418"/>
                  </a:cubicBezTo>
                  <a:cubicBezTo>
                    <a:pt x="119" y="549"/>
                    <a:pt x="286" y="584"/>
                    <a:pt x="453" y="620"/>
                  </a:cubicBezTo>
                  <a:lnTo>
                    <a:pt x="762" y="763"/>
                  </a:lnTo>
                  <a:cubicBezTo>
                    <a:pt x="1022" y="910"/>
                    <a:pt x="1281" y="988"/>
                    <a:pt x="1539" y="988"/>
                  </a:cubicBezTo>
                  <a:cubicBezTo>
                    <a:pt x="1802" y="988"/>
                    <a:pt x="2064" y="907"/>
                    <a:pt x="2322" y="739"/>
                  </a:cubicBezTo>
                  <a:lnTo>
                    <a:pt x="2322" y="608"/>
                  </a:lnTo>
                  <a:cubicBezTo>
                    <a:pt x="2274" y="608"/>
                    <a:pt x="2232" y="603"/>
                    <a:pt x="2188" y="603"/>
                  </a:cubicBezTo>
                  <a:cubicBezTo>
                    <a:pt x="2166" y="603"/>
                    <a:pt x="2143" y="604"/>
                    <a:pt x="2120" y="608"/>
                  </a:cubicBezTo>
                  <a:cubicBezTo>
                    <a:pt x="2090" y="613"/>
                    <a:pt x="2065" y="616"/>
                    <a:pt x="2043" y="616"/>
                  </a:cubicBezTo>
                  <a:cubicBezTo>
                    <a:pt x="1914" y="616"/>
                    <a:pt x="1936" y="524"/>
                    <a:pt x="1905" y="370"/>
                  </a:cubicBezTo>
                  <a:cubicBezTo>
                    <a:pt x="1886" y="208"/>
                    <a:pt x="1930" y="173"/>
                    <a:pt x="1988" y="173"/>
                  </a:cubicBezTo>
                  <a:cubicBezTo>
                    <a:pt x="2031" y="173"/>
                    <a:pt x="2082" y="192"/>
                    <a:pt x="2119" y="192"/>
                  </a:cubicBezTo>
                  <a:cubicBezTo>
                    <a:pt x="2124" y="192"/>
                    <a:pt x="2128" y="192"/>
                    <a:pt x="2132" y="191"/>
                  </a:cubicBezTo>
                  <a:cubicBezTo>
                    <a:pt x="2358" y="168"/>
                    <a:pt x="2596" y="180"/>
                    <a:pt x="2822" y="168"/>
                  </a:cubicBezTo>
                  <a:cubicBezTo>
                    <a:pt x="2703" y="61"/>
                    <a:pt x="2548" y="72"/>
                    <a:pt x="2417" y="61"/>
                  </a:cubicBezTo>
                  <a:cubicBezTo>
                    <a:pt x="1727" y="49"/>
                    <a:pt x="1036" y="13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2"/>
            <p:cNvSpPr/>
            <p:nvPr/>
          </p:nvSpPr>
          <p:spPr>
            <a:xfrm>
              <a:off x="5909650" y="2784575"/>
              <a:ext cx="17900" cy="7300"/>
            </a:xfrm>
            <a:custGeom>
              <a:avLst/>
              <a:gdLst/>
              <a:ahLst/>
              <a:cxnLst/>
              <a:rect l="l" t="t" r="r" b="b"/>
              <a:pathLst>
                <a:path w="716" h="292" extrusionOk="0">
                  <a:moveTo>
                    <a:pt x="225" y="0"/>
                  </a:moveTo>
                  <a:cubicBezTo>
                    <a:pt x="195" y="0"/>
                    <a:pt x="164" y="2"/>
                    <a:pt x="132" y="5"/>
                  </a:cubicBezTo>
                  <a:cubicBezTo>
                    <a:pt x="84" y="65"/>
                    <a:pt x="25" y="113"/>
                    <a:pt x="1" y="160"/>
                  </a:cubicBezTo>
                  <a:cubicBezTo>
                    <a:pt x="48" y="196"/>
                    <a:pt x="84" y="244"/>
                    <a:pt x="144" y="291"/>
                  </a:cubicBezTo>
                  <a:cubicBezTo>
                    <a:pt x="346" y="291"/>
                    <a:pt x="525" y="279"/>
                    <a:pt x="715" y="279"/>
                  </a:cubicBezTo>
                  <a:cubicBezTo>
                    <a:pt x="715" y="232"/>
                    <a:pt x="703" y="184"/>
                    <a:pt x="703" y="136"/>
                  </a:cubicBezTo>
                  <a:cubicBezTo>
                    <a:pt x="551" y="55"/>
                    <a:pt x="399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2"/>
            <p:cNvSpPr/>
            <p:nvPr/>
          </p:nvSpPr>
          <p:spPr>
            <a:xfrm>
              <a:off x="5909350" y="2788575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0"/>
                  </a:moveTo>
                  <a:cubicBezTo>
                    <a:pt x="37" y="36"/>
                    <a:pt x="96" y="84"/>
                    <a:pt x="144" y="131"/>
                  </a:cubicBezTo>
                  <a:cubicBezTo>
                    <a:pt x="96" y="84"/>
                    <a:pt x="60" y="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2"/>
            <p:cNvSpPr/>
            <p:nvPr/>
          </p:nvSpPr>
          <p:spPr>
            <a:xfrm>
              <a:off x="6146000" y="2142650"/>
              <a:ext cx="14900" cy="11050"/>
            </a:xfrm>
            <a:custGeom>
              <a:avLst/>
              <a:gdLst/>
              <a:ahLst/>
              <a:cxnLst/>
              <a:rect l="l" t="t" r="r" b="b"/>
              <a:pathLst>
                <a:path w="596" h="442" extrusionOk="0">
                  <a:moveTo>
                    <a:pt x="274" y="1"/>
                  </a:moveTo>
                  <a:cubicBezTo>
                    <a:pt x="143" y="72"/>
                    <a:pt x="60" y="167"/>
                    <a:pt x="0" y="298"/>
                  </a:cubicBezTo>
                  <a:cubicBezTo>
                    <a:pt x="0" y="310"/>
                    <a:pt x="12" y="322"/>
                    <a:pt x="36" y="358"/>
                  </a:cubicBezTo>
                  <a:cubicBezTo>
                    <a:pt x="44" y="361"/>
                    <a:pt x="54" y="362"/>
                    <a:pt x="63" y="362"/>
                  </a:cubicBezTo>
                  <a:cubicBezTo>
                    <a:pt x="93" y="362"/>
                    <a:pt x="125" y="347"/>
                    <a:pt x="143" y="310"/>
                  </a:cubicBezTo>
                  <a:lnTo>
                    <a:pt x="298" y="310"/>
                  </a:lnTo>
                  <a:cubicBezTo>
                    <a:pt x="334" y="358"/>
                    <a:pt x="393" y="406"/>
                    <a:pt x="441" y="441"/>
                  </a:cubicBezTo>
                  <a:cubicBezTo>
                    <a:pt x="488" y="429"/>
                    <a:pt x="548" y="429"/>
                    <a:pt x="596" y="429"/>
                  </a:cubicBezTo>
                  <a:cubicBezTo>
                    <a:pt x="572" y="322"/>
                    <a:pt x="572" y="239"/>
                    <a:pt x="560" y="144"/>
                  </a:cubicBezTo>
                  <a:cubicBezTo>
                    <a:pt x="500" y="84"/>
                    <a:pt x="441" y="25"/>
                    <a:pt x="357" y="13"/>
                  </a:cubicBezTo>
                  <a:cubicBezTo>
                    <a:pt x="334" y="13"/>
                    <a:pt x="310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2"/>
            <p:cNvSpPr/>
            <p:nvPr/>
          </p:nvSpPr>
          <p:spPr>
            <a:xfrm>
              <a:off x="6142125" y="2150100"/>
              <a:ext cx="7475" cy="5075"/>
            </a:xfrm>
            <a:custGeom>
              <a:avLst/>
              <a:gdLst/>
              <a:ahLst/>
              <a:cxnLst/>
              <a:rect l="l" t="t" r="r" b="b"/>
              <a:pathLst>
                <a:path w="299" h="203" extrusionOk="0">
                  <a:moveTo>
                    <a:pt x="155" y="0"/>
                  </a:moveTo>
                  <a:cubicBezTo>
                    <a:pt x="108" y="48"/>
                    <a:pt x="60" y="84"/>
                    <a:pt x="0" y="131"/>
                  </a:cubicBezTo>
                  <a:cubicBezTo>
                    <a:pt x="62" y="182"/>
                    <a:pt x="106" y="202"/>
                    <a:pt x="141" y="202"/>
                  </a:cubicBezTo>
                  <a:cubicBezTo>
                    <a:pt x="226" y="202"/>
                    <a:pt x="247" y="77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2"/>
            <p:cNvSpPr/>
            <p:nvPr/>
          </p:nvSpPr>
          <p:spPr>
            <a:xfrm>
              <a:off x="6160875" y="2153375"/>
              <a:ext cx="7775" cy="4200"/>
            </a:xfrm>
            <a:custGeom>
              <a:avLst/>
              <a:gdLst/>
              <a:ahLst/>
              <a:cxnLst/>
              <a:rect l="l" t="t" r="r" b="b"/>
              <a:pathLst>
                <a:path w="311" h="168" extrusionOk="0">
                  <a:moveTo>
                    <a:pt x="1" y="0"/>
                  </a:moveTo>
                  <a:cubicBezTo>
                    <a:pt x="36" y="131"/>
                    <a:pt x="143" y="155"/>
                    <a:pt x="263" y="167"/>
                  </a:cubicBezTo>
                  <a:cubicBezTo>
                    <a:pt x="310" y="107"/>
                    <a:pt x="310" y="60"/>
                    <a:pt x="263" y="12"/>
                  </a:cubicBezTo>
                  <a:cubicBezTo>
                    <a:pt x="179" y="12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2"/>
            <p:cNvSpPr/>
            <p:nvPr/>
          </p:nvSpPr>
          <p:spPr>
            <a:xfrm>
              <a:off x="6167425" y="2152100"/>
              <a:ext cx="8650" cy="5475"/>
            </a:xfrm>
            <a:custGeom>
              <a:avLst/>
              <a:gdLst/>
              <a:ahLst/>
              <a:cxnLst/>
              <a:rect l="l" t="t" r="r" b="b"/>
              <a:pathLst>
                <a:path w="346" h="219" extrusionOk="0">
                  <a:moveTo>
                    <a:pt x="140" y="1"/>
                  </a:moveTo>
                  <a:cubicBezTo>
                    <a:pt x="90" y="1"/>
                    <a:pt x="42" y="22"/>
                    <a:pt x="1" y="63"/>
                  </a:cubicBezTo>
                  <a:lnTo>
                    <a:pt x="1" y="218"/>
                  </a:lnTo>
                  <a:cubicBezTo>
                    <a:pt x="54" y="212"/>
                    <a:pt x="102" y="209"/>
                    <a:pt x="149" y="209"/>
                  </a:cubicBezTo>
                  <a:cubicBezTo>
                    <a:pt x="197" y="209"/>
                    <a:pt x="245" y="212"/>
                    <a:pt x="298" y="218"/>
                  </a:cubicBezTo>
                  <a:cubicBezTo>
                    <a:pt x="334" y="158"/>
                    <a:pt x="346" y="111"/>
                    <a:pt x="298" y="63"/>
                  </a:cubicBezTo>
                  <a:cubicBezTo>
                    <a:pt x="245" y="22"/>
                    <a:pt x="191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2"/>
            <p:cNvSpPr/>
            <p:nvPr/>
          </p:nvSpPr>
          <p:spPr>
            <a:xfrm>
              <a:off x="6177850" y="2148900"/>
              <a:ext cx="4175" cy="4800"/>
            </a:xfrm>
            <a:custGeom>
              <a:avLst/>
              <a:gdLst/>
              <a:ahLst/>
              <a:cxnLst/>
              <a:rect l="l" t="t" r="r" b="b"/>
              <a:pathLst>
                <a:path w="167" h="192" extrusionOk="0">
                  <a:moveTo>
                    <a:pt x="95" y="1"/>
                  </a:moveTo>
                  <a:cubicBezTo>
                    <a:pt x="0" y="36"/>
                    <a:pt x="12" y="108"/>
                    <a:pt x="0" y="179"/>
                  </a:cubicBezTo>
                  <a:cubicBezTo>
                    <a:pt x="60" y="191"/>
                    <a:pt x="107" y="191"/>
                    <a:pt x="167" y="191"/>
                  </a:cubicBezTo>
                  <a:cubicBezTo>
                    <a:pt x="131" y="132"/>
                    <a:pt x="119" y="60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2"/>
            <p:cNvSpPr/>
            <p:nvPr/>
          </p:nvSpPr>
          <p:spPr>
            <a:xfrm>
              <a:off x="6182000" y="2157250"/>
              <a:ext cx="4200" cy="3300"/>
            </a:xfrm>
            <a:custGeom>
              <a:avLst/>
              <a:gdLst/>
              <a:ahLst/>
              <a:cxnLst/>
              <a:rect l="l" t="t" r="r" b="b"/>
              <a:pathLst>
                <a:path w="168" h="132" extrusionOk="0">
                  <a:moveTo>
                    <a:pt x="1" y="0"/>
                  </a:moveTo>
                  <a:lnTo>
                    <a:pt x="1" y="0"/>
                  </a:lnTo>
                  <a:cubicBezTo>
                    <a:pt x="25" y="72"/>
                    <a:pt x="72" y="119"/>
                    <a:pt x="168" y="131"/>
                  </a:cubicBezTo>
                  <a:cubicBezTo>
                    <a:pt x="108" y="83"/>
                    <a:pt x="60" y="3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2"/>
            <p:cNvSpPr/>
            <p:nvPr/>
          </p:nvSpPr>
          <p:spPr>
            <a:xfrm>
              <a:off x="6174875" y="2153375"/>
              <a:ext cx="3000" cy="3900"/>
            </a:xfrm>
            <a:custGeom>
              <a:avLst/>
              <a:gdLst/>
              <a:ahLst/>
              <a:cxnLst/>
              <a:rect l="l" t="t" r="r" b="b"/>
              <a:pathLst>
                <a:path w="120" h="156" extrusionOk="0">
                  <a:moveTo>
                    <a:pt x="0" y="0"/>
                  </a:moveTo>
                  <a:lnTo>
                    <a:pt x="0" y="155"/>
                  </a:lnTo>
                  <a:cubicBezTo>
                    <a:pt x="48" y="107"/>
                    <a:pt x="95" y="6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2"/>
            <p:cNvSpPr/>
            <p:nvPr/>
          </p:nvSpPr>
          <p:spPr>
            <a:xfrm>
              <a:off x="6153425" y="215010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0"/>
                  </a:moveTo>
                  <a:cubicBezTo>
                    <a:pt x="37" y="60"/>
                    <a:pt x="84" y="108"/>
                    <a:pt x="144" y="131"/>
                  </a:cubicBezTo>
                  <a:cubicBezTo>
                    <a:pt x="96" y="84"/>
                    <a:pt x="37" y="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2"/>
            <p:cNvSpPr/>
            <p:nvPr/>
          </p:nvSpPr>
          <p:spPr>
            <a:xfrm>
              <a:off x="6164150" y="2147000"/>
              <a:ext cx="10750" cy="6700"/>
            </a:xfrm>
            <a:custGeom>
              <a:avLst/>
              <a:gdLst/>
              <a:ahLst/>
              <a:cxnLst/>
              <a:rect l="l" t="t" r="r" b="b"/>
              <a:pathLst>
                <a:path w="430" h="268" extrusionOk="0">
                  <a:moveTo>
                    <a:pt x="232" y="0"/>
                  </a:moveTo>
                  <a:cubicBezTo>
                    <a:pt x="215" y="0"/>
                    <a:pt x="198" y="2"/>
                    <a:pt x="179" y="5"/>
                  </a:cubicBezTo>
                  <a:cubicBezTo>
                    <a:pt x="1" y="29"/>
                    <a:pt x="120" y="172"/>
                    <a:pt x="132" y="267"/>
                  </a:cubicBezTo>
                  <a:lnTo>
                    <a:pt x="429" y="267"/>
                  </a:lnTo>
                  <a:cubicBezTo>
                    <a:pt x="418" y="138"/>
                    <a:pt x="379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2"/>
            <p:cNvSpPr/>
            <p:nvPr/>
          </p:nvSpPr>
          <p:spPr>
            <a:xfrm>
              <a:off x="6152550" y="2140275"/>
              <a:ext cx="8650" cy="4925"/>
            </a:xfrm>
            <a:custGeom>
              <a:avLst/>
              <a:gdLst/>
              <a:ahLst/>
              <a:cxnLst/>
              <a:rect l="l" t="t" r="r" b="b"/>
              <a:pathLst>
                <a:path w="346" h="197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36"/>
                    <a:pt x="12" y="84"/>
                    <a:pt x="12" y="108"/>
                  </a:cubicBezTo>
                  <a:lnTo>
                    <a:pt x="48" y="143"/>
                  </a:lnTo>
                  <a:cubicBezTo>
                    <a:pt x="84" y="179"/>
                    <a:pt x="125" y="197"/>
                    <a:pt x="168" y="197"/>
                  </a:cubicBezTo>
                  <a:cubicBezTo>
                    <a:pt x="212" y="197"/>
                    <a:pt x="256" y="179"/>
                    <a:pt x="298" y="143"/>
                  </a:cubicBezTo>
                  <a:cubicBezTo>
                    <a:pt x="310" y="96"/>
                    <a:pt x="334" y="60"/>
                    <a:pt x="345" y="36"/>
                  </a:cubicBezTo>
                  <a:cubicBezTo>
                    <a:pt x="226" y="24"/>
                    <a:pt x="119" y="2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2"/>
            <p:cNvSpPr/>
            <p:nvPr/>
          </p:nvSpPr>
          <p:spPr>
            <a:xfrm>
              <a:off x="6153425" y="2143250"/>
              <a:ext cx="6275" cy="3000"/>
            </a:xfrm>
            <a:custGeom>
              <a:avLst/>
              <a:gdLst/>
              <a:ahLst/>
              <a:cxnLst/>
              <a:rect l="l" t="t" r="r" b="b"/>
              <a:pathLst>
                <a:path w="251" h="120" extrusionOk="0">
                  <a:moveTo>
                    <a:pt x="1" y="1"/>
                  </a:moveTo>
                  <a:cubicBezTo>
                    <a:pt x="60" y="108"/>
                    <a:pt x="156" y="120"/>
                    <a:pt x="251" y="120"/>
                  </a:cubicBezTo>
                  <a:lnTo>
                    <a:pt x="251" y="60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2"/>
            <p:cNvSpPr/>
            <p:nvPr/>
          </p:nvSpPr>
          <p:spPr>
            <a:xfrm>
              <a:off x="6135275" y="1709275"/>
              <a:ext cx="36050" cy="11150"/>
            </a:xfrm>
            <a:custGeom>
              <a:avLst/>
              <a:gdLst/>
              <a:ahLst/>
              <a:cxnLst/>
              <a:rect l="l" t="t" r="r" b="b"/>
              <a:pathLst>
                <a:path w="1442" h="446" extrusionOk="0">
                  <a:moveTo>
                    <a:pt x="155" y="0"/>
                  </a:moveTo>
                  <a:cubicBezTo>
                    <a:pt x="108" y="12"/>
                    <a:pt x="48" y="12"/>
                    <a:pt x="1" y="12"/>
                  </a:cubicBezTo>
                  <a:lnTo>
                    <a:pt x="1" y="155"/>
                  </a:lnTo>
                  <a:cubicBezTo>
                    <a:pt x="26" y="174"/>
                    <a:pt x="55" y="186"/>
                    <a:pt x="84" y="186"/>
                  </a:cubicBezTo>
                  <a:cubicBezTo>
                    <a:pt x="109" y="186"/>
                    <a:pt x="133" y="177"/>
                    <a:pt x="155" y="155"/>
                  </a:cubicBezTo>
                  <a:cubicBezTo>
                    <a:pt x="206" y="227"/>
                    <a:pt x="267" y="247"/>
                    <a:pt x="335" y="247"/>
                  </a:cubicBezTo>
                  <a:cubicBezTo>
                    <a:pt x="419" y="247"/>
                    <a:pt x="513" y="215"/>
                    <a:pt x="602" y="215"/>
                  </a:cubicBezTo>
                  <a:cubicBezTo>
                    <a:pt x="677" y="215"/>
                    <a:pt x="749" y="238"/>
                    <a:pt x="810" y="322"/>
                  </a:cubicBezTo>
                  <a:cubicBezTo>
                    <a:pt x="882" y="417"/>
                    <a:pt x="963" y="446"/>
                    <a:pt x="1048" y="446"/>
                  </a:cubicBezTo>
                  <a:cubicBezTo>
                    <a:pt x="1176" y="446"/>
                    <a:pt x="1313" y="381"/>
                    <a:pt x="1441" y="381"/>
                  </a:cubicBezTo>
                  <a:cubicBezTo>
                    <a:pt x="1334" y="274"/>
                    <a:pt x="1215" y="262"/>
                    <a:pt x="1156" y="143"/>
                  </a:cubicBezTo>
                  <a:cubicBezTo>
                    <a:pt x="1156" y="95"/>
                    <a:pt x="1144" y="60"/>
                    <a:pt x="1144" y="24"/>
                  </a:cubicBezTo>
                  <a:cubicBezTo>
                    <a:pt x="810" y="12"/>
                    <a:pt x="489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2"/>
            <p:cNvSpPr/>
            <p:nvPr/>
          </p:nvSpPr>
          <p:spPr>
            <a:xfrm>
              <a:off x="6134975" y="1712850"/>
              <a:ext cx="3900" cy="1800"/>
            </a:xfrm>
            <a:custGeom>
              <a:avLst/>
              <a:gdLst/>
              <a:ahLst/>
              <a:cxnLst/>
              <a:rect l="l" t="t" r="r" b="b"/>
              <a:pathLst>
                <a:path w="156" h="72" extrusionOk="0">
                  <a:moveTo>
                    <a:pt x="1" y="0"/>
                  </a:moveTo>
                  <a:cubicBezTo>
                    <a:pt x="25" y="48"/>
                    <a:pt x="51" y="72"/>
                    <a:pt x="78" y="72"/>
                  </a:cubicBezTo>
                  <a:cubicBezTo>
                    <a:pt x="105" y="72"/>
                    <a:pt x="132" y="48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2"/>
            <p:cNvSpPr/>
            <p:nvPr/>
          </p:nvSpPr>
          <p:spPr>
            <a:xfrm>
              <a:off x="5318800" y="2100750"/>
              <a:ext cx="67600" cy="26575"/>
            </a:xfrm>
            <a:custGeom>
              <a:avLst/>
              <a:gdLst/>
              <a:ahLst/>
              <a:cxnLst/>
              <a:rect l="l" t="t" r="r" b="b"/>
              <a:pathLst>
                <a:path w="2704" h="1063" extrusionOk="0">
                  <a:moveTo>
                    <a:pt x="1944" y="1"/>
                  </a:moveTo>
                  <a:cubicBezTo>
                    <a:pt x="1806" y="1"/>
                    <a:pt x="1668" y="37"/>
                    <a:pt x="1537" y="117"/>
                  </a:cubicBezTo>
                  <a:cubicBezTo>
                    <a:pt x="1430" y="117"/>
                    <a:pt x="1334" y="93"/>
                    <a:pt x="1239" y="93"/>
                  </a:cubicBezTo>
                  <a:cubicBezTo>
                    <a:pt x="1131" y="30"/>
                    <a:pt x="1023" y="10"/>
                    <a:pt x="915" y="10"/>
                  </a:cubicBezTo>
                  <a:cubicBezTo>
                    <a:pt x="725" y="10"/>
                    <a:pt x="536" y="71"/>
                    <a:pt x="347" y="71"/>
                  </a:cubicBezTo>
                  <a:cubicBezTo>
                    <a:pt x="299" y="71"/>
                    <a:pt x="251" y="67"/>
                    <a:pt x="203" y="57"/>
                  </a:cubicBezTo>
                  <a:cubicBezTo>
                    <a:pt x="120" y="69"/>
                    <a:pt x="60" y="117"/>
                    <a:pt x="25" y="188"/>
                  </a:cubicBezTo>
                  <a:cubicBezTo>
                    <a:pt x="1" y="438"/>
                    <a:pt x="191" y="486"/>
                    <a:pt x="370" y="546"/>
                  </a:cubicBezTo>
                  <a:cubicBezTo>
                    <a:pt x="465" y="558"/>
                    <a:pt x="560" y="546"/>
                    <a:pt x="644" y="593"/>
                  </a:cubicBezTo>
                  <a:cubicBezTo>
                    <a:pt x="739" y="629"/>
                    <a:pt x="644" y="688"/>
                    <a:pt x="608" y="736"/>
                  </a:cubicBezTo>
                  <a:cubicBezTo>
                    <a:pt x="537" y="843"/>
                    <a:pt x="489" y="962"/>
                    <a:pt x="608" y="1034"/>
                  </a:cubicBezTo>
                  <a:cubicBezTo>
                    <a:pt x="635" y="1054"/>
                    <a:pt x="659" y="1062"/>
                    <a:pt x="680" y="1062"/>
                  </a:cubicBezTo>
                  <a:cubicBezTo>
                    <a:pt x="759" y="1062"/>
                    <a:pt x="799" y="942"/>
                    <a:pt x="846" y="867"/>
                  </a:cubicBezTo>
                  <a:cubicBezTo>
                    <a:pt x="906" y="784"/>
                    <a:pt x="965" y="665"/>
                    <a:pt x="1025" y="569"/>
                  </a:cubicBezTo>
                  <a:cubicBezTo>
                    <a:pt x="1095" y="471"/>
                    <a:pt x="1191" y="460"/>
                    <a:pt x="1289" y="460"/>
                  </a:cubicBezTo>
                  <a:cubicBezTo>
                    <a:pt x="1317" y="460"/>
                    <a:pt x="1346" y="461"/>
                    <a:pt x="1374" y="461"/>
                  </a:cubicBezTo>
                  <a:cubicBezTo>
                    <a:pt x="1414" y="461"/>
                    <a:pt x="1452" y="459"/>
                    <a:pt x="1489" y="450"/>
                  </a:cubicBezTo>
                  <a:cubicBezTo>
                    <a:pt x="1499" y="449"/>
                    <a:pt x="1508" y="448"/>
                    <a:pt x="1517" y="448"/>
                  </a:cubicBezTo>
                  <a:cubicBezTo>
                    <a:pt x="1625" y="448"/>
                    <a:pt x="1657" y="578"/>
                    <a:pt x="1668" y="688"/>
                  </a:cubicBezTo>
                  <a:cubicBezTo>
                    <a:pt x="1691" y="712"/>
                    <a:pt x="1715" y="712"/>
                    <a:pt x="1739" y="712"/>
                  </a:cubicBezTo>
                  <a:cubicBezTo>
                    <a:pt x="1781" y="675"/>
                    <a:pt x="1821" y="659"/>
                    <a:pt x="1861" y="659"/>
                  </a:cubicBezTo>
                  <a:cubicBezTo>
                    <a:pt x="1911" y="659"/>
                    <a:pt x="1960" y="684"/>
                    <a:pt x="2013" y="724"/>
                  </a:cubicBezTo>
                  <a:cubicBezTo>
                    <a:pt x="2156" y="712"/>
                    <a:pt x="2275" y="629"/>
                    <a:pt x="2311" y="474"/>
                  </a:cubicBezTo>
                  <a:cubicBezTo>
                    <a:pt x="2311" y="427"/>
                    <a:pt x="2287" y="391"/>
                    <a:pt x="2251" y="391"/>
                  </a:cubicBezTo>
                  <a:cubicBezTo>
                    <a:pt x="2256" y="360"/>
                    <a:pt x="2268" y="351"/>
                    <a:pt x="2282" y="351"/>
                  </a:cubicBezTo>
                  <a:cubicBezTo>
                    <a:pt x="2302" y="351"/>
                    <a:pt x="2326" y="367"/>
                    <a:pt x="2346" y="367"/>
                  </a:cubicBezTo>
                  <a:cubicBezTo>
                    <a:pt x="2359" y="368"/>
                    <a:pt x="2371" y="369"/>
                    <a:pt x="2384" y="369"/>
                  </a:cubicBezTo>
                  <a:cubicBezTo>
                    <a:pt x="2486" y="369"/>
                    <a:pt x="2572" y="327"/>
                    <a:pt x="2668" y="296"/>
                  </a:cubicBezTo>
                  <a:cubicBezTo>
                    <a:pt x="2680" y="272"/>
                    <a:pt x="2692" y="248"/>
                    <a:pt x="2704" y="236"/>
                  </a:cubicBezTo>
                  <a:cubicBezTo>
                    <a:pt x="2695" y="161"/>
                    <a:pt x="2687" y="79"/>
                    <a:pt x="2629" y="79"/>
                  </a:cubicBezTo>
                  <a:cubicBezTo>
                    <a:pt x="2604" y="79"/>
                    <a:pt x="2571" y="94"/>
                    <a:pt x="2525" y="129"/>
                  </a:cubicBezTo>
                  <a:cubicBezTo>
                    <a:pt x="2514" y="132"/>
                    <a:pt x="2503" y="134"/>
                    <a:pt x="2491" y="134"/>
                  </a:cubicBezTo>
                  <a:cubicBezTo>
                    <a:pt x="2461" y="134"/>
                    <a:pt x="2428" y="125"/>
                    <a:pt x="2394" y="117"/>
                  </a:cubicBezTo>
                  <a:cubicBezTo>
                    <a:pt x="2246" y="43"/>
                    <a:pt x="209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2"/>
            <p:cNvSpPr/>
            <p:nvPr/>
          </p:nvSpPr>
          <p:spPr>
            <a:xfrm>
              <a:off x="5402975" y="2101950"/>
              <a:ext cx="73325" cy="8975"/>
            </a:xfrm>
            <a:custGeom>
              <a:avLst/>
              <a:gdLst/>
              <a:ahLst/>
              <a:cxnLst/>
              <a:rect l="l" t="t" r="r" b="b"/>
              <a:pathLst>
                <a:path w="2933" h="359" extrusionOk="0">
                  <a:moveTo>
                    <a:pt x="938" y="0"/>
                  </a:moveTo>
                  <a:cubicBezTo>
                    <a:pt x="683" y="0"/>
                    <a:pt x="428" y="19"/>
                    <a:pt x="170" y="69"/>
                  </a:cubicBezTo>
                  <a:cubicBezTo>
                    <a:pt x="135" y="54"/>
                    <a:pt x="107" y="48"/>
                    <a:pt x="84" y="48"/>
                  </a:cubicBezTo>
                  <a:cubicBezTo>
                    <a:pt x="14" y="48"/>
                    <a:pt x="0" y="113"/>
                    <a:pt x="27" y="212"/>
                  </a:cubicBezTo>
                  <a:cubicBezTo>
                    <a:pt x="509" y="332"/>
                    <a:pt x="995" y="359"/>
                    <a:pt x="1481" y="359"/>
                  </a:cubicBezTo>
                  <a:cubicBezTo>
                    <a:pt x="1858" y="359"/>
                    <a:pt x="2236" y="343"/>
                    <a:pt x="2611" y="343"/>
                  </a:cubicBezTo>
                  <a:cubicBezTo>
                    <a:pt x="2694" y="224"/>
                    <a:pt x="2813" y="212"/>
                    <a:pt x="2932" y="200"/>
                  </a:cubicBezTo>
                  <a:cubicBezTo>
                    <a:pt x="2261" y="131"/>
                    <a:pt x="1603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2"/>
            <p:cNvSpPr/>
            <p:nvPr/>
          </p:nvSpPr>
          <p:spPr>
            <a:xfrm>
              <a:off x="5381625" y="2099450"/>
              <a:ext cx="25600" cy="7500"/>
            </a:xfrm>
            <a:custGeom>
              <a:avLst/>
              <a:gdLst/>
              <a:ahLst/>
              <a:cxnLst/>
              <a:rect l="l" t="t" r="r" b="b"/>
              <a:pathLst>
                <a:path w="1024" h="300" extrusionOk="0">
                  <a:moveTo>
                    <a:pt x="538" y="1"/>
                  </a:moveTo>
                  <a:cubicBezTo>
                    <a:pt x="360" y="1"/>
                    <a:pt x="180" y="57"/>
                    <a:pt x="0" y="169"/>
                  </a:cubicBezTo>
                  <a:cubicBezTo>
                    <a:pt x="60" y="193"/>
                    <a:pt x="119" y="240"/>
                    <a:pt x="179" y="264"/>
                  </a:cubicBezTo>
                  <a:cubicBezTo>
                    <a:pt x="417" y="288"/>
                    <a:pt x="643" y="288"/>
                    <a:pt x="881" y="300"/>
                  </a:cubicBezTo>
                  <a:lnTo>
                    <a:pt x="1024" y="145"/>
                  </a:lnTo>
                  <a:cubicBezTo>
                    <a:pt x="864" y="48"/>
                    <a:pt x="702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2"/>
            <p:cNvSpPr/>
            <p:nvPr/>
          </p:nvSpPr>
          <p:spPr>
            <a:xfrm>
              <a:off x="5356600" y="2097200"/>
              <a:ext cx="21775" cy="6475"/>
            </a:xfrm>
            <a:custGeom>
              <a:avLst/>
              <a:gdLst/>
              <a:ahLst/>
              <a:cxnLst/>
              <a:rect l="l" t="t" r="r" b="b"/>
              <a:pathLst>
                <a:path w="871" h="259" extrusionOk="0">
                  <a:moveTo>
                    <a:pt x="358" y="0"/>
                  </a:moveTo>
                  <a:cubicBezTo>
                    <a:pt x="225" y="0"/>
                    <a:pt x="101" y="58"/>
                    <a:pt x="1" y="259"/>
                  </a:cubicBezTo>
                  <a:lnTo>
                    <a:pt x="870" y="259"/>
                  </a:lnTo>
                  <a:lnTo>
                    <a:pt x="870" y="104"/>
                  </a:lnTo>
                  <a:cubicBezTo>
                    <a:pt x="705" y="91"/>
                    <a:pt x="52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2"/>
            <p:cNvSpPr/>
            <p:nvPr/>
          </p:nvSpPr>
          <p:spPr>
            <a:xfrm>
              <a:off x="5245000" y="2020025"/>
              <a:ext cx="5075" cy="11625"/>
            </a:xfrm>
            <a:custGeom>
              <a:avLst/>
              <a:gdLst/>
              <a:ahLst/>
              <a:cxnLst/>
              <a:rect l="l" t="t" r="r" b="b"/>
              <a:pathLst>
                <a:path w="203" h="465" extrusionOk="0">
                  <a:moveTo>
                    <a:pt x="119" y="0"/>
                  </a:moveTo>
                  <a:cubicBezTo>
                    <a:pt x="95" y="0"/>
                    <a:pt x="60" y="24"/>
                    <a:pt x="36" y="48"/>
                  </a:cubicBezTo>
                  <a:cubicBezTo>
                    <a:pt x="48" y="203"/>
                    <a:pt x="0" y="369"/>
                    <a:pt x="167" y="465"/>
                  </a:cubicBezTo>
                  <a:cubicBezTo>
                    <a:pt x="179" y="429"/>
                    <a:pt x="202" y="393"/>
                    <a:pt x="202" y="346"/>
                  </a:cubicBezTo>
                  <a:cubicBezTo>
                    <a:pt x="179" y="250"/>
                    <a:pt x="179" y="143"/>
                    <a:pt x="179" y="24"/>
                  </a:cubicBezTo>
                  <a:lnTo>
                    <a:pt x="167" y="36"/>
                  </a:lnTo>
                  <a:cubicBezTo>
                    <a:pt x="167" y="36"/>
                    <a:pt x="155" y="24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2"/>
            <p:cNvSpPr/>
            <p:nvPr/>
          </p:nvSpPr>
          <p:spPr>
            <a:xfrm>
              <a:off x="5302725" y="2027175"/>
              <a:ext cx="1825" cy="1500"/>
            </a:xfrm>
            <a:custGeom>
              <a:avLst/>
              <a:gdLst/>
              <a:ahLst/>
              <a:cxnLst/>
              <a:rect l="l" t="t" r="r" b="b"/>
              <a:pathLst>
                <a:path w="73" h="60" extrusionOk="0">
                  <a:moveTo>
                    <a:pt x="72" y="0"/>
                  </a:moveTo>
                  <a:lnTo>
                    <a:pt x="72" y="0"/>
                  </a:lnTo>
                  <a:cubicBezTo>
                    <a:pt x="48" y="12"/>
                    <a:pt x="13" y="36"/>
                    <a:pt x="1" y="60"/>
                  </a:cubicBezTo>
                  <a:cubicBezTo>
                    <a:pt x="37" y="48"/>
                    <a:pt x="48" y="12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2"/>
            <p:cNvSpPr/>
            <p:nvPr/>
          </p:nvSpPr>
          <p:spPr>
            <a:xfrm>
              <a:off x="5240225" y="2002750"/>
              <a:ext cx="8950" cy="18200"/>
            </a:xfrm>
            <a:custGeom>
              <a:avLst/>
              <a:gdLst/>
              <a:ahLst/>
              <a:cxnLst/>
              <a:rect l="l" t="t" r="r" b="b"/>
              <a:pathLst>
                <a:path w="358" h="728" extrusionOk="0">
                  <a:moveTo>
                    <a:pt x="227" y="1"/>
                  </a:moveTo>
                  <a:cubicBezTo>
                    <a:pt x="1" y="239"/>
                    <a:pt x="1" y="477"/>
                    <a:pt x="215" y="727"/>
                  </a:cubicBezTo>
                  <a:lnTo>
                    <a:pt x="358" y="727"/>
                  </a:lnTo>
                  <a:cubicBezTo>
                    <a:pt x="358" y="679"/>
                    <a:pt x="346" y="644"/>
                    <a:pt x="346" y="596"/>
                  </a:cubicBezTo>
                  <a:cubicBezTo>
                    <a:pt x="286" y="489"/>
                    <a:pt x="298" y="370"/>
                    <a:pt x="251" y="263"/>
                  </a:cubicBezTo>
                  <a:lnTo>
                    <a:pt x="251" y="227"/>
                  </a:lnTo>
                  <a:lnTo>
                    <a:pt x="239" y="179"/>
                  </a:lnTo>
                  <a:cubicBezTo>
                    <a:pt x="262" y="120"/>
                    <a:pt x="251" y="60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2"/>
            <p:cNvSpPr/>
            <p:nvPr/>
          </p:nvSpPr>
          <p:spPr>
            <a:xfrm>
              <a:off x="5241725" y="1967050"/>
              <a:ext cx="7150" cy="15200"/>
            </a:xfrm>
            <a:custGeom>
              <a:avLst/>
              <a:gdLst/>
              <a:ahLst/>
              <a:cxnLst/>
              <a:rect l="l" t="t" r="r" b="b"/>
              <a:pathLst>
                <a:path w="286" h="608" extrusionOk="0">
                  <a:moveTo>
                    <a:pt x="95" y="0"/>
                  </a:moveTo>
                  <a:cubicBezTo>
                    <a:pt x="72" y="0"/>
                    <a:pt x="44" y="4"/>
                    <a:pt x="12" y="12"/>
                  </a:cubicBezTo>
                  <a:cubicBezTo>
                    <a:pt x="12" y="95"/>
                    <a:pt x="0" y="179"/>
                    <a:pt x="0" y="262"/>
                  </a:cubicBezTo>
                  <a:cubicBezTo>
                    <a:pt x="12" y="381"/>
                    <a:pt x="0" y="536"/>
                    <a:pt x="60" y="595"/>
                  </a:cubicBezTo>
                  <a:cubicBezTo>
                    <a:pt x="70" y="604"/>
                    <a:pt x="79" y="607"/>
                    <a:pt x="89" y="607"/>
                  </a:cubicBezTo>
                  <a:cubicBezTo>
                    <a:pt x="145" y="607"/>
                    <a:pt x="192" y="471"/>
                    <a:pt x="274" y="441"/>
                  </a:cubicBezTo>
                  <a:cubicBezTo>
                    <a:pt x="286" y="393"/>
                    <a:pt x="286" y="333"/>
                    <a:pt x="286" y="298"/>
                  </a:cubicBezTo>
                  <a:cubicBezTo>
                    <a:pt x="191" y="224"/>
                    <a:pt x="274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2"/>
            <p:cNvSpPr/>
            <p:nvPr/>
          </p:nvSpPr>
          <p:spPr>
            <a:xfrm>
              <a:off x="5244400" y="199795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17" y="1"/>
                  </a:moveTo>
                  <a:cubicBezTo>
                    <a:pt x="10" y="1"/>
                    <a:pt x="5" y="13"/>
                    <a:pt x="0" y="38"/>
                  </a:cubicBezTo>
                  <a:cubicBezTo>
                    <a:pt x="0" y="38"/>
                    <a:pt x="48" y="50"/>
                    <a:pt x="60" y="74"/>
                  </a:cubicBezTo>
                  <a:cubicBezTo>
                    <a:pt x="39" y="25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2"/>
            <p:cNvSpPr/>
            <p:nvPr/>
          </p:nvSpPr>
          <p:spPr>
            <a:xfrm>
              <a:off x="5317325" y="2096725"/>
              <a:ext cx="32275" cy="7975"/>
            </a:xfrm>
            <a:custGeom>
              <a:avLst/>
              <a:gdLst/>
              <a:ahLst/>
              <a:cxnLst/>
              <a:rect l="l" t="t" r="r" b="b"/>
              <a:pathLst>
                <a:path w="1291" h="319" extrusionOk="0">
                  <a:moveTo>
                    <a:pt x="1050" y="0"/>
                  </a:moveTo>
                  <a:cubicBezTo>
                    <a:pt x="999" y="0"/>
                    <a:pt x="944" y="5"/>
                    <a:pt x="894" y="5"/>
                  </a:cubicBezTo>
                  <a:cubicBezTo>
                    <a:pt x="882" y="5"/>
                    <a:pt x="869" y="5"/>
                    <a:pt x="858" y="4"/>
                  </a:cubicBezTo>
                  <a:cubicBezTo>
                    <a:pt x="759" y="118"/>
                    <a:pt x="635" y="135"/>
                    <a:pt x="507" y="135"/>
                  </a:cubicBezTo>
                  <a:cubicBezTo>
                    <a:pt x="452" y="135"/>
                    <a:pt x="396" y="132"/>
                    <a:pt x="341" y="132"/>
                  </a:cubicBezTo>
                  <a:cubicBezTo>
                    <a:pt x="216" y="132"/>
                    <a:pt x="97" y="148"/>
                    <a:pt x="0" y="254"/>
                  </a:cubicBezTo>
                  <a:cubicBezTo>
                    <a:pt x="16" y="295"/>
                    <a:pt x="49" y="319"/>
                    <a:pt x="87" y="319"/>
                  </a:cubicBezTo>
                  <a:cubicBezTo>
                    <a:pt x="105" y="319"/>
                    <a:pt x="124" y="313"/>
                    <a:pt x="143" y="302"/>
                  </a:cubicBezTo>
                  <a:cubicBezTo>
                    <a:pt x="524" y="290"/>
                    <a:pt x="905" y="278"/>
                    <a:pt x="1274" y="254"/>
                  </a:cubicBezTo>
                  <a:cubicBezTo>
                    <a:pt x="1290" y="32"/>
                    <a:pt x="1179" y="0"/>
                    <a:pt x="1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2"/>
            <p:cNvSpPr/>
            <p:nvPr/>
          </p:nvSpPr>
          <p:spPr>
            <a:xfrm>
              <a:off x="5302425" y="2086150"/>
              <a:ext cx="14925" cy="3250"/>
            </a:xfrm>
            <a:custGeom>
              <a:avLst/>
              <a:gdLst/>
              <a:ahLst/>
              <a:cxnLst/>
              <a:rect l="l" t="t" r="r" b="b"/>
              <a:pathLst>
                <a:path w="597" h="130" extrusionOk="0">
                  <a:moveTo>
                    <a:pt x="236" y="0"/>
                  </a:moveTo>
                  <a:cubicBezTo>
                    <a:pt x="158" y="0"/>
                    <a:pt x="78" y="13"/>
                    <a:pt x="1" y="58"/>
                  </a:cubicBezTo>
                  <a:cubicBezTo>
                    <a:pt x="90" y="118"/>
                    <a:pt x="171" y="129"/>
                    <a:pt x="247" y="129"/>
                  </a:cubicBezTo>
                  <a:cubicBezTo>
                    <a:pt x="297" y="129"/>
                    <a:pt x="346" y="124"/>
                    <a:pt x="394" y="124"/>
                  </a:cubicBezTo>
                  <a:cubicBezTo>
                    <a:pt x="418" y="124"/>
                    <a:pt x="441" y="126"/>
                    <a:pt x="465" y="129"/>
                  </a:cubicBezTo>
                  <a:cubicBezTo>
                    <a:pt x="489" y="82"/>
                    <a:pt x="537" y="58"/>
                    <a:pt x="596" y="10"/>
                  </a:cubicBezTo>
                  <a:lnTo>
                    <a:pt x="596" y="10"/>
                  </a:lnTo>
                  <a:cubicBezTo>
                    <a:pt x="568" y="16"/>
                    <a:pt x="539" y="18"/>
                    <a:pt x="510" y="18"/>
                  </a:cubicBezTo>
                  <a:cubicBezTo>
                    <a:pt x="423" y="18"/>
                    <a:pt x="330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2"/>
            <p:cNvSpPr/>
            <p:nvPr/>
          </p:nvSpPr>
          <p:spPr>
            <a:xfrm>
              <a:off x="5331900" y="2093975"/>
              <a:ext cx="6575" cy="2875"/>
            </a:xfrm>
            <a:custGeom>
              <a:avLst/>
              <a:gdLst/>
              <a:ahLst/>
              <a:cxnLst/>
              <a:rect l="l" t="t" r="r" b="b"/>
              <a:pathLst>
                <a:path w="263" h="115" extrusionOk="0">
                  <a:moveTo>
                    <a:pt x="147" y="0"/>
                  </a:moveTo>
                  <a:cubicBezTo>
                    <a:pt x="98" y="0"/>
                    <a:pt x="46" y="44"/>
                    <a:pt x="1" y="102"/>
                  </a:cubicBezTo>
                  <a:cubicBezTo>
                    <a:pt x="84" y="114"/>
                    <a:pt x="179" y="114"/>
                    <a:pt x="263" y="114"/>
                  </a:cubicBezTo>
                  <a:cubicBezTo>
                    <a:pt x="230" y="32"/>
                    <a:pt x="189" y="0"/>
                    <a:pt x="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2"/>
            <p:cNvSpPr/>
            <p:nvPr/>
          </p:nvSpPr>
          <p:spPr>
            <a:xfrm>
              <a:off x="5319400" y="2093250"/>
              <a:ext cx="5675" cy="2400"/>
            </a:xfrm>
            <a:custGeom>
              <a:avLst/>
              <a:gdLst/>
              <a:ahLst/>
              <a:cxnLst/>
              <a:rect l="l" t="t" r="r" b="b"/>
              <a:pathLst>
                <a:path w="227" h="96" extrusionOk="0">
                  <a:moveTo>
                    <a:pt x="60" y="0"/>
                  </a:moveTo>
                  <a:cubicBezTo>
                    <a:pt x="24" y="12"/>
                    <a:pt x="1" y="60"/>
                    <a:pt x="36" y="96"/>
                  </a:cubicBezTo>
                  <a:lnTo>
                    <a:pt x="227" y="96"/>
                  </a:lnTo>
                  <a:cubicBezTo>
                    <a:pt x="179" y="72"/>
                    <a:pt x="120" y="24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2"/>
            <p:cNvSpPr/>
            <p:nvPr/>
          </p:nvSpPr>
          <p:spPr>
            <a:xfrm>
              <a:off x="5316425" y="209325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36" y="0"/>
                  </a:moveTo>
                  <a:cubicBezTo>
                    <a:pt x="1" y="36"/>
                    <a:pt x="1" y="84"/>
                    <a:pt x="60" y="119"/>
                  </a:cubicBezTo>
                  <a:cubicBezTo>
                    <a:pt x="108" y="119"/>
                    <a:pt x="143" y="119"/>
                    <a:pt x="167" y="96"/>
                  </a:cubicBezTo>
                  <a:cubicBezTo>
                    <a:pt x="167" y="72"/>
                    <a:pt x="179" y="24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2"/>
            <p:cNvSpPr/>
            <p:nvPr/>
          </p:nvSpPr>
          <p:spPr>
            <a:xfrm>
              <a:off x="5313450" y="2093250"/>
              <a:ext cx="4500" cy="3050"/>
            </a:xfrm>
            <a:custGeom>
              <a:avLst/>
              <a:gdLst/>
              <a:ahLst/>
              <a:cxnLst/>
              <a:rect l="l" t="t" r="r" b="b"/>
              <a:pathLst>
                <a:path w="180" h="122" extrusionOk="0">
                  <a:moveTo>
                    <a:pt x="155" y="0"/>
                  </a:moveTo>
                  <a:cubicBezTo>
                    <a:pt x="108" y="0"/>
                    <a:pt x="48" y="12"/>
                    <a:pt x="0" y="24"/>
                  </a:cubicBezTo>
                  <a:cubicBezTo>
                    <a:pt x="43" y="77"/>
                    <a:pt x="95" y="121"/>
                    <a:pt x="157" y="121"/>
                  </a:cubicBezTo>
                  <a:cubicBezTo>
                    <a:pt x="164" y="121"/>
                    <a:pt x="172" y="121"/>
                    <a:pt x="179" y="119"/>
                  </a:cubicBezTo>
                  <a:cubicBezTo>
                    <a:pt x="167" y="72"/>
                    <a:pt x="167" y="36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2"/>
            <p:cNvSpPr/>
            <p:nvPr/>
          </p:nvSpPr>
          <p:spPr>
            <a:xfrm>
              <a:off x="5342625" y="2024775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3" y="1"/>
                  </a:moveTo>
                  <a:lnTo>
                    <a:pt x="143" y="1"/>
                  </a:lnTo>
                  <a:cubicBezTo>
                    <a:pt x="60" y="25"/>
                    <a:pt x="0" y="72"/>
                    <a:pt x="131" y="132"/>
                  </a:cubicBezTo>
                  <a:cubicBezTo>
                    <a:pt x="143" y="84"/>
                    <a:pt x="143" y="37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2"/>
            <p:cNvSpPr/>
            <p:nvPr/>
          </p:nvSpPr>
          <p:spPr>
            <a:xfrm>
              <a:off x="5299450" y="2092650"/>
              <a:ext cx="7775" cy="3600"/>
            </a:xfrm>
            <a:custGeom>
              <a:avLst/>
              <a:gdLst/>
              <a:ahLst/>
              <a:cxnLst/>
              <a:rect l="l" t="t" r="r" b="b"/>
              <a:pathLst>
                <a:path w="311" h="144" extrusionOk="0">
                  <a:moveTo>
                    <a:pt x="1" y="0"/>
                  </a:moveTo>
                  <a:cubicBezTo>
                    <a:pt x="60" y="108"/>
                    <a:pt x="168" y="143"/>
                    <a:pt x="287" y="143"/>
                  </a:cubicBezTo>
                  <a:cubicBezTo>
                    <a:pt x="287" y="108"/>
                    <a:pt x="299" y="60"/>
                    <a:pt x="310" y="24"/>
                  </a:cubicBezTo>
                  <a:cubicBezTo>
                    <a:pt x="203" y="24"/>
                    <a:pt x="108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2"/>
            <p:cNvSpPr/>
            <p:nvPr/>
          </p:nvSpPr>
          <p:spPr>
            <a:xfrm>
              <a:off x="5270875" y="207865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1"/>
                  </a:moveTo>
                  <a:cubicBezTo>
                    <a:pt x="13" y="72"/>
                    <a:pt x="72" y="120"/>
                    <a:pt x="144" y="132"/>
                  </a:cubicBezTo>
                  <a:cubicBezTo>
                    <a:pt x="84" y="84"/>
                    <a:pt x="37" y="4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2"/>
            <p:cNvSpPr/>
            <p:nvPr/>
          </p:nvSpPr>
          <p:spPr>
            <a:xfrm>
              <a:off x="5381625" y="2021400"/>
              <a:ext cx="18175" cy="7100"/>
            </a:xfrm>
            <a:custGeom>
              <a:avLst/>
              <a:gdLst/>
              <a:ahLst/>
              <a:cxnLst/>
              <a:rect l="l" t="t" r="r" b="b"/>
              <a:pathLst>
                <a:path w="727" h="284" extrusionOk="0">
                  <a:moveTo>
                    <a:pt x="280" y="0"/>
                  </a:moveTo>
                  <a:cubicBezTo>
                    <a:pt x="232" y="0"/>
                    <a:pt x="182" y="5"/>
                    <a:pt x="131" y="17"/>
                  </a:cubicBezTo>
                  <a:lnTo>
                    <a:pt x="6" y="142"/>
                  </a:lnTo>
                  <a:lnTo>
                    <a:pt x="6" y="142"/>
                  </a:lnTo>
                  <a:cubicBezTo>
                    <a:pt x="4" y="140"/>
                    <a:pt x="2" y="138"/>
                    <a:pt x="0" y="136"/>
                  </a:cubicBezTo>
                  <a:lnTo>
                    <a:pt x="0" y="148"/>
                  </a:lnTo>
                  <a:lnTo>
                    <a:pt x="6" y="142"/>
                  </a:lnTo>
                  <a:lnTo>
                    <a:pt x="6" y="142"/>
                  </a:lnTo>
                  <a:cubicBezTo>
                    <a:pt x="108" y="258"/>
                    <a:pt x="224" y="283"/>
                    <a:pt x="344" y="283"/>
                  </a:cubicBezTo>
                  <a:cubicBezTo>
                    <a:pt x="434" y="283"/>
                    <a:pt x="526" y="269"/>
                    <a:pt x="615" y="269"/>
                  </a:cubicBezTo>
                  <a:cubicBezTo>
                    <a:pt x="653" y="269"/>
                    <a:pt x="690" y="271"/>
                    <a:pt x="726" y="279"/>
                  </a:cubicBezTo>
                  <a:lnTo>
                    <a:pt x="726" y="207"/>
                  </a:lnTo>
                  <a:lnTo>
                    <a:pt x="714" y="136"/>
                  </a:lnTo>
                  <a:cubicBezTo>
                    <a:pt x="578" y="54"/>
                    <a:pt x="435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2"/>
            <p:cNvSpPr/>
            <p:nvPr/>
          </p:nvSpPr>
          <p:spPr>
            <a:xfrm>
              <a:off x="5324750" y="1805950"/>
              <a:ext cx="10750" cy="3350"/>
            </a:xfrm>
            <a:custGeom>
              <a:avLst/>
              <a:gdLst/>
              <a:ahLst/>
              <a:cxnLst/>
              <a:rect l="l" t="t" r="r" b="b"/>
              <a:pathLst>
                <a:path w="430" h="134" extrusionOk="0">
                  <a:moveTo>
                    <a:pt x="203" y="1"/>
                  </a:moveTo>
                  <a:cubicBezTo>
                    <a:pt x="136" y="1"/>
                    <a:pt x="68" y="37"/>
                    <a:pt x="1" y="110"/>
                  </a:cubicBezTo>
                  <a:cubicBezTo>
                    <a:pt x="132" y="110"/>
                    <a:pt x="287" y="134"/>
                    <a:pt x="430" y="134"/>
                  </a:cubicBezTo>
                  <a:cubicBezTo>
                    <a:pt x="354" y="46"/>
                    <a:pt x="279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2"/>
            <p:cNvSpPr/>
            <p:nvPr/>
          </p:nvSpPr>
          <p:spPr>
            <a:xfrm>
              <a:off x="5300950" y="1791725"/>
              <a:ext cx="9250" cy="7450"/>
            </a:xfrm>
            <a:custGeom>
              <a:avLst/>
              <a:gdLst/>
              <a:ahLst/>
              <a:cxnLst/>
              <a:rect l="l" t="t" r="r" b="b"/>
              <a:pathLst>
                <a:path w="370" h="298" extrusionOk="0">
                  <a:moveTo>
                    <a:pt x="84" y="0"/>
                  </a:moveTo>
                  <a:cubicBezTo>
                    <a:pt x="0" y="96"/>
                    <a:pt x="0" y="167"/>
                    <a:pt x="84" y="238"/>
                  </a:cubicBezTo>
                  <a:cubicBezTo>
                    <a:pt x="131" y="250"/>
                    <a:pt x="191" y="286"/>
                    <a:pt x="250" y="298"/>
                  </a:cubicBezTo>
                  <a:lnTo>
                    <a:pt x="370" y="298"/>
                  </a:lnTo>
                  <a:cubicBezTo>
                    <a:pt x="346" y="131"/>
                    <a:pt x="239" y="48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2"/>
            <p:cNvSpPr/>
            <p:nvPr/>
          </p:nvSpPr>
          <p:spPr>
            <a:xfrm>
              <a:off x="5338750" y="1806825"/>
              <a:ext cx="7475" cy="2475"/>
            </a:xfrm>
            <a:custGeom>
              <a:avLst/>
              <a:gdLst/>
              <a:ahLst/>
              <a:cxnLst/>
              <a:rect l="l" t="t" r="r" b="b"/>
              <a:pathLst>
                <a:path w="299" h="99" extrusionOk="0">
                  <a:moveTo>
                    <a:pt x="154" y="1"/>
                  </a:moveTo>
                  <a:cubicBezTo>
                    <a:pt x="105" y="1"/>
                    <a:pt x="54" y="33"/>
                    <a:pt x="1" y="99"/>
                  </a:cubicBezTo>
                  <a:lnTo>
                    <a:pt x="298" y="99"/>
                  </a:lnTo>
                  <a:cubicBezTo>
                    <a:pt x="251" y="33"/>
                    <a:pt x="203" y="1"/>
                    <a:pt x="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2"/>
            <p:cNvSpPr/>
            <p:nvPr/>
          </p:nvSpPr>
          <p:spPr>
            <a:xfrm>
              <a:off x="5349175" y="1807200"/>
              <a:ext cx="4475" cy="3400"/>
            </a:xfrm>
            <a:custGeom>
              <a:avLst/>
              <a:gdLst/>
              <a:ahLst/>
              <a:cxnLst/>
              <a:rect l="l" t="t" r="r" b="b"/>
              <a:pathLst>
                <a:path w="179" h="136" extrusionOk="0">
                  <a:moveTo>
                    <a:pt x="90" y="0"/>
                  </a:moveTo>
                  <a:cubicBezTo>
                    <a:pt x="60" y="0"/>
                    <a:pt x="30" y="24"/>
                    <a:pt x="0" y="72"/>
                  </a:cubicBezTo>
                  <a:lnTo>
                    <a:pt x="36" y="96"/>
                  </a:lnTo>
                  <a:cubicBezTo>
                    <a:pt x="36" y="108"/>
                    <a:pt x="48" y="108"/>
                    <a:pt x="84" y="131"/>
                  </a:cubicBezTo>
                  <a:cubicBezTo>
                    <a:pt x="90" y="134"/>
                    <a:pt x="96" y="136"/>
                    <a:pt x="103" y="136"/>
                  </a:cubicBezTo>
                  <a:cubicBezTo>
                    <a:pt x="124" y="136"/>
                    <a:pt x="149" y="122"/>
                    <a:pt x="167" y="96"/>
                  </a:cubicBezTo>
                  <a:lnTo>
                    <a:pt x="179" y="72"/>
                  </a:lnTo>
                  <a:cubicBezTo>
                    <a:pt x="149" y="24"/>
                    <a:pt x="119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32"/>
            <p:cNvSpPr/>
            <p:nvPr/>
          </p:nvSpPr>
          <p:spPr>
            <a:xfrm>
              <a:off x="5269700" y="1797350"/>
              <a:ext cx="26500" cy="16825"/>
            </a:xfrm>
            <a:custGeom>
              <a:avLst/>
              <a:gdLst/>
              <a:ahLst/>
              <a:cxnLst/>
              <a:rect l="l" t="t" r="r" b="b"/>
              <a:pathLst>
                <a:path w="1060" h="673" extrusionOk="0">
                  <a:moveTo>
                    <a:pt x="267" y="1"/>
                  </a:moveTo>
                  <a:cubicBezTo>
                    <a:pt x="187" y="1"/>
                    <a:pt x="117" y="40"/>
                    <a:pt x="72" y="180"/>
                  </a:cubicBezTo>
                  <a:cubicBezTo>
                    <a:pt x="0" y="406"/>
                    <a:pt x="24" y="597"/>
                    <a:pt x="322" y="621"/>
                  </a:cubicBezTo>
                  <a:cubicBezTo>
                    <a:pt x="322" y="644"/>
                    <a:pt x="346" y="656"/>
                    <a:pt x="381" y="668"/>
                  </a:cubicBezTo>
                  <a:cubicBezTo>
                    <a:pt x="384" y="671"/>
                    <a:pt x="388" y="672"/>
                    <a:pt x="392" y="672"/>
                  </a:cubicBezTo>
                  <a:cubicBezTo>
                    <a:pt x="408" y="672"/>
                    <a:pt x="432" y="655"/>
                    <a:pt x="441" y="609"/>
                  </a:cubicBezTo>
                  <a:cubicBezTo>
                    <a:pt x="560" y="454"/>
                    <a:pt x="738" y="502"/>
                    <a:pt x="893" y="478"/>
                  </a:cubicBezTo>
                  <a:cubicBezTo>
                    <a:pt x="1060" y="228"/>
                    <a:pt x="905" y="121"/>
                    <a:pt x="691" y="61"/>
                  </a:cubicBezTo>
                  <a:lnTo>
                    <a:pt x="607" y="61"/>
                  </a:lnTo>
                  <a:cubicBezTo>
                    <a:pt x="599" y="62"/>
                    <a:pt x="590" y="63"/>
                    <a:pt x="581" y="63"/>
                  </a:cubicBezTo>
                  <a:cubicBezTo>
                    <a:pt x="482" y="63"/>
                    <a:pt x="367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2"/>
            <p:cNvSpPr/>
            <p:nvPr/>
          </p:nvSpPr>
          <p:spPr>
            <a:xfrm>
              <a:off x="5284875" y="1791425"/>
              <a:ext cx="18175" cy="8625"/>
            </a:xfrm>
            <a:custGeom>
              <a:avLst/>
              <a:gdLst/>
              <a:ahLst/>
              <a:cxnLst/>
              <a:rect l="l" t="t" r="r" b="b"/>
              <a:pathLst>
                <a:path w="727" h="345" extrusionOk="0">
                  <a:moveTo>
                    <a:pt x="596" y="0"/>
                  </a:moveTo>
                  <a:cubicBezTo>
                    <a:pt x="497" y="113"/>
                    <a:pt x="378" y="130"/>
                    <a:pt x="258" y="130"/>
                  </a:cubicBezTo>
                  <a:cubicBezTo>
                    <a:pt x="206" y="130"/>
                    <a:pt x="153" y="127"/>
                    <a:pt x="102" y="127"/>
                  </a:cubicBezTo>
                  <a:cubicBezTo>
                    <a:pt x="71" y="127"/>
                    <a:pt x="41" y="128"/>
                    <a:pt x="12" y="131"/>
                  </a:cubicBezTo>
                  <a:cubicBezTo>
                    <a:pt x="12" y="191"/>
                    <a:pt x="0" y="238"/>
                    <a:pt x="0" y="286"/>
                  </a:cubicBezTo>
                  <a:cubicBezTo>
                    <a:pt x="81" y="323"/>
                    <a:pt x="155" y="344"/>
                    <a:pt x="227" y="344"/>
                  </a:cubicBezTo>
                  <a:cubicBezTo>
                    <a:pt x="294" y="344"/>
                    <a:pt x="360" y="326"/>
                    <a:pt x="429" y="286"/>
                  </a:cubicBezTo>
                  <a:cubicBezTo>
                    <a:pt x="536" y="286"/>
                    <a:pt x="632" y="262"/>
                    <a:pt x="727" y="250"/>
                  </a:cubicBezTo>
                  <a:lnTo>
                    <a:pt x="727" y="12"/>
                  </a:lnTo>
                  <a:cubicBezTo>
                    <a:pt x="691" y="12"/>
                    <a:pt x="643" y="12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2"/>
            <p:cNvSpPr/>
            <p:nvPr/>
          </p:nvSpPr>
          <p:spPr>
            <a:xfrm>
              <a:off x="5283100" y="1812675"/>
              <a:ext cx="18475" cy="8250"/>
            </a:xfrm>
            <a:custGeom>
              <a:avLst/>
              <a:gdLst/>
              <a:ahLst/>
              <a:cxnLst/>
              <a:rect l="l" t="t" r="r" b="b"/>
              <a:pathLst>
                <a:path w="739" h="330" extrusionOk="0">
                  <a:moveTo>
                    <a:pt x="491" y="1"/>
                  </a:moveTo>
                  <a:cubicBezTo>
                    <a:pt x="380" y="1"/>
                    <a:pt x="259" y="45"/>
                    <a:pt x="147" y="45"/>
                  </a:cubicBezTo>
                  <a:cubicBezTo>
                    <a:pt x="134" y="45"/>
                    <a:pt x="120" y="45"/>
                    <a:pt x="107" y="43"/>
                  </a:cubicBezTo>
                  <a:lnTo>
                    <a:pt x="107" y="43"/>
                  </a:lnTo>
                  <a:cubicBezTo>
                    <a:pt x="0" y="329"/>
                    <a:pt x="310" y="174"/>
                    <a:pt x="369" y="293"/>
                  </a:cubicBezTo>
                  <a:cubicBezTo>
                    <a:pt x="417" y="293"/>
                    <a:pt x="464" y="281"/>
                    <a:pt x="500" y="270"/>
                  </a:cubicBezTo>
                  <a:cubicBezTo>
                    <a:pt x="583" y="222"/>
                    <a:pt x="667" y="186"/>
                    <a:pt x="738" y="150"/>
                  </a:cubicBezTo>
                  <a:cubicBezTo>
                    <a:pt x="672" y="33"/>
                    <a:pt x="585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2"/>
            <p:cNvSpPr/>
            <p:nvPr/>
          </p:nvSpPr>
          <p:spPr>
            <a:xfrm>
              <a:off x="5284875" y="1798875"/>
              <a:ext cx="11925" cy="10425"/>
            </a:xfrm>
            <a:custGeom>
              <a:avLst/>
              <a:gdLst/>
              <a:ahLst/>
              <a:cxnLst/>
              <a:rect l="l" t="t" r="r" b="b"/>
              <a:pathLst>
                <a:path w="477" h="417" extrusionOk="0">
                  <a:moveTo>
                    <a:pt x="0" y="0"/>
                  </a:moveTo>
                  <a:cubicBezTo>
                    <a:pt x="96" y="143"/>
                    <a:pt x="346" y="179"/>
                    <a:pt x="286" y="417"/>
                  </a:cubicBezTo>
                  <a:cubicBezTo>
                    <a:pt x="477" y="321"/>
                    <a:pt x="429" y="167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2"/>
            <p:cNvSpPr/>
            <p:nvPr/>
          </p:nvSpPr>
          <p:spPr>
            <a:xfrm>
              <a:off x="5277725" y="1812250"/>
              <a:ext cx="14625" cy="8075"/>
            </a:xfrm>
            <a:custGeom>
              <a:avLst/>
              <a:gdLst/>
              <a:ahLst/>
              <a:cxnLst/>
              <a:rect l="l" t="t" r="r" b="b"/>
              <a:pathLst>
                <a:path w="585" h="323" extrusionOk="0">
                  <a:moveTo>
                    <a:pt x="120" y="1"/>
                  </a:moveTo>
                  <a:cubicBezTo>
                    <a:pt x="84" y="1"/>
                    <a:pt x="36" y="1"/>
                    <a:pt x="1" y="13"/>
                  </a:cubicBezTo>
                  <a:cubicBezTo>
                    <a:pt x="60" y="120"/>
                    <a:pt x="108" y="203"/>
                    <a:pt x="167" y="298"/>
                  </a:cubicBezTo>
                  <a:cubicBezTo>
                    <a:pt x="203" y="310"/>
                    <a:pt x="227" y="322"/>
                    <a:pt x="275" y="322"/>
                  </a:cubicBezTo>
                  <a:cubicBezTo>
                    <a:pt x="370" y="310"/>
                    <a:pt x="477" y="310"/>
                    <a:pt x="584" y="298"/>
                  </a:cubicBezTo>
                  <a:cubicBezTo>
                    <a:pt x="501" y="227"/>
                    <a:pt x="406" y="132"/>
                    <a:pt x="322" y="48"/>
                  </a:cubicBezTo>
                  <a:cubicBezTo>
                    <a:pt x="263" y="48"/>
                    <a:pt x="179" y="25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2"/>
            <p:cNvSpPr/>
            <p:nvPr/>
          </p:nvSpPr>
          <p:spPr>
            <a:xfrm>
              <a:off x="5316125" y="18152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60" y="60"/>
                  </a:lnTo>
                  <a:cubicBezTo>
                    <a:pt x="48" y="48"/>
                    <a:pt x="48" y="25"/>
                    <a:pt x="36" y="13"/>
                  </a:cubicBezTo>
                  <a:cubicBezTo>
                    <a:pt x="36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2"/>
            <p:cNvSpPr/>
            <p:nvPr/>
          </p:nvSpPr>
          <p:spPr>
            <a:xfrm>
              <a:off x="5349775" y="1809350"/>
              <a:ext cx="3575" cy="3525"/>
            </a:xfrm>
            <a:custGeom>
              <a:avLst/>
              <a:gdLst/>
              <a:ahLst/>
              <a:cxnLst/>
              <a:rect l="l" t="t" r="r" b="b"/>
              <a:pathLst>
                <a:path w="143" h="141" extrusionOk="0">
                  <a:moveTo>
                    <a:pt x="77" y="1"/>
                  </a:moveTo>
                  <a:cubicBezTo>
                    <a:pt x="57" y="1"/>
                    <a:pt x="36" y="4"/>
                    <a:pt x="12" y="10"/>
                  </a:cubicBezTo>
                  <a:cubicBezTo>
                    <a:pt x="0" y="57"/>
                    <a:pt x="0" y="93"/>
                    <a:pt x="12" y="141"/>
                  </a:cubicBezTo>
                  <a:cubicBezTo>
                    <a:pt x="95" y="141"/>
                    <a:pt x="131" y="81"/>
                    <a:pt x="143" y="10"/>
                  </a:cubicBezTo>
                  <a:cubicBezTo>
                    <a:pt x="119" y="4"/>
                    <a:pt x="98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2"/>
            <p:cNvSpPr/>
            <p:nvPr/>
          </p:nvSpPr>
          <p:spPr>
            <a:xfrm>
              <a:off x="5248550" y="1888450"/>
              <a:ext cx="3900" cy="10450"/>
            </a:xfrm>
            <a:custGeom>
              <a:avLst/>
              <a:gdLst/>
              <a:ahLst/>
              <a:cxnLst/>
              <a:rect l="l" t="t" r="r" b="b"/>
              <a:pathLst>
                <a:path w="156" h="418" extrusionOk="0">
                  <a:moveTo>
                    <a:pt x="156" y="1"/>
                  </a:moveTo>
                  <a:cubicBezTo>
                    <a:pt x="13" y="132"/>
                    <a:pt x="1" y="287"/>
                    <a:pt x="156" y="418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2"/>
            <p:cNvSpPr/>
            <p:nvPr/>
          </p:nvSpPr>
          <p:spPr>
            <a:xfrm>
              <a:off x="5268800" y="1853025"/>
              <a:ext cx="2400" cy="3025"/>
            </a:xfrm>
            <a:custGeom>
              <a:avLst/>
              <a:gdLst/>
              <a:ahLst/>
              <a:cxnLst/>
              <a:rect l="l" t="t" r="r" b="b"/>
              <a:pathLst>
                <a:path w="96" h="121" extrusionOk="0">
                  <a:moveTo>
                    <a:pt x="96" y="1"/>
                  </a:moveTo>
                  <a:lnTo>
                    <a:pt x="1" y="49"/>
                  </a:lnTo>
                  <a:lnTo>
                    <a:pt x="84" y="120"/>
                  </a:lnTo>
                  <a:lnTo>
                    <a:pt x="96" y="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2"/>
            <p:cNvSpPr/>
            <p:nvPr/>
          </p:nvSpPr>
          <p:spPr>
            <a:xfrm>
              <a:off x="5241725" y="1949775"/>
              <a:ext cx="7150" cy="24725"/>
            </a:xfrm>
            <a:custGeom>
              <a:avLst/>
              <a:gdLst/>
              <a:ahLst/>
              <a:cxnLst/>
              <a:rect l="l" t="t" r="r" b="b"/>
              <a:pathLst>
                <a:path w="286" h="989" extrusionOk="0">
                  <a:moveTo>
                    <a:pt x="167" y="0"/>
                  </a:moveTo>
                  <a:cubicBezTo>
                    <a:pt x="95" y="84"/>
                    <a:pt x="119" y="215"/>
                    <a:pt x="36" y="286"/>
                  </a:cubicBezTo>
                  <a:cubicBezTo>
                    <a:pt x="12" y="334"/>
                    <a:pt x="0" y="381"/>
                    <a:pt x="12" y="417"/>
                  </a:cubicBezTo>
                  <a:cubicBezTo>
                    <a:pt x="36" y="465"/>
                    <a:pt x="36" y="524"/>
                    <a:pt x="12" y="572"/>
                  </a:cubicBezTo>
                  <a:cubicBezTo>
                    <a:pt x="0" y="620"/>
                    <a:pt x="0" y="655"/>
                    <a:pt x="12" y="703"/>
                  </a:cubicBezTo>
                  <a:cubicBezTo>
                    <a:pt x="107" y="798"/>
                    <a:pt x="191" y="893"/>
                    <a:pt x="286" y="989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2"/>
            <p:cNvSpPr/>
            <p:nvPr/>
          </p:nvSpPr>
          <p:spPr>
            <a:xfrm>
              <a:off x="5245875" y="2009300"/>
              <a:ext cx="3300" cy="8375"/>
            </a:xfrm>
            <a:custGeom>
              <a:avLst/>
              <a:gdLst/>
              <a:ahLst/>
              <a:cxnLst/>
              <a:rect l="l" t="t" r="r" b="b"/>
              <a:pathLst>
                <a:path w="132" h="335" extrusionOk="0">
                  <a:moveTo>
                    <a:pt x="25" y="1"/>
                  </a:moveTo>
                  <a:lnTo>
                    <a:pt x="25" y="1"/>
                  </a:lnTo>
                  <a:cubicBezTo>
                    <a:pt x="1" y="132"/>
                    <a:pt x="13" y="239"/>
                    <a:pt x="120" y="334"/>
                  </a:cubicBezTo>
                  <a:cubicBezTo>
                    <a:pt x="132" y="215"/>
                    <a:pt x="108" y="96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2"/>
            <p:cNvSpPr/>
            <p:nvPr/>
          </p:nvSpPr>
          <p:spPr>
            <a:xfrm>
              <a:off x="5245300" y="1926550"/>
              <a:ext cx="4775" cy="6100"/>
            </a:xfrm>
            <a:custGeom>
              <a:avLst/>
              <a:gdLst/>
              <a:ahLst/>
              <a:cxnLst/>
              <a:rect l="l" t="t" r="r" b="b"/>
              <a:pathLst>
                <a:path w="191" h="244" extrusionOk="0">
                  <a:moveTo>
                    <a:pt x="70" y="0"/>
                  </a:moveTo>
                  <a:cubicBezTo>
                    <a:pt x="0" y="0"/>
                    <a:pt x="41" y="138"/>
                    <a:pt x="24" y="191"/>
                  </a:cubicBezTo>
                  <a:cubicBezTo>
                    <a:pt x="24" y="203"/>
                    <a:pt x="36" y="239"/>
                    <a:pt x="71" y="239"/>
                  </a:cubicBezTo>
                  <a:cubicBezTo>
                    <a:pt x="77" y="242"/>
                    <a:pt x="83" y="243"/>
                    <a:pt x="90" y="243"/>
                  </a:cubicBezTo>
                  <a:cubicBezTo>
                    <a:pt x="111" y="243"/>
                    <a:pt x="137" y="228"/>
                    <a:pt x="155" y="191"/>
                  </a:cubicBezTo>
                  <a:cubicBezTo>
                    <a:pt x="167" y="144"/>
                    <a:pt x="190" y="96"/>
                    <a:pt x="190" y="60"/>
                  </a:cubicBezTo>
                  <a:cubicBezTo>
                    <a:pt x="132" y="17"/>
                    <a:pt x="94" y="0"/>
                    <a:pt x="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2"/>
            <p:cNvSpPr/>
            <p:nvPr/>
          </p:nvSpPr>
          <p:spPr>
            <a:xfrm>
              <a:off x="5245875" y="1931325"/>
              <a:ext cx="3300" cy="4600"/>
            </a:xfrm>
            <a:custGeom>
              <a:avLst/>
              <a:gdLst/>
              <a:ahLst/>
              <a:cxnLst/>
              <a:rect l="l" t="t" r="r" b="b"/>
              <a:pathLst>
                <a:path w="132" h="184" extrusionOk="0">
                  <a:moveTo>
                    <a:pt x="1" y="0"/>
                  </a:moveTo>
                  <a:lnTo>
                    <a:pt x="1" y="143"/>
                  </a:lnTo>
                  <a:cubicBezTo>
                    <a:pt x="1" y="155"/>
                    <a:pt x="13" y="155"/>
                    <a:pt x="48" y="179"/>
                  </a:cubicBezTo>
                  <a:cubicBezTo>
                    <a:pt x="54" y="182"/>
                    <a:pt x="61" y="183"/>
                    <a:pt x="68" y="183"/>
                  </a:cubicBezTo>
                  <a:cubicBezTo>
                    <a:pt x="89" y="183"/>
                    <a:pt x="114" y="170"/>
                    <a:pt x="132" y="143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2"/>
            <p:cNvSpPr/>
            <p:nvPr/>
          </p:nvSpPr>
          <p:spPr>
            <a:xfrm>
              <a:off x="5245875" y="1934900"/>
              <a:ext cx="3600" cy="3000"/>
            </a:xfrm>
            <a:custGeom>
              <a:avLst/>
              <a:gdLst/>
              <a:ahLst/>
              <a:cxnLst/>
              <a:rect l="l" t="t" r="r" b="b"/>
              <a:pathLst>
                <a:path w="144" h="120" extrusionOk="0">
                  <a:moveTo>
                    <a:pt x="1" y="0"/>
                  </a:moveTo>
                  <a:cubicBezTo>
                    <a:pt x="48" y="48"/>
                    <a:pt x="84" y="95"/>
                    <a:pt x="132" y="119"/>
                  </a:cubicBezTo>
                  <a:lnTo>
                    <a:pt x="144" y="6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2"/>
            <p:cNvSpPr/>
            <p:nvPr/>
          </p:nvSpPr>
          <p:spPr>
            <a:xfrm>
              <a:off x="5247075" y="1942025"/>
              <a:ext cx="2400" cy="3600"/>
            </a:xfrm>
            <a:custGeom>
              <a:avLst/>
              <a:gdLst/>
              <a:ahLst/>
              <a:cxnLst/>
              <a:rect l="l" t="t" r="r" b="b"/>
              <a:pathLst>
                <a:path w="96" h="144" extrusionOk="0">
                  <a:moveTo>
                    <a:pt x="84" y="1"/>
                  </a:moveTo>
                  <a:cubicBezTo>
                    <a:pt x="0" y="60"/>
                    <a:pt x="0" y="108"/>
                    <a:pt x="84" y="144"/>
                  </a:cubicBezTo>
                  <a:lnTo>
                    <a:pt x="96" y="7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2"/>
            <p:cNvSpPr/>
            <p:nvPr/>
          </p:nvSpPr>
          <p:spPr>
            <a:xfrm>
              <a:off x="5245875" y="2003050"/>
              <a:ext cx="2700" cy="4500"/>
            </a:xfrm>
            <a:custGeom>
              <a:avLst/>
              <a:gdLst/>
              <a:ahLst/>
              <a:cxnLst/>
              <a:rect l="l" t="t" r="r" b="b"/>
              <a:pathLst>
                <a:path w="108" h="180" extrusionOk="0">
                  <a:moveTo>
                    <a:pt x="1" y="1"/>
                  </a:moveTo>
                  <a:cubicBezTo>
                    <a:pt x="1" y="60"/>
                    <a:pt x="13" y="120"/>
                    <a:pt x="13" y="179"/>
                  </a:cubicBezTo>
                  <a:cubicBezTo>
                    <a:pt x="72" y="120"/>
                    <a:pt x="108" y="4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2"/>
            <p:cNvSpPr/>
            <p:nvPr/>
          </p:nvSpPr>
          <p:spPr>
            <a:xfrm>
              <a:off x="5859350" y="1780750"/>
              <a:ext cx="14325" cy="3550"/>
            </a:xfrm>
            <a:custGeom>
              <a:avLst/>
              <a:gdLst/>
              <a:ahLst/>
              <a:cxnLst/>
              <a:rect l="l" t="t" r="r" b="b"/>
              <a:pathLst>
                <a:path w="573" h="142" extrusionOk="0">
                  <a:moveTo>
                    <a:pt x="286" y="0"/>
                  </a:moveTo>
                  <a:cubicBezTo>
                    <a:pt x="191" y="0"/>
                    <a:pt x="94" y="42"/>
                    <a:pt x="1" y="118"/>
                  </a:cubicBezTo>
                  <a:cubicBezTo>
                    <a:pt x="179" y="118"/>
                    <a:pt x="370" y="130"/>
                    <a:pt x="572" y="142"/>
                  </a:cubicBezTo>
                  <a:cubicBezTo>
                    <a:pt x="481" y="45"/>
                    <a:pt x="384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2"/>
            <p:cNvSpPr/>
            <p:nvPr/>
          </p:nvSpPr>
          <p:spPr>
            <a:xfrm>
              <a:off x="5876925" y="1791950"/>
              <a:ext cx="7450" cy="3250"/>
            </a:xfrm>
            <a:custGeom>
              <a:avLst/>
              <a:gdLst/>
              <a:ahLst/>
              <a:cxnLst/>
              <a:rect l="l" t="t" r="r" b="b"/>
              <a:pathLst>
                <a:path w="298" h="130" extrusionOk="0">
                  <a:moveTo>
                    <a:pt x="254" y="1"/>
                  </a:moveTo>
                  <a:cubicBezTo>
                    <a:pt x="153" y="1"/>
                    <a:pt x="63" y="39"/>
                    <a:pt x="0" y="122"/>
                  </a:cubicBezTo>
                  <a:cubicBezTo>
                    <a:pt x="23" y="127"/>
                    <a:pt x="46" y="129"/>
                    <a:pt x="69" y="129"/>
                  </a:cubicBezTo>
                  <a:cubicBezTo>
                    <a:pt x="160" y="129"/>
                    <a:pt x="240" y="89"/>
                    <a:pt x="298" y="3"/>
                  </a:cubicBezTo>
                  <a:cubicBezTo>
                    <a:pt x="283" y="2"/>
                    <a:pt x="269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2"/>
            <p:cNvSpPr/>
            <p:nvPr/>
          </p:nvSpPr>
          <p:spPr>
            <a:xfrm>
              <a:off x="5959375" y="1791425"/>
              <a:ext cx="3875" cy="2175"/>
            </a:xfrm>
            <a:custGeom>
              <a:avLst/>
              <a:gdLst/>
              <a:ahLst/>
              <a:cxnLst/>
              <a:rect l="l" t="t" r="r" b="b"/>
              <a:pathLst>
                <a:path w="155" h="87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57"/>
                    <a:pt x="50" y="87"/>
                    <a:pt x="77" y="87"/>
                  </a:cubicBezTo>
                  <a:cubicBezTo>
                    <a:pt x="101" y="87"/>
                    <a:pt x="127" y="63"/>
                    <a:pt x="155" y="12"/>
                  </a:cubicBezTo>
                  <a:cubicBezTo>
                    <a:pt x="107" y="12"/>
                    <a:pt x="60" y="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2"/>
            <p:cNvSpPr/>
            <p:nvPr/>
          </p:nvSpPr>
          <p:spPr>
            <a:xfrm>
              <a:off x="5956100" y="1790225"/>
              <a:ext cx="3300" cy="1225"/>
            </a:xfrm>
            <a:custGeom>
              <a:avLst/>
              <a:gdLst/>
              <a:ahLst/>
              <a:cxnLst/>
              <a:rect l="l" t="t" r="r" b="b"/>
              <a:pathLst>
                <a:path w="132" h="49" extrusionOk="0">
                  <a:moveTo>
                    <a:pt x="107" y="1"/>
                  </a:moveTo>
                  <a:cubicBezTo>
                    <a:pt x="72" y="1"/>
                    <a:pt x="36" y="13"/>
                    <a:pt x="0" y="36"/>
                  </a:cubicBezTo>
                  <a:cubicBezTo>
                    <a:pt x="48" y="36"/>
                    <a:pt x="95" y="48"/>
                    <a:pt x="131" y="48"/>
                  </a:cubicBezTo>
                  <a:cubicBezTo>
                    <a:pt x="119" y="36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2"/>
            <p:cNvSpPr/>
            <p:nvPr/>
          </p:nvSpPr>
          <p:spPr>
            <a:xfrm>
              <a:off x="5935025" y="2597175"/>
              <a:ext cx="2050" cy="2800"/>
            </a:xfrm>
            <a:custGeom>
              <a:avLst/>
              <a:gdLst/>
              <a:ahLst/>
              <a:cxnLst/>
              <a:rect l="l" t="t" r="r" b="b"/>
              <a:pathLst>
                <a:path w="82" h="112" extrusionOk="0">
                  <a:moveTo>
                    <a:pt x="57" y="1"/>
                  </a:moveTo>
                  <a:cubicBezTo>
                    <a:pt x="45" y="24"/>
                    <a:pt x="10" y="36"/>
                    <a:pt x="10" y="48"/>
                  </a:cubicBezTo>
                  <a:cubicBezTo>
                    <a:pt x="0" y="94"/>
                    <a:pt x="13" y="112"/>
                    <a:pt x="41" y="112"/>
                  </a:cubicBezTo>
                  <a:cubicBezTo>
                    <a:pt x="49" y="112"/>
                    <a:pt x="58" y="110"/>
                    <a:pt x="69" y="108"/>
                  </a:cubicBezTo>
                  <a:cubicBezTo>
                    <a:pt x="69" y="96"/>
                    <a:pt x="81" y="60"/>
                    <a:pt x="81" y="48"/>
                  </a:cubicBezTo>
                  <a:cubicBezTo>
                    <a:pt x="69" y="24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2"/>
            <p:cNvSpPr/>
            <p:nvPr/>
          </p:nvSpPr>
          <p:spPr>
            <a:xfrm>
              <a:off x="5324475" y="2580500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1"/>
                  </a:moveTo>
                  <a:cubicBezTo>
                    <a:pt x="14" y="43"/>
                    <a:pt x="32" y="60"/>
                    <a:pt x="45" y="60"/>
                  </a:cubicBezTo>
                  <a:cubicBezTo>
                    <a:pt x="53" y="60"/>
                    <a:pt x="60" y="51"/>
                    <a:pt x="60" y="36"/>
                  </a:cubicBezTo>
                  <a:cubicBezTo>
                    <a:pt x="60" y="36"/>
                    <a:pt x="12" y="1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2"/>
            <p:cNvSpPr/>
            <p:nvPr/>
          </p:nvSpPr>
          <p:spPr>
            <a:xfrm>
              <a:off x="5461975" y="2580800"/>
              <a:ext cx="2400" cy="3000"/>
            </a:xfrm>
            <a:custGeom>
              <a:avLst/>
              <a:gdLst/>
              <a:ahLst/>
              <a:cxnLst/>
              <a:rect l="l" t="t" r="r" b="b"/>
              <a:pathLst>
                <a:path w="96" h="120" extrusionOk="0">
                  <a:moveTo>
                    <a:pt x="96" y="1"/>
                  </a:moveTo>
                  <a:cubicBezTo>
                    <a:pt x="13" y="36"/>
                    <a:pt x="1" y="84"/>
                    <a:pt x="72" y="120"/>
                  </a:cubicBezTo>
                  <a:lnTo>
                    <a:pt x="96" y="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2"/>
            <p:cNvSpPr/>
            <p:nvPr/>
          </p:nvSpPr>
          <p:spPr>
            <a:xfrm>
              <a:off x="5476875" y="2580500"/>
              <a:ext cx="12800" cy="3350"/>
            </a:xfrm>
            <a:custGeom>
              <a:avLst/>
              <a:gdLst/>
              <a:ahLst/>
              <a:cxnLst/>
              <a:rect l="l" t="t" r="r" b="b"/>
              <a:pathLst>
                <a:path w="512" h="134" extrusionOk="0">
                  <a:moveTo>
                    <a:pt x="512" y="1"/>
                  </a:moveTo>
                  <a:lnTo>
                    <a:pt x="512" y="1"/>
                  </a:lnTo>
                  <a:cubicBezTo>
                    <a:pt x="357" y="13"/>
                    <a:pt x="214" y="36"/>
                    <a:pt x="0" y="48"/>
                  </a:cubicBezTo>
                  <a:cubicBezTo>
                    <a:pt x="104" y="106"/>
                    <a:pt x="193" y="133"/>
                    <a:pt x="269" y="133"/>
                  </a:cubicBezTo>
                  <a:cubicBezTo>
                    <a:pt x="367" y="133"/>
                    <a:pt x="445" y="88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2"/>
            <p:cNvSpPr/>
            <p:nvPr/>
          </p:nvSpPr>
          <p:spPr>
            <a:xfrm>
              <a:off x="5385775" y="2581875"/>
              <a:ext cx="6275" cy="6100"/>
            </a:xfrm>
            <a:custGeom>
              <a:avLst/>
              <a:gdLst/>
              <a:ahLst/>
              <a:cxnLst/>
              <a:rect l="l" t="t" r="r" b="b"/>
              <a:pathLst>
                <a:path w="251" h="244" extrusionOk="0">
                  <a:moveTo>
                    <a:pt x="142" y="1"/>
                  </a:moveTo>
                  <a:cubicBezTo>
                    <a:pt x="112" y="1"/>
                    <a:pt x="69" y="14"/>
                    <a:pt x="60" y="41"/>
                  </a:cubicBezTo>
                  <a:cubicBezTo>
                    <a:pt x="1" y="136"/>
                    <a:pt x="60" y="196"/>
                    <a:pt x="144" y="243"/>
                  </a:cubicBezTo>
                  <a:cubicBezTo>
                    <a:pt x="167" y="172"/>
                    <a:pt x="251" y="77"/>
                    <a:pt x="167" y="5"/>
                  </a:cubicBezTo>
                  <a:cubicBezTo>
                    <a:pt x="161" y="2"/>
                    <a:pt x="153" y="1"/>
                    <a:pt x="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2"/>
            <p:cNvSpPr/>
            <p:nvPr/>
          </p:nvSpPr>
          <p:spPr>
            <a:xfrm>
              <a:off x="5841200" y="2360650"/>
              <a:ext cx="11025" cy="8300"/>
            </a:xfrm>
            <a:custGeom>
              <a:avLst/>
              <a:gdLst/>
              <a:ahLst/>
              <a:cxnLst/>
              <a:rect l="l" t="t" r="r" b="b"/>
              <a:pathLst>
                <a:path w="441" h="332" extrusionOk="0">
                  <a:moveTo>
                    <a:pt x="292" y="0"/>
                  </a:moveTo>
                  <a:cubicBezTo>
                    <a:pt x="212" y="0"/>
                    <a:pt x="115" y="57"/>
                    <a:pt x="26" y="57"/>
                  </a:cubicBezTo>
                  <a:cubicBezTo>
                    <a:pt x="18" y="57"/>
                    <a:pt x="9" y="57"/>
                    <a:pt x="0" y="56"/>
                  </a:cubicBezTo>
                  <a:lnTo>
                    <a:pt x="0" y="56"/>
                  </a:lnTo>
                  <a:cubicBezTo>
                    <a:pt x="40" y="246"/>
                    <a:pt x="105" y="332"/>
                    <a:pt x="191" y="332"/>
                  </a:cubicBezTo>
                  <a:cubicBezTo>
                    <a:pt x="261" y="332"/>
                    <a:pt x="345" y="276"/>
                    <a:pt x="441" y="175"/>
                  </a:cubicBezTo>
                  <a:cubicBezTo>
                    <a:pt x="410" y="38"/>
                    <a:pt x="356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2"/>
            <p:cNvSpPr/>
            <p:nvPr/>
          </p:nvSpPr>
          <p:spPr>
            <a:xfrm>
              <a:off x="5855175" y="2364700"/>
              <a:ext cx="3900" cy="2600"/>
            </a:xfrm>
            <a:custGeom>
              <a:avLst/>
              <a:gdLst/>
              <a:ahLst/>
              <a:cxnLst/>
              <a:rect l="l" t="t" r="r" b="b"/>
              <a:pathLst>
                <a:path w="156" h="104" extrusionOk="0">
                  <a:moveTo>
                    <a:pt x="83" y="1"/>
                  </a:moveTo>
                  <a:cubicBezTo>
                    <a:pt x="57" y="1"/>
                    <a:pt x="31" y="13"/>
                    <a:pt x="1" y="36"/>
                  </a:cubicBezTo>
                  <a:cubicBezTo>
                    <a:pt x="25" y="80"/>
                    <a:pt x="50" y="104"/>
                    <a:pt x="76" y="104"/>
                  </a:cubicBezTo>
                  <a:cubicBezTo>
                    <a:pt x="101" y="104"/>
                    <a:pt x="127" y="83"/>
                    <a:pt x="156" y="36"/>
                  </a:cubicBezTo>
                  <a:cubicBezTo>
                    <a:pt x="132" y="13"/>
                    <a:pt x="108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2"/>
            <p:cNvSpPr/>
            <p:nvPr/>
          </p:nvSpPr>
          <p:spPr>
            <a:xfrm>
              <a:off x="5855175" y="2363600"/>
              <a:ext cx="3900" cy="2025"/>
            </a:xfrm>
            <a:custGeom>
              <a:avLst/>
              <a:gdLst/>
              <a:ahLst/>
              <a:cxnLst/>
              <a:rect l="l" t="t" r="r" b="b"/>
              <a:pathLst>
                <a:path w="156" h="81" extrusionOk="0">
                  <a:moveTo>
                    <a:pt x="83" y="0"/>
                  </a:moveTo>
                  <a:cubicBezTo>
                    <a:pt x="57" y="0"/>
                    <a:pt x="31" y="27"/>
                    <a:pt x="1" y="80"/>
                  </a:cubicBezTo>
                  <a:lnTo>
                    <a:pt x="156" y="80"/>
                  </a:lnTo>
                  <a:cubicBezTo>
                    <a:pt x="132" y="27"/>
                    <a:pt x="108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2"/>
            <p:cNvSpPr/>
            <p:nvPr/>
          </p:nvSpPr>
          <p:spPr>
            <a:xfrm>
              <a:off x="5835825" y="3756900"/>
              <a:ext cx="23250" cy="3700"/>
            </a:xfrm>
            <a:custGeom>
              <a:avLst/>
              <a:gdLst/>
              <a:ahLst/>
              <a:cxnLst/>
              <a:rect l="l" t="t" r="r" b="b"/>
              <a:pathLst>
                <a:path w="930" h="148" extrusionOk="0">
                  <a:moveTo>
                    <a:pt x="495" y="1"/>
                  </a:moveTo>
                  <a:cubicBezTo>
                    <a:pt x="354" y="1"/>
                    <a:pt x="211" y="25"/>
                    <a:pt x="76" y="25"/>
                  </a:cubicBezTo>
                  <a:cubicBezTo>
                    <a:pt x="50" y="25"/>
                    <a:pt x="26" y="24"/>
                    <a:pt x="1" y="22"/>
                  </a:cubicBezTo>
                  <a:lnTo>
                    <a:pt x="1" y="22"/>
                  </a:lnTo>
                  <a:cubicBezTo>
                    <a:pt x="216" y="125"/>
                    <a:pt x="444" y="148"/>
                    <a:pt x="670" y="148"/>
                  </a:cubicBezTo>
                  <a:cubicBezTo>
                    <a:pt x="757" y="148"/>
                    <a:pt x="844" y="144"/>
                    <a:pt x="930" y="141"/>
                  </a:cubicBezTo>
                  <a:cubicBezTo>
                    <a:pt x="794" y="28"/>
                    <a:pt x="645" y="1"/>
                    <a:pt x="4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2"/>
            <p:cNvSpPr/>
            <p:nvPr/>
          </p:nvSpPr>
          <p:spPr>
            <a:xfrm>
              <a:off x="5803100" y="3753375"/>
              <a:ext cx="19950" cy="3225"/>
            </a:xfrm>
            <a:custGeom>
              <a:avLst/>
              <a:gdLst/>
              <a:ahLst/>
              <a:cxnLst/>
              <a:rect l="l" t="t" r="r" b="b"/>
              <a:pathLst>
                <a:path w="798" h="129" extrusionOk="0">
                  <a:moveTo>
                    <a:pt x="425" y="1"/>
                  </a:moveTo>
                  <a:cubicBezTo>
                    <a:pt x="323" y="1"/>
                    <a:pt x="217" y="15"/>
                    <a:pt x="112" y="15"/>
                  </a:cubicBezTo>
                  <a:cubicBezTo>
                    <a:pt x="75" y="15"/>
                    <a:pt x="37" y="13"/>
                    <a:pt x="0" y="8"/>
                  </a:cubicBezTo>
                  <a:lnTo>
                    <a:pt x="0" y="8"/>
                  </a:lnTo>
                  <a:cubicBezTo>
                    <a:pt x="150" y="113"/>
                    <a:pt x="318" y="128"/>
                    <a:pt x="490" y="128"/>
                  </a:cubicBezTo>
                  <a:cubicBezTo>
                    <a:pt x="563" y="128"/>
                    <a:pt x="636" y="126"/>
                    <a:pt x="709" y="126"/>
                  </a:cubicBezTo>
                  <a:cubicBezTo>
                    <a:pt x="739" y="126"/>
                    <a:pt x="769" y="126"/>
                    <a:pt x="798" y="127"/>
                  </a:cubicBezTo>
                  <a:cubicBezTo>
                    <a:pt x="683" y="24"/>
                    <a:pt x="556" y="1"/>
                    <a:pt x="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2"/>
            <p:cNvSpPr/>
            <p:nvPr/>
          </p:nvSpPr>
          <p:spPr>
            <a:xfrm>
              <a:off x="5771550" y="3749850"/>
              <a:ext cx="15800" cy="3150"/>
            </a:xfrm>
            <a:custGeom>
              <a:avLst/>
              <a:gdLst/>
              <a:ahLst/>
              <a:cxnLst/>
              <a:rect l="l" t="t" r="r" b="b"/>
              <a:pathLst>
                <a:path w="632" h="126" extrusionOk="0">
                  <a:moveTo>
                    <a:pt x="299" y="0"/>
                  </a:moveTo>
                  <a:cubicBezTo>
                    <a:pt x="200" y="0"/>
                    <a:pt x="100" y="18"/>
                    <a:pt x="0" y="18"/>
                  </a:cubicBezTo>
                  <a:cubicBezTo>
                    <a:pt x="191" y="125"/>
                    <a:pt x="417" y="125"/>
                    <a:pt x="631" y="125"/>
                  </a:cubicBezTo>
                  <a:cubicBezTo>
                    <a:pt x="523" y="24"/>
                    <a:pt x="412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2"/>
            <p:cNvSpPr/>
            <p:nvPr/>
          </p:nvSpPr>
          <p:spPr>
            <a:xfrm>
              <a:off x="5762325" y="3746125"/>
              <a:ext cx="7150" cy="3900"/>
            </a:xfrm>
            <a:custGeom>
              <a:avLst/>
              <a:gdLst/>
              <a:ahLst/>
              <a:cxnLst/>
              <a:rect l="l" t="t" r="r" b="b"/>
              <a:pathLst>
                <a:path w="286" h="156" extrusionOk="0">
                  <a:moveTo>
                    <a:pt x="286" y="1"/>
                  </a:moveTo>
                  <a:cubicBezTo>
                    <a:pt x="179" y="1"/>
                    <a:pt x="72" y="12"/>
                    <a:pt x="0" y="120"/>
                  </a:cubicBezTo>
                  <a:cubicBezTo>
                    <a:pt x="83" y="143"/>
                    <a:pt x="191" y="143"/>
                    <a:pt x="286" y="155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2"/>
            <p:cNvSpPr/>
            <p:nvPr/>
          </p:nvSpPr>
          <p:spPr>
            <a:xfrm>
              <a:off x="5610800" y="3734225"/>
              <a:ext cx="42600" cy="17625"/>
            </a:xfrm>
            <a:custGeom>
              <a:avLst/>
              <a:gdLst/>
              <a:ahLst/>
              <a:cxnLst/>
              <a:rect l="l" t="t" r="r" b="b"/>
              <a:pathLst>
                <a:path w="1704" h="705" extrusionOk="0">
                  <a:moveTo>
                    <a:pt x="1120" y="0"/>
                  </a:moveTo>
                  <a:cubicBezTo>
                    <a:pt x="1072" y="0"/>
                    <a:pt x="1049" y="24"/>
                    <a:pt x="1025" y="60"/>
                  </a:cubicBezTo>
                  <a:cubicBezTo>
                    <a:pt x="1068" y="199"/>
                    <a:pt x="1120" y="339"/>
                    <a:pt x="956" y="339"/>
                  </a:cubicBezTo>
                  <a:cubicBezTo>
                    <a:pt x="938" y="339"/>
                    <a:pt x="917" y="337"/>
                    <a:pt x="894" y="334"/>
                  </a:cubicBezTo>
                  <a:cubicBezTo>
                    <a:pt x="800" y="315"/>
                    <a:pt x="707" y="308"/>
                    <a:pt x="613" y="308"/>
                  </a:cubicBezTo>
                  <a:cubicBezTo>
                    <a:pt x="409" y="308"/>
                    <a:pt x="205" y="341"/>
                    <a:pt x="1" y="357"/>
                  </a:cubicBezTo>
                  <a:cubicBezTo>
                    <a:pt x="178" y="634"/>
                    <a:pt x="398" y="704"/>
                    <a:pt x="635" y="704"/>
                  </a:cubicBezTo>
                  <a:cubicBezTo>
                    <a:pt x="876" y="704"/>
                    <a:pt x="1135" y="631"/>
                    <a:pt x="1382" y="631"/>
                  </a:cubicBezTo>
                  <a:cubicBezTo>
                    <a:pt x="1703" y="619"/>
                    <a:pt x="1537" y="298"/>
                    <a:pt x="1668" y="179"/>
                  </a:cubicBezTo>
                  <a:cubicBezTo>
                    <a:pt x="1656" y="119"/>
                    <a:pt x="1620" y="84"/>
                    <a:pt x="1561" y="84"/>
                  </a:cubicBezTo>
                  <a:cubicBezTo>
                    <a:pt x="1430" y="60"/>
                    <a:pt x="1311" y="48"/>
                    <a:pt x="1180" y="36"/>
                  </a:cubicBezTo>
                  <a:cubicBezTo>
                    <a:pt x="1180" y="24"/>
                    <a:pt x="1168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2"/>
            <p:cNvSpPr/>
            <p:nvPr/>
          </p:nvSpPr>
          <p:spPr>
            <a:xfrm>
              <a:off x="5602775" y="3728450"/>
              <a:ext cx="15800" cy="3625"/>
            </a:xfrm>
            <a:custGeom>
              <a:avLst/>
              <a:gdLst/>
              <a:ahLst/>
              <a:cxnLst/>
              <a:rect l="l" t="t" r="r" b="b"/>
              <a:pathLst>
                <a:path w="632" h="145" extrusionOk="0">
                  <a:moveTo>
                    <a:pt x="315" y="1"/>
                  </a:moveTo>
                  <a:cubicBezTo>
                    <a:pt x="220" y="1"/>
                    <a:pt x="124" y="18"/>
                    <a:pt x="35" y="18"/>
                  </a:cubicBezTo>
                  <a:cubicBezTo>
                    <a:pt x="23" y="18"/>
                    <a:pt x="12" y="18"/>
                    <a:pt x="0" y="17"/>
                  </a:cubicBezTo>
                  <a:lnTo>
                    <a:pt x="0" y="17"/>
                  </a:lnTo>
                  <a:cubicBezTo>
                    <a:pt x="130" y="122"/>
                    <a:pt x="276" y="145"/>
                    <a:pt x="423" y="145"/>
                  </a:cubicBezTo>
                  <a:cubicBezTo>
                    <a:pt x="493" y="145"/>
                    <a:pt x="563" y="140"/>
                    <a:pt x="631" y="136"/>
                  </a:cubicBezTo>
                  <a:cubicBezTo>
                    <a:pt x="539" y="26"/>
                    <a:pt x="428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2"/>
            <p:cNvSpPr/>
            <p:nvPr/>
          </p:nvSpPr>
          <p:spPr>
            <a:xfrm>
              <a:off x="5649800" y="3735700"/>
              <a:ext cx="11925" cy="4900"/>
            </a:xfrm>
            <a:custGeom>
              <a:avLst/>
              <a:gdLst/>
              <a:ahLst/>
              <a:cxnLst/>
              <a:rect l="l" t="t" r="r" b="b"/>
              <a:pathLst>
                <a:path w="477" h="196" extrusionOk="0">
                  <a:moveTo>
                    <a:pt x="188" y="1"/>
                  </a:moveTo>
                  <a:cubicBezTo>
                    <a:pt x="126" y="1"/>
                    <a:pt x="62" y="8"/>
                    <a:pt x="1" y="13"/>
                  </a:cubicBezTo>
                  <a:cubicBezTo>
                    <a:pt x="36" y="48"/>
                    <a:pt x="60" y="84"/>
                    <a:pt x="84" y="120"/>
                  </a:cubicBezTo>
                  <a:cubicBezTo>
                    <a:pt x="84" y="144"/>
                    <a:pt x="84" y="156"/>
                    <a:pt x="108" y="179"/>
                  </a:cubicBezTo>
                  <a:cubicBezTo>
                    <a:pt x="122" y="189"/>
                    <a:pt x="135" y="195"/>
                    <a:pt x="148" y="195"/>
                  </a:cubicBezTo>
                  <a:cubicBezTo>
                    <a:pt x="165" y="195"/>
                    <a:pt x="182" y="184"/>
                    <a:pt x="203" y="156"/>
                  </a:cubicBezTo>
                  <a:cubicBezTo>
                    <a:pt x="286" y="144"/>
                    <a:pt x="393" y="144"/>
                    <a:pt x="477" y="120"/>
                  </a:cubicBezTo>
                  <a:cubicBezTo>
                    <a:pt x="395" y="23"/>
                    <a:pt x="293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2"/>
            <p:cNvSpPr/>
            <p:nvPr/>
          </p:nvSpPr>
          <p:spPr>
            <a:xfrm>
              <a:off x="5627475" y="3732150"/>
              <a:ext cx="12825" cy="3575"/>
            </a:xfrm>
            <a:custGeom>
              <a:avLst/>
              <a:gdLst/>
              <a:ahLst/>
              <a:cxnLst/>
              <a:rect l="l" t="t" r="r" b="b"/>
              <a:pathLst>
                <a:path w="513" h="143" extrusionOk="0">
                  <a:moveTo>
                    <a:pt x="227" y="1"/>
                  </a:moveTo>
                  <a:cubicBezTo>
                    <a:pt x="150" y="1"/>
                    <a:pt x="73" y="12"/>
                    <a:pt x="1" y="12"/>
                  </a:cubicBezTo>
                  <a:cubicBezTo>
                    <a:pt x="143" y="59"/>
                    <a:pt x="263" y="107"/>
                    <a:pt x="382" y="143"/>
                  </a:cubicBezTo>
                  <a:lnTo>
                    <a:pt x="513" y="107"/>
                  </a:lnTo>
                  <a:cubicBezTo>
                    <a:pt x="425" y="20"/>
                    <a:pt x="326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2"/>
            <p:cNvSpPr/>
            <p:nvPr/>
          </p:nvSpPr>
          <p:spPr>
            <a:xfrm>
              <a:off x="5405425" y="3706850"/>
              <a:ext cx="16100" cy="3675"/>
            </a:xfrm>
            <a:custGeom>
              <a:avLst/>
              <a:gdLst/>
              <a:ahLst/>
              <a:cxnLst/>
              <a:rect l="l" t="t" r="r" b="b"/>
              <a:pathLst>
                <a:path w="644" h="147" extrusionOk="0">
                  <a:moveTo>
                    <a:pt x="304" y="1"/>
                  </a:moveTo>
                  <a:cubicBezTo>
                    <a:pt x="205" y="1"/>
                    <a:pt x="103" y="18"/>
                    <a:pt x="1" y="24"/>
                  </a:cubicBezTo>
                  <a:cubicBezTo>
                    <a:pt x="147" y="110"/>
                    <a:pt x="299" y="146"/>
                    <a:pt x="458" y="146"/>
                  </a:cubicBezTo>
                  <a:cubicBezTo>
                    <a:pt x="519" y="146"/>
                    <a:pt x="581" y="141"/>
                    <a:pt x="643" y="131"/>
                  </a:cubicBezTo>
                  <a:cubicBezTo>
                    <a:pt x="539" y="27"/>
                    <a:pt x="424" y="1"/>
                    <a:pt x="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2"/>
            <p:cNvSpPr/>
            <p:nvPr/>
          </p:nvSpPr>
          <p:spPr>
            <a:xfrm>
              <a:off x="5305425" y="3692725"/>
              <a:ext cx="11925" cy="3575"/>
            </a:xfrm>
            <a:custGeom>
              <a:avLst/>
              <a:gdLst/>
              <a:ahLst/>
              <a:cxnLst/>
              <a:rect l="l" t="t" r="r" b="b"/>
              <a:pathLst>
                <a:path w="477" h="143" extrusionOk="0">
                  <a:moveTo>
                    <a:pt x="187" y="0"/>
                  </a:moveTo>
                  <a:cubicBezTo>
                    <a:pt x="126" y="0"/>
                    <a:pt x="63" y="9"/>
                    <a:pt x="0" y="17"/>
                  </a:cubicBezTo>
                  <a:cubicBezTo>
                    <a:pt x="95" y="120"/>
                    <a:pt x="208" y="143"/>
                    <a:pt x="331" y="143"/>
                  </a:cubicBezTo>
                  <a:cubicBezTo>
                    <a:pt x="378" y="143"/>
                    <a:pt x="427" y="140"/>
                    <a:pt x="476" y="136"/>
                  </a:cubicBezTo>
                  <a:cubicBezTo>
                    <a:pt x="399" y="29"/>
                    <a:pt x="297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2"/>
            <p:cNvSpPr/>
            <p:nvPr/>
          </p:nvSpPr>
          <p:spPr>
            <a:xfrm>
              <a:off x="5290525" y="3688975"/>
              <a:ext cx="8950" cy="3600"/>
            </a:xfrm>
            <a:custGeom>
              <a:avLst/>
              <a:gdLst/>
              <a:ahLst/>
              <a:cxnLst/>
              <a:rect l="l" t="t" r="r" b="b"/>
              <a:pathLst>
                <a:path w="358" h="144" extrusionOk="0">
                  <a:moveTo>
                    <a:pt x="358" y="1"/>
                  </a:moveTo>
                  <a:cubicBezTo>
                    <a:pt x="239" y="12"/>
                    <a:pt x="120" y="12"/>
                    <a:pt x="1" y="24"/>
                  </a:cubicBezTo>
                  <a:cubicBezTo>
                    <a:pt x="84" y="98"/>
                    <a:pt x="174" y="143"/>
                    <a:pt x="271" y="143"/>
                  </a:cubicBezTo>
                  <a:cubicBezTo>
                    <a:pt x="300" y="143"/>
                    <a:pt x="328" y="140"/>
                    <a:pt x="358" y="132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2"/>
            <p:cNvSpPr/>
            <p:nvPr/>
          </p:nvSpPr>
          <p:spPr>
            <a:xfrm>
              <a:off x="5195275" y="3676950"/>
              <a:ext cx="23550" cy="17575"/>
            </a:xfrm>
            <a:custGeom>
              <a:avLst/>
              <a:gdLst/>
              <a:ahLst/>
              <a:cxnLst/>
              <a:rect l="l" t="t" r="r" b="b"/>
              <a:pathLst>
                <a:path w="942" h="703" extrusionOk="0">
                  <a:moveTo>
                    <a:pt x="530" y="0"/>
                  </a:moveTo>
                  <a:cubicBezTo>
                    <a:pt x="328" y="0"/>
                    <a:pt x="185" y="143"/>
                    <a:pt x="13" y="208"/>
                  </a:cubicBezTo>
                  <a:cubicBezTo>
                    <a:pt x="1" y="362"/>
                    <a:pt x="60" y="482"/>
                    <a:pt x="179" y="601"/>
                  </a:cubicBezTo>
                  <a:cubicBezTo>
                    <a:pt x="228" y="673"/>
                    <a:pt x="292" y="702"/>
                    <a:pt x="366" y="702"/>
                  </a:cubicBezTo>
                  <a:cubicBezTo>
                    <a:pt x="401" y="702"/>
                    <a:pt x="439" y="695"/>
                    <a:pt x="477" y="684"/>
                  </a:cubicBezTo>
                  <a:cubicBezTo>
                    <a:pt x="679" y="529"/>
                    <a:pt x="941" y="386"/>
                    <a:pt x="727" y="65"/>
                  </a:cubicBezTo>
                  <a:cubicBezTo>
                    <a:pt x="667" y="53"/>
                    <a:pt x="620" y="29"/>
                    <a:pt x="596" y="5"/>
                  </a:cubicBezTo>
                  <a:cubicBezTo>
                    <a:pt x="573" y="2"/>
                    <a:pt x="552" y="0"/>
                    <a:pt x="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2"/>
            <p:cNvSpPr/>
            <p:nvPr/>
          </p:nvSpPr>
          <p:spPr>
            <a:xfrm>
              <a:off x="5205800" y="3678550"/>
              <a:ext cx="14800" cy="18925"/>
            </a:xfrm>
            <a:custGeom>
              <a:avLst/>
              <a:gdLst/>
              <a:ahLst/>
              <a:cxnLst/>
              <a:rect l="l" t="t" r="r" b="b"/>
              <a:pathLst>
                <a:path w="592" h="757" extrusionOk="0">
                  <a:moveTo>
                    <a:pt x="294" y="1"/>
                  </a:moveTo>
                  <a:lnTo>
                    <a:pt x="294" y="1"/>
                  </a:lnTo>
                  <a:cubicBezTo>
                    <a:pt x="354" y="263"/>
                    <a:pt x="104" y="358"/>
                    <a:pt x="8" y="537"/>
                  </a:cubicBezTo>
                  <a:cubicBezTo>
                    <a:pt x="1" y="699"/>
                    <a:pt x="49" y="756"/>
                    <a:pt x="126" y="756"/>
                  </a:cubicBezTo>
                  <a:cubicBezTo>
                    <a:pt x="173" y="756"/>
                    <a:pt x="231" y="735"/>
                    <a:pt x="294" y="703"/>
                  </a:cubicBezTo>
                  <a:cubicBezTo>
                    <a:pt x="354" y="584"/>
                    <a:pt x="413" y="465"/>
                    <a:pt x="544" y="406"/>
                  </a:cubicBezTo>
                  <a:lnTo>
                    <a:pt x="556" y="382"/>
                  </a:lnTo>
                  <a:cubicBezTo>
                    <a:pt x="580" y="298"/>
                    <a:pt x="580" y="227"/>
                    <a:pt x="592" y="132"/>
                  </a:cubicBezTo>
                  <a:cubicBezTo>
                    <a:pt x="485" y="84"/>
                    <a:pt x="401" y="48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2"/>
            <p:cNvSpPr/>
            <p:nvPr/>
          </p:nvSpPr>
          <p:spPr>
            <a:xfrm>
              <a:off x="5169975" y="3700000"/>
              <a:ext cx="17000" cy="15125"/>
            </a:xfrm>
            <a:custGeom>
              <a:avLst/>
              <a:gdLst/>
              <a:ahLst/>
              <a:cxnLst/>
              <a:rect l="l" t="t" r="r" b="b"/>
              <a:pathLst>
                <a:path w="680" h="605" extrusionOk="0">
                  <a:moveTo>
                    <a:pt x="429" y="0"/>
                  </a:moveTo>
                  <a:cubicBezTo>
                    <a:pt x="358" y="60"/>
                    <a:pt x="382" y="226"/>
                    <a:pt x="251" y="250"/>
                  </a:cubicBezTo>
                  <a:cubicBezTo>
                    <a:pt x="191" y="298"/>
                    <a:pt x="1" y="250"/>
                    <a:pt x="132" y="441"/>
                  </a:cubicBezTo>
                  <a:cubicBezTo>
                    <a:pt x="224" y="492"/>
                    <a:pt x="290" y="605"/>
                    <a:pt x="405" y="605"/>
                  </a:cubicBezTo>
                  <a:cubicBezTo>
                    <a:pt x="424" y="605"/>
                    <a:pt x="444" y="602"/>
                    <a:pt x="465" y="595"/>
                  </a:cubicBezTo>
                  <a:cubicBezTo>
                    <a:pt x="584" y="536"/>
                    <a:pt x="656" y="417"/>
                    <a:pt x="679" y="286"/>
                  </a:cubicBezTo>
                  <a:cubicBezTo>
                    <a:pt x="679" y="179"/>
                    <a:pt x="667" y="72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2"/>
            <p:cNvSpPr/>
            <p:nvPr/>
          </p:nvSpPr>
          <p:spPr>
            <a:xfrm>
              <a:off x="5195275" y="3691950"/>
              <a:ext cx="19675" cy="11100"/>
            </a:xfrm>
            <a:custGeom>
              <a:avLst/>
              <a:gdLst/>
              <a:ahLst/>
              <a:cxnLst/>
              <a:rect l="l" t="t" r="r" b="b"/>
              <a:pathLst>
                <a:path w="787" h="444" extrusionOk="0">
                  <a:moveTo>
                    <a:pt x="144" y="1"/>
                  </a:moveTo>
                  <a:cubicBezTo>
                    <a:pt x="108" y="48"/>
                    <a:pt x="48" y="108"/>
                    <a:pt x="1" y="167"/>
                  </a:cubicBezTo>
                  <a:cubicBezTo>
                    <a:pt x="13" y="191"/>
                    <a:pt x="13" y="227"/>
                    <a:pt x="25" y="251"/>
                  </a:cubicBezTo>
                  <a:cubicBezTo>
                    <a:pt x="132" y="394"/>
                    <a:pt x="267" y="443"/>
                    <a:pt x="414" y="443"/>
                  </a:cubicBezTo>
                  <a:cubicBezTo>
                    <a:pt x="462" y="443"/>
                    <a:pt x="511" y="438"/>
                    <a:pt x="560" y="429"/>
                  </a:cubicBezTo>
                  <a:cubicBezTo>
                    <a:pt x="644" y="417"/>
                    <a:pt x="703" y="382"/>
                    <a:pt x="739" y="346"/>
                  </a:cubicBezTo>
                  <a:cubicBezTo>
                    <a:pt x="787" y="263"/>
                    <a:pt x="775" y="227"/>
                    <a:pt x="727" y="167"/>
                  </a:cubicBezTo>
                  <a:cubicBezTo>
                    <a:pt x="709" y="170"/>
                    <a:pt x="691" y="172"/>
                    <a:pt x="674" y="172"/>
                  </a:cubicBezTo>
                  <a:cubicBezTo>
                    <a:pt x="560" y="172"/>
                    <a:pt x="481" y="104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2"/>
            <p:cNvSpPr/>
            <p:nvPr/>
          </p:nvSpPr>
          <p:spPr>
            <a:xfrm>
              <a:off x="5185150" y="3695950"/>
              <a:ext cx="13725" cy="12700"/>
            </a:xfrm>
            <a:custGeom>
              <a:avLst/>
              <a:gdLst/>
              <a:ahLst/>
              <a:cxnLst/>
              <a:rect l="l" t="t" r="r" b="b"/>
              <a:pathLst>
                <a:path w="549" h="508" extrusionOk="0">
                  <a:moveTo>
                    <a:pt x="368" y="0"/>
                  </a:moveTo>
                  <a:cubicBezTo>
                    <a:pt x="242" y="0"/>
                    <a:pt x="136" y="88"/>
                    <a:pt x="13" y="150"/>
                  </a:cubicBezTo>
                  <a:cubicBezTo>
                    <a:pt x="13" y="245"/>
                    <a:pt x="1" y="329"/>
                    <a:pt x="1" y="424"/>
                  </a:cubicBezTo>
                  <a:cubicBezTo>
                    <a:pt x="49" y="484"/>
                    <a:pt x="108" y="507"/>
                    <a:pt x="191" y="507"/>
                  </a:cubicBezTo>
                  <a:cubicBezTo>
                    <a:pt x="441" y="424"/>
                    <a:pt x="549" y="269"/>
                    <a:pt x="441" y="7"/>
                  </a:cubicBezTo>
                  <a:lnTo>
                    <a:pt x="430" y="7"/>
                  </a:lnTo>
                  <a:cubicBezTo>
                    <a:pt x="408" y="2"/>
                    <a:pt x="388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2"/>
            <p:cNvSpPr/>
            <p:nvPr/>
          </p:nvSpPr>
          <p:spPr>
            <a:xfrm>
              <a:off x="5171175" y="3711000"/>
              <a:ext cx="11925" cy="14900"/>
            </a:xfrm>
            <a:custGeom>
              <a:avLst/>
              <a:gdLst/>
              <a:ahLst/>
              <a:cxnLst/>
              <a:rect l="l" t="t" r="r" b="b"/>
              <a:pathLst>
                <a:path w="477" h="596" extrusionOk="0">
                  <a:moveTo>
                    <a:pt x="84" y="1"/>
                  </a:moveTo>
                  <a:cubicBezTo>
                    <a:pt x="84" y="96"/>
                    <a:pt x="72" y="203"/>
                    <a:pt x="0" y="298"/>
                  </a:cubicBezTo>
                  <a:cubicBezTo>
                    <a:pt x="0" y="334"/>
                    <a:pt x="12" y="394"/>
                    <a:pt x="12" y="441"/>
                  </a:cubicBezTo>
                  <a:cubicBezTo>
                    <a:pt x="84" y="489"/>
                    <a:pt x="179" y="548"/>
                    <a:pt x="250" y="596"/>
                  </a:cubicBezTo>
                  <a:cubicBezTo>
                    <a:pt x="262" y="572"/>
                    <a:pt x="298" y="548"/>
                    <a:pt x="322" y="536"/>
                  </a:cubicBezTo>
                  <a:cubicBezTo>
                    <a:pt x="417" y="429"/>
                    <a:pt x="477" y="322"/>
                    <a:pt x="441" y="179"/>
                  </a:cubicBezTo>
                  <a:lnTo>
                    <a:pt x="369" y="96"/>
                  </a:lnTo>
                  <a:cubicBezTo>
                    <a:pt x="274" y="60"/>
                    <a:pt x="179" y="24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2"/>
            <p:cNvSpPr/>
            <p:nvPr/>
          </p:nvSpPr>
          <p:spPr>
            <a:xfrm>
              <a:off x="5176525" y="3699700"/>
              <a:ext cx="5075" cy="6275"/>
            </a:xfrm>
            <a:custGeom>
              <a:avLst/>
              <a:gdLst/>
              <a:ahLst/>
              <a:cxnLst/>
              <a:rect l="l" t="t" r="r" b="b"/>
              <a:pathLst>
                <a:path w="203" h="251" extrusionOk="0">
                  <a:moveTo>
                    <a:pt x="179" y="0"/>
                  </a:moveTo>
                  <a:cubicBezTo>
                    <a:pt x="84" y="60"/>
                    <a:pt x="36" y="155"/>
                    <a:pt x="1" y="250"/>
                  </a:cubicBezTo>
                  <a:cubicBezTo>
                    <a:pt x="155" y="238"/>
                    <a:pt x="203" y="131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2"/>
            <p:cNvSpPr/>
            <p:nvPr/>
          </p:nvSpPr>
          <p:spPr>
            <a:xfrm>
              <a:off x="5156275" y="3681825"/>
              <a:ext cx="3300" cy="8675"/>
            </a:xfrm>
            <a:custGeom>
              <a:avLst/>
              <a:gdLst/>
              <a:ahLst/>
              <a:cxnLst/>
              <a:rect l="l" t="t" r="r" b="b"/>
              <a:pathLst>
                <a:path w="132" h="347" extrusionOk="0">
                  <a:moveTo>
                    <a:pt x="132" y="1"/>
                  </a:moveTo>
                  <a:cubicBezTo>
                    <a:pt x="1" y="72"/>
                    <a:pt x="1" y="215"/>
                    <a:pt x="13" y="346"/>
                  </a:cubicBezTo>
                  <a:cubicBezTo>
                    <a:pt x="61" y="334"/>
                    <a:pt x="84" y="298"/>
                    <a:pt x="132" y="287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2"/>
            <p:cNvSpPr/>
            <p:nvPr/>
          </p:nvSpPr>
          <p:spPr>
            <a:xfrm>
              <a:off x="5166700" y="3652950"/>
              <a:ext cx="6575" cy="8375"/>
            </a:xfrm>
            <a:custGeom>
              <a:avLst/>
              <a:gdLst/>
              <a:ahLst/>
              <a:cxnLst/>
              <a:rect l="l" t="t" r="r" b="b"/>
              <a:pathLst>
                <a:path w="263" h="335" extrusionOk="0">
                  <a:moveTo>
                    <a:pt x="263" y="1"/>
                  </a:moveTo>
                  <a:cubicBezTo>
                    <a:pt x="60" y="25"/>
                    <a:pt x="1" y="156"/>
                    <a:pt x="25" y="334"/>
                  </a:cubicBezTo>
                  <a:cubicBezTo>
                    <a:pt x="72" y="334"/>
                    <a:pt x="120" y="322"/>
                    <a:pt x="144" y="275"/>
                  </a:cubicBezTo>
                  <a:cubicBezTo>
                    <a:pt x="155" y="203"/>
                    <a:pt x="191" y="144"/>
                    <a:pt x="263" y="120"/>
                  </a:cubicBez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2"/>
            <p:cNvSpPr/>
            <p:nvPr/>
          </p:nvSpPr>
          <p:spPr>
            <a:xfrm>
              <a:off x="6013525" y="3879175"/>
              <a:ext cx="11050" cy="3575"/>
            </a:xfrm>
            <a:custGeom>
              <a:avLst/>
              <a:gdLst/>
              <a:ahLst/>
              <a:cxnLst/>
              <a:rect l="l" t="t" r="r" b="b"/>
              <a:pathLst>
                <a:path w="442" h="143" extrusionOk="0">
                  <a:moveTo>
                    <a:pt x="1" y="1"/>
                  </a:moveTo>
                  <a:lnTo>
                    <a:pt x="1" y="132"/>
                  </a:lnTo>
                  <a:cubicBezTo>
                    <a:pt x="13" y="131"/>
                    <a:pt x="25" y="130"/>
                    <a:pt x="37" y="130"/>
                  </a:cubicBezTo>
                  <a:cubicBezTo>
                    <a:pt x="102" y="130"/>
                    <a:pt x="170" y="142"/>
                    <a:pt x="238" y="142"/>
                  </a:cubicBezTo>
                  <a:cubicBezTo>
                    <a:pt x="309" y="142"/>
                    <a:pt x="379" y="128"/>
                    <a:pt x="442" y="72"/>
                  </a:cubicBezTo>
                  <a:cubicBezTo>
                    <a:pt x="376" y="13"/>
                    <a:pt x="302" y="1"/>
                    <a:pt x="226" y="1"/>
                  </a:cubicBezTo>
                  <a:cubicBezTo>
                    <a:pt x="175" y="1"/>
                    <a:pt x="124" y="6"/>
                    <a:pt x="74" y="6"/>
                  </a:cubicBezTo>
                  <a:cubicBezTo>
                    <a:pt x="49" y="6"/>
                    <a:pt x="25" y="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2"/>
            <p:cNvSpPr/>
            <p:nvPr/>
          </p:nvSpPr>
          <p:spPr>
            <a:xfrm>
              <a:off x="5966200" y="3879075"/>
              <a:ext cx="14625" cy="3325"/>
            </a:xfrm>
            <a:custGeom>
              <a:avLst/>
              <a:gdLst/>
              <a:ahLst/>
              <a:cxnLst/>
              <a:rect l="l" t="t" r="r" b="b"/>
              <a:pathLst>
                <a:path w="585" h="133" extrusionOk="0">
                  <a:moveTo>
                    <a:pt x="254" y="0"/>
                  </a:moveTo>
                  <a:cubicBezTo>
                    <a:pt x="188" y="0"/>
                    <a:pt x="120" y="6"/>
                    <a:pt x="54" y="6"/>
                  </a:cubicBezTo>
                  <a:cubicBezTo>
                    <a:pt x="36" y="6"/>
                    <a:pt x="18" y="6"/>
                    <a:pt x="1" y="5"/>
                  </a:cubicBezTo>
                  <a:lnTo>
                    <a:pt x="1" y="5"/>
                  </a:lnTo>
                  <a:cubicBezTo>
                    <a:pt x="114" y="110"/>
                    <a:pt x="244" y="133"/>
                    <a:pt x="383" y="133"/>
                  </a:cubicBezTo>
                  <a:cubicBezTo>
                    <a:pt x="448" y="133"/>
                    <a:pt x="516" y="127"/>
                    <a:pt x="584" y="124"/>
                  </a:cubicBezTo>
                  <a:cubicBezTo>
                    <a:pt x="487" y="19"/>
                    <a:pt x="372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2"/>
            <p:cNvSpPr/>
            <p:nvPr/>
          </p:nvSpPr>
          <p:spPr>
            <a:xfrm>
              <a:off x="6056700" y="3850700"/>
              <a:ext cx="10450" cy="3500"/>
            </a:xfrm>
            <a:custGeom>
              <a:avLst/>
              <a:gdLst/>
              <a:ahLst/>
              <a:cxnLst/>
              <a:rect l="l" t="t" r="r" b="b"/>
              <a:pathLst>
                <a:path w="418" h="140" extrusionOk="0">
                  <a:moveTo>
                    <a:pt x="197" y="1"/>
                  </a:moveTo>
                  <a:cubicBezTo>
                    <a:pt x="133" y="1"/>
                    <a:pt x="68" y="36"/>
                    <a:pt x="0" y="104"/>
                  </a:cubicBezTo>
                  <a:cubicBezTo>
                    <a:pt x="131" y="104"/>
                    <a:pt x="274" y="128"/>
                    <a:pt x="417" y="140"/>
                  </a:cubicBezTo>
                  <a:cubicBezTo>
                    <a:pt x="342" y="45"/>
                    <a:pt x="270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2"/>
            <p:cNvSpPr/>
            <p:nvPr/>
          </p:nvSpPr>
          <p:spPr>
            <a:xfrm>
              <a:off x="6070675" y="3852400"/>
              <a:ext cx="3300" cy="1675"/>
            </a:xfrm>
            <a:custGeom>
              <a:avLst/>
              <a:gdLst/>
              <a:ahLst/>
              <a:cxnLst/>
              <a:rect l="l" t="t" r="r" b="b"/>
              <a:pathLst>
                <a:path w="132" h="67" extrusionOk="0">
                  <a:moveTo>
                    <a:pt x="84" y="0"/>
                  </a:moveTo>
                  <a:cubicBezTo>
                    <a:pt x="61" y="12"/>
                    <a:pt x="37" y="36"/>
                    <a:pt x="1" y="60"/>
                  </a:cubicBezTo>
                  <a:cubicBezTo>
                    <a:pt x="18" y="64"/>
                    <a:pt x="36" y="67"/>
                    <a:pt x="53" y="67"/>
                  </a:cubicBezTo>
                  <a:cubicBezTo>
                    <a:pt x="82" y="67"/>
                    <a:pt x="109" y="58"/>
                    <a:pt x="132" y="36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2"/>
            <p:cNvSpPr/>
            <p:nvPr/>
          </p:nvSpPr>
          <p:spPr>
            <a:xfrm>
              <a:off x="5701900" y="3753575"/>
              <a:ext cx="63425" cy="18775"/>
            </a:xfrm>
            <a:custGeom>
              <a:avLst/>
              <a:gdLst/>
              <a:ahLst/>
              <a:cxnLst/>
              <a:rect l="l" t="t" r="r" b="b"/>
              <a:pathLst>
                <a:path w="2537" h="751" extrusionOk="0">
                  <a:moveTo>
                    <a:pt x="238" y="0"/>
                  </a:moveTo>
                  <a:cubicBezTo>
                    <a:pt x="226" y="155"/>
                    <a:pt x="0" y="262"/>
                    <a:pt x="119" y="453"/>
                  </a:cubicBezTo>
                  <a:cubicBezTo>
                    <a:pt x="655" y="738"/>
                    <a:pt x="1274" y="596"/>
                    <a:pt x="1834" y="750"/>
                  </a:cubicBezTo>
                  <a:cubicBezTo>
                    <a:pt x="2024" y="750"/>
                    <a:pt x="2203" y="750"/>
                    <a:pt x="2369" y="643"/>
                  </a:cubicBezTo>
                  <a:cubicBezTo>
                    <a:pt x="2536" y="465"/>
                    <a:pt x="2405" y="393"/>
                    <a:pt x="2262" y="298"/>
                  </a:cubicBezTo>
                  <a:lnTo>
                    <a:pt x="2119" y="298"/>
                  </a:lnTo>
                  <a:cubicBezTo>
                    <a:pt x="2119" y="322"/>
                    <a:pt x="2108" y="322"/>
                    <a:pt x="2048" y="334"/>
                  </a:cubicBezTo>
                  <a:cubicBezTo>
                    <a:pt x="2023" y="341"/>
                    <a:pt x="2004" y="345"/>
                    <a:pt x="1991" y="345"/>
                  </a:cubicBezTo>
                  <a:cubicBezTo>
                    <a:pt x="1960" y="345"/>
                    <a:pt x="1956" y="324"/>
                    <a:pt x="1965" y="274"/>
                  </a:cubicBezTo>
                  <a:cubicBezTo>
                    <a:pt x="1417" y="48"/>
                    <a:pt x="822" y="24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2"/>
            <p:cNvSpPr/>
            <p:nvPr/>
          </p:nvSpPr>
          <p:spPr>
            <a:xfrm>
              <a:off x="5662600" y="3749400"/>
              <a:ext cx="48250" cy="15150"/>
            </a:xfrm>
            <a:custGeom>
              <a:avLst/>
              <a:gdLst/>
              <a:ahLst/>
              <a:cxnLst/>
              <a:rect l="l" t="t" r="r" b="b"/>
              <a:pathLst>
                <a:path w="1930" h="606" extrusionOk="0">
                  <a:moveTo>
                    <a:pt x="469" y="1"/>
                  </a:moveTo>
                  <a:cubicBezTo>
                    <a:pt x="399" y="1"/>
                    <a:pt x="328" y="12"/>
                    <a:pt x="251" y="36"/>
                  </a:cubicBezTo>
                  <a:cubicBezTo>
                    <a:pt x="120" y="108"/>
                    <a:pt x="1" y="203"/>
                    <a:pt x="131" y="358"/>
                  </a:cubicBezTo>
                  <a:cubicBezTo>
                    <a:pt x="286" y="465"/>
                    <a:pt x="465" y="477"/>
                    <a:pt x="643" y="501"/>
                  </a:cubicBezTo>
                  <a:cubicBezTo>
                    <a:pt x="786" y="512"/>
                    <a:pt x="917" y="560"/>
                    <a:pt x="1060" y="584"/>
                  </a:cubicBezTo>
                  <a:cubicBezTo>
                    <a:pt x="1133" y="596"/>
                    <a:pt x="1208" y="606"/>
                    <a:pt x="1282" y="606"/>
                  </a:cubicBezTo>
                  <a:cubicBezTo>
                    <a:pt x="1423" y="606"/>
                    <a:pt x="1562" y="571"/>
                    <a:pt x="1679" y="453"/>
                  </a:cubicBezTo>
                  <a:cubicBezTo>
                    <a:pt x="1894" y="441"/>
                    <a:pt x="1929" y="346"/>
                    <a:pt x="1834" y="167"/>
                  </a:cubicBezTo>
                  <a:cubicBezTo>
                    <a:pt x="1739" y="167"/>
                    <a:pt x="1655" y="155"/>
                    <a:pt x="1572" y="155"/>
                  </a:cubicBezTo>
                  <a:cubicBezTo>
                    <a:pt x="1472" y="107"/>
                    <a:pt x="1364" y="98"/>
                    <a:pt x="1253" y="98"/>
                  </a:cubicBezTo>
                  <a:cubicBezTo>
                    <a:pt x="1178" y="98"/>
                    <a:pt x="1101" y="102"/>
                    <a:pt x="1025" y="102"/>
                  </a:cubicBezTo>
                  <a:cubicBezTo>
                    <a:pt x="907" y="102"/>
                    <a:pt x="789" y="91"/>
                    <a:pt x="679" y="36"/>
                  </a:cubicBezTo>
                  <a:cubicBezTo>
                    <a:pt x="608" y="12"/>
                    <a:pt x="539" y="1"/>
                    <a:pt x="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2"/>
            <p:cNvSpPr/>
            <p:nvPr/>
          </p:nvSpPr>
          <p:spPr>
            <a:xfrm>
              <a:off x="5759050" y="3760600"/>
              <a:ext cx="36625" cy="15025"/>
            </a:xfrm>
            <a:custGeom>
              <a:avLst/>
              <a:gdLst/>
              <a:ahLst/>
              <a:cxnLst/>
              <a:rect l="l" t="t" r="r" b="b"/>
              <a:pathLst>
                <a:path w="1465" h="601" extrusionOk="0">
                  <a:moveTo>
                    <a:pt x="273" y="1"/>
                  </a:moveTo>
                  <a:cubicBezTo>
                    <a:pt x="183" y="1"/>
                    <a:pt x="92" y="6"/>
                    <a:pt x="0" y="17"/>
                  </a:cubicBezTo>
                  <a:lnTo>
                    <a:pt x="131" y="291"/>
                  </a:lnTo>
                  <a:cubicBezTo>
                    <a:pt x="203" y="422"/>
                    <a:pt x="322" y="493"/>
                    <a:pt x="453" y="541"/>
                  </a:cubicBezTo>
                  <a:cubicBezTo>
                    <a:pt x="607" y="588"/>
                    <a:pt x="738" y="600"/>
                    <a:pt x="893" y="600"/>
                  </a:cubicBezTo>
                  <a:cubicBezTo>
                    <a:pt x="1072" y="600"/>
                    <a:pt x="1250" y="600"/>
                    <a:pt x="1405" y="481"/>
                  </a:cubicBezTo>
                  <a:cubicBezTo>
                    <a:pt x="1465" y="422"/>
                    <a:pt x="1465" y="362"/>
                    <a:pt x="1429" y="291"/>
                  </a:cubicBezTo>
                  <a:cubicBezTo>
                    <a:pt x="1059" y="106"/>
                    <a:pt x="674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2"/>
            <p:cNvSpPr/>
            <p:nvPr/>
          </p:nvSpPr>
          <p:spPr>
            <a:xfrm>
              <a:off x="5649800" y="3748200"/>
              <a:ext cx="19075" cy="11625"/>
            </a:xfrm>
            <a:custGeom>
              <a:avLst/>
              <a:gdLst/>
              <a:ahLst/>
              <a:cxnLst/>
              <a:rect l="l" t="t" r="r" b="b"/>
              <a:pathLst>
                <a:path w="763" h="465" extrusionOk="0">
                  <a:moveTo>
                    <a:pt x="167" y="1"/>
                  </a:moveTo>
                  <a:cubicBezTo>
                    <a:pt x="96" y="1"/>
                    <a:pt x="48" y="37"/>
                    <a:pt x="1" y="96"/>
                  </a:cubicBezTo>
                  <a:cubicBezTo>
                    <a:pt x="1" y="263"/>
                    <a:pt x="96" y="370"/>
                    <a:pt x="227" y="441"/>
                  </a:cubicBezTo>
                  <a:cubicBezTo>
                    <a:pt x="273" y="457"/>
                    <a:pt x="321" y="465"/>
                    <a:pt x="368" y="465"/>
                  </a:cubicBezTo>
                  <a:cubicBezTo>
                    <a:pt x="465" y="465"/>
                    <a:pt x="559" y="430"/>
                    <a:pt x="632" y="358"/>
                  </a:cubicBezTo>
                  <a:lnTo>
                    <a:pt x="763" y="84"/>
                  </a:lnTo>
                  <a:cubicBezTo>
                    <a:pt x="632" y="72"/>
                    <a:pt x="513" y="72"/>
                    <a:pt x="370" y="60"/>
                  </a:cubicBezTo>
                  <a:cubicBezTo>
                    <a:pt x="298" y="25"/>
                    <a:pt x="239" y="13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2"/>
            <p:cNvSpPr/>
            <p:nvPr/>
          </p:nvSpPr>
          <p:spPr>
            <a:xfrm>
              <a:off x="5679575" y="3749100"/>
              <a:ext cx="22350" cy="4650"/>
            </a:xfrm>
            <a:custGeom>
              <a:avLst/>
              <a:gdLst/>
              <a:ahLst/>
              <a:cxnLst/>
              <a:rect l="l" t="t" r="r" b="b"/>
              <a:pathLst>
                <a:path w="894" h="186" extrusionOk="0">
                  <a:moveTo>
                    <a:pt x="0" y="36"/>
                  </a:moveTo>
                  <a:lnTo>
                    <a:pt x="0" y="36"/>
                  </a:lnTo>
                  <a:cubicBezTo>
                    <a:pt x="143" y="155"/>
                    <a:pt x="292" y="185"/>
                    <a:pt x="442" y="185"/>
                  </a:cubicBezTo>
                  <a:cubicBezTo>
                    <a:pt x="593" y="185"/>
                    <a:pt x="744" y="155"/>
                    <a:pt x="893" y="155"/>
                  </a:cubicBezTo>
                  <a:cubicBezTo>
                    <a:pt x="619" y="1"/>
                    <a:pt x="298" y="60"/>
                    <a:pt x="0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2"/>
            <p:cNvSpPr/>
            <p:nvPr/>
          </p:nvSpPr>
          <p:spPr>
            <a:xfrm>
              <a:off x="5880475" y="3768150"/>
              <a:ext cx="8675" cy="9250"/>
            </a:xfrm>
            <a:custGeom>
              <a:avLst/>
              <a:gdLst/>
              <a:ahLst/>
              <a:cxnLst/>
              <a:rect l="l" t="t" r="r" b="b"/>
              <a:pathLst>
                <a:path w="347" h="370" extrusionOk="0">
                  <a:moveTo>
                    <a:pt x="275" y="1"/>
                  </a:moveTo>
                  <a:cubicBezTo>
                    <a:pt x="120" y="1"/>
                    <a:pt x="1" y="36"/>
                    <a:pt x="25" y="227"/>
                  </a:cubicBezTo>
                  <a:cubicBezTo>
                    <a:pt x="25" y="298"/>
                    <a:pt x="49" y="370"/>
                    <a:pt x="120" y="370"/>
                  </a:cubicBezTo>
                  <a:cubicBezTo>
                    <a:pt x="287" y="370"/>
                    <a:pt x="275" y="239"/>
                    <a:pt x="299" y="132"/>
                  </a:cubicBezTo>
                  <a:cubicBezTo>
                    <a:pt x="346" y="72"/>
                    <a:pt x="322" y="36"/>
                    <a:pt x="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2"/>
            <p:cNvSpPr/>
            <p:nvPr/>
          </p:nvSpPr>
          <p:spPr>
            <a:xfrm>
              <a:off x="5747425" y="3760600"/>
              <a:ext cx="7475" cy="3250"/>
            </a:xfrm>
            <a:custGeom>
              <a:avLst/>
              <a:gdLst/>
              <a:ahLst/>
              <a:cxnLst/>
              <a:rect l="l" t="t" r="r" b="b"/>
              <a:pathLst>
                <a:path w="299" h="130" extrusionOk="0">
                  <a:moveTo>
                    <a:pt x="202" y="0"/>
                  </a:moveTo>
                  <a:cubicBezTo>
                    <a:pt x="189" y="0"/>
                    <a:pt x="178" y="1"/>
                    <a:pt x="167" y="5"/>
                  </a:cubicBezTo>
                  <a:cubicBezTo>
                    <a:pt x="108" y="17"/>
                    <a:pt x="1" y="53"/>
                    <a:pt x="1" y="64"/>
                  </a:cubicBezTo>
                  <a:cubicBezTo>
                    <a:pt x="1" y="115"/>
                    <a:pt x="37" y="130"/>
                    <a:pt x="79" y="130"/>
                  </a:cubicBezTo>
                  <a:cubicBezTo>
                    <a:pt x="96" y="130"/>
                    <a:pt x="114" y="127"/>
                    <a:pt x="132" y="124"/>
                  </a:cubicBezTo>
                  <a:cubicBezTo>
                    <a:pt x="191" y="112"/>
                    <a:pt x="239" y="53"/>
                    <a:pt x="298" y="17"/>
                  </a:cubicBezTo>
                  <a:cubicBezTo>
                    <a:pt x="265" y="8"/>
                    <a:pt x="231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2"/>
            <p:cNvSpPr/>
            <p:nvPr/>
          </p:nvSpPr>
          <p:spPr>
            <a:xfrm>
              <a:off x="5794750" y="3766375"/>
              <a:ext cx="5100" cy="5825"/>
            </a:xfrm>
            <a:custGeom>
              <a:avLst/>
              <a:gdLst/>
              <a:ahLst/>
              <a:cxnLst/>
              <a:rect l="l" t="t" r="r" b="b"/>
              <a:pathLst>
                <a:path w="204" h="233" extrusionOk="0">
                  <a:moveTo>
                    <a:pt x="96" y="0"/>
                  </a:moveTo>
                  <a:cubicBezTo>
                    <a:pt x="72" y="12"/>
                    <a:pt x="25" y="48"/>
                    <a:pt x="1" y="60"/>
                  </a:cubicBezTo>
                  <a:lnTo>
                    <a:pt x="1" y="179"/>
                  </a:lnTo>
                  <a:cubicBezTo>
                    <a:pt x="26" y="220"/>
                    <a:pt x="62" y="233"/>
                    <a:pt x="101" y="233"/>
                  </a:cubicBezTo>
                  <a:cubicBezTo>
                    <a:pt x="119" y="233"/>
                    <a:pt x="137" y="230"/>
                    <a:pt x="156" y="226"/>
                  </a:cubicBezTo>
                  <a:cubicBezTo>
                    <a:pt x="203" y="167"/>
                    <a:pt x="191" y="107"/>
                    <a:pt x="144" y="48"/>
                  </a:cubicBezTo>
                  <a:cubicBezTo>
                    <a:pt x="132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2"/>
            <p:cNvSpPr/>
            <p:nvPr/>
          </p:nvSpPr>
          <p:spPr>
            <a:xfrm>
              <a:off x="5805475" y="3767725"/>
              <a:ext cx="3300" cy="2250"/>
            </a:xfrm>
            <a:custGeom>
              <a:avLst/>
              <a:gdLst/>
              <a:ahLst/>
              <a:cxnLst/>
              <a:rect l="l" t="t" r="r" b="b"/>
              <a:pathLst>
                <a:path w="132" h="90" extrusionOk="0">
                  <a:moveTo>
                    <a:pt x="29" y="1"/>
                  </a:moveTo>
                  <a:cubicBezTo>
                    <a:pt x="18" y="1"/>
                    <a:pt x="7" y="2"/>
                    <a:pt x="1" y="6"/>
                  </a:cubicBezTo>
                  <a:cubicBezTo>
                    <a:pt x="14" y="53"/>
                    <a:pt x="35" y="89"/>
                    <a:pt x="62" y="89"/>
                  </a:cubicBezTo>
                  <a:cubicBezTo>
                    <a:pt x="83" y="89"/>
                    <a:pt x="106" y="69"/>
                    <a:pt x="131" y="18"/>
                  </a:cubicBezTo>
                  <a:cubicBezTo>
                    <a:pt x="98" y="9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2"/>
            <p:cNvSpPr/>
            <p:nvPr/>
          </p:nvSpPr>
          <p:spPr>
            <a:xfrm>
              <a:off x="5798025" y="3767550"/>
              <a:ext cx="3300" cy="4875"/>
            </a:xfrm>
            <a:custGeom>
              <a:avLst/>
              <a:gdLst/>
              <a:ahLst/>
              <a:cxnLst/>
              <a:rect l="l" t="t" r="r" b="b"/>
              <a:pathLst>
                <a:path w="132" h="195" extrusionOk="0">
                  <a:moveTo>
                    <a:pt x="1" y="1"/>
                  </a:moveTo>
                  <a:lnTo>
                    <a:pt x="1" y="144"/>
                  </a:lnTo>
                  <a:cubicBezTo>
                    <a:pt x="30" y="180"/>
                    <a:pt x="55" y="194"/>
                    <a:pt x="80" y="194"/>
                  </a:cubicBezTo>
                  <a:cubicBezTo>
                    <a:pt x="97" y="194"/>
                    <a:pt x="113" y="189"/>
                    <a:pt x="132" y="179"/>
                  </a:cubicBezTo>
                  <a:lnTo>
                    <a:pt x="132" y="13"/>
                  </a:lnTo>
                  <a:cubicBezTo>
                    <a:pt x="84" y="1"/>
                    <a:pt x="48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2"/>
            <p:cNvSpPr/>
            <p:nvPr/>
          </p:nvSpPr>
          <p:spPr>
            <a:xfrm>
              <a:off x="5652775" y="3746725"/>
              <a:ext cx="6575" cy="3000"/>
            </a:xfrm>
            <a:custGeom>
              <a:avLst/>
              <a:gdLst/>
              <a:ahLst/>
              <a:cxnLst/>
              <a:rect l="l" t="t" r="r" b="b"/>
              <a:pathLst>
                <a:path w="263" h="120" extrusionOk="0">
                  <a:moveTo>
                    <a:pt x="84" y="0"/>
                  </a:moveTo>
                  <a:cubicBezTo>
                    <a:pt x="24" y="24"/>
                    <a:pt x="1" y="60"/>
                    <a:pt x="24" y="119"/>
                  </a:cubicBezTo>
                  <a:lnTo>
                    <a:pt x="263" y="119"/>
                  </a:lnTo>
                  <a:cubicBezTo>
                    <a:pt x="203" y="72"/>
                    <a:pt x="143" y="36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2"/>
            <p:cNvSpPr/>
            <p:nvPr/>
          </p:nvSpPr>
          <p:spPr>
            <a:xfrm>
              <a:off x="5793575" y="3782525"/>
              <a:ext cx="25925" cy="7450"/>
            </a:xfrm>
            <a:custGeom>
              <a:avLst/>
              <a:gdLst/>
              <a:ahLst/>
              <a:cxnLst/>
              <a:rect l="l" t="t" r="r" b="b"/>
              <a:pathLst>
                <a:path w="1037" h="298" extrusionOk="0">
                  <a:moveTo>
                    <a:pt x="324" y="1"/>
                  </a:moveTo>
                  <a:cubicBezTo>
                    <a:pt x="276" y="1"/>
                    <a:pt x="227" y="3"/>
                    <a:pt x="179" y="9"/>
                  </a:cubicBezTo>
                  <a:cubicBezTo>
                    <a:pt x="72" y="57"/>
                    <a:pt x="0" y="116"/>
                    <a:pt x="48" y="247"/>
                  </a:cubicBezTo>
                  <a:cubicBezTo>
                    <a:pt x="131" y="259"/>
                    <a:pt x="238" y="271"/>
                    <a:pt x="322" y="295"/>
                  </a:cubicBezTo>
                  <a:cubicBezTo>
                    <a:pt x="355" y="290"/>
                    <a:pt x="389" y="288"/>
                    <a:pt x="423" y="288"/>
                  </a:cubicBezTo>
                  <a:cubicBezTo>
                    <a:pt x="506" y="288"/>
                    <a:pt x="591" y="298"/>
                    <a:pt x="674" y="298"/>
                  </a:cubicBezTo>
                  <a:cubicBezTo>
                    <a:pt x="807" y="298"/>
                    <a:pt x="935" y="273"/>
                    <a:pt x="1036" y="140"/>
                  </a:cubicBezTo>
                  <a:cubicBezTo>
                    <a:pt x="807" y="70"/>
                    <a:pt x="570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2"/>
            <p:cNvSpPr/>
            <p:nvPr/>
          </p:nvSpPr>
          <p:spPr>
            <a:xfrm>
              <a:off x="5811125" y="3796425"/>
              <a:ext cx="9250" cy="3300"/>
            </a:xfrm>
            <a:custGeom>
              <a:avLst/>
              <a:gdLst/>
              <a:ahLst/>
              <a:cxnLst/>
              <a:rect l="l" t="t" r="r" b="b"/>
              <a:pathLst>
                <a:path w="370" h="132" extrusionOk="0">
                  <a:moveTo>
                    <a:pt x="60" y="1"/>
                  </a:moveTo>
                  <a:cubicBezTo>
                    <a:pt x="25" y="48"/>
                    <a:pt x="13" y="72"/>
                    <a:pt x="1" y="120"/>
                  </a:cubicBezTo>
                  <a:cubicBezTo>
                    <a:pt x="120" y="132"/>
                    <a:pt x="251" y="132"/>
                    <a:pt x="370" y="132"/>
                  </a:cubicBezTo>
                  <a:cubicBezTo>
                    <a:pt x="298" y="13"/>
                    <a:pt x="179" y="36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2"/>
            <p:cNvSpPr/>
            <p:nvPr/>
          </p:nvSpPr>
          <p:spPr>
            <a:xfrm>
              <a:off x="5780175" y="3770525"/>
              <a:ext cx="21450" cy="4600"/>
            </a:xfrm>
            <a:custGeom>
              <a:avLst/>
              <a:gdLst/>
              <a:ahLst/>
              <a:cxnLst/>
              <a:rect l="l" t="t" r="r" b="b"/>
              <a:pathLst>
                <a:path w="858" h="184" extrusionOk="0">
                  <a:moveTo>
                    <a:pt x="560" y="1"/>
                  </a:moveTo>
                  <a:cubicBezTo>
                    <a:pt x="381" y="13"/>
                    <a:pt x="191" y="25"/>
                    <a:pt x="0" y="37"/>
                  </a:cubicBezTo>
                  <a:cubicBezTo>
                    <a:pt x="129" y="159"/>
                    <a:pt x="280" y="184"/>
                    <a:pt x="434" y="184"/>
                  </a:cubicBezTo>
                  <a:cubicBezTo>
                    <a:pt x="537" y="184"/>
                    <a:pt x="642" y="173"/>
                    <a:pt x="742" y="173"/>
                  </a:cubicBezTo>
                  <a:cubicBezTo>
                    <a:pt x="781" y="173"/>
                    <a:pt x="820" y="175"/>
                    <a:pt x="858" y="179"/>
                  </a:cubicBezTo>
                  <a:lnTo>
                    <a:pt x="858" y="37"/>
                  </a:lnTo>
                  <a:cubicBezTo>
                    <a:pt x="798" y="37"/>
                    <a:pt x="762" y="25"/>
                    <a:pt x="715" y="25"/>
                  </a:cubicBezTo>
                  <a:cubicBezTo>
                    <a:pt x="655" y="13"/>
                    <a:pt x="608" y="13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2"/>
            <p:cNvSpPr/>
            <p:nvPr/>
          </p:nvSpPr>
          <p:spPr>
            <a:xfrm>
              <a:off x="5351125" y="3943325"/>
              <a:ext cx="142125" cy="58825"/>
            </a:xfrm>
            <a:custGeom>
              <a:avLst/>
              <a:gdLst/>
              <a:ahLst/>
              <a:cxnLst/>
              <a:rect l="l" t="t" r="r" b="b"/>
              <a:pathLst>
                <a:path w="5685" h="2353" extrusionOk="0">
                  <a:moveTo>
                    <a:pt x="209" y="0"/>
                  </a:moveTo>
                  <a:cubicBezTo>
                    <a:pt x="75" y="0"/>
                    <a:pt x="0" y="91"/>
                    <a:pt x="17" y="304"/>
                  </a:cubicBezTo>
                  <a:cubicBezTo>
                    <a:pt x="29" y="506"/>
                    <a:pt x="89" y="721"/>
                    <a:pt x="148" y="911"/>
                  </a:cubicBezTo>
                  <a:cubicBezTo>
                    <a:pt x="494" y="1328"/>
                    <a:pt x="434" y="2054"/>
                    <a:pt x="1160" y="2161"/>
                  </a:cubicBezTo>
                  <a:cubicBezTo>
                    <a:pt x="1207" y="2163"/>
                    <a:pt x="1254" y="2163"/>
                    <a:pt x="1301" y="2163"/>
                  </a:cubicBezTo>
                  <a:cubicBezTo>
                    <a:pt x="1406" y="2163"/>
                    <a:pt x="1511" y="2161"/>
                    <a:pt x="1616" y="2161"/>
                  </a:cubicBezTo>
                  <a:cubicBezTo>
                    <a:pt x="1821" y="2161"/>
                    <a:pt x="2027" y="2171"/>
                    <a:pt x="2232" y="2233"/>
                  </a:cubicBezTo>
                  <a:cubicBezTo>
                    <a:pt x="2502" y="2326"/>
                    <a:pt x="2773" y="2353"/>
                    <a:pt x="3045" y="2353"/>
                  </a:cubicBezTo>
                  <a:cubicBezTo>
                    <a:pt x="3428" y="2353"/>
                    <a:pt x="3812" y="2299"/>
                    <a:pt x="4197" y="2299"/>
                  </a:cubicBezTo>
                  <a:cubicBezTo>
                    <a:pt x="4312" y="2299"/>
                    <a:pt x="4427" y="2304"/>
                    <a:pt x="4542" y="2316"/>
                  </a:cubicBezTo>
                  <a:cubicBezTo>
                    <a:pt x="4610" y="2306"/>
                    <a:pt x="4679" y="2302"/>
                    <a:pt x="4748" y="2302"/>
                  </a:cubicBezTo>
                  <a:cubicBezTo>
                    <a:pt x="4872" y="2302"/>
                    <a:pt x="4998" y="2313"/>
                    <a:pt x="5122" y="2313"/>
                  </a:cubicBezTo>
                  <a:cubicBezTo>
                    <a:pt x="5316" y="2313"/>
                    <a:pt x="5506" y="2286"/>
                    <a:pt x="5685" y="2149"/>
                  </a:cubicBezTo>
                  <a:cubicBezTo>
                    <a:pt x="5577" y="2035"/>
                    <a:pt x="5448" y="2012"/>
                    <a:pt x="5316" y="2012"/>
                  </a:cubicBezTo>
                  <a:cubicBezTo>
                    <a:pt x="5228" y="2012"/>
                    <a:pt x="5139" y="2022"/>
                    <a:pt x="5052" y="2022"/>
                  </a:cubicBezTo>
                  <a:cubicBezTo>
                    <a:pt x="5025" y="2022"/>
                    <a:pt x="4997" y="2021"/>
                    <a:pt x="4970" y="2019"/>
                  </a:cubicBezTo>
                  <a:cubicBezTo>
                    <a:pt x="4934" y="2013"/>
                    <a:pt x="4897" y="2011"/>
                    <a:pt x="4859" y="2011"/>
                  </a:cubicBezTo>
                  <a:cubicBezTo>
                    <a:pt x="4783" y="2011"/>
                    <a:pt x="4706" y="2019"/>
                    <a:pt x="4630" y="2019"/>
                  </a:cubicBezTo>
                  <a:cubicBezTo>
                    <a:pt x="4499" y="2019"/>
                    <a:pt x="4371" y="1997"/>
                    <a:pt x="4256" y="1876"/>
                  </a:cubicBezTo>
                  <a:cubicBezTo>
                    <a:pt x="3494" y="1602"/>
                    <a:pt x="2684" y="1792"/>
                    <a:pt x="1934" y="1554"/>
                  </a:cubicBezTo>
                  <a:cubicBezTo>
                    <a:pt x="1744" y="1399"/>
                    <a:pt x="1339" y="1447"/>
                    <a:pt x="1387" y="1030"/>
                  </a:cubicBezTo>
                  <a:cubicBezTo>
                    <a:pt x="1479" y="893"/>
                    <a:pt x="1605" y="868"/>
                    <a:pt x="1737" y="868"/>
                  </a:cubicBezTo>
                  <a:cubicBezTo>
                    <a:pt x="1811" y="868"/>
                    <a:pt x="1886" y="876"/>
                    <a:pt x="1958" y="876"/>
                  </a:cubicBezTo>
                  <a:cubicBezTo>
                    <a:pt x="2286" y="870"/>
                    <a:pt x="2619" y="870"/>
                    <a:pt x="2952" y="870"/>
                  </a:cubicBezTo>
                  <a:cubicBezTo>
                    <a:pt x="3286" y="870"/>
                    <a:pt x="3619" y="870"/>
                    <a:pt x="3947" y="864"/>
                  </a:cubicBezTo>
                  <a:cubicBezTo>
                    <a:pt x="4024" y="864"/>
                    <a:pt x="4106" y="872"/>
                    <a:pt x="4186" y="872"/>
                  </a:cubicBezTo>
                  <a:cubicBezTo>
                    <a:pt x="4314" y="872"/>
                    <a:pt x="4439" y="850"/>
                    <a:pt x="4542" y="733"/>
                  </a:cubicBezTo>
                  <a:cubicBezTo>
                    <a:pt x="4380" y="563"/>
                    <a:pt x="4174" y="541"/>
                    <a:pt x="3965" y="541"/>
                  </a:cubicBezTo>
                  <a:cubicBezTo>
                    <a:pt x="3895" y="541"/>
                    <a:pt x="3825" y="544"/>
                    <a:pt x="3756" y="544"/>
                  </a:cubicBezTo>
                  <a:cubicBezTo>
                    <a:pt x="3728" y="544"/>
                    <a:pt x="3700" y="543"/>
                    <a:pt x="3673" y="542"/>
                  </a:cubicBezTo>
                  <a:cubicBezTo>
                    <a:pt x="3537" y="536"/>
                    <a:pt x="3400" y="534"/>
                    <a:pt x="3263" y="534"/>
                  </a:cubicBezTo>
                  <a:cubicBezTo>
                    <a:pt x="2889" y="534"/>
                    <a:pt x="2512" y="550"/>
                    <a:pt x="2134" y="550"/>
                  </a:cubicBezTo>
                  <a:cubicBezTo>
                    <a:pt x="1777" y="550"/>
                    <a:pt x="1420" y="536"/>
                    <a:pt x="1065" y="483"/>
                  </a:cubicBezTo>
                  <a:cubicBezTo>
                    <a:pt x="815" y="387"/>
                    <a:pt x="637" y="149"/>
                    <a:pt x="398" y="42"/>
                  </a:cubicBezTo>
                  <a:cubicBezTo>
                    <a:pt x="327" y="15"/>
                    <a:pt x="263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2"/>
            <p:cNvSpPr/>
            <p:nvPr/>
          </p:nvSpPr>
          <p:spPr>
            <a:xfrm>
              <a:off x="5393050" y="3977600"/>
              <a:ext cx="140700" cy="13525"/>
            </a:xfrm>
            <a:custGeom>
              <a:avLst/>
              <a:gdLst/>
              <a:ahLst/>
              <a:cxnLst/>
              <a:rect l="l" t="t" r="r" b="b"/>
              <a:pathLst>
                <a:path w="5628" h="541" extrusionOk="0">
                  <a:moveTo>
                    <a:pt x="118" y="1"/>
                  </a:moveTo>
                  <a:cubicBezTo>
                    <a:pt x="48" y="1"/>
                    <a:pt x="1" y="46"/>
                    <a:pt x="7" y="195"/>
                  </a:cubicBezTo>
                  <a:lnTo>
                    <a:pt x="412" y="326"/>
                  </a:lnTo>
                  <a:cubicBezTo>
                    <a:pt x="1127" y="540"/>
                    <a:pt x="1853" y="445"/>
                    <a:pt x="2579" y="505"/>
                  </a:cubicBezTo>
                  <a:cubicBezTo>
                    <a:pt x="3579" y="445"/>
                    <a:pt x="4579" y="386"/>
                    <a:pt x="5591" y="314"/>
                  </a:cubicBezTo>
                  <a:cubicBezTo>
                    <a:pt x="5627" y="195"/>
                    <a:pt x="5556" y="124"/>
                    <a:pt x="5449" y="76"/>
                  </a:cubicBezTo>
                  <a:cubicBezTo>
                    <a:pt x="5198" y="76"/>
                    <a:pt x="4937" y="64"/>
                    <a:pt x="4675" y="64"/>
                  </a:cubicBezTo>
                  <a:cubicBezTo>
                    <a:pt x="3749" y="79"/>
                    <a:pt x="2818" y="167"/>
                    <a:pt x="1889" y="167"/>
                  </a:cubicBezTo>
                  <a:cubicBezTo>
                    <a:pt x="1360" y="167"/>
                    <a:pt x="832" y="139"/>
                    <a:pt x="305" y="52"/>
                  </a:cubicBezTo>
                  <a:cubicBezTo>
                    <a:pt x="238" y="27"/>
                    <a:pt x="172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2"/>
            <p:cNvSpPr/>
            <p:nvPr/>
          </p:nvSpPr>
          <p:spPr>
            <a:xfrm>
              <a:off x="5513475" y="3870200"/>
              <a:ext cx="159875" cy="17725"/>
            </a:xfrm>
            <a:custGeom>
              <a:avLst/>
              <a:gdLst/>
              <a:ahLst/>
              <a:cxnLst/>
              <a:rect l="l" t="t" r="r" b="b"/>
              <a:pathLst>
                <a:path w="6395" h="709" extrusionOk="0">
                  <a:moveTo>
                    <a:pt x="5884" y="1"/>
                  </a:moveTo>
                  <a:cubicBezTo>
                    <a:pt x="5712" y="1"/>
                    <a:pt x="5535" y="75"/>
                    <a:pt x="5358" y="205"/>
                  </a:cubicBezTo>
                  <a:cubicBezTo>
                    <a:pt x="5285" y="351"/>
                    <a:pt x="5176" y="360"/>
                    <a:pt x="5054" y="360"/>
                  </a:cubicBezTo>
                  <a:cubicBezTo>
                    <a:pt x="5037" y="360"/>
                    <a:pt x="5019" y="360"/>
                    <a:pt x="5001" y="360"/>
                  </a:cubicBezTo>
                  <a:cubicBezTo>
                    <a:pt x="4311" y="336"/>
                    <a:pt x="3644" y="336"/>
                    <a:pt x="2953" y="324"/>
                  </a:cubicBezTo>
                  <a:cubicBezTo>
                    <a:pt x="2846" y="288"/>
                    <a:pt x="2739" y="270"/>
                    <a:pt x="2633" y="270"/>
                  </a:cubicBezTo>
                  <a:cubicBezTo>
                    <a:pt x="2528" y="270"/>
                    <a:pt x="2423" y="288"/>
                    <a:pt x="2322" y="324"/>
                  </a:cubicBezTo>
                  <a:lnTo>
                    <a:pt x="2096" y="324"/>
                  </a:lnTo>
                  <a:cubicBezTo>
                    <a:pt x="2040" y="296"/>
                    <a:pt x="1983" y="284"/>
                    <a:pt x="1927" y="284"/>
                  </a:cubicBezTo>
                  <a:cubicBezTo>
                    <a:pt x="1864" y="284"/>
                    <a:pt x="1802" y="299"/>
                    <a:pt x="1739" y="324"/>
                  </a:cubicBezTo>
                  <a:lnTo>
                    <a:pt x="1524" y="324"/>
                  </a:lnTo>
                  <a:cubicBezTo>
                    <a:pt x="1419" y="286"/>
                    <a:pt x="1308" y="277"/>
                    <a:pt x="1196" y="277"/>
                  </a:cubicBezTo>
                  <a:cubicBezTo>
                    <a:pt x="1094" y="277"/>
                    <a:pt x="992" y="284"/>
                    <a:pt x="890" y="284"/>
                  </a:cubicBezTo>
                  <a:cubicBezTo>
                    <a:pt x="752" y="284"/>
                    <a:pt x="615" y="271"/>
                    <a:pt x="489" y="205"/>
                  </a:cubicBezTo>
                  <a:cubicBezTo>
                    <a:pt x="407" y="180"/>
                    <a:pt x="332" y="165"/>
                    <a:pt x="258" y="165"/>
                  </a:cubicBezTo>
                  <a:cubicBezTo>
                    <a:pt x="192" y="165"/>
                    <a:pt x="128" y="177"/>
                    <a:pt x="60" y="205"/>
                  </a:cubicBezTo>
                  <a:cubicBezTo>
                    <a:pt x="0" y="372"/>
                    <a:pt x="84" y="467"/>
                    <a:pt x="215" y="550"/>
                  </a:cubicBezTo>
                  <a:lnTo>
                    <a:pt x="620" y="586"/>
                  </a:lnTo>
                  <a:cubicBezTo>
                    <a:pt x="786" y="550"/>
                    <a:pt x="929" y="550"/>
                    <a:pt x="1096" y="550"/>
                  </a:cubicBezTo>
                  <a:lnTo>
                    <a:pt x="1548" y="550"/>
                  </a:lnTo>
                  <a:cubicBezTo>
                    <a:pt x="1632" y="550"/>
                    <a:pt x="1703" y="550"/>
                    <a:pt x="1786" y="610"/>
                  </a:cubicBezTo>
                  <a:cubicBezTo>
                    <a:pt x="2834" y="622"/>
                    <a:pt x="3882" y="622"/>
                    <a:pt x="4942" y="633"/>
                  </a:cubicBezTo>
                  <a:cubicBezTo>
                    <a:pt x="5165" y="671"/>
                    <a:pt x="5389" y="708"/>
                    <a:pt x="5613" y="708"/>
                  </a:cubicBezTo>
                  <a:cubicBezTo>
                    <a:pt x="5818" y="708"/>
                    <a:pt x="6023" y="677"/>
                    <a:pt x="6227" y="586"/>
                  </a:cubicBezTo>
                  <a:cubicBezTo>
                    <a:pt x="6144" y="324"/>
                    <a:pt x="5906" y="514"/>
                    <a:pt x="5811" y="372"/>
                  </a:cubicBezTo>
                  <a:lnTo>
                    <a:pt x="5811" y="372"/>
                  </a:lnTo>
                  <a:cubicBezTo>
                    <a:pt x="5924" y="378"/>
                    <a:pt x="6041" y="424"/>
                    <a:pt x="6146" y="424"/>
                  </a:cubicBezTo>
                  <a:cubicBezTo>
                    <a:pt x="6241" y="424"/>
                    <a:pt x="6327" y="387"/>
                    <a:pt x="6394" y="252"/>
                  </a:cubicBezTo>
                  <a:cubicBezTo>
                    <a:pt x="6232" y="78"/>
                    <a:pt x="6060" y="1"/>
                    <a:pt x="5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2"/>
            <p:cNvSpPr/>
            <p:nvPr/>
          </p:nvSpPr>
          <p:spPr>
            <a:xfrm>
              <a:off x="5371200" y="3949125"/>
              <a:ext cx="140225" cy="12950"/>
            </a:xfrm>
            <a:custGeom>
              <a:avLst/>
              <a:gdLst/>
              <a:ahLst/>
              <a:cxnLst/>
              <a:rect l="l" t="t" r="r" b="b"/>
              <a:pathLst>
                <a:path w="5609" h="518" extrusionOk="0">
                  <a:moveTo>
                    <a:pt x="1334" y="10"/>
                  </a:moveTo>
                  <a:cubicBezTo>
                    <a:pt x="1087" y="10"/>
                    <a:pt x="840" y="12"/>
                    <a:pt x="596" y="24"/>
                  </a:cubicBezTo>
                  <a:cubicBezTo>
                    <a:pt x="568" y="26"/>
                    <a:pt x="540" y="26"/>
                    <a:pt x="511" y="26"/>
                  </a:cubicBezTo>
                  <a:cubicBezTo>
                    <a:pt x="493" y="26"/>
                    <a:pt x="474" y="26"/>
                    <a:pt x="455" y="26"/>
                  </a:cubicBezTo>
                  <a:cubicBezTo>
                    <a:pt x="249" y="26"/>
                    <a:pt x="39" y="39"/>
                    <a:pt x="0" y="358"/>
                  </a:cubicBezTo>
                  <a:cubicBezTo>
                    <a:pt x="187" y="495"/>
                    <a:pt x="395" y="517"/>
                    <a:pt x="603" y="517"/>
                  </a:cubicBezTo>
                  <a:cubicBezTo>
                    <a:pt x="700" y="517"/>
                    <a:pt x="798" y="513"/>
                    <a:pt x="893" y="513"/>
                  </a:cubicBezTo>
                  <a:cubicBezTo>
                    <a:pt x="1846" y="513"/>
                    <a:pt x="2786" y="501"/>
                    <a:pt x="3739" y="501"/>
                  </a:cubicBezTo>
                  <a:cubicBezTo>
                    <a:pt x="3880" y="487"/>
                    <a:pt x="4022" y="483"/>
                    <a:pt x="4164" y="483"/>
                  </a:cubicBezTo>
                  <a:cubicBezTo>
                    <a:pt x="4335" y="483"/>
                    <a:pt x="4507" y="489"/>
                    <a:pt x="4678" y="489"/>
                  </a:cubicBezTo>
                  <a:cubicBezTo>
                    <a:pt x="4992" y="489"/>
                    <a:pt x="5305" y="471"/>
                    <a:pt x="5608" y="370"/>
                  </a:cubicBezTo>
                  <a:cubicBezTo>
                    <a:pt x="5596" y="274"/>
                    <a:pt x="5549" y="215"/>
                    <a:pt x="5477" y="167"/>
                  </a:cubicBezTo>
                  <a:cubicBezTo>
                    <a:pt x="5447" y="161"/>
                    <a:pt x="5421" y="158"/>
                    <a:pt x="5394" y="158"/>
                  </a:cubicBezTo>
                  <a:cubicBezTo>
                    <a:pt x="5367" y="158"/>
                    <a:pt x="5340" y="161"/>
                    <a:pt x="5310" y="167"/>
                  </a:cubicBezTo>
                  <a:cubicBezTo>
                    <a:pt x="5280" y="212"/>
                    <a:pt x="5250" y="230"/>
                    <a:pt x="5221" y="230"/>
                  </a:cubicBezTo>
                  <a:cubicBezTo>
                    <a:pt x="5181" y="230"/>
                    <a:pt x="5143" y="197"/>
                    <a:pt x="5108" y="155"/>
                  </a:cubicBezTo>
                  <a:lnTo>
                    <a:pt x="4941" y="155"/>
                  </a:lnTo>
                  <a:cubicBezTo>
                    <a:pt x="4922" y="157"/>
                    <a:pt x="4903" y="158"/>
                    <a:pt x="4884" y="158"/>
                  </a:cubicBezTo>
                  <a:cubicBezTo>
                    <a:pt x="4760" y="158"/>
                    <a:pt x="4636" y="127"/>
                    <a:pt x="4513" y="96"/>
                  </a:cubicBezTo>
                  <a:cubicBezTo>
                    <a:pt x="4459" y="91"/>
                    <a:pt x="4406" y="88"/>
                    <a:pt x="4354" y="88"/>
                  </a:cubicBezTo>
                  <a:cubicBezTo>
                    <a:pt x="4279" y="88"/>
                    <a:pt x="4204" y="94"/>
                    <a:pt x="4120" y="108"/>
                  </a:cubicBezTo>
                  <a:cubicBezTo>
                    <a:pt x="4017" y="145"/>
                    <a:pt x="3919" y="159"/>
                    <a:pt x="3823" y="159"/>
                  </a:cubicBezTo>
                  <a:cubicBezTo>
                    <a:pt x="3640" y="159"/>
                    <a:pt x="3466" y="107"/>
                    <a:pt x="3286" y="60"/>
                  </a:cubicBezTo>
                  <a:cubicBezTo>
                    <a:pt x="2870" y="1"/>
                    <a:pt x="2477" y="24"/>
                    <a:pt x="2072" y="12"/>
                  </a:cubicBezTo>
                  <a:cubicBezTo>
                    <a:pt x="1828" y="12"/>
                    <a:pt x="1581" y="10"/>
                    <a:pt x="133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2"/>
            <p:cNvSpPr/>
            <p:nvPr/>
          </p:nvSpPr>
          <p:spPr>
            <a:xfrm>
              <a:off x="5536100" y="3977700"/>
              <a:ext cx="123550" cy="8650"/>
            </a:xfrm>
            <a:custGeom>
              <a:avLst/>
              <a:gdLst/>
              <a:ahLst/>
              <a:cxnLst/>
              <a:rect l="l" t="t" r="r" b="b"/>
              <a:pathLst>
                <a:path w="4942" h="346" extrusionOk="0">
                  <a:moveTo>
                    <a:pt x="4668" y="1"/>
                  </a:moveTo>
                  <a:cubicBezTo>
                    <a:pt x="4373" y="12"/>
                    <a:pt x="4076" y="15"/>
                    <a:pt x="3779" y="15"/>
                  </a:cubicBezTo>
                  <a:cubicBezTo>
                    <a:pt x="3426" y="15"/>
                    <a:pt x="3072" y="11"/>
                    <a:pt x="2719" y="11"/>
                  </a:cubicBezTo>
                  <a:cubicBezTo>
                    <a:pt x="2144" y="11"/>
                    <a:pt x="1570" y="23"/>
                    <a:pt x="1000" y="84"/>
                  </a:cubicBezTo>
                  <a:cubicBezTo>
                    <a:pt x="926" y="140"/>
                    <a:pt x="842" y="157"/>
                    <a:pt x="754" y="157"/>
                  </a:cubicBezTo>
                  <a:cubicBezTo>
                    <a:pt x="628" y="157"/>
                    <a:pt x="493" y="123"/>
                    <a:pt x="368" y="123"/>
                  </a:cubicBezTo>
                  <a:cubicBezTo>
                    <a:pt x="226" y="123"/>
                    <a:pt x="95" y="166"/>
                    <a:pt x="0" y="346"/>
                  </a:cubicBezTo>
                  <a:cubicBezTo>
                    <a:pt x="1620" y="310"/>
                    <a:pt x="3263" y="263"/>
                    <a:pt x="4882" y="239"/>
                  </a:cubicBezTo>
                  <a:cubicBezTo>
                    <a:pt x="4941" y="179"/>
                    <a:pt x="4941" y="120"/>
                    <a:pt x="4870" y="72"/>
                  </a:cubicBezTo>
                  <a:cubicBezTo>
                    <a:pt x="4810" y="48"/>
                    <a:pt x="4727" y="1"/>
                    <a:pt x="4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2"/>
            <p:cNvSpPr/>
            <p:nvPr/>
          </p:nvSpPr>
          <p:spPr>
            <a:xfrm>
              <a:off x="5636400" y="3873225"/>
              <a:ext cx="79800" cy="19400"/>
            </a:xfrm>
            <a:custGeom>
              <a:avLst/>
              <a:gdLst/>
              <a:ahLst/>
              <a:cxnLst/>
              <a:rect l="l" t="t" r="r" b="b"/>
              <a:pathLst>
                <a:path w="3192" h="776" extrusionOk="0">
                  <a:moveTo>
                    <a:pt x="2294" y="0"/>
                  </a:moveTo>
                  <a:cubicBezTo>
                    <a:pt x="2013" y="0"/>
                    <a:pt x="1733" y="78"/>
                    <a:pt x="1453" y="215"/>
                  </a:cubicBezTo>
                  <a:cubicBezTo>
                    <a:pt x="1396" y="239"/>
                    <a:pt x="1336" y="246"/>
                    <a:pt x="1274" y="246"/>
                  </a:cubicBezTo>
                  <a:cubicBezTo>
                    <a:pt x="1179" y="246"/>
                    <a:pt x="1080" y="229"/>
                    <a:pt x="985" y="229"/>
                  </a:cubicBezTo>
                  <a:cubicBezTo>
                    <a:pt x="899" y="229"/>
                    <a:pt x="815" y="243"/>
                    <a:pt x="739" y="298"/>
                  </a:cubicBezTo>
                  <a:cubicBezTo>
                    <a:pt x="858" y="441"/>
                    <a:pt x="1072" y="310"/>
                    <a:pt x="1168" y="536"/>
                  </a:cubicBezTo>
                  <a:lnTo>
                    <a:pt x="1" y="536"/>
                  </a:lnTo>
                  <a:cubicBezTo>
                    <a:pt x="60" y="572"/>
                    <a:pt x="120" y="632"/>
                    <a:pt x="179" y="655"/>
                  </a:cubicBezTo>
                  <a:cubicBezTo>
                    <a:pt x="344" y="675"/>
                    <a:pt x="510" y="681"/>
                    <a:pt x="676" y="681"/>
                  </a:cubicBezTo>
                  <a:cubicBezTo>
                    <a:pt x="914" y="681"/>
                    <a:pt x="1152" y="669"/>
                    <a:pt x="1389" y="669"/>
                  </a:cubicBezTo>
                  <a:cubicBezTo>
                    <a:pt x="1688" y="669"/>
                    <a:pt x="1985" y="688"/>
                    <a:pt x="2275" y="774"/>
                  </a:cubicBezTo>
                  <a:cubicBezTo>
                    <a:pt x="2279" y="775"/>
                    <a:pt x="2284" y="776"/>
                    <a:pt x="2290" y="776"/>
                  </a:cubicBezTo>
                  <a:cubicBezTo>
                    <a:pt x="2347" y="776"/>
                    <a:pt x="2465" y="724"/>
                    <a:pt x="2465" y="691"/>
                  </a:cubicBezTo>
                  <a:cubicBezTo>
                    <a:pt x="2515" y="421"/>
                    <a:pt x="2675" y="388"/>
                    <a:pt x="2850" y="388"/>
                  </a:cubicBezTo>
                  <a:cubicBezTo>
                    <a:pt x="2904" y="388"/>
                    <a:pt x="2961" y="392"/>
                    <a:pt x="3015" y="392"/>
                  </a:cubicBezTo>
                  <a:cubicBezTo>
                    <a:pt x="3078" y="392"/>
                    <a:pt x="3138" y="387"/>
                    <a:pt x="3192" y="370"/>
                  </a:cubicBezTo>
                  <a:cubicBezTo>
                    <a:pt x="3180" y="322"/>
                    <a:pt x="3156" y="274"/>
                    <a:pt x="3144" y="251"/>
                  </a:cubicBezTo>
                  <a:cubicBezTo>
                    <a:pt x="2858" y="78"/>
                    <a:pt x="2575" y="0"/>
                    <a:pt x="2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2"/>
            <p:cNvSpPr/>
            <p:nvPr/>
          </p:nvSpPr>
          <p:spPr>
            <a:xfrm>
              <a:off x="5424275" y="3882400"/>
              <a:ext cx="83875" cy="15475"/>
            </a:xfrm>
            <a:custGeom>
              <a:avLst/>
              <a:gdLst/>
              <a:ahLst/>
              <a:cxnLst/>
              <a:rect l="l" t="t" r="r" b="b"/>
              <a:pathLst>
                <a:path w="3355" h="619" extrusionOk="0">
                  <a:moveTo>
                    <a:pt x="2955" y="1"/>
                  </a:moveTo>
                  <a:cubicBezTo>
                    <a:pt x="2828" y="1"/>
                    <a:pt x="2710" y="49"/>
                    <a:pt x="2592" y="134"/>
                  </a:cubicBezTo>
                  <a:cubicBezTo>
                    <a:pt x="1735" y="229"/>
                    <a:pt x="890" y="324"/>
                    <a:pt x="20" y="419"/>
                  </a:cubicBezTo>
                  <a:cubicBezTo>
                    <a:pt x="0" y="540"/>
                    <a:pt x="40" y="618"/>
                    <a:pt x="138" y="618"/>
                  </a:cubicBezTo>
                  <a:cubicBezTo>
                    <a:pt x="156" y="618"/>
                    <a:pt x="177" y="615"/>
                    <a:pt x="199" y="610"/>
                  </a:cubicBezTo>
                  <a:lnTo>
                    <a:pt x="2616" y="431"/>
                  </a:lnTo>
                  <a:cubicBezTo>
                    <a:pt x="2652" y="392"/>
                    <a:pt x="2691" y="379"/>
                    <a:pt x="2730" y="379"/>
                  </a:cubicBezTo>
                  <a:cubicBezTo>
                    <a:pt x="2813" y="379"/>
                    <a:pt x="2900" y="435"/>
                    <a:pt x="2980" y="435"/>
                  </a:cubicBezTo>
                  <a:cubicBezTo>
                    <a:pt x="3002" y="435"/>
                    <a:pt x="3024" y="431"/>
                    <a:pt x="3045" y="419"/>
                  </a:cubicBezTo>
                  <a:cubicBezTo>
                    <a:pt x="3152" y="372"/>
                    <a:pt x="3295" y="384"/>
                    <a:pt x="3330" y="253"/>
                  </a:cubicBezTo>
                  <a:cubicBezTo>
                    <a:pt x="3354" y="122"/>
                    <a:pt x="3223" y="62"/>
                    <a:pt x="3116" y="26"/>
                  </a:cubicBezTo>
                  <a:cubicBezTo>
                    <a:pt x="3060" y="9"/>
                    <a:pt x="3007" y="1"/>
                    <a:pt x="2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2"/>
            <p:cNvSpPr/>
            <p:nvPr/>
          </p:nvSpPr>
          <p:spPr>
            <a:xfrm>
              <a:off x="5421500" y="3905775"/>
              <a:ext cx="66100" cy="9225"/>
            </a:xfrm>
            <a:custGeom>
              <a:avLst/>
              <a:gdLst/>
              <a:ahLst/>
              <a:cxnLst/>
              <a:rect l="l" t="t" r="r" b="b"/>
              <a:pathLst>
                <a:path w="2644" h="369" extrusionOk="0">
                  <a:moveTo>
                    <a:pt x="1075" y="1"/>
                  </a:moveTo>
                  <a:cubicBezTo>
                    <a:pt x="999" y="1"/>
                    <a:pt x="925" y="24"/>
                    <a:pt x="858" y="80"/>
                  </a:cubicBezTo>
                  <a:cubicBezTo>
                    <a:pt x="858" y="92"/>
                    <a:pt x="846" y="92"/>
                    <a:pt x="810" y="103"/>
                  </a:cubicBezTo>
                  <a:cubicBezTo>
                    <a:pt x="803" y="110"/>
                    <a:pt x="796" y="113"/>
                    <a:pt x="788" y="113"/>
                  </a:cubicBezTo>
                  <a:cubicBezTo>
                    <a:pt x="767" y="113"/>
                    <a:pt x="744" y="93"/>
                    <a:pt x="727" y="68"/>
                  </a:cubicBezTo>
                  <a:lnTo>
                    <a:pt x="715" y="68"/>
                  </a:lnTo>
                  <a:cubicBezTo>
                    <a:pt x="477" y="80"/>
                    <a:pt x="227" y="68"/>
                    <a:pt x="0" y="222"/>
                  </a:cubicBezTo>
                  <a:cubicBezTo>
                    <a:pt x="75" y="338"/>
                    <a:pt x="170" y="368"/>
                    <a:pt x="271" y="368"/>
                  </a:cubicBezTo>
                  <a:cubicBezTo>
                    <a:pt x="346" y="368"/>
                    <a:pt x="424" y="352"/>
                    <a:pt x="501" y="342"/>
                  </a:cubicBezTo>
                  <a:lnTo>
                    <a:pt x="2572" y="342"/>
                  </a:lnTo>
                  <a:cubicBezTo>
                    <a:pt x="2644" y="187"/>
                    <a:pt x="2525" y="115"/>
                    <a:pt x="2406" y="80"/>
                  </a:cubicBezTo>
                  <a:cubicBezTo>
                    <a:pt x="2398" y="84"/>
                    <a:pt x="2387" y="85"/>
                    <a:pt x="2375" y="85"/>
                  </a:cubicBezTo>
                  <a:cubicBezTo>
                    <a:pt x="2351" y="85"/>
                    <a:pt x="2322" y="80"/>
                    <a:pt x="2298" y="80"/>
                  </a:cubicBezTo>
                  <a:cubicBezTo>
                    <a:pt x="2249" y="117"/>
                    <a:pt x="2196" y="138"/>
                    <a:pt x="2142" y="138"/>
                  </a:cubicBezTo>
                  <a:cubicBezTo>
                    <a:pt x="2092" y="138"/>
                    <a:pt x="2040" y="120"/>
                    <a:pt x="1989" y="80"/>
                  </a:cubicBezTo>
                  <a:lnTo>
                    <a:pt x="1870" y="80"/>
                  </a:lnTo>
                  <a:cubicBezTo>
                    <a:pt x="1796" y="135"/>
                    <a:pt x="1723" y="165"/>
                    <a:pt x="1650" y="165"/>
                  </a:cubicBezTo>
                  <a:cubicBezTo>
                    <a:pt x="1580" y="165"/>
                    <a:pt x="1511" y="138"/>
                    <a:pt x="1441" y="80"/>
                  </a:cubicBezTo>
                  <a:cubicBezTo>
                    <a:pt x="1393" y="80"/>
                    <a:pt x="1334" y="56"/>
                    <a:pt x="1286" y="56"/>
                  </a:cubicBezTo>
                  <a:cubicBezTo>
                    <a:pt x="1217" y="21"/>
                    <a:pt x="1145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2"/>
            <p:cNvSpPr/>
            <p:nvPr/>
          </p:nvSpPr>
          <p:spPr>
            <a:xfrm>
              <a:off x="5507525" y="3950600"/>
              <a:ext cx="50925" cy="10325"/>
            </a:xfrm>
            <a:custGeom>
              <a:avLst/>
              <a:gdLst/>
              <a:ahLst/>
              <a:cxnLst/>
              <a:rect l="l" t="t" r="r" b="b"/>
              <a:pathLst>
                <a:path w="2037" h="413" extrusionOk="0">
                  <a:moveTo>
                    <a:pt x="360" y="1"/>
                  </a:moveTo>
                  <a:cubicBezTo>
                    <a:pt x="233" y="1"/>
                    <a:pt x="110" y="57"/>
                    <a:pt x="0" y="180"/>
                  </a:cubicBezTo>
                  <a:cubicBezTo>
                    <a:pt x="60" y="215"/>
                    <a:pt x="96" y="263"/>
                    <a:pt x="155" y="311"/>
                  </a:cubicBezTo>
                  <a:cubicBezTo>
                    <a:pt x="448" y="377"/>
                    <a:pt x="790" y="413"/>
                    <a:pt x="1111" y="413"/>
                  </a:cubicBezTo>
                  <a:cubicBezTo>
                    <a:pt x="1482" y="413"/>
                    <a:pt x="1826" y="365"/>
                    <a:pt x="2036" y="263"/>
                  </a:cubicBezTo>
                  <a:lnTo>
                    <a:pt x="2036" y="263"/>
                  </a:lnTo>
                  <a:cubicBezTo>
                    <a:pt x="1952" y="285"/>
                    <a:pt x="1870" y="293"/>
                    <a:pt x="1790" y="293"/>
                  </a:cubicBezTo>
                  <a:cubicBezTo>
                    <a:pt x="1452" y="293"/>
                    <a:pt x="1139" y="141"/>
                    <a:pt x="808" y="141"/>
                  </a:cubicBezTo>
                  <a:cubicBezTo>
                    <a:pt x="781" y="141"/>
                    <a:pt x="754" y="142"/>
                    <a:pt x="727" y="144"/>
                  </a:cubicBezTo>
                  <a:cubicBezTo>
                    <a:pt x="605" y="51"/>
                    <a:pt x="481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2"/>
            <p:cNvSpPr/>
            <p:nvPr/>
          </p:nvSpPr>
          <p:spPr>
            <a:xfrm>
              <a:off x="5489075" y="3879150"/>
              <a:ext cx="44075" cy="13750"/>
            </a:xfrm>
            <a:custGeom>
              <a:avLst/>
              <a:gdLst/>
              <a:ahLst/>
              <a:cxnLst/>
              <a:rect l="l" t="t" r="r" b="b"/>
              <a:pathLst>
                <a:path w="1763" h="550" extrusionOk="0">
                  <a:moveTo>
                    <a:pt x="544" y="0"/>
                  </a:moveTo>
                  <a:cubicBezTo>
                    <a:pt x="367" y="0"/>
                    <a:pt x="192" y="43"/>
                    <a:pt x="24" y="156"/>
                  </a:cubicBezTo>
                  <a:cubicBezTo>
                    <a:pt x="24" y="192"/>
                    <a:pt x="24" y="240"/>
                    <a:pt x="0" y="275"/>
                  </a:cubicBezTo>
                  <a:cubicBezTo>
                    <a:pt x="131" y="275"/>
                    <a:pt x="286" y="275"/>
                    <a:pt x="417" y="299"/>
                  </a:cubicBezTo>
                  <a:cubicBezTo>
                    <a:pt x="476" y="299"/>
                    <a:pt x="536" y="323"/>
                    <a:pt x="595" y="335"/>
                  </a:cubicBezTo>
                  <a:cubicBezTo>
                    <a:pt x="560" y="418"/>
                    <a:pt x="500" y="478"/>
                    <a:pt x="453" y="549"/>
                  </a:cubicBezTo>
                  <a:cubicBezTo>
                    <a:pt x="893" y="549"/>
                    <a:pt x="1310" y="371"/>
                    <a:pt x="1762" y="299"/>
                  </a:cubicBezTo>
                  <a:cubicBezTo>
                    <a:pt x="1750" y="216"/>
                    <a:pt x="1655" y="216"/>
                    <a:pt x="1608" y="156"/>
                  </a:cubicBezTo>
                  <a:cubicBezTo>
                    <a:pt x="1465" y="144"/>
                    <a:pt x="1322" y="144"/>
                    <a:pt x="1179" y="133"/>
                  </a:cubicBezTo>
                  <a:cubicBezTo>
                    <a:pt x="971" y="61"/>
                    <a:pt x="756" y="0"/>
                    <a:pt x="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2"/>
            <p:cNvSpPr/>
            <p:nvPr/>
          </p:nvSpPr>
          <p:spPr>
            <a:xfrm>
              <a:off x="5451550" y="3919825"/>
              <a:ext cx="41400" cy="9075"/>
            </a:xfrm>
            <a:custGeom>
              <a:avLst/>
              <a:gdLst/>
              <a:ahLst/>
              <a:cxnLst/>
              <a:rect l="l" t="t" r="r" b="b"/>
              <a:pathLst>
                <a:path w="1656" h="363" extrusionOk="0">
                  <a:moveTo>
                    <a:pt x="521" y="1"/>
                  </a:moveTo>
                  <a:cubicBezTo>
                    <a:pt x="428" y="1"/>
                    <a:pt x="333" y="18"/>
                    <a:pt x="239" y="65"/>
                  </a:cubicBezTo>
                  <a:cubicBezTo>
                    <a:pt x="180" y="65"/>
                    <a:pt x="132" y="77"/>
                    <a:pt x="72" y="77"/>
                  </a:cubicBezTo>
                  <a:cubicBezTo>
                    <a:pt x="1" y="244"/>
                    <a:pt x="156" y="292"/>
                    <a:pt x="227" y="363"/>
                  </a:cubicBezTo>
                  <a:lnTo>
                    <a:pt x="537" y="363"/>
                  </a:lnTo>
                  <a:cubicBezTo>
                    <a:pt x="537" y="351"/>
                    <a:pt x="549" y="351"/>
                    <a:pt x="572" y="315"/>
                  </a:cubicBezTo>
                  <a:cubicBezTo>
                    <a:pt x="584" y="315"/>
                    <a:pt x="608" y="339"/>
                    <a:pt x="644" y="363"/>
                  </a:cubicBezTo>
                  <a:lnTo>
                    <a:pt x="1656" y="363"/>
                  </a:lnTo>
                  <a:cubicBezTo>
                    <a:pt x="1549" y="196"/>
                    <a:pt x="1370" y="172"/>
                    <a:pt x="1227" y="77"/>
                  </a:cubicBezTo>
                  <a:lnTo>
                    <a:pt x="942" y="77"/>
                  </a:lnTo>
                  <a:cubicBezTo>
                    <a:pt x="805" y="41"/>
                    <a:pt x="664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2"/>
            <p:cNvSpPr/>
            <p:nvPr/>
          </p:nvSpPr>
          <p:spPr>
            <a:xfrm>
              <a:off x="5658125" y="3978350"/>
              <a:ext cx="38975" cy="6075"/>
            </a:xfrm>
            <a:custGeom>
              <a:avLst/>
              <a:gdLst/>
              <a:ahLst/>
              <a:cxnLst/>
              <a:rect l="l" t="t" r="r" b="b"/>
              <a:pathLst>
                <a:path w="1559" h="243" extrusionOk="0">
                  <a:moveTo>
                    <a:pt x="398" y="1"/>
                  </a:moveTo>
                  <a:cubicBezTo>
                    <a:pt x="266" y="1"/>
                    <a:pt x="134" y="13"/>
                    <a:pt x="1" y="46"/>
                  </a:cubicBezTo>
                  <a:lnTo>
                    <a:pt x="1" y="213"/>
                  </a:lnTo>
                  <a:cubicBezTo>
                    <a:pt x="465" y="213"/>
                    <a:pt x="906" y="213"/>
                    <a:pt x="1358" y="237"/>
                  </a:cubicBezTo>
                  <a:cubicBezTo>
                    <a:pt x="1383" y="240"/>
                    <a:pt x="1405" y="242"/>
                    <a:pt x="1425" y="242"/>
                  </a:cubicBezTo>
                  <a:cubicBezTo>
                    <a:pt x="1527" y="242"/>
                    <a:pt x="1559" y="188"/>
                    <a:pt x="1549" y="58"/>
                  </a:cubicBezTo>
                  <a:lnTo>
                    <a:pt x="1549" y="58"/>
                  </a:lnTo>
                  <a:cubicBezTo>
                    <a:pt x="1480" y="66"/>
                    <a:pt x="1411" y="69"/>
                    <a:pt x="1343" y="69"/>
                  </a:cubicBezTo>
                  <a:cubicBezTo>
                    <a:pt x="1029" y="69"/>
                    <a:pt x="715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2"/>
            <p:cNvSpPr/>
            <p:nvPr/>
          </p:nvSpPr>
          <p:spPr>
            <a:xfrm>
              <a:off x="5516750" y="3943425"/>
              <a:ext cx="40200" cy="7800"/>
            </a:xfrm>
            <a:custGeom>
              <a:avLst/>
              <a:gdLst/>
              <a:ahLst/>
              <a:cxnLst/>
              <a:rect l="l" t="t" r="r" b="b"/>
              <a:pathLst>
                <a:path w="1608" h="312" extrusionOk="0">
                  <a:moveTo>
                    <a:pt x="257" y="0"/>
                  </a:moveTo>
                  <a:cubicBezTo>
                    <a:pt x="192" y="0"/>
                    <a:pt x="126" y="5"/>
                    <a:pt x="60" y="14"/>
                  </a:cubicBezTo>
                  <a:cubicBezTo>
                    <a:pt x="0" y="205"/>
                    <a:pt x="143" y="240"/>
                    <a:pt x="286" y="300"/>
                  </a:cubicBezTo>
                  <a:cubicBezTo>
                    <a:pt x="298" y="300"/>
                    <a:pt x="322" y="312"/>
                    <a:pt x="358" y="312"/>
                  </a:cubicBezTo>
                  <a:cubicBezTo>
                    <a:pt x="414" y="308"/>
                    <a:pt x="471" y="307"/>
                    <a:pt x="528" y="307"/>
                  </a:cubicBezTo>
                  <a:cubicBezTo>
                    <a:pt x="626" y="307"/>
                    <a:pt x="725" y="310"/>
                    <a:pt x="829" y="310"/>
                  </a:cubicBezTo>
                  <a:cubicBezTo>
                    <a:pt x="1065" y="310"/>
                    <a:pt x="1320" y="293"/>
                    <a:pt x="1608" y="181"/>
                  </a:cubicBezTo>
                  <a:cubicBezTo>
                    <a:pt x="1083" y="171"/>
                    <a:pt x="67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2"/>
            <p:cNvSpPr/>
            <p:nvPr/>
          </p:nvSpPr>
          <p:spPr>
            <a:xfrm>
              <a:off x="5488650" y="3910900"/>
              <a:ext cx="29900" cy="6500"/>
            </a:xfrm>
            <a:custGeom>
              <a:avLst/>
              <a:gdLst/>
              <a:ahLst/>
              <a:cxnLst/>
              <a:rect l="l" t="t" r="r" b="b"/>
              <a:pathLst>
                <a:path w="1196" h="260" extrusionOk="0">
                  <a:moveTo>
                    <a:pt x="131" y="0"/>
                  </a:moveTo>
                  <a:cubicBezTo>
                    <a:pt x="38" y="0"/>
                    <a:pt x="0" y="59"/>
                    <a:pt x="41" y="160"/>
                  </a:cubicBezTo>
                  <a:cubicBezTo>
                    <a:pt x="209" y="218"/>
                    <a:pt x="374" y="259"/>
                    <a:pt x="541" y="259"/>
                  </a:cubicBezTo>
                  <a:cubicBezTo>
                    <a:pt x="754" y="259"/>
                    <a:pt x="969" y="192"/>
                    <a:pt x="1196" y="6"/>
                  </a:cubicBezTo>
                  <a:lnTo>
                    <a:pt x="184" y="6"/>
                  </a:lnTo>
                  <a:cubicBezTo>
                    <a:pt x="165" y="2"/>
                    <a:pt x="147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2"/>
            <p:cNvSpPr/>
            <p:nvPr/>
          </p:nvSpPr>
          <p:spPr>
            <a:xfrm>
              <a:off x="5529250" y="3978675"/>
              <a:ext cx="32175" cy="7100"/>
            </a:xfrm>
            <a:custGeom>
              <a:avLst/>
              <a:gdLst/>
              <a:ahLst/>
              <a:cxnLst/>
              <a:rect l="l" t="t" r="r" b="b"/>
              <a:pathLst>
                <a:path w="1287" h="284" extrusionOk="0">
                  <a:moveTo>
                    <a:pt x="763" y="0"/>
                  </a:moveTo>
                  <a:cubicBezTo>
                    <a:pt x="505" y="0"/>
                    <a:pt x="249" y="19"/>
                    <a:pt x="1" y="33"/>
                  </a:cubicBezTo>
                  <a:cubicBezTo>
                    <a:pt x="48" y="104"/>
                    <a:pt x="96" y="200"/>
                    <a:pt x="143" y="271"/>
                  </a:cubicBezTo>
                  <a:cubicBezTo>
                    <a:pt x="203" y="283"/>
                    <a:pt x="239" y="283"/>
                    <a:pt x="286" y="283"/>
                  </a:cubicBezTo>
                  <a:cubicBezTo>
                    <a:pt x="392" y="177"/>
                    <a:pt x="509" y="160"/>
                    <a:pt x="630" y="160"/>
                  </a:cubicBezTo>
                  <a:cubicBezTo>
                    <a:pt x="685" y="160"/>
                    <a:pt x="742" y="164"/>
                    <a:pt x="798" y="164"/>
                  </a:cubicBezTo>
                  <a:cubicBezTo>
                    <a:pt x="845" y="164"/>
                    <a:pt x="895" y="167"/>
                    <a:pt x="947" y="167"/>
                  </a:cubicBezTo>
                  <a:cubicBezTo>
                    <a:pt x="1068" y="167"/>
                    <a:pt x="1195" y="150"/>
                    <a:pt x="1286" y="33"/>
                  </a:cubicBezTo>
                  <a:cubicBezTo>
                    <a:pt x="1113" y="9"/>
                    <a:pt x="938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2"/>
            <p:cNvSpPr/>
            <p:nvPr/>
          </p:nvSpPr>
          <p:spPr>
            <a:xfrm>
              <a:off x="5495925" y="3945550"/>
              <a:ext cx="29775" cy="9625"/>
            </a:xfrm>
            <a:custGeom>
              <a:avLst/>
              <a:gdLst/>
              <a:ahLst/>
              <a:cxnLst/>
              <a:rect l="l" t="t" r="r" b="b"/>
              <a:pathLst>
                <a:path w="1191" h="385" extrusionOk="0">
                  <a:moveTo>
                    <a:pt x="548" y="1"/>
                  </a:moveTo>
                  <a:cubicBezTo>
                    <a:pt x="488" y="1"/>
                    <a:pt x="429" y="25"/>
                    <a:pt x="369" y="36"/>
                  </a:cubicBezTo>
                  <a:cubicBezTo>
                    <a:pt x="238" y="84"/>
                    <a:pt x="71" y="84"/>
                    <a:pt x="0" y="263"/>
                  </a:cubicBezTo>
                  <a:cubicBezTo>
                    <a:pt x="12" y="286"/>
                    <a:pt x="12" y="322"/>
                    <a:pt x="24" y="346"/>
                  </a:cubicBezTo>
                  <a:cubicBezTo>
                    <a:pt x="71" y="346"/>
                    <a:pt x="131" y="358"/>
                    <a:pt x="179" y="358"/>
                  </a:cubicBezTo>
                  <a:cubicBezTo>
                    <a:pt x="202" y="376"/>
                    <a:pt x="223" y="385"/>
                    <a:pt x="244" y="385"/>
                  </a:cubicBezTo>
                  <a:cubicBezTo>
                    <a:pt x="265" y="385"/>
                    <a:pt x="286" y="376"/>
                    <a:pt x="310" y="358"/>
                  </a:cubicBezTo>
                  <a:lnTo>
                    <a:pt x="452" y="358"/>
                  </a:lnTo>
                  <a:cubicBezTo>
                    <a:pt x="714" y="358"/>
                    <a:pt x="953" y="346"/>
                    <a:pt x="1191" y="334"/>
                  </a:cubicBezTo>
                  <a:lnTo>
                    <a:pt x="1167" y="251"/>
                  </a:lnTo>
                  <a:lnTo>
                    <a:pt x="1167" y="215"/>
                  </a:lnTo>
                  <a:lnTo>
                    <a:pt x="1155" y="167"/>
                  </a:lnTo>
                  <a:cubicBezTo>
                    <a:pt x="953" y="108"/>
                    <a:pt x="738" y="60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2"/>
            <p:cNvSpPr/>
            <p:nvPr/>
          </p:nvSpPr>
          <p:spPr>
            <a:xfrm>
              <a:off x="5378625" y="3969075"/>
              <a:ext cx="21775" cy="13700"/>
            </a:xfrm>
            <a:custGeom>
              <a:avLst/>
              <a:gdLst/>
              <a:ahLst/>
              <a:cxnLst/>
              <a:rect l="l" t="t" r="r" b="b"/>
              <a:pathLst>
                <a:path w="871" h="548" extrusionOk="0">
                  <a:moveTo>
                    <a:pt x="275" y="0"/>
                  </a:moveTo>
                  <a:cubicBezTo>
                    <a:pt x="1" y="369"/>
                    <a:pt x="370" y="417"/>
                    <a:pt x="572" y="548"/>
                  </a:cubicBezTo>
                  <a:cubicBezTo>
                    <a:pt x="632" y="429"/>
                    <a:pt x="751" y="417"/>
                    <a:pt x="870" y="405"/>
                  </a:cubicBezTo>
                  <a:cubicBezTo>
                    <a:pt x="692" y="250"/>
                    <a:pt x="406" y="238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2"/>
            <p:cNvSpPr/>
            <p:nvPr/>
          </p:nvSpPr>
          <p:spPr>
            <a:xfrm>
              <a:off x="5506325" y="3942575"/>
              <a:ext cx="19075" cy="8175"/>
            </a:xfrm>
            <a:custGeom>
              <a:avLst/>
              <a:gdLst/>
              <a:ahLst/>
              <a:cxnLst/>
              <a:rect l="l" t="t" r="r" b="b"/>
              <a:pathLst>
                <a:path w="763" h="327" extrusionOk="0">
                  <a:moveTo>
                    <a:pt x="48" y="1"/>
                  </a:moveTo>
                  <a:lnTo>
                    <a:pt x="60" y="60"/>
                  </a:lnTo>
                  <a:cubicBezTo>
                    <a:pt x="1" y="108"/>
                    <a:pt x="13" y="155"/>
                    <a:pt x="60" y="203"/>
                  </a:cubicBezTo>
                  <a:cubicBezTo>
                    <a:pt x="214" y="284"/>
                    <a:pt x="363" y="327"/>
                    <a:pt x="525" y="327"/>
                  </a:cubicBezTo>
                  <a:cubicBezTo>
                    <a:pt x="601" y="327"/>
                    <a:pt x="679" y="317"/>
                    <a:pt x="763" y="298"/>
                  </a:cubicBezTo>
                  <a:cubicBezTo>
                    <a:pt x="667" y="215"/>
                    <a:pt x="560" y="144"/>
                    <a:pt x="477" y="48"/>
                  </a:cubicBezTo>
                  <a:cubicBezTo>
                    <a:pt x="346" y="36"/>
                    <a:pt x="191" y="24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2"/>
            <p:cNvSpPr/>
            <p:nvPr/>
          </p:nvSpPr>
          <p:spPr>
            <a:xfrm>
              <a:off x="5567650" y="3958025"/>
              <a:ext cx="12850" cy="4975"/>
            </a:xfrm>
            <a:custGeom>
              <a:avLst/>
              <a:gdLst/>
              <a:ahLst/>
              <a:cxnLst/>
              <a:rect l="l" t="t" r="r" b="b"/>
              <a:pathLst>
                <a:path w="514" h="199" extrusionOk="0">
                  <a:moveTo>
                    <a:pt x="379" y="0"/>
                  </a:moveTo>
                  <a:cubicBezTo>
                    <a:pt x="356" y="0"/>
                    <a:pt x="332" y="2"/>
                    <a:pt x="310" y="2"/>
                  </a:cubicBezTo>
                  <a:lnTo>
                    <a:pt x="36" y="2"/>
                  </a:lnTo>
                  <a:cubicBezTo>
                    <a:pt x="0" y="37"/>
                    <a:pt x="0" y="97"/>
                    <a:pt x="12" y="145"/>
                  </a:cubicBezTo>
                  <a:cubicBezTo>
                    <a:pt x="119" y="157"/>
                    <a:pt x="215" y="157"/>
                    <a:pt x="298" y="192"/>
                  </a:cubicBezTo>
                  <a:cubicBezTo>
                    <a:pt x="326" y="196"/>
                    <a:pt x="351" y="198"/>
                    <a:pt x="374" y="198"/>
                  </a:cubicBezTo>
                  <a:cubicBezTo>
                    <a:pt x="430" y="198"/>
                    <a:pt x="468" y="183"/>
                    <a:pt x="477" y="133"/>
                  </a:cubicBezTo>
                  <a:cubicBezTo>
                    <a:pt x="513" y="14"/>
                    <a:pt x="452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2"/>
            <p:cNvSpPr/>
            <p:nvPr/>
          </p:nvSpPr>
          <p:spPr>
            <a:xfrm>
              <a:off x="5528950" y="3882750"/>
              <a:ext cx="16100" cy="3300"/>
            </a:xfrm>
            <a:custGeom>
              <a:avLst/>
              <a:gdLst/>
              <a:ahLst/>
              <a:cxnLst/>
              <a:rect l="l" t="t" r="r" b="b"/>
              <a:pathLst>
                <a:path w="644" h="132" extrusionOk="0">
                  <a:moveTo>
                    <a:pt x="1" y="0"/>
                  </a:moveTo>
                  <a:cubicBezTo>
                    <a:pt x="60" y="48"/>
                    <a:pt x="108" y="96"/>
                    <a:pt x="155" y="131"/>
                  </a:cubicBezTo>
                  <a:cubicBezTo>
                    <a:pt x="243" y="131"/>
                    <a:pt x="335" y="126"/>
                    <a:pt x="430" y="126"/>
                  </a:cubicBezTo>
                  <a:cubicBezTo>
                    <a:pt x="477" y="126"/>
                    <a:pt x="524" y="127"/>
                    <a:pt x="572" y="131"/>
                  </a:cubicBezTo>
                  <a:cubicBezTo>
                    <a:pt x="632" y="96"/>
                    <a:pt x="644" y="48"/>
                    <a:pt x="572" y="12"/>
                  </a:cubicBezTo>
                  <a:cubicBezTo>
                    <a:pt x="394" y="0"/>
                    <a:pt x="19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2"/>
            <p:cNvSpPr/>
            <p:nvPr/>
          </p:nvSpPr>
          <p:spPr>
            <a:xfrm>
              <a:off x="5543550" y="3882450"/>
              <a:ext cx="8650" cy="3900"/>
            </a:xfrm>
            <a:custGeom>
              <a:avLst/>
              <a:gdLst/>
              <a:ahLst/>
              <a:cxnLst/>
              <a:rect l="l" t="t" r="r" b="b"/>
              <a:pathLst>
                <a:path w="346" h="156" extrusionOk="0">
                  <a:moveTo>
                    <a:pt x="286" y="1"/>
                  </a:moveTo>
                  <a:cubicBezTo>
                    <a:pt x="191" y="12"/>
                    <a:pt x="83" y="12"/>
                    <a:pt x="0" y="12"/>
                  </a:cubicBezTo>
                  <a:lnTo>
                    <a:pt x="0" y="132"/>
                  </a:lnTo>
                  <a:cubicBezTo>
                    <a:pt x="36" y="147"/>
                    <a:pt x="77" y="156"/>
                    <a:pt x="120" y="156"/>
                  </a:cubicBezTo>
                  <a:cubicBezTo>
                    <a:pt x="175" y="156"/>
                    <a:pt x="232" y="141"/>
                    <a:pt x="286" y="108"/>
                  </a:cubicBezTo>
                  <a:cubicBezTo>
                    <a:pt x="345" y="72"/>
                    <a:pt x="345" y="48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2"/>
            <p:cNvSpPr/>
            <p:nvPr/>
          </p:nvSpPr>
          <p:spPr>
            <a:xfrm>
              <a:off x="5552775" y="3882450"/>
              <a:ext cx="4775" cy="3300"/>
            </a:xfrm>
            <a:custGeom>
              <a:avLst/>
              <a:gdLst/>
              <a:ahLst/>
              <a:cxnLst/>
              <a:rect l="l" t="t" r="r" b="b"/>
              <a:pathLst>
                <a:path w="191" h="132" extrusionOk="0">
                  <a:moveTo>
                    <a:pt x="60" y="1"/>
                  </a:moveTo>
                  <a:cubicBezTo>
                    <a:pt x="0" y="48"/>
                    <a:pt x="0" y="72"/>
                    <a:pt x="60" y="120"/>
                  </a:cubicBezTo>
                  <a:cubicBezTo>
                    <a:pt x="107" y="120"/>
                    <a:pt x="155" y="132"/>
                    <a:pt x="191" y="132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2"/>
            <p:cNvSpPr/>
            <p:nvPr/>
          </p:nvSpPr>
          <p:spPr>
            <a:xfrm>
              <a:off x="5550675" y="3882450"/>
              <a:ext cx="3600" cy="2700"/>
            </a:xfrm>
            <a:custGeom>
              <a:avLst/>
              <a:gdLst/>
              <a:ahLst/>
              <a:cxnLst/>
              <a:rect l="l" t="t" r="r" b="b"/>
              <a:pathLst>
                <a:path w="144" h="108" extrusionOk="0">
                  <a:moveTo>
                    <a:pt x="1" y="1"/>
                  </a:moveTo>
                  <a:lnTo>
                    <a:pt x="1" y="108"/>
                  </a:lnTo>
                  <a:lnTo>
                    <a:pt x="144" y="10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2"/>
            <p:cNvSpPr/>
            <p:nvPr/>
          </p:nvSpPr>
          <p:spPr>
            <a:xfrm>
              <a:off x="5564975" y="395805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43" y="1"/>
                  </a:moveTo>
                  <a:cubicBezTo>
                    <a:pt x="107" y="13"/>
                    <a:pt x="36" y="25"/>
                    <a:pt x="36" y="36"/>
                  </a:cubicBezTo>
                  <a:cubicBezTo>
                    <a:pt x="0" y="132"/>
                    <a:pt x="72" y="144"/>
                    <a:pt x="143" y="144"/>
                  </a:cubicBezTo>
                  <a:lnTo>
                    <a:pt x="1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2"/>
            <p:cNvSpPr/>
            <p:nvPr/>
          </p:nvSpPr>
          <p:spPr>
            <a:xfrm>
              <a:off x="5463475" y="3997050"/>
              <a:ext cx="191700" cy="16950"/>
            </a:xfrm>
            <a:custGeom>
              <a:avLst/>
              <a:gdLst/>
              <a:ahLst/>
              <a:cxnLst/>
              <a:rect l="l" t="t" r="r" b="b"/>
              <a:pathLst>
                <a:path w="7668" h="678" extrusionOk="0">
                  <a:moveTo>
                    <a:pt x="1191" y="0"/>
                  </a:moveTo>
                  <a:cubicBezTo>
                    <a:pt x="810" y="12"/>
                    <a:pt x="429" y="24"/>
                    <a:pt x="48" y="48"/>
                  </a:cubicBezTo>
                  <a:cubicBezTo>
                    <a:pt x="0" y="179"/>
                    <a:pt x="72" y="239"/>
                    <a:pt x="191" y="286"/>
                  </a:cubicBezTo>
                  <a:lnTo>
                    <a:pt x="6037" y="465"/>
                  </a:lnTo>
                  <a:cubicBezTo>
                    <a:pt x="6144" y="524"/>
                    <a:pt x="6263" y="501"/>
                    <a:pt x="6370" y="560"/>
                  </a:cubicBezTo>
                  <a:cubicBezTo>
                    <a:pt x="6488" y="594"/>
                    <a:pt x="6606" y="627"/>
                    <a:pt x="6728" y="627"/>
                  </a:cubicBezTo>
                  <a:cubicBezTo>
                    <a:pt x="6778" y="627"/>
                    <a:pt x="6830" y="622"/>
                    <a:pt x="6882" y="608"/>
                  </a:cubicBezTo>
                  <a:cubicBezTo>
                    <a:pt x="7024" y="608"/>
                    <a:pt x="7186" y="677"/>
                    <a:pt x="7336" y="677"/>
                  </a:cubicBezTo>
                  <a:cubicBezTo>
                    <a:pt x="7463" y="677"/>
                    <a:pt x="7580" y="627"/>
                    <a:pt x="7668" y="441"/>
                  </a:cubicBezTo>
                  <a:cubicBezTo>
                    <a:pt x="7570" y="402"/>
                    <a:pt x="7475" y="384"/>
                    <a:pt x="7380" y="384"/>
                  </a:cubicBezTo>
                  <a:cubicBezTo>
                    <a:pt x="7302" y="384"/>
                    <a:pt x="7224" y="396"/>
                    <a:pt x="7144" y="417"/>
                  </a:cubicBezTo>
                  <a:cubicBezTo>
                    <a:pt x="7025" y="381"/>
                    <a:pt x="6906" y="370"/>
                    <a:pt x="6799" y="322"/>
                  </a:cubicBezTo>
                  <a:cubicBezTo>
                    <a:pt x="6656" y="310"/>
                    <a:pt x="6525" y="298"/>
                    <a:pt x="6382" y="286"/>
                  </a:cubicBezTo>
                  <a:cubicBezTo>
                    <a:pt x="6251" y="191"/>
                    <a:pt x="6084" y="251"/>
                    <a:pt x="5941" y="191"/>
                  </a:cubicBezTo>
                  <a:cubicBezTo>
                    <a:pt x="4995" y="125"/>
                    <a:pt x="4041" y="23"/>
                    <a:pt x="3091" y="23"/>
                  </a:cubicBezTo>
                  <a:cubicBezTo>
                    <a:pt x="2834" y="23"/>
                    <a:pt x="2578" y="30"/>
                    <a:pt x="2322" y="48"/>
                  </a:cubicBezTo>
                  <a:cubicBezTo>
                    <a:pt x="2182" y="57"/>
                    <a:pt x="2043" y="62"/>
                    <a:pt x="1904" y="62"/>
                  </a:cubicBezTo>
                  <a:cubicBezTo>
                    <a:pt x="1664" y="62"/>
                    <a:pt x="1425" y="46"/>
                    <a:pt x="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2"/>
            <p:cNvSpPr/>
            <p:nvPr/>
          </p:nvSpPr>
          <p:spPr>
            <a:xfrm>
              <a:off x="5831975" y="4022950"/>
              <a:ext cx="110150" cy="18475"/>
            </a:xfrm>
            <a:custGeom>
              <a:avLst/>
              <a:gdLst/>
              <a:ahLst/>
              <a:cxnLst/>
              <a:rect l="l" t="t" r="r" b="b"/>
              <a:pathLst>
                <a:path w="4406" h="739" extrusionOk="0">
                  <a:moveTo>
                    <a:pt x="72" y="0"/>
                  </a:moveTo>
                  <a:cubicBezTo>
                    <a:pt x="0" y="84"/>
                    <a:pt x="0" y="167"/>
                    <a:pt x="72" y="262"/>
                  </a:cubicBezTo>
                  <a:cubicBezTo>
                    <a:pt x="203" y="274"/>
                    <a:pt x="357" y="286"/>
                    <a:pt x="488" y="322"/>
                  </a:cubicBezTo>
                  <a:cubicBezTo>
                    <a:pt x="1369" y="465"/>
                    <a:pt x="2262" y="500"/>
                    <a:pt x="3120" y="691"/>
                  </a:cubicBezTo>
                  <a:cubicBezTo>
                    <a:pt x="3346" y="703"/>
                    <a:pt x="3584" y="715"/>
                    <a:pt x="3810" y="739"/>
                  </a:cubicBezTo>
                  <a:lnTo>
                    <a:pt x="3822" y="679"/>
                  </a:lnTo>
                  <a:cubicBezTo>
                    <a:pt x="3873" y="652"/>
                    <a:pt x="3929" y="645"/>
                    <a:pt x="3987" y="645"/>
                  </a:cubicBezTo>
                  <a:cubicBezTo>
                    <a:pt x="4044" y="645"/>
                    <a:pt x="4104" y="652"/>
                    <a:pt x="4162" y="652"/>
                  </a:cubicBezTo>
                  <a:cubicBezTo>
                    <a:pt x="4249" y="652"/>
                    <a:pt x="4334" y="636"/>
                    <a:pt x="4405" y="560"/>
                  </a:cubicBezTo>
                  <a:cubicBezTo>
                    <a:pt x="4001" y="334"/>
                    <a:pt x="3572" y="393"/>
                    <a:pt x="3155" y="346"/>
                  </a:cubicBezTo>
                  <a:cubicBezTo>
                    <a:pt x="2119" y="238"/>
                    <a:pt x="1107" y="24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2"/>
            <p:cNvSpPr/>
            <p:nvPr/>
          </p:nvSpPr>
          <p:spPr>
            <a:xfrm>
              <a:off x="5659625" y="4008950"/>
              <a:ext cx="53600" cy="9575"/>
            </a:xfrm>
            <a:custGeom>
              <a:avLst/>
              <a:gdLst/>
              <a:ahLst/>
              <a:cxnLst/>
              <a:rect l="l" t="t" r="r" b="b"/>
              <a:pathLst>
                <a:path w="2144" h="383" extrusionOk="0">
                  <a:moveTo>
                    <a:pt x="84" y="1"/>
                  </a:moveTo>
                  <a:cubicBezTo>
                    <a:pt x="0" y="84"/>
                    <a:pt x="0" y="167"/>
                    <a:pt x="84" y="251"/>
                  </a:cubicBezTo>
                  <a:cubicBezTo>
                    <a:pt x="403" y="309"/>
                    <a:pt x="707" y="383"/>
                    <a:pt x="1027" y="383"/>
                  </a:cubicBezTo>
                  <a:cubicBezTo>
                    <a:pt x="1100" y="383"/>
                    <a:pt x="1175" y="379"/>
                    <a:pt x="1251" y="370"/>
                  </a:cubicBezTo>
                  <a:cubicBezTo>
                    <a:pt x="1330" y="337"/>
                    <a:pt x="1413" y="327"/>
                    <a:pt x="1497" y="327"/>
                  </a:cubicBezTo>
                  <a:cubicBezTo>
                    <a:pt x="1598" y="327"/>
                    <a:pt x="1701" y="341"/>
                    <a:pt x="1804" y="341"/>
                  </a:cubicBezTo>
                  <a:cubicBezTo>
                    <a:pt x="1920" y="341"/>
                    <a:pt x="2034" y="324"/>
                    <a:pt x="2144" y="251"/>
                  </a:cubicBezTo>
                  <a:cubicBezTo>
                    <a:pt x="1477" y="84"/>
                    <a:pt x="774" y="25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2"/>
            <p:cNvSpPr/>
            <p:nvPr/>
          </p:nvSpPr>
          <p:spPr>
            <a:xfrm>
              <a:off x="5690875" y="4014800"/>
              <a:ext cx="72650" cy="7575"/>
            </a:xfrm>
            <a:custGeom>
              <a:avLst/>
              <a:gdLst/>
              <a:ahLst/>
              <a:cxnLst/>
              <a:rect l="l" t="t" r="r" b="b"/>
              <a:pathLst>
                <a:path w="2906" h="303" extrusionOk="0">
                  <a:moveTo>
                    <a:pt x="1342" y="0"/>
                  </a:moveTo>
                  <a:cubicBezTo>
                    <a:pt x="1192" y="0"/>
                    <a:pt x="1043" y="2"/>
                    <a:pt x="894" y="5"/>
                  </a:cubicBezTo>
                  <a:cubicBezTo>
                    <a:pt x="821" y="22"/>
                    <a:pt x="746" y="27"/>
                    <a:pt x="670" y="27"/>
                  </a:cubicBezTo>
                  <a:cubicBezTo>
                    <a:pt x="585" y="27"/>
                    <a:pt x="499" y="21"/>
                    <a:pt x="415" y="21"/>
                  </a:cubicBezTo>
                  <a:cubicBezTo>
                    <a:pt x="268" y="21"/>
                    <a:pt x="126" y="39"/>
                    <a:pt x="1" y="136"/>
                  </a:cubicBezTo>
                  <a:cubicBezTo>
                    <a:pt x="79" y="171"/>
                    <a:pt x="164" y="193"/>
                    <a:pt x="250" y="193"/>
                  </a:cubicBezTo>
                  <a:cubicBezTo>
                    <a:pt x="282" y="193"/>
                    <a:pt x="314" y="190"/>
                    <a:pt x="346" y="183"/>
                  </a:cubicBezTo>
                  <a:cubicBezTo>
                    <a:pt x="388" y="195"/>
                    <a:pt x="435" y="201"/>
                    <a:pt x="483" y="201"/>
                  </a:cubicBezTo>
                  <a:cubicBezTo>
                    <a:pt x="530" y="201"/>
                    <a:pt x="578" y="195"/>
                    <a:pt x="620" y="183"/>
                  </a:cubicBezTo>
                  <a:lnTo>
                    <a:pt x="644" y="183"/>
                  </a:lnTo>
                  <a:cubicBezTo>
                    <a:pt x="780" y="233"/>
                    <a:pt x="918" y="244"/>
                    <a:pt x="1056" y="244"/>
                  </a:cubicBezTo>
                  <a:cubicBezTo>
                    <a:pt x="1149" y="244"/>
                    <a:pt x="1243" y="239"/>
                    <a:pt x="1335" y="239"/>
                  </a:cubicBezTo>
                  <a:cubicBezTo>
                    <a:pt x="1464" y="239"/>
                    <a:pt x="1591" y="248"/>
                    <a:pt x="1715" y="291"/>
                  </a:cubicBezTo>
                  <a:cubicBezTo>
                    <a:pt x="1906" y="291"/>
                    <a:pt x="2096" y="303"/>
                    <a:pt x="2287" y="303"/>
                  </a:cubicBezTo>
                  <a:cubicBezTo>
                    <a:pt x="2348" y="245"/>
                    <a:pt x="2422" y="233"/>
                    <a:pt x="2498" y="233"/>
                  </a:cubicBezTo>
                  <a:cubicBezTo>
                    <a:pt x="2553" y="233"/>
                    <a:pt x="2609" y="239"/>
                    <a:pt x="2664" y="239"/>
                  </a:cubicBezTo>
                  <a:cubicBezTo>
                    <a:pt x="2753" y="239"/>
                    <a:pt x="2838" y="223"/>
                    <a:pt x="2906" y="136"/>
                  </a:cubicBezTo>
                  <a:cubicBezTo>
                    <a:pt x="2379" y="25"/>
                    <a:pt x="1860" y="0"/>
                    <a:pt x="1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2"/>
            <p:cNvSpPr/>
            <p:nvPr/>
          </p:nvSpPr>
          <p:spPr>
            <a:xfrm>
              <a:off x="5761425" y="4018125"/>
              <a:ext cx="55975" cy="7925"/>
            </a:xfrm>
            <a:custGeom>
              <a:avLst/>
              <a:gdLst/>
              <a:ahLst/>
              <a:cxnLst/>
              <a:rect l="l" t="t" r="r" b="b"/>
              <a:pathLst>
                <a:path w="2239" h="317" extrusionOk="0">
                  <a:moveTo>
                    <a:pt x="1441" y="1"/>
                  </a:moveTo>
                  <a:cubicBezTo>
                    <a:pt x="1211" y="1"/>
                    <a:pt x="980" y="22"/>
                    <a:pt x="750" y="39"/>
                  </a:cubicBezTo>
                  <a:cubicBezTo>
                    <a:pt x="674" y="99"/>
                    <a:pt x="588" y="113"/>
                    <a:pt x="499" y="113"/>
                  </a:cubicBezTo>
                  <a:cubicBezTo>
                    <a:pt x="422" y="113"/>
                    <a:pt x="343" y="102"/>
                    <a:pt x="266" y="102"/>
                  </a:cubicBezTo>
                  <a:cubicBezTo>
                    <a:pt x="171" y="102"/>
                    <a:pt x="79" y="119"/>
                    <a:pt x="0" y="193"/>
                  </a:cubicBezTo>
                  <a:cubicBezTo>
                    <a:pt x="342" y="298"/>
                    <a:pt x="689" y="317"/>
                    <a:pt x="1034" y="317"/>
                  </a:cubicBezTo>
                  <a:cubicBezTo>
                    <a:pt x="1227" y="317"/>
                    <a:pt x="1420" y="311"/>
                    <a:pt x="1611" y="311"/>
                  </a:cubicBezTo>
                  <a:cubicBezTo>
                    <a:pt x="1662" y="311"/>
                    <a:pt x="1712" y="311"/>
                    <a:pt x="1763" y="312"/>
                  </a:cubicBezTo>
                  <a:cubicBezTo>
                    <a:pt x="1810" y="255"/>
                    <a:pt x="1877" y="250"/>
                    <a:pt x="1947" y="250"/>
                  </a:cubicBezTo>
                  <a:cubicBezTo>
                    <a:pt x="1965" y="250"/>
                    <a:pt x="1983" y="250"/>
                    <a:pt x="2001" y="250"/>
                  </a:cubicBezTo>
                  <a:cubicBezTo>
                    <a:pt x="2090" y="250"/>
                    <a:pt x="2179" y="241"/>
                    <a:pt x="2239" y="134"/>
                  </a:cubicBezTo>
                  <a:cubicBezTo>
                    <a:pt x="1981" y="31"/>
                    <a:pt x="1712" y="1"/>
                    <a:pt x="1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2"/>
            <p:cNvSpPr/>
            <p:nvPr/>
          </p:nvSpPr>
          <p:spPr>
            <a:xfrm>
              <a:off x="5805475" y="4021450"/>
              <a:ext cx="28600" cy="7500"/>
            </a:xfrm>
            <a:custGeom>
              <a:avLst/>
              <a:gdLst/>
              <a:ahLst/>
              <a:cxnLst/>
              <a:rect l="l" t="t" r="r" b="b"/>
              <a:pathLst>
                <a:path w="1144" h="300" extrusionOk="0">
                  <a:moveTo>
                    <a:pt x="684" y="4"/>
                  </a:moveTo>
                  <a:cubicBezTo>
                    <a:pt x="616" y="4"/>
                    <a:pt x="547" y="10"/>
                    <a:pt x="477" y="25"/>
                  </a:cubicBezTo>
                  <a:cubicBezTo>
                    <a:pt x="310" y="60"/>
                    <a:pt x="120" y="1"/>
                    <a:pt x="1" y="179"/>
                  </a:cubicBezTo>
                  <a:cubicBezTo>
                    <a:pt x="268" y="287"/>
                    <a:pt x="563" y="300"/>
                    <a:pt x="854" y="300"/>
                  </a:cubicBezTo>
                  <a:cubicBezTo>
                    <a:pt x="952" y="300"/>
                    <a:pt x="1048" y="298"/>
                    <a:pt x="1144" y="298"/>
                  </a:cubicBezTo>
                  <a:lnTo>
                    <a:pt x="1144" y="48"/>
                  </a:lnTo>
                  <a:cubicBezTo>
                    <a:pt x="987" y="32"/>
                    <a:pt x="837" y="4"/>
                    <a:pt x="684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2"/>
            <p:cNvSpPr/>
            <p:nvPr/>
          </p:nvSpPr>
          <p:spPr>
            <a:xfrm>
              <a:off x="5796550" y="4004500"/>
              <a:ext cx="40500" cy="3925"/>
            </a:xfrm>
            <a:custGeom>
              <a:avLst/>
              <a:gdLst/>
              <a:ahLst/>
              <a:cxnLst/>
              <a:rect l="l" t="t" r="r" b="b"/>
              <a:pathLst>
                <a:path w="1620" h="157" extrusionOk="0">
                  <a:moveTo>
                    <a:pt x="488" y="0"/>
                  </a:moveTo>
                  <a:cubicBezTo>
                    <a:pt x="346" y="0"/>
                    <a:pt x="179" y="12"/>
                    <a:pt x="0" y="24"/>
                  </a:cubicBezTo>
                  <a:cubicBezTo>
                    <a:pt x="331" y="119"/>
                    <a:pt x="662" y="156"/>
                    <a:pt x="995" y="156"/>
                  </a:cubicBezTo>
                  <a:cubicBezTo>
                    <a:pt x="1202" y="156"/>
                    <a:pt x="1410" y="142"/>
                    <a:pt x="1620" y="119"/>
                  </a:cubicBezTo>
                  <a:cubicBezTo>
                    <a:pt x="1458" y="22"/>
                    <a:pt x="1288" y="1"/>
                    <a:pt x="1115" y="1"/>
                  </a:cubicBezTo>
                  <a:cubicBezTo>
                    <a:pt x="976" y="1"/>
                    <a:pt x="835" y="15"/>
                    <a:pt x="698" y="15"/>
                  </a:cubicBezTo>
                  <a:cubicBezTo>
                    <a:pt x="627" y="15"/>
                    <a:pt x="557" y="11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2"/>
            <p:cNvSpPr/>
            <p:nvPr/>
          </p:nvSpPr>
          <p:spPr>
            <a:xfrm>
              <a:off x="5719150" y="3991800"/>
              <a:ext cx="27125" cy="8550"/>
            </a:xfrm>
            <a:custGeom>
              <a:avLst/>
              <a:gdLst/>
              <a:ahLst/>
              <a:cxnLst/>
              <a:rect l="l" t="t" r="r" b="b"/>
              <a:pathLst>
                <a:path w="1085" h="342" extrusionOk="0">
                  <a:moveTo>
                    <a:pt x="248" y="1"/>
                  </a:moveTo>
                  <a:cubicBezTo>
                    <a:pt x="172" y="1"/>
                    <a:pt x="98" y="24"/>
                    <a:pt x="25" y="80"/>
                  </a:cubicBezTo>
                  <a:cubicBezTo>
                    <a:pt x="1" y="163"/>
                    <a:pt x="25" y="210"/>
                    <a:pt x="108" y="234"/>
                  </a:cubicBezTo>
                  <a:cubicBezTo>
                    <a:pt x="189" y="280"/>
                    <a:pt x="278" y="287"/>
                    <a:pt x="367" y="287"/>
                  </a:cubicBezTo>
                  <a:cubicBezTo>
                    <a:pt x="402" y="287"/>
                    <a:pt x="438" y="286"/>
                    <a:pt x="474" y="286"/>
                  </a:cubicBezTo>
                  <a:cubicBezTo>
                    <a:pt x="557" y="286"/>
                    <a:pt x="639" y="291"/>
                    <a:pt x="715" y="330"/>
                  </a:cubicBezTo>
                  <a:cubicBezTo>
                    <a:pt x="798" y="341"/>
                    <a:pt x="906" y="341"/>
                    <a:pt x="1001" y="341"/>
                  </a:cubicBezTo>
                  <a:cubicBezTo>
                    <a:pt x="1084" y="258"/>
                    <a:pt x="1084" y="175"/>
                    <a:pt x="1001" y="91"/>
                  </a:cubicBezTo>
                  <a:cubicBezTo>
                    <a:pt x="891" y="55"/>
                    <a:pt x="782" y="41"/>
                    <a:pt x="673" y="41"/>
                  </a:cubicBezTo>
                  <a:cubicBezTo>
                    <a:pt x="603" y="41"/>
                    <a:pt x="534" y="46"/>
                    <a:pt x="465" y="56"/>
                  </a:cubicBezTo>
                  <a:cubicBezTo>
                    <a:pt x="390" y="21"/>
                    <a:pt x="318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2"/>
            <p:cNvSpPr/>
            <p:nvPr/>
          </p:nvSpPr>
          <p:spPr>
            <a:xfrm>
              <a:off x="5748025" y="4017875"/>
              <a:ext cx="32175" cy="5700"/>
            </a:xfrm>
            <a:custGeom>
              <a:avLst/>
              <a:gdLst/>
              <a:ahLst/>
              <a:cxnLst/>
              <a:rect l="l" t="t" r="r" b="b"/>
              <a:pathLst>
                <a:path w="1287" h="228" extrusionOk="0">
                  <a:moveTo>
                    <a:pt x="620" y="25"/>
                  </a:moveTo>
                  <a:cubicBezTo>
                    <a:pt x="417" y="120"/>
                    <a:pt x="167" y="1"/>
                    <a:pt x="1" y="191"/>
                  </a:cubicBezTo>
                  <a:cubicBezTo>
                    <a:pt x="179" y="191"/>
                    <a:pt x="358" y="203"/>
                    <a:pt x="536" y="227"/>
                  </a:cubicBezTo>
                  <a:cubicBezTo>
                    <a:pt x="612" y="197"/>
                    <a:pt x="694" y="192"/>
                    <a:pt x="777" y="192"/>
                  </a:cubicBezTo>
                  <a:cubicBezTo>
                    <a:pt x="818" y="192"/>
                    <a:pt x="859" y="193"/>
                    <a:pt x="900" y="193"/>
                  </a:cubicBezTo>
                  <a:cubicBezTo>
                    <a:pt x="1038" y="193"/>
                    <a:pt x="1174" y="179"/>
                    <a:pt x="1286" y="60"/>
                  </a:cubicBezTo>
                  <a:cubicBezTo>
                    <a:pt x="1060" y="49"/>
                    <a:pt x="822" y="25"/>
                    <a:pt x="62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2"/>
            <p:cNvSpPr/>
            <p:nvPr/>
          </p:nvSpPr>
          <p:spPr>
            <a:xfrm>
              <a:off x="5634925" y="4008075"/>
              <a:ext cx="26800" cy="6900"/>
            </a:xfrm>
            <a:custGeom>
              <a:avLst/>
              <a:gdLst/>
              <a:ahLst/>
              <a:cxnLst/>
              <a:rect l="l" t="t" r="r" b="b"/>
              <a:pathLst>
                <a:path w="1072" h="276" extrusionOk="0">
                  <a:moveTo>
                    <a:pt x="798" y="0"/>
                  </a:moveTo>
                  <a:cubicBezTo>
                    <a:pt x="685" y="131"/>
                    <a:pt x="551" y="155"/>
                    <a:pt x="412" y="155"/>
                  </a:cubicBezTo>
                  <a:cubicBezTo>
                    <a:pt x="333" y="155"/>
                    <a:pt x="253" y="147"/>
                    <a:pt x="174" y="147"/>
                  </a:cubicBezTo>
                  <a:cubicBezTo>
                    <a:pt x="115" y="147"/>
                    <a:pt x="56" y="151"/>
                    <a:pt x="0" y="167"/>
                  </a:cubicBezTo>
                  <a:cubicBezTo>
                    <a:pt x="209" y="260"/>
                    <a:pt x="427" y="276"/>
                    <a:pt x="646" y="276"/>
                  </a:cubicBezTo>
                  <a:cubicBezTo>
                    <a:pt x="750" y="276"/>
                    <a:pt x="854" y="272"/>
                    <a:pt x="958" y="272"/>
                  </a:cubicBezTo>
                  <a:cubicBezTo>
                    <a:pt x="996" y="272"/>
                    <a:pt x="1034" y="273"/>
                    <a:pt x="1072" y="274"/>
                  </a:cubicBezTo>
                  <a:lnTo>
                    <a:pt x="1072" y="24"/>
                  </a:lnTo>
                  <a:cubicBezTo>
                    <a:pt x="977" y="24"/>
                    <a:pt x="881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2"/>
            <p:cNvSpPr/>
            <p:nvPr/>
          </p:nvSpPr>
          <p:spPr>
            <a:xfrm>
              <a:off x="5927525" y="4035750"/>
              <a:ext cx="17575" cy="5075"/>
            </a:xfrm>
            <a:custGeom>
              <a:avLst/>
              <a:gdLst/>
              <a:ahLst/>
              <a:cxnLst/>
              <a:rect l="l" t="t" r="r" b="b"/>
              <a:pathLst>
                <a:path w="703" h="203" extrusionOk="0">
                  <a:moveTo>
                    <a:pt x="614" y="19"/>
                  </a:moveTo>
                  <a:cubicBezTo>
                    <a:pt x="603" y="19"/>
                    <a:pt x="593" y="21"/>
                    <a:pt x="583" y="24"/>
                  </a:cubicBezTo>
                  <a:cubicBezTo>
                    <a:pt x="405" y="84"/>
                    <a:pt x="179" y="0"/>
                    <a:pt x="0" y="143"/>
                  </a:cubicBezTo>
                  <a:cubicBezTo>
                    <a:pt x="131" y="179"/>
                    <a:pt x="262" y="191"/>
                    <a:pt x="381" y="203"/>
                  </a:cubicBezTo>
                  <a:cubicBezTo>
                    <a:pt x="500" y="179"/>
                    <a:pt x="643" y="179"/>
                    <a:pt x="703" y="48"/>
                  </a:cubicBezTo>
                  <a:cubicBezTo>
                    <a:pt x="676" y="30"/>
                    <a:pt x="644" y="19"/>
                    <a:pt x="614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2"/>
            <p:cNvSpPr/>
            <p:nvPr/>
          </p:nvSpPr>
          <p:spPr>
            <a:xfrm>
              <a:off x="5886450" y="4008200"/>
              <a:ext cx="15800" cy="3500"/>
            </a:xfrm>
            <a:custGeom>
              <a:avLst/>
              <a:gdLst/>
              <a:ahLst/>
              <a:cxnLst/>
              <a:rect l="l" t="t" r="r" b="b"/>
              <a:pathLst>
                <a:path w="632" h="140" extrusionOk="0">
                  <a:moveTo>
                    <a:pt x="343" y="1"/>
                  </a:moveTo>
                  <a:cubicBezTo>
                    <a:pt x="230" y="1"/>
                    <a:pt x="113" y="31"/>
                    <a:pt x="0" y="31"/>
                  </a:cubicBezTo>
                  <a:cubicBezTo>
                    <a:pt x="86" y="117"/>
                    <a:pt x="184" y="139"/>
                    <a:pt x="287" y="139"/>
                  </a:cubicBezTo>
                  <a:cubicBezTo>
                    <a:pt x="398" y="139"/>
                    <a:pt x="514" y="114"/>
                    <a:pt x="631" y="114"/>
                  </a:cubicBezTo>
                  <a:cubicBezTo>
                    <a:pt x="541" y="24"/>
                    <a:pt x="44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2"/>
            <p:cNvSpPr/>
            <p:nvPr/>
          </p:nvSpPr>
          <p:spPr>
            <a:xfrm>
              <a:off x="5744150" y="3994375"/>
              <a:ext cx="7475" cy="7175"/>
            </a:xfrm>
            <a:custGeom>
              <a:avLst/>
              <a:gdLst/>
              <a:ahLst/>
              <a:cxnLst/>
              <a:rect l="l" t="t" r="r" b="b"/>
              <a:pathLst>
                <a:path w="299" h="287" extrusionOk="0">
                  <a:moveTo>
                    <a:pt x="1" y="0"/>
                  </a:moveTo>
                  <a:lnTo>
                    <a:pt x="1" y="250"/>
                  </a:lnTo>
                  <a:cubicBezTo>
                    <a:pt x="96" y="250"/>
                    <a:pt x="191" y="274"/>
                    <a:pt x="298" y="286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2"/>
            <p:cNvSpPr/>
            <p:nvPr/>
          </p:nvSpPr>
          <p:spPr>
            <a:xfrm>
              <a:off x="5721825" y="3997075"/>
              <a:ext cx="15225" cy="3525"/>
            </a:xfrm>
            <a:custGeom>
              <a:avLst/>
              <a:gdLst/>
              <a:ahLst/>
              <a:cxnLst/>
              <a:rect l="l" t="t" r="r" b="b"/>
              <a:pathLst>
                <a:path w="609" h="141" extrusionOk="0">
                  <a:moveTo>
                    <a:pt x="283" y="0"/>
                  </a:moveTo>
                  <a:cubicBezTo>
                    <a:pt x="189" y="0"/>
                    <a:pt x="92" y="18"/>
                    <a:pt x="1" y="23"/>
                  </a:cubicBezTo>
                  <a:cubicBezTo>
                    <a:pt x="105" y="121"/>
                    <a:pt x="221" y="141"/>
                    <a:pt x="343" y="141"/>
                  </a:cubicBezTo>
                  <a:cubicBezTo>
                    <a:pt x="429" y="141"/>
                    <a:pt x="519" y="130"/>
                    <a:pt x="608" y="130"/>
                  </a:cubicBezTo>
                  <a:cubicBezTo>
                    <a:pt x="510" y="26"/>
                    <a:pt x="398" y="0"/>
                    <a:pt x="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2"/>
            <p:cNvSpPr/>
            <p:nvPr/>
          </p:nvSpPr>
          <p:spPr>
            <a:xfrm>
              <a:off x="5719750" y="3990750"/>
              <a:ext cx="11050" cy="3050"/>
            </a:xfrm>
            <a:custGeom>
              <a:avLst/>
              <a:gdLst/>
              <a:ahLst/>
              <a:cxnLst/>
              <a:rect l="l" t="t" r="r" b="b"/>
              <a:pathLst>
                <a:path w="442" h="122" extrusionOk="0">
                  <a:moveTo>
                    <a:pt x="191" y="1"/>
                  </a:moveTo>
                  <a:cubicBezTo>
                    <a:pt x="127" y="1"/>
                    <a:pt x="64" y="32"/>
                    <a:pt x="1" y="122"/>
                  </a:cubicBezTo>
                  <a:cubicBezTo>
                    <a:pt x="143" y="122"/>
                    <a:pt x="286" y="98"/>
                    <a:pt x="441" y="98"/>
                  </a:cubicBezTo>
                  <a:cubicBezTo>
                    <a:pt x="355" y="51"/>
                    <a:pt x="272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32"/>
            <p:cNvSpPr/>
            <p:nvPr/>
          </p:nvSpPr>
          <p:spPr>
            <a:xfrm>
              <a:off x="5611700" y="4001975"/>
              <a:ext cx="11050" cy="2850"/>
            </a:xfrm>
            <a:custGeom>
              <a:avLst/>
              <a:gdLst/>
              <a:ahLst/>
              <a:cxnLst/>
              <a:rect l="l" t="t" r="r" b="b"/>
              <a:pathLst>
                <a:path w="442" h="114" extrusionOk="0">
                  <a:moveTo>
                    <a:pt x="116" y="1"/>
                  </a:moveTo>
                  <a:cubicBezTo>
                    <a:pt x="78" y="1"/>
                    <a:pt x="39" y="3"/>
                    <a:pt x="1" y="6"/>
                  </a:cubicBezTo>
                  <a:cubicBezTo>
                    <a:pt x="81" y="93"/>
                    <a:pt x="166" y="114"/>
                    <a:pt x="257" y="114"/>
                  </a:cubicBezTo>
                  <a:cubicBezTo>
                    <a:pt x="316" y="114"/>
                    <a:pt x="377" y="106"/>
                    <a:pt x="441" y="101"/>
                  </a:cubicBezTo>
                  <a:cubicBezTo>
                    <a:pt x="343" y="21"/>
                    <a:pt x="231" y="1"/>
                    <a:pt x="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2"/>
            <p:cNvSpPr/>
            <p:nvPr/>
          </p:nvSpPr>
          <p:spPr>
            <a:xfrm>
              <a:off x="5633125" y="4005025"/>
              <a:ext cx="8675" cy="2650"/>
            </a:xfrm>
            <a:custGeom>
              <a:avLst/>
              <a:gdLst/>
              <a:ahLst/>
              <a:cxnLst/>
              <a:rect l="l" t="t" r="r" b="b"/>
              <a:pathLst>
                <a:path w="347" h="106" extrusionOk="0">
                  <a:moveTo>
                    <a:pt x="50" y="1"/>
                  </a:moveTo>
                  <a:cubicBezTo>
                    <a:pt x="34" y="1"/>
                    <a:pt x="17" y="1"/>
                    <a:pt x="1" y="3"/>
                  </a:cubicBezTo>
                  <a:cubicBezTo>
                    <a:pt x="67" y="86"/>
                    <a:pt x="145" y="105"/>
                    <a:pt x="231" y="105"/>
                  </a:cubicBezTo>
                  <a:cubicBezTo>
                    <a:pt x="268" y="105"/>
                    <a:pt x="307" y="102"/>
                    <a:pt x="346" y="98"/>
                  </a:cubicBezTo>
                  <a:cubicBezTo>
                    <a:pt x="253" y="36"/>
                    <a:pt x="159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2"/>
            <p:cNvSpPr/>
            <p:nvPr/>
          </p:nvSpPr>
          <p:spPr>
            <a:xfrm>
              <a:off x="5562875" y="3852000"/>
              <a:ext cx="174450" cy="28100"/>
            </a:xfrm>
            <a:custGeom>
              <a:avLst/>
              <a:gdLst/>
              <a:ahLst/>
              <a:cxnLst/>
              <a:rect l="l" t="t" r="r" b="b"/>
              <a:pathLst>
                <a:path w="6978" h="1124" extrusionOk="0">
                  <a:moveTo>
                    <a:pt x="435" y="1"/>
                  </a:moveTo>
                  <a:cubicBezTo>
                    <a:pt x="312" y="1"/>
                    <a:pt x="192" y="42"/>
                    <a:pt x="84" y="135"/>
                  </a:cubicBezTo>
                  <a:cubicBezTo>
                    <a:pt x="37" y="195"/>
                    <a:pt x="13" y="254"/>
                    <a:pt x="1" y="326"/>
                  </a:cubicBezTo>
                  <a:cubicBezTo>
                    <a:pt x="1" y="397"/>
                    <a:pt x="25" y="457"/>
                    <a:pt x="72" y="516"/>
                  </a:cubicBezTo>
                  <a:cubicBezTo>
                    <a:pt x="222" y="574"/>
                    <a:pt x="378" y="588"/>
                    <a:pt x="534" y="588"/>
                  </a:cubicBezTo>
                  <a:cubicBezTo>
                    <a:pt x="686" y="588"/>
                    <a:pt x="839" y="575"/>
                    <a:pt x="991" y="575"/>
                  </a:cubicBezTo>
                  <a:cubicBezTo>
                    <a:pt x="1168" y="575"/>
                    <a:pt x="1344" y="593"/>
                    <a:pt x="1513" y="671"/>
                  </a:cubicBezTo>
                  <a:cubicBezTo>
                    <a:pt x="2132" y="754"/>
                    <a:pt x="2751" y="861"/>
                    <a:pt x="3358" y="945"/>
                  </a:cubicBezTo>
                  <a:cubicBezTo>
                    <a:pt x="3508" y="930"/>
                    <a:pt x="3655" y="913"/>
                    <a:pt x="3800" y="913"/>
                  </a:cubicBezTo>
                  <a:cubicBezTo>
                    <a:pt x="4002" y="913"/>
                    <a:pt x="4200" y="946"/>
                    <a:pt x="4394" y="1064"/>
                  </a:cubicBezTo>
                  <a:cubicBezTo>
                    <a:pt x="4954" y="1088"/>
                    <a:pt x="5525" y="1088"/>
                    <a:pt x="6085" y="1100"/>
                  </a:cubicBezTo>
                  <a:cubicBezTo>
                    <a:pt x="6383" y="1052"/>
                    <a:pt x="6692" y="1123"/>
                    <a:pt x="6954" y="909"/>
                  </a:cubicBezTo>
                  <a:cubicBezTo>
                    <a:pt x="6966" y="873"/>
                    <a:pt x="6966" y="849"/>
                    <a:pt x="6978" y="814"/>
                  </a:cubicBezTo>
                  <a:cubicBezTo>
                    <a:pt x="6954" y="683"/>
                    <a:pt x="6835" y="611"/>
                    <a:pt x="6716" y="528"/>
                  </a:cubicBezTo>
                  <a:lnTo>
                    <a:pt x="6537" y="445"/>
                  </a:lnTo>
                  <a:cubicBezTo>
                    <a:pt x="6395" y="385"/>
                    <a:pt x="6264" y="338"/>
                    <a:pt x="6133" y="326"/>
                  </a:cubicBezTo>
                  <a:cubicBezTo>
                    <a:pt x="4728" y="218"/>
                    <a:pt x="3335" y="159"/>
                    <a:pt x="1930" y="76"/>
                  </a:cubicBezTo>
                  <a:cubicBezTo>
                    <a:pt x="1692" y="52"/>
                    <a:pt x="1453" y="52"/>
                    <a:pt x="1215" y="40"/>
                  </a:cubicBezTo>
                  <a:cubicBezTo>
                    <a:pt x="1166" y="95"/>
                    <a:pt x="1118" y="125"/>
                    <a:pt x="1070" y="125"/>
                  </a:cubicBezTo>
                  <a:cubicBezTo>
                    <a:pt x="1025" y="125"/>
                    <a:pt x="982" y="98"/>
                    <a:pt x="942" y="40"/>
                  </a:cubicBezTo>
                  <a:lnTo>
                    <a:pt x="953" y="40"/>
                  </a:lnTo>
                  <a:cubicBezTo>
                    <a:pt x="924" y="28"/>
                    <a:pt x="894" y="22"/>
                    <a:pt x="864" y="22"/>
                  </a:cubicBezTo>
                  <a:cubicBezTo>
                    <a:pt x="834" y="22"/>
                    <a:pt x="805" y="28"/>
                    <a:pt x="775" y="40"/>
                  </a:cubicBezTo>
                  <a:lnTo>
                    <a:pt x="787" y="40"/>
                  </a:lnTo>
                  <a:cubicBezTo>
                    <a:pt x="787" y="52"/>
                    <a:pt x="775" y="76"/>
                    <a:pt x="739" y="88"/>
                  </a:cubicBezTo>
                  <a:cubicBezTo>
                    <a:pt x="733" y="90"/>
                    <a:pt x="728" y="92"/>
                    <a:pt x="722" y="92"/>
                  </a:cubicBezTo>
                  <a:cubicBezTo>
                    <a:pt x="706" y="92"/>
                    <a:pt x="689" y="79"/>
                    <a:pt x="672" y="49"/>
                  </a:cubicBezTo>
                  <a:lnTo>
                    <a:pt x="672" y="49"/>
                  </a:lnTo>
                  <a:cubicBezTo>
                    <a:pt x="675" y="50"/>
                    <a:pt x="677" y="51"/>
                    <a:pt x="680" y="52"/>
                  </a:cubicBezTo>
                  <a:lnTo>
                    <a:pt x="668" y="40"/>
                  </a:lnTo>
                  <a:lnTo>
                    <a:pt x="668" y="40"/>
                  </a:lnTo>
                  <a:cubicBezTo>
                    <a:pt x="669" y="43"/>
                    <a:pt x="671" y="46"/>
                    <a:pt x="672" y="49"/>
                  </a:cubicBezTo>
                  <a:lnTo>
                    <a:pt x="672" y="49"/>
                  </a:lnTo>
                  <a:cubicBezTo>
                    <a:pt x="594" y="18"/>
                    <a:pt x="514" y="1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2"/>
            <p:cNvSpPr/>
            <p:nvPr/>
          </p:nvSpPr>
          <p:spPr>
            <a:xfrm>
              <a:off x="5745650" y="3907150"/>
              <a:ext cx="38725" cy="32475"/>
            </a:xfrm>
            <a:custGeom>
              <a:avLst/>
              <a:gdLst/>
              <a:ahLst/>
              <a:cxnLst/>
              <a:rect l="l" t="t" r="r" b="b"/>
              <a:pathLst>
                <a:path w="1549" h="1299" extrusionOk="0">
                  <a:moveTo>
                    <a:pt x="722" y="0"/>
                  </a:moveTo>
                  <a:cubicBezTo>
                    <a:pt x="606" y="0"/>
                    <a:pt x="488" y="86"/>
                    <a:pt x="369" y="156"/>
                  </a:cubicBezTo>
                  <a:lnTo>
                    <a:pt x="369" y="167"/>
                  </a:lnTo>
                  <a:cubicBezTo>
                    <a:pt x="286" y="251"/>
                    <a:pt x="334" y="394"/>
                    <a:pt x="203" y="441"/>
                  </a:cubicBezTo>
                  <a:cubicBezTo>
                    <a:pt x="191" y="560"/>
                    <a:pt x="131" y="668"/>
                    <a:pt x="36" y="751"/>
                  </a:cubicBezTo>
                  <a:cubicBezTo>
                    <a:pt x="0" y="858"/>
                    <a:pt x="12" y="941"/>
                    <a:pt x="72" y="1025"/>
                  </a:cubicBezTo>
                  <a:cubicBezTo>
                    <a:pt x="84" y="1144"/>
                    <a:pt x="84" y="1263"/>
                    <a:pt x="215" y="1299"/>
                  </a:cubicBezTo>
                  <a:lnTo>
                    <a:pt x="358" y="1168"/>
                  </a:lnTo>
                  <a:lnTo>
                    <a:pt x="500" y="1025"/>
                  </a:lnTo>
                  <a:lnTo>
                    <a:pt x="679" y="882"/>
                  </a:lnTo>
                  <a:cubicBezTo>
                    <a:pt x="793" y="768"/>
                    <a:pt x="904" y="674"/>
                    <a:pt x="1002" y="674"/>
                  </a:cubicBezTo>
                  <a:cubicBezTo>
                    <a:pt x="1089" y="674"/>
                    <a:pt x="1165" y="746"/>
                    <a:pt x="1227" y="941"/>
                  </a:cubicBezTo>
                  <a:cubicBezTo>
                    <a:pt x="1264" y="1043"/>
                    <a:pt x="1309" y="1075"/>
                    <a:pt x="1358" y="1075"/>
                  </a:cubicBezTo>
                  <a:cubicBezTo>
                    <a:pt x="1417" y="1075"/>
                    <a:pt x="1483" y="1027"/>
                    <a:pt x="1548" y="1001"/>
                  </a:cubicBezTo>
                  <a:cubicBezTo>
                    <a:pt x="1465" y="644"/>
                    <a:pt x="1108" y="489"/>
                    <a:pt x="965" y="167"/>
                  </a:cubicBezTo>
                  <a:cubicBezTo>
                    <a:pt x="886" y="44"/>
                    <a:pt x="804" y="0"/>
                    <a:pt x="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2"/>
            <p:cNvSpPr/>
            <p:nvPr/>
          </p:nvSpPr>
          <p:spPr>
            <a:xfrm>
              <a:off x="5736125" y="3874000"/>
              <a:ext cx="13125" cy="58175"/>
            </a:xfrm>
            <a:custGeom>
              <a:avLst/>
              <a:gdLst/>
              <a:ahLst/>
              <a:cxnLst/>
              <a:rect l="l" t="t" r="r" b="b"/>
              <a:pathLst>
                <a:path w="525" h="2327" extrusionOk="0">
                  <a:moveTo>
                    <a:pt x="101" y="1"/>
                  </a:moveTo>
                  <a:cubicBezTo>
                    <a:pt x="79" y="1"/>
                    <a:pt x="54" y="16"/>
                    <a:pt x="36" y="53"/>
                  </a:cubicBezTo>
                  <a:cubicBezTo>
                    <a:pt x="36" y="601"/>
                    <a:pt x="48" y="1160"/>
                    <a:pt x="24" y="1696"/>
                  </a:cubicBezTo>
                  <a:cubicBezTo>
                    <a:pt x="0" y="2029"/>
                    <a:pt x="119" y="2232"/>
                    <a:pt x="441" y="2327"/>
                  </a:cubicBezTo>
                  <a:cubicBezTo>
                    <a:pt x="453" y="2255"/>
                    <a:pt x="465" y="2172"/>
                    <a:pt x="477" y="2077"/>
                  </a:cubicBezTo>
                  <a:cubicBezTo>
                    <a:pt x="524" y="2005"/>
                    <a:pt x="524" y="1946"/>
                    <a:pt x="453" y="1898"/>
                  </a:cubicBezTo>
                  <a:cubicBezTo>
                    <a:pt x="399" y="1918"/>
                    <a:pt x="342" y="1937"/>
                    <a:pt x="293" y="1937"/>
                  </a:cubicBezTo>
                  <a:cubicBezTo>
                    <a:pt x="221" y="1937"/>
                    <a:pt x="167" y="1896"/>
                    <a:pt x="167" y="1755"/>
                  </a:cubicBezTo>
                  <a:lnTo>
                    <a:pt x="167" y="53"/>
                  </a:lnTo>
                  <a:cubicBezTo>
                    <a:pt x="167" y="41"/>
                    <a:pt x="155" y="29"/>
                    <a:pt x="119" y="5"/>
                  </a:cubicBezTo>
                  <a:cubicBezTo>
                    <a:pt x="114" y="2"/>
                    <a:pt x="108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32"/>
            <p:cNvSpPr/>
            <p:nvPr/>
          </p:nvSpPr>
          <p:spPr>
            <a:xfrm>
              <a:off x="5762325" y="3928875"/>
              <a:ext cx="3575" cy="3575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49"/>
                    <a:pt x="12" y="96"/>
                    <a:pt x="24" y="120"/>
                  </a:cubicBezTo>
                  <a:cubicBezTo>
                    <a:pt x="49" y="128"/>
                    <a:pt x="79" y="142"/>
                    <a:pt x="107" y="142"/>
                  </a:cubicBezTo>
                  <a:cubicBezTo>
                    <a:pt x="120" y="142"/>
                    <a:pt x="132" y="139"/>
                    <a:pt x="143" y="132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32"/>
            <p:cNvSpPr/>
            <p:nvPr/>
          </p:nvSpPr>
          <p:spPr>
            <a:xfrm>
              <a:off x="5784350" y="3932150"/>
              <a:ext cx="3300" cy="4200"/>
            </a:xfrm>
            <a:custGeom>
              <a:avLst/>
              <a:gdLst/>
              <a:ahLst/>
              <a:cxnLst/>
              <a:rect l="l" t="t" r="r" b="b"/>
              <a:pathLst>
                <a:path w="132" h="168" extrusionOk="0">
                  <a:moveTo>
                    <a:pt x="0" y="1"/>
                  </a:moveTo>
                  <a:cubicBezTo>
                    <a:pt x="0" y="96"/>
                    <a:pt x="60" y="144"/>
                    <a:pt x="131" y="168"/>
                  </a:cubicBezTo>
                  <a:cubicBezTo>
                    <a:pt x="131" y="84"/>
                    <a:pt x="84" y="2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32"/>
            <p:cNvSpPr/>
            <p:nvPr/>
          </p:nvSpPr>
          <p:spPr>
            <a:xfrm>
              <a:off x="6094800" y="4051250"/>
              <a:ext cx="14900" cy="3400"/>
            </a:xfrm>
            <a:custGeom>
              <a:avLst/>
              <a:gdLst/>
              <a:ahLst/>
              <a:cxnLst/>
              <a:rect l="l" t="t" r="r" b="b"/>
              <a:pathLst>
                <a:path w="596" h="136" extrusionOk="0">
                  <a:moveTo>
                    <a:pt x="314" y="1"/>
                  </a:moveTo>
                  <a:cubicBezTo>
                    <a:pt x="210" y="1"/>
                    <a:pt x="105" y="23"/>
                    <a:pt x="0" y="23"/>
                  </a:cubicBezTo>
                  <a:cubicBezTo>
                    <a:pt x="98" y="108"/>
                    <a:pt x="206" y="135"/>
                    <a:pt x="317" y="135"/>
                  </a:cubicBezTo>
                  <a:cubicBezTo>
                    <a:pt x="409" y="135"/>
                    <a:pt x="504" y="116"/>
                    <a:pt x="596" y="95"/>
                  </a:cubicBezTo>
                  <a:cubicBezTo>
                    <a:pt x="504" y="20"/>
                    <a:pt x="409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32"/>
            <p:cNvSpPr/>
            <p:nvPr/>
          </p:nvSpPr>
          <p:spPr>
            <a:xfrm>
              <a:off x="6070975" y="4051825"/>
              <a:ext cx="6575" cy="2775"/>
            </a:xfrm>
            <a:custGeom>
              <a:avLst/>
              <a:gdLst/>
              <a:ahLst/>
              <a:cxnLst/>
              <a:rect l="l" t="t" r="r" b="b"/>
              <a:pathLst>
                <a:path w="263" h="111" extrusionOk="0">
                  <a:moveTo>
                    <a:pt x="1" y="0"/>
                  </a:moveTo>
                  <a:lnTo>
                    <a:pt x="1" y="95"/>
                  </a:lnTo>
                  <a:cubicBezTo>
                    <a:pt x="38" y="104"/>
                    <a:pt x="75" y="111"/>
                    <a:pt x="109" y="111"/>
                  </a:cubicBezTo>
                  <a:cubicBezTo>
                    <a:pt x="175" y="111"/>
                    <a:pt x="232" y="86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32"/>
            <p:cNvSpPr/>
            <p:nvPr/>
          </p:nvSpPr>
          <p:spPr>
            <a:xfrm>
              <a:off x="6087950" y="4051825"/>
              <a:ext cx="5375" cy="1250"/>
            </a:xfrm>
            <a:custGeom>
              <a:avLst/>
              <a:gdLst/>
              <a:ahLst/>
              <a:cxnLst/>
              <a:rect l="l" t="t" r="r" b="b"/>
              <a:pathLst>
                <a:path w="215" h="50" extrusionOk="0">
                  <a:moveTo>
                    <a:pt x="1" y="0"/>
                  </a:moveTo>
                  <a:cubicBezTo>
                    <a:pt x="35" y="34"/>
                    <a:pt x="69" y="49"/>
                    <a:pt x="103" y="49"/>
                  </a:cubicBezTo>
                  <a:cubicBezTo>
                    <a:pt x="140" y="49"/>
                    <a:pt x="178" y="31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32"/>
            <p:cNvSpPr/>
            <p:nvPr/>
          </p:nvSpPr>
          <p:spPr>
            <a:xfrm>
              <a:off x="6043300" y="4015500"/>
              <a:ext cx="2400" cy="3600"/>
            </a:xfrm>
            <a:custGeom>
              <a:avLst/>
              <a:gdLst/>
              <a:ahLst/>
              <a:cxnLst/>
              <a:rect l="l" t="t" r="r" b="b"/>
              <a:pathLst>
                <a:path w="96" h="144" extrusionOk="0">
                  <a:moveTo>
                    <a:pt x="96" y="1"/>
                  </a:moveTo>
                  <a:lnTo>
                    <a:pt x="96" y="1"/>
                  </a:lnTo>
                  <a:cubicBezTo>
                    <a:pt x="1" y="36"/>
                    <a:pt x="1" y="84"/>
                    <a:pt x="84" y="144"/>
                  </a:cubicBezTo>
                  <a:cubicBezTo>
                    <a:pt x="84" y="96"/>
                    <a:pt x="84" y="48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32"/>
            <p:cNvSpPr/>
            <p:nvPr/>
          </p:nvSpPr>
          <p:spPr>
            <a:xfrm>
              <a:off x="6006400" y="3899425"/>
              <a:ext cx="29475" cy="19625"/>
            </a:xfrm>
            <a:custGeom>
              <a:avLst/>
              <a:gdLst/>
              <a:ahLst/>
              <a:cxnLst/>
              <a:rect l="l" t="t" r="r" b="b"/>
              <a:pathLst>
                <a:path w="1179" h="785" extrusionOk="0">
                  <a:moveTo>
                    <a:pt x="417" y="0"/>
                  </a:moveTo>
                  <a:cubicBezTo>
                    <a:pt x="286" y="95"/>
                    <a:pt x="131" y="203"/>
                    <a:pt x="0" y="286"/>
                  </a:cubicBezTo>
                  <a:cubicBezTo>
                    <a:pt x="0" y="322"/>
                    <a:pt x="12" y="334"/>
                    <a:pt x="48" y="346"/>
                  </a:cubicBezTo>
                  <a:cubicBezTo>
                    <a:pt x="52" y="358"/>
                    <a:pt x="60" y="363"/>
                    <a:pt x="71" y="363"/>
                  </a:cubicBezTo>
                  <a:cubicBezTo>
                    <a:pt x="90" y="363"/>
                    <a:pt x="116" y="345"/>
                    <a:pt x="131" y="322"/>
                  </a:cubicBezTo>
                  <a:cubicBezTo>
                    <a:pt x="298" y="405"/>
                    <a:pt x="262" y="572"/>
                    <a:pt x="298" y="715"/>
                  </a:cubicBezTo>
                  <a:cubicBezTo>
                    <a:pt x="326" y="768"/>
                    <a:pt x="358" y="784"/>
                    <a:pt x="390" y="784"/>
                  </a:cubicBezTo>
                  <a:cubicBezTo>
                    <a:pt x="446" y="784"/>
                    <a:pt x="506" y="736"/>
                    <a:pt x="562" y="736"/>
                  </a:cubicBezTo>
                  <a:cubicBezTo>
                    <a:pt x="569" y="736"/>
                    <a:pt x="577" y="737"/>
                    <a:pt x="584" y="738"/>
                  </a:cubicBezTo>
                  <a:cubicBezTo>
                    <a:pt x="1155" y="596"/>
                    <a:pt x="1179" y="584"/>
                    <a:pt x="1000" y="179"/>
                  </a:cubicBezTo>
                  <a:cubicBezTo>
                    <a:pt x="881" y="60"/>
                    <a:pt x="679" y="179"/>
                    <a:pt x="548" y="24"/>
                  </a:cubicBezTo>
                  <a:cubicBezTo>
                    <a:pt x="500" y="24"/>
                    <a:pt x="465" y="24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32"/>
            <p:cNvSpPr/>
            <p:nvPr/>
          </p:nvSpPr>
          <p:spPr>
            <a:xfrm>
              <a:off x="6020375" y="3900300"/>
              <a:ext cx="11050" cy="3700"/>
            </a:xfrm>
            <a:custGeom>
              <a:avLst/>
              <a:gdLst/>
              <a:ahLst/>
              <a:cxnLst/>
              <a:rect l="l" t="t" r="r" b="b"/>
              <a:pathLst>
                <a:path w="442" h="148" extrusionOk="0">
                  <a:moveTo>
                    <a:pt x="156" y="1"/>
                  </a:moveTo>
                  <a:cubicBezTo>
                    <a:pt x="96" y="1"/>
                    <a:pt x="48" y="13"/>
                    <a:pt x="1" y="13"/>
                  </a:cubicBezTo>
                  <a:cubicBezTo>
                    <a:pt x="76" y="130"/>
                    <a:pt x="180" y="147"/>
                    <a:pt x="293" y="147"/>
                  </a:cubicBezTo>
                  <a:cubicBezTo>
                    <a:pt x="341" y="147"/>
                    <a:pt x="391" y="144"/>
                    <a:pt x="441" y="144"/>
                  </a:cubicBezTo>
                  <a:cubicBezTo>
                    <a:pt x="382" y="25"/>
                    <a:pt x="263" y="13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32"/>
            <p:cNvSpPr/>
            <p:nvPr/>
          </p:nvSpPr>
          <p:spPr>
            <a:xfrm>
              <a:off x="6005200" y="3916775"/>
              <a:ext cx="15800" cy="5000"/>
            </a:xfrm>
            <a:custGeom>
              <a:avLst/>
              <a:gdLst/>
              <a:ahLst/>
              <a:cxnLst/>
              <a:rect l="l" t="t" r="r" b="b"/>
              <a:pathLst>
                <a:path w="632" h="200" extrusionOk="0">
                  <a:moveTo>
                    <a:pt x="527" y="0"/>
                  </a:moveTo>
                  <a:cubicBezTo>
                    <a:pt x="463" y="0"/>
                    <a:pt x="399" y="44"/>
                    <a:pt x="346" y="44"/>
                  </a:cubicBezTo>
                  <a:cubicBezTo>
                    <a:pt x="227" y="56"/>
                    <a:pt x="108" y="68"/>
                    <a:pt x="1" y="104"/>
                  </a:cubicBezTo>
                  <a:cubicBezTo>
                    <a:pt x="13" y="128"/>
                    <a:pt x="36" y="175"/>
                    <a:pt x="60" y="199"/>
                  </a:cubicBezTo>
                  <a:cubicBezTo>
                    <a:pt x="251" y="187"/>
                    <a:pt x="429" y="187"/>
                    <a:pt x="632" y="175"/>
                  </a:cubicBezTo>
                  <a:lnTo>
                    <a:pt x="632" y="116"/>
                  </a:lnTo>
                  <a:lnTo>
                    <a:pt x="632" y="56"/>
                  </a:lnTo>
                  <a:cubicBezTo>
                    <a:pt x="598" y="14"/>
                    <a:pt x="562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32"/>
            <p:cNvSpPr/>
            <p:nvPr/>
          </p:nvSpPr>
          <p:spPr>
            <a:xfrm>
              <a:off x="6003425" y="3907450"/>
              <a:ext cx="6925" cy="5225"/>
            </a:xfrm>
            <a:custGeom>
              <a:avLst/>
              <a:gdLst/>
              <a:ahLst/>
              <a:cxnLst/>
              <a:rect l="l" t="t" r="r" b="b"/>
              <a:pathLst>
                <a:path w="277" h="209" extrusionOk="0">
                  <a:moveTo>
                    <a:pt x="119" y="1"/>
                  </a:moveTo>
                  <a:cubicBezTo>
                    <a:pt x="12" y="72"/>
                    <a:pt x="0" y="179"/>
                    <a:pt x="131" y="203"/>
                  </a:cubicBezTo>
                  <a:cubicBezTo>
                    <a:pt x="148" y="207"/>
                    <a:pt x="162" y="209"/>
                    <a:pt x="174" y="209"/>
                  </a:cubicBezTo>
                  <a:cubicBezTo>
                    <a:pt x="276" y="209"/>
                    <a:pt x="240" y="87"/>
                    <a:pt x="250" y="13"/>
                  </a:cubicBezTo>
                  <a:cubicBezTo>
                    <a:pt x="203" y="13"/>
                    <a:pt x="167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32"/>
            <p:cNvSpPr/>
            <p:nvPr/>
          </p:nvSpPr>
          <p:spPr>
            <a:xfrm>
              <a:off x="6128425" y="4055700"/>
              <a:ext cx="4500" cy="2400"/>
            </a:xfrm>
            <a:custGeom>
              <a:avLst/>
              <a:gdLst/>
              <a:ahLst/>
              <a:cxnLst/>
              <a:rect l="l" t="t" r="r" b="b"/>
              <a:pathLst>
                <a:path w="180" h="96" extrusionOk="0">
                  <a:moveTo>
                    <a:pt x="179" y="95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32"/>
            <p:cNvSpPr/>
            <p:nvPr/>
          </p:nvSpPr>
          <p:spPr>
            <a:xfrm>
              <a:off x="6171300" y="4055100"/>
              <a:ext cx="12225" cy="2700"/>
            </a:xfrm>
            <a:custGeom>
              <a:avLst/>
              <a:gdLst/>
              <a:ahLst/>
              <a:cxnLst/>
              <a:rect l="l" t="t" r="r" b="b"/>
              <a:pathLst>
                <a:path w="489" h="108" extrusionOk="0">
                  <a:moveTo>
                    <a:pt x="0" y="0"/>
                  </a:moveTo>
                  <a:lnTo>
                    <a:pt x="0" y="84"/>
                  </a:lnTo>
                  <a:cubicBezTo>
                    <a:pt x="131" y="84"/>
                    <a:pt x="274" y="107"/>
                    <a:pt x="417" y="107"/>
                  </a:cubicBezTo>
                  <a:cubicBezTo>
                    <a:pt x="488" y="72"/>
                    <a:pt x="488" y="48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32"/>
            <p:cNvSpPr/>
            <p:nvPr/>
          </p:nvSpPr>
          <p:spPr>
            <a:xfrm>
              <a:off x="6184100" y="4055400"/>
              <a:ext cx="4475" cy="3300"/>
            </a:xfrm>
            <a:custGeom>
              <a:avLst/>
              <a:gdLst/>
              <a:ahLst/>
              <a:cxnLst/>
              <a:rect l="l" t="t" r="r" b="b"/>
              <a:pathLst>
                <a:path w="179" h="132" extrusionOk="0">
                  <a:moveTo>
                    <a:pt x="60" y="0"/>
                  </a:moveTo>
                  <a:cubicBezTo>
                    <a:pt x="0" y="36"/>
                    <a:pt x="0" y="72"/>
                    <a:pt x="60" y="107"/>
                  </a:cubicBezTo>
                  <a:lnTo>
                    <a:pt x="48" y="131"/>
                  </a:lnTo>
                  <a:cubicBezTo>
                    <a:pt x="96" y="119"/>
                    <a:pt x="143" y="119"/>
                    <a:pt x="179" y="107"/>
                  </a:cubicBezTo>
                  <a:cubicBezTo>
                    <a:pt x="179" y="36"/>
                    <a:pt x="119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2"/>
            <p:cNvSpPr/>
            <p:nvPr/>
          </p:nvSpPr>
          <p:spPr>
            <a:xfrm>
              <a:off x="6181725" y="4055100"/>
              <a:ext cx="3875" cy="3000"/>
            </a:xfrm>
            <a:custGeom>
              <a:avLst/>
              <a:gdLst/>
              <a:ahLst/>
              <a:cxnLst/>
              <a:rect l="l" t="t" r="r" b="b"/>
              <a:pathLst>
                <a:path w="155" h="120" extrusionOk="0">
                  <a:moveTo>
                    <a:pt x="155" y="0"/>
                  </a:moveTo>
                  <a:cubicBezTo>
                    <a:pt x="95" y="0"/>
                    <a:pt x="60" y="0"/>
                    <a:pt x="0" y="12"/>
                  </a:cubicBezTo>
                  <a:lnTo>
                    <a:pt x="0" y="119"/>
                  </a:lnTo>
                  <a:lnTo>
                    <a:pt x="155" y="119"/>
                  </a:lnTo>
                  <a:lnTo>
                    <a:pt x="155" y="6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2"/>
            <p:cNvSpPr/>
            <p:nvPr/>
          </p:nvSpPr>
          <p:spPr>
            <a:xfrm>
              <a:off x="6168325" y="4055400"/>
              <a:ext cx="3300" cy="2550"/>
            </a:xfrm>
            <a:custGeom>
              <a:avLst/>
              <a:gdLst/>
              <a:ahLst/>
              <a:cxnLst/>
              <a:rect l="l" t="t" r="r" b="b"/>
              <a:pathLst>
                <a:path w="132" h="102" extrusionOk="0">
                  <a:moveTo>
                    <a:pt x="131" y="0"/>
                  </a:moveTo>
                  <a:cubicBezTo>
                    <a:pt x="84" y="36"/>
                    <a:pt x="36" y="48"/>
                    <a:pt x="0" y="83"/>
                  </a:cubicBezTo>
                  <a:cubicBezTo>
                    <a:pt x="18" y="95"/>
                    <a:pt x="39" y="101"/>
                    <a:pt x="61" y="101"/>
                  </a:cubicBezTo>
                  <a:cubicBezTo>
                    <a:pt x="84" y="101"/>
                    <a:pt x="107" y="95"/>
                    <a:pt x="131" y="83"/>
                  </a:cubicBezTo>
                  <a:lnTo>
                    <a:pt x="131" y="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2"/>
            <p:cNvSpPr/>
            <p:nvPr/>
          </p:nvSpPr>
          <p:spPr>
            <a:xfrm>
              <a:off x="5981100" y="3926200"/>
              <a:ext cx="13700" cy="3425"/>
            </a:xfrm>
            <a:custGeom>
              <a:avLst/>
              <a:gdLst/>
              <a:ahLst/>
              <a:cxnLst/>
              <a:rect l="l" t="t" r="r" b="b"/>
              <a:pathLst>
                <a:path w="548" h="137" extrusionOk="0">
                  <a:moveTo>
                    <a:pt x="0" y="1"/>
                  </a:moveTo>
                  <a:lnTo>
                    <a:pt x="0" y="96"/>
                  </a:lnTo>
                  <a:cubicBezTo>
                    <a:pt x="87" y="118"/>
                    <a:pt x="173" y="137"/>
                    <a:pt x="257" y="137"/>
                  </a:cubicBezTo>
                  <a:cubicBezTo>
                    <a:pt x="359" y="137"/>
                    <a:pt x="457" y="109"/>
                    <a:pt x="548" y="25"/>
                  </a:cubicBezTo>
                  <a:cubicBezTo>
                    <a:pt x="369" y="25"/>
                    <a:pt x="179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2"/>
            <p:cNvSpPr/>
            <p:nvPr/>
          </p:nvSpPr>
          <p:spPr>
            <a:xfrm>
              <a:off x="5737300" y="3846725"/>
              <a:ext cx="50925" cy="14600"/>
            </a:xfrm>
            <a:custGeom>
              <a:avLst/>
              <a:gdLst/>
              <a:ahLst/>
              <a:cxnLst/>
              <a:rect l="l" t="t" r="r" b="b"/>
              <a:pathLst>
                <a:path w="2037" h="584" extrusionOk="0">
                  <a:moveTo>
                    <a:pt x="287" y="1"/>
                  </a:moveTo>
                  <a:cubicBezTo>
                    <a:pt x="239" y="25"/>
                    <a:pt x="227" y="72"/>
                    <a:pt x="215" y="132"/>
                  </a:cubicBezTo>
                  <a:cubicBezTo>
                    <a:pt x="215" y="251"/>
                    <a:pt x="1" y="346"/>
                    <a:pt x="168" y="477"/>
                  </a:cubicBezTo>
                  <a:cubicBezTo>
                    <a:pt x="255" y="457"/>
                    <a:pt x="341" y="449"/>
                    <a:pt x="427" y="449"/>
                  </a:cubicBezTo>
                  <a:cubicBezTo>
                    <a:pt x="780" y="449"/>
                    <a:pt x="1125" y="583"/>
                    <a:pt x="1478" y="583"/>
                  </a:cubicBezTo>
                  <a:cubicBezTo>
                    <a:pt x="1557" y="583"/>
                    <a:pt x="1636" y="577"/>
                    <a:pt x="1715" y="560"/>
                  </a:cubicBezTo>
                  <a:cubicBezTo>
                    <a:pt x="1668" y="489"/>
                    <a:pt x="1561" y="406"/>
                    <a:pt x="1596" y="358"/>
                  </a:cubicBezTo>
                  <a:cubicBezTo>
                    <a:pt x="1608" y="314"/>
                    <a:pt x="1639" y="303"/>
                    <a:pt x="1680" y="303"/>
                  </a:cubicBezTo>
                  <a:cubicBezTo>
                    <a:pt x="1718" y="303"/>
                    <a:pt x="1763" y="312"/>
                    <a:pt x="1806" y="312"/>
                  </a:cubicBezTo>
                  <a:cubicBezTo>
                    <a:pt x="1815" y="312"/>
                    <a:pt x="1825" y="312"/>
                    <a:pt x="1835" y="310"/>
                  </a:cubicBezTo>
                  <a:cubicBezTo>
                    <a:pt x="1906" y="299"/>
                    <a:pt x="1966" y="287"/>
                    <a:pt x="2037" y="263"/>
                  </a:cubicBezTo>
                  <a:cubicBezTo>
                    <a:pt x="1442" y="179"/>
                    <a:pt x="870" y="84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2"/>
            <p:cNvSpPr/>
            <p:nvPr/>
          </p:nvSpPr>
          <p:spPr>
            <a:xfrm>
              <a:off x="5734625" y="3814575"/>
              <a:ext cx="11350" cy="35875"/>
            </a:xfrm>
            <a:custGeom>
              <a:avLst/>
              <a:gdLst/>
              <a:ahLst/>
              <a:cxnLst/>
              <a:rect l="l" t="t" r="r" b="b"/>
              <a:pathLst>
                <a:path w="454" h="1435" extrusionOk="0">
                  <a:moveTo>
                    <a:pt x="108" y="1"/>
                  </a:moveTo>
                  <a:cubicBezTo>
                    <a:pt x="96" y="37"/>
                    <a:pt x="60" y="61"/>
                    <a:pt x="48" y="96"/>
                  </a:cubicBezTo>
                  <a:cubicBezTo>
                    <a:pt x="48" y="430"/>
                    <a:pt x="25" y="763"/>
                    <a:pt x="1" y="1108"/>
                  </a:cubicBezTo>
                  <a:cubicBezTo>
                    <a:pt x="77" y="1261"/>
                    <a:pt x="134" y="1434"/>
                    <a:pt x="335" y="1434"/>
                  </a:cubicBezTo>
                  <a:cubicBezTo>
                    <a:pt x="354" y="1434"/>
                    <a:pt x="373" y="1433"/>
                    <a:pt x="394" y="1430"/>
                  </a:cubicBezTo>
                  <a:lnTo>
                    <a:pt x="394" y="1287"/>
                  </a:lnTo>
                  <a:cubicBezTo>
                    <a:pt x="406" y="942"/>
                    <a:pt x="453" y="620"/>
                    <a:pt x="406" y="29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2"/>
            <p:cNvSpPr/>
            <p:nvPr/>
          </p:nvSpPr>
          <p:spPr>
            <a:xfrm>
              <a:off x="5743575" y="3811600"/>
              <a:ext cx="5375" cy="7175"/>
            </a:xfrm>
            <a:custGeom>
              <a:avLst/>
              <a:gdLst/>
              <a:ahLst/>
              <a:cxnLst/>
              <a:rect l="l" t="t" r="r" b="b"/>
              <a:pathLst>
                <a:path w="215" h="287" extrusionOk="0">
                  <a:moveTo>
                    <a:pt x="214" y="1"/>
                  </a:moveTo>
                  <a:cubicBezTo>
                    <a:pt x="36" y="25"/>
                    <a:pt x="0" y="144"/>
                    <a:pt x="48" y="287"/>
                  </a:cubicBezTo>
                  <a:cubicBezTo>
                    <a:pt x="107" y="180"/>
                    <a:pt x="155" y="9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2"/>
            <p:cNvSpPr/>
            <p:nvPr/>
          </p:nvSpPr>
          <p:spPr>
            <a:xfrm>
              <a:off x="5790900" y="3852975"/>
              <a:ext cx="3000" cy="2850"/>
            </a:xfrm>
            <a:custGeom>
              <a:avLst/>
              <a:gdLst/>
              <a:ahLst/>
              <a:cxnLst/>
              <a:rect l="l" t="t" r="r" b="b"/>
              <a:pathLst>
                <a:path w="120" h="114" extrusionOk="0">
                  <a:moveTo>
                    <a:pt x="75" y="0"/>
                  </a:moveTo>
                  <a:cubicBezTo>
                    <a:pt x="52" y="0"/>
                    <a:pt x="31" y="14"/>
                    <a:pt x="0" y="37"/>
                  </a:cubicBezTo>
                  <a:cubicBezTo>
                    <a:pt x="24" y="84"/>
                    <a:pt x="48" y="114"/>
                    <a:pt x="69" y="114"/>
                  </a:cubicBezTo>
                  <a:cubicBezTo>
                    <a:pt x="89" y="114"/>
                    <a:pt x="107" y="84"/>
                    <a:pt x="119" y="13"/>
                  </a:cubicBezTo>
                  <a:cubicBezTo>
                    <a:pt x="102" y="4"/>
                    <a:pt x="88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2"/>
            <p:cNvSpPr/>
            <p:nvPr/>
          </p:nvSpPr>
          <p:spPr>
            <a:xfrm>
              <a:off x="5680450" y="3802975"/>
              <a:ext cx="42300" cy="12700"/>
            </a:xfrm>
            <a:custGeom>
              <a:avLst/>
              <a:gdLst/>
              <a:ahLst/>
              <a:cxnLst/>
              <a:rect l="l" t="t" r="r" b="b"/>
              <a:pathLst>
                <a:path w="1692" h="508" extrusionOk="0">
                  <a:moveTo>
                    <a:pt x="1" y="1"/>
                  </a:moveTo>
                  <a:lnTo>
                    <a:pt x="1" y="1"/>
                  </a:lnTo>
                  <a:cubicBezTo>
                    <a:pt x="107" y="300"/>
                    <a:pt x="296" y="365"/>
                    <a:pt x="508" y="365"/>
                  </a:cubicBezTo>
                  <a:cubicBezTo>
                    <a:pt x="667" y="365"/>
                    <a:pt x="840" y="328"/>
                    <a:pt x="1000" y="328"/>
                  </a:cubicBezTo>
                  <a:cubicBezTo>
                    <a:pt x="1153" y="328"/>
                    <a:pt x="1295" y="361"/>
                    <a:pt x="1406" y="489"/>
                  </a:cubicBezTo>
                  <a:cubicBezTo>
                    <a:pt x="1421" y="502"/>
                    <a:pt x="1436" y="507"/>
                    <a:pt x="1451" y="507"/>
                  </a:cubicBezTo>
                  <a:cubicBezTo>
                    <a:pt x="1515" y="507"/>
                    <a:pt x="1574" y="399"/>
                    <a:pt x="1632" y="370"/>
                  </a:cubicBezTo>
                  <a:cubicBezTo>
                    <a:pt x="1656" y="346"/>
                    <a:pt x="1680" y="334"/>
                    <a:pt x="1692" y="322"/>
                  </a:cubicBezTo>
                  <a:cubicBezTo>
                    <a:pt x="1156" y="48"/>
                    <a:pt x="537" y="25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2"/>
            <p:cNvSpPr/>
            <p:nvPr/>
          </p:nvSpPr>
          <p:spPr>
            <a:xfrm>
              <a:off x="5673025" y="3789050"/>
              <a:ext cx="24425" cy="14250"/>
            </a:xfrm>
            <a:custGeom>
              <a:avLst/>
              <a:gdLst/>
              <a:ahLst/>
              <a:cxnLst/>
              <a:rect l="l" t="t" r="r" b="b"/>
              <a:pathLst>
                <a:path w="977" h="570" extrusionOk="0">
                  <a:moveTo>
                    <a:pt x="632" y="0"/>
                  </a:moveTo>
                  <a:cubicBezTo>
                    <a:pt x="539" y="0"/>
                    <a:pt x="445" y="28"/>
                    <a:pt x="357" y="69"/>
                  </a:cubicBezTo>
                  <a:cubicBezTo>
                    <a:pt x="131" y="177"/>
                    <a:pt x="0" y="367"/>
                    <a:pt x="310" y="570"/>
                  </a:cubicBezTo>
                  <a:cubicBezTo>
                    <a:pt x="337" y="214"/>
                    <a:pt x="538" y="173"/>
                    <a:pt x="765" y="173"/>
                  </a:cubicBezTo>
                  <a:cubicBezTo>
                    <a:pt x="834" y="173"/>
                    <a:pt x="907" y="177"/>
                    <a:pt x="977" y="177"/>
                  </a:cubicBezTo>
                  <a:cubicBezTo>
                    <a:pt x="875" y="48"/>
                    <a:pt x="755" y="0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2"/>
            <p:cNvSpPr/>
            <p:nvPr/>
          </p:nvSpPr>
          <p:spPr>
            <a:xfrm>
              <a:off x="5732550" y="3811325"/>
              <a:ext cx="4500" cy="4475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0" y="0"/>
                  </a:moveTo>
                  <a:cubicBezTo>
                    <a:pt x="0" y="48"/>
                    <a:pt x="12" y="95"/>
                    <a:pt x="48" y="119"/>
                  </a:cubicBezTo>
                  <a:cubicBezTo>
                    <a:pt x="48" y="131"/>
                    <a:pt x="48" y="155"/>
                    <a:pt x="72" y="167"/>
                  </a:cubicBezTo>
                  <a:cubicBezTo>
                    <a:pt x="84" y="175"/>
                    <a:pt x="94" y="179"/>
                    <a:pt x="105" y="179"/>
                  </a:cubicBezTo>
                  <a:cubicBezTo>
                    <a:pt x="125" y="179"/>
                    <a:pt x="143" y="163"/>
                    <a:pt x="167" y="131"/>
                  </a:cubicBezTo>
                  <a:lnTo>
                    <a:pt x="179" y="119"/>
                  </a:lnTo>
                  <a:cubicBezTo>
                    <a:pt x="143" y="48"/>
                    <a:pt x="84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2"/>
            <p:cNvSpPr/>
            <p:nvPr/>
          </p:nvSpPr>
          <p:spPr>
            <a:xfrm>
              <a:off x="5582225" y="3761850"/>
              <a:ext cx="135775" cy="20025"/>
            </a:xfrm>
            <a:custGeom>
              <a:avLst/>
              <a:gdLst/>
              <a:ahLst/>
              <a:cxnLst/>
              <a:rect l="l" t="t" r="r" b="b"/>
              <a:pathLst>
                <a:path w="5431" h="801" extrusionOk="0">
                  <a:moveTo>
                    <a:pt x="252" y="1"/>
                  </a:moveTo>
                  <a:cubicBezTo>
                    <a:pt x="147" y="1"/>
                    <a:pt x="54" y="54"/>
                    <a:pt x="1" y="253"/>
                  </a:cubicBezTo>
                  <a:cubicBezTo>
                    <a:pt x="132" y="360"/>
                    <a:pt x="310" y="265"/>
                    <a:pt x="441" y="372"/>
                  </a:cubicBezTo>
                  <a:cubicBezTo>
                    <a:pt x="1394" y="538"/>
                    <a:pt x="2346" y="622"/>
                    <a:pt x="3323" y="681"/>
                  </a:cubicBezTo>
                  <a:cubicBezTo>
                    <a:pt x="3487" y="738"/>
                    <a:pt x="3654" y="752"/>
                    <a:pt x="3821" y="752"/>
                  </a:cubicBezTo>
                  <a:cubicBezTo>
                    <a:pt x="3994" y="752"/>
                    <a:pt x="4167" y="737"/>
                    <a:pt x="4338" y="737"/>
                  </a:cubicBezTo>
                  <a:cubicBezTo>
                    <a:pt x="4385" y="737"/>
                    <a:pt x="4431" y="738"/>
                    <a:pt x="4478" y="741"/>
                  </a:cubicBezTo>
                  <a:cubicBezTo>
                    <a:pt x="4511" y="743"/>
                    <a:pt x="4544" y="743"/>
                    <a:pt x="4578" y="743"/>
                  </a:cubicBezTo>
                  <a:cubicBezTo>
                    <a:pt x="4630" y="743"/>
                    <a:pt x="4682" y="742"/>
                    <a:pt x="4733" y="742"/>
                  </a:cubicBezTo>
                  <a:cubicBezTo>
                    <a:pt x="4842" y="742"/>
                    <a:pt x="4949" y="748"/>
                    <a:pt x="5049" y="788"/>
                  </a:cubicBezTo>
                  <a:cubicBezTo>
                    <a:pt x="5085" y="800"/>
                    <a:pt x="5144" y="800"/>
                    <a:pt x="5192" y="800"/>
                  </a:cubicBezTo>
                  <a:cubicBezTo>
                    <a:pt x="5299" y="741"/>
                    <a:pt x="5430" y="705"/>
                    <a:pt x="5347" y="538"/>
                  </a:cubicBezTo>
                  <a:cubicBezTo>
                    <a:pt x="5144" y="491"/>
                    <a:pt x="4966" y="431"/>
                    <a:pt x="4775" y="419"/>
                  </a:cubicBezTo>
                  <a:cubicBezTo>
                    <a:pt x="3406" y="300"/>
                    <a:pt x="2025" y="181"/>
                    <a:pt x="656" y="74"/>
                  </a:cubicBezTo>
                  <a:cubicBezTo>
                    <a:pt x="651" y="74"/>
                    <a:pt x="646" y="74"/>
                    <a:pt x="641" y="74"/>
                  </a:cubicBezTo>
                  <a:cubicBezTo>
                    <a:pt x="520" y="74"/>
                    <a:pt x="377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2"/>
            <p:cNvSpPr/>
            <p:nvPr/>
          </p:nvSpPr>
          <p:spPr>
            <a:xfrm>
              <a:off x="5728075" y="3775300"/>
              <a:ext cx="69975" cy="13425"/>
            </a:xfrm>
            <a:custGeom>
              <a:avLst/>
              <a:gdLst/>
              <a:ahLst/>
              <a:cxnLst/>
              <a:rect l="l" t="t" r="r" b="b"/>
              <a:pathLst>
                <a:path w="2799" h="537" extrusionOk="0">
                  <a:moveTo>
                    <a:pt x="552" y="21"/>
                  </a:moveTo>
                  <a:cubicBezTo>
                    <a:pt x="487" y="21"/>
                    <a:pt x="422" y="24"/>
                    <a:pt x="358" y="24"/>
                  </a:cubicBezTo>
                  <a:cubicBezTo>
                    <a:pt x="263" y="119"/>
                    <a:pt x="1" y="0"/>
                    <a:pt x="72" y="262"/>
                  </a:cubicBezTo>
                  <a:cubicBezTo>
                    <a:pt x="918" y="500"/>
                    <a:pt x="1811" y="369"/>
                    <a:pt x="2668" y="536"/>
                  </a:cubicBezTo>
                  <a:cubicBezTo>
                    <a:pt x="2704" y="465"/>
                    <a:pt x="2751" y="369"/>
                    <a:pt x="2799" y="298"/>
                  </a:cubicBezTo>
                  <a:lnTo>
                    <a:pt x="2799" y="298"/>
                  </a:lnTo>
                  <a:cubicBezTo>
                    <a:pt x="2784" y="298"/>
                    <a:pt x="2769" y="298"/>
                    <a:pt x="2755" y="298"/>
                  </a:cubicBezTo>
                  <a:cubicBezTo>
                    <a:pt x="2230" y="298"/>
                    <a:pt x="1730" y="126"/>
                    <a:pt x="1218" y="126"/>
                  </a:cubicBezTo>
                  <a:cubicBezTo>
                    <a:pt x="1130" y="126"/>
                    <a:pt x="1042" y="131"/>
                    <a:pt x="953" y="143"/>
                  </a:cubicBezTo>
                  <a:cubicBezTo>
                    <a:pt x="831" y="37"/>
                    <a:pt x="692" y="21"/>
                    <a:pt x="552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2"/>
            <p:cNvSpPr/>
            <p:nvPr/>
          </p:nvSpPr>
          <p:spPr>
            <a:xfrm>
              <a:off x="5712000" y="3774475"/>
              <a:ext cx="25050" cy="8000"/>
            </a:xfrm>
            <a:custGeom>
              <a:avLst/>
              <a:gdLst/>
              <a:ahLst/>
              <a:cxnLst/>
              <a:rect l="l" t="t" r="r" b="b"/>
              <a:pathLst>
                <a:path w="1002" h="320" extrusionOk="0">
                  <a:moveTo>
                    <a:pt x="649" y="1"/>
                  </a:moveTo>
                  <a:cubicBezTo>
                    <a:pt x="482" y="1"/>
                    <a:pt x="317" y="21"/>
                    <a:pt x="156" y="21"/>
                  </a:cubicBezTo>
                  <a:cubicBezTo>
                    <a:pt x="96" y="105"/>
                    <a:pt x="49" y="200"/>
                    <a:pt x="1" y="283"/>
                  </a:cubicBezTo>
                  <a:cubicBezTo>
                    <a:pt x="134" y="303"/>
                    <a:pt x="268" y="320"/>
                    <a:pt x="401" y="320"/>
                  </a:cubicBezTo>
                  <a:cubicBezTo>
                    <a:pt x="506" y="320"/>
                    <a:pt x="611" y="310"/>
                    <a:pt x="715" y="283"/>
                  </a:cubicBezTo>
                  <a:cubicBezTo>
                    <a:pt x="822" y="212"/>
                    <a:pt x="906" y="117"/>
                    <a:pt x="1001" y="45"/>
                  </a:cubicBezTo>
                  <a:cubicBezTo>
                    <a:pt x="883" y="11"/>
                    <a:pt x="766" y="1"/>
                    <a:pt x="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2"/>
            <p:cNvSpPr/>
            <p:nvPr/>
          </p:nvSpPr>
          <p:spPr>
            <a:xfrm>
              <a:off x="5695950" y="3778525"/>
              <a:ext cx="11925" cy="3050"/>
            </a:xfrm>
            <a:custGeom>
              <a:avLst/>
              <a:gdLst/>
              <a:ahLst/>
              <a:cxnLst/>
              <a:rect l="l" t="t" r="r" b="b"/>
              <a:pathLst>
                <a:path w="477" h="122" extrusionOk="0">
                  <a:moveTo>
                    <a:pt x="171" y="1"/>
                  </a:moveTo>
                  <a:cubicBezTo>
                    <a:pt x="130" y="1"/>
                    <a:pt x="89" y="2"/>
                    <a:pt x="48" y="2"/>
                  </a:cubicBezTo>
                  <a:cubicBezTo>
                    <a:pt x="0" y="62"/>
                    <a:pt x="24" y="109"/>
                    <a:pt x="83" y="121"/>
                  </a:cubicBezTo>
                  <a:cubicBezTo>
                    <a:pt x="214" y="121"/>
                    <a:pt x="345" y="109"/>
                    <a:pt x="476" y="109"/>
                  </a:cubicBezTo>
                  <a:cubicBezTo>
                    <a:pt x="389" y="13"/>
                    <a:pt x="282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2"/>
            <p:cNvSpPr/>
            <p:nvPr/>
          </p:nvSpPr>
          <p:spPr>
            <a:xfrm>
              <a:off x="5783450" y="3860625"/>
              <a:ext cx="10750" cy="4300"/>
            </a:xfrm>
            <a:custGeom>
              <a:avLst/>
              <a:gdLst/>
              <a:ahLst/>
              <a:cxnLst/>
              <a:rect l="l" t="t" r="r" b="b"/>
              <a:pathLst>
                <a:path w="430" h="172" extrusionOk="0">
                  <a:moveTo>
                    <a:pt x="207" y="0"/>
                  </a:moveTo>
                  <a:cubicBezTo>
                    <a:pt x="142" y="0"/>
                    <a:pt x="70" y="20"/>
                    <a:pt x="0" y="40"/>
                  </a:cubicBezTo>
                  <a:cubicBezTo>
                    <a:pt x="131" y="88"/>
                    <a:pt x="286" y="123"/>
                    <a:pt x="429" y="171"/>
                  </a:cubicBezTo>
                  <a:cubicBezTo>
                    <a:pt x="380" y="39"/>
                    <a:pt x="30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2"/>
            <p:cNvSpPr/>
            <p:nvPr/>
          </p:nvSpPr>
          <p:spPr>
            <a:xfrm>
              <a:off x="6072175" y="3907750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72" y="1"/>
                  </a:moveTo>
                  <a:lnTo>
                    <a:pt x="72" y="1"/>
                  </a:lnTo>
                  <a:cubicBezTo>
                    <a:pt x="12" y="24"/>
                    <a:pt x="1" y="48"/>
                    <a:pt x="48" y="60"/>
                  </a:cubicBezTo>
                  <a:cubicBezTo>
                    <a:pt x="48" y="60"/>
                    <a:pt x="60" y="13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2"/>
            <p:cNvSpPr/>
            <p:nvPr/>
          </p:nvSpPr>
          <p:spPr>
            <a:xfrm>
              <a:off x="6077825" y="3900025"/>
              <a:ext cx="15500" cy="4175"/>
            </a:xfrm>
            <a:custGeom>
              <a:avLst/>
              <a:gdLst/>
              <a:ahLst/>
              <a:cxnLst/>
              <a:rect l="l" t="t" r="r" b="b"/>
              <a:pathLst>
                <a:path w="620" h="167" extrusionOk="0">
                  <a:moveTo>
                    <a:pt x="288" y="1"/>
                  </a:moveTo>
                  <a:cubicBezTo>
                    <a:pt x="191" y="1"/>
                    <a:pt x="92" y="18"/>
                    <a:pt x="1" y="24"/>
                  </a:cubicBezTo>
                  <a:cubicBezTo>
                    <a:pt x="90" y="137"/>
                    <a:pt x="191" y="167"/>
                    <a:pt x="297" y="167"/>
                  </a:cubicBezTo>
                  <a:cubicBezTo>
                    <a:pt x="403" y="167"/>
                    <a:pt x="513" y="137"/>
                    <a:pt x="620" y="131"/>
                  </a:cubicBezTo>
                  <a:cubicBezTo>
                    <a:pt x="522" y="27"/>
                    <a:pt x="406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2"/>
            <p:cNvSpPr/>
            <p:nvPr/>
          </p:nvSpPr>
          <p:spPr>
            <a:xfrm>
              <a:off x="5723925" y="3844675"/>
              <a:ext cx="16675" cy="30650"/>
            </a:xfrm>
            <a:custGeom>
              <a:avLst/>
              <a:gdLst/>
              <a:ahLst/>
              <a:cxnLst/>
              <a:rect l="l" t="t" r="r" b="b"/>
              <a:pathLst>
                <a:path w="667" h="1226" extrusionOk="0">
                  <a:moveTo>
                    <a:pt x="364" y="1"/>
                  </a:moveTo>
                  <a:cubicBezTo>
                    <a:pt x="273" y="1"/>
                    <a:pt x="175" y="35"/>
                    <a:pt x="84" y="47"/>
                  </a:cubicBezTo>
                  <a:cubicBezTo>
                    <a:pt x="24" y="119"/>
                    <a:pt x="0" y="202"/>
                    <a:pt x="12" y="285"/>
                  </a:cubicBezTo>
                  <a:cubicBezTo>
                    <a:pt x="24" y="345"/>
                    <a:pt x="72" y="392"/>
                    <a:pt x="119" y="416"/>
                  </a:cubicBezTo>
                  <a:cubicBezTo>
                    <a:pt x="167" y="440"/>
                    <a:pt x="203" y="452"/>
                    <a:pt x="250" y="452"/>
                  </a:cubicBezTo>
                  <a:cubicBezTo>
                    <a:pt x="238" y="500"/>
                    <a:pt x="179" y="511"/>
                    <a:pt x="167" y="559"/>
                  </a:cubicBezTo>
                  <a:cubicBezTo>
                    <a:pt x="131" y="631"/>
                    <a:pt x="131" y="726"/>
                    <a:pt x="155" y="809"/>
                  </a:cubicBezTo>
                  <a:cubicBezTo>
                    <a:pt x="179" y="857"/>
                    <a:pt x="215" y="904"/>
                    <a:pt x="250" y="940"/>
                  </a:cubicBezTo>
                  <a:cubicBezTo>
                    <a:pt x="345" y="1047"/>
                    <a:pt x="453" y="1142"/>
                    <a:pt x="536" y="1226"/>
                  </a:cubicBezTo>
                  <a:lnTo>
                    <a:pt x="655" y="1226"/>
                  </a:lnTo>
                  <a:lnTo>
                    <a:pt x="655" y="928"/>
                  </a:lnTo>
                  <a:cubicBezTo>
                    <a:pt x="500" y="678"/>
                    <a:pt x="667" y="392"/>
                    <a:pt x="596" y="142"/>
                  </a:cubicBezTo>
                  <a:cubicBezTo>
                    <a:pt x="532" y="32"/>
                    <a:pt x="451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2"/>
            <p:cNvSpPr/>
            <p:nvPr/>
          </p:nvSpPr>
          <p:spPr>
            <a:xfrm>
              <a:off x="5734325" y="3843450"/>
              <a:ext cx="13425" cy="24750"/>
            </a:xfrm>
            <a:custGeom>
              <a:avLst/>
              <a:gdLst/>
              <a:ahLst/>
              <a:cxnLst/>
              <a:rect l="l" t="t" r="r" b="b"/>
              <a:pathLst>
                <a:path w="537" h="990" extrusionOk="0">
                  <a:moveTo>
                    <a:pt x="108" y="1"/>
                  </a:moveTo>
                  <a:cubicBezTo>
                    <a:pt x="60" y="37"/>
                    <a:pt x="60" y="84"/>
                    <a:pt x="108" y="132"/>
                  </a:cubicBezTo>
                  <a:cubicBezTo>
                    <a:pt x="156" y="430"/>
                    <a:pt x="1" y="739"/>
                    <a:pt x="239" y="989"/>
                  </a:cubicBezTo>
                  <a:cubicBezTo>
                    <a:pt x="251" y="858"/>
                    <a:pt x="275" y="727"/>
                    <a:pt x="287" y="608"/>
                  </a:cubicBezTo>
                  <a:cubicBezTo>
                    <a:pt x="191" y="453"/>
                    <a:pt x="537" y="441"/>
                    <a:pt x="394" y="27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2"/>
            <p:cNvSpPr/>
            <p:nvPr/>
          </p:nvSpPr>
          <p:spPr>
            <a:xfrm>
              <a:off x="5755175" y="3904750"/>
              <a:ext cx="14900" cy="6650"/>
            </a:xfrm>
            <a:custGeom>
              <a:avLst/>
              <a:gdLst/>
              <a:ahLst/>
              <a:cxnLst/>
              <a:rect l="l" t="t" r="r" b="b"/>
              <a:pathLst>
                <a:path w="596" h="266" extrusionOk="0">
                  <a:moveTo>
                    <a:pt x="318" y="0"/>
                  </a:moveTo>
                  <a:cubicBezTo>
                    <a:pt x="149" y="0"/>
                    <a:pt x="34" y="75"/>
                    <a:pt x="0" y="263"/>
                  </a:cubicBezTo>
                  <a:cubicBezTo>
                    <a:pt x="13" y="265"/>
                    <a:pt x="27" y="266"/>
                    <a:pt x="40" y="266"/>
                  </a:cubicBezTo>
                  <a:cubicBezTo>
                    <a:pt x="160" y="266"/>
                    <a:pt x="284" y="205"/>
                    <a:pt x="406" y="205"/>
                  </a:cubicBezTo>
                  <a:cubicBezTo>
                    <a:pt x="466" y="205"/>
                    <a:pt x="525" y="220"/>
                    <a:pt x="584" y="263"/>
                  </a:cubicBezTo>
                  <a:cubicBezTo>
                    <a:pt x="596" y="73"/>
                    <a:pt x="512" y="2"/>
                    <a:pt x="358" y="2"/>
                  </a:cubicBezTo>
                  <a:cubicBezTo>
                    <a:pt x="344" y="1"/>
                    <a:pt x="331" y="0"/>
                    <a:pt x="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2"/>
            <p:cNvSpPr/>
            <p:nvPr/>
          </p:nvSpPr>
          <p:spPr>
            <a:xfrm>
              <a:off x="5750700" y="3911325"/>
              <a:ext cx="4500" cy="6875"/>
            </a:xfrm>
            <a:custGeom>
              <a:avLst/>
              <a:gdLst/>
              <a:ahLst/>
              <a:cxnLst/>
              <a:rect l="l" t="t" r="r" b="b"/>
              <a:pathLst>
                <a:path w="180" h="275" extrusionOk="0">
                  <a:moveTo>
                    <a:pt x="167" y="0"/>
                  </a:moveTo>
                  <a:cubicBezTo>
                    <a:pt x="60" y="48"/>
                    <a:pt x="1" y="143"/>
                    <a:pt x="1" y="274"/>
                  </a:cubicBezTo>
                  <a:cubicBezTo>
                    <a:pt x="132" y="239"/>
                    <a:pt x="179" y="143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2"/>
            <p:cNvSpPr/>
            <p:nvPr/>
          </p:nvSpPr>
          <p:spPr>
            <a:xfrm>
              <a:off x="5747425" y="3918175"/>
              <a:ext cx="4200" cy="7750"/>
            </a:xfrm>
            <a:custGeom>
              <a:avLst/>
              <a:gdLst/>
              <a:ahLst/>
              <a:cxnLst/>
              <a:rect l="l" t="t" r="r" b="b"/>
              <a:pathLst>
                <a:path w="168" h="310" extrusionOk="0">
                  <a:moveTo>
                    <a:pt x="120" y="0"/>
                  </a:moveTo>
                  <a:lnTo>
                    <a:pt x="120" y="0"/>
                  </a:lnTo>
                  <a:cubicBezTo>
                    <a:pt x="48" y="12"/>
                    <a:pt x="13" y="72"/>
                    <a:pt x="1" y="143"/>
                  </a:cubicBezTo>
                  <a:cubicBezTo>
                    <a:pt x="13" y="191"/>
                    <a:pt x="13" y="250"/>
                    <a:pt x="25" y="310"/>
                  </a:cubicBezTo>
                  <a:cubicBezTo>
                    <a:pt x="144" y="227"/>
                    <a:pt x="167" y="119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2"/>
            <p:cNvSpPr/>
            <p:nvPr/>
          </p:nvSpPr>
          <p:spPr>
            <a:xfrm>
              <a:off x="5998050" y="3255325"/>
              <a:ext cx="5400" cy="1625"/>
            </a:xfrm>
            <a:custGeom>
              <a:avLst/>
              <a:gdLst/>
              <a:ahLst/>
              <a:cxnLst/>
              <a:rect l="l" t="t" r="r" b="b"/>
              <a:pathLst>
                <a:path w="216" h="65" extrusionOk="0">
                  <a:moveTo>
                    <a:pt x="80" y="0"/>
                  </a:moveTo>
                  <a:cubicBezTo>
                    <a:pt x="55" y="0"/>
                    <a:pt x="29" y="3"/>
                    <a:pt x="1" y="11"/>
                  </a:cubicBezTo>
                  <a:cubicBezTo>
                    <a:pt x="31" y="47"/>
                    <a:pt x="66" y="65"/>
                    <a:pt x="104" y="65"/>
                  </a:cubicBezTo>
                  <a:cubicBezTo>
                    <a:pt x="141" y="65"/>
                    <a:pt x="179" y="47"/>
                    <a:pt x="215" y="11"/>
                  </a:cubicBezTo>
                  <a:cubicBezTo>
                    <a:pt x="175" y="11"/>
                    <a:pt x="130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2"/>
            <p:cNvSpPr/>
            <p:nvPr/>
          </p:nvSpPr>
          <p:spPr>
            <a:xfrm>
              <a:off x="5990025" y="3251725"/>
              <a:ext cx="5075" cy="2700"/>
            </a:xfrm>
            <a:custGeom>
              <a:avLst/>
              <a:gdLst/>
              <a:ahLst/>
              <a:cxnLst/>
              <a:rect l="l" t="t" r="r" b="b"/>
              <a:pathLst>
                <a:path w="203" h="108" extrusionOk="0">
                  <a:moveTo>
                    <a:pt x="0" y="0"/>
                  </a:moveTo>
                  <a:cubicBezTo>
                    <a:pt x="72" y="48"/>
                    <a:pt x="131" y="72"/>
                    <a:pt x="203" y="107"/>
                  </a:cubicBezTo>
                  <a:cubicBezTo>
                    <a:pt x="167" y="36"/>
                    <a:pt x="84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2"/>
            <p:cNvSpPr/>
            <p:nvPr/>
          </p:nvSpPr>
          <p:spPr>
            <a:xfrm>
              <a:off x="5246175" y="3121825"/>
              <a:ext cx="92300" cy="27225"/>
            </a:xfrm>
            <a:custGeom>
              <a:avLst/>
              <a:gdLst/>
              <a:ahLst/>
              <a:cxnLst/>
              <a:rect l="l" t="t" r="r" b="b"/>
              <a:pathLst>
                <a:path w="3692" h="1089" extrusionOk="0">
                  <a:moveTo>
                    <a:pt x="3525" y="0"/>
                  </a:moveTo>
                  <a:cubicBezTo>
                    <a:pt x="3448" y="0"/>
                    <a:pt x="3361" y="65"/>
                    <a:pt x="3287" y="65"/>
                  </a:cubicBezTo>
                  <a:cubicBezTo>
                    <a:pt x="3283" y="65"/>
                    <a:pt x="3279" y="65"/>
                    <a:pt x="3275" y="65"/>
                  </a:cubicBezTo>
                  <a:cubicBezTo>
                    <a:pt x="3215" y="53"/>
                    <a:pt x="3168" y="29"/>
                    <a:pt x="3108" y="29"/>
                  </a:cubicBezTo>
                  <a:cubicBezTo>
                    <a:pt x="3013" y="17"/>
                    <a:pt x="2894" y="17"/>
                    <a:pt x="2787" y="17"/>
                  </a:cubicBezTo>
                  <a:lnTo>
                    <a:pt x="2430" y="17"/>
                  </a:lnTo>
                  <a:cubicBezTo>
                    <a:pt x="2344" y="153"/>
                    <a:pt x="2246" y="195"/>
                    <a:pt x="2143" y="195"/>
                  </a:cubicBezTo>
                  <a:cubicBezTo>
                    <a:pt x="1971" y="195"/>
                    <a:pt x="1785" y="77"/>
                    <a:pt x="1613" y="77"/>
                  </a:cubicBezTo>
                  <a:cubicBezTo>
                    <a:pt x="1545" y="77"/>
                    <a:pt x="1479" y="96"/>
                    <a:pt x="1418" y="148"/>
                  </a:cubicBezTo>
                  <a:cubicBezTo>
                    <a:pt x="1226" y="326"/>
                    <a:pt x="1017" y="373"/>
                    <a:pt x="801" y="373"/>
                  </a:cubicBezTo>
                  <a:cubicBezTo>
                    <a:pt x="627" y="373"/>
                    <a:pt x="450" y="343"/>
                    <a:pt x="275" y="327"/>
                  </a:cubicBezTo>
                  <a:cubicBezTo>
                    <a:pt x="251" y="321"/>
                    <a:pt x="227" y="318"/>
                    <a:pt x="203" y="318"/>
                  </a:cubicBezTo>
                  <a:cubicBezTo>
                    <a:pt x="179" y="318"/>
                    <a:pt x="155" y="321"/>
                    <a:pt x="132" y="327"/>
                  </a:cubicBezTo>
                  <a:cubicBezTo>
                    <a:pt x="96" y="362"/>
                    <a:pt x="48" y="386"/>
                    <a:pt x="13" y="446"/>
                  </a:cubicBezTo>
                  <a:cubicBezTo>
                    <a:pt x="1" y="493"/>
                    <a:pt x="1" y="529"/>
                    <a:pt x="13" y="565"/>
                  </a:cubicBezTo>
                  <a:cubicBezTo>
                    <a:pt x="358" y="910"/>
                    <a:pt x="846" y="839"/>
                    <a:pt x="1239" y="1053"/>
                  </a:cubicBezTo>
                  <a:cubicBezTo>
                    <a:pt x="1298" y="1089"/>
                    <a:pt x="1370" y="1089"/>
                    <a:pt x="1429" y="1089"/>
                  </a:cubicBezTo>
                  <a:cubicBezTo>
                    <a:pt x="1596" y="1065"/>
                    <a:pt x="1739" y="1017"/>
                    <a:pt x="1906" y="970"/>
                  </a:cubicBezTo>
                  <a:cubicBezTo>
                    <a:pt x="1991" y="933"/>
                    <a:pt x="2078" y="922"/>
                    <a:pt x="2167" y="922"/>
                  </a:cubicBezTo>
                  <a:cubicBezTo>
                    <a:pt x="2326" y="922"/>
                    <a:pt x="2489" y="959"/>
                    <a:pt x="2649" y="959"/>
                  </a:cubicBezTo>
                  <a:cubicBezTo>
                    <a:pt x="2663" y="959"/>
                    <a:pt x="2677" y="958"/>
                    <a:pt x="2691" y="958"/>
                  </a:cubicBezTo>
                  <a:cubicBezTo>
                    <a:pt x="2894" y="672"/>
                    <a:pt x="2858" y="600"/>
                    <a:pt x="2608" y="493"/>
                  </a:cubicBezTo>
                  <a:cubicBezTo>
                    <a:pt x="2621" y="489"/>
                    <a:pt x="2635" y="488"/>
                    <a:pt x="2650" y="488"/>
                  </a:cubicBezTo>
                  <a:cubicBezTo>
                    <a:pt x="2724" y="488"/>
                    <a:pt x="2821" y="528"/>
                    <a:pt x="2931" y="528"/>
                  </a:cubicBezTo>
                  <a:cubicBezTo>
                    <a:pt x="3001" y="528"/>
                    <a:pt x="3077" y="511"/>
                    <a:pt x="3156" y="458"/>
                  </a:cubicBezTo>
                  <a:cubicBezTo>
                    <a:pt x="3287" y="446"/>
                    <a:pt x="3442" y="434"/>
                    <a:pt x="3573" y="422"/>
                  </a:cubicBezTo>
                  <a:cubicBezTo>
                    <a:pt x="3668" y="315"/>
                    <a:pt x="3692" y="208"/>
                    <a:pt x="3644" y="89"/>
                  </a:cubicBezTo>
                  <a:cubicBezTo>
                    <a:pt x="3610" y="21"/>
                    <a:pt x="3570" y="0"/>
                    <a:pt x="3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2"/>
            <p:cNvSpPr/>
            <p:nvPr/>
          </p:nvSpPr>
          <p:spPr>
            <a:xfrm>
              <a:off x="5253025" y="3122325"/>
              <a:ext cx="28850" cy="14200"/>
            </a:xfrm>
            <a:custGeom>
              <a:avLst/>
              <a:gdLst/>
              <a:ahLst/>
              <a:cxnLst/>
              <a:rect l="l" t="t" r="r" b="b"/>
              <a:pathLst>
                <a:path w="1154" h="568" extrusionOk="0">
                  <a:moveTo>
                    <a:pt x="749" y="0"/>
                  </a:moveTo>
                  <a:cubicBezTo>
                    <a:pt x="623" y="0"/>
                    <a:pt x="501" y="51"/>
                    <a:pt x="382" y="176"/>
                  </a:cubicBezTo>
                  <a:cubicBezTo>
                    <a:pt x="298" y="295"/>
                    <a:pt x="131" y="283"/>
                    <a:pt x="1" y="307"/>
                  </a:cubicBezTo>
                  <a:cubicBezTo>
                    <a:pt x="203" y="485"/>
                    <a:pt x="477" y="450"/>
                    <a:pt x="715" y="533"/>
                  </a:cubicBezTo>
                  <a:cubicBezTo>
                    <a:pt x="778" y="556"/>
                    <a:pt x="834" y="567"/>
                    <a:pt x="882" y="567"/>
                  </a:cubicBezTo>
                  <a:cubicBezTo>
                    <a:pt x="1078" y="567"/>
                    <a:pt x="1153" y="386"/>
                    <a:pt x="1144" y="128"/>
                  </a:cubicBezTo>
                  <a:cubicBezTo>
                    <a:pt x="1007" y="51"/>
                    <a:pt x="876" y="0"/>
                    <a:pt x="7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2"/>
            <p:cNvSpPr/>
            <p:nvPr/>
          </p:nvSpPr>
          <p:spPr>
            <a:xfrm>
              <a:off x="5244400" y="3135925"/>
              <a:ext cx="33050" cy="14625"/>
            </a:xfrm>
            <a:custGeom>
              <a:avLst/>
              <a:gdLst/>
              <a:ahLst/>
              <a:cxnLst/>
              <a:rect l="l" t="t" r="r" b="b"/>
              <a:pathLst>
                <a:path w="1322" h="585" extrusionOk="0">
                  <a:moveTo>
                    <a:pt x="84" y="1"/>
                  </a:moveTo>
                  <a:cubicBezTo>
                    <a:pt x="72" y="60"/>
                    <a:pt x="60" y="120"/>
                    <a:pt x="36" y="167"/>
                  </a:cubicBezTo>
                  <a:cubicBezTo>
                    <a:pt x="0" y="239"/>
                    <a:pt x="12" y="298"/>
                    <a:pt x="72" y="358"/>
                  </a:cubicBezTo>
                  <a:cubicBezTo>
                    <a:pt x="131" y="406"/>
                    <a:pt x="203" y="417"/>
                    <a:pt x="286" y="429"/>
                  </a:cubicBezTo>
                  <a:cubicBezTo>
                    <a:pt x="506" y="429"/>
                    <a:pt x="736" y="585"/>
                    <a:pt x="966" y="585"/>
                  </a:cubicBezTo>
                  <a:cubicBezTo>
                    <a:pt x="1085" y="585"/>
                    <a:pt x="1204" y="543"/>
                    <a:pt x="1322" y="417"/>
                  </a:cubicBezTo>
                  <a:cubicBezTo>
                    <a:pt x="977" y="96"/>
                    <a:pt x="536" y="60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2"/>
            <p:cNvSpPr/>
            <p:nvPr/>
          </p:nvSpPr>
          <p:spPr>
            <a:xfrm>
              <a:off x="5281900" y="3121900"/>
              <a:ext cx="25025" cy="7350"/>
            </a:xfrm>
            <a:custGeom>
              <a:avLst/>
              <a:gdLst/>
              <a:ahLst/>
              <a:cxnLst/>
              <a:rect l="l" t="t" r="r" b="b"/>
              <a:pathLst>
                <a:path w="1001" h="294" extrusionOk="0">
                  <a:moveTo>
                    <a:pt x="356" y="0"/>
                  </a:moveTo>
                  <a:cubicBezTo>
                    <a:pt x="228" y="0"/>
                    <a:pt x="104" y="34"/>
                    <a:pt x="0" y="145"/>
                  </a:cubicBezTo>
                  <a:cubicBezTo>
                    <a:pt x="11" y="144"/>
                    <a:pt x="21" y="144"/>
                    <a:pt x="31" y="144"/>
                  </a:cubicBezTo>
                  <a:cubicBezTo>
                    <a:pt x="233" y="144"/>
                    <a:pt x="415" y="254"/>
                    <a:pt x="608" y="288"/>
                  </a:cubicBezTo>
                  <a:cubicBezTo>
                    <a:pt x="639" y="291"/>
                    <a:pt x="670" y="293"/>
                    <a:pt x="699" y="293"/>
                  </a:cubicBezTo>
                  <a:cubicBezTo>
                    <a:pt x="868" y="293"/>
                    <a:pt x="990" y="227"/>
                    <a:pt x="1001" y="14"/>
                  </a:cubicBezTo>
                  <a:lnTo>
                    <a:pt x="1001" y="14"/>
                  </a:lnTo>
                  <a:cubicBezTo>
                    <a:pt x="924" y="49"/>
                    <a:pt x="856" y="67"/>
                    <a:pt x="786" y="67"/>
                  </a:cubicBezTo>
                  <a:cubicBezTo>
                    <a:pt x="737" y="67"/>
                    <a:pt x="686" y="58"/>
                    <a:pt x="631" y="38"/>
                  </a:cubicBezTo>
                  <a:cubicBezTo>
                    <a:pt x="542" y="18"/>
                    <a:pt x="448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2"/>
            <p:cNvSpPr/>
            <p:nvPr/>
          </p:nvSpPr>
          <p:spPr>
            <a:xfrm>
              <a:off x="5226825" y="3136825"/>
              <a:ext cx="19375" cy="10000"/>
            </a:xfrm>
            <a:custGeom>
              <a:avLst/>
              <a:gdLst/>
              <a:ahLst/>
              <a:cxnLst/>
              <a:rect l="l" t="t" r="r" b="b"/>
              <a:pathLst>
                <a:path w="775" h="400" extrusionOk="0">
                  <a:moveTo>
                    <a:pt x="298" y="0"/>
                  </a:moveTo>
                  <a:cubicBezTo>
                    <a:pt x="191" y="72"/>
                    <a:pt x="1" y="120"/>
                    <a:pt x="215" y="298"/>
                  </a:cubicBezTo>
                  <a:cubicBezTo>
                    <a:pt x="307" y="361"/>
                    <a:pt x="399" y="400"/>
                    <a:pt x="489" y="400"/>
                  </a:cubicBezTo>
                  <a:cubicBezTo>
                    <a:pt x="586" y="400"/>
                    <a:pt x="682" y="355"/>
                    <a:pt x="775" y="251"/>
                  </a:cubicBezTo>
                  <a:cubicBezTo>
                    <a:pt x="763" y="203"/>
                    <a:pt x="763" y="179"/>
                    <a:pt x="763" y="131"/>
                  </a:cubicBezTo>
                  <a:cubicBezTo>
                    <a:pt x="709" y="131"/>
                    <a:pt x="656" y="135"/>
                    <a:pt x="604" y="135"/>
                  </a:cubicBezTo>
                  <a:cubicBezTo>
                    <a:pt x="483" y="135"/>
                    <a:pt x="373" y="117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32"/>
            <p:cNvSpPr/>
            <p:nvPr/>
          </p:nvSpPr>
          <p:spPr>
            <a:xfrm>
              <a:off x="5299450" y="3115800"/>
              <a:ext cx="6575" cy="3200"/>
            </a:xfrm>
            <a:custGeom>
              <a:avLst/>
              <a:gdLst/>
              <a:ahLst/>
              <a:cxnLst/>
              <a:rect l="l" t="t" r="r" b="b"/>
              <a:pathLst>
                <a:path w="263" h="128" extrusionOk="0">
                  <a:moveTo>
                    <a:pt x="148" y="1"/>
                  </a:moveTo>
                  <a:cubicBezTo>
                    <a:pt x="104" y="1"/>
                    <a:pt x="55" y="42"/>
                    <a:pt x="1" y="115"/>
                  </a:cubicBezTo>
                  <a:cubicBezTo>
                    <a:pt x="84" y="127"/>
                    <a:pt x="179" y="127"/>
                    <a:pt x="263" y="127"/>
                  </a:cubicBezTo>
                  <a:cubicBezTo>
                    <a:pt x="228" y="39"/>
                    <a:pt x="190" y="1"/>
                    <a:pt x="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32"/>
            <p:cNvSpPr/>
            <p:nvPr/>
          </p:nvSpPr>
          <p:spPr>
            <a:xfrm>
              <a:off x="5246175" y="3129975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132" y="1"/>
                  </a:moveTo>
                  <a:cubicBezTo>
                    <a:pt x="48" y="1"/>
                    <a:pt x="1" y="48"/>
                    <a:pt x="13" y="120"/>
                  </a:cubicBezTo>
                  <a:cubicBezTo>
                    <a:pt x="48" y="84"/>
                    <a:pt x="96" y="48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2"/>
            <p:cNvSpPr/>
            <p:nvPr/>
          </p:nvSpPr>
          <p:spPr>
            <a:xfrm>
              <a:off x="5335475" y="3120450"/>
              <a:ext cx="14600" cy="12425"/>
            </a:xfrm>
            <a:custGeom>
              <a:avLst/>
              <a:gdLst/>
              <a:ahLst/>
              <a:cxnLst/>
              <a:rect l="l" t="t" r="r" b="b"/>
              <a:pathLst>
                <a:path w="584" h="497" extrusionOk="0">
                  <a:moveTo>
                    <a:pt x="132" y="1"/>
                  </a:moveTo>
                  <a:cubicBezTo>
                    <a:pt x="96" y="1"/>
                    <a:pt x="36" y="24"/>
                    <a:pt x="1" y="72"/>
                  </a:cubicBezTo>
                  <a:lnTo>
                    <a:pt x="1" y="477"/>
                  </a:lnTo>
                  <a:cubicBezTo>
                    <a:pt x="28" y="491"/>
                    <a:pt x="56" y="497"/>
                    <a:pt x="79" y="497"/>
                  </a:cubicBezTo>
                  <a:cubicBezTo>
                    <a:pt x="96" y="497"/>
                    <a:pt x="110" y="494"/>
                    <a:pt x="120" y="489"/>
                  </a:cubicBezTo>
                  <a:cubicBezTo>
                    <a:pt x="227" y="322"/>
                    <a:pt x="417" y="394"/>
                    <a:pt x="584" y="310"/>
                  </a:cubicBezTo>
                  <a:lnTo>
                    <a:pt x="274" y="84"/>
                  </a:lnTo>
                  <a:cubicBezTo>
                    <a:pt x="239" y="24"/>
                    <a:pt x="191" y="1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2"/>
            <p:cNvSpPr/>
            <p:nvPr/>
          </p:nvSpPr>
          <p:spPr>
            <a:xfrm>
              <a:off x="5313450" y="3115100"/>
              <a:ext cx="17300" cy="10450"/>
            </a:xfrm>
            <a:custGeom>
              <a:avLst/>
              <a:gdLst/>
              <a:ahLst/>
              <a:cxnLst/>
              <a:rect l="l" t="t" r="r" b="b"/>
              <a:pathLst>
                <a:path w="692" h="418" extrusionOk="0">
                  <a:moveTo>
                    <a:pt x="298" y="0"/>
                  </a:moveTo>
                  <a:cubicBezTo>
                    <a:pt x="203" y="96"/>
                    <a:pt x="108" y="203"/>
                    <a:pt x="0" y="286"/>
                  </a:cubicBezTo>
                  <a:cubicBezTo>
                    <a:pt x="143" y="393"/>
                    <a:pt x="334" y="286"/>
                    <a:pt x="453" y="405"/>
                  </a:cubicBezTo>
                  <a:cubicBezTo>
                    <a:pt x="501" y="417"/>
                    <a:pt x="536" y="417"/>
                    <a:pt x="584" y="417"/>
                  </a:cubicBezTo>
                  <a:cubicBezTo>
                    <a:pt x="655" y="358"/>
                    <a:pt x="691" y="262"/>
                    <a:pt x="691" y="167"/>
                  </a:cubicBezTo>
                  <a:cubicBezTo>
                    <a:pt x="679" y="107"/>
                    <a:pt x="632" y="48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2"/>
            <p:cNvSpPr/>
            <p:nvPr/>
          </p:nvSpPr>
          <p:spPr>
            <a:xfrm>
              <a:off x="5328025" y="3113800"/>
              <a:ext cx="14500" cy="8750"/>
            </a:xfrm>
            <a:custGeom>
              <a:avLst/>
              <a:gdLst/>
              <a:ahLst/>
              <a:cxnLst/>
              <a:rect l="l" t="t" r="r" b="b"/>
              <a:pathLst>
                <a:path w="580" h="350" extrusionOk="0">
                  <a:moveTo>
                    <a:pt x="341" y="1"/>
                  </a:moveTo>
                  <a:cubicBezTo>
                    <a:pt x="239" y="1"/>
                    <a:pt x="117" y="37"/>
                    <a:pt x="1" y="52"/>
                  </a:cubicBezTo>
                  <a:cubicBezTo>
                    <a:pt x="13" y="88"/>
                    <a:pt x="37" y="136"/>
                    <a:pt x="49" y="171"/>
                  </a:cubicBezTo>
                  <a:cubicBezTo>
                    <a:pt x="120" y="350"/>
                    <a:pt x="334" y="195"/>
                    <a:pt x="418" y="338"/>
                  </a:cubicBezTo>
                  <a:cubicBezTo>
                    <a:pt x="465" y="338"/>
                    <a:pt x="525" y="350"/>
                    <a:pt x="572" y="350"/>
                  </a:cubicBezTo>
                  <a:cubicBezTo>
                    <a:pt x="579" y="68"/>
                    <a:pt x="479" y="1"/>
                    <a:pt x="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2"/>
            <p:cNvSpPr/>
            <p:nvPr/>
          </p:nvSpPr>
          <p:spPr>
            <a:xfrm>
              <a:off x="5349775" y="3116000"/>
              <a:ext cx="3875" cy="4625"/>
            </a:xfrm>
            <a:custGeom>
              <a:avLst/>
              <a:gdLst/>
              <a:ahLst/>
              <a:cxnLst/>
              <a:rect l="l" t="t" r="r" b="b"/>
              <a:pathLst>
                <a:path w="155" h="185" extrusionOk="0">
                  <a:moveTo>
                    <a:pt x="119" y="0"/>
                  </a:moveTo>
                  <a:cubicBezTo>
                    <a:pt x="60" y="24"/>
                    <a:pt x="0" y="83"/>
                    <a:pt x="24" y="143"/>
                  </a:cubicBezTo>
                  <a:cubicBezTo>
                    <a:pt x="46" y="173"/>
                    <a:pt x="65" y="184"/>
                    <a:pt x="82" y="184"/>
                  </a:cubicBezTo>
                  <a:cubicBezTo>
                    <a:pt x="117" y="184"/>
                    <a:pt x="139" y="132"/>
                    <a:pt x="155" y="107"/>
                  </a:cubicBezTo>
                  <a:cubicBezTo>
                    <a:pt x="143" y="71"/>
                    <a:pt x="131" y="24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2"/>
            <p:cNvSpPr/>
            <p:nvPr/>
          </p:nvSpPr>
          <p:spPr>
            <a:xfrm>
              <a:off x="5723925" y="3226425"/>
              <a:ext cx="78300" cy="25025"/>
            </a:xfrm>
            <a:custGeom>
              <a:avLst/>
              <a:gdLst/>
              <a:ahLst/>
              <a:cxnLst/>
              <a:rect l="l" t="t" r="r" b="b"/>
              <a:pathLst>
                <a:path w="3132" h="1001" extrusionOk="0">
                  <a:moveTo>
                    <a:pt x="1073" y="201"/>
                  </a:moveTo>
                  <a:cubicBezTo>
                    <a:pt x="1077" y="233"/>
                    <a:pt x="1087" y="275"/>
                    <a:pt x="1038" y="275"/>
                  </a:cubicBezTo>
                  <a:cubicBezTo>
                    <a:pt x="1034" y="275"/>
                    <a:pt x="1029" y="275"/>
                    <a:pt x="1024" y="274"/>
                  </a:cubicBezTo>
                  <a:cubicBezTo>
                    <a:pt x="1050" y="248"/>
                    <a:pt x="1063" y="229"/>
                    <a:pt x="1073" y="201"/>
                  </a:cubicBezTo>
                  <a:close/>
                  <a:moveTo>
                    <a:pt x="810" y="0"/>
                  </a:moveTo>
                  <a:cubicBezTo>
                    <a:pt x="655" y="0"/>
                    <a:pt x="524" y="12"/>
                    <a:pt x="369" y="12"/>
                  </a:cubicBezTo>
                  <a:cubicBezTo>
                    <a:pt x="0" y="548"/>
                    <a:pt x="488" y="584"/>
                    <a:pt x="810" y="727"/>
                  </a:cubicBezTo>
                  <a:cubicBezTo>
                    <a:pt x="1262" y="953"/>
                    <a:pt x="1762" y="953"/>
                    <a:pt x="2250" y="1000"/>
                  </a:cubicBezTo>
                  <a:cubicBezTo>
                    <a:pt x="2298" y="953"/>
                    <a:pt x="2322" y="905"/>
                    <a:pt x="2310" y="881"/>
                  </a:cubicBezTo>
                  <a:cubicBezTo>
                    <a:pt x="2315" y="746"/>
                    <a:pt x="2361" y="711"/>
                    <a:pt x="2421" y="711"/>
                  </a:cubicBezTo>
                  <a:cubicBezTo>
                    <a:pt x="2487" y="711"/>
                    <a:pt x="2571" y="755"/>
                    <a:pt x="2636" y="755"/>
                  </a:cubicBezTo>
                  <a:cubicBezTo>
                    <a:pt x="2647" y="755"/>
                    <a:pt x="2657" y="753"/>
                    <a:pt x="2667" y="750"/>
                  </a:cubicBezTo>
                  <a:cubicBezTo>
                    <a:pt x="2846" y="750"/>
                    <a:pt x="3012" y="750"/>
                    <a:pt x="3132" y="584"/>
                  </a:cubicBezTo>
                  <a:cubicBezTo>
                    <a:pt x="2691" y="274"/>
                    <a:pt x="2131" y="405"/>
                    <a:pt x="1667" y="167"/>
                  </a:cubicBezTo>
                  <a:lnTo>
                    <a:pt x="1084" y="167"/>
                  </a:lnTo>
                  <a:cubicBezTo>
                    <a:pt x="1024" y="48"/>
                    <a:pt x="893" y="6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2"/>
            <p:cNvSpPr/>
            <p:nvPr/>
          </p:nvSpPr>
          <p:spPr>
            <a:xfrm>
              <a:off x="5780175" y="3239275"/>
              <a:ext cx="55675" cy="21100"/>
            </a:xfrm>
            <a:custGeom>
              <a:avLst/>
              <a:gdLst/>
              <a:ahLst/>
              <a:cxnLst/>
              <a:rect l="l" t="t" r="r" b="b"/>
              <a:pathLst>
                <a:path w="2227" h="844" extrusionOk="0">
                  <a:moveTo>
                    <a:pt x="1227" y="0"/>
                  </a:moveTo>
                  <a:cubicBezTo>
                    <a:pt x="1118" y="0"/>
                    <a:pt x="1007" y="11"/>
                    <a:pt x="893" y="34"/>
                  </a:cubicBezTo>
                  <a:cubicBezTo>
                    <a:pt x="679" y="58"/>
                    <a:pt x="477" y="58"/>
                    <a:pt x="262" y="70"/>
                  </a:cubicBezTo>
                  <a:cubicBezTo>
                    <a:pt x="167" y="141"/>
                    <a:pt x="48" y="201"/>
                    <a:pt x="0" y="320"/>
                  </a:cubicBezTo>
                  <a:lnTo>
                    <a:pt x="0" y="463"/>
                  </a:lnTo>
                  <a:cubicBezTo>
                    <a:pt x="74" y="536"/>
                    <a:pt x="162" y="549"/>
                    <a:pt x="252" y="549"/>
                  </a:cubicBezTo>
                  <a:cubicBezTo>
                    <a:pt x="302" y="549"/>
                    <a:pt x="354" y="545"/>
                    <a:pt x="403" y="545"/>
                  </a:cubicBezTo>
                  <a:cubicBezTo>
                    <a:pt x="467" y="545"/>
                    <a:pt x="528" y="552"/>
                    <a:pt x="584" y="582"/>
                  </a:cubicBezTo>
                  <a:cubicBezTo>
                    <a:pt x="1001" y="760"/>
                    <a:pt x="1417" y="844"/>
                    <a:pt x="1858" y="844"/>
                  </a:cubicBezTo>
                  <a:cubicBezTo>
                    <a:pt x="2227" y="736"/>
                    <a:pt x="1727" y="451"/>
                    <a:pt x="1953" y="320"/>
                  </a:cubicBezTo>
                  <a:cubicBezTo>
                    <a:pt x="1989" y="272"/>
                    <a:pt x="2025" y="213"/>
                    <a:pt x="2036" y="153"/>
                  </a:cubicBezTo>
                  <a:cubicBezTo>
                    <a:pt x="1771" y="67"/>
                    <a:pt x="1506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2"/>
            <p:cNvSpPr/>
            <p:nvPr/>
          </p:nvSpPr>
          <p:spPr>
            <a:xfrm>
              <a:off x="5863525" y="3251425"/>
              <a:ext cx="82175" cy="21825"/>
            </a:xfrm>
            <a:custGeom>
              <a:avLst/>
              <a:gdLst/>
              <a:ahLst/>
              <a:cxnLst/>
              <a:rect l="l" t="t" r="r" b="b"/>
              <a:pathLst>
                <a:path w="3287" h="873" extrusionOk="0">
                  <a:moveTo>
                    <a:pt x="107" y="0"/>
                  </a:moveTo>
                  <a:cubicBezTo>
                    <a:pt x="48" y="24"/>
                    <a:pt x="24" y="84"/>
                    <a:pt x="48" y="143"/>
                  </a:cubicBezTo>
                  <a:cubicBezTo>
                    <a:pt x="191" y="334"/>
                    <a:pt x="0" y="548"/>
                    <a:pt x="107" y="739"/>
                  </a:cubicBezTo>
                  <a:cubicBezTo>
                    <a:pt x="219" y="831"/>
                    <a:pt x="336" y="873"/>
                    <a:pt x="457" y="873"/>
                  </a:cubicBezTo>
                  <a:cubicBezTo>
                    <a:pt x="569" y="873"/>
                    <a:pt x="683" y="837"/>
                    <a:pt x="798" y="774"/>
                  </a:cubicBezTo>
                  <a:cubicBezTo>
                    <a:pt x="857" y="715"/>
                    <a:pt x="881" y="655"/>
                    <a:pt x="822" y="572"/>
                  </a:cubicBezTo>
                  <a:cubicBezTo>
                    <a:pt x="649" y="389"/>
                    <a:pt x="710" y="302"/>
                    <a:pt x="871" y="302"/>
                  </a:cubicBezTo>
                  <a:cubicBezTo>
                    <a:pt x="900" y="302"/>
                    <a:pt x="931" y="305"/>
                    <a:pt x="965" y="310"/>
                  </a:cubicBezTo>
                  <a:cubicBezTo>
                    <a:pt x="1617" y="420"/>
                    <a:pt x="2260" y="564"/>
                    <a:pt x="2916" y="564"/>
                  </a:cubicBezTo>
                  <a:cubicBezTo>
                    <a:pt x="3039" y="564"/>
                    <a:pt x="3162" y="559"/>
                    <a:pt x="3286" y="548"/>
                  </a:cubicBezTo>
                  <a:cubicBezTo>
                    <a:pt x="3155" y="381"/>
                    <a:pt x="2965" y="369"/>
                    <a:pt x="2762" y="358"/>
                  </a:cubicBezTo>
                  <a:cubicBezTo>
                    <a:pt x="1870" y="239"/>
                    <a:pt x="1000" y="119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2"/>
            <p:cNvSpPr/>
            <p:nvPr/>
          </p:nvSpPr>
          <p:spPr>
            <a:xfrm>
              <a:off x="6097175" y="3285650"/>
              <a:ext cx="45275" cy="15675"/>
            </a:xfrm>
            <a:custGeom>
              <a:avLst/>
              <a:gdLst/>
              <a:ahLst/>
              <a:cxnLst/>
              <a:rect l="l" t="t" r="r" b="b"/>
              <a:pathLst>
                <a:path w="1811" h="627" extrusionOk="0">
                  <a:moveTo>
                    <a:pt x="201" y="0"/>
                  </a:moveTo>
                  <a:cubicBezTo>
                    <a:pt x="174" y="0"/>
                    <a:pt x="147" y="3"/>
                    <a:pt x="120" y="13"/>
                  </a:cubicBezTo>
                  <a:cubicBezTo>
                    <a:pt x="24" y="60"/>
                    <a:pt x="1" y="143"/>
                    <a:pt x="1" y="239"/>
                  </a:cubicBezTo>
                  <a:cubicBezTo>
                    <a:pt x="13" y="298"/>
                    <a:pt x="24" y="358"/>
                    <a:pt x="72" y="405"/>
                  </a:cubicBezTo>
                  <a:cubicBezTo>
                    <a:pt x="120" y="429"/>
                    <a:pt x="179" y="465"/>
                    <a:pt x="227" y="489"/>
                  </a:cubicBezTo>
                  <a:lnTo>
                    <a:pt x="370" y="489"/>
                  </a:lnTo>
                  <a:cubicBezTo>
                    <a:pt x="370" y="477"/>
                    <a:pt x="382" y="477"/>
                    <a:pt x="417" y="465"/>
                  </a:cubicBezTo>
                  <a:cubicBezTo>
                    <a:pt x="424" y="458"/>
                    <a:pt x="432" y="455"/>
                    <a:pt x="441" y="455"/>
                  </a:cubicBezTo>
                  <a:cubicBezTo>
                    <a:pt x="461" y="455"/>
                    <a:pt x="484" y="472"/>
                    <a:pt x="501" y="489"/>
                  </a:cubicBezTo>
                  <a:cubicBezTo>
                    <a:pt x="655" y="489"/>
                    <a:pt x="786" y="501"/>
                    <a:pt x="941" y="501"/>
                  </a:cubicBezTo>
                  <a:cubicBezTo>
                    <a:pt x="1060" y="501"/>
                    <a:pt x="1156" y="524"/>
                    <a:pt x="1239" y="620"/>
                  </a:cubicBezTo>
                  <a:cubicBezTo>
                    <a:pt x="1279" y="624"/>
                    <a:pt x="1317" y="626"/>
                    <a:pt x="1353" y="626"/>
                  </a:cubicBezTo>
                  <a:cubicBezTo>
                    <a:pt x="1623" y="626"/>
                    <a:pt x="1800" y="504"/>
                    <a:pt x="1810" y="179"/>
                  </a:cubicBezTo>
                  <a:cubicBezTo>
                    <a:pt x="1555" y="40"/>
                    <a:pt x="1275" y="6"/>
                    <a:pt x="992" y="6"/>
                  </a:cubicBezTo>
                  <a:cubicBezTo>
                    <a:pt x="840" y="6"/>
                    <a:pt x="687" y="16"/>
                    <a:pt x="536" y="24"/>
                  </a:cubicBezTo>
                  <a:cubicBezTo>
                    <a:pt x="512" y="33"/>
                    <a:pt x="486" y="37"/>
                    <a:pt x="461" y="37"/>
                  </a:cubicBezTo>
                  <a:cubicBezTo>
                    <a:pt x="377" y="37"/>
                    <a:pt x="289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2"/>
            <p:cNvSpPr/>
            <p:nvPr/>
          </p:nvSpPr>
          <p:spPr>
            <a:xfrm>
              <a:off x="6060875" y="3280075"/>
              <a:ext cx="49725" cy="17500"/>
            </a:xfrm>
            <a:custGeom>
              <a:avLst/>
              <a:gdLst/>
              <a:ahLst/>
              <a:cxnLst/>
              <a:rect l="l" t="t" r="r" b="b"/>
              <a:pathLst>
                <a:path w="1989" h="700" extrusionOk="0">
                  <a:moveTo>
                    <a:pt x="356" y="1"/>
                  </a:moveTo>
                  <a:cubicBezTo>
                    <a:pt x="254" y="1"/>
                    <a:pt x="152" y="36"/>
                    <a:pt x="48" y="140"/>
                  </a:cubicBezTo>
                  <a:cubicBezTo>
                    <a:pt x="0" y="247"/>
                    <a:pt x="24" y="355"/>
                    <a:pt x="107" y="438"/>
                  </a:cubicBezTo>
                  <a:cubicBezTo>
                    <a:pt x="500" y="533"/>
                    <a:pt x="869" y="605"/>
                    <a:pt x="1262" y="700"/>
                  </a:cubicBezTo>
                  <a:cubicBezTo>
                    <a:pt x="1298" y="664"/>
                    <a:pt x="1334" y="628"/>
                    <a:pt x="1334" y="569"/>
                  </a:cubicBezTo>
                  <a:cubicBezTo>
                    <a:pt x="1274" y="366"/>
                    <a:pt x="1476" y="390"/>
                    <a:pt x="1536" y="295"/>
                  </a:cubicBezTo>
                  <a:cubicBezTo>
                    <a:pt x="1555" y="288"/>
                    <a:pt x="1574" y="285"/>
                    <a:pt x="1594" y="285"/>
                  </a:cubicBezTo>
                  <a:cubicBezTo>
                    <a:pt x="1679" y="285"/>
                    <a:pt x="1765" y="342"/>
                    <a:pt x="1846" y="342"/>
                  </a:cubicBezTo>
                  <a:cubicBezTo>
                    <a:pt x="1896" y="342"/>
                    <a:pt x="1944" y="320"/>
                    <a:pt x="1988" y="247"/>
                  </a:cubicBezTo>
                  <a:cubicBezTo>
                    <a:pt x="1849" y="143"/>
                    <a:pt x="1706" y="113"/>
                    <a:pt x="1561" y="113"/>
                  </a:cubicBezTo>
                  <a:cubicBezTo>
                    <a:pt x="1370" y="113"/>
                    <a:pt x="1177" y="165"/>
                    <a:pt x="987" y="165"/>
                  </a:cubicBezTo>
                  <a:cubicBezTo>
                    <a:pt x="975" y="165"/>
                    <a:pt x="964" y="164"/>
                    <a:pt x="953" y="164"/>
                  </a:cubicBezTo>
                  <a:cubicBezTo>
                    <a:pt x="755" y="140"/>
                    <a:pt x="557" y="1"/>
                    <a:pt x="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2"/>
            <p:cNvSpPr/>
            <p:nvPr/>
          </p:nvSpPr>
          <p:spPr>
            <a:xfrm>
              <a:off x="6034975" y="3276425"/>
              <a:ext cx="50025" cy="10225"/>
            </a:xfrm>
            <a:custGeom>
              <a:avLst/>
              <a:gdLst/>
              <a:ahLst/>
              <a:cxnLst/>
              <a:rect l="l" t="t" r="r" b="b"/>
              <a:pathLst>
                <a:path w="2001" h="409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262"/>
                    <a:pt x="453" y="84"/>
                    <a:pt x="584" y="298"/>
                  </a:cubicBezTo>
                  <a:cubicBezTo>
                    <a:pt x="631" y="334"/>
                    <a:pt x="667" y="370"/>
                    <a:pt x="750" y="382"/>
                  </a:cubicBezTo>
                  <a:cubicBezTo>
                    <a:pt x="799" y="399"/>
                    <a:pt x="846" y="409"/>
                    <a:pt x="892" y="409"/>
                  </a:cubicBezTo>
                  <a:cubicBezTo>
                    <a:pt x="970" y="409"/>
                    <a:pt x="1045" y="382"/>
                    <a:pt x="1119" y="322"/>
                  </a:cubicBezTo>
                  <a:cubicBezTo>
                    <a:pt x="1210" y="257"/>
                    <a:pt x="1300" y="236"/>
                    <a:pt x="1390" y="236"/>
                  </a:cubicBezTo>
                  <a:cubicBezTo>
                    <a:pt x="1559" y="236"/>
                    <a:pt x="1727" y="311"/>
                    <a:pt x="1891" y="311"/>
                  </a:cubicBezTo>
                  <a:cubicBezTo>
                    <a:pt x="1928" y="311"/>
                    <a:pt x="1964" y="307"/>
                    <a:pt x="2000" y="298"/>
                  </a:cubicBezTo>
                  <a:cubicBezTo>
                    <a:pt x="1858" y="131"/>
                    <a:pt x="1667" y="72"/>
                    <a:pt x="1489" y="72"/>
                  </a:cubicBezTo>
                  <a:cubicBezTo>
                    <a:pt x="1000" y="24"/>
                    <a:pt x="488" y="2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2"/>
            <p:cNvSpPr/>
            <p:nvPr/>
          </p:nvSpPr>
          <p:spPr>
            <a:xfrm>
              <a:off x="5844175" y="3246650"/>
              <a:ext cx="20550" cy="12150"/>
            </a:xfrm>
            <a:custGeom>
              <a:avLst/>
              <a:gdLst/>
              <a:ahLst/>
              <a:cxnLst/>
              <a:rect l="l" t="t" r="r" b="b"/>
              <a:pathLst>
                <a:path w="822" h="486" extrusionOk="0">
                  <a:moveTo>
                    <a:pt x="24" y="37"/>
                  </a:moveTo>
                  <a:cubicBezTo>
                    <a:pt x="12" y="72"/>
                    <a:pt x="0" y="96"/>
                    <a:pt x="12" y="132"/>
                  </a:cubicBezTo>
                  <a:cubicBezTo>
                    <a:pt x="167" y="287"/>
                    <a:pt x="305" y="486"/>
                    <a:pt x="495" y="486"/>
                  </a:cubicBezTo>
                  <a:cubicBezTo>
                    <a:pt x="583" y="486"/>
                    <a:pt x="681" y="443"/>
                    <a:pt x="798" y="334"/>
                  </a:cubicBezTo>
                  <a:cubicBezTo>
                    <a:pt x="822" y="275"/>
                    <a:pt x="798" y="215"/>
                    <a:pt x="762" y="156"/>
                  </a:cubicBezTo>
                  <a:cubicBezTo>
                    <a:pt x="536" y="1"/>
                    <a:pt x="262" y="60"/>
                    <a:pt x="24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2"/>
            <p:cNvSpPr/>
            <p:nvPr/>
          </p:nvSpPr>
          <p:spPr>
            <a:xfrm>
              <a:off x="5830475" y="3243100"/>
              <a:ext cx="14325" cy="9300"/>
            </a:xfrm>
            <a:custGeom>
              <a:avLst/>
              <a:gdLst/>
              <a:ahLst/>
              <a:cxnLst/>
              <a:rect l="l" t="t" r="r" b="b"/>
              <a:pathLst>
                <a:path w="573" h="372" extrusionOk="0">
                  <a:moveTo>
                    <a:pt x="24" y="0"/>
                  </a:moveTo>
                  <a:lnTo>
                    <a:pt x="1" y="48"/>
                  </a:lnTo>
                  <a:cubicBezTo>
                    <a:pt x="57" y="260"/>
                    <a:pt x="144" y="372"/>
                    <a:pt x="264" y="372"/>
                  </a:cubicBezTo>
                  <a:cubicBezTo>
                    <a:pt x="347" y="372"/>
                    <a:pt x="445" y="320"/>
                    <a:pt x="560" y="214"/>
                  </a:cubicBezTo>
                  <a:lnTo>
                    <a:pt x="572" y="179"/>
                  </a:lnTo>
                  <a:cubicBezTo>
                    <a:pt x="429" y="24"/>
                    <a:pt x="215" y="24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2"/>
            <p:cNvSpPr/>
            <p:nvPr/>
          </p:nvSpPr>
          <p:spPr>
            <a:xfrm>
              <a:off x="5862625" y="3250525"/>
              <a:ext cx="3900" cy="5200"/>
            </a:xfrm>
            <a:custGeom>
              <a:avLst/>
              <a:gdLst/>
              <a:ahLst/>
              <a:cxnLst/>
              <a:rect l="l" t="t" r="r" b="b"/>
              <a:pathLst>
                <a:path w="156" h="208" extrusionOk="0">
                  <a:moveTo>
                    <a:pt x="24" y="1"/>
                  </a:moveTo>
                  <a:cubicBezTo>
                    <a:pt x="1" y="60"/>
                    <a:pt x="1" y="108"/>
                    <a:pt x="1" y="167"/>
                  </a:cubicBezTo>
                  <a:cubicBezTo>
                    <a:pt x="1" y="179"/>
                    <a:pt x="24" y="179"/>
                    <a:pt x="48" y="203"/>
                  </a:cubicBezTo>
                  <a:cubicBezTo>
                    <a:pt x="60" y="206"/>
                    <a:pt x="70" y="208"/>
                    <a:pt x="80" y="208"/>
                  </a:cubicBezTo>
                  <a:cubicBezTo>
                    <a:pt x="108" y="208"/>
                    <a:pt x="129" y="194"/>
                    <a:pt x="155" y="167"/>
                  </a:cubicBezTo>
                  <a:lnTo>
                    <a:pt x="155" y="24"/>
                  </a:lnTo>
                  <a:cubicBezTo>
                    <a:pt x="108" y="24"/>
                    <a:pt x="60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2"/>
            <p:cNvSpPr/>
            <p:nvPr/>
          </p:nvSpPr>
          <p:spPr>
            <a:xfrm>
              <a:off x="5876925" y="2957050"/>
              <a:ext cx="5675" cy="14900"/>
            </a:xfrm>
            <a:custGeom>
              <a:avLst/>
              <a:gdLst/>
              <a:ahLst/>
              <a:cxnLst/>
              <a:rect l="l" t="t" r="r" b="b"/>
              <a:pathLst>
                <a:path w="227" h="596" extrusionOk="0">
                  <a:moveTo>
                    <a:pt x="226" y="0"/>
                  </a:moveTo>
                  <a:cubicBezTo>
                    <a:pt x="202" y="12"/>
                    <a:pt x="179" y="12"/>
                    <a:pt x="167" y="36"/>
                  </a:cubicBezTo>
                  <a:cubicBezTo>
                    <a:pt x="0" y="214"/>
                    <a:pt x="48" y="393"/>
                    <a:pt x="131" y="584"/>
                  </a:cubicBezTo>
                  <a:cubicBezTo>
                    <a:pt x="167" y="584"/>
                    <a:pt x="179" y="595"/>
                    <a:pt x="179" y="595"/>
                  </a:cubicBezTo>
                  <a:cubicBezTo>
                    <a:pt x="191" y="405"/>
                    <a:pt x="202" y="191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2"/>
            <p:cNvSpPr/>
            <p:nvPr/>
          </p:nvSpPr>
          <p:spPr>
            <a:xfrm>
              <a:off x="5879900" y="2932050"/>
              <a:ext cx="5975" cy="26200"/>
            </a:xfrm>
            <a:custGeom>
              <a:avLst/>
              <a:gdLst/>
              <a:ahLst/>
              <a:cxnLst/>
              <a:rect l="l" t="t" r="r" b="b"/>
              <a:pathLst>
                <a:path w="239" h="1048" extrusionOk="0">
                  <a:moveTo>
                    <a:pt x="167" y="0"/>
                  </a:moveTo>
                  <a:cubicBezTo>
                    <a:pt x="119" y="0"/>
                    <a:pt x="83" y="0"/>
                    <a:pt x="48" y="24"/>
                  </a:cubicBezTo>
                  <a:cubicBezTo>
                    <a:pt x="12" y="357"/>
                    <a:pt x="0" y="702"/>
                    <a:pt x="60" y="1048"/>
                  </a:cubicBezTo>
                  <a:cubicBezTo>
                    <a:pt x="72" y="1036"/>
                    <a:pt x="83" y="1036"/>
                    <a:pt x="119" y="1036"/>
                  </a:cubicBezTo>
                  <a:cubicBezTo>
                    <a:pt x="143" y="738"/>
                    <a:pt x="191" y="417"/>
                    <a:pt x="238" y="119"/>
                  </a:cubicBezTo>
                  <a:cubicBezTo>
                    <a:pt x="202" y="83"/>
                    <a:pt x="191" y="48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2"/>
            <p:cNvSpPr/>
            <p:nvPr/>
          </p:nvSpPr>
          <p:spPr>
            <a:xfrm>
              <a:off x="5874525" y="3062125"/>
              <a:ext cx="5975" cy="24125"/>
            </a:xfrm>
            <a:custGeom>
              <a:avLst/>
              <a:gdLst/>
              <a:ahLst/>
              <a:cxnLst/>
              <a:rect l="l" t="t" r="r" b="b"/>
              <a:pathLst>
                <a:path w="239" h="965" extrusionOk="0">
                  <a:moveTo>
                    <a:pt x="144" y="0"/>
                  </a:moveTo>
                  <a:lnTo>
                    <a:pt x="144" y="0"/>
                  </a:lnTo>
                  <a:cubicBezTo>
                    <a:pt x="96" y="322"/>
                    <a:pt x="1" y="667"/>
                    <a:pt x="227" y="964"/>
                  </a:cubicBezTo>
                  <a:cubicBezTo>
                    <a:pt x="239" y="631"/>
                    <a:pt x="239" y="31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2"/>
            <p:cNvSpPr/>
            <p:nvPr/>
          </p:nvSpPr>
          <p:spPr>
            <a:xfrm>
              <a:off x="5878100" y="3092175"/>
              <a:ext cx="9250" cy="19375"/>
            </a:xfrm>
            <a:custGeom>
              <a:avLst/>
              <a:gdLst/>
              <a:ahLst/>
              <a:cxnLst/>
              <a:rect l="l" t="t" r="r" b="b"/>
              <a:pathLst>
                <a:path w="370" h="775" extrusionOk="0">
                  <a:moveTo>
                    <a:pt x="120" y="1"/>
                  </a:moveTo>
                  <a:lnTo>
                    <a:pt x="120" y="1"/>
                  </a:lnTo>
                  <a:cubicBezTo>
                    <a:pt x="132" y="251"/>
                    <a:pt x="1" y="548"/>
                    <a:pt x="251" y="774"/>
                  </a:cubicBezTo>
                  <a:cubicBezTo>
                    <a:pt x="191" y="524"/>
                    <a:pt x="370" y="227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2"/>
            <p:cNvSpPr/>
            <p:nvPr/>
          </p:nvSpPr>
          <p:spPr>
            <a:xfrm>
              <a:off x="5875125" y="2957925"/>
              <a:ext cx="6275" cy="13725"/>
            </a:xfrm>
            <a:custGeom>
              <a:avLst/>
              <a:gdLst/>
              <a:ahLst/>
              <a:cxnLst/>
              <a:rect l="l" t="t" r="r" b="b"/>
              <a:pathLst>
                <a:path w="251" h="549" extrusionOk="0">
                  <a:moveTo>
                    <a:pt x="251" y="1"/>
                  </a:moveTo>
                  <a:lnTo>
                    <a:pt x="251" y="1"/>
                  </a:lnTo>
                  <a:cubicBezTo>
                    <a:pt x="1" y="156"/>
                    <a:pt x="36" y="346"/>
                    <a:pt x="215" y="549"/>
                  </a:cubicBezTo>
                  <a:cubicBezTo>
                    <a:pt x="239" y="370"/>
                    <a:pt x="239" y="179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2"/>
            <p:cNvSpPr/>
            <p:nvPr/>
          </p:nvSpPr>
          <p:spPr>
            <a:xfrm>
              <a:off x="5884350" y="3111225"/>
              <a:ext cx="3300" cy="11050"/>
            </a:xfrm>
            <a:custGeom>
              <a:avLst/>
              <a:gdLst/>
              <a:ahLst/>
              <a:cxnLst/>
              <a:rect l="l" t="t" r="r" b="b"/>
              <a:pathLst>
                <a:path w="132" h="442" extrusionOk="0">
                  <a:moveTo>
                    <a:pt x="13" y="1"/>
                  </a:moveTo>
                  <a:cubicBezTo>
                    <a:pt x="1" y="143"/>
                    <a:pt x="1" y="298"/>
                    <a:pt x="1" y="441"/>
                  </a:cubicBezTo>
                  <a:lnTo>
                    <a:pt x="132" y="441"/>
                  </a:lnTo>
                  <a:cubicBezTo>
                    <a:pt x="132" y="298"/>
                    <a:pt x="132" y="132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2"/>
            <p:cNvSpPr/>
            <p:nvPr/>
          </p:nvSpPr>
          <p:spPr>
            <a:xfrm>
              <a:off x="5654850" y="2958175"/>
              <a:ext cx="6275" cy="4325"/>
            </a:xfrm>
            <a:custGeom>
              <a:avLst/>
              <a:gdLst/>
              <a:ahLst/>
              <a:cxnLst/>
              <a:rect l="l" t="t" r="r" b="b"/>
              <a:pathLst>
                <a:path w="251" h="173" extrusionOk="0">
                  <a:moveTo>
                    <a:pt x="137" y="0"/>
                  </a:moveTo>
                  <a:cubicBezTo>
                    <a:pt x="84" y="0"/>
                    <a:pt x="42" y="44"/>
                    <a:pt x="1" y="110"/>
                  </a:cubicBezTo>
                  <a:cubicBezTo>
                    <a:pt x="51" y="118"/>
                    <a:pt x="101" y="173"/>
                    <a:pt x="158" y="173"/>
                  </a:cubicBezTo>
                  <a:cubicBezTo>
                    <a:pt x="184" y="173"/>
                    <a:pt x="210" y="163"/>
                    <a:pt x="239" y="134"/>
                  </a:cubicBezTo>
                  <a:cubicBezTo>
                    <a:pt x="251" y="122"/>
                    <a:pt x="251" y="50"/>
                    <a:pt x="215" y="27"/>
                  </a:cubicBezTo>
                  <a:cubicBezTo>
                    <a:pt x="186" y="9"/>
                    <a:pt x="161" y="0"/>
                    <a:pt x="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32"/>
            <p:cNvSpPr/>
            <p:nvPr/>
          </p:nvSpPr>
          <p:spPr>
            <a:xfrm>
              <a:off x="5647425" y="3218075"/>
              <a:ext cx="97050" cy="26225"/>
            </a:xfrm>
            <a:custGeom>
              <a:avLst/>
              <a:gdLst/>
              <a:ahLst/>
              <a:cxnLst/>
              <a:rect l="l" t="t" r="r" b="b"/>
              <a:pathLst>
                <a:path w="3882" h="1049" extrusionOk="0">
                  <a:moveTo>
                    <a:pt x="1866" y="174"/>
                  </a:moveTo>
                  <a:lnTo>
                    <a:pt x="1866" y="174"/>
                  </a:lnTo>
                  <a:cubicBezTo>
                    <a:pt x="1828" y="519"/>
                    <a:pt x="2136" y="419"/>
                    <a:pt x="2310" y="477"/>
                  </a:cubicBezTo>
                  <a:cubicBezTo>
                    <a:pt x="2389" y="505"/>
                    <a:pt x="2473" y="510"/>
                    <a:pt x="2557" y="510"/>
                  </a:cubicBezTo>
                  <a:cubicBezTo>
                    <a:pt x="2610" y="510"/>
                    <a:pt x="2662" y="508"/>
                    <a:pt x="2715" y="508"/>
                  </a:cubicBezTo>
                  <a:cubicBezTo>
                    <a:pt x="2833" y="508"/>
                    <a:pt x="2950" y="518"/>
                    <a:pt x="3060" y="584"/>
                  </a:cubicBezTo>
                  <a:cubicBezTo>
                    <a:pt x="3120" y="620"/>
                    <a:pt x="3179" y="644"/>
                    <a:pt x="3227" y="691"/>
                  </a:cubicBezTo>
                  <a:cubicBezTo>
                    <a:pt x="3179" y="680"/>
                    <a:pt x="3120" y="644"/>
                    <a:pt x="3060" y="620"/>
                  </a:cubicBezTo>
                  <a:cubicBezTo>
                    <a:pt x="2703" y="560"/>
                    <a:pt x="2334" y="572"/>
                    <a:pt x="1977" y="453"/>
                  </a:cubicBezTo>
                  <a:cubicBezTo>
                    <a:pt x="1784" y="397"/>
                    <a:pt x="1764" y="297"/>
                    <a:pt x="1866" y="174"/>
                  </a:cubicBezTo>
                  <a:close/>
                  <a:moveTo>
                    <a:pt x="1201" y="1"/>
                  </a:moveTo>
                  <a:cubicBezTo>
                    <a:pt x="992" y="1"/>
                    <a:pt x="780" y="25"/>
                    <a:pt x="572" y="25"/>
                  </a:cubicBezTo>
                  <a:cubicBezTo>
                    <a:pt x="512" y="60"/>
                    <a:pt x="512" y="108"/>
                    <a:pt x="536" y="168"/>
                  </a:cubicBezTo>
                  <a:cubicBezTo>
                    <a:pt x="572" y="203"/>
                    <a:pt x="608" y="227"/>
                    <a:pt x="631" y="263"/>
                  </a:cubicBezTo>
                  <a:cubicBezTo>
                    <a:pt x="612" y="271"/>
                    <a:pt x="593" y="274"/>
                    <a:pt x="575" y="274"/>
                  </a:cubicBezTo>
                  <a:cubicBezTo>
                    <a:pt x="514" y="274"/>
                    <a:pt x="457" y="239"/>
                    <a:pt x="393" y="239"/>
                  </a:cubicBezTo>
                  <a:cubicBezTo>
                    <a:pt x="238" y="263"/>
                    <a:pt x="84" y="299"/>
                    <a:pt x="0" y="465"/>
                  </a:cubicBezTo>
                  <a:cubicBezTo>
                    <a:pt x="310" y="691"/>
                    <a:pt x="691" y="537"/>
                    <a:pt x="1024" y="644"/>
                  </a:cubicBezTo>
                  <a:cubicBezTo>
                    <a:pt x="1965" y="953"/>
                    <a:pt x="2929" y="906"/>
                    <a:pt x="3882" y="1049"/>
                  </a:cubicBezTo>
                  <a:cubicBezTo>
                    <a:pt x="3644" y="870"/>
                    <a:pt x="3334" y="727"/>
                    <a:pt x="3453" y="334"/>
                  </a:cubicBezTo>
                  <a:cubicBezTo>
                    <a:pt x="3221" y="205"/>
                    <a:pt x="2981" y="180"/>
                    <a:pt x="2739" y="180"/>
                  </a:cubicBezTo>
                  <a:cubicBezTo>
                    <a:pt x="2595" y="180"/>
                    <a:pt x="2451" y="189"/>
                    <a:pt x="2308" y="189"/>
                  </a:cubicBezTo>
                  <a:cubicBezTo>
                    <a:pt x="2161" y="189"/>
                    <a:pt x="2014" y="180"/>
                    <a:pt x="1870" y="144"/>
                  </a:cubicBezTo>
                  <a:lnTo>
                    <a:pt x="1870" y="144"/>
                  </a:lnTo>
                  <a:cubicBezTo>
                    <a:pt x="1869" y="145"/>
                    <a:pt x="1869" y="147"/>
                    <a:pt x="1869" y="149"/>
                  </a:cubicBezTo>
                  <a:lnTo>
                    <a:pt x="1869" y="149"/>
                  </a:lnTo>
                  <a:cubicBezTo>
                    <a:pt x="1653" y="29"/>
                    <a:pt x="1428" y="1"/>
                    <a:pt x="1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32"/>
            <p:cNvSpPr/>
            <p:nvPr/>
          </p:nvSpPr>
          <p:spPr>
            <a:xfrm>
              <a:off x="5607525" y="3210950"/>
              <a:ext cx="54200" cy="19375"/>
            </a:xfrm>
            <a:custGeom>
              <a:avLst/>
              <a:gdLst/>
              <a:ahLst/>
              <a:cxnLst/>
              <a:rect l="l" t="t" r="r" b="b"/>
              <a:pathLst>
                <a:path w="2168" h="775" extrusionOk="0">
                  <a:moveTo>
                    <a:pt x="191" y="0"/>
                  </a:moveTo>
                  <a:cubicBezTo>
                    <a:pt x="1" y="274"/>
                    <a:pt x="251" y="393"/>
                    <a:pt x="406" y="560"/>
                  </a:cubicBezTo>
                  <a:cubicBezTo>
                    <a:pt x="541" y="663"/>
                    <a:pt x="689" y="685"/>
                    <a:pt x="841" y="685"/>
                  </a:cubicBezTo>
                  <a:cubicBezTo>
                    <a:pt x="952" y="685"/>
                    <a:pt x="1065" y="673"/>
                    <a:pt x="1176" y="673"/>
                  </a:cubicBezTo>
                  <a:cubicBezTo>
                    <a:pt x="1314" y="673"/>
                    <a:pt x="1449" y="692"/>
                    <a:pt x="1572" y="774"/>
                  </a:cubicBezTo>
                  <a:cubicBezTo>
                    <a:pt x="1727" y="726"/>
                    <a:pt x="1858" y="667"/>
                    <a:pt x="2013" y="619"/>
                  </a:cubicBezTo>
                  <a:cubicBezTo>
                    <a:pt x="2096" y="607"/>
                    <a:pt x="2156" y="548"/>
                    <a:pt x="2168" y="453"/>
                  </a:cubicBezTo>
                  <a:lnTo>
                    <a:pt x="2168" y="322"/>
                  </a:lnTo>
                  <a:cubicBezTo>
                    <a:pt x="2154" y="308"/>
                    <a:pt x="2136" y="302"/>
                    <a:pt x="2114" y="302"/>
                  </a:cubicBezTo>
                  <a:cubicBezTo>
                    <a:pt x="2098" y="302"/>
                    <a:pt x="2080" y="305"/>
                    <a:pt x="2061" y="310"/>
                  </a:cubicBezTo>
                  <a:cubicBezTo>
                    <a:pt x="1906" y="250"/>
                    <a:pt x="1692" y="262"/>
                    <a:pt x="1549" y="131"/>
                  </a:cubicBezTo>
                  <a:cubicBezTo>
                    <a:pt x="1479" y="142"/>
                    <a:pt x="1410" y="146"/>
                    <a:pt x="1342" y="146"/>
                  </a:cubicBezTo>
                  <a:cubicBezTo>
                    <a:pt x="955" y="146"/>
                    <a:pt x="5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2"/>
            <p:cNvSpPr/>
            <p:nvPr/>
          </p:nvSpPr>
          <p:spPr>
            <a:xfrm>
              <a:off x="5646825" y="3214650"/>
              <a:ext cx="12525" cy="4425"/>
            </a:xfrm>
            <a:custGeom>
              <a:avLst/>
              <a:gdLst/>
              <a:ahLst/>
              <a:cxnLst/>
              <a:rect l="l" t="t" r="r" b="b"/>
              <a:pathLst>
                <a:path w="501" h="177" extrusionOk="0">
                  <a:moveTo>
                    <a:pt x="82" y="1"/>
                  </a:moveTo>
                  <a:cubicBezTo>
                    <a:pt x="52" y="1"/>
                    <a:pt x="26" y="21"/>
                    <a:pt x="0" y="66"/>
                  </a:cubicBezTo>
                  <a:cubicBezTo>
                    <a:pt x="94" y="152"/>
                    <a:pt x="203" y="177"/>
                    <a:pt x="317" y="177"/>
                  </a:cubicBezTo>
                  <a:cubicBezTo>
                    <a:pt x="377" y="177"/>
                    <a:pt x="439" y="170"/>
                    <a:pt x="501" y="162"/>
                  </a:cubicBezTo>
                  <a:cubicBezTo>
                    <a:pt x="477" y="114"/>
                    <a:pt x="465" y="66"/>
                    <a:pt x="453" y="43"/>
                  </a:cubicBezTo>
                  <a:lnTo>
                    <a:pt x="167" y="43"/>
                  </a:lnTo>
                  <a:cubicBezTo>
                    <a:pt x="134" y="15"/>
                    <a:pt x="107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2"/>
            <p:cNvSpPr/>
            <p:nvPr/>
          </p:nvSpPr>
          <p:spPr>
            <a:xfrm>
              <a:off x="5213425" y="3143175"/>
              <a:ext cx="16400" cy="13000"/>
            </a:xfrm>
            <a:custGeom>
              <a:avLst/>
              <a:gdLst/>
              <a:ahLst/>
              <a:cxnLst/>
              <a:rect l="l" t="t" r="r" b="b"/>
              <a:pathLst>
                <a:path w="656" h="520" extrusionOk="0">
                  <a:moveTo>
                    <a:pt x="188" y="1"/>
                  </a:moveTo>
                  <a:cubicBezTo>
                    <a:pt x="97" y="1"/>
                    <a:pt x="56" y="102"/>
                    <a:pt x="1" y="175"/>
                  </a:cubicBezTo>
                  <a:cubicBezTo>
                    <a:pt x="1" y="449"/>
                    <a:pt x="104" y="520"/>
                    <a:pt x="245" y="520"/>
                  </a:cubicBezTo>
                  <a:cubicBezTo>
                    <a:pt x="344" y="520"/>
                    <a:pt x="460" y="485"/>
                    <a:pt x="572" y="461"/>
                  </a:cubicBezTo>
                  <a:cubicBezTo>
                    <a:pt x="656" y="294"/>
                    <a:pt x="513" y="247"/>
                    <a:pt x="418" y="175"/>
                  </a:cubicBezTo>
                  <a:cubicBezTo>
                    <a:pt x="370" y="116"/>
                    <a:pt x="334" y="68"/>
                    <a:pt x="287" y="32"/>
                  </a:cubicBezTo>
                  <a:cubicBezTo>
                    <a:pt x="248" y="10"/>
                    <a:pt x="216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32"/>
            <p:cNvSpPr/>
            <p:nvPr/>
          </p:nvSpPr>
          <p:spPr>
            <a:xfrm>
              <a:off x="5223850" y="3145450"/>
              <a:ext cx="22650" cy="9100"/>
            </a:xfrm>
            <a:custGeom>
              <a:avLst/>
              <a:gdLst/>
              <a:ahLst/>
              <a:cxnLst/>
              <a:rect l="l" t="t" r="r" b="b"/>
              <a:pathLst>
                <a:path w="906" h="364" extrusionOk="0">
                  <a:moveTo>
                    <a:pt x="568" y="1"/>
                  </a:moveTo>
                  <a:cubicBezTo>
                    <a:pt x="480" y="1"/>
                    <a:pt x="394" y="13"/>
                    <a:pt x="310" y="60"/>
                  </a:cubicBezTo>
                  <a:cubicBezTo>
                    <a:pt x="215" y="60"/>
                    <a:pt x="108" y="72"/>
                    <a:pt x="1" y="72"/>
                  </a:cubicBezTo>
                  <a:cubicBezTo>
                    <a:pt x="48" y="156"/>
                    <a:pt x="108" y="263"/>
                    <a:pt x="155" y="358"/>
                  </a:cubicBezTo>
                  <a:cubicBezTo>
                    <a:pt x="179" y="358"/>
                    <a:pt x="214" y="363"/>
                    <a:pt x="248" y="363"/>
                  </a:cubicBezTo>
                  <a:cubicBezTo>
                    <a:pt x="265" y="363"/>
                    <a:pt x="282" y="362"/>
                    <a:pt x="298" y="358"/>
                  </a:cubicBezTo>
                  <a:cubicBezTo>
                    <a:pt x="441" y="144"/>
                    <a:pt x="691" y="251"/>
                    <a:pt x="882" y="191"/>
                  </a:cubicBezTo>
                  <a:cubicBezTo>
                    <a:pt x="906" y="120"/>
                    <a:pt x="894" y="60"/>
                    <a:pt x="834" y="13"/>
                  </a:cubicBezTo>
                  <a:cubicBezTo>
                    <a:pt x="745" y="13"/>
                    <a:pt x="656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32"/>
            <p:cNvSpPr/>
            <p:nvPr/>
          </p:nvSpPr>
          <p:spPr>
            <a:xfrm>
              <a:off x="5213425" y="3132950"/>
              <a:ext cx="11350" cy="14625"/>
            </a:xfrm>
            <a:custGeom>
              <a:avLst/>
              <a:gdLst/>
              <a:ahLst/>
              <a:cxnLst/>
              <a:rect l="l" t="t" r="r" b="b"/>
              <a:pathLst>
                <a:path w="454" h="585" extrusionOk="0">
                  <a:moveTo>
                    <a:pt x="430" y="1"/>
                  </a:moveTo>
                  <a:lnTo>
                    <a:pt x="430" y="1"/>
                  </a:lnTo>
                  <a:cubicBezTo>
                    <a:pt x="239" y="167"/>
                    <a:pt x="1" y="286"/>
                    <a:pt x="1" y="584"/>
                  </a:cubicBezTo>
                  <a:cubicBezTo>
                    <a:pt x="96" y="525"/>
                    <a:pt x="191" y="477"/>
                    <a:pt x="287" y="441"/>
                  </a:cubicBezTo>
                  <a:cubicBezTo>
                    <a:pt x="346" y="286"/>
                    <a:pt x="453" y="155"/>
                    <a:pt x="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2"/>
            <p:cNvSpPr/>
            <p:nvPr/>
          </p:nvSpPr>
          <p:spPr>
            <a:xfrm>
              <a:off x="5231000" y="3035925"/>
              <a:ext cx="7475" cy="7750"/>
            </a:xfrm>
            <a:custGeom>
              <a:avLst/>
              <a:gdLst/>
              <a:ahLst/>
              <a:cxnLst/>
              <a:rect l="l" t="t" r="r" b="b"/>
              <a:pathLst>
                <a:path w="299" h="310" extrusionOk="0">
                  <a:moveTo>
                    <a:pt x="286" y="0"/>
                  </a:moveTo>
                  <a:cubicBezTo>
                    <a:pt x="0" y="36"/>
                    <a:pt x="131" y="179"/>
                    <a:pt x="179" y="310"/>
                  </a:cubicBezTo>
                  <a:cubicBezTo>
                    <a:pt x="262" y="238"/>
                    <a:pt x="298" y="131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2"/>
            <p:cNvSpPr/>
            <p:nvPr/>
          </p:nvSpPr>
          <p:spPr>
            <a:xfrm>
              <a:off x="5231600" y="3142775"/>
              <a:ext cx="18275" cy="5500"/>
            </a:xfrm>
            <a:custGeom>
              <a:avLst/>
              <a:gdLst/>
              <a:ahLst/>
              <a:cxnLst/>
              <a:rect l="l" t="t" r="r" b="b"/>
              <a:pathLst>
                <a:path w="731" h="220" extrusionOk="0">
                  <a:moveTo>
                    <a:pt x="584" y="1"/>
                  </a:moveTo>
                  <a:cubicBezTo>
                    <a:pt x="393" y="13"/>
                    <a:pt x="215" y="24"/>
                    <a:pt x="24" y="48"/>
                  </a:cubicBezTo>
                  <a:cubicBezTo>
                    <a:pt x="0" y="84"/>
                    <a:pt x="0" y="120"/>
                    <a:pt x="24" y="167"/>
                  </a:cubicBezTo>
                  <a:lnTo>
                    <a:pt x="560" y="203"/>
                  </a:lnTo>
                  <a:cubicBezTo>
                    <a:pt x="590" y="214"/>
                    <a:pt x="615" y="219"/>
                    <a:pt x="636" y="219"/>
                  </a:cubicBezTo>
                  <a:cubicBezTo>
                    <a:pt x="708" y="219"/>
                    <a:pt x="730" y="159"/>
                    <a:pt x="703" y="48"/>
                  </a:cubicBezTo>
                  <a:cubicBezTo>
                    <a:pt x="679" y="24"/>
                    <a:pt x="631" y="13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2"/>
            <p:cNvSpPr/>
            <p:nvPr/>
          </p:nvSpPr>
          <p:spPr>
            <a:xfrm>
              <a:off x="5416150" y="3164425"/>
              <a:ext cx="156275" cy="23325"/>
            </a:xfrm>
            <a:custGeom>
              <a:avLst/>
              <a:gdLst/>
              <a:ahLst/>
              <a:cxnLst/>
              <a:rect l="l" t="t" r="r" b="b"/>
              <a:pathLst>
                <a:path w="6251" h="933" extrusionOk="0">
                  <a:moveTo>
                    <a:pt x="1137" y="1"/>
                  </a:moveTo>
                  <a:cubicBezTo>
                    <a:pt x="1110" y="1"/>
                    <a:pt x="1084" y="10"/>
                    <a:pt x="1060" y="28"/>
                  </a:cubicBezTo>
                  <a:cubicBezTo>
                    <a:pt x="1012" y="28"/>
                    <a:pt x="953" y="39"/>
                    <a:pt x="917" y="51"/>
                  </a:cubicBezTo>
                  <a:cubicBezTo>
                    <a:pt x="880" y="56"/>
                    <a:pt x="842" y="57"/>
                    <a:pt x="805" y="57"/>
                  </a:cubicBezTo>
                  <a:cubicBezTo>
                    <a:pt x="685" y="57"/>
                    <a:pt x="564" y="41"/>
                    <a:pt x="448" y="41"/>
                  </a:cubicBezTo>
                  <a:cubicBezTo>
                    <a:pt x="287" y="41"/>
                    <a:pt x="134" y="72"/>
                    <a:pt x="0" y="218"/>
                  </a:cubicBezTo>
                  <a:cubicBezTo>
                    <a:pt x="1536" y="528"/>
                    <a:pt x="3120" y="468"/>
                    <a:pt x="4644" y="801"/>
                  </a:cubicBezTo>
                  <a:cubicBezTo>
                    <a:pt x="5025" y="873"/>
                    <a:pt x="5406" y="873"/>
                    <a:pt x="5775" y="921"/>
                  </a:cubicBezTo>
                  <a:cubicBezTo>
                    <a:pt x="5953" y="909"/>
                    <a:pt x="6156" y="932"/>
                    <a:pt x="6251" y="742"/>
                  </a:cubicBezTo>
                  <a:cubicBezTo>
                    <a:pt x="5894" y="516"/>
                    <a:pt x="5453" y="694"/>
                    <a:pt x="5096" y="468"/>
                  </a:cubicBezTo>
                  <a:cubicBezTo>
                    <a:pt x="5059" y="469"/>
                    <a:pt x="5023" y="470"/>
                    <a:pt x="4987" y="470"/>
                  </a:cubicBezTo>
                  <a:cubicBezTo>
                    <a:pt x="4250" y="470"/>
                    <a:pt x="3524" y="249"/>
                    <a:pt x="2798" y="159"/>
                  </a:cubicBezTo>
                  <a:cubicBezTo>
                    <a:pt x="2770" y="142"/>
                    <a:pt x="2748" y="133"/>
                    <a:pt x="2726" y="133"/>
                  </a:cubicBezTo>
                  <a:cubicBezTo>
                    <a:pt x="2700" y="133"/>
                    <a:pt x="2675" y="145"/>
                    <a:pt x="2643" y="170"/>
                  </a:cubicBezTo>
                  <a:cubicBezTo>
                    <a:pt x="2620" y="182"/>
                    <a:pt x="2596" y="188"/>
                    <a:pt x="2572" y="188"/>
                  </a:cubicBezTo>
                  <a:cubicBezTo>
                    <a:pt x="2548" y="188"/>
                    <a:pt x="2524" y="182"/>
                    <a:pt x="2500" y="170"/>
                  </a:cubicBezTo>
                  <a:cubicBezTo>
                    <a:pt x="2358" y="87"/>
                    <a:pt x="2179" y="147"/>
                    <a:pt x="2024" y="87"/>
                  </a:cubicBezTo>
                  <a:cubicBezTo>
                    <a:pt x="1869" y="87"/>
                    <a:pt x="1691" y="75"/>
                    <a:pt x="1524" y="75"/>
                  </a:cubicBezTo>
                  <a:cubicBezTo>
                    <a:pt x="1499" y="85"/>
                    <a:pt x="1475" y="91"/>
                    <a:pt x="1450" y="91"/>
                  </a:cubicBezTo>
                  <a:cubicBezTo>
                    <a:pt x="1415" y="91"/>
                    <a:pt x="1380" y="79"/>
                    <a:pt x="1346" y="51"/>
                  </a:cubicBezTo>
                  <a:cubicBezTo>
                    <a:pt x="1298" y="51"/>
                    <a:pt x="1250" y="39"/>
                    <a:pt x="1215" y="28"/>
                  </a:cubicBezTo>
                  <a:cubicBezTo>
                    <a:pt x="1191" y="10"/>
                    <a:pt x="1164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2"/>
            <p:cNvSpPr/>
            <p:nvPr/>
          </p:nvSpPr>
          <p:spPr>
            <a:xfrm>
              <a:off x="5338150" y="3157650"/>
              <a:ext cx="101225" cy="11950"/>
            </a:xfrm>
            <a:custGeom>
              <a:avLst/>
              <a:gdLst/>
              <a:ahLst/>
              <a:cxnLst/>
              <a:rect l="l" t="t" r="r" b="b"/>
              <a:pathLst>
                <a:path w="4049" h="478" extrusionOk="0">
                  <a:moveTo>
                    <a:pt x="667" y="1"/>
                  </a:moveTo>
                  <a:cubicBezTo>
                    <a:pt x="465" y="13"/>
                    <a:pt x="239" y="1"/>
                    <a:pt x="48" y="120"/>
                  </a:cubicBezTo>
                  <a:cubicBezTo>
                    <a:pt x="25" y="132"/>
                    <a:pt x="13" y="168"/>
                    <a:pt x="1" y="191"/>
                  </a:cubicBezTo>
                  <a:cubicBezTo>
                    <a:pt x="1037" y="358"/>
                    <a:pt x="2096" y="370"/>
                    <a:pt x="3144" y="477"/>
                  </a:cubicBezTo>
                  <a:cubicBezTo>
                    <a:pt x="3225" y="448"/>
                    <a:pt x="3308" y="441"/>
                    <a:pt x="3392" y="441"/>
                  </a:cubicBezTo>
                  <a:cubicBezTo>
                    <a:pt x="3474" y="441"/>
                    <a:pt x="3557" y="448"/>
                    <a:pt x="3638" y="448"/>
                  </a:cubicBezTo>
                  <a:cubicBezTo>
                    <a:pt x="3781" y="448"/>
                    <a:pt x="3922" y="427"/>
                    <a:pt x="4049" y="310"/>
                  </a:cubicBezTo>
                  <a:lnTo>
                    <a:pt x="4049" y="263"/>
                  </a:lnTo>
                  <a:cubicBezTo>
                    <a:pt x="3894" y="203"/>
                    <a:pt x="3739" y="263"/>
                    <a:pt x="3584" y="180"/>
                  </a:cubicBezTo>
                  <a:cubicBezTo>
                    <a:pt x="3454" y="180"/>
                    <a:pt x="3323" y="168"/>
                    <a:pt x="3180" y="144"/>
                  </a:cubicBezTo>
                  <a:cubicBezTo>
                    <a:pt x="2692" y="132"/>
                    <a:pt x="2215" y="84"/>
                    <a:pt x="1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2"/>
            <p:cNvSpPr/>
            <p:nvPr/>
          </p:nvSpPr>
          <p:spPr>
            <a:xfrm>
              <a:off x="5496200" y="3201425"/>
              <a:ext cx="69100" cy="19950"/>
            </a:xfrm>
            <a:custGeom>
              <a:avLst/>
              <a:gdLst/>
              <a:ahLst/>
              <a:cxnLst/>
              <a:rect l="l" t="t" r="r" b="b"/>
              <a:pathLst>
                <a:path w="2764" h="798" extrusionOk="0">
                  <a:moveTo>
                    <a:pt x="1727" y="0"/>
                  </a:moveTo>
                  <a:cubicBezTo>
                    <a:pt x="1656" y="155"/>
                    <a:pt x="1549" y="262"/>
                    <a:pt x="1370" y="262"/>
                  </a:cubicBezTo>
                  <a:cubicBezTo>
                    <a:pt x="1251" y="262"/>
                    <a:pt x="1132" y="214"/>
                    <a:pt x="1025" y="155"/>
                  </a:cubicBezTo>
                  <a:cubicBezTo>
                    <a:pt x="953" y="107"/>
                    <a:pt x="858" y="60"/>
                    <a:pt x="763" y="60"/>
                  </a:cubicBezTo>
                  <a:cubicBezTo>
                    <a:pt x="489" y="95"/>
                    <a:pt x="215" y="60"/>
                    <a:pt x="1" y="298"/>
                  </a:cubicBezTo>
                  <a:cubicBezTo>
                    <a:pt x="310" y="524"/>
                    <a:pt x="727" y="322"/>
                    <a:pt x="1025" y="572"/>
                  </a:cubicBezTo>
                  <a:cubicBezTo>
                    <a:pt x="1136" y="623"/>
                    <a:pt x="1251" y="635"/>
                    <a:pt x="1367" y="635"/>
                  </a:cubicBezTo>
                  <a:cubicBezTo>
                    <a:pt x="1466" y="635"/>
                    <a:pt x="1565" y="626"/>
                    <a:pt x="1662" y="626"/>
                  </a:cubicBezTo>
                  <a:cubicBezTo>
                    <a:pt x="1792" y="626"/>
                    <a:pt x="1919" y="642"/>
                    <a:pt x="2037" y="715"/>
                  </a:cubicBezTo>
                  <a:cubicBezTo>
                    <a:pt x="2132" y="715"/>
                    <a:pt x="2215" y="738"/>
                    <a:pt x="2311" y="738"/>
                  </a:cubicBezTo>
                  <a:cubicBezTo>
                    <a:pt x="2358" y="786"/>
                    <a:pt x="2418" y="795"/>
                    <a:pt x="2480" y="795"/>
                  </a:cubicBezTo>
                  <a:cubicBezTo>
                    <a:pt x="2518" y="795"/>
                    <a:pt x="2556" y="792"/>
                    <a:pt x="2594" y="792"/>
                  </a:cubicBezTo>
                  <a:cubicBezTo>
                    <a:pt x="2619" y="792"/>
                    <a:pt x="2644" y="793"/>
                    <a:pt x="2668" y="798"/>
                  </a:cubicBezTo>
                  <a:cubicBezTo>
                    <a:pt x="2727" y="774"/>
                    <a:pt x="2751" y="750"/>
                    <a:pt x="2763" y="679"/>
                  </a:cubicBezTo>
                  <a:cubicBezTo>
                    <a:pt x="2739" y="584"/>
                    <a:pt x="2680" y="524"/>
                    <a:pt x="2608" y="476"/>
                  </a:cubicBezTo>
                  <a:cubicBezTo>
                    <a:pt x="2501" y="441"/>
                    <a:pt x="2454" y="381"/>
                    <a:pt x="2585" y="298"/>
                  </a:cubicBezTo>
                  <a:cubicBezTo>
                    <a:pt x="2668" y="262"/>
                    <a:pt x="2727" y="226"/>
                    <a:pt x="2763" y="143"/>
                  </a:cubicBezTo>
                  <a:cubicBezTo>
                    <a:pt x="2586" y="32"/>
                    <a:pt x="2395" y="18"/>
                    <a:pt x="2201" y="18"/>
                  </a:cubicBezTo>
                  <a:cubicBezTo>
                    <a:pt x="2136" y="18"/>
                    <a:pt x="2071" y="19"/>
                    <a:pt x="2005" y="19"/>
                  </a:cubicBezTo>
                  <a:cubicBezTo>
                    <a:pt x="1912" y="19"/>
                    <a:pt x="1819" y="16"/>
                    <a:pt x="1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2"/>
            <p:cNvSpPr/>
            <p:nvPr/>
          </p:nvSpPr>
          <p:spPr>
            <a:xfrm>
              <a:off x="5488775" y="3193575"/>
              <a:ext cx="44975" cy="18050"/>
            </a:xfrm>
            <a:custGeom>
              <a:avLst/>
              <a:gdLst/>
              <a:ahLst/>
              <a:cxnLst/>
              <a:rect l="l" t="t" r="r" b="b"/>
              <a:pathLst>
                <a:path w="1799" h="722" extrusionOk="0">
                  <a:moveTo>
                    <a:pt x="466" y="1"/>
                  </a:moveTo>
                  <a:cubicBezTo>
                    <a:pt x="410" y="1"/>
                    <a:pt x="354" y="2"/>
                    <a:pt x="298" y="5"/>
                  </a:cubicBezTo>
                  <a:cubicBezTo>
                    <a:pt x="0" y="195"/>
                    <a:pt x="119" y="397"/>
                    <a:pt x="286" y="600"/>
                  </a:cubicBezTo>
                  <a:cubicBezTo>
                    <a:pt x="584" y="576"/>
                    <a:pt x="893" y="612"/>
                    <a:pt x="1167" y="433"/>
                  </a:cubicBezTo>
                  <a:cubicBezTo>
                    <a:pt x="1250" y="457"/>
                    <a:pt x="1298" y="493"/>
                    <a:pt x="1310" y="588"/>
                  </a:cubicBezTo>
                  <a:cubicBezTo>
                    <a:pt x="1371" y="689"/>
                    <a:pt x="1466" y="722"/>
                    <a:pt x="1567" y="722"/>
                  </a:cubicBezTo>
                  <a:cubicBezTo>
                    <a:pt x="1584" y="722"/>
                    <a:pt x="1602" y="721"/>
                    <a:pt x="1620" y="719"/>
                  </a:cubicBezTo>
                  <a:cubicBezTo>
                    <a:pt x="1739" y="600"/>
                    <a:pt x="1798" y="445"/>
                    <a:pt x="1774" y="278"/>
                  </a:cubicBezTo>
                  <a:cubicBezTo>
                    <a:pt x="1350" y="88"/>
                    <a:pt x="917" y="1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2"/>
            <p:cNvSpPr/>
            <p:nvPr/>
          </p:nvSpPr>
          <p:spPr>
            <a:xfrm>
              <a:off x="5283675" y="3146975"/>
              <a:ext cx="73550" cy="15175"/>
            </a:xfrm>
            <a:custGeom>
              <a:avLst/>
              <a:gdLst/>
              <a:ahLst/>
              <a:cxnLst/>
              <a:rect l="l" t="t" r="r" b="b"/>
              <a:pathLst>
                <a:path w="2942" h="607" extrusionOk="0">
                  <a:moveTo>
                    <a:pt x="1259" y="1"/>
                  </a:moveTo>
                  <a:cubicBezTo>
                    <a:pt x="1142" y="1"/>
                    <a:pt x="1021" y="23"/>
                    <a:pt x="906" y="23"/>
                  </a:cubicBezTo>
                  <a:cubicBezTo>
                    <a:pt x="644" y="106"/>
                    <a:pt x="334" y="71"/>
                    <a:pt x="84" y="214"/>
                  </a:cubicBezTo>
                  <a:cubicBezTo>
                    <a:pt x="48" y="249"/>
                    <a:pt x="37" y="273"/>
                    <a:pt x="1" y="309"/>
                  </a:cubicBezTo>
                  <a:cubicBezTo>
                    <a:pt x="715" y="440"/>
                    <a:pt x="1430" y="607"/>
                    <a:pt x="2168" y="607"/>
                  </a:cubicBezTo>
                  <a:cubicBezTo>
                    <a:pt x="2180" y="583"/>
                    <a:pt x="2204" y="559"/>
                    <a:pt x="2239" y="547"/>
                  </a:cubicBezTo>
                  <a:cubicBezTo>
                    <a:pt x="2313" y="512"/>
                    <a:pt x="2390" y="504"/>
                    <a:pt x="2467" y="504"/>
                  </a:cubicBezTo>
                  <a:cubicBezTo>
                    <a:pt x="2531" y="504"/>
                    <a:pt x="2595" y="510"/>
                    <a:pt x="2658" y="510"/>
                  </a:cubicBezTo>
                  <a:cubicBezTo>
                    <a:pt x="2727" y="510"/>
                    <a:pt x="2795" y="503"/>
                    <a:pt x="2858" y="476"/>
                  </a:cubicBezTo>
                  <a:cubicBezTo>
                    <a:pt x="2894" y="452"/>
                    <a:pt x="2918" y="440"/>
                    <a:pt x="2942" y="428"/>
                  </a:cubicBezTo>
                  <a:cubicBezTo>
                    <a:pt x="2918" y="392"/>
                    <a:pt x="2906" y="368"/>
                    <a:pt x="2906" y="321"/>
                  </a:cubicBezTo>
                  <a:cubicBezTo>
                    <a:pt x="2737" y="161"/>
                    <a:pt x="2542" y="127"/>
                    <a:pt x="2309" y="127"/>
                  </a:cubicBezTo>
                  <a:cubicBezTo>
                    <a:pt x="2263" y="127"/>
                    <a:pt x="2216" y="128"/>
                    <a:pt x="2168" y="130"/>
                  </a:cubicBezTo>
                  <a:cubicBezTo>
                    <a:pt x="2084" y="142"/>
                    <a:pt x="2013" y="154"/>
                    <a:pt x="1953" y="178"/>
                  </a:cubicBezTo>
                  <a:cubicBezTo>
                    <a:pt x="1799" y="190"/>
                    <a:pt x="1715" y="356"/>
                    <a:pt x="1549" y="356"/>
                  </a:cubicBezTo>
                  <a:cubicBezTo>
                    <a:pt x="1572" y="273"/>
                    <a:pt x="1703" y="237"/>
                    <a:pt x="1608" y="130"/>
                  </a:cubicBezTo>
                  <a:cubicBezTo>
                    <a:pt x="1504" y="26"/>
                    <a:pt x="1384" y="1"/>
                    <a:pt x="1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2"/>
            <p:cNvSpPr/>
            <p:nvPr/>
          </p:nvSpPr>
          <p:spPr>
            <a:xfrm>
              <a:off x="5245575" y="3143800"/>
              <a:ext cx="51225" cy="12075"/>
            </a:xfrm>
            <a:custGeom>
              <a:avLst/>
              <a:gdLst/>
              <a:ahLst/>
              <a:cxnLst/>
              <a:rect l="l" t="t" r="r" b="b"/>
              <a:pathLst>
                <a:path w="2049" h="483" extrusionOk="0">
                  <a:moveTo>
                    <a:pt x="308" y="0"/>
                  </a:moveTo>
                  <a:cubicBezTo>
                    <a:pt x="254" y="0"/>
                    <a:pt x="199" y="6"/>
                    <a:pt x="144" y="19"/>
                  </a:cubicBezTo>
                  <a:lnTo>
                    <a:pt x="1" y="162"/>
                  </a:lnTo>
                  <a:cubicBezTo>
                    <a:pt x="1" y="198"/>
                    <a:pt x="13" y="222"/>
                    <a:pt x="13" y="281"/>
                  </a:cubicBezTo>
                  <a:cubicBezTo>
                    <a:pt x="447" y="321"/>
                    <a:pt x="857" y="483"/>
                    <a:pt x="1290" y="483"/>
                  </a:cubicBezTo>
                  <a:cubicBezTo>
                    <a:pt x="1379" y="483"/>
                    <a:pt x="1469" y="476"/>
                    <a:pt x="1561" y="460"/>
                  </a:cubicBezTo>
                  <a:lnTo>
                    <a:pt x="1644" y="424"/>
                  </a:lnTo>
                  <a:cubicBezTo>
                    <a:pt x="1763" y="317"/>
                    <a:pt x="1977" y="448"/>
                    <a:pt x="2049" y="257"/>
                  </a:cubicBezTo>
                  <a:cubicBezTo>
                    <a:pt x="2037" y="138"/>
                    <a:pt x="1965" y="91"/>
                    <a:pt x="1858" y="79"/>
                  </a:cubicBezTo>
                  <a:cubicBezTo>
                    <a:pt x="1739" y="91"/>
                    <a:pt x="1584" y="67"/>
                    <a:pt x="1465" y="138"/>
                  </a:cubicBezTo>
                  <a:cubicBezTo>
                    <a:pt x="1406" y="138"/>
                    <a:pt x="1346" y="126"/>
                    <a:pt x="1287" y="126"/>
                  </a:cubicBezTo>
                  <a:cubicBezTo>
                    <a:pt x="1231" y="140"/>
                    <a:pt x="1177" y="145"/>
                    <a:pt x="1122" y="145"/>
                  </a:cubicBezTo>
                  <a:cubicBezTo>
                    <a:pt x="847" y="145"/>
                    <a:pt x="584" y="0"/>
                    <a:pt x="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2"/>
            <p:cNvSpPr/>
            <p:nvPr/>
          </p:nvSpPr>
          <p:spPr>
            <a:xfrm>
              <a:off x="5553950" y="3203875"/>
              <a:ext cx="33975" cy="17475"/>
            </a:xfrm>
            <a:custGeom>
              <a:avLst/>
              <a:gdLst/>
              <a:ahLst/>
              <a:cxnLst/>
              <a:rect l="l" t="t" r="r" b="b"/>
              <a:pathLst>
                <a:path w="1359" h="699" extrusionOk="0">
                  <a:moveTo>
                    <a:pt x="679" y="0"/>
                  </a:moveTo>
                  <a:cubicBezTo>
                    <a:pt x="612" y="0"/>
                    <a:pt x="544" y="5"/>
                    <a:pt x="477" y="9"/>
                  </a:cubicBezTo>
                  <a:lnTo>
                    <a:pt x="120" y="57"/>
                  </a:lnTo>
                  <a:cubicBezTo>
                    <a:pt x="1" y="236"/>
                    <a:pt x="108" y="355"/>
                    <a:pt x="251" y="438"/>
                  </a:cubicBezTo>
                  <a:cubicBezTo>
                    <a:pt x="310" y="486"/>
                    <a:pt x="382" y="533"/>
                    <a:pt x="441" y="581"/>
                  </a:cubicBezTo>
                  <a:cubicBezTo>
                    <a:pt x="570" y="665"/>
                    <a:pt x="696" y="699"/>
                    <a:pt x="822" y="699"/>
                  </a:cubicBezTo>
                  <a:cubicBezTo>
                    <a:pt x="964" y="699"/>
                    <a:pt x="1106" y="656"/>
                    <a:pt x="1251" y="593"/>
                  </a:cubicBezTo>
                  <a:cubicBezTo>
                    <a:pt x="1310" y="545"/>
                    <a:pt x="1334" y="486"/>
                    <a:pt x="1358" y="414"/>
                  </a:cubicBezTo>
                  <a:cubicBezTo>
                    <a:pt x="1334" y="188"/>
                    <a:pt x="1156" y="140"/>
                    <a:pt x="1013" y="57"/>
                  </a:cubicBezTo>
                  <a:cubicBezTo>
                    <a:pt x="902" y="12"/>
                    <a:pt x="791" y="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2"/>
            <p:cNvSpPr/>
            <p:nvPr/>
          </p:nvSpPr>
          <p:spPr>
            <a:xfrm>
              <a:off x="5592350" y="3207075"/>
              <a:ext cx="58675" cy="8950"/>
            </a:xfrm>
            <a:custGeom>
              <a:avLst/>
              <a:gdLst/>
              <a:ahLst/>
              <a:cxnLst/>
              <a:rect l="l" t="t" r="r" b="b"/>
              <a:pathLst>
                <a:path w="2347" h="358" extrusionOk="0">
                  <a:moveTo>
                    <a:pt x="72" y="0"/>
                  </a:moveTo>
                  <a:cubicBezTo>
                    <a:pt x="13" y="60"/>
                    <a:pt x="1" y="119"/>
                    <a:pt x="36" y="191"/>
                  </a:cubicBezTo>
                  <a:cubicBezTo>
                    <a:pt x="161" y="297"/>
                    <a:pt x="285" y="350"/>
                    <a:pt x="410" y="350"/>
                  </a:cubicBezTo>
                  <a:cubicBezTo>
                    <a:pt x="523" y="350"/>
                    <a:pt x="637" y="306"/>
                    <a:pt x="751" y="215"/>
                  </a:cubicBezTo>
                  <a:cubicBezTo>
                    <a:pt x="1227" y="250"/>
                    <a:pt x="1703" y="310"/>
                    <a:pt x="2179" y="358"/>
                  </a:cubicBezTo>
                  <a:cubicBezTo>
                    <a:pt x="2239" y="346"/>
                    <a:pt x="2287" y="346"/>
                    <a:pt x="2346" y="334"/>
                  </a:cubicBezTo>
                  <a:cubicBezTo>
                    <a:pt x="1608" y="119"/>
                    <a:pt x="846" y="36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2"/>
            <p:cNvSpPr/>
            <p:nvPr/>
          </p:nvSpPr>
          <p:spPr>
            <a:xfrm>
              <a:off x="5457225" y="3193975"/>
              <a:ext cx="39900" cy="14900"/>
            </a:xfrm>
            <a:custGeom>
              <a:avLst/>
              <a:gdLst/>
              <a:ahLst/>
              <a:cxnLst/>
              <a:rect l="l" t="t" r="r" b="b"/>
              <a:pathLst>
                <a:path w="1596" h="596" extrusionOk="0">
                  <a:moveTo>
                    <a:pt x="1262" y="0"/>
                  </a:moveTo>
                  <a:cubicBezTo>
                    <a:pt x="1238" y="24"/>
                    <a:pt x="1203" y="48"/>
                    <a:pt x="1179" y="96"/>
                  </a:cubicBezTo>
                  <a:cubicBezTo>
                    <a:pt x="1155" y="131"/>
                    <a:pt x="1131" y="167"/>
                    <a:pt x="1119" y="215"/>
                  </a:cubicBezTo>
                  <a:cubicBezTo>
                    <a:pt x="1084" y="239"/>
                    <a:pt x="1060" y="251"/>
                    <a:pt x="1012" y="274"/>
                  </a:cubicBezTo>
                  <a:cubicBezTo>
                    <a:pt x="965" y="286"/>
                    <a:pt x="917" y="286"/>
                    <a:pt x="881" y="286"/>
                  </a:cubicBezTo>
                  <a:cubicBezTo>
                    <a:pt x="798" y="274"/>
                    <a:pt x="715" y="274"/>
                    <a:pt x="643" y="274"/>
                  </a:cubicBezTo>
                  <a:cubicBezTo>
                    <a:pt x="584" y="274"/>
                    <a:pt x="524" y="274"/>
                    <a:pt x="465" y="286"/>
                  </a:cubicBezTo>
                  <a:cubicBezTo>
                    <a:pt x="345" y="310"/>
                    <a:pt x="226" y="358"/>
                    <a:pt x="119" y="417"/>
                  </a:cubicBezTo>
                  <a:cubicBezTo>
                    <a:pt x="72" y="477"/>
                    <a:pt x="48" y="524"/>
                    <a:pt x="0" y="584"/>
                  </a:cubicBezTo>
                  <a:cubicBezTo>
                    <a:pt x="524" y="596"/>
                    <a:pt x="1036" y="596"/>
                    <a:pt x="1560" y="596"/>
                  </a:cubicBezTo>
                  <a:cubicBezTo>
                    <a:pt x="1596" y="405"/>
                    <a:pt x="1429" y="191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2"/>
            <p:cNvSpPr/>
            <p:nvPr/>
          </p:nvSpPr>
          <p:spPr>
            <a:xfrm>
              <a:off x="5528650" y="3200525"/>
              <a:ext cx="14625" cy="11025"/>
            </a:xfrm>
            <a:custGeom>
              <a:avLst/>
              <a:gdLst/>
              <a:ahLst/>
              <a:cxnLst/>
              <a:rect l="l" t="t" r="r" b="b"/>
              <a:pathLst>
                <a:path w="585" h="441" extrusionOk="0">
                  <a:moveTo>
                    <a:pt x="191" y="0"/>
                  </a:moveTo>
                  <a:cubicBezTo>
                    <a:pt x="13" y="96"/>
                    <a:pt x="1" y="262"/>
                    <a:pt x="25" y="441"/>
                  </a:cubicBezTo>
                  <a:cubicBezTo>
                    <a:pt x="584" y="441"/>
                    <a:pt x="584" y="441"/>
                    <a:pt x="441" y="12"/>
                  </a:cubicBezTo>
                  <a:cubicBezTo>
                    <a:pt x="358" y="12"/>
                    <a:pt x="27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32"/>
            <p:cNvSpPr/>
            <p:nvPr/>
          </p:nvSpPr>
          <p:spPr>
            <a:xfrm>
              <a:off x="5469125" y="3193675"/>
              <a:ext cx="19975" cy="11350"/>
            </a:xfrm>
            <a:custGeom>
              <a:avLst/>
              <a:gdLst/>
              <a:ahLst/>
              <a:cxnLst/>
              <a:rect l="l" t="t" r="r" b="b"/>
              <a:pathLst>
                <a:path w="799" h="454" extrusionOk="0">
                  <a:moveTo>
                    <a:pt x="84" y="1"/>
                  </a:moveTo>
                  <a:cubicBezTo>
                    <a:pt x="36" y="48"/>
                    <a:pt x="12" y="96"/>
                    <a:pt x="0" y="155"/>
                  </a:cubicBezTo>
                  <a:cubicBezTo>
                    <a:pt x="0" y="215"/>
                    <a:pt x="12" y="274"/>
                    <a:pt x="36" y="334"/>
                  </a:cubicBezTo>
                  <a:cubicBezTo>
                    <a:pt x="72" y="346"/>
                    <a:pt x="84" y="358"/>
                    <a:pt x="120" y="370"/>
                  </a:cubicBezTo>
                  <a:cubicBezTo>
                    <a:pt x="179" y="393"/>
                    <a:pt x="239" y="393"/>
                    <a:pt x="298" y="393"/>
                  </a:cubicBezTo>
                  <a:cubicBezTo>
                    <a:pt x="381" y="393"/>
                    <a:pt x="453" y="393"/>
                    <a:pt x="536" y="453"/>
                  </a:cubicBezTo>
                  <a:lnTo>
                    <a:pt x="667" y="453"/>
                  </a:lnTo>
                  <a:cubicBezTo>
                    <a:pt x="715" y="393"/>
                    <a:pt x="762" y="346"/>
                    <a:pt x="798" y="286"/>
                  </a:cubicBezTo>
                  <a:lnTo>
                    <a:pt x="798" y="179"/>
                  </a:lnTo>
                  <a:cubicBezTo>
                    <a:pt x="739" y="72"/>
                    <a:pt x="620" y="48"/>
                    <a:pt x="501" y="12"/>
                  </a:cubicBezTo>
                  <a:cubicBezTo>
                    <a:pt x="370" y="12"/>
                    <a:pt x="227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32"/>
            <p:cNvSpPr/>
            <p:nvPr/>
          </p:nvSpPr>
          <p:spPr>
            <a:xfrm>
              <a:off x="5428650" y="3186900"/>
              <a:ext cx="25325" cy="4125"/>
            </a:xfrm>
            <a:custGeom>
              <a:avLst/>
              <a:gdLst/>
              <a:ahLst/>
              <a:cxnLst/>
              <a:rect l="l" t="t" r="r" b="b"/>
              <a:pathLst>
                <a:path w="1013" h="165" extrusionOk="0">
                  <a:moveTo>
                    <a:pt x="506" y="1"/>
                  </a:moveTo>
                  <a:cubicBezTo>
                    <a:pt x="374" y="1"/>
                    <a:pt x="242" y="13"/>
                    <a:pt x="112" y="13"/>
                  </a:cubicBezTo>
                  <a:cubicBezTo>
                    <a:pt x="74" y="13"/>
                    <a:pt x="37" y="12"/>
                    <a:pt x="0" y="10"/>
                  </a:cubicBezTo>
                  <a:lnTo>
                    <a:pt x="0" y="10"/>
                  </a:lnTo>
                  <a:cubicBezTo>
                    <a:pt x="112" y="128"/>
                    <a:pt x="249" y="141"/>
                    <a:pt x="390" y="141"/>
                  </a:cubicBezTo>
                  <a:cubicBezTo>
                    <a:pt x="429" y="141"/>
                    <a:pt x="470" y="140"/>
                    <a:pt x="510" y="140"/>
                  </a:cubicBezTo>
                  <a:cubicBezTo>
                    <a:pt x="584" y="140"/>
                    <a:pt x="657" y="144"/>
                    <a:pt x="726" y="164"/>
                  </a:cubicBezTo>
                  <a:cubicBezTo>
                    <a:pt x="810" y="153"/>
                    <a:pt x="917" y="153"/>
                    <a:pt x="1012" y="117"/>
                  </a:cubicBezTo>
                  <a:cubicBezTo>
                    <a:pt x="846" y="22"/>
                    <a:pt x="676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32"/>
            <p:cNvSpPr/>
            <p:nvPr/>
          </p:nvSpPr>
          <p:spPr>
            <a:xfrm>
              <a:off x="5453350" y="3190175"/>
              <a:ext cx="18475" cy="9000"/>
            </a:xfrm>
            <a:custGeom>
              <a:avLst/>
              <a:gdLst/>
              <a:ahLst/>
              <a:cxnLst/>
              <a:rect l="l" t="t" r="r" b="b"/>
              <a:pathLst>
                <a:path w="739" h="360" extrusionOk="0">
                  <a:moveTo>
                    <a:pt x="312" y="0"/>
                  </a:moveTo>
                  <a:cubicBezTo>
                    <a:pt x="210" y="0"/>
                    <a:pt x="105" y="10"/>
                    <a:pt x="0" y="10"/>
                  </a:cubicBezTo>
                  <a:cubicBezTo>
                    <a:pt x="96" y="188"/>
                    <a:pt x="262" y="141"/>
                    <a:pt x="405" y="176"/>
                  </a:cubicBezTo>
                  <a:cubicBezTo>
                    <a:pt x="477" y="212"/>
                    <a:pt x="512" y="307"/>
                    <a:pt x="584" y="355"/>
                  </a:cubicBezTo>
                  <a:cubicBezTo>
                    <a:pt x="597" y="358"/>
                    <a:pt x="610" y="359"/>
                    <a:pt x="622" y="359"/>
                  </a:cubicBezTo>
                  <a:cubicBezTo>
                    <a:pt x="664" y="359"/>
                    <a:pt x="696" y="342"/>
                    <a:pt x="715" y="295"/>
                  </a:cubicBezTo>
                  <a:cubicBezTo>
                    <a:pt x="715" y="236"/>
                    <a:pt x="739" y="188"/>
                    <a:pt x="739" y="129"/>
                  </a:cubicBezTo>
                  <a:cubicBezTo>
                    <a:pt x="610" y="22"/>
                    <a:pt x="464" y="0"/>
                    <a:pt x="3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32"/>
            <p:cNvSpPr/>
            <p:nvPr/>
          </p:nvSpPr>
          <p:spPr>
            <a:xfrm>
              <a:off x="5579250" y="3204475"/>
              <a:ext cx="15200" cy="8250"/>
            </a:xfrm>
            <a:custGeom>
              <a:avLst/>
              <a:gdLst/>
              <a:ahLst/>
              <a:cxnLst/>
              <a:rect l="l" t="t" r="r" b="b"/>
              <a:pathLst>
                <a:path w="608" h="330" extrusionOk="0">
                  <a:moveTo>
                    <a:pt x="276" y="1"/>
                  </a:moveTo>
                  <a:cubicBezTo>
                    <a:pt x="184" y="1"/>
                    <a:pt x="91" y="17"/>
                    <a:pt x="1" y="33"/>
                  </a:cubicBezTo>
                  <a:cubicBezTo>
                    <a:pt x="60" y="164"/>
                    <a:pt x="167" y="259"/>
                    <a:pt x="298" y="295"/>
                  </a:cubicBezTo>
                  <a:cubicBezTo>
                    <a:pt x="336" y="319"/>
                    <a:pt x="368" y="329"/>
                    <a:pt x="396" y="329"/>
                  </a:cubicBezTo>
                  <a:cubicBezTo>
                    <a:pt x="464" y="329"/>
                    <a:pt x="506" y="267"/>
                    <a:pt x="548" y="200"/>
                  </a:cubicBezTo>
                  <a:cubicBezTo>
                    <a:pt x="560" y="164"/>
                    <a:pt x="596" y="140"/>
                    <a:pt x="608" y="104"/>
                  </a:cubicBezTo>
                  <a:cubicBezTo>
                    <a:pt x="503" y="25"/>
                    <a:pt x="390" y="1"/>
                    <a:pt x="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2"/>
            <p:cNvSpPr/>
            <p:nvPr/>
          </p:nvSpPr>
          <p:spPr>
            <a:xfrm>
              <a:off x="5482225" y="3192075"/>
              <a:ext cx="7450" cy="6100"/>
            </a:xfrm>
            <a:custGeom>
              <a:avLst/>
              <a:gdLst/>
              <a:ahLst/>
              <a:cxnLst/>
              <a:rect l="l" t="t" r="r" b="b"/>
              <a:pathLst>
                <a:path w="298" h="244" extrusionOk="0">
                  <a:moveTo>
                    <a:pt x="114" y="0"/>
                  </a:moveTo>
                  <a:cubicBezTo>
                    <a:pt x="76" y="0"/>
                    <a:pt x="38" y="17"/>
                    <a:pt x="0" y="65"/>
                  </a:cubicBezTo>
                  <a:cubicBezTo>
                    <a:pt x="60" y="184"/>
                    <a:pt x="155" y="207"/>
                    <a:pt x="274" y="243"/>
                  </a:cubicBezTo>
                  <a:cubicBezTo>
                    <a:pt x="298" y="184"/>
                    <a:pt x="298" y="124"/>
                    <a:pt x="298" y="76"/>
                  </a:cubicBezTo>
                  <a:cubicBezTo>
                    <a:pt x="233" y="41"/>
                    <a:pt x="173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2"/>
            <p:cNvSpPr/>
            <p:nvPr/>
          </p:nvSpPr>
          <p:spPr>
            <a:xfrm>
              <a:off x="5301250" y="3133550"/>
              <a:ext cx="38425" cy="22550"/>
            </a:xfrm>
            <a:custGeom>
              <a:avLst/>
              <a:gdLst/>
              <a:ahLst/>
              <a:cxnLst/>
              <a:rect l="l" t="t" r="r" b="b"/>
              <a:pathLst>
                <a:path w="1537" h="902" extrusionOk="0">
                  <a:moveTo>
                    <a:pt x="179" y="1"/>
                  </a:moveTo>
                  <a:cubicBezTo>
                    <a:pt x="274" y="143"/>
                    <a:pt x="393" y="84"/>
                    <a:pt x="465" y="131"/>
                  </a:cubicBezTo>
                  <a:cubicBezTo>
                    <a:pt x="536" y="179"/>
                    <a:pt x="596" y="215"/>
                    <a:pt x="572" y="298"/>
                  </a:cubicBezTo>
                  <a:cubicBezTo>
                    <a:pt x="543" y="374"/>
                    <a:pt x="461" y="382"/>
                    <a:pt x="387" y="382"/>
                  </a:cubicBezTo>
                  <a:cubicBezTo>
                    <a:pt x="368" y="382"/>
                    <a:pt x="350" y="382"/>
                    <a:pt x="334" y="382"/>
                  </a:cubicBezTo>
                  <a:cubicBezTo>
                    <a:pt x="310" y="370"/>
                    <a:pt x="283" y="364"/>
                    <a:pt x="255" y="364"/>
                  </a:cubicBezTo>
                  <a:cubicBezTo>
                    <a:pt x="227" y="364"/>
                    <a:pt x="197" y="370"/>
                    <a:pt x="167" y="382"/>
                  </a:cubicBezTo>
                  <a:cubicBezTo>
                    <a:pt x="60" y="477"/>
                    <a:pt x="0" y="572"/>
                    <a:pt x="48" y="715"/>
                  </a:cubicBezTo>
                  <a:cubicBezTo>
                    <a:pt x="78" y="733"/>
                    <a:pt x="105" y="742"/>
                    <a:pt x="131" y="742"/>
                  </a:cubicBezTo>
                  <a:cubicBezTo>
                    <a:pt x="158" y="742"/>
                    <a:pt x="185" y="733"/>
                    <a:pt x="215" y="715"/>
                  </a:cubicBezTo>
                  <a:cubicBezTo>
                    <a:pt x="241" y="716"/>
                    <a:pt x="268" y="717"/>
                    <a:pt x="295" y="717"/>
                  </a:cubicBezTo>
                  <a:cubicBezTo>
                    <a:pt x="362" y="717"/>
                    <a:pt x="430" y="714"/>
                    <a:pt x="497" y="714"/>
                  </a:cubicBezTo>
                  <a:cubicBezTo>
                    <a:pt x="655" y="714"/>
                    <a:pt x="811" y="729"/>
                    <a:pt x="953" y="834"/>
                  </a:cubicBezTo>
                  <a:cubicBezTo>
                    <a:pt x="994" y="881"/>
                    <a:pt x="1042" y="902"/>
                    <a:pt x="1087" y="902"/>
                  </a:cubicBezTo>
                  <a:cubicBezTo>
                    <a:pt x="1121" y="902"/>
                    <a:pt x="1153" y="890"/>
                    <a:pt x="1179" y="870"/>
                  </a:cubicBezTo>
                  <a:lnTo>
                    <a:pt x="1358" y="834"/>
                  </a:lnTo>
                  <a:cubicBezTo>
                    <a:pt x="1417" y="798"/>
                    <a:pt x="1453" y="763"/>
                    <a:pt x="1512" y="727"/>
                  </a:cubicBezTo>
                  <a:cubicBezTo>
                    <a:pt x="1536" y="655"/>
                    <a:pt x="1536" y="596"/>
                    <a:pt x="1501" y="536"/>
                  </a:cubicBezTo>
                  <a:cubicBezTo>
                    <a:pt x="1465" y="489"/>
                    <a:pt x="1405" y="441"/>
                    <a:pt x="1346" y="429"/>
                  </a:cubicBezTo>
                  <a:cubicBezTo>
                    <a:pt x="1143" y="393"/>
                    <a:pt x="1000" y="310"/>
                    <a:pt x="905" y="120"/>
                  </a:cubicBezTo>
                  <a:cubicBezTo>
                    <a:pt x="905" y="72"/>
                    <a:pt x="917" y="36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2"/>
            <p:cNvSpPr/>
            <p:nvPr/>
          </p:nvSpPr>
          <p:spPr>
            <a:xfrm>
              <a:off x="5320100" y="3136525"/>
              <a:ext cx="21050" cy="10800"/>
            </a:xfrm>
            <a:custGeom>
              <a:avLst/>
              <a:gdLst/>
              <a:ahLst/>
              <a:cxnLst/>
              <a:rect l="l" t="t" r="r" b="b"/>
              <a:pathLst>
                <a:path w="842" h="432" extrusionOk="0">
                  <a:moveTo>
                    <a:pt x="175" y="1"/>
                  </a:moveTo>
                  <a:lnTo>
                    <a:pt x="175" y="1"/>
                  </a:lnTo>
                  <a:cubicBezTo>
                    <a:pt x="40" y="237"/>
                    <a:pt x="1" y="431"/>
                    <a:pt x="330" y="431"/>
                  </a:cubicBezTo>
                  <a:cubicBezTo>
                    <a:pt x="348" y="431"/>
                    <a:pt x="368" y="430"/>
                    <a:pt x="389" y="429"/>
                  </a:cubicBezTo>
                  <a:lnTo>
                    <a:pt x="747" y="429"/>
                  </a:lnTo>
                  <a:cubicBezTo>
                    <a:pt x="842" y="263"/>
                    <a:pt x="687" y="215"/>
                    <a:pt x="604" y="143"/>
                  </a:cubicBezTo>
                  <a:cubicBezTo>
                    <a:pt x="449" y="84"/>
                    <a:pt x="318" y="36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2"/>
            <p:cNvSpPr/>
            <p:nvPr/>
          </p:nvSpPr>
          <p:spPr>
            <a:xfrm>
              <a:off x="5335175" y="3140100"/>
              <a:ext cx="22350" cy="12025"/>
            </a:xfrm>
            <a:custGeom>
              <a:avLst/>
              <a:gdLst/>
              <a:ahLst/>
              <a:cxnLst/>
              <a:rect l="l" t="t" r="r" b="b"/>
              <a:pathLst>
                <a:path w="894" h="481" extrusionOk="0">
                  <a:moveTo>
                    <a:pt x="1" y="0"/>
                  </a:moveTo>
                  <a:cubicBezTo>
                    <a:pt x="48" y="96"/>
                    <a:pt x="108" y="191"/>
                    <a:pt x="144" y="286"/>
                  </a:cubicBezTo>
                  <a:cubicBezTo>
                    <a:pt x="251" y="417"/>
                    <a:pt x="417" y="429"/>
                    <a:pt x="548" y="477"/>
                  </a:cubicBezTo>
                  <a:cubicBezTo>
                    <a:pt x="562" y="479"/>
                    <a:pt x="575" y="481"/>
                    <a:pt x="588" y="481"/>
                  </a:cubicBezTo>
                  <a:cubicBezTo>
                    <a:pt x="633" y="481"/>
                    <a:pt x="675" y="463"/>
                    <a:pt x="703" y="417"/>
                  </a:cubicBezTo>
                  <a:cubicBezTo>
                    <a:pt x="894" y="179"/>
                    <a:pt x="894" y="167"/>
                    <a:pt x="715" y="155"/>
                  </a:cubicBezTo>
                  <a:cubicBezTo>
                    <a:pt x="560" y="131"/>
                    <a:pt x="405" y="155"/>
                    <a:pt x="286" y="12"/>
                  </a:cubicBezTo>
                  <a:cubicBezTo>
                    <a:pt x="191" y="12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2"/>
            <p:cNvSpPr/>
            <p:nvPr/>
          </p:nvSpPr>
          <p:spPr>
            <a:xfrm>
              <a:off x="5466750" y="3165600"/>
              <a:ext cx="11925" cy="3200"/>
            </a:xfrm>
            <a:custGeom>
              <a:avLst/>
              <a:gdLst/>
              <a:ahLst/>
              <a:cxnLst/>
              <a:rect l="l" t="t" r="r" b="b"/>
              <a:pathLst>
                <a:path w="477" h="128" extrusionOk="0">
                  <a:moveTo>
                    <a:pt x="212" y="1"/>
                  </a:moveTo>
                  <a:cubicBezTo>
                    <a:pt x="144" y="1"/>
                    <a:pt x="73" y="14"/>
                    <a:pt x="0" y="28"/>
                  </a:cubicBezTo>
                  <a:cubicBezTo>
                    <a:pt x="110" y="96"/>
                    <a:pt x="225" y="127"/>
                    <a:pt x="339" y="127"/>
                  </a:cubicBezTo>
                  <a:cubicBezTo>
                    <a:pt x="385" y="127"/>
                    <a:pt x="431" y="122"/>
                    <a:pt x="476" y="112"/>
                  </a:cubicBezTo>
                  <a:cubicBezTo>
                    <a:pt x="399" y="27"/>
                    <a:pt x="309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2"/>
            <p:cNvSpPr/>
            <p:nvPr/>
          </p:nvSpPr>
          <p:spPr>
            <a:xfrm>
              <a:off x="5428050" y="3161900"/>
              <a:ext cx="11625" cy="3050"/>
            </a:xfrm>
            <a:custGeom>
              <a:avLst/>
              <a:gdLst/>
              <a:ahLst/>
              <a:cxnLst/>
              <a:rect l="l" t="t" r="r" b="b"/>
              <a:pathLst>
                <a:path w="465" h="122" extrusionOk="0">
                  <a:moveTo>
                    <a:pt x="201" y="0"/>
                  </a:moveTo>
                  <a:cubicBezTo>
                    <a:pt x="136" y="0"/>
                    <a:pt x="68" y="12"/>
                    <a:pt x="0" y="21"/>
                  </a:cubicBezTo>
                  <a:cubicBezTo>
                    <a:pt x="93" y="106"/>
                    <a:pt x="190" y="121"/>
                    <a:pt x="293" y="121"/>
                  </a:cubicBezTo>
                  <a:cubicBezTo>
                    <a:pt x="349" y="121"/>
                    <a:pt x="406" y="117"/>
                    <a:pt x="465" y="117"/>
                  </a:cubicBezTo>
                  <a:cubicBezTo>
                    <a:pt x="387" y="25"/>
                    <a:pt x="297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2"/>
            <p:cNvSpPr/>
            <p:nvPr/>
          </p:nvSpPr>
          <p:spPr>
            <a:xfrm>
              <a:off x="5459300" y="3158250"/>
              <a:ext cx="8650" cy="3300"/>
            </a:xfrm>
            <a:custGeom>
              <a:avLst/>
              <a:gdLst/>
              <a:ahLst/>
              <a:cxnLst/>
              <a:rect l="l" t="t" r="r" b="b"/>
              <a:pathLst>
                <a:path w="346" h="132" extrusionOk="0">
                  <a:moveTo>
                    <a:pt x="346" y="1"/>
                  </a:moveTo>
                  <a:cubicBezTo>
                    <a:pt x="262" y="1"/>
                    <a:pt x="155" y="25"/>
                    <a:pt x="60" y="25"/>
                  </a:cubicBezTo>
                  <a:cubicBezTo>
                    <a:pt x="1" y="48"/>
                    <a:pt x="1" y="96"/>
                    <a:pt x="60" y="132"/>
                  </a:cubicBezTo>
                  <a:cubicBezTo>
                    <a:pt x="179" y="132"/>
                    <a:pt x="286" y="120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2"/>
            <p:cNvSpPr/>
            <p:nvPr/>
          </p:nvSpPr>
          <p:spPr>
            <a:xfrm>
              <a:off x="5453950" y="3158250"/>
              <a:ext cx="6875" cy="3300"/>
            </a:xfrm>
            <a:custGeom>
              <a:avLst/>
              <a:gdLst/>
              <a:ahLst/>
              <a:cxnLst/>
              <a:rect l="l" t="t" r="r" b="b"/>
              <a:pathLst>
                <a:path w="275" h="132" extrusionOk="0">
                  <a:moveTo>
                    <a:pt x="0" y="1"/>
                  </a:moveTo>
                  <a:cubicBezTo>
                    <a:pt x="60" y="120"/>
                    <a:pt x="155" y="132"/>
                    <a:pt x="274" y="132"/>
                  </a:cubicBezTo>
                  <a:lnTo>
                    <a:pt x="274" y="25"/>
                  </a:lnTo>
                  <a:cubicBezTo>
                    <a:pt x="191" y="1"/>
                    <a:pt x="84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2"/>
            <p:cNvSpPr/>
            <p:nvPr/>
          </p:nvSpPr>
          <p:spPr>
            <a:xfrm>
              <a:off x="5450075" y="3165400"/>
              <a:ext cx="4200" cy="1225"/>
            </a:xfrm>
            <a:custGeom>
              <a:avLst/>
              <a:gdLst/>
              <a:ahLst/>
              <a:cxnLst/>
              <a:rect l="l" t="t" r="r" b="b"/>
              <a:pathLst>
                <a:path w="168" h="49" extrusionOk="0">
                  <a:moveTo>
                    <a:pt x="0" y="0"/>
                  </a:moveTo>
                  <a:cubicBezTo>
                    <a:pt x="12" y="12"/>
                    <a:pt x="36" y="48"/>
                    <a:pt x="48" y="48"/>
                  </a:cubicBezTo>
                  <a:cubicBezTo>
                    <a:pt x="72" y="48"/>
                    <a:pt x="120" y="36"/>
                    <a:pt x="167" y="12"/>
                  </a:cubicBezTo>
                  <a:cubicBezTo>
                    <a:pt x="120" y="12"/>
                    <a:pt x="6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2"/>
            <p:cNvSpPr/>
            <p:nvPr/>
          </p:nvSpPr>
          <p:spPr>
            <a:xfrm>
              <a:off x="5442925" y="3154975"/>
              <a:ext cx="4500" cy="3000"/>
            </a:xfrm>
            <a:custGeom>
              <a:avLst/>
              <a:gdLst/>
              <a:ahLst/>
              <a:cxnLst/>
              <a:rect l="l" t="t" r="r" b="b"/>
              <a:pathLst>
                <a:path w="180" h="120" extrusionOk="0">
                  <a:moveTo>
                    <a:pt x="1" y="1"/>
                  </a:moveTo>
                  <a:lnTo>
                    <a:pt x="1" y="120"/>
                  </a:lnTo>
                  <a:cubicBezTo>
                    <a:pt x="60" y="120"/>
                    <a:pt x="108" y="108"/>
                    <a:pt x="179" y="108"/>
                  </a:cubicBezTo>
                  <a:cubicBezTo>
                    <a:pt x="120" y="72"/>
                    <a:pt x="60" y="3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32"/>
            <p:cNvSpPr/>
            <p:nvPr/>
          </p:nvSpPr>
          <p:spPr>
            <a:xfrm>
              <a:off x="5442925" y="3163625"/>
              <a:ext cx="3900" cy="1200"/>
            </a:xfrm>
            <a:custGeom>
              <a:avLst/>
              <a:gdLst/>
              <a:ahLst/>
              <a:cxnLst/>
              <a:rect l="l" t="t" r="r" b="b"/>
              <a:pathLst>
                <a:path w="156" h="48" extrusionOk="0">
                  <a:moveTo>
                    <a:pt x="108" y="0"/>
                  </a:moveTo>
                  <a:cubicBezTo>
                    <a:pt x="84" y="12"/>
                    <a:pt x="36" y="24"/>
                    <a:pt x="1" y="48"/>
                  </a:cubicBezTo>
                  <a:lnTo>
                    <a:pt x="155" y="4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32"/>
            <p:cNvSpPr/>
            <p:nvPr/>
          </p:nvSpPr>
          <p:spPr>
            <a:xfrm>
              <a:off x="5482525" y="3167150"/>
              <a:ext cx="3600" cy="1250"/>
            </a:xfrm>
            <a:custGeom>
              <a:avLst/>
              <a:gdLst/>
              <a:ahLst/>
              <a:cxnLst/>
              <a:rect l="l" t="t" r="r" b="b"/>
              <a:pathLst>
                <a:path w="144" h="50" extrusionOk="0">
                  <a:moveTo>
                    <a:pt x="108" y="0"/>
                  </a:moveTo>
                  <a:cubicBezTo>
                    <a:pt x="108" y="0"/>
                    <a:pt x="107" y="1"/>
                    <a:pt x="107" y="2"/>
                  </a:cubicBezTo>
                  <a:cubicBezTo>
                    <a:pt x="72" y="2"/>
                    <a:pt x="24" y="38"/>
                    <a:pt x="0" y="50"/>
                  </a:cubicBezTo>
                  <a:lnTo>
                    <a:pt x="143" y="50"/>
                  </a:lnTo>
                  <a:cubicBezTo>
                    <a:pt x="133" y="39"/>
                    <a:pt x="112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2"/>
            <p:cNvSpPr/>
            <p:nvPr/>
          </p:nvSpPr>
          <p:spPr>
            <a:xfrm>
              <a:off x="5478050" y="3159375"/>
              <a:ext cx="5100" cy="1575"/>
            </a:xfrm>
            <a:custGeom>
              <a:avLst/>
              <a:gdLst/>
              <a:ahLst/>
              <a:cxnLst/>
              <a:rect l="l" t="t" r="r" b="b"/>
              <a:pathLst>
                <a:path w="204" h="63" extrusionOk="0">
                  <a:moveTo>
                    <a:pt x="102" y="0"/>
                  </a:moveTo>
                  <a:cubicBezTo>
                    <a:pt x="69" y="0"/>
                    <a:pt x="36" y="21"/>
                    <a:pt x="1" y="63"/>
                  </a:cubicBezTo>
                  <a:lnTo>
                    <a:pt x="203" y="63"/>
                  </a:lnTo>
                  <a:cubicBezTo>
                    <a:pt x="167" y="21"/>
                    <a:pt x="135" y="0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2"/>
            <p:cNvSpPr/>
            <p:nvPr/>
          </p:nvSpPr>
          <p:spPr>
            <a:xfrm>
              <a:off x="5489650" y="3161225"/>
              <a:ext cx="3600" cy="2350"/>
            </a:xfrm>
            <a:custGeom>
              <a:avLst/>
              <a:gdLst/>
              <a:ahLst/>
              <a:cxnLst/>
              <a:rect l="l" t="t" r="r" b="b"/>
              <a:pathLst>
                <a:path w="144" h="94" extrusionOk="0">
                  <a:moveTo>
                    <a:pt x="144" y="1"/>
                  </a:moveTo>
                  <a:lnTo>
                    <a:pt x="144" y="1"/>
                  </a:lnTo>
                  <a:cubicBezTo>
                    <a:pt x="84" y="25"/>
                    <a:pt x="37" y="25"/>
                    <a:pt x="1" y="25"/>
                  </a:cubicBezTo>
                  <a:cubicBezTo>
                    <a:pt x="29" y="70"/>
                    <a:pt x="52" y="93"/>
                    <a:pt x="73" y="93"/>
                  </a:cubicBezTo>
                  <a:cubicBezTo>
                    <a:pt x="97" y="93"/>
                    <a:pt x="119" y="64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2"/>
            <p:cNvSpPr/>
            <p:nvPr/>
          </p:nvSpPr>
          <p:spPr>
            <a:xfrm>
              <a:off x="5887325" y="3122525"/>
              <a:ext cx="7775" cy="4950"/>
            </a:xfrm>
            <a:custGeom>
              <a:avLst/>
              <a:gdLst/>
              <a:ahLst/>
              <a:cxnLst/>
              <a:rect l="l" t="t" r="r" b="b"/>
              <a:pathLst>
                <a:path w="311" h="198" extrusionOk="0">
                  <a:moveTo>
                    <a:pt x="13" y="1"/>
                  </a:moveTo>
                  <a:cubicBezTo>
                    <a:pt x="1" y="49"/>
                    <a:pt x="1" y="96"/>
                    <a:pt x="1" y="144"/>
                  </a:cubicBezTo>
                  <a:cubicBezTo>
                    <a:pt x="70" y="161"/>
                    <a:pt x="144" y="198"/>
                    <a:pt x="202" y="198"/>
                  </a:cubicBezTo>
                  <a:cubicBezTo>
                    <a:pt x="266" y="198"/>
                    <a:pt x="310" y="155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2"/>
            <p:cNvSpPr/>
            <p:nvPr/>
          </p:nvSpPr>
          <p:spPr>
            <a:xfrm>
              <a:off x="5546225" y="3224750"/>
              <a:ext cx="43775" cy="42825"/>
            </a:xfrm>
            <a:custGeom>
              <a:avLst/>
              <a:gdLst/>
              <a:ahLst/>
              <a:cxnLst/>
              <a:rect l="l" t="t" r="r" b="b"/>
              <a:pathLst>
                <a:path w="1751" h="1713" extrusionOk="0">
                  <a:moveTo>
                    <a:pt x="187" y="0"/>
                  </a:moveTo>
                  <a:cubicBezTo>
                    <a:pt x="135" y="0"/>
                    <a:pt x="86" y="18"/>
                    <a:pt x="36" y="55"/>
                  </a:cubicBezTo>
                  <a:cubicBezTo>
                    <a:pt x="0" y="103"/>
                    <a:pt x="0" y="139"/>
                    <a:pt x="24" y="198"/>
                  </a:cubicBezTo>
                  <a:cubicBezTo>
                    <a:pt x="310" y="615"/>
                    <a:pt x="441" y="1115"/>
                    <a:pt x="750" y="1508"/>
                  </a:cubicBezTo>
                  <a:cubicBezTo>
                    <a:pt x="854" y="1629"/>
                    <a:pt x="945" y="1712"/>
                    <a:pt x="1070" y="1712"/>
                  </a:cubicBezTo>
                  <a:cubicBezTo>
                    <a:pt x="1116" y="1712"/>
                    <a:pt x="1168" y="1701"/>
                    <a:pt x="1227" y="1675"/>
                  </a:cubicBezTo>
                  <a:cubicBezTo>
                    <a:pt x="1429" y="1603"/>
                    <a:pt x="1631" y="1556"/>
                    <a:pt x="1750" y="1353"/>
                  </a:cubicBezTo>
                  <a:cubicBezTo>
                    <a:pt x="1727" y="1246"/>
                    <a:pt x="1667" y="1186"/>
                    <a:pt x="1572" y="1175"/>
                  </a:cubicBezTo>
                  <a:cubicBezTo>
                    <a:pt x="1443" y="1218"/>
                    <a:pt x="1308" y="1385"/>
                    <a:pt x="1184" y="1385"/>
                  </a:cubicBezTo>
                  <a:cubicBezTo>
                    <a:pt x="1137" y="1385"/>
                    <a:pt x="1091" y="1360"/>
                    <a:pt x="1048" y="1294"/>
                  </a:cubicBezTo>
                  <a:cubicBezTo>
                    <a:pt x="869" y="1008"/>
                    <a:pt x="560" y="758"/>
                    <a:pt x="572" y="365"/>
                  </a:cubicBezTo>
                  <a:cubicBezTo>
                    <a:pt x="548" y="222"/>
                    <a:pt x="429" y="139"/>
                    <a:pt x="334" y="43"/>
                  </a:cubicBezTo>
                  <a:cubicBezTo>
                    <a:pt x="282" y="15"/>
                    <a:pt x="234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2"/>
            <p:cNvSpPr/>
            <p:nvPr/>
          </p:nvSpPr>
          <p:spPr>
            <a:xfrm>
              <a:off x="5610225" y="3254700"/>
              <a:ext cx="62800" cy="11450"/>
            </a:xfrm>
            <a:custGeom>
              <a:avLst/>
              <a:gdLst/>
              <a:ahLst/>
              <a:cxnLst/>
              <a:rect l="l" t="t" r="r" b="b"/>
              <a:pathLst>
                <a:path w="2512" h="458" extrusionOk="0">
                  <a:moveTo>
                    <a:pt x="60" y="0"/>
                  </a:moveTo>
                  <a:cubicBezTo>
                    <a:pt x="0" y="60"/>
                    <a:pt x="0" y="108"/>
                    <a:pt x="60" y="167"/>
                  </a:cubicBezTo>
                  <a:cubicBezTo>
                    <a:pt x="694" y="417"/>
                    <a:pt x="1352" y="457"/>
                    <a:pt x="2021" y="457"/>
                  </a:cubicBezTo>
                  <a:cubicBezTo>
                    <a:pt x="2180" y="457"/>
                    <a:pt x="2340" y="455"/>
                    <a:pt x="2500" y="453"/>
                  </a:cubicBezTo>
                  <a:cubicBezTo>
                    <a:pt x="2512" y="255"/>
                    <a:pt x="2433" y="222"/>
                    <a:pt x="2335" y="222"/>
                  </a:cubicBezTo>
                  <a:cubicBezTo>
                    <a:pt x="2286" y="222"/>
                    <a:pt x="2232" y="230"/>
                    <a:pt x="2183" y="230"/>
                  </a:cubicBezTo>
                  <a:cubicBezTo>
                    <a:pt x="2129" y="230"/>
                    <a:pt x="2080" y="220"/>
                    <a:pt x="2048" y="179"/>
                  </a:cubicBezTo>
                  <a:cubicBezTo>
                    <a:pt x="1381" y="119"/>
                    <a:pt x="726" y="6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2"/>
            <p:cNvSpPr/>
            <p:nvPr/>
          </p:nvSpPr>
          <p:spPr>
            <a:xfrm>
              <a:off x="5453050" y="3255050"/>
              <a:ext cx="27100" cy="63125"/>
            </a:xfrm>
            <a:custGeom>
              <a:avLst/>
              <a:gdLst/>
              <a:ahLst/>
              <a:cxnLst/>
              <a:rect l="l" t="t" r="r" b="b"/>
              <a:pathLst>
                <a:path w="1084" h="2525" extrusionOk="0">
                  <a:moveTo>
                    <a:pt x="972" y="0"/>
                  </a:moveTo>
                  <a:cubicBezTo>
                    <a:pt x="950" y="0"/>
                    <a:pt x="924" y="7"/>
                    <a:pt x="893" y="22"/>
                  </a:cubicBezTo>
                  <a:cubicBezTo>
                    <a:pt x="703" y="403"/>
                    <a:pt x="393" y="736"/>
                    <a:pt x="274" y="1165"/>
                  </a:cubicBezTo>
                  <a:cubicBezTo>
                    <a:pt x="239" y="1248"/>
                    <a:pt x="131" y="1272"/>
                    <a:pt x="48" y="1284"/>
                  </a:cubicBezTo>
                  <a:cubicBezTo>
                    <a:pt x="1" y="1534"/>
                    <a:pt x="286" y="1748"/>
                    <a:pt x="167" y="2010"/>
                  </a:cubicBezTo>
                  <a:cubicBezTo>
                    <a:pt x="120" y="2058"/>
                    <a:pt x="120" y="2106"/>
                    <a:pt x="167" y="2141"/>
                  </a:cubicBezTo>
                  <a:cubicBezTo>
                    <a:pt x="179" y="2201"/>
                    <a:pt x="179" y="2284"/>
                    <a:pt x="191" y="2356"/>
                  </a:cubicBezTo>
                  <a:cubicBezTo>
                    <a:pt x="191" y="2427"/>
                    <a:pt x="227" y="2475"/>
                    <a:pt x="298" y="2522"/>
                  </a:cubicBezTo>
                  <a:cubicBezTo>
                    <a:pt x="310" y="2524"/>
                    <a:pt x="322" y="2525"/>
                    <a:pt x="333" y="2525"/>
                  </a:cubicBezTo>
                  <a:cubicBezTo>
                    <a:pt x="411" y="2525"/>
                    <a:pt x="471" y="2488"/>
                    <a:pt x="512" y="2415"/>
                  </a:cubicBezTo>
                  <a:cubicBezTo>
                    <a:pt x="489" y="2320"/>
                    <a:pt x="429" y="2237"/>
                    <a:pt x="524" y="2165"/>
                  </a:cubicBezTo>
                  <a:cubicBezTo>
                    <a:pt x="524" y="2106"/>
                    <a:pt x="536" y="2058"/>
                    <a:pt x="524" y="1999"/>
                  </a:cubicBezTo>
                  <a:cubicBezTo>
                    <a:pt x="512" y="1903"/>
                    <a:pt x="477" y="1832"/>
                    <a:pt x="477" y="1760"/>
                  </a:cubicBezTo>
                  <a:cubicBezTo>
                    <a:pt x="477" y="1713"/>
                    <a:pt x="477" y="1653"/>
                    <a:pt x="489" y="1606"/>
                  </a:cubicBezTo>
                  <a:cubicBezTo>
                    <a:pt x="536" y="1522"/>
                    <a:pt x="584" y="1463"/>
                    <a:pt x="632" y="1391"/>
                  </a:cubicBezTo>
                  <a:cubicBezTo>
                    <a:pt x="893" y="1058"/>
                    <a:pt x="893" y="653"/>
                    <a:pt x="1024" y="284"/>
                  </a:cubicBezTo>
                  <a:cubicBezTo>
                    <a:pt x="1060" y="236"/>
                    <a:pt x="1084" y="177"/>
                    <a:pt x="1084" y="117"/>
                  </a:cubicBezTo>
                  <a:cubicBezTo>
                    <a:pt x="1066" y="55"/>
                    <a:pt x="103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2"/>
            <p:cNvSpPr/>
            <p:nvPr/>
          </p:nvSpPr>
          <p:spPr>
            <a:xfrm>
              <a:off x="5473875" y="3253050"/>
              <a:ext cx="40825" cy="39300"/>
            </a:xfrm>
            <a:custGeom>
              <a:avLst/>
              <a:gdLst/>
              <a:ahLst/>
              <a:cxnLst/>
              <a:rect l="l" t="t" r="r" b="b"/>
              <a:pathLst>
                <a:path w="1633" h="1572" extrusionOk="0">
                  <a:moveTo>
                    <a:pt x="1421" y="1"/>
                  </a:moveTo>
                  <a:cubicBezTo>
                    <a:pt x="1352" y="1"/>
                    <a:pt x="1281" y="31"/>
                    <a:pt x="1203" y="78"/>
                  </a:cubicBezTo>
                  <a:cubicBezTo>
                    <a:pt x="1132" y="174"/>
                    <a:pt x="989" y="138"/>
                    <a:pt x="930" y="245"/>
                  </a:cubicBezTo>
                  <a:cubicBezTo>
                    <a:pt x="715" y="316"/>
                    <a:pt x="668" y="555"/>
                    <a:pt x="489" y="674"/>
                  </a:cubicBezTo>
                  <a:lnTo>
                    <a:pt x="513" y="674"/>
                  </a:lnTo>
                  <a:cubicBezTo>
                    <a:pt x="275" y="840"/>
                    <a:pt x="49" y="1019"/>
                    <a:pt x="1" y="1328"/>
                  </a:cubicBezTo>
                  <a:cubicBezTo>
                    <a:pt x="13" y="1436"/>
                    <a:pt x="72" y="1507"/>
                    <a:pt x="168" y="1555"/>
                  </a:cubicBezTo>
                  <a:cubicBezTo>
                    <a:pt x="187" y="1566"/>
                    <a:pt x="206" y="1571"/>
                    <a:pt x="224" y="1571"/>
                  </a:cubicBezTo>
                  <a:cubicBezTo>
                    <a:pt x="264" y="1571"/>
                    <a:pt x="302" y="1547"/>
                    <a:pt x="334" y="1507"/>
                  </a:cubicBezTo>
                  <a:cubicBezTo>
                    <a:pt x="394" y="1471"/>
                    <a:pt x="430" y="1412"/>
                    <a:pt x="477" y="1352"/>
                  </a:cubicBezTo>
                  <a:cubicBezTo>
                    <a:pt x="751" y="936"/>
                    <a:pt x="1049" y="531"/>
                    <a:pt x="1537" y="352"/>
                  </a:cubicBezTo>
                  <a:cubicBezTo>
                    <a:pt x="1632" y="304"/>
                    <a:pt x="1620" y="185"/>
                    <a:pt x="1620" y="102"/>
                  </a:cubicBezTo>
                  <a:cubicBezTo>
                    <a:pt x="1555" y="31"/>
                    <a:pt x="1489" y="1"/>
                    <a:pt x="1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2"/>
            <p:cNvSpPr/>
            <p:nvPr/>
          </p:nvSpPr>
          <p:spPr>
            <a:xfrm>
              <a:off x="5661400" y="3258450"/>
              <a:ext cx="45875" cy="10800"/>
            </a:xfrm>
            <a:custGeom>
              <a:avLst/>
              <a:gdLst/>
              <a:ahLst/>
              <a:cxnLst/>
              <a:rect l="l" t="t" r="r" b="b"/>
              <a:pathLst>
                <a:path w="1835" h="432" extrusionOk="0">
                  <a:moveTo>
                    <a:pt x="202" y="0"/>
                  </a:moveTo>
                  <a:cubicBezTo>
                    <a:pt x="136" y="0"/>
                    <a:pt x="69" y="8"/>
                    <a:pt x="1" y="29"/>
                  </a:cubicBezTo>
                  <a:cubicBezTo>
                    <a:pt x="108" y="208"/>
                    <a:pt x="370" y="88"/>
                    <a:pt x="453" y="303"/>
                  </a:cubicBezTo>
                  <a:cubicBezTo>
                    <a:pt x="646" y="394"/>
                    <a:pt x="840" y="431"/>
                    <a:pt x="1036" y="431"/>
                  </a:cubicBezTo>
                  <a:cubicBezTo>
                    <a:pt x="1300" y="431"/>
                    <a:pt x="1567" y="363"/>
                    <a:pt x="1834" y="267"/>
                  </a:cubicBezTo>
                  <a:cubicBezTo>
                    <a:pt x="1676" y="175"/>
                    <a:pt x="1517" y="148"/>
                    <a:pt x="1363" y="148"/>
                  </a:cubicBezTo>
                  <a:cubicBezTo>
                    <a:pt x="1297" y="148"/>
                    <a:pt x="1232" y="153"/>
                    <a:pt x="1168" y="160"/>
                  </a:cubicBezTo>
                  <a:cubicBezTo>
                    <a:pt x="1168" y="160"/>
                    <a:pt x="1144" y="184"/>
                    <a:pt x="1120" y="196"/>
                  </a:cubicBezTo>
                  <a:cubicBezTo>
                    <a:pt x="1084" y="196"/>
                    <a:pt x="1061" y="184"/>
                    <a:pt x="1025" y="148"/>
                  </a:cubicBezTo>
                  <a:cubicBezTo>
                    <a:pt x="736" y="148"/>
                    <a:pt x="478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2"/>
            <p:cNvSpPr/>
            <p:nvPr/>
          </p:nvSpPr>
          <p:spPr>
            <a:xfrm>
              <a:off x="5807550" y="3280300"/>
              <a:ext cx="47650" cy="8475"/>
            </a:xfrm>
            <a:custGeom>
              <a:avLst/>
              <a:gdLst/>
              <a:ahLst/>
              <a:cxnLst/>
              <a:rect l="l" t="t" r="r" b="b"/>
              <a:pathLst>
                <a:path w="1906" h="339" extrusionOk="0">
                  <a:moveTo>
                    <a:pt x="48" y="0"/>
                  </a:moveTo>
                  <a:cubicBezTo>
                    <a:pt x="37" y="36"/>
                    <a:pt x="25" y="84"/>
                    <a:pt x="1" y="119"/>
                  </a:cubicBezTo>
                  <a:cubicBezTo>
                    <a:pt x="86" y="185"/>
                    <a:pt x="179" y="211"/>
                    <a:pt x="273" y="211"/>
                  </a:cubicBezTo>
                  <a:cubicBezTo>
                    <a:pt x="349" y="211"/>
                    <a:pt x="426" y="194"/>
                    <a:pt x="501" y="167"/>
                  </a:cubicBezTo>
                  <a:cubicBezTo>
                    <a:pt x="525" y="167"/>
                    <a:pt x="572" y="179"/>
                    <a:pt x="596" y="179"/>
                  </a:cubicBezTo>
                  <a:cubicBezTo>
                    <a:pt x="626" y="197"/>
                    <a:pt x="656" y="206"/>
                    <a:pt x="685" y="206"/>
                  </a:cubicBezTo>
                  <a:cubicBezTo>
                    <a:pt x="715" y="206"/>
                    <a:pt x="745" y="197"/>
                    <a:pt x="775" y="179"/>
                  </a:cubicBezTo>
                  <a:cubicBezTo>
                    <a:pt x="810" y="167"/>
                    <a:pt x="858" y="167"/>
                    <a:pt x="882" y="167"/>
                  </a:cubicBezTo>
                  <a:cubicBezTo>
                    <a:pt x="885" y="167"/>
                    <a:pt x="888" y="167"/>
                    <a:pt x="891" y="167"/>
                  </a:cubicBezTo>
                  <a:cubicBezTo>
                    <a:pt x="1009" y="167"/>
                    <a:pt x="1071" y="338"/>
                    <a:pt x="1156" y="338"/>
                  </a:cubicBezTo>
                  <a:cubicBezTo>
                    <a:pt x="1177" y="338"/>
                    <a:pt x="1201" y="327"/>
                    <a:pt x="1227" y="298"/>
                  </a:cubicBezTo>
                  <a:cubicBezTo>
                    <a:pt x="1418" y="107"/>
                    <a:pt x="1727" y="227"/>
                    <a:pt x="1906" y="24"/>
                  </a:cubicBezTo>
                  <a:cubicBezTo>
                    <a:pt x="1287" y="0"/>
                    <a:pt x="680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2"/>
            <p:cNvSpPr/>
            <p:nvPr/>
          </p:nvSpPr>
          <p:spPr>
            <a:xfrm>
              <a:off x="5457825" y="3294875"/>
              <a:ext cx="17875" cy="35450"/>
            </a:xfrm>
            <a:custGeom>
              <a:avLst/>
              <a:gdLst/>
              <a:ahLst/>
              <a:cxnLst/>
              <a:rect l="l" t="t" r="r" b="b"/>
              <a:pathLst>
                <a:path w="715" h="1418" extrusionOk="0">
                  <a:moveTo>
                    <a:pt x="572" y="1"/>
                  </a:moveTo>
                  <a:cubicBezTo>
                    <a:pt x="464" y="36"/>
                    <a:pt x="417" y="132"/>
                    <a:pt x="393" y="239"/>
                  </a:cubicBezTo>
                  <a:cubicBezTo>
                    <a:pt x="345" y="298"/>
                    <a:pt x="274" y="334"/>
                    <a:pt x="274" y="417"/>
                  </a:cubicBezTo>
                  <a:cubicBezTo>
                    <a:pt x="274" y="477"/>
                    <a:pt x="262" y="525"/>
                    <a:pt x="262" y="572"/>
                  </a:cubicBezTo>
                  <a:cubicBezTo>
                    <a:pt x="214" y="608"/>
                    <a:pt x="214" y="656"/>
                    <a:pt x="262" y="703"/>
                  </a:cubicBezTo>
                  <a:cubicBezTo>
                    <a:pt x="202" y="751"/>
                    <a:pt x="155" y="810"/>
                    <a:pt x="107" y="846"/>
                  </a:cubicBezTo>
                  <a:cubicBezTo>
                    <a:pt x="24" y="1025"/>
                    <a:pt x="0" y="1227"/>
                    <a:pt x="119" y="1418"/>
                  </a:cubicBezTo>
                  <a:cubicBezTo>
                    <a:pt x="333" y="1001"/>
                    <a:pt x="524" y="572"/>
                    <a:pt x="714" y="155"/>
                  </a:cubicBezTo>
                  <a:cubicBezTo>
                    <a:pt x="714" y="60"/>
                    <a:pt x="655" y="13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2"/>
            <p:cNvSpPr/>
            <p:nvPr/>
          </p:nvSpPr>
          <p:spPr>
            <a:xfrm>
              <a:off x="5603950" y="3219850"/>
              <a:ext cx="43500" cy="10800"/>
            </a:xfrm>
            <a:custGeom>
              <a:avLst/>
              <a:gdLst/>
              <a:ahLst/>
              <a:cxnLst/>
              <a:rect l="l" t="t" r="r" b="b"/>
              <a:pathLst>
                <a:path w="1740" h="432" extrusionOk="0">
                  <a:moveTo>
                    <a:pt x="306" y="0"/>
                  </a:moveTo>
                  <a:cubicBezTo>
                    <a:pt x="234" y="0"/>
                    <a:pt x="159" y="23"/>
                    <a:pt x="84" y="73"/>
                  </a:cubicBezTo>
                  <a:cubicBezTo>
                    <a:pt x="25" y="132"/>
                    <a:pt x="1" y="192"/>
                    <a:pt x="37" y="263"/>
                  </a:cubicBezTo>
                  <a:cubicBezTo>
                    <a:pt x="567" y="363"/>
                    <a:pt x="1086" y="431"/>
                    <a:pt x="1614" y="431"/>
                  </a:cubicBezTo>
                  <a:cubicBezTo>
                    <a:pt x="1656" y="431"/>
                    <a:pt x="1698" y="431"/>
                    <a:pt x="1739" y="430"/>
                  </a:cubicBezTo>
                  <a:cubicBezTo>
                    <a:pt x="1644" y="278"/>
                    <a:pt x="1495" y="262"/>
                    <a:pt x="1348" y="262"/>
                  </a:cubicBezTo>
                  <a:cubicBezTo>
                    <a:pt x="1312" y="262"/>
                    <a:pt x="1275" y="263"/>
                    <a:pt x="1239" y="263"/>
                  </a:cubicBezTo>
                  <a:cubicBezTo>
                    <a:pt x="1001" y="263"/>
                    <a:pt x="799" y="239"/>
                    <a:pt x="584" y="120"/>
                  </a:cubicBezTo>
                  <a:cubicBezTo>
                    <a:pt x="501" y="44"/>
                    <a:pt x="406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32"/>
            <p:cNvSpPr/>
            <p:nvPr/>
          </p:nvSpPr>
          <p:spPr>
            <a:xfrm>
              <a:off x="5475675" y="3240075"/>
              <a:ext cx="20550" cy="20125"/>
            </a:xfrm>
            <a:custGeom>
              <a:avLst/>
              <a:gdLst/>
              <a:ahLst/>
              <a:cxnLst/>
              <a:rect l="l" t="t" r="r" b="b"/>
              <a:pathLst>
                <a:path w="822" h="805" extrusionOk="0">
                  <a:moveTo>
                    <a:pt x="642" y="0"/>
                  </a:moveTo>
                  <a:cubicBezTo>
                    <a:pt x="619" y="0"/>
                    <a:pt x="594" y="9"/>
                    <a:pt x="572" y="26"/>
                  </a:cubicBezTo>
                  <a:cubicBezTo>
                    <a:pt x="524" y="26"/>
                    <a:pt x="477" y="38"/>
                    <a:pt x="441" y="38"/>
                  </a:cubicBezTo>
                  <a:cubicBezTo>
                    <a:pt x="358" y="61"/>
                    <a:pt x="322" y="121"/>
                    <a:pt x="286" y="181"/>
                  </a:cubicBezTo>
                  <a:cubicBezTo>
                    <a:pt x="191" y="323"/>
                    <a:pt x="96" y="466"/>
                    <a:pt x="0" y="621"/>
                  </a:cubicBezTo>
                  <a:lnTo>
                    <a:pt x="143" y="752"/>
                  </a:lnTo>
                  <a:cubicBezTo>
                    <a:pt x="143" y="752"/>
                    <a:pt x="155" y="764"/>
                    <a:pt x="203" y="800"/>
                  </a:cubicBezTo>
                  <a:cubicBezTo>
                    <a:pt x="209" y="803"/>
                    <a:pt x="215" y="804"/>
                    <a:pt x="223" y="804"/>
                  </a:cubicBezTo>
                  <a:cubicBezTo>
                    <a:pt x="244" y="804"/>
                    <a:pt x="268" y="791"/>
                    <a:pt x="286" y="764"/>
                  </a:cubicBezTo>
                  <a:cubicBezTo>
                    <a:pt x="334" y="716"/>
                    <a:pt x="381" y="657"/>
                    <a:pt x="417" y="621"/>
                  </a:cubicBezTo>
                  <a:cubicBezTo>
                    <a:pt x="477" y="573"/>
                    <a:pt x="524" y="514"/>
                    <a:pt x="572" y="466"/>
                  </a:cubicBezTo>
                  <a:cubicBezTo>
                    <a:pt x="584" y="419"/>
                    <a:pt x="584" y="371"/>
                    <a:pt x="596" y="335"/>
                  </a:cubicBezTo>
                  <a:cubicBezTo>
                    <a:pt x="655" y="240"/>
                    <a:pt x="822" y="204"/>
                    <a:pt x="715" y="38"/>
                  </a:cubicBezTo>
                  <a:cubicBezTo>
                    <a:pt x="696" y="12"/>
                    <a:pt x="670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32"/>
            <p:cNvSpPr/>
            <p:nvPr/>
          </p:nvSpPr>
          <p:spPr>
            <a:xfrm>
              <a:off x="5713500" y="3261850"/>
              <a:ext cx="10150" cy="7150"/>
            </a:xfrm>
            <a:custGeom>
              <a:avLst/>
              <a:gdLst/>
              <a:ahLst/>
              <a:cxnLst/>
              <a:rect l="l" t="t" r="r" b="b"/>
              <a:pathLst>
                <a:path w="406" h="286" extrusionOk="0">
                  <a:moveTo>
                    <a:pt x="215" y="12"/>
                  </a:moveTo>
                  <a:cubicBezTo>
                    <a:pt x="120" y="24"/>
                    <a:pt x="12" y="24"/>
                    <a:pt x="0" y="143"/>
                  </a:cubicBezTo>
                  <a:cubicBezTo>
                    <a:pt x="0" y="262"/>
                    <a:pt x="108" y="286"/>
                    <a:pt x="191" y="286"/>
                  </a:cubicBezTo>
                  <a:cubicBezTo>
                    <a:pt x="286" y="262"/>
                    <a:pt x="370" y="238"/>
                    <a:pt x="393" y="131"/>
                  </a:cubicBezTo>
                  <a:cubicBezTo>
                    <a:pt x="405" y="0"/>
                    <a:pt x="286" y="24"/>
                    <a:pt x="215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2"/>
            <p:cNvSpPr/>
            <p:nvPr/>
          </p:nvSpPr>
          <p:spPr>
            <a:xfrm>
              <a:off x="5521800" y="3215450"/>
              <a:ext cx="25925" cy="4050"/>
            </a:xfrm>
            <a:custGeom>
              <a:avLst/>
              <a:gdLst/>
              <a:ahLst/>
              <a:cxnLst/>
              <a:rect l="l" t="t" r="r" b="b"/>
              <a:pathLst>
                <a:path w="1037" h="162" extrusionOk="0">
                  <a:moveTo>
                    <a:pt x="507" y="0"/>
                  </a:moveTo>
                  <a:cubicBezTo>
                    <a:pt x="373" y="0"/>
                    <a:pt x="239" y="14"/>
                    <a:pt x="105" y="14"/>
                  </a:cubicBezTo>
                  <a:cubicBezTo>
                    <a:pt x="70" y="14"/>
                    <a:pt x="36" y="13"/>
                    <a:pt x="1" y="11"/>
                  </a:cubicBezTo>
                  <a:lnTo>
                    <a:pt x="1" y="11"/>
                  </a:lnTo>
                  <a:cubicBezTo>
                    <a:pt x="157" y="132"/>
                    <a:pt x="325" y="161"/>
                    <a:pt x="496" y="161"/>
                  </a:cubicBezTo>
                  <a:cubicBezTo>
                    <a:pt x="647" y="161"/>
                    <a:pt x="800" y="139"/>
                    <a:pt x="950" y="139"/>
                  </a:cubicBezTo>
                  <a:cubicBezTo>
                    <a:pt x="979" y="139"/>
                    <a:pt x="1008" y="140"/>
                    <a:pt x="1037" y="142"/>
                  </a:cubicBezTo>
                  <a:cubicBezTo>
                    <a:pt x="865" y="25"/>
                    <a:pt x="687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2"/>
            <p:cNvSpPr/>
            <p:nvPr/>
          </p:nvSpPr>
          <p:spPr>
            <a:xfrm>
              <a:off x="5579250" y="3218975"/>
              <a:ext cx="25625" cy="8025"/>
            </a:xfrm>
            <a:custGeom>
              <a:avLst/>
              <a:gdLst/>
              <a:ahLst/>
              <a:cxnLst/>
              <a:rect l="l" t="t" r="r" b="b"/>
              <a:pathLst>
                <a:path w="1025" h="321" extrusionOk="0">
                  <a:moveTo>
                    <a:pt x="441" y="1"/>
                  </a:moveTo>
                  <a:cubicBezTo>
                    <a:pt x="382" y="1"/>
                    <a:pt x="310" y="13"/>
                    <a:pt x="251" y="36"/>
                  </a:cubicBezTo>
                  <a:cubicBezTo>
                    <a:pt x="167" y="60"/>
                    <a:pt x="60" y="72"/>
                    <a:pt x="1" y="167"/>
                  </a:cubicBezTo>
                  <a:cubicBezTo>
                    <a:pt x="152" y="289"/>
                    <a:pt x="317" y="321"/>
                    <a:pt x="487" y="321"/>
                  </a:cubicBezTo>
                  <a:cubicBezTo>
                    <a:pt x="665" y="321"/>
                    <a:pt x="848" y="286"/>
                    <a:pt x="1025" y="286"/>
                  </a:cubicBezTo>
                  <a:cubicBezTo>
                    <a:pt x="1013" y="239"/>
                    <a:pt x="1001" y="215"/>
                    <a:pt x="1001" y="167"/>
                  </a:cubicBezTo>
                  <a:cubicBezTo>
                    <a:pt x="965" y="132"/>
                    <a:pt x="953" y="108"/>
                    <a:pt x="918" y="96"/>
                  </a:cubicBezTo>
                  <a:cubicBezTo>
                    <a:pt x="775" y="1"/>
                    <a:pt x="608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2"/>
            <p:cNvSpPr/>
            <p:nvPr/>
          </p:nvSpPr>
          <p:spPr>
            <a:xfrm>
              <a:off x="5563475" y="3215400"/>
              <a:ext cx="25025" cy="8175"/>
            </a:xfrm>
            <a:custGeom>
              <a:avLst/>
              <a:gdLst/>
              <a:ahLst/>
              <a:cxnLst/>
              <a:rect l="l" t="t" r="r" b="b"/>
              <a:pathLst>
                <a:path w="1001" h="327" extrusionOk="0">
                  <a:moveTo>
                    <a:pt x="894" y="1"/>
                  </a:moveTo>
                  <a:cubicBezTo>
                    <a:pt x="741" y="95"/>
                    <a:pt x="570" y="128"/>
                    <a:pt x="396" y="128"/>
                  </a:cubicBezTo>
                  <a:cubicBezTo>
                    <a:pt x="284" y="128"/>
                    <a:pt x="171" y="115"/>
                    <a:pt x="60" y="96"/>
                  </a:cubicBezTo>
                  <a:lnTo>
                    <a:pt x="48" y="144"/>
                  </a:lnTo>
                  <a:cubicBezTo>
                    <a:pt x="1" y="203"/>
                    <a:pt x="25" y="251"/>
                    <a:pt x="96" y="263"/>
                  </a:cubicBezTo>
                  <a:cubicBezTo>
                    <a:pt x="179" y="275"/>
                    <a:pt x="263" y="275"/>
                    <a:pt x="346" y="298"/>
                  </a:cubicBezTo>
                  <a:cubicBezTo>
                    <a:pt x="346" y="310"/>
                    <a:pt x="358" y="310"/>
                    <a:pt x="394" y="322"/>
                  </a:cubicBezTo>
                  <a:cubicBezTo>
                    <a:pt x="403" y="325"/>
                    <a:pt x="413" y="327"/>
                    <a:pt x="422" y="327"/>
                  </a:cubicBezTo>
                  <a:cubicBezTo>
                    <a:pt x="448" y="327"/>
                    <a:pt x="475" y="316"/>
                    <a:pt x="501" y="298"/>
                  </a:cubicBezTo>
                  <a:cubicBezTo>
                    <a:pt x="517" y="282"/>
                    <a:pt x="535" y="276"/>
                    <a:pt x="555" y="276"/>
                  </a:cubicBezTo>
                  <a:cubicBezTo>
                    <a:pt x="580" y="276"/>
                    <a:pt x="606" y="285"/>
                    <a:pt x="632" y="298"/>
                  </a:cubicBezTo>
                  <a:cubicBezTo>
                    <a:pt x="739" y="275"/>
                    <a:pt x="822" y="275"/>
                    <a:pt x="929" y="263"/>
                  </a:cubicBezTo>
                  <a:cubicBezTo>
                    <a:pt x="1001" y="167"/>
                    <a:pt x="989" y="84"/>
                    <a:pt x="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2"/>
            <p:cNvSpPr/>
            <p:nvPr/>
          </p:nvSpPr>
          <p:spPr>
            <a:xfrm>
              <a:off x="5454250" y="3314225"/>
              <a:ext cx="7150" cy="26825"/>
            </a:xfrm>
            <a:custGeom>
              <a:avLst/>
              <a:gdLst/>
              <a:ahLst/>
              <a:cxnLst/>
              <a:rect l="l" t="t" r="r" b="b"/>
              <a:pathLst>
                <a:path w="286" h="1073" extrusionOk="0">
                  <a:moveTo>
                    <a:pt x="167" y="1"/>
                  </a:moveTo>
                  <a:cubicBezTo>
                    <a:pt x="167" y="358"/>
                    <a:pt x="0" y="727"/>
                    <a:pt x="262" y="1072"/>
                  </a:cubicBezTo>
                  <a:cubicBezTo>
                    <a:pt x="262" y="929"/>
                    <a:pt x="286" y="786"/>
                    <a:pt x="286" y="644"/>
                  </a:cubicBezTo>
                  <a:cubicBezTo>
                    <a:pt x="191" y="465"/>
                    <a:pt x="250" y="274"/>
                    <a:pt x="262" y="72"/>
                  </a:cubicBezTo>
                  <a:cubicBezTo>
                    <a:pt x="226" y="48"/>
                    <a:pt x="191" y="13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2"/>
            <p:cNvSpPr/>
            <p:nvPr/>
          </p:nvSpPr>
          <p:spPr>
            <a:xfrm>
              <a:off x="5585500" y="3250325"/>
              <a:ext cx="13425" cy="8275"/>
            </a:xfrm>
            <a:custGeom>
              <a:avLst/>
              <a:gdLst/>
              <a:ahLst/>
              <a:cxnLst/>
              <a:rect l="l" t="t" r="r" b="b"/>
              <a:pathLst>
                <a:path w="537" h="331" extrusionOk="0">
                  <a:moveTo>
                    <a:pt x="269" y="1"/>
                  </a:moveTo>
                  <a:cubicBezTo>
                    <a:pt x="171" y="1"/>
                    <a:pt x="81" y="49"/>
                    <a:pt x="1" y="152"/>
                  </a:cubicBezTo>
                  <a:lnTo>
                    <a:pt x="179" y="330"/>
                  </a:lnTo>
                  <a:cubicBezTo>
                    <a:pt x="287" y="283"/>
                    <a:pt x="406" y="294"/>
                    <a:pt x="465" y="187"/>
                  </a:cubicBezTo>
                  <a:cubicBezTo>
                    <a:pt x="537" y="152"/>
                    <a:pt x="537" y="104"/>
                    <a:pt x="465" y="56"/>
                  </a:cubicBezTo>
                  <a:cubicBezTo>
                    <a:pt x="396" y="20"/>
                    <a:pt x="331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2"/>
            <p:cNvSpPr/>
            <p:nvPr/>
          </p:nvSpPr>
          <p:spPr>
            <a:xfrm>
              <a:off x="5597125" y="3251975"/>
              <a:ext cx="14900" cy="7225"/>
            </a:xfrm>
            <a:custGeom>
              <a:avLst/>
              <a:gdLst/>
              <a:ahLst/>
              <a:cxnLst/>
              <a:rect l="l" t="t" r="r" b="b"/>
              <a:pathLst>
                <a:path w="596" h="289" extrusionOk="0">
                  <a:moveTo>
                    <a:pt x="77" y="0"/>
                  </a:moveTo>
                  <a:cubicBezTo>
                    <a:pt x="55" y="0"/>
                    <a:pt x="34" y="1"/>
                    <a:pt x="12" y="2"/>
                  </a:cubicBezTo>
                  <a:cubicBezTo>
                    <a:pt x="0" y="50"/>
                    <a:pt x="12" y="97"/>
                    <a:pt x="12" y="145"/>
                  </a:cubicBezTo>
                  <a:cubicBezTo>
                    <a:pt x="146" y="279"/>
                    <a:pt x="316" y="288"/>
                    <a:pt x="506" y="288"/>
                  </a:cubicBezTo>
                  <a:cubicBezTo>
                    <a:pt x="536" y="288"/>
                    <a:pt x="565" y="288"/>
                    <a:pt x="595" y="288"/>
                  </a:cubicBezTo>
                  <a:lnTo>
                    <a:pt x="595" y="121"/>
                  </a:lnTo>
                  <a:cubicBezTo>
                    <a:pt x="424" y="46"/>
                    <a:pt x="263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2"/>
            <p:cNvSpPr/>
            <p:nvPr/>
          </p:nvSpPr>
          <p:spPr>
            <a:xfrm>
              <a:off x="5449475" y="3262150"/>
              <a:ext cx="6575" cy="18175"/>
            </a:xfrm>
            <a:custGeom>
              <a:avLst/>
              <a:gdLst/>
              <a:ahLst/>
              <a:cxnLst/>
              <a:rect l="l" t="t" r="r" b="b"/>
              <a:pathLst>
                <a:path w="263" h="727" extrusionOk="0">
                  <a:moveTo>
                    <a:pt x="36" y="0"/>
                  </a:moveTo>
                  <a:lnTo>
                    <a:pt x="36" y="0"/>
                  </a:lnTo>
                  <a:cubicBezTo>
                    <a:pt x="60" y="250"/>
                    <a:pt x="1" y="512"/>
                    <a:pt x="155" y="726"/>
                  </a:cubicBezTo>
                  <a:cubicBezTo>
                    <a:pt x="179" y="476"/>
                    <a:pt x="263" y="214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2"/>
            <p:cNvSpPr/>
            <p:nvPr/>
          </p:nvSpPr>
          <p:spPr>
            <a:xfrm>
              <a:off x="5475075" y="3225175"/>
              <a:ext cx="8075" cy="9700"/>
            </a:xfrm>
            <a:custGeom>
              <a:avLst/>
              <a:gdLst/>
              <a:ahLst/>
              <a:cxnLst/>
              <a:rect l="l" t="t" r="r" b="b"/>
              <a:pathLst>
                <a:path w="323" h="388" extrusionOk="0">
                  <a:moveTo>
                    <a:pt x="215" y="0"/>
                  </a:moveTo>
                  <a:cubicBezTo>
                    <a:pt x="184" y="0"/>
                    <a:pt x="128" y="30"/>
                    <a:pt x="108" y="50"/>
                  </a:cubicBezTo>
                  <a:cubicBezTo>
                    <a:pt x="1" y="157"/>
                    <a:pt x="24" y="265"/>
                    <a:pt x="143" y="336"/>
                  </a:cubicBezTo>
                  <a:cubicBezTo>
                    <a:pt x="143" y="348"/>
                    <a:pt x="167" y="360"/>
                    <a:pt x="191" y="384"/>
                  </a:cubicBezTo>
                  <a:cubicBezTo>
                    <a:pt x="202" y="386"/>
                    <a:pt x="212" y="388"/>
                    <a:pt x="221" y="388"/>
                  </a:cubicBezTo>
                  <a:cubicBezTo>
                    <a:pt x="251" y="388"/>
                    <a:pt x="271" y="372"/>
                    <a:pt x="298" y="336"/>
                  </a:cubicBezTo>
                  <a:cubicBezTo>
                    <a:pt x="286" y="217"/>
                    <a:pt x="322" y="98"/>
                    <a:pt x="227" y="3"/>
                  </a:cubicBezTo>
                  <a:cubicBezTo>
                    <a:pt x="224" y="1"/>
                    <a:pt x="219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2"/>
            <p:cNvSpPr/>
            <p:nvPr/>
          </p:nvSpPr>
          <p:spPr>
            <a:xfrm>
              <a:off x="5472100" y="3287450"/>
              <a:ext cx="8650" cy="11325"/>
            </a:xfrm>
            <a:custGeom>
              <a:avLst/>
              <a:gdLst/>
              <a:ahLst/>
              <a:cxnLst/>
              <a:rect l="l" t="t" r="r" b="b"/>
              <a:pathLst>
                <a:path w="346" h="453" extrusionOk="0">
                  <a:moveTo>
                    <a:pt x="143" y="0"/>
                  </a:moveTo>
                  <a:cubicBezTo>
                    <a:pt x="120" y="36"/>
                    <a:pt x="108" y="60"/>
                    <a:pt x="108" y="107"/>
                  </a:cubicBezTo>
                  <a:cubicBezTo>
                    <a:pt x="84" y="179"/>
                    <a:pt x="24" y="226"/>
                    <a:pt x="1" y="286"/>
                  </a:cubicBezTo>
                  <a:lnTo>
                    <a:pt x="1" y="298"/>
                  </a:lnTo>
                  <a:lnTo>
                    <a:pt x="143" y="452"/>
                  </a:lnTo>
                  <a:cubicBezTo>
                    <a:pt x="191" y="429"/>
                    <a:pt x="227" y="429"/>
                    <a:pt x="251" y="405"/>
                  </a:cubicBezTo>
                  <a:cubicBezTo>
                    <a:pt x="346" y="333"/>
                    <a:pt x="346" y="238"/>
                    <a:pt x="286" y="143"/>
                  </a:cubicBezTo>
                  <a:cubicBezTo>
                    <a:pt x="239" y="107"/>
                    <a:pt x="191" y="48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2"/>
            <p:cNvSpPr/>
            <p:nvPr/>
          </p:nvSpPr>
          <p:spPr>
            <a:xfrm>
              <a:off x="5554250" y="3219275"/>
              <a:ext cx="11625" cy="3600"/>
            </a:xfrm>
            <a:custGeom>
              <a:avLst/>
              <a:gdLst/>
              <a:ahLst/>
              <a:cxnLst/>
              <a:rect l="l" t="t" r="r" b="b"/>
              <a:pathLst>
                <a:path w="465" h="144" extrusionOk="0">
                  <a:moveTo>
                    <a:pt x="1" y="1"/>
                  </a:moveTo>
                  <a:lnTo>
                    <a:pt x="1" y="143"/>
                  </a:lnTo>
                  <a:cubicBezTo>
                    <a:pt x="155" y="143"/>
                    <a:pt x="310" y="120"/>
                    <a:pt x="465" y="120"/>
                  </a:cubicBezTo>
                  <a:cubicBezTo>
                    <a:pt x="453" y="84"/>
                    <a:pt x="429" y="48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2"/>
            <p:cNvSpPr/>
            <p:nvPr/>
          </p:nvSpPr>
          <p:spPr>
            <a:xfrm>
              <a:off x="5554250" y="3225825"/>
              <a:ext cx="7175" cy="8050"/>
            </a:xfrm>
            <a:custGeom>
              <a:avLst/>
              <a:gdLst/>
              <a:ahLst/>
              <a:cxnLst/>
              <a:rect l="l" t="t" r="r" b="b"/>
              <a:pathLst>
                <a:path w="287" h="322" extrusionOk="0">
                  <a:moveTo>
                    <a:pt x="1" y="0"/>
                  </a:moveTo>
                  <a:lnTo>
                    <a:pt x="1" y="0"/>
                  </a:lnTo>
                  <a:cubicBezTo>
                    <a:pt x="48" y="143"/>
                    <a:pt x="132" y="250"/>
                    <a:pt x="251" y="322"/>
                  </a:cubicBezTo>
                  <a:cubicBezTo>
                    <a:pt x="286" y="131"/>
                    <a:pt x="215" y="2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2"/>
            <p:cNvSpPr/>
            <p:nvPr/>
          </p:nvSpPr>
          <p:spPr>
            <a:xfrm>
              <a:off x="5546800" y="3223075"/>
              <a:ext cx="7475" cy="3375"/>
            </a:xfrm>
            <a:custGeom>
              <a:avLst/>
              <a:gdLst/>
              <a:ahLst/>
              <a:cxnLst/>
              <a:rect l="l" t="t" r="r" b="b"/>
              <a:pathLst>
                <a:path w="299" h="135" extrusionOk="0">
                  <a:moveTo>
                    <a:pt x="235" y="1"/>
                  </a:moveTo>
                  <a:cubicBezTo>
                    <a:pt x="137" y="1"/>
                    <a:pt x="52" y="33"/>
                    <a:pt x="1" y="134"/>
                  </a:cubicBezTo>
                  <a:cubicBezTo>
                    <a:pt x="108" y="122"/>
                    <a:pt x="191" y="122"/>
                    <a:pt x="299" y="122"/>
                  </a:cubicBezTo>
                  <a:cubicBezTo>
                    <a:pt x="299" y="75"/>
                    <a:pt x="299" y="27"/>
                    <a:pt x="287" y="3"/>
                  </a:cubicBezTo>
                  <a:cubicBezTo>
                    <a:pt x="269" y="2"/>
                    <a:pt x="252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2"/>
            <p:cNvSpPr/>
            <p:nvPr/>
          </p:nvSpPr>
          <p:spPr>
            <a:xfrm>
              <a:off x="5460800" y="3342800"/>
              <a:ext cx="4175" cy="5375"/>
            </a:xfrm>
            <a:custGeom>
              <a:avLst/>
              <a:gdLst/>
              <a:ahLst/>
              <a:cxnLst/>
              <a:rect l="l" t="t" r="r" b="b"/>
              <a:pathLst>
                <a:path w="167" h="215" extrusionOk="0">
                  <a:moveTo>
                    <a:pt x="36" y="1"/>
                  </a:moveTo>
                  <a:cubicBezTo>
                    <a:pt x="24" y="84"/>
                    <a:pt x="24" y="143"/>
                    <a:pt x="0" y="215"/>
                  </a:cubicBezTo>
                  <a:cubicBezTo>
                    <a:pt x="36" y="215"/>
                    <a:pt x="60" y="215"/>
                    <a:pt x="95" y="203"/>
                  </a:cubicBezTo>
                  <a:cubicBezTo>
                    <a:pt x="106" y="192"/>
                    <a:pt x="119" y="186"/>
                    <a:pt x="131" y="186"/>
                  </a:cubicBezTo>
                  <a:cubicBezTo>
                    <a:pt x="139" y="186"/>
                    <a:pt x="146" y="189"/>
                    <a:pt x="153" y="194"/>
                  </a:cubicBezTo>
                  <a:lnTo>
                    <a:pt x="153" y="194"/>
                  </a:lnTo>
                  <a:cubicBezTo>
                    <a:pt x="112" y="131"/>
                    <a:pt x="79" y="76"/>
                    <a:pt x="36" y="1"/>
                  </a:cubicBezTo>
                  <a:close/>
                  <a:moveTo>
                    <a:pt x="153" y="194"/>
                  </a:moveTo>
                  <a:cubicBezTo>
                    <a:pt x="157" y="201"/>
                    <a:pt x="162" y="208"/>
                    <a:pt x="167" y="215"/>
                  </a:cubicBezTo>
                  <a:cubicBezTo>
                    <a:pt x="164" y="205"/>
                    <a:pt x="159" y="198"/>
                    <a:pt x="153" y="1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2"/>
            <p:cNvSpPr/>
            <p:nvPr/>
          </p:nvSpPr>
          <p:spPr>
            <a:xfrm>
              <a:off x="5572125" y="3222850"/>
              <a:ext cx="3875" cy="1625"/>
            </a:xfrm>
            <a:custGeom>
              <a:avLst/>
              <a:gdLst/>
              <a:ahLst/>
              <a:cxnLst/>
              <a:rect l="l" t="t" r="r" b="b"/>
              <a:pathLst>
                <a:path w="155" h="65" extrusionOk="0">
                  <a:moveTo>
                    <a:pt x="0" y="0"/>
                  </a:moveTo>
                  <a:cubicBezTo>
                    <a:pt x="12" y="24"/>
                    <a:pt x="12" y="36"/>
                    <a:pt x="48" y="60"/>
                  </a:cubicBezTo>
                  <a:cubicBezTo>
                    <a:pt x="56" y="63"/>
                    <a:pt x="64" y="64"/>
                    <a:pt x="73" y="64"/>
                  </a:cubicBezTo>
                  <a:cubicBezTo>
                    <a:pt x="104" y="64"/>
                    <a:pt x="136" y="47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2"/>
            <p:cNvSpPr/>
            <p:nvPr/>
          </p:nvSpPr>
          <p:spPr>
            <a:xfrm>
              <a:off x="5544725" y="3226125"/>
              <a:ext cx="2100" cy="3600"/>
            </a:xfrm>
            <a:custGeom>
              <a:avLst/>
              <a:gdLst/>
              <a:ahLst/>
              <a:cxnLst/>
              <a:rect l="l" t="t" r="r" b="b"/>
              <a:pathLst>
                <a:path w="84" h="144" extrusionOk="0">
                  <a:moveTo>
                    <a:pt x="84" y="0"/>
                  </a:moveTo>
                  <a:cubicBezTo>
                    <a:pt x="13" y="36"/>
                    <a:pt x="1" y="108"/>
                    <a:pt x="72" y="143"/>
                  </a:cubicBezTo>
                  <a:cubicBezTo>
                    <a:pt x="72" y="108"/>
                    <a:pt x="84" y="36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2"/>
            <p:cNvSpPr/>
            <p:nvPr/>
          </p:nvSpPr>
          <p:spPr>
            <a:xfrm>
              <a:off x="5686700" y="3261925"/>
              <a:ext cx="3300" cy="2125"/>
            </a:xfrm>
            <a:custGeom>
              <a:avLst/>
              <a:gdLst/>
              <a:ahLst/>
              <a:cxnLst/>
              <a:rect l="l" t="t" r="r" b="b"/>
              <a:pathLst>
                <a:path w="132" h="85" extrusionOk="0">
                  <a:moveTo>
                    <a:pt x="80" y="0"/>
                  </a:moveTo>
                  <a:cubicBezTo>
                    <a:pt x="57" y="0"/>
                    <a:pt x="31" y="3"/>
                    <a:pt x="1" y="9"/>
                  </a:cubicBezTo>
                  <a:cubicBezTo>
                    <a:pt x="25" y="58"/>
                    <a:pt x="50" y="85"/>
                    <a:pt x="73" y="85"/>
                  </a:cubicBezTo>
                  <a:cubicBezTo>
                    <a:pt x="94" y="85"/>
                    <a:pt x="115" y="61"/>
                    <a:pt x="132" y="9"/>
                  </a:cubicBezTo>
                  <a:cubicBezTo>
                    <a:pt x="120" y="3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2"/>
            <p:cNvSpPr/>
            <p:nvPr/>
          </p:nvSpPr>
          <p:spPr>
            <a:xfrm>
              <a:off x="5374175" y="3441300"/>
              <a:ext cx="45850" cy="51750"/>
            </a:xfrm>
            <a:custGeom>
              <a:avLst/>
              <a:gdLst/>
              <a:ahLst/>
              <a:cxnLst/>
              <a:rect l="l" t="t" r="r" b="b"/>
              <a:pathLst>
                <a:path w="1834" h="2070" extrusionOk="0">
                  <a:moveTo>
                    <a:pt x="1535" y="1"/>
                  </a:moveTo>
                  <a:cubicBezTo>
                    <a:pt x="1360" y="1"/>
                    <a:pt x="1237" y="209"/>
                    <a:pt x="1120" y="335"/>
                  </a:cubicBezTo>
                  <a:cubicBezTo>
                    <a:pt x="870" y="585"/>
                    <a:pt x="667" y="883"/>
                    <a:pt x="465" y="1156"/>
                  </a:cubicBezTo>
                  <a:cubicBezTo>
                    <a:pt x="310" y="1418"/>
                    <a:pt x="108" y="1657"/>
                    <a:pt x="0" y="1978"/>
                  </a:cubicBezTo>
                  <a:lnTo>
                    <a:pt x="48" y="2061"/>
                  </a:lnTo>
                  <a:cubicBezTo>
                    <a:pt x="73" y="2066"/>
                    <a:pt x="97" y="2069"/>
                    <a:pt x="122" y="2069"/>
                  </a:cubicBezTo>
                  <a:cubicBezTo>
                    <a:pt x="157" y="2069"/>
                    <a:pt x="192" y="2063"/>
                    <a:pt x="227" y="2049"/>
                  </a:cubicBezTo>
                  <a:cubicBezTo>
                    <a:pt x="405" y="1942"/>
                    <a:pt x="512" y="1764"/>
                    <a:pt x="703" y="1680"/>
                  </a:cubicBezTo>
                  <a:cubicBezTo>
                    <a:pt x="750" y="1657"/>
                    <a:pt x="786" y="1633"/>
                    <a:pt x="834" y="1585"/>
                  </a:cubicBezTo>
                  <a:cubicBezTo>
                    <a:pt x="929" y="1514"/>
                    <a:pt x="1012" y="1442"/>
                    <a:pt x="1108" y="1383"/>
                  </a:cubicBezTo>
                  <a:cubicBezTo>
                    <a:pt x="1191" y="1323"/>
                    <a:pt x="1298" y="1264"/>
                    <a:pt x="1346" y="1145"/>
                  </a:cubicBezTo>
                  <a:cubicBezTo>
                    <a:pt x="1072" y="1002"/>
                    <a:pt x="1108" y="883"/>
                    <a:pt x="1286" y="668"/>
                  </a:cubicBezTo>
                  <a:cubicBezTo>
                    <a:pt x="1369" y="563"/>
                    <a:pt x="1435" y="525"/>
                    <a:pt x="1495" y="525"/>
                  </a:cubicBezTo>
                  <a:cubicBezTo>
                    <a:pt x="1590" y="525"/>
                    <a:pt x="1667" y="623"/>
                    <a:pt x="1762" y="704"/>
                  </a:cubicBezTo>
                  <a:cubicBezTo>
                    <a:pt x="1834" y="514"/>
                    <a:pt x="1548" y="311"/>
                    <a:pt x="1786" y="133"/>
                  </a:cubicBezTo>
                  <a:cubicBezTo>
                    <a:pt x="1691" y="37"/>
                    <a:pt x="1609" y="1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2"/>
            <p:cNvSpPr/>
            <p:nvPr/>
          </p:nvSpPr>
          <p:spPr>
            <a:xfrm>
              <a:off x="5355125" y="3440425"/>
              <a:ext cx="36625" cy="48675"/>
            </a:xfrm>
            <a:custGeom>
              <a:avLst/>
              <a:gdLst/>
              <a:ahLst/>
              <a:cxnLst/>
              <a:rect l="l" t="t" r="r" b="b"/>
              <a:pathLst>
                <a:path w="1465" h="1947" extrusionOk="0">
                  <a:moveTo>
                    <a:pt x="1465" y="1"/>
                  </a:moveTo>
                  <a:cubicBezTo>
                    <a:pt x="1298" y="144"/>
                    <a:pt x="1191" y="239"/>
                    <a:pt x="1096" y="322"/>
                  </a:cubicBezTo>
                  <a:cubicBezTo>
                    <a:pt x="1048" y="382"/>
                    <a:pt x="1000" y="429"/>
                    <a:pt x="953" y="477"/>
                  </a:cubicBezTo>
                  <a:cubicBezTo>
                    <a:pt x="893" y="584"/>
                    <a:pt x="834" y="668"/>
                    <a:pt x="774" y="763"/>
                  </a:cubicBezTo>
                  <a:cubicBezTo>
                    <a:pt x="750" y="822"/>
                    <a:pt x="703" y="858"/>
                    <a:pt x="655" y="906"/>
                  </a:cubicBezTo>
                  <a:cubicBezTo>
                    <a:pt x="500" y="977"/>
                    <a:pt x="405" y="1191"/>
                    <a:pt x="227" y="1251"/>
                  </a:cubicBezTo>
                  <a:cubicBezTo>
                    <a:pt x="167" y="1263"/>
                    <a:pt x="119" y="1311"/>
                    <a:pt x="108" y="1370"/>
                  </a:cubicBezTo>
                  <a:cubicBezTo>
                    <a:pt x="108" y="1418"/>
                    <a:pt x="96" y="1453"/>
                    <a:pt x="60" y="1489"/>
                  </a:cubicBezTo>
                  <a:cubicBezTo>
                    <a:pt x="0" y="1572"/>
                    <a:pt x="0" y="1692"/>
                    <a:pt x="24" y="1799"/>
                  </a:cubicBezTo>
                  <a:cubicBezTo>
                    <a:pt x="50" y="1885"/>
                    <a:pt x="88" y="1946"/>
                    <a:pt x="162" y="1946"/>
                  </a:cubicBezTo>
                  <a:cubicBezTo>
                    <a:pt x="190" y="1946"/>
                    <a:pt x="223" y="1937"/>
                    <a:pt x="262" y="1918"/>
                  </a:cubicBezTo>
                  <a:cubicBezTo>
                    <a:pt x="322" y="1894"/>
                    <a:pt x="346" y="1834"/>
                    <a:pt x="346" y="1751"/>
                  </a:cubicBezTo>
                  <a:cubicBezTo>
                    <a:pt x="322" y="1692"/>
                    <a:pt x="334" y="1656"/>
                    <a:pt x="405" y="1620"/>
                  </a:cubicBezTo>
                  <a:cubicBezTo>
                    <a:pt x="643" y="1489"/>
                    <a:pt x="679" y="1156"/>
                    <a:pt x="929" y="1025"/>
                  </a:cubicBezTo>
                  <a:cubicBezTo>
                    <a:pt x="989" y="656"/>
                    <a:pt x="1417" y="477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2"/>
            <p:cNvSpPr/>
            <p:nvPr/>
          </p:nvSpPr>
          <p:spPr>
            <a:xfrm>
              <a:off x="5407200" y="3323150"/>
              <a:ext cx="18200" cy="32475"/>
            </a:xfrm>
            <a:custGeom>
              <a:avLst/>
              <a:gdLst/>
              <a:ahLst/>
              <a:cxnLst/>
              <a:rect l="l" t="t" r="r" b="b"/>
              <a:pathLst>
                <a:path w="728" h="1299" extrusionOk="0">
                  <a:moveTo>
                    <a:pt x="727" y="1"/>
                  </a:moveTo>
                  <a:lnTo>
                    <a:pt x="727" y="1"/>
                  </a:lnTo>
                  <a:cubicBezTo>
                    <a:pt x="596" y="48"/>
                    <a:pt x="513" y="132"/>
                    <a:pt x="430" y="275"/>
                  </a:cubicBezTo>
                  <a:cubicBezTo>
                    <a:pt x="413" y="313"/>
                    <a:pt x="392" y="329"/>
                    <a:pt x="368" y="329"/>
                  </a:cubicBezTo>
                  <a:cubicBezTo>
                    <a:pt x="339" y="329"/>
                    <a:pt x="307" y="307"/>
                    <a:pt x="275" y="275"/>
                  </a:cubicBezTo>
                  <a:cubicBezTo>
                    <a:pt x="120" y="394"/>
                    <a:pt x="84" y="572"/>
                    <a:pt x="1" y="715"/>
                  </a:cubicBezTo>
                  <a:cubicBezTo>
                    <a:pt x="215" y="882"/>
                    <a:pt x="108" y="1108"/>
                    <a:pt x="156" y="1299"/>
                  </a:cubicBezTo>
                  <a:cubicBezTo>
                    <a:pt x="465" y="929"/>
                    <a:pt x="644" y="477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2"/>
            <p:cNvSpPr/>
            <p:nvPr/>
          </p:nvSpPr>
          <p:spPr>
            <a:xfrm>
              <a:off x="5396200" y="3355600"/>
              <a:ext cx="14600" cy="36350"/>
            </a:xfrm>
            <a:custGeom>
              <a:avLst/>
              <a:gdLst/>
              <a:ahLst/>
              <a:cxnLst/>
              <a:rect l="l" t="t" r="r" b="b"/>
              <a:pathLst>
                <a:path w="584" h="1454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43" y="382"/>
                    <a:pt x="0" y="894"/>
                    <a:pt x="12" y="1453"/>
                  </a:cubicBezTo>
                  <a:cubicBezTo>
                    <a:pt x="239" y="977"/>
                    <a:pt x="465" y="50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2"/>
            <p:cNvSpPr/>
            <p:nvPr/>
          </p:nvSpPr>
          <p:spPr>
            <a:xfrm>
              <a:off x="5358100" y="3455625"/>
              <a:ext cx="13125" cy="19925"/>
            </a:xfrm>
            <a:custGeom>
              <a:avLst/>
              <a:gdLst/>
              <a:ahLst/>
              <a:cxnLst/>
              <a:rect l="l" t="t" r="r" b="b"/>
              <a:pathLst>
                <a:path w="525" h="797" extrusionOk="0">
                  <a:moveTo>
                    <a:pt x="358" y="0"/>
                  </a:moveTo>
                  <a:cubicBezTo>
                    <a:pt x="179" y="95"/>
                    <a:pt x="227" y="345"/>
                    <a:pt x="84" y="453"/>
                  </a:cubicBezTo>
                  <a:cubicBezTo>
                    <a:pt x="0" y="536"/>
                    <a:pt x="0" y="631"/>
                    <a:pt x="60" y="714"/>
                  </a:cubicBezTo>
                  <a:cubicBezTo>
                    <a:pt x="105" y="766"/>
                    <a:pt x="151" y="797"/>
                    <a:pt x="192" y="797"/>
                  </a:cubicBezTo>
                  <a:cubicBezTo>
                    <a:pt x="227" y="797"/>
                    <a:pt x="259" y="775"/>
                    <a:pt x="286" y="726"/>
                  </a:cubicBezTo>
                  <a:cubicBezTo>
                    <a:pt x="381" y="595"/>
                    <a:pt x="453" y="453"/>
                    <a:pt x="524" y="298"/>
                  </a:cubicBezTo>
                  <a:cubicBezTo>
                    <a:pt x="405" y="226"/>
                    <a:pt x="405" y="107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2"/>
            <p:cNvSpPr/>
            <p:nvPr/>
          </p:nvSpPr>
          <p:spPr>
            <a:xfrm>
              <a:off x="5435200" y="3282150"/>
              <a:ext cx="11325" cy="15725"/>
            </a:xfrm>
            <a:custGeom>
              <a:avLst/>
              <a:gdLst/>
              <a:ahLst/>
              <a:cxnLst/>
              <a:rect l="l" t="t" r="r" b="b"/>
              <a:pathLst>
                <a:path w="453" h="629" extrusionOk="0">
                  <a:moveTo>
                    <a:pt x="237" y="0"/>
                  </a:moveTo>
                  <a:cubicBezTo>
                    <a:pt x="207" y="0"/>
                    <a:pt x="184" y="20"/>
                    <a:pt x="167" y="45"/>
                  </a:cubicBezTo>
                  <a:cubicBezTo>
                    <a:pt x="0" y="153"/>
                    <a:pt x="12" y="319"/>
                    <a:pt x="12" y="486"/>
                  </a:cubicBezTo>
                  <a:cubicBezTo>
                    <a:pt x="38" y="478"/>
                    <a:pt x="62" y="474"/>
                    <a:pt x="83" y="474"/>
                  </a:cubicBezTo>
                  <a:cubicBezTo>
                    <a:pt x="187" y="474"/>
                    <a:pt x="239" y="560"/>
                    <a:pt x="298" y="629"/>
                  </a:cubicBezTo>
                  <a:lnTo>
                    <a:pt x="453" y="629"/>
                  </a:lnTo>
                  <a:lnTo>
                    <a:pt x="310" y="45"/>
                  </a:lnTo>
                  <a:cubicBezTo>
                    <a:pt x="310" y="33"/>
                    <a:pt x="298" y="22"/>
                    <a:pt x="274" y="10"/>
                  </a:cubicBezTo>
                  <a:cubicBezTo>
                    <a:pt x="261" y="3"/>
                    <a:pt x="248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2"/>
            <p:cNvSpPr/>
            <p:nvPr/>
          </p:nvSpPr>
          <p:spPr>
            <a:xfrm>
              <a:off x="5367625" y="3441025"/>
              <a:ext cx="6875" cy="14625"/>
            </a:xfrm>
            <a:custGeom>
              <a:avLst/>
              <a:gdLst/>
              <a:ahLst/>
              <a:cxnLst/>
              <a:rect l="l" t="t" r="r" b="b"/>
              <a:pathLst>
                <a:path w="275" h="585" extrusionOk="0">
                  <a:moveTo>
                    <a:pt x="274" y="1"/>
                  </a:moveTo>
                  <a:cubicBezTo>
                    <a:pt x="84" y="144"/>
                    <a:pt x="0" y="346"/>
                    <a:pt x="0" y="584"/>
                  </a:cubicBezTo>
                  <a:cubicBezTo>
                    <a:pt x="203" y="453"/>
                    <a:pt x="274" y="239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2"/>
            <p:cNvSpPr/>
            <p:nvPr/>
          </p:nvSpPr>
          <p:spPr>
            <a:xfrm>
              <a:off x="5381625" y="3409475"/>
              <a:ext cx="7750" cy="11350"/>
            </a:xfrm>
            <a:custGeom>
              <a:avLst/>
              <a:gdLst/>
              <a:ahLst/>
              <a:cxnLst/>
              <a:rect l="l" t="t" r="r" b="b"/>
              <a:pathLst>
                <a:path w="310" h="454" extrusionOk="0">
                  <a:moveTo>
                    <a:pt x="310" y="1"/>
                  </a:moveTo>
                  <a:lnTo>
                    <a:pt x="310" y="1"/>
                  </a:lnTo>
                  <a:cubicBezTo>
                    <a:pt x="107" y="72"/>
                    <a:pt x="0" y="227"/>
                    <a:pt x="36" y="453"/>
                  </a:cubicBezTo>
                  <a:cubicBezTo>
                    <a:pt x="179" y="334"/>
                    <a:pt x="298" y="19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2"/>
            <p:cNvSpPr/>
            <p:nvPr/>
          </p:nvSpPr>
          <p:spPr>
            <a:xfrm>
              <a:off x="5432500" y="3364550"/>
              <a:ext cx="5400" cy="4525"/>
            </a:xfrm>
            <a:custGeom>
              <a:avLst/>
              <a:gdLst/>
              <a:ahLst/>
              <a:cxnLst/>
              <a:rect l="l" t="t" r="r" b="b"/>
              <a:pathLst>
                <a:path w="216" h="181" extrusionOk="0">
                  <a:moveTo>
                    <a:pt x="84" y="0"/>
                  </a:moveTo>
                  <a:cubicBezTo>
                    <a:pt x="58" y="0"/>
                    <a:pt x="33" y="19"/>
                    <a:pt x="25" y="59"/>
                  </a:cubicBezTo>
                  <a:cubicBezTo>
                    <a:pt x="1" y="83"/>
                    <a:pt x="37" y="143"/>
                    <a:pt x="61" y="166"/>
                  </a:cubicBezTo>
                  <a:cubicBezTo>
                    <a:pt x="81" y="175"/>
                    <a:pt x="105" y="180"/>
                    <a:pt x="127" y="180"/>
                  </a:cubicBezTo>
                  <a:cubicBezTo>
                    <a:pt x="168" y="180"/>
                    <a:pt x="203" y="161"/>
                    <a:pt x="203" y="107"/>
                  </a:cubicBezTo>
                  <a:cubicBezTo>
                    <a:pt x="215" y="71"/>
                    <a:pt x="156" y="47"/>
                    <a:pt x="120" y="12"/>
                  </a:cubicBezTo>
                  <a:cubicBezTo>
                    <a:pt x="109" y="4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2"/>
            <p:cNvSpPr/>
            <p:nvPr/>
          </p:nvSpPr>
          <p:spPr>
            <a:xfrm>
              <a:off x="5371200" y="3459475"/>
              <a:ext cx="3000" cy="3600"/>
            </a:xfrm>
            <a:custGeom>
              <a:avLst/>
              <a:gdLst/>
              <a:ahLst/>
              <a:cxnLst/>
              <a:rect l="l" t="t" r="r" b="b"/>
              <a:pathLst>
                <a:path w="120" h="144" extrusionOk="0">
                  <a:moveTo>
                    <a:pt x="119" y="1"/>
                  </a:moveTo>
                  <a:lnTo>
                    <a:pt x="119" y="1"/>
                  </a:lnTo>
                  <a:cubicBezTo>
                    <a:pt x="72" y="37"/>
                    <a:pt x="48" y="84"/>
                    <a:pt x="0" y="144"/>
                  </a:cubicBezTo>
                  <a:cubicBezTo>
                    <a:pt x="72" y="120"/>
                    <a:pt x="119" y="72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2"/>
            <p:cNvSpPr/>
            <p:nvPr/>
          </p:nvSpPr>
          <p:spPr>
            <a:xfrm>
              <a:off x="5378625" y="3448475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132" y="0"/>
                  </a:moveTo>
                  <a:cubicBezTo>
                    <a:pt x="96" y="48"/>
                    <a:pt x="49" y="107"/>
                    <a:pt x="1" y="155"/>
                  </a:cubicBezTo>
                  <a:cubicBezTo>
                    <a:pt x="49" y="107"/>
                    <a:pt x="96" y="48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2"/>
            <p:cNvSpPr/>
            <p:nvPr/>
          </p:nvSpPr>
          <p:spPr>
            <a:xfrm>
              <a:off x="5539075" y="3459350"/>
              <a:ext cx="94075" cy="3425"/>
            </a:xfrm>
            <a:custGeom>
              <a:avLst/>
              <a:gdLst/>
              <a:ahLst/>
              <a:cxnLst/>
              <a:rect l="l" t="t" r="r" b="b"/>
              <a:pathLst>
                <a:path w="3763" h="137" extrusionOk="0">
                  <a:moveTo>
                    <a:pt x="3427" y="0"/>
                  </a:moveTo>
                  <a:cubicBezTo>
                    <a:pt x="3361" y="0"/>
                    <a:pt x="3293" y="6"/>
                    <a:pt x="3227" y="6"/>
                  </a:cubicBezTo>
                  <a:cubicBezTo>
                    <a:pt x="2144" y="18"/>
                    <a:pt x="1072" y="18"/>
                    <a:pt x="0" y="18"/>
                  </a:cubicBezTo>
                  <a:cubicBezTo>
                    <a:pt x="90" y="98"/>
                    <a:pt x="192" y="118"/>
                    <a:pt x="303" y="118"/>
                  </a:cubicBezTo>
                  <a:cubicBezTo>
                    <a:pt x="340" y="118"/>
                    <a:pt x="378" y="116"/>
                    <a:pt x="417" y="113"/>
                  </a:cubicBezTo>
                  <a:cubicBezTo>
                    <a:pt x="1536" y="113"/>
                    <a:pt x="2644" y="137"/>
                    <a:pt x="3763" y="137"/>
                  </a:cubicBezTo>
                  <a:cubicBezTo>
                    <a:pt x="3670" y="20"/>
                    <a:pt x="3551" y="0"/>
                    <a:pt x="3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2"/>
            <p:cNvSpPr/>
            <p:nvPr/>
          </p:nvSpPr>
          <p:spPr>
            <a:xfrm>
              <a:off x="5761425" y="3484775"/>
              <a:ext cx="77125" cy="10750"/>
            </a:xfrm>
            <a:custGeom>
              <a:avLst/>
              <a:gdLst/>
              <a:ahLst/>
              <a:cxnLst/>
              <a:rect l="l" t="t" r="r" b="b"/>
              <a:pathLst>
                <a:path w="3085" h="430" extrusionOk="0">
                  <a:moveTo>
                    <a:pt x="1048" y="1"/>
                  </a:moveTo>
                  <a:cubicBezTo>
                    <a:pt x="1001" y="37"/>
                    <a:pt x="953" y="84"/>
                    <a:pt x="893" y="120"/>
                  </a:cubicBezTo>
                  <a:cubicBezTo>
                    <a:pt x="750" y="120"/>
                    <a:pt x="596" y="96"/>
                    <a:pt x="453" y="96"/>
                  </a:cubicBezTo>
                  <a:cubicBezTo>
                    <a:pt x="400" y="76"/>
                    <a:pt x="352" y="68"/>
                    <a:pt x="302" y="68"/>
                  </a:cubicBezTo>
                  <a:cubicBezTo>
                    <a:pt x="262" y="68"/>
                    <a:pt x="222" y="74"/>
                    <a:pt x="179" y="84"/>
                  </a:cubicBezTo>
                  <a:cubicBezTo>
                    <a:pt x="119" y="96"/>
                    <a:pt x="60" y="132"/>
                    <a:pt x="0" y="144"/>
                  </a:cubicBezTo>
                  <a:cubicBezTo>
                    <a:pt x="1001" y="310"/>
                    <a:pt x="2013" y="382"/>
                    <a:pt x="3025" y="430"/>
                  </a:cubicBezTo>
                  <a:cubicBezTo>
                    <a:pt x="3072" y="382"/>
                    <a:pt x="3084" y="322"/>
                    <a:pt x="3072" y="263"/>
                  </a:cubicBezTo>
                  <a:cubicBezTo>
                    <a:pt x="2960" y="158"/>
                    <a:pt x="2825" y="143"/>
                    <a:pt x="2683" y="143"/>
                  </a:cubicBezTo>
                  <a:cubicBezTo>
                    <a:pt x="2624" y="143"/>
                    <a:pt x="2563" y="145"/>
                    <a:pt x="2502" y="145"/>
                  </a:cubicBezTo>
                  <a:cubicBezTo>
                    <a:pt x="2478" y="145"/>
                    <a:pt x="2454" y="145"/>
                    <a:pt x="2429" y="144"/>
                  </a:cubicBezTo>
                  <a:lnTo>
                    <a:pt x="2203" y="144"/>
                  </a:lnTo>
                  <a:cubicBezTo>
                    <a:pt x="2155" y="179"/>
                    <a:pt x="2105" y="197"/>
                    <a:pt x="2053" y="197"/>
                  </a:cubicBezTo>
                  <a:cubicBezTo>
                    <a:pt x="2001" y="197"/>
                    <a:pt x="1947" y="179"/>
                    <a:pt x="1893" y="144"/>
                  </a:cubicBezTo>
                  <a:cubicBezTo>
                    <a:pt x="1854" y="144"/>
                    <a:pt x="1814" y="144"/>
                    <a:pt x="1775" y="144"/>
                  </a:cubicBezTo>
                  <a:cubicBezTo>
                    <a:pt x="1520" y="144"/>
                    <a:pt x="1275" y="135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2"/>
            <p:cNvSpPr/>
            <p:nvPr/>
          </p:nvSpPr>
          <p:spPr>
            <a:xfrm>
              <a:off x="5800725" y="3472775"/>
              <a:ext cx="48525" cy="10850"/>
            </a:xfrm>
            <a:custGeom>
              <a:avLst/>
              <a:gdLst/>
              <a:ahLst/>
              <a:cxnLst/>
              <a:rect l="l" t="t" r="r" b="b"/>
              <a:pathLst>
                <a:path w="1941" h="434" extrusionOk="0">
                  <a:moveTo>
                    <a:pt x="695" y="0"/>
                  </a:moveTo>
                  <a:cubicBezTo>
                    <a:pt x="487" y="0"/>
                    <a:pt x="279" y="19"/>
                    <a:pt x="83" y="124"/>
                  </a:cubicBezTo>
                  <a:cubicBezTo>
                    <a:pt x="12" y="183"/>
                    <a:pt x="0" y="255"/>
                    <a:pt x="36" y="326"/>
                  </a:cubicBezTo>
                  <a:lnTo>
                    <a:pt x="1464" y="374"/>
                  </a:lnTo>
                  <a:cubicBezTo>
                    <a:pt x="1524" y="421"/>
                    <a:pt x="1607" y="433"/>
                    <a:pt x="1691" y="433"/>
                  </a:cubicBezTo>
                  <a:cubicBezTo>
                    <a:pt x="1810" y="421"/>
                    <a:pt x="1905" y="374"/>
                    <a:pt x="1941" y="255"/>
                  </a:cubicBezTo>
                  <a:cubicBezTo>
                    <a:pt x="1929" y="183"/>
                    <a:pt x="1881" y="124"/>
                    <a:pt x="1810" y="88"/>
                  </a:cubicBezTo>
                  <a:cubicBezTo>
                    <a:pt x="1584" y="28"/>
                    <a:pt x="1345" y="5"/>
                    <a:pt x="1131" y="5"/>
                  </a:cubicBezTo>
                  <a:cubicBezTo>
                    <a:pt x="1101" y="6"/>
                    <a:pt x="1071" y="6"/>
                    <a:pt x="1041" y="6"/>
                  </a:cubicBezTo>
                  <a:cubicBezTo>
                    <a:pt x="927" y="6"/>
                    <a:pt x="811" y="0"/>
                    <a:pt x="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2"/>
            <p:cNvSpPr/>
            <p:nvPr/>
          </p:nvSpPr>
          <p:spPr>
            <a:xfrm>
              <a:off x="5819475" y="3481225"/>
              <a:ext cx="27400" cy="15300"/>
            </a:xfrm>
            <a:custGeom>
              <a:avLst/>
              <a:gdLst/>
              <a:ahLst/>
              <a:cxnLst/>
              <a:rect l="l" t="t" r="r" b="b"/>
              <a:pathLst>
                <a:path w="1096" h="612" extrusionOk="0">
                  <a:moveTo>
                    <a:pt x="857" y="24"/>
                  </a:moveTo>
                  <a:cubicBezTo>
                    <a:pt x="810" y="24"/>
                    <a:pt x="762" y="24"/>
                    <a:pt x="714" y="36"/>
                  </a:cubicBezTo>
                  <a:cubicBezTo>
                    <a:pt x="524" y="238"/>
                    <a:pt x="179" y="0"/>
                    <a:pt x="0" y="286"/>
                  </a:cubicBezTo>
                  <a:cubicBezTo>
                    <a:pt x="73" y="342"/>
                    <a:pt x="155" y="355"/>
                    <a:pt x="240" y="355"/>
                  </a:cubicBezTo>
                  <a:cubicBezTo>
                    <a:pt x="309" y="355"/>
                    <a:pt x="380" y="347"/>
                    <a:pt x="449" y="347"/>
                  </a:cubicBezTo>
                  <a:cubicBezTo>
                    <a:pt x="545" y="347"/>
                    <a:pt x="637" y="363"/>
                    <a:pt x="714" y="441"/>
                  </a:cubicBezTo>
                  <a:cubicBezTo>
                    <a:pt x="703" y="476"/>
                    <a:pt x="703" y="536"/>
                    <a:pt x="703" y="583"/>
                  </a:cubicBezTo>
                  <a:cubicBezTo>
                    <a:pt x="729" y="603"/>
                    <a:pt x="759" y="612"/>
                    <a:pt x="790" y="612"/>
                  </a:cubicBezTo>
                  <a:cubicBezTo>
                    <a:pt x="816" y="612"/>
                    <a:pt x="842" y="606"/>
                    <a:pt x="869" y="595"/>
                  </a:cubicBezTo>
                  <a:cubicBezTo>
                    <a:pt x="953" y="572"/>
                    <a:pt x="1012" y="500"/>
                    <a:pt x="1060" y="417"/>
                  </a:cubicBezTo>
                  <a:cubicBezTo>
                    <a:pt x="1095" y="357"/>
                    <a:pt x="1095" y="298"/>
                    <a:pt x="1095" y="238"/>
                  </a:cubicBezTo>
                  <a:cubicBezTo>
                    <a:pt x="1060" y="119"/>
                    <a:pt x="976" y="60"/>
                    <a:pt x="857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2"/>
            <p:cNvSpPr/>
            <p:nvPr/>
          </p:nvSpPr>
          <p:spPr>
            <a:xfrm>
              <a:off x="5674200" y="3465975"/>
              <a:ext cx="34275" cy="4250"/>
            </a:xfrm>
            <a:custGeom>
              <a:avLst/>
              <a:gdLst/>
              <a:ahLst/>
              <a:cxnLst/>
              <a:rect l="l" t="t" r="r" b="b"/>
              <a:pathLst>
                <a:path w="1371" h="170" extrusionOk="0">
                  <a:moveTo>
                    <a:pt x="757" y="0"/>
                  </a:moveTo>
                  <a:cubicBezTo>
                    <a:pt x="533" y="0"/>
                    <a:pt x="306" y="41"/>
                    <a:pt x="85" y="41"/>
                  </a:cubicBezTo>
                  <a:cubicBezTo>
                    <a:pt x="57" y="41"/>
                    <a:pt x="29" y="40"/>
                    <a:pt x="1" y="39"/>
                  </a:cubicBezTo>
                  <a:lnTo>
                    <a:pt x="1" y="39"/>
                  </a:lnTo>
                  <a:cubicBezTo>
                    <a:pt x="276" y="150"/>
                    <a:pt x="565" y="159"/>
                    <a:pt x="854" y="159"/>
                  </a:cubicBezTo>
                  <a:cubicBezTo>
                    <a:pt x="912" y="159"/>
                    <a:pt x="970" y="159"/>
                    <a:pt x="1027" y="159"/>
                  </a:cubicBezTo>
                  <a:cubicBezTo>
                    <a:pt x="1142" y="159"/>
                    <a:pt x="1257" y="161"/>
                    <a:pt x="1370" y="169"/>
                  </a:cubicBezTo>
                  <a:cubicBezTo>
                    <a:pt x="1171" y="35"/>
                    <a:pt x="965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2"/>
            <p:cNvSpPr/>
            <p:nvPr/>
          </p:nvSpPr>
          <p:spPr>
            <a:xfrm>
              <a:off x="5749525" y="3474375"/>
              <a:ext cx="31275" cy="5075"/>
            </a:xfrm>
            <a:custGeom>
              <a:avLst/>
              <a:gdLst/>
              <a:ahLst/>
              <a:cxnLst/>
              <a:rect l="l" t="t" r="r" b="b"/>
              <a:pathLst>
                <a:path w="1251" h="203" extrusionOk="0">
                  <a:moveTo>
                    <a:pt x="0" y="0"/>
                  </a:moveTo>
                  <a:cubicBezTo>
                    <a:pt x="155" y="119"/>
                    <a:pt x="345" y="36"/>
                    <a:pt x="500" y="131"/>
                  </a:cubicBezTo>
                  <a:cubicBezTo>
                    <a:pt x="567" y="181"/>
                    <a:pt x="632" y="203"/>
                    <a:pt x="697" y="203"/>
                  </a:cubicBezTo>
                  <a:cubicBezTo>
                    <a:pt x="771" y="203"/>
                    <a:pt x="847" y="175"/>
                    <a:pt x="929" y="131"/>
                  </a:cubicBezTo>
                  <a:cubicBezTo>
                    <a:pt x="976" y="131"/>
                    <a:pt x="1036" y="119"/>
                    <a:pt x="1072" y="119"/>
                  </a:cubicBezTo>
                  <a:cubicBezTo>
                    <a:pt x="1108" y="140"/>
                    <a:pt x="1136" y="149"/>
                    <a:pt x="1159" y="149"/>
                  </a:cubicBezTo>
                  <a:cubicBezTo>
                    <a:pt x="1226" y="149"/>
                    <a:pt x="1241" y="71"/>
                    <a:pt x="1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2"/>
            <p:cNvSpPr/>
            <p:nvPr/>
          </p:nvSpPr>
          <p:spPr>
            <a:xfrm>
              <a:off x="5713500" y="3469575"/>
              <a:ext cx="30975" cy="4250"/>
            </a:xfrm>
            <a:custGeom>
              <a:avLst/>
              <a:gdLst/>
              <a:ahLst/>
              <a:cxnLst/>
              <a:rect l="l" t="t" r="r" b="b"/>
              <a:pathLst>
                <a:path w="1239" h="170" extrusionOk="0">
                  <a:moveTo>
                    <a:pt x="715" y="1"/>
                  </a:moveTo>
                  <a:cubicBezTo>
                    <a:pt x="515" y="1"/>
                    <a:pt x="311" y="42"/>
                    <a:pt x="109" y="42"/>
                  </a:cubicBezTo>
                  <a:cubicBezTo>
                    <a:pt x="73" y="42"/>
                    <a:pt x="36" y="40"/>
                    <a:pt x="0" y="37"/>
                  </a:cubicBezTo>
                  <a:lnTo>
                    <a:pt x="0" y="37"/>
                  </a:lnTo>
                  <a:cubicBezTo>
                    <a:pt x="225" y="146"/>
                    <a:pt x="461" y="170"/>
                    <a:pt x="700" y="170"/>
                  </a:cubicBezTo>
                  <a:cubicBezTo>
                    <a:pt x="879" y="170"/>
                    <a:pt x="1060" y="156"/>
                    <a:pt x="1239" y="156"/>
                  </a:cubicBezTo>
                  <a:cubicBezTo>
                    <a:pt x="1070" y="33"/>
                    <a:pt x="894" y="1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2"/>
            <p:cNvSpPr/>
            <p:nvPr/>
          </p:nvSpPr>
          <p:spPr>
            <a:xfrm>
              <a:off x="5776300" y="3471250"/>
              <a:ext cx="18775" cy="9400"/>
            </a:xfrm>
            <a:custGeom>
              <a:avLst/>
              <a:gdLst/>
              <a:ahLst/>
              <a:cxnLst/>
              <a:rect l="l" t="t" r="r" b="b"/>
              <a:pathLst>
                <a:path w="751" h="376" extrusionOk="0">
                  <a:moveTo>
                    <a:pt x="505" y="0"/>
                  </a:moveTo>
                  <a:cubicBezTo>
                    <a:pt x="427" y="0"/>
                    <a:pt x="352" y="28"/>
                    <a:pt x="286" y="101"/>
                  </a:cubicBezTo>
                  <a:cubicBezTo>
                    <a:pt x="269" y="119"/>
                    <a:pt x="245" y="130"/>
                    <a:pt x="215" y="130"/>
                  </a:cubicBezTo>
                  <a:cubicBezTo>
                    <a:pt x="204" y="130"/>
                    <a:pt x="192" y="128"/>
                    <a:pt x="179" y="125"/>
                  </a:cubicBezTo>
                  <a:cubicBezTo>
                    <a:pt x="120" y="161"/>
                    <a:pt x="60" y="197"/>
                    <a:pt x="1" y="244"/>
                  </a:cubicBezTo>
                  <a:cubicBezTo>
                    <a:pt x="60" y="363"/>
                    <a:pt x="167" y="375"/>
                    <a:pt x="275" y="375"/>
                  </a:cubicBezTo>
                  <a:cubicBezTo>
                    <a:pt x="346" y="304"/>
                    <a:pt x="465" y="316"/>
                    <a:pt x="548" y="268"/>
                  </a:cubicBezTo>
                  <a:lnTo>
                    <a:pt x="691" y="268"/>
                  </a:lnTo>
                  <a:cubicBezTo>
                    <a:pt x="703" y="256"/>
                    <a:pt x="739" y="220"/>
                    <a:pt x="751" y="197"/>
                  </a:cubicBezTo>
                  <a:cubicBezTo>
                    <a:pt x="751" y="125"/>
                    <a:pt x="715" y="78"/>
                    <a:pt x="656" y="30"/>
                  </a:cubicBezTo>
                  <a:cubicBezTo>
                    <a:pt x="605" y="11"/>
                    <a:pt x="554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2"/>
            <p:cNvSpPr/>
            <p:nvPr/>
          </p:nvSpPr>
          <p:spPr>
            <a:xfrm>
              <a:off x="5645925" y="3462900"/>
              <a:ext cx="19675" cy="4200"/>
            </a:xfrm>
            <a:custGeom>
              <a:avLst/>
              <a:gdLst/>
              <a:ahLst/>
              <a:cxnLst/>
              <a:rect l="l" t="t" r="r" b="b"/>
              <a:pathLst>
                <a:path w="787" h="168" extrusionOk="0">
                  <a:moveTo>
                    <a:pt x="403" y="1"/>
                  </a:moveTo>
                  <a:cubicBezTo>
                    <a:pt x="291" y="1"/>
                    <a:pt x="177" y="21"/>
                    <a:pt x="67" y="21"/>
                  </a:cubicBezTo>
                  <a:cubicBezTo>
                    <a:pt x="45" y="21"/>
                    <a:pt x="23" y="21"/>
                    <a:pt x="1" y="19"/>
                  </a:cubicBezTo>
                  <a:lnTo>
                    <a:pt x="1" y="19"/>
                  </a:lnTo>
                  <a:cubicBezTo>
                    <a:pt x="209" y="118"/>
                    <a:pt x="417" y="167"/>
                    <a:pt x="647" y="167"/>
                  </a:cubicBezTo>
                  <a:cubicBezTo>
                    <a:pt x="692" y="167"/>
                    <a:pt x="739" y="165"/>
                    <a:pt x="787" y="162"/>
                  </a:cubicBezTo>
                  <a:cubicBezTo>
                    <a:pt x="668" y="31"/>
                    <a:pt x="537" y="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2"/>
            <p:cNvSpPr/>
            <p:nvPr/>
          </p:nvSpPr>
          <p:spPr>
            <a:xfrm>
              <a:off x="5762325" y="3477350"/>
              <a:ext cx="10725" cy="3600"/>
            </a:xfrm>
            <a:custGeom>
              <a:avLst/>
              <a:gdLst/>
              <a:ahLst/>
              <a:cxnLst/>
              <a:rect l="l" t="t" r="r" b="b"/>
              <a:pathLst>
                <a:path w="429" h="144" extrusionOk="0">
                  <a:moveTo>
                    <a:pt x="0" y="0"/>
                  </a:moveTo>
                  <a:cubicBezTo>
                    <a:pt x="66" y="95"/>
                    <a:pt x="137" y="143"/>
                    <a:pt x="210" y="143"/>
                  </a:cubicBezTo>
                  <a:cubicBezTo>
                    <a:pt x="283" y="143"/>
                    <a:pt x="357" y="95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2"/>
            <p:cNvSpPr/>
            <p:nvPr/>
          </p:nvSpPr>
          <p:spPr>
            <a:xfrm>
              <a:off x="5808450" y="3488350"/>
              <a:ext cx="7775" cy="2375"/>
            </a:xfrm>
            <a:custGeom>
              <a:avLst/>
              <a:gdLst/>
              <a:ahLst/>
              <a:cxnLst/>
              <a:rect l="l" t="t" r="r" b="b"/>
              <a:pathLst>
                <a:path w="311" h="95" extrusionOk="0">
                  <a:moveTo>
                    <a:pt x="1" y="1"/>
                  </a:moveTo>
                  <a:cubicBezTo>
                    <a:pt x="55" y="62"/>
                    <a:pt x="107" y="95"/>
                    <a:pt x="159" y="95"/>
                  </a:cubicBezTo>
                  <a:cubicBezTo>
                    <a:pt x="208" y="95"/>
                    <a:pt x="258" y="65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2"/>
            <p:cNvSpPr/>
            <p:nvPr/>
          </p:nvSpPr>
          <p:spPr>
            <a:xfrm>
              <a:off x="5783450" y="3477850"/>
              <a:ext cx="7175" cy="2875"/>
            </a:xfrm>
            <a:custGeom>
              <a:avLst/>
              <a:gdLst/>
              <a:ahLst/>
              <a:cxnLst/>
              <a:rect l="l" t="t" r="r" b="b"/>
              <a:pathLst>
                <a:path w="287" h="115" extrusionOk="0">
                  <a:moveTo>
                    <a:pt x="224" y="0"/>
                  </a:moveTo>
                  <a:cubicBezTo>
                    <a:pt x="139" y="0"/>
                    <a:pt x="58" y="25"/>
                    <a:pt x="0" y="111"/>
                  </a:cubicBezTo>
                  <a:cubicBezTo>
                    <a:pt x="21" y="113"/>
                    <a:pt x="42" y="115"/>
                    <a:pt x="62" y="115"/>
                  </a:cubicBezTo>
                  <a:cubicBezTo>
                    <a:pt x="148" y="115"/>
                    <a:pt x="229" y="90"/>
                    <a:pt x="286" y="4"/>
                  </a:cubicBezTo>
                  <a:cubicBezTo>
                    <a:pt x="265" y="2"/>
                    <a:pt x="245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2"/>
            <p:cNvSpPr/>
            <p:nvPr/>
          </p:nvSpPr>
          <p:spPr>
            <a:xfrm>
              <a:off x="5765875" y="3484900"/>
              <a:ext cx="6875" cy="2300"/>
            </a:xfrm>
            <a:custGeom>
              <a:avLst/>
              <a:gdLst/>
              <a:ahLst/>
              <a:cxnLst/>
              <a:rect l="l" t="t" r="r" b="b"/>
              <a:pathLst>
                <a:path w="275" h="92" extrusionOk="0">
                  <a:moveTo>
                    <a:pt x="134" y="0"/>
                  </a:moveTo>
                  <a:cubicBezTo>
                    <a:pt x="91" y="0"/>
                    <a:pt x="47" y="27"/>
                    <a:pt x="1" y="79"/>
                  </a:cubicBezTo>
                  <a:cubicBezTo>
                    <a:pt x="96" y="91"/>
                    <a:pt x="180" y="91"/>
                    <a:pt x="275" y="91"/>
                  </a:cubicBezTo>
                  <a:cubicBezTo>
                    <a:pt x="226" y="30"/>
                    <a:pt x="18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2"/>
            <p:cNvSpPr/>
            <p:nvPr/>
          </p:nvSpPr>
          <p:spPr>
            <a:xfrm>
              <a:off x="5793875" y="3475925"/>
              <a:ext cx="5675" cy="4725"/>
            </a:xfrm>
            <a:custGeom>
              <a:avLst/>
              <a:gdLst/>
              <a:ahLst/>
              <a:cxnLst/>
              <a:rect l="l" t="t" r="r" b="b"/>
              <a:pathLst>
                <a:path w="227" h="189" extrusionOk="0">
                  <a:moveTo>
                    <a:pt x="107" y="0"/>
                  </a:moveTo>
                  <a:cubicBezTo>
                    <a:pt x="92" y="0"/>
                    <a:pt x="76" y="3"/>
                    <a:pt x="60" y="10"/>
                  </a:cubicBezTo>
                  <a:cubicBezTo>
                    <a:pt x="48" y="33"/>
                    <a:pt x="12" y="45"/>
                    <a:pt x="0" y="81"/>
                  </a:cubicBezTo>
                  <a:cubicBezTo>
                    <a:pt x="60" y="117"/>
                    <a:pt x="107" y="152"/>
                    <a:pt x="167" y="188"/>
                  </a:cubicBezTo>
                  <a:cubicBezTo>
                    <a:pt x="214" y="152"/>
                    <a:pt x="226" y="117"/>
                    <a:pt x="214" y="45"/>
                  </a:cubicBezTo>
                  <a:cubicBezTo>
                    <a:pt x="180" y="20"/>
                    <a:pt x="146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2"/>
            <p:cNvSpPr/>
            <p:nvPr/>
          </p:nvSpPr>
          <p:spPr>
            <a:xfrm>
              <a:off x="5798025" y="3476700"/>
              <a:ext cx="3600" cy="3950"/>
            </a:xfrm>
            <a:custGeom>
              <a:avLst/>
              <a:gdLst/>
              <a:ahLst/>
              <a:cxnLst/>
              <a:rect l="l" t="t" r="r" b="b"/>
              <a:pathLst>
                <a:path w="144" h="158" extrusionOk="0">
                  <a:moveTo>
                    <a:pt x="71" y="1"/>
                  </a:moveTo>
                  <a:cubicBezTo>
                    <a:pt x="48" y="1"/>
                    <a:pt x="23" y="10"/>
                    <a:pt x="1" y="26"/>
                  </a:cubicBezTo>
                  <a:lnTo>
                    <a:pt x="1" y="157"/>
                  </a:lnTo>
                  <a:lnTo>
                    <a:pt x="144" y="157"/>
                  </a:lnTo>
                  <a:lnTo>
                    <a:pt x="144" y="38"/>
                  </a:lnTo>
                  <a:cubicBezTo>
                    <a:pt x="125" y="13"/>
                    <a:pt x="99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2"/>
            <p:cNvSpPr/>
            <p:nvPr/>
          </p:nvSpPr>
          <p:spPr>
            <a:xfrm>
              <a:off x="5783750" y="3484775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155" y="1"/>
                  </a:moveTo>
                  <a:lnTo>
                    <a:pt x="155" y="1"/>
                  </a:lnTo>
                  <a:cubicBezTo>
                    <a:pt x="96" y="25"/>
                    <a:pt x="48" y="72"/>
                    <a:pt x="0" y="120"/>
                  </a:cubicBezTo>
                  <a:cubicBezTo>
                    <a:pt x="48" y="72"/>
                    <a:pt x="108" y="37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2"/>
            <p:cNvSpPr/>
            <p:nvPr/>
          </p:nvSpPr>
          <p:spPr>
            <a:xfrm>
              <a:off x="5467350" y="3370475"/>
              <a:ext cx="10725" cy="13725"/>
            </a:xfrm>
            <a:custGeom>
              <a:avLst/>
              <a:gdLst/>
              <a:ahLst/>
              <a:cxnLst/>
              <a:rect l="l" t="t" r="r" b="b"/>
              <a:pathLst>
                <a:path w="429" h="549" extrusionOk="0">
                  <a:moveTo>
                    <a:pt x="310" y="1"/>
                  </a:moveTo>
                  <a:lnTo>
                    <a:pt x="310" y="1"/>
                  </a:lnTo>
                  <a:cubicBezTo>
                    <a:pt x="0" y="144"/>
                    <a:pt x="24" y="322"/>
                    <a:pt x="274" y="549"/>
                  </a:cubicBezTo>
                  <a:cubicBezTo>
                    <a:pt x="250" y="370"/>
                    <a:pt x="429" y="203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2"/>
            <p:cNvSpPr/>
            <p:nvPr/>
          </p:nvSpPr>
          <p:spPr>
            <a:xfrm>
              <a:off x="5460500" y="3194575"/>
              <a:ext cx="12825" cy="9550"/>
            </a:xfrm>
            <a:custGeom>
              <a:avLst/>
              <a:gdLst/>
              <a:ahLst/>
              <a:cxnLst/>
              <a:rect l="l" t="t" r="r" b="b"/>
              <a:pathLst>
                <a:path w="513" h="382" extrusionOk="0">
                  <a:moveTo>
                    <a:pt x="131" y="0"/>
                  </a:moveTo>
                  <a:lnTo>
                    <a:pt x="131" y="0"/>
                  </a:lnTo>
                  <a:cubicBezTo>
                    <a:pt x="179" y="155"/>
                    <a:pt x="72" y="262"/>
                    <a:pt x="0" y="381"/>
                  </a:cubicBezTo>
                  <a:lnTo>
                    <a:pt x="476" y="381"/>
                  </a:lnTo>
                  <a:cubicBezTo>
                    <a:pt x="512" y="334"/>
                    <a:pt x="488" y="298"/>
                    <a:pt x="453" y="262"/>
                  </a:cubicBezTo>
                  <a:cubicBezTo>
                    <a:pt x="381" y="215"/>
                    <a:pt x="357" y="155"/>
                    <a:pt x="298" y="107"/>
                  </a:cubicBezTo>
                  <a:cubicBezTo>
                    <a:pt x="238" y="72"/>
                    <a:pt x="191" y="36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2"/>
            <p:cNvSpPr/>
            <p:nvPr/>
          </p:nvSpPr>
          <p:spPr>
            <a:xfrm>
              <a:off x="5456925" y="3375550"/>
              <a:ext cx="7450" cy="11925"/>
            </a:xfrm>
            <a:custGeom>
              <a:avLst/>
              <a:gdLst/>
              <a:ahLst/>
              <a:cxnLst/>
              <a:rect l="l" t="t" r="r" b="b"/>
              <a:pathLst>
                <a:path w="298" h="477" extrusionOk="0">
                  <a:moveTo>
                    <a:pt x="96" y="0"/>
                  </a:moveTo>
                  <a:cubicBezTo>
                    <a:pt x="72" y="0"/>
                    <a:pt x="36" y="0"/>
                    <a:pt x="12" y="48"/>
                  </a:cubicBezTo>
                  <a:cubicBezTo>
                    <a:pt x="24" y="215"/>
                    <a:pt x="0" y="381"/>
                    <a:pt x="155" y="477"/>
                  </a:cubicBezTo>
                  <a:cubicBezTo>
                    <a:pt x="250" y="477"/>
                    <a:pt x="250" y="393"/>
                    <a:pt x="298" y="322"/>
                  </a:cubicBezTo>
                  <a:cubicBezTo>
                    <a:pt x="250" y="227"/>
                    <a:pt x="191" y="119"/>
                    <a:pt x="143" y="36"/>
                  </a:cubicBezTo>
                  <a:cubicBezTo>
                    <a:pt x="143" y="36"/>
                    <a:pt x="131" y="24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2"/>
            <p:cNvSpPr/>
            <p:nvPr/>
          </p:nvSpPr>
          <p:spPr>
            <a:xfrm>
              <a:off x="5454825" y="3373175"/>
              <a:ext cx="6000" cy="3575"/>
            </a:xfrm>
            <a:custGeom>
              <a:avLst/>
              <a:gdLst/>
              <a:ahLst/>
              <a:cxnLst/>
              <a:rect l="l" t="t" r="r" b="b"/>
              <a:pathLst>
                <a:path w="240" h="143" extrusionOk="0">
                  <a:moveTo>
                    <a:pt x="1" y="0"/>
                  </a:moveTo>
                  <a:cubicBezTo>
                    <a:pt x="1" y="71"/>
                    <a:pt x="37" y="119"/>
                    <a:pt x="108" y="143"/>
                  </a:cubicBezTo>
                  <a:lnTo>
                    <a:pt x="239" y="143"/>
                  </a:lnTo>
                  <a:cubicBezTo>
                    <a:pt x="180" y="36"/>
                    <a:pt x="96" y="1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32"/>
            <p:cNvSpPr/>
            <p:nvPr/>
          </p:nvSpPr>
          <p:spPr>
            <a:xfrm>
              <a:off x="5460800" y="3383875"/>
              <a:ext cx="3875" cy="7175"/>
            </a:xfrm>
            <a:custGeom>
              <a:avLst/>
              <a:gdLst/>
              <a:ahLst/>
              <a:cxnLst/>
              <a:rect l="l" t="t" r="r" b="b"/>
              <a:pathLst>
                <a:path w="155" h="287" extrusionOk="0">
                  <a:moveTo>
                    <a:pt x="155" y="1"/>
                  </a:moveTo>
                  <a:lnTo>
                    <a:pt x="0" y="144"/>
                  </a:lnTo>
                  <a:lnTo>
                    <a:pt x="0" y="286"/>
                  </a:lnTo>
                  <a:lnTo>
                    <a:pt x="155" y="286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32"/>
            <p:cNvSpPr/>
            <p:nvPr/>
          </p:nvSpPr>
          <p:spPr>
            <a:xfrm>
              <a:off x="5460800" y="3348150"/>
              <a:ext cx="3875" cy="7475"/>
            </a:xfrm>
            <a:custGeom>
              <a:avLst/>
              <a:gdLst/>
              <a:ahLst/>
              <a:cxnLst/>
              <a:rect l="l" t="t" r="r" b="b"/>
              <a:pathLst>
                <a:path w="155" h="299" extrusionOk="0">
                  <a:moveTo>
                    <a:pt x="0" y="1"/>
                  </a:moveTo>
                  <a:cubicBezTo>
                    <a:pt x="0" y="120"/>
                    <a:pt x="36" y="239"/>
                    <a:pt x="155" y="299"/>
                  </a:cubicBezTo>
                  <a:cubicBezTo>
                    <a:pt x="143" y="191"/>
                    <a:pt x="107" y="108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32"/>
            <p:cNvSpPr/>
            <p:nvPr/>
          </p:nvSpPr>
          <p:spPr>
            <a:xfrm>
              <a:off x="5450375" y="3337450"/>
              <a:ext cx="3000" cy="3600"/>
            </a:xfrm>
            <a:custGeom>
              <a:avLst/>
              <a:gdLst/>
              <a:ahLst/>
              <a:cxnLst/>
              <a:rect l="l" t="t" r="r" b="b"/>
              <a:pathLst>
                <a:path w="120" h="144" extrusionOk="0">
                  <a:moveTo>
                    <a:pt x="0" y="0"/>
                  </a:moveTo>
                  <a:cubicBezTo>
                    <a:pt x="29" y="36"/>
                    <a:pt x="57" y="63"/>
                    <a:pt x="80" y="89"/>
                  </a:cubicBezTo>
                  <a:lnTo>
                    <a:pt x="80" y="89"/>
                  </a:lnTo>
                  <a:cubicBezTo>
                    <a:pt x="56" y="56"/>
                    <a:pt x="31" y="23"/>
                    <a:pt x="0" y="0"/>
                  </a:cubicBezTo>
                  <a:close/>
                  <a:moveTo>
                    <a:pt x="80" y="89"/>
                  </a:moveTo>
                  <a:lnTo>
                    <a:pt x="80" y="89"/>
                  </a:lnTo>
                  <a:cubicBezTo>
                    <a:pt x="94" y="107"/>
                    <a:pt x="106" y="126"/>
                    <a:pt x="119" y="143"/>
                  </a:cubicBezTo>
                  <a:cubicBezTo>
                    <a:pt x="110" y="124"/>
                    <a:pt x="96" y="106"/>
                    <a:pt x="80" y="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2"/>
            <p:cNvSpPr/>
            <p:nvPr/>
          </p:nvSpPr>
          <p:spPr>
            <a:xfrm>
              <a:off x="5450375" y="3330300"/>
              <a:ext cx="2100" cy="3600"/>
            </a:xfrm>
            <a:custGeom>
              <a:avLst/>
              <a:gdLst/>
              <a:ahLst/>
              <a:cxnLst/>
              <a:rect l="l" t="t" r="r" b="b"/>
              <a:pathLst>
                <a:path w="84" h="144" extrusionOk="0">
                  <a:moveTo>
                    <a:pt x="0" y="1"/>
                  </a:moveTo>
                  <a:lnTo>
                    <a:pt x="0" y="143"/>
                  </a:lnTo>
                  <a:cubicBezTo>
                    <a:pt x="84" y="84"/>
                    <a:pt x="84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32"/>
            <p:cNvSpPr/>
            <p:nvPr/>
          </p:nvSpPr>
          <p:spPr>
            <a:xfrm>
              <a:off x="5451550" y="3344875"/>
              <a:ext cx="1825" cy="3600"/>
            </a:xfrm>
            <a:custGeom>
              <a:avLst/>
              <a:gdLst/>
              <a:ahLst/>
              <a:cxnLst/>
              <a:rect l="l" t="t" r="r" b="b"/>
              <a:pathLst>
                <a:path w="73" h="144" extrusionOk="0">
                  <a:moveTo>
                    <a:pt x="72" y="1"/>
                  </a:moveTo>
                  <a:cubicBezTo>
                    <a:pt x="1" y="37"/>
                    <a:pt x="1" y="96"/>
                    <a:pt x="72" y="144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2"/>
            <p:cNvSpPr/>
            <p:nvPr/>
          </p:nvSpPr>
          <p:spPr>
            <a:xfrm>
              <a:off x="5455425" y="3305300"/>
              <a:ext cx="2125" cy="3900"/>
            </a:xfrm>
            <a:custGeom>
              <a:avLst/>
              <a:gdLst/>
              <a:ahLst/>
              <a:cxnLst/>
              <a:rect l="l" t="t" r="r" b="b"/>
              <a:pathLst>
                <a:path w="85" h="156" extrusionOk="0">
                  <a:moveTo>
                    <a:pt x="72" y="0"/>
                  </a:moveTo>
                  <a:cubicBezTo>
                    <a:pt x="1" y="48"/>
                    <a:pt x="1" y="96"/>
                    <a:pt x="72" y="155"/>
                  </a:cubicBezTo>
                  <a:lnTo>
                    <a:pt x="84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32"/>
            <p:cNvSpPr/>
            <p:nvPr/>
          </p:nvSpPr>
          <p:spPr>
            <a:xfrm>
              <a:off x="5446800" y="3301725"/>
              <a:ext cx="3000" cy="3600"/>
            </a:xfrm>
            <a:custGeom>
              <a:avLst/>
              <a:gdLst/>
              <a:ahLst/>
              <a:cxnLst/>
              <a:rect l="l" t="t" r="r" b="b"/>
              <a:pathLst>
                <a:path w="120" h="144" extrusionOk="0">
                  <a:moveTo>
                    <a:pt x="0" y="1"/>
                  </a:moveTo>
                  <a:cubicBezTo>
                    <a:pt x="24" y="36"/>
                    <a:pt x="72" y="96"/>
                    <a:pt x="120" y="143"/>
                  </a:cubicBezTo>
                  <a:cubicBezTo>
                    <a:pt x="84" y="96"/>
                    <a:pt x="48" y="3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32"/>
            <p:cNvSpPr/>
            <p:nvPr/>
          </p:nvSpPr>
          <p:spPr>
            <a:xfrm>
              <a:off x="5448300" y="3312450"/>
              <a:ext cx="1800" cy="3600"/>
            </a:xfrm>
            <a:custGeom>
              <a:avLst/>
              <a:gdLst/>
              <a:ahLst/>
              <a:cxnLst/>
              <a:rect l="l" t="t" r="r" b="b"/>
              <a:pathLst>
                <a:path w="72" h="144" extrusionOk="0">
                  <a:moveTo>
                    <a:pt x="71" y="0"/>
                  </a:moveTo>
                  <a:cubicBezTo>
                    <a:pt x="0" y="48"/>
                    <a:pt x="0" y="107"/>
                    <a:pt x="71" y="143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2"/>
            <p:cNvSpPr/>
            <p:nvPr/>
          </p:nvSpPr>
          <p:spPr>
            <a:xfrm>
              <a:off x="5464950" y="3357400"/>
              <a:ext cx="2700" cy="5375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" y="0"/>
                  </a:moveTo>
                  <a:cubicBezTo>
                    <a:pt x="1" y="95"/>
                    <a:pt x="36" y="167"/>
                    <a:pt x="108" y="214"/>
                  </a:cubicBezTo>
                  <a:cubicBezTo>
                    <a:pt x="72" y="131"/>
                    <a:pt x="36" y="7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2"/>
            <p:cNvSpPr/>
            <p:nvPr/>
          </p:nvSpPr>
          <p:spPr>
            <a:xfrm>
              <a:off x="5506625" y="3491025"/>
              <a:ext cx="72350" cy="13900"/>
            </a:xfrm>
            <a:custGeom>
              <a:avLst/>
              <a:gdLst/>
              <a:ahLst/>
              <a:cxnLst/>
              <a:rect l="l" t="t" r="r" b="b"/>
              <a:pathLst>
                <a:path w="2894" h="556" extrusionOk="0">
                  <a:moveTo>
                    <a:pt x="179" y="1"/>
                  </a:moveTo>
                  <a:cubicBezTo>
                    <a:pt x="120" y="49"/>
                    <a:pt x="60" y="84"/>
                    <a:pt x="1" y="144"/>
                  </a:cubicBezTo>
                  <a:cubicBezTo>
                    <a:pt x="120" y="322"/>
                    <a:pt x="334" y="239"/>
                    <a:pt x="477" y="346"/>
                  </a:cubicBezTo>
                  <a:cubicBezTo>
                    <a:pt x="965" y="501"/>
                    <a:pt x="1489" y="465"/>
                    <a:pt x="2013" y="489"/>
                  </a:cubicBezTo>
                  <a:cubicBezTo>
                    <a:pt x="2026" y="488"/>
                    <a:pt x="2039" y="488"/>
                    <a:pt x="2052" y="488"/>
                  </a:cubicBezTo>
                  <a:cubicBezTo>
                    <a:pt x="2208" y="488"/>
                    <a:pt x="2378" y="556"/>
                    <a:pt x="2535" y="556"/>
                  </a:cubicBezTo>
                  <a:cubicBezTo>
                    <a:pt x="2669" y="556"/>
                    <a:pt x="2794" y="506"/>
                    <a:pt x="2894" y="322"/>
                  </a:cubicBezTo>
                  <a:cubicBezTo>
                    <a:pt x="2833" y="268"/>
                    <a:pt x="2764" y="252"/>
                    <a:pt x="2692" y="252"/>
                  </a:cubicBezTo>
                  <a:cubicBezTo>
                    <a:pt x="2596" y="252"/>
                    <a:pt x="2495" y="280"/>
                    <a:pt x="2402" y="280"/>
                  </a:cubicBezTo>
                  <a:cubicBezTo>
                    <a:pt x="2320" y="280"/>
                    <a:pt x="2243" y="259"/>
                    <a:pt x="2179" y="180"/>
                  </a:cubicBezTo>
                  <a:cubicBezTo>
                    <a:pt x="2074" y="187"/>
                    <a:pt x="1968" y="190"/>
                    <a:pt x="1863" y="190"/>
                  </a:cubicBezTo>
                  <a:cubicBezTo>
                    <a:pt x="1293" y="190"/>
                    <a:pt x="732" y="9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2"/>
            <p:cNvSpPr/>
            <p:nvPr/>
          </p:nvSpPr>
          <p:spPr>
            <a:xfrm>
              <a:off x="5386075" y="3476900"/>
              <a:ext cx="56575" cy="21550"/>
            </a:xfrm>
            <a:custGeom>
              <a:avLst/>
              <a:gdLst/>
              <a:ahLst/>
              <a:cxnLst/>
              <a:rect l="l" t="t" r="r" b="b"/>
              <a:pathLst>
                <a:path w="2263" h="862" extrusionOk="0">
                  <a:moveTo>
                    <a:pt x="650" y="0"/>
                  </a:moveTo>
                  <a:cubicBezTo>
                    <a:pt x="541" y="0"/>
                    <a:pt x="429" y="34"/>
                    <a:pt x="310" y="125"/>
                  </a:cubicBezTo>
                  <a:cubicBezTo>
                    <a:pt x="286" y="149"/>
                    <a:pt x="251" y="149"/>
                    <a:pt x="227" y="161"/>
                  </a:cubicBezTo>
                  <a:cubicBezTo>
                    <a:pt x="108" y="268"/>
                    <a:pt x="1" y="387"/>
                    <a:pt x="179" y="518"/>
                  </a:cubicBezTo>
                  <a:cubicBezTo>
                    <a:pt x="370" y="625"/>
                    <a:pt x="596" y="625"/>
                    <a:pt x="810" y="625"/>
                  </a:cubicBezTo>
                  <a:cubicBezTo>
                    <a:pt x="854" y="623"/>
                    <a:pt x="897" y="622"/>
                    <a:pt x="940" y="622"/>
                  </a:cubicBezTo>
                  <a:cubicBezTo>
                    <a:pt x="1155" y="622"/>
                    <a:pt x="1360" y="655"/>
                    <a:pt x="1548" y="804"/>
                  </a:cubicBezTo>
                  <a:cubicBezTo>
                    <a:pt x="1647" y="843"/>
                    <a:pt x="1741" y="861"/>
                    <a:pt x="1837" y="861"/>
                  </a:cubicBezTo>
                  <a:cubicBezTo>
                    <a:pt x="1914" y="861"/>
                    <a:pt x="1992" y="849"/>
                    <a:pt x="2072" y="828"/>
                  </a:cubicBezTo>
                  <a:cubicBezTo>
                    <a:pt x="2179" y="792"/>
                    <a:pt x="2239" y="709"/>
                    <a:pt x="2263" y="590"/>
                  </a:cubicBezTo>
                  <a:cubicBezTo>
                    <a:pt x="2132" y="506"/>
                    <a:pt x="1977" y="399"/>
                    <a:pt x="1846" y="316"/>
                  </a:cubicBezTo>
                  <a:cubicBezTo>
                    <a:pt x="1739" y="292"/>
                    <a:pt x="1656" y="280"/>
                    <a:pt x="1560" y="268"/>
                  </a:cubicBezTo>
                  <a:cubicBezTo>
                    <a:pt x="1551" y="269"/>
                    <a:pt x="1542" y="269"/>
                    <a:pt x="1532" y="269"/>
                  </a:cubicBezTo>
                  <a:cubicBezTo>
                    <a:pt x="1233" y="269"/>
                    <a:pt x="957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2"/>
            <p:cNvSpPr/>
            <p:nvPr/>
          </p:nvSpPr>
          <p:spPr>
            <a:xfrm>
              <a:off x="5406625" y="3470500"/>
              <a:ext cx="61325" cy="8250"/>
            </a:xfrm>
            <a:custGeom>
              <a:avLst/>
              <a:gdLst/>
              <a:ahLst/>
              <a:cxnLst/>
              <a:rect l="l" t="t" r="r" b="b"/>
              <a:pathLst>
                <a:path w="2453" h="330" extrusionOk="0">
                  <a:moveTo>
                    <a:pt x="1036" y="0"/>
                  </a:moveTo>
                  <a:cubicBezTo>
                    <a:pt x="941" y="12"/>
                    <a:pt x="834" y="12"/>
                    <a:pt x="726" y="12"/>
                  </a:cubicBezTo>
                  <a:cubicBezTo>
                    <a:pt x="656" y="55"/>
                    <a:pt x="581" y="66"/>
                    <a:pt x="505" y="66"/>
                  </a:cubicBezTo>
                  <a:cubicBezTo>
                    <a:pt x="425" y="66"/>
                    <a:pt x="344" y="53"/>
                    <a:pt x="266" y="53"/>
                  </a:cubicBezTo>
                  <a:cubicBezTo>
                    <a:pt x="170" y="53"/>
                    <a:pt x="79" y="72"/>
                    <a:pt x="0" y="155"/>
                  </a:cubicBezTo>
                  <a:cubicBezTo>
                    <a:pt x="30" y="282"/>
                    <a:pt x="88" y="329"/>
                    <a:pt x="165" y="329"/>
                  </a:cubicBezTo>
                  <a:cubicBezTo>
                    <a:pt x="211" y="329"/>
                    <a:pt x="264" y="313"/>
                    <a:pt x="322" y="286"/>
                  </a:cubicBezTo>
                  <a:lnTo>
                    <a:pt x="2453" y="286"/>
                  </a:lnTo>
                  <a:lnTo>
                    <a:pt x="2453" y="179"/>
                  </a:lnTo>
                  <a:cubicBezTo>
                    <a:pt x="2072" y="119"/>
                    <a:pt x="1679" y="72"/>
                    <a:pt x="1298" y="12"/>
                  </a:cubicBezTo>
                  <a:cubicBezTo>
                    <a:pt x="1253" y="35"/>
                    <a:pt x="1211" y="47"/>
                    <a:pt x="1170" y="47"/>
                  </a:cubicBezTo>
                  <a:cubicBezTo>
                    <a:pt x="1124" y="47"/>
                    <a:pt x="1080" y="32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2"/>
            <p:cNvSpPr/>
            <p:nvPr/>
          </p:nvSpPr>
          <p:spPr>
            <a:xfrm>
              <a:off x="5480125" y="3491625"/>
              <a:ext cx="38425" cy="9050"/>
            </a:xfrm>
            <a:custGeom>
              <a:avLst/>
              <a:gdLst/>
              <a:ahLst/>
              <a:cxnLst/>
              <a:rect l="l" t="t" r="r" b="b"/>
              <a:pathLst>
                <a:path w="1537" h="362" extrusionOk="0">
                  <a:moveTo>
                    <a:pt x="96" y="1"/>
                  </a:moveTo>
                  <a:cubicBezTo>
                    <a:pt x="1" y="96"/>
                    <a:pt x="1" y="179"/>
                    <a:pt x="96" y="275"/>
                  </a:cubicBezTo>
                  <a:lnTo>
                    <a:pt x="382" y="275"/>
                  </a:lnTo>
                  <a:cubicBezTo>
                    <a:pt x="382" y="275"/>
                    <a:pt x="394" y="263"/>
                    <a:pt x="418" y="239"/>
                  </a:cubicBezTo>
                  <a:cubicBezTo>
                    <a:pt x="453" y="239"/>
                    <a:pt x="477" y="251"/>
                    <a:pt x="513" y="286"/>
                  </a:cubicBezTo>
                  <a:cubicBezTo>
                    <a:pt x="745" y="294"/>
                    <a:pt x="971" y="361"/>
                    <a:pt x="1199" y="361"/>
                  </a:cubicBezTo>
                  <a:cubicBezTo>
                    <a:pt x="1311" y="361"/>
                    <a:pt x="1423" y="345"/>
                    <a:pt x="1537" y="298"/>
                  </a:cubicBezTo>
                  <a:cubicBezTo>
                    <a:pt x="1430" y="108"/>
                    <a:pt x="1227" y="156"/>
                    <a:pt x="1061" y="108"/>
                  </a:cubicBezTo>
                  <a:cubicBezTo>
                    <a:pt x="1048" y="110"/>
                    <a:pt x="1036" y="112"/>
                    <a:pt x="1025" y="112"/>
                  </a:cubicBezTo>
                  <a:cubicBezTo>
                    <a:pt x="983" y="112"/>
                    <a:pt x="951" y="91"/>
                    <a:pt x="942" y="25"/>
                  </a:cubicBezTo>
                  <a:cubicBezTo>
                    <a:pt x="656" y="25"/>
                    <a:pt x="382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2"/>
            <p:cNvSpPr/>
            <p:nvPr/>
          </p:nvSpPr>
          <p:spPr>
            <a:xfrm>
              <a:off x="5392325" y="3472275"/>
              <a:ext cx="32475" cy="11925"/>
            </a:xfrm>
            <a:custGeom>
              <a:avLst/>
              <a:gdLst/>
              <a:ahLst/>
              <a:cxnLst/>
              <a:rect l="l" t="t" r="r" b="b"/>
              <a:pathLst>
                <a:path w="1299" h="477" extrusionOk="0">
                  <a:moveTo>
                    <a:pt x="442" y="1"/>
                  </a:moveTo>
                  <a:cubicBezTo>
                    <a:pt x="403" y="1"/>
                    <a:pt x="361" y="21"/>
                    <a:pt x="322" y="48"/>
                  </a:cubicBezTo>
                  <a:cubicBezTo>
                    <a:pt x="132" y="60"/>
                    <a:pt x="1" y="108"/>
                    <a:pt x="48" y="334"/>
                  </a:cubicBezTo>
                  <a:cubicBezTo>
                    <a:pt x="60" y="334"/>
                    <a:pt x="72" y="334"/>
                    <a:pt x="84" y="334"/>
                  </a:cubicBezTo>
                  <a:cubicBezTo>
                    <a:pt x="435" y="334"/>
                    <a:pt x="778" y="476"/>
                    <a:pt x="1134" y="476"/>
                  </a:cubicBezTo>
                  <a:cubicBezTo>
                    <a:pt x="1188" y="476"/>
                    <a:pt x="1243" y="473"/>
                    <a:pt x="1298" y="465"/>
                  </a:cubicBezTo>
                  <a:cubicBezTo>
                    <a:pt x="1215" y="322"/>
                    <a:pt x="977" y="394"/>
                    <a:pt x="882" y="227"/>
                  </a:cubicBezTo>
                  <a:cubicBezTo>
                    <a:pt x="763" y="203"/>
                    <a:pt x="644" y="203"/>
                    <a:pt x="560" y="96"/>
                  </a:cubicBezTo>
                  <a:cubicBezTo>
                    <a:pt x="529" y="26"/>
                    <a:pt x="487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2"/>
            <p:cNvSpPr/>
            <p:nvPr/>
          </p:nvSpPr>
          <p:spPr>
            <a:xfrm>
              <a:off x="5400375" y="3469900"/>
              <a:ext cx="24425" cy="4800"/>
            </a:xfrm>
            <a:custGeom>
              <a:avLst/>
              <a:gdLst/>
              <a:ahLst/>
              <a:cxnLst/>
              <a:rect l="l" t="t" r="r" b="b"/>
              <a:pathLst>
                <a:path w="977" h="192" extrusionOk="0">
                  <a:moveTo>
                    <a:pt x="298" y="1"/>
                  </a:moveTo>
                  <a:cubicBezTo>
                    <a:pt x="191" y="24"/>
                    <a:pt x="60" y="12"/>
                    <a:pt x="0" y="143"/>
                  </a:cubicBezTo>
                  <a:cubicBezTo>
                    <a:pt x="72" y="155"/>
                    <a:pt x="155" y="179"/>
                    <a:pt x="238" y="191"/>
                  </a:cubicBezTo>
                  <a:cubicBezTo>
                    <a:pt x="313" y="158"/>
                    <a:pt x="390" y="151"/>
                    <a:pt x="469" y="151"/>
                  </a:cubicBezTo>
                  <a:cubicBezTo>
                    <a:pt x="523" y="151"/>
                    <a:pt x="577" y="154"/>
                    <a:pt x="630" y="154"/>
                  </a:cubicBezTo>
                  <a:cubicBezTo>
                    <a:pt x="750" y="154"/>
                    <a:pt x="869" y="138"/>
                    <a:pt x="976" y="36"/>
                  </a:cubicBezTo>
                  <a:cubicBezTo>
                    <a:pt x="738" y="24"/>
                    <a:pt x="512" y="12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2"/>
            <p:cNvSpPr/>
            <p:nvPr/>
          </p:nvSpPr>
          <p:spPr>
            <a:xfrm>
              <a:off x="5432500" y="3470500"/>
              <a:ext cx="6575" cy="2750"/>
            </a:xfrm>
            <a:custGeom>
              <a:avLst/>
              <a:gdLst/>
              <a:ahLst/>
              <a:cxnLst/>
              <a:rect l="l" t="t" r="r" b="b"/>
              <a:pathLst>
                <a:path w="263" h="110" extrusionOk="0">
                  <a:moveTo>
                    <a:pt x="1" y="0"/>
                  </a:moveTo>
                  <a:cubicBezTo>
                    <a:pt x="42" y="76"/>
                    <a:pt x="80" y="109"/>
                    <a:pt x="120" y="109"/>
                  </a:cubicBezTo>
                  <a:cubicBezTo>
                    <a:pt x="163" y="109"/>
                    <a:pt x="208" y="73"/>
                    <a:pt x="263" y="12"/>
                  </a:cubicBezTo>
                  <a:cubicBezTo>
                    <a:pt x="168" y="12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32"/>
            <p:cNvSpPr/>
            <p:nvPr/>
          </p:nvSpPr>
          <p:spPr>
            <a:xfrm>
              <a:off x="5828400" y="3469000"/>
              <a:ext cx="37825" cy="12525"/>
            </a:xfrm>
            <a:custGeom>
              <a:avLst/>
              <a:gdLst/>
              <a:ahLst/>
              <a:cxnLst/>
              <a:rect l="l" t="t" r="r" b="b"/>
              <a:pathLst>
                <a:path w="1513" h="501" extrusionOk="0">
                  <a:moveTo>
                    <a:pt x="397" y="0"/>
                  </a:moveTo>
                  <a:cubicBezTo>
                    <a:pt x="376" y="0"/>
                    <a:pt x="355" y="4"/>
                    <a:pt x="334" y="13"/>
                  </a:cubicBezTo>
                  <a:cubicBezTo>
                    <a:pt x="203" y="96"/>
                    <a:pt x="0" y="108"/>
                    <a:pt x="84" y="334"/>
                  </a:cubicBezTo>
                  <a:cubicBezTo>
                    <a:pt x="175" y="365"/>
                    <a:pt x="270" y="374"/>
                    <a:pt x="365" y="374"/>
                  </a:cubicBezTo>
                  <a:cubicBezTo>
                    <a:pt x="492" y="374"/>
                    <a:pt x="621" y="358"/>
                    <a:pt x="750" y="358"/>
                  </a:cubicBezTo>
                  <a:cubicBezTo>
                    <a:pt x="896" y="434"/>
                    <a:pt x="1039" y="501"/>
                    <a:pt x="1168" y="501"/>
                  </a:cubicBezTo>
                  <a:cubicBezTo>
                    <a:pt x="1302" y="501"/>
                    <a:pt x="1421" y="428"/>
                    <a:pt x="1512" y="215"/>
                  </a:cubicBezTo>
                  <a:cubicBezTo>
                    <a:pt x="1334" y="156"/>
                    <a:pt x="1131" y="108"/>
                    <a:pt x="941" y="48"/>
                  </a:cubicBezTo>
                  <a:lnTo>
                    <a:pt x="798" y="48"/>
                  </a:lnTo>
                  <a:cubicBezTo>
                    <a:pt x="798" y="37"/>
                    <a:pt x="774" y="37"/>
                    <a:pt x="750" y="13"/>
                  </a:cubicBezTo>
                  <a:cubicBezTo>
                    <a:pt x="741" y="10"/>
                    <a:pt x="733" y="8"/>
                    <a:pt x="725" y="8"/>
                  </a:cubicBezTo>
                  <a:cubicBezTo>
                    <a:pt x="702" y="8"/>
                    <a:pt x="682" y="22"/>
                    <a:pt x="655" y="48"/>
                  </a:cubicBezTo>
                  <a:cubicBezTo>
                    <a:pt x="619" y="37"/>
                    <a:pt x="560" y="37"/>
                    <a:pt x="512" y="37"/>
                  </a:cubicBezTo>
                  <a:cubicBezTo>
                    <a:pt x="474" y="13"/>
                    <a:pt x="435" y="0"/>
                    <a:pt x="3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2"/>
            <p:cNvSpPr/>
            <p:nvPr/>
          </p:nvSpPr>
          <p:spPr>
            <a:xfrm>
              <a:off x="5773025" y="3466175"/>
              <a:ext cx="47350" cy="9850"/>
            </a:xfrm>
            <a:custGeom>
              <a:avLst/>
              <a:gdLst/>
              <a:ahLst/>
              <a:cxnLst/>
              <a:rect l="l" t="t" r="r" b="b"/>
              <a:pathLst>
                <a:path w="1894" h="394" extrusionOk="0">
                  <a:moveTo>
                    <a:pt x="95" y="1"/>
                  </a:moveTo>
                  <a:cubicBezTo>
                    <a:pt x="64" y="1"/>
                    <a:pt x="32" y="3"/>
                    <a:pt x="1" y="7"/>
                  </a:cubicBezTo>
                  <a:cubicBezTo>
                    <a:pt x="96" y="185"/>
                    <a:pt x="346" y="114"/>
                    <a:pt x="429" y="292"/>
                  </a:cubicBezTo>
                  <a:cubicBezTo>
                    <a:pt x="572" y="292"/>
                    <a:pt x="703" y="304"/>
                    <a:pt x="834" y="304"/>
                  </a:cubicBezTo>
                  <a:cubicBezTo>
                    <a:pt x="1030" y="324"/>
                    <a:pt x="1237" y="394"/>
                    <a:pt x="1435" y="394"/>
                  </a:cubicBezTo>
                  <a:cubicBezTo>
                    <a:pt x="1597" y="394"/>
                    <a:pt x="1754" y="346"/>
                    <a:pt x="1894" y="185"/>
                  </a:cubicBezTo>
                  <a:cubicBezTo>
                    <a:pt x="1766" y="90"/>
                    <a:pt x="1627" y="67"/>
                    <a:pt x="1484" y="67"/>
                  </a:cubicBezTo>
                  <a:cubicBezTo>
                    <a:pt x="1357" y="67"/>
                    <a:pt x="1228" y="85"/>
                    <a:pt x="1103" y="85"/>
                  </a:cubicBezTo>
                  <a:cubicBezTo>
                    <a:pt x="1001" y="85"/>
                    <a:pt x="903" y="73"/>
                    <a:pt x="810" y="31"/>
                  </a:cubicBezTo>
                  <a:cubicBezTo>
                    <a:pt x="747" y="50"/>
                    <a:pt x="684" y="57"/>
                    <a:pt x="621" y="57"/>
                  </a:cubicBezTo>
                  <a:cubicBezTo>
                    <a:pt x="445" y="57"/>
                    <a:pt x="27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32"/>
            <p:cNvSpPr/>
            <p:nvPr/>
          </p:nvSpPr>
          <p:spPr>
            <a:xfrm>
              <a:off x="5793275" y="3466275"/>
              <a:ext cx="47650" cy="6700"/>
            </a:xfrm>
            <a:custGeom>
              <a:avLst/>
              <a:gdLst/>
              <a:ahLst/>
              <a:cxnLst/>
              <a:rect l="l" t="t" r="r" b="b"/>
              <a:pathLst>
                <a:path w="1906" h="268" extrusionOk="0">
                  <a:moveTo>
                    <a:pt x="1075" y="1"/>
                  </a:moveTo>
                  <a:cubicBezTo>
                    <a:pt x="758" y="1"/>
                    <a:pt x="440" y="41"/>
                    <a:pt x="125" y="41"/>
                  </a:cubicBezTo>
                  <a:cubicBezTo>
                    <a:pt x="83" y="41"/>
                    <a:pt x="42" y="40"/>
                    <a:pt x="0" y="38"/>
                  </a:cubicBezTo>
                  <a:lnTo>
                    <a:pt x="0" y="38"/>
                  </a:lnTo>
                  <a:cubicBezTo>
                    <a:pt x="155" y="116"/>
                    <a:pt x="319" y="126"/>
                    <a:pt x="485" y="126"/>
                  </a:cubicBezTo>
                  <a:cubicBezTo>
                    <a:pt x="549" y="126"/>
                    <a:pt x="614" y="125"/>
                    <a:pt x="678" y="125"/>
                  </a:cubicBezTo>
                  <a:cubicBezTo>
                    <a:pt x="804" y="125"/>
                    <a:pt x="929" y="131"/>
                    <a:pt x="1048" y="169"/>
                  </a:cubicBezTo>
                  <a:cubicBezTo>
                    <a:pt x="1144" y="242"/>
                    <a:pt x="1241" y="267"/>
                    <a:pt x="1337" y="267"/>
                  </a:cubicBezTo>
                  <a:cubicBezTo>
                    <a:pt x="1479" y="267"/>
                    <a:pt x="1621" y="212"/>
                    <a:pt x="1762" y="169"/>
                  </a:cubicBezTo>
                  <a:cubicBezTo>
                    <a:pt x="1810" y="157"/>
                    <a:pt x="1858" y="157"/>
                    <a:pt x="1905" y="146"/>
                  </a:cubicBezTo>
                  <a:cubicBezTo>
                    <a:pt x="1630" y="31"/>
                    <a:pt x="1353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32"/>
            <p:cNvSpPr/>
            <p:nvPr/>
          </p:nvSpPr>
          <p:spPr>
            <a:xfrm>
              <a:off x="5636400" y="3455625"/>
              <a:ext cx="29800" cy="4125"/>
            </a:xfrm>
            <a:custGeom>
              <a:avLst/>
              <a:gdLst/>
              <a:ahLst/>
              <a:cxnLst/>
              <a:rect l="l" t="t" r="r" b="b"/>
              <a:pathLst>
                <a:path w="1192" h="165" extrusionOk="0">
                  <a:moveTo>
                    <a:pt x="1" y="0"/>
                  </a:moveTo>
                  <a:lnTo>
                    <a:pt x="1" y="0"/>
                  </a:lnTo>
                  <a:cubicBezTo>
                    <a:pt x="176" y="131"/>
                    <a:pt x="358" y="165"/>
                    <a:pt x="542" y="165"/>
                  </a:cubicBezTo>
                  <a:cubicBezTo>
                    <a:pt x="733" y="165"/>
                    <a:pt x="925" y="129"/>
                    <a:pt x="1113" y="129"/>
                  </a:cubicBezTo>
                  <a:cubicBezTo>
                    <a:pt x="1139" y="129"/>
                    <a:pt x="1165" y="129"/>
                    <a:pt x="1191" y="131"/>
                  </a:cubicBezTo>
                  <a:cubicBezTo>
                    <a:pt x="810" y="0"/>
                    <a:pt x="406" y="1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2"/>
            <p:cNvSpPr/>
            <p:nvPr/>
          </p:nvSpPr>
          <p:spPr>
            <a:xfrm>
              <a:off x="5604550" y="3452250"/>
              <a:ext cx="26825" cy="3850"/>
            </a:xfrm>
            <a:custGeom>
              <a:avLst/>
              <a:gdLst/>
              <a:ahLst/>
              <a:cxnLst/>
              <a:rect l="l" t="t" r="r" b="b"/>
              <a:pathLst>
                <a:path w="1073" h="154" extrusionOk="0">
                  <a:moveTo>
                    <a:pt x="576" y="1"/>
                  </a:moveTo>
                  <a:cubicBezTo>
                    <a:pt x="443" y="1"/>
                    <a:pt x="309" y="15"/>
                    <a:pt x="177" y="15"/>
                  </a:cubicBezTo>
                  <a:cubicBezTo>
                    <a:pt x="118" y="15"/>
                    <a:pt x="59" y="12"/>
                    <a:pt x="1" y="4"/>
                  </a:cubicBezTo>
                  <a:lnTo>
                    <a:pt x="1" y="4"/>
                  </a:lnTo>
                  <a:cubicBezTo>
                    <a:pt x="154" y="123"/>
                    <a:pt x="323" y="153"/>
                    <a:pt x="497" y="153"/>
                  </a:cubicBezTo>
                  <a:cubicBezTo>
                    <a:pt x="673" y="153"/>
                    <a:pt x="854" y="122"/>
                    <a:pt x="1028" y="122"/>
                  </a:cubicBezTo>
                  <a:cubicBezTo>
                    <a:pt x="1043" y="122"/>
                    <a:pt x="1058" y="123"/>
                    <a:pt x="1072" y="123"/>
                  </a:cubicBezTo>
                  <a:cubicBezTo>
                    <a:pt x="911" y="23"/>
                    <a:pt x="744" y="1"/>
                    <a:pt x="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2"/>
            <p:cNvSpPr/>
            <p:nvPr/>
          </p:nvSpPr>
          <p:spPr>
            <a:xfrm>
              <a:off x="5690575" y="3459550"/>
              <a:ext cx="25625" cy="3650"/>
            </a:xfrm>
            <a:custGeom>
              <a:avLst/>
              <a:gdLst/>
              <a:ahLst/>
              <a:cxnLst/>
              <a:rect l="l" t="t" r="r" b="b"/>
              <a:pathLst>
                <a:path w="1025" h="146" extrusionOk="0">
                  <a:moveTo>
                    <a:pt x="419" y="0"/>
                  </a:moveTo>
                  <a:cubicBezTo>
                    <a:pt x="283" y="0"/>
                    <a:pt x="144" y="10"/>
                    <a:pt x="1" y="10"/>
                  </a:cubicBezTo>
                  <a:cubicBezTo>
                    <a:pt x="143" y="119"/>
                    <a:pt x="298" y="146"/>
                    <a:pt x="458" y="146"/>
                  </a:cubicBezTo>
                  <a:cubicBezTo>
                    <a:pt x="606" y="146"/>
                    <a:pt x="757" y="123"/>
                    <a:pt x="906" y="123"/>
                  </a:cubicBezTo>
                  <a:cubicBezTo>
                    <a:pt x="946" y="123"/>
                    <a:pt x="985" y="125"/>
                    <a:pt x="1025" y="129"/>
                  </a:cubicBezTo>
                  <a:cubicBezTo>
                    <a:pt x="825" y="22"/>
                    <a:pt x="625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2"/>
            <p:cNvSpPr/>
            <p:nvPr/>
          </p:nvSpPr>
          <p:spPr>
            <a:xfrm>
              <a:off x="5719450" y="3462875"/>
              <a:ext cx="15800" cy="3700"/>
            </a:xfrm>
            <a:custGeom>
              <a:avLst/>
              <a:gdLst/>
              <a:ahLst/>
              <a:cxnLst/>
              <a:rect l="l" t="t" r="r" b="b"/>
              <a:pathLst>
                <a:path w="632" h="148" extrusionOk="0">
                  <a:moveTo>
                    <a:pt x="126" y="1"/>
                  </a:moveTo>
                  <a:cubicBezTo>
                    <a:pt x="84" y="1"/>
                    <a:pt x="43" y="3"/>
                    <a:pt x="1" y="8"/>
                  </a:cubicBezTo>
                  <a:cubicBezTo>
                    <a:pt x="95" y="121"/>
                    <a:pt x="203" y="148"/>
                    <a:pt x="317" y="148"/>
                  </a:cubicBezTo>
                  <a:cubicBezTo>
                    <a:pt x="419" y="148"/>
                    <a:pt x="525" y="127"/>
                    <a:pt x="632" y="127"/>
                  </a:cubicBezTo>
                  <a:cubicBezTo>
                    <a:pt x="459" y="41"/>
                    <a:pt x="295" y="1"/>
                    <a:pt x="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2"/>
            <p:cNvSpPr/>
            <p:nvPr/>
          </p:nvSpPr>
          <p:spPr>
            <a:xfrm>
              <a:off x="5668850" y="3459475"/>
              <a:ext cx="3900" cy="1625"/>
            </a:xfrm>
            <a:custGeom>
              <a:avLst/>
              <a:gdLst/>
              <a:ahLst/>
              <a:cxnLst/>
              <a:rect l="l" t="t" r="r" b="b"/>
              <a:pathLst>
                <a:path w="156" h="65" extrusionOk="0">
                  <a:moveTo>
                    <a:pt x="1" y="1"/>
                  </a:moveTo>
                  <a:cubicBezTo>
                    <a:pt x="12" y="25"/>
                    <a:pt x="36" y="37"/>
                    <a:pt x="48" y="60"/>
                  </a:cubicBezTo>
                  <a:cubicBezTo>
                    <a:pt x="56" y="63"/>
                    <a:pt x="65" y="65"/>
                    <a:pt x="74" y="65"/>
                  </a:cubicBezTo>
                  <a:cubicBezTo>
                    <a:pt x="104" y="65"/>
                    <a:pt x="137" y="47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2"/>
            <p:cNvSpPr/>
            <p:nvPr/>
          </p:nvSpPr>
          <p:spPr>
            <a:xfrm>
              <a:off x="5844475" y="3468600"/>
              <a:ext cx="3875" cy="1625"/>
            </a:xfrm>
            <a:custGeom>
              <a:avLst/>
              <a:gdLst/>
              <a:ahLst/>
              <a:cxnLst/>
              <a:rect l="l" t="t" r="r" b="b"/>
              <a:pathLst>
                <a:path w="155" h="65" extrusionOk="0">
                  <a:moveTo>
                    <a:pt x="76" y="1"/>
                  </a:moveTo>
                  <a:cubicBezTo>
                    <a:pt x="40" y="1"/>
                    <a:pt x="9" y="18"/>
                    <a:pt x="0" y="64"/>
                  </a:cubicBezTo>
                  <a:lnTo>
                    <a:pt x="155" y="64"/>
                  </a:lnTo>
                  <a:cubicBezTo>
                    <a:pt x="131" y="29"/>
                    <a:pt x="131" y="17"/>
                    <a:pt x="107" y="5"/>
                  </a:cubicBezTo>
                  <a:cubicBezTo>
                    <a:pt x="97" y="2"/>
                    <a:pt x="86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2"/>
            <p:cNvSpPr/>
            <p:nvPr/>
          </p:nvSpPr>
          <p:spPr>
            <a:xfrm>
              <a:off x="5884050" y="3265400"/>
              <a:ext cx="61350" cy="22975"/>
            </a:xfrm>
            <a:custGeom>
              <a:avLst/>
              <a:gdLst/>
              <a:ahLst/>
              <a:cxnLst/>
              <a:rect l="l" t="t" r="r" b="b"/>
              <a:pathLst>
                <a:path w="2454" h="919" extrusionOk="0">
                  <a:moveTo>
                    <a:pt x="13" y="1"/>
                  </a:moveTo>
                  <a:cubicBezTo>
                    <a:pt x="1" y="61"/>
                    <a:pt x="1" y="120"/>
                    <a:pt x="1" y="180"/>
                  </a:cubicBezTo>
                  <a:cubicBezTo>
                    <a:pt x="477" y="346"/>
                    <a:pt x="989" y="334"/>
                    <a:pt x="1441" y="572"/>
                  </a:cubicBezTo>
                  <a:cubicBezTo>
                    <a:pt x="1370" y="620"/>
                    <a:pt x="1370" y="680"/>
                    <a:pt x="1441" y="715"/>
                  </a:cubicBezTo>
                  <a:cubicBezTo>
                    <a:pt x="1469" y="715"/>
                    <a:pt x="1504" y="714"/>
                    <a:pt x="1538" y="714"/>
                  </a:cubicBezTo>
                  <a:cubicBezTo>
                    <a:pt x="1608" y="714"/>
                    <a:pt x="1680" y="719"/>
                    <a:pt x="1703" y="751"/>
                  </a:cubicBezTo>
                  <a:cubicBezTo>
                    <a:pt x="1815" y="872"/>
                    <a:pt x="1921" y="919"/>
                    <a:pt x="2023" y="919"/>
                  </a:cubicBezTo>
                  <a:cubicBezTo>
                    <a:pt x="2171" y="919"/>
                    <a:pt x="2312" y="821"/>
                    <a:pt x="2453" y="715"/>
                  </a:cubicBezTo>
                  <a:cubicBezTo>
                    <a:pt x="2392" y="387"/>
                    <a:pt x="2109" y="227"/>
                    <a:pt x="1865" y="227"/>
                  </a:cubicBezTo>
                  <a:cubicBezTo>
                    <a:pt x="1826" y="227"/>
                    <a:pt x="1787" y="231"/>
                    <a:pt x="1751" y="239"/>
                  </a:cubicBezTo>
                  <a:cubicBezTo>
                    <a:pt x="1650" y="258"/>
                    <a:pt x="1553" y="266"/>
                    <a:pt x="1457" y="266"/>
                  </a:cubicBezTo>
                  <a:cubicBezTo>
                    <a:pt x="951" y="266"/>
                    <a:pt x="503" y="41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2"/>
            <p:cNvSpPr/>
            <p:nvPr/>
          </p:nvSpPr>
          <p:spPr>
            <a:xfrm>
              <a:off x="5859650" y="3279700"/>
              <a:ext cx="60450" cy="10450"/>
            </a:xfrm>
            <a:custGeom>
              <a:avLst/>
              <a:gdLst/>
              <a:ahLst/>
              <a:cxnLst/>
              <a:rect l="l" t="t" r="r" b="b"/>
              <a:pathLst>
                <a:path w="2418" h="418" extrusionOk="0">
                  <a:moveTo>
                    <a:pt x="2417" y="0"/>
                  </a:moveTo>
                  <a:cubicBezTo>
                    <a:pt x="1837" y="9"/>
                    <a:pt x="1267" y="17"/>
                    <a:pt x="702" y="17"/>
                  </a:cubicBezTo>
                  <a:cubicBezTo>
                    <a:pt x="468" y="17"/>
                    <a:pt x="234" y="16"/>
                    <a:pt x="0" y="12"/>
                  </a:cubicBezTo>
                  <a:lnTo>
                    <a:pt x="0" y="12"/>
                  </a:lnTo>
                  <a:cubicBezTo>
                    <a:pt x="191" y="227"/>
                    <a:pt x="584" y="96"/>
                    <a:pt x="715" y="417"/>
                  </a:cubicBezTo>
                  <a:cubicBezTo>
                    <a:pt x="816" y="204"/>
                    <a:pt x="987" y="138"/>
                    <a:pt x="1191" y="138"/>
                  </a:cubicBezTo>
                  <a:cubicBezTo>
                    <a:pt x="1226" y="138"/>
                    <a:pt x="1261" y="140"/>
                    <a:pt x="1298" y="143"/>
                  </a:cubicBezTo>
                  <a:cubicBezTo>
                    <a:pt x="1322" y="161"/>
                    <a:pt x="1346" y="170"/>
                    <a:pt x="1368" y="170"/>
                  </a:cubicBezTo>
                  <a:cubicBezTo>
                    <a:pt x="1391" y="170"/>
                    <a:pt x="1411" y="161"/>
                    <a:pt x="1429" y="143"/>
                  </a:cubicBezTo>
                  <a:cubicBezTo>
                    <a:pt x="1477" y="179"/>
                    <a:pt x="1536" y="227"/>
                    <a:pt x="1584" y="262"/>
                  </a:cubicBezTo>
                  <a:cubicBezTo>
                    <a:pt x="1584" y="286"/>
                    <a:pt x="1596" y="286"/>
                    <a:pt x="1632" y="298"/>
                  </a:cubicBezTo>
                  <a:cubicBezTo>
                    <a:pt x="1638" y="301"/>
                    <a:pt x="1644" y="303"/>
                    <a:pt x="1650" y="303"/>
                  </a:cubicBezTo>
                  <a:cubicBezTo>
                    <a:pt x="1668" y="303"/>
                    <a:pt x="1688" y="289"/>
                    <a:pt x="1715" y="262"/>
                  </a:cubicBezTo>
                  <a:cubicBezTo>
                    <a:pt x="1774" y="167"/>
                    <a:pt x="1882" y="131"/>
                    <a:pt x="2001" y="131"/>
                  </a:cubicBezTo>
                  <a:lnTo>
                    <a:pt x="2144" y="286"/>
                  </a:lnTo>
                  <a:cubicBezTo>
                    <a:pt x="2144" y="298"/>
                    <a:pt x="2167" y="298"/>
                    <a:pt x="2191" y="310"/>
                  </a:cubicBezTo>
                  <a:cubicBezTo>
                    <a:pt x="2198" y="313"/>
                    <a:pt x="2205" y="315"/>
                    <a:pt x="2212" y="315"/>
                  </a:cubicBezTo>
                  <a:cubicBezTo>
                    <a:pt x="2233" y="315"/>
                    <a:pt x="2257" y="304"/>
                    <a:pt x="2275" y="286"/>
                  </a:cubicBezTo>
                  <a:lnTo>
                    <a:pt x="2417" y="143"/>
                  </a:lnTo>
                  <a:lnTo>
                    <a:pt x="24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2"/>
            <p:cNvSpPr/>
            <p:nvPr/>
          </p:nvSpPr>
          <p:spPr>
            <a:xfrm>
              <a:off x="5965325" y="3269875"/>
              <a:ext cx="20850" cy="15100"/>
            </a:xfrm>
            <a:custGeom>
              <a:avLst/>
              <a:gdLst/>
              <a:ahLst/>
              <a:cxnLst/>
              <a:rect l="l" t="t" r="r" b="b"/>
              <a:pathLst>
                <a:path w="834" h="604" extrusionOk="0">
                  <a:moveTo>
                    <a:pt x="214" y="1"/>
                  </a:moveTo>
                  <a:cubicBezTo>
                    <a:pt x="167" y="96"/>
                    <a:pt x="107" y="179"/>
                    <a:pt x="48" y="263"/>
                  </a:cubicBezTo>
                  <a:cubicBezTo>
                    <a:pt x="0" y="322"/>
                    <a:pt x="0" y="358"/>
                    <a:pt x="48" y="405"/>
                  </a:cubicBezTo>
                  <a:cubicBezTo>
                    <a:pt x="186" y="459"/>
                    <a:pt x="296" y="540"/>
                    <a:pt x="428" y="540"/>
                  </a:cubicBezTo>
                  <a:cubicBezTo>
                    <a:pt x="444" y="540"/>
                    <a:pt x="460" y="539"/>
                    <a:pt x="476" y="536"/>
                  </a:cubicBezTo>
                  <a:cubicBezTo>
                    <a:pt x="522" y="582"/>
                    <a:pt x="571" y="603"/>
                    <a:pt x="619" y="603"/>
                  </a:cubicBezTo>
                  <a:cubicBezTo>
                    <a:pt x="670" y="603"/>
                    <a:pt x="719" y="579"/>
                    <a:pt x="762" y="536"/>
                  </a:cubicBezTo>
                  <a:cubicBezTo>
                    <a:pt x="834" y="108"/>
                    <a:pt x="465" y="120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2"/>
            <p:cNvSpPr/>
            <p:nvPr/>
          </p:nvSpPr>
          <p:spPr>
            <a:xfrm>
              <a:off x="5977225" y="3283275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0" y="0"/>
                  </a:moveTo>
                  <a:cubicBezTo>
                    <a:pt x="0" y="119"/>
                    <a:pt x="36" y="238"/>
                    <a:pt x="143" y="286"/>
                  </a:cubicBezTo>
                  <a:cubicBezTo>
                    <a:pt x="179" y="203"/>
                    <a:pt x="239" y="96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2"/>
            <p:cNvSpPr/>
            <p:nvPr/>
          </p:nvSpPr>
          <p:spPr>
            <a:xfrm>
              <a:off x="5964425" y="3276725"/>
              <a:ext cx="2100" cy="3600"/>
            </a:xfrm>
            <a:custGeom>
              <a:avLst/>
              <a:gdLst/>
              <a:ahLst/>
              <a:cxnLst/>
              <a:rect l="l" t="t" r="r" b="b"/>
              <a:pathLst>
                <a:path w="84" h="144" extrusionOk="0">
                  <a:moveTo>
                    <a:pt x="84" y="0"/>
                  </a:moveTo>
                  <a:cubicBezTo>
                    <a:pt x="0" y="48"/>
                    <a:pt x="12" y="84"/>
                    <a:pt x="84" y="143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2"/>
            <p:cNvSpPr/>
            <p:nvPr/>
          </p:nvSpPr>
          <p:spPr>
            <a:xfrm>
              <a:off x="5912925" y="3287150"/>
              <a:ext cx="3300" cy="2025"/>
            </a:xfrm>
            <a:custGeom>
              <a:avLst/>
              <a:gdLst/>
              <a:ahLst/>
              <a:cxnLst/>
              <a:rect l="l" t="t" r="r" b="b"/>
              <a:pathLst>
                <a:path w="132" h="81" extrusionOk="0">
                  <a:moveTo>
                    <a:pt x="1" y="0"/>
                  </a:moveTo>
                  <a:cubicBezTo>
                    <a:pt x="24" y="54"/>
                    <a:pt x="48" y="81"/>
                    <a:pt x="71" y="81"/>
                  </a:cubicBezTo>
                  <a:cubicBezTo>
                    <a:pt x="93" y="81"/>
                    <a:pt x="114" y="54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2"/>
            <p:cNvSpPr/>
            <p:nvPr/>
          </p:nvSpPr>
          <p:spPr>
            <a:xfrm>
              <a:off x="5909350" y="328387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" y="0"/>
                  </a:moveTo>
                  <a:lnTo>
                    <a:pt x="144" y="143"/>
                  </a:lnTo>
                  <a:cubicBezTo>
                    <a:pt x="96" y="84"/>
                    <a:pt x="37" y="3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2"/>
            <p:cNvSpPr/>
            <p:nvPr/>
          </p:nvSpPr>
          <p:spPr>
            <a:xfrm>
              <a:off x="5891500" y="3283875"/>
              <a:ext cx="3300" cy="1100"/>
            </a:xfrm>
            <a:custGeom>
              <a:avLst/>
              <a:gdLst/>
              <a:ahLst/>
              <a:cxnLst/>
              <a:rect l="l" t="t" r="r" b="b"/>
              <a:pathLst>
                <a:path w="132" h="44" extrusionOk="0">
                  <a:moveTo>
                    <a:pt x="0" y="0"/>
                  </a:moveTo>
                  <a:cubicBezTo>
                    <a:pt x="10" y="18"/>
                    <a:pt x="19" y="44"/>
                    <a:pt x="22" y="44"/>
                  </a:cubicBezTo>
                  <a:cubicBezTo>
                    <a:pt x="24" y="44"/>
                    <a:pt x="24" y="41"/>
                    <a:pt x="24" y="36"/>
                  </a:cubicBezTo>
                  <a:cubicBezTo>
                    <a:pt x="72" y="24"/>
                    <a:pt x="96" y="12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2"/>
            <p:cNvSpPr/>
            <p:nvPr/>
          </p:nvSpPr>
          <p:spPr>
            <a:xfrm>
              <a:off x="5898350" y="3287150"/>
              <a:ext cx="3900" cy="2025"/>
            </a:xfrm>
            <a:custGeom>
              <a:avLst/>
              <a:gdLst/>
              <a:ahLst/>
              <a:cxnLst/>
              <a:rect l="l" t="t" r="r" b="b"/>
              <a:pathLst>
                <a:path w="156" h="81" extrusionOk="0">
                  <a:moveTo>
                    <a:pt x="0" y="0"/>
                  </a:moveTo>
                  <a:cubicBezTo>
                    <a:pt x="30" y="54"/>
                    <a:pt x="57" y="81"/>
                    <a:pt x="82" y="81"/>
                  </a:cubicBezTo>
                  <a:cubicBezTo>
                    <a:pt x="107" y="81"/>
                    <a:pt x="131" y="54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2"/>
            <p:cNvSpPr/>
            <p:nvPr/>
          </p:nvSpPr>
          <p:spPr>
            <a:xfrm>
              <a:off x="5945375" y="3283875"/>
              <a:ext cx="1500" cy="1350"/>
            </a:xfrm>
            <a:custGeom>
              <a:avLst/>
              <a:gdLst/>
              <a:ahLst/>
              <a:cxnLst/>
              <a:rect l="l" t="t" r="r" b="b"/>
              <a:pathLst>
                <a:path w="6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35"/>
                    <a:pt x="22" y="53"/>
                    <a:pt x="36" y="53"/>
                  </a:cubicBezTo>
                  <a:cubicBezTo>
                    <a:pt x="46" y="53"/>
                    <a:pt x="55" y="44"/>
                    <a:pt x="60" y="24"/>
                  </a:cubicBezTo>
                  <a:cubicBezTo>
                    <a:pt x="60" y="24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2"/>
            <p:cNvSpPr/>
            <p:nvPr/>
          </p:nvSpPr>
          <p:spPr>
            <a:xfrm>
              <a:off x="5822450" y="3284450"/>
              <a:ext cx="4475" cy="1275"/>
            </a:xfrm>
            <a:custGeom>
              <a:avLst/>
              <a:gdLst/>
              <a:ahLst/>
              <a:cxnLst/>
              <a:rect l="l" t="t" r="r" b="b"/>
              <a:pathLst>
                <a:path w="179" h="51" extrusionOk="0">
                  <a:moveTo>
                    <a:pt x="0" y="1"/>
                  </a:moveTo>
                  <a:cubicBezTo>
                    <a:pt x="29" y="35"/>
                    <a:pt x="62" y="50"/>
                    <a:pt x="94" y="50"/>
                  </a:cubicBezTo>
                  <a:cubicBezTo>
                    <a:pt x="128" y="50"/>
                    <a:pt x="160" y="32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2"/>
            <p:cNvSpPr/>
            <p:nvPr/>
          </p:nvSpPr>
          <p:spPr>
            <a:xfrm>
              <a:off x="6051050" y="3283875"/>
              <a:ext cx="12525" cy="8725"/>
            </a:xfrm>
            <a:custGeom>
              <a:avLst/>
              <a:gdLst/>
              <a:ahLst/>
              <a:cxnLst/>
              <a:rect l="l" t="t" r="r" b="b"/>
              <a:pathLst>
                <a:path w="501" h="349" extrusionOk="0">
                  <a:moveTo>
                    <a:pt x="60" y="0"/>
                  </a:moveTo>
                  <a:cubicBezTo>
                    <a:pt x="0" y="36"/>
                    <a:pt x="0" y="84"/>
                    <a:pt x="60" y="143"/>
                  </a:cubicBezTo>
                  <a:cubicBezTo>
                    <a:pt x="107" y="203"/>
                    <a:pt x="167" y="250"/>
                    <a:pt x="203" y="310"/>
                  </a:cubicBezTo>
                  <a:cubicBezTo>
                    <a:pt x="251" y="337"/>
                    <a:pt x="299" y="349"/>
                    <a:pt x="345" y="349"/>
                  </a:cubicBezTo>
                  <a:cubicBezTo>
                    <a:pt x="401" y="349"/>
                    <a:pt x="454" y="331"/>
                    <a:pt x="500" y="298"/>
                  </a:cubicBezTo>
                  <a:cubicBezTo>
                    <a:pt x="488" y="203"/>
                    <a:pt x="488" y="119"/>
                    <a:pt x="476" y="24"/>
                  </a:cubicBezTo>
                  <a:cubicBezTo>
                    <a:pt x="345" y="12"/>
                    <a:pt x="191" y="12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2"/>
            <p:cNvSpPr/>
            <p:nvPr/>
          </p:nvSpPr>
          <p:spPr>
            <a:xfrm>
              <a:off x="6056100" y="3290725"/>
              <a:ext cx="7475" cy="3175"/>
            </a:xfrm>
            <a:custGeom>
              <a:avLst/>
              <a:gdLst/>
              <a:ahLst/>
              <a:cxnLst/>
              <a:rect l="l" t="t" r="r" b="b"/>
              <a:pathLst>
                <a:path w="299" h="127" extrusionOk="0">
                  <a:moveTo>
                    <a:pt x="298" y="0"/>
                  </a:moveTo>
                  <a:lnTo>
                    <a:pt x="298" y="0"/>
                  </a:lnTo>
                  <a:cubicBezTo>
                    <a:pt x="203" y="24"/>
                    <a:pt x="108" y="24"/>
                    <a:pt x="1" y="24"/>
                  </a:cubicBezTo>
                  <a:cubicBezTo>
                    <a:pt x="1" y="60"/>
                    <a:pt x="1" y="95"/>
                    <a:pt x="24" y="119"/>
                  </a:cubicBezTo>
                  <a:cubicBezTo>
                    <a:pt x="43" y="124"/>
                    <a:pt x="62" y="126"/>
                    <a:pt x="81" y="126"/>
                  </a:cubicBezTo>
                  <a:cubicBezTo>
                    <a:pt x="160" y="126"/>
                    <a:pt x="241" y="86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2"/>
            <p:cNvSpPr/>
            <p:nvPr/>
          </p:nvSpPr>
          <p:spPr>
            <a:xfrm>
              <a:off x="6047775" y="3283275"/>
              <a:ext cx="4775" cy="4200"/>
            </a:xfrm>
            <a:custGeom>
              <a:avLst/>
              <a:gdLst/>
              <a:ahLst/>
              <a:cxnLst/>
              <a:rect l="l" t="t" r="r" b="b"/>
              <a:pathLst>
                <a:path w="191" h="168" extrusionOk="0">
                  <a:moveTo>
                    <a:pt x="72" y="0"/>
                  </a:moveTo>
                  <a:lnTo>
                    <a:pt x="60" y="24"/>
                  </a:lnTo>
                  <a:cubicBezTo>
                    <a:pt x="0" y="84"/>
                    <a:pt x="0" y="119"/>
                    <a:pt x="60" y="167"/>
                  </a:cubicBezTo>
                  <a:lnTo>
                    <a:pt x="179" y="167"/>
                  </a:lnTo>
                  <a:cubicBezTo>
                    <a:pt x="191" y="119"/>
                    <a:pt x="191" y="60"/>
                    <a:pt x="191" y="24"/>
                  </a:cubicBezTo>
                  <a:cubicBezTo>
                    <a:pt x="155" y="0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2"/>
            <p:cNvSpPr/>
            <p:nvPr/>
          </p:nvSpPr>
          <p:spPr>
            <a:xfrm>
              <a:off x="6045375" y="3283875"/>
              <a:ext cx="3900" cy="4600"/>
            </a:xfrm>
            <a:custGeom>
              <a:avLst/>
              <a:gdLst/>
              <a:ahLst/>
              <a:cxnLst/>
              <a:rect l="l" t="t" r="r" b="b"/>
              <a:pathLst>
                <a:path w="156" h="184" extrusionOk="0">
                  <a:moveTo>
                    <a:pt x="156" y="0"/>
                  </a:moveTo>
                  <a:cubicBezTo>
                    <a:pt x="108" y="36"/>
                    <a:pt x="49" y="84"/>
                    <a:pt x="1" y="143"/>
                  </a:cubicBezTo>
                  <a:cubicBezTo>
                    <a:pt x="1" y="143"/>
                    <a:pt x="13" y="155"/>
                    <a:pt x="49" y="179"/>
                  </a:cubicBezTo>
                  <a:cubicBezTo>
                    <a:pt x="60" y="182"/>
                    <a:pt x="71" y="183"/>
                    <a:pt x="80" y="183"/>
                  </a:cubicBezTo>
                  <a:cubicBezTo>
                    <a:pt x="109" y="183"/>
                    <a:pt x="129" y="170"/>
                    <a:pt x="156" y="143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2"/>
            <p:cNvSpPr/>
            <p:nvPr/>
          </p:nvSpPr>
          <p:spPr>
            <a:xfrm>
              <a:off x="6044200" y="3287150"/>
              <a:ext cx="5075" cy="3300"/>
            </a:xfrm>
            <a:custGeom>
              <a:avLst/>
              <a:gdLst/>
              <a:ahLst/>
              <a:cxnLst/>
              <a:rect l="l" t="t" r="r" b="b"/>
              <a:pathLst>
                <a:path w="203" h="132" extrusionOk="0">
                  <a:moveTo>
                    <a:pt x="48" y="0"/>
                  </a:moveTo>
                  <a:lnTo>
                    <a:pt x="36" y="12"/>
                  </a:lnTo>
                  <a:cubicBezTo>
                    <a:pt x="0" y="60"/>
                    <a:pt x="0" y="95"/>
                    <a:pt x="48" y="131"/>
                  </a:cubicBezTo>
                  <a:cubicBezTo>
                    <a:pt x="96" y="83"/>
                    <a:pt x="155" y="48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2"/>
            <p:cNvSpPr/>
            <p:nvPr/>
          </p:nvSpPr>
          <p:spPr>
            <a:xfrm>
              <a:off x="6043300" y="3287725"/>
              <a:ext cx="2100" cy="3025"/>
            </a:xfrm>
            <a:custGeom>
              <a:avLst/>
              <a:gdLst/>
              <a:ahLst/>
              <a:cxnLst/>
              <a:rect l="l" t="t" r="r" b="b"/>
              <a:pathLst>
                <a:path w="84" h="121" extrusionOk="0">
                  <a:moveTo>
                    <a:pt x="72" y="1"/>
                  </a:moveTo>
                  <a:cubicBezTo>
                    <a:pt x="1" y="49"/>
                    <a:pt x="24" y="84"/>
                    <a:pt x="84" y="120"/>
                  </a:cubicBezTo>
                  <a:cubicBezTo>
                    <a:pt x="84" y="84"/>
                    <a:pt x="72" y="49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2"/>
            <p:cNvSpPr/>
            <p:nvPr/>
          </p:nvSpPr>
          <p:spPr>
            <a:xfrm>
              <a:off x="6092425" y="3292800"/>
              <a:ext cx="8050" cy="4775"/>
            </a:xfrm>
            <a:custGeom>
              <a:avLst/>
              <a:gdLst/>
              <a:ahLst/>
              <a:cxnLst/>
              <a:rect l="l" t="t" r="r" b="b"/>
              <a:pathLst>
                <a:path w="322" h="191" extrusionOk="0">
                  <a:moveTo>
                    <a:pt x="137" y="0"/>
                  </a:moveTo>
                  <a:cubicBezTo>
                    <a:pt x="89" y="0"/>
                    <a:pt x="42" y="24"/>
                    <a:pt x="0" y="72"/>
                  </a:cubicBezTo>
                  <a:lnTo>
                    <a:pt x="0" y="191"/>
                  </a:lnTo>
                  <a:lnTo>
                    <a:pt x="274" y="191"/>
                  </a:lnTo>
                  <a:cubicBezTo>
                    <a:pt x="322" y="155"/>
                    <a:pt x="322" y="119"/>
                    <a:pt x="274" y="72"/>
                  </a:cubicBezTo>
                  <a:cubicBezTo>
                    <a:pt x="232" y="24"/>
                    <a:pt x="185" y="0"/>
                    <a:pt x="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2"/>
            <p:cNvSpPr/>
            <p:nvPr/>
          </p:nvSpPr>
          <p:spPr>
            <a:xfrm>
              <a:off x="6099250" y="3294575"/>
              <a:ext cx="3600" cy="3225"/>
            </a:xfrm>
            <a:custGeom>
              <a:avLst/>
              <a:gdLst/>
              <a:ahLst/>
              <a:cxnLst/>
              <a:rect l="l" t="t" r="r" b="b"/>
              <a:pathLst>
                <a:path w="144" h="129" extrusionOk="0">
                  <a:moveTo>
                    <a:pt x="1" y="1"/>
                  </a:moveTo>
                  <a:lnTo>
                    <a:pt x="1" y="120"/>
                  </a:lnTo>
                  <a:cubicBezTo>
                    <a:pt x="25" y="126"/>
                    <a:pt x="49" y="129"/>
                    <a:pt x="72" y="129"/>
                  </a:cubicBezTo>
                  <a:cubicBezTo>
                    <a:pt x="96" y="129"/>
                    <a:pt x="120" y="126"/>
                    <a:pt x="144" y="120"/>
                  </a:cubicBezTo>
                  <a:cubicBezTo>
                    <a:pt x="96" y="84"/>
                    <a:pt x="49" y="4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2"/>
            <p:cNvSpPr/>
            <p:nvPr/>
          </p:nvSpPr>
          <p:spPr>
            <a:xfrm>
              <a:off x="6106700" y="3296375"/>
              <a:ext cx="3600" cy="1350"/>
            </a:xfrm>
            <a:custGeom>
              <a:avLst/>
              <a:gdLst/>
              <a:ahLst/>
              <a:cxnLst/>
              <a:rect l="l" t="t" r="r" b="b"/>
              <a:pathLst>
                <a:path w="144" h="54" extrusionOk="0">
                  <a:moveTo>
                    <a:pt x="108" y="0"/>
                  </a:moveTo>
                  <a:cubicBezTo>
                    <a:pt x="60" y="12"/>
                    <a:pt x="36" y="36"/>
                    <a:pt x="1" y="48"/>
                  </a:cubicBezTo>
                  <a:cubicBezTo>
                    <a:pt x="32" y="48"/>
                    <a:pt x="64" y="53"/>
                    <a:pt x="96" y="53"/>
                  </a:cubicBezTo>
                  <a:cubicBezTo>
                    <a:pt x="112" y="53"/>
                    <a:pt x="128" y="52"/>
                    <a:pt x="144" y="48"/>
                  </a:cubicBezTo>
                  <a:cubicBezTo>
                    <a:pt x="144" y="36"/>
                    <a:pt x="120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2"/>
            <p:cNvSpPr/>
            <p:nvPr/>
          </p:nvSpPr>
          <p:spPr>
            <a:xfrm>
              <a:off x="5361975" y="3549375"/>
              <a:ext cx="39300" cy="35150"/>
            </a:xfrm>
            <a:custGeom>
              <a:avLst/>
              <a:gdLst/>
              <a:ahLst/>
              <a:cxnLst/>
              <a:rect l="l" t="t" r="r" b="b"/>
              <a:pathLst>
                <a:path w="1572" h="1406" extrusionOk="0">
                  <a:moveTo>
                    <a:pt x="357" y="1"/>
                  </a:moveTo>
                  <a:cubicBezTo>
                    <a:pt x="0" y="48"/>
                    <a:pt x="203" y="298"/>
                    <a:pt x="203" y="465"/>
                  </a:cubicBezTo>
                  <a:cubicBezTo>
                    <a:pt x="203" y="822"/>
                    <a:pt x="286" y="1144"/>
                    <a:pt x="560" y="1405"/>
                  </a:cubicBezTo>
                  <a:cubicBezTo>
                    <a:pt x="893" y="1358"/>
                    <a:pt x="1203" y="1310"/>
                    <a:pt x="1536" y="1263"/>
                  </a:cubicBezTo>
                  <a:cubicBezTo>
                    <a:pt x="1572" y="1215"/>
                    <a:pt x="1572" y="1167"/>
                    <a:pt x="1548" y="1108"/>
                  </a:cubicBezTo>
                  <a:cubicBezTo>
                    <a:pt x="1500" y="1060"/>
                    <a:pt x="1441" y="1024"/>
                    <a:pt x="1381" y="1013"/>
                  </a:cubicBezTo>
                  <a:cubicBezTo>
                    <a:pt x="1215" y="965"/>
                    <a:pt x="1036" y="1001"/>
                    <a:pt x="881" y="941"/>
                  </a:cubicBezTo>
                  <a:cubicBezTo>
                    <a:pt x="822" y="905"/>
                    <a:pt x="786" y="882"/>
                    <a:pt x="738" y="846"/>
                  </a:cubicBezTo>
                  <a:cubicBezTo>
                    <a:pt x="703" y="786"/>
                    <a:pt x="667" y="715"/>
                    <a:pt x="655" y="643"/>
                  </a:cubicBezTo>
                  <a:cubicBezTo>
                    <a:pt x="619" y="572"/>
                    <a:pt x="596" y="489"/>
                    <a:pt x="536" y="429"/>
                  </a:cubicBezTo>
                  <a:cubicBezTo>
                    <a:pt x="476" y="298"/>
                    <a:pt x="417" y="15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2"/>
            <p:cNvSpPr/>
            <p:nvPr/>
          </p:nvSpPr>
          <p:spPr>
            <a:xfrm>
              <a:off x="5398575" y="3570200"/>
              <a:ext cx="16100" cy="11350"/>
            </a:xfrm>
            <a:custGeom>
              <a:avLst/>
              <a:gdLst/>
              <a:ahLst/>
              <a:cxnLst/>
              <a:rect l="l" t="t" r="r" b="b"/>
              <a:pathLst>
                <a:path w="644" h="454" extrusionOk="0">
                  <a:moveTo>
                    <a:pt x="286" y="1"/>
                  </a:moveTo>
                  <a:cubicBezTo>
                    <a:pt x="203" y="13"/>
                    <a:pt x="132" y="49"/>
                    <a:pt x="72" y="96"/>
                  </a:cubicBezTo>
                  <a:cubicBezTo>
                    <a:pt x="24" y="132"/>
                    <a:pt x="1" y="180"/>
                    <a:pt x="1" y="239"/>
                  </a:cubicBezTo>
                  <a:cubicBezTo>
                    <a:pt x="24" y="251"/>
                    <a:pt x="48" y="275"/>
                    <a:pt x="72" y="287"/>
                  </a:cubicBezTo>
                  <a:cubicBezTo>
                    <a:pt x="96" y="334"/>
                    <a:pt x="144" y="358"/>
                    <a:pt x="203" y="358"/>
                  </a:cubicBezTo>
                  <a:cubicBezTo>
                    <a:pt x="263" y="370"/>
                    <a:pt x="310" y="382"/>
                    <a:pt x="346" y="418"/>
                  </a:cubicBezTo>
                  <a:cubicBezTo>
                    <a:pt x="382" y="453"/>
                    <a:pt x="429" y="453"/>
                    <a:pt x="465" y="453"/>
                  </a:cubicBezTo>
                  <a:cubicBezTo>
                    <a:pt x="644" y="311"/>
                    <a:pt x="465" y="168"/>
                    <a:pt x="465" y="37"/>
                  </a:cubicBezTo>
                  <a:cubicBezTo>
                    <a:pt x="429" y="37"/>
                    <a:pt x="382" y="37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2"/>
            <p:cNvSpPr/>
            <p:nvPr/>
          </p:nvSpPr>
          <p:spPr>
            <a:xfrm>
              <a:off x="5402150" y="357765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60" y="1"/>
                  </a:moveTo>
                  <a:cubicBezTo>
                    <a:pt x="1" y="48"/>
                    <a:pt x="1" y="96"/>
                    <a:pt x="60" y="120"/>
                  </a:cubicBezTo>
                  <a:lnTo>
                    <a:pt x="203" y="120"/>
                  </a:lnTo>
                  <a:cubicBezTo>
                    <a:pt x="167" y="72"/>
                    <a:pt x="108" y="48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2"/>
            <p:cNvSpPr/>
            <p:nvPr/>
          </p:nvSpPr>
          <p:spPr>
            <a:xfrm>
              <a:off x="5399775" y="3577350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0" y="1"/>
                  </a:moveTo>
                  <a:lnTo>
                    <a:pt x="0" y="132"/>
                  </a:lnTo>
                  <a:lnTo>
                    <a:pt x="155" y="132"/>
                  </a:lnTo>
                  <a:lnTo>
                    <a:pt x="155" y="13"/>
                  </a:lnTo>
                  <a:cubicBezTo>
                    <a:pt x="107" y="13"/>
                    <a:pt x="48" y="1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32"/>
            <p:cNvSpPr/>
            <p:nvPr/>
          </p:nvSpPr>
          <p:spPr>
            <a:xfrm>
              <a:off x="5511100" y="3602650"/>
              <a:ext cx="10725" cy="4200"/>
            </a:xfrm>
            <a:custGeom>
              <a:avLst/>
              <a:gdLst/>
              <a:ahLst/>
              <a:cxnLst/>
              <a:rect l="l" t="t" r="r" b="b"/>
              <a:pathLst>
                <a:path w="429" h="168" extrusionOk="0">
                  <a:moveTo>
                    <a:pt x="429" y="1"/>
                  </a:moveTo>
                  <a:lnTo>
                    <a:pt x="429" y="1"/>
                  </a:lnTo>
                  <a:cubicBezTo>
                    <a:pt x="405" y="3"/>
                    <a:pt x="380" y="3"/>
                    <a:pt x="356" y="3"/>
                  </a:cubicBezTo>
                  <a:cubicBezTo>
                    <a:pt x="337" y="3"/>
                    <a:pt x="317" y="3"/>
                    <a:pt x="298" y="3"/>
                  </a:cubicBezTo>
                  <a:cubicBezTo>
                    <a:pt x="186" y="3"/>
                    <a:pt x="77" y="12"/>
                    <a:pt x="0" y="132"/>
                  </a:cubicBezTo>
                  <a:cubicBezTo>
                    <a:pt x="48" y="144"/>
                    <a:pt x="95" y="167"/>
                    <a:pt x="131" y="167"/>
                  </a:cubicBezTo>
                  <a:lnTo>
                    <a:pt x="417" y="167"/>
                  </a:lnTo>
                  <a:cubicBezTo>
                    <a:pt x="417" y="120"/>
                    <a:pt x="429" y="60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2"/>
            <p:cNvSpPr/>
            <p:nvPr/>
          </p:nvSpPr>
          <p:spPr>
            <a:xfrm>
              <a:off x="5478650" y="3614275"/>
              <a:ext cx="3900" cy="2700"/>
            </a:xfrm>
            <a:custGeom>
              <a:avLst/>
              <a:gdLst/>
              <a:ahLst/>
              <a:cxnLst/>
              <a:rect l="l" t="t" r="r" b="b"/>
              <a:pathLst>
                <a:path w="156" h="108" extrusionOk="0">
                  <a:moveTo>
                    <a:pt x="155" y="0"/>
                  </a:moveTo>
                  <a:lnTo>
                    <a:pt x="155" y="0"/>
                  </a:lnTo>
                  <a:cubicBezTo>
                    <a:pt x="84" y="12"/>
                    <a:pt x="36" y="36"/>
                    <a:pt x="0" y="107"/>
                  </a:cubicBezTo>
                  <a:cubicBezTo>
                    <a:pt x="48" y="72"/>
                    <a:pt x="108" y="36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2"/>
            <p:cNvSpPr/>
            <p:nvPr/>
          </p:nvSpPr>
          <p:spPr>
            <a:xfrm>
              <a:off x="5347675" y="3483250"/>
              <a:ext cx="13425" cy="24525"/>
            </a:xfrm>
            <a:custGeom>
              <a:avLst/>
              <a:gdLst/>
              <a:ahLst/>
              <a:cxnLst/>
              <a:rect l="l" t="t" r="r" b="b"/>
              <a:pathLst>
                <a:path w="537" h="981" extrusionOk="0">
                  <a:moveTo>
                    <a:pt x="296" y="0"/>
                  </a:moveTo>
                  <a:cubicBezTo>
                    <a:pt x="264" y="0"/>
                    <a:pt x="239" y="31"/>
                    <a:pt x="239" y="74"/>
                  </a:cubicBezTo>
                  <a:lnTo>
                    <a:pt x="203" y="205"/>
                  </a:lnTo>
                  <a:cubicBezTo>
                    <a:pt x="167" y="264"/>
                    <a:pt x="120" y="324"/>
                    <a:pt x="96" y="371"/>
                  </a:cubicBezTo>
                  <a:cubicBezTo>
                    <a:pt x="96" y="419"/>
                    <a:pt x="84" y="443"/>
                    <a:pt x="60" y="491"/>
                  </a:cubicBezTo>
                  <a:cubicBezTo>
                    <a:pt x="1" y="586"/>
                    <a:pt x="1" y="681"/>
                    <a:pt x="84" y="776"/>
                  </a:cubicBezTo>
                  <a:cubicBezTo>
                    <a:pt x="96" y="812"/>
                    <a:pt x="108" y="860"/>
                    <a:pt x="96" y="907"/>
                  </a:cubicBezTo>
                  <a:cubicBezTo>
                    <a:pt x="122" y="953"/>
                    <a:pt x="145" y="981"/>
                    <a:pt x="170" y="981"/>
                  </a:cubicBezTo>
                  <a:cubicBezTo>
                    <a:pt x="190" y="981"/>
                    <a:pt x="212" y="962"/>
                    <a:pt x="239" y="919"/>
                  </a:cubicBezTo>
                  <a:cubicBezTo>
                    <a:pt x="441" y="717"/>
                    <a:pt x="513" y="479"/>
                    <a:pt x="536" y="205"/>
                  </a:cubicBezTo>
                  <a:cubicBezTo>
                    <a:pt x="441" y="181"/>
                    <a:pt x="382" y="98"/>
                    <a:pt x="334" y="14"/>
                  </a:cubicBezTo>
                  <a:cubicBezTo>
                    <a:pt x="321" y="4"/>
                    <a:pt x="308" y="0"/>
                    <a:pt x="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2"/>
            <p:cNvSpPr/>
            <p:nvPr/>
          </p:nvSpPr>
          <p:spPr>
            <a:xfrm>
              <a:off x="5388450" y="3351425"/>
              <a:ext cx="11050" cy="18200"/>
            </a:xfrm>
            <a:custGeom>
              <a:avLst/>
              <a:gdLst/>
              <a:ahLst/>
              <a:cxnLst/>
              <a:rect l="l" t="t" r="r" b="b"/>
              <a:pathLst>
                <a:path w="442" h="728" extrusionOk="0">
                  <a:moveTo>
                    <a:pt x="441" y="1"/>
                  </a:moveTo>
                  <a:cubicBezTo>
                    <a:pt x="394" y="1"/>
                    <a:pt x="370" y="13"/>
                    <a:pt x="322" y="37"/>
                  </a:cubicBezTo>
                  <a:cubicBezTo>
                    <a:pt x="239" y="251"/>
                    <a:pt x="37" y="453"/>
                    <a:pt x="1" y="715"/>
                  </a:cubicBezTo>
                  <a:cubicBezTo>
                    <a:pt x="60" y="727"/>
                    <a:pt x="96" y="727"/>
                    <a:pt x="156" y="727"/>
                  </a:cubicBezTo>
                  <a:cubicBezTo>
                    <a:pt x="203" y="668"/>
                    <a:pt x="263" y="644"/>
                    <a:pt x="310" y="584"/>
                  </a:cubicBezTo>
                  <a:cubicBezTo>
                    <a:pt x="358" y="537"/>
                    <a:pt x="394" y="489"/>
                    <a:pt x="441" y="430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2"/>
            <p:cNvSpPr/>
            <p:nvPr/>
          </p:nvSpPr>
          <p:spPr>
            <a:xfrm>
              <a:off x="5344700" y="3527950"/>
              <a:ext cx="5100" cy="17875"/>
            </a:xfrm>
            <a:custGeom>
              <a:avLst/>
              <a:gdLst/>
              <a:ahLst/>
              <a:cxnLst/>
              <a:rect l="l" t="t" r="r" b="b"/>
              <a:pathLst>
                <a:path w="204" h="715" extrusionOk="0">
                  <a:moveTo>
                    <a:pt x="179" y="0"/>
                  </a:moveTo>
                  <a:lnTo>
                    <a:pt x="179" y="0"/>
                  </a:lnTo>
                  <a:cubicBezTo>
                    <a:pt x="1" y="238"/>
                    <a:pt x="1" y="477"/>
                    <a:pt x="203" y="715"/>
                  </a:cubicBezTo>
                  <a:cubicBezTo>
                    <a:pt x="179" y="477"/>
                    <a:pt x="179" y="238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2"/>
            <p:cNvSpPr/>
            <p:nvPr/>
          </p:nvSpPr>
          <p:spPr>
            <a:xfrm>
              <a:off x="5399475" y="3340425"/>
              <a:ext cx="5375" cy="11025"/>
            </a:xfrm>
            <a:custGeom>
              <a:avLst/>
              <a:gdLst/>
              <a:ahLst/>
              <a:cxnLst/>
              <a:rect l="l" t="t" r="r" b="b"/>
              <a:pathLst>
                <a:path w="215" h="441" extrusionOk="0">
                  <a:moveTo>
                    <a:pt x="131" y="0"/>
                  </a:moveTo>
                  <a:cubicBezTo>
                    <a:pt x="0" y="131"/>
                    <a:pt x="12" y="274"/>
                    <a:pt x="0" y="441"/>
                  </a:cubicBezTo>
                  <a:cubicBezTo>
                    <a:pt x="131" y="393"/>
                    <a:pt x="167" y="274"/>
                    <a:pt x="179" y="155"/>
                  </a:cubicBezTo>
                  <a:lnTo>
                    <a:pt x="215" y="96"/>
                  </a:lnTo>
                  <a:lnTo>
                    <a:pt x="179" y="36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2"/>
            <p:cNvSpPr/>
            <p:nvPr/>
          </p:nvSpPr>
          <p:spPr>
            <a:xfrm>
              <a:off x="5348875" y="3551150"/>
              <a:ext cx="4475" cy="11950"/>
            </a:xfrm>
            <a:custGeom>
              <a:avLst/>
              <a:gdLst/>
              <a:ahLst/>
              <a:cxnLst/>
              <a:rect l="l" t="t" r="r" b="b"/>
              <a:pathLst>
                <a:path w="179" h="478" extrusionOk="0">
                  <a:moveTo>
                    <a:pt x="48" y="1"/>
                  </a:moveTo>
                  <a:cubicBezTo>
                    <a:pt x="36" y="180"/>
                    <a:pt x="0" y="358"/>
                    <a:pt x="179" y="477"/>
                  </a:cubicBezTo>
                  <a:cubicBezTo>
                    <a:pt x="167" y="322"/>
                    <a:pt x="131" y="156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2"/>
            <p:cNvSpPr/>
            <p:nvPr/>
          </p:nvSpPr>
          <p:spPr>
            <a:xfrm>
              <a:off x="5350050" y="3505925"/>
              <a:ext cx="3600" cy="8950"/>
            </a:xfrm>
            <a:custGeom>
              <a:avLst/>
              <a:gdLst/>
              <a:ahLst/>
              <a:cxnLst/>
              <a:rect l="l" t="t" r="r" b="b"/>
              <a:pathLst>
                <a:path w="144" h="358" extrusionOk="0">
                  <a:moveTo>
                    <a:pt x="1" y="0"/>
                  </a:moveTo>
                  <a:cubicBezTo>
                    <a:pt x="1" y="107"/>
                    <a:pt x="1" y="226"/>
                    <a:pt x="13" y="357"/>
                  </a:cubicBezTo>
                  <a:cubicBezTo>
                    <a:pt x="132" y="262"/>
                    <a:pt x="120" y="131"/>
                    <a:pt x="144" y="12"/>
                  </a:cubicBezTo>
                  <a:cubicBezTo>
                    <a:pt x="108" y="12"/>
                    <a:pt x="49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2"/>
            <p:cNvSpPr/>
            <p:nvPr/>
          </p:nvSpPr>
          <p:spPr>
            <a:xfrm>
              <a:off x="5345900" y="3495500"/>
              <a:ext cx="3900" cy="7175"/>
            </a:xfrm>
            <a:custGeom>
              <a:avLst/>
              <a:gdLst/>
              <a:ahLst/>
              <a:cxnLst/>
              <a:rect l="l" t="t" r="r" b="b"/>
              <a:pathLst>
                <a:path w="156" h="287" extrusionOk="0">
                  <a:moveTo>
                    <a:pt x="131" y="1"/>
                  </a:moveTo>
                  <a:lnTo>
                    <a:pt x="131" y="1"/>
                  </a:lnTo>
                  <a:cubicBezTo>
                    <a:pt x="0" y="108"/>
                    <a:pt x="12" y="191"/>
                    <a:pt x="155" y="286"/>
                  </a:cubicBezTo>
                  <a:cubicBezTo>
                    <a:pt x="155" y="191"/>
                    <a:pt x="131" y="84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2"/>
            <p:cNvSpPr/>
            <p:nvPr/>
          </p:nvSpPr>
          <p:spPr>
            <a:xfrm>
              <a:off x="5357200" y="3466925"/>
              <a:ext cx="3300" cy="7775"/>
            </a:xfrm>
            <a:custGeom>
              <a:avLst/>
              <a:gdLst/>
              <a:ahLst/>
              <a:cxnLst/>
              <a:rect l="l" t="t" r="r" b="b"/>
              <a:pathLst>
                <a:path w="132" h="311" extrusionOk="0">
                  <a:moveTo>
                    <a:pt x="132" y="1"/>
                  </a:moveTo>
                  <a:cubicBezTo>
                    <a:pt x="1" y="60"/>
                    <a:pt x="1" y="179"/>
                    <a:pt x="13" y="310"/>
                  </a:cubicBezTo>
                  <a:cubicBezTo>
                    <a:pt x="36" y="298"/>
                    <a:pt x="84" y="274"/>
                    <a:pt x="120" y="262"/>
                  </a:cubicBezTo>
                  <a:cubicBezTo>
                    <a:pt x="120" y="179"/>
                    <a:pt x="132" y="84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2"/>
            <p:cNvSpPr/>
            <p:nvPr/>
          </p:nvSpPr>
          <p:spPr>
            <a:xfrm>
              <a:off x="5353325" y="3563075"/>
              <a:ext cx="3300" cy="7150"/>
            </a:xfrm>
            <a:custGeom>
              <a:avLst/>
              <a:gdLst/>
              <a:ahLst/>
              <a:cxnLst/>
              <a:rect l="l" t="t" r="r" b="b"/>
              <a:pathLst>
                <a:path w="132" h="286" extrusionOk="0">
                  <a:moveTo>
                    <a:pt x="1" y="0"/>
                  </a:moveTo>
                  <a:cubicBezTo>
                    <a:pt x="1" y="119"/>
                    <a:pt x="13" y="226"/>
                    <a:pt x="120" y="286"/>
                  </a:cubicBezTo>
                  <a:cubicBezTo>
                    <a:pt x="132" y="167"/>
                    <a:pt x="108" y="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2"/>
            <p:cNvSpPr/>
            <p:nvPr/>
          </p:nvSpPr>
          <p:spPr>
            <a:xfrm>
              <a:off x="5353325" y="3477650"/>
              <a:ext cx="3000" cy="7450"/>
            </a:xfrm>
            <a:custGeom>
              <a:avLst/>
              <a:gdLst/>
              <a:ahLst/>
              <a:cxnLst/>
              <a:rect l="l" t="t" r="r" b="b"/>
              <a:pathLst>
                <a:path w="120" h="298" extrusionOk="0">
                  <a:moveTo>
                    <a:pt x="120" y="0"/>
                  </a:moveTo>
                  <a:cubicBezTo>
                    <a:pt x="13" y="72"/>
                    <a:pt x="1" y="179"/>
                    <a:pt x="1" y="298"/>
                  </a:cubicBezTo>
                  <a:cubicBezTo>
                    <a:pt x="37" y="286"/>
                    <a:pt x="72" y="250"/>
                    <a:pt x="108" y="238"/>
                  </a:cubicBezTo>
                  <a:cubicBezTo>
                    <a:pt x="120" y="143"/>
                    <a:pt x="120" y="7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2"/>
            <p:cNvSpPr/>
            <p:nvPr/>
          </p:nvSpPr>
          <p:spPr>
            <a:xfrm>
              <a:off x="5364050" y="3419900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143" y="0"/>
                  </a:moveTo>
                  <a:cubicBezTo>
                    <a:pt x="96" y="48"/>
                    <a:pt x="48" y="107"/>
                    <a:pt x="1" y="155"/>
                  </a:cubicBezTo>
                  <a:cubicBezTo>
                    <a:pt x="48" y="107"/>
                    <a:pt x="96" y="6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2"/>
            <p:cNvSpPr/>
            <p:nvPr/>
          </p:nvSpPr>
          <p:spPr>
            <a:xfrm>
              <a:off x="5364050" y="3584500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1" y="0"/>
                  </a:moveTo>
                  <a:cubicBezTo>
                    <a:pt x="48" y="60"/>
                    <a:pt x="96" y="120"/>
                    <a:pt x="143" y="155"/>
                  </a:cubicBezTo>
                  <a:cubicBezTo>
                    <a:pt x="120" y="72"/>
                    <a:pt x="84" y="2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2"/>
            <p:cNvSpPr/>
            <p:nvPr/>
          </p:nvSpPr>
          <p:spPr>
            <a:xfrm>
              <a:off x="5360775" y="3434175"/>
              <a:ext cx="3000" cy="3600"/>
            </a:xfrm>
            <a:custGeom>
              <a:avLst/>
              <a:gdLst/>
              <a:ahLst/>
              <a:cxnLst/>
              <a:rect l="l" t="t" r="r" b="b"/>
              <a:pathLst>
                <a:path w="120" h="144" extrusionOk="0">
                  <a:moveTo>
                    <a:pt x="120" y="1"/>
                  </a:moveTo>
                  <a:cubicBezTo>
                    <a:pt x="72" y="37"/>
                    <a:pt x="48" y="96"/>
                    <a:pt x="1" y="144"/>
                  </a:cubicBezTo>
                  <a:cubicBezTo>
                    <a:pt x="48" y="96"/>
                    <a:pt x="96" y="60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2"/>
            <p:cNvSpPr/>
            <p:nvPr/>
          </p:nvSpPr>
          <p:spPr>
            <a:xfrm>
              <a:off x="5361075" y="3579450"/>
              <a:ext cx="3600" cy="5375"/>
            </a:xfrm>
            <a:custGeom>
              <a:avLst/>
              <a:gdLst/>
              <a:ahLst/>
              <a:cxnLst/>
              <a:rect l="l" t="t" r="r" b="b"/>
              <a:pathLst>
                <a:path w="144" h="215" extrusionOk="0">
                  <a:moveTo>
                    <a:pt x="0" y="0"/>
                  </a:moveTo>
                  <a:cubicBezTo>
                    <a:pt x="0" y="107"/>
                    <a:pt x="48" y="167"/>
                    <a:pt x="143" y="214"/>
                  </a:cubicBezTo>
                  <a:cubicBezTo>
                    <a:pt x="143" y="119"/>
                    <a:pt x="96" y="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2"/>
            <p:cNvSpPr/>
            <p:nvPr/>
          </p:nvSpPr>
          <p:spPr>
            <a:xfrm>
              <a:off x="5349775" y="3488350"/>
              <a:ext cx="2400" cy="4200"/>
            </a:xfrm>
            <a:custGeom>
              <a:avLst/>
              <a:gdLst/>
              <a:ahLst/>
              <a:cxnLst/>
              <a:rect l="l" t="t" r="r" b="b"/>
              <a:pathLst>
                <a:path w="96" h="168" extrusionOk="0">
                  <a:moveTo>
                    <a:pt x="95" y="1"/>
                  </a:moveTo>
                  <a:lnTo>
                    <a:pt x="95" y="1"/>
                  </a:lnTo>
                  <a:cubicBezTo>
                    <a:pt x="86" y="19"/>
                    <a:pt x="75" y="40"/>
                    <a:pt x="62" y="62"/>
                  </a:cubicBezTo>
                  <a:lnTo>
                    <a:pt x="62" y="62"/>
                  </a:lnTo>
                  <a:cubicBezTo>
                    <a:pt x="75" y="42"/>
                    <a:pt x="87" y="22"/>
                    <a:pt x="95" y="1"/>
                  </a:cubicBezTo>
                  <a:close/>
                  <a:moveTo>
                    <a:pt x="62" y="62"/>
                  </a:moveTo>
                  <a:cubicBezTo>
                    <a:pt x="40" y="96"/>
                    <a:pt x="15" y="129"/>
                    <a:pt x="0" y="167"/>
                  </a:cubicBezTo>
                  <a:cubicBezTo>
                    <a:pt x="22" y="131"/>
                    <a:pt x="43" y="95"/>
                    <a:pt x="62" y="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2"/>
            <p:cNvSpPr/>
            <p:nvPr/>
          </p:nvSpPr>
          <p:spPr>
            <a:xfrm>
              <a:off x="5346200" y="347377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0" y="143"/>
                  </a:moveTo>
                  <a:lnTo>
                    <a:pt x="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2"/>
            <p:cNvSpPr/>
            <p:nvPr/>
          </p:nvSpPr>
          <p:spPr>
            <a:xfrm>
              <a:off x="5347375" y="3520500"/>
              <a:ext cx="2425" cy="3300"/>
            </a:xfrm>
            <a:custGeom>
              <a:avLst/>
              <a:gdLst/>
              <a:ahLst/>
              <a:cxnLst/>
              <a:rect l="l" t="t" r="r" b="b"/>
              <a:pathLst>
                <a:path w="97" h="132" extrusionOk="0">
                  <a:moveTo>
                    <a:pt x="96" y="1"/>
                  </a:moveTo>
                  <a:cubicBezTo>
                    <a:pt x="1" y="36"/>
                    <a:pt x="1" y="84"/>
                    <a:pt x="72" y="132"/>
                  </a:cubicBezTo>
                  <a:cubicBezTo>
                    <a:pt x="96" y="84"/>
                    <a:pt x="96" y="36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2"/>
            <p:cNvSpPr/>
            <p:nvPr/>
          </p:nvSpPr>
          <p:spPr>
            <a:xfrm>
              <a:off x="5357200" y="3573475"/>
              <a:ext cx="2400" cy="4200"/>
            </a:xfrm>
            <a:custGeom>
              <a:avLst/>
              <a:gdLst/>
              <a:ahLst/>
              <a:cxnLst/>
              <a:rect l="l" t="t" r="r" b="b"/>
              <a:pathLst>
                <a:path w="96" h="168" extrusionOk="0">
                  <a:moveTo>
                    <a:pt x="1" y="1"/>
                  </a:moveTo>
                  <a:lnTo>
                    <a:pt x="1" y="1"/>
                  </a:lnTo>
                  <a:cubicBezTo>
                    <a:pt x="25" y="49"/>
                    <a:pt x="72" y="108"/>
                    <a:pt x="96" y="168"/>
                  </a:cubicBezTo>
                  <a:cubicBezTo>
                    <a:pt x="96" y="96"/>
                    <a:pt x="60" y="4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2"/>
            <p:cNvSpPr/>
            <p:nvPr/>
          </p:nvSpPr>
          <p:spPr>
            <a:xfrm>
              <a:off x="5403925" y="3341025"/>
              <a:ext cx="3025" cy="3300"/>
            </a:xfrm>
            <a:custGeom>
              <a:avLst/>
              <a:gdLst/>
              <a:ahLst/>
              <a:cxnLst/>
              <a:rect l="l" t="t" r="r" b="b"/>
              <a:pathLst>
                <a:path w="121" h="132" extrusionOk="0">
                  <a:moveTo>
                    <a:pt x="120" y="0"/>
                  </a:moveTo>
                  <a:cubicBezTo>
                    <a:pt x="72" y="0"/>
                    <a:pt x="49" y="0"/>
                    <a:pt x="1" y="12"/>
                  </a:cubicBezTo>
                  <a:lnTo>
                    <a:pt x="1" y="131"/>
                  </a:lnTo>
                  <a:cubicBezTo>
                    <a:pt x="49" y="95"/>
                    <a:pt x="96" y="48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2"/>
            <p:cNvSpPr/>
            <p:nvPr/>
          </p:nvSpPr>
          <p:spPr>
            <a:xfrm>
              <a:off x="5396200" y="3362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155"/>
                  </a:moveTo>
                  <a:cubicBezTo>
                    <a:pt x="48" y="108"/>
                    <a:pt x="84" y="48"/>
                    <a:pt x="131" y="1"/>
                  </a:cubicBezTo>
                  <a:cubicBezTo>
                    <a:pt x="84" y="48"/>
                    <a:pt x="48" y="108"/>
                    <a:pt x="0" y="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2"/>
            <p:cNvSpPr/>
            <p:nvPr/>
          </p:nvSpPr>
          <p:spPr>
            <a:xfrm>
              <a:off x="5392925" y="336602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0" y="143"/>
                  </a:moveTo>
                  <a:cubicBezTo>
                    <a:pt x="36" y="107"/>
                    <a:pt x="84" y="48"/>
                    <a:pt x="143" y="0"/>
                  </a:cubicBezTo>
                  <a:cubicBezTo>
                    <a:pt x="84" y="48"/>
                    <a:pt x="36" y="107"/>
                    <a:pt x="0" y="1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2"/>
            <p:cNvSpPr/>
            <p:nvPr/>
          </p:nvSpPr>
          <p:spPr>
            <a:xfrm>
              <a:off x="5360475" y="3490750"/>
              <a:ext cx="96775" cy="70250"/>
            </a:xfrm>
            <a:custGeom>
              <a:avLst/>
              <a:gdLst/>
              <a:ahLst/>
              <a:cxnLst/>
              <a:rect l="l" t="t" r="r" b="b"/>
              <a:pathLst>
                <a:path w="3871" h="2810" extrusionOk="0">
                  <a:moveTo>
                    <a:pt x="536" y="0"/>
                  </a:moveTo>
                  <a:cubicBezTo>
                    <a:pt x="108" y="905"/>
                    <a:pt x="1" y="1845"/>
                    <a:pt x="251" y="2810"/>
                  </a:cubicBezTo>
                  <a:cubicBezTo>
                    <a:pt x="298" y="2643"/>
                    <a:pt x="251" y="2465"/>
                    <a:pt x="417" y="2346"/>
                  </a:cubicBezTo>
                  <a:cubicBezTo>
                    <a:pt x="465" y="2346"/>
                    <a:pt x="501" y="2334"/>
                    <a:pt x="501" y="2322"/>
                  </a:cubicBezTo>
                  <a:cubicBezTo>
                    <a:pt x="501" y="2107"/>
                    <a:pt x="544" y="1903"/>
                    <a:pt x="802" y="1903"/>
                  </a:cubicBezTo>
                  <a:cubicBezTo>
                    <a:pt x="816" y="1903"/>
                    <a:pt x="831" y="1904"/>
                    <a:pt x="846" y="1905"/>
                  </a:cubicBezTo>
                  <a:cubicBezTo>
                    <a:pt x="1084" y="1917"/>
                    <a:pt x="1310" y="1917"/>
                    <a:pt x="1548" y="1917"/>
                  </a:cubicBezTo>
                  <a:cubicBezTo>
                    <a:pt x="1608" y="1822"/>
                    <a:pt x="1715" y="1822"/>
                    <a:pt x="1799" y="1810"/>
                  </a:cubicBezTo>
                  <a:cubicBezTo>
                    <a:pt x="1858" y="1786"/>
                    <a:pt x="1894" y="1726"/>
                    <a:pt x="1894" y="1667"/>
                  </a:cubicBezTo>
                  <a:cubicBezTo>
                    <a:pt x="1858" y="1667"/>
                    <a:pt x="1834" y="1643"/>
                    <a:pt x="1799" y="1631"/>
                  </a:cubicBezTo>
                  <a:cubicBezTo>
                    <a:pt x="1668" y="1631"/>
                    <a:pt x="1548" y="1619"/>
                    <a:pt x="1418" y="1619"/>
                  </a:cubicBezTo>
                  <a:cubicBezTo>
                    <a:pt x="1418" y="1619"/>
                    <a:pt x="1394" y="1631"/>
                    <a:pt x="1370" y="1643"/>
                  </a:cubicBezTo>
                  <a:cubicBezTo>
                    <a:pt x="1360" y="1650"/>
                    <a:pt x="1351" y="1653"/>
                    <a:pt x="1342" y="1653"/>
                  </a:cubicBezTo>
                  <a:cubicBezTo>
                    <a:pt x="1320" y="1653"/>
                    <a:pt x="1300" y="1633"/>
                    <a:pt x="1275" y="1607"/>
                  </a:cubicBezTo>
                  <a:cubicBezTo>
                    <a:pt x="548" y="1548"/>
                    <a:pt x="548" y="1548"/>
                    <a:pt x="656" y="917"/>
                  </a:cubicBezTo>
                  <a:lnTo>
                    <a:pt x="656" y="917"/>
                  </a:lnTo>
                  <a:cubicBezTo>
                    <a:pt x="697" y="930"/>
                    <a:pt x="732" y="936"/>
                    <a:pt x="760" y="936"/>
                  </a:cubicBezTo>
                  <a:cubicBezTo>
                    <a:pt x="863" y="936"/>
                    <a:pt x="886" y="857"/>
                    <a:pt x="858" y="726"/>
                  </a:cubicBezTo>
                  <a:cubicBezTo>
                    <a:pt x="834" y="548"/>
                    <a:pt x="917" y="476"/>
                    <a:pt x="1096" y="476"/>
                  </a:cubicBezTo>
                  <a:cubicBezTo>
                    <a:pt x="1323" y="483"/>
                    <a:pt x="1546" y="490"/>
                    <a:pt x="1767" y="490"/>
                  </a:cubicBezTo>
                  <a:cubicBezTo>
                    <a:pt x="1929" y="490"/>
                    <a:pt x="2090" y="486"/>
                    <a:pt x="2251" y="476"/>
                  </a:cubicBezTo>
                  <a:cubicBezTo>
                    <a:pt x="2326" y="470"/>
                    <a:pt x="2402" y="467"/>
                    <a:pt x="2479" y="467"/>
                  </a:cubicBezTo>
                  <a:cubicBezTo>
                    <a:pt x="2687" y="467"/>
                    <a:pt x="2898" y="485"/>
                    <a:pt x="3107" y="485"/>
                  </a:cubicBezTo>
                  <a:cubicBezTo>
                    <a:pt x="3365" y="485"/>
                    <a:pt x="3622" y="458"/>
                    <a:pt x="3870" y="333"/>
                  </a:cubicBezTo>
                  <a:cubicBezTo>
                    <a:pt x="3858" y="310"/>
                    <a:pt x="3823" y="274"/>
                    <a:pt x="3811" y="250"/>
                  </a:cubicBezTo>
                  <a:cubicBezTo>
                    <a:pt x="3751" y="214"/>
                    <a:pt x="3692" y="202"/>
                    <a:pt x="3620" y="191"/>
                  </a:cubicBezTo>
                  <a:lnTo>
                    <a:pt x="3406" y="191"/>
                  </a:lnTo>
                  <a:cubicBezTo>
                    <a:pt x="3236" y="234"/>
                    <a:pt x="3066" y="260"/>
                    <a:pt x="2899" y="260"/>
                  </a:cubicBezTo>
                  <a:cubicBezTo>
                    <a:pt x="2655" y="260"/>
                    <a:pt x="2417" y="205"/>
                    <a:pt x="2191" y="71"/>
                  </a:cubicBezTo>
                  <a:cubicBezTo>
                    <a:pt x="2108" y="60"/>
                    <a:pt x="2049" y="36"/>
                    <a:pt x="1977" y="36"/>
                  </a:cubicBezTo>
                  <a:cubicBezTo>
                    <a:pt x="1877" y="36"/>
                    <a:pt x="1779" y="34"/>
                    <a:pt x="1682" y="34"/>
                  </a:cubicBezTo>
                  <a:cubicBezTo>
                    <a:pt x="1537" y="34"/>
                    <a:pt x="1394" y="38"/>
                    <a:pt x="1251" y="60"/>
                  </a:cubicBezTo>
                  <a:cubicBezTo>
                    <a:pt x="1132" y="71"/>
                    <a:pt x="1013" y="131"/>
                    <a:pt x="894" y="179"/>
                  </a:cubicBezTo>
                  <a:cubicBezTo>
                    <a:pt x="844" y="214"/>
                    <a:pt x="804" y="228"/>
                    <a:pt x="771" y="228"/>
                  </a:cubicBezTo>
                  <a:cubicBezTo>
                    <a:pt x="691" y="228"/>
                    <a:pt x="646" y="147"/>
                    <a:pt x="596" y="71"/>
                  </a:cubicBezTo>
                  <a:cubicBezTo>
                    <a:pt x="584" y="36"/>
                    <a:pt x="548" y="24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2"/>
            <p:cNvSpPr/>
            <p:nvPr/>
          </p:nvSpPr>
          <p:spPr>
            <a:xfrm>
              <a:off x="5361075" y="3480925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55" y="0"/>
                  </a:moveTo>
                  <a:lnTo>
                    <a:pt x="155" y="0"/>
                  </a:lnTo>
                  <a:cubicBezTo>
                    <a:pt x="84" y="36"/>
                    <a:pt x="0" y="48"/>
                    <a:pt x="108" y="131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2"/>
            <p:cNvSpPr/>
            <p:nvPr/>
          </p:nvSpPr>
          <p:spPr>
            <a:xfrm>
              <a:off x="5414350" y="3319000"/>
              <a:ext cx="3000" cy="4175"/>
            </a:xfrm>
            <a:custGeom>
              <a:avLst/>
              <a:gdLst/>
              <a:ahLst/>
              <a:cxnLst/>
              <a:rect l="l" t="t" r="r" b="b"/>
              <a:pathLst>
                <a:path w="120" h="167" extrusionOk="0">
                  <a:moveTo>
                    <a:pt x="120" y="0"/>
                  </a:moveTo>
                  <a:lnTo>
                    <a:pt x="120" y="0"/>
                  </a:lnTo>
                  <a:cubicBezTo>
                    <a:pt x="72" y="60"/>
                    <a:pt x="48" y="119"/>
                    <a:pt x="1" y="167"/>
                  </a:cubicBezTo>
                  <a:cubicBezTo>
                    <a:pt x="48" y="119"/>
                    <a:pt x="96" y="6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2"/>
            <p:cNvSpPr/>
            <p:nvPr/>
          </p:nvSpPr>
          <p:spPr>
            <a:xfrm>
              <a:off x="5439350" y="32803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" y="0"/>
                  </a:moveTo>
                  <a:lnTo>
                    <a:pt x="1" y="143"/>
                  </a:lnTo>
                  <a:lnTo>
                    <a:pt x="144" y="143"/>
                  </a:lnTo>
                  <a:cubicBezTo>
                    <a:pt x="108" y="84"/>
                    <a:pt x="48" y="3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2"/>
            <p:cNvSpPr/>
            <p:nvPr/>
          </p:nvSpPr>
          <p:spPr>
            <a:xfrm>
              <a:off x="5437875" y="327852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24" y="0"/>
                  </a:moveTo>
                  <a:cubicBezTo>
                    <a:pt x="14" y="0"/>
                    <a:pt x="5" y="9"/>
                    <a:pt x="0" y="24"/>
                  </a:cubicBezTo>
                  <a:cubicBezTo>
                    <a:pt x="0" y="24"/>
                    <a:pt x="48" y="47"/>
                    <a:pt x="60" y="59"/>
                  </a:cubicBezTo>
                  <a:cubicBezTo>
                    <a:pt x="53" y="18"/>
                    <a:pt x="38" y="0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2"/>
            <p:cNvSpPr/>
            <p:nvPr/>
          </p:nvSpPr>
          <p:spPr>
            <a:xfrm>
              <a:off x="5389050" y="3995075"/>
              <a:ext cx="78900" cy="11500"/>
            </a:xfrm>
            <a:custGeom>
              <a:avLst/>
              <a:gdLst/>
              <a:ahLst/>
              <a:cxnLst/>
              <a:rect l="l" t="t" r="r" b="b"/>
              <a:pathLst>
                <a:path w="3156" h="460" extrusionOk="0">
                  <a:moveTo>
                    <a:pt x="258" y="1"/>
                  </a:moveTo>
                  <a:cubicBezTo>
                    <a:pt x="156" y="1"/>
                    <a:pt x="67" y="48"/>
                    <a:pt x="13" y="222"/>
                  </a:cubicBezTo>
                  <a:lnTo>
                    <a:pt x="1" y="258"/>
                  </a:lnTo>
                  <a:cubicBezTo>
                    <a:pt x="133" y="258"/>
                    <a:pt x="268" y="244"/>
                    <a:pt x="401" y="244"/>
                  </a:cubicBezTo>
                  <a:cubicBezTo>
                    <a:pt x="569" y="244"/>
                    <a:pt x="735" y="266"/>
                    <a:pt x="894" y="365"/>
                  </a:cubicBezTo>
                  <a:cubicBezTo>
                    <a:pt x="1035" y="436"/>
                    <a:pt x="1182" y="460"/>
                    <a:pt x="1331" y="460"/>
                  </a:cubicBezTo>
                  <a:cubicBezTo>
                    <a:pt x="1506" y="460"/>
                    <a:pt x="1684" y="427"/>
                    <a:pt x="1858" y="401"/>
                  </a:cubicBezTo>
                  <a:cubicBezTo>
                    <a:pt x="1953" y="389"/>
                    <a:pt x="2060" y="389"/>
                    <a:pt x="2156" y="377"/>
                  </a:cubicBezTo>
                  <a:cubicBezTo>
                    <a:pt x="2269" y="324"/>
                    <a:pt x="2385" y="300"/>
                    <a:pt x="2502" y="300"/>
                  </a:cubicBezTo>
                  <a:cubicBezTo>
                    <a:pt x="2620" y="300"/>
                    <a:pt x="2739" y="324"/>
                    <a:pt x="2858" y="365"/>
                  </a:cubicBezTo>
                  <a:lnTo>
                    <a:pt x="3156" y="365"/>
                  </a:lnTo>
                  <a:cubicBezTo>
                    <a:pt x="3108" y="282"/>
                    <a:pt x="3072" y="199"/>
                    <a:pt x="3025" y="127"/>
                  </a:cubicBezTo>
                  <a:cubicBezTo>
                    <a:pt x="2215" y="103"/>
                    <a:pt x="1418" y="91"/>
                    <a:pt x="632" y="68"/>
                  </a:cubicBezTo>
                  <a:cubicBezTo>
                    <a:pt x="515" y="68"/>
                    <a:pt x="378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2"/>
            <p:cNvSpPr/>
            <p:nvPr/>
          </p:nvSpPr>
          <p:spPr>
            <a:xfrm>
              <a:off x="5706950" y="4018700"/>
              <a:ext cx="26825" cy="4275"/>
            </a:xfrm>
            <a:custGeom>
              <a:avLst/>
              <a:gdLst/>
              <a:ahLst/>
              <a:cxnLst/>
              <a:rect l="l" t="t" r="r" b="b"/>
              <a:pathLst>
                <a:path w="1073" h="171" extrusionOk="0">
                  <a:moveTo>
                    <a:pt x="569" y="0"/>
                  </a:moveTo>
                  <a:cubicBezTo>
                    <a:pt x="396" y="0"/>
                    <a:pt x="221" y="28"/>
                    <a:pt x="49" y="28"/>
                  </a:cubicBezTo>
                  <a:cubicBezTo>
                    <a:pt x="33" y="28"/>
                    <a:pt x="17" y="28"/>
                    <a:pt x="1" y="27"/>
                  </a:cubicBezTo>
                  <a:lnTo>
                    <a:pt x="1" y="27"/>
                  </a:lnTo>
                  <a:cubicBezTo>
                    <a:pt x="239" y="158"/>
                    <a:pt x="513" y="87"/>
                    <a:pt x="786" y="170"/>
                  </a:cubicBezTo>
                  <a:cubicBezTo>
                    <a:pt x="870" y="158"/>
                    <a:pt x="977" y="147"/>
                    <a:pt x="1072" y="135"/>
                  </a:cubicBezTo>
                  <a:cubicBezTo>
                    <a:pt x="908" y="27"/>
                    <a:pt x="740" y="0"/>
                    <a:pt x="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2"/>
            <p:cNvSpPr/>
            <p:nvPr/>
          </p:nvSpPr>
          <p:spPr>
            <a:xfrm>
              <a:off x="5539675" y="4015600"/>
              <a:ext cx="22050" cy="3500"/>
            </a:xfrm>
            <a:custGeom>
              <a:avLst/>
              <a:gdLst/>
              <a:ahLst/>
              <a:cxnLst/>
              <a:rect l="l" t="t" r="r" b="b"/>
              <a:pathLst>
                <a:path w="882" h="140" extrusionOk="0">
                  <a:moveTo>
                    <a:pt x="340" y="1"/>
                  </a:moveTo>
                  <a:cubicBezTo>
                    <a:pt x="227" y="1"/>
                    <a:pt x="114" y="11"/>
                    <a:pt x="0" y="20"/>
                  </a:cubicBezTo>
                  <a:lnTo>
                    <a:pt x="0" y="140"/>
                  </a:lnTo>
                  <a:cubicBezTo>
                    <a:pt x="199" y="140"/>
                    <a:pt x="392" y="129"/>
                    <a:pt x="587" y="129"/>
                  </a:cubicBezTo>
                  <a:cubicBezTo>
                    <a:pt x="684" y="129"/>
                    <a:pt x="782" y="132"/>
                    <a:pt x="881" y="140"/>
                  </a:cubicBezTo>
                  <a:cubicBezTo>
                    <a:pt x="705" y="29"/>
                    <a:pt x="523" y="1"/>
                    <a:pt x="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2"/>
            <p:cNvSpPr/>
            <p:nvPr/>
          </p:nvSpPr>
          <p:spPr>
            <a:xfrm>
              <a:off x="5442925" y="4000875"/>
              <a:ext cx="17600" cy="4225"/>
            </a:xfrm>
            <a:custGeom>
              <a:avLst/>
              <a:gdLst/>
              <a:ahLst/>
              <a:cxnLst/>
              <a:rect l="l" t="t" r="r" b="b"/>
              <a:pathLst>
                <a:path w="704" h="169" extrusionOk="0">
                  <a:moveTo>
                    <a:pt x="358" y="1"/>
                  </a:moveTo>
                  <a:cubicBezTo>
                    <a:pt x="240" y="1"/>
                    <a:pt x="122" y="48"/>
                    <a:pt x="1" y="145"/>
                  </a:cubicBezTo>
                  <a:cubicBezTo>
                    <a:pt x="203" y="145"/>
                    <a:pt x="394" y="157"/>
                    <a:pt x="572" y="169"/>
                  </a:cubicBezTo>
                  <a:lnTo>
                    <a:pt x="703" y="133"/>
                  </a:lnTo>
                  <a:cubicBezTo>
                    <a:pt x="586" y="45"/>
                    <a:pt x="472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2"/>
            <p:cNvSpPr/>
            <p:nvPr/>
          </p:nvSpPr>
          <p:spPr>
            <a:xfrm>
              <a:off x="5561400" y="4018475"/>
              <a:ext cx="10725" cy="4050"/>
            </a:xfrm>
            <a:custGeom>
              <a:avLst/>
              <a:gdLst/>
              <a:ahLst/>
              <a:cxnLst/>
              <a:rect l="l" t="t" r="r" b="b"/>
              <a:pathLst>
                <a:path w="429" h="162" extrusionOk="0">
                  <a:moveTo>
                    <a:pt x="0" y="1"/>
                  </a:moveTo>
                  <a:cubicBezTo>
                    <a:pt x="68" y="111"/>
                    <a:pt x="142" y="162"/>
                    <a:pt x="217" y="162"/>
                  </a:cubicBezTo>
                  <a:cubicBezTo>
                    <a:pt x="288" y="162"/>
                    <a:pt x="360" y="117"/>
                    <a:pt x="429" y="36"/>
                  </a:cubicBezTo>
                  <a:cubicBezTo>
                    <a:pt x="286" y="25"/>
                    <a:pt x="143" y="2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2"/>
            <p:cNvSpPr/>
            <p:nvPr/>
          </p:nvSpPr>
          <p:spPr>
            <a:xfrm>
              <a:off x="5654275" y="4025925"/>
              <a:ext cx="11025" cy="3450"/>
            </a:xfrm>
            <a:custGeom>
              <a:avLst/>
              <a:gdLst/>
              <a:ahLst/>
              <a:cxnLst/>
              <a:rect l="l" t="t" r="r" b="b"/>
              <a:pathLst>
                <a:path w="441" h="138" extrusionOk="0">
                  <a:moveTo>
                    <a:pt x="0" y="0"/>
                  </a:moveTo>
                  <a:cubicBezTo>
                    <a:pt x="80" y="93"/>
                    <a:pt x="154" y="137"/>
                    <a:pt x="228" y="137"/>
                  </a:cubicBezTo>
                  <a:cubicBezTo>
                    <a:pt x="297" y="137"/>
                    <a:pt x="366" y="99"/>
                    <a:pt x="441" y="24"/>
                  </a:cubicBezTo>
                  <a:cubicBezTo>
                    <a:pt x="298" y="24"/>
                    <a:pt x="155" y="2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2"/>
            <p:cNvSpPr/>
            <p:nvPr/>
          </p:nvSpPr>
          <p:spPr>
            <a:xfrm>
              <a:off x="5575975" y="4019425"/>
              <a:ext cx="7775" cy="3250"/>
            </a:xfrm>
            <a:custGeom>
              <a:avLst/>
              <a:gdLst/>
              <a:ahLst/>
              <a:cxnLst/>
              <a:rect l="l" t="t" r="r" b="b"/>
              <a:pathLst>
                <a:path w="311" h="130" extrusionOk="0">
                  <a:moveTo>
                    <a:pt x="83" y="0"/>
                  </a:moveTo>
                  <a:cubicBezTo>
                    <a:pt x="54" y="0"/>
                    <a:pt x="27" y="4"/>
                    <a:pt x="1" y="10"/>
                  </a:cubicBezTo>
                  <a:lnTo>
                    <a:pt x="1" y="129"/>
                  </a:lnTo>
                  <a:cubicBezTo>
                    <a:pt x="96" y="118"/>
                    <a:pt x="203" y="118"/>
                    <a:pt x="310" y="106"/>
                  </a:cubicBezTo>
                  <a:cubicBezTo>
                    <a:pt x="241" y="28"/>
                    <a:pt x="159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2"/>
            <p:cNvSpPr/>
            <p:nvPr/>
          </p:nvSpPr>
          <p:spPr>
            <a:xfrm>
              <a:off x="5614075" y="4008450"/>
              <a:ext cx="8375" cy="2800"/>
            </a:xfrm>
            <a:custGeom>
              <a:avLst/>
              <a:gdLst/>
              <a:ahLst/>
              <a:cxnLst/>
              <a:rect l="l" t="t" r="r" b="b"/>
              <a:pathLst>
                <a:path w="335" h="112" extrusionOk="0">
                  <a:moveTo>
                    <a:pt x="85" y="0"/>
                  </a:moveTo>
                  <a:cubicBezTo>
                    <a:pt x="57" y="0"/>
                    <a:pt x="29" y="3"/>
                    <a:pt x="1" y="9"/>
                  </a:cubicBezTo>
                  <a:cubicBezTo>
                    <a:pt x="77" y="75"/>
                    <a:pt x="160" y="111"/>
                    <a:pt x="257" y="111"/>
                  </a:cubicBezTo>
                  <a:cubicBezTo>
                    <a:pt x="282" y="111"/>
                    <a:pt x="307" y="109"/>
                    <a:pt x="334" y="104"/>
                  </a:cubicBezTo>
                  <a:cubicBezTo>
                    <a:pt x="261" y="31"/>
                    <a:pt x="175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2"/>
            <p:cNvSpPr/>
            <p:nvPr/>
          </p:nvSpPr>
          <p:spPr>
            <a:xfrm>
              <a:off x="5699500" y="4019375"/>
              <a:ext cx="6875" cy="1250"/>
            </a:xfrm>
            <a:custGeom>
              <a:avLst/>
              <a:gdLst/>
              <a:ahLst/>
              <a:cxnLst/>
              <a:rect l="l" t="t" r="r" b="b"/>
              <a:pathLst>
                <a:path w="275" h="50" extrusionOk="0">
                  <a:moveTo>
                    <a:pt x="1" y="0"/>
                  </a:moveTo>
                  <a:cubicBezTo>
                    <a:pt x="51" y="32"/>
                    <a:pt x="100" y="50"/>
                    <a:pt x="149" y="50"/>
                  </a:cubicBezTo>
                  <a:cubicBezTo>
                    <a:pt x="192" y="50"/>
                    <a:pt x="235" y="35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2"/>
            <p:cNvSpPr/>
            <p:nvPr/>
          </p:nvSpPr>
          <p:spPr>
            <a:xfrm>
              <a:off x="5392925" y="4004200"/>
              <a:ext cx="42600" cy="5375"/>
            </a:xfrm>
            <a:custGeom>
              <a:avLst/>
              <a:gdLst/>
              <a:ahLst/>
              <a:cxnLst/>
              <a:rect l="l" t="t" r="r" b="b"/>
              <a:pathLst>
                <a:path w="1704" h="215" extrusionOk="0">
                  <a:moveTo>
                    <a:pt x="739" y="0"/>
                  </a:moveTo>
                  <a:cubicBezTo>
                    <a:pt x="676" y="15"/>
                    <a:pt x="612" y="19"/>
                    <a:pt x="548" y="19"/>
                  </a:cubicBezTo>
                  <a:cubicBezTo>
                    <a:pt x="484" y="19"/>
                    <a:pt x="419" y="15"/>
                    <a:pt x="356" y="15"/>
                  </a:cubicBezTo>
                  <a:cubicBezTo>
                    <a:pt x="230" y="15"/>
                    <a:pt x="108" y="30"/>
                    <a:pt x="0" y="119"/>
                  </a:cubicBezTo>
                  <a:cubicBezTo>
                    <a:pt x="370" y="131"/>
                    <a:pt x="739" y="155"/>
                    <a:pt x="1108" y="179"/>
                  </a:cubicBezTo>
                  <a:cubicBezTo>
                    <a:pt x="1310" y="131"/>
                    <a:pt x="1548" y="215"/>
                    <a:pt x="1703" y="36"/>
                  </a:cubicBezTo>
                  <a:cubicBezTo>
                    <a:pt x="1382" y="24"/>
                    <a:pt x="1072" y="12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2"/>
            <p:cNvSpPr/>
            <p:nvPr/>
          </p:nvSpPr>
          <p:spPr>
            <a:xfrm>
              <a:off x="5398875" y="3836025"/>
              <a:ext cx="125925" cy="23275"/>
            </a:xfrm>
            <a:custGeom>
              <a:avLst/>
              <a:gdLst/>
              <a:ahLst/>
              <a:cxnLst/>
              <a:rect l="l" t="t" r="r" b="b"/>
              <a:pathLst>
                <a:path w="5037" h="931" extrusionOk="0">
                  <a:moveTo>
                    <a:pt x="632" y="0"/>
                  </a:moveTo>
                  <a:cubicBezTo>
                    <a:pt x="429" y="0"/>
                    <a:pt x="215" y="36"/>
                    <a:pt x="36" y="143"/>
                  </a:cubicBezTo>
                  <a:cubicBezTo>
                    <a:pt x="12" y="191"/>
                    <a:pt x="1" y="250"/>
                    <a:pt x="1" y="322"/>
                  </a:cubicBezTo>
                  <a:cubicBezTo>
                    <a:pt x="84" y="512"/>
                    <a:pt x="322" y="465"/>
                    <a:pt x="453" y="572"/>
                  </a:cubicBezTo>
                  <a:lnTo>
                    <a:pt x="4561" y="893"/>
                  </a:lnTo>
                  <a:cubicBezTo>
                    <a:pt x="4630" y="910"/>
                    <a:pt x="4699" y="930"/>
                    <a:pt x="4761" y="930"/>
                  </a:cubicBezTo>
                  <a:cubicBezTo>
                    <a:pt x="4828" y="930"/>
                    <a:pt x="4887" y="908"/>
                    <a:pt x="4930" y="834"/>
                  </a:cubicBezTo>
                  <a:cubicBezTo>
                    <a:pt x="5037" y="655"/>
                    <a:pt x="4918" y="536"/>
                    <a:pt x="4775" y="441"/>
                  </a:cubicBezTo>
                  <a:cubicBezTo>
                    <a:pt x="3406" y="143"/>
                    <a:pt x="2001" y="191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2"/>
            <p:cNvSpPr/>
            <p:nvPr/>
          </p:nvSpPr>
          <p:spPr>
            <a:xfrm>
              <a:off x="5605750" y="3832450"/>
              <a:ext cx="93775" cy="19950"/>
            </a:xfrm>
            <a:custGeom>
              <a:avLst/>
              <a:gdLst/>
              <a:ahLst/>
              <a:cxnLst/>
              <a:rect l="l" t="t" r="r" b="b"/>
              <a:pathLst>
                <a:path w="3751" h="798" extrusionOk="0">
                  <a:moveTo>
                    <a:pt x="84" y="0"/>
                  </a:moveTo>
                  <a:cubicBezTo>
                    <a:pt x="0" y="96"/>
                    <a:pt x="12" y="203"/>
                    <a:pt x="84" y="298"/>
                  </a:cubicBezTo>
                  <a:cubicBezTo>
                    <a:pt x="1132" y="453"/>
                    <a:pt x="2179" y="584"/>
                    <a:pt x="3227" y="739"/>
                  </a:cubicBezTo>
                  <a:cubicBezTo>
                    <a:pt x="3276" y="780"/>
                    <a:pt x="3333" y="798"/>
                    <a:pt x="3393" y="798"/>
                  </a:cubicBezTo>
                  <a:cubicBezTo>
                    <a:pt x="3436" y="798"/>
                    <a:pt x="3480" y="789"/>
                    <a:pt x="3525" y="774"/>
                  </a:cubicBezTo>
                  <a:cubicBezTo>
                    <a:pt x="3644" y="703"/>
                    <a:pt x="3751" y="596"/>
                    <a:pt x="3668" y="441"/>
                  </a:cubicBezTo>
                  <a:cubicBezTo>
                    <a:pt x="2477" y="262"/>
                    <a:pt x="1286" y="24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2"/>
            <p:cNvSpPr/>
            <p:nvPr/>
          </p:nvSpPr>
          <p:spPr>
            <a:xfrm>
              <a:off x="5320000" y="3798225"/>
              <a:ext cx="133375" cy="22275"/>
            </a:xfrm>
            <a:custGeom>
              <a:avLst/>
              <a:gdLst/>
              <a:ahLst/>
              <a:cxnLst/>
              <a:rect l="l" t="t" r="r" b="b"/>
              <a:pathLst>
                <a:path w="5335" h="891" extrusionOk="0">
                  <a:moveTo>
                    <a:pt x="938" y="1"/>
                  </a:moveTo>
                  <a:cubicBezTo>
                    <a:pt x="735" y="1"/>
                    <a:pt x="531" y="25"/>
                    <a:pt x="329" y="25"/>
                  </a:cubicBezTo>
                  <a:cubicBezTo>
                    <a:pt x="307" y="25"/>
                    <a:pt x="285" y="25"/>
                    <a:pt x="262" y="24"/>
                  </a:cubicBezTo>
                  <a:lnTo>
                    <a:pt x="262" y="24"/>
                  </a:lnTo>
                  <a:cubicBezTo>
                    <a:pt x="0" y="179"/>
                    <a:pt x="262" y="274"/>
                    <a:pt x="322" y="393"/>
                  </a:cubicBezTo>
                  <a:cubicBezTo>
                    <a:pt x="732" y="484"/>
                    <a:pt x="1149" y="540"/>
                    <a:pt x="1579" y="540"/>
                  </a:cubicBezTo>
                  <a:cubicBezTo>
                    <a:pt x="1710" y="540"/>
                    <a:pt x="1843" y="535"/>
                    <a:pt x="1977" y="524"/>
                  </a:cubicBezTo>
                  <a:cubicBezTo>
                    <a:pt x="2115" y="576"/>
                    <a:pt x="2256" y="590"/>
                    <a:pt x="2399" y="590"/>
                  </a:cubicBezTo>
                  <a:cubicBezTo>
                    <a:pt x="2557" y="590"/>
                    <a:pt x="2716" y="573"/>
                    <a:pt x="2875" y="573"/>
                  </a:cubicBezTo>
                  <a:cubicBezTo>
                    <a:pt x="3033" y="573"/>
                    <a:pt x="3191" y="590"/>
                    <a:pt x="3346" y="655"/>
                  </a:cubicBezTo>
                  <a:cubicBezTo>
                    <a:pt x="3361" y="678"/>
                    <a:pt x="3381" y="686"/>
                    <a:pt x="3406" y="686"/>
                  </a:cubicBezTo>
                  <a:cubicBezTo>
                    <a:pt x="3420" y="686"/>
                    <a:pt x="3436" y="683"/>
                    <a:pt x="3453" y="679"/>
                  </a:cubicBezTo>
                  <a:cubicBezTo>
                    <a:pt x="3499" y="692"/>
                    <a:pt x="3541" y="701"/>
                    <a:pt x="3586" y="701"/>
                  </a:cubicBezTo>
                  <a:cubicBezTo>
                    <a:pt x="3622" y="701"/>
                    <a:pt x="3660" y="695"/>
                    <a:pt x="3703" y="679"/>
                  </a:cubicBezTo>
                  <a:cubicBezTo>
                    <a:pt x="3770" y="708"/>
                    <a:pt x="3844" y="712"/>
                    <a:pt x="3921" y="712"/>
                  </a:cubicBezTo>
                  <a:cubicBezTo>
                    <a:pt x="3953" y="712"/>
                    <a:pt x="3987" y="712"/>
                    <a:pt x="4020" y="712"/>
                  </a:cubicBezTo>
                  <a:cubicBezTo>
                    <a:pt x="4132" y="712"/>
                    <a:pt x="4245" y="720"/>
                    <a:pt x="4346" y="798"/>
                  </a:cubicBezTo>
                  <a:cubicBezTo>
                    <a:pt x="4360" y="812"/>
                    <a:pt x="4378" y="818"/>
                    <a:pt x="4396" y="818"/>
                  </a:cubicBezTo>
                  <a:cubicBezTo>
                    <a:pt x="4408" y="818"/>
                    <a:pt x="4420" y="815"/>
                    <a:pt x="4430" y="810"/>
                  </a:cubicBezTo>
                  <a:cubicBezTo>
                    <a:pt x="4602" y="810"/>
                    <a:pt x="4789" y="891"/>
                    <a:pt x="4962" y="891"/>
                  </a:cubicBezTo>
                  <a:cubicBezTo>
                    <a:pt x="5100" y="891"/>
                    <a:pt x="5229" y="840"/>
                    <a:pt x="5334" y="655"/>
                  </a:cubicBezTo>
                  <a:cubicBezTo>
                    <a:pt x="5263" y="643"/>
                    <a:pt x="5192" y="643"/>
                    <a:pt x="5120" y="631"/>
                  </a:cubicBezTo>
                  <a:cubicBezTo>
                    <a:pt x="5039" y="593"/>
                    <a:pt x="4956" y="585"/>
                    <a:pt x="4873" y="585"/>
                  </a:cubicBezTo>
                  <a:cubicBezTo>
                    <a:pt x="4818" y="585"/>
                    <a:pt x="4762" y="589"/>
                    <a:pt x="4706" y="589"/>
                  </a:cubicBezTo>
                  <a:cubicBezTo>
                    <a:pt x="4637" y="589"/>
                    <a:pt x="4568" y="584"/>
                    <a:pt x="4501" y="560"/>
                  </a:cubicBezTo>
                  <a:lnTo>
                    <a:pt x="4239" y="512"/>
                  </a:lnTo>
                  <a:cubicBezTo>
                    <a:pt x="4156" y="464"/>
                    <a:pt x="4066" y="455"/>
                    <a:pt x="3972" y="455"/>
                  </a:cubicBezTo>
                  <a:cubicBezTo>
                    <a:pt x="3909" y="455"/>
                    <a:pt x="3844" y="459"/>
                    <a:pt x="3780" y="459"/>
                  </a:cubicBezTo>
                  <a:cubicBezTo>
                    <a:pt x="3680" y="459"/>
                    <a:pt x="3581" y="448"/>
                    <a:pt x="3489" y="393"/>
                  </a:cubicBezTo>
                  <a:cubicBezTo>
                    <a:pt x="3418" y="381"/>
                    <a:pt x="3346" y="381"/>
                    <a:pt x="3275" y="357"/>
                  </a:cubicBezTo>
                  <a:cubicBezTo>
                    <a:pt x="3001" y="179"/>
                    <a:pt x="2679" y="262"/>
                    <a:pt x="2382" y="203"/>
                  </a:cubicBezTo>
                  <a:cubicBezTo>
                    <a:pt x="2120" y="143"/>
                    <a:pt x="1846" y="167"/>
                    <a:pt x="1584" y="107"/>
                  </a:cubicBezTo>
                  <a:cubicBezTo>
                    <a:pt x="1569" y="112"/>
                    <a:pt x="1554" y="115"/>
                    <a:pt x="1540" y="115"/>
                  </a:cubicBezTo>
                  <a:cubicBezTo>
                    <a:pt x="1521" y="115"/>
                    <a:pt x="1503" y="109"/>
                    <a:pt x="1489" y="95"/>
                  </a:cubicBezTo>
                  <a:cubicBezTo>
                    <a:pt x="1307" y="21"/>
                    <a:pt x="1123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2"/>
            <p:cNvSpPr/>
            <p:nvPr/>
          </p:nvSpPr>
          <p:spPr>
            <a:xfrm>
              <a:off x="5548300" y="3825425"/>
              <a:ext cx="59550" cy="14550"/>
            </a:xfrm>
            <a:custGeom>
              <a:avLst/>
              <a:gdLst/>
              <a:ahLst/>
              <a:cxnLst/>
              <a:rect l="l" t="t" r="r" b="b"/>
              <a:pathLst>
                <a:path w="2382" h="582" extrusionOk="0">
                  <a:moveTo>
                    <a:pt x="414" y="0"/>
                  </a:moveTo>
                  <a:cubicBezTo>
                    <a:pt x="308" y="0"/>
                    <a:pt x="202" y="3"/>
                    <a:pt x="96" y="8"/>
                  </a:cubicBezTo>
                  <a:cubicBezTo>
                    <a:pt x="12" y="91"/>
                    <a:pt x="1" y="186"/>
                    <a:pt x="96" y="269"/>
                  </a:cubicBezTo>
                  <a:cubicBezTo>
                    <a:pt x="772" y="466"/>
                    <a:pt x="1467" y="582"/>
                    <a:pt x="2183" y="582"/>
                  </a:cubicBezTo>
                  <a:cubicBezTo>
                    <a:pt x="2249" y="582"/>
                    <a:pt x="2315" y="581"/>
                    <a:pt x="2382" y="579"/>
                  </a:cubicBezTo>
                  <a:lnTo>
                    <a:pt x="2382" y="281"/>
                  </a:lnTo>
                  <a:cubicBezTo>
                    <a:pt x="1745" y="96"/>
                    <a:pt x="1081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2"/>
            <p:cNvSpPr/>
            <p:nvPr/>
          </p:nvSpPr>
          <p:spPr>
            <a:xfrm>
              <a:off x="5430725" y="3814575"/>
              <a:ext cx="78900" cy="14325"/>
            </a:xfrm>
            <a:custGeom>
              <a:avLst/>
              <a:gdLst/>
              <a:ahLst/>
              <a:cxnLst/>
              <a:rect l="l" t="t" r="r" b="b"/>
              <a:pathLst>
                <a:path w="3156" h="573" extrusionOk="0">
                  <a:moveTo>
                    <a:pt x="905" y="1"/>
                  </a:moveTo>
                  <a:cubicBezTo>
                    <a:pt x="782" y="125"/>
                    <a:pt x="640" y="150"/>
                    <a:pt x="493" y="150"/>
                  </a:cubicBezTo>
                  <a:cubicBezTo>
                    <a:pt x="389" y="150"/>
                    <a:pt x="283" y="137"/>
                    <a:pt x="180" y="137"/>
                  </a:cubicBezTo>
                  <a:cubicBezTo>
                    <a:pt x="119" y="137"/>
                    <a:pt x="59" y="142"/>
                    <a:pt x="1" y="156"/>
                  </a:cubicBezTo>
                  <a:cubicBezTo>
                    <a:pt x="987" y="353"/>
                    <a:pt x="1973" y="573"/>
                    <a:pt x="2982" y="573"/>
                  </a:cubicBezTo>
                  <a:cubicBezTo>
                    <a:pt x="3008" y="573"/>
                    <a:pt x="3034" y="573"/>
                    <a:pt x="3060" y="572"/>
                  </a:cubicBezTo>
                  <a:cubicBezTo>
                    <a:pt x="3156" y="477"/>
                    <a:pt x="3156" y="382"/>
                    <a:pt x="3060" y="287"/>
                  </a:cubicBezTo>
                  <a:cubicBezTo>
                    <a:pt x="2370" y="84"/>
                    <a:pt x="1644" y="37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2"/>
            <p:cNvSpPr/>
            <p:nvPr/>
          </p:nvSpPr>
          <p:spPr>
            <a:xfrm>
              <a:off x="5611100" y="3853500"/>
              <a:ext cx="107775" cy="11425"/>
            </a:xfrm>
            <a:custGeom>
              <a:avLst/>
              <a:gdLst/>
              <a:ahLst/>
              <a:cxnLst/>
              <a:rect l="l" t="t" r="r" b="b"/>
              <a:pathLst>
                <a:path w="4311" h="457" extrusionOk="0">
                  <a:moveTo>
                    <a:pt x="3459" y="0"/>
                  </a:moveTo>
                  <a:cubicBezTo>
                    <a:pt x="3284" y="0"/>
                    <a:pt x="3103" y="78"/>
                    <a:pt x="2923" y="78"/>
                  </a:cubicBezTo>
                  <a:cubicBezTo>
                    <a:pt x="2858" y="78"/>
                    <a:pt x="2792" y="68"/>
                    <a:pt x="2727" y="39"/>
                  </a:cubicBezTo>
                  <a:cubicBezTo>
                    <a:pt x="2124" y="39"/>
                    <a:pt x="1521" y="2"/>
                    <a:pt x="914" y="2"/>
                  </a:cubicBezTo>
                  <a:cubicBezTo>
                    <a:pt x="611" y="2"/>
                    <a:pt x="306" y="12"/>
                    <a:pt x="1" y="39"/>
                  </a:cubicBezTo>
                  <a:cubicBezTo>
                    <a:pt x="147" y="142"/>
                    <a:pt x="306" y="154"/>
                    <a:pt x="465" y="154"/>
                  </a:cubicBezTo>
                  <a:cubicBezTo>
                    <a:pt x="518" y="154"/>
                    <a:pt x="570" y="153"/>
                    <a:pt x="622" y="153"/>
                  </a:cubicBezTo>
                  <a:cubicBezTo>
                    <a:pt x="670" y="153"/>
                    <a:pt x="717" y="154"/>
                    <a:pt x="763" y="158"/>
                  </a:cubicBezTo>
                  <a:cubicBezTo>
                    <a:pt x="825" y="165"/>
                    <a:pt x="888" y="167"/>
                    <a:pt x="951" y="167"/>
                  </a:cubicBezTo>
                  <a:cubicBezTo>
                    <a:pt x="1106" y="167"/>
                    <a:pt x="1261" y="153"/>
                    <a:pt x="1414" y="153"/>
                  </a:cubicBezTo>
                  <a:cubicBezTo>
                    <a:pt x="1551" y="153"/>
                    <a:pt x="1688" y="164"/>
                    <a:pt x="1822" y="206"/>
                  </a:cubicBezTo>
                  <a:cubicBezTo>
                    <a:pt x="2644" y="444"/>
                    <a:pt x="3477" y="385"/>
                    <a:pt x="4311" y="456"/>
                  </a:cubicBezTo>
                  <a:cubicBezTo>
                    <a:pt x="4275" y="16"/>
                    <a:pt x="3870" y="111"/>
                    <a:pt x="3620" y="28"/>
                  </a:cubicBezTo>
                  <a:cubicBezTo>
                    <a:pt x="3567" y="8"/>
                    <a:pt x="3513" y="0"/>
                    <a:pt x="3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2"/>
            <p:cNvSpPr/>
            <p:nvPr/>
          </p:nvSpPr>
          <p:spPr>
            <a:xfrm>
              <a:off x="5507525" y="3821725"/>
              <a:ext cx="43175" cy="10775"/>
            </a:xfrm>
            <a:custGeom>
              <a:avLst/>
              <a:gdLst/>
              <a:ahLst/>
              <a:cxnLst/>
              <a:rect l="l" t="t" r="r" b="b"/>
              <a:pathLst>
                <a:path w="1727" h="431" extrusionOk="0">
                  <a:moveTo>
                    <a:pt x="0" y="1"/>
                  </a:moveTo>
                  <a:lnTo>
                    <a:pt x="0" y="286"/>
                  </a:lnTo>
                  <a:cubicBezTo>
                    <a:pt x="288" y="403"/>
                    <a:pt x="581" y="431"/>
                    <a:pt x="878" y="431"/>
                  </a:cubicBezTo>
                  <a:cubicBezTo>
                    <a:pt x="1159" y="431"/>
                    <a:pt x="1443" y="406"/>
                    <a:pt x="1727" y="406"/>
                  </a:cubicBezTo>
                  <a:lnTo>
                    <a:pt x="1727" y="132"/>
                  </a:lnTo>
                  <a:cubicBezTo>
                    <a:pt x="1155" y="13"/>
                    <a:pt x="572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2"/>
            <p:cNvSpPr/>
            <p:nvPr/>
          </p:nvSpPr>
          <p:spPr>
            <a:xfrm>
              <a:off x="5678975" y="3847775"/>
              <a:ext cx="50325" cy="19825"/>
            </a:xfrm>
            <a:custGeom>
              <a:avLst/>
              <a:gdLst/>
              <a:ahLst/>
              <a:cxnLst/>
              <a:rect l="l" t="t" r="r" b="b"/>
              <a:pathLst>
                <a:path w="2013" h="793" extrusionOk="0">
                  <a:moveTo>
                    <a:pt x="902" y="0"/>
                  </a:moveTo>
                  <a:cubicBezTo>
                    <a:pt x="790" y="0"/>
                    <a:pt x="691" y="41"/>
                    <a:pt x="584" y="90"/>
                  </a:cubicBezTo>
                  <a:cubicBezTo>
                    <a:pt x="489" y="90"/>
                    <a:pt x="381" y="102"/>
                    <a:pt x="286" y="126"/>
                  </a:cubicBezTo>
                  <a:cubicBezTo>
                    <a:pt x="227" y="221"/>
                    <a:pt x="108" y="221"/>
                    <a:pt x="0" y="257"/>
                  </a:cubicBezTo>
                  <a:cubicBezTo>
                    <a:pt x="131" y="376"/>
                    <a:pt x="298" y="387"/>
                    <a:pt x="465" y="387"/>
                  </a:cubicBezTo>
                  <a:cubicBezTo>
                    <a:pt x="858" y="399"/>
                    <a:pt x="1251" y="483"/>
                    <a:pt x="1596" y="685"/>
                  </a:cubicBezTo>
                  <a:cubicBezTo>
                    <a:pt x="1679" y="733"/>
                    <a:pt x="1786" y="757"/>
                    <a:pt x="1834" y="792"/>
                  </a:cubicBezTo>
                  <a:cubicBezTo>
                    <a:pt x="1917" y="780"/>
                    <a:pt x="1965" y="733"/>
                    <a:pt x="1989" y="661"/>
                  </a:cubicBezTo>
                  <a:cubicBezTo>
                    <a:pt x="2013" y="566"/>
                    <a:pt x="2013" y="483"/>
                    <a:pt x="2013" y="387"/>
                  </a:cubicBezTo>
                  <a:cubicBezTo>
                    <a:pt x="2013" y="304"/>
                    <a:pt x="1917" y="304"/>
                    <a:pt x="1870" y="245"/>
                  </a:cubicBezTo>
                  <a:cubicBezTo>
                    <a:pt x="1810" y="197"/>
                    <a:pt x="1751" y="161"/>
                    <a:pt x="1691" y="137"/>
                  </a:cubicBezTo>
                  <a:cubicBezTo>
                    <a:pt x="1453" y="90"/>
                    <a:pt x="1215" y="66"/>
                    <a:pt x="977" y="6"/>
                  </a:cubicBezTo>
                  <a:cubicBezTo>
                    <a:pt x="951" y="2"/>
                    <a:pt x="926" y="0"/>
                    <a:pt x="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2"/>
            <p:cNvSpPr/>
            <p:nvPr/>
          </p:nvSpPr>
          <p:spPr>
            <a:xfrm>
              <a:off x="5285175" y="3791475"/>
              <a:ext cx="42875" cy="16625"/>
            </a:xfrm>
            <a:custGeom>
              <a:avLst/>
              <a:gdLst/>
              <a:ahLst/>
              <a:cxnLst/>
              <a:rect l="l" t="t" r="r" b="b"/>
              <a:pathLst>
                <a:path w="1715" h="665" extrusionOk="0">
                  <a:moveTo>
                    <a:pt x="595" y="0"/>
                  </a:moveTo>
                  <a:cubicBezTo>
                    <a:pt x="401" y="0"/>
                    <a:pt x="204" y="59"/>
                    <a:pt x="0" y="211"/>
                  </a:cubicBezTo>
                  <a:cubicBezTo>
                    <a:pt x="48" y="258"/>
                    <a:pt x="108" y="306"/>
                    <a:pt x="167" y="330"/>
                  </a:cubicBezTo>
                  <a:cubicBezTo>
                    <a:pt x="215" y="365"/>
                    <a:pt x="322" y="365"/>
                    <a:pt x="286" y="437"/>
                  </a:cubicBezTo>
                  <a:cubicBezTo>
                    <a:pt x="274" y="484"/>
                    <a:pt x="167" y="484"/>
                    <a:pt x="108" y="508"/>
                  </a:cubicBezTo>
                  <a:cubicBezTo>
                    <a:pt x="598" y="606"/>
                    <a:pt x="1089" y="665"/>
                    <a:pt x="1579" y="665"/>
                  </a:cubicBezTo>
                  <a:cubicBezTo>
                    <a:pt x="1624" y="665"/>
                    <a:pt x="1670" y="664"/>
                    <a:pt x="1715" y="663"/>
                  </a:cubicBezTo>
                  <a:lnTo>
                    <a:pt x="1584" y="353"/>
                  </a:lnTo>
                  <a:cubicBezTo>
                    <a:pt x="1258" y="179"/>
                    <a:pt x="933" y="0"/>
                    <a:pt x="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2"/>
            <p:cNvSpPr/>
            <p:nvPr/>
          </p:nvSpPr>
          <p:spPr>
            <a:xfrm>
              <a:off x="5513475" y="3847025"/>
              <a:ext cx="41100" cy="14175"/>
            </a:xfrm>
            <a:custGeom>
              <a:avLst/>
              <a:gdLst/>
              <a:ahLst/>
              <a:cxnLst/>
              <a:rect l="l" t="t" r="r" b="b"/>
              <a:pathLst>
                <a:path w="1644" h="567" extrusionOk="0">
                  <a:moveTo>
                    <a:pt x="203" y="1"/>
                  </a:moveTo>
                  <a:cubicBezTo>
                    <a:pt x="358" y="239"/>
                    <a:pt x="334" y="417"/>
                    <a:pt x="0" y="453"/>
                  </a:cubicBezTo>
                  <a:cubicBezTo>
                    <a:pt x="112" y="542"/>
                    <a:pt x="236" y="566"/>
                    <a:pt x="372" y="566"/>
                  </a:cubicBezTo>
                  <a:cubicBezTo>
                    <a:pt x="455" y="566"/>
                    <a:pt x="542" y="557"/>
                    <a:pt x="632" y="548"/>
                  </a:cubicBezTo>
                  <a:cubicBezTo>
                    <a:pt x="704" y="351"/>
                    <a:pt x="835" y="309"/>
                    <a:pt x="980" y="309"/>
                  </a:cubicBezTo>
                  <a:cubicBezTo>
                    <a:pt x="1086" y="309"/>
                    <a:pt x="1200" y="331"/>
                    <a:pt x="1306" y="331"/>
                  </a:cubicBezTo>
                  <a:cubicBezTo>
                    <a:pt x="1414" y="331"/>
                    <a:pt x="1512" y="308"/>
                    <a:pt x="1584" y="215"/>
                  </a:cubicBezTo>
                  <a:cubicBezTo>
                    <a:pt x="1620" y="191"/>
                    <a:pt x="1632" y="167"/>
                    <a:pt x="1644" y="132"/>
                  </a:cubicBezTo>
                  <a:cubicBezTo>
                    <a:pt x="1167" y="13"/>
                    <a:pt x="69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2"/>
            <p:cNvSpPr/>
            <p:nvPr/>
          </p:nvSpPr>
          <p:spPr>
            <a:xfrm>
              <a:off x="5195875" y="3796125"/>
              <a:ext cx="28300" cy="7775"/>
            </a:xfrm>
            <a:custGeom>
              <a:avLst/>
              <a:gdLst/>
              <a:ahLst/>
              <a:cxnLst/>
              <a:rect l="l" t="t" r="r" b="b"/>
              <a:pathLst>
                <a:path w="1132" h="311" extrusionOk="0">
                  <a:moveTo>
                    <a:pt x="401" y="1"/>
                  </a:moveTo>
                  <a:cubicBezTo>
                    <a:pt x="265" y="1"/>
                    <a:pt x="131" y="25"/>
                    <a:pt x="1" y="120"/>
                  </a:cubicBezTo>
                  <a:cubicBezTo>
                    <a:pt x="48" y="120"/>
                    <a:pt x="96" y="132"/>
                    <a:pt x="120" y="167"/>
                  </a:cubicBezTo>
                  <a:cubicBezTo>
                    <a:pt x="167" y="203"/>
                    <a:pt x="227" y="239"/>
                    <a:pt x="274" y="239"/>
                  </a:cubicBezTo>
                  <a:cubicBezTo>
                    <a:pt x="310" y="239"/>
                    <a:pt x="347" y="238"/>
                    <a:pt x="385" y="238"/>
                  </a:cubicBezTo>
                  <a:cubicBezTo>
                    <a:pt x="498" y="238"/>
                    <a:pt x="617" y="245"/>
                    <a:pt x="715" y="298"/>
                  </a:cubicBezTo>
                  <a:cubicBezTo>
                    <a:pt x="858" y="298"/>
                    <a:pt x="989" y="310"/>
                    <a:pt x="1120" y="310"/>
                  </a:cubicBezTo>
                  <a:cubicBezTo>
                    <a:pt x="1132" y="263"/>
                    <a:pt x="1132" y="227"/>
                    <a:pt x="1132" y="179"/>
                  </a:cubicBezTo>
                  <a:cubicBezTo>
                    <a:pt x="1060" y="48"/>
                    <a:pt x="917" y="108"/>
                    <a:pt x="810" y="25"/>
                  </a:cubicBezTo>
                  <a:cubicBezTo>
                    <a:pt x="673" y="25"/>
                    <a:pt x="536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2"/>
            <p:cNvSpPr/>
            <p:nvPr/>
          </p:nvSpPr>
          <p:spPr>
            <a:xfrm>
              <a:off x="5369400" y="3810800"/>
              <a:ext cx="34275" cy="4025"/>
            </a:xfrm>
            <a:custGeom>
              <a:avLst/>
              <a:gdLst/>
              <a:ahLst/>
              <a:cxnLst/>
              <a:rect l="l" t="t" r="r" b="b"/>
              <a:pathLst>
                <a:path w="1371" h="161" extrusionOk="0">
                  <a:moveTo>
                    <a:pt x="772" y="0"/>
                  </a:moveTo>
                  <a:cubicBezTo>
                    <a:pt x="571" y="0"/>
                    <a:pt x="367" y="29"/>
                    <a:pt x="168" y="29"/>
                  </a:cubicBezTo>
                  <a:cubicBezTo>
                    <a:pt x="112" y="29"/>
                    <a:pt x="56" y="27"/>
                    <a:pt x="1" y="21"/>
                  </a:cubicBezTo>
                  <a:lnTo>
                    <a:pt x="1" y="21"/>
                  </a:lnTo>
                  <a:cubicBezTo>
                    <a:pt x="272" y="138"/>
                    <a:pt x="552" y="161"/>
                    <a:pt x="836" y="161"/>
                  </a:cubicBezTo>
                  <a:cubicBezTo>
                    <a:pt x="1013" y="161"/>
                    <a:pt x="1191" y="152"/>
                    <a:pt x="1370" y="152"/>
                  </a:cubicBezTo>
                  <a:cubicBezTo>
                    <a:pt x="1180" y="30"/>
                    <a:pt x="978" y="0"/>
                    <a:pt x="7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2"/>
            <p:cNvSpPr/>
            <p:nvPr/>
          </p:nvSpPr>
          <p:spPr>
            <a:xfrm>
              <a:off x="5553650" y="3850225"/>
              <a:ext cx="26225" cy="7250"/>
            </a:xfrm>
            <a:custGeom>
              <a:avLst/>
              <a:gdLst/>
              <a:ahLst/>
              <a:cxnLst/>
              <a:rect l="l" t="t" r="r" b="b"/>
              <a:pathLst>
                <a:path w="1049" h="290" extrusionOk="0">
                  <a:moveTo>
                    <a:pt x="579" y="0"/>
                  </a:moveTo>
                  <a:cubicBezTo>
                    <a:pt x="452" y="0"/>
                    <a:pt x="323" y="14"/>
                    <a:pt x="195" y="14"/>
                  </a:cubicBezTo>
                  <a:cubicBezTo>
                    <a:pt x="138" y="14"/>
                    <a:pt x="81" y="11"/>
                    <a:pt x="25" y="4"/>
                  </a:cubicBezTo>
                  <a:lnTo>
                    <a:pt x="1" y="51"/>
                  </a:lnTo>
                  <a:cubicBezTo>
                    <a:pt x="55" y="280"/>
                    <a:pt x="229" y="290"/>
                    <a:pt x="403" y="290"/>
                  </a:cubicBezTo>
                  <a:cubicBezTo>
                    <a:pt x="420" y="290"/>
                    <a:pt x="437" y="289"/>
                    <a:pt x="453" y="289"/>
                  </a:cubicBezTo>
                  <a:cubicBezTo>
                    <a:pt x="632" y="182"/>
                    <a:pt x="846" y="147"/>
                    <a:pt x="1049" y="123"/>
                  </a:cubicBezTo>
                  <a:cubicBezTo>
                    <a:pt x="898" y="23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2"/>
            <p:cNvSpPr/>
            <p:nvPr/>
          </p:nvSpPr>
          <p:spPr>
            <a:xfrm>
              <a:off x="5255100" y="3799350"/>
              <a:ext cx="26225" cy="3950"/>
            </a:xfrm>
            <a:custGeom>
              <a:avLst/>
              <a:gdLst/>
              <a:ahLst/>
              <a:cxnLst/>
              <a:rect l="l" t="t" r="r" b="b"/>
              <a:pathLst>
                <a:path w="1049" h="158" extrusionOk="0">
                  <a:moveTo>
                    <a:pt x="566" y="1"/>
                  </a:moveTo>
                  <a:cubicBezTo>
                    <a:pt x="380" y="1"/>
                    <a:pt x="190" y="44"/>
                    <a:pt x="1" y="50"/>
                  </a:cubicBezTo>
                  <a:cubicBezTo>
                    <a:pt x="190" y="142"/>
                    <a:pt x="382" y="158"/>
                    <a:pt x="575" y="158"/>
                  </a:cubicBezTo>
                  <a:cubicBezTo>
                    <a:pt x="682" y="158"/>
                    <a:pt x="789" y="153"/>
                    <a:pt x="895" y="153"/>
                  </a:cubicBezTo>
                  <a:cubicBezTo>
                    <a:pt x="947" y="153"/>
                    <a:pt x="998" y="154"/>
                    <a:pt x="1049" y="158"/>
                  </a:cubicBezTo>
                  <a:cubicBezTo>
                    <a:pt x="892" y="35"/>
                    <a:pt x="730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2"/>
            <p:cNvSpPr/>
            <p:nvPr/>
          </p:nvSpPr>
          <p:spPr>
            <a:xfrm>
              <a:off x="5216425" y="3796425"/>
              <a:ext cx="18775" cy="4200"/>
            </a:xfrm>
            <a:custGeom>
              <a:avLst/>
              <a:gdLst/>
              <a:ahLst/>
              <a:cxnLst/>
              <a:rect l="l" t="t" r="r" b="b"/>
              <a:pathLst>
                <a:path w="751" h="168" extrusionOk="0">
                  <a:moveTo>
                    <a:pt x="384" y="1"/>
                  </a:moveTo>
                  <a:cubicBezTo>
                    <a:pt x="282" y="1"/>
                    <a:pt x="177" y="16"/>
                    <a:pt x="76" y="16"/>
                  </a:cubicBezTo>
                  <a:cubicBezTo>
                    <a:pt x="50" y="16"/>
                    <a:pt x="25" y="15"/>
                    <a:pt x="0" y="13"/>
                  </a:cubicBezTo>
                  <a:lnTo>
                    <a:pt x="0" y="13"/>
                  </a:lnTo>
                  <a:cubicBezTo>
                    <a:pt x="107" y="72"/>
                    <a:pt x="226" y="120"/>
                    <a:pt x="333" y="167"/>
                  </a:cubicBezTo>
                  <a:cubicBezTo>
                    <a:pt x="464" y="167"/>
                    <a:pt x="595" y="155"/>
                    <a:pt x="750" y="132"/>
                  </a:cubicBezTo>
                  <a:cubicBezTo>
                    <a:pt x="637" y="25"/>
                    <a:pt x="512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2"/>
            <p:cNvSpPr/>
            <p:nvPr/>
          </p:nvSpPr>
          <p:spPr>
            <a:xfrm>
              <a:off x="5412575" y="3814625"/>
              <a:ext cx="16100" cy="3575"/>
            </a:xfrm>
            <a:custGeom>
              <a:avLst/>
              <a:gdLst/>
              <a:ahLst/>
              <a:cxnLst/>
              <a:rect l="l" t="t" r="r" b="b"/>
              <a:pathLst>
                <a:path w="644" h="143" extrusionOk="0">
                  <a:moveTo>
                    <a:pt x="330" y="0"/>
                  </a:moveTo>
                  <a:cubicBezTo>
                    <a:pt x="222" y="0"/>
                    <a:pt x="110" y="23"/>
                    <a:pt x="0" y="23"/>
                  </a:cubicBezTo>
                  <a:cubicBezTo>
                    <a:pt x="134" y="115"/>
                    <a:pt x="285" y="142"/>
                    <a:pt x="441" y="142"/>
                  </a:cubicBezTo>
                  <a:cubicBezTo>
                    <a:pt x="508" y="142"/>
                    <a:pt x="576" y="137"/>
                    <a:pt x="643" y="130"/>
                  </a:cubicBezTo>
                  <a:cubicBezTo>
                    <a:pt x="551" y="26"/>
                    <a:pt x="443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2"/>
            <p:cNvSpPr/>
            <p:nvPr/>
          </p:nvSpPr>
          <p:spPr>
            <a:xfrm>
              <a:off x="5305550" y="3824700"/>
              <a:ext cx="4650" cy="4950"/>
            </a:xfrm>
            <a:custGeom>
              <a:avLst/>
              <a:gdLst/>
              <a:ahLst/>
              <a:cxnLst/>
              <a:rect l="l" t="t" r="r" b="b"/>
              <a:pathLst>
                <a:path w="186" h="198" extrusionOk="0">
                  <a:moveTo>
                    <a:pt x="55" y="1"/>
                  </a:moveTo>
                  <a:cubicBezTo>
                    <a:pt x="74" y="49"/>
                    <a:pt x="0" y="197"/>
                    <a:pt x="89" y="197"/>
                  </a:cubicBezTo>
                  <a:cubicBezTo>
                    <a:pt x="110" y="197"/>
                    <a:pt x="141" y="188"/>
                    <a:pt x="186" y="167"/>
                  </a:cubicBezTo>
                  <a:lnTo>
                    <a:pt x="186" y="13"/>
                  </a:lnTo>
                  <a:cubicBezTo>
                    <a:pt x="138" y="13"/>
                    <a:pt x="102" y="13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2"/>
            <p:cNvSpPr/>
            <p:nvPr/>
          </p:nvSpPr>
          <p:spPr>
            <a:xfrm>
              <a:off x="5586700" y="3852875"/>
              <a:ext cx="7175" cy="3925"/>
            </a:xfrm>
            <a:custGeom>
              <a:avLst/>
              <a:gdLst/>
              <a:ahLst/>
              <a:cxnLst/>
              <a:rect l="l" t="t" r="r" b="b"/>
              <a:pathLst>
                <a:path w="287" h="157" extrusionOk="0">
                  <a:moveTo>
                    <a:pt x="131" y="0"/>
                  </a:moveTo>
                  <a:cubicBezTo>
                    <a:pt x="84" y="0"/>
                    <a:pt x="40" y="12"/>
                    <a:pt x="0" y="41"/>
                  </a:cubicBezTo>
                  <a:cubicBezTo>
                    <a:pt x="42" y="118"/>
                    <a:pt x="87" y="157"/>
                    <a:pt x="134" y="157"/>
                  </a:cubicBezTo>
                  <a:cubicBezTo>
                    <a:pt x="182" y="157"/>
                    <a:pt x="233" y="118"/>
                    <a:pt x="286" y="41"/>
                  </a:cubicBezTo>
                  <a:cubicBezTo>
                    <a:pt x="236" y="15"/>
                    <a:pt x="182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2"/>
            <p:cNvSpPr/>
            <p:nvPr/>
          </p:nvSpPr>
          <p:spPr>
            <a:xfrm>
              <a:off x="5582525" y="3851750"/>
              <a:ext cx="4500" cy="2150"/>
            </a:xfrm>
            <a:custGeom>
              <a:avLst/>
              <a:gdLst/>
              <a:ahLst/>
              <a:cxnLst/>
              <a:rect l="l" t="t" r="r" b="b"/>
              <a:pathLst>
                <a:path w="180" h="86" extrusionOk="0">
                  <a:moveTo>
                    <a:pt x="92" y="1"/>
                  </a:moveTo>
                  <a:cubicBezTo>
                    <a:pt x="62" y="1"/>
                    <a:pt x="31" y="31"/>
                    <a:pt x="1" y="86"/>
                  </a:cubicBezTo>
                  <a:lnTo>
                    <a:pt x="179" y="86"/>
                  </a:lnTo>
                  <a:cubicBezTo>
                    <a:pt x="150" y="28"/>
                    <a:pt x="121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2"/>
            <p:cNvSpPr/>
            <p:nvPr/>
          </p:nvSpPr>
          <p:spPr>
            <a:xfrm>
              <a:off x="5579550" y="3852825"/>
              <a:ext cx="3000" cy="2875"/>
            </a:xfrm>
            <a:custGeom>
              <a:avLst/>
              <a:gdLst/>
              <a:ahLst/>
              <a:cxnLst/>
              <a:rect l="l" t="t" r="r" b="b"/>
              <a:pathLst>
                <a:path w="120" h="115" extrusionOk="0">
                  <a:moveTo>
                    <a:pt x="69" y="1"/>
                  </a:moveTo>
                  <a:cubicBezTo>
                    <a:pt x="48" y="1"/>
                    <a:pt x="24" y="7"/>
                    <a:pt x="1" y="19"/>
                  </a:cubicBezTo>
                  <a:cubicBezTo>
                    <a:pt x="36" y="55"/>
                    <a:pt x="48" y="78"/>
                    <a:pt x="60" y="114"/>
                  </a:cubicBezTo>
                  <a:cubicBezTo>
                    <a:pt x="72" y="78"/>
                    <a:pt x="108" y="55"/>
                    <a:pt x="120" y="19"/>
                  </a:cubicBezTo>
                  <a:cubicBezTo>
                    <a:pt x="108" y="7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2"/>
            <p:cNvSpPr/>
            <p:nvPr/>
          </p:nvSpPr>
          <p:spPr>
            <a:xfrm>
              <a:off x="5406325" y="3814575"/>
              <a:ext cx="6275" cy="1825"/>
            </a:xfrm>
            <a:custGeom>
              <a:avLst/>
              <a:gdLst/>
              <a:ahLst/>
              <a:cxnLst/>
              <a:rect l="l" t="t" r="r" b="b"/>
              <a:pathLst>
                <a:path w="251" h="73" extrusionOk="0">
                  <a:moveTo>
                    <a:pt x="0" y="1"/>
                  </a:moveTo>
                  <a:cubicBezTo>
                    <a:pt x="36" y="49"/>
                    <a:pt x="75" y="72"/>
                    <a:pt x="116" y="72"/>
                  </a:cubicBezTo>
                  <a:cubicBezTo>
                    <a:pt x="158" y="72"/>
                    <a:pt x="203" y="49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2"/>
            <p:cNvSpPr/>
            <p:nvPr/>
          </p:nvSpPr>
          <p:spPr>
            <a:xfrm>
              <a:off x="5288750" y="3825600"/>
              <a:ext cx="7450" cy="3300"/>
            </a:xfrm>
            <a:custGeom>
              <a:avLst/>
              <a:gdLst/>
              <a:ahLst/>
              <a:cxnLst/>
              <a:rect l="l" t="t" r="r" b="b"/>
              <a:pathLst>
                <a:path w="298" h="132" extrusionOk="0">
                  <a:moveTo>
                    <a:pt x="298" y="1"/>
                  </a:moveTo>
                  <a:cubicBezTo>
                    <a:pt x="155" y="1"/>
                    <a:pt x="60" y="12"/>
                    <a:pt x="0" y="131"/>
                  </a:cubicBezTo>
                  <a:cubicBezTo>
                    <a:pt x="119" y="131"/>
                    <a:pt x="215" y="96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2"/>
            <p:cNvSpPr/>
            <p:nvPr/>
          </p:nvSpPr>
          <p:spPr>
            <a:xfrm>
              <a:off x="5201525" y="3800500"/>
              <a:ext cx="12825" cy="3100"/>
            </a:xfrm>
            <a:custGeom>
              <a:avLst/>
              <a:gdLst/>
              <a:ahLst/>
              <a:cxnLst/>
              <a:rect l="l" t="t" r="r" b="b"/>
              <a:pathLst>
                <a:path w="513" h="124" extrusionOk="0">
                  <a:moveTo>
                    <a:pt x="211" y="0"/>
                  </a:moveTo>
                  <a:cubicBezTo>
                    <a:pt x="158" y="0"/>
                    <a:pt x="104" y="4"/>
                    <a:pt x="48" y="4"/>
                  </a:cubicBezTo>
                  <a:cubicBezTo>
                    <a:pt x="1" y="52"/>
                    <a:pt x="1" y="88"/>
                    <a:pt x="48" y="123"/>
                  </a:cubicBezTo>
                  <a:cubicBezTo>
                    <a:pt x="191" y="123"/>
                    <a:pt x="358" y="112"/>
                    <a:pt x="513" y="112"/>
                  </a:cubicBezTo>
                  <a:cubicBezTo>
                    <a:pt x="417" y="16"/>
                    <a:pt x="317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2"/>
            <p:cNvSpPr/>
            <p:nvPr/>
          </p:nvSpPr>
          <p:spPr>
            <a:xfrm>
              <a:off x="5152425" y="3728275"/>
              <a:ext cx="18175" cy="57175"/>
            </a:xfrm>
            <a:custGeom>
              <a:avLst/>
              <a:gdLst/>
              <a:ahLst/>
              <a:cxnLst/>
              <a:rect l="l" t="t" r="r" b="b"/>
              <a:pathLst>
                <a:path w="727" h="2287" extrusionOk="0">
                  <a:moveTo>
                    <a:pt x="0" y="0"/>
                  </a:moveTo>
                  <a:lnTo>
                    <a:pt x="0" y="405"/>
                  </a:lnTo>
                  <a:cubicBezTo>
                    <a:pt x="203" y="905"/>
                    <a:pt x="60" y="1488"/>
                    <a:pt x="310" y="1989"/>
                  </a:cubicBezTo>
                  <a:cubicBezTo>
                    <a:pt x="357" y="2048"/>
                    <a:pt x="405" y="2084"/>
                    <a:pt x="453" y="2131"/>
                  </a:cubicBezTo>
                  <a:cubicBezTo>
                    <a:pt x="488" y="2191"/>
                    <a:pt x="536" y="2239"/>
                    <a:pt x="584" y="2286"/>
                  </a:cubicBezTo>
                  <a:cubicBezTo>
                    <a:pt x="726" y="2227"/>
                    <a:pt x="715" y="2108"/>
                    <a:pt x="691" y="1977"/>
                  </a:cubicBezTo>
                  <a:cubicBezTo>
                    <a:pt x="584" y="1488"/>
                    <a:pt x="596" y="988"/>
                    <a:pt x="596" y="488"/>
                  </a:cubicBezTo>
                  <a:cubicBezTo>
                    <a:pt x="584" y="12"/>
                    <a:pt x="584" y="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2"/>
            <p:cNvSpPr/>
            <p:nvPr/>
          </p:nvSpPr>
          <p:spPr>
            <a:xfrm>
              <a:off x="5155100" y="3660400"/>
              <a:ext cx="4475" cy="10750"/>
            </a:xfrm>
            <a:custGeom>
              <a:avLst/>
              <a:gdLst/>
              <a:ahLst/>
              <a:cxnLst/>
              <a:rect l="l" t="t" r="r" b="b"/>
              <a:pathLst>
                <a:path w="179" h="430" extrusionOk="0">
                  <a:moveTo>
                    <a:pt x="179" y="1"/>
                  </a:moveTo>
                  <a:cubicBezTo>
                    <a:pt x="0" y="143"/>
                    <a:pt x="0" y="274"/>
                    <a:pt x="179" y="429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2"/>
            <p:cNvSpPr/>
            <p:nvPr/>
          </p:nvSpPr>
          <p:spPr>
            <a:xfrm>
              <a:off x="5159550" y="3658925"/>
              <a:ext cx="2125" cy="1500"/>
            </a:xfrm>
            <a:custGeom>
              <a:avLst/>
              <a:gdLst/>
              <a:ahLst/>
              <a:cxnLst/>
              <a:rect l="l" t="t" r="r" b="b"/>
              <a:pathLst>
                <a:path w="85" h="60" extrusionOk="0">
                  <a:moveTo>
                    <a:pt x="25" y="0"/>
                  </a:moveTo>
                  <a:cubicBezTo>
                    <a:pt x="25" y="0"/>
                    <a:pt x="13" y="36"/>
                    <a:pt x="1" y="60"/>
                  </a:cubicBezTo>
                  <a:cubicBezTo>
                    <a:pt x="72" y="24"/>
                    <a:pt x="84" y="12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2"/>
            <p:cNvSpPr/>
            <p:nvPr/>
          </p:nvSpPr>
          <p:spPr>
            <a:xfrm>
              <a:off x="5324475" y="3881900"/>
              <a:ext cx="4475" cy="11600"/>
            </a:xfrm>
            <a:custGeom>
              <a:avLst/>
              <a:gdLst/>
              <a:ahLst/>
              <a:cxnLst/>
              <a:rect l="l" t="t" r="r" b="b"/>
              <a:pathLst>
                <a:path w="179" h="464" extrusionOk="0">
                  <a:moveTo>
                    <a:pt x="72" y="1"/>
                  </a:moveTo>
                  <a:cubicBezTo>
                    <a:pt x="52" y="1"/>
                    <a:pt x="29" y="18"/>
                    <a:pt x="12" y="34"/>
                  </a:cubicBezTo>
                  <a:cubicBezTo>
                    <a:pt x="12" y="189"/>
                    <a:pt x="0" y="320"/>
                    <a:pt x="0" y="463"/>
                  </a:cubicBezTo>
                  <a:cubicBezTo>
                    <a:pt x="179" y="368"/>
                    <a:pt x="143" y="201"/>
                    <a:pt x="143" y="34"/>
                  </a:cubicBezTo>
                  <a:cubicBezTo>
                    <a:pt x="143" y="34"/>
                    <a:pt x="131" y="23"/>
                    <a:pt x="95" y="11"/>
                  </a:cubicBezTo>
                  <a:cubicBezTo>
                    <a:pt x="88" y="4"/>
                    <a:pt x="8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2"/>
            <p:cNvSpPr/>
            <p:nvPr/>
          </p:nvSpPr>
          <p:spPr>
            <a:xfrm>
              <a:off x="5326850" y="3897325"/>
              <a:ext cx="5675" cy="11950"/>
            </a:xfrm>
            <a:custGeom>
              <a:avLst/>
              <a:gdLst/>
              <a:ahLst/>
              <a:cxnLst/>
              <a:rect l="l" t="t" r="r" b="b"/>
              <a:pathLst>
                <a:path w="227" h="478" extrusionOk="0">
                  <a:moveTo>
                    <a:pt x="226" y="1"/>
                  </a:moveTo>
                  <a:lnTo>
                    <a:pt x="226" y="1"/>
                  </a:lnTo>
                  <a:cubicBezTo>
                    <a:pt x="0" y="108"/>
                    <a:pt x="60" y="299"/>
                    <a:pt x="84" y="477"/>
                  </a:cubicBezTo>
                  <a:cubicBezTo>
                    <a:pt x="203" y="346"/>
                    <a:pt x="226" y="179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2"/>
            <p:cNvSpPr/>
            <p:nvPr/>
          </p:nvSpPr>
          <p:spPr>
            <a:xfrm>
              <a:off x="5331900" y="3889900"/>
              <a:ext cx="3900" cy="7750"/>
            </a:xfrm>
            <a:custGeom>
              <a:avLst/>
              <a:gdLst/>
              <a:ahLst/>
              <a:cxnLst/>
              <a:rect l="l" t="t" r="r" b="b"/>
              <a:pathLst>
                <a:path w="156" h="310" extrusionOk="0">
                  <a:moveTo>
                    <a:pt x="144" y="0"/>
                  </a:moveTo>
                  <a:lnTo>
                    <a:pt x="144" y="0"/>
                  </a:lnTo>
                  <a:cubicBezTo>
                    <a:pt x="13" y="60"/>
                    <a:pt x="1" y="179"/>
                    <a:pt x="13" y="310"/>
                  </a:cubicBezTo>
                  <a:cubicBezTo>
                    <a:pt x="132" y="238"/>
                    <a:pt x="155" y="131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2"/>
            <p:cNvSpPr/>
            <p:nvPr/>
          </p:nvSpPr>
          <p:spPr>
            <a:xfrm>
              <a:off x="5328025" y="3868175"/>
              <a:ext cx="3900" cy="7150"/>
            </a:xfrm>
            <a:custGeom>
              <a:avLst/>
              <a:gdLst/>
              <a:ahLst/>
              <a:cxnLst/>
              <a:rect l="l" t="t" r="r" b="b"/>
              <a:pathLst>
                <a:path w="156" h="286" extrusionOk="0">
                  <a:moveTo>
                    <a:pt x="156" y="0"/>
                  </a:moveTo>
                  <a:cubicBezTo>
                    <a:pt x="1" y="95"/>
                    <a:pt x="1" y="179"/>
                    <a:pt x="156" y="286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2"/>
            <p:cNvSpPr/>
            <p:nvPr/>
          </p:nvSpPr>
          <p:spPr>
            <a:xfrm>
              <a:off x="5324475" y="3879175"/>
              <a:ext cx="3575" cy="3600"/>
            </a:xfrm>
            <a:custGeom>
              <a:avLst/>
              <a:gdLst/>
              <a:ahLst/>
              <a:cxnLst/>
              <a:rect l="l" t="t" r="r" b="b"/>
              <a:pathLst>
                <a:path w="143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12" y="96"/>
                    <a:pt x="12" y="143"/>
                  </a:cubicBezTo>
                  <a:lnTo>
                    <a:pt x="143" y="143"/>
                  </a:lnTo>
                  <a:cubicBezTo>
                    <a:pt x="95" y="96"/>
                    <a:pt x="60" y="3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2"/>
            <p:cNvSpPr/>
            <p:nvPr/>
          </p:nvSpPr>
          <p:spPr>
            <a:xfrm>
              <a:off x="5339350" y="3992875"/>
              <a:ext cx="3600" cy="4200"/>
            </a:xfrm>
            <a:custGeom>
              <a:avLst/>
              <a:gdLst/>
              <a:ahLst/>
              <a:cxnLst/>
              <a:rect l="l" t="t" r="r" b="b"/>
              <a:pathLst>
                <a:path w="144" h="168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96"/>
                    <a:pt x="60" y="156"/>
                    <a:pt x="143" y="167"/>
                  </a:cubicBezTo>
                  <a:cubicBezTo>
                    <a:pt x="131" y="72"/>
                    <a:pt x="72" y="3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2"/>
            <p:cNvSpPr/>
            <p:nvPr/>
          </p:nvSpPr>
          <p:spPr>
            <a:xfrm>
              <a:off x="5335175" y="3882450"/>
              <a:ext cx="3600" cy="5075"/>
            </a:xfrm>
            <a:custGeom>
              <a:avLst/>
              <a:gdLst/>
              <a:ahLst/>
              <a:cxnLst/>
              <a:rect l="l" t="t" r="r" b="b"/>
              <a:pathLst>
                <a:path w="144" h="203" extrusionOk="0">
                  <a:moveTo>
                    <a:pt x="1" y="1"/>
                  </a:moveTo>
                  <a:cubicBezTo>
                    <a:pt x="13" y="72"/>
                    <a:pt x="24" y="132"/>
                    <a:pt x="24" y="203"/>
                  </a:cubicBezTo>
                  <a:cubicBezTo>
                    <a:pt x="108" y="167"/>
                    <a:pt x="144" y="84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2"/>
            <p:cNvSpPr/>
            <p:nvPr/>
          </p:nvSpPr>
          <p:spPr>
            <a:xfrm>
              <a:off x="5335775" y="3985750"/>
              <a:ext cx="3000" cy="4475"/>
            </a:xfrm>
            <a:custGeom>
              <a:avLst/>
              <a:gdLst/>
              <a:ahLst/>
              <a:cxnLst/>
              <a:rect l="l" t="t" r="r" b="b"/>
              <a:pathLst>
                <a:path w="120" h="179" extrusionOk="0">
                  <a:moveTo>
                    <a:pt x="0" y="0"/>
                  </a:moveTo>
                  <a:cubicBezTo>
                    <a:pt x="0" y="83"/>
                    <a:pt x="36" y="143"/>
                    <a:pt x="108" y="179"/>
                  </a:cubicBezTo>
                  <a:cubicBezTo>
                    <a:pt x="120" y="95"/>
                    <a:pt x="84" y="3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2"/>
            <p:cNvSpPr/>
            <p:nvPr/>
          </p:nvSpPr>
          <p:spPr>
            <a:xfrm>
              <a:off x="5317625" y="3900600"/>
              <a:ext cx="1800" cy="3300"/>
            </a:xfrm>
            <a:custGeom>
              <a:avLst/>
              <a:gdLst/>
              <a:ahLst/>
              <a:cxnLst/>
              <a:rect l="l" t="t" r="r" b="b"/>
              <a:pathLst>
                <a:path w="72" h="132" extrusionOk="0">
                  <a:moveTo>
                    <a:pt x="0" y="1"/>
                  </a:moveTo>
                  <a:lnTo>
                    <a:pt x="0" y="132"/>
                  </a:lnTo>
                  <a:cubicBezTo>
                    <a:pt x="72" y="96"/>
                    <a:pt x="72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2"/>
            <p:cNvSpPr/>
            <p:nvPr/>
          </p:nvSpPr>
          <p:spPr>
            <a:xfrm>
              <a:off x="5186350" y="3728350"/>
              <a:ext cx="235175" cy="33925"/>
            </a:xfrm>
            <a:custGeom>
              <a:avLst/>
              <a:gdLst/>
              <a:ahLst/>
              <a:cxnLst/>
              <a:rect l="l" t="t" r="r" b="b"/>
              <a:pathLst>
                <a:path w="9407" h="1357" extrusionOk="0">
                  <a:moveTo>
                    <a:pt x="756" y="0"/>
                  </a:moveTo>
                  <a:cubicBezTo>
                    <a:pt x="664" y="0"/>
                    <a:pt x="571" y="12"/>
                    <a:pt x="477" y="45"/>
                  </a:cubicBezTo>
                  <a:cubicBezTo>
                    <a:pt x="239" y="211"/>
                    <a:pt x="1" y="378"/>
                    <a:pt x="298" y="700"/>
                  </a:cubicBezTo>
                  <a:cubicBezTo>
                    <a:pt x="308" y="695"/>
                    <a:pt x="320" y="692"/>
                    <a:pt x="331" y="692"/>
                  </a:cubicBezTo>
                  <a:cubicBezTo>
                    <a:pt x="347" y="692"/>
                    <a:pt x="363" y="698"/>
                    <a:pt x="370" y="712"/>
                  </a:cubicBezTo>
                  <a:cubicBezTo>
                    <a:pt x="584" y="926"/>
                    <a:pt x="846" y="926"/>
                    <a:pt x="1120" y="926"/>
                  </a:cubicBezTo>
                  <a:cubicBezTo>
                    <a:pt x="1256" y="933"/>
                    <a:pt x="1393" y="935"/>
                    <a:pt x="1530" y="935"/>
                  </a:cubicBezTo>
                  <a:cubicBezTo>
                    <a:pt x="1947" y="935"/>
                    <a:pt x="2367" y="911"/>
                    <a:pt x="2788" y="911"/>
                  </a:cubicBezTo>
                  <a:cubicBezTo>
                    <a:pt x="3173" y="911"/>
                    <a:pt x="3558" y="932"/>
                    <a:pt x="3941" y="1009"/>
                  </a:cubicBezTo>
                  <a:cubicBezTo>
                    <a:pt x="4170" y="1054"/>
                    <a:pt x="4403" y="1064"/>
                    <a:pt x="4636" y="1064"/>
                  </a:cubicBezTo>
                  <a:cubicBezTo>
                    <a:pt x="4853" y="1064"/>
                    <a:pt x="5071" y="1055"/>
                    <a:pt x="5284" y="1055"/>
                  </a:cubicBezTo>
                  <a:cubicBezTo>
                    <a:pt x="5333" y="1055"/>
                    <a:pt x="5382" y="1056"/>
                    <a:pt x="5430" y="1057"/>
                  </a:cubicBezTo>
                  <a:cubicBezTo>
                    <a:pt x="5506" y="1050"/>
                    <a:pt x="5583" y="1048"/>
                    <a:pt x="5659" y="1048"/>
                  </a:cubicBezTo>
                  <a:cubicBezTo>
                    <a:pt x="6130" y="1048"/>
                    <a:pt x="6597" y="1153"/>
                    <a:pt x="7079" y="1153"/>
                  </a:cubicBezTo>
                  <a:cubicBezTo>
                    <a:pt x="7101" y="1153"/>
                    <a:pt x="7123" y="1153"/>
                    <a:pt x="7144" y="1152"/>
                  </a:cubicBezTo>
                  <a:cubicBezTo>
                    <a:pt x="7200" y="1149"/>
                    <a:pt x="7254" y="1148"/>
                    <a:pt x="7309" y="1148"/>
                  </a:cubicBezTo>
                  <a:cubicBezTo>
                    <a:pt x="7714" y="1148"/>
                    <a:pt x="8104" y="1220"/>
                    <a:pt x="8513" y="1283"/>
                  </a:cubicBezTo>
                  <a:cubicBezTo>
                    <a:pt x="8545" y="1277"/>
                    <a:pt x="8577" y="1274"/>
                    <a:pt x="8609" y="1274"/>
                  </a:cubicBezTo>
                  <a:cubicBezTo>
                    <a:pt x="8785" y="1274"/>
                    <a:pt x="8962" y="1357"/>
                    <a:pt x="9138" y="1357"/>
                  </a:cubicBezTo>
                  <a:cubicBezTo>
                    <a:pt x="9227" y="1357"/>
                    <a:pt x="9317" y="1336"/>
                    <a:pt x="9406" y="1271"/>
                  </a:cubicBezTo>
                  <a:cubicBezTo>
                    <a:pt x="9371" y="1009"/>
                    <a:pt x="9240" y="866"/>
                    <a:pt x="8978" y="854"/>
                  </a:cubicBezTo>
                  <a:cubicBezTo>
                    <a:pt x="8942" y="854"/>
                    <a:pt x="8894" y="854"/>
                    <a:pt x="8871" y="866"/>
                  </a:cubicBezTo>
                  <a:cubicBezTo>
                    <a:pt x="8240" y="640"/>
                    <a:pt x="7573" y="759"/>
                    <a:pt x="6930" y="592"/>
                  </a:cubicBezTo>
                  <a:cubicBezTo>
                    <a:pt x="6787" y="557"/>
                    <a:pt x="6620" y="533"/>
                    <a:pt x="6478" y="533"/>
                  </a:cubicBezTo>
                  <a:cubicBezTo>
                    <a:pt x="5739" y="331"/>
                    <a:pt x="4965" y="473"/>
                    <a:pt x="4227" y="295"/>
                  </a:cubicBezTo>
                  <a:cubicBezTo>
                    <a:pt x="3751" y="200"/>
                    <a:pt x="3239" y="319"/>
                    <a:pt x="2787" y="152"/>
                  </a:cubicBezTo>
                  <a:cubicBezTo>
                    <a:pt x="2406" y="92"/>
                    <a:pt x="2048" y="116"/>
                    <a:pt x="1679" y="104"/>
                  </a:cubicBezTo>
                  <a:cubicBezTo>
                    <a:pt x="1643" y="109"/>
                    <a:pt x="1607" y="110"/>
                    <a:pt x="1571" y="110"/>
                  </a:cubicBezTo>
                  <a:cubicBezTo>
                    <a:pt x="1297" y="110"/>
                    <a:pt x="1032" y="0"/>
                    <a:pt x="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2"/>
            <p:cNvSpPr/>
            <p:nvPr/>
          </p:nvSpPr>
          <p:spPr>
            <a:xfrm>
              <a:off x="5197950" y="3766775"/>
              <a:ext cx="113450" cy="20900"/>
            </a:xfrm>
            <a:custGeom>
              <a:avLst/>
              <a:gdLst/>
              <a:ahLst/>
              <a:cxnLst/>
              <a:rect l="l" t="t" r="r" b="b"/>
              <a:pathLst>
                <a:path w="4538" h="836" extrusionOk="0">
                  <a:moveTo>
                    <a:pt x="750" y="0"/>
                  </a:moveTo>
                  <a:cubicBezTo>
                    <a:pt x="575" y="0"/>
                    <a:pt x="404" y="30"/>
                    <a:pt x="239" y="115"/>
                  </a:cubicBezTo>
                  <a:cubicBezTo>
                    <a:pt x="203" y="151"/>
                    <a:pt x="191" y="175"/>
                    <a:pt x="156" y="210"/>
                  </a:cubicBezTo>
                  <a:cubicBezTo>
                    <a:pt x="120" y="270"/>
                    <a:pt x="60" y="306"/>
                    <a:pt x="13" y="353"/>
                  </a:cubicBezTo>
                  <a:cubicBezTo>
                    <a:pt x="1" y="449"/>
                    <a:pt x="25" y="508"/>
                    <a:pt x="108" y="544"/>
                  </a:cubicBezTo>
                  <a:cubicBezTo>
                    <a:pt x="977" y="722"/>
                    <a:pt x="1858" y="758"/>
                    <a:pt x="2727" y="770"/>
                  </a:cubicBezTo>
                  <a:cubicBezTo>
                    <a:pt x="3058" y="777"/>
                    <a:pt x="3392" y="835"/>
                    <a:pt x="3721" y="835"/>
                  </a:cubicBezTo>
                  <a:cubicBezTo>
                    <a:pt x="3961" y="835"/>
                    <a:pt x="4199" y="804"/>
                    <a:pt x="4430" y="699"/>
                  </a:cubicBezTo>
                  <a:cubicBezTo>
                    <a:pt x="4501" y="651"/>
                    <a:pt x="4537" y="579"/>
                    <a:pt x="4537" y="484"/>
                  </a:cubicBezTo>
                  <a:cubicBezTo>
                    <a:pt x="4490" y="365"/>
                    <a:pt x="4394" y="282"/>
                    <a:pt x="4275" y="222"/>
                  </a:cubicBezTo>
                  <a:cubicBezTo>
                    <a:pt x="4072" y="160"/>
                    <a:pt x="3861" y="146"/>
                    <a:pt x="3648" y="146"/>
                  </a:cubicBezTo>
                  <a:cubicBezTo>
                    <a:pt x="3475" y="146"/>
                    <a:pt x="3301" y="155"/>
                    <a:pt x="3129" y="155"/>
                  </a:cubicBezTo>
                  <a:cubicBezTo>
                    <a:pt x="3066" y="155"/>
                    <a:pt x="3004" y="154"/>
                    <a:pt x="2942" y="151"/>
                  </a:cubicBezTo>
                  <a:lnTo>
                    <a:pt x="1775" y="151"/>
                  </a:lnTo>
                  <a:cubicBezTo>
                    <a:pt x="1608" y="151"/>
                    <a:pt x="1430" y="103"/>
                    <a:pt x="1251" y="56"/>
                  </a:cubicBezTo>
                  <a:cubicBezTo>
                    <a:pt x="1083" y="27"/>
                    <a:pt x="915" y="0"/>
                    <a:pt x="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2"/>
            <p:cNvSpPr/>
            <p:nvPr/>
          </p:nvSpPr>
          <p:spPr>
            <a:xfrm>
              <a:off x="5181000" y="3696125"/>
              <a:ext cx="44375" cy="49850"/>
            </a:xfrm>
            <a:custGeom>
              <a:avLst/>
              <a:gdLst/>
              <a:ahLst/>
              <a:cxnLst/>
              <a:rect l="l" t="t" r="r" b="b"/>
              <a:pathLst>
                <a:path w="1775" h="1994" extrusionOk="0">
                  <a:moveTo>
                    <a:pt x="846" y="727"/>
                  </a:moveTo>
                  <a:lnTo>
                    <a:pt x="846" y="727"/>
                  </a:lnTo>
                  <a:cubicBezTo>
                    <a:pt x="851" y="730"/>
                    <a:pt x="857" y="735"/>
                    <a:pt x="862" y="740"/>
                  </a:cubicBezTo>
                  <a:lnTo>
                    <a:pt x="862" y="740"/>
                  </a:lnTo>
                  <a:cubicBezTo>
                    <a:pt x="853" y="736"/>
                    <a:pt x="846" y="733"/>
                    <a:pt x="846" y="727"/>
                  </a:cubicBezTo>
                  <a:close/>
                  <a:moveTo>
                    <a:pt x="596" y="0"/>
                  </a:moveTo>
                  <a:cubicBezTo>
                    <a:pt x="572" y="191"/>
                    <a:pt x="488" y="369"/>
                    <a:pt x="298" y="453"/>
                  </a:cubicBezTo>
                  <a:cubicBezTo>
                    <a:pt x="48" y="727"/>
                    <a:pt x="179" y="989"/>
                    <a:pt x="274" y="1262"/>
                  </a:cubicBezTo>
                  <a:cubicBezTo>
                    <a:pt x="238" y="1346"/>
                    <a:pt x="191" y="1405"/>
                    <a:pt x="107" y="1453"/>
                  </a:cubicBezTo>
                  <a:cubicBezTo>
                    <a:pt x="0" y="1608"/>
                    <a:pt x="36" y="1739"/>
                    <a:pt x="143" y="1870"/>
                  </a:cubicBezTo>
                  <a:cubicBezTo>
                    <a:pt x="207" y="1970"/>
                    <a:pt x="299" y="1994"/>
                    <a:pt x="403" y="1994"/>
                  </a:cubicBezTo>
                  <a:cubicBezTo>
                    <a:pt x="435" y="1994"/>
                    <a:pt x="467" y="1991"/>
                    <a:pt x="500" y="1989"/>
                  </a:cubicBezTo>
                  <a:cubicBezTo>
                    <a:pt x="453" y="1751"/>
                    <a:pt x="512" y="1572"/>
                    <a:pt x="715" y="1441"/>
                  </a:cubicBezTo>
                  <a:cubicBezTo>
                    <a:pt x="762" y="1393"/>
                    <a:pt x="810" y="1346"/>
                    <a:pt x="822" y="1274"/>
                  </a:cubicBezTo>
                  <a:cubicBezTo>
                    <a:pt x="880" y="1112"/>
                    <a:pt x="926" y="939"/>
                    <a:pt x="885" y="765"/>
                  </a:cubicBezTo>
                  <a:lnTo>
                    <a:pt x="885" y="765"/>
                  </a:lnTo>
                  <a:cubicBezTo>
                    <a:pt x="903" y="787"/>
                    <a:pt x="920" y="813"/>
                    <a:pt x="941" y="834"/>
                  </a:cubicBezTo>
                  <a:cubicBezTo>
                    <a:pt x="1085" y="942"/>
                    <a:pt x="1233" y="1006"/>
                    <a:pt x="1388" y="1006"/>
                  </a:cubicBezTo>
                  <a:cubicBezTo>
                    <a:pt x="1490" y="1006"/>
                    <a:pt x="1594" y="978"/>
                    <a:pt x="1703" y="917"/>
                  </a:cubicBezTo>
                  <a:cubicBezTo>
                    <a:pt x="1739" y="869"/>
                    <a:pt x="1774" y="810"/>
                    <a:pt x="1762" y="738"/>
                  </a:cubicBezTo>
                  <a:cubicBezTo>
                    <a:pt x="1608" y="488"/>
                    <a:pt x="1250" y="441"/>
                    <a:pt x="1143" y="143"/>
                  </a:cubicBezTo>
                  <a:cubicBezTo>
                    <a:pt x="953" y="143"/>
                    <a:pt x="762" y="119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2"/>
            <p:cNvSpPr/>
            <p:nvPr/>
          </p:nvSpPr>
          <p:spPr>
            <a:xfrm>
              <a:off x="5195575" y="3752975"/>
              <a:ext cx="69375" cy="18250"/>
            </a:xfrm>
            <a:custGeom>
              <a:avLst/>
              <a:gdLst/>
              <a:ahLst/>
              <a:cxnLst/>
              <a:rect l="l" t="t" r="r" b="b"/>
              <a:pathLst>
                <a:path w="2775" h="730" extrusionOk="0">
                  <a:moveTo>
                    <a:pt x="430" y="0"/>
                  </a:moveTo>
                  <a:cubicBezTo>
                    <a:pt x="285" y="0"/>
                    <a:pt x="142" y="40"/>
                    <a:pt x="1" y="167"/>
                  </a:cubicBezTo>
                  <a:lnTo>
                    <a:pt x="1" y="441"/>
                  </a:lnTo>
                  <a:cubicBezTo>
                    <a:pt x="60" y="500"/>
                    <a:pt x="120" y="548"/>
                    <a:pt x="191" y="584"/>
                  </a:cubicBezTo>
                  <a:cubicBezTo>
                    <a:pt x="327" y="605"/>
                    <a:pt x="467" y="610"/>
                    <a:pt x="606" y="610"/>
                  </a:cubicBezTo>
                  <a:cubicBezTo>
                    <a:pt x="699" y="610"/>
                    <a:pt x="791" y="608"/>
                    <a:pt x="882" y="608"/>
                  </a:cubicBezTo>
                  <a:cubicBezTo>
                    <a:pt x="944" y="606"/>
                    <a:pt x="1007" y="605"/>
                    <a:pt x="1070" y="605"/>
                  </a:cubicBezTo>
                  <a:cubicBezTo>
                    <a:pt x="1415" y="605"/>
                    <a:pt x="1764" y="634"/>
                    <a:pt x="2096" y="715"/>
                  </a:cubicBezTo>
                  <a:cubicBezTo>
                    <a:pt x="2161" y="724"/>
                    <a:pt x="2223" y="730"/>
                    <a:pt x="2284" y="730"/>
                  </a:cubicBezTo>
                  <a:cubicBezTo>
                    <a:pt x="2381" y="730"/>
                    <a:pt x="2473" y="716"/>
                    <a:pt x="2560" y="679"/>
                  </a:cubicBezTo>
                  <a:cubicBezTo>
                    <a:pt x="2680" y="608"/>
                    <a:pt x="2739" y="524"/>
                    <a:pt x="2775" y="405"/>
                  </a:cubicBezTo>
                  <a:cubicBezTo>
                    <a:pt x="2775" y="310"/>
                    <a:pt x="2727" y="250"/>
                    <a:pt x="2656" y="203"/>
                  </a:cubicBezTo>
                  <a:cubicBezTo>
                    <a:pt x="2501" y="131"/>
                    <a:pt x="2334" y="119"/>
                    <a:pt x="2179" y="119"/>
                  </a:cubicBezTo>
                  <a:cubicBezTo>
                    <a:pt x="2001" y="113"/>
                    <a:pt x="1822" y="113"/>
                    <a:pt x="1644" y="113"/>
                  </a:cubicBezTo>
                  <a:cubicBezTo>
                    <a:pt x="1465" y="113"/>
                    <a:pt x="1286" y="113"/>
                    <a:pt x="1108" y="108"/>
                  </a:cubicBezTo>
                  <a:cubicBezTo>
                    <a:pt x="877" y="93"/>
                    <a:pt x="651" y="0"/>
                    <a:pt x="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2"/>
            <p:cNvSpPr/>
            <p:nvPr/>
          </p:nvSpPr>
          <p:spPr>
            <a:xfrm>
              <a:off x="5195575" y="3748400"/>
              <a:ext cx="57475" cy="12300"/>
            </a:xfrm>
            <a:custGeom>
              <a:avLst/>
              <a:gdLst/>
              <a:ahLst/>
              <a:cxnLst/>
              <a:rect l="l" t="t" r="r" b="b"/>
              <a:pathLst>
                <a:path w="2299" h="492" extrusionOk="0">
                  <a:moveTo>
                    <a:pt x="162" y="0"/>
                  </a:moveTo>
                  <a:cubicBezTo>
                    <a:pt x="102" y="0"/>
                    <a:pt x="47" y="22"/>
                    <a:pt x="13" y="112"/>
                  </a:cubicBezTo>
                  <a:cubicBezTo>
                    <a:pt x="13" y="183"/>
                    <a:pt x="1" y="267"/>
                    <a:pt x="1" y="350"/>
                  </a:cubicBezTo>
                  <a:cubicBezTo>
                    <a:pt x="597" y="406"/>
                    <a:pt x="1194" y="491"/>
                    <a:pt x="1796" y="491"/>
                  </a:cubicBezTo>
                  <a:cubicBezTo>
                    <a:pt x="1963" y="491"/>
                    <a:pt x="2131" y="485"/>
                    <a:pt x="2299" y="469"/>
                  </a:cubicBezTo>
                  <a:cubicBezTo>
                    <a:pt x="2215" y="124"/>
                    <a:pt x="1894" y="183"/>
                    <a:pt x="1667" y="76"/>
                  </a:cubicBezTo>
                  <a:cubicBezTo>
                    <a:pt x="1538" y="60"/>
                    <a:pt x="1409" y="55"/>
                    <a:pt x="1281" y="55"/>
                  </a:cubicBezTo>
                  <a:cubicBezTo>
                    <a:pt x="1126" y="55"/>
                    <a:pt x="972" y="62"/>
                    <a:pt x="818" y="62"/>
                  </a:cubicBezTo>
                  <a:cubicBezTo>
                    <a:pt x="645" y="62"/>
                    <a:pt x="471" y="53"/>
                    <a:pt x="298" y="17"/>
                  </a:cubicBezTo>
                  <a:cubicBezTo>
                    <a:pt x="253" y="12"/>
                    <a:pt x="206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2"/>
            <p:cNvSpPr/>
            <p:nvPr/>
          </p:nvSpPr>
          <p:spPr>
            <a:xfrm>
              <a:off x="5175825" y="3773925"/>
              <a:ext cx="23650" cy="12100"/>
            </a:xfrm>
            <a:custGeom>
              <a:avLst/>
              <a:gdLst/>
              <a:ahLst/>
              <a:cxnLst/>
              <a:rect l="l" t="t" r="r" b="b"/>
              <a:pathLst>
                <a:path w="946" h="484" extrusionOk="0">
                  <a:moveTo>
                    <a:pt x="185" y="1"/>
                  </a:moveTo>
                  <a:cubicBezTo>
                    <a:pt x="1" y="1"/>
                    <a:pt x="86" y="185"/>
                    <a:pt x="64" y="282"/>
                  </a:cubicBezTo>
                  <a:cubicBezTo>
                    <a:pt x="112" y="424"/>
                    <a:pt x="207" y="484"/>
                    <a:pt x="350" y="484"/>
                  </a:cubicBezTo>
                  <a:lnTo>
                    <a:pt x="493" y="484"/>
                  </a:lnTo>
                  <a:lnTo>
                    <a:pt x="612" y="365"/>
                  </a:lnTo>
                  <a:cubicBezTo>
                    <a:pt x="743" y="341"/>
                    <a:pt x="874" y="317"/>
                    <a:pt x="945" y="174"/>
                  </a:cubicBezTo>
                  <a:cubicBezTo>
                    <a:pt x="945" y="127"/>
                    <a:pt x="922" y="103"/>
                    <a:pt x="898" y="67"/>
                  </a:cubicBezTo>
                  <a:cubicBezTo>
                    <a:pt x="683" y="43"/>
                    <a:pt x="481" y="20"/>
                    <a:pt x="255" y="8"/>
                  </a:cubicBezTo>
                  <a:cubicBezTo>
                    <a:pt x="228" y="3"/>
                    <a:pt x="205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2"/>
            <p:cNvSpPr/>
            <p:nvPr/>
          </p:nvSpPr>
          <p:spPr>
            <a:xfrm>
              <a:off x="5178900" y="3706550"/>
              <a:ext cx="13725" cy="21150"/>
            </a:xfrm>
            <a:custGeom>
              <a:avLst/>
              <a:gdLst/>
              <a:ahLst/>
              <a:cxnLst/>
              <a:rect l="l" t="t" r="r" b="b"/>
              <a:pathLst>
                <a:path w="549" h="846" extrusionOk="0">
                  <a:moveTo>
                    <a:pt x="239" y="0"/>
                  </a:moveTo>
                  <a:cubicBezTo>
                    <a:pt x="156" y="83"/>
                    <a:pt x="108" y="179"/>
                    <a:pt x="37" y="262"/>
                  </a:cubicBezTo>
                  <a:lnTo>
                    <a:pt x="72" y="298"/>
                  </a:lnTo>
                  <a:cubicBezTo>
                    <a:pt x="203" y="452"/>
                    <a:pt x="1" y="560"/>
                    <a:pt x="25" y="714"/>
                  </a:cubicBezTo>
                  <a:cubicBezTo>
                    <a:pt x="60" y="738"/>
                    <a:pt x="72" y="750"/>
                    <a:pt x="108" y="774"/>
                  </a:cubicBezTo>
                  <a:cubicBezTo>
                    <a:pt x="191" y="786"/>
                    <a:pt x="263" y="810"/>
                    <a:pt x="358" y="845"/>
                  </a:cubicBezTo>
                  <a:cubicBezTo>
                    <a:pt x="549" y="572"/>
                    <a:pt x="299" y="310"/>
                    <a:pt x="382" y="36"/>
                  </a:cubicBezTo>
                  <a:cubicBezTo>
                    <a:pt x="346" y="24"/>
                    <a:pt x="299" y="12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2"/>
            <p:cNvSpPr/>
            <p:nvPr/>
          </p:nvSpPr>
          <p:spPr>
            <a:xfrm>
              <a:off x="5173550" y="3732200"/>
              <a:ext cx="11325" cy="11875"/>
            </a:xfrm>
            <a:custGeom>
              <a:avLst/>
              <a:gdLst/>
              <a:ahLst/>
              <a:cxnLst/>
              <a:rect l="l" t="t" r="r" b="b"/>
              <a:pathLst>
                <a:path w="453" h="475" extrusionOk="0">
                  <a:moveTo>
                    <a:pt x="240" y="0"/>
                  </a:moveTo>
                  <a:cubicBezTo>
                    <a:pt x="139" y="0"/>
                    <a:pt x="51" y="29"/>
                    <a:pt x="36" y="188"/>
                  </a:cubicBezTo>
                  <a:cubicBezTo>
                    <a:pt x="1" y="474"/>
                    <a:pt x="298" y="296"/>
                    <a:pt x="393" y="415"/>
                  </a:cubicBezTo>
                  <a:cubicBezTo>
                    <a:pt x="393" y="427"/>
                    <a:pt x="441" y="427"/>
                    <a:pt x="453" y="427"/>
                  </a:cubicBezTo>
                  <a:cubicBezTo>
                    <a:pt x="441" y="284"/>
                    <a:pt x="441" y="141"/>
                    <a:pt x="417" y="10"/>
                  </a:cubicBezTo>
                  <a:cubicBezTo>
                    <a:pt x="361" y="10"/>
                    <a:pt x="298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2"/>
            <p:cNvSpPr/>
            <p:nvPr/>
          </p:nvSpPr>
          <p:spPr>
            <a:xfrm>
              <a:off x="5174750" y="3780950"/>
              <a:ext cx="10125" cy="12225"/>
            </a:xfrm>
            <a:custGeom>
              <a:avLst/>
              <a:gdLst/>
              <a:ahLst/>
              <a:cxnLst/>
              <a:rect l="l" t="t" r="r" b="b"/>
              <a:pathLst>
                <a:path w="405" h="489" extrusionOk="0">
                  <a:moveTo>
                    <a:pt x="119" y="1"/>
                  </a:moveTo>
                  <a:cubicBezTo>
                    <a:pt x="60" y="143"/>
                    <a:pt x="0" y="310"/>
                    <a:pt x="107" y="477"/>
                  </a:cubicBezTo>
                  <a:cubicBezTo>
                    <a:pt x="155" y="489"/>
                    <a:pt x="214" y="489"/>
                    <a:pt x="250" y="489"/>
                  </a:cubicBezTo>
                  <a:cubicBezTo>
                    <a:pt x="310" y="393"/>
                    <a:pt x="357" y="298"/>
                    <a:pt x="405" y="203"/>
                  </a:cubicBezTo>
                  <a:cubicBezTo>
                    <a:pt x="298" y="132"/>
                    <a:pt x="203" y="72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2"/>
            <p:cNvSpPr/>
            <p:nvPr/>
          </p:nvSpPr>
          <p:spPr>
            <a:xfrm>
              <a:off x="5195575" y="3746125"/>
              <a:ext cx="17600" cy="5700"/>
            </a:xfrm>
            <a:custGeom>
              <a:avLst/>
              <a:gdLst/>
              <a:ahLst/>
              <a:cxnLst/>
              <a:rect l="l" t="t" r="r" b="b"/>
              <a:pathLst>
                <a:path w="704" h="228" extrusionOk="0">
                  <a:moveTo>
                    <a:pt x="1" y="1"/>
                  </a:moveTo>
                  <a:cubicBezTo>
                    <a:pt x="1" y="60"/>
                    <a:pt x="13" y="143"/>
                    <a:pt x="13" y="203"/>
                  </a:cubicBezTo>
                  <a:cubicBezTo>
                    <a:pt x="96" y="179"/>
                    <a:pt x="167" y="179"/>
                    <a:pt x="239" y="167"/>
                  </a:cubicBezTo>
                  <a:cubicBezTo>
                    <a:pt x="334" y="174"/>
                    <a:pt x="443" y="227"/>
                    <a:pt x="533" y="227"/>
                  </a:cubicBezTo>
                  <a:cubicBezTo>
                    <a:pt x="611" y="227"/>
                    <a:pt x="675" y="186"/>
                    <a:pt x="703" y="36"/>
                  </a:cubicBezTo>
                  <a:cubicBezTo>
                    <a:pt x="477" y="24"/>
                    <a:pt x="239" y="2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2"/>
            <p:cNvSpPr/>
            <p:nvPr/>
          </p:nvSpPr>
          <p:spPr>
            <a:xfrm>
              <a:off x="5183075" y="3764575"/>
              <a:ext cx="4500" cy="4375"/>
            </a:xfrm>
            <a:custGeom>
              <a:avLst/>
              <a:gdLst/>
              <a:ahLst/>
              <a:cxnLst/>
              <a:rect l="l" t="t" r="r" b="b"/>
              <a:pathLst>
                <a:path w="180" h="175" extrusionOk="0">
                  <a:moveTo>
                    <a:pt x="96" y="1"/>
                  </a:moveTo>
                  <a:cubicBezTo>
                    <a:pt x="72" y="13"/>
                    <a:pt x="24" y="25"/>
                    <a:pt x="1" y="60"/>
                  </a:cubicBezTo>
                  <a:cubicBezTo>
                    <a:pt x="12" y="84"/>
                    <a:pt x="24" y="144"/>
                    <a:pt x="60" y="156"/>
                  </a:cubicBezTo>
                  <a:cubicBezTo>
                    <a:pt x="80" y="169"/>
                    <a:pt x="98" y="175"/>
                    <a:pt x="114" y="175"/>
                  </a:cubicBezTo>
                  <a:cubicBezTo>
                    <a:pt x="154" y="175"/>
                    <a:pt x="179" y="136"/>
                    <a:pt x="179" y="84"/>
                  </a:cubicBezTo>
                  <a:cubicBezTo>
                    <a:pt x="179" y="60"/>
                    <a:pt x="132" y="25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2"/>
            <p:cNvSpPr/>
            <p:nvPr/>
          </p:nvSpPr>
          <p:spPr>
            <a:xfrm>
              <a:off x="5195875" y="3766250"/>
              <a:ext cx="8350" cy="5800"/>
            </a:xfrm>
            <a:custGeom>
              <a:avLst/>
              <a:gdLst/>
              <a:ahLst/>
              <a:cxnLst/>
              <a:rect l="l" t="t" r="r" b="b"/>
              <a:pathLst>
                <a:path w="334" h="232" extrusionOk="0">
                  <a:moveTo>
                    <a:pt x="131" y="0"/>
                  </a:moveTo>
                  <a:cubicBezTo>
                    <a:pt x="88" y="0"/>
                    <a:pt x="44" y="12"/>
                    <a:pt x="1" y="29"/>
                  </a:cubicBezTo>
                  <a:cubicBezTo>
                    <a:pt x="36" y="172"/>
                    <a:pt x="143" y="196"/>
                    <a:pt x="262" y="231"/>
                  </a:cubicBezTo>
                  <a:lnTo>
                    <a:pt x="286" y="208"/>
                  </a:lnTo>
                  <a:cubicBezTo>
                    <a:pt x="334" y="89"/>
                    <a:pt x="274" y="53"/>
                    <a:pt x="179" y="5"/>
                  </a:cubicBezTo>
                  <a:cubicBezTo>
                    <a:pt x="163" y="2"/>
                    <a:pt x="147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2"/>
            <p:cNvSpPr/>
            <p:nvPr/>
          </p:nvSpPr>
          <p:spPr>
            <a:xfrm>
              <a:off x="5195275" y="3763975"/>
              <a:ext cx="5675" cy="3600"/>
            </a:xfrm>
            <a:custGeom>
              <a:avLst/>
              <a:gdLst/>
              <a:ahLst/>
              <a:cxnLst/>
              <a:rect l="l" t="t" r="r" b="b"/>
              <a:pathLst>
                <a:path w="227" h="144" extrusionOk="0">
                  <a:moveTo>
                    <a:pt x="1" y="1"/>
                  </a:moveTo>
                  <a:cubicBezTo>
                    <a:pt x="13" y="49"/>
                    <a:pt x="13" y="84"/>
                    <a:pt x="13" y="120"/>
                  </a:cubicBezTo>
                  <a:cubicBezTo>
                    <a:pt x="60" y="144"/>
                    <a:pt x="108" y="144"/>
                    <a:pt x="144" y="144"/>
                  </a:cubicBezTo>
                  <a:cubicBezTo>
                    <a:pt x="227" y="96"/>
                    <a:pt x="227" y="49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2"/>
            <p:cNvSpPr/>
            <p:nvPr/>
          </p:nvSpPr>
          <p:spPr>
            <a:xfrm>
              <a:off x="5177425" y="3723025"/>
              <a:ext cx="4475" cy="3825"/>
            </a:xfrm>
            <a:custGeom>
              <a:avLst/>
              <a:gdLst/>
              <a:ahLst/>
              <a:cxnLst/>
              <a:rect l="l" t="t" r="r" b="b"/>
              <a:pathLst>
                <a:path w="179" h="153" extrusionOk="0">
                  <a:moveTo>
                    <a:pt x="84" y="1"/>
                  </a:moveTo>
                  <a:cubicBezTo>
                    <a:pt x="65" y="1"/>
                    <a:pt x="47" y="9"/>
                    <a:pt x="24" y="32"/>
                  </a:cubicBezTo>
                  <a:lnTo>
                    <a:pt x="0" y="79"/>
                  </a:lnTo>
                  <a:cubicBezTo>
                    <a:pt x="25" y="128"/>
                    <a:pt x="56" y="152"/>
                    <a:pt x="88" y="152"/>
                  </a:cubicBezTo>
                  <a:cubicBezTo>
                    <a:pt x="119" y="152"/>
                    <a:pt x="150" y="131"/>
                    <a:pt x="179" y="91"/>
                  </a:cubicBezTo>
                  <a:lnTo>
                    <a:pt x="143" y="55"/>
                  </a:lnTo>
                  <a:cubicBezTo>
                    <a:pt x="143" y="32"/>
                    <a:pt x="143" y="20"/>
                    <a:pt x="119" y="8"/>
                  </a:cubicBezTo>
                  <a:cubicBezTo>
                    <a:pt x="106" y="3"/>
                    <a:pt x="95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2"/>
            <p:cNvSpPr/>
            <p:nvPr/>
          </p:nvSpPr>
          <p:spPr>
            <a:xfrm>
              <a:off x="5174150" y="3792850"/>
              <a:ext cx="3300" cy="1825"/>
            </a:xfrm>
            <a:custGeom>
              <a:avLst/>
              <a:gdLst/>
              <a:ahLst/>
              <a:cxnLst/>
              <a:rect l="l" t="t" r="r" b="b"/>
              <a:pathLst>
                <a:path w="132" h="73" extrusionOk="0">
                  <a:moveTo>
                    <a:pt x="131" y="1"/>
                  </a:moveTo>
                  <a:lnTo>
                    <a:pt x="131" y="1"/>
                  </a:lnTo>
                  <a:cubicBezTo>
                    <a:pt x="84" y="13"/>
                    <a:pt x="36" y="25"/>
                    <a:pt x="0" y="25"/>
                  </a:cubicBezTo>
                  <a:cubicBezTo>
                    <a:pt x="12" y="37"/>
                    <a:pt x="24" y="72"/>
                    <a:pt x="36" y="72"/>
                  </a:cubicBezTo>
                  <a:cubicBezTo>
                    <a:pt x="72" y="37"/>
                    <a:pt x="96" y="25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2"/>
            <p:cNvSpPr/>
            <p:nvPr/>
          </p:nvSpPr>
          <p:spPr>
            <a:xfrm>
              <a:off x="5256600" y="3793150"/>
              <a:ext cx="22350" cy="3875"/>
            </a:xfrm>
            <a:custGeom>
              <a:avLst/>
              <a:gdLst/>
              <a:ahLst/>
              <a:cxnLst/>
              <a:rect l="l" t="t" r="r" b="b"/>
              <a:pathLst>
                <a:path w="894" h="155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123"/>
                    <a:pt x="276" y="154"/>
                    <a:pt x="423" y="154"/>
                  </a:cubicBezTo>
                  <a:cubicBezTo>
                    <a:pt x="577" y="154"/>
                    <a:pt x="735" y="120"/>
                    <a:pt x="893" y="120"/>
                  </a:cubicBezTo>
                  <a:cubicBezTo>
                    <a:pt x="718" y="18"/>
                    <a:pt x="534" y="5"/>
                    <a:pt x="349" y="5"/>
                  </a:cubicBezTo>
                  <a:cubicBezTo>
                    <a:pt x="288" y="5"/>
                    <a:pt x="227" y="6"/>
                    <a:pt x="166" y="6"/>
                  </a:cubicBezTo>
                  <a:cubicBezTo>
                    <a:pt x="111" y="6"/>
                    <a:pt x="55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2"/>
            <p:cNvSpPr/>
            <p:nvPr/>
          </p:nvSpPr>
          <p:spPr>
            <a:xfrm>
              <a:off x="5220575" y="3789450"/>
              <a:ext cx="15500" cy="3800"/>
            </a:xfrm>
            <a:custGeom>
              <a:avLst/>
              <a:gdLst/>
              <a:ahLst/>
              <a:cxnLst/>
              <a:rect l="l" t="t" r="r" b="b"/>
              <a:pathLst>
                <a:path w="620" h="152" extrusionOk="0">
                  <a:moveTo>
                    <a:pt x="162" y="1"/>
                  </a:moveTo>
                  <a:cubicBezTo>
                    <a:pt x="110" y="1"/>
                    <a:pt x="56" y="6"/>
                    <a:pt x="1" y="18"/>
                  </a:cubicBezTo>
                  <a:cubicBezTo>
                    <a:pt x="103" y="120"/>
                    <a:pt x="220" y="152"/>
                    <a:pt x="342" y="152"/>
                  </a:cubicBezTo>
                  <a:cubicBezTo>
                    <a:pt x="433" y="152"/>
                    <a:pt x="528" y="133"/>
                    <a:pt x="620" y="113"/>
                  </a:cubicBezTo>
                  <a:cubicBezTo>
                    <a:pt x="467" y="50"/>
                    <a:pt x="321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2"/>
            <p:cNvSpPr/>
            <p:nvPr/>
          </p:nvSpPr>
          <p:spPr>
            <a:xfrm>
              <a:off x="5199450" y="3800300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0" y="0"/>
                  </a:moveTo>
                  <a:lnTo>
                    <a:pt x="0" y="131"/>
                  </a:lnTo>
                  <a:lnTo>
                    <a:pt x="131" y="131"/>
                  </a:lnTo>
                  <a:lnTo>
                    <a:pt x="131" y="72"/>
                  </a:lnTo>
                  <a:lnTo>
                    <a:pt x="131" y="12"/>
                  </a:lnTo>
                  <a:cubicBezTo>
                    <a:pt x="84" y="12"/>
                    <a:pt x="24" y="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2"/>
            <p:cNvSpPr/>
            <p:nvPr/>
          </p:nvSpPr>
          <p:spPr>
            <a:xfrm>
              <a:off x="5344400" y="3888425"/>
              <a:ext cx="53600" cy="83650"/>
            </a:xfrm>
            <a:custGeom>
              <a:avLst/>
              <a:gdLst/>
              <a:ahLst/>
              <a:cxnLst/>
              <a:rect l="l" t="t" r="r" b="b"/>
              <a:pathLst>
                <a:path w="2144" h="3346" extrusionOk="0">
                  <a:moveTo>
                    <a:pt x="1068" y="1"/>
                  </a:moveTo>
                  <a:cubicBezTo>
                    <a:pt x="1025" y="1"/>
                    <a:pt x="979" y="22"/>
                    <a:pt x="941" y="71"/>
                  </a:cubicBezTo>
                  <a:lnTo>
                    <a:pt x="929" y="83"/>
                  </a:lnTo>
                  <a:cubicBezTo>
                    <a:pt x="870" y="107"/>
                    <a:pt x="822" y="143"/>
                    <a:pt x="810" y="202"/>
                  </a:cubicBezTo>
                  <a:cubicBezTo>
                    <a:pt x="775" y="226"/>
                    <a:pt x="763" y="250"/>
                    <a:pt x="751" y="297"/>
                  </a:cubicBezTo>
                  <a:cubicBezTo>
                    <a:pt x="751" y="369"/>
                    <a:pt x="691" y="428"/>
                    <a:pt x="632" y="476"/>
                  </a:cubicBezTo>
                  <a:cubicBezTo>
                    <a:pt x="537" y="655"/>
                    <a:pt x="239" y="678"/>
                    <a:pt x="298" y="964"/>
                  </a:cubicBezTo>
                  <a:cubicBezTo>
                    <a:pt x="358" y="1250"/>
                    <a:pt x="239" y="1488"/>
                    <a:pt x="167" y="1726"/>
                  </a:cubicBezTo>
                  <a:cubicBezTo>
                    <a:pt x="1" y="2310"/>
                    <a:pt x="72" y="2821"/>
                    <a:pt x="358" y="3345"/>
                  </a:cubicBezTo>
                  <a:cubicBezTo>
                    <a:pt x="608" y="3345"/>
                    <a:pt x="584" y="3214"/>
                    <a:pt x="513" y="3048"/>
                  </a:cubicBezTo>
                  <a:cubicBezTo>
                    <a:pt x="477" y="2833"/>
                    <a:pt x="417" y="2631"/>
                    <a:pt x="417" y="2429"/>
                  </a:cubicBezTo>
                  <a:cubicBezTo>
                    <a:pt x="417" y="2324"/>
                    <a:pt x="445" y="2291"/>
                    <a:pt x="484" y="2291"/>
                  </a:cubicBezTo>
                  <a:cubicBezTo>
                    <a:pt x="530" y="2291"/>
                    <a:pt x="592" y="2337"/>
                    <a:pt x="644" y="2369"/>
                  </a:cubicBezTo>
                  <a:cubicBezTo>
                    <a:pt x="971" y="2478"/>
                    <a:pt x="1292" y="2558"/>
                    <a:pt x="1620" y="2558"/>
                  </a:cubicBezTo>
                  <a:cubicBezTo>
                    <a:pt x="1757" y="2558"/>
                    <a:pt x="1896" y="2544"/>
                    <a:pt x="2037" y="2512"/>
                  </a:cubicBezTo>
                  <a:cubicBezTo>
                    <a:pt x="2132" y="2429"/>
                    <a:pt x="2144" y="2321"/>
                    <a:pt x="2049" y="2202"/>
                  </a:cubicBezTo>
                  <a:lnTo>
                    <a:pt x="1429" y="2155"/>
                  </a:lnTo>
                  <a:cubicBezTo>
                    <a:pt x="179" y="2071"/>
                    <a:pt x="429" y="1845"/>
                    <a:pt x="751" y="1024"/>
                  </a:cubicBezTo>
                  <a:cubicBezTo>
                    <a:pt x="787" y="1000"/>
                    <a:pt x="834" y="952"/>
                    <a:pt x="846" y="905"/>
                  </a:cubicBezTo>
                  <a:cubicBezTo>
                    <a:pt x="882" y="845"/>
                    <a:pt x="929" y="774"/>
                    <a:pt x="953" y="702"/>
                  </a:cubicBezTo>
                  <a:cubicBezTo>
                    <a:pt x="965" y="655"/>
                    <a:pt x="989" y="607"/>
                    <a:pt x="989" y="547"/>
                  </a:cubicBezTo>
                  <a:cubicBezTo>
                    <a:pt x="965" y="476"/>
                    <a:pt x="1001" y="405"/>
                    <a:pt x="1060" y="345"/>
                  </a:cubicBezTo>
                  <a:cubicBezTo>
                    <a:pt x="1132" y="285"/>
                    <a:pt x="1251" y="202"/>
                    <a:pt x="1191" y="83"/>
                  </a:cubicBezTo>
                  <a:cubicBezTo>
                    <a:pt x="1165" y="31"/>
                    <a:pt x="1118" y="1"/>
                    <a:pt x="1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2"/>
            <p:cNvSpPr/>
            <p:nvPr/>
          </p:nvSpPr>
          <p:spPr>
            <a:xfrm>
              <a:off x="5441150" y="3871725"/>
              <a:ext cx="77100" cy="10750"/>
            </a:xfrm>
            <a:custGeom>
              <a:avLst/>
              <a:gdLst/>
              <a:ahLst/>
              <a:cxnLst/>
              <a:rect l="l" t="t" r="r" b="b"/>
              <a:pathLst>
                <a:path w="3084" h="430" extrusionOk="0">
                  <a:moveTo>
                    <a:pt x="357" y="13"/>
                  </a:moveTo>
                  <a:cubicBezTo>
                    <a:pt x="286" y="132"/>
                    <a:pt x="0" y="1"/>
                    <a:pt x="72" y="263"/>
                  </a:cubicBezTo>
                  <a:cubicBezTo>
                    <a:pt x="691" y="311"/>
                    <a:pt x="1310" y="370"/>
                    <a:pt x="1917" y="430"/>
                  </a:cubicBezTo>
                  <a:cubicBezTo>
                    <a:pt x="2310" y="430"/>
                    <a:pt x="2691" y="418"/>
                    <a:pt x="3084" y="394"/>
                  </a:cubicBezTo>
                  <a:cubicBezTo>
                    <a:pt x="3036" y="322"/>
                    <a:pt x="2989" y="251"/>
                    <a:pt x="2953" y="156"/>
                  </a:cubicBezTo>
                  <a:cubicBezTo>
                    <a:pt x="2084" y="120"/>
                    <a:pt x="1227" y="60"/>
                    <a:pt x="357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2"/>
            <p:cNvSpPr/>
            <p:nvPr/>
          </p:nvSpPr>
          <p:spPr>
            <a:xfrm>
              <a:off x="5389050" y="3872325"/>
              <a:ext cx="61050" cy="7000"/>
            </a:xfrm>
            <a:custGeom>
              <a:avLst/>
              <a:gdLst/>
              <a:ahLst/>
              <a:cxnLst/>
              <a:rect l="l" t="t" r="r" b="b"/>
              <a:pathLst>
                <a:path w="2442" h="280" extrusionOk="0">
                  <a:moveTo>
                    <a:pt x="1" y="1"/>
                  </a:moveTo>
                  <a:cubicBezTo>
                    <a:pt x="412" y="240"/>
                    <a:pt x="847" y="279"/>
                    <a:pt x="1280" y="279"/>
                  </a:cubicBezTo>
                  <a:cubicBezTo>
                    <a:pt x="1385" y="279"/>
                    <a:pt x="1491" y="277"/>
                    <a:pt x="1596" y="275"/>
                  </a:cubicBezTo>
                  <a:cubicBezTo>
                    <a:pt x="1643" y="228"/>
                    <a:pt x="1693" y="204"/>
                    <a:pt x="1742" y="204"/>
                  </a:cubicBezTo>
                  <a:cubicBezTo>
                    <a:pt x="1782" y="204"/>
                    <a:pt x="1821" y="219"/>
                    <a:pt x="1858" y="251"/>
                  </a:cubicBezTo>
                  <a:lnTo>
                    <a:pt x="2156" y="251"/>
                  </a:lnTo>
                  <a:cubicBezTo>
                    <a:pt x="2263" y="167"/>
                    <a:pt x="2358" y="96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2"/>
            <p:cNvSpPr/>
            <p:nvPr/>
          </p:nvSpPr>
          <p:spPr>
            <a:xfrm>
              <a:off x="5377450" y="3889100"/>
              <a:ext cx="51800" cy="11400"/>
            </a:xfrm>
            <a:custGeom>
              <a:avLst/>
              <a:gdLst/>
              <a:ahLst/>
              <a:cxnLst/>
              <a:rect l="l" t="t" r="r" b="b"/>
              <a:pathLst>
                <a:path w="2072" h="456" extrusionOk="0">
                  <a:moveTo>
                    <a:pt x="116" y="0"/>
                  </a:moveTo>
                  <a:cubicBezTo>
                    <a:pt x="74" y="0"/>
                    <a:pt x="43" y="19"/>
                    <a:pt x="36" y="56"/>
                  </a:cubicBezTo>
                  <a:cubicBezTo>
                    <a:pt x="0" y="258"/>
                    <a:pt x="215" y="211"/>
                    <a:pt x="298" y="282"/>
                  </a:cubicBezTo>
                  <a:cubicBezTo>
                    <a:pt x="572" y="411"/>
                    <a:pt x="849" y="455"/>
                    <a:pt x="1127" y="455"/>
                  </a:cubicBezTo>
                  <a:cubicBezTo>
                    <a:pt x="1441" y="455"/>
                    <a:pt x="1756" y="399"/>
                    <a:pt x="2072" y="342"/>
                  </a:cubicBezTo>
                  <a:cubicBezTo>
                    <a:pt x="2012" y="270"/>
                    <a:pt x="1953" y="211"/>
                    <a:pt x="1893" y="151"/>
                  </a:cubicBezTo>
                  <a:cubicBezTo>
                    <a:pt x="1334" y="116"/>
                    <a:pt x="762" y="80"/>
                    <a:pt x="203" y="20"/>
                  </a:cubicBezTo>
                  <a:cubicBezTo>
                    <a:pt x="171" y="7"/>
                    <a:pt x="142" y="0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2"/>
            <p:cNvSpPr/>
            <p:nvPr/>
          </p:nvSpPr>
          <p:spPr>
            <a:xfrm>
              <a:off x="5526500" y="3850375"/>
              <a:ext cx="38500" cy="12350"/>
            </a:xfrm>
            <a:custGeom>
              <a:avLst/>
              <a:gdLst/>
              <a:ahLst/>
              <a:cxnLst/>
              <a:rect l="l" t="t" r="r" b="b"/>
              <a:pathLst>
                <a:path w="1540" h="494" extrusionOk="0">
                  <a:moveTo>
                    <a:pt x="233" y="1"/>
                  </a:moveTo>
                  <a:cubicBezTo>
                    <a:pt x="0" y="1"/>
                    <a:pt x="58" y="212"/>
                    <a:pt x="99" y="414"/>
                  </a:cubicBezTo>
                  <a:cubicBezTo>
                    <a:pt x="129" y="438"/>
                    <a:pt x="150" y="451"/>
                    <a:pt x="174" y="451"/>
                  </a:cubicBezTo>
                  <a:cubicBezTo>
                    <a:pt x="187" y="451"/>
                    <a:pt x="201" y="447"/>
                    <a:pt x="218" y="438"/>
                  </a:cubicBezTo>
                  <a:cubicBezTo>
                    <a:pt x="431" y="473"/>
                    <a:pt x="643" y="493"/>
                    <a:pt x="856" y="493"/>
                  </a:cubicBezTo>
                  <a:cubicBezTo>
                    <a:pt x="1084" y="493"/>
                    <a:pt x="1312" y="470"/>
                    <a:pt x="1539" y="414"/>
                  </a:cubicBezTo>
                  <a:lnTo>
                    <a:pt x="1539" y="272"/>
                  </a:lnTo>
                  <a:cubicBezTo>
                    <a:pt x="1444" y="105"/>
                    <a:pt x="1206" y="164"/>
                    <a:pt x="1087" y="33"/>
                  </a:cubicBezTo>
                  <a:cubicBezTo>
                    <a:pt x="980" y="44"/>
                    <a:pt x="875" y="50"/>
                    <a:pt x="771" y="50"/>
                  </a:cubicBezTo>
                  <a:cubicBezTo>
                    <a:pt x="643" y="50"/>
                    <a:pt x="515" y="41"/>
                    <a:pt x="384" y="22"/>
                  </a:cubicBezTo>
                  <a:cubicBezTo>
                    <a:pt x="324" y="7"/>
                    <a:pt x="274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2"/>
            <p:cNvSpPr/>
            <p:nvPr/>
          </p:nvSpPr>
          <p:spPr>
            <a:xfrm>
              <a:off x="5353325" y="3964600"/>
              <a:ext cx="29500" cy="35750"/>
            </a:xfrm>
            <a:custGeom>
              <a:avLst/>
              <a:gdLst/>
              <a:ahLst/>
              <a:cxnLst/>
              <a:rect l="l" t="t" r="r" b="b"/>
              <a:pathLst>
                <a:path w="1180" h="1430" extrusionOk="0">
                  <a:moveTo>
                    <a:pt x="156" y="1"/>
                  </a:moveTo>
                  <a:cubicBezTo>
                    <a:pt x="132" y="120"/>
                    <a:pt x="120" y="239"/>
                    <a:pt x="1" y="298"/>
                  </a:cubicBezTo>
                  <a:cubicBezTo>
                    <a:pt x="215" y="870"/>
                    <a:pt x="489" y="1346"/>
                    <a:pt x="1144" y="1429"/>
                  </a:cubicBezTo>
                  <a:cubicBezTo>
                    <a:pt x="1180" y="1310"/>
                    <a:pt x="1120" y="1251"/>
                    <a:pt x="1013" y="1203"/>
                  </a:cubicBezTo>
                  <a:cubicBezTo>
                    <a:pt x="668" y="1179"/>
                    <a:pt x="656" y="882"/>
                    <a:pt x="537" y="656"/>
                  </a:cubicBezTo>
                  <a:cubicBezTo>
                    <a:pt x="406" y="429"/>
                    <a:pt x="406" y="15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2"/>
            <p:cNvSpPr/>
            <p:nvPr/>
          </p:nvSpPr>
          <p:spPr>
            <a:xfrm>
              <a:off x="5366425" y="3836500"/>
              <a:ext cx="34850" cy="12350"/>
            </a:xfrm>
            <a:custGeom>
              <a:avLst/>
              <a:gdLst/>
              <a:ahLst/>
              <a:cxnLst/>
              <a:rect l="l" t="t" r="r" b="b"/>
              <a:pathLst>
                <a:path w="1394" h="494" extrusionOk="0">
                  <a:moveTo>
                    <a:pt x="297" y="1"/>
                  </a:moveTo>
                  <a:cubicBezTo>
                    <a:pt x="172" y="1"/>
                    <a:pt x="61" y="45"/>
                    <a:pt x="1" y="184"/>
                  </a:cubicBezTo>
                  <a:cubicBezTo>
                    <a:pt x="96" y="338"/>
                    <a:pt x="298" y="291"/>
                    <a:pt x="334" y="457"/>
                  </a:cubicBezTo>
                  <a:lnTo>
                    <a:pt x="370" y="481"/>
                  </a:lnTo>
                  <a:lnTo>
                    <a:pt x="394" y="457"/>
                  </a:lnTo>
                  <a:cubicBezTo>
                    <a:pt x="560" y="493"/>
                    <a:pt x="715" y="493"/>
                    <a:pt x="870" y="493"/>
                  </a:cubicBezTo>
                  <a:cubicBezTo>
                    <a:pt x="966" y="493"/>
                    <a:pt x="1056" y="448"/>
                    <a:pt x="1145" y="448"/>
                  </a:cubicBezTo>
                  <a:cubicBezTo>
                    <a:pt x="1176" y="448"/>
                    <a:pt x="1208" y="454"/>
                    <a:pt x="1239" y="469"/>
                  </a:cubicBezTo>
                  <a:cubicBezTo>
                    <a:pt x="1322" y="434"/>
                    <a:pt x="1394" y="398"/>
                    <a:pt x="1334" y="279"/>
                  </a:cubicBezTo>
                  <a:lnTo>
                    <a:pt x="1334" y="124"/>
                  </a:lnTo>
                  <a:cubicBezTo>
                    <a:pt x="1299" y="76"/>
                    <a:pt x="1251" y="41"/>
                    <a:pt x="1203" y="5"/>
                  </a:cubicBezTo>
                  <a:cubicBezTo>
                    <a:pt x="1144" y="53"/>
                    <a:pt x="1096" y="100"/>
                    <a:pt x="1049" y="136"/>
                  </a:cubicBezTo>
                  <a:cubicBezTo>
                    <a:pt x="1019" y="141"/>
                    <a:pt x="989" y="143"/>
                    <a:pt x="960" y="143"/>
                  </a:cubicBezTo>
                  <a:cubicBezTo>
                    <a:pt x="778" y="143"/>
                    <a:pt x="605" y="58"/>
                    <a:pt x="441" y="17"/>
                  </a:cubicBezTo>
                  <a:cubicBezTo>
                    <a:pt x="393" y="7"/>
                    <a:pt x="344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2"/>
            <p:cNvSpPr/>
            <p:nvPr/>
          </p:nvSpPr>
          <p:spPr>
            <a:xfrm>
              <a:off x="5368225" y="3880300"/>
              <a:ext cx="17875" cy="17050"/>
            </a:xfrm>
            <a:custGeom>
              <a:avLst/>
              <a:gdLst/>
              <a:ahLst/>
              <a:cxnLst/>
              <a:rect l="l" t="t" r="r" b="b"/>
              <a:pathLst>
                <a:path w="715" h="682" extrusionOk="0">
                  <a:moveTo>
                    <a:pt x="501" y="1"/>
                  </a:moveTo>
                  <a:cubicBezTo>
                    <a:pt x="427" y="1"/>
                    <a:pt x="348" y="54"/>
                    <a:pt x="274" y="98"/>
                  </a:cubicBezTo>
                  <a:cubicBezTo>
                    <a:pt x="155" y="170"/>
                    <a:pt x="48" y="265"/>
                    <a:pt x="0" y="396"/>
                  </a:cubicBezTo>
                  <a:cubicBezTo>
                    <a:pt x="286" y="396"/>
                    <a:pt x="131" y="563"/>
                    <a:pt x="119" y="682"/>
                  </a:cubicBezTo>
                  <a:cubicBezTo>
                    <a:pt x="310" y="670"/>
                    <a:pt x="488" y="670"/>
                    <a:pt x="667" y="646"/>
                  </a:cubicBezTo>
                  <a:cubicBezTo>
                    <a:pt x="703" y="527"/>
                    <a:pt x="357" y="563"/>
                    <a:pt x="572" y="384"/>
                  </a:cubicBezTo>
                  <a:cubicBezTo>
                    <a:pt x="572" y="265"/>
                    <a:pt x="715" y="158"/>
                    <a:pt x="631" y="75"/>
                  </a:cubicBezTo>
                  <a:cubicBezTo>
                    <a:pt x="591" y="21"/>
                    <a:pt x="547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2"/>
            <p:cNvSpPr/>
            <p:nvPr/>
          </p:nvSpPr>
          <p:spPr>
            <a:xfrm>
              <a:off x="5564675" y="3864225"/>
              <a:ext cx="36025" cy="5150"/>
            </a:xfrm>
            <a:custGeom>
              <a:avLst/>
              <a:gdLst/>
              <a:ahLst/>
              <a:cxnLst/>
              <a:rect l="l" t="t" r="r" b="b"/>
              <a:pathLst>
                <a:path w="1441" h="206" extrusionOk="0">
                  <a:moveTo>
                    <a:pt x="795" y="1"/>
                  </a:moveTo>
                  <a:cubicBezTo>
                    <a:pt x="582" y="1"/>
                    <a:pt x="368" y="34"/>
                    <a:pt x="157" y="34"/>
                  </a:cubicBezTo>
                  <a:cubicBezTo>
                    <a:pt x="104" y="34"/>
                    <a:pt x="52" y="32"/>
                    <a:pt x="0" y="27"/>
                  </a:cubicBezTo>
                  <a:lnTo>
                    <a:pt x="0" y="27"/>
                  </a:lnTo>
                  <a:cubicBezTo>
                    <a:pt x="477" y="206"/>
                    <a:pt x="953" y="158"/>
                    <a:pt x="1441" y="182"/>
                  </a:cubicBezTo>
                  <a:cubicBezTo>
                    <a:pt x="1231" y="37"/>
                    <a:pt x="1014" y="1"/>
                    <a:pt x="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2"/>
            <p:cNvSpPr/>
            <p:nvPr/>
          </p:nvSpPr>
          <p:spPr>
            <a:xfrm>
              <a:off x="5376850" y="3843450"/>
              <a:ext cx="33950" cy="7775"/>
            </a:xfrm>
            <a:custGeom>
              <a:avLst/>
              <a:gdLst/>
              <a:ahLst/>
              <a:cxnLst/>
              <a:rect l="l" t="t" r="r" b="b"/>
              <a:pathLst>
                <a:path w="1358" h="311" extrusionOk="0">
                  <a:moveTo>
                    <a:pt x="917" y="1"/>
                  </a:moveTo>
                  <a:cubicBezTo>
                    <a:pt x="882" y="37"/>
                    <a:pt x="822" y="72"/>
                    <a:pt x="774" y="120"/>
                  </a:cubicBezTo>
                  <a:cubicBezTo>
                    <a:pt x="751" y="102"/>
                    <a:pt x="727" y="93"/>
                    <a:pt x="704" y="93"/>
                  </a:cubicBezTo>
                  <a:cubicBezTo>
                    <a:pt x="682" y="93"/>
                    <a:pt x="661" y="102"/>
                    <a:pt x="643" y="120"/>
                  </a:cubicBezTo>
                  <a:cubicBezTo>
                    <a:pt x="429" y="132"/>
                    <a:pt x="203" y="144"/>
                    <a:pt x="1" y="156"/>
                  </a:cubicBezTo>
                  <a:cubicBezTo>
                    <a:pt x="441" y="310"/>
                    <a:pt x="905" y="251"/>
                    <a:pt x="1358" y="275"/>
                  </a:cubicBezTo>
                  <a:cubicBezTo>
                    <a:pt x="1251" y="120"/>
                    <a:pt x="1072" y="84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2"/>
            <p:cNvSpPr/>
            <p:nvPr/>
          </p:nvSpPr>
          <p:spPr>
            <a:xfrm>
              <a:off x="5531925" y="3861325"/>
              <a:ext cx="33075" cy="3700"/>
            </a:xfrm>
            <a:custGeom>
              <a:avLst/>
              <a:gdLst/>
              <a:ahLst/>
              <a:cxnLst/>
              <a:rect l="l" t="t" r="r" b="b"/>
              <a:pathLst>
                <a:path w="1323" h="148" extrusionOk="0">
                  <a:moveTo>
                    <a:pt x="1322" y="0"/>
                  </a:moveTo>
                  <a:cubicBezTo>
                    <a:pt x="882" y="12"/>
                    <a:pt x="453" y="12"/>
                    <a:pt x="1" y="12"/>
                  </a:cubicBezTo>
                  <a:cubicBezTo>
                    <a:pt x="333" y="123"/>
                    <a:pt x="673" y="148"/>
                    <a:pt x="1020" y="148"/>
                  </a:cubicBezTo>
                  <a:cubicBezTo>
                    <a:pt x="1120" y="148"/>
                    <a:pt x="1221" y="146"/>
                    <a:pt x="1322" y="143"/>
                  </a:cubicBezTo>
                  <a:lnTo>
                    <a:pt x="1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2"/>
            <p:cNvSpPr/>
            <p:nvPr/>
          </p:nvSpPr>
          <p:spPr>
            <a:xfrm>
              <a:off x="5378625" y="3993750"/>
              <a:ext cx="25625" cy="7500"/>
            </a:xfrm>
            <a:custGeom>
              <a:avLst/>
              <a:gdLst/>
              <a:ahLst/>
              <a:cxnLst/>
              <a:rect l="l" t="t" r="r" b="b"/>
              <a:pathLst>
                <a:path w="1025" h="300" extrusionOk="0">
                  <a:moveTo>
                    <a:pt x="405" y="0"/>
                  </a:moveTo>
                  <a:cubicBezTo>
                    <a:pt x="273" y="0"/>
                    <a:pt x="138" y="14"/>
                    <a:pt x="1" y="37"/>
                  </a:cubicBezTo>
                  <a:lnTo>
                    <a:pt x="132" y="263"/>
                  </a:lnTo>
                  <a:cubicBezTo>
                    <a:pt x="227" y="275"/>
                    <a:pt x="334" y="275"/>
                    <a:pt x="418" y="299"/>
                  </a:cubicBezTo>
                  <a:cubicBezTo>
                    <a:pt x="512" y="162"/>
                    <a:pt x="641" y="152"/>
                    <a:pt x="774" y="152"/>
                  </a:cubicBezTo>
                  <a:cubicBezTo>
                    <a:pt x="796" y="152"/>
                    <a:pt x="818" y="152"/>
                    <a:pt x="840" y="152"/>
                  </a:cubicBezTo>
                  <a:cubicBezTo>
                    <a:pt x="903" y="152"/>
                    <a:pt x="966" y="150"/>
                    <a:pt x="1025" y="132"/>
                  </a:cubicBezTo>
                  <a:cubicBezTo>
                    <a:pt x="826" y="37"/>
                    <a:pt x="619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2"/>
            <p:cNvSpPr/>
            <p:nvPr/>
          </p:nvSpPr>
          <p:spPr>
            <a:xfrm>
              <a:off x="5525675" y="3875250"/>
              <a:ext cx="25925" cy="3950"/>
            </a:xfrm>
            <a:custGeom>
              <a:avLst/>
              <a:gdLst/>
              <a:ahLst/>
              <a:cxnLst/>
              <a:rect l="l" t="t" r="r" b="b"/>
              <a:pathLst>
                <a:path w="1037" h="158" extrusionOk="0">
                  <a:moveTo>
                    <a:pt x="465" y="1"/>
                  </a:moveTo>
                  <a:cubicBezTo>
                    <a:pt x="310" y="1"/>
                    <a:pt x="154" y="15"/>
                    <a:pt x="1" y="15"/>
                  </a:cubicBezTo>
                  <a:cubicBezTo>
                    <a:pt x="154" y="128"/>
                    <a:pt x="320" y="158"/>
                    <a:pt x="489" y="158"/>
                  </a:cubicBezTo>
                  <a:cubicBezTo>
                    <a:pt x="674" y="158"/>
                    <a:pt x="862" y="122"/>
                    <a:pt x="1036" y="122"/>
                  </a:cubicBezTo>
                  <a:cubicBezTo>
                    <a:pt x="851" y="23"/>
                    <a:pt x="659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2"/>
            <p:cNvSpPr/>
            <p:nvPr/>
          </p:nvSpPr>
          <p:spPr>
            <a:xfrm>
              <a:off x="5570925" y="3876125"/>
              <a:ext cx="16100" cy="2475"/>
            </a:xfrm>
            <a:custGeom>
              <a:avLst/>
              <a:gdLst/>
              <a:ahLst/>
              <a:cxnLst/>
              <a:rect l="l" t="t" r="r" b="b"/>
              <a:pathLst>
                <a:path w="644" h="99" extrusionOk="0">
                  <a:moveTo>
                    <a:pt x="316" y="0"/>
                  </a:moveTo>
                  <a:cubicBezTo>
                    <a:pt x="214" y="0"/>
                    <a:pt x="108" y="31"/>
                    <a:pt x="0" y="99"/>
                  </a:cubicBezTo>
                  <a:lnTo>
                    <a:pt x="643" y="99"/>
                  </a:lnTo>
                  <a:cubicBezTo>
                    <a:pt x="538" y="37"/>
                    <a:pt x="429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2"/>
            <p:cNvSpPr/>
            <p:nvPr/>
          </p:nvSpPr>
          <p:spPr>
            <a:xfrm>
              <a:off x="5556925" y="3876675"/>
              <a:ext cx="8950" cy="1925"/>
            </a:xfrm>
            <a:custGeom>
              <a:avLst/>
              <a:gdLst/>
              <a:ahLst/>
              <a:cxnLst/>
              <a:rect l="l" t="t" r="r" b="b"/>
              <a:pathLst>
                <a:path w="358" h="77" extrusionOk="0">
                  <a:moveTo>
                    <a:pt x="195" y="0"/>
                  </a:moveTo>
                  <a:cubicBezTo>
                    <a:pt x="130" y="0"/>
                    <a:pt x="65" y="32"/>
                    <a:pt x="1" y="77"/>
                  </a:cubicBezTo>
                  <a:lnTo>
                    <a:pt x="358" y="77"/>
                  </a:lnTo>
                  <a:cubicBezTo>
                    <a:pt x="304" y="22"/>
                    <a:pt x="249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2"/>
            <p:cNvSpPr/>
            <p:nvPr/>
          </p:nvSpPr>
          <p:spPr>
            <a:xfrm>
              <a:off x="5428950" y="3876100"/>
              <a:ext cx="6575" cy="2500"/>
            </a:xfrm>
            <a:custGeom>
              <a:avLst/>
              <a:gdLst/>
              <a:ahLst/>
              <a:cxnLst/>
              <a:rect l="l" t="t" r="r" b="b"/>
              <a:pathLst>
                <a:path w="263" h="100" extrusionOk="0">
                  <a:moveTo>
                    <a:pt x="134" y="0"/>
                  </a:moveTo>
                  <a:cubicBezTo>
                    <a:pt x="89" y="0"/>
                    <a:pt x="43" y="33"/>
                    <a:pt x="0" y="100"/>
                  </a:cubicBezTo>
                  <a:cubicBezTo>
                    <a:pt x="83" y="100"/>
                    <a:pt x="179" y="100"/>
                    <a:pt x="262" y="88"/>
                  </a:cubicBezTo>
                  <a:cubicBezTo>
                    <a:pt x="221" y="30"/>
                    <a:pt x="178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2"/>
            <p:cNvSpPr/>
            <p:nvPr/>
          </p:nvSpPr>
          <p:spPr>
            <a:xfrm>
              <a:off x="5364950" y="3890500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19" y="0"/>
                  </a:moveTo>
                  <a:lnTo>
                    <a:pt x="119" y="0"/>
                  </a:lnTo>
                  <a:cubicBezTo>
                    <a:pt x="48" y="24"/>
                    <a:pt x="12" y="48"/>
                    <a:pt x="0" y="119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2"/>
            <p:cNvSpPr/>
            <p:nvPr/>
          </p:nvSpPr>
          <p:spPr>
            <a:xfrm>
              <a:off x="5360475" y="3895850"/>
              <a:ext cx="3000" cy="4475"/>
            </a:xfrm>
            <a:custGeom>
              <a:avLst/>
              <a:gdLst/>
              <a:ahLst/>
              <a:cxnLst/>
              <a:rect l="l" t="t" r="r" b="b"/>
              <a:pathLst>
                <a:path w="120" h="179" extrusionOk="0">
                  <a:moveTo>
                    <a:pt x="120" y="0"/>
                  </a:moveTo>
                  <a:cubicBezTo>
                    <a:pt x="48" y="48"/>
                    <a:pt x="1" y="108"/>
                    <a:pt x="1" y="179"/>
                  </a:cubicBezTo>
                  <a:cubicBezTo>
                    <a:pt x="72" y="143"/>
                    <a:pt x="120" y="84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2"/>
            <p:cNvSpPr/>
            <p:nvPr/>
          </p:nvSpPr>
          <p:spPr>
            <a:xfrm>
              <a:off x="5342625" y="3856850"/>
              <a:ext cx="4475" cy="4500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48" y="1"/>
                  </a:moveTo>
                  <a:lnTo>
                    <a:pt x="0" y="179"/>
                  </a:lnTo>
                  <a:cubicBezTo>
                    <a:pt x="60" y="120"/>
                    <a:pt x="179" y="84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2"/>
            <p:cNvSpPr/>
            <p:nvPr/>
          </p:nvSpPr>
          <p:spPr>
            <a:xfrm>
              <a:off x="5392925" y="3836325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3" y="0"/>
                  </a:moveTo>
                  <a:cubicBezTo>
                    <a:pt x="84" y="48"/>
                    <a:pt x="36" y="83"/>
                    <a:pt x="0" y="131"/>
                  </a:cubicBezTo>
                  <a:cubicBezTo>
                    <a:pt x="36" y="83"/>
                    <a:pt x="96" y="48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2"/>
            <p:cNvSpPr/>
            <p:nvPr/>
          </p:nvSpPr>
          <p:spPr>
            <a:xfrm>
              <a:off x="5428650" y="2763850"/>
              <a:ext cx="25925" cy="27625"/>
            </a:xfrm>
            <a:custGeom>
              <a:avLst/>
              <a:gdLst/>
              <a:ahLst/>
              <a:cxnLst/>
              <a:rect l="l" t="t" r="r" b="b"/>
              <a:pathLst>
                <a:path w="1037" h="1105" extrusionOk="0">
                  <a:moveTo>
                    <a:pt x="596" y="1"/>
                  </a:moveTo>
                  <a:cubicBezTo>
                    <a:pt x="393" y="108"/>
                    <a:pt x="155" y="144"/>
                    <a:pt x="143" y="418"/>
                  </a:cubicBezTo>
                  <a:cubicBezTo>
                    <a:pt x="84" y="620"/>
                    <a:pt x="36" y="811"/>
                    <a:pt x="0" y="1001"/>
                  </a:cubicBezTo>
                  <a:cubicBezTo>
                    <a:pt x="88" y="1030"/>
                    <a:pt x="185" y="1105"/>
                    <a:pt x="277" y="1105"/>
                  </a:cubicBezTo>
                  <a:cubicBezTo>
                    <a:pt x="335" y="1105"/>
                    <a:pt x="390" y="1076"/>
                    <a:pt x="441" y="989"/>
                  </a:cubicBezTo>
                  <a:cubicBezTo>
                    <a:pt x="500" y="930"/>
                    <a:pt x="548" y="870"/>
                    <a:pt x="572" y="799"/>
                  </a:cubicBezTo>
                  <a:cubicBezTo>
                    <a:pt x="655" y="692"/>
                    <a:pt x="786" y="680"/>
                    <a:pt x="857" y="584"/>
                  </a:cubicBezTo>
                  <a:lnTo>
                    <a:pt x="1036" y="322"/>
                  </a:lnTo>
                  <a:cubicBezTo>
                    <a:pt x="965" y="96"/>
                    <a:pt x="774" y="84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2"/>
            <p:cNvSpPr/>
            <p:nvPr/>
          </p:nvSpPr>
          <p:spPr>
            <a:xfrm>
              <a:off x="5448575" y="2706425"/>
              <a:ext cx="37550" cy="15650"/>
            </a:xfrm>
            <a:custGeom>
              <a:avLst/>
              <a:gdLst/>
              <a:ahLst/>
              <a:cxnLst/>
              <a:rect l="l" t="t" r="r" b="b"/>
              <a:pathLst>
                <a:path w="1502" h="626" extrusionOk="0">
                  <a:moveTo>
                    <a:pt x="787" y="0"/>
                  </a:moveTo>
                  <a:cubicBezTo>
                    <a:pt x="690" y="16"/>
                    <a:pt x="604" y="81"/>
                    <a:pt x="511" y="81"/>
                  </a:cubicBezTo>
                  <a:cubicBezTo>
                    <a:pt x="467" y="81"/>
                    <a:pt x="420" y="66"/>
                    <a:pt x="370" y="24"/>
                  </a:cubicBezTo>
                  <a:cubicBezTo>
                    <a:pt x="310" y="24"/>
                    <a:pt x="275" y="12"/>
                    <a:pt x="215" y="12"/>
                  </a:cubicBezTo>
                  <a:cubicBezTo>
                    <a:pt x="84" y="60"/>
                    <a:pt x="13" y="131"/>
                    <a:pt x="1" y="262"/>
                  </a:cubicBezTo>
                  <a:cubicBezTo>
                    <a:pt x="13" y="381"/>
                    <a:pt x="96" y="476"/>
                    <a:pt x="180" y="548"/>
                  </a:cubicBezTo>
                  <a:cubicBezTo>
                    <a:pt x="424" y="580"/>
                    <a:pt x="661" y="626"/>
                    <a:pt x="897" y="626"/>
                  </a:cubicBezTo>
                  <a:cubicBezTo>
                    <a:pt x="1098" y="626"/>
                    <a:pt x="1298" y="592"/>
                    <a:pt x="1501" y="488"/>
                  </a:cubicBezTo>
                  <a:cubicBezTo>
                    <a:pt x="1382" y="417"/>
                    <a:pt x="1299" y="357"/>
                    <a:pt x="1192" y="298"/>
                  </a:cubicBezTo>
                  <a:cubicBezTo>
                    <a:pt x="942" y="274"/>
                    <a:pt x="1001" y="155"/>
                    <a:pt x="1072" y="12"/>
                  </a:cubicBezTo>
                  <a:cubicBezTo>
                    <a:pt x="989" y="0"/>
                    <a:pt x="882" y="0"/>
                    <a:pt x="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2"/>
            <p:cNvSpPr/>
            <p:nvPr/>
          </p:nvSpPr>
          <p:spPr>
            <a:xfrm>
              <a:off x="5443525" y="2753675"/>
              <a:ext cx="36625" cy="17700"/>
            </a:xfrm>
            <a:custGeom>
              <a:avLst/>
              <a:gdLst/>
              <a:ahLst/>
              <a:cxnLst/>
              <a:rect l="l" t="t" r="r" b="b"/>
              <a:pathLst>
                <a:path w="1465" h="708" extrusionOk="0">
                  <a:moveTo>
                    <a:pt x="372" y="0"/>
                  </a:moveTo>
                  <a:cubicBezTo>
                    <a:pt x="290" y="0"/>
                    <a:pt x="212" y="30"/>
                    <a:pt x="143" y="98"/>
                  </a:cubicBezTo>
                  <a:cubicBezTo>
                    <a:pt x="143" y="217"/>
                    <a:pt x="96" y="325"/>
                    <a:pt x="1" y="396"/>
                  </a:cubicBezTo>
                  <a:cubicBezTo>
                    <a:pt x="60" y="634"/>
                    <a:pt x="251" y="682"/>
                    <a:pt x="441" y="706"/>
                  </a:cubicBezTo>
                  <a:cubicBezTo>
                    <a:pt x="481" y="704"/>
                    <a:pt x="521" y="704"/>
                    <a:pt x="561" y="704"/>
                  </a:cubicBezTo>
                  <a:cubicBezTo>
                    <a:pt x="666" y="704"/>
                    <a:pt x="773" y="707"/>
                    <a:pt x="880" y="707"/>
                  </a:cubicBezTo>
                  <a:cubicBezTo>
                    <a:pt x="1055" y="707"/>
                    <a:pt x="1232" y="698"/>
                    <a:pt x="1405" y="646"/>
                  </a:cubicBezTo>
                  <a:cubicBezTo>
                    <a:pt x="1465" y="503"/>
                    <a:pt x="1382" y="408"/>
                    <a:pt x="1274" y="337"/>
                  </a:cubicBezTo>
                  <a:cubicBezTo>
                    <a:pt x="1215" y="325"/>
                    <a:pt x="1155" y="325"/>
                    <a:pt x="1096" y="325"/>
                  </a:cubicBezTo>
                  <a:cubicBezTo>
                    <a:pt x="1055" y="328"/>
                    <a:pt x="1013" y="332"/>
                    <a:pt x="973" y="332"/>
                  </a:cubicBezTo>
                  <a:cubicBezTo>
                    <a:pt x="874" y="332"/>
                    <a:pt x="783" y="311"/>
                    <a:pt x="715" y="217"/>
                  </a:cubicBezTo>
                  <a:cubicBezTo>
                    <a:pt x="667" y="146"/>
                    <a:pt x="608" y="63"/>
                    <a:pt x="512" y="27"/>
                  </a:cubicBezTo>
                  <a:cubicBezTo>
                    <a:pt x="465" y="10"/>
                    <a:pt x="418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2"/>
            <p:cNvSpPr/>
            <p:nvPr/>
          </p:nvSpPr>
          <p:spPr>
            <a:xfrm>
              <a:off x="5448300" y="2735000"/>
              <a:ext cx="19650" cy="16650"/>
            </a:xfrm>
            <a:custGeom>
              <a:avLst/>
              <a:gdLst/>
              <a:ahLst/>
              <a:cxnLst/>
              <a:rect l="l" t="t" r="r" b="b"/>
              <a:pathLst>
                <a:path w="786" h="666" extrusionOk="0">
                  <a:moveTo>
                    <a:pt x="786" y="0"/>
                  </a:moveTo>
                  <a:cubicBezTo>
                    <a:pt x="627" y="0"/>
                    <a:pt x="474" y="5"/>
                    <a:pt x="318" y="5"/>
                  </a:cubicBezTo>
                  <a:cubicBezTo>
                    <a:pt x="241" y="5"/>
                    <a:pt x="163" y="4"/>
                    <a:pt x="83" y="0"/>
                  </a:cubicBezTo>
                  <a:lnTo>
                    <a:pt x="83" y="0"/>
                  </a:lnTo>
                  <a:cubicBezTo>
                    <a:pt x="0" y="179"/>
                    <a:pt x="119" y="298"/>
                    <a:pt x="226" y="417"/>
                  </a:cubicBezTo>
                  <a:cubicBezTo>
                    <a:pt x="226" y="464"/>
                    <a:pt x="226" y="500"/>
                    <a:pt x="202" y="548"/>
                  </a:cubicBezTo>
                  <a:cubicBezTo>
                    <a:pt x="273" y="635"/>
                    <a:pt x="356" y="665"/>
                    <a:pt x="447" y="665"/>
                  </a:cubicBezTo>
                  <a:cubicBezTo>
                    <a:pt x="479" y="665"/>
                    <a:pt x="513" y="661"/>
                    <a:pt x="548" y="655"/>
                  </a:cubicBezTo>
                  <a:cubicBezTo>
                    <a:pt x="619" y="643"/>
                    <a:pt x="667" y="595"/>
                    <a:pt x="702" y="536"/>
                  </a:cubicBezTo>
                  <a:cubicBezTo>
                    <a:pt x="679" y="500"/>
                    <a:pt x="679" y="476"/>
                    <a:pt x="667" y="441"/>
                  </a:cubicBezTo>
                  <a:cubicBezTo>
                    <a:pt x="714" y="298"/>
                    <a:pt x="738" y="143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2"/>
            <p:cNvSpPr/>
            <p:nvPr/>
          </p:nvSpPr>
          <p:spPr>
            <a:xfrm>
              <a:off x="5442925" y="2748375"/>
              <a:ext cx="23550" cy="9300"/>
            </a:xfrm>
            <a:custGeom>
              <a:avLst/>
              <a:gdLst/>
              <a:ahLst/>
              <a:cxnLst/>
              <a:rect l="l" t="t" r="r" b="b"/>
              <a:pathLst>
                <a:path w="942" h="372" extrusionOk="0">
                  <a:moveTo>
                    <a:pt x="417" y="13"/>
                  </a:moveTo>
                  <a:cubicBezTo>
                    <a:pt x="275" y="60"/>
                    <a:pt x="84" y="1"/>
                    <a:pt x="1" y="191"/>
                  </a:cubicBezTo>
                  <a:lnTo>
                    <a:pt x="1" y="203"/>
                  </a:lnTo>
                  <a:cubicBezTo>
                    <a:pt x="60" y="251"/>
                    <a:pt x="108" y="287"/>
                    <a:pt x="167" y="322"/>
                  </a:cubicBezTo>
                  <a:cubicBezTo>
                    <a:pt x="298" y="322"/>
                    <a:pt x="453" y="346"/>
                    <a:pt x="596" y="346"/>
                  </a:cubicBezTo>
                  <a:cubicBezTo>
                    <a:pt x="633" y="361"/>
                    <a:pt x="665" y="371"/>
                    <a:pt x="698" y="371"/>
                  </a:cubicBezTo>
                  <a:cubicBezTo>
                    <a:pt x="719" y="371"/>
                    <a:pt x="740" y="367"/>
                    <a:pt x="763" y="358"/>
                  </a:cubicBezTo>
                  <a:cubicBezTo>
                    <a:pt x="834" y="287"/>
                    <a:pt x="941" y="203"/>
                    <a:pt x="822" y="72"/>
                  </a:cubicBezTo>
                  <a:cubicBezTo>
                    <a:pt x="691" y="48"/>
                    <a:pt x="560" y="25"/>
                    <a:pt x="417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2"/>
            <p:cNvSpPr/>
            <p:nvPr/>
          </p:nvSpPr>
          <p:spPr>
            <a:xfrm>
              <a:off x="5445300" y="2730825"/>
              <a:ext cx="9275" cy="15000"/>
            </a:xfrm>
            <a:custGeom>
              <a:avLst/>
              <a:gdLst/>
              <a:ahLst/>
              <a:cxnLst/>
              <a:rect l="l" t="t" r="r" b="b"/>
              <a:pathLst>
                <a:path w="371" h="600" extrusionOk="0">
                  <a:moveTo>
                    <a:pt x="120" y="0"/>
                  </a:moveTo>
                  <a:cubicBezTo>
                    <a:pt x="13" y="155"/>
                    <a:pt x="1" y="346"/>
                    <a:pt x="25" y="512"/>
                  </a:cubicBezTo>
                  <a:cubicBezTo>
                    <a:pt x="38" y="585"/>
                    <a:pt x="99" y="599"/>
                    <a:pt x="172" y="599"/>
                  </a:cubicBezTo>
                  <a:cubicBezTo>
                    <a:pt x="216" y="599"/>
                    <a:pt x="264" y="594"/>
                    <a:pt x="308" y="594"/>
                  </a:cubicBezTo>
                  <a:cubicBezTo>
                    <a:pt x="321" y="594"/>
                    <a:pt x="334" y="594"/>
                    <a:pt x="346" y="596"/>
                  </a:cubicBezTo>
                  <a:cubicBezTo>
                    <a:pt x="370" y="429"/>
                    <a:pt x="227" y="334"/>
                    <a:pt x="203" y="17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2"/>
            <p:cNvSpPr/>
            <p:nvPr/>
          </p:nvSpPr>
          <p:spPr>
            <a:xfrm>
              <a:off x="5439350" y="2711725"/>
              <a:ext cx="14625" cy="9000"/>
            </a:xfrm>
            <a:custGeom>
              <a:avLst/>
              <a:gdLst/>
              <a:ahLst/>
              <a:cxnLst/>
              <a:rect l="l" t="t" r="r" b="b"/>
              <a:pathLst>
                <a:path w="585" h="360" extrusionOk="0">
                  <a:moveTo>
                    <a:pt x="306" y="1"/>
                  </a:moveTo>
                  <a:cubicBezTo>
                    <a:pt x="261" y="1"/>
                    <a:pt x="217" y="19"/>
                    <a:pt x="179" y="50"/>
                  </a:cubicBezTo>
                  <a:cubicBezTo>
                    <a:pt x="25" y="145"/>
                    <a:pt x="1" y="241"/>
                    <a:pt x="168" y="360"/>
                  </a:cubicBezTo>
                  <a:cubicBezTo>
                    <a:pt x="298" y="360"/>
                    <a:pt x="429" y="348"/>
                    <a:pt x="560" y="336"/>
                  </a:cubicBezTo>
                  <a:cubicBezTo>
                    <a:pt x="584" y="217"/>
                    <a:pt x="549" y="110"/>
                    <a:pt x="429" y="50"/>
                  </a:cubicBezTo>
                  <a:cubicBezTo>
                    <a:pt x="390" y="16"/>
                    <a:pt x="347" y="1"/>
                    <a:pt x="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2"/>
            <p:cNvSpPr/>
            <p:nvPr/>
          </p:nvSpPr>
          <p:spPr>
            <a:xfrm>
              <a:off x="5530750" y="2720700"/>
              <a:ext cx="19075" cy="3700"/>
            </a:xfrm>
            <a:custGeom>
              <a:avLst/>
              <a:gdLst/>
              <a:ahLst/>
              <a:cxnLst/>
              <a:rect l="l" t="t" r="r" b="b"/>
              <a:pathLst>
                <a:path w="763" h="148" extrusionOk="0">
                  <a:moveTo>
                    <a:pt x="386" y="0"/>
                  </a:moveTo>
                  <a:cubicBezTo>
                    <a:pt x="267" y="0"/>
                    <a:pt x="140" y="24"/>
                    <a:pt x="0" y="108"/>
                  </a:cubicBezTo>
                  <a:cubicBezTo>
                    <a:pt x="179" y="120"/>
                    <a:pt x="274" y="120"/>
                    <a:pt x="357" y="143"/>
                  </a:cubicBezTo>
                  <a:cubicBezTo>
                    <a:pt x="409" y="143"/>
                    <a:pt x="459" y="147"/>
                    <a:pt x="507" y="147"/>
                  </a:cubicBezTo>
                  <a:cubicBezTo>
                    <a:pt x="603" y="147"/>
                    <a:pt x="691" y="132"/>
                    <a:pt x="762" y="36"/>
                  </a:cubicBezTo>
                  <a:cubicBezTo>
                    <a:pt x="642" y="30"/>
                    <a:pt x="519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2"/>
            <p:cNvSpPr/>
            <p:nvPr/>
          </p:nvSpPr>
          <p:spPr>
            <a:xfrm>
              <a:off x="5436075" y="2751525"/>
              <a:ext cx="6575" cy="6950"/>
            </a:xfrm>
            <a:custGeom>
              <a:avLst/>
              <a:gdLst/>
              <a:ahLst/>
              <a:cxnLst/>
              <a:rect l="l" t="t" r="r" b="b"/>
              <a:pathLst>
                <a:path w="263" h="278" extrusionOk="0">
                  <a:moveTo>
                    <a:pt x="88" y="0"/>
                  </a:moveTo>
                  <a:cubicBezTo>
                    <a:pt x="51" y="0"/>
                    <a:pt x="22" y="27"/>
                    <a:pt x="13" y="113"/>
                  </a:cubicBezTo>
                  <a:cubicBezTo>
                    <a:pt x="1" y="161"/>
                    <a:pt x="37" y="256"/>
                    <a:pt x="84" y="268"/>
                  </a:cubicBezTo>
                  <a:cubicBezTo>
                    <a:pt x="107" y="274"/>
                    <a:pt x="126" y="277"/>
                    <a:pt x="143" y="277"/>
                  </a:cubicBezTo>
                  <a:cubicBezTo>
                    <a:pt x="251" y="277"/>
                    <a:pt x="253" y="158"/>
                    <a:pt x="263" y="65"/>
                  </a:cubicBezTo>
                  <a:cubicBezTo>
                    <a:pt x="213" y="58"/>
                    <a:pt x="142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2"/>
            <p:cNvSpPr/>
            <p:nvPr/>
          </p:nvSpPr>
          <p:spPr>
            <a:xfrm>
              <a:off x="5795050" y="2943050"/>
              <a:ext cx="10150" cy="3600"/>
            </a:xfrm>
            <a:custGeom>
              <a:avLst/>
              <a:gdLst/>
              <a:ahLst/>
              <a:cxnLst/>
              <a:rect l="l" t="t" r="r" b="b"/>
              <a:pathLst>
                <a:path w="406" h="144" extrusionOk="0">
                  <a:moveTo>
                    <a:pt x="239" y="1"/>
                  </a:moveTo>
                  <a:cubicBezTo>
                    <a:pt x="142" y="1"/>
                    <a:pt x="54" y="24"/>
                    <a:pt x="1" y="132"/>
                  </a:cubicBezTo>
                  <a:cubicBezTo>
                    <a:pt x="52" y="136"/>
                    <a:pt x="106" y="143"/>
                    <a:pt x="159" y="143"/>
                  </a:cubicBezTo>
                  <a:cubicBezTo>
                    <a:pt x="254" y="143"/>
                    <a:pt x="344" y="120"/>
                    <a:pt x="406" y="12"/>
                  </a:cubicBezTo>
                  <a:cubicBezTo>
                    <a:pt x="350" y="8"/>
                    <a:pt x="293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2"/>
            <p:cNvSpPr/>
            <p:nvPr/>
          </p:nvSpPr>
          <p:spPr>
            <a:xfrm>
              <a:off x="5445900" y="2779525"/>
              <a:ext cx="61650" cy="11425"/>
            </a:xfrm>
            <a:custGeom>
              <a:avLst/>
              <a:gdLst/>
              <a:ahLst/>
              <a:cxnLst/>
              <a:rect l="l" t="t" r="r" b="b"/>
              <a:pathLst>
                <a:path w="2466" h="457" extrusionOk="0">
                  <a:moveTo>
                    <a:pt x="1893" y="0"/>
                  </a:moveTo>
                  <a:cubicBezTo>
                    <a:pt x="1694" y="0"/>
                    <a:pt x="1495" y="28"/>
                    <a:pt x="1299" y="65"/>
                  </a:cubicBezTo>
                  <a:lnTo>
                    <a:pt x="191" y="65"/>
                  </a:lnTo>
                  <a:cubicBezTo>
                    <a:pt x="167" y="76"/>
                    <a:pt x="144" y="76"/>
                    <a:pt x="108" y="88"/>
                  </a:cubicBezTo>
                  <a:cubicBezTo>
                    <a:pt x="48" y="172"/>
                    <a:pt x="1" y="243"/>
                    <a:pt x="36" y="350"/>
                  </a:cubicBezTo>
                  <a:lnTo>
                    <a:pt x="48" y="410"/>
                  </a:lnTo>
                  <a:cubicBezTo>
                    <a:pt x="226" y="438"/>
                    <a:pt x="409" y="456"/>
                    <a:pt x="592" y="456"/>
                  </a:cubicBezTo>
                  <a:cubicBezTo>
                    <a:pt x="790" y="456"/>
                    <a:pt x="988" y="435"/>
                    <a:pt x="1179" y="386"/>
                  </a:cubicBezTo>
                  <a:lnTo>
                    <a:pt x="1168" y="362"/>
                  </a:lnTo>
                  <a:cubicBezTo>
                    <a:pt x="1217" y="331"/>
                    <a:pt x="1267" y="313"/>
                    <a:pt x="1319" y="313"/>
                  </a:cubicBezTo>
                  <a:cubicBezTo>
                    <a:pt x="1366" y="313"/>
                    <a:pt x="1414" y="328"/>
                    <a:pt x="1465" y="362"/>
                  </a:cubicBezTo>
                  <a:cubicBezTo>
                    <a:pt x="1489" y="368"/>
                    <a:pt x="1510" y="371"/>
                    <a:pt x="1531" y="371"/>
                  </a:cubicBezTo>
                  <a:cubicBezTo>
                    <a:pt x="1552" y="371"/>
                    <a:pt x="1572" y="368"/>
                    <a:pt x="1596" y="362"/>
                  </a:cubicBezTo>
                  <a:cubicBezTo>
                    <a:pt x="1707" y="246"/>
                    <a:pt x="1830" y="221"/>
                    <a:pt x="1957" y="221"/>
                  </a:cubicBezTo>
                  <a:cubicBezTo>
                    <a:pt x="2052" y="221"/>
                    <a:pt x="2149" y="235"/>
                    <a:pt x="2246" y="235"/>
                  </a:cubicBezTo>
                  <a:cubicBezTo>
                    <a:pt x="2312" y="235"/>
                    <a:pt x="2377" y="229"/>
                    <a:pt x="2442" y="207"/>
                  </a:cubicBezTo>
                  <a:cubicBezTo>
                    <a:pt x="2465" y="172"/>
                    <a:pt x="2465" y="124"/>
                    <a:pt x="2453" y="88"/>
                  </a:cubicBezTo>
                  <a:cubicBezTo>
                    <a:pt x="2268" y="25"/>
                    <a:pt x="2081" y="0"/>
                    <a:pt x="1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2"/>
            <p:cNvSpPr/>
            <p:nvPr/>
          </p:nvSpPr>
          <p:spPr>
            <a:xfrm>
              <a:off x="5483700" y="2755925"/>
              <a:ext cx="48550" cy="11525"/>
            </a:xfrm>
            <a:custGeom>
              <a:avLst/>
              <a:gdLst/>
              <a:ahLst/>
              <a:cxnLst/>
              <a:rect l="l" t="t" r="r" b="b"/>
              <a:pathLst>
                <a:path w="1942" h="461" extrusionOk="0">
                  <a:moveTo>
                    <a:pt x="160" y="1"/>
                  </a:moveTo>
                  <a:cubicBezTo>
                    <a:pt x="129" y="1"/>
                    <a:pt x="94" y="16"/>
                    <a:pt x="60" y="44"/>
                  </a:cubicBezTo>
                  <a:cubicBezTo>
                    <a:pt x="1" y="139"/>
                    <a:pt x="1" y="247"/>
                    <a:pt x="84" y="354"/>
                  </a:cubicBezTo>
                  <a:cubicBezTo>
                    <a:pt x="153" y="389"/>
                    <a:pt x="224" y="401"/>
                    <a:pt x="297" y="401"/>
                  </a:cubicBezTo>
                  <a:cubicBezTo>
                    <a:pt x="419" y="401"/>
                    <a:pt x="544" y="370"/>
                    <a:pt x="667" y="370"/>
                  </a:cubicBezTo>
                  <a:cubicBezTo>
                    <a:pt x="765" y="370"/>
                    <a:pt x="862" y="389"/>
                    <a:pt x="953" y="461"/>
                  </a:cubicBezTo>
                  <a:cubicBezTo>
                    <a:pt x="1287" y="461"/>
                    <a:pt x="1620" y="437"/>
                    <a:pt x="1942" y="437"/>
                  </a:cubicBezTo>
                  <a:cubicBezTo>
                    <a:pt x="1942" y="258"/>
                    <a:pt x="1870" y="223"/>
                    <a:pt x="1692" y="187"/>
                  </a:cubicBezTo>
                  <a:cubicBezTo>
                    <a:pt x="1583" y="173"/>
                    <a:pt x="1474" y="170"/>
                    <a:pt x="1364" y="170"/>
                  </a:cubicBezTo>
                  <a:cubicBezTo>
                    <a:pt x="1232" y="170"/>
                    <a:pt x="1099" y="175"/>
                    <a:pt x="967" y="175"/>
                  </a:cubicBezTo>
                  <a:cubicBezTo>
                    <a:pt x="724" y="175"/>
                    <a:pt x="483" y="157"/>
                    <a:pt x="251" y="56"/>
                  </a:cubicBezTo>
                  <a:cubicBezTo>
                    <a:pt x="226" y="19"/>
                    <a:pt x="195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2"/>
            <p:cNvSpPr/>
            <p:nvPr/>
          </p:nvSpPr>
          <p:spPr>
            <a:xfrm>
              <a:off x="5475375" y="2761075"/>
              <a:ext cx="32475" cy="9075"/>
            </a:xfrm>
            <a:custGeom>
              <a:avLst/>
              <a:gdLst/>
              <a:ahLst/>
              <a:cxnLst/>
              <a:rect l="l" t="t" r="r" b="b"/>
              <a:pathLst>
                <a:path w="1299" h="363" extrusionOk="0">
                  <a:moveTo>
                    <a:pt x="219" y="0"/>
                  </a:moveTo>
                  <a:cubicBezTo>
                    <a:pt x="136" y="0"/>
                    <a:pt x="64" y="39"/>
                    <a:pt x="0" y="124"/>
                  </a:cubicBezTo>
                  <a:cubicBezTo>
                    <a:pt x="48" y="207"/>
                    <a:pt x="96" y="291"/>
                    <a:pt x="131" y="362"/>
                  </a:cubicBezTo>
                  <a:cubicBezTo>
                    <a:pt x="524" y="326"/>
                    <a:pt x="905" y="291"/>
                    <a:pt x="1298" y="243"/>
                  </a:cubicBezTo>
                  <a:cubicBezTo>
                    <a:pt x="1162" y="101"/>
                    <a:pt x="998" y="85"/>
                    <a:pt x="829" y="85"/>
                  </a:cubicBezTo>
                  <a:cubicBezTo>
                    <a:pt x="781" y="85"/>
                    <a:pt x="733" y="86"/>
                    <a:pt x="684" y="86"/>
                  </a:cubicBezTo>
                  <a:cubicBezTo>
                    <a:pt x="590" y="86"/>
                    <a:pt x="495" y="81"/>
                    <a:pt x="405" y="52"/>
                  </a:cubicBezTo>
                  <a:cubicBezTo>
                    <a:pt x="338" y="19"/>
                    <a:pt x="276" y="0"/>
                    <a:pt x="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2"/>
            <p:cNvSpPr/>
            <p:nvPr/>
          </p:nvSpPr>
          <p:spPr>
            <a:xfrm>
              <a:off x="5478350" y="2777975"/>
              <a:ext cx="32775" cy="3775"/>
            </a:xfrm>
            <a:custGeom>
              <a:avLst/>
              <a:gdLst/>
              <a:ahLst/>
              <a:cxnLst/>
              <a:rect l="l" t="t" r="r" b="b"/>
              <a:pathLst>
                <a:path w="1311" h="151" extrusionOk="0">
                  <a:moveTo>
                    <a:pt x="748" y="0"/>
                  </a:moveTo>
                  <a:cubicBezTo>
                    <a:pt x="497" y="0"/>
                    <a:pt x="245" y="25"/>
                    <a:pt x="1" y="127"/>
                  </a:cubicBezTo>
                  <a:cubicBezTo>
                    <a:pt x="393" y="138"/>
                    <a:pt x="774" y="138"/>
                    <a:pt x="1167" y="150"/>
                  </a:cubicBezTo>
                  <a:cubicBezTo>
                    <a:pt x="1203" y="103"/>
                    <a:pt x="1263" y="67"/>
                    <a:pt x="1310" y="19"/>
                  </a:cubicBezTo>
                  <a:cubicBezTo>
                    <a:pt x="1126" y="14"/>
                    <a:pt x="937" y="0"/>
                    <a:pt x="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2"/>
            <p:cNvSpPr/>
            <p:nvPr/>
          </p:nvSpPr>
          <p:spPr>
            <a:xfrm>
              <a:off x="5439650" y="2776050"/>
              <a:ext cx="11350" cy="7550"/>
            </a:xfrm>
            <a:custGeom>
              <a:avLst/>
              <a:gdLst/>
              <a:ahLst/>
              <a:cxnLst/>
              <a:rect l="l" t="t" r="r" b="b"/>
              <a:pathLst>
                <a:path w="454" h="302" extrusionOk="0">
                  <a:moveTo>
                    <a:pt x="105" y="0"/>
                  </a:moveTo>
                  <a:cubicBezTo>
                    <a:pt x="44" y="0"/>
                    <a:pt x="1" y="48"/>
                    <a:pt x="1" y="215"/>
                  </a:cubicBezTo>
                  <a:cubicBezTo>
                    <a:pt x="60" y="275"/>
                    <a:pt x="123" y="302"/>
                    <a:pt x="188" y="302"/>
                  </a:cubicBezTo>
                  <a:cubicBezTo>
                    <a:pt x="254" y="302"/>
                    <a:pt x="322" y="275"/>
                    <a:pt x="394" y="227"/>
                  </a:cubicBezTo>
                  <a:cubicBezTo>
                    <a:pt x="406" y="215"/>
                    <a:pt x="429" y="204"/>
                    <a:pt x="453" y="180"/>
                  </a:cubicBezTo>
                  <a:cubicBezTo>
                    <a:pt x="453" y="144"/>
                    <a:pt x="429" y="108"/>
                    <a:pt x="417" y="73"/>
                  </a:cubicBezTo>
                  <a:cubicBezTo>
                    <a:pt x="405" y="79"/>
                    <a:pt x="391" y="82"/>
                    <a:pt x="376" y="82"/>
                  </a:cubicBezTo>
                  <a:cubicBezTo>
                    <a:pt x="295" y="82"/>
                    <a:pt x="185" y="0"/>
                    <a:pt x="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2"/>
            <p:cNvSpPr/>
            <p:nvPr/>
          </p:nvSpPr>
          <p:spPr>
            <a:xfrm>
              <a:off x="5572400" y="2921625"/>
              <a:ext cx="13425" cy="3450"/>
            </a:xfrm>
            <a:custGeom>
              <a:avLst/>
              <a:gdLst/>
              <a:ahLst/>
              <a:cxnLst/>
              <a:rect l="l" t="t" r="r" b="b"/>
              <a:pathLst>
                <a:path w="537" h="138" extrusionOk="0">
                  <a:moveTo>
                    <a:pt x="1" y="0"/>
                  </a:moveTo>
                  <a:cubicBezTo>
                    <a:pt x="93" y="93"/>
                    <a:pt x="186" y="137"/>
                    <a:pt x="278" y="137"/>
                  </a:cubicBezTo>
                  <a:cubicBezTo>
                    <a:pt x="364" y="137"/>
                    <a:pt x="451" y="99"/>
                    <a:pt x="537" y="24"/>
                  </a:cubicBezTo>
                  <a:cubicBezTo>
                    <a:pt x="358" y="24"/>
                    <a:pt x="180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2"/>
            <p:cNvSpPr/>
            <p:nvPr/>
          </p:nvSpPr>
          <p:spPr>
            <a:xfrm>
              <a:off x="5557525" y="2921325"/>
              <a:ext cx="3900" cy="2075"/>
            </a:xfrm>
            <a:custGeom>
              <a:avLst/>
              <a:gdLst/>
              <a:ahLst/>
              <a:cxnLst/>
              <a:rect l="l" t="t" r="r" b="b"/>
              <a:pathLst>
                <a:path w="156" h="83" extrusionOk="0">
                  <a:moveTo>
                    <a:pt x="155" y="0"/>
                  </a:moveTo>
                  <a:lnTo>
                    <a:pt x="155" y="0"/>
                  </a:lnTo>
                  <a:cubicBezTo>
                    <a:pt x="96" y="12"/>
                    <a:pt x="48" y="12"/>
                    <a:pt x="1" y="12"/>
                  </a:cubicBezTo>
                  <a:cubicBezTo>
                    <a:pt x="29" y="59"/>
                    <a:pt x="56" y="82"/>
                    <a:pt x="80" y="82"/>
                  </a:cubicBezTo>
                  <a:cubicBezTo>
                    <a:pt x="106" y="82"/>
                    <a:pt x="131" y="56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2"/>
            <p:cNvSpPr/>
            <p:nvPr/>
          </p:nvSpPr>
          <p:spPr>
            <a:xfrm>
              <a:off x="5564975" y="2921500"/>
              <a:ext cx="3000" cy="1625"/>
            </a:xfrm>
            <a:custGeom>
              <a:avLst/>
              <a:gdLst/>
              <a:ahLst/>
              <a:cxnLst/>
              <a:rect l="l" t="t" r="r" b="b"/>
              <a:pathLst>
                <a:path w="120" h="65" extrusionOk="0">
                  <a:moveTo>
                    <a:pt x="88" y="0"/>
                  </a:moveTo>
                  <a:cubicBezTo>
                    <a:pt x="62" y="0"/>
                    <a:pt x="34" y="9"/>
                    <a:pt x="0" y="17"/>
                  </a:cubicBezTo>
                  <a:cubicBezTo>
                    <a:pt x="20" y="37"/>
                    <a:pt x="40" y="57"/>
                    <a:pt x="39" y="63"/>
                  </a:cubicBezTo>
                  <a:lnTo>
                    <a:pt x="39" y="63"/>
                  </a:lnTo>
                  <a:cubicBezTo>
                    <a:pt x="63" y="50"/>
                    <a:pt x="97" y="17"/>
                    <a:pt x="119" y="5"/>
                  </a:cubicBezTo>
                  <a:cubicBezTo>
                    <a:pt x="109" y="2"/>
                    <a:pt x="98" y="0"/>
                    <a:pt x="88" y="0"/>
                  </a:cubicBezTo>
                  <a:close/>
                  <a:moveTo>
                    <a:pt x="39" y="63"/>
                  </a:moveTo>
                  <a:lnTo>
                    <a:pt x="39" y="63"/>
                  </a:lnTo>
                  <a:cubicBezTo>
                    <a:pt x="38" y="64"/>
                    <a:pt x="37" y="64"/>
                    <a:pt x="36" y="65"/>
                  </a:cubicBezTo>
                  <a:cubicBezTo>
                    <a:pt x="38" y="65"/>
                    <a:pt x="39" y="64"/>
                    <a:pt x="39" y="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2"/>
            <p:cNvSpPr/>
            <p:nvPr/>
          </p:nvSpPr>
          <p:spPr>
            <a:xfrm>
              <a:off x="5546225" y="2917750"/>
              <a:ext cx="4775" cy="3125"/>
            </a:xfrm>
            <a:custGeom>
              <a:avLst/>
              <a:gdLst/>
              <a:ahLst/>
              <a:cxnLst/>
              <a:rect l="l" t="t" r="r" b="b"/>
              <a:pathLst>
                <a:path w="191" h="125" extrusionOk="0">
                  <a:moveTo>
                    <a:pt x="155" y="1"/>
                  </a:moveTo>
                  <a:cubicBezTo>
                    <a:pt x="119" y="36"/>
                    <a:pt x="60" y="72"/>
                    <a:pt x="0" y="120"/>
                  </a:cubicBezTo>
                  <a:cubicBezTo>
                    <a:pt x="48" y="120"/>
                    <a:pt x="90" y="125"/>
                    <a:pt x="131" y="125"/>
                  </a:cubicBezTo>
                  <a:cubicBezTo>
                    <a:pt x="151" y="125"/>
                    <a:pt x="171" y="124"/>
                    <a:pt x="191" y="120"/>
                  </a:cubicBezTo>
                  <a:cubicBezTo>
                    <a:pt x="167" y="72"/>
                    <a:pt x="167" y="36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2"/>
            <p:cNvSpPr/>
            <p:nvPr/>
          </p:nvSpPr>
          <p:spPr>
            <a:xfrm>
              <a:off x="5891800" y="2860600"/>
              <a:ext cx="14600" cy="39900"/>
            </a:xfrm>
            <a:custGeom>
              <a:avLst/>
              <a:gdLst/>
              <a:ahLst/>
              <a:cxnLst/>
              <a:rect l="l" t="t" r="r" b="b"/>
              <a:pathLst>
                <a:path w="584" h="1596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67" y="453"/>
                    <a:pt x="60" y="1013"/>
                    <a:pt x="0" y="1596"/>
                  </a:cubicBezTo>
                  <a:cubicBezTo>
                    <a:pt x="72" y="1489"/>
                    <a:pt x="119" y="1370"/>
                    <a:pt x="179" y="1274"/>
                  </a:cubicBezTo>
                  <a:cubicBezTo>
                    <a:pt x="286" y="882"/>
                    <a:pt x="405" y="501"/>
                    <a:pt x="548" y="120"/>
                  </a:cubicBezTo>
                  <a:cubicBezTo>
                    <a:pt x="560" y="84"/>
                    <a:pt x="584" y="36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2"/>
            <p:cNvSpPr/>
            <p:nvPr/>
          </p:nvSpPr>
          <p:spPr>
            <a:xfrm>
              <a:off x="5895075" y="2842550"/>
              <a:ext cx="14900" cy="16050"/>
            </a:xfrm>
            <a:custGeom>
              <a:avLst/>
              <a:gdLst/>
              <a:ahLst/>
              <a:cxnLst/>
              <a:rect l="l" t="t" r="r" b="b"/>
              <a:pathLst>
                <a:path w="596" h="642" extrusionOk="0">
                  <a:moveTo>
                    <a:pt x="336" y="1"/>
                  </a:moveTo>
                  <a:cubicBezTo>
                    <a:pt x="234" y="1"/>
                    <a:pt x="186" y="85"/>
                    <a:pt x="155" y="187"/>
                  </a:cubicBezTo>
                  <a:cubicBezTo>
                    <a:pt x="119" y="282"/>
                    <a:pt x="72" y="353"/>
                    <a:pt x="36" y="449"/>
                  </a:cubicBezTo>
                  <a:cubicBezTo>
                    <a:pt x="12" y="484"/>
                    <a:pt x="0" y="520"/>
                    <a:pt x="0" y="568"/>
                  </a:cubicBezTo>
                  <a:cubicBezTo>
                    <a:pt x="38" y="623"/>
                    <a:pt x="77" y="642"/>
                    <a:pt x="116" y="642"/>
                  </a:cubicBezTo>
                  <a:cubicBezTo>
                    <a:pt x="210" y="642"/>
                    <a:pt x="308" y="532"/>
                    <a:pt x="406" y="532"/>
                  </a:cubicBezTo>
                  <a:cubicBezTo>
                    <a:pt x="410" y="532"/>
                    <a:pt x="413" y="532"/>
                    <a:pt x="417" y="532"/>
                  </a:cubicBezTo>
                  <a:cubicBezTo>
                    <a:pt x="429" y="472"/>
                    <a:pt x="453" y="401"/>
                    <a:pt x="465" y="342"/>
                  </a:cubicBezTo>
                  <a:cubicBezTo>
                    <a:pt x="488" y="222"/>
                    <a:pt x="596" y="68"/>
                    <a:pt x="393" y="8"/>
                  </a:cubicBezTo>
                  <a:cubicBezTo>
                    <a:pt x="372" y="3"/>
                    <a:pt x="354" y="1"/>
                    <a:pt x="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2"/>
            <p:cNvSpPr/>
            <p:nvPr/>
          </p:nvSpPr>
          <p:spPr>
            <a:xfrm>
              <a:off x="5881975" y="2900200"/>
              <a:ext cx="10150" cy="25900"/>
            </a:xfrm>
            <a:custGeom>
              <a:avLst/>
              <a:gdLst/>
              <a:ahLst/>
              <a:cxnLst/>
              <a:rect l="l" t="t" r="r" b="b"/>
              <a:pathLst>
                <a:path w="406" h="1036" extrusionOk="0">
                  <a:moveTo>
                    <a:pt x="405" y="0"/>
                  </a:moveTo>
                  <a:lnTo>
                    <a:pt x="405" y="0"/>
                  </a:lnTo>
                  <a:cubicBezTo>
                    <a:pt x="0" y="262"/>
                    <a:pt x="96" y="655"/>
                    <a:pt x="108" y="1036"/>
                  </a:cubicBezTo>
                  <a:cubicBezTo>
                    <a:pt x="262" y="714"/>
                    <a:pt x="381" y="369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2"/>
            <p:cNvSpPr/>
            <p:nvPr/>
          </p:nvSpPr>
          <p:spPr>
            <a:xfrm>
              <a:off x="5507225" y="2867150"/>
              <a:ext cx="27700" cy="7475"/>
            </a:xfrm>
            <a:custGeom>
              <a:avLst/>
              <a:gdLst/>
              <a:ahLst/>
              <a:cxnLst/>
              <a:rect l="l" t="t" r="r" b="b"/>
              <a:pathLst>
                <a:path w="1108" h="299" extrusionOk="0">
                  <a:moveTo>
                    <a:pt x="1001" y="0"/>
                  </a:moveTo>
                  <a:cubicBezTo>
                    <a:pt x="810" y="0"/>
                    <a:pt x="631" y="12"/>
                    <a:pt x="441" y="12"/>
                  </a:cubicBezTo>
                  <a:cubicBezTo>
                    <a:pt x="310" y="24"/>
                    <a:pt x="167" y="24"/>
                    <a:pt x="48" y="36"/>
                  </a:cubicBezTo>
                  <a:cubicBezTo>
                    <a:pt x="0" y="179"/>
                    <a:pt x="72" y="250"/>
                    <a:pt x="191" y="274"/>
                  </a:cubicBezTo>
                  <a:lnTo>
                    <a:pt x="762" y="274"/>
                  </a:lnTo>
                  <a:cubicBezTo>
                    <a:pt x="846" y="191"/>
                    <a:pt x="1108" y="298"/>
                    <a:pt x="1036" y="2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2"/>
            <p:cNvSpPr/>
            <p:nvPr/>
          </p:nvSpPr>
          <p:spPr>
            <a:xfrm>
              <a:off x="5445600" y="2864475"/>
              <a:ext cx="22650" cy="6575"/>
            </a:xfrm>
            <a:custGeom>
              <a:avLst/>
              <a:gdLst/>
              <a:ahLst/>
              <a:cxnLst/>
              <a:rect l="l" t="t" r="r" b="b"/>
              <a:pathLst>
                <a:path w="906" h="263" extrusionOk="0">
                  <a:moveTo>
                    <a:pt x="191" y="0"/>
                  </a:moveTo>
                  <a:cubicBezTo>
                    <a:pt x="179" y="107"/>
                    <a:pt x="1" y="179"/>
                    <a:pt x="191" y="262"/>
                  </a:cubicBezTo>
                  <a:lnTo>
                    <a:pt x="906" y="262"/>
                  </a:lnTo>
                  <a:cubicBezTo>
                    <a:pt x="906" y="215"/>
                    <a:pt x="894" y="179"/>
                    <a:pt x="894" y="131"/>
                  </a:cubicBezTo>
                  <a:cubicBezTo>
                    <a:pt x="815" y="86"/>
                    <a:pt x="731" y="76"/>
                    <a:pt x="647" y="76"/>
                  </a:cubicBezTo>
                  <a:cubicBezTo>
                    <a:pt x="588" y="76"/>
                    <a:pt x="529" y="81"/>
                    <a:pt x="470" y="81"/>
                  </a:cubicBezTo>
                  <a:cubicBezTo>
                    <a:pt x="373" y="81"/>
                    <a:pt x="278" y="68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2"/>
            <p:cNvSpPr/>
            <p:nvPr/>
          </p:nvSpPr>
          <p:spPr>
            <a:xfrm>
              <a:off x="5525975" y="2867750"/>
              <a:ext cx="10150" cy="6275"/>
            </a:xfrm>
            <a:custGeom>
              <a:avLst/>
              <a:gdLst/>
              <a:ahLst/>
              <a:cxnLst/>
              <a:rect l="l" t="t" r="r" b="b"/>
              <a:pathLst>
                <a:path w="406" h="251" extrusionOk="0">
                  <a:moveTo>
                    <a:pt x="274" y="0"/>
                  </a:moveTo>
                  <a:cubicBezTo>
                    <a:pt x="179" y="84"/>
                    <a:pt x="96" y="167"/>
                    <a:pt x="1" y="250"/>
                  </a:cubicBezTo>
                  <a:lnTo>
                    <a:pt x="393" y="250"/>
                  </a:lnTo>
                  <a:cubicBezTo>
                    <a:pt x="405" y="143"/>
                    <a:pt x="393" y="48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2"/>
            <p:cNvSpPr/>
            <p:nvPr/>
          </p:nvSpPr>
          <p:spPr>
            <a:xfrm>
              <a:off x="5500375" y="2867950"/>
              <a:ext cx="11050" cy="6375"/>
            </a:xfrm>
            <a:custGeom>
              <a:avLst/>
              <a:gdLst/>
              <a:ahLst/>
              <a:cxnLst/>
              <a:rect l="l" t="t" r="r" b="b"/>
              <a:pathLst>
                <a:path w="442" h="255" extrusionOk="0">
                  <a:moveTo>
                    <a:pt x="239" y="1"/>
                  </a:moveTo>
                  <a:cubicBezTo>
                    <a:pt x="140" y="1"/>
                    <a:pt x="59" y="27"/>
                    <a:pt x="1" y="123"/>
                  </a:cubicBezTo>
                  <a:cubicBezTo>
                    <a:pt x="119" y="172"/>
                    <a:pt x="237" y="254"/>
                    <a:pt x="362" y="254"/>
                  </a:cubicBezTo>
                  <a:cubicBezTo>
                    <a:pt x="388" y="254"/>
                    <a:pt x="414" y="251"/>
                    <a:pt x="441" y="242"/>
                  </a:cubicBezTo>
                  <a:cubicBezTo>
                    <a:pt x="405" y="171"/>
                    <a:pt x="358" y="76"/>
                    <a:pt x="310" y="4"/>
                  </a:cubicBezTo>
                  <a:cubicBezTo>
                    <a:pt x="286" y="2"/>
                    <a:pt x="262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2"/>
            <p:cNvSpPr/>
            <p:nvPr/>
          </p:nvSpPr>
          <p:spPr>
            <a:xfrm>
              <a:off x="5460500" y="2746825"/>
              <a:ext cx="68175" cy="13300"/>
            </a:xfrm>
            <a:custGeom>
              <a:avLst/>
              <a:gdLst/>
              <a:ahLst/>
              <a:cxnLst/>
              <a:rect l="l" t="t" r="r" b="b"/>
              <a:pathLst>
                <a:path w="2727" h="532" extrusionOk="0">
                  <a:moveTo>
                    <a:pt x="917" y="0"/>
                  </a:moveTo>
                  <a:cubicBezTo>
                    <a:pt x="667" y="0"/>
                    <a:pt x="415" y="25"/>
                    <a:pt x="167" y="63"/>
                  </a:cubicBezTo>
                  <a:cubicBezTo>
                    <a:pt x="155" y="87"/>
                    <a:pt x="131" y="110"/>
                    <a:pt x="107" y="122"/>
                  </a:cubicBezTo>
                  <a:cubicBezTo>
                    <a:pt x="72" y="206"/>
                    <a:pt x="36" y="289"/>
                    <a:pt x="0" y="361"/>
                  </a:cubicBezTo>
                  <a:cubicBezTo>
                    <a:pt x="159" y="486"/>
                    <a:pt x="316" y="532"/>
                    <a:pt x="474" y="532"/>
                  </a:cubicBezTo>
                  <a:cubicBezTo>
                    <a:pt x="646" y="532"/>
                    <a:pt x="820" y="477"/>
                    <a:pt x="1000" y="408"/>
                  </a:cubicBezTo>
                  <a:cubicBezTo>
                    <a:pt x="1060" y="420"/>
                    <a:pt x="1119" y="420"/>
                    <a:pt x="1179" y="420"/>
                  </a:cubicBezTo>
                  <a:cubicBezTo>
                    <a:pt x="1465" y="408"/>
                    <a:pt x="1738" y="384"/>
                    <a:pt x="2012" y="349"/>
                  </a:cubicBezTo>
                  <a:cubicBezTo>
                    <a:pt x="2066" y="319"/>
                    <a:pt x="2114" y="304"/>
                    <a:pt x="2161" y="304"/>
                  </a:cubicBezTo>
                  <a:cubicBezTo>
                    <a:pt x="2209" y="304"/>
                    <a:pt x="2256" y="319"/>
                    <a:pt x="2310" y="349"/>
                  </a:cubicBezTo>
                  <a:cubicBezTo>
                    <a:pt x="2327" y="353"/>
                    <a:pt x="2343" y="356"/>
                    <a:pt x="2359" y="356"/>
                  </a:cubicBezTo>
                  <a:cubicBezTo>
                    <a:pt x="2385" y="356"/>
                    <a:pt x="2411" y="347"/>
                    <a:pt x="2441" y="325"/>
                  </a:cubicBezTo>
                  <a:cubicBezTo>
                    <a:pt x="2536" y="253"/>
                    <a:pt x="2631" y="182"/>
                    <a:pt x="2727" y="110"/>
                  </a:cubicBezTo>
                  <a:cubicBezTo>
                    <a:pt x="2429" y="87"/>
                    <a:pt x="2143" y="63"/>
                    <a:pt x="1846" y="51"/>
                  </a:cubicBezTo>
                  <a:cubicBezTo>
                    <a:pt x="1834" y="27"/>
                    <a:pt x="1816" y="15"/>
                    <a:pt x="1797" y="15"/>
                  </a:cubicBezTo>
                  <a:cubicBezTo>
                    <a:pt x="1777" y="15"/>
                    <a:pt x="1756" y="27"/>
                    <a:pt x="1738" y="51"/>
                  </a:cubicBezTo>
                  <a:cubicBezTo>
                    <a:pt x="1679" y="63"/>
                    <a:pt x="1619" y="63"/>
                    <a:pt x="1560" y="63"/>
                  </a:cubicBezTo>
                  <a:cubicBezTo>
                    <a:pt x="1350" y="19"/>
                    <a:pt x="113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2"/>
            <p:cNvSpPr/>
            <p:nvPr/>
          </p:nvSpPr>
          <p:spPr>
            <a:xfrm>
              <a:off x="5520925" y="274125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0" y="0"/>
                  </a:moveTo>
                  <a:cubicBezTo>
                    <a:pt x="1" y="1"/>
                    <a:pt x="13" y="13"/>
                    <a:pt x="36" y="36"/>
                  </a:cubicBezTo>
                  <a:cubicBezTo>
                    <a:pt x="24" y="12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2"/>
            <p:cNvSpPr/>
            <p:nvPr/>
          </p:nvSpPr>
          <p:spPr>
            <a:xfrm>
              <a:off x="5927225" y="2785100"/>
              <a:ext cx="6850" cy="3500"/>
            </a:xfrm>
            <a:custGeom>
              <a:avLst/>
              <a:gdLst/>
              <a:ahLst/>
              <a:cxnLst/>
              <a:rect l="l" t="t" r="r" b="b"/>
              <a:pathLst>
                <a:path w="274" h="140" extrusionOk="0">
                  <a:moveTo>
                    <a:pt x="161" y="1"/>
                  </a:moveTo>
                  <a:cubicBezTo>
                    <a:pt x="86" y="1"/>
                    <a:pt x="24" y="35"/>
                    <a:pt x="0" y="139"/>
                  </a:cubicBezTo>
                  <a:cubicBezTo>
                    <a:pt x="95" y="139"/>
                    <a:pt x="203" y="115"/>
                    <a:pt x="274" y="20"/>
                  </a:cubicBezTo>
                  <a:cubicBezTo>
                    <a:pt x="235" y="9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2"/>
            <p:cNvSpPr/>
            <p:nvPr/>
          </p:nvSpPr>
          <p:spPr>
            <a:xfrm>
              <a:off x="5511100" y="2753600"/>
              <a:ext cx="7450" cy="2250"/>
            </a:xfrm>
            <a:custGeom>
              <a:avLst/>
              <a:gdLst/>
              <a:ahLst/>
              <a:cxnLst/>
              <a:rect l="l" t="t" r="r" b="b"/>
              <a:pathLst>
                <a:path w="298" h="90" extrusionOk="0">
                  <a:moveTo>
                    <a:pt x="145" y="0"/>
                  </a:moveTo>
                  <a:cubicBezTo>
                    <a:pt x="95" y="0"/>
                    <a:pt x="48" y="30"/>
                    <a:pt x="0" y="90"/>
                  </a:cubicBezTo>
                  <a:lnTo>
                    <a:pt x="298" y="90"/>
                  </a:lnTo>
                  <a:cubicBezTo>
                    <a:pt x="244" y="30"/>
                    <a:pt x="194" y="0"/>
                    <a:pt x="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2"/>
            <p:cNvSpPr/>
            <p:nvPr/>
          </p:nvSpPr>
          <p:spPr>
            <a:xfrm>
              <a:off x="5419125" y="2800850"/>
              <a:ext cx="11625" cy="33875"/>
            </a:xfrm>
            <a:custGeom>
              <a:avLst/>
              <a:gdLst/>
              <a:ahLst/>
              <a:cxnLst/>
              <a:rect l="l" t="t" r="r" b="b"/>
              <a:pathLst>
                <a:path w="465" h="1355" extrusionOk="0">
                  <a:moveTo>
                    <a:pt x="209" y="1"/>
                  </a:moveTo>
                  <a:cubicBezTo>
                    <a:pt x="168" y="1"/>
                    <a:pt x="125" y="13"/>
                    <a:pt x="84" y="33"/>
                  </a:cubicBezTo>
                  <a:cubicBezTo>
                    <a:pt x="24" y="128"/>
                    <a:pt x="24" y="235"/>
                    <a:pt x="24" y="343"/>
                  </a:cubicBezTo>
                  <a:cubicBezTo>
                    <a:pt x="24" y="450"/>
                    <a:pt x="24" y="545"/>
                    <a:pt x="60" y="652"/>
                  </a:cubicBezTo>
                  <a:cubicBezTo>
                    <a:pt x="84" y="712"/>
                    <a:pt x="84" y="759"/>
                    <a:pt x="60" y="807"/>
                  </a:cubicBezTo>
                  <a:cubicBezTo>
                    <a:pt x="24" y="950"/>
                    <a:pt x="0" y="1105"/>
                    <a:pt x="84" y="1236"/>
                  </a:cubicBezTo>
                  <a:cubicBezTo>
                    <a:pt x="143" y="1355"/>
                    <a:pt x="238" y="1355"/>
                    <a:pt x="357" y="1355"/>
                  </a:cubicBezTo>
                  <a:cubicBezTo>
                    <a:pt x="393" y="1343"/>
                    <a:pt x="405" y="1319"/>
                    <a:pt x="417" y="1271"/>
                  </a:cubicBezTo>
                  <a:cubicBezTo>
                    <a:pt x="453" y="1224"/>
                    <a:pt x="465" y="1140"/>
                    <a:pt x="465" y="1081"/>
                  </a:cubicBezTo>
                  <a:cubicBezTo>
                    <a:pt x="453" y="1021"/>
                    <a:pt x="417" y="962"/>
                    <a:pt x="381" y="926"/>
                  </a:cubicBezTo>
                  <a:cubicBezTo>
                    <a:pt x="357" y="640"/>
                    <a:pt x="357" y="355"/>
                    <a:pt x="357" y="69"/>
                  </a:cubicBezTo>
                  <a:cubicBezTo>
                    <a:pt x="317" y="21"/>
                    <a:pt x="264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2"/>
            <p:cNvSpPr/>
            <p:nvPr/>
          </p:nvSpPr>
          <p:spPr>
            <a:xfrm>
              <a:off x="5425075" y="2823475"/>
              <a:ext cx="17875" cy="22275"/>
            </a:xfrm>
            <a:custGeom>
              <a:avLst/>
              <a:gdLst/>
              <a:ahLst/>
              <a:cxnLst/>
              <a:rect l="l" t="t" r="r" b="b"/>
              <a:pathLst>
                <a:path w="715" h="891" extrusionOk="0">
                  <a:moveTo>
                    <a:pt x="337" y="0"/>
                  </a:moveTo>
                  <a:cubicBezTo>
                    <a:pt x="282" y="0"/>
                    <a:pt x="216" y="38"/>
                    <a:pt x="155" y="45"/>
                  </a:cubicBezTo>
                  <a:cubicBezTo>
                    <a:pt x="155" y="92"/>
                    <a:pt x="167" y="140"/>
                    <a:pt x="167" y="176"/>
                  </a:cubicBezTo>
                  <a:cubicBezTo>
                    <a:pt x="227" y="283"/>
                    <a:pt x="238" y="390"/>
                    <a:pt x="119" y="450"/>
                  </a:cubicBezTo>
                  <a:cubicBezTo>
                    <a:pt x="84" y="533"/>
                    <a:pt x="48" y="640"/>
                    <a:pt x="0" y="747"/>
                  </a:cubicBezTo>
                  <a:cubicBezTo>
                    <a:pt x="60" y="807"/>
                    <a:pt x="143" y="819"/>
                    <a:pt x="215" y="854"/>
                  </a:cubicBezTo>
                  <a:cubicBezTo>
                    <a:pt x="262" y="878"/>
                    <a:pt x="322" y="890"/>
                    <a:pt x="358" y="890"/>
                  </a:cubicBezTo>
                  <a:lnTo>
                    <a:pt x="441" y="890"/>
                  </a:lnTo>
                  <a:cubicBezTo>
                    <a:pt x="596" y="890"/>
                    <a:pt x="715" y="831"/>
                    <a:pt x="703" y="640"/>
                  </a:cubicBezTo>
                  <a:cubicBezTo>
                    <a:pt x="560" y="497"/>
                    <a:pt x="500" y="295"/>
                    <a:pt x="441" y="92"/>
                  </a:cubicBezTo>
                  <a:cubicBezTo>
                    <a:pt x="415" y="21"/>
                    <a:pt x="379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2"/>
            <p:cNvSpPr/>
            <p:nvPr/>
          </p:nvSpPr>
          <p:spPr>
            <a:xfrm>
              <a:off x="5433100" y="2796800"/>
              <a:ext cx="12825" cy="9650"/>
            </a:xfrm>
            <a:custGeom>
              <a:avLst/>
              <a:gdLst/>
              <a:ahLst/>
              <a:cxnLst/>
              <a:rect l="l" t="t" r="r" b="b"/>
              <a:pathLst>
                <a:path w="513" h="386" extrusionOk="0">
                  <a:moveTo>
                    <a:pt x="247" y="1"/>
                  </a:moveTo>
                  <a:cubicBezTo>
                    <a:pt x="170" y="1"/>
                    <a:pt x="108" y="42"/>
                    <a:pt x="72" y="136"/>
                  </a:cubicBezTo>
                  <a:cubicBezTo>
                    <a:pt x="1" y="314"/>
                    <a:pt x="156" y="350"/>
                    <a:pt x="298" y="386"/>
                  </a:cubicBezTo>
                  <a:cubicBezTo>
                    <a:pt x="370" y="386"/>
                    <a:pt x="429" y="374"/>
                    <a:pt x="501" y="374"/>
                  </a:cubicBezTo>
                  <a:cubicBezTo>
                    <a:pt x="501" y="278"/>
                    <a:pt x="513" y="207"/>
                    <a:pt x="513" y="112"/>
                  </a:cubicBezTo>
                  <a:cubicBezTo>
                    <a:pt x="477" y="88"/>
                    <a:pt x="429" y="76"/>
                    <a:pt x="418" y="52"/>
                  </a:cubicBezTo>
                  <a:cubicBezTo>
                    <a:pt x="356" y="19"/>
                    <a:pt x="29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2"/>
            <p:cNvSpPr/>
            <p:nvPr/>
          </p:nvSpPr>
          <p:spPr>
            <a:xfrm>
              <a:off x="5446800" y="2788275"/>
              <a:ext cx="28600" cy="3975"/>
            </a:xfrm>
            <a:custGeom>
              <a:avLst/>
              <a:gdLst/>
              <a:ahLst/>
              <a:cxnLst/>
              <a:rect l="l" t="t" r="r" b="b"/>
              <a:pathLst>
                <a:path w="1144" h="159" extrusionOk="0">
                  <a:moveTo>
                    <a:pt x="435" y="1"/>
                  </a:moveTo>
                  <a:cubicBezTo>
                    <a:pt x="293" y="1"/>
                    <a:pt x="151" y="9"/>
                    <a:pt x="12" y="36"/>
                  </a:cubicBezTo>
                  <a:cubicBezTo>
                    <a:pt x="0" y="84"/>
                    <a:pt x="12" y="131"/>
                    <a:pt x="24" y="155"/>
                  </a:cubicBezTo>
                  <a:cubicBezTo>
                    <a:pt x="88" y="142"/>
                    <a:pt x="155" y="138"/>
                    <a:pt x="222" y="138"/>
                  </a:cubicBezTo>
                  <a:cubicBezTo>
                    <a:pt x="366" y="138"/>
                    <a:pt x="517" y="158"/>
                    <a:pt x="664" y="158"/>
                  </a:cubicBezTo>
                  <a:cubicBezTo>
                    <a:pt x="830" y="158"/>
                    <a:pt x="994" y="133"/>
                    <a:pt x="1143" y="24"/>
                  </a:cubicBezTo>
                  <a:cubicBezTo>
                    <a:pt x="913" y="24"/>
                    <a:pt x="673" y="1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2"/>
            <p:cNvSpPr/>
            <p:nvPr/>
          </p:nvSpPr>
          <p:spPr>
            <a:xfrm>
              <a:off x="5446800" y="2795425"/>
              <a:ext cx="22050" cy="3875"/>
            </a:xfrm>
            <a:custGeom>
              <a:avLst/>
              <a:gdLst/>
              <a:ahLst/>
              <a:cxnLst/>
              <a:rect l="l" t="t" r="r" b="b"/>
              <a:pathLst>
                <a:path w="882" h="155" extrusionOk="0">
                  <a:moveTo>
                    <a:pt x="12" y="0"/>
                  </a:moveTo>
                  <a:cubicBezTo>
                    <a:pt x="0" y="48"/>
                    <a:pt x="0" y="95"/>
                    <a:pt x="12" y="143"/>
                  </a:cubicBezTo>
                  <a:cubicBezTo>
                    <a:pt x="298" y="143"/>
                    <a:pt x="560" y="155"/>
                    <a:pt x="846" y="155"/>
                  </a:cubicBezTo>
                  <a:cubicBezTo>
                    <a:pt x="858" y="131"/>
                    <a:pt x="882" y="83"/>
                    <a:pt x="882" y="36"/>
                  </a:cubicBezTo>
                  <a:cubicBezTo>
                    <a:pt x="596" y="36"/>
                    <a:pt x="298" y="24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2"/>
            <p:cNvSpPr/>
            <p:nvPr/>
          </p:nvSpPr>
          <p:spPr>
            <a:xfrm>
              <a:off x="5439650" y="2781425"/>
              <a:ext cx="9850" cy="6875"/>
            </a:xfrm>
            <a:custGeom>
              <a:avLst/>
              <a:gdLst/>
              <a:ahLst/>
              <a:cxnLst/>
              <a:rect l="l" t="t" r="r" b="b"/>
              <a:pathLst>
                <a:path w="394" h="275" extrusionOk="0">
                  <a:moveTo>
                    <a:pt x="1" y="0"/>
                  </a:moveTo>
                  <a:cubicBezTo>
                    <a:pt x="1" y="96"/>
                    <a:pt x="1" y="179"/>
                    <a:pt x="13" y="274"/>
                  </a:cubicBezTo>
                  <a:cubicBezTo>
                    <a:pt x="108" y="274"/>
                    <a:pt x="191" y="250"/>
                    <a:pt x="286" y="250"/>
                  </a:cubicBezTo>
                  <a:cubicBezTo>
                    <a:pt x="310" y="179"/>
                    <a:pt x="358" y="108"/>
                    <a:pt x="394" y="36"/>
                  </a:cubicBezTo>
                  <a:cubicBezTo>
                    <a:pt x="251" y="12"/>
                    <a:pt x="132" y="1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2"/>
            <p:cNvSpPr/>
            <p:nvPr/>
          </p:nvSpPr>
          <p:spPr>
            <a:xfrm>
              <a:off x="5420000" y="2788575"/>
              <a:ext cx="8975" cy="14900"/>
            </a:xfrm>
            <a:custGeom>
              <a:avLst/>
              <a:gdLst/>
              <a:ahLst/>
              <a:cxnLst/>
              <a:rect l="l" t="t" r="r" b="b"/>
              <a:pathLst>
                <a:path w="359" h="596" extrusionOk="0">
                  <a:moveTo>
                    <a:pt x="358" y="0"/>
                  </a:moveTo>
                  <a:lnTo>
                    <a:pt x="358" y="0"/>
                  </a:lnTo>
                  <a:cubicBezTo>
                    <a:pt x="299" y="36"/>
                    <a:pt x="251" y="107"/>
                    <a:pt x="191" y="143"/>
                  </a:cubicBezTo>
                  <a:cubicBezTo>
                    <a:pt x="144" y="191"/>
                    <a:pt x="120" y="226"/>
                    <a:pt x="84" y="262"/>
                  </a:cubicBezTo>
                  <a:cubicBezTo>
                    <a:pt x="49" y="334"/>
                    <a:pt x="13" y="417"/>
                    <a:pt x="1" y="488"/>
                  </a:cubicBezTo>
                  <a:cubicBezTo>
                    <a:pt x="1" y="548"/>
                    <a:pt x="25" y="572"/>
                    <a:pt x="84" y="596"/>
                  </a:cubicBezTo>
                  <a:cubicBezTo>
                    <a:pt x="180" y="596"/>
                    <a:pt x="251" y="572"/>
                    <a:pt x="346" y="572"/>
                  </a:cubicBezTo>
                  <a:cubicBezTo>
                    <a:pt x="346" y="381"/>
                    <a:pt x="346" y="191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2"/>
            <p:cNvSpPr/>
            <p:nvPr/>
          </p:nvSpPr>
          <p:spPr>
            <a:xfrm>
              <a:off x="5493225" y="2903175"/>
              <a:ext cx="12825" cy="3775"/>
            </a:xfrm>
            <a:custGeom>
              <a:avLst/>
              <a:gdLst/>
              <a:ahLst/>
              <a:cxnLst/>
              <a:rect l="l" t="t" r="r" b="b"/>
              <a:pathLst>
                <a:path w="513" h="151" extrusionOk="0">
                  <a:moveTo>
                    <a:pt x="132" y="0"/>
                  </a:moveTo>
                  <a:cubicBezTo>
                    <a:pt x="96" y="48"/>
                    <a:pt x="48" y="107"/>
                    <a:pt x="1" y="143"/>
                  </a:cubicBezTo>
                  <a:cubicBezTo>
                    <a:pt x="63" y="143"/>
                    <a:pt x="125" y="151"/>
                    <a:pt x="190" y="151"/>
                  </a:cubicBezTo>
                  <a:cubicBezTo>
                    <a:pt x="287" y="151"/>
                    <a:pt x="391" y="133"/>
                    <a:pt x="513" y="48"/>
                  </a:cubicBezTo>
                  <a:cubicBezTo>
                    <a:pt x="346" y="24"/>
                    <a:pt x="239" y="12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2"/>
            <p:cNvSpPr/>
            <p:nvPr/>
          </p:nvSpPr>
          <p:spPr>
            <a:xfrm>
              <a:off x="5524200" y="2903175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72" y="0"/>
                  </a:moveTo>
                  <a:cubicBezTo>
                    <a:pt x="48" y="12"/>
                    <a:pt x="12" y="48"/>
                    <a:pt x="0" y="72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2"/>
            <p:cNvSpPr/>
            <p:nvPr/>
          </p:nvSpPr>
          <p:spPr>
            <a:xfrm>
              <a:off x="5428650" y="284422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131" y="1"/>
                  </a:moveTo>
                  <a:cubicBezTo>
                    <a:pt x="72" y="1"/>
                    <a:pt x="24" y="36"/>
                    <a:pt x="0" y="84"/>
                  </a:cubicBezTo>
                  <a:cubicBezTo>
                    <a:pt x="12" y="191"/>
                    <a:pt x="24" y="298"/>
                    <a:pt x="143" y="358"/>
                  </a:cubicBezTo>
                  <a:cubicBezTo>
                    <a:pt x="191" y="263"/>
                    <a:pt x="250" y="167"/>
                    <a:pt x="274" y="60"/>
                  </a:cubicBezTo>
                  <a:cubicBezTo>
                    <a:pt x="238" y="36"/>
                    <a:pt x="191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2"/>
            <p:cNvSpPr/>
            <p:nvPr/>
          </p:nvSpPr>
          <p:spPr>
            <a:xfrm>
              <a:off x="5486100" y="2796300"/>
              <a:ext cx="11025" cy="2925"/>
            </a:xfrm>
            <a:custGeom>
              <a:avLst/>
              <a:gdLst/>
              <a:ahLst/>
              <a:cxnLst/>
              <a:rect l="l" t="t" r="r" b="b"/>
              <a:pathLst>
                <a:path w="441" h="117" extrusionOk="0">
                  <a:moveTo>
                    <a:pt x="0" y="1"/>
                  </a:moveTo>
                  <a:cubicBezTo>
                    <a:pt x="72" y="78"/>
                    <a:pt x="143" y="117"/>
                    <a:pt x="216" y="117"/>
                  </a:cubicBezTo>
                  <a:cubicBezTo>
                    <a:pt x="289" y="117"/>
                    <a:pt x="363" y="78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2"/>
            <p:cNvSpPr/>
            <p:nvPr/>
          </p:nvSpPr>
          <p:spPr>
            <a:xfrm>
              <a:off x="5475075" y="2785525"/>
              <a:ext cx="7475" cy="2475"/>
            </a:xfrm>
            <a:custGeom>
              <a:avLst/>
              <a:gdLst/>
              <a:ahLst/>
              <a:cxnLst/>
              <a:rect l="l" t="t" r="r" b="b"/>
              <a:pathLst>
                <a:path w="299" h="99" extrusionOk="0">
                  <a:moveTo>
                    <a:pt x="149" y="0"/>
                  </a:moveTo>
                  <a:cubicBezTo>
                    <a:pt x="102" y="0"/>
                    <a:pt x="54" y="33"/>
                    <a:pt x="1" y="98"/>
                  </a:cubicBezTo>
                  <a:lnTo>
                    <a:pt x="298" y="98"/>
                  </a:lnTo>
                  <a:cubicBezTo>
                    <a:pt x="245" y="33"/>
                    <a:pt x="197" y="0"/>
                    <a:pt x="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2"/>
            <p:cNvSpPr/>
            <p:nvPr/>
          </p:nvSpPr>
          <p:spPr>
            <a:xfrm>
              <a:off x="5611700" y="2953775"/>
              <a:ext cx="21450" cy="8575"/>
            </a:xfrm>
            <a:custGeom>
              <a:avLst/>
              <a:gdLst/>
              <a:ahLst/>
              <a:cxnLst/>
              <a:rect l="l" t="t" r="r" b="b"/>
              <a:pathLst>
                <a:path w="858" h="343" extrusionOk="0">
                  <a:moveTo>
                    <a:pt x="1" y="0"/>
                  </a:moveTo>
                  <a:lnTo>
                    <a:pt x="1" y="131"/>
                  </a:lnTo>
                  <a:cubicBezTo>
                    <a:pt x="96" y="262"/>
                    <a:pt x="298" y="143"/>
                    <a:pt x="417" y="262"/>
                  </a:cubicBezTo>
                  <a:cubicBezTo>
                    <a:pt x="487" y="290"/>
                    <a:pt x="570" y="343"/>
                    <a:pt x="642" y="343"/>
                  </a:cubicBezTo>
                  <a:cubicBezTo>
                    <a:pt x="694" y="343"/>
                    <a:pt x="740" y="317"/>
                    <a:pt x="774" y="238"/>
                  </a:cubicBezTo>
                  <a:cubicBezTo>
                    <a:pt x="858" y="36"/>
                    <a:pt x="691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2"/>
            <p:cNvSpPr/>
            <p:nvPr/>
          </p:nvSpPr>
          <p:spPr>
            <a:xfrm>
              <a:off x="5611700" y="2957000"/>
              <a:ext cx="10450" cy="3925"/>
            </a:xfrm>
            <a:custGeom>
              <a:avLst/>
              <a:gdLst/>
              <a:ahLst/>
              <a:cxnLst/>
              <a:rect l="l" t="t" r="r" b="b"/>
              <a:pathLst>
                <a:path w="418" h="157" extrusionOk="0">
                  <a:moveTo>
                    <a:pt x="104" y="1"/>
                  </a:moveTo>
                  <a:cubicBezTo>
                    <a:pt x="69" y="1"/>
                    <a:pt x="34" y="2"/>
                    <a:pt x="1" y="2"/>
                  </a:cubicBezTo>
                  <a:lnTo>
                    <a:pt x="1" y="157"/>
                  </a:lnTo>
                  <a:cubicBezTo>
                    <a:pt x="132" y="133"/>
                    <a:pt x="274" y="133"/>
                    <a:pt x="417" y="133"/>
                  </a:cubicBezTo>
                  <a:cubicBezTo>
                    <a:pt x="335" y="15"/>
                    <a:pt x="219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2"/>
            <p:cNvSpPr/>
            <p:nvPr/>
          </p:nvSpPr>
          <p:spPr>
            <a:xfrm>
              <a:off x="5417325" y="2789175"/>
              <a:ext cx="7475" cy="22150"/>
            </a:xfrm>
            <a:custGeom>
              <a:avLst/>
              <a:gdLst/>
              <a:ahLst/>
              <a:cxnLst/>
              <a:rect l="l" t="t" r="r" b="b"/>
              <a:pathLst>
                <a:path w="299" h="886" extrusionOk="0">
                  <a:moveTo>
                    <a:pt x="48" y="0"/>
                  </a:moveTo>
                  <a:cubicBezTo>
                    <a:pt x="36" y="143"/>
                    <a:pt x="13" y="262"/>
                    <a:pt x="1" y="393"/>
                  </a:cubicBezTo>
                  <a:cubicBezTo>
                    <a:pt x="1" y="536"/>
                    <a:pt x="13" y="691"/>
                    <a:pt x="13" y="833"/>
                  </a:cubicBezTo>
                  <a:cubicBezTo>
                    <a:pt x="13" y="845"/>
                    <a:pt x="25" y="869"/>
                    <a:pt x="60" y="881"/>
                  </a:cubicBezTo>
                  <a:cubicBezTo>
                    <a:pt x="68" y="884"/>
                    <a:pt x="76" y="885"/>
                    <a:pt x="83" y="885"/>
                  </a:cubicBezTo>
                  <a:cubicBezTo>
                    <a:pt x="106" y="885"/>
                    <a:pt x="122" y="868"/>
                    <a:pt x="132" y="822"/>
                  </a:cubicBezTo>
                  <a:cubicBezTo>
                    <a:pt x="167" y="738"/>
                    <a:pt x="179" y="655"/>
                    <a:pt x="191" y="572"/>
                  </a:cubicBezTo>
                  <a:cubicBezTo>
                    <a:pt x="191" y="524"/>
                    <a:pt x="179" y="464"/>
                    <a:pt x="179" y="405"/>
                  </a:cubicBezTo>
                  <a:cubicBezTo>
                    <a:pt x="227" y="357"/>
                    <a:pt x="251" y="298"/>
                    <a:pt x="298" y="238"/>
                  </a:cubicBezTo>
                  <a:lnTo>
                    <a:pt x="298" y="119"/>
                  </a:lnTo>
                  <a:cubicBezTo>
                    <a:pt x="215" y="95"/>
                    <a:pt x="132" y="48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2"/>
            <p:cNvSpPr/>
            <p:nvPr/>
          </p:nvSpPr>
          <p:spPr>
            <a:xfrm>
              <a:off x="5417025" y="2821000"/>
              <a:ext cx="4200" cy="10750"/>
            </a:xfrm>
            <a:custGeom>
              <a:avLst/>
              <a:gdLst/>
              <a:ahLst/>
              <a:cxnLst/>
              <a:rect l="l" t="t" r="r" b="b"/>
              <a:pathLst>
                <a:path w="168" h="430" extrusionOk="0">
                  <a:moveTo>
                    <a:pt x="144" y="1"/>
                  </a:moveTo>
                  <a:lnTo>
                    <a:pt x="144" y="1"/>
                  </a:lnTo>
                  <a:cubicBezTo>
                    <a:pt x="1" y="144"/>
                    <a:pt x="1" y="299"/>
                    <a:pt x="168" y="430"/>
                  </a:cubicBezTo>
                  <a:cubicBezTo>
                    <a:pt x="168" y="275"/>
                    <a:pt x="144" y="144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2"/>
            <p:cNvSpPr/>
            <p:nvPr/>
          </p:nvSpPr>
          <p:spPr>
            <a:xfrm>
              <a:off x="5417625" y="2809700"/>
              <a:ext cx="3000" cy="7475"/>
            </a:xfrm>
            <a:custGeom>
              <a:avLst/>
              <a:gdLst/>
              <a:ahLst/>
              <a:cxnLst/>
              <a:rect l="l" t="t" r="r" b="b"/>
              <a:pathLst>
                <a:path w="120" h="299" extrusionOk="0">
                  <a:moveTo>
                    <a:pt x="120" y="1"/>
                  </a:moveTo>
                  <a:cubicBezTo>
                    <a:pt x="84" y="12"/>
                    <a:pt x="48" y="12"/>
                    <a:pt x="1" y="12"/>
                  </a:cubicBezTo>
                  <a:cubicBezTo>
                    <a:pt x="24" y="132"/>
                    <a:pt x="36" y="239"/>
                    <a:pt x="120" y="298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2"/>
            <p:cNvSpPr/>
            <p:nvPr/>
          </p:nvSpPr>
          <p:spPr>
            <a:xfrm>
              <a:off x="5443525" y="2705400"/>
              <a:ext cx="10450" cy="7600"/>
            </a:xfrm>
            <a:custGeom>
              <a:avLst/>
              <a:gdLst/>
              <a:ahLst/>
              <a:cxnLst/>
              <a:rect l="l" t="t" r="r" b="b"/>
              <a:pathLst>
                <a:path w="418" h="304" extrusionOk="0">
                  <a:moveTo>
                    <a:pt x="338" y="1"/>
                  </a:moveTo>
                  <a:cubicBezTo>
                    <a:pt x="309" y="1"/>
                    <a:pt x="289" y="14"/>
                    <a:pt x="262" y="41"/>
                  </a:cubicBezTo>
                  <a:cubicBezTo>
                    <a:pt x="179" y="101"/>
                    <a:pt x="84" y="136"/>
                    <a:pt x="1" y="196"/>
                  </a:cubicBezTo>
                  <a:cubicBezTo>
                    <a:pt x="1" y="232"/>
                    <a:pt x="1" y="279"/>
                    <a:pt x="12" y="303"/>
                  </a:cubicBezTo>
                  <a:lnTo>
                    <a:pt x="262" y="303"/>
                  </a:lnTo>
                  <a:cubicBezTo>
                    <a:pt x="310" y="220"/>
                    <a:pt x="358" y="124"/>
                    <a:pt x="417" y="41"/>
                  </a:cubicBezTo>
                  <a:cubicBezTo>
                    <a:pt x="417" y="17"/>
                    <a:pt x="393" y="17"/>
                    <a:pt x="370" y="5"/>
                  </a:cubicBezTo>
                  <a:cubicBezTo>
                    <a:pt x="358" y="2"/>
                    <a:pt x="347" y="1"/>
                    <a:pt x="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2"/>
            <p:cNvSpPr/>
            <p:nvPr/>
          </p:nvSpPr>
          <p:spPr>
            <a:xfrm>
              <a:off x="5425075" y="2842450"/>
              <a:ext cx="8350" cy="3900"/>
            </a:xfrm>
            <a:custGeom>
              <a:avLst/>
              <a:gdLst/>
              <a:ahLst/>
              <a:cxnLst/>
              <a:rect l="l" t="t" r="r" b="b"/>
              <a:pathLst>
                <a:path w="334" h="156" extrusionOk="0">
                  <a:moveTo>
                    <a:pt x="0" y="0"/>
                  </a:moveTo>
                  <a:cubicBezTo>
                    <a:pt x="48" y="48"/>
                    <a:pt x="96" y="107"/>
                    <a:pt x="143" y="155"/>
                  </a:cubicBezTo>
                  <a:cubicBezTo>
                    <a:pt x="179" y="131"/>
                    <a:pt x="238" y="131"/>
                    <a:pt x="286" y="131"/>
                  </a:cubicBezTo>
                  <a:cubicBezTo>
                    <a:pt x="334" y="95"/>
                    <a:pt x="334" y="48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2"/>
            <p:cNvSpPr/>
            <p:nvPr/>
          </p:nvSpPr>
          <p:spPr>
            <a:xfrm>
              <a:off x="5457525" y="2704425"/>
              <a:ext cx="10725" cy="9000"/>
            </a:xfrm>
            <a:custGeom>
              <a:avLst/>
              <a:gdLst/>
              <a:ahLst/>
              <a:cxnLst/>
              <a:rect l="l" t="t" r="r" b="b"/>
              <a:pathLst>
                <a:path w="429" h="360" extrusionOk="0">
                  <a:moveTo>
                    <a:pt x="263" y="1"/>
                  </a:moveTo>
                  <a:cubicBezTo>
                    <a:pt x="216" y="1"/>
                    <a:pt x="167" y="19"/>
                    <a:pt x="119" y="56"/>
                  </a:cubicBezTo>
                  <a:cubicBezTo>
                    <a:pt x="95" y="80"/>
                    <a:pt x="48" y="92"/>
                    <a:pt x="12" y="104"/>
                  </a:cubicBezTo>
                  <a:cubicBezTo>
                    <a:pt x="12" y="211"/>
                    <a:pt x="0" y="330"/>
                    <a:pt x="155" y="354"/>
                  </a:cubicBezTo>
                  <a:cubicBezTo>
                    <a:pt x="177" y="358"/>
                    <a:pt x="198" y="360"/>
                    <a:pt x="217" y="360"/>
                  </a:cubicBezTo>
                  <a:cubicBezTo>
                    <a:pt x="370" y="360"/>
                    <a:pt x="418" y="239"/>
                    <a:pt x="429" y="80"/>
                  </a:cubicBezTo>
                  <a:cubicBezTo>
                    <a:pt x="376" y="28"/>
                    <a:pt x="320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2"/>
            <p:cNvSpPr/>
            <p:nvPr/>
          </p:nvSpPr>
          <p:spPr>
            <a:xfrm>
              <a:off x="5460500" y="2698000"/>
              <a:ext cx="8350" cy="7850"/>
            </a:xfrm>
            <a:custGeom>
              <a:avLst/>
              <a:gdLst/>
              <a:ahLst/>
              <a:cxnLst/>
              <a:rect l="l" t="t" r="r" b="b"/>
              <a:pathLst>
                <a:path w="334" h="314" extrusionOk="0">
                  <a:moveTo>
                    <a:pt x="221" y="0"/>
                  </a:moveTo>
                  <a:cubicBezTo>
                    <a:pt x="151" y="0"/>
                    <a:pt x="105" y="70"/>
                    <a:pt x="48" y="111"/>
                  </a:cubicBezTo>
                  <a:cubicBezTo>
                    <a:pt x="36" y="135"/>
                    <a:pt x="12" y="159"/>
                    <a:pt x="0" y="182"/>
                  </a:cubicBezTo>
                  <a:lnTo>
                    <a:pt x="0" y="289"/>
                  </a:lnTo>
                  <a:cubicBezTo>
                    <a:pt x="107" y="301"/>
                    <a:pt x="191" y="301"/>
                    <a:pt x="298" y="313"/>
                  </a:cubicBezTo>
                  <a:cubicBezTo>
                    <a:pt x="310" y="230"/>
                    <a:pt x="310" y="135"/>
                    <a:pt x="334" y="51"/>
                  </a:cubicBezTo>
                  <a:cubicBezTo>
                    <a:pt x="289" y="14"/>
                    <a:pt x="253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32"/>
            <p:cNvSpPr/>
            <p:nvPr/>
          </p:nvSpPr>
          <p:spPr>
            <a:xfrm>
              <a:off x="5450075" y="2704400"/>
              <a:ext cx="3900" cy="2050"/>
            </a:xfrm>
            <a:custGeom>
              <a:avLst/>
              <a:gdLst/>
              <a:ahLst/>
              <a:cxnLst/>
              <a:rect l="l" t="t" r="r" b="b"/>
              <a:pathLst>
                <a:path w="156" h="82" extrusionOk="0">
                  <a:moveTo>
                    <a:pt x="78" y="1"/>
                  </a:moveTo>
                  <a:cubicBezTo>
                    <a:pt x="51" y="1"/>
                    <a:pt x="24" y="28"/>
                    <a:pt x="0" y="81"/>
                  </a:cubicBezTo>
                  <a:lnTo>
                    <a:pt x="155" y="81"/>
                  </a:lnTo>
                  <a:cubicBezTo>
                    <a:pt x="131" y="28"/>
                    <a:pt x="105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32"/>
            <p:cNvSpPr/>
            <p:nvPr/>
          </p:nvSpPr>
          <p:spPr>
            <a:xfrm>
              <a:off x="5457225" y="2698375"/>
              <a:ext cx="5075" cy="4200"/>
            </a:xfrm>
            <a:custGeom>
              <a:avLst/>
              <a:gdLst/>
              <a:ahLst/>
              <a:cxnLst/>
              <a:rect l="l" t="t" r="r" b="b"/>
              <a:pathLst>
                <a:path w="203" h="168" extrusionOk="0">
                  <a:moveTo>
                    <a:pt x="143" y="1"/>
                  </a:moveTo>
                  <a:cubicBezTo>
                    <a:pt x="84" y="13"/>
                    <a:pt x="48" y="13"/>
                    <a:pt x="0" y="36"/>
                  </a:cubicBezTo>
                  <a:cubicBezTo>
                    <a:pt x="48" y="84"/>
                    <a:pt x="84" y="144"/>
                    <a:pt x="131" y="167"/>
                  </a:cubicBezTo>
                  <a:lnTo>
                    <a:pt x="143" y="155"/>
                  </a:lnTo>
                  <a:cubicBezTo>
                    <a:pt x="203" y="108"/>
                    <a:pt x="203" y="48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2"/>
            <p:cNvSpPr/>
            <p:nvPr/>
          </p:nvSpPr>
          <p:spPr>
            <a:xfrm>
              <a:off x="5460800" y="2693050"/>
              <a:ext cx="22050" cy="9525"/>
            </a:xfrm>
            <a:custGeom>
              <a:avLst/>
              <a:gdLst/>
              <a:ahLst/>
              <a:cxnLst/>
              <a:rect l="l" t="t" r="r" b="b"/>
              <a:pathLst>
                <a:path w="882" h="381" extrusionOk="0">
                  <a:moveTo>
                    <a:pt x="585" y="0"/>
                  </a:moveTo>
                  <a:cubicBezTo>
                    <a:pt x="446" y="0"/>
                    <a:pt x="293" y="75"/>
                    <a:pt x="155" y="95"/>
                  </a:cubicBezTo>
                  <a:cubicBezTo>
                    <a:pt x="107" y="142"/>
                    <a:pt x="48" y="190"/>
                    <a:pt x="0" y="237"/>
                  </a:cubicBezTo>
                  <a:lnTo>
                    <a:pt x="0" y="380"/>
                  </a:lnTo>
                  <a:lnTo>
                    <a:pt x="322" y="249"/>
                  </a:lnTo>
                  <a:cubicBezTo>
                    <a:pt x="512" y="237"/>
                    <a:pt x="691" y="237"/>
                    <a:pt x="881" y="214"/>
                  </a:cubicBezTo>
                  <a:cubicBezTo>
                    <a:pt x="801" y="49"/>
                    <a:pt x="698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2"/>
            <p:cNvSpPr/>
            <p:nvPr/>
          </p:nvSpPr>
          <p:spPr>
            <a:xfrm>
              <a:off x="5956375" y="2811350"/>
              <a:ext cx="17000" cy="5975"/>
            </a:xfrm>
            <a:custGeom>
              <a:avLst/>
              <a:gdLst/>
              <a:ahLst/>
              <a:cxnLst/>
              <a:rect l="l" t="t" r="r" b="b"/>
              <a:pathLst>
                <a:path w="680" h="239" extrusionOk="0">
                  <a:moveTo>
                    <a:pt x="187" y="1"/>
                  </a:moveTo>
                  <a:cubicBezTo>
                    <a:pt x="160" y="1"/>
                    <a:pt x="134" y="2"/>
                    <a:pt x="108" y="6"/>
                  </a:cubicBezTo>
                  <a:cubicBezTo>
                    <a:pt x="1" y="30"/>
                    <a:pt x="108" y="161"/>
                    <a:pt x="120" y="232"/>
                  </a:cubicBezTo>
                  <a:cubicBezTo>
                    <a:pt x="132" y="231"/>
                    <a:pt x="145" y="231"/>
                    <a:pt x="157" y="231"/>
                  </a:cubicBezTo>
                  <a:cubicBezTo>
                    <a:pt x="214" y="231"/>
                    <a:pt x="272" y="239"/>
                    <a:pt x="333" y="239"/>
                  </a:cubicBezTo>
                  <a:cubicBezTo>
                    <a:pt x="440" y="239"/>
                    <a:pt x="553" y="216"/>
                    <a:pt x="680" y="89"/>
                  </a:cubicBezTo>
                  <a:cubicBezTo>
                    <a:pt x="479" y="49"/>
                    <a:pt x="329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2"/>
            <p:cNvSpPr/>
            <p:nvPr/>
          </p:nvSpPr>
          <p:spPr>
            <a:xfrm>
              <a:off x="5812325" y="3617350"/>
              <a:ext cx="11025" cy="7650"/>
            </a:xfrm>
            <a:custGeom>
              <a:avLst/>
              <a:gdLst/>
              <a:ahLst/>
              <a:cxnLst/>
              <a:rect l="l" t="t" r="r" b="b"/>
              <a:pathLst>
                <a:path w="441" h="306" extrusionOk="0">
                  <a:moveTo>
                    <a:pt x="282" y="0"/>
                  </a:moveTo>
                  <a:cubicBezTo>
                    <a:pt x="135" y="0"/>
                    <a:pt x="18" y="39"/>
                    <a:pt x="0" y="270"/>
                  </a:cubicBezTo>
                  <a:cubicBezTo>
                    <a:pt x="78" y="294"/>
                    <a:pt x="149" y="306"/>
                    <a:pt x="221" y="306"/>
                  </a:cubicBezTo>
                  <a:cubicBezTo>
                    <a:pt x="292" y="306"/>
                    <a:pt x="363" y="294"/>
                    <a:pt x="441" y="270"/>
                  </a:cubicBezTo>
                  <a:lnTo>
                    <a:pt x="441" y="8"/>
                  </a:lnTo>
                  <a:cubicBezTo>
                    <a:pt x="386" y="5"/>
                    <a:pt x="332" y="0"/>
                    <a:pt x="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2"/>
            <p:cNvSpPr/>
            <p:nvPr/>
          </p:nvSpPr>
          <p:spPr>
            <a:xfrm>
              <a:off x="5774825" y="3617300"/>
              <a:ext cx="12525" cy="3250"/>
            </a:xfrm>
            <a:custGeom>
              <a:avLst/>
              <a:gdLst/>
              <a:ahLst/>
              <a:cxnLst/>
              <a:rect l="l" t="t" r="r" b="b"/>
              <a:pathLst>
                <a:path w="501" h="130" extrusionOk="0">
                  <a:moveTo>
                    <a:pt x="212" y="1"/>
                  </a:moveTo>
                  <a:cubicBezTo>
                    <a:pt x="143" y="1"/>
                    <a:pt x="72" y="10"/>
                    <a:pt x="0" y="10"/>
                  </a:cubicBezTo>
                  <a:cubicBezTo>
                    <a:pt x="155" y="117"/>
                    <a:pt x="322" y="129"/>
                    <a:pt x="500" y="129"/>
                  </a:cubicBezTo>
                  <a:cubicBezTo>
                    <a:pt x="415" y="22"/>
                    <a:pt x="316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2"/>
            <p:cNvSpPr/>
            <p:nvPr/>
          </p:nvSpPr>
          <p:spPr>
            <a:xfrm>
              <a:off x="6142425" y="3647000"/>
              <a:ext cx="3900" cy="2425"/>
            </a:xfrm>
            <a:custGeom>
              <a:avLst/>
              <a:gdLst/>
              <a:ahLst/>
              <a:cxnLst/>
              <a:rect l="l" t="t" r="r" b="b"/>
              <a:pathLst>
                <a:path w="156" h="97" extrusionOk="0">
                  <a:moveTo>
                    <a:pt x="77" y="1"/>
                  </a:moveTo>
                  <a:cubicBezTo>
                    <a:pt x="50" y="1"/>
                    <a:pt x="25" y="34"/>
                    <a:pt x="0" y="96"/>
                  </a:cubicBezTo>
                  <a:cubicBezTo>
                    <a:pt x="48" y="96"/>
                    <a:pt x="96" y="96"/>
                    <a:pt x="155" y="84"/>
                  </a:cubicBezTo>
                  <a:cubicBezTo>
                    <a:pt x="127" y="28"/>
                    <a:pt x="101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2"/>
            <p:cNvSpPr/>
            <p:nvPr/>
          </p:nvSpPr>
          <p:spPr>
            <a:xfrm>
              <a:off x="5767975" y="3617550"/>
              <a:ext cx="6875" cy="1350"/>
            </a:xfrm>
            <a:custGeom>
              <a:avLst/>
              <a:gdLst/>
              <a:ahLst/>
              <a:cxnLst/>
              <a:rect l="l" t="t" r="r" b="b"/>
              <a:pathLst>
                <a:path w="275" h="54" extrusionOk="0">
                  <a:moveTo>
                    <a:pt x="0" y="0"/>
                  </a:moveTo>
                  <a:cubicBezTo>
                    <a:pt x="42" y="36"/>
                    <a:pt x="87" y="54"/>
                    <a:pt x="133" y="54"/>
                  </a:cubicBezTo>
                  <a:cubicBezTo>
                    <a:pt x="179" y="54"/>
                    <a:pt x="227" y="36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2"/>
            <p:cNvSpPr/>
            <p:nvPr/>
          </p:nvSpPr>
          <p:spPr>
            <a:xfrm>
              <a:off x="5708725" y="3603250"/>
              <a:ext cx="10450" cy="7050"/>
            </a:xfrm>
            <a:custGeom>
              <a:avLst/>
              <a:gdLst/>
              <a:ahLst/>
              <a:cxnLst/>
              <a:rect l="l" t="t" r="r" b="b"/>
              <a:pathLst>
                <a:path w="418" h="282" extrusionOk="0">
                  <a:moveTo>
                    <a:pt x="287" y="1"/>
                  </a:moveTo>
                  <a:cubicBezTo>
                    <a:pt x="191" y="96"/>
                    <a:pt x="84" y="167"/>
                    <a:pt x="1" y="239"/>
                  </a:cubicBezTo>
                  <a:cubicBezTo>
                    <a:pt x="71" y="271"/>
                    <a:pt x="148" y="282"/>
                    <a:pt x="225" y="282"/>
                  </a:cubicBezTo>
                  <a:cubicBezTo>
                    <a:pt x="291" y="282"/>
                    <a:pt x="357" y="274"/>
                    <a:pt x="418" y="262"/>
                  </a:cubicBezTo>
                  <a:cubicBezTo>
                    <a:pt x="418" y="155"/>
                    <a:pt x="406" y="48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2"/>
            <p:cNvSpPr/>
            <p:nvPr/>
          </p:nvSpPr>
          <p:spPr>
            <a:xfrm>
              <a:off x="6096000" y="3481225"/>
              <a:ext cx="6850" cy="2250"/>
            </a:xfrm>
            <a:custGeom>
              <a:avLst/>
              <a:gdLst/>
              <a:ahLst/>
              <a:cxnLst/>
              <a:rect l="l" t="t" r="r" b="b"/>
              <a:pathLst>
                <a:path w="274" h="90" extrusionOk="0">
                  <a:moveTo>
                    <a:pt x="0" y="0"/>
                  </a:moveTo>
                  <a:cubicBezTo>
                    <a:pt x="48" y="60"/>
                    <a:pt x="92" y="89"/>
                    <a:pt x="137" y="89"/>
                  </a:cubicBezTo>
                  <a:cubicBezTo>
                    <a:pt x="182" y="89"/>
                    <a:pt x="226" y="6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2"/>
            <p:cNvSpPr/>
            <p:nvPr/>
          </p:nvSpPr>
          <p:spPr>
            <a:xfrm>
              <a:off x="5911450" y="3475600"/>
              <a:ext cx="71450" cy="13675"/>
            </a:xfrm>
            <a:custGeom>
              <a:avLst/>
              <a:gdLst/>
              <a:ahLst/>
              <a:cxnLst/>
              <a:rect l="l" t="t" r="r" b="b"/>
              <a:pathLst>
                <a:path w="2858" h="547" extrusionOk="0">
                  <a:moveTo>
                    <a:pt x="1349" y="0"/>
                  </a:moveTo>
                  <a:cubicBezTo>
                    <a:pt x="1300" y="0"/>
                    <a:pt x="1253" y="15"/>
                    <a:pt x="1203" y="46"/>
                  </a:cubicBezTo>
                  <a:lnTo>
                    <a:pt x="1060" y="46"/>
                  </a:lnTo>
                  <a:cubicBezTo>
                    <a:pt x="932" y="16"/>
                    <a:pt x="800" y="7"/>
                    <a:pt x="667" y="7"/>
                  </a:cubicBezTo>
                  <a:cubicBezTo>
                    <a:pt x="489" y="7"/>
                    <a:pt x="308" y="23"/>
                    <a:pt x="131" y="23"/>
                  </a:cubicBezTo>
                  <a:cubicBezTo>
                    <a:pt x="48" y="35"/>
                    <a:pt x="0" y="94"/>
                    <a:pt x="12" y="189"/>
                  </a:cubicBezTo>
                  <a:cubicBezTo>
                    <a:pt x="119" y="356"/>
                    <a:pt x="310" y="404"/>
                    <a:pt x="488" y="463"/>
                  </a:cubicBezTo>
                  <a:cubicBezTo>
                    <a:pt x="619" y="511"/>
                    <a:pt x="774" y="546"/>
                    <a:pt x="917" y="546"/>
                  </a:cubicBezTo>
                  <a:lnTo>
                    <a:pt x="1691" y="546"/>
                  </a:lnTo>
                  <a:cubicBezTo>
                    <a:pt x="1770" y="541"/>
                    <a:pt x="1849" y="540"/>
                    <a:pt x="1928" y="540"/>
                  </a:cubicBezTo>
                  <a:cubicBezTo>
                    <a:pt x="1980" y="540"/>
                    <a:pt x="2031" y="540"/>
                    <a:pt x="2083" y="540"/>
                  </a:cubicBezTo>
                  <a:cubicBezTo>
                    <a:pt x="2295" y="540"/>
                    <a:pt x="2503" y="532"/>
                    <a:pt x="2703" y="451"/>
                  </a:cubicBezTo>
                  <a:cubicBezTo>
                    <a:pt x="2786" y="404"/>
                    <a:pt x="2822" y="344"/>
                    <a:pt x="2846" y="273"/>
                  </a:cubicBezTo>
                  <a:cubicBezTo>
                    <a:pt x="2858" y="201"/>
                    <a:pt x="2822" y="118"/>
                    <a:pt x="2750" y="82"/>
                  </a:cubicBezTo>
                  <a:cubicBezTo>
                    <a:pt x="2735" y="82"/>
                    <a:pt x="2713" y="87"/>
                    <a:pt x="2694" y="87"/>
                  </a:cubicBezTo>
                  <a:cubicBezTo>
                    <a:pt x="2684" y="87"/>
                    <a:pt x="2675" y="86"/>
                    <a:pt x="2667" y="82"/>
                  </a:cubicBezTo>
                  <a:cubicBezTo>
                    <a:pt x="2582" y="121"/>
                    <a:pt x="2497" y="150"/>
                    <a:pt x="2412" y="150"/>
                  </a:cubicBezTo>
                  <a:cubicBezTo>
                    <a:pt x="2343" y="150"/>
                    <a:pt x="2273" y="130"/>
                    <a:pt x="2203" y="82"/>
                  </a:cubicBezTo>
                  <a:lnTo>
                    <a:pt x="1488" y="35"/>
                  </a:lnTo>
                  <a:cubicBezTo>
                    <a:pt x="1438" y="12"/>
                    <a:pt x="1393" y="0"/>
                    <a:pt x="1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2"/>
            <p:cNvSpPr/>
            <p:nvPr/>
          </p:nvSpPr>
          <p:spPr>
            <a:xfrm>
              <a:off x="5981100" y="3477350"/>
              <a:ext cx="64025" cy="12225"/>
            </a:xfrm>
            <a:custGeom>
              <a:avLst/>
              <a:gdLst/>
              <a:ahLst/>
              <a:cxnLst/>
              <a:rect l="l" t="t" r="r" b="b"/>
              <a:pathLst>
                <a:path w="2561" h="489" extrusionOk="0">
                  <a:moveTo>
                    <a:pt x="1869" y="0"/>
                  </a:moveTo>
                  <a:cubicBezTo>
                    <a:pt x="1869" y="12"/>
                    <a:pt x="1846" y="24"/>
                    <a:pt x="1810" y="36"/>
                  </a:cubicBezTo>
                  <a:cubicBezTo>
                    <a:pt x="1800" y="39"/>
                    <a:pt x="1790" y="41"/>
                    <a:pt x="1779" y="41"/>
                  </a:cubicBezTo>
                  <a:cubicBezTo>
                    <a:pt x="1750" y="41"/>
                    <a:pt x="1717" y="30"/>
                    <a:pt x="1691" y="12"/>
                  </a:cubicBezTo>
                  <a:cubicBezTo>
                    <a:pt x="1619" y="24"/>
                    <a:pt x="1548" y="24"/>
                    <a:pt x="1477" y="24"/>
                  </a:cubicBezTo>
                  <a:cubicBezTo>
                    <a:pt x="1318" y="73"/>
                    <a:pt x="1159" y="86"/>
                    <a:pt x="1001" y="86"/>
                  </a:cubicBezTo>
                  <a:cubicBezTo>
                    <a:pt x="819" y="86"/>
                    <a:pt x="639" y="69"/>
                    <a:pt x="460" y="69"/>
                  </a:cubicBezTo>
                  <a:cubicBezTo>
                    <a:pt x="305" y="69"/>
                    <a:pt x="151" y="82"/>
                    <a:pt x="0" y="131"/>
                  </a:cubicBezTo>
                  <a:lnTo>
                    <a:pt x="0" y="262"/>
                  </a:lnTo>
                  <a:cubicBezTo>
                    <a:pt x="173" y="450"/>
                    <a:pt x="381" y="480"/>
                    <a:pt x="595" y="480"/>
                  </a:cubicBezTo>
                  <a:cubicBezTo>
                    <a:pt x="697" y="480"/>
                    <a:pt x="800" y="473"/>
                    <a:pt x="902" y="473"/>
                  </a:cubicBezTo>
                  <a:cubicBezTo>
                    <a:pt x="939" y="473"/>
                    <a:pt x="976" y="474"/>
                    <a:pt x="1012" y="476"/>
                  </a:cubicBezTo>
                  <a:cubicBezTo>
                    <a:pt x="1155" y="476"/>
                    <a:pt x="1296" y="478"/>
                    <a:pt x="1435" y="478"/>
                  </a:cubicBezTo>
                  <a:cubicBezTo>
                    <a:pt x="1644" y="478"/>
                    <a:pt x="1848" y="474"/>
                    <a:pt x="2048" y="453"/>
                  </a:cubicBezTo>
                  <a:cubicBezTo>
                    <a:pt x="2262" y="441"/>
                    <a:pt x="2524" y="488"/>
                    <a:pt x="2560" y="143"/>
                  </a:cubicBezTo>
                  <a:cubicBezTo>
                    <a:pt x="2322" y="95"/>
                    <a:pt x="2096" y="36"/>
                    <a:pt x="1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2"/>
            <p:cNvSpPr/>
            <p:nvPr/>
          </p:nvSpPr>
          <p:spPr>
            <a:xfrm>
              <a:off x="6004900" y="3481225"/>
              <a:ext cx="48250" cy="11650"/>
            </a:xfrm>
            <a:custGeom>
              <a:avLst/>
              <a:gdLst/>
              <a:ahLst/>
              <a:cxnLst/>
              <a:rect l="l" t="t" r="r" b="b"/>
              <a:pathLst>
                <a:path w="1930" h="466" extrusionOk="0">
                  <a:moveTo>
                    <a:pt x="1608" y="0"/>
                  </a:moveTo>
                  <a:cubicBezTo>
                    <a:pt x="1515" y="130"/>
                    <a:pt x="1394" y="144"/>
                    <a:pt x="1266" y="144"/>
                  </a:cubicBezTo>
                  <a:cubicBezTo>
                    <a:pt x="1230" y="144"/>
                    <a:pt x="1193" y="143"/>
                    <a:pt x="1156" y="143"/>
                  </a:cubicBezTo>
                  <a:lnTo>
                    <a:pt x="48" y="143"/>
                  </a:lnTo>
                  <a:cubicBezTo>
                    <a:pt x="1" y="214"/>
                    <a:pt x="13" y="274"/>
                    <a:pt x="72" y="345"/>
                  </a:cubicBezTo>
                  <a:cubicBezTo>
                    <a:pt x="132" y="393"/>
                    <a:pt x="191" y="405"/>
                    <a:pt x="263" y="417"/>
                  </a:cubicBezTo>
                  <a:cubicBezTo>
                    <a:pt x="501" y="459"/>
                    <a:pt x="733" y="465"/>
                    <a:pt x="967" y="465"/>
                  </a:cubicBezTo>
                  <a:cubicBezTo>
                    <a:pt x="1061" y="465"/>
                    <a:pt x="1156" y="464"/>
                    <a:pt x="1251" y="464"/>
                  </a:cubicBezTo>
                  <a:cubicBezTo>
                    <a:pt x="1441" y="464"/>
                    <a:pt x="1620" y="441"/>
                    <a:pt x="1775" y="286"/>
                  </a:cubicBezTo>
                  <a:cubicBezTo>
                    <a:pt x="1810" y="274"/>
                    <a:pt x="1870" y="262"/>
                    <a:pt x="1930" y="238"/>
                  </a:cubicBezTo>
                  <a:cubicBezTo>
                    <a:pt x="1930" y="167"/>
                    <a:pt x="1918" y="83"/>
                    <a:pt x="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2"/>
            <p:cNvSpPr/>
            <p:nvPr/>
          </p:nvSpPr>
          <p:spPr>
            <a:xfrm>
              <a:off x="5980200" y="3477650"/>
              <a:ext cx="37825" cy="3175"/>
            </a:xfrm>
            <a:custGeom>
              <a:avLst/>
              <a:gdLst/>
              <a:ahLst/>
              <a:cxnLst/>
              <a:rect l="l" t="t" r="r" b="b"/>
              <a:pathLst>
                <a:path w="1513" h="127" extrusionOk="0">
                  <a:moveTo>
                    <a:pt x="0" y="0"/>
                  </a:moveTo>
                  <a:cubicBezTo>
                    <a:pt x="24" y="48"/>
                    <a:pt x="36" y="72"/>
                    <a:pt x="36" y="119"/>
                  </a:cubicBezTo>
                  <a:cubicBezTo>
                    <a:pt x="123" y="107"/>
                    <a:pt x="210" y="102"/>
                    <a:pt x="297" y="102"/>
                  </a:cubicBezTo>
                  <a:cubicBezTo>
                    <a:pt x="504" y="102"/>
                    <a:pt x="713" y="127"/>
                    <a:pt x="920" y="127"/>
                  </a:cubicBezTo>
                  <a:cubicBezTo>
                    <a:pt x="1121" y="127"/>
                    <a:pt x="1320" y="104"/>
                    <a:pt x="1513" y="12"/>
                  </a:cubicBezTo>
                  <a:cubicBezTo>
                    <a:pt x="1001" y="12"/>
                    <a:pt x="512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2"/>
            <p:cNvSpPr/>
            <p:nvPr/>
          </p:nvSpPr>
          <p:spPr>
            <a:xfrm>
              <a:off x="5966500" y="3477650"/>
              <a:ext cx="11650" cy="2575"/>
            </a:xfrm>
            <a:custGeom>
              <a:avLst/>
              <a:gdLst/>
              <a:ahLst/>
              <a:cxnLst/>
              <a:rect l="l" t="t" r="r" b="b"/>
              <a:pathLst>
                <a:path w="466" h="103" extrusionOk="0">
                  <a:moveTo>
                    <a:pt x="1" y="0"/>
                  </a:moveTo>
                  <a:cubicBezTo>
                    <a:pt x="76" y="70"/>
                    <a:pt x="149" y="103"/>
                    <a:pt x="224" y="103"/>
                  </a:cubicBezTo>
                  <a:cubicBezTo>
                    <a:pt x="301" y="103"/>
                    <a:pt x="380" y="67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2"/>
            <p:cNvSpPr/>
            <p:nvPr/>
          </p:nvSpPr>
          <p:spPr>
            <a:xfrm>
              <a:off x="6023350" y="3477650"/>
              <a:ext cx="4500" cy="1575"/>
            </a:xfrm>
            <a:custGeom>
              <a:avLst/>
              <a:gdLst/>
              <a:ahLst/>
              <a:cxnLst/>
              <a:rect l="l" t="t" r="r" b="b"/>
              <a:pathLst>
                <a:path w="180" h="63" extrusionOk="0">
                  <a:moveTo>
                    <a:pt x="1" y="0"/>
                  </a:moveTo>
                  <a:cubicBezTo>
                    <a:pt x="31" y="42"/>
                    <a:pt x="60" y="63"/>
                    <a:pt x="90" y="63"/>
                  </a:cubicBezTo>
                  <a:cubicBezTo>
                    <a:pt x="120" y="63"/>
                    <a:pt x="150" y="42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2"/>
            <p:cNvSpPr/>
            <p:nvPr/>
          </p:nvSpPr>
          <p:spPr>
            <a:xfrm>
              <a:off x="5847150" y="3473775"/>
              <a:ext cx="45275" cy="11350"/>
            </a:xfrm>
            <a:custGeom>
              <a:avLst/>
              <a:gdLst/>
              <a:ahLst/>
              <a:cxnLst/>
              <a:rect l="l" t="t" r="r" b="b"/>
              <a:pathLst>
                <a:path w="1811" h="454" extrusionOk="0">
                  <a:moveTo>
                    <a:pt x="762" y="0"/>
                  </a:moveTo>
                  <a:cubicBezTo>
                    <a:pt x="651" y="124"/>
                    <a:pt x="516" y="142"/>
                    <a:pt x="378" y="142"/>
                  </a:cubicBezTo>
                  <a:cubicBezTo>
                    <a:pt x="324" y="142"/>
                    <a:pt x="269" y="139"/>
                    <a:pt x="215" y="139"/>
                  </a:cubicBezTo>
                  <a:cubicBezTo>
                    <a:pt x="142" y="139"/>
                    <a:pt x="69" y="144"/>
                    <a:pt x="0" y="167"/>
                  </a:cubicBezTo>
                  <a:cubicBezTo>
                    <a:pt x="24" y="203"/>
                    <a:pt x="48" y="227"/>
                    <a:pt x="72" y="286"/>
                  </a:cubicBezTo>
                  <a:cubicBezTo>
                    <a:pt x="84" y="322"/>
                    <a:pt x="108" y="334"/>
                    <a:pt x="119" y="358"/>
                  </a:cubicBezTo>
                  <a:cubicBezTo>
                    <a:pt x="143" y="369"/>
                    <a:pt x="167" y="393"/>
                    <a:pt x="191" y="405"/>
                  </a:cubicBezTo>
                  <a:cubicBezTo>
                    <a:pt x="239" y="417"/>
                    <a:pt x="298" y="441"/>
                    <a:pt x="358" y="441"/>
                  </a:cubicBezTo>
                  <a:cubicBezTo>
                    <a:pt x="393" y="453"/>
                    <a:pt x="453" y="453"/>
                    <a:pt x="512" y="453"/>
                  </a:cubicBezTo>
                  <a:lnTo>
                    <a:pt x="1143" y="453"/>
                  </a:lnTo>
                  <a:cubicBezTo>
                    <a:pt x="1186" y="453"/>
                    <a:pt x="1228" y="453"/>
                    <a:pt x="1270" y="453"/>
                  </a:cubicBezTo>
                  <a:cubicBezTo>
                    <a:pt x="1418" y="453"/>
                    <a:pt x="1564" y="446"/>
                    <a:pt x="1703" y="381"/>
                  </a:cubicBezTo>
                  <a:cubicBezTo>
                    <a:pt x="1774" y="334"/>
                    <a:pt x="1798" y="286"/>
                    <a:pt x="1810" y="215"/>
                  </a:cubicBezTo>
                  <a:cubicBezTo>
                    <a:pt x="1798" y="96"/>
                    <a:pt x="1691" y="6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2"/>
            <p:cNvSpPr/>
            <p:nvPr/>
          </p:nvSpPr>
          <p:spPr>
            <a:xfrm>
              <a:off x="5900725" y="3473525"/>
              <a:ext cx="37225" cy="6175"/>
            </a:xfrm>
            <a:custGeom>
              <a:avLst/>
              <a:gdLst/>
              <a:ahLst/>
              <a:cxnLst/>
              <a:rect l="l" t="t" r="r" b="b"/>
              <a:pathLst>
                <a:path w="1489" h="247" extrusionOk="0">
                  <a:moveTo>
                    <a:pt x="824" y="0"/>
                  </a:moveTo>
                  <a:cubicBezTo>
                    <a:pt x="551" y="0"/>
                    <a:pt x="276" y="40"/>
                    <a:pt x="1" y="46"/>
                  </a:cubicBezTo>
                  <a:cubicBezTo>
                    <a:pt x="62" y="190"/>
                    <a:pt x="147" y="247"/>
                    <a:pt x="245" y="247"/>
                  </a:cubicBezTo>
                  <a:cubicBezTo>
                    <a:pt x="317" y="247"/>
                    <a:pt x="396" y="216"/>
                    <a:pt x="477" y="165"/>
                  </a:cubicBezTo>
                  <a:cubicBezTo>
                    <a:pt x="822" y="153"/>
                    <a:pt x="1144" y="129"/>
                    <a:pt x="1489" y="118"/>
                  </a:cubicBezTo>
                  <a:cubicBezTo>
                    <a:pt x="1269" y="27"/>
                    <a:pt x="1047" y="0"/>
                    <a:pt x="8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2"/>
            <p:cNvSpPr/>
            <p:nvPr/>
          </p:nvSpPr>
          <p:spPr>
            <a:xfrm>
              <a:off x="5890900" y="3474075"/>
              <a:ext cx="22050" cy="11175"/>
            </a:xfrm>
            <a:custGeom>
              <a:avLst/>
              <a:gdLst/>
              <a:ahLst/>
              <a:cxnLst/>
              <a:rect l="l" t="t" r="r" b="b"/>
              <a:pathLst>
                <a:path w="882" h="447" extrusionOk="0">
                  <a:moveTo>
                    <a:pt x="96" y="0"/>
                  </a:moveTo>
                  <a:cubicBezTo>
                    <a:pt x="24" y="0"/>
                    <a:pt x="1" y="36"/>
                    <a:pt x="36" y="107"/>
                  </a:cubicBezTo>
                  <a:lnTo>
                    <a:pt x="36" y="238"/>
                  </a:lnTo>
                  <a:cubicBezTo>
                    <a:pt x="182" y="378"/>
                    <a:pt x="325" y="447"/>
                    <a:pt x="469" y="447"/>
                  </a:cubicBezTo>
                  <a:cubicBezTo>
                    <a:pt x="605" y="447"/>
                    <a:pt x="742" y="384"/>
                    <a:pt x="882" y="262"/>
                  </a:cubicBezTo>
                  <a:lnTo>
                    <a:pt x="882" y="203"/>
                  </a:lnTo>
                  <a:lnTo>
                    <a:pt x="882" y="143"/>
                  </a:lnTo>
                  <a:cubicBezTo>
                    <a:pt x="715" y="96"/>
                    <a:pt x="572" y="60"/>
                    <a:pt x="405" y="24"/>
                  </a:cubicBezTo>
                  <a:cubicBezTo>
                    <a:pt x="286" y="24"/>
                    <a:pt x="179" y="24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2"/>
            <p:cNvSpPr/>
            <p:nvPr/>
          </p:nvSpPr>
          <p:spPr>
            <a:xfrm>
              <a:off x="5941500" y="3473475"/>
              <a:ext cx="7175" cy="3000"/>
            </a:xfrm>
            <a:custGeom>
              <a:avLst/>
              <a:gdLst/>
              <a:ahLst/>
              <a:cxnLst/>
              <a:rect l="l" t="t" r="r" b="b"/>
              <a:pathLst>
                <a:path w="287" h="120" extrusionOk="0">
                  <a:moveTo>
                    <a:pt x="155" y="0"/>
                  </a:moveTo>
                  <a:cubicBezTo>
                    <a:pt x="96" y="48"/>
                    <a:pt x="48" y="72"/>
                    <a:pt x="1" y="120"/>
                  </a:cubicBezTo>
                  <a:lnTo>
                    <a:pt x="286" y="120"/>
                  </a:lnTo>
                  <a:cubicBezTo>
                    <a:pt x="239" y="96"/>
                    <a:pt x="203" y="48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2"/>
            <p:cNvSpPr/>
            <p:nvPr/>
          </p:nvSpPr>
          <p:spPr>
            <a:xfrm>
              <a:off x="5887625" y="3473775"/>
              <a:ext cx="5375" cy="3600"/>
            </a:xfrm>
            <a:custGeom>
              <a:avLst/>
              <a:gdLst/>
              <a:ahLst/>
              <a:cxnLst/>
              <a:rect l="l" t="t" r="r" b="b"/>
              <a:pathLst>
                <a:path w="215" h="144" extrusionOk="0">
                  <a:moveTo>
                    <a:pt x="1" y="0"/>
                  </a:moveTo>
                  <a:cubicBezTo>
                    <a:pt x="60" y="48"/>
                    <a:pt x="108" y="96"/>
                    <a:pt x="155" y="143"/>
                  </a:cubicBezTo>
                  <a:cubicBezTo>
                    <a:pt x="167" y="96"/>
                    <a:pt x="179" y="60"/>
                    <a:pt x="215" y="36"/>
                  </a:cubicBezTo>
                  <a:cubicBezTo>
                    <a:pt x="132" y="24"/>
                    <a:pt x="72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2"/>
            <p:cNvSpPr/>
            <p:nvPr/>
          </p:nvSpPr>
          <p:spPr>
            <a:xfrm>
              <a:off x="6142425" y="3495550"/>
              <a:ext cx="14300" cy="6700"/>
            </a:xfrm>
            <a:custGeom>
              <a:avLst/>
              <a:gdLst/>
              <a:ahLst/>
              <a:cxnLst/>
              <a:rect l="l" t="t" r="r" b="b"/>
              <a:pathLst>
                <a:path w="572" h="268" extrusionOk="0">
                  <a:moveTo>
                    <a:pt x="359" y="0"/>
                  </a:moveTo>
                  <a:cubicBezTo>
                    <a:pt x="244" y="0"/>
                    <a:pt x="124" y="81"/>
                    <a:pt x="0" y="118"/>
                  </a:cubicBezTo>
                  <a:cubicBezTo>
                    <a:pt x="68" y="230"/>
                    <a:pt x="139" y="268"/>
                    <a:pt x="211" y="268"/>
                  </a:cubicBezTo>
                  <a:cubicBezTo>
                    <a:pt x="331" y="268"/>
                    <a:pt x="453" y="166"/>
                    <a:pt x="572" y="129"/>
                  </a:cubicBezTo>
                  <a:cubicBezTo>
                    <a:pt x="503" y="33"/>
                    <a:pt x="432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2"/>
            <p:cNvSpPr/>
            <p:nvPr/>
          </p:nvSpPr>
          <p:spPr>
            <a:xfrm>
              <a:off x="6088250" y="3491625"/>
              <a:ext cx="11025" cy="3450"/>
            </a:xfrm>
            <a:custGeom>
              <a:avLst/>
              <a:gdLst/>
              <a:ahLst/>
              <a:cxnLst/>
              <a:rect l="l" t="t" r="r" b="b"/>
              <a:pathLst>
                <a:path w="441" h="138" extrusionOk="0">
                  <a:moveTo>
                    <a:pt x="0" y="1"/>
                  </a:moveTo>
                  <a:cubicBezTo>
                    <a:pt x="74" y="93"/>
                    <a:pt x="152" y="138"/>
                    <a:pt x="229" y="138"/>
                  </a:cubicBezTo>
                  <a:cubicBezTo>
                    <a:pt x="300" y="138"/>
                    <a:pt x="372" y="99"/>
                    <a:pt x="441" y="25"/>
                  </a:cubicBezTo>
                  <a:cubicBezTo>
                    <a:pt x="310" y="25"/>
                    <a:pt x="167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2"/>
            <p:cNvSpPr/>
            <p:nvPr/>
          </p:nvSpPr>
          <p:spPr>
            <a:xfrm>
              <a:off x="6106400" y="3493475"/>
              <a:ext cx="3900" cy="1750"/>
            </a:xfrm>
            <a:custGeom>
              <a:avLst/>
              <a:gdLst/>
              <a:ahLst/>
              <a:cxnLst/>
              <a:rect l="l" t="t" r="r" b="b"/>
              <a:pathLst>
                <a:path w="156" h="70" extrusionOk="0">
                  <a:moveTo>
                    <a:pt x="72" y="1"/>
                  </a:moveTo>
                  <a:cubicBezTo>
                    <a:pt x="38" y="1"/>
                    <a:pt x="10" y="25"/>
                    <a:pt x="1" y="70"/>
                  </a:cubicBezTo>
                  <a:lnTo>
                    <a:pt x="156" y="70"/>
                  </a:lnTo>
                  <a:cubicBezTo>
                    <a:pt x="132" y="46"/>
                    <a:pt x="120" y="22"/>
                    <a:pt x="108" y="10"/>
                  </a:cubicBezTo>
                  <a:cubicBezTo>
                    <a:pt x="96" y="4"/>
                    <a:pt x="8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2"/>
            <p:cNvSpPr/>
            <p:nvPr/>
          </p:nvSpPr>
          <p:spPr>
            <a:xfrm>
              <a:off x="6102825" y="3495200"/>
              <a:ext cx="3600" cy="1625"/>
            </a:xfrm>
            <a:custGeom>
              <a:avLst/>
              <a:gdLst/>
              <a:ahLst/>
              <a:cxnLst/>
              <a:rect l="l" t="t" r="r" b="b"/>
              <a:pathLst>
                <a:path w="144" h="65" extrusionOk="0">
                  <a:moveTo>
                    <a:pt x="1" y="1"/>
                  </a:moveTo>
                  <a:cubicBezTo>
                    <a:pt x="13" y="24"/>
                    <a:pt x="25" y="36"/>
                    <a:pt x="37" y="60"/>
                  </a:cubicBezTo>
                  <a:cubicBezTo>
                    <a:pt x="47" y="63"/>
                    <a:pt x="58" y="64"/>
                    <a:pt x="68" y="64"/>
                  </a:cubicBezTo>
                  <a:cubicBezTo>
                    <a:pt x="104" y="64"/>
                    <a:pt x="134" y="47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2"/>
            <p:cNvSpPr/>
            <p:nvPr/>
          </p:nvSpPr>
          <p:spPr>
            <a:xfrm>
              <a:off x="6117125" y="3493475"/>
              <a:ext cx="3900" cy="1750"/>
            </a:xfrm>
            <a:custGeom>
              <a:avLst/>
              <a:gdLst/>
              <a:ahLst/>
              <a:cxnLst/>
              <a:rect l="l" t="t" r="r" b="b"/>
              <a:pathLst>
                <a:path w="156" h="70" extrusionOk="0">
                  <a:moveTo>
                    <a:pt x="71" y="1"/>
                  </a:moveTo>
                  <a:cubicBezTo>
                    <a:pt x="38" y="1"/>
                    <a:pt x="9" y="25"/>
                    <a:pt x="0" y="70"/>
                  </a:cubicBezTo>
                  <a:lnTo>
                    <a:pt x="155" y="70"/>
                  </a:lnTo>
                  <a:cubicBezTo>
                    <a:pt x="143" y="46"/>
                    <a:pt x="119" y="22"/>
                    <a:pt x="108" y="10"/>
                  </a:cubicBezTo>
                  <a:cubicBezTo>
                    <a:pt x="95" y="4"/>
                    <a:pt x="83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2"/>
            <p:cNvSpPr/>
            <p:nvPr/>
          </p:nvSpPr>
          <p:spPr>
            <a:xfrm>
              <a:off x="5377150" y="3508900"/>
              <a:ext cx="124750" cy="13925"/>
            </a:xfrm>
            <a:custGeom>
              <a:avLst/>
              <a:gdLst/>
              <a:ahLst/>
              <a:cxnLst/>
              <a:rect l="l" t="t" r="r" b="b"/>
              <a:pathLst>
                <a:path w="4990" h="557" extrusionOk="0">
                  <a:moveTo>
                    <a:pt x="215" y="0"/>
                  </a:moveTo>
                  <a:cubicBezTo>
                    <a:pt x="131" y="60"/>
                    <a:pt x="72" y="131"/>
                    <a:pt x="0" y="191"/>
                  </a:cubicBezTo>
                  <a:cubicBezTo>
                    <a:pt x="429" y="405"/>
                    <a:pt x="905" y="441"/>
                    <a:pt x="1382" y="441"/>
                  </a:cubicBezTo>
                  <a:cubicBezTo>
                    <a:pt x="1735" y="461"/>
                    <a:pt x="2087" y="463"/>
                    <a:pt x="2437" y="463"/>
                  </a:cubicBezTo>
                  <a:cubicBezTo>
                    <a:pt x="2565" y="463"/>
                    <a:pt x="2692" y="463"/>
                    <a:pt x="2819" y="463"/>
                  </a:cubicBezTo>
                  <a:cubicBezTo>
                    <a:pt x="3391" y="463"/>
                    <a:pt x="3960" y="470"/>
                    <a:pt x="4525" y="548"/>
                  </a:cubicBezTo>
                  <a:cubicBezTo>
                    <a:pt x="4550" y="554"/>
                    <a:pt x="4575" y="557"/>
                    <a:pt x="4600" y="557"/>
                  </a:cubicBezTo>
                  <a:cubicBezTo>
                    <a:pt x="4722" y="557"/>
                    <a:pt x="4830" y="489"/>
                    <a:pt x="4930" y="429"/>
                  </a:cubicBezTo>
                  <a:cubicBezTo>
                    <a:pt x="4989" y="405"/>
                    <a:pt x="4989" y="357"/>
                    <a:pt x="4930" y="322"/>
                  </a:cubicBezTo>
                  <a:cubicBezTo>
                    <a:pt x="4358" y="226"/>
                    <a:pt x="3810" y="167"/>
                    <a:pt x="3251" y="167"/>
                  </a:cubicBezTo>
                  <a:cubicBezTo>
                    <a:pt x="3048" y="167"/>
                    <a:pt x="2846" y="168"/>
                    <a:pt x="2644" y="168"/>
                  </a:cubicBezTo>
                  <a:cubicBezTo>
                    <a:pt x="1834" y="168"/>
                    <a:pt x="1024" y="153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2"/>
            <p:cNvSpPr/>
            <p:nvPr/>
          </p:nvSpPr>
          <p:spPr>
            <a:xfrm>
              <a:off x="5422700" y="3532475"/>
              <a:ext cx="58050" cy="12750"/>
            </a:xfrm>
            <a:custGeom>
              <a:avLst/>
              <a:gdLst/>
              <a:ahLst/>
              <a:cxnLst/>
              <a:rect l="l" t="t" r="r" b="b"/>
              <a:pathLst>
                <a:path w="2322" h="510" extrusionOk="0">
                  <a:moveTo>
                    <a:pt x="813" y="0"/>
                  </a:moveTo>
                  <a:cubicBezTo>
                    <a:pt x="586" y="0"/>
                    <a:pt x="358" y="22"/>
                    <a:pt x="131" y="22"/>
                  </a:cubicBezTo>
                  <a:cubicBezTo>
                    <a:pt x="0" y="105"/>
                    <a:pt x="0" y="236"/>
                    <a:pt x="83" y="355"/>
                  </a:cubicBezTo>
                  <a:cubicBezTo>
                    <a:pt x="810" y="403"/>
                    <a:pt x="1524" y="450"/>
                    <a:pt x="2238" y="510"/>
                  </a:cubicBezTo>
                  <a:cubicBezTo>
                    <a:pt x="2322" y="367"/>
                    <a:pt x="2215" y="319"/>
                    <a:pt x="2107" y="248"/>
                  </a:cubicBezTo>
                  <a:cubicBezTo>
                    <a:pt x="1857" y="188"/>
                    <a:pt x="1619" y="129"/>
                    <a:pt x="1381" y="69"/>
                  </a:cubicBezTo>
                  <a:cubicBezTo>
                    <a:pt x="1192" y="15"/>
                    <a:pt x="100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2"/>
            <p:cNvSpPr/>
            <p:nvPr/>
          </p:nvSpPr>
          <p:spPr>
            <a:xfrm>
              <a:off x="5489075" y="3540700"/>
              <a:ext cx="38125" cy="10125"/>
            </a:xfrm>
            <a:custGeom>
              <a:avLst/>
              <a:gdLst/>
              <a:ahLst/>
              <a:cxnLst/>
              <a:rect l="l" t="t" r="r" b="b"/>
              <a:pathLst>
                <a:path w="1525" h="405" extrusionOk="0">
                  <a:moveTo>
                    <a:pt x="739" y="0"/>
                  </a:moveTo>
                  <a:cubicBezTo>
                    <a:pt x="550" y="0"/>
                    <a:pt x="360" y="18"/>
                    <a:pt x="167" y="50"/>
                  </a:cubicBezTo>
                  <a:cubicBezTo>
                    <a:pt x="72" y="62"/>
                    <a:pt x="12" y="121"/>
                    <a:pt x="0" y="217"/>
                  </a:cubicBezTo>
                  <a:cubicBezTo>
                    <a:pt x="226" y="383"/>
                    <a:pt x="500" y="324"/>
                    <a:pt x="726" y="359"/>
                  </a:cubicBezTo>
                  <a:cubicBezTo>
                    <a:pt x="750" y="377"/>
                    <a:pt x="777" y="386"/>
                    <a:pt x="804" y="386"/>
                  </a:cubicBezTo>
                  <a:cubicBezTo>
                    <a:pt x="831" y="386"/>
                    <a:pt x="857" y="377"/>
                    <a:pt x="881" y="359"/>
                  </a:cubicBezTo>
                  <a:cubicBezTo>
                    <a:pt x="897" y="355"/>
                    <a:pt x="913" y="354"/>
                    <a:pt x="928" y="354"/>
                  </a:cubicBezTo>
                  <a:cubicBezTo>
                    <a:pt x="959" y="354"/>
                    <a:pt x="988" y="359"/>
                    <a:pt x="1012" y="359"/>
                  </a:cubicBezTo>
                  <a:cubicBezTo>
                    <a:pt x="1097" y="395"/>
                    <a:pt x="1177" y="405"/>
                    <a:pt x="1256" y="405"/>
                  </a:cubicBezTo>
                  <a:cubicBezTo>
                    <a:pt x="1310" y="405"/>
                    <a:pt x="1364" y="400"/>
                    <a:pt x="1417" y="395"/>
                  </a:cubicBezTo>
                  <a:cubicBezTo>
                    <a:pt x="1477" y="359"/>
                    <a:pt x="1500" y="324"/>
                    <a:pt x="1524" y="240"/>
                  </a:cubicBezTo>
                  <a:cubicBezTo>
                    <a:pt x="1524" y="181"/>
                    <a:pt x="1488" y="121"/>
                    <a:pt x="1429" y="86"/>
                  </a:cubicBezTo>
                  <a:cubicBezTo>
                    <a:pt x="1200" y="27"/>
                    <a:pt x="970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2"/>
            <p:cNvSpPr/>
            <p:nvPr/>
          </p:nvSpPr>
          <p:spPr>
            <a:xfrm>
              <a:off x="5500375" y="3514950"/>
              <a:ext cx="39925" cy="8750"/>
            </a:xfrm>
            <a:custGeom>
              <a:avLst/>
              <a:gdLst/>
              <a:ahLst/>
              <a:cxnLst/>
              <a:rect l="l" t="t" r="r" b="b"/>
              <a:pathLst>
                <a:path w="1597" h="350" extrusionOk="0">
                  <a:moveTo>
                    <a:pt x="432" y="1"/>
                  </a:moveTo>
                  <a:cubicBezTo>
                    <a:pt x="291" y="1"/>
                    <a:pt x="147" y="24"/>
                    <a:pt x="1" y="80"/>
                  </a:cubicBezTo>
                  <a:lnTo>
                    <a:pt x="1" y="187"/>
                  </a:lnTo>
                  <a:cubicBezTo>
                    <a:pt x="223" y="314"/>
                    <a:pt x="457" y="349"/>
                    <a:pt x="695" y="349"/>
                  </a:cubicBezTo>
                  <a:cubicBezTo>
                    <a:pt x="993" y="349"/>
                    <a:pt x="1298" y="294"/>
                    <a:pt x="1596" y="294"/>
                  </a:cubicBezTo>
                  <a:cubicBezTo>
                    <a:pt x="1210" y="180"/>
                    <a:pt x="830" y="1"/>
                    <a:pt x="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2"/>
            <p:cNvSpPr/>
            <p:nvPr/>
          </p:nvSpPr>
          <p:spPr>
            <a:xfrm>
              <a:off x="5439050" y="3492225"/>
              <a:ext cx="43500" cy="7900"/>
            </a:xfrm>
            <a:custGeom>
              <a:avLst/>
              <a:gdLst/>
              <a:ahLst/>
              <a:cxnLst/>
              <a:rect l="l" t="t" r="r" b="b"/>
              <a:pathLst>
                <a:path w="1740" h="316" extrusionOk="0">
                  <a:moveTo>
                    <a:pt x="144" y="1"/>
                  </a:moveTo>
                  <a:cubicBezTo>
                    <a:pt x="96" y="24"/>
                    <a:pt x="37" y="72"/>
                    <a:pt x="1" y="120"/>
                  </a:cubicBezTo>
                  <a:cubicBezTo>
                    <a:pt x="49" y="191"/>
                    <a:pt x="126" y="194"/>
                    <a:pt x="206" y="194"/>
                  </a:cubicBezTo>
                  <a:cubicBezTo>
                    <a:pt x="214" y="194"/>
                    <a:pt x="221" y="194"/>
                    <a:pt x="228" y="194"/>
                  </a:cubicBezTo>
                  <a:cubicBezTo>
                    <a:pt x="302" y="194"/>
                    <a:pt x="375" y="196"/>
                    <a:pt x="430" y="251"/>
                  </a:cubicBezTo>
                  <a:cubicBezTo>
                    <a:pt x="489" y="251"/>
                    <a:pt x="549" y="239"/>
                    <a:pt x="608" y="239"/>
                  </a:cubicBezTo>
                  <a:cubicBezTo>
                    <a:pt x="620" y="221"/>
                    <a:pt x="635" y="209"/>
                    <a:pt x="651" y="209"/>
                  </a:cubicBezTo>
                  <a:cubicBezTo>
                    <a:pt x="668" y="209"/>
                    <a:pt x="686" y="221"/>
                    <a:pt x="703" y="251"/>
                  </a:cubicBezTo>
                  <a:cubicBezTo>
                    <a:pt x="727" y="262"/>
                    <a:pt x="739" y="274"/>
                    <a:pt x="739" y="310"/>
                  </a:cubicBezTo>
                  <a:cubicBezTo>
                    <a:pt x="753" y="314"/>
                    <a:pt x="767" y="315"/>
                    <a:pt x="781" y="315"/>
                  </a:cubicBezTo>
                  <a:cubicBezTo>
                    <a:pt x="814" y="315"/>
                    <a:pt x="845" y="307"/>
                    <a:pt x="870" y="298"/>
                  </a:cubicBezTo>
                  <a:cubicBezTo>
                    <a:pt x="922" y="246"/>
                    <a:pt x="971" y="219"/>
                    <a:pt x="1022" y="219"/>
                  </a:cubicBezTo>
                  <a:cubicBezTo>
                    <a:pt x="1064" y="219"/>
                    <a:pt x="1108" y="237"/>
                    <a:pt x="1156" y="274"/>
                  </a:cubicBezTo>
                  <a:cubicBezTo>
                    <a:pt x="1256" y="299"/>
                    <a:pt x="1360" y="315"/>
                    <a:pt x="1464" y="315"/>
                  </a:cubicBezTo>
                  <a:cubicBezTo>
                    <a:pt x="1557" y="315"/>
                    <a:pt x="1649" y="303"/>
                    <a:pt x="1739" y="274"/>
                  </a:cubicBezTo>
                  <a:lnTo>
                    <a:pt x="1739" y="12"/>
                  </a:lnTo>
                  <a:cubicBezTo>
                    <a:pt x="1203" y="1"/>
                    <a:pt x="680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2"/>
            <p:cNvSpPr/>
            <p:nvPr/>
          </p:nvSpPr>
          <p:spPr>
            <a:xfrm>
              <a:off x="5557225" y="3499075"/>
              <a:ext cx="44975" cy="7400"/>
            </a:xfrm>
            <a:custGeom>
              <a:avLst/>
              <a:gdLst/>
              <a:ahLst/>
              <a:cxnLst/>
              <a:rect l="l" t="t" r="r" b="b"/>
              <a:pathLst>
                <a:path w="1799" h="296" extrusionOk="0">
                  <a:moveTo>
                    <a:pt x="882" y="0"/>
                  </a:moveTo>
                  <a:cubicBezTo>
                    <a:pt x="757" y="131"/>
                    <a:pt x="608" y="155"/>
                    <a:pt x="455" y="155"/>
                  </a:cubicBezTo>
                  <a:cubicBezTo>
                    <a:pt x="367" y="155"/>
                    <a:pt x="278" y="147"/>
                    <a:pt x="191" y="147"/>
                  </a:cubicBezTo>
                  <a:cubicBezTo>
                    <a:pt x="126" y="147"/>
                    <a:pt x="62" y="152"/>
                    <a:pt x="1" y="167"/>
                  </a:cubicBezTo>
                  <a:cubicBezTo>
                    <a:pt x="248" y="270"/>
                    <a:pt x="500" y="295"/>
                    <a:pt x="753" y="295"/>
                  </a:cubicBezTo>
                  <a:cubicBezTo>
                    <a:pt x="990" y="295"/>
                    <a:pt x="1227" y="273"/>
                    <a:pt x="1462" y="273"/>
                  </a:cubicBezTo>
                  <a:cubicBezTo>
                    <a:pt x="1555" y="273"/>
                    <a:pt x="1647" y="277"/>
                    <a:pt x="1739" y="286"/>
                  </a:cubicBezTo>
                  <a:cubicBezTo>
                    <a:pt x="1799" y="238"/>
                    <a:pt x="1799" y="215"/>
                    <a:pt x="1739" y="167"/>
                  </a:cubicBezTo>
                  <a:cubicBezTo>
                    <a:pt x="1703" y="119"/>
                    <a:pt x="1644" y="84"/>
                    <a:pt x="1596" y="36"/>
                  </a:cubicBezTo>
                  <a:cubicBezTo>
                    <a:pt x="1358" y="24"/>
                    <a:pt x="1120" y="24"/>
                    <a:pt x="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2"/>
            <p:cNvSpPr/>
            <p:nvPr/>
          </p:nvSpPr>
          <p:spPr>
            <a:xfrm>
              <a:off x="5406325" y="3530925"/>
              <a:ext cx="50925" cy="7175"/>
            </a:xfrm>
            <a:custGeom>
              <a:avLst/>
              <a:gdLst/>
              <a:ahLst/>
              <a:cxnLst/>
              <a:rect l="l" t="t" r="r" b="b"/>
              <a:pathLst>
                <a:path w="2037" h="287" extrusionOk="0">
                  <a:moveTo>
                    <a:pt x="1584" y="0"/>
                  </a:moveTo>
                  <a:cubicBezTo>
                    <a:pt x="1072" y="0"/>
                    <a:pt x="536" y="12"/>
                    <a:pt x="0" y="12"/>
                  </a:cubicBezTo>
                  <a:cubicBezTo>
                    <a:pt x="12" y="60"/>
                    <a:pt x="24" y="84"/>
                    <a:pt x="36" y="131"/>
                  </a:cubicBezTo>
                  <a:cubicBezTo>
                    <a:pt x="146" y="241"/>
                    <a:pt x="258" y="286"/>
                    <a:pt x="372" y="286"/>
                  </a:cubicBezTo>
                  <a:cubicBezTo>
                    <a:pt x="493" y="286"/>
                    <a:pt x="616" y="235"/>
                    <a:pt x="738" y="155"/>
                  </a:cubicBezTo>
                  <a:cubicBezTo>
                    <a:pt x="852" y="136"/>
                    <a:pt x="967" y="130"/>
                    <a:pt x="1083" y="130"/>
                  </a:cubicBezTo>
                  <a:cubicBezTo>
                    <a:pt x="1316" y="130"/>
                    <a:pt x="1552" y="156"/>
                    <a:pt x="1785" y="156"/>
                  </a:cubicBezTo>
                  <a:cubicBezTo>
                    <a:pt x="1869" y="156"/>
                    <a:pt x="1953" y="152"/>
                    <a:pt x="2036" y="143"/>
                  </a:cubicBezTo>
                  <a:cubicBezTo>
                    <a:pt x="1929" y="0"/>
                    <a:pt x="1750" y="12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2"/>
            <p:cNvSpPr/>
            <p:nvPr/>
          </p:nvSpPr>
          <p:spPr>
            <a:xfrm>
              <a:off x="5475375" y="3537575"/>
              <a:ext cx="17875" cy="9300"/>
            </a:xfrm>
            <a:custGeom>
              <a:avLst/>
              <a:gdLst/>
              <a:ahLst/>
              <a:cxnLst/>
              <a:rect l="l" t="t" r="r" b="b"/>
              <a:pathLst>
                <a:path w="715" h="372" extrusionOk="0">
                  <a:moveTo>
                    <a:pt x="194" y="1"/>
                  </a:moveTo>
                  <a:cubicBezTo>
                    <a:pt x="127" y="1"/>
                    <a:pt x="61" y="10"/>
                    <a:pt x="0" y="32"/>
                  </a:cubicBezTo>
                  <a:lnTo>
                    <a:pt x="131" y="294"/>
                  </a:lnTo>
                  <a:lnTo>
                    <a:pt x="131" y="306"/>
                  </a:lnTo>
                  <a:cubicBezTo>
                    <a:pt x="190" y="351"/>
                    <a:pt x="248" y="372"/>
                    <a:pt x="306" y="372"/>
                  </a:cubicBezTo>
                  <a:cubicBezTo>
                    <a:pt x="355" y="372"/>
                    <a:pt x="404" y="357"/>
                    <a:pt x="453" y="330"/>
                  </a:cubicBezTo>
                  <a:lnTo>
                    <a:pt x="548" y="330"/>
                  </a:lnTo>
                  <a:lnTo>
                    <a:pt x="715" y="163"/>
                  </a:lnTo>
                  <a:cubicBezTo>
                    <a:pt x="632" y="103"/>
                    <a:pt x="512" y="115"/>
                    <a:pt x="417" y="32"/>
                  </a:cubicBezTo>
                  <a:cubicBezTo>
                    <a:pt x="347" y="13"/>
                    <a:pt x="270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2"/>
            <p:cNvSpPr/>
            <p:nvPr/>
          </p:nvSpPr>
          <p:spPr>
            <a:xfrm>
              <a:off x="5525675" y="3543775"/>
              <a:ext cx="11050" cy="9600"/>
            </a:xfrm>
            <a:custGeom>
              <a:avLst/>
              <a:gdLst/>
              <a:ahLst/>
              <a:cxnLst/>
              <a:rect l="l" t="t" r="r" b="b"/>
              <a:pathLst>
                <a:path w="442" h="384" extrusionOk="0">
                  <a:moveTo>
                    <a:pt x="152" y="1"/>
                  </a:moveTo>
                  <a:cubicBezTo>
                    <a:pt x="97" y="1"/>
                    <a:pt x="45" y="24"/>
                    <a:pt x="1" y="82"/>
                  </a:cubicBezTo>
                  <a:lnTo>
                    <a:pt x="1" y="201"/>
                  </a:lnTo>
                  <a:cubicBezTo>
                    <a:pt x="60" y="320"/>
                    <a:pt x="203" y="260"/>
                    <a:pt x="310" y="344"/>
                  </a:cubicBezTo>
                  <a:cubicBezTo>
                    <a:pt x="310" y="355"/>
                    <a:pt x="322" y="355"/>
                    <a:pt x="358" y="379"/>
                  </a:cubicBezTo>
                  <a:cubicBezTo>
                    <a:pt x="364" y="382"/>
                    <a:pt x="370" y="384"/>
                    <a:pt x="378" y="384"/>
                  </a:cubicBezTo>
                  <a:cubicBezTo>
                    <a:pt x="399" y="384"/>
                    <a:pt x="423" y="370"/>
                    <a:pt x="441" y="344"/>
                  </a:cubicBezTo>
                  <a:lnTo>
                    <a:pt x="429" y="332"/>
                  </a:lnTo>
                  <a:lnTo>
                    <a:pt x="429" y="82"/>
                  </a:lnTo>
                  <a:cubicBezTo>
                    <a:pt x="382" y="58"/>
                    <a:pt x="346" y="46"/>
                    <a:pt x="298" y="46"/>
                  </a:cubicBezTo>
                  <a:cubicBezTo>
                    <a:pt x="249" y="18"/>
                    <a:pt x="199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2"/>
            <p:cNvSpPr/>
            <p:nvPr/>
          </p:nvSpPr>
          <p:spPr>
            <a:xfrm>
              <a:off x="5600700" y="3502950"/>
              <a:ext cx="4475" cy="3175"/>
            </a:xfrm>
            <a:custGeom>
              <a:avLst/>
              <a:gdLst/>
              <a:ahLst/>
              <a:cxnLst/>
              <a:rect l="l" t="t" r="r" b="b"/>
              <a:pathLst>
                <a:path w="179" h="127" extrusionOk="0">
                  <a:moveTo>
                    <a:pt x="0" y="0"/>
                  </a:moveTo>
                  <a:lnTo>
                    <a:pt x="0" y="119"/>
                  </a:lnTo>
                  <a:cubicBezTo>
                    <a:pt x="33" y="119"/>
                    <a:pt x="69" y="127"/>
                    <a:pt x="99" y="127"/>
                  </a:cubicBezTo>
                  <a:cubicBezTo>
                    <a:pt x="144" y="127"/>
                    <a:pt x="179" y="110"/>
                    <a:pt x="179" y="24"/>
                  </a:cubicBezTo>
                  <a:cubicBezTo>
                    <a:pt x="179" y="12"/>
                    <a:pt x="60" y="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2"/>
            <p:cNvSpPr/>
            <p:nvPr/>
          </p:nvSpPr>
          <p:spPr>
            <a:xfrm>
              <a:off x="5524775" y="3542150"/>
              <a:ext cx="8075" cy="3675"/>
            </a:xfrm>
            <a:custGeom>
              <a:avLst/>
              <a:gdLst/>
              <a:ahLst/>
              <a:cxnLst/>
              <a:rect l="l" t="t" r="r" b="b"/>
              <a:pathLst>
                <a:path w="323" h="147" extrusionOk="0">
                  <a:moveTo>
                    <a:pt x="79" y="0"/>
                  </a:moveTo>
                  <a:cubicBezTo>
                    <a:pt x="54" y="0"/>
                    <a:pt x="29" y="1"/>
                    <a:pt x="1" y="4"/>
                  </a:cubicBezTo>
                  <a:cubicBezTo>
                    <a:pt x="1" y="51"/>
                    <a:pt x="25" y="99"/>
                    <a:pt x="25" y="147"/>
                  </a:cubicBezTo>
                  <a:cubicBezTo>
                    <a:pt x="120" y="123"/>
                    <a:pt x="215" y="123"/>
                    <a:pt x="322" y="111"/>
                  </a:cubicBezTo>
                  <a:cubicBezTo>
                    <a:pt x="255" y="25"/>
                    <a:pt x="180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2"/>
            <p:cNvSpPr/>
            <p:nvPr/>
          </p:nvSpPr>
          <p:spPr>
            <a:xfrm>
              <a:off x="5485800" y="3538650"/>
              <a:ext cx="7450" cy="3100"/>
            </a:xfrm>
            <a:custGeom>
              <a:avLst/>
              <a:gdLst/>
              <a:ahLst/>
              <a:cxnLst/>
              <a:rect l="l" t="t" r="r" b="b"/>
              <a:pathLst>
                <a:path w="298" h="124" extrusionOk="0">
                  <a:moveTo>
                    <a:pt x="55" y="1"/>
                  </a:moveTo>
                  <a:cubicBezTo>
                    <a:pt x="37" y="1"/>
                    <a:pt x="19" y="1"/>
                    <a:pt x="0" y="1"/>
                  </a:cubicBezTo>
                  <a:cubicBezTo>
                    <a:pt x="58" y="98"/>
                    <a:pt x="140" y="124"/>
                    <a:pt x="232" y="124"/>
                  </a:cubicBezTo>
                  <a:cubicBezTo>
                    <a:pt x="253" y="124"/>
                    <a:pt x="275" y="122"/>
                    <a:pt x="298" y="120"/>
                  </a:cubicBezTo>
                  <a:cubicBezTo>
                    <a:pt x="247" y="9"/>
                    <a:pt x="154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2"/>
            <p:cNvSpPr/>
            <p:nvPr/>
          </p:nvSpPr>
          <p:spPr>
            <a:xfrm>
              <a:off x="5460800" y="3496050"/>
              <a:ext cx="7150" cy="3725"/>
            </a:xfrm>
            <a:custGeom>
              <a:avLst/>
              <a:gdLst/>
              <a:ahLst/>
              <a:cxnLst/>
              <a:rect l="l" t="t" r="r" b="b"/>
              <a:pathLst>
                <a:path w="286" h="149" extrusionOk="0">
                  <a:moveTo>
                    <a:pt x="141" y="1"/>
                  </a:moveTo>
                  <a:cubicBezTo>
                    <a:pt x="94" y="1"/>
                    <a:pt x="49" y="36"/>
                    <a:pt x="0" y="109"/>
                  </a:cubicBezTo>
                  <a:cubicBezTo>
                    <a:pt x="43" y="136"/>
                    <a:pt x="88" y="149"/>
                    <a:pt x="133" y="149"/>
                  </a:cubicBezTo>
                  <a:cubicBezTo>
                    <a:pt x="187" y="149"/>
                    <a:pt x="240" y="130"/>
                    <a:pt x="286" y="98"/>
                  </a:cubicBezTo>
                  <a:cubicBezTo>
                    <a:pt x="233" y="34"/>
                    <a:pt x="187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2"/>
            <p:cNvSpPr/>
            <p:nvPr/>
          </p:nvSpPr>
          <p:spPr>
            <a:xfrm>
              <a:off x="5489650" y="3497300"/>
              <a:ext cx="3600" cy="1800"/>
            </a:xfrm>
            <a:custGeom>
              <a:avLst/>
              <a:gdLst/>
              <a:ahLst/>
              <a:cxnLst/>
              <a:rect l="l" t="t" r="r" b="b"/>
              <a:pathLst>
                <a:path w="144" h="72" extrusionOk="0">
                  <a:moveTo>
                    <a:pt x="60" y="0"/>
                  </a:moveTo>
                  <a:cubicBezTo>
                    <a:pt x="34" y="0"/>
                    <a:pt x="9" y="19"/>
                    <a:pt x="1" y="59"/>
                  </a:cubicBezTo>
                  <a:cubicBezTo>
                    <a:pt x="37" y="59"/>
                    <a:pt x="96" y="59"/>
                    <a:pt x="144" y="71"/>
                  </a:cubicBezTo>
                  <a:cubicBezTo>
                    <a:pt x="132" y="48"/>
                    <a:pt x="120" y="36"/>
                    <a:pt x="96" y="12"/>
                  </a:cubicBezTo>
                  <a:cubicBezTo>
                    <a:pt x="85" y="4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2"/>
            <p:cNvSpPr/>
            <p:nvPr/>
          </p:nvSpPr>
          <p:spPr>
            <a:xfrm>
              <a:off x="5392925" y="3530925"/>
              <a:ext cx="3600" cy="1800"/>
            </a:xfrm>
            <a:custGeom>
              <a:avLst/>
              <a:gdLst/>
              <a:ahLst/>
              <a:cxnLst/>
              <a:rect l="l" t="t" r="r" b="b"/>
              <a:pathLst>
                <a:path w="144" h="72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24"/>
                    <a:pt x="24" y="36"/>
                    <a:pt x="36" y="60"/>
                  </a:cubicBezTo>
                  <a:cubicBezTo>
                    <a:pt x="51" y="67"/>
                    <a:pt x="65" y="71"/>
                    <a:pt x="78" y="71"/>
                  </a:cubicBezTo>
                  <a:cubicBezTo>
                    <a:pt x="105" y="71"/>
                    <a:pt x="127" y="53"/>
                    <a:pt x="143" y="12"/>
                  </a:cubicBezTo>
                  <a:cubicBezTo>
                    <a:pt x="96" y="12"/>
                    <a:pt x="60" y="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2"/>
            <p:cNvSpPr/>
            <p:nvPr/>
          </p:nvSpPr>
          <p:spPr>
            <a:xfrm>
              <a:off x="5402750" y="3534500"/>
              <a:ext cx="22350" cy="7850"/>
            </a:xfrm>
            <a:custGeom>
              <a:avLst/>
              <a:gdLst/>
              <a:ahLst/>
              <a:cxnLst/>
              <a:rect l="l" t="t" r="r" b="b"/>
              <a:pathLst>
                <a:path w="894" h="314" extrusionOk="0">
                  <a:moveTo>
                    <a:pt x="203" y="0"/>
                  </a:moveTo>
                  <a:lnTo>
                    <a:pt x="155" y="36"/>
                  </a:lnTo>
                  <a:cubicBezTo>
                    <a:pt x="108" y="72"/>
                    <a:pt x="24" y="95"/>
                    <a:pt x="0" y="179"/>
                  </a:cubicBezTo>
                  <a:cubicBezTo>
                    <a:pt x="184" y="278"/>
                    <a:pt x="373" y="314"/>
                    <a:pt x="567" y="314"/>
                  </a:cubicBezTo>
                  <a:cubicBezTo>
                    <a:pt x="674" y="314"/>
                    <a:pt x="783" y="303"/>
                    <a:pt x="893" y="286"/>
                  </a:cubicBezTo>
                  <a:lnTo>
                    <a:pt x="893" y="36"/>
                  </a:lnTo>
                  <a:cubicBezTo>
                    <a:pt x="655" y="12"/>
                    <a:pt x="441" y="12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2"/>
            <p:cNvSpPr/>
            <p:nvPr/>
          </p:nvSpPr>
          <p:spPr>
            <a:xfrm>
              <a:off x="5479850" y="3559600"/>
              <a:ext cx="13100" cy="14125"/>
            </a:xfrm>
            <a:custGeom>
              <a:avLst/>
              <a:gdLst/>
              <a:ahLst/>
              <a:cxnLst/>
              <a:rect l="l" t="t" r="r" b="b"/>
              <a:pathLst>
                <a:path w="524" h="565" extrusionOk="0">
                  <a:moveTo>
                    <a:pt x="183" y="0"/>
                  </a:moveTo>
                  <a:cubicBezTo>
                    <a:pt x="159" y="0"/>
                    <a:pt x="135" y="6"/>
                    <a:pt x="107" y="20"/>
                  </a:cubicBezTo>
                  <a:cubicBezTo>
                    <a:pt x="72" y="56"/>
                    <a:pt x="60" y="103"/>
                    <a:pt x="48" y="139"/>
                  </a:cubicBezTo>
                  <a:cubicBezTo>
                    <a:pt x="0" y="342"/>
                    <a:pt x="72" y="484"/>
                    <a:pt x="286" y="556"/>
                  </a:cubicBezTo>
                  <a:cubicBezTo>
                    <a:pt x="298" y="562"/>
                    <a:pt x="309" y="564"/>
                    <a:pt x="320" y="564"/>
                  </a:cubicBezTo>
                  <a:cubicBezTo>
                    <a:pt x="352" y="564"/>
                    <a:pt x="381" y="544"/>
                    <a:pt x="417" y="544"/>
                  </a:cubicBezTo>
                  <a:cubicBezTo>
                    <a:pt x="286" y="401"/>
                    <a:pt x="524" y="115"/>
                    <a:pt x="238" y="8"/>
                  </a:cubicBezTo>
                  <a:cubicBezTo>
                    <a:pt x="218" y="3"/>
                    <a:pt x="201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2"/>
            <p:cNvSpPr/>
            <p:nvPr/>
          </p:nvSpPr>
          <p:spPr>
            <a:xfrm>
              <a:off x="5514975" y="3548775"/>
              <a:ext cx="17875" cy="4200"/>
            </a:xfrm>
            <a:custGeom>
              <a:avLst/>
              <a:gdLst/>
              <a:ahLst/>
              <a:cxnLst/>
              <a:rect l="l" t="t" r="r" b="b"/>
              <a:pathLst>
                <a:path w="715" h="168" extrusionOk="0">
                  <a:moveTo>
                    <a:pt x="429" y="1"/>
                  </a:moveTo>
                  <a:cubicBezTo>
                    <a:pt x="274" y="13"/>
                    <a:pt x="131" y="25"/>
                    <a:pt x="0" y="36"/>
                  </a:cubicBezTo>
                  <a:cubicBezTo>
                    <a:pt x="101" y="144"/>
                    <a:pt x="220" y="167"/>
                    <a:pt x="344" y="167"/>
                  </a:cubicBezTo>
                  <a:cubicBezTo>
                    <a:pt x="443" y="167"/>
                    <a:pt x="544" y="152"/>
                    <a:pt x="642" y="152"/>
                  </a:cubicBezTo>
                  <a:cubicBezTo>
                    <a:pt x="666" y="152"/>
                    <a:pt x="691" y="153"/>
                    <a:pt x="714" y="155"/>
                  </a:cubicBezTo>
                  <a:cubicBezTo>
                    <a:pt x="655" y="36"/>
                    <a:pt x="536" y="25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2"/>
            <p:cNvSpPr/>
            <p:nvPr/>
          </p:nvSpPr>
          <p:spPr>
            <a:xfrm>
              <a:off x="5464950" y="3556600"/>
              <a:ext cx="8375" cy="6500"/>
            </a:xfrm>
            <a:custGeom>
              <a:avLst/>
              <a:gdLst/>
              <a:ahLst/>
              <a:cxnLst/>
              <a:rect l="l" t="t" r="r" b="b"/>
              <a:pathLst>
                <a:path w="335" h="260" extrusionOk="0">
                  <a:moveTo>
                    <a:pt x="203" y="0"/>
                  </a:moveTo>
                  <a:cubicBezTo>
                    <a:pt x="179" y="0"/>
                    <a:pt x="156" y="3"/>
                    <a:pt x="132" y="9"/>
                  </a:cubicBezTo>
                  <a:cubicBezTo>
                    <a:pt x="1" y="188"/>
                    <a:pt x="60" y="259"/>
                    <a:pt x="275" y="259"/>
                  </a:cubicBezTo>
                  <a:cubicBezTo>
                    <a:pt x="334" y="223"/>
                    <a:pt x="334" y="176"/>
                    <a:pt x="287" y="128"/>
                  </a:cubicBezTo>
                  <a:cubicBezTo>
                    <a:pt x="275" y="81"/>
                    <a:pt x="275" y="57"/>
                    <a:pt x="275" y="9"/>
                  </a:cubicBezTo>
                  <a:cubicBezTo>
                    <a:pt x="251" y="3"/>
                    <a:pt x="227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2"/>
            <p:cNvSpPr/>
            <p:nvPr/>
          </p:nvSpPr>
          <p:spPr>
            <a:xfrm>
              <a:off x="5518525" y="3560100"/>
              <a:ext cx="7175" cy="7150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32" y="0"/>
                  </a:moveTo>
                  <a:cubicBezTo>
                    <a:pt x="72" y="0"/>
                    <a:pt x="37" y="0"/>
                    <a:pt x="1" y="24"/>
                  </a:cubicBezTo>
                  <a:cubicBezTo>
                    <a:pt x="1" y="107"/>
                    <a:pt x="13" y="191"/>
                    <a:pt x="13" y="286"/>
                  </a:cubicBezTo>
                  <a:cubicBezTo>
                    <a:pt x="108" y="286"/>
                    <a:pt x="191" y="274"/>
                    <a:pt x="287" y="274"/>
                  </a:cubicBezTo>
                  <a:cubicBezTo>
                    <a:pt x="227" y="179"/>
                    <a:pt x="179" y="95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2"/>
            <p:cNvSpPr/>
            <p:nvPr/>
          </p:nvSpPr>
          <p:spPr>
            <a:xfrm>
              <a:off x="5399775" y="3535225"/>
              <a:ext cx="6575" cy="3900"/>
            </a:xfrm>
            <a:custGeom>
              <a:avLst/>
              <a:gdLst/>
              <a:ahLst/>
              <a:cxnLst/>
              <a:rect l="l" t="t" r="r" b="b"/>
              <a:pathLst>
                <a:path w="263" h="156" extrusionOk="0">
                  <a:moveTo>
                    <a:pt x="205" y="1"/>
                  </a:moveTo>
                  <a:cubicBezTo>
                    <a:pt x="113" y="1"/>
                    <a:pt x="40" y="51"/>
                    <a:pt x="0" y="150"/>
                  </a:cubicBezTo>
                  <a:cubicBezTo>
                    <a:pt x="24" y="150"/>
                    <a:pt x="53" y="155"/>
                    <a:pt x="77" y="155"/>
                  </a:cubicBezTo>
                  <a:cubicBezTo>
                    <a:pt x="89" y="155"/>
                    <a:pt x="100" y="154"/>
                    <a:pt x="107" y="150"/>
                  </a:cubicBezTo>
                  <a:cubicBezTo>
                    <a:pt x="167" y="102"/>
                    <a:pt x="215" y="43"/>
                    <a:pt x="262" y="7"/>
                  </a:cubicBezTo>
                  <a:cubicBezTo>
                    <a:pt x="242" y="3"/>
                    <a:pt x="223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2"/>
            <p:cNvSpPr/>
            <p:nvPr/>
          </p:nvSpPr>
          <p:spPr>
            <a:xfrm>
              <a:off x="5478650" y="3545800"/>
              <a:ext cx="8050" cy="2300"/>
            </a:xfrm>
            <a:custGeom>
              <a:avLst/>
              <a:gdLst/>
              <a:ahLst/>
              <a:cxnLst/>
              <a:rect l="l" t="t" r="r" b="b"/>
              <a:pathLst>
                <a:path w="322" h="92" extrusionOk="0">
                  <a:moveTo>
                    <a:pt x="0" y="1"/>
                  </a:moveTo>
                  <a:cubicBezTo>
                    <a:pt x="55" y="62"/>
                    <a:pt x="110" y="91"/>
                    <a:pt x="165" y="91"/>
                  </a:cubicBezTo>
                  <a:cubicBezTo>
                    <a:pt x="218" y="91"/>
                    <a:pt x="270" y="65"/>
                    <a:pt x="322" y="13"/>
                  </a:cubicBezTo>
                  <a:cubicBezTo>
                    <a:pt x="215" y="1"/>
                    <a:pt x="10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2"/>
            <p:cNvSpPr/>
            <p:nvPr/>
          </p:nvSpPr>
          <p:spPr>
            <a:xfrm>
              <a:off x="5532825" y="3552650"/>
              <a:ext cx="3300" cy="1800"/>
            </a:xfrm>
            <a:custGeom>
              <a:avLst/>
              <a:gdLst/>
              <a:ahLst/>
              <a:cxnLst/>
              <a:rect l="l" t="t" r="r" b="b"/>
              <a:pathLst>
                <a:path w="132" h="72" extrusionOk="0">
                  <a:moveTo>
                    <a:pt x="0" y="0"/>
                  </a:moveTo>
                  <a:cubicBezTo>
                    <a:pt x="18" y="48"/>
                    <a:pt x="39" y="72"/>
                    <a:pt x="61" y="72"/>
                  </a:cubicBezTo>
                  <a:cubicBezTo>
                    <a:pt x="84" y="72"/>
                    <a:pt x="108" y="48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2"/>
            <p:cNvSpPr/>
            <p:nvPr/>
          </p:nvSpPr>
          <p:spPr>
            <a:xfrm>
              <a:off x="5507525" y="3549375"/>
              <a:ext cx="3600" cy="1300"/>
            </a:xfrm>
            <a:custGeom>
              <a:avLst/>
              <a:gdLst/>
              <a:ahLst/>
              <a:cxnLst/>
              <a:rect l="l" t="t" r="r" b="b"/>
              <a:pathLst>
                <a:path w="144" h="52" extrusionOk="0">
                  <a:moveTo>
                    <a:pt x="0" y="1"/>
                  </a:moveTo>
                  <a:cubicBezTo>
                    <a:pt x="10" y="30"/>
                    <a:pt x="20" y="51"/>
                    <a:pt x="30" y="51"/>
                  </a:cubicBezTo>
                  <a:cubicBezTo>
                    <a:pt x="32" y="51"/>
                    <a:pt x="34" y="50"/>
                    <a:pt x="36" y="48"/>
                  </a:cubicBezTo>
                  <a:cubicBezTo>
                    <a:pt x="72" y="36"/>
                    <a:pt x="119" y="12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2"/>
            <p:cNvSpPr/>
            <p:nvPr/>
          </p:nvSpPr>
          <p:spPr>
            <a:xfrm>
              <a:off x="5503050" y="3567225"/>
              <a:ext cx="7275" cy="5100"/>
            </a:xfrm>
            <a:custGeom>
              <a:avLst/>
              <a:gdLst/>
              <a:ahLst/>
              <a:cxnLst/>
              <a:rect l="l" t="t" r="r" b="b"/>
              <a:pathLst>
                <a:path w="291" h="204" extrusionOk="0">
                  <a:moveTo>
                    <a:pt x="120" y="1"/>
                  </a:moveTo>
                  <a:cubicBezTo>
                    <a:pt x="72" y="37"/>
                    <a:pt x="25" y="49"/>
                    <a:pt x="1" y="72"/>
                  </a:cubicBezTo>
                  <a:cubicBezTo>
                    <a:pt x="60" y="120"/>
                    <a:pt x="96" y="168"/>
                    <a:pt x="156" y="191"/>
                  </a:cubicBezTo>
                  <a:cubicBezTo>
                    <a:pt x="175" y="200"/>
                    <a:pt x="193" y="204"/>
                    <a:pt x="209" y="204"/>
                  </a:cubicBezTo>
                  <a:cubicBezTo>
                    <a:pt x="262" y="204"/>
                    <a:pt x="290" y="163"/>
                    <a:pt x="263" y="108"/>
                  </a:cubicBezTo>
                  <a:cubicBezTo>
                    <a:pt x="251" y="60"/>
                    <a:pt x="156" y="37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2"/>
            <p:cNvSpPr/>
            <p:nvPr/>
          </p:nvSpPr>
          <p:spPr>
            <a:xfrm>
              <a:off x="5471800" y="3559800"/>
              <a:ext cx="3600" cy="4775"/>
            </a:xfrm>
            <a:custGeom>
              <a:avLst/>
              <a:gdLst/>
              <a:ahLst/>
              <a:cxnLst/>
              <a:rect l="l" t="t" r="r" b="b"/>
              <a:pathLst>
                <a:path w="144" h="191" extrusionOk="0">
                  <a:moveTo>
                    <a:pt x="1" y="0"/>
                  </a:moveTo>
                  <a:lnTo>
                    <a:pt x="1" y="131"/>
                  </a:lnTo>
                  <a:cubicBezTo>
                    <a:pt x="24" y="167"/>
                    <a:pt x="60" y="179"/>
                    <a:pt x="96" y="191"/>
                  </a:cubicBezTo>
                  <a:cubicBezTo>
                    <a:pt x="143" y="95"/>
                    <a:pt x="84" y="3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2"/>
            <p:cNvSpPr/>
            <p:nvPr/>
          </p:nvSpPr>
          <p:spPr>
            <a:xfrm>
              <a:off x="5855775" y="3563375"/>
              <a:ext cx="6875" cy="6250"/>
            </a:xfrm>
            <a:custGeom>
              <a:avLst/>
              <a:gdLst/>
              <a:ahLst/>
              <a:cxnLst/>
              <a:rect l="l" t="t" r="r" b="b"/>
              <a:pathLst>
                <a:path w="275" h="250" extrusionOk="0">
                  <a:moveTo>
                    <a:pt x="80" y="0"/>
                  </a:moveTo>
                  <a:cubicBezTo>
                    <a:pt x="55" y="0"/>
                    <a:pt x="29" y="4"/>
                    <a:pt x="1" y="12"/>
                  </a:cubicBezTo>
                  <a:cubicBezTo>
                    <a:pt x="9" y="131"/>
                    <a:pt x="22" y="249"/>
                    <a:pt x="99" y="249"/>
                  </a:cubicBezTo>
                  <a:cubicBezTo>
                    <a:pt x="139" y="249"/>
                    <a:pt x="195" y="219"/>
                    <a:pt x="275" y="143"/>
                  </a:cubicBezTo>
                  <a:cubicBezTo>
                    <a:pt x="228" y="50"/>
                    <a:pt x="16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2"/>
            <p:cNvSpPr/>
            <p:nvPr/>
          </p:nvSpPr>
          <p:spPr>
            <a:xfrm>
              <a:off x="5905775" y="3567525"/>
              <a:ext cx="6500" cy="6150"/>
            </a:xfrm>
            <a:custGeom>
              <a:avLst/>
              <a:gdLst/>
              <a:ahLst/>
              <a:cxnLst/>
              <a:rect l="l" t="t" r="r" b="b"/>
              <a:pathLst>
                <a:path w="260" h="246" extrusionOk="0">
                  <a:moveTo>
                    <a:pt x="1" y="1"/>
                  </a:moveTo>
                  <a:cubicBezTo>
                    <a:pt x="1" y="84"/>
                    <a:pt x="1" y="156"/>
                    <a:pt x="25" y="227"/>
                  </a:cubicBezTo>
                  <a:cubicBezTo>
                    <a:pt x="73" y="240"/>
                    <a:pt x="109" y="245"/>
                    <a:pt x="135" y="245"/>
                  </a:cubicBezTo>
                  <a:cubicBezTo>
                    <a:pt x="259" y="245"/>
                    <a:pt x="173" y="123"/>
                    <a:pt x="144" y="25"/>
                  </a:cubicBezTo>
                  <a:cubicBezTo>
                    <a:pt x="96" y="25"/>
                    <a:pt x="49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2"/>
            <p:cNvSpPr/>
            <p:nvPr/>
          </p:nvSpPr>
          <p:spPr>
            <a:xfrm>
              <a:off x="5375075" y="3559825"/>
              <a:ext cx="31875" cy="16075"/>
            </a:xfrm>
            <a:custGeom>
              <a:avLst/>
              <a:gdLst/>
              <a:ahLst/>
              <a:cxnLst/>
              <a:rect l="l" t="t" r="r" b="b"/>
              <a:pathLst>
                <a:path w="1275" h="643" extrusionOk="0">
                  <a:moveTo>
                    <a:pt x="164" y="0"/>
                  </a:moveTo>
                  <a:cubicBezTo>
                    <a:pt x="114" y="0"/>
                    <a:pt x="63" y="4"/>
                    <a:pt x="12" y="11"/>
                  </a:cubicBezTo>
                  <a:cubicBezTo>
                    <a:pt x="0" y="106"/>
                    <a:pt x="0" y="178"/>
                    <a:pt x="0" y="273"/>
                  </a:cubicBezTo>
                  <a:cubicBezTo>
                    <a:pt x="72" y="356"/>
                    <a:pt x="60" y="487"/>
                    <a:pt x="131" y="583"/>
                  </a:cubicBezTo>
                  <a:cubicBezTo>
                    <a:pt x="158" y="619"/>
                    <a:pt x="193" y="635"/>
                    <a:pt x="234" y="635"/>
                  </a:cubicBezTo>
                  <a:cubicBezTo>
                    <a:pt x="246" y="635"/>
                    <a:pt x="260" y="633"/>
                    <a:pt x="274" y="630"/>
                  </a:cubicBezTo>
                  <a:cubicBezTo>
                    <a:pt x="319" y="615"/>
                    <a:pt x="366" y="609"/>
                    <a:pt x="413" y="609"/>
                  </a:cubicBezTo>
                  <a:cubicBezTo>
                    <a:pt x="479" y="609"/>
                    <a:pt x="545" y="621"/>
                    <a:pt x="607" y="642"/>
                  </a:cubicBezTo>
                  <a:cubicBezTo>
                    <a:pt x="657" y="613"/>
                    <a:pt x="710" y="607"/>
                    <a:pt x="765" y="607"/>
                  </a:cubicBezTo>
                  <a:cubicBezTo>
                    <a:pt x="792" y="607"/>
                    <a:pt x="820" y="609"/>
                    <a:pt x="848" y="609"/>
                  </a:cubicBezTo>
                  <a:cubicBezTo>
                    <a:pt x="896" y="609"/>
                    <a:pt x="944" y="605"/>
                    <a:pt x="988" y="583"/>
                  </a:cubicBezTo>
                  <a:cubicBezTo>
                    <a:pt x="1048" y="464"/>
                    <a:pt x="1167" y="475"/>
                    <a:pt x="1274" y="452"/>
                  </a:cubicBezTo>
                  <a:lnTo>
                    <a:pt x="1274" y="428"/>
                  </a:lnTo>
                  <a:cubicBezTo>
                    <a:pt x="1262" y="345"/>
                    <a:pt x="1274" y="214"/>
                    <a:pt x="1167" y="190"/>
                  </a:cubicBezTo>
                  <a:cubicBezTo>
                    <a:pt x="834" y="159"/>
                    <a:pt x="511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2"/>
            <p:cNvSpPr/>
            <p:nvPr/>
          </p:nvSpPr>
          <p:spPr>
            <a:xfrm>
              <a:off x="5850425" y="3595500"/>
              <a:ext cx="4775" cy="3175"/>
            </a:xfrm>
            <a:custGeom>
              <a:avLst/>
              <a:gdLst/>
              <a:ahLst/>
              <a:cxnLst/>
              <a:rect l="l" t="t" r="r" b="b"/>
              <a:pathLst>
                <a:path w="191" h="127" extrusionOk="0">
                  <a:moveTo>
                    <a:pt x="48" y="1"/>
                  </a:moveTo>
                  <a:cubicBezTo>
                    <a:pt x="36" y="37"/>
                    <a:pt x="0" y="96"/>
                    <a:pt x="0" y="108"/>
                  </a:cubicBezTo>
                  <a:cubicBezTo>
                    <a:pt x="29" y="121"/>
                    <a:pt x="54" y="127"/>
                    <a:pt x="76" y="127"/>
                  </a:cubicBezTo>
                  <a:cubicBezTo>
                    <a:pt x="137" y="127"/>
                    <a:pt x="173" y="83"/>
                    <a:pt x="191" y="13"/>
                  </a:cubicBezTo>
                  <a:cubicBezTo>
                    <a:pt x="131" y="13"/>
                    <a:pt x="96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2"/>
            <p:cNvSpPr/>
            <p:nvPr/>
          </p:nvSpPr>
          <p:spPr>
            <a:xfrm>
              <a:off x="5719750" y="3581825"/>
              <a:ext cx="9450" cy="6575"/>
            </a:xfrm>
            <a:custGeom>
              <a:avLst/>
              <a:gdLst/>
              <a:ahLst/>
              <a:cxnLst/>
              <a:rect l="l" t="t" r="r" b="b"/>
              <a:pathLst>
                <a:path w="378" h="263" extrusionOk="0">
                  <a:moveTo>
                    <a:pt x="262" y="0"/>
                  </a:moveTo>
                  <a:lnTo>
                    <a:pt x="262" y="0"/>
                  </a:lnTo>
                  <a:cubicBezTo>
                    <a:pt x="120" y="24"/>
                    <a:pt x="36" y="119"/>
                    <a:pt x="1" y="250"/>
                  </a:cubicBezTo>
                  <a:cubicBezTo>
                    <a:pt x="60" y="250"/>
                    <a:pt x="133" y="262"/>
                    <a:pt x="194" y="262"/>
                  </a:cubicBezTo>
                  <a:cubicBezTo>
                    <a:pt x="305" y="262"/>
                    <a:pt x="378" y="223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2"/>
            <p:cNvSpPr/>
            <p:nvPr/>
          </p:nvSpPr>
          <p:spPr>
            <a:xfrm>
              <a:off x="6088400" y="3617250"/>
              <a:ext cx="7325" cy="3725"/>
            </a:xfrm>
            <a:custGeom>
              <a:avLst/>
              <a:gdLst/>
              <a:ahLst/>
              <a:cxnLst/>
              <a:rect l="l" t="t" r="r" b="b"/>
              <a:pathLst>
                <a:path w="293" h="149" extrusionOk="0">
                  <a:moveTo>
                    <a:pt x="6" y="0"/>
                  </a:moveTo>
                  <a:cubicBezTo>
                    <a:pt x="1" y="121"/>
                    <a:pt x="41" y="148"/>
                    <a:pt x="95" y="148"/>
                  </a:cubicBezTo>
                  <a:cubicBezTo>
                    <a:pt x="139" y="148"/>
                    <a:pt x="193" y="130"/>
                    <a:pt x="238" y="130"/>
                  </a:cubicBezTo>
                  <a:cubicBezTo>
                    <a:pt x="258" y="130"/>
                    <a:pt x="277" y="133"/>
                    <a:pt x="292" y="143"/>
                  </a:cubicBezTo>
                  <a:cubicBezTo>
                    <a:pt x="233" y="24"/>
                    <a:pt x="125" y="12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2"/>
            <p:cNvSpPr/>
            <p:nvPr/>
          </p:nvSpPr>
          <p:spPr>
            <a:xfrm>
              <a:off x="5998950" y="3574375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32"/>
                    <a:pt x="12" y="263"/>
                    <a:pt x="12" y="405"/>
                  </a:cubicBezTo>
                  <a:cubicBezTo>
                    <a:pt x="405" y="382"/>
                    <a:pt x="60" y="132"/>
                    <a:pt x="132" y="24"/>
                  </a:cubicBezTo>
                  <a:cubicBezTo>
                    <a:pt x="84" y="13"/>
                    <a:pt x="48" y="1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2"/>
            <p:cNvSpPr/>
            <p:nvPr/>
          </p:nvSpPr>
          <p:spPr>
            <a:xfrm>
              <a:off x="5439350" y="3563675"/>
              <a:ext cx="5700" cy="5375"/>
            </a:xfrm>
            <a:custGeom>
              <a:avLst/>
              <a:gdLst/>
              <a:ahLst/>
              <a:cxnLst/>
              <a:rect l="l" t="t" r="r" b="b"/>
              <a:pathLst>
                <a:path w="228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25" y="95"/>
                    <a:pt x="13" y="214"/>
                    <a:pt x="179" y="214"/>
                  </a:cubicBezTo>
                  <a:cubicBezTo>
                    <a:pt x="191" y="214"/>
                    <a:pt x="227" y="191"/>
                    <a:pt x="227" y="179"/>
                  </a:cubicBezTo>
                  <a:cubicBezTo>
                    <a:pt x="227" y="12"/>
                    <a:pt x="108" y="1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2"/>
            <p:cNvSpPr/>
            <p:nvPr/>
          </p:nvSpPr>
          <p:spPr>
            <a:xfrm>
              <a:off x="5452450" y="3565175"/>
              <a:ext cx="3900" cy="4200"/>
            </a:xfrm>
            <a:custGeom>
              <a:avLst/>
              <a:gdLst/>
              <a:ahLst/>
              <a:cxnLst/>
              <a:rect l="l" t="t" r="r" b="b"/>
              <a:pathLst>
                <a:path w="156" h="168" extrusionOk="0">
                  <a:moveTo>
                    <a:pt x="98" y="1"/>
                  </a:moveTo>
                  <a:cubicBezTo>
                    <a:pt x="85" y="1"/>
                    <a:pt x="72" y="7"/>
                    <a:pt x="60" y="23"/>
                  </a:cubicBezTo>
                  <a:cubicBezTo>
                    <a:pt x="25" y="35"/>
                    <a:pt x="13" y="95"/>
                    <a:pt x="1" y="131"/>
                  </a:cubicBezTo>
                  <a:cubicBezTo>
                    <a:pt x="18" y="139"/>
                    <a:pt x="55" y="167"/>
                    <a:pt x="88" y="167"/>
                  </a:cubicBezTo>
                  <a:cubicBezTo>
                    <a:pt x="99" y="167"/>
                    <a:pt x="110" y="164"/>
                    <a:pt x="120" y="154"/>
                  </a:cubicBezTo>
                  <a:cubicBezTo>
                    <a:pt x="144" y="142"/>
                    <a:pt x="155" y="83"/>
                    <a:pt x="155" y="59"/>
                  </a:cubicBezTo>
                  <a:cubicBezTo>
                    <a:pt x="148" y="27"/>
                    <a:pt x="124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2"/>
            <p:cNvSpPr/>
            <p:nvPr/>
          </p:nvSpPr>
          <p:spPr>
            <a:xfrm>
              <a:off x="5908175" y="3548675"/>
              <a:ext cx="94075" cy="16400"/>
            </a:xfrm>
            <a:custGeom>
              <a:avLst/>
              <a:gdLst/>
              <a:ahLst/>
              <a:cxnLst/>
              <a:rect l="l" t="t" r="r" b="b"/>
              <a:pathLst>
                <a:path w="3763" h="656" extrusionOk="0">
                  <a:moveTo>
                    <a:pt x="771" y="0"/>
                  </a:moveTo>
                  <a:cubicBezTo>
                    <a:pt x="728" y="0"/>
                    <a:pt x="686" y="2"/>
                    <a:pt x="643" y="5"/>
                  </a:cubicBezTo>
                  <a:cubicBezTo>
                    <a:pt x="429" y="88"/>
                    <a:pt x="179" y="29"/>
                    <a:pt x="0" y="195"/>
                  </a:cubicBezTo>
                  <a:cubicBezTo>
                    <a:pt x="1060" y="433"/>
                    <a:pt x="2131" y="445"/>
                    <a:pt x="3203" y="600"/>
                  </a:cubicBezTo>
                  <a:cubicBezTo>
                    <a:pt x="3249" y="635"/>
                    <a:pt x="3298" y="655"/>
                    <a:pt x="3347" y="655"/>
                  </a:cubicBezTo>
                  <a:cubicBezTo>
                    <a:pt x="3399" y="655"/>
                    <a:pt x="3451" y="632"/>
                    <a:pt x="3501" y="576"/>
                  </a:cubicBezTo>
                  <a:cubicBezTo>
                    <a:pt x="3620" y="540"/>
                    <a:pt x="3703" y="445"/>
                    <a:pt x="3763" y="326"/>
                  </a:cubicBezTo>
                  <a:cubicBezTo>
                    <a:pt x="3215" y="267"/>
                    <a:pt x="2667" y="207"/>
                    <a:pt x="2096" y="183"/>
                  </a:cubicBezTo>
                  <a:cubicBezTo>
                    <a:pt x="1660" y="162"/>
                    <a:pt x="1224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2"/>
            <p:cNvSpPr/>
            <p:nvPr/>
          </p:nvSpPr>
          <p:spPr>
            <a:xfrm>
              <a:off x="5987050" y="3578550"/>
              <a:ext cx="2700" cy="1800"/>
            </a:xfrm>
            <a:custGeom>
              <a:avLst/>
              <a:gdLst/>
              <a:ahLst/>
              <a:cxnLst/>
              <a:rect l="l" t="t" r="r" b="b"/>
              <a:pathLst>
                <a:path w="108" h="72" extrusionOk="0">
                  <a:moveTo>
                    <a:pt x="48" y="0"/>
                  </a:moveTo>
                  <a:cubicBezTo>
                    <a:pt x="24" y="12"/>
                    <a:pt x="0" y="24"/>
                    <a:pt x="0" y="24"/>
                  </a:cubicBezTo>
                  <a:cubicBezTo>
                    <a:pt x="0" y="36"/>
                    <a:pt x="12" y="60"/>
                    <a:pt x="24" y="72"/>
                  </a:cubicBezTo>
                  <a:cubicBezTo>
                    <a:pt x="60" y="36"/>
                    <a:pt x="72" y="24"/>
                    <a:pt x="107" y="12"/>
                  </a:cubicBezTo>
                  <a:cubicBezTo>
                    <a:pt x="72" y="12"/>
                    <a:pt x="60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2"/>
            <p:cNvSpPr/>
            <p:nvPr/>
          </p:nvSpPr>
          <p:spPr>
            <a:xfrm>
              <a:off x="5705475" y="3558200"/>
              <a:ext cx="24125" cy="5425"/>
            </a:xfrm>
            <a:custGeom>
              <a:avLst/>
              <a:gdLst/>
              <a:ahLst/>
              <a:cxnLst/>
              <a:rect l="l" t="t" r="r" b="b"/>
              <a:pathLst>
                <a:path w="965" h="217" extrusionOk="0">
                  <a:moveTo>
                    <a:pt x="787" y="0"/>
                  </a:moveTo>
                  <a:cubicBezTo>
                    <a:pt x="719" y="0"/>
                    <a:pt x="645" y="28"/>
                    <a:pt x="572" y="52"/>
                  </a:cubicBezTo>
                  <a:cubicBezTo>
                    <a:pt x="521" y="68"/>
                    <a:pt x="467" y="71"/>
                    <a:pt x="413" y="71"/>
                  </a:cubicBezTo>
                  <a:cubicBezTo>
                    <a:pt x="375" y="71"/>
                    <a:pt x="337" y="70"/>
                    <a:pt x="299" y="70"/>
                  </a:cubicBezTo>
                  <a:cubicBezTo>
                    <a:pt x="186" y="70"/>
                    <a:pt x="79" y="84"/>
                    <a:pt x="0" y="195"/>
                  </a:cubicBezTo>
                  <a:cubicBezTo>
                    <a:pt x="36" y="191"/>
                    <a:pt x="72" y="190"/>
                    <a:pt x="109" y="190"/>
                  </a:cubicBezTo>
                  <a:cubicBezTo>
                    <a:pt x="258" y="190"/>
                    <a:pt x="410" y="216"/>
                    <a:pt x="558" y="216"/>
                  </a:cubicBezTo>
                  <a:cubicBezTo>
                    <a:pt x="699" y="216"/>
                    <a:pt x="836" y="192"/>
                    <a:pt x="964" y="100"/>
                  </a:cubicBezTo>
                  <a:cubicBezTo>
                    <a:pt x="912" y="25"/>
                    <a:pt x="852" y="0"/>
                    <a:pt x="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2"/>
            <p:cNvSpPr/>
            <p:nvPr/>
          </p:nvSpPr>
          <p:spPr>
            <a:xfrm>
              <a:off x="5740575" y="3556725"/>
              <a:ext cx="7175" cy="4775"/>
            </a:xfrm>
            <a:custGeom>
              <a:avLst/>
              <a:gdLst/>
              <a:ahLst/>
              <a:cxnLst/>
              <a:rect l="l" t="t" r="r" b="b"/>
              <a:pathLst>
                <a:path w="287" h="191" extrusionOk="0">
                  <a:moveTo>
                    <a:pt x="67" y="0"/>
                  </a:moveTo>
                  <a:cubicBezTo>
                    <a:pt x="46" y="0"/>
                    <a:pt x="24" y="2"/>
                    <a:pt x="1" y="4"/>
                  </a:cubicBezTo>
                  <a:cubicBezTo>
                    <a:pt x="59" y="71"/>
                    <a:pt x="88" y="190"/>
                    <a:pt x="162" y="190"/>
                  </a:cubicBezTo>
                  <a:cubicBezTo>
                    <a:pt x="194" y="190"/>
                    <a:pt x="233" y="168"/>
                    <a:pt x="287" y="111"/>
                  </a:cubicBezTo>
                  <a:cubicBezTo>
                    <a:pt x="229" y="25"/>
                    <a:pt x="156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2"/>
            <p:cNvSpPr/>
            <p:nvPr/>
          </p:nvSpPr>
          <p:spPr>
            <a:xfrm>
              <a:off x="5698325" y="3561575"/>
              <a:ext cx="2700" cy="1450"/>
            </a:xfrm>
            <a:custGeom>
              <a:avLst/>
              <a:gdLst/>
              <a:ahLst/>
              <a:cxnLst/>
              <a:rect l="l" t="t" r="r" b="b"/>
              <a:pathLst>
                <a:path w="108" h="58" extrusionOk="0">
                  <a:moveTo>
                    <a:pt x="72" y="1"/>
                  </a:moveTo>
                  <a:cubicBezTo>
                    <a:pt x="48" y="24"/>
                    <a:pt x="24" y="36"/>
                    <a:pt x="0" y="48"/>
                  </a:cubicBezTo>
                  <a:cubicBezTo>
                    <a:pt x="12" y="54"/>
                    <a:pt x="27" y="57"/>
                    <a:pt x="45" y="57"/>
                  </a:cubicBezTo>
                  <a:cubicBezTo>
                    <a:pt x="63" y="57"/>
                    <a:pt x="84" y="54"/>
                    <a:pt x="107" y="48"/>
                  </a:cubicBezTo>
                  <a:cubicBezTo>
                    <a:pt x="84" y="36"/>
                    <a:pt x="84" y="24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2"/>
            <p:cNvSpPr/>
            <p:nvPr/>
          </p:nvSpPr>
          <p:spPr>
            <a:xfrm>
              <a:off x="6100150" y="3641350"/>
              <a:ext cx="2125" cy="2625"/>
            </a:xfrm>
            <a:custGeom>
              <a:avLst/>
              <a:gdLst/>
              <a:ahLst/>
              <a:cxnLst/>
              <a:rect l="l" t="t" r="r" b="b"/>
              <a:pathLst>
                <a:path w="85" h="105" extrusionOk="0">
                  <a:moveTo>
                    <a:pt x="25" y="1"/>
                  </a:moveTo>
                  <a:cubicBezTo>
                    <a:pt x="13" y="12"/>
                    <a:pt x="1" y="24"/>
                    <a:pt x="13" y="60"/>
                  </a:cubicBezTo>
                  <a:cubicBezTo>
                    <a:pt x="19" y="90"/>
                    <a:pt x="30" y="105"/>
                    <a:pt x="44" y="105"/>
                  </a:cubicBezTo>
                  <a:cubicBezTo>
                    <a:pt x="57" y="105"/>
                    <a:pt x="72" y="90"/>
                    <a:pt x="84" y="60"/>
                  </a:cubicBezTo>
                  <a:cubicBezTo>
                    <a:pt x="84" y="48"/>
                    <a:pt x="84" y="12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2"/>
            <p:cNvSpPr/>
            <p:nvPr/>
          </p:nvSpPr>
          <p:spPr>
            <a:xfrm>
              <a:off x="5798325" y="3617550"/>
              <a:ext cx="3900" cy="2700"/>
            </a:xfrm>
            <a:custGeom>
              <a:avLst/>
              <a:gdLst/>
              <a:ahLst/>
              <a:cxnLst/>
              <a:rect l="l" t="t" r="r" b="b"/>
              <a:pathLst>
                <a:path w="156" h="108" extrusionOk="0">
                  <a:moveTo>
                    <a:pt x="155" y="0"/>
                  </a:moveTo>
                  <a:cubicBezTo>
                    <a:pt x="108" y="24"/>
                    <a:pt x="48" y="60"/>
                    <a:pt x="1" y="107"/>
                  </a:cubicBezTo>
                  <a:cubicBezTo>
                    <a:pt x="48" y="72"/>
                    <a:pt x="108" y="24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2"/>
            <p:cNvSpPr/>
            <p:nvPr/>
          </p:nvSpPr>
          <p:spPr>
            <a:xfrm>
              <a:off x="5724800" y="3515450"/>
              <a:ext cx="116725" cy="13800"/>
            </a:xfrm>
            <a:custGeom>
              <a:avLst/>
              <a:gdLst/>
              <a:ahLst/>
              <a:cxnLst/>
              <a:rect l="l" t="t" r="r" b="b"/>
              <a:pathLst>
                <a:path w="4669" h="552" extrusionOk="0">
                  <a:moveTo>
                    <a:pt x="84" y="0"/>
                  </a:moveTo>
                  <a:cubicBezTo>
                    <a:pt x="1" y="95"/>
                    <a:pt x="1" y="179"/>
                    <a:pt x="72" y="274"/>
                  </a:cubicBezTo>
                  <a:cubicBezTo>
                    <a:pt x="120" y="286"/>
                    <a:pt x="180" y="286"/>
                    <a:pt x="215" y="298"/>
                  </a:cubicBezTo>
                  <a:cubicBezTo>
                    <a:pt x="320" y="279"/>
                    <a:pt x="421" y="255"/>
                    <a:pt x="519" y="255"/>
                  </a:cubicBezTo>
                  <a:cubicBezTo>
                    <a:pt x="611" y="255"/>
                    <a:pt x="700" y="276"/>
                    <a:pt x="787" y="345"/>
                  </a:cubicBezTo>
                  <a:cubicBezTo>
                    <a:pt x="870" y="393"/>
                    <a:pt x="977" y="417"/>
                    <a:pt x="1072" y="465"/>
                  </a:cubicBezTo>
                  <a:cubicBezTo>
                    <a:pt x="1087" y="460"/>
                    <a:pt x="1104" y="457"/>
                    <a:pt x="1122" y="457"/>
                  </a:cubicBezTo>
                  <a:cubicBezTo>
                    <a:pt x="1148" y="457"/>
                    <a:pt x="1176" y="463"/>
                    <a:pt x="1203" y="476"/>
                  </a:cubicBezTo>
                  <a:cubicBezTo>
                    <a:pt x="1203" y="500"/>
                    <a:pt x="1227" y="512"/>
                    <a:pt x="1239" y="512"/>
                  </a:cubicBezTo>
                  <a:cubicBezTo>
                    <a:pt x="1251" y="515"/>
                    <a:pt x="1262" y="517"/>
                    <a:pt x="1273" y="517"/>
                  </a:cubicBezTo>
                  <a:cubicBezTo>
                    <a:pt x="1304" y="517"/>
                    <a:pt x="1328" y="503"/>
                    <a:pt x="1346" y="476"/>
                  </a:cubicBezTo>
                  <a:cubicBezTo>
                    <a:pt x="1775" y="476"/>
                    <a:pt x="2215" y="500"/>
                    <a:pt x="2644" y="500"/>
                  </a:cubicBezTo>
                  <a:cubicBezTo>
                    <a:pt x="2747" y="536"/>
                    <a:pt x="2852" y="546"/>
                    <a:pt x="2957" y="546"/>
                  </a:cubicBezTo>
                  <a:cubicBezTo>
                    <a:pt x="3072" y="546"/>
                    <a:pt x="3187" y="534"/>
                    <a:pt x="3300" y="534"/>
                  </a:cubicBezTo>
                  <a:cubicBezTo>
                    <a:pt x="3324" y="534"/>
                    <a:pt x="3347" y="535"/>
                    <a:pt x="3370" y="536"/>
                  </a:cubicBezTo>
                  <a:lnTo>
                    <a:pt x="4204" y="536"/>
                  </a:lnTo>
                  <a:cubicBezTo>
                    <a:pt x="4226" y="526"/>
                    <a:pt x="4250" y="522"/>
                    <a:pt x="4277" y="522"/>
                  </a:cubicBezTo>
                  <a:cubicBezTo>
                    <a:pt x="4351" y="522"/>
                    <a:pt x="4440" y="552"/>
                    <a:pt x="4514" y="552"/>
                  </a:cubicBezTo>
                  <a:cubicBezTo>
                    <a:pt x="4601" y="552"/>
                    <a:pt x="4668" y="511"/>
                    <a:pt x="4668" y="334"/>
                  </a:cubicBezTo>
                  <a:cubicBezTo>
                    <a:pt x="4501" y="298"/>
                    <a:pt x="4335" y="274"/>
                    <a:pt x="4180" y="262"/>
                  </a:cubicBezTo>
                  <a:cubicBezTo>
                    <a:pt x="2811" y="143"/>
                    <a:pt x="1442" y="215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2"/>
            <p:cNvSpPr/>
            <p:nvPr/>
          </p:nvSpPr>
          <p:spPr>
            <a:xfrm>
              <a:off x="5825500" y="3522500"/>
              <a:ext cx="84475" cy="13075"/>
            </a:xfrm>
            <a:custGeom>
              <a:avLst/>
              <a:gdLst/>
              <a:ahLst/>
              <a:cxnLst/>
              <a:rect l="l" t="t" r="r" b="b"/>
              <a:pathLst>
                <a:path w="3379" h="523" extrusionOk="0">
                  <a:moveTo>
                    <a:pt x="1134" y="1"/>
                  </a:moveTo>
                  <a:cubicBezTo>
                    <a:pt x="962" y="1"/>
                    <a:pt x="790" y="15"/>
                    <a:pt x="616" y="52"/>
                  </a:cubicBezTo>
                  <a:cubicBezTo>
                    <a:pt x="519" y="194"/>
                    <a:pt x="389" y="204"/>
                    <a:pt x="255" y="204"/>
                  </a:cubicBezTo>
                  <a:cubicBezTo>
                    <a:pt x="232" y="204"/>
                    <a:pt x="209" y="204"/>
                    <a:pt x="186" y="204"/>
                  </a:cubicBezTo>
                  <a:cubicBezTo>
                    <a:pt x="130" y="204"/>
                    <a:pt x="74" y="206"/>
                    <a:pt x="21" y="218"/>
                  </a:cubicBezTo>
                  <a:cubicBezTo>
                    <a:pt x="0" y="270"/>
                    <a:pt x="16" y="304"/>
                    <a:pt x="36" y="304"/>
                  </a:cubicBezTo>
                  <a:cubicBezTo>
                    <a:pt x="39" y="304"/>
                    <a:pt x="42" y="303"/>
                    <a:pt x="45" y="302"/>
                  </a:cubicBezTo>
                  <a:lnTo>
                    <a:pt x="450" y="349"/>
                  </a:lnTo>
                  <a:cubicBezTo>
                    <a:pt x="618" y="390"/>
                    <a:pt x="787" y="401"/>
                    <a:pt x="956" y="401"/>
                  </a:cubicBezTo>
                  <a:cubicBezTo>
                    <a:pt x="1137" y="401"/>
                    <a:pt x="1319" y="389"/>
                    <a:pt x="1498" y="389"/>
                  </a:cubicBezTo>
                  <a:cubicBezTo>
                    <a:pt x="1686" y="389"/>
                    <a:pt x="1873" y="402"/>
                    <a:pt x="2057" y="456"/>
                  </a:cubicBezTo>
                  <a:cubicBezTo>
                    <a:pt x="2378" y="456"/>
                    <a:pt x="2712" y="468"/>
                    <a:pt x="3033" y="480"/>
                  </a:cubicBezTo>
                  <a:cubicBezTo>
                    <a:pt x="3097" y="512"/>
                    <a:pt x="3155" y="523"/>
                    <a:pt x="3215" y="523"/>
                  </a:cubicBezTo>
                  <a:cubicBezTo>
                    <a:pt x="3245" y="523"/>
                    <a:pt x="3275" y="520"/>
                    <a:pt x="3307" y="516"/>
                  </a:cubicBezTo>
                  <a:cubicBezTo>
                    <a:pt x="3343" y="480"/>
                    <a:pt x="3379" y="421"/>
                    <a:pt x="3379" y="361"/>
                  </a:cubicBezTo>
                  <a:cubicBezTo>
                    <a:pt x="3343" y="278"/>
                    <a:pt x="3260" y="242"/>
                    <a:pt x="3188" y="194"/>
                  </a:cubicBezTo>
                  <a:cubicBezTo>
                    <a:pt x="2890" y="183"/>
                    <a:pt x="2581" y="135"/>
                    <a:pt x="2283" y="111"/>
                  </a:cubicBezTo>
                  <a:cubicBezTo>
                    <a:pt x="1897" y="70"/>
                    <a:pt x="1517" y="1"/>
                    <a:pt x="1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2"/>
            <p:cNvSpPr/>
            <p:nvPr/>
          </p:nvSpPr>
          <p:spPr>
            <a:xfrm>
              <a:off x="5905500" y="3527500"/>
              <a:ext cx="84250" cy="13875"/>
            </a:xfrm>
            <a:custGeom>
              <a:avLst/>
              <a:gdLst/>
              <a:ahLst/>
              <a:cxnLst/>
              <a:rect l="l" t="t" r="r" b="b"/>
              <a:pathLst>
                <a:path w="3370" h="555" extrusionOk="0">
                  <a:moveTo>
                    <a:pt x="506" y="0"/>
                  </a:moveTo>
                  <a:cubicBezTo>
                    <a:pt x="338" y="0"/>
                    <a:pt x="170" y="6"/>
                    <a:pt x="0" y="18"/>
                  </a:cubicBezTo>
                  <a:cubicBezTo>
                    <a:pt x="48" y="54"/>
                    <a:pt x="107" y="102"/>
                    <a:pt x="155" y="149"/>
                  </a:cubicBezTo>
                  <a:cubicBezTo>
                    <a:pt x="223" y="228"/>
                    <a:pt x="299" y="253"/>
                    <a:pt x="378" y="253"/>
                  </a:cubicBezTo>
                  <a:cubicBezTo>
                    <a:pt x="503" y="253"/>
                    <a:pt x="635" y="191"/>
                    <a:pt x="751" y="191"/>
                  </a:cubicBezTo>
                  <a:cubicBezTo>
                    <a:pt x="793" y="191"/>
                    <a:pt x="833" y="199"/>
                    <a:pt x="869" y="221"/>
                  </a:cubicBezTo>
                  <a:cubicBezTo>
                    <a:pt x="849" y="221"/>
                    <a:pt x="824" y="219"/>
                    <a:pt x="796" y="219"/>
                  </a:cubicBezTo>
                  <a:cubicBezTo>
                    <a:pt x="738" y="219"/>
                    <a:pt x="667" y="225"/>
                    <a:pt x="595" y="256"/>
                  </a:cubicBezTo>
                  <a:cubicBezTo>
                    <a:pt x="548" y="304"/>
                    <a:pt x="548" y="375"/>
                    <a:pt x="607" y="411"/>
                  </a:cubicBezTo>
                  <a:cubicBezTo>
                    <a:pt x="1417" y="459"/>
                    <a:pt x="2238" y="506"/>
                    <a:pt x="3036" y="554"/>
                  </a:cubicBezTo>
                  <a:cubicBezTo>
                    <a:pt x="3131" y="471"/>
                    <a:pt x="3262" y="518"/>
                    <a:pt x="3346" y="435"/>
                  </a:cubicBezTo>
                  <a:cubicBezTo>
                    <a:pt x="3369" y="375"/>
                    <a:pt x="3346" y="328"/>
                    <a:pt x="3286" y="292"/>
                  </a:cubicBezTo>
                  <a:cubicBezTo>
                    <a:pt x="3228" y="297"/>
                    <a:pt x="3169" y="300"/>
                    <a:pt x="3110" y="300"/>
                  </a:cubicBezTo>
                  <a:cubicBezTo>
                    <a:pt x="2895" y="300"/>
                    <a:pt x="2677" y="267"/>
                    <a:pt x="2453" y="221"/>
                  </a:cubicBezTo>
                  <a:cubicBezTo>
                    <a:pt x="1808" y="88"/>
                    <a:pt x="1163" y="0"/>
                    <a:pt x="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2"/>
            <p:cNvSpPr/>
            <p:nvPr/>
          </p:nvSpPr>
          <p:spPr>
            <a:xfrm>
              <a:off x="5840900" y="3480325"/>
              <a:ext cx="65500" cy="19675"/>
            </a:xfrm>
            <a:custGeom>
              <a:avLst/>
              <a:gdLst/>
              <a:ahLst/>
              <a:cxnLst/>
              <a:rect l="l" t="t" r="r" b="b"/>
              <a:pathLst>
                <a:path w="2620" h="787" extrusionOk="0">
                  <a:moveTo>
                    <a:pt x="298" y="0"/>
                  </a:moveTo>
                  <a:cubicBezTo>
                    <a:pt x="298" y="1"/>
                    <a:pt x="299" y="1"/>
                    <a:pt x="299" y="2"/>
                  </a:cubicBezTo>
                  <a:lnTo>
                    <a:pt x="299" y="2"/>
                  </a:lnTo>
                  <a:lnTo>
                    <a:pt x="310" y="0"/>
                  </a:lnTo>
                  <a:close/>
                  <a:moveTo>
                    <a:pt x="572" y="0"/>
                  </a:moveTo>
                  <a:cubicBezTo>
                    <a:pt x="536" y="36"/>
                    <a:pt x="489" y="72"/>
                    <a:pt x="429" y="72"/>
                  </a:cubicBezTo>
                  <a:cubicBezTo>
                    <a:pt x="370" y="72"/>
                    <a:pt x="323" y="37"/>
                    <a:pt x="299" y="2"/>
                  </a:cubicBezTo>
                  <a:lnTo>
                    <a:pt x="299" y="2"/>
                  </a:lnTo>
                  <a:lnTo>
                    <a:pt x="0" y="36"/>
                  </a:lnTo>
                  <a:cubicBezTo>
                    <a:pt x="96" y="155"/>
                    <a:pt x="167" y="274"/>
                    <a:pt x="155" y="441"/>
                  </a:cubicBezTo>
                  <a:cubicBezTo>
                    <a:pt x="191" y="500"/>
                    <a:pt x="238" y="548"/>
                    <a:pt x="298" y="572"/>
                  </a:cubicBezTo>
                  <a:cubicBezTo>
                    <a:pt x="375" y="601"/>
                    <a:pt x="445" y="638"/>
                    <a:pt x="519" y="638"/>
                  </a:cubicBezTo>
                  <a:cubicBezTo>
                    <a:pt x="537" y="638"/>
                    <a:pt x="554" y="636"/>
                    <a:pt x="572" y="631"/>
                  </a:cubicBezTo>
                  <a:cubicBezTo>
                    <a:pt x="668" y="615"/>
                    <a:pt x="762" y="608"/>
                    <a:pt x="856" y="608"/>
                  </a:cubicBezTo>
                  <a:cubicBezTo>
                    <a:pt x="1113" y="608"/>
                    <a:pt x="1364" y="663"/>
                    <a:pt x="1608" y="750"/>
                  </a:cubicBezTo>
                  <a:cubicBezTo>
                    <a:pt x="1643" y="774"/>
                    <a:pt x="1679" y="786"/>
                    <a:pt x="1718" y="786"/>
                  </a:cubicBezTo>
                  <a:cubicBezTo>
                    <a:pt x="1757" y="786"/>
                    <a:pt x="1798" y="774"/>
                    <a:pt x="1846" y="750"/>
                  </a:cubicBezTo>
                  <a:cubicBezTo>
                    <a:pt x="2096" y="738"/>
                    <a:pt x="2358" y="727"/>
                    <a:pt x="2620" y="715"/>
                  </a:cubicBezTo>
                  <a:cubicBezTo>
                    <a:pt x="2513" y="322"/>
                    <a:pt x="1965" y="488"/>
                    <a:pt x="1858" y="119"/>
                  </a:cubicBezTo>
                  <a:cubicBezTo>
                    <a:pt x="1758" y="98"/>
                    <a:pt x="1666" y="94"/>
                    <a:pt x="1573" y="94"/>
                  </a:cubicBezTo>
                  <a:cubicBezTo>
                    <a:pt x="1511" y="94"/>
                    <a:pt x="1448" y="96"/>
                    <a:pt x="1381" y="96"/>
                  </a:cubicBezTo>
                  <a:cubicBezTo>
                    <a:pt x="1366" y="94"/>
                    <a:pt x="1350" y="93"/>
                    <a:pt x="1334" y="93"/>
                  </a:cubicBezTo>
                  <a:cubicBezTo>
                    <a:pt x="1298" y="93"/>
                    <a:pt x="1262" y="96"/>
                    <a:pt x="1226" y="96"/>
                  </a:cubicBezTo>
                  <a:cubicBezTo>
                    <a:pt x="1155" y="96"/>
                    <a:pt x="1086" y="86"/>
                    <a:pt x="1024" y="24"/>
                  </a:cubicBezTo>
                  <a:cubicBezTo>
                    <a:pt x="965" y="36"/>
                    <a:pt x="917" y="36"/>
                    <a:pt x="870" y="36"/>
                  </a:cubicBezTo>
                  <a:cubicBezTo>
                    <a:pt x="870" y="60"/>
                    <a:pt x="858" y="60"/>
                    <a:pt x="810" y="60"/>
                  </a:cubicBezTo>
                  <a:cubicBezTo>
                    <a:pt x="786" y="60"/>
                    <a:pt x="750" y="36"/>
                    <a:pt x="727" y="12"/>
                  </a:cubicBezTo>
                  <a:cubicBezTo>
                    <a:pt x="667" y="0"/>
                    <a:pt x="619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2"/>
            <p:cNvSpPr/>
            <p:nvPr/>
          </p:nvSpPr>
          <p:spPr>
            <a:xfrm>
              <a:off x="5991225" y="3534800"/>
              <a:ext cx="40200" cy="11625"/>
            </a:xfrm>
            <a:custGeom>
              <a:avLst/>
              <a:gdLst/>
              <a:ahLst/>
              <a:cxnLst/>
              <a:rect l="l" t="t" r="r" b="b"/>
              <a:pathLst>
                <a:path w="1608" h="465" extrusionOk="0">
                  <a:moveTo>
                    <a:pt x="476" y="0"/>
                  </a:moveTo>
                  <a:cubicBezTo>
                    <a:pt x="444" y="115"/>
                    <a:pt x="396" y="151"/>
                    <a:pt x="335" y="151"/>
                  </a:cubicBezTo>
                  <a:cubicBezTo>
                    <a:pt x="283" y="151"/>
                    <a:pt x="221" y="123"/>
                    <a:pt x="155" y="95"/>
                  </a:cubicBezTo>
                  <a:cubicBezTo>
                    <a:pt x="71" y="143"/>
                    <a:pt x="12" y="203"/>
                    <a:pt x="0" y="298"/>
                  </a:cubicBezTo>
                  <a:cubicBezTo>
                    <a:pt x="228" y="430"/>
                    <a:pt x="460" y="444"/>
                    <a:pt x="697" y="444"/>
                  </a:cubicBezTo>
                  <a:cubicBezTo>
                    <a:pt x="763" y="444"/>
                    <a:pt x="829" y="443"/>
                    <a:pt x="895" y="443"/>
                  </a:cubicBezTo>
                  <a:cubicBezTo>
                    <a:pt x="977" y="443"/>
                    <a:pt x="1060" y="445"/>
                    <a:pt x="1143" y="453"/>
                  </a:cubicBezTo>
                  <a:cubicBezTo>
                    <a:pt x="1310" y="417"/>
                    <a:pt x="1500" y="464"/>
                    <a:pt x="1607" y="286"/>
                  </a:cubicBezTo>
                  <a:cubicBezTo>
                    <a:pt x="1560" y="226"/>
                    <a:pt x="1500" y="179"/>
                    <a:pt x="1441" y="119"/>
                  </a:cubicBezTo>
                  <a:cubicBezTo>
                    <a:pt x="1317" y="119"/>
                    <a:pt x="1194" y="140"/>
                    <a:pt x="1075" y="140"/>
                  </a:cubicBezTo>
                  <a:cubicBezTo>
                    <a:pt x="940" y="140"/>
                    <a:pt x="810" y="114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2"/>
            <p:cNvSpPr/>
            <p:nvPr/>
          </p:nvSpPr>
          <p:spPr>
            <a:xfrm>
              <a:off x="5693650" y="3512225"/>
              <a:ext cx="32975" cy="10375"/>
            </a:xfrm>
            <a:custGeom>
              <a:avLst/>
              <a:gdLst/>
              <a:ahLst/>
              <a:cxnLst/>
              <a:rect l="l" t="t" r="r" b="b"/>
              <a:pathLst>
                <a:path w="1319" h="415" extrusionOk="0">
                  <a:moveTo>
                    <a:pt x="113" y="1"/>
                  </a:moveTo>
                  <a:cubicBezTo>
                    <a:pt x="14" y="1"/>
                    <a:pt x="1" y="69"/>
                    <a:pt x="21" y="177"/>
                  </a:cubicBezTo>
                  <a:cubicBezTo>
                    <a:pt x="238" y="313"/>
                    <a:pt x="476" y="373"/>
                    <a:pt x="724" y="373"/>
                  </a:cubicBezTo>
                  <a:cubicBezTo>
                    <a:pt x="802" y="373"/>
                    <a:pt x="881" y="367"/>
                    <a:pt x="961" y="355"/>
                  </a:cubicBezTo>
                  <a:lnTo>
                    <a:pt x="1140" y="403"/>
                  </a:lnTo>
                  <a:cubicBezTo>
                    <a:pt x="1187" y="403"/>
                    <a:pt x="1247" y="415"/>
                    <a:pt x="1306" y="415"/>
                  </a:cubicBezTo>
                  <a:cubicBezTo>
                    <a:pt x="1318" y="332"/>
                    <a:pt x="1318" y="236"/>
                    <a:pt x="1318" y="153"/>
                  </a:cubicBezTo>
                  <a:cubicBezTo>
                    <a:pt x="1211" y="117"/>
                    <a:pt x="1128" y="93"/>
                    <a:pt x="1021" y="58"/>
                  </a:cubicBezTo>
                  <a:cubicBezTo>
                    <a:pt x="1009" y="70"/>
                    <a:pt x="985" y="105"/>
                    <a:pt x="973" y="105"/>
                  </a:cubicBezTo>
                  <a:cubicBezTo>
                    <a:pt x="949" y="82"/>
                    <a:pt x="902" y="70"/>
                    <a:pt x="866" y="58"/>
                  </a:cubicBezTo>
                  <a:cubicBezTo>
                    <a:pt x="652" y="46"/>
                    <a:pt x="413" y="22"/>
                    <a:pt x="187" y="10"/>
                  </a:cubicBezTo>
                  <a:cubicBezTo>
                    <a:pt x="158" y="4"/>
                    <a:pt x="134" y="1"/>
                    <a:pt x="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2"/>
            <p:cNvSpPr/>
            <p:nvPr/>
          </p:nvSpPr>
          <p:spPr>
            <a:xfrm>
              <a:off x="5837325" y="3491625"/>
              <a:ext cx="43175" cy="7475"/>
            </a:xfrm>
            <a:custGeom>
              <a:avLst/>
              <a:gdLst/>
              <a:ahLst/>
              <a:cxnLst/>
              <a:rect l="l" t="t" r="r" b="b"/>
              <a:pathLst>
                <a:path w="1727" h="299" extrusionOk="0">
                  <a:moveTo>
                    <a:pt x="286" y="1"/>
                  </a:moveTo>
                  <a:cubicBezTo>
                    <a:pt x="239" y="60"/>
                    <a:pt x="179" y="108"/>
                    <a:pt x="108" y="108"/>
                  </a:cubicBezTo>
                  <a:cubicBezTo>
                    <a:pt x="60" y="108"/>
                    <a:pt x="36" y="120"/>
                    <a:pt x="0" y="156"/>
                  </a:cubicBezTo>
                  <a:cubicBezTo>
                    <a:pt x="280" y="269"/>
                    <a:pt x="569" y="289"/>
                    <a:pt x="859" y="289"/>
                  </a:cubicBezTo>
                  <a:cubicBezTo>
                    <a:pt x="1029" y="289"/>
                    <a:pt x="1198" y="282"/>
                    <a:pt x="1367" y="282"/>
                  </a:cubicBezTo>
                  <a:cubicBezTo>
                    <a:pt x="1488" y="282"/>
                    <a:pt x="1608" y="286"/>
                    <a:pt x="1727" y="298"/>
                  </a:cubicBezTo>
                  <a:cubicBezTo>
                    <a:pt x="1488" y="163"/>
                    <a:pt x="1244" y="43"/>
                    <a:pt x="983" y="43"/>
                  </a:cubicBezTo>
                  <a:cubicBezTo>
                    <a:pt x="854" y="43"/>
                    <a:pt x="722" y="73"/>
                    <a:pt x="584" y="144"/>
                  </a:cubicBezTo>
                  <a:cubicBezTo>
                    <a:pt x="524" y="96"/>
                    <a:pt x="477" y="48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2"/>
            <p:cNvSpPr/>
            <p:nvPr/>
          </p:nvSpPr>
          <p:spPr>
            <a:xfrm>
              <a:off x="5676300" y="3502650"/>
              <a:ext cx="14600" cy="10725"/>
            </a:xfrm>
            <a:custGeom>
              <a:avLst/>
              <a:gdLst/>
              <a:ahLst/>
              <a:cxnLst/>
              <a:rect l="l" t="t" r="r" b="b"/>
              <a:pathLst>
                <a:path w="584" h="429" extrusionOk="0">
                  <a:moveTo>
                    <a:pt x="286" y="0"/>
                  </a:moveTo>
                  <a:lnTo>
                    <a:pt x="286" y="0"/>
                  </a:lnTo>
                  <a:cubicBezTo>
                    <a:pt x="0" y="250"/>
                    <a:pt x="274" y="322"/>
                    <a:pt x="417" y="429"/>
                  </a:cubicBezTo>
                  <a:cubicBezTo>
                    <a:pt x="476" y="381"/>
                    <a:pt x="572" y="357"/>
                    <a:pt x="584" y="262"/>
                  </a:cubicBezTo>
                  <a:cubicBezTo>
                    <a:pt x="572" y="215"/>
                    <a:pt x="548" y="191"/>
                    <a:pt x="536" y="143"/>
                  </a:cubicBezTo>
                  <a:cubicBezTo>
                    <a:pt x="429" y="131"/>
                    <a:pt x="345" y="84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2"/>
            <p:cNvSpPr/>
            <p:nvPr/>
          </p:nvSpPr>
          <p:spPr>
            <a:xfrm>
              <a:off x="5686700" y="3509200"/>
              <a:ext cx="11650" cy="7450"/>
            </a:xfrm>
            <a:custGeom>
              <a:avLst/>
              <a:gdLst/>
              <a:ahLst/>
              <a:cxnLst/>
              <a:rect l="l" t="t" r="r" b="b"/>
              <a:pathLst>
                <a:path w="466" h="298" extrusionOk="0">
                  <a:moveTo>
                    <a:pt x="168" y="0"/>
                  </a:moveTo>
                  <a:lnTo>
                    <a:pt x="1" y="167"/>
                  </a:lnTo>
                  <a:cubicBezTo>
                    <a:pt x="108" y="214"/>
                    <a:pt x="215" y="250"/>
                    <a:pt x="299" y="298"/>
                  </a:cubicBezTo>
                  <a:lnTo>
                    <a:pt x="465" y="131"/>
                  </a:lnTo>
                  <a:cubicBezTo>
                    <a:pt x="394" y="36"/>
                    <a:pt x="287" y="12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2"/>
            <p:cNvSpPr/>
            <p:nvPr/>
          </p:nvSpPr>
          <p:spPr>
            <a:xfrm>
              <a:off x="5730175" y="3520350"/>
              <a:ext cx="14300" cy="4275"/>
            </a:xfrm>
            <a:custGeom>
              <a:avLst/>
              <a:gdLst/>
              <a:ahLst/>
              <a:cxnLst/>
              <a:rect l="l" t="t" r="r" b="b"/>
              <a:pathLst>
                <a:path w="572" h="171" extrusionOk="0">
                  <a:moveTo>
                    <a:pt x="291" y="1"/>
                  </a:moveTo>
                  <a:cubicBezTo>
                    <a:pt x="199" y="1"/>
                    <a:pt x="104" y="45"/>
                    <a:pt x="0" y="126"/>
                  </a:cubicBezTo>
                  <a:cubicBezTo>
                    <a:pt x="90" y="161"/>
                    <a:pt x="185" y="170"/>
                    <a:pt x="282" y="170"/>
                  </a:cubicBezTo>
                  <a:cubicBezTo>
                    <a:pt x="378" y="170"/>
                    <a:pt x="476" y="161"/>
                    <a:pt x="572" y="161"/>
                  </a:cubicBezTo>
                  <a:cubicBezTo>
                    <a:pt x="480" y="51"/>
                    <a:pt x="388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2"/>
            <p:cNvSpPr/>
            <p:nvPr/>
          </p:nvSpPr>
          <p:spPr>
            <a:xfrm>
              <a:off x="5717675" y="3520800"/>
              <a:ext cx="4475" cy="1450"/>
            </a:xfrm>
            <a:custGeom>
              <a:avLst/>
              <a:gdLst/>
              <a:ahLst/>
              <a:cxnLst/>
              <a:rect l="l" t="t" r="r" b="b"/>
              <a:pathLst>
                <a:path w="179" h="58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35"/>
                    <a:pt x="81" y="57"/>
                    <a:pt x="126" y="57"/>
                  </a:cubicBezTo>
                  <a:cubicBezTo>
                    <a:pt x="142" y="57"/>
                    <a:pt x="160" y="55"/>
                    <a:pt x="179" y="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2"/>
            <p:cNvSpPr/>
            <p:nvPr/>
          </p:nvSpPr>
          <p:spPr>
            <a:xfrm>
              <a:off x="6199575" y="3507700"/>
              <a:ext cx="4475" cy="1225"/>
            </a:xfrm>
            <a:custGeom>
              <a:avLst/>
              <a:gdLst/>
              <a:ahLst/>
              <a:cxnLst/>
              <a:rect l="l" t="t" r="r" b="b"/>
              <a:pathLst>
                <a:path w="179" h="49" extrusionOk="0">
                  <a:moveTo>
                    <a:pt x="119" y="1"/>
                  </a:moveTo>
                  <a:cubicBezTo>
                    <a:pt x="72" y="13"/>
                    <a:pt x="36" y="36"/>
                    <a:pt x="0" y="48"/>
                  </a:cubicBezTo>
                  <a:lnTo>
                    <a:pt x="179" y="48"/>
                  </a:lnTo>
                  <a:cubicBezTo>
                    <a:pt x="143" y="36"/>
                    <a:pt x="131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2"/>
            <p:cNvSpPr/>
            <p:nvPr/>
          </p:nvSpPr>
          <p:spPr>
            <a:xfrm>
              <a:off x="5940025" y="3486375"/>
              <a:ext cx="49725" cy="13100"/>
            </a:xfrm>
            <a:custGeom>
              <a:avLst/>
              <a:gdLst/>
              <a:ahLst/>
              <a:cxnLst/>
              <a:rect l="l" t="t" r="r" b="b"/>
              <a:pathLst>
                <a:path w="1989" h="524" extrusionOk="0">
                  <a:moveTo>
                    <a:pt x="1115" y="1"/>
                  </a:moveTo>
                  <a:cubicBezTo>
                    <a:pt x="952" y="1"/>
                    <a:pt x="789" y="8"/>
                    <a:pt x="619" y="8"/>
                  </a:cubicBezTo>
                  <a:lnTo>
                    <a:pt x="203" y="8"/>
                  </a:lnTo>
                  <a:cubicBezTo>
                    <a:pt x="119" y="8"/>
                    <a:pt x="60" y="32"/>
                    <a:pt x="24" y="80"/>
                  </a:cubicBezTo>
                  <a:cubicBezTo>
                    <a:pt x="24" y="115"/>
                    <a:pt x="0" y="139"/>
                    <a:pt x="0" y="163"/>
                  </a:cubicBezTo>
                  <a:cubicBezTo>
                    <a:pt x="24" y="223"/>
                    <a:pt x="48" y="294"/>
                    <a:pt x="95" y="330"/>
                  </a:cubicBezTo>
                  <a:cubicBezTo>
                    <a:pt x="143" y="377"/>
                    <a:pt x="191" y="413"/>
                    <a:pt x="250" y="425"/>
                  </a:cubicBezTo>
                  <a:cubicBezTo>
                    <a:pt x="345" y="437"/>
                    <a:pt x="441" y="437"/>
                    <a:pt x="512" y="496"/>
                  </a:cubicBezTo>
                  <a:lnTo>
                    <a:pt x="631" y="496"/>
                  </a:lnTo>
                  <a:cubicBezTo>
                    <a:pt x="631" y="485"/>
                    <a:pt x="655" y="485"/>
                    <a:pt x="691" y="461"/>
                  </a:cubicBezTo>
                  <a:cubicBezTo>
                    <a:pt x="697" y="458"/>
                    <a:pt x="704" y="456"/>
                    <a:pt x="712" y="456"/>
                  </a:cubicBezTo>
                  <a:cubicBezTo>
                    <a:pt x="738" y="456"/>
                    <a:pt x="771" y="470"/>
                    <a:pt x="798" y="496"/>
                  </a:cubicBezTo>
                  <a:lnTo>
                    <a:pt x="1215" y="496"/>
                  </a:lnTo>
                  <a:cubicBezTo>
                    <a:pt x="1280" y="514"/>
                    <a:pt x="1349" y="523"/>
                    <a:pt x="1421" y="523"/>
                  </a:cubicBezTo>
                  <a:cubicBezTo>
                    <a:pt x="1494" y="523"/>
                    <a:pt x="1572" y="514"/>
                    <a:pt x="1655" y="496"/>
                  </a:cubicBezTo>
                  <a:lnTo>
                    <a:pt x="1786" y="496"/>
                  </a:lnTo>
                  <a:cubicBezTo>
                    <a:pt x="1988" y="163"/>
                    <a:pt x="1703" y="115"/>
                    <a:pt x="1488" y="20"/>
                  </a:cubicBezTo>
                  <a:cubicBezTo>
                    <a:pt x="1361" y="5"/>
                    <a:pt x="1238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2"/>
            <p:cNvSpPr/>
            <p:nvPr/>
          </p:nvSpPr>
          <p:spPr>
            <a:xfrm>
              <a:off x="5884650" y="3482550"/>
              <a:ext cx="37225" cy="15950"/>
            </a:xfrm>
            <a:custGeom>
              <a:avLst/>
              <a:gdLst/>
              <a:ahLst/>
              <a:cxnLst/>
              <a:rect l="l" t="t" r="r" b="b"/>
              <a:pathLst>
                <a:path w="1489" h="638" extrusionOk="0">
                  <a:moveTo>
                    <a:pt x="389" y="0"/>
                  </a:moveTo>
                  <a:cubicBezTo>
                    <a:pt x="303" y="0"/>
                    <a:pt x="221" y="19"/>
                    <a:pt x="155" y="102"/>
                  </a:cubicBezTo>
                  <a:cubicBezTo>
                    <a:pt x="1" y="328"/>
                    <a:pt x="96" y="459"/>
                    <a:pt x="334" y="507"/>
                  </a:cubicBezTo>
                  <a:cubicBezTo>
                    <a:pt x="513" y="542"/>
                    <a:pt x="715" y="471"/>
                    <a:pt x="870" y="638"/>
                  </a:cubicBezTo>
                  <a:lnTo>
                    <a:pt x="965" y="638"/>
                  </a:lnTo>
                  <a:cubicBezTo>
                    <a:pt x="1132" y="542"/>
                    <a:pt x="1358" y="578"/>
                    <a:pt x="1465" y="399"/>
                  </a:cubicBezTo>
                  <a:cubicBezTo>
                    <a:pt x="1477" y="340"/>
                    <a:pt x="1489" y="280"/>
                    <a:pt x="1477" y="221"/>
                  </a:cubicBezTo>
                  <a:cubicBezTo>
                    <a:pt x="1429" y="149"/>
                    <a:pt x="1370" y="90"/>
                    <a:pt x="1286" y="42"/>
                  </a:cubicBezTo>
                  <a:cubicBezTo>
                    <a:pt x="1234" y="23"/>
                    <a:pt x="1185" y="14"/>
                    <a:pt x="1136" y="14"/>
                  </a:cubicBezTo>
                  <a:cubicBezTo>
                    <a:pt x="1096" y="14"/>
                    <a:pt x="1055" y="20"/>
                    <a:pt x="1013" y="30"/>
                  </a:cubicBezTo>
                  <a:cubicBezTo>
                    <a:pt x="983" y="54"/>
                    <a:pt x="952" y="62"/>
                    <a:pt x="921" y="62"/>
                  </a:cubicBezTo>
                  <a:cubicBezTo>
                    <a:pt x="841" y="62"/>
                    <a:pt x="760" y="7"/>
                    <a:pt x="691" y="7"/>
                  </a:cubicBezTo>
                  <a:cubicBezTo>
                    <a:pt x="665" y="12"/>
                    <a:pt x="638" y="14"/>
                    <a:pt x="610" y="14"/>
                  </a:cubicBezTo>
                  <a:cubicBezTo>
                    <a:pt x="538" y="14"/>
                    <a:pt x="462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2"/>
            <p:cNvSpPr/>
            <p:nvPr/>
          </p:nvSpPr>
          <p:spPr>
            <a:xfrm>
              <a:off x="6045375" y="3491625"/>
              <a:ext cx="28275" cy="10975"/>
            </a:xfrm>
            <a:custGeom>
              <a:avLst/>
              <a:gdLst/>
              <a:ahLst/>
              <a:cxnLst/>
              <a:rect l="l" t="t" r="r" b="b"/>
              <a:pathLst>
                <a:path w="1131" h="439" extrusionOk="0">
                  <a:moveTo>
                    <a:pt x="156" y="1"/>
                  </a:moveTo>
                  <a:cubicBezTo>
                    <a:pt x="132" y="25"/>
                    <a:pt x="120" y="36"/>
                    <a:pt x="108" y="84"/>
                  </a:cubicBezTo>
                  <a:cubicBezTo>
                    <a:pt x="72" y="120"/>
                    <a:pt x="49" y="179"/>
                    <a:pt x="37" y="227"/>
                  </a:cubicBezTo>
                  <a:cubicBezTo>
                    <a:pt x="13" y="263"/>
                    <a:pt x="13" y="275"/>
                    <a:pt x="1" y="298"/>
                  </a:cubicBezTo>
                  <a:cubicBezTo>
                    <a:pt x="138" y="411"/>
                    <a:pt x="287" y="438"/>
                    <a:pt x="439" y="438"/>
                  </a:cubicBezTo>
                  <a:cubicBezTo>
                    <a:pt x="575" y="438"/>
                    <a:pt x="714" y="417"/>
                    <a:pt x="849" y="417"/>
                  </a:cubicBezTo>
                  <a:cubicBezTo>
                    <a:pt x="864" y="417"/>
                    <a:pt x="879" y="417"/>
                    <a:pt x="894" y="417"/>
                  </a:cubicBezTo>
                  <a:cubicBezTo>
                    <a:pt x="907" y="420"/>
                    <a:pt x="921" y="421"/>
                    <a:pt x="934" y="421"/>
                  </a:cubicBezTo>
                  <a:cubicBezTo>
                    <a:pt x="1038" y="421"/>
                    <a:pt x="1131" y="342"/>
                    <a:pt x="1120" y="215"/>
                  </a:cubicBezTo>
                  <a:cubicBezTo>
                    <a:pt x="1096" y="60"/>
                    <a:pt x="1001" y="25"/>
                    <a:pt x="870" y="25"/>
                  </a:cubicBezTo>
                  <a:cubicBezTo>
                    <a:pt x="632" y="1"/>
                    <a:pt x="39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2"/>
            <p:cNvSpPr/>
            <p:nvPr/>
          </p:nvSpPr>
          <p:spPr>
            <a:xfrm>
              <a:off x="6012950" y="3489850"/>
              <a:ext cx="30375" cy="11925"/>
            </a:xfrm>
            <a:custGeom>
              <a:avLst/>
              <a:gdLst/>
              <a:ahLst/>
              <a:cxnLst/>
              <a:rect l="l" t="t" r="r" b="b"/>
              <a:pathLst>
                <a:path w="1215" h="477" extrusionOk="0">
                  <a:moveTo>
                    <a:pt x="294" y="0"/>
                  </a:moveTo>
                  <a:cubicBezTo>
                    <a:pt x="181" y="0"/>
                    <a:pt x="77" y="49"/>
                    <a:pt x="0" y="227"/>
                  </a:cubicBezTo>
                  <a:lnTo>
                    <a:pt x="155" y="369"/>
                  </a:lnTo>
                  <a:cubicBezTo>
                    <a:pt x="238" y="453"/>
                    <a:pt x="357" y="429"/>
                    <a:pt x="453" y="477"/>
                  </a:cubicBezTo>
                  <a:cubicBezTo>
                    <a:pt x="595" y="465"/>
                    <a:pt x="738" y="465"/>
                    <a:pt x="881" y="465"/>
                  </a:cubicBezTo>
                  <a:cubicBezTo>
                    <a:pt x="976" y="417"/>
                    <a:pt x="1096" y="429"/>
                    <a:pt x="1167" y="369"/>
                  </a:cubicBezTo>
                  <a:cubicBezTo>
                    <a:pt x="1215" y="310"/>
                    <a:pt x="1215" y="250"/>
                    <a:pt x="1179" y="191"/>
                  </a:cubicBezTo>
                  <a:cubicBezTo>
                    <a:pt x="1112" y="95"/>
                    <a:pt x="1037" y="38"/>
                    <a:pt x="936" y="38"/>
                  </a:cubicBezTo>
                  <a:cubicBezTo>
                    <a:pt x="911" y="38"/>
                    <a:pt x="885" y="41"/>
                    <a:pt x="857" y="48"/>
                  </a:cubicBezTo>
                  <a:cubicBezTo>
                    <a:pt x="817" y="67"/>
                    <a:pt x="774" y="75"/>
                    <a:pt x="730" y="75"/>
                  </a:cubicBezTo>
                  <a:cubicBezTo>
                    <a:pt x="589" y="75"/>
                    <a:pt x="434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2"/>
            <p:cNvSpPr/>
            <p:nvPr/>
          </p:nvSpPr>
          <p:spPr>
            <a:xfrm>
              <a:off x="5989725" y="3486350"/>
              <a:ext cx="22350" cy="14600"/>
            </a:xfrm>
            <a:custGeom>
              <a:avLst/>
              <a:gdLst/>
              <a:ahLst/>
              <a:cxnLst/>
              <a:rect l="l" t="t" r="r" b="b"/>
              <a:pathLst>
                <a:path w="894" h="584" extrusionOk="0">
                  <a:moveTo>
                    <a:pt x="371" y="0"/>
                  </a:moveTo>
                  <a:cubicBezTo>
                    <a:pt x="274" y="0"/>
                    <a:pt x="179" y="15"/>
                    <a:pt x="84" y="33"/>
                  </a:cubicBezTo>
                  <a:cubicBezTo>
                    <a:pt x="12" y="152"/>
                    <a:pt x="0" y="259"/>
                    <a:pt x="84" y="367"/>
                  </a:cubicBezTo>
                  <a:cubicBezTo>
                    <a:pt x="155" y="450"/>
                    <a:pt x="298" y="426"/>
                    <a:pt x="370" y="509"/>
                  </a:cubicBezTo>
                  <a:cubicBezTo>
                    <a:pt x="441" y="557"/>
                    <a:pt x="515" y="584"/>
                    <a:pt x="588" y="584"/>
                  </a:cubicBezTo>
                  <a:cubicBezTo>
                    <a:pt x="661" y="584"/>
                    <a:pt x="733" y="557"/>
                    <a:pt x="798" y="497"/>
                  </a:cubicBezTo>
                  <a:lnTo>
                    <a:pt x="798" y="367"/>
                  </a:lnTo>
                  <a:cubicBezTo>
                    <a:pt x="893" y="188"/>
                    <a:pt x="739" y="152"/>
                    <a:pt x="655" y="69"/>
                  </a:cubicBezTo>
                  <a:lnTo>
                    <a:pt x="667" y="57"/>
                  </a:lnTo>
                  <a:cubicBezTo>
                    <a:pt x="566" y="15"/>
                    <a:pt x="468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2"/>
            <p:cNvSpPr/>
            <p:nvPr/>
          </p:nvSpPr>
          <p:spPr>
            <a:xfrm>
              <a:off x="6006100" y="3488050"/>
              <a:ext cx="30375" cy="8275"/>
            </a:xfrm>
            <a:custGeom>
              <a:avLst/>
              <a:gdLst/>
              <a:ahLst/>
              <a:cxnLst/>
              <a:rect l="l" t="t" r="r" b="b"/>
              <a:pathLst>
                <a:path w="1215" h="331" extrusionOk="0">
                  <a:moveTo>
                    <a:pt x="0" y="1"/>
                  </a:moveTo>
                  <a:cubicBezTo>
                    <a:pt x="60" y="108"/>
                    <a:pt x="96" y="191"/>
                    <a:pt x="143" y="299"/>
                  </a:cubicBezTo>
                  <a:cubicBezTo>
                    <a:pt x="167" y="293"/>
                    <a:pt x="191" y="290"/>
                    <a:pt x="213" y="290"/>
                  </a:cubicBezTo>
                  <a:cubicBezTo>
                    <a:pt x="235" y="290"/>
                    <a:pt x="256" y="293"/>
                    <a:pt x="274" y="299"/>
                  </a:cubicBezTo>
                  <a:cubicBezTo>
                    <a:pt x="368" y="192"/>
                    <a:pt x="461" y="142"/>
                    <a:pt x="558" y="142"/>
                  </a:cubicBezTo>
                  <a:cubicBezTo>
                    <a:pt x="647" y="142"/>
                    <a:pt x="737" y="183"/>
                    <a:pt x="834" y="263"/>
                  </a:cubicBezTo>
                  <a:cubicBezTo>
                    <a:pt x="890" y="312"/>
                    <a:pt x="933" y="331"/>
                    <a:pt x="969" y="331"/>
                  </a:cubicBezTo>
                  <a:cubicBezTo>
                    <a:pt x="1054" y="331"/>
                    <a:pt x="1093" y="219"/>
                    <a:pt x="1143" y="144"/>
                  </a:cubicBezTo>
                  <a:cubicBezTo>
                    <a:pt x="1203" y="120"/>
                    <a:pt x="1215" y="72"/>
                    <a:pt x="1143" y="25"/>
                  </a:cubicBezTo>
                  <a:cubicBezTo>
                    <a:pt x="750" y="13"/>
                    <a:pt x="38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2"/>
            <p:cNvSpPr/>
            <p:nvPr/>
          </p:nvSpPr>
          <p:spPr>
            <a:xfrm>
              <a:off x="5917700" y="3486450"/>
              <a:ext cx="19375" cy="12350"/>
            </a:xfrm>
            <a:custGeom>
              <a:avLst/>
              <a:gdLst/>
              <a:ahLst/>
              <a:cxnLst/>
              <a:rect l="l" t="t" r="r" b="b"/>
              <a:pathLst>
                <a:path w="775" h="494" extrusionOk="0">
                  <a:moveTo>
                    <a:pt x="318" y="1"/>
                  </a:moveTo>
                  <a:cubicBezTo>
                    <a:pt x="239" y="1"/>
                    <a:pt x="163" y="15"/>
                    <a:pt x="95" y="77"/>
                  </a:cubicBezTo>
                  <a:lnTo>
                    <a:pt x="95" y="208"/>
                  </a:lnTo>
                  <a:cubicBezTo>
                    <a:pt x="0" y="386"/>
                    <a:pt x="155" y="422"/>
                    <a:pt x="238" y="493"/>
                  </a:cubicBezTo>
                  <a:lnTo>
                    <a:pt x="500" y="493"/>
                  </a:lnTo>
                  <a:cubicBezTo>
                    <a:pt x="560" y="446"/>
                    <a:pt x="595" y="410"/>
                    <a:pt x="643" y="351"/>
                  </a:cubicBezTo>
                  <a:cubicBezTo>
                    <a:pt x="703" y="208"/>
                    <a:pt x="774" y="77"/>
                    <a:pt x="584" y="5"/>
                  </a:cubicBezTo>
                  <a:cubicBezTo>
                    <a:pt x="560" y="9"/>
                    <a:pt x="536" y="10"/>
                    <a:pt x="513" y="10"/>
                  </a:cubicBezTo>
                  <a:cubicBezTo>
                    <a:pt x="447" y="10"/>
                    <a:pt x="382" y="1"/>
                    <a:pt x="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2"/>
            <p:cNvSpPr/>
            <p:nvPr/>
          </p:nvSpPr>
          <p:spPr>
            <a:xfrm>
              <a:off x="5977225" y="3485975"/>
              <a:ext cx="14900" cy="12525"/>
            </a:xfrm>
            <a:custGeom>
              <a:avLst/>
              <a:gdLst/>
              <a:ahLst/>
              <a:cxnLst/>
              <a:rect l="l" t="t" r="r" b="b"/>
              <a:pathLst>
                <a:path w="596" h="501" extrusionOk="0">
                  <a:moveTo>
                    <a:pt x="307" y="1"/>
                  </a:moveTo>
                  <a:cubicBezTo>
                    <a:pt x="209" y="1"/>
                    <a:pt x="108" y="30"/>
                    <a:pt x="0" y="72"/>
                  </a:cubicBezTo>
                  <a:cubicBezTo>
                    <a:pt x="96" y="215"/>
                    <a:pt x="322" y="274"/>
                    <a:pt x="286" y="501"/>
                  </a:cubicBezTo>
                  <a:cubicBezTo>
                    <a:pt x="393" y="453"/>
                    <a:pt x="477" y="405"/>
                    <a:pt x="584" y="370"/>
                  </a:cubicBezTo>
                  <a:cubicBezTo>
                    <a:pt x="584" y="274"/>
                    <a:pt x="596" y="203"/>
                    <a:pt x="596" y="108"/>
                  </a:cubicBezTo>
                  <a:cubicBezTo>
                    <a:pt x="500" y="30"/>
                    <a:pt x="405" y="1"/>
                    <a:pt x="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2"/>
            <p:cNvSpPr/>
            <p:nvPr/>
          </p:nvSpPr>
          <p:spPr>
            <a:xfrm>
              <a:off x="5908750" y="3491625"/>
              <a:ext cx="15225" cy="6875"/>
            </a:xfrm>
            <a:custGeom>
              <a:avLst/>
              <a:gdLst/>
              <a:ahLst/>
              <a:cxnLst/>
              <a:rect l="l" t="t" r="r" b="b"/>
              <a:pathLst>
                <a:path w="609" h="275" extrusionOk="0">
                  <a:moveTo>
                    <a:pt x="453" y="1"/>
                  </a:moveTo>
                  <a:lnTo>
                    <a:pt x="1" y="275"/>
                  </a:lnTo>
                  <a:lnTo>
                    <a:pt x="608" y="275"/>
                  </a:lnTo>
                  <a:cubicBezTo>
                    <a:pt x="561" y="179"/>
                    <a:pt x="513" y="96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2"/>
            <p:cNvSpPr/>
            <p:nvPr/>
          </p:nvSpPr>
          <p:spPr>
            <a:xfrm>
              <a:off x="5970375" y="3497200"/>
              <a:ext cx="10750" cy="4950"/>
            </a:xfrm>
            <a:custGeom>
              <a:avLst/>
              <a:gdLst/>
              <a:ahLst/>
              <a:cxnLst/>
              <a:rect l="l" t="t" r="r" b="b"/>
              <a:pathLst>
                <a:path w="430" h="198" extrusionOk="0">
                  <a:moveTo>
                    <a:pt x="210" y="1"/>
                  </a:moveTo>
                  <a:cubicBezTo>
                    <a:pt x="140" y="1"/>
                    <a:pt x="72" y="22"/>
                    <a:pt x="1" y="63"/>
                  </a:cubicBezTo>
                  <a:cubicBezTo>
                    <a:pt x="66" y="153"/>
                    <a:pt x="135" y="197"/>
                    <a:pt x="206" y="197"/>
                  </a:cubicBezTo>
                  <a:cubicBezTo>
                    <a:pt x="277" y="197"/>
                    <a:pt x="352" y="153"/>
                    <a:pt x="429" y="63"/>
                  </a:cubicBezTo>
                  <a:cubicBezTo>
                    <a:pt x="352" y="22"/>
                    <a:pt x="280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2"/>
            <p:cNvSpPr/>
            <p:nvPr/>
          </p:nvSpPr>
          <p:spPr>
            <a:xfrm>
              <a:off x="6034675" y="3488350"/>
              <a:ext cx="14000" cy="6875"/>
            </a:xfrm>
            <a:custGeom>
              <a:avLst/>
              <a:gdLst/>
              <a:ahLst/>
              <a:cxnLst/>
              <a:rect l="l" t="t" r="r" b="b"/>
              <a:pathLst>
                <a:path w="560" h="275" extrusionOk="0">
                  <a:moveTo>
                    <a:pt x="560" y="1"/>
                  </a:moveTo>
                  <a:cubicBezTo>
                    <a:pt x="381" y="1"/>
                    <a:pt x="191" y="13"/>
                    <a:pt x="0" y="13"/>
                  </a:cubicBezTo>
                  <a:lnTo>
                    <a:pt x="0" y="132"/>
                  </a:lnTo>
                  <a:cubicBezTo>
                    <a:pt x="107" y="179"/>
                    <a:pt x="191" y="227"/>
                    <a:pt x="262" y="275"/>
                  </a:cubicBezTo>
                  <a:lnTo>
                    <a:pt x="358" y="275"/>
                  </a:lnTo>
                  <a:cubicBezTo>
                    <a:pt x="441" y="251"/>
                    <a:pt x="500" y="215"/>
                    <a:pt x="560" y="132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2"/>
            <p:cNvSpPr/>
            <p:nvPr/>
          </p:nvSpPr>
          <p:spPr>
            <a:xfrm>
              <a:off x="5998950" y="3498475"/>
              <a:ext cx="10750" cy="3750"/>
            </a:xfrm>
            <a:custGeom>
              <a:avLst/>
              <a:gdLst/>
              <a:ahLst/>
              <a:cxnLst/>
              <a:rect l="l" t="t" r="r" b="b"/>
              <a:pathLst>
                <a:path w="430" h="150" extrusionOk="0">
                  <a:moveTo>
                    <a:pt x="429" y="1"/>
                  </a:moveTo>
                  <a:lnTo>
                    <a:pt x="429" y="1"/>
                  </a:lnTo>
                  <a:cubicBezTo>
                    <a:pt x="286" y="12"/>
                    <a:pt x="143" y="12"/>
                    <a:pt x="1" y="12"/>
                  </a:cubicBezTo>
                  <a:cubicBezTo>
                    <a:pt x="72" y="102"/>
                    <a:pt x="143" y="149"/>
                    <a:pt x="215" y="149"/>
                  </a:cubicBezTo>
                  <a:cubicBezTo>
                    <a:pt x="286" y="149"/>
                    <a:pt x="358" y="102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2"/>
            <p:cNvSpPr/>
            <p:nvPr/>
          </p:nvSpPr>
          <p:spPr>
            <a:xfrm>
              <a:off x="6034975" y="3498775"/>
              <a:ext cx="7150" cy="2950"/>
            </a:xfrm>
            <a:custGeom>
              <a:avLst/>
              <a:gdLst/>
              <a:ahLst/>
              <a:cxnLst/>
              <a:rect l="l" t="t" r="r" b="b"/>
              <a:pathLst>
                <a:path w="286" h="118" extrusionOk="0">
                  <a:moveTo>
                    <a:pt x="286" y="0"/>
                  </a:moveTo>
                  <a:cubicBezTo>
                    <a:pt x="179" y="0"/>
                    <a:pt x="72" y="12"/>
                    <a:pt x="0" y="108"/>
                  </a:cubicBezTo>
                  <a:cubicBezTo>
                    <a:pt x="32" y="114"/>
                    <a:pt x="61" y="118"/>
                    <a:pt x="89" y="118"/>
                  </a:cubicBezTo>
                  <a:cubicBezTo>
                    <a:pt x="168" y="118"/>
                    <a:pt x="233" y="88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2"/>
            <p:cNvSpPr/>
            <p:nvPr/>
          </p:nvSpPr>
          <p:spPr>
            <a:xfrm>
              <a:off x="5991800" y="3495500"/>
              <a:ext cx="7175" cy="3600"/>
            </a:xfrm>
            <a:custGeom>
              <a:avLst/>
              <a:gdLst/>
              <a:ahLst/>
              <a:cxnLst/>
              <a:rect l="l" t="t" r="r" b="b"/>
              <a:pathLst>
                <a:path w="287" h="144" extrusionOk="0">
                  <a:moveTo>
                    <a:pt x="1" y="1"/>
                  </a:moveTo>
                  <a:cubicBezTo>
                    <a:pt x="60" y="108"/>
                    <a:pt x="168" y="131"/>
                    <a:pt x="287" y="143"/>
                  </a:cubicBezTo>
                  <a:cubicBezTo>
                    <a:pt x="227" y="24"/>
                    <a:pt x="120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2"/>
            <p:cNvSpPr/>
            <p:nvPr/>
          </p:nvSpPr>
          <p:spPr>
            <a:xfrm>
              <a:off x="6016800" y="3498775"/>
              <a:ext cx="7475" cy="2950"/>
            </a:xfrm>
            <a:custGeom>
              <a:avLst/>
              <a:gdLst/>
              <a:ahLst/>
              <a:cxnLst/>
              <a:rect l="l" t="t" r="r" b="b"/>
              <a:pathLst>
                <a:path w="299" h="118" extrusionOk="0">
                  <a:moveTo>
                    <a:pt x="1" y="0"/>
                  </a:moveTo>
                  <a:cubicBezTo>
                    <a:pt x="54" y="88"/>
                    <a:pt x="125" y="118"/>
                    <a:pt x="207" y="118"/>
                  </a:cubicBezTo>
                  <a:cubicBezTo>
                    <a:pt x="237" y="118"/>
                    <a:pt x="267" y="114"/>
                    <a:pt x="299" y="108"/>
                  </a:cubicBezTo>
                  <a:cubicBezTo>
                    <a:pt x="227" y="12"/>
                    <a:pt x="120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2"/>
            <p:cNvSpPr/>
            <p:nvPr/>
          </p:nvSpPr>
          <p:spPr>
            <a:xfrm>
              <a:off x="5943875" y="3495200"/>
              <a:ext cx="8675" cy="3300"/>
            </a:xfrm>
            <a:custGeom>
              <a:avLst/>
              <a:gdLst/>
              <a:ahLst/>
              <a:cxnLst/>
              <a:rect l="l" t="t" r="r" b="b"/>
              <a:pathLst>
                <a:path w="347" h="132" extrusionOk="0">
                  <a:moveTo>
                    <a:pt x="49" y="1"/>
                  </a:moveTo>
                  <a:cubicBezTo>
                    <a:pt x="1" y="36"/>
                    <a:pt x="1" y="84"/>
                    <a:pt x="25" y="132"/>
                  </a:cubicBezTo>
                  <a:lnTo>
                    <a:pt x="346" y="132"/>
                  </a:lnTo>
                  <a:cubicBezTo>
                    <a:pt x="263" y="24"/>
                    <a:pt x="168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2"/>
            <p:cNvSpPr/>
            <p:nvPr/>
          </p:nvSpPr>
          <p:spPr>
            <a:xfrm>
              <a:off x="5930500" y="3493325"/>
              <a:ext cx="8050" cy="5175"/>
            </a:xfrm>
            <a:custGeom>
              <a:avLst/>
              <a:gdLst/>
              <a:ahLst/>
              <a:cxnLst/>
              <a:rect l="l" t="t" r="r" b="b"/>
              <a:pathLst>
                <a:path w="322" h="207" extrusionOk="0">
                  <a:moveTo>
                    <a:pt x="163" y="0"/>
                  </a:moveTo>
                  <a:cubicBezTo>
                    <a:pt x="109" y="0"/>
                    <a:pt x="56" y="24"/>
                    <a:pt x="12" y="76"/>
                  </a:cubicBezTo>
                  <a:cubicBezTo>
                    <a:pt x="12" y="111"/>
                    <a:pt x="12" y="159"/>
                    <a:pt x="0" y="207"/>
                  </a:cubicBezTo>
                  <a:cubicBezTo>
                    <a:pt x="107" y="207"/>
                    <a:pt x="203" y="207"/>
                    <a:pt x="310" y="195"/>
                  </a:cubicBezTo>
                  <a:cubicBezTo>
                    <a:pt x="322" y="135"/>
                    <a:pt x="310" y="76"/>
                    <a:pt x="262" y="28"/>
                  </a:cubicBezTo>
                  <a:cubicBezTo>
                    <a:pt x="230" y="10"/>
                    <a:pt x="196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2"/>
            <p:cNvSpPr/>
            <p:nvPr/>
          </p:nvSpPr>
          <p:spPr>
            <a:xfrm>
              <a:off x="5937925" y="3492950"/>
              <a:ext cx="7475" cy="5550"/>
            </a:xfrm>
            <a:custGeom>
              <a:avLst/>
              <a:gdLst/>
              <a:ahLst/>
              <a:cxnLst/>
              <a:rect l="l" t="t" r="r" b="b"/>
              <a:pathLst>
                <a:path w="299" h="222" extrusionOk="0">
                  <a:moveTo>
                    <a:pt x="128" y="0"/>
                  </a:moveTo>
                  <a:cubicBezTo>
                    <a:pt x="98" y="0"/>
                    <a:pt x="71" y="8"/>
                    <a:pt x="48" y="31"/>
                  </a:cubicBezTo>
                  <a:lnTo>
                    <a:pt x="1" y="91"/>
                  </a:lnTo>
                  <a:cubicBezTo>
                    <a:pt x="1" y="126"/>
                    <a:pt x="1" y="174"/>
                    <a:pt x="13" y="222"/>
                  </a:cubicBezTo>
                  <a:cubicBezTo>
                    <a:pt x="108" y="222"/>
                    <a:pt x="179" y="222"/>
                    <a:pt x="287" y="210"/>
                  </a:cubicBezTo>
                  <a:cubicBezTo>
                    <a:pt x="298" y="162"/>
                    <a:pt x="298" y="114"/>
                    <a:pt x="298" y="67"/>
                  </a:cubicBezTo>
                  <a:cubicBezTo>
                    <a:pt x="263" y="43"/>
                    <a:pt x="227" y="31"/>
                    <a:pt x="179" y="7"/>
                  </a:cubicBezTo>
                  <a:cubicBezTo>
                    <a:pt x="162" y="3"/>
                    <a:pt x="145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2"/>
            <p:cNvSpPr/>
            <p:nvPr/>
          </p:nvSpPr>
          <p:spPr>
            <a:xfrm>
              <a:off x="6042100" y="3494800"/>
              <a:ext cx="4300" cy="4000"/>
            </a:xfrm>
            <a:custGeom>
              <a:avLst/>
              <a:gdLst/>
              <a:ahLst/>
              <a:cxnLst/>
              <a:rect l="l" t="t" r="r" b="b"/>
              <a:pathLst>
                <a:path w="172" h="160" extrusionOk="0">
                  <a:moveTo>
                    <a:pt x="78" y="0"/>
                  </a:moveTo>
                  <a:cubicBezTo>
                    <a:pt x="57" y="0"/>
                    <a:pt x="31" y="6"/>
                    <a:pt x="1" y="17"/>
                  </a:cubicBezTo>
                  <a:lnTo>
                    <a:pt x="1" y="159"/>
                  </a:lnTo>
                  <a:lnTo>
                    <a:pt x="144" y="159"/>
                  </a:lnTo>
                  <a:cubicBezTo>
                    <a:pt x="171" y="59"/>
                    <a:pt x="15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2"/>
            <p:cNvSpPr/>
            <p:nvPr/>
          </p:nvSpPr>
          <p:spPr>
            <a:xfrm>
              <a:off x="5955800" y="3496700"/>
              <a:ext cx="4175" cy="2025"/>
            </a:xfrm>
            <a:custGeom>
              <a:avLst/>
              <a:gdLst/>
              <a:ahLst/>
              <a:cxnLst/>
              <a:rect l="l" t="t" r="r" b="b"/>
              <a:pathLst>
                <a:path w="167" h="81" extrusionOk="0">
                  <a:moveTo>
                    <a:pt x="84" y="0"/>
                  </a:moveTo>
                  <a:cubicBezTo>
                    <a:pt x="57" y="0"/>
                    <a:pt x="30" y="24"/>
                    <a:pt x="0" y="72"/>
                  </a:cubicBezTo>
                  <a:cubicBezTo>
                    <a:pt x="24" y="78"/>
                    <a:pt x="51" y="80"/>
                    <a:pt x="79" y="80"/>
                  </a:cubicBezTo>
                  <a:cubicBezTo>
                    <a:pt x="107" y="80"/>
                    <a:pt x="137" y="78"/>
                    <a:pt x="167" y="72"/>
                  </a:cubicBezTo>
                  <a:cubicBezTo>
                    <a:pt x="137" y="24"/>
                    <a:pt x="110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2"/>
            <p:cNvSpPr/>
            <p:nvPr/>
          </p:nvSpPr>
          <p:spPr>
            <a:xfrm>
              <a:off x="5824825" y="3537975"/>
              <a:ext cx="69975" cy="14400"/>
            </a:xfrm>
            <a:custGeom>
              <a:avLst/>
              <a:gdLst/>
              <a:ahLst/>
              <a:cxnLst/>
              <a:rect l="l" t="t" r="r" b="b"/>
              <a:pathLst>
                <a:path w="2799" h="576" extrusionOk="0">
                  <a:moveTo>
                    <a:pt x="265" y="1"/>
                  </a:moveTo>
                  <a:cubicBezTo>
                    <a:pt x="168" y="1"/>
                    <a:pt x="112" y="98"/>
                    <a:pt x="24" y="147"/>
                  </a:cubicBezTo>
                  <a:cubicBezTo>
                    <a:pt x="12" y="171"/>
                    <a:pt x="12" y="206"/>
                    <a:pt x="0" y="230"/>
                  </a:cubicBezTo>
                  <a:cubicBezTo>
                    <a:pt x="12" y="266"/>
                    <a:pt x="48" y="278"/>
                    <a:pt x="60" y="314"/>
                  </a:cubicBezTo>
                  <a:cubicBezTo>
                    <a:pt x="239" y="433"/>
                    <a:pt x="441" y="445"/>
                    <a:pt x="643" y="468"/>
                  </a:cubicBezTo>
                  <a:cubicBezTo>
                    <a:pt x="786" y="511"/>
                    <a:pt x="931" y="523"/>
                    <a:pt x="1077" y="523"/>
                  </a:cubicBezTo>
                  <a:cubicBezTo>
                    <a:pt x="1255" y="523"/>
                    <a:pt x="1435" y="505"/>
                    <a:pt x="1613" y="505"/>
                  </a:cubicBezTo>
                  <a:cubicBezTo>
                    <a:pt x="1776" y="505"/>
                    <a:pt x="1937" y="520"/>
                    <a:pt x="2096" y="576"/>
                  </a:cubicBezTo>
                  <a:lnTo>
                    <a:pt x="2203" y="576"/>
                  </a:lnTo>
                  <a:cubicBezTo>
                    <a:pt x="2250" y="542"/>
                    <a:pt x="2305" y="527"/>
                    <a:pt x="2358" y="527"/>
                  </a:cubicBezTo>
                  <a:cubicBezTo>
                    <a:pt x="2400" y="527"/>
                    <a:pt x="2441" y="536"/>
                    <a:pt x="2477" y="552"/>
                  </a:cubicBezTo>
                  <a:cubicBezTo>
                    <a:pt x="2679" y="504"/>
                    <a:pt x="2798" y="433"/>
                    <a:pt x="2644" y="218"/>
                  </a:cubicBezTo>
                  <a:cubicBezTo>
                    <a:pt x="2560" y="206"/>
                    <a:pt x="2465" y="206"/>
                    <a:pt x="2382" y="195"/>
                  </a:cubicBezTo>
                  <a:cubicBezTo>
                    <a:pt x="2382" y="206"/>
                    <a:pt x="2346" y="206"/>
                    <a:pt x="2322" y="218"/>
                  </a:cubicBezTo>
                  <a:cubicBezTo>
                    <a:pt x="2313" y="222"/>
                    <a:pt x="2302" y="223"/>
                    <a:pt x="2292" y="223"/>
                  </a:cubicBezTo>
                  <a:cubicBezTo>
                    <a:pt x="2263" y="223"/>
                    <a:pt x="2232" y="212"/>
                    <a:pt x="2215" y="195"/>
                  </a:cubicBezTo>
                  <a:cubicBezTo>
                    <a:pt x="2215" y="171"/>
                    <a:pt x="2203" y="171"/>
                    <a:pt x="2167" y="159"/>
                  </a:cubicBezTo>
                  <a:cubicBezTo>
                    <a:pt x="2161" y="156"/>
                    <a:pt x="2155" y="154"/>
                    <a:pt x="2148" y="154"/>
                  </a:cubicBezTo>
                  <a:cubicBezTo>
                    <a:pt x="2126" y="154"/>
                    <a:pt x="2102" y="168"/>
                    <a:pt x="2084" y="195"/>
                  </a:cubicBezTo>
                  <a:cubicBezTo>
                    <a:pt x="2054" y="212"/>
                    <a:pt x="2027" y="221"/>
                    <a:pt x="2001" y="221"/>
                  </a:cubicBezTo>
                  <a:cubicBezTo>
                    <a:pt x="1974" y="221"/>
                    <a:pt x="1947" y="212"/>
                    <a:pt x="1917" y="195"/>
                  </a:cubicBezTo>
                  <a:cubicBezTo>
                    <a:pt x="1755" y="119"/>
                    <a:pt x="1585" y="101"/>
                    <a:pt x="1413" y="101"/>
                  </a:cubicBezTo>
                  <a:cubicBezTo>
                    <a:pt x="1253" y="101"/>
                    <a:pt x="1092" y="117"/>
                    <a:pt x="935" y="117"/>
                  </a:cubicBezTo>
                  <a:cubicBezTo>
                    <a:pt x="777" y="117"/>
                    <a:pt x="623" y="102"/>
                    <a:pt x="477" y="40"/>
                  </a:cubicBezTo>
                  <a:cubicBezTo>
                    <a:pt x="429" y="40"/>
                    <a:pt x="381" y="40"/>
                    <a:pt x="334" y="16"/>
                  </a:cubicBezTo>
                  <a:cubicBezTo>
                    <a:pt x="308" y="5"/>
                    <a:pt x="286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2"/>
            <p:cNvSpPr/>
            <p:nvPr/>
          </p:nvSpPr>
          <p:spPr>
            <a:xfrm>
              <a:off x="5711125" y="3534800"/>
              <a:ext cx="63125" cy="10675"/>
            </a:xfrm>
            <a:custGeom>
              <a:avLst/>
              <a:gdLst/>
              <a:ahLst/>
              <a:cxnLst/>
              <a:rect l="l" t="t" r="r" b="b"/>
              <a:pathLst>
                <a:path w="2525" h="427" extrusionOk="0">
                  <a:moveTo>
                    <a:pt x="36" y="0"/>
                  </a:moveTo>
                  <a:cubicBezTo>
                    <a:pt x="0" y="167"/>
                    <a:pt x="95" y="203"/>
                    <a:pt x="226" y="214"/>
                  </a:cubicBezTo>
                  <a:lnTo>
                    <a:pt x="1453" y="214"/>
                  </a:lnTo>
                  <a:cubicBezTo>
                    <a:pt x="1350" y="217"/>
                    <a:pt x="1252" y="218"/>
                    <a:pt x="1157" y="218"/>
                  </a:cubicBezTo>
                  <a:cubicBezTo>
                    <a:pt x="987" y="218"/>
                    <a:pt x="828" y="215"/>
                    <a:pt x="672" y="215"/>
                  </a:cubicBezTo>
                  <a:cubicBezTo>
                    <a:pt x="530" y="215"/>
                    <a:pt x="391" y="218"/>
                    <a:pt x="250" y="226"/>
                  </a:cubicBezTo>
                  <a:cubicBezTo>
                    <a:pt x="226" y="262"/>
                    <a:pt x="203" y="286"/>
                    <a:pt x="167" y="322"/>
                  </a:cubicBezTo>
                  <a:cubicBezTo>
                    <a:pt x="577" y="405"/>
                    <a:pt x="990" y="426"/>
                    <a:pt x="1405" y="426"/>
                  </a:cubicBezTo>
                  <a:cubicBezTo>
                    <a:pt x="1762" y="426"/>
                    <a:pt x="2119" y="410"/>
                    <a:pt x="2477" y="405"/>
                  </a:cubicBezTo>
                  <a:cubicBezTo>
                    <a:pt x="2524" y="95"/>
                    <a:pt x="2179" y="274"/>
                    <a:pt x="2108" y="119"/>
                  </a:cubicBezTo>
                  <a:cubicBezTo>
                    <a:pt x="2120" y="60"/>
                    <a:pt x="2108" y="24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2"/>
            <p:cNvSpPr/>
            <p:nvPr/>
          </p:nvSpPr>
          <p:spPr>
            <a:xfrm>
              <a:off x="5757725" y="3535375"/>
              <a:ext cx="56400" cy="9850"/>
            </a:xfrm>
            <a:custGeom>
              <a:avLst/>
              <a:gdLst/>
              <a:ahLst/>
              <a:cxnLst/>
              <a:rect l="l" t="t" r="r" b="b"/>
              <a:pathLst>
                <a:path w="2256" h="394" extrusionOk="0">
                  <a:moveTo>
                    <a:pt x="363" y="1"/>
                  </a:moveTo>
                  <a:cubicBezTo>
                    <a:pt x="303" y="13"/>
                    <a:pt x="256" y="37"/>
                    <a:pt x="208" y="84"/>
                  </a:cubicBezTo>
                  <a:cubicBezTo>
                    <a:pt x="148" y="120"/>
                    <a:pt x="53" y="132"/>
                    <a:pt x="29" y="180"/>
                  </a:cubicBezTo>
                  <a:cubicBezTo>
                    <a:pt x="1" y="256"/>
                    <a:pt x="56" y="263"/>
                    <a:pt x="110" y="263"/>
                  </a:cubicBezTo>
                  <a:cubicBezTo>
                    <a:pt x="123" y="263"/>
                    <a:pt x="136" y="263"/>
                    <a:pt x="148" y="263"/>
                  </a:cubicBezTo>
                  <a:cubicBezTo>
                    <a:pt x="315" y="275"/>
                    <a:pt x="494" y="239"/>
                    <a:pt x="613" y="382"/>
                  </a:cubicBezTo>
                  <a:cubicBezTo>
                    <a:pt x="1041" y="382"/>
                    <a:pt x="1482" y="382"/>
                    <a:pt x="1922" y="394"/>
                  </a:cubicBezTo>
                  <a:cubicBezTo>
                    <a:pt x="2018" y="310"/>
                    <a:pt x="2149" y="358"/>
                    <a:pt x="2232" y="299"/>
                  </a:cubicBezTo>
                  <a:cubicBezTo>
                    <a:pt x="2256" y="251"/>
                    <a:pt x="2232" y="191"/>
                    <a:pt x="2196" y="156"/>
                  </a:cubicBezTo>
                  <a:lnTo>
                    <a:pt x="2208" y="120"/>
                  </a:lnTo>
                  <a:cubicBezTo>
                    <a:pt x="2053" y="25"/>
                    <a:pt x="1875" y="84"/>
                    <a:pt x="1732" y="13"/>
                  </a:cubicBezTo>
                  <a:lnTo>
                    <a:pt x="1672" y="13"/>
                  </a:lnTo>
                  <a:cubicBezTo>
                    <a:pt x="1464" y="43"/>
                    <a:pt x="1259" y="60"/>
                    <a:pt x="1055" y="60"/>
                  </a:cubicBezTo>
                  <a:cubicBezTo>
                    <a:pt x="851" y="60"/>
                    <a:pt x="648" y="43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2"/>
            <p:cNvSpPr/>
            <p:nvPr/>
          </p:nvSpPr>
          <p:spPr>
            <a:xfrm>
              <a:off x="5678075" y="3534500"/>
              <a:ext cx="39325" cy="8050"/>
            </a:xfrm>
            <a:custGeom>
              <a:avLst/>
              <a:gdLst/>
              <a:ahLst/>
              <a:cxnLst/>
              <a:rect l="l" t="t" r="r" b="b"/>
              <a:pathLst>
                <a:path w="1573" h="322" extrusionOk="0">
                  <a:moveTo>
                    <a:pt x="1358" y="0"/>
                  </a:moveTo>
                  <a:cubicBezTo>
                    <a:pt x="977" y="0"/>
                    <a:pt x="584" y="0"/>
                    <a:pt x="215" y="12"/>
                  </a:cubicBezTo>
                  <a:cubicBezTo>
                    <a:pt x="144" y="84"/>
                    <a:pt x="1" y="119"/>
                    <a:pt x="84" y="274"/>
                  </a:cubicBezTo>
                  <a:cubicBezTo>
                    <a:pt x="560" y="286"/>
                    <a:pt x="1013" y="310"/>
                    <a:pt x="1489" y="322"/>
                  </a:cubicBezTo>
                  <a:lnTo>
                    <a:pt x="1513" y="274"/>
                  </a:lnTo>
                  <a:cubicBezTo>
                    <a:pt x="1572" y="226"/>
                    <a:pt x="1572" y="191"/>
                    <a:pt x="1513" y="155"/>
                  </a:cubicBezTo>
                  <a:cubicBezTo>
                    <a:pt x="1453" y="107"/>
                    <a:pt x="1406" y="48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2"/>
            <p:cNvSpPr/>
            <p:nvPr/>
          </p:nvSpPr>
          <p:spPr>
            <a:xfrm>
              <a:off x="5837325" y="3531175"/>
              <a:ext cx="40200" cy="3950"/>
            </a:xfrm>
            <a:custGeom>
              <a:avLst/>
              <a:gdLst/>
              <a:ahLst/>
              <a:cxnLst/>
              <a:rect l="l" t="t" r="r" b="b"/>
              <a:pathLst>
                <a:path w="1608" h="158" extrusionOk="0">
                  <a:moveTo>
                    <a:pt x="723" y="0"/>
                  </a:moveTo>
                  <a:cubicBezTo>
                    <a:pt x="481" y="0"/>
                    <a:pt x="239" y="14"/>
                    <a:pt x="0" y="14"/>
                  </a:cubicBezTo>
                  <a:cubicBezTo>
                    <a:pt x="239" y="128"/>
                    <a:pt x="482" y="158"/>
                    <a:pt x="727" y="158"/>
                  </a:cubicBezTo>
                  <a:cubicBezTo>
                    <a:pt x="1000" y="158"/>
                    <a:pt x="1274" y="121"/>
                    <a:pt x="1546" y="121"/>
                  </a:cubicBezTo>
                  <a:cubicBezTo>
                    <a:pt x="1567" y="121"/>
                    <a:pt x="1587" y="121"/>
                    <a:pt x="1608" y="121"/>
                  </a:cubicBezTo>
                  <a:cubicBezTo>
                    <a:pt x="1323" y="22"/>
                    <a:pt x="1024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2"/>
            <p:cNvSpPr/>
            <p:nvPr/>
          </p:nvSpPr>
          <p:spPr>
            <a:xfrm>
              <a:off x="5837025" y="3537925"/>
              <a:ext cx="36050" cy="4350"/>
            </a:xfrm>
            <a:custGeom>
              <a:avLst/>
              <a:gdLst/>
              <a:ahLst/>
              <a:cxnLst/>
              <a:rect l="l" t="t" r="r" b="b"/>
              <a:pathLst>
                <a:path w="1442" h="174" extrusionOk="0">
                  <a:moveTo>
                    <a:pt x="846" y="0"/>
                  </a:moveTo>
                  <a:cubicBezTo>
                    <a:pt x="627" y="0"/>
                    <a:pt x="402" y="40"/>
                    <a:pt x="179" y="40"/>
                  </a:cubicBezTo>
                  <a:cubicBezTo>
                    <a:pt x="119" y="40"/>
                    <a:pt x="60" y="37"/>
                    <a:pt x="1" y="30"/>
                  </a:cubicBezTo>
                  <a:lnTo>
                    <a:pt x="1" y="30"/>
                  </a:lnTo>
                  <a:cubicBezTo>
                    <a:pt x="220" y="148"/>
                    <a:pt x="446" y="173"/>
                    <a:pt x="675" y="173"/>
                  </a:cubicBezTo>
                  <a:cubicBezTo>
                    <a:pt x="846" y="173"/>
                    <a:pt x="1018" y="159"/>
                    <a:pt x="1189" y="159"/>
                  </a:cubicBezTo>
                  <a:cubicBezTo>
                    <a:pt x="1274" y="159"/>
                    <a:pt x="1358" y="162"/>
                    <a:pt x="1441" y="173"/>
                  </a:cubicBezTo>
                  <a:cubicBezTo>
                    <a:pt x="1253" y="36"/>
                    <a:pt x="105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2"/>
            <p:cNvSpPr/>
            <p:nvPr/>
          </p:nvSpPr>
          <p:spPr>
            <a:xfrm>
              <a:off x="5892775" y="3544025"/>
              <a:ext cx="31500" cy="10725"/>
            </a:xfrm>
            <a:custGeom>
              <a:avLst/>
              <a:gdLst/>
              <a:ahLst/>
              <a:cxnLst/>
              <a:rect l="l" t="t" r="r" b="b"/>
              <a:pathLst>
                <a:path w="1260" h="429" extrusionOk="0">
                  <a:moveTo>
                    <a:pt x="187" y="1"/>
                  </a:moveTo>
                  <a:cubicBezTo>
                    <a:pt x="55" y="1"/>
                    <a:pt x="0" y="79"/>
                    <a:pt x="92" y="322"/>
                  </a:cubicBezTo>
                  <a:cubicBezTo>
                    <a:pt x="259" y="345"/>
                    <a:pt x="438" y="369"/>
                    <a:pt x="616" y="381"/>
                  </a:cubicBezTo>
                  <a:cubicBezTo>
                    <a:pt x="819" y="310"/>
                    <a:pt x="1092" y="429"/>
                    <a:pt x="1259" y="191"/>
                  </a:cubicBezTo>
                  <a:cubicBezTo>
                    <a:pt x="1200" y="161"/>
                    <a:pt x="1143" y="146"/>
                    <a:pt x="1088" y="146"/>
                  </a:cubicBezTo>
                  <a:cubicBezTo>
                    <a:pt x="1033" y="146"/>
                    <a:pt x="979" y="161"/>
                    <a:pt x="926" y="191"/>
                  </a:cubicBezTo>
                  <a:cubicBezTo>
                    <a:pt x="920" y="179"/>
                    <a:pt x="908" y="173"/>
                    <a:pt x="894" y="173"/>
                  </a:cubicBezTo>
                  <a:cubicBezTo>
                    <a:pt x="881" y="173"/>
                    <a:pt x="866" y="179"/>
                    <a:pt x="854" y="191"/>
                  </a:cubicBezTo>
                  <a:cubicBezTo>
                    <a:pt x="700" y="84"/>
                    <a:pt x="509" y="203"/>
                    <a:pt x="390" y="36"/>
                  </a:cubicBezTo>
                  <a:cubicBezTo>
                    <a:pt x="312" y="15"/>
                    <a:pt x="243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2"/>
            <p:cNvSpPr/>
            <p:nvPr/>
          </p:nvSpPr>
          <p:spPr>
            <a:xfrm>
              <a:off x="5768575" y="3533125"/>
              <a:ext cx="30675" cy="5400"/>
            </a:xfrm>
            <a:custGeom>
              <a:avLst/>
              <a:gdLst/>
              <a:ahLst/>
              <a:cxnLst/>
              <a:rect l="l" t="t" r="r" b="b"/>
              <a:pathLst>
                <a:path w="1227" h="216" extrusionOk="0">
                  <a:moveTo>
                    <a:pt x="589" y="0"/>
                  </a:moveTo>
                  <a:cubicBezTo>
                    <a:pt x="547" y="0"/>
                    <a:pt x="504" y="15"/>
                    <a:pt x="464" y="43"/>
                  </a:cubicBezTo>
                  <a:cubicBezTo>
                    <a:pt x="310" y="43"/>
                    <a:pt x="155" y="55"/>
                    <a:pt x="0" y="67"/>
                  </a:cubicBezTo>
                  <a:cubicBezTo>
                    <a:pt x="235" y="154"/>
                    <a:pt x="467" y="215"/>
                    <a:pt x="697" y="215"/>
                  </a:cubicBezTo>
                  <a:cubicBezTo>
                    <a:pt x="874" y="215"/>
                    <a:pt x="1050" y="179"/>
                    <a:pt x="1226" y="91"/>
                  </a:cubicBezTo>
                  <a:cubicBezTo>
                    <a:pt x="1060" y="67"/>
                    <a:pt x="905" y="67"/>
                    <a:pt x="726" y="55"/>
                  </a:cubicBezTo>
                  <a:cubicBezTo>
                    <a:pt x="683" y="18"/>
                    <a:pt x="636" y="0"/>
                    <a:pt x="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2"/>
            <p:cNvSpPr/>
            <p:nvPr/>
          </p:nvSpPr>
          <p:spPr>
            <a:xfrm>
              <a:off x="5664100" y="3534225"/>
              <a:ext cx="19350" cy="7425"/>
            </a:xfrm>
            <a:custGeom>
              <a:avLst/>
              <a:gdLst/>
              <a:ahLst/>
              <a:cxnLst/>
              <a:rect l="l" t="t" r="r" b="b"/>
              <a:pathLst>
                <a:path w="774" h="297" extrusionOk="0">
                  <a:moveTo>
                    <a:pt x="411" y="1"/>
                  </a:moveTo>
                  <a:cubicBezTo>
                    <a:pt x="352" y="1"/>
                    <a:pt x="294" y="3"/>
                    <a:pt x="238" y="11"/>
                  </a:cubicBezTo>
                  <a:cubicBezTo>
                    <a:pt x="0" y="59"/>
                    <a:pt x="143" y="190"/>
                    <a:pt x="202" y="297"/>
                  </a:cubicBezTo>
                  <a:cubicBezTo>
                    <a:pt x="357" y="285"/>
                    <a:pt x="488" y="285"/>
                    <a:pt x="643" y="261"/>
                  </a:cubicBezTo>
                  <a:cubicBezTo>
                    <a:pt x="679" y="178"/>
                    <a:pt x="726" y="106"/>
                    <a:pt x="774" y="11"/>
                  </a:cubicBezTo>
                  <a:cubicBezTo>
                    <a:pt x="655" y="11"/>
                    <a:pt x="531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2"/>
            <p:cNvSpPr/>
            <p:nvPr/>
          </p:nvSpPr>
          <p:spPr>
            <a:xfrm>
              <a:off x="5882875" y="3542050"/>
              <a:ext cx="19650" cy="10325"/>
            </a:xfrm>
            <a:custGeom>
              <a:avLst/>
              <a:gdLst/>
              <a:ahLst/>
              <a:cxnLst/>
              <a:rect l="l" t="t" r="r" b="b"/>
              <a:pathLst>
                <a:path w="786" h="413" extrusionOk="0">
                  <a:moveTo>
                    <a:pt x="465" y="1"/>
                  </a:moveTo>
                  <a:cubicBezTo>
                    <a:pt x="418" y="1"/>
                    <a:pt x="370" y="4"/>
                    <a:pt x="322" y="8"/>
                  </a:cubicBezTo>
                  <a:cubicBezTo>
                    <a:pt x="322" y="222"/>
                    <a:pt x="179" y="282"/>
                    <a:pt x="12" y="305"/>
                  </a:cubicBezTo>
                  <a:cubicBezTo>
                    <a:pt x="0" y="353"/>
                    <a:pt x="12" y="389"/>
                    <a:pt x="60" y="413"/>
                  </a:cubicBezTo>
                  <a:cubicBezTo>
                    <a:pt x="203" y="413"/>
                    <a:pt x="345" y="401"/>
                    <a:pt x="488" y="401"/>
                  </a:cubicBezTo>
                  <a:cubicBezTo>
                    <a:pt x="488" y="210"/>
                    <a:pt x="619" y="127"/>
                    <a:pt x="786" y="115"/>
                  </a:cubicBezTo>
                  <a:cubicBezTo>
                    <a:pt x="693" y="22"/>
                    <a:pt x="582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2"/>
            <p:cNvSpPr/>
            <p:nvPr/>
          </p:nvSpPr>
          <p:spPr>
            <a:xfrm>
              <a:off x="5790900" y="3527950"/>
              <a:ext cx="22350" cy="3450"/>
            </a:xfrm>
            <a:custGeom>
              <a:avLst/>
              <a:gdLst/>
              <a:ahLst/>
              <a:cxnLst/>
              <a:rect l="l" t="t" r="r" b="b"/>
              <a:pathLst>
                <a:path w="894" h="138" extrusionOk="0">
                  <a:moveTo>
                    <a:pt x="0" y="0"/>
                  </a:moveTo>
                  <a:cubicBezTo>
                    <a:pt x="143" y="107"/>
                    <a:pt x="292" y="137"/>
                    <a:pt x="442" y="137"/>
                  </a:cubicBezTo>
                  <a:cubicBezTo>
                    <a:pt x="592" y="137"/>
                    <a:pt x="744" y="107"/>
                    <a:pt x="893" y="96"/>
                  </a:cubicBezTo>
                  <a:lnTo>
                    <a:pt x="893" y="2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2"/>
            <p:cNvSpPr/>
            <p:nvPr/>
          </p:nvSpPr>
          <p:spPr>
            <a:xfrm>
              <a:off x="5902225" y="3532775"/>
              <a:ext cx="18475" cy="5725"/>
            </a:xfrm>
            <a:custGeom>
              <a:avLst/>
              <a:gdLst/>
              <a:ahLst/>
              <a:cxnLst/>
              <a:rect l="l" t="t" r="r" b="b"/>
              <a:pathLst>
                <a:path w="739" h="229" extrusionOk="0">
                  <a:moveTo>
                    <a:pt x="494" y="1"/>
                  </a:moveTo>
                  <a:cubicBezTo>
                    <a:pt x="426" y="1"/>
                    <a:pt x="357" y="28"/>
                    <a:pt x="286" y="57"/>
                  </a:cubicBezTo>
                  <a:cubicBezTo>
                    <a:pt x="191" y="69"/>
                    <a:pt x="83" y="81"/>
                    <a:pt x="0" y="105"/>
                  </a:cubicBezTo>
                  <a:cubicBezTo>
                    <a:pt x="110" y="203"/>
                    <a:pt x="228" y="229"/>
                    <a:pt x="349" y="229"/>
                  </a:cubicBezTo>
                  <a:cubicBezTo>
                    <a:pt x="478" y="229"/>
                    <a:pt x="610" y="200"/>
                    <a:pt x="738" y="200"/>
                  </a:cubicBezTo>
                  <a:cubicBezTo>
                    <a:pt x="714" y="176"/>
                    <a:pt x="714" y="129"/>
                    <a:pt x="703" y="105"/>
                  </a:cubicBezTo>
                  <a:cubicBezTo>
                    <a:pt x="631" y="28"/>
                    <a:pt x="563" y="1"/>
                    <a:pt x="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2"/>
            <p:cNvSpPr/>
            <p:nvPr/>
          </p:nvSpPr>
          <p:spPr>
            <a:xfrm>
              <a:off x="5812025" y="3536650"/>
              <a:ext cx="15800" cy="6600"/>
            </a:xfrm>
            <a:custGeom>
              <a:avLst/>
              <a:gdLst/>
              <a:ahLst/>
              <a:cxnLst/>
              <a:rect l="l" t="t" r="r" b="b"/>
              <a:pathLst>
                <a:path w="632" h="264" extrusionOk="0">
                  <a:moveTo>
                    <a:pt x="294" y="1"/>
                  </a:moveTo>
                  <a:cubicBezTo>
                    <a:pt x="245" y="1"/>
                    <a:pt x="197" y="15"/>
                    <a:pt x="155" y="45"/>
                  </a:cubicBezTo>
                  <a:cubicBezTo>
                    <a:pt x="108" y="69"/>
                    <a:pt x="48" y="81"/>
                    <a:pt x="0" y="93"/>
                  </a:cubicBezTo>
                  <a:cubicBezTo>
                    <a:pt x="24" y="140"/>
                    <a:pt x="24" y="164"/>
                    <a:pt x="24" y="212"/>
                  </a:cubicBezTo>
                  <a:cubicBezTo>
                    <a:pt x="52" y="248"/>
                    <a:pt x="93" y="264"/>
                    <a:pt x="137" y="264"/>
                  </a:cubicBezTo>
                  <a:cubicBezTo>
                    <a:pt x="151" y="264"/>
                    <a:pt x="165" y="262"/>
                    <a:pt x="179" y="259"/>
                  </a:cubicBezTo>
                  <a:cubicBezTo>
                    <a:pt x="227" y="259"/>
                    <a:pt x="278" y="263"/>
                    <a:pt x="330" y="263"/>
                  </a:cubicBezTo>
                  <a:cubicBezTo>
                    <a:pt x="409" y="263"/>
                    <a:pt x="489" y="255"/>
                    <a:pt x="560" y="212"/>
                  </a:cubicBezTo>
                  <a:lnTo>
                    <a:pt x="584" y="188"/>
                  </a:lnTo>
                  <a:cubicBezTo>
                    <a:pt x="631" y="140"/>
                    <a:pt x="631" y="93"/>
                    <a:pt x="572" y="69"/>
                  </a:cubicBezTo>
                  <a:cubicBezTo>
                    <a:pt x="559" y="72"/>
                    <a:pt x="546" y="74"/>
                    <a:pt x="534" y="74"/>
                  </a:cubicBezTo>
                  <a:cubicBezTo>
                    <a:pt x="500" y="74"/>
                    <a:pt x="467" y="63"/>
                    <a:pt x="441" y="45"/>
                  </a:cubicBezTo>
                  <a:cubicBezTo>
                    <a:pt x="393" y="15"/>
                    <a:pt x="343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2"/>
            <p:cNvSpPr/>
            <p:nvPr/>
          </p:nvSpPr>
          <p:spPr>
            <a:xfrm>
              <a:off x="5981100" y="3537775"/>
              <a:ext cx="14000" cy="4175"/>
            </a:xfrm>
            <a:custGeom>
              <a:avLst/>
              <a:gdLst/>
              <a:ahLst/>
              <a:cxnLst/>
              <a:rect l="l" t="t" r="r" b="b"/>
              <a:pathLst>
                <a:path w="560" h="167" extrusionOk="0">
                  <a:moveTo>
                    <a:pt x="310" y="0"/>
                  </a:moveTo>
                  <a:cubicBezTo>
                    <a:pt x="191" y="24"/>
                    <a:pt x="72" y="36"/>
                    <a:pt x="0" y="119"/>
                  </a:cubicBezTo>
                  <a:lnTo>
                    <a:pt x="405" y="167"/>
                  </a:lnTo>
                  <a:cubicBezTo>
                    <a:pt x="465" y="119"/>
                    <a:pt x="500" y="60"/>
                    <a:pt x="560" y="24"/>
                  </a:cubicBezTo>
                  <a:cubicBezTo>
                    <a:pt x="488" y="24"/>
                    <a:pt x="393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2"/>
            <p:cNvSpPr/>
            <p:nvPr/>
          </p:nvSpPr>
          <p:spPr>
            <a:xfrm>
              <a:off x="5800725" y="3534725"/>
              <a:ext cx="11925" cy="3500"/>
            </a:xfrm>
            <a:custGeom>
              <a:avLst/>
              <a:gdLst/>
              <a:ahLst/>
              <a:cxnLst/>
              <a:rect l="l" t="t" r="r" b="b"/>
              <a:pathLst>
                <a:path w="477" h="140" extrusionOk="0">
                  <a:moveTo>
                    <a:pt x="171" y="0"/>
                  </a:moveTo>
                  <a:cubicBezTo>
                    <a:pt x="116" y="0"/>
                    <a:pt x="60" y="7"/>
                    <a:pt x="0" y="15"/>
                  </a:cubicBezTo>
                  <a:cubicBezTo>
                    <a:pt x="83" y="113"/>
                    <a:pt x="185" y="140"/>
                    <a:pt x="292" y="140"/>
                  </a:cubicBezTo>
                  <a:cubicBezTo>
                    <a:pt x="353" y="140"/>
                    <a:pt x="415" y="131"/>
                    <a:pt x="476" y="122"/>
                  </a:cubicBezTo>
                  <a:cubicBezTo>
                    <a:pt x="381" y="27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2"/>
            <p:cNvSpPr/>
            <p:nvPr/>
          </p:nvSpPr>
          <p:spPr>
            <a:xfrm>
              <a:off x="5902225" y="3544900"/>
              <a:ext cx="11625" cy="4225"/>
            </a:xfrm>
            <a:custGeom>
              <a:avLst/>
              <a:gdLst/>
              <a:ahLst/>
              <a:cxnLst/>
              <a:rect l="l" t="t" r="r" b="b"/>
              <a:pathLst>
                <a:path w="465" h="169" extrusionOk="0">
                  <a:moveTo>
                    <a:pt x="0" y="1"/>
                  </a:moveTo>
                  <a:lnTo>
                    <a:pt x="0" y="1"/>
                  </a:lnTo>
                  <a:cubicBezTo>
                    <a:pt x="77" y="140"/>
                    <a:pt x="174" y="169"/>
                    <a:pt x="281" y="169"/>
                  </a:cubicBezTo>
                  <a:cubicBezTo>
                    <a:pt x="340" y="169"/>
                    <a:pt x="401" y="160"/>
                    <a:pt x="464" y="156"/>
                  </a:cubicBezTo>
                  <a:cubicBezTo>
                    <a:pt x="322" y="37"/>
                    <a:pt x="167" y="1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2"/>
            <p:cNvSpPr/>
            <p:nvPr/>
          </p:nvSpPr>
          <p:spPr>
            <a:xfrm>
              <a:off x="5826600" y="3535600"/>
              <a:ext cx="7175" cy="6050"/>
            </a:xfrm>
            <a:custGeom>
              <a:avLst/>
              <a:gdLst/>
              <a:ahLst/>
              <a:cxnLst/>
              <a:rect l="l" t="t" r="r" b="b"/>
              <a:pathLst>
                <a:path w="287" h="242" extrusionOk="0">
                  <a:moveTo>
                    <a:pt x="152" y="0"/>
                  </a:moveTo>
                  <a:cubicBezTo>
                    <a:pt x="95" y="0"/>
                    <a:pt x="42" y="48"/>
                    <a:pt x="1" y="123"/>
                  </a:cubicBezTo>
                  <a:cubicBezTo>
                    <a:pt x="13" y="147"/>
                    <a:pt x="13" y="194"/>
                    <a:pt x="13" y="242"/>
                  </a:cubicBezTo>
                  <a:cubicBezTo>
                    <a:pt x="108" y="182"/>
                    <a:pt x="191" y="135"/>
                    <a:pt x="287" y="87"/>
                  </a:cubicBezTo>
                  <a:cubicBezTo>
                    <a:pt x="241" y="26"/>
                    <a:pt x="195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2"/>
            <p:cNvSpPr/>
            <p:nvPr/>
          </p:nvSpPr>
          <p:spPr>
            <a:xfrm>
              <a:off x="5816200" y="3535425"/>
              <a:ext cx="7150" cy="2375"/>
            </a:xfrm>
            <a:custGeom>
              <a:avLst/>
              <a:gdLst/>
              <a:ahLst/>
              <a:cxnLst/>
              <a:rect l="l" t="t" r="r" b="b"/>
              <a:pathLst>
                <a:path w="286" h="95" extrusionOk="0">
                  <a:moveTo>
                    <a:pt x="142" y="0"/>
                  </a:moveTo>
                  <a:cubicBezTo>
                    <a:pt x="95" y="0"/>
                    <a:pt x="49" y="33"/>
                    <a:pt x="0" y="94"/>
                  </a:cubicBezTo>
                  <a:lnTo>
                    <a:pt x="286" y="94"/>
                  </a:lnTo>
                  <a:cubicBezTo>
                    <a:pt x="234" y="30"/>
                    <a:pt x="187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2"/>
            <p:cNvSpPr/>
            <p:nvPr/>
          </p:nvSpPr>
          <p:spPr>
            <a:xfrm>
              <a:off x="5915900" y="3546300"/>
              <a:ext cx="8375" cy="2500"/>
            </a:xfrm>
            <a:custGeom>
              <a:avLst/>
              <a:gdLst/>
              <a:ahLst/>
              <a:cxnLst/>
              <a:rect l="l" t="t" r="r" b="b"/>
              <a:pathLst>
                <a:path w="335" h="100" extrusionOk="0">
                  <a:moveTo>
                    <a:pt x="178" y="1"/>
                  </a:moveTo>
                  <a:cubicBezTo>
                    <a:pt x="117" y="1"/>
                    <a:pt x="59" y="41"/>
                    <a:pt x="1" y="100"/>
                  </a:cubicBezTo>
                  <a:lnTo>
                    <a:pt x="334" y="100"/>
                  </a:lnTo>
                  <a:cubicBezTo>
                    <a:pt x="280" y="29"/>
                    <a:pt x="228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2"/>
            <p:cNvSpPr/>
            <p:nvPr/>
          </p:nvSpPr>
          <p:spPr>
            <a:xfrm>
              <a:off x="5762025" y="3534800"/>
              <a:ext cx="4475" cy="2700"/>
            </a:xfrm>
            <a:custGeom>
              <a:avLst/>
              <a:gdLst/>
              <a:ahLst/>
              <a:cxnLst/>
              <a:rect l="l" t="t" r="r" b="b"/>
              <a:pathLst>
                <a:path w="179" h="108" extrusionOk="0">
                  <a:moveTo>
                    <a:pt x="0" y="0"/>
                  </a:moveTo>
                  <a:cubicBezTo>
                    <a:pt x="0" y="36"/>
                    <a:pt x="12" y="83"/>
                    <a:pt x="24" y="107"/>
                  </a:cubicBezTo>
                  <a:cubicBezTo>
                    <a:pt x="84" y="83"/>
                    <a:pt x="131" y="48"/>
                    <a:pt x="179" y="24"/>
                  </a:cubicBezTo>
                  <a:cubicBezTo>
                    <a:pt x="119" y="0"/>
                    <a:pt x="6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2"/>
            <p:cNvSpPr/>
            <p:nvPr/>
          </p:nvSpPr>
          <p:spPr>
            <a:xfrm>
              <a:off x="5814700" y="3527950"/>
              <a:ext cx="6275" cy="2400"/>
            </a:xfrm>
            <a:custGeom>
              <a:avLst/>
              <a:gdLst/>
              <a:ahLst/>
              <a:cxnLst/>
              <a:rect l="l" t="t" r="r" b="b"/>
              <a:pathLst>
                <a:path w="251" h="96" extrusionOk="0">
                  <a:moveTo>
                    <a:pt x="96" y="0"/>
                  </a:moveTo>
                  <a:cubicBezTo>
                    <a:pt x="36" y="12"/>
                    <a:pt x="1" y="36"/>
                    <a:pt x="13" y="84"/>
                  </a:cubicBezTo>
                  <a:cubicBezTo>
                    <a:pt x="96" y="96"/>
                    <a:pt x="155" y="96"/>
                    <a:pt x="227" y="96"/>
                  </a:cubicBezTo>
                  <a:cubicBezTo>
                    <a:pt x="251" y="36"/>
                    <a:pt x="227" y="12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2"/>
            <p:cNvSpPr/>
            <p:nvPr/>
          </p:nvSpPr>
          <p:spPr>
            <a:xfrm>
              <a:off x="5811425" y="3527950"/>
              <a:ext cx="5675" cy="2400"/>
            </a:xfrm>
            <a:custGeom>
              <a:avLst/>
              <a:gdLst/>
              <a:ahLst/>
              <a:cxnLst/>
              <a:rect l="l" t="t" r="r" b="b"/>
              <a:pathLst>
                <a:path w="227" h="96" extrusionOk="0">
                  <a:moveTo>
                    <a:pt x="1" y="0"/>
                  </a:moveTo>
                  <a:cubicBezTo>
                    <a:pt x="24" y="24"/>
                    <a:pt x="60" y="60"/>
                    <a:pt x="72" y="96"/>
                  </a:cubicBezTo>
                  <a:lnTo>
                    <a:pt x="144" y="96"/>
                  </a:lnTo>
                  <a:cubicBezTo>
                    <a:pt x="167" y="60"/>
                    <a:pt x="191" y="24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2"/>
            <p:cNvSpPr/>
            <p:nvPr/>
          </p:nvSpPr>
          <p:spPr>
            <a:xfrm>
              <a:off x="5822150" y="3527350"/>
              <a:ext cx="5375" cy="3000"/>
            </a:xfrm>
            <a:custGeom>
              <a:avLst/>
              <a:gdLst/>
              <a:ahLst/>
              <a:cxnLst/>
              <a:rect l="l" t="t" r="r" b="b"/>
              <a:pathLst>
                <a:path w="215" h="120" extrusionOk="0">
                  <a:moveTo>
                    <a:pt x="72" y="0"/>
                  </a:moveTo>
                  <a:cubicBezTo>
                    <a:pt x="12" y="24"/>
                    <a:pt x="0" y="60"/>
                    <a:pt x="12" y="120"/>
                  </a:cubicBezTo>
                  <a:lnTo>
                    <a:pt x="215" y="120"/>
                  </a:lnTo>
                  <a:cubicBezTo>
                    <a:pt x="191" y="96"/>
                    <a:pt x="179" y="48"/>
                    <a:pt x="155" y="24"/>
                  </a:cubicBezTo>
                  <a:cubicBezTo>
                    <a:pt x="146" y="29"/>
                    <a:pt x="138" y="31"/>
                    <a:pt x="128" y="31"/>
                  </a:cubicBezTo>
                  <a:cubicBezTo>
                    <a:pt x="112" y="31"/>
                    <a:pt x="94" y="23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2"/>
            <p:cNvSpPr/>
            <p:nvPr/>
          </p:nvSpPr>
          <p:spPr>
            <a:xfrm>
              <a:off x="5818275" y="3527950"/>
              <a:ext cx="5675" cy="3000"/>
            </a:xfrm>
            <a:custGeom>
              <a:avLst/>
              <a:gdLst/>
              <a:ahLst/>
              <a:cxnLst/>
              <a:rect l="l" t="t" r="r" b="b"/>
              <a:pathLst>
                <a:path w="227" h="120" extrusionOk="0">
                  <a:moveTo>
                    <a:pt x="227" y="0"/>
                  </a:moveTo>
                  <a:cubicBezTo>
                    <a:pt x="155" y="0"/>
                    <a:pt x="84" y="0"/>
                    <a:pt x="0" y="12"/>
                  </a:cubicBezTo>
                  <a:cubicBezTo>
                    <a:pt x="24" y="36"/>
                    <a:pt x="48" y="72"/>
                    <a:pt x="60" y="119"/>
                  </a:cubicBezTo>
                  <a:lnTo>
                    <a:pt x="167" y="119"/>
                  </a:lnTo>
                  <a:cubicBezTo>
                    <a:pt x="191" y="72"/>
                    <a:pt x="215" y="24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2"/>
            <p:cNvSpPr/>
            <p:nvPr/>
          </p:nvSpPr>
          <p:spPr>
            <a:xfrm>
              <a:off x="5877200" y="3539925"/>
              <a:ext cx="3300" cy="2250"/>
            </a:xfrm>
            <a:custGeom>
              <a:avLst/>
              <a:gdLst/>
              <a:ahLst/>
              <a:cxnLst/>
              <a:rect l="l" t="t" r="r" b="b"/>
              <a:pathLst>
                <a:path w="132" h="90" extrusionOk="0">
                  <a:moveTo>
                    <a:pt x="57" y="1"/>
                  </a:moveTo>
                  <a:cubicBezTo>
                    <a:pt x="37" y="1"/>
                    <a:pt x="19" y="27"/>
                    <a:pt x="1" y="81"/>
                  </a:cubicBezTo>
                  <a:cubicBezTo>
                    <a:pt x="25" y="87"/>
                    <a:pt x="49" y="90"/>
                    <a:pt x="71" y="90"/>
                  </a:cubicBezTo>
                  <a:cubicBezTo>
                    <a:pt x="93" y="90"/>
                    <a:pt x="114" y="87"/>
                    <a:pt x="132" y="81"/>
                  </a:cubicBezTo>
                  <a:cubicBezTo>
                    <a:pt x="102" y="27"/>
                    <a:pt x="78" y="1"/>
                    <a:pt x="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2"/>
            <p:cNvSpPr/>
            <p:nvPr/>
          </p:nvSpPr>
          <p:spPr>
            <a:xfrm>
              <a:off x="5873050" y="3541925"/>
              <a:ext cx="4175" cy="2050"/>
            </a:xfrm>
            <a:custGeom>
              <a:avLst/>
              <a:gdLst/>
              <a:ahLst/>
              <a:cxnLst/>
              <a:rect l="l" t="t" r="r" b="b"/>
              <a:pathLst>
                <a:path w="167" h="82" extrusionOk="0">
                  <a:moveTo>
                    <a:pt x="0" y="1"/>
                  </a:moveTo>
                  <a:cubicBezTo>
                    <a:pt x="30" y="54"/>
                    <a:pt x="57" y="81"/>
                    <a:pt x="84" y="81"/>
                  </a:cubicBezTo>
                  <a:cubicBezTo>
                    <a:pt x="110" y="81"/>
                    <a:pt x="137" y="54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2"/>
            <p:cNvSpPr/>
            <p:nvPr/>
          </p:nvSpPr>
          <p:spPr>
            <a:xfrm>
              <a:off x="5880175" y="3541925"/>
              <a:ext cx="4200" cy="1225"/>
            </a:xfrm>
            <a:custGeom>
              <a:avLst/>
              <a:gdLst/>
              <a:ahLst/>
              <a:cxnLst/>
              <a:rect l="l" t="t" r="r" b="b"/>
              <a:pathLst>
                <a:path w="168" h="49" extrusionOk="0">
                  <a:moveTo>
                    <a:pt x="1" y="1"/>
                  </a:moveTo>
                  <a:cubicBezTo>
                    <a:pt x="13" y="13"/>
                    <a:pt x="37" y="48"/>
                    <a:pt x="49" y="48"/>
                  </a:cubicBezTo>
                  <a:cubicBezTo>
                    <a:pt x="96" y="37"/>
                    <a:pt x="120" y="13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2"/>
            <p:cNvSpPr/>
            <p:nvPr/>
          </p:nvSpPr>
          <p:spPr>
            <a:xfrm>
              <a:off x="5540275" y="2121775"/>
              <a:ext cx="46450" cy="15950"/>
            </a:xfrm>
            <a:custGeom>
              <a:avLst/>
              <a:gdLst/>
              <a:ahLst/>
              <a:cxnLst/>
              <a:rect l="l" t="t" r="r" b="b"/>
              <a:pathLst>
                <a:path w="1858" h="638" extrusionOk="0">
                  <a:moveTo>
                    <a:pt x="1030" y="0"/>
                  </a:moveTo>
                  <a:cubicBezTo>
                    <a:pt x="678" y="0"/>
                    <a:pt x="334" y="26"/>
                    <a:pt x="0" y="145"/>
                  </a:cubicBezTo>
                  <a:lnTo>
                    <a:pt x="0" y="300"/>
                  </a:lnTo>
                  <a:cubicBezTo>
                    <a:pt x="119" y="431"/>
                    <a:pt x="274" y="443"/>
                    <a:pt x="441" y="467"/>
                  </a:cubicBezTo>
                  <a:cubicBezTo>
                    <a:pt x="465" y="464"/>
                    <a:pt x="488" y="463"/>
                    <a:pt x="511" y="463"/>
                  </a:cubicBezTo>
                  <a:cubicBezTo>
                    <a:pt x="707" y="463"/>
                    <a:pt x="876" y="547"/>
                    <a:pt x="1036" y="621"/>
                  </a:cubicBezTo>
                  <a:cubicBezTo>
                    <a:pt x="1063" y="632"/>
                    <a:pt x="1087" y="638"/>
                    <a:pt x="1111" y="638"/>
                  </a:cubicBezTo>
                  <a:cubicBezTo>
                    <a:pt x="1141" y="638"/>
                    <a:pt x="1170" y="629"/>
                    <a:pt x="1203" y="609"/>
                  </a:cubicBezTo>
                  <a:cubicBezTo>
                    <a:pt x="1250" y="586"/>
                    <a:pt x="1286" y="538"/>
                    <a:pt x="1322" y="490"/>
                  </a:cubicBezTo>
                  <a:lnTo>
                    <a:pt x="1322" y="431"/>
                  </a:lnTo>
                  <a:cubicBezTo>
                    <a:pt x="1326" y="427"/>
                    <a:pt x="1330" y="424"/>
                    <a:pt x="1334" y="424"/>
                  </a:cubicBezTo>
                  <a:cubicBezTo>
                    <a:pt x="1344" y="424"/>
                    <a:pt x="1357" y="435"/>
                    <a:pt x="1381" y="467"/>
                  </a:cubicBezTo>
                  <a:cubicBezTo>
                    <a:pt x="1429" y="479"/>
                    <a:pt x="1465" y="490"/>
                    <a:pt x="1524" y="490"/>
                  </a:cubicBezTo>
                  <a:cubicBezTo>
                    <a:pt x="1607" y="479"/>
                    <a:pt x="1679" y="443"/>
                    <a:pt x="1750" y="407"/>
                  </a:cubicBezTo>
                  <a:cubicBezTo>
                    <a:pt x="1798" y="371"/>
                    <a:pt x="1822" y="324"/>
                    <a:pt x="1857" y="288"/>
                  </a:cubicBezTo>
                  <a:lnTo>
                    <a:pt x="1857" y="145"/>
                  </a:lnTo>
                  <a:lnTo>
                    <a:pt x="1679" y="14"/>
                  </a:lnTo>
                  <a:cubicBezTo>
                    <a:pt x="1459" y="10"/>
                    <a:pt x="1243" y="0"/>
                    <a:pt x="1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2"/>
            <p:cNvSpPr/>
            <p:nvPr/>
          </p:nvSpPr>
          <p:spPr>
            <a:xfrm>
              <a:off x="5514125" y="2128975"/>
              <a:ext cx="47000" cy="12275"/>
            </a:xfrm>
            <a:custGeom>
              <a:avLst/>
              <a:gdLst/>
              <a:ahLst/>
              <a:cxnLst/>
              <a:rect l="l" t="t" r="r" b="b"/>
              <a:pathLst>
                <a:path w="1880" h="491" extrusionOk="0">
                  <a:moveTo>
                    <a:pt x="1022" y="0"/>
                  </a:moveTo>
                  <a:cubicBezTo>
                    <a:pt x="748" y="36"/>
                    <a:pt x="451" y="83"/>
                    <a:pt x="177" y="119"/>
                  </a:cubicBezTo>
                  <a:cubicBezTo>
                    <a:pt x="152" y="113"/>
                    <a:pt x="130" y="110"/>
                    <a:pt x="111" y="110"/>
                  </a:cubicBezTo>
                  <a:cubicBezTo>
                    <a:pt x="23" y="110"/>
                    <a:pt x="0" y="176"/>
                    <a:pt x="10" y="274"/>
                  </a:cubicBezTo>
                  <a:cubicBezTo>
                    <a:pt x="58" y="321"/>
                    <a:pt x="117" y="369"/>
                    <a:pt x="177" y="381"/>
                  </a:cubicBezTo>
                  <a:cubicBezTo>
                    <a:pt x="475" y="441"/>
                    <a:pt x="784" y="369"/>
                    <a:pt x="1070" y="476"/>
                  </a:cubicBezTo>
                  <a:cubicBezTo>
                    <a:pt x="1166" y="483"/>
                    <a:pt x="1266" y="490"/>
                    <a:pt x="1366" y="490"/>
                  </a:cubicBezTo>
                  <a:cubicBezTo>
                    <a:pt x="1439" y="490"/>
                    <a:pt x="1511" y="486"/>
                    <a:pt x="1582" y="476"/>
                  </a:cubicBezTo>
                  <a:cubicBezTo>
                    <a:pt x="1820" y="321"/>
                    <a:pt x="1879" y="179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2"/>
            <p:cNvSpPr/>
            <p:nvPr/>
          </p:nvSpPr>
          <p:spPr>
            <a:xfrm>
              <a:off x="5493225" y="2125300"/>
              <a:ext cx="25025" cy="16500"/>
            </a:xfrm>
            <a:custGeom>
              <a:avLst/>
              <a:gdLst/>
              <a:ahLst/>
              <a:cxnLst/>
              <a:rect l="l" t="t" r="r" b="b"/>
              <a:pathLst>
                <a:path w="1001" h="660" extrusionOk="0">
                  <a:moveTo>
                    <a:pt x="215" y="1"/>
                  </a:moveTo>
                  <a:cubicBezTo>
                    <a:pt x="195" y="1"/>
                    <a:pt x="175" y="2"/>
                    <a:pt x="156" y="4"/>
                  </a:cubicBezTo>
                  <a:cubicBezTo>
                    <a:pt x="13" y="123"/>
                    <a:pt x="48" y="290"/>
                    <a:pt x="1" y="445"/>
                  </a:cubicBezTo>
                  <a:lnTo>
                    <a:pt x="1" y="540"/>
                  </a:lnTo>
                  <a:cubicBezTo>
                    <a:pt x="144" y="611"/>
                    <a:pt x="284" y="660"/>
                    <a:pt x="418" y="660"/>
                  </a:cubicBezTo>
                  <a:cubicBezTo>
                    <a:pt x="575" y="660"/>
                    <a:pt x="724" y="594"/>
                    <a:pt x="858" y="421"/>
                  </a:cubicBezTo>
                  <a:cubicBezTo>
                    <a:pt x="906" y="361"/>
                    <a:pt x="953" y="326"/>
                    <a:pt x="1001" y="278"/>
                  </a:cubicBezTo>
                  <a:cubicBezTo>
                    <a:pt x="991" y="184"/>
                    <a:pt x="971" y="43"/>
                    <a:pt x="877" y="43"/>
                  </a:cubicBezTo>
                  <a:cubicBezTo>
                    <a:pt x="864" y="43"/>
                    <a:pt x="850" y="46"/>
                    <a:pt x="834" y="52"/>
                  </a:cubicBezTo>
                  <a:cubicBezTo>
                    <a:pt x="794" y="60"/>
                    <a:pt x="754" y="63"/>
                    <a:pt x="714" y="63"/>
                  </a:cubicBezTo>
                  <a:cubicBezTo>
                    <a:pt x="541" y="63"/>
                    <a:pt x="375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2"/>
            <p:cNvSpPr/>
            <p:nvPr/>
          </p:nvSpPr>
          <p:spPr>
            <a:xfrm>
              <a:off x="5366425" y="2107525"/>
              <a:ext cx="19375" cy="16075"/>
            </a:xfrm>
            <a:custGeom>
              <a:avLst/>
              <a:gdLst/>
              <a:ahLst/>
              <a:cxnLst/>
              <a:rect l="l" t="t" r="r" b="b"/>
              <a:pathLst>
                <a:path w="775" h="643" extrusionOk="0">
                  <a:moveTo>
                    <a:pt x="346" y="1"/>
                  </a:moveTo>
                  <a:cubicBezTo>
                    <a:pt x="287" y="48"/>
                    <a:pt x="287" y="96"/>
                    <a:pt x="322" y="144"/>
                  </a:cubicBezTo>
                  <a:cubicBezTo>
                    <a:pt x="275" y="275"/>
                    <a:pt x="179" y="358"/>
                    <a:pt x="48" y="417"/>
                  </a:cubicBezTo>
                  <a:cubicBezTo>
                    <a:pt x="1" y="465"/>
                    <a:pt x="1" y="513"/>
                    <a:pt x="60" y="560"/>
                  </a:cubicBezTo>
                  <a:cubicBezTo>
                    <a:pt x="203" y="572"/>
                    <a:pt x="346" y="572"/>
                    <a:pt x="489" y="572"/>
                  </a:cubicBezTo>
                  <a:cubicBezTo>
                    <a:pt x="530" y="622"/>
                    <a:pt x="578" y="643"/>
                    <a:pt x="635" y="643"/>
                  </a:cubicBezTo>
                  <a:cubicBezTo>
                    <a:pt x="660" y="643"/>
                    <a:pt x="686" y="639"/>
                    <a:pt x="715" y="632"/>
                  </a:cubicBezTo>
                  <a:lnTo>
                    <a:pt x="775" y="572"/>
                  </a:lnTo>
                  <a:cubicBezTo>
                    <a:pt x="525" y="406"/>
                    <a:pt x="608" y="215"/>
                    <a:pt x="739" y="25"/>
                  </a:cubicBezTo>
                  <a:cubicBezTo>
                    <a:pt x="608" y="25"/>
                    <a:pt x="477" y="1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2"/>
            <p:cNvSpPr/>
            <p:nvPr/>
          </p:nvSpPr>
          <p:spPr>
            <a:xfrm>
              <a:off x="5482525" y="2124975"/>
              <a:ext cx="19950" cy="11450"/>
            </a:xfrm>
            <a:custGeom>
              <a:avLst/>
              <a:gdLst/>
              <a:ahLst/>
              <a:cxnLst/>
              <a:rect l="l" t="t" r="r" b="b"/>
              <a:pathLst>
                <a:path w="798" h="458" extrusionOk="0">
                  <a:moveTo>
                    <a:pt x="500" y="1"/>
                  </a:moveTo>
                  <a:cubicBezTo>
                    <a:pt x="319" y="1"/>
                    <a:pt x="155" y="64"/>
                    <a:pt x="0" y="136"/>
                  </a:cubicBezTo>
                  <a:cubicBezTo>
                    <a:pt x="0" y="458"/>
                    <a:pt x="226" y="422"/>
                    <a:pt x="429" y="434"/>
                  </a:cubicBezTo>
                  <a:cubicBezTo>
                    <a:pt x="798" y="410"/>
                    <a:pt x="524" y="136"/>
                    <a:pt x="584" y="5"/>
                  </a:cubicBezTo>
                  <a:cubicBezTo>
                    <a:pt x="555" y="2"/>
                    <a:pt x="527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2"/>
            <p:cNvSpPr/>
            <p:nvPr/>
          </p:nvSpPr>
          <p:spPr>
            <a:xfrm>
              <a:off x="5391725" y="2124800"/>
              <a:ext cx="5100" cy="8050"/>
            </a:xfrm>
            <a:custGeom>
              <a:avLst/>
              <a:gdLst/>
              <a:ahLst/>
              <a:cxnLst/>
              <a:rect l="l" t="t" r="r" b="b"/>
              <a:pathLst>
                <a:path w="204" h="322" extrusionOk="0">
                  <a:moveTo>
                    <a:pt x="179" y="0"/>
                  </a:moveTo>
                  <a:cubicBezTo>
                    <a:pt x="132" y="12"/>
                    <a:pt x="84" y="12"/>
                    <a:pt x="48" y="12"/>
                  </a:cubicBezTo>
                  <a:cubicBezTo>
                    <a:pt x="60" y="119"/>
                    <a:pt x="1" y="238"/>
                    <a:pt x="120" y="322"/>
                  </a:cubicBezTo>
                  <a:cubicBezTo>
                    <a:pt x="203" y="227"/>
                    <a:pt x="179" y="107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2"/>
            <p:cNvSpPr/>
            <p:nvPr/>
          </p:nvSpPr>
          <p:spPr>
            <a:xfrm>
              <a:off x="5443150" y="2128375"/>
              <a:ext cx="6950" cy="6700"/>
            </a:xfrm>
            <a:custGeom>
              <a:avLst/>
              <a:gdLst/>
              <a:ahLst/>
              <a:cxnLst/>
              <a:rect l="l" t="t" r="r" b="b"/>
              <a:pathLst>
                <a:path w="278" h="268" extrusionOk="0">
                  <a:moveTo>
                    <a:pt x="135" y="0"/>
                  </a:moveTo>
                  <a:cubicBezTo>
                    <a:pt x="92" y="129"/>
                    <a:pt x="0" y="267"/>
                    <a:pt x="192" y="267"/>
                  </a:cubicBezTo>
                  <a:cubicBezTo>
                    <a:pt x="213" y="267"/>
                    <a:pt x="237" y="266"/>
                    <a:pt x="266" y="262"/>
                  </a:cubicBezTo>
                  <a:cubicBezTo>
                    <a:pt x="266" y="179"/>
                    <a:pt x="277" y="95"/>
                    <a:pt x="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2"/>
            <p:cNvSpPr/>
            <p:nvPr/>
          </p:nvSpPr>
          <p:spPr>
            <a:xfrm>
              <a:off x="5384300" y="2121525"/>
              <a:ext cx="8650" cy="3600"/>
            </a:xfrm>
            <a:custGeom>
              <a:avLst/>
              <a:gdLst/>
              <a:ahLst/>
              <a:cxnLst/>
              <a:rect l="l" t="t" r="r" b="b"/>
              <a:pathLst>
                <a:path w="346" h="144" extrusionOk="0">
                  <a:moveTo>
                    <a:pt x="60" y="0"/>
                  </a:moveTo>
                  <a:cubicBezTo>
                    <a:pt x="48" y="24"/>
                    <a:pt x="12" y="36"/>
                    <a:pt x="0" y="72"/>
                  </a:cubicBezTo>
                  <a:cubicBezTo>
                    <a:pt x="12" y="96"/>
                    <a:pt x="24" y="119"/>
                    <a:pt x="48" y="143"/>
                  </a:cubicBezTo>
                  <a:lnTo>
                    <a:pt x="345" y="143"/>
                  </a:lnTo>
                  <a:cubicBezTo>
                    <a:pt x="286" y="24"/>
                    <a:pt x="179" y="12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2"/>
            <p:cNvSpPr/>
            <p:nvPr/>
          </p:nvSpPr>
          <p:spPr>
            <a:xfrm>
              <a:off x="5450075" y="2127475"/>
              <a:ext cx="1500" cy="1525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60" y="0"/>
                  </a:moveTo>
                  <a:lnTo>
                    <a:pt x="19" y="41"/>
                  </a:lnTo>
                  <a:lnTo>
                    <a:pt x="19" y="41"/>
                  </a:lnTo>
                  <a:cubicBezTo>
                    <a:pt x="30" y="36"/>
                    <a:pt x="41" y="36"/>
                    <a:pt x="48" y="36"/>
                  </a:cubicBezTo>
                  <a:cubicBezTo>
                    <a:pt x="60" y="24"/>
                    <a:pt x="60" y="12"/>
                    <a:pt x="60" y="0"/>
                  </a:cubicBezTo>
                  <a:close/>
                  <a:moveTo>
                    <a:pt x="19" y="41"/>
                  </a:moveTo>
                  <a:cubicBezTo>
                    <a:pt x="12" y="45"/>
                    <a:pt x="5" y="50"/>
                    <a:pt x="0" y="60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2"/>
            <p:cNvSpPr/>
            <p:nvPr/>
          </p:nvSpPr>
          <p:spPr>
            <a:xfrm>
              <a:off x="5478650" y="2126950"/>
              <a:ext cx="3900" cy="2050"/>
            </a:xfrm>
            <a:custGeom>
              <a:avLst/>
              <a:gdLst/>
              <a:ahLst/>
              <a:cxnLst/>
              <a:rect l="l" t="t" r="r" b="b"/>
              <a:pathLst>
                <a:path w="156" h="82" extrusionOk="0">
                  <a:moveTo>
                    <a:pt x="78" y="1"/>
                  </a:moveTo>
                  <a:cubicBezTo>
                    <a:pt x="51" y="1"/>
                    <a:pt x="24" y="27"/>
                    <a:pt x="0" y="81"/>
                  </a:cubicBezTo>
                  <a:lnTo>
                    <a:pt x="155" y="81"/>
                  </a:lnTo>
                  <a:cubicBezTo>
                    <a:pt x="131" y="27"/>
                    <a:pt x="105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2"/>
            <p:cNvSpPr/>
            <p:nvPr/>
          </p:nvSpPr>
          <p:spPr>
            <a:xfrm>
              <a:off x="5704575" y="2135500"/>
              <a:ext cx="79200" cy="11950"/>
            </a:xfrm>
            <a:custGeom>
              <a:avLst/>
              <a:gdLst/>
              <a:ahLst/>
              <a:cxnLst/>
              <a:rect l="l" t="t" r="r" b="b"/>
              <a:pathLst>
                <a:path w="3168" h="478" extrusionOk="0">
                  <a:moveTo>
                    <a:pt x="0" y="1"/>
                  </a:moveTo>
                  <a:lnTo>
                    <a:pt x="0" y="132"/>
                  </a:lnTo>
                  <a:cubicBezTo>
                    <a:pt x="584" y="477"/>
                    <a:pt x="1239" y="406"/>
                    <a:pt x="1881" y="453"/>
                  </a:cubicBezTo>
                  <a:cubicBezTo>
                    <a:pt x="2251" y="120"/>
                    <a:pt x="2751" y="311"/>
                    <a:pt x="3167" y="156"/>
                  </a:cubicBezTo>
                  <a:lnTo>
                    <a:pt x="3167" y="13"/>
                  </a:lnTo>
                  <a:lnTo>
                    <a:pt x="2179" y="13"/>
                  </a:lnTo>
                  <a:cubicBezTo>
                    <a:pt x="2102" y="66"/>
                    <a:pt x="2027" y="93"/>
                    <a:pt x="1953" y="93"/>
                  </a:cubicBezTo>
                  <a:cubicBezTo>
                    <a:pt x="1879" y="93"/>
                    <a:pt x="1804" y="66"/>
                    <a:pt x="1727" y="13"/>
                  </a:cubicBezTo>
                  <a:cubicBezTo>
                    <a:pt x="1143" y="13"/>
                    <a:pt x="584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2"/>
            <p:cNvSpPr/>
            <p:nvPr/>
          </p:nvSpPr>
          <p:spPr>
            <a:xfrm>
              <a:off x="5664100" y="2138775"/>
              <a:ext cx="87525" cy="12600"/>
            </a:xfrm>
            <a:custGeom>
              <a:avLst/>
              <a:gdLst/>
              <a:ahLst/>
              <a:cxnLst/>
              <a:rect l="l" t="t" r="r" b="b"/>
              <a:pathLst>
                <a:path w="3501" h="504" extrusionOk="0">
                  <a:moveTo>
                    <a:pt x="1619" y="1"/>
                  </a:moveTo>
                  <a:cubicBezTo>
                    <a:pt x="1095" y="25"/>
                    <a:pt x="560" y="25"/>
                    <a:pt x="48" y="180"/>
                  </a:cubicBezTo>
                  <a:cubicBezTo>
                    <a:pt x="0" y="263"/>
                    <a:pt x="0" y="322"/>
                    <a:pt x="71" y="382"/>
                  </a:cubicBezTo>
                  <a:cubicBezTo>
                    <a:pt x="251" y="473"/>
                    <a:pt x="429" y="503"/>
                    <a:pt x="607" y="503"/>
                  </a:cubicBezTo>
                  <a:cubicBezTo>
                    <a:pt x="942" y="503"/>
                    <a:pt x="1276" y="397"/>
                    <a:pt x="1612" y="397"/>
                  </a:cubicBezTo>
                  <a:cubicBezTo>
                    <a:pt x="1725" y="397"/>
                    <a:pt x="1839" y="409"/>
                    <a:pt x="1953" y="441"/>
                  </a:cubicBezTo>
                  <a:cubicBezTo>
                    <a:pt x="2054" y="402"/>
                    <a:pt x="2158" y="389"/>
                    <a:pt x="2265" y="389"/>
                  </a:cubicBezTo>
                  <a:cubicBezTo>
                    <a:pt x="2384" y="389"/>
                    <a:pt x="2506" y="405"/>
                    <a:pt x="2631" y="418"/>
                  </a:cubicBezTo>
                  <a:cubicBezTo>
                    <a:pt x="2785" y="437"/>
                    <a:pt x="2948" y="487"/>
                    <a:pt x="3107" y="487"/>
                  </a:cubicBezTo>
                  <a:cubicBezTo>
                    <a:pt x="3245" y="487"/>
                    <a:pt x="3379" y="449"/>
                    <a:pt x="3500" y="322"/>
                  </a:cubicBezTo>
                  <a:cubicBezTo>
                    <a:pt x="2917" y="1"/>
                    <a:pt x="2227" y="168"/>
                    <a:pt x="1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2"/>
            <p:cNvSpPr/>
            <p:nvPr/>
          </p:nvSpPr>
          <p:spPr>
            <a:xfrm>
              <a:off x="5634925" y="2142525"/>
              <a:ext cx="78300" cy="13325"/>
            </a:xfrm>
            <a:custGeom>
              <a:avLst/>
              <a:gdLst/>
              <a:ahLst/>
              <a:cxnLst/>
              <a:rect l="l" t="t" r="r" b="b"/>
              <a:pathLst>
                <a:path w="3132" h="533" extrusionOk="0">
                  <a:moveTo>
                    <a:pt x="527" y="1"/>
                  </a:moveTo>
                  <a:cubicBezTo>
                    <a:pt x="377" y="1"/>
                    <a:pt x="242" y="50"/>
                    <a:pt x="107" y="113"/>
                  </a:cubicBezTo>
                  <a:cubicBezTo>
                    <a:pt x="36" y="184"/>
                    <a:pt x="0" y="268"/>
                    <a:pt x="24" y="375"/>
                  </a:cubicBezTo>
                  <a:cubicBezTo>
                    <a:pt x="48" y="446"/>
                    <a:pt x="95" y="494"/>
                    <a:pt x="155" y="530"/>
                  </a:cubicBezTo>
                  <a:lnTo>
                    <a:pt x="238" y="482"/>
                  </a:lnTo>
                  <a:cubicBezTo>
                    <a:pt x="286" y="482"/>
                    <a:pt x="346" y="494"/>
                    <a:pt x="393" y="494"/>
                  </a:cubicBezTo>
                  <a:cubicBezTo>
                    <a:pt x="578" y="518"/>
                    <a:pt x="768" y="533"/>
                    <a:pt x="959" y="533"/>
                  </a:cubicBezTo>
                  <a:cubicBezTo>
                    <a:pt x="1149" y="533"/>
                    <a:pt x="1340" y="518"/>
                    <a:pt x="1524" y="482"/>
                  </a:cubicBezTo>
                  <a:lnTo>
                    <a:pt x="1667" y="482"/>
                  </a:lnTo>
                  <a:cubicBezTo>
                    <a:pt x="1780" y="512"/>
                    <a:pt x="1896" y="527"/>
                    <a:pt x="2014" y="527"/>
                  </a:cubicBezTo>
                  <a:cubicBezTo>
                    <a:pt x="2131" y="527"/>
                    <a:pt x="2251" y="512"/>
                    <a:pt x="2370" y="482"/>
                  </a:cubicBezTo>
                  <a:cubicBezTo>
                    <a:pt x="2429" y="470"/>
                    <a:pt x="2477" y="446"/>
                    <a:pt x="2536" y="434"/>
                  </a:cubicBezTo>
                  <a:cubicBezTo>
                    <a:pt x="2639" y="317"/>
                    <a:pt x="2768" y="313"/>
                    <a:pt x="2897" y="313"/>
                  </a:cubicBezTo>
                  <a:cubicBezTo>
                    <a:pt x="2908" y="313"/>
                    <a:pt x="2919" y="313"/>
                    <a:pt x="2930" y="313"/>
                  </a:cubicBezTo>
                  <a:cubicBezTo>
                    <a:pt x="2999" y="313"/>
                    <a:pt x="3068" y="311"/>
                    <a:pt x="3132" y="291"/>
                  </a:cubicBezTo>
                  <a:cubicBezTo>
                    <a:pt x="3084" y="244"/>
                    <a:pt x="3024" y="137"/>
                    <a:pt x="3001" y="137"/>
                  </a:cubicBezTo>
                  <a:cubicBezTo>
                    <a:pt x="2818" y="162"/>
                    <a:pt x="2636" y="170"/>
                    <a:pt x="2455" y="170"/>
                  </a:cubicBezTo>
                  <a:cubicBezTo>
                    <a:pt x="2188" y="170"/>
                    <a:pt x="1922" y="153"/>
                    <a:pt x="1655" y="153"/>
                  </a:cubicBezTo>
                  <a:cubicBezTo>
                    <a:pt x="1512" y="153"/>
                    <a:pt x="1370" y="158"/>
                    <a:pt x="1227" y="172"/>
                  </a:cubicBezTo>
                  <a:cubicBezTo>
                    <a:pt x="1179" y="125"/>
                    <a:pt x="1131" y="89"/>
                    <a:pt x="1108" y="89"/>
                  </a:cubicBezTo>
                  <a:cubicBezTo>
                    <a:pt x="1000" y="77"/>
                    <a:pt x="893" y="89"/>
                    <a:pt x="798" y="53"/>
                  </a:cubicBezTo>
                  <a:cubicBezTo>
                    <a:pt x="762" y="30"/>
                    <a:pt x="715" y="18"/>
                    <a:pt x="679" y="18"/>
                  </a:cubicBezTo>
                  <a:cubicBezTo>
                    <a:pt x="626" y="6"/>
                    <a:pt x="576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2"/>
            <p:cNvSpPr/>
            <p:nvPr/>
          </p:nvSpPr>
          <p:spPr>
            <a:xfrm>
              <a:off x="5610500" y="2137600"/>
              <a:ext cx="40525" cy="13000"/>
            </a:xfrm>
            <a:custGeom>
              <a:avLst/>
              <a:gdLst/>
              <a:ahLst/>
              <a:cxnLst/>
              <a:rect l="l" t="t" r="r" b="b"/>
              <a:pathLst>
                <a:path w="1621" h="520" extrusionOk="0">
                  <a:moveTo>
                    <a:pt x="531" y="0"/>
                  </a:moveTo>
                  <a:cubicBezTo>
                    <a:pt x="461" y="0"/>
                    <a:pt x="392" y="21"/>
                    <a:pt x="322" y="84"/>
                  </a:cubicBezTo>
                  <a:cubicBezTo>
                    <a:pt x="299" y="90"/>
                    <a:pt x="278" y="93"/>
                    <a:pt x="257" y="93"/>
                  </a:cubicBezTo>
                  <a:cubicBezTo>
                    <a:pt x="236" y="93"/>
                    <a:pt x="215" y="90"/>
                    <a:pt x="191" y="84"/>
                  </a:cubicBezTo>
                  <a:cubicBezTo>
                    <a:pt x="1" y="84"/>
                    <a:pt x="25" y="191"/>
                    <a:pt x="72" y="310"/>
                  </a:cubicBezTo>
                  <a:cubicBezTo>
                    <a:pt x="223" y="461"/>
                    <a:pt x="383" y="520"/>
                    <a:pt x="547" y="520"/>
                  </a:cubicBezTo>
                  <a:cubicBezTo>
                    <a:pt x="708" y="520"/>
                    <a:pt x="872" y="464"/>
                    <a:pt x="1037" y="381"/>
                  </a:cubicBezTo>
                  <a:cubicBezTo>
                    <a:pt x="1251" y="369"/>
                    <a:pt x="1453" y="346"/>
                    <a:pt x="1620" y="203"/>
                  </a:cubicBezTo>
                  <a:cubicBezTo>
                    <a:pt x="1549" y="107"/>
                    <a:pt x="1456" y="90"/>
                    <a:pt x="1358" y="90"/>
                  </a:cubicBezTo>
                  <a:cubicBezTo>
                    <a:pt x="1299" y="90"/>
                    <a:pt x="1238" y="96"/>
                    <a:pt x="1178" y="96"/>
                  </a:cubicBezTo>
                  <a:cubicBezTo>
                    <a:pt x="1138" y="96"/>
                    <a:pt x="1099" y="93"/>
                    <a:pt x="1061" y="84"/>
                  </a:cubicBezTo>
                  <a:cubicBezTo>
                    <a:pt x="1034" y="90"/>
                    <a:pt x="1007" y="92"/>
                    <a:pt x="981" y="92"/>
                  </a:cubicBezTo>
                  <a:cubicBezTo>
                    <a:pt x="825" y="92"/>
                    <a:pt x="676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2"/>
            <p:cNvSpPr/>
            <p:nvPr/>
          </p:nvSpPr>
          <p:spPr>
            <a:xfrm>
              <a:off x="5632525" y="2125275"/>
              <a:ext cx="25450" cy="10550"/>
            </a:xfrm>
            <a:custGeom>
              <a:avLst/>
              <a:gdLst/>
              <a:ahLst/>
              <a:cxnLst/>
              <a:rect l="l" t="t" r="r" b="b"/>
              <a:pathLst>
                <a:path w="1018" h="422" extrusionOk="0">
                  <a:moveTo>
                    <a:pt x="455" y="0"/>
                  </a:moveTo>
                  <a:cubicBezTo>
                    <a:pt x="296" y="0"/>
                    <a:pt x="142" y="33"/>
                    <a:pt x="1" y="148"/>
                  </a:cubicBezTo>
                  <a:cubicBezTo>
                    <a:pt x="61" y="231"/>
                    <a:pt x="96" y="339"/>
                    <a:pt x="156" y="422"/>
                  </a:cubicBezTo>
                  <a:cubicBezTo>
                    <a:pt x="263" y="315"/>
                    <a:pt x="373" y="279"/>
                    <a:pt x="486" y="279"/>
                  </a:cubicBezTo>
                  <a:cubicBezTo>
                    <a:pt x="599" y="279"/>
                    <a:pt x="715" y="315"/>
                    <a:pt x="834" y="350"/>
                  </a:cubicBezTo>
                  <a:cubicBezTo>
                    <a:pt x="853" y="357"/>
                    <a:pt x="871" y="361"/>
                    <a:pt x="889" y="361"/>
                  </a:cubicBezTo>
                  <a:cubicBezTo>
                    <a:pt x="962" y="361"/>
                    <a:pt x="1018" y="303"/>
                    <a:pt x="989" y="208"/>
                  </a:cubicBezTo>
                  <a:cubicBezTo>
                    <a:pt x="977" y="148"/>
                    <a:pt x="918" y="41"/>
                    <a:pt x="870" y="41"/>
                  </a:cubicBezTo>
                  <a:cubicBezTo>
                    <a:pt x="732" y="24"/>
                    <a:pt x="592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2"/>
            <p:cNvSpPr/>
            <p:nvPr/>
          </p:nvSpPr>
          <p:spPr>
            <a:xfrm>
              <a:off x="5654275" y="2141250"/>
              <a:ext cx="8950" cy="5725"/>
            </a:xfrm>
            <a:custGeom>
              <a:avLst/>
              <a:gdLst/>
              <a:ahLst/>
              <a:cxnLst/>
              <a:rect l="l" t="t" r="r" b="b"/>
              <a:pathLst>
                <a:path w="358" h="229" extrusionOk="0">
                  <a:moveTo>
                    <a:pt x="194" y="0"/>
                  </a:moveTo>
                  <a:cubicBezTo>
                    <a:pt x="125" y="0"/>
                    <a:pt x="65" y="72"/>
                    <a:pt x="0" y="104"/>
                  </a:cubicBezTo>
                  <a:cubicBezTo>
                    <a:pt x="46" y="205"/>
                    <a:pt x="127" y="228"/>
                    <a:pt x="216" y="228"/>
                  </a:cubicBezTo>
                  <a:cubicBezTo>
                    <a:pt x="243" y="228"/>
                    <a:pt x="270" y="226"/>
                    <a:pt x="298" y="223"/>
                  </a:cubicBezTo>
                  <a:cubicBezTo>
                    <a:pt x="357" y="164"/>
                    <a:pt x="357" y="116"/>
                    <a:pt x="298" y="57"/>
                  </a:cubicBezTo>
                  <a:cubicBezTo>
                    <a:pt x="260" y="15"/>
                    <a:pt x="226" y="0"/>
                    <a:pt x="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2"/>
            <p:cNvSpPr/>
            <p:nvPr/>
          </p:nvSpPr>
          <p:spPr>
            <a:xfrm>
              <a:off x="5661700" y="2142650"/>
              <a:ext cx="3900" cy="4200"/>
            </a:xfrm>
            <a:custGeom>
              <a:avLst/>
              <a:gdLst/>
              <a:ahLst/>
              <a:cxnLst/>
              <a:rect l="l" t="t" r="r" b="b"/>
              <a:pathLst>
                <a:path w="156" h="168" extrusionOk="0">
                  <a:moveTo>
                    <a:pt x="25" y="1"/>
                  </a:moveTo>
                  <a:cubicBezTo>
                    <a:pt x="1" y="60"/>
                    <a:pt x="1" y="108"/>
                    <a:pt x="1" y="167"/>
                  </a:cubicBezTo>
                  <a:lnTo>
                    <a:pt x="156" y="155"/>
                  </a:lnTo>
                  <a:lnTo>
                    <a:pt x="156" y="25"/>
                  </a:lnTo>
                  <a:cubicBezTo>
                    <a:pt x="108" y="13"/>
                    <a:pt x="60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2"/>
            <p:cNvSpPr/>
            <p:nvPr/>
          </p:nvSpPr>
          <p:spPr>
            <a:xfrm>
              <a:off x="5553950" y="2128500"/>
              <a:ext cx="61350" cy="16275"/>
            </a:xfrm>
            <a:custGeom>
              <a:avLst/>
              <a:gdLst/>
              <a:ahLst/>
              <a:cxnLst/>
              <a:rect l="l" t="t" r="r" b="b"/>
              <a:pathLst>
                <a:path w="2454" h="651" extrusionOk="0">
                  <a:moveTo>
                    <a:pt x="114" y="0"/>
                  </a:moveTo>
                  <a:cubicBezTo>
                    <a:pt x="79" y="0"/>
                    <a:pt x="41" y="6"/>
                    <a:pt x="1" y="19"/>
                  </a:cubicBezTo>
                  <a:cubicBezTo>
                    <a:pt x="84" y="162"/>
                    <a:pt x="84" y="293"/>
                    <a:pt x="1" y="448"/>
                  </a:cubicBezTo>
                  <a:cubicBezTo>
                    <a:pt x="400" y="610"/>
                    <a:pt x="808" y="626"/>
                    <a:pt x="1216" y="626"/>
                  </a:cubicBezTo>
                  <a:cubicBezTo>
                    <a:pt x="1315" y="626"/>
                    <a:pt x="1415" y="625"/>
                    <a:pt x="1514" y="625"/>
                  </a:cubicBezTo>
                  <a:cubicBezTo>
                    <a:pt x="1665" y="625"/>
                    <a:pt x="1815" y="627"/>
                    <a:pt x="1965" y="638"/>
                  </a:cubicBezTo>
                  <a:cubicBezTo>
                    <a:pt x="2013" y="650"/>
                    <a:pt x="2037" y="650"/>
                    <a:pt x="2084" y="650"/>
                  </a:cubicBezTo>
                  <a:cubicBezTo>
                    <a:pt x="2132" y="650"/>
                    <a:pt x="2156" y="638"/>
                    <a:pt x="2203" y="638"/>
                  </a:cubicBezTo>
                  <a:cubicBezTo>
                    <a:pt x="2251" y="626"/>
                    <a:pt x="2275" y="591"/>
                    <a:pt x="2311" y="579"/>
                  </a:cubicBezTo>
                  <a:cubicBezTo>
                    <a:pt x="2346" y="531"/>
                    <a:pt x="2406" y="495"/>
                    <a:pt x="2453" y="448"/>
                  </a:cubicBezTo>
                  <a:cubicBezTo>
                    <a:pt x="2404" y="358"/>
                    <a:pt x="2345" y="243"/>
                    <a:pt x="2251" y="243"/>
                  </a:cubicBezTo>
                  <a:cubicBezTo>
                    <a:pt x="2232" y="243"/>
                    <a:pt x="2213" y="247"/>
                    <a:pt x="2191" y="257"/>
                  </a:cubicBezTo>
                  <a:cubicBezTo>
                    <a:pt x="2116" y="283"/>
                    <a:pt x="2046" y="294"/>
                    <a:pt x="1979" y="294"/>
                  </a:cubicBezTo>
                  <a:cubicBezTo>
                    <a:pt x="1710" y="294"/>
                    <a:pt x="1504" y="114"/>
                    <a:pt x="1275" y="19"/>
                  </a:cubicBezTo>
                  <a:cubicBezTo>
                    <a:pt x="1227" y="31"/>
                    <a:pt x="1191" y="31"/>
                    <a:pt x="1144" y="31"/>
                  </a:cubicBezTo>
                  <a:cubicBezTo>
                    <a:pt x="1080" y="86"/>
                    <a:pt x="1037" y="197"/>
                    <a:pt x="945" y="197"/>
                  </a:cubicBezTo>
                  <a:cubicBezTo>
                    <a:pt x="917" y="197"/>
                    <a:pt x="885" y="187"/>
                    <a:pt x="846" y="162"/>
                  </a:cubicBezTo>
                  <a:cubicBezTo>
                    <a:pt x="846" y="150"/>
                    <a:pt x="834" y="150"/>
                    <a:pt x="798" y="138"/>
                  </a:cubicBezTo>
                  <a:cubicBezTo>
                    <a:pt x="791" y="131"/>
                    <a:pt x="783" y="128"/>
                    <a:pt x="775" y="128"/>
                  </a:cubicBezTo>
                  <a:cubicBezTo>
                    <a:pt x="755" y="128"/>
                    <a:pt x="732" y="145"/>
                    <a:pt x="715" y="162"/>
                  </a:cubicBezTo>
                  <a:cubicBezTo>
                    <a:pt x="667" y="210"/>
                    <a:pt x="608" y="245"/>
                    <a:pt x="560" y="293"/>
                  </a:cubicBezTo>
                  <a:cubicBezTo>
                    <a:pt x="430" y="172"/>
                    <a:pt x="307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2"/>
            <p:cNvSpPr/>
            <p:nvPr/>
          </p:nvSpPr>
          <p:spPr>
            <a:xfrm>
              <a:off x="5618550" y="2133275"/>
              <a:ext cx="18475" cy="8150"/>
            </a:xfrm>
            <a:custGeom>
              <a:avLst/>
              <a:gdLst/>
              <a:ahLst/>
              <a:cxnLst/>
              <a:rect l="l" t="t" r="r" b="b"/>
              <a:pathLst>
                <a:path w="739" h="326" extrusionOk="0">
                  <a:moveTo>
                    <a:pt x="269" y="0"/>
                  </a:moveTo>
                  <a:cubicBezTo>
                    <a:pt x="178" y="0"/>
                    <a:pt x="89" y="65"/>
                    <a:pt x="0" y="257"/>
                  </a:cubicBezTo>
                  <a:cubicBezTo>
                    <a:pt x="167" y="272"/>
                    <a:pt x="325" y="326"/>
                    <a:pt x="479" y="326"/>
                  </a:cubicBezTo>
                  <a:cubicBezTo>
                    <a:pt x="566" y="326"/>
                    <a:pt x="652" y="308"/>
                    <a:pt x="739" y="257"/>
                  </a:cubicBezTo>
                  <a:cubicBezTo>
                    <a:pt x="575" y="182"/>
                    <a:pt x="420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2"/>
            <p:cNvSpPr/>
            <p:nvPr/>
          </p:nvSpPr>
          <p:spPr>
            <a:xfrm>
              <a:off x="5855775" y="2142950"/>
              <a:ext cx="3300" cy="1525"/>
            </a:xfrm>
            <a:custGeom>
              <a:avLst/>
              <a:gdLst/>
              <a:ahLst/>
              <a:cxnLst/>
              <a:rect l="l" t="t" r="r" b="b"/>
              <a:pathLst>
                <a:path w="132" h="61" extrusionOk="0">
                  <a:moveTo>
                    <a:pt x="1" y="1"/>
                  </a:moveTo>
                  <a:cubicBezTo>
                    <a:pt x="1" y="36"/>
                    <a:pt x="13" y="60"/>
                    <a:pt x="24" y="60"/>
                  </a:cubicBezTo>
                  <a:cubicBezTo>
                    <a:pt x="60" y="60"/>
                    <a:pt x="96" y="48"/>
                    <a:pt x="132" y="36"/>
                  </a:cubicBezTo>
                  <a:cubicBezTo>
                    <a:pt x="84" y="13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2"/>
            <p:cNvSpPr/>
            <p:nvPr/>
          </p:nvSpPr>
          <p:spPr>
            <a:xfrm>
              <a:off x="5850725" y="2139975"/>
              <a:ext cx="4475" cy="3000"/>
            </a:xfrm>
            <a:custGeom>
              <a:avLst/>
              <a:gdLst/>
              <a:ahLst/>
              <a:cxnLst/>
              <a:rect l="l" t="t" r="r" b="b"/>
              <a:pathLst>
                <a:path w="179" h="120" extrusionOk="0">
                  <a:moveTo>
                    <a:pt x="179" y="1"/>
                  </a:moveTo>
                  <a:cubicBezTo>
                    <a:pt x="119" y="24"/>
                    <a:pt x="60" y="72"/>
                    <a:pt x="0" y="108"/>
                  </a:cubicBezTo>
                  <a:cubicBezTo>
                    <a:pt x="60" y="108"/>
                    <a:pt x="119" y="120"/>
                    <a:pt x="179" y="120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2"/>
            <p:cNvSpPr/>
            <p:nvPr/>
          </p:nvSpPr>
          <p:spPr>
            <a:xfrm>
              <a:off x="5984675" y="2143250"/>
              <a:ext cx="7150" cy="3600"/>
            </a:xfrm>
            <a:custGeom>
              <a:avLst/>
              <a:gdLst/>
              <a:ahLst/>
              <a:cxnLst/>
              <a:rect l="l" t="t" r="r" b="b"/>
              <a:pathLst>
                <a:path w="286" h="144" extrusionOk="0">
                  <a:moveTo>
                    <a:pt x="0" y="1"/>
                  </a:moveTo>
                  <a:lnTo>
                    <a:pt x="0" y="143"/>
                  </a:lnTo>
                  <a:cubicBezTo>
                    <a:pt x="107" y="143"/>
                    <a:pt x="214" y="108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2"/>
            <p:cNvSpPr/>
            <p:nvPr/>
          </p:nvSpPr>
          <p:spPr>
            <a:xfrm>
              <a:off x="5955800" y="2146900"/>
              <a:ext cx="4175" cy="2250"/>
            </a:xfrm>
            <a:custGeom>
              <a:avLst/>
              <a:gdLst/>
              <a:ahLst/>
              <a:cxnLst/>
              <a:rect l="l" t="t" r="r" b="b"/>
              <a:pathLst>
                <a:path w="167" h="90" extrusionOk="0">
                  <a:moveTo>
                    <a:pt x="79" y="0"/>
                  </a:moveTo>
                  <a:cubicBezTo>
                    <a:pt x="51" y="0"/>
                    <a:pt x="24" y="3"/>
                    <a:pt x="0" y="9"/>
                  </a:cubicBezTo>
                  <a:cubicBezTo>
                    <a:pt x="30" y="63"/>
                    <a:pt x="57" y="90"/>
                    <a:pt x="84" y="90"/>
                  </a:cubicBezTo>
                  <a:cubicBezTo>
                    <a:pt x="110" y="90"/>
                    <a:pt x="137" y="63"/>
                    <a:pt x="167" y="9"/>
                  </a:cubicBezTo>
                  <a:cubicBezTo>
                    <a:pt x="137" y="3"/>
                    <a:pt x="107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2"/>
            <p:cNvSpPr/>
            <p:nvPr/>
          </p:nvSpPr>
          <p:spPr>
            <a:xfrm>
              <a:off x="6016800" y="2142650"/>
              <a:ext cx="31875" cy="5300"/>
            </a:xfrm>
            <a:custGeom>
              <a:avLst/>
              <a:gdLst/>
              <a:ahLst/>
              <a:cxnLst/>
              <a:rect l="l" t="t" r="r" b="b"/>
              <a:pathLst>
                <a:path w="1275" h="212" extrusionOk="0">
                  <a:moveTo>
                    <a:pt x="1275" y="1"/>
                  </a:moveTo>
                  <a:lnTo>
                    <a:pt x="1275" y="1"/>
                  </a:lnTo>
                  <a:cubicBezTo>
                    <a:pt x="846" y="13"/>
                    <a:pt x="430" y="13"/>
                    <a:pt x="1" y="13"/>
                  </a:cubicBezTo>
                  <a:cubicBezTo>
                    <a:pt x="177" y="167"/>
                    <a:pt x="368" y="211"/>
                    <a:pt x="566" y="211"/>
                  </a:cubicBezTo>
                  <a:cubicBezTo>
                    <a:pt x="795" y="211"/>
                    <a:pt x="1032" y="151"/>
                    <a:pt x="1263" y="132"/>
                  </a:cubicBezTo>
                  <a:cubicBezTo>
                    <a:pt x="1275" y="84"/>
                    <a:pt x="1275" y="60"/>
                    <a:pt x="1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2"/>
            <p:cNvSpPr/>
            <p:nvPr/>
          </p:nvSpPr>
          <p:spPr>
            <a:xfrm>
              <a:off x="5822450" y="2139675"/>
              <a:ext cx="8350" cy="3000"/>
            </a:xfrm>
            <a:custGeom>
              <a:avLst/>
              <a:gdLst/>
              <a:ahLst/>
              <a:cxnLst/>
              <a:rect l="l" t="t" r="r" b="b"/>
              <a:pathLst>
                <a:path w="334" h="120" extrusionOk="0">
                  <a:moveTo>
                    <a:pt x="298" y="1"/>
                  </a:moveTo>
                  <a:cubicBezTo>
                    <a:pt x="179" y="1"/>
                    <a:pt x="84" y="24"/>
                    <a:pt x="0" y="120"/>
                  </a:cubicBezTo>
                  <a:lnTo>
                    <a:pt x="334" y="120"/>
                  </a:lnTo>
                  <a:cubicBezTo>
                    <a:pt x="334" y="84"/>
                    <a:pt x="322" y="48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2"/>
            <p:cNvSpPr/>
            <p:nvPr/>
          </p:nvSpPr>
          <p:spPr>
            <a:xfrm>
              <a:off x="5844475" y="2139675"/>
              <a:ext cx="4775" cy="3300"/>
            </a:xfrm>
            <a:custGeom>
              <a:avLst/>
              <a:gdLst/>
              <a:ahLst/>
              <a:cxnLst/>
              <a:rect l="l" t="t" r="r" b="b"/>
              <a:pathLst>
                <a:path w="191" h="132" extrusionOk="0">
                  <a:moveTo>
                    <a:pt x="12" y="1"/>
                  </a:moveTo>
                  <a:cubicBezTo>
                    <a:pt x="0" y="48"/>
                    <a:pt x="0" y="84"/>
                    <a:pt x="0" y="132"/>
                  </a:cubicBezTo>
                  <a:cubicBezTo>
                    <a:pt x="60" y="132"/>
                    <a:pt x="131" y="120"/>
                    <a:pt x="191" y="120"/>
                  </a:cubicBezTo>
                  <a:cubicBezTo>
                    <a:pt x="131" y="72"/>
                    <a:pt x="72" y="48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2"/>
            <p:cNvSpPr/>
            <p:nvPr/>
          </p:nvSpPr>
          <p:spPr>
            <a:xfrm>
              <a:off x="5830475" y="2142950"/>
              <a:ext cx="14025" cy="3825"/>
            </a:xfrm>
            <a:custGeom>
              <a:avLst/>
              <a:gdLst/>
              <a:ahLst/>
              <a:cxnLst/>
              <a:rect l="l" t="t" r="r" b="b"/>
              <a:pathLst>
                <a:path w="561" h="153" extrusionOk="0">
                  <a:moveTo>
                    <a:pt x="1" y="1"/>
                  </a:moveTo>
                  <a:cubicBezTo>
                    <a:pt x="90" y="102"/>
                    <a:pt x="182" y="152"/>
                    <a:pt x="276" y="152"/>
                  </a:cubicBezTo>
                  <a:cubicBezTo>
                    <a:pt x="370" y="152"/>
                    <a:pt x="465" y="102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2"/>
            <p:cNvSpPr/>
            <p:nvPr/>
          </p:nvSpPr>
          <p:spPr>
            <a:xfrm>
              <a:off x="5747725" y="2135800"/>
              <a:ext cx="11350" cy="3375"/>
            </a:xfrm>
            <a:custGeom>
              <a:avLst/>
              <a:gdLst/>
              <a:ahLst/>
              <a:cxnLst/>
              <a:rect l="l" t="t" r="r" b="b"/>
              <a:pathLst>
                <a:path w="454" h="135" extrusionOk="0">
                  <a:moveTo>
                    <a:pt x="1" y="1"/>
                  </a:moveTo>
                  <a:cubicBezTo>
                    <a:pt x="78" y="90"/>
                    <a:pt x="153" y="135"/>
                    <a:pt x="227" y="135"/>
                  </a:cubicBezTo>
                  <a:cubicBezTo>
                    <a:pt x="301" y="135"/>
                    <a:pt x="376" y="90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2"/>
            <p:cNvSpPr/>
            <p:nvPr/>
          </p:nvSpPr>
          <p:spPr>
            <a:xfrm>
              <a:off x="5905500" y="2245275"/>
              <a:ext cx="3875" cy="1875"/>
            </a:xfrm>
            <a:custGeom>
              <a:avLst/>
              <a:gdLst/>
              <a:ahLst/>
              <a:cxnLst/>
              <a:rect l="l" t="t" r="r" b="b"/>
              <a:pathLst>
                <a:path w="155" h="75" extrusionOk="0">
                  <a:moveTo>
                    <a:pt x="78" y="0"/>
                  </a:moveTo>
                  <a:cubicBezTo>
                    <a:pt x="56" y="0"/>
                    <a:pt x="30" y="18"/>
                    <a:pt x="0" y="63"/>
                  </a:cubicBezTo>
                  <a:cubicBezTo>
                    <a:pt x="48" y="63"/>
                    <a:pt x="107" y="75"/>
                    <a:pt x="155" y="75"/>
                  </a:cubicBezTo>
                  <a:cubicBezTo>
                    <a:pt x="134" y="33"/>
                    <a:pt x="109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2"/>
            <p:cNvSpPr/>
            <p:nvPr/>
          </p:nvSpPr>
          <p:spPr>
            <a:xfrm>
              <a:off x="5869300" y="2279550"/>
              <a:ext cx="7625" cy="2875"/>
            </a:xfrm>
            <a:custGeom>
              <a:avLst/>
              <a:gdLst/>
              <a:ahLst/>
              <a:cxnLst/>
              <a:rect l="l" t="t" r="r" b="b"/>
              <a:pathLst>
                <a:path w="305" h="115" extrusionOk="0">
                  <a:moveTo>
                    <a:pt x="107" y="1"/>
                  </a:moveTo>
                  <a:cubicBezTo>
                    <a:pt x="54" y="1"/>
                    <a:pt x="1" y="8"/>
                    <a:pt x="19" y="73"/>
                  </a:cubicBezTo>
                  <a:cubicBezTo>
                    <a:pt x="25" y="103"/>
                    <a:pt x="55" y="115"/>
                    <a:pt x="91" y="115"/>
                  </a:cubicBezTo>
                  <a:cubicBezTo>
                    <a:pt x="126" y="115"/>
                    <a:pt x="168" y="103"/>
                    <a:pt x="198" y="85"/>
                  </a:cubicBezTo>
                  <a:cubicBezTo>
                    <a:pt x="245" y="73"/>
                    <a:pt x="269" y="25"/>
                    <a:pt x="305" y="2"/>
                  </a:cubicBezTo>
                  <a:lnTo>
                    <a:pt x="150" y="2"/>
                  </a:lnTo>
                  <a:cubicBezTo>
                    <a:pt x="137" y="2"/>
                    <a:pt x="122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2"/>
            <p:cNvSpPr/>
            <p:nvPr/>
          </p:nvSpPr>
          <p:spPr>
            <a:xfrm>
              <a:off x="5316425" y="2171225"/>
              <a:ext cx="65500" cy="14525"/>
            </a:xfrm>
            <a:custGeom>
              <a:avLst/>
              <a:gdLst/>
              <a:ahLst/>
              <a:cxnLst/>
              <a:rect l="l" t="t" r="r" b="b"/>
              <a:pathLst>
                <a:path w="2620" h="581" extrusionOk="0">
                  <a:moveTo>
                    <a:pt x="1358" y="1"/>
                  </a:moveTo>
                  <a:cubicBezTo>
                    <a:pt x="1346" y="13"/>
                    <a:pt x="1310" y="13"/>
                    <a:pt x="1286" y="13"/>
                  </a:cubicBezTo>
                  <a:cubicBezTo>
                    <a:pt x="1203" y="36"/>
                    <a:pt x="1120" y="60"/>
                    <a:pt x="1060" y="108"/>
                  </a:cubicBezTo>
                  <a:cubicBezTo>
                    <a:pt x="1036" y="157"/>
                    <a:pt x="1013" y="176"/>
                    <a:pt x="991" y="176"/>
                  </a:cubicBezTo>
                  <a:cubicBezTo>
                    <a:pt x="959" y="176"/>
                    <a:pt x="928" y="138"/>
                    <a:pt x="894" y="96"/>
                  </a:cubicBezTo>
                  <a:cubicBezTo>
                    <a:pt x="841" y="73"/>
                    <a:pt x="783" y="65"/>
                    <a:pt x="727" y="65"/>
                  </a:cubicBezTo>
                  <a:cubicBezTo>
                    <a:pt x="694" y="65"/>
                    <a:pt x="662" y="68"/>
                    <a:pt x="632" y="72"/>
                  </a:cubicBezTo>
                  <a:lnTo>
                    <a:pt x="453" y="120"/>
                  </a:lnTo>
                  <a:cubicBezTo>
                    <a:pt x="286" y="191"/>
                    <a:pt x="1" y="155"/>
                    <a:pt x="36" y="465"/>
                  </a:cubicBezTo>
                  <a:cubicBezTo>
                    <a:pt x="72" y="513"/>
                    <a:pt x="132" y="548"/>
                    <a:pt x="215" y="572"/>
                  </a:cubicBezTo>
                  <a:cubicBezTo>
                    <a:pt x="287" y="578"/>
                    <a:pt x="359" y="580"/>
                    <a:pt x="431" y="580"/>
                  </a:cubicBezTo>
                  <a:cubicBezTo>
                    <a:pt x="832" y="580"/>
                    <a:pt x="1224" y="505"/>
                    <a:pt x="1608" y="465"/>
                  </a:cubicBezTo>
                  <a:lnTo>
                    <a:pt x="1786" y="417"/>
                  </a:lnTo>
                  <a:cubicBezTo>
                    <a:pt x="1852" y="388"/>
                    <a:pt x="1914" y="373"/>
                    <a:pt x="1978" y="373"/>
                  </a:cubicBezTo>
                  <a:cubicBezTo>
                    <a:pt x="2042" y="373"/>
                    <a:pt x="2108" y="388"/>
                    <a:pt x="2179" y="417"/>
                  </a:cubicBezTo>
                  <a:lnTo>
                    <a:pt x="2370" y="417"/>
                  </a:lnTo>
                  <a:cubicBezTo>
                    <a:pt x="2465" y="358"/>
                    <a:pt x="2620" y="286"/>
                    <a:pt x="2620" y="239"/>
                  </a:cubicBezTo>
                  <a:cubicBezTo>
                    <a:pt x="2613" y="161"/>
                    <a:pt x="2561" y="154"/>
                    <a:pt x="2501" y="154"/>
                  </a:cubicBezTo>
                  <a:cubicBezTo>
                    <a:pt x="2488" y="154"/>
                    <a:pt x="2474" y="154"/>
                    <a:pt x="2460" y="154"/>
                  </a:cubicBezTo>
                  <a:cubicBezTo>
                    <a:pt x="2423" y="154"/>
                    <a:pt x="2386" y="152"/>
                    <a:pt x="2358" y="132"/>
                  </a:cubicBezTo>
                  <a:cubicBezTo>
                    <a:pt x="2298" y="108"/>
                    <a:pt x="2251" y="60"/>
                    <a:pt x="2191" y="13"/>
                  </a:cubicBezTo>
                  <a:cubicBezTo>
                    <a:pt x="1906" y="13"/>
                    <a:pt x="1632" y="13"/>
                    <a:pt x="1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2"/>
            <p:cNvSpPr/>
            <p:nvPr/>
          </p:nvSpPr>
          <p:spPr>
            <a:xfrm>
              <a:off x="5172950" y="2150700"/>
              <a:ext cx="34550" cy="43375"/>
            </a:xfrm>
            <a:custGeom>
              <a:avLst/>
              <a:gdLst/>
              <a:ahLst/>
              <a:cxnLst/>
              <a:rect l="l" t="t" r="r" b="b"/>
              <a:pathLst>
                <a:path w="1382" h="1735" extrusionOk="0">
                  <a:moveTo>
                    <a:pt x="406" y="0"/>
                  </a:moveTo>
                  <a:cubicBezTo>
                    <a:pt x="275" y="24"/>
                    <a:pt x="167" y="24"/>
                    <a:pt x="48" y="24"/>
                  </a:cubicBezTo>
                  <a:lnTo>
                    <a:pt x="1" y="60"/>
                  </a:lnTo>
                  <a:lnTo>
                    <a:pt x="48" y="107"/>
                  </a:lnTo>
                  <a:cubicBezTo>
                    <a:pt x="84" y="167"/>
                    <a:pt x="132" y="214"/>
                    <a:pt x="179" y="274"/>
                  </a:cubicBezTo>
                  <a:cubicBezTo>
                    <a:pt x="382" y="345"/>
                    <a:pt x="382" y="536"/>
                    <a:pt x="465" y="703"/>
                  </a:cubicBezTo>
                  <a:cubicBezTo>
                    <a:pt x="679" y="1000"/>
                    <a:pt x="798" y="1346"/>
                    <a:pt x="906" y="1703"/>
                  </a:cubicBezTo>
                  <a:cubicBezTo>
                    <a:pt x="936" y="1723"/>
                    <a:pt x="965" y="1735"/>
                    <a:pt x="992" y="1735"/>
                  </a:cubicBezTo>
                  <a:cubicBezTo>
                    <a:pt x="1028" y="1735"/>
                    <a:pt x="1062" y="1715"/>
                    <a:pt x="1096" y="1667"/>
                  </a:cubicBezTo>
                  <a:cubicBezTo>
                    <a:pt x="1382" y="1191"/>
                    <a:pt x="941" y="738"/>
                    <a:pt x="1037" y="262"/>
                  </a:cubicBezTo>
                  <a:lnTo>
                    <a:pt x="1037" y="214"/>
                  </a:lnTo>
                  <a:lnTo>
                    <a:pt x="1037" y="167"/>
                  </a:lnTo>
                  <a:cubicBezTo>
                    <a:pt x="955" y="64"/>
                    <a:pt x="857" y="47"/>
                    <a:pt x="756" y="47"/>
                  </a:cubicBezTo>
                  <a:cubicBezTo>
                    <a:pt x="707" y="47"/>
                    <a:pt x="657" y="51"/>
                    <a:pt x="609" y="51"/>
                  </a:cubicBezTo>
                  <a:cubicBezTo>
                    <a:pt x="537" y="51"/>
                    <a:pt x="467" y="43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2"/>
            <p:cNvSpPr/>
            <p:nvPr/>
          </p:nvSpPr>
          <p:spPr>
            <a:xfrm>
              <a:off x="5190825" y="2156950"/>
              <a:ext cx="27100" cy="41100"/>
            </a:xfrm>
            <a:custGeom>
              <a:avLst/>
              <a:gdLst/>
              <a:ahLst/>
              <a:cxnLst/>
              <a:rect l="l" t="t" r="r" b="b"/>
              <a:pathLst>
                <a:path w="1084" h="1644" extrusionOk="0">
                  <a:moveTo>
                    <a:pt x="322" y="0"/>
                  </a:moveTo>
                  <a:cubicBezTo>
                    <a:pt x="0" y="155"/>
                    <a:pt x="179" y="417"/>
                    <a:pt x="226" y="619"/>
                  </a:cubicBezTo>
                  <a:cubicBezTo>
                    <a:pt x="298" y="905"/>
                    <a:pt x="369" y="1167"/>
                    <a:pt x="310" y="1453"/>
                  </a:cubicBezTo>
                  <a:cubicBezTo>
                    <a:pt x="262" y="1572"/>
                    <a:pt x="322" y="1619"/>
                    <a:pt x="417" y="1643"/>
                  </a:cubicBezTo>
                  <a:cubicBezTo>
                    <a:pt x="560" y="1572"/>
                    <a:pt x="584" y="1417"/>
                    <a:pt x="619" y="1298"/>
                  </a:cubicBezTo>
                  <a:cubicBezTo>
                    <a:pt x="679" y="1238"/>
                    <a:pt x="762" y="1238"/>
                    <a:pt x="834" y="1238"/>
                  </a:cubicBezTo>
                  <a:cubicBezTo>
                    <a:pt x="905" y="1238"/>
                    <a:pt x="976" y="1238"/>
                    <a:pt x="1060" y="1191"/>
                  </a:cubicBezTo>
                  <a:cubicBezTo>
                    <a:pt x="1084" y="1155"/>
                    <a:pt x="1084" y="1107"/>
                    <a:pt x="1084" y="1048"/>
                  </a:cubicBezTo>
                  <a:cubicBezTo>
                    <a:pt x="1060" y="977"/>
                    <a:pt x="1012" y="893"/>
                    <a:pt x="953" y="857"/>
                  </a:cubicBezTo>
                  <a:cubicBezTo>
                    <a:pt x="893" y="810"/>
                    <a:pt x="834" y="774"/>
                    <a:pt x="786" y="715"/>
                  </a:cubicBezTo>
                  <a:cubicBezTo>
                    <a:pt x="786" y="679"/>
                    <a:pt x="798" y="619"/>
                    <a:pt x="822" y="572"/>
                  </a:cubicBezTo>
                  <a:cubicBezTo>
                    <a:pt x="822" y="512"/>
                    <a:pt x="798" y="465"/>
                    <a:pt x="762" y="417"/>
                  </a:cubicBezTo>
                  <a:cubicBezTo>
                    <a:pt x="619" y="274"/>
                    <a:pt x="345" y="274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2"/>
            <p:cNvSpPr/>
            <p:nvPr/>
          </p:nvSpPr>
          <p:spPr>
            <a:xfrm>
              <a:off x="5251825" y="2167325"/>
              <a:ext cx="44975" cy="9725"/>
            </a:xfrm>
            <a:custGeom>
              <a:avLst/>
              <a:gdLst/>
              <a:ahLst/>
              <a:cxnLst/>
              <a:rect l="l" t="t" r="r" b="b"/>
              <a:pathLst>
                <a:path w="1799" h="389" extrusionOk="0">
                  <a:moveTo>
                    <a:pt x="1092" y="1"/>
                  </a:moveTo>
                  <a:cubicBezTo>
                    <a:pt x="743" y="1"/>
                    <a:pt x="391" y="30"/>
                    <a:pt x="49" y="38"/>
                  </a:cubicBezTo>
                  <a:cubicBezTo>
                    <a:pt x="1" y="133"/>
                    <a:pt x="25" y="204"/>
                    <a:pt x="96" y="264"/>
                  </a:cubicBezTo>
                  <a:cubicBezTo>
                    <a:pt x="370" y="347"/>
                    <a:pt x="635" y="389"/>
                    <a:pt x="898" y="389"/>
                  </a:cubicBezTo>
                  <a:cubicBezTo>
                    <a:pt x="1162" y="389"/>
                    <a:pt x="1424" y="347"/>
                    <a:pt x="1692" y="264"/>
                  </a:cubicBezTo>
                  <a:cubicBezTo>
                    <a:pt x="1775" y="216"/>
                    <a:pt x="1799" y="145"/>
                    <a:pt x="1751" y="50"/>
                  </a:cubicBezTo>
                  <a:cubicBezTo>
                    <a:pt x="1534" y="13"/>
                    <a:pt x="1314" y="1"/>
                    <a:pt x="1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2"/>
            <p:cNvSpPr/>
            <p:nvPr/>
          </p:nvSpPr>
          <p:spPr>
            <a:xfrm>
              <a:off x="5210175" y="2167075"/>
              <a:ext cx="42875" cy="10175"/>
            </a:xfrm>
            <a:custGeom>
              <a:avLst/>
              <a:gdLst/>
              <a:ahLst/>
              <a:cxnLst/>
              <a:rect l="l" t="t" r="r" b="b"/>
              <a:pathLst>
                <a:path w="1715" h="407" extrusionOk="0">
                  <a:moveTo>
                    <a:pt x="0" y="0"/>
                  </a:moveTo>
                  <a:lnTo>
                    <a:pt x="0" y="155"/>
                  </a:lnTo>
                  <a:cubicBezTo>
                    <a:pt x="282" y="323"/>
                    <a:pt x="571" y="406"/>
                    <a:pt x="861" y="406"/>
                  </a:cubicBezTo>
                  <a:cubicBezTo>
                    <a:pt x="1145" y="406"/>
                    <a:pt x="1431" y="326"/>
                    <a:pt x="1715" y="167"/>
                  </a:cubicBezTo>
                  <a:lnTo>
                    <a:pt x="1715" y="107"/>
                  </a:lnTo>
                  <a:lnTo>
                    <a:pt x="1715" y="48"/>
                  </a:lnTo>
                  <a:cubicBezTo>
                    <a:pt x="1423" y="12"/>
                    <a:pt x="1134" y="6"/>
                    <a:pt x="848" y="6"/>
                  </a:cubicBezTo>
                  <a:cubicBezTo>
                    <a:pt x="705" y="6"/>
                    <a:pt x="563" y="7"/>
                    <a:pt x="422" y="7"/>
                  </a:cubicBezTo>
                  <a:cubicBezTo>
                    <a:pt x="281" y="7"/>
                    <a:pt x="140" y="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2"/>
            <p:cNvSpPr/>
            <p:nvPr/>
          </p:nvSpPr>
          <p:spPr>
            <a:xfrm>
              <a:off x="5216125" y="2149600"/>
              <a:ext cx="36925" cy="3625"/>
            </a:xfrm>
            <a:custGeom>
              <a:avLst/>
              <a:gdLst/>
              <a:ahLst/>
              <a:cxnLst/>
              <a:rect l="l" t="t" r="r" b="b"/>
              <a:pathLst>
                <a:path w="1477" h="145" extrusionOk="0">
                  <a:moveTo>
                    <a:pt x="797" y="1"/>
                  </a:moveTo>
                  <a:cubicBezTo>
                    <a:pt x="551" y="1"/>
                    <a:pt x="303" y="33"/>
                    <a:pt x="61" y="33"/>
                  </a:cubicBezTo>
                  <a:cubicBezTo>
                    <a:pt x="41" y="33"/>
                    <a:pt x="20" y="33"/>
                    <a:pt x="0" y="32"/>
                  </a:cubicBezTo>
                  <a:lnTo>
                    <a:pt x="0" y="32"/>
                  </a:lnTo>
                  <a:cubicBezTo>
                    <a:pt x="270" y="127"/>
                    <a:pt x="544" y="145"/>
                    <a:pt x="824" y="145"/>
                  </a:cubicBezTo>
                  <a:cubicBezTo>
                    <a:pt x="995" y="145"/>
                    <a:pt x="1169" y="138"/>
                    <a:pt x="1346" y="138"/>
                  </a:cubicBezTo>
                  <a:cubicBezTo>
                    <a:pt x="1389" y="138"/>
                    <a:pt x="1433" y="138"/>
                    <a:pt x="1477" y="139"/>
                  </a:cubicBezTo>
                  <a:cubicBezTo>
                    <a:pt x="1256" y="29"/>
                    <a:pt x="1027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2"/>
            <p:cNvSpPr/>
            <p:nvPr/>
          </p:nvSpPr>
          <p:spPr>
            <a:xfrm>
              <a:off x="5322375" y="2167725"/>
              <a:ext cx="27700" cy="9150"/>
            </a:xfrm>
            <a:custGeom>
              <a:avLst/>
              <a:gdLst/>
              <a:ahLst/>
              <a:cxnLst/>
              <a:rect l="l" t="t" r="r" b="b"/>
              <a:pathLst>
                <a:path w="1108" h="366" extrusionOk="0">
                  <a:moveTo>
                    <a:pt x="666" y="1"/>
                  </a:moveTo>
                  <a:cubicBezTo>
                    <a:pt x="531" y="1"/>
                    <a:pt x="394" y="23"/>
                    <a:pt x="260" y="23"/>
                  </a:cubicBezTo>
                  <a:cubicBezTo>
                    <a:pt x="245" y="23"/>
                    <a:pt x="230" y="22"/>
                    <a:pt x="215" y="22"/>
                  </a:cubicBezTo>
                  <a:cubicBezTo>
                    <a:pt x="108" y="93"/>
                    <a:pt x="1" y="176"/>
                    <a:pt x="60" y="331"/>
                  </a:cubicBezTo>
                  <a:cubicBezTo>
                    <a:pt x="105" y="354"/>
                    <a:pt x="147" y="366"/>
                    <a:pt x="190" y="366"/>
                  </a:cubicBezTo>
                  <a:cubicBezTo>
                    <a:pt x="237" y="366"/>
                    <a:pt x="284" y="351"/>
                    <a:pt x="334" y="319"/>
                  </a:cubicBezTo>
                  <a:lnTo>
                    <a:pt x="382" y="295"/>
                  </a:lnTo>
                  <a:cubicBezTo>
                    <a:pt x="457" y="238"/>
                    <a:pt x="538" y="225"/>
                    <a:pt x="622" y="225"/>
                  </a:cubicBezTo>
                  <a:cubicBezTo>
                    <a:pt x="694" y="225"/>
                    <a:pt x="768" y="235"/>
                    <a:pt x="840" y="235"/>
                  </a:cubicBezTo>
                  <a:cubicBezTo>
                    <a:pt x="912" y="235"/>
                    <a:pt x="982" y="225"/>
                    <a:pt x="1048" y="188"/>
                  </a:cubicBezTo>
                  <a:lnTo>
                    <a:pt x="1108" y="141"/>
                  </a:lnTo>
                  <a:cubicBezTo>
                    <a:pt x="965" y="28"/>
                    <a:pt x="81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2"/>
            <p:cNvSpPr/>
            <p:nvPr/>
          </p:nvSpPr>
          <p:spPr>
            <a:xfrm>
              <a:off x="5295600" y="2168550"/>
              <a:ext cx="20550" cy="9250"/>
            </a:xfrm>
            <a:custGeom>
              <a:avLst/>
              <a:gdLst/>
              <a:ahLst/>
              <a:cxnLst/>
              <a:rect l="l" t="t" r="r" b="b"/>
              <a:pathLst>
                <a:path w="822" h="370" extrusionOk="0">
                  <a:moveTo>
                    <a:pt x="738" y="1"/>
                  </a:moveTo>
                  <a:cubicBezTo>
                    <a:pt x="476" y="1"/>
                    <a:pt x="238" y="24"/>
                    <a:pt x="0" y="24"/>
                  </a:cubicBezTo>
                  <a:lnTo>
                    <a:pt x="0" y="108"/>
                  </a:lnTo>
                  <a:cubicBezTo>
                    <a:pt x="0" y="203"/>
                    <a:pt x="48" y="262"/>
                    <a:pt x="119" y="322"/>
                  </a:cubicBezTo>
                  <a:cubicBezTo>
                    <a:pt x="179" y="346"/>
                    <a:pt x="226" y="346"/>
                    <a:pt x="286" y="346"/>
                  </a:cubicBezTo>
                  <a:cubicBezTo>
                    <a:pt x="323" y="325"/>
                    <a:pt x="357" y="318"/>
                    <a:pt x="389" y="318"/>
                  </a:cubicBezTo>
                  <a:cubicBezTo>
                    <a:pt x="452" y="318"/>
                    <a:pt x="509" y="346"/>
                    <a:pt x="572" y="370"/>
                  </a:cubicBezTo>
                  <a:cubicBezTo>
                    <a:pt x="655" y="370"/>
                    <a:pt x="750" y="346"/>
                    <a:pt x="798" y="251"/>
                  </a:cubicBezTo>
                  <a:cubicBezTo>
                    <a:pt x="822" y="155"/>
                    <a:pt x="810" y="72"/>
                    <a:pt x="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2"/>
            <p:cNvSpPr/>
            <p:nvPr/>
          </p:nvSpPr>
          <p:spPr>
            <a:xfrm>
              <a:off x="5313450" y="2168250"/>
              <a:ext cx="14300" cy="8925"/>
            </a:xfrm>
            <a:custGeom>
              <a:avLst/>
              <a:gdLst/>
              <a:ahLst/>
              <a:cxnLst/>
              <a:rect l="l" t="t" r="r" b="b"/>
              <a:pathLst>
                <a:path w="572" h="357" extrusionOk="0">
                  <a:moveTo>
                    <a:pt x="0" y="1"/>
                  </a:moveTo>
                  <a:lnTo>
                    <a:pt x="0" y="251"/>
                  </a:lnTo>
                  <a:cubicBezTo>
                    <a:pt x="70" y="326"/>
                    <a:pt x="140" y="356"/>
                    <a:pt x="210" y="356"/>
                  </a:cubicBezTo>
                  <a:cubicBezTo>
                    <a:pt x="283" y="356"/>
                    <a:pt x="356" y="323"/>
                    <a:pt x="429" y="274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2"/>
            <p:cNvSpPr/>
            <p:nvPr/>
          </p:nvSpPr>
          <p:spPr>
            <a:xfrm>
              <a:off x="5183675" y="2150400"/>
              <a:ext cx="27700" cy="4175"/>
            </a:xfrm>
            <a:custGeom>
              <a:avLst/>
              <a:gdLst/>
              <a:ahLst/>
              <a:cxnLst/>
              <a:rect l="l" t="t" r="r" b="b"/>
              <a:pathLst>
                <a:path w="1108" h="167" extrusionOk="0">
                  <a:moveTo>
                    <a:pt x="0" y="0"/>
                  </a:moveTo>
                  <a:cubicBezTo>
                    <a:pt x="215" y="60"/>
                    <a:pt x="417" y="107"/>
                    <a:pt x="631" y="167"/>
                  </a:cubicBezTo>
                  <a:cubicBezTo>
                    <a:pt x="774" y="119"/>
                    <a:pt x="941" y="6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2"/>
            <p:cNvSpPr/>
            <p:nvPr/>
          </p:nvSpPr>
          <p:spPr>
            <a:xfrm>
              <a:off x="5351550" y="2154275"/>
              <a:ext cx="17875" cy="2400"/>
            </a:xfrm>
            <a:custGeom>
              <a:avLst/>
              <a:gdLst/>
              <a:ahLst/>
              <a:cxnLst/>
              <a:rect l="l" t="t" r="r" b="b"/>
              <a:pathLst>
                <a:path w="715" h="96" extrusionOk="0">
                  <a:moveTo>
                    <a:pt x="0" y="0"/>
                  </a:moveTo>
                  <a:cubicBezTo>
                    <a:pt x="88" y="60"/>
                    <a:pt x="186" y="70"/>
                    <a:pt x="285" y="70"/>
                  </a:cubicBezTo>
                  <a:cubicBezTo>
                    <a:pt x="332" y="70"/>
                    <a:pt x="380" y="68"/>
                    <a:pt x="427" y="68"/>
                  </a:cubicBezTo>
                  <a:cubicBezTo>
                    <a:pt x="494" y="68"/>
                    <a:pt x="559" y="73"/>
                    <a:pt x="620" y="95"/>
                  </a:cubicBezTo>
                  <a:cubicBezTo>
                    <a:pt x="655" y="48"/>
                    <a:pt x="679" y="24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2"/>
            <p:cNvSpPr/>
            <p:nvPr/>
          </p:nvSpPr>
          <p:spPr>
            <a:xfrm>
              <a:off x="5344400" y="2154275"/>
              <a:ext cx="6875" cy="1350"/>
            </a:xfrm>
            <a:custGeom>
              <a:avLst/>
              <a:gdLst/>
              <a:ahLst/>
              <a:cxnLst/>
              <a:rect l="l" t="t" r="r" b="b"/>
              <a:pathLst>
                <a:path w="275" h="54" extrusionOk="0">
                  <a:moveTo>
                    <a:pt x="1" y="0"/>
                  </a:moveTo>
                  <a:cubicBezTo>
                    <a:pt x="48" y="36"/>
                    <a:pt x="93" y="54"/>
                    <a:pt x="138" y="54"/>
                  </a:cubicBezTo>
                  <a:cubicBezTo>
                    <a:pt x="182" y="54"/>
                    <a:pt x="227" y="36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2"/>
            <p:cNvSpPr/>
            <p:nvPr/>
          </p:nvSpPr>
          <p:spPr>
            <a:xfrm>
              <a:off x="5217300" y="2223625"/>
              <a:ext cx="128925" cy="16400"/>
            </a:xfrm>
            <a:custGeom>
              <a:avLst/>
              <a:gdLst/>
              <a:ahLst/>
              <a:cxnLst/>
              <a:rect l="l" t="t" r="r" b="b"/>
              <a:pathLst>
                <a:path w="5157" h="656" extrusionOk="0">
                  <a:moveTo>
                    <a:pt x="2628" y="0"/>
                  </a:moveTo>
                  <a:cubicBezTo>
                    <a:pt x="2363" y="0"/>
                    <a:pt x="2102" y="42"/>
                    <a:pt x="1858" y="203"/>
                  </a:cubicBezTo>
                  <a:lnTo>
                    <a:pt x="1703" y="203"/>
                  </a:lnTo>
                  <a:cubicBezTo>
                    <a:pt x="1663" y="169"/>
                    <a:pt x="1611" y="154"/>
                    <a:pt x="1559" y="154"/>
                  </a:cubicBezTo>
                  <a:cubicBezTo>
                    <a:pt x="1519" y="154"/>
                    <a:pt x="1478" y="163"/>
                    <a:pt x="1441" y="179"/>
                  </a:cubicBezTo>
                  <a:lnTo>
                    <a:pt x="1275" y="179"/>
                  </a:lnTo>
                  <a:cubicBezTo>
                    <a:pt x="1255" y="169"/>
                    <a:pt x="1237" y="163"/>
                    <a:pt x="1220" y="163"/>
                  </a:cubicBezTo>
                  <a:cubicBezTo>
                    <a:pt x="1195" y="163"/>
                    <a:pt x="1172" y="175"/>
                    <a:pt x="1144" y="203"/>
                  </a:cubicBezTo>
                  <a:lnTo>
                    <a:pt x="1" y="203"/>
                  </a:lnTo>
                  <a:cubicBezTo>
                    <a:pt x="72" y="298"/>
                    <a:pt x="96" y="405"/>
                    <a:pt x="144" y="405"/>
                  </a:cubicBezTo>
                  <a:cubicBezTo>
                    <a:pt x="1811" y="619"/>
                    <a:pt x="3489" y="441"/>
                    <a:pt x="5156" y="655"/>
                  </a:cubicBezTo>
                  <a:lnTo>
                    <a:pt x="5144" y="572"/>
                  </a:lnTo>
                  <a:cubicBezTo>
                    <a:pt x="5061" y="238"/>
                    <a:pt x="4704" y="381"/>
                    <a:pt x="4501" y="215"/>
                  </a:cubicBezTo>
                  <a:cubicBezTo>
                    <a:pt x="4305" y="105"/>
                    <a:pt x="4099" y="46"/>
                    <a:pt x="3882" y="46"/>
                  </a:cubicBezTo>
                  <a:cubicBezTo>
                    <a:pt x="3863" y="46"/>
                    <a:pt x="3843" y="47"/>
                    <a:pt x="3823" y="48"/>
                  </a:cubicBezTo>
                  <a:cubicBezTo>
                    <a:pt x="3751" y="48"/>
                    <a:pt x="3668" y="48"/>
                    <a:pt x="3608" y="60"/>
                  </a:cubicBezTo>
                  <a:cubicBezTo>
                    <a:pt x="3574" y="65"/>
                    <a:pt x="3540" y="68"/>
                    <a:pt x="3507" y="68"/>
                  </a:cubicBezTo>
                  <a:cubicBezTo>
                    <a:pt x="3402" y="68"/>
                    <a:pt x="3300" y="45"/>
                    <a:pt x="3192" y="36"/>
                  </a:cubicBezTo>
                  <a:cubicBezTo>
                    <a:pt x="3004" y="21"/>
                    <a:pt x="2815" y="0"/>
                    <a:pt x="2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2"/>
            <p:cNvSpPr/>
            <p:nvPr/>
          </p:nvSpPr>
          <p:spPr>
            <a:xfrm>
              <a:off x="5240525" y="2243550"/>
              <a:ext cx="71450" cy="7525"/>
            </a:xfrm>
            <a:custGeom>
              <a:avLst/>
              <a:gdLst/>
              <a:ahLst/>
              <a:cxnLst/>
              <a:rect l="l" t="t" r="r" b="b"/>
              <a:pathLst>
                <a:path w="2858" h="301" extrusionOk="0">
                  <a:moveTo>
                    <a:pt x="2167" y="1"/>
                  </a:moveTo>
                  <a:cubicBezTo>
                    <a:pt x="1548" y="13"/>
                    <a:pt x="953" y="13"/>
                    <a:pt x="346" y="13"/>
                  </a:cubicBezTo>
                  <a:cubicBezTo>
                    <a:pt x="274" y="120"/>
                    <a:pt x="0" y="1"/>
                    <a:pt x="84" y="263"/>
                  </a:cubicBezTo>
                  <a:cubicBezTo>
                    <a:pt x="569" y="288"/>
                    <a:pt x="1054" y="300"/>
                    <a:pt x="1539" y="300"/>
                  </a:cubicBezTo>
                  <a:cubicBezTo>
                    <a:pt x="1959" y="300"/>
                    <a:pt x="2378" y="291"/>
                    <a:pt x="2798" y="275"/>
                  </a:cubicBezTo>
                  <a:cubicBezTo>
                    <a:pt x="2858" y="215"/>
                    <a:pt x="2858" y="156"/>
                    <a:pt x="2775" y="120"/>
                  </a:cubicBezTo>
                  <a:cubicBezTo>
                    <a:pt x="2584" y="37"/>
                    <a:pt x="2382" y="1"/>
                    <a:pt x="2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2"/>
            <p:cNvSpPr/>
            <p:nvPr/>
          </p:nvSpPr>
          <p:spPr>
            <a:xfrm>
              <a:off x="5263750" y="2217075"/>
              <a:ext cx="48825" cy="12225"/>
            </a:xfrm>
            <a:custGeom>
              <a:avLst/>
              <a:gdLst/>
              <a:ahLst/>
              <a:cxnLst/>
              <a:rect l="l" t="t" r="r" b="b"/>
              <a:pathLst>
                <a:path w="1953" h="489" extrusionOk="0">
                  <a:moveTo>
                    <a:pt x="753" y="10"/>
                  </a:moveTo>
                  <a:cubicBezTo>
                    <a:pt x="728" y="10"/>
                    <a:pt x="703" y="11"/>
                    <a:pt x="679" y="12"/>
                  </a:cubicBezTo>
                  <a:cubicBezTo>
                    <a:pt x="500" y="84"/>
                    <a:pt x="262" y="0"/>
                    <a:pt x="143" y="215"/>
                  </a:cubicBezTo>
                  <a:cubicBezTo>
                    <a:pt x="83" y="310"/>
                    <a:pt x="36" y="381"/>
                    <a:pt x="0" y="477"/>
                  </a:cubicBezTo>
                  <a:cubicBezTo>
                    <a:pt x="512" y="477"/>
                    <a:pt x="1036" y="488"/>
                    <a:pt x="1560" y="488"/>
                  </a:cubicBezTo>
                  <a:lnTo>
                    <a:pt x="1619" y="488"/>
                  </a:lnTo>
                  <a:lnTo>
                    <a:pt x="1619" y="429"/>
                  </a:lnTo>
                  <a:lnTo>
                    <a:pt x="1667" y="477"/>
                  </a:lnTo>
                  <a:lnTo>
                    <a:pt x="1727" y="488"/>
                  </a:lnTo>
                  <a:cubicBezTo>
                    <a:pt x="1774" y="477"/>
                    <a:pt x="1834" y="477"/>
                    <a:pt x="1869" y="465"/>
                  </a:cubicBezTo>
                  <a:cubicBezTo>
                    <a:pt x="1953" y="369"/>
                    <a:pt x="1953" y="262"/>
                    <a:pt x="1881" y="155"/>
                  </a:cubicBezTo>
                  <a:cubicBezTo>
                    <a:pt x="1803" y="100"/>
                    <a:pt x="1720" y="77"/>
                    <a:pt x="1635" y="77"/>
                  </a:cubicBezTo>
                  <a:cubicBezTo>
                    <a:pt x="1591" y="77"/>
                    <a:pt x="1546" y="83"/>
                    <a:pt x="1500" y="96"/>
                  </a:cubicBezTo>
                  <a:cubicBezTo>
                    <a:pt x="1465" y="155"/>
                    <a:pt x="1426" y="185"/>
                    <a:pt x="1386" y="185"/>
                  </a:cubicBezTo>
                  <a:cubicBezTo>
                    <a:pt x="1346" y="185"/>
                    <a:pt x="1304" y="155"/>
                    <a:pt x="1262" y="96"/>
                  </a:cubicBezTo>
                  <a:cubicBezTo>
                    <a:pt x="1096" y="44"/>
                    <a:pt x="921" y="10"/>
                    <a:pt x="753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2"/>
            <p:cNvSpPr/>
            <p:nvPr/>
          </p:nvSpPr>
          <p:spPr>
            <a:xfrm>
              <a:off x="5194375" y="2182850"/>
              <a:ext cx="25050" cy="58650"/>
            </a:xfrm>
            <a:custGeom>
              <a:avLst/>
              <a:gdLst/>
              <a:ahLst/>
              <a:cxnLst/>
              <a:rect l="l" t="t" r="r" b="b"/>
              <a:pathLst>
                <a:path w="1002" h="2346" extrusionOk="0">
                  <a:moveTo>
                    <a:pt x="477" y="0"/>
                  </a:moveTo>
                  <a:cubicBezTo>
                    <a:pt x="239" y="167"/>
                    <a:pt x="358" y="417"/>
                    <a:pt x="287" y="619"/>
                  </a:cubicBezTo>
                  <a:cubicBezTo>
                    <a:pt x="203" y="1060"/>
                    <a:pt x="1" y="1488"/>
                    <a:pt x="61" y="1976"/>
                  </a:cubicBezTo>
                  <a:cubicBezTo>
                    <a:pt x="84" y="2048"/>
                    <a:pt x="120" y="2107"/>
                    <a:pt x="180" y="2167"/>
                  </a:cubicBezTo>
                  <a:cubicBezTo>
                    <a:pt x="203" y="2227"/>
                    <a:pt x="203" y="2286"/>
                    <a:pt x="215" y="2346"/>
                  </a:cubicBezTo>
                  <a:cubicBezTo>
                    <a:pt x="299" y="2143"/>
                    <a:pt x="394" y="1941"/>
                    <a:pt x="477" y="1738"/>
                  </a:cubicBezTo>
                  <a:cubicBezTo>
                    <a:pt x="525" y="1679"/>
                    <a:pt x="572" y="1631"/>
                    <a:pt x="632" y="1607"/>
                  </a:cubicBezTo>
                  <a:cubicBezTo>
                    <a:pt x="715" y="1595"/>
                    <a:pt x="811" y="1595"/>
                    <a:pt x="894" y="1572"/>
                  </a:cubicBezTo>
                  <a:cubicBezTo>
                    <a:pt x="1001" y="1310"/>
                    <a:pt x="656" y="1429"/>
                    <a:pt x="632" y="1274"/>
                  </a:cubicBezTo>
                  <a:lnTo>
                    <a:pt x="632" y="1250"/>
                  </a:lnTo>
                  <a:cubicBezTo>
                    <a:pt x="453" y="905"/>
                    <a:pt x="692" y="548"/>
                    <a:pt x="561" y="202"/>
                  </a:cubicBezTo>
                  <a:cubicBezTo>
                    <a:pt x="561" y="131"/>
                    <a:pt x="525" y="6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2"/>
            <p:cNvSpPr/>
            <p:nvPr/>
          </p:nvSpPr>
          <p:spPr>
            <a:xfrm>
              <a:off x="5254800" y="2214700"/>
              <a:ext cx="28900" cy="8050"/>
            </a:xfrm>
            <a:custGeom>
              <a:avLst/>
              <a:gdLst/>
              <a:ahLst/>
              <a:cxnLst/>
              <a:rect l="l" t="t" r="r" b="b"/>
              <a:pathLst>
                <a:path w="1156" h="322" extrusionOk="0">
                  <a:moveTo>
                    <a:pt x="1084" y="0"/>
                  </a:moveTo>
                  <a:cubicBezTo>
                    <a:pt x="739" y="0"/>
                    <a:pt x="418" y="24"/>
                    <a:pt x="72" y="36"/>
                  </a:cubicBezTo>
                  <a:cubicBezTo>
                    <a:pt x="1" y="107"/>
                    <a:pt x="1" y="179"/>
                    <a:pt x="72" y="262"/>
                  </a:cubicBezTo>
                  <a:cubicBezTo>
                    <a:pt x="203" y="286"/>
                    <a:pt x="358" y="298"/>
                    <a:pt x="501" y="321"/>
                  </a:cubicBezTo>
                  <a:cubicBezTo>
                    <a:pt x="557" y="305"/>
                    <a:pt x="615" y="302"/>
                    <a:pt x="674" y="302"/>
                  </a:cubicBezTo>
                  <a:cubicBezTo>
                    <a:pt x="705" y="302"/>
                    <a:pt x="736" y="303"/>
                    <a:pt x="767" y="303"/>
                  </a:cubicBezTo>
                  <a:cubicBezTo>
                    <a:pt x="888" y="303"/>
                    <a:pt x="1002" y="290"/>
                    <a:pt x="1084" y="167"/>
                  </a:cubicBezTo>
                  <a:cubicBezTo>
                    <a:pt x="1156" y="107"/>
                    <a:pt x="1144" y="6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2"/>
            <p:cNvSpPr/>
            <p:nvPr/>
          </p:nvSpPr>
          <p:spPr>
            <a:xfrm>
              <a:off x="5220875" y="2241150"/>
              <a:ext cx="28300" cy="8775"/>
            </a:xfrm>
            <a:custGeom>
              <a:avLst/>
              <a:gdLst/>
              <a:ahLst/>
              <a:cxnLst/>
              <a:rect l="l" t="t" r="r" b="b"/>
              <a:pathLst>
                <a:path w="1132" h="351" extrusionOk="0">
                  <a:moveTo>
                    <a:pt x="379" y="1"/>
                  </a:moveTo>
                  <a:cubicBezTo>
                    <a:pt x="257" y="1"/>
                    <a:pt x="132" y="31"/>
                    <a:pt x="1" y="121"/>
                  </a:cubicBezTo>
                  <a:cubicBezTo>
                    <a:pt x="278" y="260"/>
                    <a:pt x="518" y="351"/>
                    <a:pt x="779" y="351"/>
                  </a:cubicBezTo>
                  <a:cubicBezTo>
                    <a:pt x="809" y="351"/>
                    <a:pt x="839" y="349"/>
                    <a:pt x="870" y="347"/>
                  </a:cubicBezTo>
                  <a:cubicBezTo>
                    <a:pt x="953" y="276"/>
                    <a:pt x="1048" y="180"/>
                    <a:pt x="1132" y="109"/>
                  </a:cubicBezTo>
                  <a:lnTo>
                    <a:pt x="1132" y="109"/>
                  </a:lnTo>
                  <a:cubicBezTo>
                    <a:pt x="1106" y="112"/>
                    <a:pt x="1081" y="114"/>
                    <a:pt x="1055" y="114"/>
                  </a:cubicBezTo>
                  <a:cubicBezTo>
                    <a:pt x="836" y="114"/>
                    <a:pt x="615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2"/>
            <p:cNvSpPr/>
            <p:nvPr/>
          </p:nvSpPr>
          <p:spPr>
            <a:xfrm>
              <a:off x="5225650" y="2214875"/>
              <a:ext cx="30675" cy="7725"/>
            </a:xfrm>
            <a:custGeom>
              <a:avLst/>
              <a:gdLst/>
              <a:ahLst/>
              <a:cxnLst/>
              <a:rect l="l" t="t" r="r" b="b"/>
              <a:pathLst>
                <a:path w="1227" h="309" extrusionOk="0">
                  <a:moveTo>
                    <a:pt x="989" y="1"/>
                  </a:moveTo>
                  <a:cubicBezTo>
                    <a:pt x="831" y="1"/>
                    <a:pt x="675" y="49"/>
                    <a:pt x="524" y="112"/>
                  </a:cubicBezTo>
                  <a:cubicBezTo>
                    <a:pt x="453" y="76"/>
                    <a:pt x="375" y="58"/>
                    <a:pt x="296" y="58"/>
                  </a:cubicBezTo>
                  <a:cubicBezTo>
                    <a:pt x="217" y="58"/>
                    <a:pt x="137" y="76"/>
                    <a:pt x="60" y="112"/>
                  </a:cubicBezTo>
                  <a:cubicBezTo>
                    <a:pt x="0" y="172"/>
                    <a:pt x="0" y="231"/>
                    <a:pt x="83" y="279"/>
                  </a:cubicBezTo>
                  <a:cubicBezTo>
                    <a:pt x="274" y="297"/>
                    <a:pt x="467" y="309"/>
                    <a:pt x="659" y="309"/>
                  </a:cubicBezTo>
                  <a:cubicBezTo>
                    <a:pt x="851" y="309"/>
                    <a:pt x="1042" y="297"/>
                    <a:pt x="1226" y="267"/>
                  </a:cubicBezTo>
                  <a:lnTo>
                    <a:pt x="1226" y="41"/>
                  </a:lnTo>
                  <a:cubicBezTo>
                    <a:pt x="1147" y="13"/>
                    <a:pt x="1068" y="1"/>
                    <a:pt x="9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32"/>
            <p:cNvSpPr/>
            <p:nvPr/>
          </p:nvSpPr>
          <p:spPr>
            <a:xfrm>
              <a:off x="5210175" y="2214400"/>
              <a:ext cx="17875" cy="7450"/>
            </a:xfrm>
            <a:custGeom>
              <a:avLst/>
              <a:gdLst/>
              <a:ahLst/>
              <a:cxnLst/>
              <a:rect l="l" t="t" r="r" b="b"/>
              <a:pathLst>
                <a:path w="715" h="298" extrusionOk="0">
                  <a:moveTo>
                    <a:pt x="0" y="0"/>
                  </a:moveTo>
                  <a:cubicBezTo>
                    <a:pt x="83" y="107"/>
                    <a:pt x="179" y="191"/>
                    <a:pt x="262" y="298"/>
                  </a:cubicBezTo>
                  <a:lnTo>
                    <a:pt x="714" y="298"/>
                  </a:lnTo>
                  <a:cubicBezTo>
                    <a:pt x="714" y="238"/>
                    <a:pt x="702" y="191"/>
                    <a:pt x="702" y="131"/>
                  </a:cubicBezTo>
                  <a:cubicBezTo>
                    <a:pt x="476" y="0"/>
                    <a:pt x="238" y="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2"/>
            <p:cNvSpPr/>
            <p:nvPr/>
          </p:nvSpPr>
          <p:spPr>
            <a:xfrm>
              <a:off x="5206300" y="2254875"/>
              <a:ext cx="22925" cy="3125"/>
            </a:xfrm>
            <a:custGeom>
              <a:avLst/>
              <a:gdLst/>
              <a:ahLst/>
              <a:cxnLst/>
              <a:rect l="l" t="t" r="r" b="b"/>
              <a:pathLst>
                <a:path w="917" h="125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99"/>
                    <a:pt x="273" y="124"/>
                    <a:pt x="416" y="124"/>
                  </a:cubicBezTo>
                  <a:cubicBezTo>
                    <a:pt x="571" y="124"/>
                    <a:pt x="728" y="95"/>
                    <a:pt x="876" y="95"/>
                  </a:cubicBezTo>
                  <a:cubicBezTo>
                    <a:pt x="890" y="95"/>
                    <a:pt x="904" y="95"/>
                    <a:pt x="917" y="96"/>
                  </a:cubicBezTo>
                  <a:cubicBezTo>
                    <a:pt x="768" y="18"/>
                    <a:pt x="613" y="3"/>
                    <a:pt x="459" y="3"/>
                  </a:cubicBezTo>
                  <a:cubicBezTo>
                    <a:pt x="362" y="3"/>
                    <a:pt x="265" y="9"/>
                    <a:pt x="170" y="9"/>
                  </a:cubicBezTo>
                  <a:cubicBezTo>
                    <a:pt x="113" y="9"/>
                    <a:pt x="56" y="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2"/>
            <p:cNvSpPr/>
            <p:nvPr/>
          </p:nvSpPr>
          <p:spPr>
            <a:xfrm>
              <a:off x="5309575" y="2244225"/>
              <a:ext cx="3900" cy="6200"/>
            </a:xfrm>
            <a:custGeom>
              <a:avLst/>
              <a:gdLst/>
              <a:ahLst/>
              <a:cxnLst/>
              <a:rect l="l" t="t" r="r" b="b"/>
              <a:pathLst>
                <a:path w="156" h="248" extrusionOk="0">
                  <a:moveTo>
                    <a:pt x="101" y="1"/>
                  </a:moveTo>
                  <a:cubicBezTo>
                    <a:pt x="50" y="1"/>
                    <a:pt x="19" y="30"/>
                    <a:pt x="1" y="93"/>
                  </a:cubicBezTo>
                  <a:cubicBezTo>
                    <a:pt x="13" y="153"/>
                    <a:pt x="13" y="188"/>
                    <a:pt x="25" y="248"/>
                  </a:cubicBezTo>
                  <a:cubicBezTo>
                    <a:pt x="72" y="236"/>
                    <a:pt x="120" y="236"/>
                    <a:pt x="155" y="224"/>
                  </a:cubicBezTo>
                  <a:lnTo>
                    <a:pt x="155" y="10"/>
                  </a:lnTo>
                  <a:cubicBezTo>
                    <a:pt x="135" y="4"/>
                    <a:pt x="117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2"/>
            <p:cNvSpPr/>
            <p:nvPr/>
          </p:nvSpPr>
          <p:spPr>
            <a:xfrm>
              <a:off x="5253325" y="2226250"/>
              <a:ext cx="6575" cy="2750"/>
            </a:xfrm>
            <a:custGeom>
              <a:avLst/>
              <a:gdLst/>
              <a:ahLst/>
              <a:cxnLst/>
              <a:rect l="l" t="t" r="r" b="b"/>
              <a:pathLst>
                <a:path w="263" h="110" extrusionOk="0">
                  <a:moveTo>
                    <a:pt x="123" y="0"/>
                  </a:moveTo>
                  <a:cubicBezTo>
                    <a:pt x="81" y="0"/>
                    <a:pt x="39" y="31"/>
                    <a:pt x="0" y="98"/>
                  </a:cubicBezTo>
                  <a:cubicBezTo>
                    <a:pt x="84" y="98"/>
                    <a:pt x="179" y="110"/>
                    <a:pt x="262" y="110"/>
                  </a:cubicBezTo>
                  <a:cubicBezTo>
                    <a:pt x="218" y="40"/>
                    <a:pt x="170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2"/>
            <p:cNvSpPr/>
            <p:nvPr/>
          </p:nvSpPr>
          <p:spPr>
            <a:xfrm>
              <a:off x="5206900" y="2222725"/>
              <a:ext cx="3575" cy="3300"/>
            </a:xfrm>
            <a:custGeom>
              <a:avLst/>
              <a:gdLst/>
              <a:ahLst/>
              <a:cxnLst/>
              <a:rect l="l" t="t" r="r" b="b"/>
              <a:pathLst>
                <a:path w="143" h="132" extrusionOk="0">
                  <a:moveTo>
                    <a:pt x="143" y="0"/>
                  </a:moveTo>
                  <a:cubicBezTo>
                    <a:pt x="60" y="0"/>
                    <a:pt x="12" y="36"/>
                    <a:pt x="0" y="131"/>
                  </a:cubicBezTo>
                  <a:cubicBezTo>
                    <a:pt x="36" y="72"/>
                    <a:pt x="83" y="24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2"/>
            <p:cNvSpPr/>
            <p:nvPr/>
          </p:nvSpPr>
          <p:spPr>
            <a:xfrm>
              <a:off x="5245875" y="2227475"/>
              <a:ext cx="3300" cy="1350"/>
            </a:xfrm>
            <a:custGeom>
              <a:avLst/>
              <a:gdLst/>
              <a:ahLst/>
              <a:cxnLst/>
              <a:rect l="l" t="t" r="r" b="b"/>
              <a:pathLst>
                <a:path w="132" h="54" extrusionOk="0">
                  <a:moveTo>
                    <a:pt x="84" y="1"/>
                  </a:moveTo>
                  <a:cubicBezTo>
                    <a:pt x="60" y="1"/>
                    <a:pt x="25" y="25"/>
                    <a:pt x="1" y="49"/>
                  </a:cubicBezTo>
                  <a:cubicBezTo>
                    <a:pt x="14" y="52"/>
                    <a:pt x="25" y="53"/>
                    <a:pt x="37" y="53"/>
                  </a:cubicBezTo>
                  <a:cubicBezTo>
                    <a:pt x="68" y="53"/>
                    <a:pt x="97" y="42"/>
                    <a:pt x="132" y="25"/>
                  </a:cubicBezTo>
                  <a:cubicBezTo>
                    <a:pt x="120" y="13"/>
                    <a:pt x="108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32"/>
            <p:cNvSpPr/>
            <p:nvPr/>
          </p:nvSpPr>
          <p:spPr>
            <a:xfrm>
              <a:off x="5231300" y="2257350"/>
              <a:ext cx="3900" cy="5000"/>
            </a:xfrm>
            <a:custGeom>
              <a:avLst/>
              <a:gdLst/>
              <a:ahLst/>
              <a:cxnLst/>
              <a:rect l="l" t="t" r="r" b="b"/>
              <a:pathLst>
                <a:path w="156" h="200" extrusionOk="0">
                  <a:moveTo>
                    <a:pt x="59" y="1"/>
                  </a:moveTo>
                  <a:cubicBezTo>
                    <a:pt x="40" y="1"/>
                    <a:pt x="20" y="4"/>
                    <a:pt x="0" y="9"/>
                  </a:cubicBezTo>
                  <a:lnTo>
                    <a:pt x="0" y="163"/>
                  </a:lnTo>
                  <a:cubicBezTo>
                    <a:pt x="0" y="175"/>
                    <a:pt x="36" y="187"/>
                    <a:pt x="60" y="199"/>
                  </a:cubicBezTo>
                  <a:cubicBezTo>
                    <a:pt x="96" y="199"/>
                    <a:pt x="119" y="199"/>
                    <a:pt x="155" y="163"/>
                  </a:cubicBezTo>
                  <a:cubicBezTo>
                    <a:pt x="131" y="116"/>
                    <a:pt x="131" y="68"/>
                    <a:pt x="131" y="20"/>
                  </a:cubicBezTo>
                  <a:cubicBezTo>
                    <a:pt x="110" y="6"/>
                    <a:pt x="85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2"/>
            <p:cNvSpPr/>
            <p:nvPr/>
          </p:nvSpPr>
          <p:spPr>
            <a:xfrm>
              <a:off x="5259575" y="2193250"/>
              <a:ext cx="130700" cy="10025"/>
            </a:xfrm>
            <a:custGeom>
              <a:avLst/>
              <a:gdLst/>
              <a:ahLst/>
              <a:cxnLst/>
              <a:rect l="l" t="t" r="r" b="b"/>
              <a:pathLst>
                <a:path w="5228" h="401" extrusionOk="0">
                  <a:moveTo>
                    <a:pt x="501" y="1"/>
                  </a:moveTo>
                  <a:cubicBezTo>
                    <a:pt x="451" y="46"/>
                    <a:pt x="384" y="52"/>
                    <a:pt x="315" y="52"/>
                  </a:cubicBezTo>
                  <a:cubicBezTo>
                    <a:pt x="294" y="52"/>
                    <a:pt x="273" y="51"/>
                    <a:pt x="251" y="51"/>
                  </a:cubicBezTo>
                  <a:cubicBezTo>
                    <a:pt x="143" y="51"/>
                    <a:pt x="39" y="64"/>
                    <a:pt x="0" y="227"/>
                  </a:cubicBezTo>
                  <a:cubicBezTo>
                    <a:pt x="136" y="332"/>
                    <a:pt x="277" y="363"/>
                    <a:pt x="418" y="363"/>
                  </a:cubicBezTo>
                  <a:cubicBezTo>
                    <a:pt x="598" y="363"/>
                    <a:pt x="779" y="312"/>
                    <a:pt x="953" y="298"/>
                  </a:cubicBezTo>
                  <a:cubicBezTo>
                    <a:pt x="1135" y="359"/>
                    <a:pt x="1329" y="401"/>
                    <a:pt x="1517" y="401"/>
                  </a:cubicBezTo>
                  <a:cubicBezTo>
                    <a:pt x="1588" y="401"/>
                    <a:pt x="1659" y="395"/>
                    <a:pt x="1727" y="382"/>
                  </a:cubicBezTo>
                  <a:cubicBezTo>
                    <a:pt x="2013" y="342"/>
                    <a:pt x="2300" y="331"/>
                    <a:pt x="2586" y="331"/>
                  </a:cubicBezTo>
                  <a:cubicBezTo>
                    <a:pt x="2934" y="331"/>
                    <a:pt x="3282" y="347"/>
                    <a:pt x="3630" y="347"/>
                  </a:cubicBezTo>
                  <a:cubicBezTo>
                    <a:pt x="3686" y="347"/>
                    <a:pt x="3742" y="347"/>
                    <a:pt x="3799" y="346"/>
                  </a:cubicBezTo>
                  <a:cubicBezTo>
                    <a:pt x="4007" y="346"/>
                    <a:pt x="4215" y="374"/>
                    <a:pt x="4424" y="374"/>
                  </a:cubicBezTo>
                  <a:cubicBezTo>
                    <a:pt x="4572" y="374"/>
                    <a:pt x="4721" y="360"/>
                    <a:pt x="4870" y="310"/>
                  </a:cubicBezTo>
                  <a:cubicBezTo>
                    <a:pt x="4989" y="287"/>
                    <a:pt x="5132" y="263"/>
                    <a:pt x="5192" y="120"/>
                  </a:cubicBezTo>
                  <a:cubicBezTo>
                    <a:pt x="5227" y="60"/>
                    <a:pt x="5215" y="25"/>
                    <a:pt x="5120" y="1"/>
                  </a:cubicBezTo>
                  <a:lnTo>
                    <a:pt x="5073" y="1"/>
                  </a:lnTo>
                  <a:cubicBezTo>
                    <a:pt x="4987" y="41"/>
                    <a:pt x="4906" y="59"/>
                    <a:pt x="4825" y="59"/>
                  </a:cubicBezTo>
                  <a:cubicBezTo>
                    <a:pt x="4737" y="59"/>
                    <a:pt x="4648" y="38"/>
                    <a:pt x="4549" y="1"/>
                  </a:cubicBezTo>
                  <a:lnTo>
                    <a:pt x="2917" y="1"/>
                  </a:lnTo>
                  <a:cubicBezTo>
                    <a:pt x="2834" y="42"/>
                    <a:pt x="2751" y="63"/>
                    <a:pt x="2669" y="63"/>
                  </a:cubicBezTo>
                  <a:cubicBezTo>
                    <a:pt x="2587" y="63"/>
                    <a:pt x="2507" y="42"/>
                    <a:pt x="2429" y="1"/>
                  </a:cubicBezTo>
                  <a:lnTo>
                    <a:pt x="2203" y="1"/>
                  </a:lnTo>
                  <a:cubicBezTo>
                    <a:pt x="1946" y="51"/>
                    <a:pt x="1684" y="72"/>
                    <a:pt x="1422" y="72"/>
                  </a:cubicBezTo>
                  <a:cubicBezTo>
                    <a:pt x="1124" y="72"/>
                    <a:pt x="827" y="45"/>
                    <a:pt x="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2"/>
            <p:cNvSpPr/>
            <p:nvPr/>
          </p:nvSpPr>
          <p:spPr>
            <a:xfrm>
              <a:off x="5281600" y="2213200"/>
              <a:ext cx="97350" cy="13650"/>
            </a:xfrm>
            <a:custGeom>
              <a:avLst/>
              <a:gdLst/>
              <a:ahLst/>
              <a:cxnLst/>
              <a:rect l="l" t="t" r="r" b="b"/>
              <a:pathLst>
                <a:path w="3894" h="546" extrusionOk="0">
                  <a:moveTo>
                    <a:pt x="3894" y="203"/>
                  </a:moveTo>
                  <a:cubicBezTo>
                    <a:pt x="3894" y="203"/>
                    <a:pt x="3894" y="203"/>
                    <a:pt x="3894" y="203"/>
                  </a:cubicBezTo>
                  <a:lnTo>
                    <a:pt x="3894" y="203"/>
                  </a:lnTo>
                  <a:cubicBezTo>
                    <a:pt x="3894" y="207"/>
                    <a:pt x="3894" y="211"/>
                    <a:pt x="3894" y="215"/>
                  </a:cubicBezTo>
                  <a:lnTo>
                    <a:pt x="3894" y="203"/>
                  </a:lnTo>
                  <a:close/>
                  <a:moveTo>
                    <a:pt x="2298" y="0"/>
                  </a:moveTo>
                  <a:cubicBezTo>
                    <a:pt x="2010" y="0"/>
                    <a:pt x="1721" y="18"/>
                    <a:pt x="1429" y="60"/>
                  </a:cubicBezTo>
                  <a:cubicBezTo>
                    <a:pt x="1334" y="108"/>
                    <a:pt x="1236" y="134"/>
                    <a:pt x="1139" y="134"/>
                  </a:cubicBezTo>
                  <a:cubicBezTo>
                    <a:pt x="1042" y="134"/>
                    <a:pt x="947" y="108"/>
                    <a:pt x="858" y="48"/>
                  </a:cubicBezTo>
                  <a:cubicBezTo>
                    <a:pt x="584" y="60"/>
                    <a:pt x="286" y="60"/>
                    <a:pt x="1" y="60"/>
                  </a:cubicBezTo>
                  <a:cubicBezTo>
                    <a:pt x="12" y="120"/>
                    <a:pt x="12" y="167"/>
                    <a:pt x="12" y="227"/>
                  </a:cubicBezTo>
                  <a:cubicBezTo>
                    <a:pt x="203" y="286"/>
                    <a:pt x="405" y="334"/>
                    <a:pt x="608" y="358"/>
                  </a:cubicBezTo>
                  <a:cubicBezTo>
                    <a:pt x="629" y="368"/>
                    <a:pt x="648" y="374"/>
                    <a:pt x="666" y="374"/>
                  </a:cubicBezTo>
                  <a:cubicBezTo>
                    <a:pt x="687" y="374"/>
                    <a:pt x="707" y="365"/>
                    <a:pt x="727" y="346"/>
                  </a:cubicBezTo>
                  <a:cubicBezTo>
                    <a:pt x="882" y="334"/>
                    <a:pt x="1024" y="334"/>
                    <a:pt x="1179" y="334"/>
                  </a:cubicBezTo>
                  <a:cubicBezTo>
                    <a:pt x="1504" y="437"/>
                    <a:pt x="1837" y="545"/>
                    <a:pt x="2168" y="545"/>
                  </a:cubicBezTo>
                  <a:cubicBezTo>
                    <a:pt x="2408" y="545"/>
                    <a:pt x="2647" y="489"/>
                    <a:pt x="2882" y="334"/>
                  </a:cubicBezTo>
                  <a:cubicBezTo>
                    <a:pt x="3168" y="334"/>
                    <a:pt x="3465" y="322"/>
                    <a:pt x="3751" y="322"/>
                  </a:cubicBezTo>
                  <a:cubicBezTo>
                    <a:pt x="3787" y="286"/>
                    <a:pt x="3822" y="215"/>
                    <a:pt x="3894" y="203"/>
                  </a:cubicBezTo>
                  <a:lnTo>
                    <a:pt x="3894" y="203"/>
                  </a:lnTo>
                  <a:cubicBezTo>
                    <a:pt x="3892" y="159"/>
                    <a:pt x="3882" y="117"/>
                    <a:pt x="3882" y="84"/>
                  </a:cubicBezTo>
                  <a:cubicBezTo>
                    <a:pt x="3739" y="84"/>
                    <a:pt x="3584" y="60"/>
                    <a:pt x="3441" y="60"/>
                  </a:cubicBezTo>
                  <a:cubicBezTo>
                    <a:pt x="3399" y="97"/>
                    <a:pt x="3359" y="113"/>
                    <a:pt x="3320" y="113"/>
                  </a:cubicBezTo>
                  <a:cubicBezTo>
                    <a:pt x="3270" y="113"/>
                    <a:pt x="3221" y="88"/>
                    <a:pt x="3168" y="48"/>
                  </a:cubicBezTo>
                  <a:cubicBezTo>
                    <a:pt x="2876" y="18"/>
                    <a:pt x="2587" y="0"/>
                    <a:pt x="2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2"/>
            <p:cNvSpPr/>
            <p:nvPr/>
          </p:nvSpPr>
          <p:spPr>
            <a:xfrm>
              <a:off x="5226225" y="2195175"/>
              <a:ext cx="56900" cy="9000"/>
            </a:xfrm>
            <a:custGeom>
              <a:avLst/>
              <a:gdLst/>
              <a:ahLst/>
              <a:cxnLst/>
              <a:rect l="l" t="t" r="r" b="b"/>
              <a:pathLst>
                <a:path w="2276" h="360" extrusionOk="0">
                  <a:moveTo>
                    <a:pt x="1182" y="1"/>
                  </a:moveTo>
                  <a:cubicBezTo>
                    <a:pt x="1137" y="1"/>
                    <a:pt x="1088" y="7"/>
                    <a:pt x="1037" y="7"/>
                  </a:cubicBezTo>
                  <a:cubicBezTo>
                    <a:pt x="939" y="7"/>
                    <a:pt x="842" y="56"/>
                    <a:pt x="753" y="56"/>
                  </a:cubicBezTo>
                  <a:cubicBezTo>
                    <a:pt x="745" y="56"/>
                    <a:pt x="736" y="56"/>
                    <a:pt x="727" y="55"/>
                  </a:cubicBezTo>
                  <a:cubicBezTo>
                    <a:pt x="692" y="43"/>
                    <a:pt x="680" y="43"/>
                    <a:pt x="644" y="31"/>
                  </a:cubicBezTo>
                  <a:cubicBezTo>
                    <a:pt x="584" y="43"/>
                    <a:pt x="525" y="43"/>
                    <a:pt x="465" y="55"/>
                  </a:cubicBezTo>
                  <a:lnTo>
                    <a:pt x="430" y="90"/>
                  </a:lnTo>
                  <a:lnTo>
                    <a:pt x="418" y="150"/>
                  </a:lnTo>
                  <a:lnTo>
                    <a:pt x="418" y="90"/>
                  </a:lnTo>
                  <a:lnTo>
                    <a:pt x="370" y="43"/>
                  </a:lnTo>
                  <a:lnTo>
                    <a:pt x="60" y="90"/>
                  </a:lnTo>
                  <a:cubicBezTo>
                    <a:pt x="1" y="126"/>
                    <a:pt x="1" y="186"/>
                    <a:pt x="37" y="245"/>
                  </a:cubicBezTo>
                  <a:cubicBezTo>
                    <a:pt x="405" y="321"/>
                    <a:pt x="770" y="360"/>
                    <a:pt x="1135" y="360"/>
                  </a:cubicBezTo>
                  <a:cubicBezTo>
                    <a:pt x="1514" y="360"/>
                    <a:pt x="1893" y="318"/>
                    <a:pt x="2275" y="233"/>
                  </a:cubicBezTo>
                  <a:cubicBezTo>
                    <a:pt x="2211" y="216"/>
                    <a:pt x="2145" y="210"/>
                    <a:pt x="2077" y="210"/>
                  </a:cubicBezTo>
                  <a:cubicBezTo>
                    <a:pt x="1978" y="210"/>
                    <a:pt x="1875" y="222"/>
                    <a:pt x="1775" y="222"/>
                  </a:cubicBezTo>
                  <a:cubicBezTo>
                    <a:pt x="1623" y="222"/>
                    <a:pt x="1476" y="196"/>
                    <a:pt x="1346" y="67"/>
                  </a:cubicBezTo>
                  <a:cubicBezTo>
                    <a:pt x="1299" y="12"/>
                    <a:pt x="1243" y="1"/>
                    <a:pt x="1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2"/>
            <p:cNvSpPr/>
            <p:nvPr/>
          </p:nvSpPr>
          <p:spPr>
            <a:xfrm>
              <a:off x="5203900" y="2181975"/>
              <a:ext cx="31875" cy="31850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922" y="1"/>
                  </a:moveTo>
                  <a:cubicBezTo>
                    <a:pt x="796" y="1"/>
                    <a:pt x="657" y="68"/>
                    <a:pt x="513" y="154"/>
                  </a:cubicBezTo>
                  <a:cubicBezTo>
                    <a:pt x="430" y="166"/>
                    <a:pt x="322" y="166"/>
                    <a:pt x="239" y="166"/>
                  </a:cubicBezTo>
                  <a:lnTo>
                    <a:pt x="132" y="166"/>
                  </a:lnTo>
                  <a:cubicBezTo>
                    <a:pt x="156" y="535"/>
                    <a:pt x="1" y="928"/>
                    <a:pt x="251" y="1273"/>
                  </a:cubicBezTo>
                  <a:cubicBezTo>
                    <a:pt x="239" y="1107"/>
                    <a:pt x="239" y="940"/>
                    <a:pt x="394" y="868"/>
                  </a:cubicBezTo>
                  <a:cubicBezTo>
                    <a:pt x="442" y="702"/>
                    <a:pt x="334" y="595"/>
                    <a:pt x="239" y="487"/>
                  </a:cubicBezTo>
                  <a:cubicBezTo>
                    <a:pt x="373" y="327"/>
                    <a:pt x="526" y="291"/>
                    <a:pt x="686" y="291"/>
                  </a:cubicBezTo>
                  <a:cubicBezTo>
                    <a:pt x="811" y="291"/>
                    <a:pt x="940" y="313"/>
                    <a:pt x="1066" y="313"/>
                  </a:cubicBezTo>
                  <a:cubicBezTo>
                    <a:pt x="1137" y="313"/>
                    <a:pt x="1207" y="306"/>
                    <a:pt x="1275" y="285"/>
                  </a:cubicBezTo>
                  <a:cubicBezTo>
                    <a:pt x="1177" y="76"/>
                    <a:pt x="1056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2"/>
            <p:cNvSpPr/>
            <p:nvPr/>
          </p:nvSpPr>
          <p:spPr>
            <a:xfrm>
              <a:off x="5208675" y="2193550"/>
              <a:ext cx="19075" cy="9850"/>
            </a:xfrm>
            <a:custGeom>
              <a:avLst/>
              <a:gdLst/>
              <a:ahLst/>
              <a:cxnLst/>
              <a:rect l="l" t="t" r="r" b="b"/>
              <a:pathLst>
                <a:path w="763" h="394" extrusionOk="0">
                  <a:moveTo>
                    <a:pt x="131" y="1"/>
                  </a:moveTo>
                  <a:cubicBezTo>
                    <a:pt x="120" y="13"/>
                    <a:pt x="84" y="13"/>
                    <a:pt x="60" y="13"/>
                  </a:cubicBezTo>
                  <a:cubicBezTo>
                    <a:pt x="0" y="191"/>
                    <a:pt x="120" y="286"/>
                    <a:pt x="227" y="394"/>
                  </a:cubicBezTo>
                  <a:cubicBezTo>
                    <a:pt x="405" y="370"/>
                    <a:pt x="584" y="346"/>
                    <a:pt x="739" y="310"/>
                  </a:cubicBezTo>
                  <a:cubicBezTo>
                    <a:pt x="762" y="275"/>
                    <a:pt x="762" y="215"/>
                    <a:pt x="762" y="155"/>
                  </a:cubicBezTo>
                  <a:lnTo>
                    <a:pt x="762" y="108"/>
                  </a:lnTo>
                  <a:cubicBezTo>
                    <a:pt x="548" y="13"/>
                    <a:pt x="322" y="108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2"/>
            <p:cNvSpPr/>
            <p:nvPr/>
          </p:nvSpPr>
          <p:spPr>
            <a:xfrm>
              <a:off x="5303025" y="2214175"/>
              <a:ext cx="14325" cy="4525"/>
            </a:xfrm>
            <a:custGeom>
              <a:avLst/>
              <a:gdLst/>
              <a:ahLst/>
              <a:cxnLst/>
              <a:rect l="l" t="t" r="r" b="b"/>
              <a:pathLst>
                <a:path w="573" h="181" extrusionOk="0">
                  <a:moveTo>
                    <a:pt x="231" y="0"/>
                  </a:moveTo>
                  <a:cubicBezTo>
                    <a:pt x="157" y="0"/>
                    <a:pt x="81" y="7"/>
                    <a:pt x="1" y="21"/>
                  </a:cubicBezTo>
                  <a:cubicBezTo>
                    <a:pt x="91" y="130"/>
                    <a:pt x="188" y="180"/>
                    <a:pt x="286" y="180"/>
                  </a:cubicBezTo>
                  <a:cubicBezTo>
                    <a:pt x="382" y="180"/>
                    <a:pt x="478" y="133"/>
                    <a:pt x="572" y="45"/>
                  </a:cubicBezTo>
                  <a:cubicBezTo>
                    <a:pt x="457" y="16"/>
                    <a:pt x="346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2"/>
            <p:cNvSpPr/>
            <p:nvPr/>
          </p:nvSpPr>
          <p:spPr>
            <a:xfrm>
              <a:off x="5227725" y="2214900"/>
              <a:ext cx="11325" cy="3375"/>
            </a:xfrm>
            <a:custGeom>
              <a:avLst/>
              <a:gdLst/>
              <a:ahLst/>
              <a:cxnLst/>
              <a:rect l="l" t="t" r="r" b="b"/>
              <a:pathLst>
                <a:path w="453" h="135" extrusionOk="0">
                  <a:moveTo>
                    <a:pt x="207" y="0"/>
                  </a:moveTo>
                  <a:cubicBezTo>
                    <a:pt x="137" y="0"/>
                    <a:pt x="67" y="40"/>
                    <a:pt x="0" y="135"/>
                  </a:cubicBezTo>
                  <a:lnTo>
                    <a:pt x="453" y="135"/>
                  </a:lnTo>
                  <a:cubicBezTo>
                    <a:pt x="370" y="52"/>
                    <a:pt x="288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2"/>
            <p:cNvSpPr/>
            <p:nvPr/>
          </p:nvSpPr>
          <p:spPr>
            <a:xfrm>
              <a:off x="5360775" y="2214700"/>
              <a:ext cx="6875" cy="3100"/>
            </a:xfrm>
            <a:custGeom>
              <a:avLst/>
              <a:gdLst/>
              <a:ahLst/>
              <a:cxnLst/>
              <a:rect l="l" t="t" r="r" b="b"/>
              <a:pathLst>
                <a:path w="275" h="124" extrusionOk="0">
                  <a:moveTo>
                    <a:pt x="1" y="0"/>
                  </a:moveTo>
                  <a:cubicBezTo>
                    <a:pt x="38" y="82"/>
                    <a:pt x="83" y="124"/>
                    <a:pt x="132" y="124"/>
                  </a:cubicBezTo>
                  <a:cubicBezTo>
                    <a:pt x="176" y="124"/>
                    <a:pt x="224" y="91"/>
                    <a:pt x="274" y="24"/>
                  </a:cubicBezTo>
                  <a:cubicBezTo>
                    <a:pt x="167" y="24"/>
                    <a:pt x="72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2"/>
            <p:cNvSpPr/>
            <p:nvPr/>
          </p:nvSpPr>
          <p:spPr>
            <a:xfrm>
              <a:off x="5217300" y="2177325"/>
              <a:ext cx="101825" cy="11800"/>
            </a:xfrm>
            <a:custGeom>
              <a:avLst/>
              <a:gdLst/>
              <a:ahLst/>
              <a:cxnLst/>
              <a:rect l="l" t="t" r="r" b="b"/>
              <a:pathLst>
                <a:path w="4073" h="472" extrusionOk="0">
                  <a:moveTo>
                    <a:pt x="1742" y="0"/>
                  </a:moveTo>
                  <a:cubicBezTo>
                    <a:pt x="1427" y="0"/>
                    <a:pt x="1112" y="3"/>
                    <a:pt x="798" y="7"/>
                  </a:cubicBezTo>
                  <a:cubicBezTo>
                    <a:pt x="733" y="7"/>
                    <a:pt x="666" y="5"/>
                    <a:pt x="600" y="5"/>
                  </a:cubicBezTo>
                  <a:cubicBezTo>
                    <a:pt x="380" y="5"/>
                    <a:pt x="166" y="26"/>
                    <a:pt x="1" y="209"/>
                  </a:cubicBezTo>
                  <a:lnTo>
                    <a:pt x="1" y="340"/>
                  </a:lnTo>
                  <a:cubicBezTo>
                    <a:pt x="239" y="447"/>
                    <a:pt x="513" y="328"/>
                    <a:pt x="751" y="471"/>
                  </a:cubicBezTo>
                  <a:lnTo>
                    <a:pt x="1799" y="471"/>
                  </a:lnTo>
                  <a:cubicBezTo>
                    <a:pt x="1840" y="459"/>
                    <a:pt x="1885" y="453"/>
                    <a:pt x="1930" y="453"/>
                  </a:cubicBezTo>
                  <a:cubicBezTo>
                    <a:pt x="1974" y="453"/>
                    <a:pt x="2019" y="459"/>
                    <a:pt x="2061" y="471"/>
                  </a:cubicBezTo>
                  <a:lnTo>
                    <a:pt x="2084" y="471"/>
                  </a:lnTo>
                  <a:cubicBezTo>
                    <a:pt x="2307" y="425"/>
                    <a:pt x="2531" y="413"/>
                    <a:pt x="2756" y="413"/>
                  </a:cubicBezTo>
                  <a:cubicBezTo>
                    <a:pt x="3004" y="413"/>
                    <a:pt x="3252" y="428"/>
                    <a:pt x="3500" y="428"/>
                  </a:cubicBezTo>
                  <a:cubicBezTo>
                    <a:pt x="3664" y="428"/>
                    <a:pt x="3827" y="421"/>
                    <a:pt x="3989" y="400"/>
                  </a:cubicBezTo>
                  <a:cubicBezTo>
                    <a:pt x="4061" y="340"/>
                    <a:pt x="4073" y="269"/>
                    <a:pt x="4025" y="173"/>
                  </a:cubicBezTo>
                  <a:lnTo>
                    <a:pt x="3989" y="90"/>
                  </a:lnTo>
                  <a:cubicBezTo>
                    <a:pt x="3934" y="28"/>
                    <a:pt x="3872" y="8"/>
                    <a:pt x="3808" y="8"/>
                  </a:cubicBezTo>
                  <a:cubicBezTo>
                    <a:pt x="3749" y="8"/>
                    <a:pt x="3689" y="25"/>
                    <a:pt x="3632" y="42"/>
                  </a:cubicBezTo>
                  <a:cubicBezTo>
                    <a:pt x="3005" y="11"/>
                    <a:pt x="2373" y="0"/>
                    <a:pt x="1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2"/>
            <p:cNvSpPr/>
            <p:nvPr/>
          </p:nvSpPr>
          <p:spPr>
            <a:xfrm>
              <a:off x="5269400" y="2183700"/>
              <a:ext cx="70275" cy="5625"/>
            </a:xfrm>
            <a:custGeom>
              <a:avLst/>
              <a:gdLst/>
              <a:ahLst/>
              <a:cxnLst/>
              <a:rect l="l" t="t" r="r" b="b"/>
              <a:pathLst>
                <a:path w="2811" h="225" extrusionOk="0">
                  <a:moveTo>
                    <a:pt x="2364" y="0"/>
                  </a:moveTo>
                  <a:cubicBezTo>
                    <a:pt x="2221" y="0"/>
                    <a:pt x="2075" y="36"/>
                    <a:pt x="1929" y="97"/>
                  </a:cubicBezTo>
                  <a:cubicBezTo>
                    <a:pt x="1759" y="122"/>
                    <a:pt x="1588" y="129"/>
                    <a:pt x="1417" y="129"/>
                  </a:cubicBezTo>
                  <a:cubicBezTo>
                    <a:pt x="1212" y="129"/>
                    <a:pt x="1007" y="119"/>
                    <a:pt x="802" y="119"/>
                  </a:cubicBezTo>
                  <a:cubicBezTo>
                    <a:pt x="532" y="119"/>
                    <a:pt x="264" y="136"/>
                    <a:pt x="0" y="216"/>
                  </a:cubicBezTo>
                  <a:cubicBezTo>
                    <a:pt x="465" y="222"/>
                    <a:pt x="932" y="225"/>
                    <a:pt x="1401" y="225"/>
                  </a:cubicBezTo>
                  <a:cubicBezTo>
                    <a:pt x="1870" y="225"/>
                    <a:pt x="2340" y="222"/>
                    <a:pt x="2810" y="216"/>
                  </a:cubicBezTo>
                  <a:cubicBezTo>
                    <a:pt x="2775" y="192"/>
                    <a:pt x="2763" y="157"/>
                    <a:pt x="2763" y="109"/>
                  </a:cubicBezTo>
                  <a:cubicBezTo>
                    <a:pt x="2634" y="33"/>
                    <a:pt x="2501" y="0"/>
                    <a:pt x="2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32"/>
            <p:cNvSpPr/>
            <p:nvPr/>
          </p:nvSpPr>
          <p:spPr>
            <a:xfrm>
              <a:off x="5272975" y="2193550"/>
              <a:ext cx="41700" cy="2975"/>
            </a:xfrm>
            <a:custGeom>
              <a:avLst/>
              <a:gdLst/>
              <a:ahLst/>
              <a:cxnLst/>
              <a:rect l="l" t="t" r="r" b="b"/>
              <a:pathLst>
                <a:path w="1668" h="119" extrusionOk="0">
                  <a:moveTo>
                    <a:pt x="0" y="1"/>
                  </a:moveTo>
                  <a:cubicBezTo>
                    <a:pt x="304" y="67"/>
                    <a:pt x="616" y="118"/>
                    <a:pt x="927" y="118"/>
                  </a:cubicBezTo>
                  <a:cubicBezTo>
                    <a:pt x="1176" y="118"/>
                    <a:pt x="1424" y="85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32"/>
            <p:cNvSpPr/>
            <p:nvPr/>
          </p:nvSpPr>
          <p:spPr>
            <a:xfrm>
              <a:off x="5242000" y="2192850"/>
              <a:ext cx="30400" cy="5450"/>
            </a:xfrm>
            <a:custGeom>
              <a:avLst/>
              <a:gdLst/>
              <a:ahLst/>
              <a:cxnLst/>
              <a:rect l="l" t="t" r="r" b="b"/>
              <a:pathLst>
                <a:path w="1216" h="218" extrusionOk="0">
                  <a:moveTo>
                    <a:pt x="545" y="1"/>
                  </a:moveTo>
                  <a:cubicBezTo>
                    <a:pt x="373" y="1"/>
                    <a:pt x="204" y="22"/>
                    <a:pt x="37" y="100"/>
                  </a:cubicBezTo>
                  <a:cubicBezTo>
                    <a:pt x="37" y="136"/>
                    <a:pt x="13" y="160"/>
                    <a:pt x="1" y="195"/>
                  </a:cubicBezTo>
                  <a:cubicBezTo>
                    <a:pt x="51" y="207"/>
                    <a:pt x="99" y="218"/>
                    <a:pt x="145" y="218"/>
                  </a:cubicBezTo>
                  <a:cubicBezTo>
                    <a:pt x="195" y="218"/>
                    <a:pt x="243" y="204"/>
                    <a:pt x="287" y="160"/>
                  </a:cubicBezTo>
                  <a:lnTo>
                    <a:pt x="715" y="160"/>
                  </a:lnTo>
                  <a:cubicBezTo>
                    <a:pt x="882" y="124"/>
                    <a:pt x="1061" y="148"/>
                    <a:pt x="1215" y="29"/>
                  </a:cubicBezTo>
                  <a:lnTo>
                    <a:pt x="1215" y="29"/>
                  </a:lnTo>
                  <a:cubicBezTo>
                    <a:pt x="1195" y="29"/>
                    <a:pt x="1175" y="30"/>
                    <a:pt x="1155" y="30"/>
                  </a:cubicBezTo>
                  <a:cubicBezTo>
                    <a:pt x="949" y="30"/>
                    <a:pt x="745" y="1"/>
                    <a:pt x="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2"/>
            <p:cNvSpPr/>
            <p:nvPr/>
          </p:nvSpPr>
          <p:spPr>
            <a:xfrm>
              <a:off x="5212250" y="2193200"/>
              <a:ext cx="15800" cy="3225"/>
            </a:xfrm>
            <a:custGeom>
              <a:avLst/>
              <a:gdLst/>
              <a:ahLst/>
              <a:cxnLst/>
              <a:rect l="l" t="t" r="r" b="b"/>
              <a:pathLst>
                <a:path w="632" h="129" extrusionOk="0">
                  <a:moveTo>
                    <a:pt x="289" y="1"/>
                  </a:moveTo>
                  <a:cubicBezTo>
                    <a:pt x="193" y="1"/>
                    <a:pt x="96" y="15"/>
                    <a:pt x="0" y="15"/>
                  </a:cubicBezTo>
                  <a:cubicBezTo>
                    <a:pt x="136" y="108"/>
                    <a:pt x="289" y="129"/>
                    <a:pt x="444" y="129"/>
                  </a:cubicBezTo>
                  <a:cubicBezTo>
                    <a:pt x="507" y="129"/>
                    <a:pt x="570" y="125"/>
                    <a:pt x="631" y="122"/>
                  </a:cubicBezTo>
                  <a:cubicBezTo>
                    <a:pt x="526" y="23"/>
                    <a:pt x="409" y="1"/>
                    <a:pt x="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2"/>
            <p:cNvSpPr/>
            <p:nvPr/>
          </p:nvSpPr>
          <p:spPr>
            <a:xfrm>
              <a:off x="5387875" y="2193550"/>
              <a:ext cx="13100" cy="2875"/>
            </a:xfrm>
            <a:custGeom>
              <a:avLst/>
              <a:gdLst/>
              <a:ahLst/>
              <a:cxnLst/>
              <a:rect l="l" t="t" r="r" b="b"/>
              <a:pathLst>
                <a:path w="524" h="115" extrusionOk="0">
                  <a:moveTo>
                    <a:pt x="0" y="1"/>
                  </a:moveTo>
                  <a:cubicBezTo>
                    <a:pt x="24" y="36"/>
                    <a:pt x="48" y="72"/>
                    <a:pt x="60" y="108"/>
                  </a:cubicBezTo>
                  <a:cubicBezTo>
                    <a:pt x="108" y="111"/>
                    <a:pt x="156" y="115"/>
                    <a:pt x="203" y="115"/>
                  </a:cubicBezTo>
                  <a:cubicBezTo>
                    <a:pt x="320" y="115"/>
                    <a:pt x="431" y="94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2"/>
            <p:cNvSpPr/>
            <p:nvPr/>
          </p:nvSpPr>
          <p:spPr>
            <a:xfrm>
              <a:off x="5320300" y="2193550"/>
              <a:ext cx="12225" cy="2375"/>
            </a:xfrm>
            <a:custGeom>
              <a:avLst/>
              <a:gdLst/>
              <a:ahLst/>
              <a:cxnLst/>
              <a:rect l="l" t="t" r="r" b="b"/>
              <a:pathLst>
                <a:path w="489" h="95" extrusionOk="0">
                  <a:moveTo>
                    <a:pt x="0" y="1"/>
                  </a:moveTo>
                  <a:cubicBezTo>
                    <a:pt x="82" y="65"/>
                    <a:pt x="160" y="94"/>
                    <a:pt x="239" y="94"/>
                  </a:cubicBezTo>
                  <a:cubicBezTo>
                    <a:pt x="321" y="94"/>
                    <a:pt x="403" y="62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2"/>
            <p:cNvSpPr/>
            <p:nvPr/>
          </p:nvSpPr>
          <p:spPr>
            <a:xfrm>
              <a:off x="5373575" y="2193550"/>
              <a:ext cx="12825" cy="2150"/>
            </a:xfrm>
            <a:custGeom>
              <a:avLst/>
              <a:gdLst/>
              <a:ahLst/>
              <a:cxnLst/>
              <a:rect l="l" t="t" r="r" b="b"/>
              <a:pathLst>
                <a:path w="513" h="86" extrusionOk="0">
                  <a:moveTo>
                    <a:pt x="1" y="1"/>
                  </a:moveTo>
                  <a:cubicBezTo>
                    <a:pt x="92" y="56"/>
                    <a:pt x="178" y="86"/>
                    <a:pt x="263" y="86"/>
                  </a:cubicBezTo>
                  <a:cubicBezTo>
                    <a:pt x="344" y="86"/>
                    <a:pt x="426" y="59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32"/>
            <p:cNvSpPr/>
            <p:nvPr/>
          </p:nvSpPr>
          <p:spPr>
            <a:xfrm>
              <a:off x="5417625" y="2185875"/>
              <a:ext cx="7900" cy="3775"/>
            </a:xfrm>
            <a:custGeom>
              <a:avLst/>
              <a:gdLst/>
              <a:ahLst/>
              <a:cxnLst/>
              <a:rect l="l" t="t" r="r" b="b"/>
              <a:pathLst>
                <a:path w="316" h="151" extrusionOk="0">
                  <a:moveTo>
                    <a:pt x="201" y="1"/>
                  </a:moveTo>
                  <a:cubicBezTo>
                    <a:pt x="139" y="1"/>
                    <a:pt x="63" y="33"/>
                    <a:pt x="1" y="46"/>
                  </a:cubicBezTo>
                  <a:lnTo>
                    <a:pt x="1" y="129"/>
                  </a:lnTo>
                  <a:cubicBezTo>
                    <a:pt x="69" y="136"/>
                    <a:pt x="165" y="151"/>
                    <a:pt x="232" y="151"/>
                  </a:cubicBezTo>
                  <a:cubicBezTo>
                    <a:pt x="282" y="151"/>
                    <a:pt x="315" y="143"/>
                    <a:pt x="310" y="117"/>
                  </a:cubicBezTo>
                  <a:cubicBezTo>
                    <a:pt x="299" y="27"/>
                    <a:pt x="256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32"/>
            <p:cNvSpPr/>
            <p:nvPr/>
          </p:nvSpPr>
          <p:spPr>
            <a:xfrm>
              <a:off x="5442025" y="2186125"/>
              <a:ext cx="4500" cy="3000"/>
            </a:xfrm>
            <a:custGeom>
              <a:avLst/>
              <a:gdLst/>
              <a:ahLst/>
              <a:cxnLst/>
              <a:rect l="l" t="t" r="r" b="b"/>
              <a:pathLst>
                <a:path w="180" h="120" extrusionOk="0">
                  <a:moveTo>
                    <a:pt x="180" y="0"/>
                  </a:moveTo>
                  <a:lnTo>
                    <a:pt x="1" y="48"/>
                  </a:lnTo>
                  <a:cubicBezTo>
                    <a:pt x="13" y="71"/>
                    <a:pt x="25" y="95"/>
                    <a:pt x="37" y="119"/>
                  </a:cubicBezTo>
                  <a:cubicBezTo>
                    <a:pt x="84" y="71"/>
                    <a:pt x="132" y="48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32"/>
            <p:cNvSpPr/>
            <p:nvPr/>
          </p:nvSpPr>
          <p:spPr>
            <a:xfrm>
              <a:off x="5234875" y="2195050"/>
              <a:ext cx="3875" cy="2700"/>
            </a:xfrm>
            <a:custGeom>
              <a:avLst/>
              <a:gdLst/>
              <a:ahLst/>
              <a:cxnLst/>
              <a:rect l="l" t="t" r="r" b="b"/>
              <a:pathLst>
                <a:path w="155" h="108" extrusionOk="0">
                  <a:moveTo>
                    <a:pt x="107" y="0"/>
                  </a:moveTo>
                  <a:lnTo>
                    <a:pt x="24" y="48"/>
                  </a:lnTo>
                  <a:lnTo>
                    <a:pt x="0" y="84"/>
                  </a:lnTo>
                  <a:cubicBezTo>
                    <a:pt x="48" y="107"/>
                    <a:pt x="107" y="107"/>
                    <a:pt x="155" y="107"/>
                  </a:cubicBezTo>
                  <a:lnTo>
                    <a:pt x="143" y="48"/>
                  </a:lnTo>
                  <a:cubicBezTo>
                    <a:pt x="119" y="36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32"/>
            <p:cNvSpPr/>
            <p:nvPr/>
          </p:nvSpPr>
          <p:spPr>
            <a:xfrm>
              <a:off x="5370600" y="2188050"/>
              <a:ext cx="4775" cy="1350"/>
            </a:xfrm>
            <a:custGeom>
              <a:avLst/>
              <a:gdLst/>
              <a:ahLst/>
              <a:cxnLst/>
              <a:rect l="l" t="t" r="r" b="b"/>
              <a:pathLst>
                <a:path w="191" h="54" extrusionOk="0">
                  <a:moveTo>
                    <a:pt x="96" y="0"/>
                  </a:moveTo>
                  <a:cubicBezTo>
                    <a:pt x="63" y="0"/>
                    <a:pt x="30" y="18"/>
                    <a:pt x="0" y="54"/>
                  </a:cubicBezTo>
                  <a:lnTo>
                    <a:pt x="191" y="54"/>
                  </a:lnTo>
                  <a:cubicBezTo>
                    <a:pt x="161" y="18"/>
                    <a:pt x="128" y="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2"/>
            <p:cNvSpPr/>
            <p:nvPr/>
          </p:nvSpPr>
          <p:spPr>
            <a:xfrm>
              <a:off x="5262250" y="2187750"/>
              <a:ext cx="6575" cy="1375"/>
            </a:xfrm>
            <a:custGeom>
              <a:avLst/>
              <a:gdLst/>
              <a:ahLst/>
              <a:cxnLst/>
              <a:rect l="l" t="t" r="r" b="b"/>
              <a:pathLst>
                <a:path w="263" h="55" extrusionOk="0">
                  <a:moveTo>
                    <a:pt x="132" y="0"/>
                  </a:moveTo>
                  <a:cubicBezTo>
                    <a:pt x="87" y="0"/>
                    <a:pt x="42" y="18"/>
                    <a:pt x="1" y="54"/>
                  </a:cubicBezTo>
                  <a:lnTo>
                    <a:pt x="263" y="54"/>
                  </a:lnTo>
                  <a:cubicBezTo>
                    <a:pt x="221" y="18"/>
                    <a:pt x="176" y="0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32"/>
            <p:cNvSpPr/>
            <p:nvPr/>
          </p:nvSpPr>
          <p:spPr>
            <a:xfrm>
              <a:off x="5342625" y="2286675"/>
              <a:ext cx="10425" cy="3950"/>
            </a:xfrm>
            <a:custGeom>
              <a:avLst/>
              <a:gdLst/>
              <a:ahLst/>
              <a:cxnLst/>
              <a:rect l="l" t="t" r="r" b="b"/>
              <a:pathLst>
                <a:path w="417" h="158" extrusionOk="0">
                  <a:moveTo>
                    <a:pt x="217" y="1"/>
                  </a:moveTo>
                  <a:cubicBezTo>
                    <a:pt x="151" y="1"/>
                    <a:pt x="80" y="42"/>
                    <a:pt x="0" y="121"/>
                  </a:cubicBezTo>
                  <a:cubicBezTo>
                    <a:pt x="131" y="133"/>
                    <a:pt x="286" y="145"/>
                    <a:pt x="417" y="157"/>
                  </a:cubicBezTo>
                  <a:cubicBezTo>
                    <a:pt x="355" y="51"/>
                    <a:pt x="289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2"/>
            <p:cNvSpPr/>
            <p:nvPr/>
          </p:nvSpPr>
          <p:spPr>
            <a:xfrm>
              <a:off x="5700100" y="2153175"/>
              <a:ext cx="52125" cy="4400"/>
            </a:xfrm>
            <a:custGeom>
              <a:avLst/>
              <a:gdLst/>
              <a:ahLst/>
              <a:cxnLst/>
              <a:rect l="l" t="t" r="r" b="b"/>
              <a:pathLst>
                <a:path w="2085" h="176" extrusionOk="0">
                  <a:moveTo>
                    <a:pt x="1196" y="1"/>
                  </a:moveTo>
                  <a:cubicBezTo>
                    <a:pt x="808" y="1"/>
                    <a:pt x="420" y="49"/>
                    <a:pt x="36" y="56"/>
                  </a:cubicBezTo>
                  <a:lnTo>
                    <a:pt x="1" y="127"/>
                  </a:lnTo>
                  <a:lnTo>
                    <a:pt x="48" y="175"/>
                  </a:lnTo>
                  <a:lnTo>
                    <a:pt x="1191" y="175"/>
                  </a:lnTo>
                  <a:lnTo>
                    <a:pt x="2084" y="127"/>
                  </a:lnTo>
                  <a:cubicBezTo>
                    <a:pt x="1790" y="29"/>
                    <a:pt x="1493" y="1"/>
                    <a:pt x="1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2"/>
            <p:cNvSpPr/>
            <p:nvPr/>
          </p:nvSpPr>
          <p:spPr>
            <a:xfrm>
              <a:off x="5757850" y="2154575"/>
              <a:ext cx="8050" cy="2700"/>
            </a:xfrm>
            <a:custGeom>
              <a:avLst/>
              <a:gdLst/>
              <a:ahLst/>
              <a:cxnLst/>
              <a:rect l="l" t="t" r="r" b="b"/>
              <a:pathLst>
                <a:path w="322" h="108" extrusionOk="0">
                  <a:moveTo>
                    <a:pt x="151" y="0"/>
                  </a:moveTo>
                  <a:cubicBezTo>
                    <a:pt x="103" y="0"/>
                    <a:pt x="53" y="25"/>
                    <a:pt x="1" y="83"/>
                  </a:cubicBezTo>
                  <a:cubicBezTo>
                    <a:pt x="120" y="83"/>
                    <a:pt x="227" y="83"/>
                    <a:pt x="322" y="107"/>
                  </a:cubicBezTo>
                  <a:cubicBezTo>
                    <a:pt x="269" y="41"/>
                    <a:pt x="212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32"/>
            <p:cNvSpPr/>
            <p:nvPr/>
          </p:nvSpPr>
          <p:spPr>
            <a:xfrm>
              <a:off x="5489650" y="2200100"/>
              <a:ext cx="3600" cy="2125"/>
            </a:xfrm>
            <a:custGeom>
              <a:avLst/>
              <a:gdLst/>
              <a:ahLst/>
              <a:cxnLst/>
              <a:rect l="l" t="t" r="r" b="b"/>
              <a:pathLst>
                <a:path w="144" h="85" extrusionOk="0">
                  <a:moveTo>
                    <a:pt x="144" y="1"/>
                  </a:moveTo>
                  <a:cubicBezTo>
                    <a:pt x="84" y="24"/>
                    <a:pt x="37" y="24"/>
                    <a:pt x="1" y="24"/>
                  </a:cubicBezTo>
                  <a:cubicBezTo>
                    <a:pt x="29" y="63"/>
                    <a:pt x="52" y="84"/>
                    <a:pt x="73" y="84"/>
                  </a:cubicBezTo>
                  <a:cubicBezTo>
                    <a:pt x="97" y="84"/>
                    <a:pt x="119" y="58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32"/>
            <p:cNvSpPr/>
            <p:nvPr/>
          </p:nvSpPr>
          <p:spPr>
            <a:xfrm>
              <a:off x="5503950" y="2200650"/>
              <a:ext cx="3600" cy="1550"/>
            </a:xfrm>
            <a:custGeom>
              <a:avLst/>
              <a:gdLst/>
              <a:ahLst/>
              <a:cxnLst/>
              <a:rect l="l" t="t" r="r" b="b"/>
              <a:pathLst>
                <a:path w="144" h="62" extrusionOk="0">
                  <a:moveTo>
                    <a:pt x="83" y="1"/>
                  </a:moveTo>
                  <a:cubicBezTo>
                    <a:pt x="55" y="1"/>
                    <a:pt x="28" y="7"/>
                    <a:pt x="0" y="14"/>
                  </a:cubicBezTo>
                  <a:cubicBezTo>
                    <a:pt x="24" y="26"/>
                    <a:pt x="36" y="62"/>
                    <a:pt x="48" y="62"/>
                  </a:cubicBezTo>
                  <a:lnTo>
                    <a:pt x="143" y="14"/>
                  </a:lnTo>
                  <a:cubicBezTo>
                    <a:pt x="123" y="4"/>
                    <a:pt x="103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2"/>
            <p:cNvSpPr/>
            <p:nvPr/>
          </p:nvSpPr>
          <p:spPr>
            <a:xfrm>
              <a:off x="5482225" y="2272125"/>
              <a:ext cx="7750" cy="3350"/>
            </a:xfrm>
            <a:custGeom>
              <a:avLst/>
              <a:gdLst/>
              <a:ahLst/>
              <a:cxnLst/>
              <a:rect l="l" t="t" r="r" b="b"/>
              <a:pathLst>
                <a:path w="310" h="134" extrusionOk="0">
                  <a:moveTo>
                    <a:pt x="310" y="1"/>
                  </a:moveTo>
                  <a:cubicBezTo>
                    <a:pt x="238" y="1"/>
                    <a:pt x="155" y="1"/>
                    <a:pt x="96" y="13"/>
                  </a:cubicBezTo>
                  <a:cubicBezTo>
                    <a:pt x="72" y="13"/>
                    <a:pt x="0" y="60"/>
                    <a:pt x="0" y="60"/>
                  </a:cubicBezTo>
                  <a:cubicBezTo>
                    <a:pt x="16" y="115"/>
                    <a:pt x="52" y="134"/>
                    <a:pt x="91" y="134"/>
                  </a:cubicBezTo>
                  <a:cubicBezTo>
                    <a:pt x="112" y="134"/>
                    <a:pt x="134" y="128"/>
                    <a:pt x="155" y="120"/>
                  </a:cubicBezTo>
                  <a:cubicBezTo>
                    <a:pt x="215" y="84"/>
                    <a:pt x="262" y="49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32"/>
            <p:cNvSpPr/>
            <p:nvPr/>
          </p:nvSpPr>
          <p:spPr>
            <a:xfrm>
              <a:off x="5349475" y="2233150"/>
              <a:ext cx="29475" cy="11675"/>
            </a:xfrm>
            <a:custGeom>
              <a:avLst/>
              <a:gdLst/>
              <a:ahLst/>
              <a:cxnLst/>
              <a:rect l="l" t="t" r="r" b="b"/>
              <a:pathLst>
                <a:path w="1179" h="467" extrusionOk="0">
                  <a:moveTo>
                    <a:pt x="12" y="0"/>
                  </a:moveTo>
                  <a:cubicBezTo>
                    <a:pt x="1" y="170"/>
                    <a:pt x="70" y="200"/>
                    <a:pt x="157" y="200"/>
                  </a:cubicBezTo>
                  <a:cubicBezTo>
                    <a:pt x="205" y="200"/>
                    <a:pt x="258" y="191"/>
                    <a:pt x="306" y="191"/>
                  </a:cubicBezTo>
                  <a:cubicBezTo>
                    <a:pt x="356" y="191"/>
                    <a:pt x="400" y="200"/>
                    <a:pt x="429" y="238"/>
                  </a:cubicBezTo>
                  <a:cubicBezTo>
                    <a:pt x="584" y="250"/>
                    <a:pt x="762" y="215"/>
                    <a:pt x="869" y="417"/>
                  </a:cubicBezTo>
                  <a:cubicBezTo>
                    <a:pt x="907" y="448"/>
                    <a:pt x="950" y="466"/>
                    <a:pt x="994" y="466"/>
                  </a:cubicBezTo>
                  <a:cubicBezTo>
                    <a:pt x="1034" y="466"/>
                    <a:pt x="1073" y="451"/>
                    <a:pt x="1107" y="417"/>
                  </a:cubicBezTo>
                  <a:cubicBezTo>
                    <a:pt x="1179" y="179"/>
                    <a:pt x="976" y="95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32"/>
            <p:cNvSpPr/>
            <p:nvPr/>
          </p:nvSpPr>
          <p:spPr>
            <a:xfrm>
              <a:off x="5377150" y="2243225"/>
              <a:ext cx="19375" cy="7800"/>
            </a:xfrm>
            <a:custGeom>
              <a:avLst/>
              <a:gdLst/>
              <a:ahLst/>
              <a:cxnLst/>
              <a:rect l="l" t="t" r="r" b="b"/>
              <a:pathLst>
                <a:path w="775" h="312" extrusionOk="0">
                  <a:moveTo>
                    <a:pt x="434" y="0"/>
                  </a:moveTo>
                  <a:cubicBezTo>
                    <a:pt x="309" y="0"/>
                    <a:pt x="185" y="52"/>
                    <a:pt x="60" y="133"/>
                  </a:cubicBezTo>
                  <a:cubicBezTo>
                    <a:pt x="12" y="169"/>
                    <a:pt x="0" y="216"/>
                    <a:pt x="48" y="276"/>
                  </a:cubicBezTo>
                  <a:cubicBezTo>
                    <a:pt x="96" y="288"/>
                    <a:pt x="155" y="288"/>
                    <a:pt x="191" y="312"/>
                  </a:cubicBezTo>
                  <a:cubicBezTo>
                    <a:pt x="235" y="304"/>
                    <a:pt x="282" y="302"/>
                    <a:pt x="328" y="302"/>
                  </a:cubicBezTo>
                  <a:cubicBezTo>
                    <a:pt x="358" y="302"/>
                    <a:pt x="387" y="303"/>
                    <a:pt x="417" y="303"/>
                  </a:cubicBezTo>
                  <a:cubicBezTo>
                    <a:pt x="552" y="303"/>
                    <a:pt x="683" y="290"/>
                    <a:pt x="774" y="145"/>
                  </a:cubicBezTo>
                  <a:cubicBezTo>
                    <a:pt x="661" y="43"/>
                    <a:pt x="548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2"/>
            <p:cNvSpPr/>
            <p:nvPr/>
          </p:nvSpPr>
          <p:spPr>
            <a:xfrm>
              <a:off x="5399775" y="2242175"/>
              <a:ext cx="16100" cy="8250"/>
            </a:xfrm>
            <a:custGeom>
              <a:avLst/>
              <a:gdLst/>
              <a:ahLst/>
              <a:cxnLst/>
              <a:rect l="l" t="t" r="r" b="b"/>
              <a:pathLst>
                <a:path w="644" h="330" extrusionOk="0">
                  <a:moveTo>
                    <a:pt x="367" y="0"/>
                  </a:moveTo>
                  <a:cubicBezTo>
                    <a:pt x="232" y="0"/>
                    <a:pt x="113" y="78"/>
                    <a:pt x="0" y="199"/>
                  </a:cubicBezTo>
                  <a:cubicBezTo>
                    <a:pt x="69" y="306"/>
                    <a:pt x="163" y="329"/>
                    <a:pt x="258" y="329"/>
                  </a:cubicBezTo>
                  <a:cubicBezTo>
                    <a:pt x="312" y="329"/>
                    <a:pt x="366" y="322"/>
                    <a:pt x="417" y="318"/>
                  </a:cubicBezTo>
                  <a:cubicBezTo>
                    <a:pt x="477" y="270"/>
                    <a:pt x="524" y="235"/>
                    <a:pt x="584" y="187"/>
                  </a:cubicBezTo>
                  <a:cubicBezTo>
                    <a:pt x="643" y="127"/>
                    <a:pt x="643" y="92"/>
                    <a:pt x="572" y="56"/>
                  </a:cubicBezTo>
                  <a:cubicBezTo>
                    <a:pt x="499" y="18"/>
                    <a:pt x="431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32"/>
            <p:cNvSpPr/>
            <p:nvPr/>
          </p:nvSpPr>
          <p:spPr>
            <a:xfrm>
              <a:off x="5367625" y="2243850"/>
              <a:ext cx="11025" cy="7675"/>
            </a:xfrm>
            <a:custGeom>
              <a:avLst/>
              <a:gdLst/>
              <a:ahLst/>
              <a:cxnLst/>
              <a:rect l="l" t="t" r="r" b="b"/>
              <a:pathLst>
                <a:path w="441" h="307" extrusionOk="0">
                  <a:moveTo>
                    <a:pt x="143" y="1"/>
                  </a:moveTo>
                  <a:cubicBezTo>
                    <a:pt x="72" y="60"/>
                    <a:pt x="0" y="132"/>
                    <a:pt x="60" y="227"/>
                  </a:cubicBezTo>
                  <a:cubicBezTo>
                    <a:pt x="103" y="286"/>
                    <a:pt x="156" y="307"/>
                    <a:pt x="213" y="307"/>
                  </a:cubicBezTo>
                  <a:cubicBezTo>
                    <a:pt x="282" y="307"/>
                    <a:pt x="357" y="277"/>
                    <a:pt x="429" y="251"/>
                  </a:cubicBezTo>
                  <a:cubicBezTo>
                    <a:pt x="429" y="191"/>
                    <a:pt x="441" y="144"/>
                    <a:pt x="441" y="108"/>
                  </a:cubicBezTo>
                  <a:cubicBezTo>
                    <a:pt x="441" y="60"/>
                    <a:pt x="429" y="13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32"/>
            <p:cNvSpPr/>
            <p:nvPr/>
          </p:nvSpPr>
          <p:spPr>
            <a:xfrm>
              <a:off x="5414350" y="2243550"/>
              <a:ext cx="7175" cy="6575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" y="1"/>
                  </a:moveTo>
                  <a:lnTo>
                    <a:pt x="1" y="132"/>
                  </a:lnTo>
                  <a:lnTo>
                    <a:pt x="275" y="263"/>
                  </a:lnTo>
                  <a:cubicBezTo>
                    <a:pt x="275" y="191"/>
                    <a:pt x="286" y="96"/>
                    <a:pt x="286" y="13"/>
                  </a:cubicBezTo>
                  <a:cubicBezTo>
                    <a:pt x="191" y="1"/>
                    <a:pt x="9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2"/>
            <p:cNvSpPr/>
            <p:nvPr/>
          </p:nvSpPr>
          <p:spPr>
            <a:xfrm>
              <a:off x="5383400" y="2236725"/>
              <a:ext cx="4200" cy="2400"/>
            </a:xfrm>
            <a:custGeom>
              <a:avLst/>
              <a:gdLst/>
              <a:ahLst/>
              <a:cxnLst/>
              <a:rect l="l" t="t" r="r" b="b"/>
              <a:pathLst>
                <a:path w="168" h="96" extrusionOk="0">
                  <a:moveTo>
                    <a:pt x="120" y="0"/>
                  </a:moveTo>
                  <a:cubicBezTo>
                    <a:pt x="96" y="36"/>
                    <a:pt x="48" y="48"/>
                    <a:pt x="0" y="48"/>
                  </a:cubicBezTo>
                  <a:cubicBezTo>
                    <a:pt x="24" y="60"/>
                    <a:pt x="36" y="95"/>
                    <a:pt x="48" y="95"/>
                  </a:cubicBezTo>
                  <a:cubicBezTo>
                    <a:pt x="96" y="95"/>
                    <a:pt x="120" y="60"/>
                    <a:pt x="167" y="48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32"/>
            <p:cNvSpPr/>
            <p:nvPr/>
          </p:nvSpPr>
          <p:spPr>
            <a:xfrm>
              <a:off x="5375075" y="2218850"/>
              <a:ext cx="3575" cy="3000"/>
            </a:xfrm>
            <a:custGeom>
              <a:avLst/>
              <a:gdLst/>
              <a:ahLst/>
              <a:cxnLst/>
              <a:rect l="l" t="t" r="r" b="b"/>
              <a:pathLst>
                <a:path w="143" h="120" extrusionOk="0">
                  <a:moveTo>
                    <a:pt x="143" y="1"/>
                  </a:moveTo>
                  <a:lnTo>
                    <a:pt x="143" y="1"/>
                  </a:lnTo>
                  <a:cubicBezTo>
                    <a:pt x="95" y="36"/>
                    <a:pt x="36" y="72"/>
                    <a:pt x="0" y="120"/>
                  </a:cubicBezTo>
                  <a:cubicBezTo>
                    <a:pt x="72" y="108"/>
                    <a:pt x="131" y="72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32"/>
            <p:cNvSpPr/>
            <p:nvPr/>
          </p:nvSpPr>
          <p:spPr>
            <a:xfrm>
              <a:off x="5561400" y="2140575"/>
              <a:ext cx="75625" cy="14875"/>
            </a:xfrm>
            <a:custGeom>
              <a:avLst/>
              <a:gdLst/>
              <a:ahLst/>
              <a:cxnLst/>
              <a:rect l="l" t="t" r="r" b="b"/>
              <a:pathLst>
                <a:path w="3025" h="595" extrusionOk="0">
                  <a:moveTo>
                    <a:pt x="897" y="0"/>
                  </a:moveTo>
                  <a:cubicBezTo>
                    <a:pt x="597" y="0"/>
                    <a:pt x="297" y="34"/>
                    <a:pt x="0" y="131"/>
                  </a:cubicBezTo>
                  <a:cubicBezTo>
                    <a:pt x="60" y="203"/>
                    <a:pt x="108" y="286"/>
                    <a:pt x="143" y="369"/>
                  </a:cubicBezTo>
                  <a:cubicBezTo>
                    <a:pt x="191" y="381"/>
                    <a:pt x="250" y="393"/>
                    <a:pt x="298" y="405"/>
                  </a:cubicBezTo>
                  <a:cubicBezTo>
                    <a:pt x="358" y="393"/>
                    <a:pt x="405" y="393"/>
                    <a:pt x="441" y="393"/>
                  </a:cubicBezTo>
                  <a:cubicBezTo>
                    <a:pt x="560" y="449"/>
                    <a:pt x="684" y="461"/>
                    <a:pt x="809" y="461"/>
                  </a:cubicBezTo>
                  <a:cubicBezTo>
                    <a:pt x="915" y="461"/>
                    <a:pt x="1022" y="452"/>
                    <a:pt x="1127" y="452"/>
                  </a:cubicBezTo>
                  <a:cubicBezTo>
                    <a:pt x="1246" y="452"/>
                    <a:pt x="1363" y="464"/>
                    <a:pt x="1477" y="512"/>
                  </a:cubicBezTo>
                  <a:cubicBezTo>
                    <a:pt x="1612" y="493"/>
                    <a:pt x="1749" y="485"/>
                    <a:pt x="1886" y="485"/>
                  </a:cubicBezTo>
                  <a:cubicBezTo>
                    <a:pt x="2170" y="485"/>
                    <a:pt x="2457" y="520"/>
                    <a:pt x="2739" y="560"/>
                  </a:cubicBezTo>
                  <a:cubicBezTo>
                    <a:pt x="2786" y="581"/>
                    <a:pt x="2831" y="595"/>
                    <a:pt x="2873" y="595"/>
                  </a:cubicBezTo>
                  <a:cubicBezTo>
                    <a:pt x="2928" y="595"/>
                    <a:pt x="2978" y="572"/>
                    <a:pt x="3025" y="512"/>
                  </a:cubicBezTo>
                  <a:cubicBezTo>
                    <a:pt x="3001" y="429"/>
                    <a:pt x="3001" y="346"/>
                    <a:pt x="3001" y="262"/>
                  </a:cubicBezTo>
                  <a:cubicBezTo>
                    <a:pt x="2679" y="167"/>
                    <a:pt x="2322" y="286"/>
                    <a:pt x="2013" y="96"/>
                  </a:cubicBezTo>
                  <a:cubicBezTo>
                    <a:pt x="2013" y="108"/>
                    <a:pt x="1989" y="131"/>
                    <a:pt x="1965" y="131"/>
                  </a:cubicBezTo>
                  <a:cubicBezTo>
                    <a:pt x="1956" y="134"/>
                    <a:pt x="1949" y="136"/>
                    <a:pt x="1941" y="136"/>
                  </a:cubicBezTo>
                  <a:cubicBezTo>
                    <a:pt x="1917" y="136"/>
                    <a:pt x="1897" y="120"/>
                    <a:pt x="1870" y="84"/>
                  </a:cubicBezTo>
                  <a:cubicBezTo>
                    <a:pt x="1547" y="40"/>
                    <a:pt x="1222" y="0"/>
                    <a:pt x="8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32"/>
            <p:cNvSpPr/>
            <p:nvPr/>
          </p:nvSpPr>
          <p:spPr>
            <a:xfrm>
              <a:off x="5643850" y="2153750"/>
              <a:ext cx="28300" cy="4150"/>
            </a:xfrm>
            <a:custGeom>
              <a:avLst/>
              <a:gdLst/>
              <a:ahLst/>
              <a:cxnLst/>
              <a:rect l="l" t="t" r="r" b="b"/>
              <a:pathLst>
                <a:path w="1132" h="166" extrusionOk="0">
                  <a:moveTo>
                    <a:pt x="392" y="1"/>
                  </a:moveTo>
                  <a:cubicBezTo>
                    <a:pt x="262" y="1"/>
                    <a:pt x="131" y="8"/>
                    <a:pt x="0" y="33"/>
                  </a:cubicBezTo>
                  <a:cubicBezTo>
                    <a:pt x="194" y="121"/>
                    <a:pt x="381" y="165"/>
                    <a:pt x="566" y="165"/>
                  </a:cubicBezTo>
                  <a:cubicBezTo>
                    <a:pt x="756" y="165"/>
                    <a:pt x="944" y="118"/>
                    <a:pt x="1132" y="21"/>
                  </a:cubicBezTo>
                  <a:lnTo>
                    <a:pt x="1132" y="21"/>
                  </a:lnTo>
                  <a:cubicBezTo>
                    <a:pt x="1102" y="22"/>
                    <a:pt x="1072" y="22"/>
                    <a:pt x="1043" y="22"/>
                  </a:cubicBezTo>
                  <a:cubicBezTo>
                    <a:pt x="829" y="22"/>
                    <a:pt x="611" y="1"/>
                    <a:pt x="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32"/>
            <p:cNvSpPr/>
            <p:nvPr/>
          </p:nvSpPr>
          <p:spPr>
            <a:xfrm>
              <a:off x="5572125" y="2150700"/>
              <a:ext cx="25600" cy="3400"/>
            </a:xfrm>
            <a:custGeom>
              <a:avLst/>
              <a:gdLst/>
              <a:ahLst/>
              <a:cxnLst/>
              <a:rect l="l" t="t" r="r" b="b"/>
              <a:pathLst>
                <a:path w="1024" h="136" extrusionOk="0">
                  <a:moveTo>
                    <a:pt x="0" y="0"/>
                  </a:moveTo>
                  <a:lnTo>
                    <a:pt x="0" y="0"/>
                  </a:lnTo>
                  <a:cubicBezTo>
                    <a:pt x="162" y="110"/>
                    <a:pt x="330" y="136"/>
                    <a:pt x="497" y="136"/>
                  </a:cubicBezTo>
                  <a:cubicBezTo>
                    <a:pt x="644" y="136"/>
                    <a:pt x="790" y="116"/>
                    <a:pt x="933" y="116"/>
                  </a:cubicBezTo>
                  <a:cubicBezTo>
                    <a:pt x="963" y="116"/>
                    <a:pt x="994" y="117"/>
                    <a:pt x="1024" y="119"/>
                  </a:cubicBezTo>
                  <a:cubicBezTo>
                    <a:pt x="857" y="20"/>
                    <a:pt x="680" y="2"/>
                    <a:pt x="500" y="2"/>
                  </a:cubicBezTo>
                  <a:cubicBezTo>
                    <a:pt x="392" y="2"/>
                    <a:pt x="284" y="8"/>
                    <a:pt x="176" y="8"/>
                  </a:cubicBezTo>
                  <a:cubicBezTo>
                    <a:pt x="117" y="8"/>
                    <a:pt x="58" y="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32"/>
            <p:cNvSpPr/>
            <p:nvPr/>
          </p:nvSpPr>
          <p:spPr>
            <a:xfrm>
              <a:off x="5676300" y="2154550"/>
              <a:ext cx="17575" cy="3150"/>
            </a:xfrm>
            <a:custGeom>
              <a:avLst/>
              <a:gdLst/>
              <a:ahLst/>
              <a:cxnLst/>
              <a:rect l="l" t="t" r="r" b="b"/>
              <a:pathLst>
                <a:path w="703" h="126" extrusionOk="0">
                  <a:moveTo>
                    <a:pt x="0" y="1"/>
                  </a:moveTo>
                  <a:cubicBezTo>
                    <a:pt x="119" y="84"/>
                    <a:pt x="235" y="126"/>
                    <a:pt x="351" y="126"/>
                  </a:cubicBezTo>
                  <a:cubicBezTo>
                    <a:pt x="468" y="126"/>
                    <a:pt x="584" y="84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32"/>
            <p:cNvSpPr/>
            <p:nvPr/>
          </p:nvSpPr>
          <p:spPr>
            <a:xfrm>
              <a:off x="5629550" y="2153375"/>
              <a:ext cx="7775" cy="3900"/>
            </a:xfrm>
            <a:custGeom>
              <a:avLst/>
              <a:gdLst/>
              <a:ahLst/>
              <a:cxnLst/>
              <a:rect l="l" t="t" r="r" b="b"/>
              <a:pathLst>
                <a:path w="311" h="156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91" y="12"/>
                    <a:pt x="84" y="36"/>
                    <a:pt x="1" y="48"/>
                  </a:cubicBezTo>
                  <a:cubicBezTo>
                    <a:pt x="72" y="155"/>
                    <a:pt x="180" y="155"/>
                    <a:pt x="263" y="155"/>
                  </a:cubicBezTo>
                  <a:cubicBezTo>
                    <a:pt x="310" y="107"/>
                    <a:pt x="310" y="72"/>
                    <a:pt x="263" y="4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32"/>
            <p:cNvSpPr/>
            <p:nvPr/>
          </p:nvSpPr>
          <p:spPr>
            <a:xfrm>
              <a:off x="5636400" y="2154275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156" y="0"/>
                  </a:moveTo>
                  <a:cubicBezTo>
                    <a:pt x="108" y="12"/>
                    <a:pt x="48" y="12"/>
                    <a:pt x="1" y="12"/>
                  </a:cubicBezTo>
                  <a:lnTo>
                    <a:pt x="1" y="119"/>
                  </a:lnTo>
                  <a:cubicBezTo>
                    <a:pt x="48" y="83"/>
                    <a:pt x="108" y="36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2"/>
            <p:cNvSpPr/>
            <p:nvPr/>
          </p:nvSpPr>
          <p:spPr>
            <a:xfrm>
              <a:off x="5697425" y="2154275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1" y="0"/>
                  </a:moveTo>
                  <a:cubicBezTo>
                    <a:pt x="48" y="36"/>
                    <a:pt x="108" y="71"/>
                    <a:pt x="155" y="119"/>
                  </a:cubicBezTo>
                  <a:cubicBezTo>
                    <a:pt x="155" y="83"/>
                    <a:pt x="143" y="36"/>
                    <a:pt x="143" y="12"/>
                  </a:cubicBezTo>
                  <a:cubicBezTo>
                    <a:pt x="96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32"/>
            <p:cNvSpPr/>
            <p:nvPr/>
          </p:nvSpPr>
          <p:spPr>
            <a:xfrm>
              <a:off x="5501575" y="2150700"/>
              <a:ext cx="61025" cy="7350"/>
            </a:xfrm>
            <a:custGeom>
              <a:avLst/>
              <a:gdLst/>
              <a:ahLst/>
              <a:cxnLst/>
              <a:rect l="l" t="t" r="r" b="b"/>
              <a:pathLst>
                <a:path w="2441" h="294" extrusionOk="0">
                  <a:moveTo>
                    <a:pt x="238" y="0"/>
                  </a:moveTo>
                  <a:cubicBezTo>
                    <a:pt x="131" y="60"/>
                    <a:pt x="0" y="107"/>
                    <a:pt x="95" y="274"/>
                  </a:cubicBezTo>
                  <a:cubicBezTo>
                    <a:pt x="116" y="288"/>
                    <a:pt x="133" y="294"/>
                    <a:pt x="153" y="294"/>
                  </a:cubicBezTo>
                  <a:cubicBezTo>
                    <a:pt x="167" y="294"/>
                    <a:pt x="183" y="291"/>
                    <a:pt x="203" y="286"/>
                  </a:cubicBezTo>
                  <a:cubicBezTo>
                    <a:pt x="738" y="286"/>
                    <a:pt x="1286" y="274"/>
                    <a:pt x="1822" y="274"/>
                  </a:cubicBezTo>
                  <a:cubicBezTo>
                    <a:pt x="1849" y="269"/>
                    <a:pt x="1877" y="267"/>
                    <a:pt x="1905" y="267"/>
                  </a:cubicBezTo>
                  <a:cubicBezTo>
                    <a:pt x="1972" y="267"/>
                    <a:pt x="2044" y="277"/>
                    <a:pt x="2118" y="277"/>
                  </a:cubicBezTo>
                  <a:cubicBezTo>
                    <a:pt x="2224" y="277"/>
                    <a:pt x="2334" y="256"/>
                    <a:pt x="2441" y="155"/>
                  </a:cubicBezTo>
                  <a:cubicBezTo>
                    <a:pt x="2155" y="143"/>
                    <a:pt x="1905" y="119"/>
                    <a:pt x="1643" y="107"/>
                  </a:cubicBezTo>
                  <a:lnTo>
                    <a:pt x="1143" y="107"/>
                  </a:lnTo>
                  <a:cubicBezTo>
                    <a:pt x="1050" y="61"/>
                    <a:pt x="950" y="52"/>
                    <a:pt x="848" y="52"/>
                  </a:cubicBezTo>
                  <a:cubicBezTo>
                    <a:pt x="791" y="52"/>
                    <a:pt x="734" y="55"/>
                    <a:pt x="677" y="55"/>
                  </a:cubicBezTo>
                  <a:cubicBezTo>
                    <a:pt x="575" y="55"/>
                    <a:pt x="474" y="47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32"/>
            <p:cNvSpPr/>
            <p:nvPr/>
          </p:nvSpPr>
          <p:spPr>
            <a:xfrm>
              <a:off x="5376550" y="2153650"/>
              <a:ext cx="55700" cy="3775"/>
            </a:xfrm>
            <a:custGeom>
              <a:avLst/>
              <a:gdLst/>
              <a:ahLst/>
              <a:cxnLst/>
              <a:rect l="l" t="t" r="r" b="b"/>
              <a:pathLst>
                <a:path w="2228" h="151" extrusionOk="0">
                  <a:moveTo>
                    <a:pt x="1834" y="1"/>
                  </a:moveTo>
                  <a:cubicBezTo>
                    <a:pt x="1810" y="1"/>
                    <a:pt x="1787" y="1"/>
                    <a:pt x="1763" y="1"/>
                  </a:cubicBezTo>
                  <a:cubicBezTo>
                    <a:pt x="1167" y="1"/>
                    <a:pt x="596" y="25"/>
                    <a:pt x="1" y="25"/>
                  </a:cubicBezTo>
                  <a:cubicBezTo>
                    <a:pt x="364" y="126"/>
                    <a:pt x="736" y="150"/>
                    <a:pt x="1109" y="150"/>
                  </a:cubicBezTo>
                  <a:cubicBezTo>
                    <a:pt x="1441" y="150"/>
                    <a:pt x="1775" y="131"/>
                    <a:pt x="2104" y="131"/>
                  </a:cubicBezTo>
                  <a:cubicBezTo>
                    <a:pt x="2145" y="131"/>
                    <a:pt x="2186" y="132"/>
                    <a:pt x="2227" y="132"/>
                  </a:cubicBezTo>
                  <a:cubicBezTo>
                    <a:pt x="2115" y="10"/>
                    <a:pt x="1976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2"/>
            <p:cNvSpPr/>
            <p:nvPr/>
          </p:nvSpPr>
          <p:spPr>
            <a:xfrm>
              <a:off x="5496500" y="2150400"/>
              <a:ext cx="11050" cy="7175"/>
            </a:xfrm>
            <a:custGeom>
              <a:avLst/>
              <a:gdLst/>
              <a:ahLst/>
              <a:cxnLst/>
              <a:rect l="l" t="t" r="r" b="b"/>
              <a:pathLst>
                <a:path w="442" h="287" extrusionOk="0">
                  <a:moveTo>
                    <a:pt x="1" y="0"/>
                  </a:moveTo>
                  <a:lnTo>
                    <a:pt x="1" y="286"/>
                  </a:lnTo>
                  <a:lnTo>
                    <a:pt x="287" y="286"/>
                  </a:lnTo>
                  <a:cubicBezTo>
                    <a:pt x="346" y="191"/>
                    <a:pt x="394" y="107"/>
                    <a:pt x="441" y="12"/>
                  </a:cubicBezTo>
                  <a:cubicBezTo>
                    <a:pt x="298" y="12"/>
                    <a:pt x="156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32"/>
            <p:cNvSpPr/>
            <p:nvPr/>
          </p:nvSpPr>
          <p:spPr>
            <a:xfrm>
              <a:off x="5317625" y="2181950"/>
              <a:ext cx="39000" cy="5075"/>
            </a:xfrm>
            <a:custGeom>
              <a:avLst/>
              <a:gdLst/>
              <a:ahLst/>
              <a:cxnLst/>
              <a:rect l="l" t="t" r="r" b="b"/>
              <a:pathLst>
                <a:path w="1560" h="203" extrusionOk="0">
                  <a:moveTo>
                    <a:pt x="12" y="0"/>
                  </a:moveTo>
                  <a:cubicBezTo>
                    <a:pt x="12" y="60"/>
                    <a:pt x="0" y="119"/>
                    <a:pt x="0" y="179"/>
                  </a:cubicBezTo>
                  <a:cubicBezTo>
                    <a:pt x="274" y="179"/>
                    <a:pt x="548" y="203"/>
                    <a:pt x="834" y="203"/>
                  </a:cubicBezTo>
                  <a:cubicBezTo>
                    <a:pt x="905" y="178"/>
                    <a:pt x="980" y="173"/>
                    <a:pt x="1056" y="173"/>
                  </a:cubicBezTo>
                  <a:cubicBezTo>
                    <a:pt x="1099" y="173"/>
                    <a:pt x="1143" y="175"/>
                    <a:pt x="1186" y="175"/>
                  </a:cubicBezTo>
                  <a:cubicBezTo>
                    <a:pt x="1318" y="175"/>
                    <a:pt x="1447" y="161"/>
                    <a:pt x="1560" y="48"/>
                  </a:cubicBezTo>
                  <a:cubicBezTo>
                    <a:pt x="1048" y="36"/>
                    <a:pt x="536" y="24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32"/>
            <p:cNvSpPr/>
            <p:nvPr/>
          </p:nvSpPr>
          <p:spPr>
            <a:xfrm>
              <a:off x="5240525" y="2261675"/>
              <a:ext cx="14300" cy="6625"/>
            </a:xfrm>
            <a:custGeom>
              <a:avLst/>
              <a:gdLst/>
              <a:ahLst/>
              <a:cxnLst/>
              <a:rect l="l" t="t" r="r" b="b"/>
              <a:pathLst>
                <a:path w="572" h="265" extrusionOk="0">
                  <a:moveTo>
                    <a:pt x="249" y="0"/>
                  </a:moveTo>
                  <a:cubicBezTo>
                    <a:pt x="234" y="0"/>
                    <a:pt x="219" y="1"/>
                    <a:pt x="203" y="2"/>
                  </a:cubicBezTo>
                  <a:cubicBezTo>
                    <a:pt x="155" y="26"/>
                    <a:pt x="96" y="74"/>
                    <a:pt x="48" y="121"/>
                  </a:cubicBezTo>
                  <a:cubicBezTo>
                    <a:pt x="0" y="181"/>
                    <a:pt x="0" y="228"/>
                    <a:pt x="48" y="264"/>
                  </a:cubicBezTo>
                  <a:lnTo>
                    <a:pt x="501" y="264"/>
                  </a:lnTo>
                  <a:cubicBezTo>
                    <a:pt x="572" y="240"/>
                    <a:pt x="560" y="193"/>
                    <a:pt x="501" y="133"/>
                  </a:cubicBezTo>
                  <a:cubicBezTo>
                    <a:pt x="427" y="39"/>
                    <a:pt x="354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2"/>
            <p:cNvSpPr/>
            <p:nvPr/>
          </p:nvSpPr>
          <p:spPr>
            <a:xfrm>
              <a:off x="5252425" y="2265100"/>
              <a:ext cx="8075" cy="4075"/>
            </a:xfrm>
            <a:custGeom>
              <a:avLst/>
              <a:gdLst/>
              <a:ahLst/>
              <a:cxnLst/>
              <a:rect l="l" t="t" r="r" b="b"/>
              <a:pathLst>
                <a:path w="323" h="163" extrusionOk="0">
                  <a:moveTo>
                    <a:pt x="198" y="0"/>
                  </a:moveTo>
                  <a:cubicBezTo>
                    <a:pt x="152" y="0"/>
                    <a:pt x="107" y="16"/>
                    <a:pt x="67" y="16"/>
                  </a:cubicBezTo>
                  <a:cubicBezTo>
                    <a:pt x="52" y="16"/>
                    <a:pt x="38" y="14"/>
                    <a:pt x="25" y="8"/>
                  </a:cubicBezTo>
                  <a:cubicBezTo>
                    <a:pt x="1" y="44"/>
                    <a:pt x="1" y="91"/>
                    <a:pt x="25" y="127"/>
                  </a:cubicBezTo>
                  <a:cubicBezTo>
                    <a:pt x="60" y="127"/>
                    <a:pt x="108" y="151"/>
                    <a:pt x="155" y="163"/>
                  </a:cubicBezTo>
                  <a:cubicBezTo>
                    <a:pt x="203" y="127"/>
                    <a:pt x="263" y="103"/>
                    <a:pt x="322" y="68"/>
                  </a:cubicBezTo>
                  <a:cubicBezTo>
                    <a:pt x="283" y="14"/>
                    <a:pt x="240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32"/>
            <p:cNvSpPr/>
            <p:nvPr/>
          </p:nvSpPr>
          <p:spPr>
            <a:xfrm>
              <a:off x="5231300" y="2261425"/>
              <a:ext cx="7175" cy="3350"/>
            </a:xfrm>
            <a:custGeom>
              <a:avLst/>
              <a:gdLst/>
              <a:ahLst/>
              <a:cxnLst/>
              <a:rect l="l" t="t" r="r" b="b"/>
              <a:pathLst>
                <a:path w="287" h="134" extrusionOk="0">
                  <a:moveTo>
                    <a:pt x="0" y="0"/>
                  </a:moveTo>
                  <a:cubicBezTo>
                    <a:pt x="61" y="102"/>
                    <a:pt x="148" y="134"/>
                    <a:pt x="239" y="134"/>
                  </a:cubicBezTo>
                  <a:cubicBezTo>
                    <a:pt x="254" y="134"/>
                    <a:pt x="270" y="133"/>
                    <a:pt x="286" y="131"/>
                  </a:cubicBezTo>
                  <a:cubicBezTo>
                    <a:pt x="238" y="84"/>
                    <a:pt x="179" y="36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32"/>
            <p:cNvSpPr/>
            <p:nvPr/>
          </p:nvSpPr>
          <p:spPr>
            <a:xfrm>
              <a:off x="5241725" y="2261725"/>
              <a:ext cx="3875" cy="3000"/>
            </a:xfrm>
            <a:custGeom>
              <a:avLst/>
              <a:gdLst/>
              <a:ahLst/>
              <a:cxnLst/>
              <a:rect l="l" t="t" r="r" b="b"/>
              <a:pathLst>
                <a:path w="155" h="120" extrusionOk="0">
                  <a:moveTo>
                    <a:pt x="155" y="0"/>
                  </a:moveTo>
                  <a:cubicBezTo>
                    <a:pt x="107" y="48"/>
                    <a:pt x="48" y="84"/>
                    <a:pt x="0" y="119"/>
                  </a:cubicBezTo>
                  <a:cubicBezTo>
                    <a:pt x="60" y="84"/>
                    <a:pt x="107" y="48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2"/>
            <p:cNvSpPr/>
            <p:nvPr/>
          </p:nvSpPr>
          <p:spPr>
            <a:xfrm>
              <a:off x="5238450" y="2265000"/>
              <a:ext cx="3575" cy="3875"/>
            </a:xfrm>
            <a:custGeom>
              <a:avLst/>
              <a:gdLst/>
              <a:ahLst/>
              <a:cxnLst/>
              <a:rect l="l" t="t" r="r" b="b"/>
              <a:pathLst>
                <a:path w="143" h="155" extrusionOk="0">
                  <a:moveTo>
                    <a:pt x="0" y="0"/>
                  </a:moveTo>
                  <a:lnTo>
                    <a:pt x="0" y="155"/>
                  </a:lnTo>
                  <a:lnTo>
                    <a:pt x="143" y="15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32"/>
            <p:cNvSpPr/>
            <p:nvPr/>
          </p:nvSpPr>
          <p:spPr>
            <a:xfrm>
              <a:off x="5328025" y="2231875"/>
              <a:ext cx="32175" cy="7825"/>
            </a:xfrm>
            <a:custGeom>
              <a:avLst/>
              <a:gdLst/>
              <a:ahLst/>
              <a:cxnLst/>
              <a:rect l="l" t="t" r="r" b="b"/>
              <a:pathLst>
                <a:path w="1287" h="313" extrusionOk="0">
                  <a:moveTo>
                    <a:pt x="337" y="1"/>
                  </a:moveTo>
                  <a:cubicBezTo>
                    <a:pt x="224" y="1"/>
                    <a:pt x="112" y="6"/>
                    <a:pt x="1" y="15"/>
                  </a:cubicBezTo>
                  <a:cubicBezTo>
                    <a:pt x="80" y="151"/>
                    <a:pt x="199" y="166"/>
                    <a:pt x="322" y="166"/>
                  </a:cubicBezTo>
                  <a:cubicBezTo>
                    <a:pt x="358" y="166"/>
                    <a:pt x="395" y="165"/>
                    <a:pt x="431" y="165"/>
                  </a:cubicBezTo>
                  <a:cubicBezTo>
                    <a:pt x="532" y="165"/>
                    <a:pt x="629" y="175"/>
                    <a:pt x="703" y="254"/>
                  </a:cubicBezTo>
                  <a:cubicBezTo>
                    <a:pt x="815" y="295"/>
                    <a:pt x="927" y="313"/>
                    <a:pt x="1041" y="313"/>
                  </a:cubicBezTo>
                  <a:cubicBezTo>
                    <a:pt x="1121" y="313"/>
                    <a:pt x="1203" y="304"/>
                    <a:pt x="1287" y="289"/>
                  </a:cubicBezTo>
                  <a:cubicBezTo>
                    <a:pt x="1180" y="135"/>
                    <a:pt x="953" y="230"/>
                    <a:pt x="870" y="51"/>
                  </a:cubicBezTo>
                  <a:cubicBezTo>
                    <a:pt x="695" y="15"/>
                    <a:pt x="515" y="1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32"/>
            <p:cNvSpPr/>
            <p:nvPr/>
          </p:nvSpPr>
          <p:spPr>
            <a:xfrm>
              <a:off x="5966500" y="2306375"/>
              <a:ext cx="3300" cy="1375"/>
            </a:xfrm>
            <a:custGeom>
              <a:avLst/>
              <a:gdLst/>
              <a:ahLst/>
              <a:cxnLst/>
              <a:rect l="l" t="t" r="r" b="b"/>
              <a:pathLst>
                <a:path w="132" h="55" extrusionOk="0">
                  <a:moveTo>
                    <a:pt x="108" y="0"/>
                  </a:moveTo>
                  <a:cubicBezTo>
                    <a:pt x="60" y="0"/>
                    <a:pt x="37" y="12"/>
                    <a:pt x="1" y="24"/>
                  </a:cubicBezTo>
                  <a:cubicBezTo>
                    <a:pt x="31" y="47"/>
                    <a:pt x="61" y="55"/>
                    <a:pt x="88" y="55"/>
                  </a:cubicBezTo>
                  <a:cubicBezTo>
                    <a:pt x="104" y="55"/>
                    <a:pt x="119" y="52"/>
                    <a:pt x="132" y="48"/>
                  </a:cubicBezTo>
                  <a:cubicBezTo>
                    <a:pt x="132" y="24"/>
                    <a:pt x="120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2"/>
            <p:cNvSpPr/>
            <p:nvPr/>
          </p:nvSpPr>
          <p:spPr>
            <a:xfrm>
              <a:off x="5947150" y="30597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cubicBezTo>
                    <a:pt x="13" y="37"/>
                    <a:pt x="49" y="48"/>
                    <a:pt x="60" y="60"/>
                  </a:cubicBezTo>
                  <a:cubicBezTo>
                    <a:pt x="49" y="48"/>
                    <a:pt x="49" y="37"/>
                    <a:pt x="37" y="13"/>
                  </a:cubicBezTo>
                  <a:cubicBezTo>
                    <a:pt x="37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32"/>
            <p:cNvSpPr/>
            <p:nvPr/>
          </p:nvSpPr>
          <p:spPr>
            <a:xfrm>
              <a:off x="5240225" y="1959900"/>
              <a:ext cx="4500" cy="3900"/>
            </a:xfrm>
            <a:custGeom>
              <a:avLst/>
              <a:gdLst/>
              <a:ahLst/>
              <a:cxnLst/>
              <a:rect l="l" t="t" r="r" b="b"/>
              <a:pathLst>
                <a:path w="180" h="156" extrusionOk="0">
                  <a:moveTo>
                    <a:pt x="72" y="0"/>
                  </a:moveTo>
                  <a:cubicBezTo>
                    <a:pt x="1" y="60"/>
                    <a:pt x="1" y="107"/>
                    <a:pt x="72" y="155"/>
                  </a:cubicBezTo>
                  <a:cubicBezTo>
                    <a:pt x="179" y="107"/>
                    <a:pt x="179" y="48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32"/>
            <p:cNvSpPr/>
            <p:nvPr/>
          </p:nvSpPr>
          <p:spPr>
            <a:xfrm>
              <a:off x="5241725" y="1949475"/>
              <a:ext cx="3875" cy="7175"/>
            </a:xfrm>
            <a:custGeom>
              <a:avLst/>
              <a:gdLst/>
              <a:ahLst/>
              <a:cxnLst/>
              <a:rect l="l" t="t" r="r" b="b"/>
              <a:pathLst>
                <a:path w="155" h="287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07" y="48"/>
                    <a:pt x="48" y="108"/>
                    <a:pt x="0" y="167"/>
                  </a:cubicBezTo>
                  <a:cubicBezTo>
                    <a:pt x="0" y="203"/>
                    <a:pt x="0" y="239"/>
                    <a:pt x="12" y="286"/>
                  </a:cubicBezTo>
                  <a:cubicBezTo>
                    <a:pt x="131" y="227"/>
                    <a:pt x="155" y="120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2"/>
            <p:cNvSpPr/>
            <p:nvPr/>
          </p:nvSpPr>
          <p:spPr>
            <a:xfrm>
              <a:off x="5242000" y="1913750"/>
              <a:ext cx="2425" cy="3300"/>
            </a:xfrm>
            <a:custGeom>
              <a:avLst/>
              <a:gdLst/>
              <a:ahLst/>
              <a:cxnLst/>
              <a:rect l="l" t="t" r="r" b="b"/>
              <a:pathLst>
                <a:path w="97" h="132" extrusionOk="0">
                  <a:moveTo>
                    <a:pt x="25" y="1"/>
                  </a:moveTo>
                  <a:cubicBezTo>
                    <a:pt x="1" y="48"/>
                    <a:pt x="1" y="72"/>
                    <a:pt x="25" y="132"/>
                  </a:cubicBezTo>
                  <a:cubicBezTo>
                    <a:pt x="96" y="96"/>
                    <a:pt x="96" y="48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32"/>
            <p:cNvSpPr/>
            <p:nvPr/>
          </p:nvSpPr>
          <p:spPr>
            <a:xfrm>
              <a:off x="5963225" y="236560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1"/>
                  </a:moveTo>
                  <a:lnTo>
                    <a:pt x="1" y="1"/>
                  </a:lnTo>
                  <a:cubicBezTo>
                    <a:pt x="48" y="36"/>
                    <a:pt x="84" y="84"/>
                    <a:pt x="144" y="131"/>
                  </a:cubicBezTo>
                  <a:cubicBezTo>
                    <a:pt x="108" y="84"/>
                    <a:pt x="49" y="3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32"/>
            <p:cNvSpPr/>
            <p:nvPr/>
          </p:nvSpPr>
          <p:spPr>
            <a:xfrm>
              <a:off x="6020075" y="2204225"/>
              <a:ext cx="7475" cy="6925"/>
            </a:xfrm>
            <a:custGeom>
              <a:avLst/>
              <a:gdLst/>
              <a:ahLst/>
              <a:cxnLst/>
              <a:rect l="l" t="t" r="r" b="b"/>
              <a:pathLst>
                <a:path w="299" h="277" extrusionOk="0">
                  <a:moveTo>
                    <a:pt x="244" y="0"/>
                  </a:moveTo>
                  <a:cubicBezTo>
                    <a:pt x="145" y="0"/>
                    <a:pt x="64" y="38"/>
                    <a:pt x="1" y="121"/>
                  </a:cubicBezTo>
                  <a:cubicBezTo>
                    <a:pt x="1" y="169"/>
                    <a:pt x="13" y="229"/>
                    <a:pt x="13" y="276"/>
                  </a:cubicBezTo>
                  <a:cubicBezTo>
                    <a:pt x="215" y="276"/>
                    <a:pt x="299" y="181"/>
                    <a:pt x="287" y="2"/>
                  </a:cubicBezTo>
                  <a:cubicBezTo>
                    <a:pt x="272" y="1"/>
                    <a:pt x="258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2"/>
            <p:cNvSpPr/>
            <p:nvPr/>
          </p:nvSpPr>
          <p:spPr>
            <a:xfrm>
              <a:off x="5926475" y="2167950"/>
              <a:ext cx="4350" cy="2825"/>
            </a:xfrm>
            <a:custGeom>
              <a:avLst/>
              <a:gdLst/>
              <a:ahLst/>
              <a:cxnLst/>
              <a:rect l="l" t="t" r="r" b="b"/>
              <a:pathLst>
                <a:path w="174" h="113" extrusionOk="0">
                  <a:moveTo>
                    <a:pt x="173" y="1"/>
                  </a:moveTo>
                  <a:lnTo>
                    <a:pt x="173" y="1"/>
                  </a:lnTo>
                  <a:cubicBezTo>
                    <a:pt x="166" y="17"/>
                    <a:pt x="148" y="21"/>
                    <a:pt x="126" y="21"/>
                  </a:cubicBezTo>
                  <a:cubicBezTo>
                    <a:pt x="108" y="21"/>
                    <a:pt x="88" y="19"/>
                    <a:pt x="70" y="19"/>
                  </a:cubicBezTo>
                  <a:cubicBezTo>
                    <a:pt x="30" y="19"/>
                    <a:pt x="0" y="31"/>
                    <a:pt x="30" y="108"/>
                  </a:cubicBezTo>
                  <a:cubicBezTo>
                    <a:pt x="32" y="111"/>
                    <a:pt x="35" y="113"/>
                    <a:pt x="40" y="113"/>
                  </a:cubicBezTo>
                  <a:cubicBezTo>
                    <a:pt x="70" y="113"/>
                    <a:pt x="152" y="52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32"/>
            <p:cNvSpPr/>
            <p:nvPr/>
          </p:nvSpPr>
          <p:spPr>
            <a:xfrm>
              <a:off x="5475075" y="2135800"/>
              <a:ext cx="133075" cy="8375"/>
            </a:xfrm>
            <a:custGeom>
              <a:avLst/>
              <a:gdLst/>
              <a:ahLst/>
              <a:cxnLst/>
              <a:rect l="l" t="t" r="r" b="b"/>
              <a:pathLst>
                <a:path w="5323" h="335" extrusionOk="0">
                  <a:moveTo>
                    <a:pt x="1596" y="1"/>
                  </a:moveTo>
                  <a:cubicBezTo>
                    <a:pt x="1411" y="105"/>
                    <a:pt x="1216" y="145"/>
                    <a:pt x="1017" y="145"/>
                  </a:cubicBezTo>
                  <a:cubicBezTo>
                    <a:pt x="921" y="145"/>
                    <a:pt x="824" y="135"/>
                    <a:pt x="727" y="120"/>
                  </a:cubicBezTo>
                  <a:cubicBezTo>
                    <a:pt x="477" y="144"/>
                    <a:pt x="239" y="156"/>
                    <a:pt x="1" y="168"/>
                  </a:cubicBezTo>
                  <a:cubicBezTo>
                    <a:pt x="143" y="276"/>
                    <a:pt x="298" y="300"/>
                    <a:pt x="458" y="300"/>
                  </a:cubicBezTo>
                  <a:cubicBezTo>
                    <a:pt x="577" y="300"/>
                    <a:pt x="700" y="287"/>
                    <a:pt x="822" y="287"/>
                  </a:cubicBezTo>
                  <a:lnTo>
                    <a:pt x="3453" y="334"/>
                  </a:lnTo>
                  <a:lnTo>
                    <a:pt x="5323" y="287"/>
                  </a:lnTo>
                  <a:cubicBezTo>
                    <a:pt x="5239" y="180"/>
                    <a:pt x="5140" y="156"/>
                    <a:pt x="5039" y="156"/>
                  </a:cubicBezTo>
                  <a:cubicBezTo>
                    <a:pt x="4982" y="156"/>
                    <a:pt x="4926" y="163"/>
                    <a:pt x="4870" y="168"/>
                  </a:cubicBezTo>
                  <a:lnTo>
                    <a:pt x="3168" y="168"/>
                  </a:lnTo>
                  <a:cubicBezTo>
                    <a:pt x="2977" y="156"/>
                    <a:pt x="2787" y="156"/>
                    <a:pt x="2584" y="156"/>
                  </a:cubicBezTo>
                  <a:cubicBezTo>
                    <a:pt x="2475" y="84"/>
                    <a:pt x="2359" y="68"/>
                    <a:pt x="2241" y="68"/>
                  </a:cubicBezTo>
                  <a:cubicBezTo>
                    <a:pt x="2136" y="68"/>
                    <a:pt x="2030" y="81"/>
                    <a:pt x="1926" y="81"/>
                  </a:cubicBezTo>
                  <a:cubicBezTo>
                    <a:pt x="1812" y="81"/>
                    <a:pt x="1701" y="65"/>
                    <a:pt x="1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32"/>
            <p:cNvSpPr/>
            <p:nvPr/>
          </p:nvSpPr>
          <p:spPr>
            <a:xfrm>
              <a:off x="5402150" y="2147350"/>
              <a:ext cx="20850" cy="2475"/>
            </a:xfrm>
            <a:custGeom>
              <a:avLst/>
              <a:gdLst/>
              <a:ahLst/>
              <a:cxnLst/>
              <a:rect l="l" t="t" r="r" b="b"/>
              <a:pathLst>
                <a:path w="834" h="99" extrusionOk="0">
                  <a:moveTo>
                    <a:pt x="389" y="0"/>
                  </a:moveTo>
                  <a:cubicBezTo>
                    <a:pt x="256" y="0"/>
                    <a:pt x="126" y="30"/>
                    <a:pt x="1" y="98"/>
                  </a:cubicBezTo>
                  <a:lnTo>
                    <a:pt x="834" y="98"/>
                  </a:lnTo>
                  <a:cubicBezTo>
                    <a:pt x="685" y="36"/>
                    <a:pt x="535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32"/>
            <p:cNvSpPr/>
            <p:nvPr/>
          </p:nvSpPr>
          <p:spPr>
            <a:xfrm>
              <a:off x="5511100" y="2150650"/>
              <a:ext cx="19075" cy="3425"/>
            </a:xfrm>
            <a:custGeom>
              <a:avLst/>
              <a:gdLst/>
              <a:ahLst/>
              <a:cxnLst/>
              <a:rect l="l" t="t" r="r" b="b"/>
              <a:pathLst>
                <a:path w="763" h="137" extrusionOk="0">
                  <a:moveTo>
                    <a:pt x="214" y="0"/>
                  </a:moveTo>
                  <a:cubicBezTo>
                    <a:pt x="145" y="0"/>
                    <a:pt x="73" y="2"/>
                    <a:pt x="0" y="2"/>
                  </a:cubicBezTo>
                  <a:cubicBezTo>
                    <a:pt x="119" y="109"/>
                    <a:pt x="247" y="136"/>
                    <a:pt x="377" y="136"/>
                  </a:cubicBezTo>
                  <a:cubicBezTo>
                    <a:pt x="506" y="136"/>
                    <a:pt x="637" y="109"/>
                    <a:pt x="762" y="109"/>
                  </a:cubicBezTo>
                  <a:cubicBezTo>
                    <a:pt x="588" y="13"/>
                    <a:pt x="407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2"/>
            <p:cNvSpPr/>
            <p:nvPr/>
          </p:nvSpPr>
          <p:spPr>
            <a:xfrm>
              <a:off x="5423575" y="2148675"/>
              <a:ext cx="5975" cy="1150"/>
            </a:xfrm>
            <a:custGeom>
              <a:avLst/>
              <a:gdLst/>
              <a:ahLst/>
              <a:cxnLst/>
              <a:rect l="l" t="t" r="r" b="b"/>
              <a:pathLst>
                <a:path w="239" h="46" extrusionOk="0">
                  <a:moveTo>
                    <a:pt x="129" y="1"/>
                  </a:moveTo>
                  <a:cubicBezTo>
                    <a:pt x="90" y="1"/>
                    <a:pt x="48" y="16"/>
                    <a:pt x="1" y="45"/>
                  </a:cubicBezTo>
                  <a:lnTo>
                    <a:pt x="239" y="45"/>
                  </a:lnTo>
                  <a:cubicBezTo>
                    <a:pt x="203" y="16"/>
                    <a:pt x="167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32"/>
            <p:cNvSpPr/>
            <p:nvPr/>
          </p:nvSpPr>
          <p:spPr>
            <a:xfrm>
              <a:off x="5395000" y="2148675"/>
              <a:ext cx="6275" cy="1150"/>
            </a:xfrm>
            <a:custGeom>
              <a:avLst/>
              <a:gdLst/>
              <a:ahLst/>
              <a:cxnLst/>
              <a:rect l="l" t="t" r="r" b="b"/>
              <a:pathLst>
                <a:path w="251" h="46" extrusionOk="0">
                  <a:moveTo>
                    <a:pt x="121" y="1"/>
                  </a:moveTo>
                  <a:cubicBezTo>
                    <a:pt x="78" y="1"/>
                    <a:pt x="37" y="16"/>
                    <a:pt x="1" y="45"/>
                  </a:cubicBezTo>
                  <a:lnTo>
                    <a:pt x="251" y="45"/>
                  </a:lnTo>
                  <a:cubicBezTo>
                    <a:pt x="209" y="16"/>
                    <a:pt x="165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32"/>
            <p:cNvSpPr/>
            <p:nvPr/>
          </p:nvSpPr>
          <p:spPr>
            <a:xfrm>
              <a:off x="5378350" y="2124700"/>
              <a:ext cx="7150" cy="7625"/>
            </a:xfrm>
            <a:custGeom>
              <a:avLst/>
              <a:gdLst/>
              <a:ahLst/>
              <a:cxnLst/>
              <a:rect l="l" t="t" r="r" b="b"/>
              <a:pathLst>
                <a:path w="286" h="305" extrusionOk="0">
                  <a:moveTo>
                    <a:pt x="181" y="1"/>
                  </a:moveTo>
                  <a:cubicBezTo>
                    <a:pt x="91" y="1"/>
                    <a:pt x="57" y="124"/>
                    <a:pt x="0" y="171"/>
                  </a:cubicBezTo>
                  <a:cubicBezTo>
                    <a:pt x="51" y="272"/>
                    <a:pt x="136" y="305"/>
                    <a:pt x="234" y="305"/>
                  </a:cubicBezTo>
                  <a:cubicBezTo>
                    <a:pt x="251" y="305"/>
                    <a:pt x="268" y="304"/>
                    <a:pt x="286" y="302"/>
                  </a:cubicBezTo>
                  <a:lnTo>
                    <a:pt x="286" y="16"/>
                  </a:lnTo>
                  <a:lnTo>
                    <a:pt x="262" y="28"/>
                  </a:lnTo>
                  <a:cubicBezTo>
                    <a:pt x="230" y="9"/>
                    <a:pt x="204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2"/>
            <p:cNvSpPr/>
            <p:nvPr/>
          </p:nvSpPr>
          <p:spPr>
            <a:xfrm>
              <a:off x="5302725" y="2105475"/>
              <a:ext cx="25325" cy="23525"/>
            </a:xfrm>
            <a:custGeom>
              <a:avLst/>
              <a:gdLst/>
              <a:ahLst/>
              <a:cxnLst/>
              <a:rect l="l" t="t" r="r" b="b"/>
              <a:pathLst>
                <a:path w="1013" h="941" extrusionOk="0">
                  <a:moveTo>
                    <a:pt x="529" y="1"/>
                  </a:moveTo>
                  <a:cubicBezTo>
                    <a:pt x="453" y="1"/>
                    <a:pt x="373" y="22"/>
                    <a:pt x="287" y="47"/>
                  </a:cubicBezTo>
                  <a:cubicBezTo>
                    <a:pt x="1" y="559"/>
                    <a:pt x="477" y="690"/>
                    <a:pt x="727" y="940"/>
                  </a:cubicBezTo>
                  <a:cubicBezTo>
                    <a:pt x="882" y="940"/>
                    <a:pt x="965" y="892"/>
                    <a:pt x="906" y="726"/>
                  </a:cubicBezTo>
                  <a:cubicBezTo>
                    <a:pt x="870" y="583"/>
                    <a:pt x="882" y="440"/>
                    <a:pt x="1013" y="357"/>
                  </a:cubicBezTo>
                  <a:cubicBezTo>
                    <a:pt x="906" y="261"/>
                    <a:pt x="822" y="166"/>
                    <a:pt x="727" y="71"/>
                  </a:cubicBezTo>
                  <a:cubicBezTo>
                    <a:pt x="664" y="19"/>
                    <a:pt x="598" y="1"/>
                    <a:pt x="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32"/>
            <p:cNvSpPr/>
            <p:nvPr/>
          </p:nvSpPr>
          <p:spPr>
            <a:xfrm>
              <a:off x="5303625" y="2106150"/>
              <a:ext cx="17875" cy="22850"/>
            </a:xfrm>
            <a:custGeom>
              <a:avLst/>
              <a:gdLst/>
              <a:ahLst/>
              <a:cxnLst/>
              <a:rect l="l" t="t" r="r" b="b"/>
              <a:pathLst>
                <a:path w="715" h="914" extrusionOk="0">
                  <a:moveTo>
                    <a:pt x="189" y="1"/>
                  </a:moveTo>
                  <a:cubicBezTo>
                    <a:pt x="161" y="1"/>
                    <a:pt x="130" y="12"/>
                    <a:pt x="96" y="32"/>
                  </a:cubicBezTo>
                  <a:cubicBezTo>
                    <a:pt x="1" y="199"/>
                    <a:pt x="12" y="342"/>
                    <a:pt x="132" y="472"/>
                  </a:cubicBezTo>
                  <a:cubicBezTo>
                    <a:pt x="215" y="627"/>
                    <a:pt x="263" y="806"/>
                    <a:pt x="417" y="913"/>
                  </a:cubicBezTo>
                  <a:cubicBezTo>
                    <a:pt x="513" y="913"/>
                    <a:pt x="608" y="889"/>
                    <a:pt x="715" y="889"/>
                  </a:cubicBezTo>
                  <a:cubicBezTo>
                    <a:pt x="691" y="734"/>
                    <a:pt x="608" y="639"/>
                    <a:pt x="477" y="568"/>
                  </a:cubicBezTo>
                  <a:cubicBezTo>
                    <a:pt x="274" y="461"/>
                    <a:pt x="263" y="270"/>
                    <a:pt x="298" y="80"/>
                  </a:cubicBezTo>
                  <a:cubicBezTo>
                    <a:pt x="263" y="24"/>
                    <a:pt x="228" y="1"/>
                    <a:pt x="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32"/>
            <p:cNvSpPr/>
            <p:nvPr/>
          </p:nvSpPr>
          <p:spPr>
            <a:xfrm>
              <a:off x="5351850" y="2117650"/>
              <a:ext cx="10450" cy="7975"/>
            </a:xfrm>
            <a:custGeom>
              <a:avLst/>
              <a:gdLst/>
              <a:ahLst/>
              <a:cxnLst/>
              <a:rect l="l" t="t" r="r" b="b"/>
              <a:pathLst>
                <a:path w="418" h="319" extrusionOk="0">
                  <a:moveTo>
                    <a:pt x="346" y="1"/>
                  </a:moveTo>
                  <a:cubicBezTo>
                    <a:pt x="321" y="10"/>
                    <a:pt x="295" y="13"/>
                    <a:pt x="268" y="13"/>
                  </a:cubicBezTo>
                  <a:cubicBezTo>
                    <a:pt x="232" y="13"/>
                    <a:pt x="195" y="8"/>
                    <a:pt x="160" y="8"/>
                  </a:cubicBezTo>
                  <a:cubicBezTo>
                    <a:pt x="94" y="8"/>
                    <a:pt x="37" y="26"/>
                    <a:pt x="12" y="132"/>
                  </a:cubicBezTo>
                  <a:cubicBezTo>
                    <a:pt x="0" y="191"/>
                    <a:pt x="48" y="298"/>
                    <a:pt x="96" y="310"/>
                  </a:cubicBezTo>
                  <a:cubicBezTo>
                    <a:pt x="111" y="316"/>
                    <a:pt x="125" y="318"/>
                    <a:pt x="137" y="318"/>
                  </a:cubicBezTo>
                  <a:cubicBezTo>
                    <a:pt x="231" y="318"/>
                    <a:pt x="251" y="176"/>
                    <a:pt x="346" y="155"/>
                  </a:cubicBezTo>
                  <a:cubicBezTo>
                    <a:pt x="417" y="108"/>
                    <a:pt x="417" y="60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2"/>
            <p:cNvSpPr/>
            <p:nvPr/>
          </p:nvSpPr>
          <p:spPr>
            <a:xfrm>
              <a:off x="5378625" y="2121825"/>
              <a:ext cx="7475" cy="7175"/>
            </a:xfrm>
            <a:custGeom>
              <a:avLst/>
              <a:gdLst/>
              <a:ahLst/>
              <a:cxnLst/>
              <a:rect l="l" t="t" r="r" b="b"/>
              <a:pathLst>
                <a:path w="299" h="287" extrusionOk="0">
                  <a:moveTo>
                    <a:pt x="1" y="0"/>
                  </a:moveTo>
                  <a:lnTo>
                    <a:pt x="1" y="286"/>
                  </a:lnTo>
                  <a:lnTo>
                    <a:pt x="275" y="143"/>
                  </a:lnTo>
                  <a:cubicBezTo>
                    <a:pt x="275" y="84"/>
                    <a:pt x="275" y="48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32"/>
            <p:cNvSpPr/>
            <p:nvPr/>
          </p:nvSpPr>
          <p:spPr>
            <a:xfrm>
              <a:off x="5360475" y="2116150"/>
              <a:ext cx="7175" cy="5400"/>
            </a:xfrm>
            <a:custGeom>
              <a:avLst/>
              <a:gdLst/>
              <a:ahLst/>
              <a:cxnLst/>
              <a:rect l="l" t="t" r="r" b="b"/>
              <a:pathLst>
                <a:path w="287" h="216" extrusionOk="0">
                  <a:moveTo>
                    <a:pt x="185" y="1"/>
                  </a:moveTo>
                  <a:cubicBezTo>
                    <a:pt x="120" y="1"/>
                    <a:pt x="55" y="65"/>
                    <a:pt x="1" y="72"/>
                  </a:cubicBezTo>
                  <a:lnTo>
                    <a:pt x="1" y="215"/>
                  </a:lnTo>
                  <a:lnTo>
                    <a:pt x="286" y="215"/>
                  </a:lnTo>
                  <a:lnTo>
                    <a:pt x="286" y="72"/>
                  </a:lnTo>
                  <a:cubicBezTo>
                    <a:pt x="253" y="19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32"/>
            <p:cNvSpPr/>
            <p:nvPr/>
          </p:nvSpPr>
          <p:spPr>
            <a:xfrm>
              <a:off x="5167600" y="2145925"/>
              <a:ext cx="6875" cy="10150"/>
            </a:xfrm>
            <a:custGeom>
              <a:avLst/>
              <a:gdLst/>
              <a:ahLst/>
              <a:cxnLst/>
              <a:rect l="l" t="t" r="r" b="b"/>
              <a:pathLst>
                <a:path w="275" h="406" extrusionOk="0">
                  <a:moveTo>
                    <a:pt x="143" y="1"/>
                  </a:moveTo>
                  <a:lnTo>
                    <a:pt x="0" y="275"/>
                  </a:lnTo>
                  <a:lnTo>
                    <a:pt x="143" y="405"/>
                  </a:lnTo>
                  <a:cubicBezTo>
                    <a:pt x="179" y="370"/>
                    <a:pt x="227" y="334"/>
                    <a:pt x="274" y="286"/>
                  </a:cubicBezTo>
                  <a:lnTo>
                    <a:pt x="274" y="191"/>
                  </a:lnTo>
                  <a:cubicBezTo>
                    <a:pt x="227" y="155"/>
                    <a:pt x="179" y="96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32"/>
            <p:cNvSpPr/>
            <p:nvPr/>
          </p:nvSpPr>
          <p:spPr>
            <a:xfrm>
              <a:off x="5255400" y="2099500"/>
              <a:ext cx="51525" cy="19775"/>
            </a:xfrm>
            <a:custGeom>
              <a:avLst/>
              <a:gdLst/>
              <a:ahLst/>
              <a:cxnLst/>
              <a:rect l="l" t="t" r="r" b="b"/>
              <a:pathLst>
                <a:path w="2061" h="791" extrusionOk="0">
                  <a:moveTo>
                    <a:pt x="203" y="0"/>
                  </a:moveTo>
                  <a:lnTo>
                    <a:pt x="203" y="0"/>
                  </a:lnTo>
                  <a:cubicBezTo>
                    <a:pt x="84" y="238"/>
                    <a:pt x="1" y="441"/>
                    <a:pt x="394" y="465"/>
                  </a:cubicBezTo>
                  <a:cubicBezTo>
                    <a:pt x="501" y="465"/>
                    <a:pt x="560" y="524"/>
                    <a:pt x="620" y="596"/>
                  </a:cubicBezTo>
                  <a:cubicBezTo>
                    <a:pt x="703" y="667"/>
                    <a:pt x="834" y="655"/>
                    <a:pt x="918" y="727"/>
                  </a:cubicBezTo>
                  <a:cubicBezTo>
                    <a:pt x="918" y="750"/>
                    <a:pt x="929" y="774"/>
                    <a:pt x="953" y="786"/>
                  </a:cubicBezTo>
                  <a:cubicBezTo>
                    <a:pt x="961" y="789"/>
                    <a:pt x="969" y="790"/>
                    <a:pt x="976" y="790"/>
                  </a:cubicBezTo>
                  <a:cubicBezTo>
                    <a:pt x="1000" y="790"/>
                    <a:pt x="1021" y="773"/>
                    <a:pt x="1049" y="727"/>
                  </a:cubicBezTo>
                  <a:cubicBezTo>
                    <a:pt x="1127" y="699"/>
                    <a:pt x="1204" y="690"/>
                    <a:pt x="1281" y="690"/>
                  </a:cubicBezTo>
                  <a:cubicBezTo>
                    <a:pt x="1484" y="690"/>
                    <a:pt x="1682" y="758"/>
                    <a:pt x="1885" y="758"/>
                  </a:cubicBezTo>
                  <a:cubicBezTo>
                    <a:pt x="1943" y="758"/>
                    <a:pt x="2001" y="753"/>
                    <a:pt x="2061" y="738"/>
                  </a:cubicBezTo>
                  <a:cubicBezTo>
                    <a:pt x="2061" y="608"/>
                    <a:pt x="2049" y="477"/>
                    <a:pt x="2049" y="346"/>
                  </a:cubicBezTo>
                  <a:cubicBezTo>
                    <a:pt x="1787" y="72"/>
                    <a:pt x="1430" y="238"/>
                    <a:pt x="1132" y="119"/>
                  </a:cubicBezTo>
                  <a:cubicBezTo>
                    <a:pt x="1070" y="75"/>
                    <a:pt x="1002" y="51"/>
                    <a:pt x="932" y="51"/>
                  </a:cubicBezTo>
                  <a:cubicBezTo>
                    <a:pt x="907" y="51"/>
                    <a:pt x="883" y="54"/>
                    <a:pt x="858" y="60"/>
                  </a:cubicBezTo>
                  <a:cubicBezTo>
                    <a:pt x="766" y="84"/>
                    <a:pt x="674" y="109"/>
                    <a:pt x="583" y="109"/>
                  </a:cubicBezTo>
                  <a:cubicBezTo>
                    <a:pt x="498" y="109"/>
                    <a:pt x="415" y="87"/>
                    <a:pt x="334" y="24"/>
                  </a:cubicBezTo>
                  <a:cubicBezTo>
                    <a:pt x="287" y="12"/>
                    <a:pt x="239" y="12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32"/>
            <p:cNvSpPr/>
            <p:nvPr/>
          </p:nvSpPr>
          <p:spPr>
            <a:xfrm>
              <a:off x="5274450" y="2117650"/>
              <a:ext cx="7175" cy="9275"/>
            </a:xfrm>
            <a:custGeom>
              <a:avLst/>
              <a:gdLst/>
              <a:ahLst/>
              <a:cxnLst/>
              <a:rect l="l" t="t" r="r" b="b"/>
              <a:pathLst>
                <a:path w="287" h="371" extrusionOk="0">
                  <a:moveTo>
                    <a:pt x="156" y="1"/>
                  </a:moveTo>
                  <a:cubicBezTo>
                    <a:pt x="120" y="48"/>
                    <a:pt x="108" y="96"/>
                    <a:pt x="96" y="120"/>
                  </a:cubicBezTo>
                  <a:cubicBezTo>
                    <a:pt x="60" y="215"/>
                    <a:pt x="1" y="310"/>
                    <a:pt x="120" y="358"/>
                  </a:cubicBezTo>
                  <a:cubicBezTo>
                    <a:pt x="139" y="367"/>
                    <a:pt x="157" y="370"/>
                    <a:pt x="173" y="370"/>
                  </a:cubicBezTo>
                  <a:cubicBezTo>
                    <a:pt x="243" y="370"/>
                    <a:pt x="277" y="293"/>
                    <a:pt x="287" y="215"/>
                  </a:cubicBezTo>
                  <a:lnTo>
                    <a:pt x="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2"/>
            <p:cNvSpPr/>
            <p:nvPr/>
          </p:nvSpPr>
          <p:spPr>
            <a:xfrm>
              <a:off x="5270875" y="2114375"/>
              <a:ext cx="7475" cy="3375"/>
            </a:xfrm>
            <a:custGeom>
              <a:avLst/>
              <a:gdLst/>
              <a:ahLst/>
              <a:cxnLst/>
              <a:rect l="l" t="t" r="r" b="b"/>
              <a:pathLst>
                <a:path w="299" h="135" extrusionOk="0">
                  <a:moveTo>
                    <a:pt x="1" y="1"/>
                  </a:moveTo>
                  <a:cubicBezTo>
                    <a:pt x="52" y="102"/>
                    <a:pt x="145" y="134"/>
                    <a:pt x="246" y="134"/>
                  </a:cubicBezTo>
                  <a:cubicBezTo>
                    <a:pt x="263" y="134"/>
                    <a:pt x="281" y="133"/>
                    <a:pt x="299" y="132"/>
                  </a:cubicBezTo>
                  <a:cubicBezTo>
                    <a:pt x="215" y="13"/>
                    <a:pt x="120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32"/>
            <p:cNvSpPr/>
            <p:nvPr/>
          </p:nvSpPr>
          <p:spPr>
            <a:xfrm>
              <a:off x="5188425" y="2193550"/>
              <a:ext cx="14325" cy="37525"/>
            </a:xfrm>
            <a:custGeom>
              <a:avLst/>
              <a:gdLst/>
              <a:ahLst/>
              <a:cxnLst/>
              <a:rect l="l" t="t" r="r" b="b"/>
              <a:pathLst>
                <a:path w="573" h="1501" extrusionOk="0">
                  <a:moveTo>
                    <a:pt x="287" y="1"/>
                  </a:moveTo>
                  <a:lnTo>
                    <a:pt x="287" y="286"/>
                  </a:lnTo>
                  <a:cubicBezTo>
                    <a:pt x="275" y="429"/>
                    <a:pt x="275" y="572"/>
                    <a:pt x="275" y="715"/>
                  </a:cubicBezTo>
                  <a:cubicBezTo>
                    <a:pt x="239" y="989"/>
                    <a:pt x="1" y="1298"/>
                    <a:pt x="394" y="1501"/>
                  </a:cubicBezTo>
                  <a:cubicBezTo>
                    <a:pt x="465" y="1072"/>
                    <a:pt x="572" y="644"/>
                    <a:pt x="525" y="191"/>
                  </a:cubicBezTo>
                  <a:cubicBezTo>
                    <a:pt x="501" y="120"/>
                    <a:pt x="453" y="60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32"/>
            <p:cNvSpPr/>
            <p:nvPr/>
          </p:nvSpPr>
          <p:spPr>
            <a:xfrm>
              <a:off x="5177425" y="2157550"/>
              <a:ext cx="8050" cy="10725"/>
            </a:xfrm>
            <a:custGeom>
              <a:avLst/>
              <a:gdLst/>
              <a:ahLst/>
              <a:cxnLst/>
              <a:rect l="l" t="t" r="r" b="b"/>
              <a:pathLst>
                <a:path w="322" h="429" extrusionOk="0">
                  <a:moveTo>
                    <a:pt x="0" y="0"/>
                  </a:moveTo>
                  <a:cubicBezTo>
                    <a:pt x="72" y="167"/>
                    <a:pt x="143" y="310"/>
                    <a:pt x="286" y="429"/>
                  </a:cubicBezTo>
                  <a:cubicBezTo>
                    <a:pt x="286" y="226"/>
                    <a:pt x="322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2"/>
            <p:cNvSpPr/>
            <p:nvPr/>
          </p:nvSpPr>
          <p:spPr>
            <a:xfrm>
              <a:off x="5187850" y="2211125"/>
              <a:ext cx="11625" cy="36925"/>
            </a:xfrm>
            <a:custGeom>
              <a:avLst/>
              <a:gdLst/>
              <a:ahLst/>
              <a:cxnLst/>
              <a:rect l="l" t="t" r="r" b="b"/>
              <a:pathLst>
                <a:path w="465" h="1477" extrusionOk="0">
                  <a:moveTo>
                    <a:pt x="310" y="0"/>
                  </a:moveTo>
                  <a:lnTo>
                    <a:pt x="310" y="0"/>
                  </a:lnTo>
                  <a:cubicBezTo>
                    <a:pt x="107" y="143"/>
                    <a:pt x="179" y="369"/>
                    <a:pt x="167" y="560"/>
                  </a:cubicBezTo>
                  <a:cubicBezTo>
                    <a:pt x="12" y="738"/>
                    <a:pt x="191" y="976"/>
                    <a:pt x="24" y="1143"/>
                  </a:cubicBezTo>
                  <a:cubicBezTo>
                    <a:pt x="24" y="1250"/>
                    <a:pt x="0" y="1369"/>
                    <a:pt x="83" y="1477"/>
                  </a:cubicBezTo>
                  <a:cubicBezTo>
                    <a:pt x="226" y="1322"/>
                    <a:pt x="345" y="1155"/>
                    <a:pt x="464" y="1012"/>
                  </a:cubicBezTo>
                  <a:cubicBezTo>
                    <a:pt x="441" y="941"/>
                    <a:pt x="441" y="857"/>
                    <a:pt x="429" y="786"/>
                  </a:cubicBezTo>
                  <a:cubicBezTo>
                    <a:pt x="143" y="560"/>
                    <a:pt x="357" y="262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2"/>
            <p:cNvSpPr/>
            <p:nvPr/>
          </p:nvSpPr>
          <p:spPr>
            <a:xfrm>
              <a:off x="5188425" y="2225700"/>
              <a:ext cx="5400" cy="14325"/>
            </a:xfrm>
            <a:custGeom>
              <a:avLst/>
              <a:gdLst/>
              <a:ahLst/>
              <a:cxnLst/>
              <a:rect l="l" t="t" r="r" b="b"/>
              <a:pathLst>
                <a:path w="216" h="573" extrusionOk="0">
                  <a:moveTo>
                    <a:pt x="144" y="1"/>
                  </a:moveTo>
                  <a:cubicBezTo>
                    <a:pt x="96" y="1"/>
                    <a:pt x="48" y="1"/>
                    <a:pt x="1" y="12"/>
                  </a:cubicBezTo>
                  <a:lnTo>
                    <a:pt x="1" y="143"/>
                  </a:lnTo>
                  <a:lnTo>
                    <a:pt x="1" y="274"/>
                  </a:lnTo>
                  <a:lnTo>
                    <a:pt x="1" y="572"/>
                  </a:lnTo>
                  <a:cubicBezTo>
                    <a:pt x="215" y="417"/>
                    <a:pt x="120" y="19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2"/>
            <p:cNvSpPr/>
            <p:nvPr/>
          </p:nvSpPr>
          <p:spPr>
            <a:xfrm>
              <a:off x="5309875" y="2931750"/>
              <a:ext cx="19075" cy="3800"/>
            </a:xfrm>
            <a:custGeom>
              <a:avLst/>
              <a:gdLst/>
              <a:ahLst/>
              <a:cxnLst/>
              <a:rect l="l" t="t" r="r" b="b"/>
              <a:pathLst>
                <a:path w="763" h="152" extrusionOk="0">
                  <a:moveTo>
                    <a:pt x="763" y="0"/>
                  </a:moveTo>
                  <a:lnTo>
                    <a:pt x="763" y="0"/>
                  </a:lnTo>
                  <a:cubicBezTo>
                    <a:pt x="501" y="12"/>
                    <a:pt x="251" y="36"/>
                    <a:pt x="1" y="60"/>
                  </a:cubicBezTo>
                  <a:cubicBezTo>
                    <a:pt x="143" y="98"/>
                    <a:pt x="285" y="151"/>
                    <a:pt x="424" y="151"/>
                  </a:cubicBezTo>
                  <a:cubicBezTo>
                    <a:pt x="540" y="151"/>
                    <a:pt x="654" y="114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2"/>
            <p:cNvSpPr/>
            <p:nvPr/>
          </p:nvSpPr>
          <p:spPr>
            <a:xfrm>
              <a:off x="5281600" y="2101850"/>
              <a:ext cx="39900" cy="6300"/>
            </a:xfrm>
            <a:custGeom>
              <a:avLst/>
              <a:gdLst/>
              <a:ahLst/>
              <a:cxnLst/>
              <a:rect l="l" t="t" r="r" b="b"/>
              <a:pathLst>
                <a:path w="1596" h="252" extrusionOk="0">
                  <a:moveTo>
                    <a:pt x="395" y="1"/>
                  </a:moveTo>
                  <a:cubicBezTo>
                    <a:pt x="262" y="1"/>
                    <a:pt x="130" y="28"/>
                    <a:pt x="1" y="109"/>
                  </a:cubicBezTo>
                  <a:cubicBezTo>
                    <a:pt x="143" y="207"/>
                    <a:pt x="295" y="225"/>
                    <a:pt x="450" y="225"/>
                  </a:cubicBezTo>
                  <a:cubicBezTo>
                    <a:pt x="540" y="225"/>
                    <a:pt x="632" y="219"/>
                    <a:pt x="723" y="219"/>
                  </a:cubicBezTo>
                  <a:cubicBezTo>
                    <a:pt x="816" y="219"/>
                    <a:pt x="909" y="225"/>
                    <a:pt x="1001" y="252"/>
                  </a:cubicBezTo>
                  <a:lnTo>
                    <a:pt x="1191" y="252"/>
                  </a:lnTo>
                  <a:cubicBezTo>
                    <a:pt x="1322" y="228"/>
                    <a:pt x="1453" y="228"/>
                    <a:pt x="1596" y="216"/>
                  </a:cubicBezTo>
                  <a:lnTo>
                    <a:pt x="1596" y="97"/>
                  </a:lnTo>
                  <a:cubicBezTo>
                    <a:pt x="1548" y="85"/>
                    <a:pt x="1489" y="73"/>
                    <a:pt x="1441" y="49"/>
                  </a:cubicBezTo>
                  <a:cubicBezTo>
                    <a:pt x="1251" y="73"/>
                    <a:pt x="1072" y="73"/>
                    <a:pt x="882" y="73"/>
                  </a:cubicBezTo>
                  <a:cubicBezTo>
                    <a:pt x="719" y="40"/>
                    <a:pt x="556" y="1"/>
                    <a:pt x="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32"/>
            <p:cNvSpPr/>
            <p:nvPr/>
          </p:nvSpPr>
          <p:spPr>
            <a:xfrm>
              <a:off x="5272675" y="2097250"/>
              <a:ext cx="30375" cy="7025"/>
            </a:xfrm>
            <a:custGeom>
              <a:avLst/>
              <a:gdLst/>
              <a:ahLst/>
              <a:cxnLst/>
              <a:rect l="l" t="t" r="r" b="b"/>
              <a:pathLst>
                <a:path w="1215" h="281" extrusionOk="0">
                  <a:moveTo>
                    <a:pt x="261" y="1"/>
                  </a:moveTo>
                  <a:cubicBezTo>
                    <a:pt x="198" y="1"/>
                    <a:pt x="131" y="19"/>
                    <a:pt x="60" y="55"/>
                  </a:cubicBezTo>
                  <a:cubicBezTo>
                    <a:pt x="48" y="90"/>
                    <a:pt x="48" y="114"/>
                    <a:pt x="60" y="150"/>
                  </a:cubicBezTo>
                  <a:cubicBezTo>
                    <a:pt x="0" y="197"/>
                    <a:pt x="0" y="221"/>
                    <a:pt x="72" y="257"/>
                  </a:cubicBezTo>
                  <a:cubicBezTo>
                    <a:pt x="155" y="257"/>
                    <a:pt x="250" y="269"/>
                    <a:pt x="346" y="281"/>
                  </a:cubicBezTo>
                  <a:cubicBezTo>
                    <a:pt x="643" y="269"/>
                    <a:pt x="917" y="257"/>
                    <a:pt x="1215" y="233"/>
                  </a:cubicBezTo>
                  <a:cubicBezTo>
                    <a:pt x="1109" y="128"/>
                    <a:pt x="985" y="110"/>
                    <a:pt x="856" y="110"/>
                  </a:cubicBezTo>
                  <a:cubicBezTo>
                    <a:pt x="787" y="110"/>
                    <a:pt x="718" y="115"/>
                    <a:pt x="649" y="115"/>
                  </a:cubicBezTo>
                  <a:cubicBezTo>
                    <a:pt x="599" y="115"/>
                    <a:pt x="549" y="112"/>
                    <a:pt x="500" y="102"/>
                  </a:cubicBezTo>
                  <a:cubicBezTo>
                    <a:pt x="425" y="34"/>
                    <a:pt x="346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32"/>
            <p:cNvSpPr/>
            <p:nvPr/>
          </p:nvSpPr>
          <p:spPr>
            <a:xfrm>
              <a:off x="5263750" y="2100100"/>
              <a:ext cx="10725" cy="5500"/>
            </a:xfrm>
            <a:custGeom>
              <a:avLst/>
              <a:gdLst/>
              <a:ahLst/>
              <a:cxnLst/>
              <a:rect l="l" t="t" r="r" b="b"/>
              <a:pathLst>
                <a:path w="429" h="220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57"/>
                    <a:pt x="125" y="220"/>
                    <a:pt x="218" y="220"/>
                  </a:cubicBezTo>
                  <a:cubicBezTo>
                    <a:pt x="281" y="220"/>
                    <a:pt x="352" y="191"/>
                    <a:pt x="429" y="143"/>
                  </a:cubicBezTo>
                  <a:cubicBezTo>
                    <a:pt x="417" y="107"/>
                    <a:pt x="417" y="60"/>
                    <a:pt x="417" y="36"/>
                  </a:cubicBezTo>
                  <a:cubicBezTo>
                    <a:pt x="262" y="24"/>
                    <a:pt x="131" y="2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2"/>
            <p:cNvSpPr/>
            <p:nvPr/>
          </p:nvSpPr>
          <p:spPr>
            <a:xfrm>
              <a:off x="5918875" y="2806750"/>
              <a:ext cx="10150" cy="9175"/>
            </a:xfrm>
            <a:custGeom>
              <a:avLst/>
              <a:gdLst/>
              <a:ahLst/>
              <a:cxnLst/>
              <a:rect l="l" t="t" r="r" b="b"/>
              <a:pathLst>
                <a:path w="406" h="367" extrusionOk="0">
                  <a:moveTo>
                    <a:pt x="121" y="0"/>
                  </a:moveTo>
                  <a:cubicBezTo>
                    <a:pt x="64" y="0"/>
                    <a:pt x="17" y="26"/>
                    <a:pt x="1" y="130"/>
                  </a:cubicBezTo>
                  <a:cubicBezTo>
                    <a:pt x="1" y="202"/>
                    <a:pt x="72" y="345"/>
                    <a:pt x="132" y="357"/>
                  </a:cubicBezTo>
                  <a:cubicBezTo>
                    <a:pt x="153" y="363"/>
                    <a:pt x="171" y="366"/>
                    <a:pt x="188" y="366"/>
                  </a:cubicBezTo>
                  <a:cubicBezTo>
                    <a:pt x="293" y="366"/>
                    <a:pt x="314" y="245"/>
                    <a:pt x="334" y="142"/>
                  </a:cubicBezTo>
                  <a:cubicBezTo>
                    <a:pt x="406" y="95"/>
                    <a:pt x="406" y="59"/>
                    <a:pt x="334" y="23"/>
                  </a:cubicBezTo>
                  <a:cubicBezTo>
                    <a:pt x="324" y="25"/>
                    <a:pt x="314" y="26"/>
                    <a:pt x="304" y="26"/>
                  </a:cubicBezTo>
                  <a:cubicBezTo>
                    <a:pt x="245" y="26"/>
                    <a:pt x="178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32"/>
            <p:cNvSpPr/>
            <p:nvPr/>
          </p:nvSpPr>
          <p:spPr>
            <a:xfrm>
              <a:off x="5927225" y="2807625"/>
              <a:ext cx="11925" cy="4275"/>
            </a:xfrm>
            <a:custGeom>
              <a:avLst/>
              <a:gdLst/>
              <a:ahLst/>
              <a:cxnLst/>
              <a:rect l="l" t="t" r="r" b="b"/>
              <a:pathLst>
                <a:path w="477" h="171" extrusionOk="0">
                  <a:moveTo>
                    <a:pt x="0" y="0"/>
                  </a:moveTo>
                  <a:lnTo>
                    <a:pt x="0" y="107"/>
                  </a:lnTo>
                  <a:cubicBezTo>
                    <a:pt x="82" y="140"/>
                    <a:pt x="159" y="171"/>
                    <a:pt x="233" y="171"/>
                  </a:cubicBezTo>
                  <a:cubicBezTo>
                    <a:pt x="319" y="171"/>
                    <a:pt x="399" y="129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32"/>
            <p:cNvSpPr/>
            <p:nvPr/>
          </p:nvSpPr>
          <p:spPr>
            <a:xfrm>
              <a:off x="5372375" y="2107225"/>
              <a:ext cx="2725" cy="3300"/>
            </a:xfrm>
            <a:custGeom>
              <a:avLst/>
              <a:gdLst/>
              <a:ahLst/>
              <a:cxnLst/>
              <a:rect l="l" t="t" r="r" b="b"/>
              <a:pathLst>
                <a:path w="109" h="132" extrusionOk="0">
                  <a:moveTo>
                    <a:pt x="108" y="1"/>
                  </a:moveTo>
                  <a:cubicBezTo>
                    <a:pt x="1" y="48"/>
                    <a:pt x="1" y="96"/>
                    <a:pt x="84" y="132"/>
                  </a:cubicBezTo>
                  <a:cubicBezTo>
                    <a:pt x="84" y="96"/>
                    <a:pt x="108" y="48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2"/>
            <p:cNvSpPr/>
            <p:nvPr/>
          </p:nvSpPr>
          <p:spPr>
            <a:xfrm>
              <a:off x="5197375" y="3713775"/>
              <a:ext cx="212825" cy="35450"/>
            </a:xfrm>
            <a:custGeom>
              <a:avLst/>
              <a:gdLst/>
              <a:ahLst/>
              <a:cxnLst/>
              <a:rect l="l" t="t" r="r" b="b"/>
              <a:pathLst>
                <a:path w="8513" h="1418" extrusionOk="0">
                  <a:moveTo>
                    <a:pt x="1472" y="1"/>
                  </a:moveTo>
                  <a:cubicBezTo>
                    <a:pt x="1327" y="1"/>
                    <a:pt x="1190" y="37"/>
                    <a:pt x="1060" y="140"/>
                  </a:cubicBezTo>
                  <a:cubicBezTo>
                    <a:pt x="1001" y="149"/>
                    <a:pt x="944" y="154"/>
                    <a:pt x="887" y="154"/>
                  </a:cubicBezTo>
                  <a:cubicBezTo>
                    <a:pt x="666" y="154"/>
                    <a:pt x="454" y="89"/>
                    <a:pt x="226" y="32"/>
                  </a:cubicBezTo>
                  <a:cubicBezTo>
                    <a:pt x="107" y="199"/>
                    <a:pt x="0" y="366"/>
                    <a:pt x="83" y="568"/>
                  </a:cubicBezTo>
                  <a:cubicBezTo>
                    <a:pt x="191" y="658"/>
                    <a:pt x="316" y="669"/>
                    <a:pt x="442" y="669"/>
                  </a:cubicBezTo>
                  <a:cubicBezTo>
                    <a:pt x="488" y="669"/>
                    <a:pt x="534" y="668"/>
                    <a:pt x="580" y="668"/>
                  </a:cubicBezTo>
                  <a:cubicBezTo>
                    <a:pt x="660" y="668"/>
                    <a:pt x="738" y="673"/>
                    <a:pt x="810" y="699"/>
                  </a:cubicBezTo>
                  <a:cubicBezTo>
                    <a:pt x="881" y="711"/>
                    <a:pt x="953" y="711"/>
                    <a:pt x="1036" y="711"/>
                  </a:cubicBezTo>
                  <a:lnTo>
                    <a:pt x="1357" y="711"/>
                  </a:lnTo>
                  <a:cubicBezTo>
                    <a:pt x="1431" y="717"/>
                    <a:pt x="1505" y="718"/>
                    <a:pt x="1579" y="718"/>
                  </a:cubicBezTo>
                  <a:cubicBezTo>
                    <a:pt x="1681" y="718"/>
                    <a:pt x="1784" y="715"/>
                    <a:pt x="1885" y="715"/>
                  </a:cubicBezTo>
                  <a:cubicBezTo>
                    <a:pt x="2022" y="715"/>
                    <a:pt x="2156" y="721"/>
                    <a:pt x="2286" y="747"/>
                  </a:cubicBezTo>
                  <a:cubicBezTo>
                    <a:pt x="2357" y="783"/>
                    <a:pt x="2417" y="794"/>
                    <a:pt x="2477" y="818"/>
                  </a:cubicBezTo>
                  <a:cubicBezTo>
                    <a:pt x="2588" y="850"/>
                    <a:pt x="2704" y="855"/>
                    <a:pt x="2815" y="855"/>
                  </a:cubicBezTo>
                  <a:cubicBezTo>
                    <a:pt x="2871" y="855"/>
                    <a:pt x="2925" y="854"/>
                    <a:pt x="2977" y="854"/>
                  </a:cubicBezTo>
                  <a:cubicBezTo>
                    <a:pt x="3004" y="855"/>
                    <a:pt x="3031" y="856"/>
                    <a:pt x="3059" y="856"/>
                  </a:cubicBezTo>
                  <a:cubicBezTo>
                    <a:pt x="3169" y="856"/>
                    <a:pt x="3281" y="848"/>
                    <a:pt x="3392" y="848"/>
                  </a:cubicBezTo>
                  <a:cubicBezTo>
                    <a:pt x="3530" y="848"/>
                    <a:pt x="3667" y="860"/>
                    <a:pt x="3798" y="914"/>
                  </a:cubicBezTo>
                  <a:cubicBezTo>
                    <a:pt x="3893" y="949"/>
                    <a:pt x="3989" y="985"/>
                    <a:pt x="4096" y="985"/>
                  </a:cubicBezTo>
                  <a:cubicBezTo>
                    <a:pt x="4763" y="1056"/>
                    <a:pt x="5453" y="1033"/>
                    <a:pt x="6120" y="1187"/>
                  </a:cubicBezTo>
                  <a:cubicBezTo>
                    <a:pt x="6151" y="1184"/>
                    <a:pt x="6181" y="1183"/>
                    <a:pt x="6212" y="1183"/>
                  </a:cubicBezTo>
                  <a:cubicBezTo>
                    <a:pt x="6429" y="1183"/>
                    <a:pt x="6640" y="1250"/>
                    <a:pt x="6870" y="1271"/>
                  </a:cubicBezTo>
                  <a:cubicBezTo>
                    <a:pt x="6913" y="1268"/>
                    <a:pt x="6956" y="1267"/>
                    <a:pt x="7000" y="1267"/>
                  </a:cubicBezTo>
                  <a:cubicBezTo>
                    <a:pt x="7470" y="1267"/>
                    <a:pt x="7924" y="1418"/>
                    <a:pt x="8386" y="1418"/>
                  </a:cubicBezTo>
                  <a:cubicBezTo>
                    <a:pt x="8428" y="1418"/>
                    <a:pt x="8471" y="1416"/>
                    <a:pt x="8513" y="1414"/>
                  </a:cubicBezTo>
                  <a:lnTo>
                    <a:pt x="8513" y="1402"/>
                  </a:lnTo>
                  <a:cubicBezTo>
                    <a:pt x="8382" y="1161"/>
                    <a:pt x="8190" y="981"/>
                    <a:pt x="7901" y="981"/>
                  </a:cubicBezTo>
                  <a:cubicBezTo>
                    <a:pt x="7876" y="981"/>
                    <a:pt x="7850" y="982"/>
                    <a:pt x="7822" y="985"/>
                  </a:cubicBezTo>
                  <a:lnTo>
                    <a:pt x="7799" y="985"/>
                  </a:lnTo>
                  <a:lnTo>
                    <a:pt x="7799" y="854"/>
                  </a:lnTo>
                  <a:lnTo>
                    <a:pt x="7501" y="854"/>
                  </a:lnTo>
                  <a:cubicBezTo>
                    <a:pt x="7377" y="911"/>
                    <a:pt x="7253" y="936"/>
                    <a:pt x="7130" y="936"/>
                  </a:cubicBezTo>
                  <a:cubicBezTo>
                    <a:pt x="6946" y="936"/>
                    <a:pt x="6763" y="880"/>
                    <a:pt x="6584" y="794"/>
                  </a:cubicBezTo>
                  <a:cubicBezTo>
                    <a:pt x="6543" y="802"/>
                    <a:pt x="6502" y="805"/>
                    <a:pt x="6463" y="805"/>
                  </a:cubicBezTo>
                  <a:cubicBezTo>
                    <a:pt x="6092" y="805"/>
                    <a:pt x="5790" y="513"/>
                    <a:pt x="5426" y="513"/>
                  </a:cubicBezTo>
                  <a:cubicBezTo>
                    <a:pt x="5392" y="513"/>
                    <a:pt x="5357" y="515"/>
                    <a:pt x="5322" y="521"/>
                  </a:cubicBezTo>
                  <a:cubicBezTo>
                    <a:pt x="5144" y="521"/>
                    <a:pt x="4953" y="509"/>
                    <a:pt x="4798" y="449"/>
                  </a:cubicBezTo>
                  <a:cubicBezTo>
                    <a:pt x="4691" y="425"/>
                    <a:pt x="4584" y="402"/>
                    <a:pt x="4489" y="390"/>
                  </a:cubicBezTo>
                  <a:cubicBezTo>
                    <a:pt x="4274" y="390"/>
                    <a:pt x="4072" y="342"/>
                    <a:pt x="3858" y="283"/>
                  </a:cubicBezTo>
                  <a:cubicBezTo>
                    <a:pt x="3692" y="249"/>
                    <a:pt x="3531" y="242"/>
                    <a:pt x="3369" y="242"/>
                  </a:cubicBezTo>
                  <a:cubicBezTo>
                    <a:pt x="3239" y="242"/>
                    <a:pt x="3109" y="247"/>
                    <a:pt x="2977" y="247"/>
                  </a:cubicBezTo>
                  <a:cubicBezTo>
                    <a:pt x="2932" y="249"/>
                    <a:pt x="2888" y="251"/>
                    <a:pt x="2844" y="251"/>
                  </a:cubicBezTo>
                  <a:cubicBezTo>
                    <a:pt x="2674" y="251"/>
                    <a:pt x="2506" y="230"/>
                    <a:pt x="2346" y="163"/>
                  </a:cubicBezTo>
                  <a:cubicBezTo>
                    <a:pt x="2084" y="128"/>
                    <a:pt x="1846" y="44"/>
                    <a:pt x="1595" y="9"/>
                  </a:cubicBezTo>
                  <a:cubicBezTo>
                    <a:pt x="1554" y="3"/>
                    <a:pt x="1512" y="1"/>
                    <a:pt x="1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32"/>
            <p:cNvSpPr/>
            <p:nvPr/>
          </p:nvSpPr>
          <p:spPr>
            <a:xfrm>
              <a:off x="5545025" y="3742250"/>
              <a:ext cx="109275" cy="14325"/>
            </a:xfrm>
            <a:custGeom>
              <a:avLst/>
              <a:gdLst/>
              <a:ahLst/>
              <a:cxnLst/>
              <a:rect l="l" t="t" r="r" b="b"/>
              <a:pathLst>
                <a:path w="4371" h="573" extrusionOk="0">
                  <a:moveTo>
                    <a:pt x="72" y="1"/>
                  </a:moveTo>
                  <a:cubicBezTo>
                    <a:pt x="60" y="25"/>
                    <a:pt x="24" y="60"/>
                    <a:pt x="12" y="84"/>
                  </a:cubicBezTo>
                  <a:cubicBezTo>
                    <a:pt x="1" y="156"/>
                    <a:pt x="24" y="215"/>
                    <a:pt x="72" y="275"/>
                  </a:cubicBezTo>
                  <a:cubicBezTo>
                    <a:pt x="1501" y="453"/>
                    <a:pt x="2941" y="453"/>
                    <a:pt x="4370" y="572"/>
                  </a:cubicBezTo>
                  <a:cubicBezTo>
                    <a:pt x="4334" y="489"/>
                    <a:pt x="4299" y="382"/>
                    <a:pt x="4239" y="275"/>
                  </a:cubicBezTo>
                  <a:cubicBezTo>
                    <a:pt x="4287" y="239"/>
                    <a:pt x="4287" y="191"/>
                    <a:pt x="4227" y="156"/>
                  </a:cubicBezTo>
                  <a:cubicBezTo>
                    <a:pt x="4173" y="153"/>
                    <a:pt x="4119" y="152"/>
                    <a:pt x="4066" y="152"/>
                  </a:cubicBezTo>
                  <a:cubicBezTo>
                    <a:pt x="3860" y="152"/>
                    <a:pt x="3654" y="166"/>
                    <a:pt x="3449" y="166"/>
                  </a:cubicBezTo>
                  <a:cubicBezTo>
                    <a:pt x="3175" y="166"/>
                    <a:pt x="2902" y="141"/>
                    <a:pt x="2632" y="25"/>
                  </a:cubicBezTo>
                  <a:cubicBezTo>
                    <a:pt x="1786" y="13"/>
                    <a:pt x="917" y="13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32"/>
            <p:cNvSpPr/>
            <p:nvPr/>
          </p:nvSpPr>
          <p:spPr>
            <a:xfrm>
              <a:off x="5238750" y="3749850"/>
              <a:ext cx="108350" cy="22100"/>
            </a:xfrm>
            <a:custGeom>
              <a:avLst/>
              <a:gdLst/>
              <a:ahLst/>
              <a:cxnLst/>
              <a:rect l="l" t="t" r="r" b="b"/>
              <a:pathLst>
                <a:path w="4334" h="884" extrusionOk="0">
                  <a:moveTo>
                    <a:pt x="533" y="0"/>
                  </a:moveTo>
                  <a:cubicBezTo>
                    <a:pt x="348" y="0"/>
                    <a:pt x="167" y="30"/>
                    <a:pt x="0" y="173"/>
                  </a:cubicBezTo>
                  <a:cubicBezTo>
                    <a:pt x="131" y="375"/>
                    <a:pt x="429" y="209"/>
                    <a:pt x="572" y="411"/>
                  </a:cubicBezTo>
                  <a:cubicBezTo>
                    <a:pt x="664" y="420"/>
                    <a:pt x="757" y="428"/>
                    <a:pt x="849" y="428"/>
                  </a:cubicBezTo>
                  <a:cubicBezTo>
                    <a:pt x="888" y="428"/>
                    <a:pt x="926" y="427"/>
                    <a:pt x="964" y="423"/>
                  </a:cubicBezTo>
                  <a:cubicBezTo>
                    <a:pt x="1357" y="745"/>
                    <a:pt x="1845" y="506"/>
                    <a:pt x="2262" y="685"/>
                  </a:cubicBezTo>
                  <a:cubicBezTo>
                    <a:pt x="2659" y="735"/>
                    <a:pt x="3056" y="883"/>
                    <a:pt x="3460" y="883"/>
                  </a:cubicBezTo>
                  <a:cubicBezTo>
                    <a:pt x="3540" y="883"/>
                    <a:pt x="3621" y="877"/>
                    <a:pt x="3703" y="864"/>
                  </a:cubicBezTo>
                  <a:cubicBezTo>
                    <a:pt x="3822" y="840"/>
                    <a:pt x="3941" y="792"/>
                    <a:pt x="4001" y="673"/>
                  </a:cubicBezTo>
                  <a:cubicBezTo>
                    <a:pt x="4001" y="494"/>
                    <a:pt x="4120" y="423"/>
                    <a:pt x="4286" y="423"/>
                  </a:cubicBezTo>
                  <a:cubicBezTo>
                    <a:pt x="4334" y="328"/>
                    <a:pt x="4310" y="256"/>
                    <a:pt x="4227" y="209"/>
                  </a:cubicBezTo>
                  <a:cubicBezTo>
                    <a:pt x="4024" y="143"/>
                    <a:pt x="3819" y="128"/>
                    <a:pt x="3614" y="128"/>
                  </a:cubicBezTo>
                  <a:cubicBezTo>
                    <a:pt x="3442" y="128"/>
                    <a:pt x="3271" y="139"/>
                    <a:pt x="3102" y="139"/>
                  </a:cubicBezTo>
                  <a:cubicBezTo>
                    <a:pt x="3068" y="139"/>
                    <a:pt x="3034" y="138"/>
                    <a:pt x="3000" y="137"/>
                  </a:cubicBezTo>
                  <a:cubicBezTo>
                    <a:pt x="2958" y="135"/>
                    <a:pt x="2915" y="134"/>
                    <a:pt x="2872" y="134"/>
                  </a:cubicBezTo>
                  <a:cubicBezTo>
                    <a:pt x="2693" y="134"/>
                    <a:pt x="2512" y="151"/>
                    <a:pt x="2331" y="151"/>
                  </a:cubicBezTo>
                  <a:cubicBezTo>
                    <a:pt x="2120" y="151"/>
                    <a:pt x="1910" y="128"/>
                    <a:pt x="1703" y="30"/>
                  </a:cubicBezTo>
                  <a:cubicBezTo>
                    <a:pt x="1581" y="9"/>
                    <a:pt x="1460" y="4"/>
                    <a:pt x="1336" y="4"/>
                  </a:cubicBezTo>
                  <a:cubicBezTo>
                    <a:pt x="1253" y="4"/>
                    <a:pt x="1169" y="6"/>
                    <a:pt x="1083" y="6"/>
                  </a:cubicBezTo>
                  <a:cubicBezTo>
                    <a:pt x="1032" y="13"/>
                    <a:pt x="981" y="16"/>
                    <a:pt x="928" y="16"/>
                  </a:cubicBezTo>
                  <a:cubicBezTo>
                    <a:pt x="798" y="16"/>
                    <a:pt x="665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32"/>
            <p:cNvSpPr/>
            <p:nvPr/>
          </p:nvSpPr>
          <p:spPr>
            <a:xfrm>
              <a:off x="5482825" y="3729725"/>
              <a:ext cx="35425" cy="32200"/>
            </a:xfrm>
            <a:custGeom>
              <a:avLst/>
              <a:gdLst/>
              <a:ahLst/>
              <a:cxnLst/>
              <a:rect l="l" t="t" r="r" b="b"/>
              <a:pathLst>
                <a:path w="1417" h="1288" extrusionOk="0">
                  <a:moveTo>
                    <a:pt x="293" y="1"/>
                  </a:moveTo>
                  <a:cubicBezTo>
                    <a:pt x="287" y="1"/>
                    <a:pt x="281" y="1"/>
                    <a:pt x="274" y="2"/>
                  </a:cubicBezTo>
                  <a:cubicBezTo>
                    <a:pt x="60" y="37"/>
                    <a:pt x="0" y="204"/>
                    <a:pt x="0" y="383"/>
                  </a:cubicBezTo>
                  <a:cubicBezTo>
                    <a:pt x="0" y="680"/>
                    <a:pt x="60" y="978"/>
                    <a:pt x="0" y="1288"/>
                  </a:cubicBezTo>
                  <a:cubicBezTo>
                    <a:pt x="339" y="1154"/>
                    <a:pt x="612" y="866"/>
                    <a:pt x="943" y="866"/>
                  </a:cubicBezTo>
                  <a:cubicBezTo>
                    <a:pt x="1053" y="866"/>
                    <a:pt x="1170" y="898"/>
                    <a:pt x="1298" y="978"/>
                  </a:cubicBezTo>
                  <a:cubicBezTo>
                    <a:pt x="1298" y="978"/>
                    <a:pt x="1369" y="871"/>
                    <a:pt x="1417" y="811"/>
                  </a:cubicBezTo>
                  <a:cubicBezTo>
                    <a:pt x="1322" y="526"/>
                    <a:pt x="1072" y="561"/>
                    <a:pt x="869" y="514"/>
                  </a:cubicBezTo>
                  <a:cubicBezTo>
                    <a:pt x="726" y="478"/>
                    <a:pt x="500" y="537"/>
                    <a:pt x="572" y="264"/>
                  </a:cubicBezTo>
                  <a:cubicBezTo>
                    <a:pt x="503" y="127"/>
                    <a:pt x="435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32"/>
            <p:cNvSpPr/>
            <p:nvPr/>
          </p:nvSpPr>
          <p:spPr>
            <a:xfrm>
              <a:off x="5486975" y="3736300"/>
              <a:ext cx="60150" cy="13850"/>
            </a:xfrm>
            <a:custGeom>
              <a:avLst/>
              <a:gdLst/>
              <a:ahLst/>
              <a:cxnLst/>
              <a:rect l="l" t="t" r="r" b="b"/>
              <a:pathLst>
                <a:path w="2406" h="554" extrusionOk="0">
                  <a:moveTo>
                    <a:pt x="382" y="1"/>
                  </a:moveTo>
                  <a:cubicBezTo>
                    <a:pt x="191" y="13"/>
                    <a:pt x="1" y="60"/>
                    <a:pt x="251" y="263"/>
                  </a:cubicBezTo>
                  <a:cubicBezTo>
                    <a:pt x="537" y="501"/>
                    <a:pt x="941" y="370"/>
                    <a:pt x="1251" y="548"/>
                  </a:cubicBezTo>
                  <a:cubicBezTo>
                    <a:pt x="1291" y="548"/>
                    <a:pt x="1325" y="554"/>
                    <a:pt x="1354" y="554"/>
                  </a:cubicBezTo>
                  <a:cubicBezTo>
                    <a:pt x="1369" y="554"/>
                    <a:pt x="1382" y="552"/>
                    <a:pt x="1394" y="548"/>
                  </a:cubicBezTo>
                  <a:lnTo>
                    <a:pt x="1846" y="501"/>
                  </a:lnTo>
                  <a:cubicBezTo>
                    <a:pt x="2001" y="358"/>
                    <a:pt x="2251" y="429"/>
                    <a:pt x="2406" y="298"/>
                  </a:cubicBezTo>
                  <a:lnTo>
                    <a:pt x="2394" y="239"/>
                  </a:lnTo>
                  <a:cubicBezTo>
                    <a:pt x="2306" y="143"/>
                    <a:pt x="2194" y="125"/>
                    <a:pt x="2077" y="125"/>
                  </a:cubicBezTo>
                  <a:cubicBezTo>
                    <a:pt x="2005" y="125"/>
                    <a:pt x="1931" y="132"/>
                    <a:pt x="1858" y="132"/>
                  </a:cubicBezTo>
                  <a:cubicBezTo>
                    <a:pt x="1370" y="132"/>
                    <a:pt x="858" y="132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2"/>
            <p:cNvSpPr/>
            <p:nvPr/>
          </p:nvSpPr>
          <p:spPr>
            <a:xfrm>
              <a:off x="5334875" y="3771975"/>
              <a:ext cx="70275" cy="16025"/>
            </a:xfrm>
            <a:custGeom>
              <a:avLst/>
              <a:gdLst/>
              <a:ahLst/>
              <a:cxnLst/>
              <a:rect l="l" t="t" r="r" b="b"/>
              <a:pathLst>
                <a:path w="2811" h="641" extrusionOk="0">
                  <a:moveTo>
                    <a:pt x="321" y="0"/>
                  </a:moveTo>
                  <a:cubicBezTo>
                    <a:pt x="198" y="0"/>
                    <a:pt x="84" y="44"/>
                    <a:pt x="1" y="217"/>
                  </a:cubicBezTo>
                  <a:cubicBezTo>
                    <a:pt x="120" y="371"/>
                    <a:pt x="310" y="383"/>
                    <a:pt x="477" y="443"/>
                  </a:cubicBezTo>
                  <a:cubicBezTo>
                    <a:pt x="834" y="491"/>
                    <a:pt x="1168" y="550"/>
                    <a:pt x="1525" y="550"/>
                  </a:cubicBezTo>
                  <a:cubicBezTo>
                    <a:pt x="1552" y="543"/>
                    <a:pt x="1580" y="540"/>
                    <a:pt x="1608" y="540"/>
                  </a:cubicBezTo>
                  <a:cubicBezTo>
                    <a:pt x="1768" y="540"/>
                    <a:pt x="1930" y="640"/>
                    <a:pt x="2085" y="640"/>
                  </a:cubicBezTo>
                  <a:cubicBezTo>
                    <a:pt x="2171" y="640"/>
                    <a:pt x="2254" y="610"/>
                    <a:pt x="2334" y="514"/>
                  </a:cubicBezTo>
                  <a:cubicBezTo>
                    <a:pt x="2442" y="336"/>
                    <a:pt x="2703" y="491"/>
                    <a:pt x="2811" y="276"/>
                  </a:cubicBezTo>
                  <a:cubicBezTo>
                    <a:pt x="2719" y="151"/>
                    <a:pt x="2591" y="125"/>
                    <a:pt x="2462" y="125"/>
                  </a:cubicBezTo>
                  <a:cubicBezTo>
                    <a:pt x="2407" y="125"/>
                    <a:pt x="2352" y="130"/>
                    <a:pt x="2299" y="133"/>
                  </a:cubicBezTo>
                  <a:cubicBezTo>
                    <a:pt x="2230" y="174"/>
                    <a:pt x="2163" y="194"/>
                    <a:pt x="2097" y="194"/>
                  </a:cubicBezTo>
                  <a:cubicBezTo>
                    <a:pt x="2026" y="194"/>
                    <a:pt x="1956" y="171"/>
                    <a:pt x="1882" y="121"/>
                  </a:cubicBezTo>
                  <a:lnTo>
                    <a:pt x="1751" y="121"/>
                  </a:lnTo>
                  <a:cubicBezTo>
                    <a:pt x="1709" y="126"/>
                    <a:pt x="1667" y="128"/>
                    <a:pt x="1625" y="128"/>
                  </a:cubicBezTo>
                  <a:cubicBezTo>
                    <a:pt x="1346" y="128"/>
                    <a:pt x="1068" y="38"/>
                    <a:pt x="798" y="38"/>
                  </a:cubicBezTo>
                  <a:cubicBezTo>
                    <a:pt x="771" y="44"/>
                    <a:pt x="742" y="47"/>
                    <a:pt x="712" y="47"/>
                  </a:cubicBezTo>
                  <a:cubicBezTo>
                    <a:pt x="587" y="47"/>
                    <a:pt x="449" y="0"/>
                    <a:pt x="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2"/>
            <p:cNvSpPr/>
            <p:nvPr/>
          </p:nvSpPr>
          <p:spPr>
            <a:xfrm>
              <a:off x="5306000" y="3766675"/>
              <a:ext cx="52725" cy="13900"/>
            </a:xfrm>
            <a:custGeom>
              <a:avLst/>
              <a:gdLst/>
              <a:ahLst/>
              <a:cxnLst/>
              <a:rect l="l" t="t" r="r" b="b"/>
              <a:pathLst>
                <a:path w="2109" h="556" extrusionOk="0">
                  <a:moveTo>
                    <a:pt x="1311" y="0"/>
                  </a:moveTo>
                  <a:cubicBezTo>
                    <a:pt x="1215" y="36"/>
                    <a:pt x="1120" y="48"/>
                    <a:pt x="1013" y="60"/>
                  </a:cubicBezTo>
                  <a:cubicBezTo>
                    <a:pt x="977" y="107"/>
                    <a:pt x="918" y="131"/>
                    <a:pt x="858" y="167"/>
                  </a:cubicBezTo>
                  <a:cubicBezTo>
                    <a:pt x="800" y="184"/>
                    <a:pt x="739" y="189"/>
                    <a:pt x="677" y="189"/>
                  </a:cubicBezTo>
                  <a:cubicBezTo>
                    <a:pt x="584" y="189"/>
                    <a:pt x="488" y="177"/>
                    <a:pt x="396" y="177"/>
                  </a:cubicBezTo>
                  <a:cubicBezTo>
                    <a:pt x="250" y="177"/>
                    <a:pt x="111" y="206"/>
                    <a:pt x="1" y="357"/>
                  </a:cubicBezTo>
                  <a:cubicBezTo>
                    <a:pt x="60" y="405"/>
                    <a:pt x="108" y="429"/>
                    <a:pt x="168" y="476"/>
                  </a:cubicBezTo>
                  <a:cubicBezTo>
                    <a:pt x="336" y="523"/>
                    <a:pt x="505" y="555"/>
                    <a:pt x="673" y="555"/>
                  </a:cubicBezTo>
                  <a:cubicBezTo>
                    <a:pt x="848" y="555"/>
                    <a:pt x="1021" y="520"/>
                    <a:pt x="1191" y="429"/>
                  </a:cubicBezTo>
                  <a:cubicBezTo>
                    <a:pt x="1300" y="349"/>
                    <a:pt x="1416" y="330"/>
                    <a:pt x="1533" y="330"/>
                  </a:cubicBezTo>
                  <a:cubicBezTo>
                    <a:pt x="1646" y="330"/>
                    <a:pt x="1761" y="348"/>
                    <a:pt x="1873" y="348"/>
                  </a:cubicBezTo>
                  <a:cubicBezTo>
                    <a:pt x="1924" y="348"/>
                    <a:pt x="1975" y="344"/>
                    <a:pt x="2025" y="333"/>
                  </a:cubicBezTo>
                  <a:cubicBezTo>
                    <a:pt x="2108" y="286"/>
                    <a:pt x="2108" y="238"/>
                    <a:pt x="2025" y="179"/>
                  </a:cubicBezTo>
                  <a:lnTo>
                    <a:pt x="1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2"/>
            <p:cNvSpPr/>
            <p:nvPr/>
          </p:nvSpPr>
          <p:spPr>
            <a:xfrm>
              <a:off x="5556925" y="3756725"/>
              <a:ext cx="41700" cy="11450"/>
            </a:xfrm>
            <a:custGeom>
              <a:avLst/>
              <a:gdLst/>
              <a:ahLst/>
              <a:cxnLst/>
              <a:rect l="l" t="t" r="r" b="b"/>
              <a:pathLst>
                <a:path w="1668" h="458" extrusionOk="0">
                  <a:moveTo>
                    <a:pt x="242" y="1"/>
                  </a:moveTo>
                  <a:cubicBezTo>
                    <a:pt x="171" y="1"/>
                    <a:pt x="110" y="36"/>
                    <a:pt x="72" y="148"/>
                  </a:cubicBezTo>
                  <a:cubicBezTo>
                    <a:pt x="1" y="386"/>
                    <a:pt x="382" y="267"/>
                    <a:pt x="489" y="434"/>
                  </a:cubicBezTo>
                  <a:cubicBezTo>
                    <a:pt x="668" y="446"/>
                    <a:pt x="846" y="446"/>
                    <a:pt x="1025" y="458"/>
                  </a:cubicBezTo>
                  <a:cubicBezTo>
                    <a:pt x="1136" y="299"/>
                    <a:pt x="1284" y="294"/>
                    <a:pt x="1437" y="294"/>
                  </a:cubicBezTo>
                  <a:cubicBezTo>
                    <a:pt x="1448" y="294"/>
                    <a:pt x="1459" y="294"/>
                    <a:pt x="1470" y="294"/>
                  </a:cubicBezTo>
                  <a:cubicBezTo>
                    <a:pt x="1536" y="294"/>
                    <a:pt x="1603" y="293"/>
                    <a:pt x="1668" y="279"/>
                  </a:cubicBezTo>
                  <a:cubicBezTo>
                    <a:pt x="1322" y="112"/>
                    <a:pt x="965" y="160"/>
                    <a:pt x="608" y="100"/>
                  </a:cubicBezTo>
                  <a:cubicBezTo>
                    <a:pt x="492" y="86"/>
                    <a:pt x="354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2"/>
            <p:cNvSpPr/>
            <p:nvPr/>
          </p:nvSpPr>
          <p:spPr>
            <a:xfrm>
              <a:off x="5726300" y="3814575"/>
              <a:ext cx="11025" cy="33925"/>
            </a:xfrm>
            <a:custGeom>
              <a:avLst/>
              <a:gdLst/>
              <a:ahLst/>
              <a:cxnLst/>
              <a:rect l="l" t="t" r="r" b="b"/>
              <a:pathLst>
                <a:path w="441" h="1357" extrusionOk="0">
                  <a:moveTo>
                    <a:pt x="298" y="1"/>
                  </a:moveTo>
                  <a:cubicBezTo>
                    <a:pt x="203" y="418"/>
                    <a:pt x="393" y="918"/>
                    <a:pt x="0" y="1275"/>
                  </a:cubicBezTo>
                  <a:cubicBezTo>
                    <a:pt x="70" y="1333"/>
                    <a:pt x="142" y="1357"/>
                    <a:pt x="214" y="1357"/>
                  </a:cubicBezTo>
                  <a:cubicBezTo>
                    <a:pt x="291" y="1357"/>
                    <a:pt x="367" y="1330"/>
                    <a:pt x="441" y="1287"/>
                  </a:cubicBezTo>
                  <a:lnTo>
                    <a:pt x="441" y="1156"/>
                  </a:lnTo>
                  <a:cubicBezTo>
                    <a:pt x="429" y="763"/>
                    <a:pt x="429" y="394"/>
                    <a:pt x="429" y="25"/>
                  </a:cubicBezTo>
                  <a:cubicBezTo>
                    <a:pt x="381" y="1"/>
                    <a:pt x="334" y="1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2"/>
            <p:cNvSpPr/>
            <p:nvPr/>
          </p:nvSpPr>
          <p:spPr>
            <a:xfrm>
              <a:off x="5363150" y="3753900"/>
              <a:ext cx="36525" cy="8150"/>
            </a:xfrm>
            <a:custGeom>
              <a:avLst/>
              <a:gdLst/>
              <a:ahLst/>
              <a:cxnLst/>
              <a:rect l="l" t="t" r="r" b="b"/>
              <a:pathLst>
                <a:path w="1461" h="326" extrusionOk="0">
                  <a:moveTo>
                    <a:pt x="220" y="0"/>
                  </a:moveTo>
                  <a:cubicBezTo>
                    <a:pt x="159" y="0"/>
                    <a:pt x="98" y="3"/>
                    <a:pt x="37" y="11"/>
                  </a:cubicBezTo>
                  <a:cubicBezTo>
                    <a:pt x="1" y="47"/>
                    <a:pt x="1" y="106"/>
                    <a:pt x="25" y="142"/>
                  </a:cubicBezTo>
                  <a:cubicBezTo>
                    <a:pt x="120" y="202"/>
                    <a:pt x="251" y="166"/>
                    <a:pt x="334" y="237"/>
                  </a:cubicBezTo>
                  <a:cubicBezTo>
                    <a:pt x="620" y="261"/>
                    <a:pt x="894" y="261"/>
                    <a:pt x="1168" y="273"/>
                  </a:cubicBezTo>
                  <a:cubicBezTo>
                    <a:pt x="1236" y="299"/>
                    <a:pt x="1301" y="325"/>
                    <a:pt x="1352" y="325"/>
                  </a:cubicBezTo>
                  <a:cubicBezTo>
                    <a:pt x="1418" y="325"/>
                    <a:pt x="1460" y="282"/>
                    <a:pt x="1453" y="142"/>
                  </a:cubicBezTo>
                  <a:lnTo>
                    <a:pt x="1453" y="142"/>
                  </a:lnTo>
                  <a:cubicBezTo>
                    <a:pt x="1440" y="142"/>
                    <a:pt x="1426" y="142"/>
                    <a:pt x="1412" y="142"/>
                  </a:cubicBezTo>
                  <a:cubicBezTo>
                    <a:pt x="1012" y="142"/>
                    <a:pt x="619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2"/>
            <p:cNvSpPr/>
            <p:nvPr/>
          </p:nvSpPr>
          <p:spPr>
            <a:xfrm>
              <a:off x="5392325" y="3757325"/>
              <a:ext cx="37825" cy="7500"/>
            </a:xfrm>
            <a:custGeom>
              <a:avLst/>
              <a:gdLst/>
              <a:ahLst/>
              <a:cxnLst/>
              <a:rect l="l" t="t" r="r" b="b"/>
              <a:pathLst>
                <a:path w="1513" h="300" extrusionOk="0">
                  <a:moveTo>
                    <a:pt x="414" y="0"/>
                  </a:moveTo>
                  <a:cubicBezTo>
                    <a:pt x="372" y="0"/>
                    <a:pt x="330" y="5"/>
                    <a:pt x="286" y="17"/>
                  </a:cubicBezTo>
                  <a:cubicBezTo>
                    <a:pt x="227" y="136"/>
                    <a:pt x="108" y="124"/>
                    <a:pt x="1" y="148"/>
                  </a:cubicBezTo>
                  <a:cubicBezTo>
                    <a:pt x="221" y="272"/>
                    <a:pt x="452" y="300"/>
                    <a:pt x="686" y="300"/>
                  </a:cubicBezTo>
                  <a:cubicBezTo>
                    <a:pt x="876" y="300"/>
                    <a:pt x="1068" y="282"/>
                    <a:pt x="1258" y="282"/>
                  </a:cubicBezTo>
                  <a:cubicBezTo>
                    <a:pt x="1327" y="282"/>
                    <a:pt x="1396" y="284"/>
                    <a:pt x="1465" y="291"/>
                  </a:cubicBezTo>
                  <a:cubicBezTo>
                    <a:pt x="1513" y="243"/>
                    <a:pt x="1513" y="195"/>
                    <a:pt x="1453" y="148"/>
                  </a:cubicBezTo>
                  <a:cubicBezTo>
                    <a:pt x="1358" y="136"/>
                    <a:pt x="1275" y="136"/>
                    <a:pt x="1179" y="124"/>
                  </a:cubicBezTo>
                  <a:cubicBezTo>
                    <a:pt x="1141" y="133"/>
                    <a:pt x="1104" y="137"/>
                    <a:pt x="1067" y="137"/>
                  </a:cubicBezTo>
                  <a:cubicBezTo>
                    <a:pt x="844" y="137"/>
                    <a:pt x="636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2"/>
            <p:cNvSpPr/>
            <p:nvPr/>
          </p:nvSpPr>
          <p:spPr>
            <a:xfrm>
              <a:off x="5694450" y="3842100"/>
              <a:ext cx="32175" cy="11800"/>
            </a:xfrm>
            <a:custGeom>
              <a:avLst/>
              <a:gdLst/>
              <a:ahLst/>
              <a:cxnLst/>
              <a:rect l="l" t="t" r="r" b="b"/>
              <a:pathLst>
                <a:path w="1287" h="472" extrusionOk="0">
                  <a:moveTo>
                    <a:pt x="301" y="0"/>
                  </a:moveTo>
                  <a:cubicBezTo>
                    <a:pt x="248" y="0"/>
                    <a:pt x="195" y="10"/>
                    <a:pt x="143" y="31"/>
                  </a:cubicBezTo>
                  <a:lnTo>
                    <a:pt x="0" y="305"/>
                  </a:lnTo>
                  <a:cubicBezTo>
                    <a:pt x="120" y="317"/>
                    <a:pt x="251" y="317"/>
                    <a:pt x="393" y="329"/>
                  </a:cubicBezTo>
                  <a:cubicBezTo>
                    <a:pt x="485" y="384"/>
                    <a:pt x="581" y="395"/>
                    <a:pt x="677" y="395"/>
                  </a:cubicBezTo>
                  <a:cubicBezTo>
                    <a:pt x="739" y="395"/>
                    <a:pt x="801" y="390"/>
                    <a:pt x="863" y="390"/>
                  </a:cubicBezTo>
                  <a:cubicBezTo>
                    <a:pt x="954" y="390"/>
                    <a:pt x="1044" y="400"/>
                    <a:pt x="1132" y="448"/>
                  </a:cubicBezTo>
                  <a:cubicBezTo>
                    <a:pt x="1179" y="472"/>
                    <a:pt x="1239" y="472"/>
                    <a:pt x="1286" y="472"/>
                  </a:cubicBezTo>
                  <a:cubicBezTo>
                    <a:pt x="1274" y="364"/>
                    <a:pt x="1274" y="269"/>
                    <a:pt x="1274" y="150"/>
                  </a:cubicBezTo>
                  <a:lnTo>
                    <a:pt x="1060" y="150"/>
                  </a:lnTo>
                  <a:cubicBezTo>
                    <a:pt x="893" y="91"/>
                    <a:pt x="715" y="138"/>
                    <a:pt x="572" y="67"/>
                  </a:cubicBezTo>
                  <a:cubicBezTo>
                    <a:pt x="488" y="29"/>
                    <a:pt x="395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2"/>
            <p:cNvSpPr/>
            <p:nvPr/>
          </p:nvSpPr>
          <p:spPr>
            <a:xfrm>
              <a:off x="5369700" y="3782025"/>
              <a:ext cx="29800" cy="7925"/>
            </a:xfrm>
            <a:custGeom>
              <a:avLst/>
              <a:gdLst/>
              <a:ahLst/>
              <a:cxnLst/>
              <a:rect l="l" t="t" r="r" b="b"/>
              <a:pathLst>
                <a:path w="1192" h="317" extrusionOk="0">
                  <a:moveTo>
                    <a:pt x="188" y="1"/>
                  </a:moveTo>
                  <a:cubicBezTo>
                    <a:pt x="146" y="1"/>
                    <a:pt x="104" y="5"/>
                    <a:pt x="60" y="17"/>
                  </a:cubicBezTo>
                  <a:cubicBezTo>
                    <a:pt x="13" y="41"/>
                    <a:pt x="1" y="89"/>
                    <a:pt x="13" y="148"/>
                  </a:cubicBezTo>
                  <a:cubicBezTo>
                    <a:pt x="72" y="208"/>
                    <a:pt x="144" y="231"/>
                    <a:pt x="215" y="279"/>
                  </a:cubicBezTo>
                  <a:cubicBezTo>
                    <a:pt x="228" y="305"/>
                    <a:pt x="251" y="316"/>
                    <a:pt x="277" y="316"/>
                  </a:cubicBezTo>
                  <a:cubicBezTo>
                    <a:pt x="299" y="316"/>
                    <a:pt x="324" y="308"/>
                    <a:pt x="346" y="291"/>
                  </a:cubicBezTo>
                  <a:cubicBezTo>
                    <a:pt x="406" y="315"/>
                    <a:pt x="453" y="315"/>
                    <a:pt x="489" y="315"/>
                  </a:cubicBezTo>
                  <a:cubicBezTo>
                    <a:pt x="535" y="303"/>
                    <a:pt x="582" y="300"/>
                    <a:pt x="629" y="300"/>
                  </a:cubicBezTo>
                  <a:cubicBezTo>
                    <a:pt x="706" y="300"/>
                    <a:pt x="783" y="309"/>
                    <a:pt x="858" y="309"/>
                  </a:cubicBezTo>
                  <a:cubicBezTo>
                    <a:pt x="980" y="309"/>
                    <a:pt x="1096" y="285"/>
                    <a:pt x="1191" y="160"/>
                  </a:cubicBezTo>
                  <a:cubicBezTo>
                    <a:pt x="1108" y="148"/>
                    <a:pt x="1013" y="136"/>
                    <a:pt x="941" y="112"/>
                  </a:cubicBezTo>
                  <a:cubicBezTo>
                    <a:pt x="898" y="124"/>
                    <a:pt x="855" y="129"/>
                    <a:pt x="814" y="129"/>
                  </a:cubicBezTo>
                  <a:cubicBezTo>
                    <a:pt x="599" y="129"/>
                    <a:pt x="402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2"/>
            <p:cNvSpPr/>
            <p:nvPr/>
          </p:nvSpPr>
          <p:spPr>
            <a:xfrm>
              <a:off x="5356600" y="3771300"/>
              <a:ext cx="22050" cy="7425"/>
            </a:xfrm>
            <a:custGeom>
              <a:avLst/>
              <a:gdLst/>
              <a:ahLst/>
              <a:cxnLst/>
              <a:rect l="l" t="t" r="r" b="b"/>
              <a:pathLst>
                <a:path w="882" h="297" extrusionOk="0">
                  <a:moveTo>
                    <a:pt x="410" y="0"/>
                  </a:moveTo>
                  <a:cubicBezTo>
                    <a:pt x="308" y="0"/>
                    <a:pt x="205" y="9"/>
                    <a:pt x="103" y="9"/>
                  </a:cubicBezTo>
                  <a:cubicBezTo>
                    <a:pt x="69" y="9"/>
                    <a:pt x="35" y="8"/>
                    <a:pt x="1" y="6"/>
                  </a:cubicBezTo>
                  <a:lnTo>
                    <a:pt x="1" y="148"/>
                  </a:lnTo>
                  <a:cubicBezTo>
                    <a:pt x="199" y="148"/>
                    <a:pt x="392" y="297"/>
                    <a:pt x="587" y="297"/>
                  </a:cubicBezTo>
                  <a:cubicBezTo>
                    <a:pt x="685" y="297"/>
                    <a:pt x="783" y="260"/>
                    <a:pt x="882" y="148"/>
                  </a:cubicBezTo>
                  <a:cubicBezTo>
                    <a:pt x="738" y="24"/>
                    <a:pt x="576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2"/>
            <p:cNvSpPr/>
            <p:nvPr/>
          </p:nvSpPr>
          <p:spPr>
            <a:xfrm>
              <a:off x="5665275" y="3778250"/>
              <a:ext cx="32775" cy="4075"/>
            </a:xfrm>
            <a:custGeom>
              <a:avLst/>
              <a:gdLst/>
              <a:ahLst/>
              <a:cxnLst/>
              <a:rect l="l" t="t" r="r" b="b"/>
              <a:pathLst>
                <a:path w="1311" h="163" extrusionOk="0">
                  <a:moveTo>
                    <a:pt x="206" y="0"/>
                  </a:moveTo>
                  <a:cubicBezTo>
                    <a:pt x="138" y="0"/>
                    <a:pt x="69" y="4"/>
                    <a:pt x="1" y="13"/>
                  </a:cubicBezTo>
                  <a:cubicBezTo>
                    <a:pt x="199" y="132"/>
                    <a:pt x="403" y="162"/>
                    <a:pt x="611" y="162"/>
                  </a:cubicBezTo>
                  <a:cubicBezTo>
                    <a:pt x="822" y="162"/>
                    <a:pt x="1036" y="132"/>
                    <a:pt x="1254" y="132"/>
                  </a:cubicBezTo>
                  <a:cubicBezTo>
                    <a:pt x="1273" y="132"/>
                    <a:pt x="1292" y="132"/>
                    <a:pt x="1310" y="132"/>
                  </a:cubicBezTo>
                  <a:cubicBezTo>
                    <a:pt x="1310" y="85"/>
                    <a:pt x="1287" y="61"/>
                    <a:pt x="1275" y="13"/>
                  </a:cubicBezTo>
                  <a:cubicBezTo>
                    <a:pt x="1168" y="41"/>
                    <a:pt x="1061" y="50"/>
                    <a:pt x="954" y="50"/>
                  </a:cubicBezTo>
                  <a:cubicBezTo>
                    <a:pt x="707" y="50"/>
                    <a:pt x="457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2"/>
            <p:cNvSpPr/>
            <p:nvPr/>
          </p:nvSpPr>
          <p:spPr>
            <a:xfrm>
              <a:off x="5346200" y="3754900"/>
              <a:ext cx="25900" cy="5825"/>
            </a:xfrm>
            <a:custGeom>
              <a:avLst/>
              <a:gdLst/>
              <a:ahLst/>
              <a:cxnLst/>
              <a:rect l="l" t="t" r="r" b="b"/>
              <a:pathLst>
                <a:path w="1036" h="233" extrusionOk="0">
                  <a:moveTo>
                    <a:pt x="334" y="1"/>
                  </a:moveTo>
                  <a:cubicBezTo>
                    <a:pt x="220" y="1"/>
                    <a:pt x="109" y="34"/>
                    <a:pt x="0" y="126"/>
                  </a:cubicBezTo>
                  <a:lnTo>
                    <a:pt x="0" y="233"/>
                  </a:lnTo>
                  <a:cubicBezTo>
                    <a:pt x="345" y="221"/>
                    <a:pt x="691" y="221"/>
                    <a:pt x="1036" y="221"/>
                  </a:cubicBezTo>
                  <a:cubicBezTo>
                    <a:pt x="941" y="126"/>
                    <a:pt x="822" y="114"/>
                    <a:pt x="715" y="90"/>
                  </a:cubicBezTo>
                  <a:cubicBezTo>
                    <a:pt x="584" y="40"/>
                    <a:pt x="45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2"/>
            <p:cNvSpPr/>
            <p:nvPr/>
          </p:nvSpPr>
          <p:spPr>
            <a:xfrm>
              <a:off x="5378625" y="3803875"/>
              <a:ext cx="23250" cy="3650"/>
            </a:xfrm>
            <a:custGeom>
              <a:avLst/>
              <a:gdLst/>
              <a:ahLst/>
              <a:cxnLst/>
              <a:rect l="l" t="t" r="r" b="b"/>
              <a:pathLst>
                <a:path w="930" h="146" extrusionOk="0">
                  <a:moveTo>
                    <a:pt x="846" y="0"/>
                  </a:moveTo>
                  <a:cubicBezTo>
                    <a:pt x="572" y="12"/>
                    <a:pt x="287" y="12"/>
                    <a:pt x="1" y="12"/>
                  </a:cubicBezTo>
                  <a:cubicBezTo>
                    <a:pt x="133" y="117"/>
                    <a:pt x="273" y="145"/>
                    <a:pt x="418" y="145"/>
                  </a:cubicBezTo>
                  <a:cubicBezTo>
                    <a:pt x="585" y="145"/>
                    <a:pt x="757" y="108"/>
                    <a:pt x="930" y="108"/>
                  </a:cubicBezTo>
                  <a:cubicBezTo>
                    <a:pt x="894" y="72"/>
                    <a:pt x="870" y="48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2"/>
            <p:cNvSpPr/>
            <p:nvPr/>
          </p:nvSpPr>
          <p:spPr>
            <a:xfrm>
              <a:off x="5428050" y="3761000"/>
              <a:ext cx="8650" cy="6725"/>
            </a:xfrm>
            <a:custGeom>
              <a:avLst/>
              <a:gdLst/>
              <a:ahLst/>
              <a:cxnLst/>
              <a:rect l="l" t="t" r="r" b="b"/>
              <a:pathLst>
                <a:path w="346" h="269" extrusionOk="0">
                  <a:moveTo>
                    <a:pt x="0" y="1"/>
                  </a:moveTo>
                  <a:cubicBezTo>
                    <a:pt x="24" y="48"/>
                    <a:pt x="24" y="96"/>
                    <a:pt x="24" y="144"/>
                  </a:cubicBezTo>
                  <a:cubicBezTo>
                    <a:pt x="83" y="223"/>
                    <a:pt x="151" y="269"/>
                    <a:pt x="233" y="269"/>
                  </a:cubicBezTo>
                  <a:cubicBezTo>
                    <a:pt x="250" y="269"/>
                    <a:pt x="268" y="267"/>
                    <a:pt x="286" y="263"/>
                  </a:cubicBezTo>
                  <a:cubicBezTo>
                    <a:pt x="322" y="239"/>
                    <a:pt x="346" y="179"/>
                    <a:pt x="334" y="156"/>
                  </a:cubicBezTo>
                  <a:cubicBezTo>
                    <a:pt x="286" y="37"/>
                    <a:pt x="179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2"/>
            <p:cNvSpPr/>
            <p:nvPr/>
          </p:nvSpPr>
          <p:spPr>
            <a:xfrm>
              <a:off x="5407200" y="3807725"/>
              <a:ext cx="18800" cy="3325"/>
            </a:xfrm>
            <a:custGeom>
              <a:avLst/>
              <a:gdLst/>
              <a:ahLst/>
              <a:cxnLst/>
              <a:rect l="l" t="t" r="r" b="b"/>
              <a:pathLst>
                <a:path w="752" h="133" extrusionOk="0">
                  <a:moveTo>
                    <a:pt x="289" y="0"/>
                  </a:moveTo>
                  <a:cubicBezTo>
                    <a:pt x="222" y="0"/>
                    <a:pt x="154" y="3"/>
                    <a:pt x="85" y="3"/>
                  </a:cubicBezTo>
                  <a:cubicBezTo>
                    <a:pt x="57" y="3"/>
                    <a:pt x="29" y="2"/>
                    <a:pt x="1" y="1"/>
                  </a:cubicBezTo>
                  <a:lnTo>
                    <a:pt x="1" y="1"/>
                  </a:lnTo>
                  <a:cubicBezTo>
                    <a:pt x="114" y="108"/>
                    <a:pt x="239" y="132"/>
                    <a:pt x="367" y="132"/>
                  </a:cubicBezTo>
                  <a:cubicBezTo>
                    <a:pt x="469" y="132"/>
                    <a:pt x="574" y="117"/>
                    <a:pt x="675" y="117"/>
                  </a:cubicBezTo>
                  <a:cubicBezTo>
                    <a:pt x="701" y="117"/>
                    <a:pt x="726" y="118"/>
                    <a:pt x="751" y="120"/>
                  </a:cubicBezTo>
                  <a:cubicBezTo>
                    <a:pt x="602" y="16"/>
                    <a:pt x="448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2"/>
            <p:cNvSpPr/>
            <p:nvPr/>
          </p:nvSpPr>
          <p:spPr>
            <a:xfrm>
              <a:off x="5432225" y="3811200"/>
              <a:ext cx="15800" cy="3300"/>
            </a:xfrm>
            <a:custGeom>
              <a:avLst/>
              <a:gdLst/>
              <a:ahLst/>
              <a:cxnLst/>
              <a:rect l="l" t="t" r="r" b="b"/>
              <a:pathLst>
                <a:path w="632" h="132" extrusionOk="0">
                  <a:moveTo>
                    <a:pt x="281" y="1"/>
                  </a:moveTo>
                  <a:cubicBezTo>
                    <a:pt x="190" y="1"/>
                    <a:pt x="95" y="12"/>
                    <a:pt x="0" y="17"/>
                  </a:cubicBezTo>
                  <a:cubicBezTo>
                    <a:pt x="99" y="109"/>
                    <a:pt x="207" y="132"/>
                    <a:pt x="318" y="132"/>
                  </a:cubicBezTo>
                  <a:cubicBezTo>
                    <a:pt x="421" y="132"/>
                    <a:pt x="528" y="112"/>
                    <a:pt x="631" y="112"/>
                  </a:cubicBezTo>
                  <a:cubicBezTo>
                    <a:pt x="527" y="22"/>
                    <a:pt x="408" y="1"/>
                    <a:pt x="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2"/>
            <p:cNvSpPr/>
            <p:nvPr/>
          </p:nvSpPr>
          <p:spPr>
            <a:xfrm>
              <a:off x="5708450" y="3843525"/>
              <a:ext cx="12225" cy="3350"/>
            </a:xfrm>
            <a:custGeom>
              <a:avLst/>
              <a:gdLst/>
              <a:ahLst/>
              <a:cxnLst/>
              <a:rect l="l" t="t" r="r" b="b"/>
              <a:pathLst>
                <a:path w="489" h="134" extrusionOk="0">
                  <a:moveTo>
                    <a:pt x="215" y="0"/>
                  </a:moveTo>
                  <a:cubicBezTo>
                    <a:pt x="145" y="0"/>
                    <a:pt x="73" y="12"/>
                    <a:pt x="0" y="22"/>
                  </a:cubicBezTo>
                  <a:cubicBezTo>
                    <a:pt x="83" y="112"/>
                    <a:pt x="178" y="133"/>
                    <a:pt x="276" y="133"/>
                  </a:cubicBezTo>
                  <a:cubicBezTo>
                    <a:pt x="346" y="133"/>
                    <a:pt x="418" y="122"/>
                    <a:pt x="488" y="117"/>
                  </a:cubicBezTo>
                  <a:cubicBezTo>
                    <a:pt x="411" y="25"/>
                    <a:pt x="316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2"/>
            <p:cNvSpPr/>
            <p:nvPr/>
          </p:nvSpPr>
          <p:spPr>
            <a:xfrm>
              <a:off x="5381900" y="3775000"/>
              <a:ext cx="10450" cy="3525"/>
            </a:xfrm>
            <a:custGeom>
              <a:avLst/>
              <a:gdLst/>
              <a:ahLst/>
              <a:cxnLst/>
              <a:rect l="l" t="t" r="r" b="b"/>
              <a:pathLst>
                <a:path w="418" h="141" extrusionOk="0">
                  <a:moveTo>
                    <a:pt x="1" y="0"/>
                  </a:moveTo>
                  <a:lnTo>
                    <a:pt x="1" y="0"/>
                  </a:lnTo>
                  <a:cubicBezTo>
                    <a:pt x="72" y="96"/>
                    <a:pt x="141" y="140"/>
                    <a:pt x="209" y="140"/>
                  </a:cubicBezTo>
                  <a:cubicBezTo>
                    <a:pt x="278" y="140"/>
                    <a:pt x="346" y="96"/>
                    <a:pt x="418" y="12"/>
                  </a:cubicBezTo>
                  <a:cubicBezTo>
                    <a:pt x="275" y="12"/>
                    <a:pt x="144" y="1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2"/>
            <p:cNvSpPr/>
            <p:nvPr/>
          </p:nvSpPr>
          <p:spPr>
            <a:xfrm>
              <a:off x="5582525" y="3767975"/>
              <a:ext cx="11350" cy="3300"/>
            </a:xfrm>
            <a:custGeom>
              <a:avLst/>
              <a:gdLst/>
              <a:ahLst/>
              <a:cxnLst/>
              <a:rect l="l" t="t" r="r" b="b"/>
              <a:pathLst>
                <a:path w="454" h="132" extrusionOk="0">
                  <a:moveTo>
                    <a:pt x="138" y="1"/>
                  </a:moveTo>
                  <a:cubicBezTo>
                    <a:pt x="93" y="1"/>
                    <a:pt x="47" y="4"/>
                    <a:pt x="1" y="8"/>
                  </a:cubicBezTo>
                  <a:cubicBezTo>
                    <a:pt x="92" y="108"/>
                    <a:pt x="212" y="132"/>
                    <a:pt x="338" y="132"/>
                  </a:cubicBezTo>
                  <a:cubicBezTo>
                    <a:pt x="376" y="132"/>
                    <a:pt x="415" y="129"/>
                    <a:pt x="453" y="127"/>
                  </a:cubicBezTo>
                  <a:cubicBezTo>
                    <a:pt x="367" y="23"/>
                    <a:pt x="256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2"/>
            <p:cNvSpPr/>
            <p:nvPr/>
          </p:nvSpPr>
          <p:spPr>
            <a:xfrm>
              <a:off x="5253925" y="3702375"/>
              <a:ext cx="81575" cy="22350"/>
            </a:xfrm>
            <a:custGeom>
              <a:avLst/>
              <a:gdLst/>
              <a:ahLst/>
              <a:cxnLst/>
              <a:rect l="l" t="t" r="r" b="b"/>
              <a:pathLst>
                <a:path w="3263" h="894" extrusionOk="0">
                  <a:moveTo>
                    <a:pt x="95" y="0"/>
                  </a:moveTo>
                  <a:cubicBezTo>
                    <a:pt x="84" y="24"/>
                    <a:pt x="60" y="72"/>
                    <a:pt x="24" y="84"/>
                  </a:cubicBezTo>
                  <a:cubicBezTo>
                    <a:pt x="0" y="167"/>
                    <a:pt x="24" y="238"/>
                    <a:pt x="60" y="310"/>
                  </a:cubicBezTo>
                  <a:cubicBezTo>
                    <a:pt x="738" y="584"/>
                    <a:pt x="1465" y="619"/>
                    <a:pt x="2167" y="786"/>
                  </a:cubicBezTo>
                  <a:cubicBezTo>
                    <a:pt x="2393" y="795"/>
                    <a:pt x="2605" y="893"/>
                    <a:pt x="2835" y="893"/>
                  </a:cubicBezTo>
                  <a:cubicBezTo>
                    <a:pt x="2908" y="893"/>
                    <a:pt x="2983" y="883"/>
                    <a:pt x="3060" y="858"/>
                  </a:cubicBezTo>
                  <a:cubicBezTo>
                    <a:pt x="3179" y="822"/>
                    <a:pt x="3263" y="774"/>
                    <a:pt x="3239" y="619"/>
                  </a:cubicBezTo>
                  <a:cubicBezTo>
                    <a:pt x="3060" y="560"/>
                    <a:pt x="2834" y="643"/>
                    <a:pt x="2679" y="465"/>
                  </a:cubicBezTo>
                  <a:cubicBezTo>
                    <a:pt x="2191" y="429"/>
                    <a:pt x="1703" y="346"/>
                    <a:pt x="1238" y="179"/>
                  </a:cubicBezTo>
                  <a:cubicBezTo>
                    <a:pt x="1191" y="124"/>
                    <a:pt x="1139" y="97"/>
                    <a:pt x="1084" y="97"/>
                  </a:cubicBezTo>
                  <a:cubicBezTo>
                    <a:pt x="1042" y="97"/>
                    <a:pt x="999" y="113"/>
                    <a:pt x="953" y="143"/>
                  </a:cubicBezTo>
                  <a:cubicBezTo>
                    <a:pt x="914" y="149"/>
                    <a:pt x="877" y="152"/>
                    <a:pt x="840" y="152"/>
                  </a:cubicBezTo>
                  <a:cubicBezTo>
                    <a:pt x="578" y="152"/>
                    <a:pt x="346" y="21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2"/>
            <p:cNvSpPr/>
            <p:nvPr/>
          </p:nvSpPr>
          <p:spPr>
            <a:xfrm>
              <a:off x="5327725" y="3723700"/>
              <a:ext cx="37850" cy="12025"/>
            </a:xfrm>
            <a:custGeom>
              <a:avLst/>
              <a:gdLst/>
              <a:ahLst/>
              <a:cxnLst/>
              <a:rect l="l" t="t" r="r" b="b"/>
              <a:pathLst>
                <a:path w="1514" h="481" extrusionOk="0">
                  <a:moveTo>
                    <a:pt x="769" y="0"/>
                  </a:moveTo>
                  <a:cubicBezTo>
                    <a:pt x="755" y="0"/>
                    <a:pt x="741" y="2"/>
                    <a:pt x="727" y="5"/>
                  </a:cubicBezTo>
                  <a:cubicBezTo>
                    <a:pt x="608" y="52"/>
                    <a:pt x="477" y="28"/>
                    <a:pt x="358" y="40"/>
                  </a:cubicBezTo>
                  <a:cubicBezTo>
                    <a:pt x="227" y="100"/>
                    <a:pt x="1" y="64"/>
                    <a:pt x="49" y="326"/>
                  </a:cubicBezTo>
                  <a:cubicBezTo>
                    <a:pt x="501" y="362"/>
                    <a:pt x="977" y="421"/>
                    <a:pt x="1454" y="481"/>
                  </a:cubicBezTo>
                  <a:cubicBezTo>
                    <a:pt x="1513" y="421"/>
                    <a:pt x="1513" y="386"/>
                    <a:pt x="1477" y="314"/>
                  </a:cubicBezTo>
                  <a:cubicBezTo>
                    <a:pt x="1442" y="304"/>
                    <a:pt x="1404" y="301"/>
                    <a:pt x="1364" y="301"/>
                  </a:cubicBezTo>
                  <a:cubicBezTo>
                    <a:pt x="1298" y="301"/>
                    <a:pt x="1229" y="310"/>
                    <a:pt x="1163" y="310"/>
                  </a:cubicBezTo>
                  <a:cubicBezTo>
                    <a:pt x="1029" y="310"/>
                    <a:pt x="914" y="274"/>
                    <a:pt x="894" y="52"/>
                  </a:cubicBezTo>
                  <a:cubicBezTo>
                    <a:pt x="858" y="16"/>
                    <a:pt x="814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2"/>
            <p:cNvSpPr/>
            <p:nvPr/>
          </p:nvSpPr>
          <p:spPr>
            <a:xfrm>
              <a:off x="5317025" y="3718650"/>
              <a:ext cx="25925" cy="13375"/>
            </a:xfrm>
            <a:custGeom>
              <a:avLst/>
              <a:gdLst/>
              <a:ahLst/>
              <a:cxnLst/>
              <a:rect l="l" t="t" r="r" b="b"/>
              <a:pathLst>
                <a:path w="1037" h="535" extrusionOk="0">
                  <a:moveTo>
                    <a:pt x="788" y="0"/>
                  </a:moveTo>
                  <a:cubicBezTo>
                    <a:pt x="764" y="0"/>
                    <a:pt x="739" y="2"/>
                    <a:pt x="715" y="4"/>
                  </a:cubicBezTo>
                  <a:cubicBezTo>
                    <a:pt x="655" y="52"/>
                    <a:pt x="608" y="88"/>
                    <a:pt x="560" y="135"/>
                  </a:cubicBezTo>
                  <a:cubicBezTo>
                    <a:pt x="477" y="207"/>
                    <a:pt x="358" y="183"/>
                    <a:pt x="250" y="230"/>
                  </a:cubicBezTo>
                  <a:cubicBezTo>
                    <a:pt x="143" y="254"/>
                    <a:pt x="36" y="302"/>
                    <a:pt x="0" y="421"/>
                  </a:cubicBezTo>
                  <a:cubicBezTo>
                    <a:pt x="94" y="514"/>
                    <a:pt x="205" y="535"/>
                    <a:pt x="317" y="535"/>
                  </a:cubicBezTo>
                  <a:cubicBezTo>
                    <a:pt x="362" y="535"/>
                    <a:pt x="408" y="531"/>
                    <a:pt x="453" y="528"/>
                  </a:cubicBezTo>
                  <a:cubicBezTo>
                    <a:pt x="560" y="349"/>
                    <a:pt x="750" y="397"/>
                    <a:pt x="905" y="361"/>
                  </a:cubicBezTo>
                  <a:cubicBezTo>
                    <a:pt x="953" y="314"/>
                    <a:pt x="977" y="266"/>
                    <a:pt x="989" y="254"/>
                  </a:cubicBezTo>
                  <a:cubicBezTo>
                    <a:pt x="1024" y="195"/>
                    <a:pt x="1036" y="147"/>
                    <a:pt x="1036" y="88"/>
                  </a:cubicBezTo>
                  <a:cubicBezTo>
                    <a:pt x="970" y="21"/>
                    <a:pt x="882" y="0"/>
                    <a:pt x="7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2"/>
            <p:cNvSpPr/>
            <p:nvPr/>
          </p:nvSpPr>
          <p:spPr>
            <a:xfrm>
              <a:off x="5364050" y="3731850"/>
              <a:ext cx="21450" cy="7750"/>
            </a:xfrm>
            <a:custGeom>
              <a:avLst/>
              <a:gdLst/>
              <a:ahLst/>
              <a:cxnLst/>
              <a:rect l="l" t="t" r="r" b="b"/>
              <a:pathLst>
                <a:path w="858" h="310" extrusionOk="0">
                  <a:moveTo>
                    <a:pt x="1" y="0"/>
                  </a:moveTo>
                  <a:lnTo>
                    <a:pt x="1" y="155"/>
                  </a:lnTo>
                  <a:cubicBezTo>
                    <a:pt x="143" y="256"/>
                    <a:pt x="286" y="310"/>
                    <a:pt x="429" y="310"/>
                  </a:cubicBezTo>
                  <a:cubicBezTo>
                    <a:pt x="572" y="310"/>
                    <a:pt x="715" y="256"/>
                    <a:pt x="858" y="143"/>
                  </a:cubicBezTo>
                  <a:cubicBezTo>
                    <a:pt x="810" y="141"/>
                    <a:pt x="762" y="141"/>
                    <a:pt x="714" y="141"/>
                  </a:cubicBezTo>
                  <a:cubicBezTo>
                    <a:pt x="690" y="141"/>
                    <a:pt x="666" y="141"/>
                    <a:pt x="642" y="141"/>
                  </a:cubicBezTo>
                  <a:cubicBezTo>
                    <a:pt x="425" y="141"/>
                    <a:pt x="206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2"/>
            <p:cNvSpPr/>
            <p:nvPr/>
          </p:nvSpPr>
          <p:spPr>
            <a:xfrm>
              <a:off x="5219400" y="3699100"/>
              <a:ext cx="22625" cy="8100"/>
            </a:xfrm>
            <a:custGeom>
              <a:avLst/>
              <a:gdLst/>
              <a:ahLst/>
              <a:cxnLst/>
              <a:rect l="l" t="t" r="r" b="b"/>
              <a:pathLst>
                <a:path w="905" h="324" extrusionOk="0">
                  <a:moveTo>
                    <a:pt x="48" y="0"/>
                  </a:moveTo>
                  <a:cubicBezTo>
                    <a:pt x="0" y="72"/>
                    <a:pt x="0" y="143"/>
                    <a:pt x="48" y="203"/>
                  </a:cubicBezTo>
                  <a:cubicBezTo>
                    <a:pt x="175" y="288"/>
                    <a:pt x="303" y="323"/>
                    <a:pt x="433" y="323"/>
                  </a:cubicBezTo>
                  <a:cubicBezTo>
                    <a:pt x="556" y="323"/>
                    <a:pt x="682" y="291"/>
                    <a:pt x="810" y="238"/>
                  </a:cubicBezTo>
                  <a:cubicBezTo>
                    <a:pt x="881" y="191"/>
                    <a:pt x="905" y="119"/>
                    <a:pt x="893" y="36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2"/>
            <p:cNvSpPr/>
            <p:nvPr/>
          </p:nvSpPr>
          <p:spPr>
            <a:xfrm>
              <a:off x="5241725" y="3698725"/>
              <a:ext cx="14600" cy="8050"/>
            </a:xfrm>
            <a:custGeom>
              <a:avLst/>
              <a:gdLst/>
              <a:ahLst/>
              <a:cxnLst/>
              <a:rect l="l" t="t" r="r" b="b"/>
              <a:pathLst>
                <a:path w="584" h="322" extrusionOk="0">
                  <a:moveTo>
                    <a:pt x="97" y="0"/>
                  </a:moveTo>
                  <a:cubicBezTo>
                    <a:pt x="74" y="0"/>
                    <a:pt x="54" y="9"/>
                    <a:pt x="36" y="27"/>
                  </a:cubicBezTo>
                  <a:lnTo>
                    <a:pt x="0" y="87"/>
                  </a:lnTo>
                  <a:cubicBezTo>
                    <a:pt x="0" y="111"/>
                    <a:pt x="12" y="158"/>
                    <a:pt x="12" y="206"/>
                  </a:cubicBezTo>
                  <a:lnTo>
                    <a:pt x="95" y="277"/>
                  </a:lnTo>
                  <a:cubicBezTo>
                    <a:pt x="168" y="306"/>
                    <a:pt x="236" y="321"/>
                    <a:pt x="302" y="321"/>
                  </a:cubicBezTo>
                  <a:cubicBezTo>
                    <a:pt x="399" y="321"/>
                    <a:pt x="491" y="289"/>
                    <a:pt x="583" y="218"/>
                  </a:cubicBezTo>
                  <a:lnTo>
                    <a:pt x="583" y="158"/>
                  </a:lnTo>
                  <a:lnTo>
                    <a:pt x="583" y="99"/>
                  </a:lnTo>
                  <a:lnTo>
                    <a:pt x="583" y="39"/>
                  </a:lnTo>
                  <a:cubicBezTo>
                    <a:pt x="536" y="39"/>
                    <a:pt x="488" y="27"/>
                    <a:pt x="453" y="27"/>
                  </a:cubicBezTo>
                  <a:lnTo>
                    <a:pt x="167" y="27"/>
                  </a:lnTo>
                  <a:cubicBezTo>
                    <a:pt x="143" y="9"/>
                    <a:pt x="119" y="0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2"/>
            <p:cNvSpPr/>
            <p:nvPr/>
          </p:nvSpPr>
          <p:spPr>
            <a:xfrm>
              <a:off x="5339350" y="3720225"/>
              <a:ext cx="12225" cy="6150"/>
            </a:xfrm>
            <a:custGeom>
              <a:avLst/>
              <a:gdLst/>
              <a:ahLst/>
              <a:cxnLst/>
              <a:rect l="l" t="t" r="r" b="b"/>
              <a:pathLst>
                <a:path w="489" h="246" extrusionOk="0">
                  <a:moveTo>
                    <a:pt x="155" y="1"/>
                  </a:moveTo>
                  <a:cubicBezTo>
                    <a:pt x="72" y="48"/>
                    <a:pt x="12" y="108"/>
                    <a:pt x="0" y="203"/>
                  </a:cubicBezTo>
                  <a:cubicBezTo>
                    <a:pt x="38" y="230"/>
                    <a:pt x="79" y="245"/>
                    <a:pt x="120" y="245"/>
                  </a:cubicBezTo>
                  <a:cubicBezTo>
                    <a:pt x="168" y="245"/>
                    <a:pt x="217" y="224"/>
                    <a:pt x="262" y="179"/>
                  </a:cubicBezTo>
                  <a:lnTo>
                    <a:pt x="429" y="179"/>
                  </a:lnTo>
                  <a:cubicBezTo>
                    <a:pt x="488" y="132"/>
                    <a:pt x="477" y="108"/>
                    <a:pt x="417" y="60"/>
                  </a:cubicBezTo>
                  <a:cubicBezTo>
                    <a:pt x="334" y="48"/>
                    <a:pt x="250" y="13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2"/>
            <p:cNvSpPr/>
            <p:nvPr/>
          </p:nvSpPr>
          <p:spPr>
            <a:xfrm>
              <a:off x="5212850" y="3696125"/>
              <a:ext cx="7750" cy="7525"/>
            </a:xfrm>
            <a:custGeom>
              <a:avLst/>
              <a:gdLst/>
              <a:ahLst/>
              <a:cxnLst/>
              <a:rect l="l" t="t" r="r" b="b"/>
              <a:pathLst>
                <a:path w="310" h="301" extrusionOk="0">
                  <a:moveTo>
                    <a:pt x="24" y="0"/>
                  </a:moveTo>
                  <a:cubicBezTo>
                    <a:pt x="12" y="36"/>
                    <a:pt x="0" y="84"/>
                    <a:pt x="12" y="131"/>
                  </a:cubicBezTo>
                  <a:cubicBezTo>
                    <a:pt x="61" y="213"/>
                    <a:pt x="105" y="301"/>
                    <a:pt x="182" y="301"/>
                  </a:cubicBezTo>
                  <a:cubicBezTo>
                    <a:pt x="216" y="301"/>
                    <a:pt x="258" y="283"/>
                    <a:pt x="310" y="238"/>
                  </a:cubicBezTo>
                  <a:lnTo>
                    <a:pt x="310" y="179"/>
                  </a:lnTo>
                  <a:lnTo>
                    <a:pt x="310" y="119"/>
                  </a:lnTo>
                  <a:cubicBezTo>
                    <a:pt x="250" y="0"/>
                    <a:pt x="143" y="0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2"/>
            <p:cNvSpPr/>
            <p:nvPr/>
          </p:nvSpPr>
          <p:spPr>
            <a:xfrm>
              <a:off x="5355725" y="3725300"/>
              <a:ext cx="5375" cy="2925"/>
            </a:xfrm>
            <a:custGeom>
              <a:avLst/>
              <a:gdLst/>
              <a:ahLst/>
              <a:cxnLst/>
              <a:rect l="l" t="t" r="r" b="b"/>
              <a:pathLst>
                <a:path w="215" h="117" extrusionOk="0">
                  <a:moveTo>
                    <a:pt x="60" y="0"/>
                  </a:moveTo>
                  <a:cubicBezTo>
                    <a:pt x="0" y="36"/>
                    <a:pt x="0" y="83"/>
                    <a:pt x="60" y="107"/>
                  </a:cubicBezTo>
                  <a:cubicBezTo>
                    <a:pt x="91" y="107"/>
                    <a:pt x="126" y="117"/>
                    <a:pt x="154" y="117"/>
                  </a:cubicBezTo>
                  <a:cubicBezTo>
                    <a:pt x="189" y="117"/>
                    <a:pt x="214" y="102"/>
                    <a:pt x="214" y="36"/>
                  </a:cubicBezTo>
                  <a:cubicBezTo>
                    <a:pt x="214" y="24"/>
                    <a:pt x="119" y="24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2"/>
            <p:cNvSpPr/>
            <p:nvPr/>
          </p:nvSpPr>
          <p:spPr>
            <a:xfrm>
              <a:off x="5349175" y="3721725"/>
              <a:ext cx="4175" cy="3600"/>
            </a:xfrm>
            <a:custGeom>
              <a:avLst/>
              <a:gdLst/>
              <a:ahLst/>
              <a:cxnLst/>
              <a:rect l="l" t="t" r="r" b="b"/>
              <a:pathLst>
                <a:path w="167" h="144" extrusionOk="0">
                  <a:moveTo>
                    <a:pt x="155" y="0"/>
                  </a:moveTo>
                  <a:cubicBezTo>
                    <a:pt x="107" y="0"/>
                    <a:pt x="48" y="12"/>
                    <a:pt x="0" y="12"/>
                  </a:cubicBezTo>
                  <a:cubicBezTo>
                    <a:pt x="24" y="48"/>
                    <a:pt x="24" y="84"/>
                    <a:pt x="24" y="131"/>
                  </a:cubicBezTo>
                  <a:cubicBezTo>
                    <a:pt x="64" y="131"/>
                    <a:pt x="93" y="126"/>
                    <a:pt x="122" y="126"/>
                  </a:cubicBezTo>
                  <a:cubicBezTo>
                    <a:pt x="133" y="126"/>
                    <a:pt x="144" y="127"/>
                    <a:pt x="155" y="129"/>
                  </a:cubicBezTo>
                  <a:lnTo>
                    <a:pt x="155" y="129"/>
                  </a:lnTo>
                  <a:lnTo>
                    <a:pt x="155" y="0"/>
                  </a:lnTo>
                  <a:close/>
                  <a:moveTo>
                    <a:pt x="155" y="129"/>
                  </a:moveTo>
                  <a:lnTo>
                    <a:pt x="155" y="143"/>
                  </a:lnTo>
                  <a:lnTo>
                    <a:pt x="167" y="131"/>
                  </a:lnTo>
                  <a:cubicBezTo>
                    <a:pt x="163" y="130"/>
                    <a:pt x="159" y="129"/>
                    <a:pt x="155" y="1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2"/>
            <p:cNvSpPr/>
            <p:nvPr/>
          </p:nvSpPr>
          <p:spPr>
            <a:xfrm>
              <a:off x="5353325" y="3724700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3" y="0"/>
                  </a:moveTo>
                  <a:lnTo>
                    <a:pt x="1" y="12"/>
                  </a:lnTo>
                  <a:cubicBezTo>
                    <a:pt x="6" y="12"/>
                    <a:pt x="12" y="12"/>
                    <a:pt x="17" y="13"/>
                  </a:cubicBezTo>
                  <a:lnTo>
                    <a:pt x="17" y="13"/>
                  </a:lnTo>
                  <a:cubicBezTo>
                    <a:pt x="16" y="9"/>
                    <a:pt x="14" y="4"/>
                    <a:pt x="13" y="0"/>
                  </a:cubicBezTo>
                  <a:close/>
                  <a:moveTo>
                    <a:pt x="17" y="13"/>
                  </a:moveTo>
                  <a:cubicBezTo>
                    <a:pt x="41" y="77"/>
                    <a:pt x="77" y="120"/>
                    <a:pt x="156" y="131"/>
                  </a:cubicBezTo>
                  <a:lnTo>
                    <a:pt x="156" y="24"/>
                  </a:lnTo>
                  <a:cubicBezTo>
                    <a:pt x="103" y="24"/>
                    <a:pt x="60" y="15"/>
                    <a:pt x="17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2"/>
            <p:cNvSpPr/>
            <p:nvPr/>
          </p:nvSpPr>
          <p:spPr>
            <a:xfrm>
              <a:off x="5204200" y="3699400"/>
              <a:ext cx="106000" cy="25200"/>
            </a:xfrm>
            <a:custGeom>
              <a:avLst/>
              <a:gdLst/>
              <a:ahLst/>
              <a:cxnLst/>
              <a:rect l="l" t="t" r="r" b="b"/>
              <a:pathLst>
                <a:path w="4240" h="1008" extrusionOk="0">
                  <a:moveTo>
                    <a:pt x="358" y="0"/>
                  </a:moveTo>
                  <a:cubicBezTo>
                    <a:pt x="310" y="0"/>
                    <a:pt x="263" y="12"/>
                    <a:pt x="203" y="24"/>
                  </a:cubicBezTo>
                  <a:cubicBezTo>
                    <a:pt x="13" y="286"/>
                    <a:pt x="1" y="477"/>
                    <a:pt x="382" y="524"/>
                  </a:cubicBezTo>
                  <a:cubicBezTo>
                    <a:pt x="513" y="536"/>
                    <a:pt x="656" y="584"/>
                    <a:pt x="787" y="607"/>
                  </a:cubicBezTo>
                  <a:cubicBezTo>
                    <a:pt x="876" y="658"/>
                    <a:pt x="967" y="669"/>
                    <a:pt x="1059" y="669"/>
                  </a:cubicBezTo>
                  <a:cubicBezTo>
                    <a:pt x="1132" y="669"/>
                    <a:pt x="1204" y="662"/>
                    <a:pt x="1276" y="662"/>
                  </a:cubicBezTo>
                  <a:cubicBezTo>
                    <a:pt x="1308" y="662"/>
                    <a:pt x="1339" y="663"/>
                    <a:pt x="1370" y="667"/>
                  </a:cubicBezTo>
                  <a:cubicBezTo>
                    <a:pt x="1799" y="703"/>
                    <a:pt x="2192" y="881"/>
                    <a:pt x="2620" y="881"/>
                  </a:cubicBezTo>
                  <a:cubicBezTo>
                    <a:pt x="2989" y="893"/>
                    <a:pt x="3347" y="953"/>
                    <a:pt x="3716" y="977"/>
                  </a:cubicBezTo>
                  <a:cubicBezTo>
                    <a:pt x="3784" y="999"/>
                    <a:pt x="3856" y="1008"/>
                    <a:pt x="3928" y="1008"/>
                  </a:cubicBezTo>
                  <a:cubicBezTo>
                    <a:pt x="3969" y="1008"/>
                    <a:pt x="4010" y="1005"/>
                    <a:pt x="4049" y="1000"/>
                  </a:cubicBezTo>
                  <a:cubicBezTo>
                    <a:pt x="4156" y="953"/>
                    <a:pt x="4240" y="893"/>
                    <a:pt x="4228" y="762"/>
                  </a:cubicBezTo>
                  <a:lnTo>
                    <a:pt x="2084" y="310"/>
                  </a:lnTo>
                  <a:cubicBezTo>
                    <a:pt x="2016" y="237"/>
                    <a:pt x="1934" y="225"/>
                    <a:pt x="1849" y="225"/>
                  </a:cubicBezTo>
                  <a:cubicBezTo>
                    <a:pt x="1812" y="225"/>
                    <a:pt x="1774" y="228"/>
                    <a:pt x="1737" y="228"/>
                  </a:cubicBezTo>
                  <a:cubicBezTo>
                    <a:pt x="1652" y="228"/>
                    <a:pt x="1569" y="216"/>
                    <a:pt x="1501" y="143"/>
                  </a:cubicBezTo>
                  <a:lnTo>
                    <a:pt x="1501" y="143"/>
                  </a:lnTo>
                  <a:lnTo>
                    <a:pt x="1513" y="167"/>
                  </a:lnTo>
                  <a:cubicBezTo>
                    <a:pt x="1423" y="174"/>
                    <a:pt x="1335" y="178"/>
                    <a:pt x="1248" y="178"/>
                  </a:cubicBezTo>
                  <a:cubicBezTo>
                    <a:pt x="1048" y="178"/>
                    <a:pt x="855" y="157"/>
                    <a:pt x="656" y="107"/>
                  </a:cubicBezTo>
                  <a:cubicBezTo>
                    <a:pt x="643" y="109"/>
                    <a:pt x="631" y="109"/>
                    <a:pt x="620" y="109"/>
                  </a:cubicBezTo>
                  <a:cubicBezTo>
                    <a:pt x="517" y="109"/>
                    <a:pt x="433" y="64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2"/>
            <p:cNvSpPr/>
            <p:nvPr/>
          </p:nvSpPr>
          <p:spPr>
            <a:xfrm>
              <a:off x="5177425" y="3713975"/>
              <a:ext cx="10725" cy="10750"/>
            </a:xfrm>
            <a:custGeom>
              <a:avLst/>
              <a:gdLst/>
              <a:ahLst/>
              <a:cxnLst/>
              <a:rect l="l" t="t" r="r" b="b"/>
              <a:pathLst>
                <a:path w="429" h="430" extrusionOk="0">
                  <a:moveTo>
                    <a:pt x="143" y="1"/>
                  </a:moveTo>
                  <a:cubicBezTo>
                    <a:pt x="72" y="132"/>
                    <a:pt x="0" y="251"/>
                    <a:pt x="24" y="417"/>
                  </a:cubicBezTo>
                  <a:cubicBezTo>
                    <a:pt x="72" y="429"/>
                    <a:pt x="107" y="429"/>
                    <a:pt x="143" y="429"/>
                  </a:cubicBezTo>
                  <a:cubicBezTo>
                    <a:pt x="191" y="275"/>
                    <a:pt x="429" y="144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2"/>
            <p:cNvSpPr/>
            <p:nvPr/>
          </p:nvSpPr>
          <p:spPr>
            <a:xfrm>
              <a:off x="5747725" y="3767850"/>
              <a:ext cx="22350" cy="3950"/>
            </a:xfrm>
            <a:custGeom>
              <a:avLst/>
              <a:gdLst/>
              <a:ahLst/>
              <a:cxnLst/>
              <a:rect l="l" t="t" r="r" b="b"/>
              <a:pathLst>
                <a:path w="894" h="158" extrusionOk="0">
                  <a:moveTo>
                    <a:pt x="572" y="1"/>
                  </a:moveTo>
                  <a:cubicBezTo>
                    <a:pt x="394" y="1"/>
                    <a:pt x="191" y="13"/>
                    <a:pt x="1" y="13"/>
                  </a:cubicBezTo>
                  <a:cubicBezTo>
                    <a:pt x="140" y="129"/>
                    <a:pt x="285" y="157"/>
                    <a:pt x="431" y="157"/>
                  </a:cubicBezTo>
                  <a:cubicBezTo>
                    <a:pt x="572" y="157"/>
                    <a:pt x="713" y="131"/>
                    <a:pt x="853" y="131"/>
                  </a:cubicBezTo>
                  <a:cubicBezTo>
                    <a:pt x="867" y="131"/>
                    <a:pt x="880" y="131"/>
                    <a:pt x="894" y="132"/>
                  </a:cubicBezTo>
                  <a:cubicBezTo>
                    <a:pt x="787" y="84"/>
                    <a:pt x="691" y="48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2"/>
            <p:cNvSpPr/>
            <p:nvPr/>
          </p:nvSpPr>
          <p:spPr>
            <a:xfrm>
              <a:off x="5678675" y="3757475"/>
              <a:ext cx="8050" cy="2875"/>
            </a:xfrm>
            <a:custGeom>
              <a:avLst/>
              <a:gdLst/>
              <a:ahLst/>
              <a:cxnLst/>
              <a:rect l="l" t="t" r="r" b="b"/>
              <a:pathLst>
                <a:path w="322" h="115" extrusionOk="0">
                  <a:moveTo>
                    <a:pt x="102" y="1"/>
                  </a:moveTo>
                  <a:cubicBezTo>
                    <a:pt x="70" y="1"/>
                    <a:pt x="36" y="4"/>
                    <a:pt x="0" y="11"/>
                  </a:cubicBezTo>
                  <a:cubicBezTo>
                    <a:pt x="64" y="84"/>
                    <a:pt x="142" y="115"/>
                    <a:pt x="233" y="115"/>
                  </a:cubicBezTo>
                  <a:cubicBezTo>
                    <a:pt x="261" y="115"/>
                    <a:pt x="291" y="112"/>
                    <a:pt x="322" y="106"/>
                  </a:cubicBezTo>
                  <a:cubicBezTo>
                    <a:pt x="261" y="28"/>
                    <a:pt x="188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2"/>
            <p:cNvSpPr/>
            <p:nvPr/>
          </p:nvSpPr>
          <p:spPr>
            <a:xfrm>
              <a:off x="5651000" y="3746125"/>
              <a:ext cx="4175" cy="3000"/>
            </a:xfrm>
            <a:custGeom>
              <a:avLst/>
              <a:gdLst/>
              <a:ahLst/>
              <a:cxnLst/>
              <a:rect l="l" t="t" r="r" b="b"/>
              <a:pathLst>
                <a:path w="167" h="120" extrusionOk="0">
                  <a:moveTo>
                    <a:pt x="0" y="1"/>
                  </a:moveTo>
                  <a:cubicBezTo>
                    <a:pt x="0" y="48"/>
                    <a:pt x="12" y="84"/>
                    <a:pt x="12" y="120"/>
                  </a:cubicBezTo>
                  <a:cubicBezTo>
                    <a:pt x="30" y="114"/>
                    <a:pt x="45" y="111"/>
                    <a:pt x="60" y="111"/>
                  </a:cubicBezTo>
                  <a:cubicBezTo>
                    <a:pt x="75" y="111"/>
                    <a:pt x="89" y="114"/>
                    <a:pt x="107" y="120"/>
                  </a:cubicBezTo>
                  <a:cubicBezTo>
                    <a:pt x="131" y="84"/>
                    <a:pt x="155" y="48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2"/>
            <p:cNvSpPr/>
            <p:nvPr/>
          </p:nvSpPr>
          <p:spPr>
            <a:xfrm>
              <a:off x="5533125" y="3742700"/>
              <a:ext cx="14000" cy="7175"/>
            </a:xfrm>
            <a:custGeom>
              <a:avLst/>
              <a:gdLst/>
              <a:ahLst/>
              <a:cxnLst/>
              <a:rect l="l" t="t" r="r" b="b"/>
              <a:pathLst>
                <a:path w="560" h="287" extrusionOk="0">
                  <a:moveTo>
                    <a:pt x="241" y="0"/>
                  </a:moveTo>
                  <a:cubicBezTo>
                    <a:pt x="131" y="0"/>
                    <a:pt x="37" y="48"/>
                    <a:pt x="0" y="245"/>
                  </a:cubicBezTo>
                  <a:cubicBezTo>
                    <a:pt x="79" y="276"/>
                    <a:pt x="160" y="287"/>
                    <a:pt x="243" y="287"/>
                  </a:cubicBezTo>
                  <a:cubicBezTo>
                    <a:pt x="347" y="287"/>
                    <a:pt x="454" y="270"/>
                    <a:pt x="560" y="257"/>
                  </a:cubicBezTo>
                  <a:lnTo>
                    <a:pt x="560" y="42"/>
                  </a:lnTo>
                  <a:cubicBezTo>
                    <a:pt x="462" y="42"/>
                    <a:pt x="344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2"/>
            <p:cNvSpPr/>
            <p:nvPr/>
          </p:nvSpPr>
          <p:spPr>
            <a:xfrm>
              <a:off x="5440850" y="3943475"/>
              <a:ext cx="67000" cy="9575"/>
            </a:xfrm>
            <a:custGeom>
              <a:avLst/>
              <a:gdLst/>
              <a:ahLst/>
              <a:cxnLst/>
              <a:rect l="l" t="t" r="r" b="b"/>
              <a:pathLst>
                <a:path w="2680" h="383" extrusionOk="0">
                  <a:moveTo>
                    <a:pt x="84" y="0"/>
                  </a:moveTo>
                  <a:lnTo>
                    <a:pt x="84" y="0"/>
                  </a:lnTo>
                  <a:cubicBezTo>
                    <a:pt x="0" y="119"/>
                    <a:pt x="0" y="215"/>
                    <a:pt x="119" y="322"/>
                  </a:cubicBezTo>
                  <a:cubicBezTo>
                    <a:pt x="309" y="367"/>
                    <a:pt x="498" y="382"/>
                    <a:pt x="687" y="382"/>
                  </a:cubicBezTo>
                  <a:cubicBezTo>
                    <a:pt x="1153" y="382"/>
                    <a:pt x="1618" y="286"/>
                    <a:pt x="2084" y="286"/>
                  </a:cubicBezTo>
                  <a:cubicBezTo>
                    <a:pt x="2263" y="191"/>
                    <a:pt x="2489" y="250"/>
                    <a:pt x="2679" y="143"/>
                  </a:cubicBezTo>
                  <a:lnTo>
                    <a:pt x="2679" y="84"/>
                  </a:lnTo>
                  <a:lnTo>
                    <a:pt x="2679" y="24"/>
                  </a:lnTo>
                  <a:cubicBezTo>
                    <a:pt x="1810" y="24"/>
                    <a:pt x="953" y="12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32"/>
            <p:cNvSpPr/>
            <p:nvPr/>
          </p:nvSpPr>
          <p:spPr>
            <a:xfrm>
              <a:off x="5396500" y="3943775"/>
              <a:ext cx="46450" cy="8950"/>
            </a:xfrm>
            <a:custGeom>
              <a:avLst/>
              <a:gdLst/>
              <a:ahLst/>
              <a:cxnLst/>
              <a:rect l="l" t="t" r="r" b="b"/>
              <a:pathLst>
                <a:path w="1858" h="358" extrusionOk="0">
                  <a:moveTo>
                    <a:pt x="0" y="0"/>
                  </a:moveTo>
                  <a:lnTo>
                    <a:pt x="0" y="250"/>
                  </a:lnTo>
                  <a:cubicBezTo>
                    <a:pt x="152" y="336"/>
                    <a:pt x="310" y="358"/>
                    <a:pt x="470" y="358"/>
                  </a:cubicBezTo>
                  <a:cubicBezTo>
                    <a:pt x="631" y="358"/>
                    <a:pt x="794" y="336"/>
                    <a:pt x="954" y="336"/>
                  </a:cubicBezTo>
                  <a:cubicBezTo>
                    <a:pt x="1010" y="336"/>
                    <a:pt x="1065" y="339"/>
                    <a:pt x="1120" y="346"/>
                  </a:cubicBezTo>
                  <a:cubicBezTo>
                    <a:pt x="1156" y="340"/>
                    <a:pt x="1192" y="338"/>
                    <a:pt x="1228" y="338"/>
                  </a:cubicBezTo>
                  <a:cubicBezTo>
                    <a:pt x="1336" y="338"/>
                    <a:pt x="1444" y="356"/>
                    <a:pt x="1551" y="356"/>
                  </a:cubicBezTo>
                  <a:cubicBezTo>
                    <a:pt x="1655" y="356"/>
                    <a:pt x="1757" y="339"/>
                    <a:pt x="1858" y="274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32"/>
            <p:cNvSpPr/>
            <p:nvPr/>
          </p:nvSpPr>
          <p:spPr>
            <a:xfrm>
              <a:off x="5416725" y="3922350"/>
              <a:ext cx="40525" cy="11575"/>
            </a:xfrm>
            <a:custGeom>
              <a:avLst/>
              <a:gdLst/>
              <a:ahLst/>
              <a:cxnLst/>
              <a:rect l="l" t="t" r="r" b="b"/>
              <a:pathLst>
                <a:path w="1621" h="463" extrusionOk="0">
                  <a:moveTo>
                    <a:pt x="1465" y="0"/>
                  </a:moveTo>
                  <a:cubicBezTo>
                    <a:pt x="1356" y="20"/>
                    <a:pt x="1243" y="26"/>
                    <a:pt x="1128" y="26"/>
                  </a:cubicBezTo>
                  <a:cubicBezTo>
                    <a:pt x="989" y="26"/>
                    <a:pt x="846" y="18"/>
                    <a:pt x="703" y="18"/>
                  </a:cubicBezTo>
                  <a:cubicBezTo>
                    <a:pt x="478" y="18"/>
                    <a:pt x="252" y="38"/>
                    <a:pt x="37" y="143"/>
                  </a:cubicBezTo>
                  <a:lnTo>
                    <a:pt x="1" y="238"/>
                  </a:lnTo>
                  <a:lnTo>
                    <a:pt x="72" y="310"/>
                  </a:lnTo>
                  <a:cubicBezTo>
                    <a:pt x="112" y="298"/>
                    <a:pt x="151" y="293"/>
                    <a:pt x="189" y="293"/>
                  </a:cubicBezTo>
                  <a:cubicBezTo>
                    <a:pt x="379" y="293"/>
                    <a:pt x="553" y="417"/>
                    <a:pt x="751" y="417"/>
                  </a:cubicBezTo>
                  <a:cubicBezTo>
                    <a:pt x="751" y="429"/>
                    <a:pt x="775" y="441"/>
                    <a:pt x="799" y="452"/>
                  </a:cubicBezTo>
                  <a:cubicBezTo>
                    <a:pt x="809" y="459"/>
                    <a:pt x="818" y="462"/>
                    <a:pt x="826" y="462"/>
                  </a:cubicBezTo>
                  <a:cubicBezTo>
                    <a:pt x="847" y="462"/>
                    <a:pt x="862" y="442"/>
                    <a:pt x="870" y="417"/>
                  </a:cubicBezTo>
                  <a:cubicBezTo>
                    <a:pt x="1000" y="301"/>
                    <a:pt x="1146" y="286"/>
                    <a:pt x="1293" y="286"/>
                  </a:cubicBezTo>
                  <a:cubicBezTo>
                    <a:pt x="1341" y="286"/>
                    <a:pt x="1389" y="288"/>
                    <a:pt x="1436" y="288"/>
                  </a:cubicBezTo>
                  <a:cubicBezTo>
                    <a:pt x="1498" y="288"/>
                    <a:pt x="1560" y="285"/>
                    <a:pt x="1620" y="274"/>
                  </a:cubicBezTo>
                  <a:cubicBezTo>
                    <a:pt x="1561" y="179"/>
                    <a:pt x="1513" y="83"/>
                    <a:pt x="1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2"/>
            <p:cNvSpPr/>
            <p:nvPr/>
          </p:nvSpPr>
          <p:spPr>
            <a:xfrm>
              <a:off x="5366125" y="3899775"/>
              <a:ext cx="26225" cy="13175"/>
            </a:xfrm>
            <a:custGeom>
              <a:avLst/>
              <a:gdLst/>
              <a:ahLst/>
              <a:cxnLst/>
              <a:rect l="l" t="t" r="r" b="b"/>
              <a:pathLst>
                <a:path w="1049" h="527" extrusionOk="0">
                  <a:moveTo>
                    <a:pt x="122" y="0"/>
                  </a:moveTo>
                  <a:cubicBezTo>
                    <a:pt x="102" y="0"/>
                    <a:pt x="81" y="20"/>
                    <a:pt x="72" y="46"/>
                  </a:cubicBezTo>
                  <a:cubicBezTo>
                    <a:pt x="72" y="81"/>
                    <a:pt x="60" y="129"/>
                    <a:pt x="37" y="165"/>
                  </a:cubicBezTo>
                  <a:cubicBezTo>
                    <a:pt x="1" y="248"/>
                    <a:pt x="1" y="332"/>
                    <a:pt x="13" y="403"/>
                  </a:cubicBezTo>
                  <a:cubicBezTo>
                    <a:pt x="25" y="439"/>
                    <a:pt x="60" y="451"/>
                    <a:pt x="72" y="462"/>
                  </a:cubicBezTo>
                  <a:cubicBezTo>
                    <a:pt x="148" y="510"/>
                    <a:pt x="222" y="526"/>
                    <a:pt x="296" y="526"/>
                  </a:cubicBezTo>
                  <a:cubicBezTo>
                    <a:pt x="459" y="526"/>
                    <a:pt x="618" y="446"/>
                    <a:pt x="783" y="446"/>
                  </a:cubicBezTo>
                  <a:cubicBezTo>
                    <a:pt x="824" y="446"/>
                    <a:pt x="864" y="450"/>
                    <a:pt x="906" y="462"/>
                  </a:cubicBezTo>
                  <a:cubicBezTo>
                    <a:pt x="989" y="462"/>
                    <a:pt x="989" y="379"/>
                    <a:pt x="1049" y="332"/>
                  </a:cubicBezTo>
                  <a:cubicBezTo>
                    <a:pt x="975" y="202"/>
                    <a:pt x="857" y="187"/>
                    <a:pt x="730" y="187"/>
                  </a:cubicBezTo>
                  <a:cubicBezTo>
                    <a:pt x="694" y="187"/>
                    <a:pt x="657" y="189"/>
                    <a:pt x="620" y="189"/>
                  </a:cubicBezTo>
                  <a:cubicBezTo>
                    <a:pt x="599" y="189"/>
                    <a:pt x="579" y="189"/>
                    <a:pt x="558" y="189"/>
                  </a:cubicBezTo>
                  <a:cubicBezTo>
                    <a:pt x="415" y="189"/>
                    <a:pt x="285" y="180"/>
                    <a:pt x="191" y="34"/>
                  </a:cubicBezTo>
                  <a:cubicBezTo>
                    <a:pt x="191" y="22"/>
                    <a:pt x="179" y="10"/>
                    <a:pt x="144" y="10"/>
                  </a:cubicBezTo>
                  <a:cubicBezTo>
                    <a:pt x="137" y="3"/>
                    <a:pt x="130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32"/>
            <p:cNvSpPr/>
            <p:nvPr/>
          </p:nvSpPr>
          <p:spPr>
            <a:xfrm>
              <a:off x="5384300" y="3925350"/>
              <a:ext cx="34250" cy="7725"/>
            </a:xfrm>
            <a:custGeom>
              <a:avLst/>
              <a:gdLst/>
              <a:ahLst/>
              <a:cxnLst/>
              <a:rect l="l" t="t" r="r" b="b"/>
              <a:pathLst>
                <a:path w="1370" h="309" extrusionOk="0">
                  <a:moveTo>
                    <a:pt x="753" y="1"/>
                  </a:moveTo>
                  <a:cubicBezTo>
                    <a:pt x="520" y="1"/>
                    <a:pt x="302" y="123"/>
                    <a:pt x="60" y="142"/>
                  </a:cubicBezTo>
                  <a:cubicBezTo>
                    <a:pt x="0" y="201"/>
                    <a:pt x="0" y="249"/>
                    <a:pt x="48" y="309"/>
                  </a:cubicBezTo>
                  <a:lnTo>
                    <a:pt x="1334" y="309"/>
                  </a:lnTo>
                  <a:cubicBezTo>
                    <a:pt x="1357" y="261"/>
                    <a:pt x="1357" y="237"/>
                    <a:pt x="1369" y="190"/>
                  </a:cubicBezTo>
                  <a:cubicBezTo>
                    <a:pt x="1357" y="178"/>
                    <a:pt x="1334" y="142"/>
                    <a:pt x="1322" y="130"/>
                  </a:cubicBezTo>
                  <a:cubicBezTo>
                    <a:pt x="1203" y="59"/>
                    <a:pt x="1024" y="142"/>
                    <a:pt x="917" y="23"/>
                  </a:cubicBezTo>
                  <a:cubicBezTo>
                    <a:pt x="861" y="7"/>
                    <a:pt x="807" y="1"/>
                    <a:pt x="7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32"/>
            <p:cNvSpPr/>
            <p:nvPr/>
          </p:nvSpPr>
          <p:spPr>
            <a:xfrm>
              <a:off x="5398275" y="3906525"/>
              <a:ext cx="23250" cy="8550"/>
            </a:xfrm>
            <a:custGeom>
              <a:avLst/>
              <a:gdLst/>
              <a:ahLst/>
              <a:cxnLst/>
              <a:rect l="l" t="t" r="r" b="b"/>
              <a:pathLst>
                <a:path w="930" h="342" extrusionOk="0">
                  <a:moveTo>
                    <a:pt x="128" y="1"/>
                  </a:moveTo>
                  <a:cubicBezTo>
                    <a:pt x="62" y="1"/>
                    <a:pt x="1" y="43"/>
                    <a:pt x="1" y="133"/>
                  </a:cubicBezTo>
                  <a:cubicBezTo>
                    <a:pt x="1" y="240"/>
                    <a:pt x="96" y="288"/>
                    <a:pt x="179" y="312"/>
                  </a:cubicBezTo>
                  <a:cubicBezTo>
                    <a:pt x="269" y="331"/>
                    <a:pt x="356" y="342"/>
                    <a:pt x="440" y="342"/>
                  </a:cubicBezTo>
                  <a:cubicBezTo>
                    <a:pt x="614" y="342"/>
                    <a:pt x="777" y="297"/>
                    <a:pt x="929" y="192"/>
                  </a:cubicBezTo>
                  <a:cubicBezTo>
                    <a:pt x="837" y="57"/>
                    <a:pt x="713" y="36"/>
                    <a:pt x="578" y="36"/>
                  </a:cubicBezTo>
                  <a:cubicBezTo>
                    <a:pt x="518" y="36"/>
                    <a:pt x="457" y="40"/>
                    <a:pt x="396" y="40"/>
                  </a:cubicBezTo>
                  <a:cubicBezTo>
                    <a:pt x="327" y="40"/>
                    <a:pt x="258" y="35"/>
                    <a:pt x="191" y="14"/>
                  </a:cubicBezTo>
                  <a:cubicBezTo>
                    <a:pt x="171" y="5"/>
                    <a:pt x="149" y="1"/>
                    <a:pt x="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32"/>
            <p:cNvSpPr/>
            <p:nvPr/>
          </p:nvSpPr>
          <p:spPr>
            <a:xfrm>
              <a:off x="5377150" y="3926475"/>
              <a:ext cx="8650" cy="6800"/>
            </a:xfrm>
            <a:custGeom>
              <a:avLst/>
              <a:gdLst/>
              <a:ahLst/>
              <a:cxnLst/>
              <a:rect l="l" t="t" r="r" b="b"/>
              <a:pathLst>
                <a:path w="346" h="272" extrusionOk="0">
                  <a:moveTo>
                    <a:pt x="161" y="1"/>
                  </a:moveTo>
                  <a:cubicBezTo>
                    <a:pt x="124" y="1"/>
                    <a:pt x="87" y="15"/>
                    <a:pt x="48" y="49"/>
                  </a:cubicBezTo>
                  <a:cubicBezTo>
                    <a:pt x="12" y="85"/>
                    <a:pt x="0" y="168"/>
                    <a:pt x="12" y="192"/>
                  </a:cubicBezTo>
                  <a:cubicBezTo>
                    <a:pt x="76" y="256"/>
                    <a:pt x="150" y="272"/>
                    <a:pt x="228" y="272"/>
                  </a:cubicBezTo>
                  <a:cubicBezTo>
                    <a:pt x="266" y="272"/>
                    <a:pt x="306" y="268"/>
                    <a:pt x="346" y="264"/>
                  </a:cubicBezTo>
                  <a:lnTo>
                    <a:pt x="346" y="97"/>
                  </a:lnTo>
                  <a:cubicBezTo>
                    <a:pt x="285" y="44"/>
                    <a:pt x="224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32"/>
            <p:cNvSpPr/>
            <p:nvPr/>
          </p:nvSpPr>
          <p:spPr>
            <a:xfrm>
              <a:off x="5407200" y="3924900"/>
              <a:ext cx="10450" cy="4225"/>
            </a:xfrm>
            <a:custGeom>
              <a:avLst/>
              <a:gdLst/>
              <a:ahLst/>
              <a:cxnLst/>
              <a:rect l="l" t="t" r="r" b="b"/>
              <a:pathLst>
                <a:path w="418" h="169" extrusionOk="0">
                  <a:moveTo>
                    <a:pt x="225" y="1"/>
                  </a:moveTo>
                  <a:cubicBezTo>
                    <a:pt x="152" y="1"/>
                    <a:pt x="76" y="16"/>
                    <a:pt x="1" y="41"/>
                  </a:cubicBezTo>
                  <a:cubicBezTo>
                    <a:pt x="66" y="142"/>
                    <a:pt x="148" y="169"/>
                    <a:pt x="235" y="169"/>
                  </a:cubicBezTo>
                  <a:cubicBezTo>
                    <a:pt x="291" y="169"/>
                    <a:pt x="350" y="157"/>
                    <a:pt x="406" y="148"/>
                  </a:cubicBezTo>
                  <a:cubicBezTo>
                    <a:pt x="406" y="112"/>
                    <a:pt x="418" y="77"/>
                    <a:pt x="418" y="41"/>
                  </a:cubicBezTo>
                  <a:cubicBezTo>
                    <a:pt x="356" y="13"/>
                    <a:pt x="291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32"/>
            <p:cNvSpPr/>
            <p:nvPr/>
          </p:nvSpPr>
          <p:spPr>
            <a:xfrm>
              <a:off x="5388750" y="3908050"/>
              <a:ext cx="3600" cy="4800"/>
            </a:xfrm>
            <a:custGeom>
              <a:avLst/>
              <a:gdLst/>
              <a:ahLst/>
              <a:cxnLst/>
              <a:rect l="l" t="t" r="r" b="b"/>
              <a:pathLst>
                <a:path w="144" h="192" extrusionOk="0">
                  <a:moveTo>
                    <a:pt x="144" y="1"/>
                  </a:moveTo>
                  <a:lnTo>
                    <a:pt x="144" y="1"/>
                  </a:lnTo>
                  <a:cubicBezTo>
                    <a:pt x="108" y="48"/>
                    <a:pt x="48" y="96"/>
                    <a:pt x="1" y="131"/>
                  </a:cubicBezTo>
                  <a:cubicBezTo>
                    <a:pt x="48" y="167"/>
                    <a:pt x="72" y="179"/>
                    <a:pt x="120" y="191"/>
                  </a:cubicBezTo>
                  <a:cubicBezTo>
                    <a:pt x="120" y="131"/>
                    <a:pt x="132" y="60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32"/>
            <p:cNvSpPr/>
            <p:nvPr/>
          </p:nvSpPr>
          <p:spPr>
            <a:xfrm>
              <a:off x="5464950" y="3927300"/>
              <a:ext cx="3000" cy="1825"/>
            </a:xfrm>
            <a:custGeom>
              <a:avLst/>
              <a:gdLst/>
              <a:ahLst/>
              <a:cxnLst/>
              <a:rect l="l" t="t" r="r" b="b"/>
              <a:pathLst>
                <a:path w="120" h="73" extrusionOk="0">
                  <a:moveTo>
                    <a:pt x="66" y="0"/>
                  </a:moveTo>
                  <a:cubicBezTo>
                    <a:pt x="34" y="0"/>
                    <a:pt x="10" y="18"/>
                    <a:pt x="1" y="64"/>
                  </a:cubicBezTo>
                  <a:cubicBezTo>
                    <a:pt x="19" y="70"/>
                    <a:pt x="36" y="73"/>
                    <a:pt x="56" y="73"/>
                  </a:cubicBezTo>
                  <a:cubicBezTo>
                    <a:pt x="75" y="73"/>
                    <a:pt x="96" y="70"/>
                    <a:pt x="120" y="64"/>
                  </a:cubicBezTo>
                  <a:cubicBezTo>
                    <a:pt x="120" y="52"/>
                    <a:pt x="108" y="16"/>
                    <a:pt x="96" y="4"/>
                  </a:cubicBezTo>
                  <a:cubicBezTo>
                    <a:pt x="85" y="2"/>
                    <a:pt x="75" y="0"/>
                    <a:pt x="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32"/>
            <p:cNvSpPr/>
            <p:nvPr/>
          </p:nvSpPr>
          <p:spPr>
            <a:xfrm>
              <a:off x="5363750" y="3909825"/>
              <a:ext cx="4200" cy="5100"/>
            </a:xfrm>
            <a:custGeom>
              <a:avLst/>
              <a:gdLst/>
              <a:ahLst/>
              <a:cxnLst/>
              <a:rect l="l" t="t" r="r" b="b"/>
              <a:pathLst>
                <a:path w="168" h="204" extrusionOk="0">
                  <a:moveTo>
                    <a:pt x="60" y="1"/>
                  </a:moveTo>
                  <a:lnTo>
                    <a:pt x="13" y="60"/>
                  </a:lnTo>
                  <a:cubicBezTo>
                    <a:pt x="1" y="108"/>
                    <a:pt x="1" y="156"/>
                    <a:pt x="1" y="203"/>
                  </a:cubicBezTo>
                  <a:cubicBezTo>
                    <a:pt x="48" y="156"/>
                    <a:pt x="108" y="108"/>
                    <a:pt x="167" y="60"/>
                  </a:cubicBezTo>
                  <a:lnTo>
                    <a:pt x="120" y="25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32"/>
            <p:cNvSpPr/>
            <p:nvPr/>
          </p:nvSpPr>
          <p:spPr>
            <a:xfrm>
              <a:off x="5368225" y="3897025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131" y="1"/>
                  </a:moveTo>
                  <a:lnTo>
                    <a:pt x="131" y="1"/>
                  </a:lnTo>
                  <a:cubicBezTo>
                    <a:pt x="60" y="25"/>
                    <a:pt x="12" y="84"/>
                    <a:pt x="0" y="156"/>
                  </a:cubicBezTo>
                  <a:cubicBezTo>
                    <a:pt x="36" y="144"/>
                    <a:pt x="72" y="132"/>
                    <a:pt x="119" y="132"/>
                  </a:cubicBezTo>
                  <a:cubicBezTo>
                    <a:pt x="119" y="84"/>
                    <a:pt x="119" y="37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32"/>
            <p:cNvSpPr/>
            <p:nvPr/>
          </p:nvSpPr>
          <p:spPr>
            <a:xfrm>
              <a:off x="5360475" y="3947650"/>
              <a:ext cx="65800" cy="10425"/>
            </a:xfrm>
            <a:custGeom>
              <a:avLst/>
              <a:gdLst/>
              <a:ahLst/>
              <a:cxnLst/>
              <a:rect l="l" t="t" r="r" b="b"/>
              <a:pathLst>
                <a:path w="2632" h="417" extrusionOk="0">
                  <a:moveTo>
                    <a:pt x="1" y="0"/>
                  </a:moveTo>
                  <a:lnTo>
                    <a:pt x="417" y="417"/>
                  </a:lnTo>
                  <a:cubicBezTo>
                    <a:pt x="466" y="280"/>
                    <a:pt x="558" y="252"/>
                    <a:pt x="660" y="252"/>
                  </a:cubicBezTo>
                  <a:cubicBezTo>
                    <a:pt x="709" y="252"/>
                    <a:pt x="760" y="258"/>
                    <a:pt x="810" y="262"/>
                  </a:cubicBezTo>
                  <a:cubicBezTo>
                    <a:pt x="1055" y="287"/>
                    <a:pt x="1301" y="297"/>
                    <a:pt x="1546" y="297"/>
                  </a:cubicBezTo>
                  <a:cubicBezTo>
                    <a:pt x="1884" y="297"/>
                    <a:pt x="2222" y="278"/>
                    <a:pt x="2561" y="250"/>
                  </a:cubicBezTo>
                  <a:cubicBezTo>
                    <a:pt x="2632" y="202"/>
                    <a:pt x="2632" y="179"/>
                    <a:pt x="2561" y="143"/>
                  </a:cubicBezTo>
                  <a:cubicBezTo>
                    <a:pt x="2191" y="131"/>
                    <a:pt x="1799" y="119"/>
                    <a:pt x="1429" y="95"/>
                  </a:cubicBezTo>
                  <a:cubicBezTo>
                    <a:pt x="1335" y="112"/>
                    <a:pt x="1241" y="119"/>
                    <a:pt x="1147" y="119"/>
                  </a:cubicBezTo>
                  <a:cubicBezTo>
                    <a:pt x="768" y="119"/>
                    <a:pt x="392" y="1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2"/>
            <p:cNvSpPr/>
            <p:nvPr/>
          </p:nvSpPr>
          <p:spPr>
            <a:xfrm>
              <a:off x="5424775" y="3947050"/>
              <a:ext cx="71150" cy="8775"/>
            </a:xfrm>
            <a:custGeom>
              <a:avLst/>
              <a:gdLst/>
              <a:ahLst/>
              <a:cxnLst/>
              <a:rect l="l" t="t" r="r" b="b"/>
              <a:pathLst>
                <a:path w="2846" h="351" extrusionOk="0">
                  <a:moveTo>
                    <a:pt x="2739" y="0"/>
                  </a:moveTo>
                  <a:cubicBezTo>
                    <a:pt x="2193" y="0"/>
                    <a:pt x="1648" y="144"/>
                    <a:pt x="1096" y="144"/>
                  </a:cubicBezTo>
                  <a:cubicBezTo>
                    <a:pt x="973" y="144"/>
                    <a:pt x="850" y="137"/>
                    <a:pt x="727" y="119"/>
                  </a:cubicBezTo>
                  <a:cubicBezTo>
                    <a:pt x="477" y="143"/>
                    <a:pt x="239" y="155"/>
                    <a:pt x="0" y="167"/>
                  </a:cubicBezTo>
                  <a:lnTo>
                    <a:pt x="0" y="274"/>
                  </a:lnTo>
                  <a:cubicBezTo>
                    <a:pt x="429" y="286"/>
                    <a:pt x="881" y="298"/>
                    <a:pt x="1322" y="298"/>
                  </a:cubicBezTo>
                  <a:cubicBezTo>
                    <a:pt x="1446" y="329"/>
                    <a:pt x="1566" y="350"/>
                    <a:pt x="1687" y="350"/>
                  </a:cubicBezTo>
                  <a:cubicBezTo>
                    <a:pt x="1798" y="350"/>
                    <a:pt x="1910" y="332"/>
                    <a:pt x="2024" y="286"/>
                  </a:cubicBezTo>
                  <a:cubicBezTo>
                    <a:pt x="2179" y="286"/>
                    <a:pt x="2322" y="298"/>
                    <a:pt x="2477" y="298"/>
                  </a:cubicBezTo>
                  <a:cubicBezTo>
                    <a:pt x="2525" y="322"/>
                    <a:pt x="2572" y="337"/>
                    <a:pt x="2621" y="337"/>
                  </a:cubicBezTo>
                  <a:cubicBezTo>
                    <a:pt x="2670" y="337"/>
                    <a:pt x="2721" y="322"/>
                    <a:pt x="2775" y="286"/>
                  </a:cubicBezTo>
                  <a:cubicBezTo>
                    <a:pt x="2834" y="179"/>
                    <a:pt x="2846" y="95"/>
                    <a:pt x="2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32"/>
            <p:cNvSpPr/>
            <p:nvPr/>
          </p:nvSpPr>
          <p:spPr>
            <a:xfrm>
              <a:off x="5457525" y="3954100"/>
              <a:ext cx="17575" cy="4275"/>
            </a:xfrm>
            <a:custGeom>
              <a:avLst/>
              <a:gdLst/>
              <a:ahLst/>
              <a:cxnLst/>
              <a:rect l="l" t="t" r="r" b="b"/>
              <a:pathLst>
                <a:path w="703" h="171" extrusionOk="0">
                  <a:moveTo>
                    <a:pt x="411" y="0"/>
                  </a:moveTo>
                  <a:cubicBezTo>
                    <a:pt x="275" y="0"/>
                    <a:pt x="140" y="12"/>
                    <a:pt x="0" y="40"/>
                  </a:cubicBezTo>
                  <a:cubicBezTo>
                    <a:pt x="115" y="126"/>
                    <a:pt x="231" y="171"/>
                    <a:pt x="345" y="171"/>
                  </a:cubicBezTo>
                  <a:cubicBezTo>
                    <a:pt x="466" y="171"/>
                    <a:pt x="586" y="120"/>
                    <a:pt x="703" y="16"/>
                  </a:cubicBezTo>
                  <a:cubicBezTo>
                    <a:pt x="604" y="6"/>
                    <a:pt x="507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32"/>
            <p:cNvSpPr/>
            <p:nvPr/>
          </p:nvSpPr>
          <p:spPr>
            <a:xfrm>
              <a:off x="5486100" y="3952600"/>
              <a:ext cx="11325" cy="5200"/>
            </a:xfrm>
            <a:custGeom>
              <a:avLst/>
              <a:gdLst/>
              <a:ahLst/>
              <a:cxnLst/>
              <a:rect l="l" t="t" r="r" b="b"/>
              <a:pathLst>
                <a:path w="453" h="208" extrusionOk="0">
                  <a:moveTo>
                    <a:pt x="363" y="0"/>
                  </a:moveTo>
                  <a:cubicBezTo>
                    <a:pt x="333" y="0"/>
                    <a:pt x="310" y="16"/>
                    <a:pt x="274" y="52"/>
                  </a:cubicBezTo>
                  <a:lnTo>
                    <a:pt x="0" y="100"/>
                  </a:lnTo>
                  <a:cubicBezTo>
                    <a:pt x="72" y="172"/>
                    <a:pt x="141" y="208"/>
                    <a:pt x="209" y="208"/>
                  </a:cubicBezTo>
                  <a:cubicBezTo>
                    <a:pt x="288" y="208"/>
                    <a:pt x="364" y="160"/>
                    <a:pt x="441" y="64"/>
                  </a:cubicBezTo>
                  <a:lnTo>
                    <a:pt x="453" y="52"/>
                  </a:lnTo>
                  <a:cubicBezTo>
                    <a:pt x="453" y="40"/>
                    <a:pt x="441" y="16"/>
                    <a:pt x="393" y="4"/>
                  </a:cubicBezTo>
                  <a:cubicBezTo>
                    <a:pt x="382" y="2"/>
                    <a:pt x="372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2"/>
            <p:cNvSpPr/>
            <p:nvPr/>
          </p:nvSpPr>
          <p:spPr>
            <a:xfrm>
              <a:off x="5500375" y="3954625"/>
              <a:ext cx="3300" cy="1375"/>
            </a:xfrm>
            <a:custGeom>
              <a:avLst/>
              <a:gdLst/>
              <a:ahLst/>
              <a:cxnLst/>
              <a:rect l="l" t="t" r="r" b="b"/>
              <a:pathLst>
                <a:path w="132" h="55" extrusionOk="0">
                  <a:moveTo>
                    <a:pt x="66" y="1"/>
                  </a:moveTo>
                  <a:cubicBezTo>
                    <a:pt x="45" y="1"/>
                    <a:pt x="24" y="7"/>
                    <a:pt x="1" y="19"/>
                  </a:cubicBezTo>
                  <a:lnTo>
                    <a:pt x="48" y="54"/>
                  </a:lnTo>
                  <a:lnTo>
                    <a:pt x="132" y="19"/>
                  </a:lnTo>
                  <a:cubicBezTo>
                    <a:pt x="108" y="7"/>
                    <a:pt x="87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32"/>
            <p:cNvSpPr/>
            <p:nvPr/>
          </p:nvSpPr>
          <p:spPr>
            <a:xfrm>
              <a:off x="5492925" y="3947650"/>
              <a:ext cx="14925" cy="6275"/>
            </a:xfrm>
            <a:custGeom>
              <a:avLst/>
              <a:gdLst/>
              <a:ahLst/>
              <a:cxnLst/>
              <a:rect l="l" t="t" r="r" b="b"/>
              <a:pathLst>
                <a:path w="597" h="251" extrusionOk="0">
                  <a:moveTo>
                    <a:pt x="1" y="0"/>
                  </a:moveTo>
                  <a:lnTo>
                    <a:pt x="1" y="250"/>
                  </a:lnTo>
                  <a:lnTo>
                    <a:pt x="180" y="250"/>
                  </a:lnTo>
                  <a:cubicBezTo>
                    <a:pt x="251" y="71"/>
                    <a:pt x="525" y="179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32"/>
            <p:cNvSpPr/>
            <p:nvPr/>
          </p:nvSpPr>
          <p:spPr>
            <a:xfrm>
              <a:off x="5725700" y="3864300"/>
              <a:ext cx="4500" cy="3900"/>
            </a:xfrm>
            <a:custGeom>
              <a:avLst/>
              <a:gdLst/>
              <a:ahLst/>
              <a:cxnLst/>
              <a:rect l="l" t="t" r="r" b="b"/>
              <a:pathLst>
                <a:path w="180" h="156" extrusionOk="0">
                  <a:moveTo>
                    <a:pt x="167" y="0"/>
                  </a:moveTo>
                  <a:cubicBezTo>
                    <a:pt x="108" y="36"/>
                    <a:pt x="60" y="84"/>
                    <a:pt x="1" y="131"/>
                  </a:cubicBezTo>
                  <a:cubicBezTo>
                    <a:pt x="48" y="143"/>
                    <a:pt x="108" y="155"/>
                    <a:pt x="179" y="155"/>
                  </a:cubicBezTo>
                  <a:cubicBezTo>
                    <a:pt x="167" y="119"/>
                    <a:pt x="167" y="6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32"/>
            <p:cNvSpPr/>
            <p:nvPr/>
          </p:nvSpPr>
          <p:spPr>
            <a:xfrm>
              <a:off x="5746975" y="3778575"/>
              <a:ext cx="4650" cy="2825"/>
            </a:xfrm>
            <a:custGeom>
              <a:avLst/>
              <a:gdLst/>
              <a:ahLst/>
              <a:cxnLst/>
              <a:rect l="l" t="t" r="r" b="b"/>
              <a:pathLst>
                <a:path w="186" h="113" extrusionOk="0">
                  <a:moveTo>
                    <a:pt x="185" y="0"/>
                  </a:moveTo>
                  <a:cubicBezTo>
                    <a:pt x="175" y="11"/>
                    <a:pt x="158" y="14"/>
                    <a:pt x="140" y="14"/>
                  </a:cubicBezTo>
                  <a:cubicBezTo>
                    <a:pt x="117" y="14"/>
                    <a:pt x="90" y="9"/>
                    <a:pt x="68" y="9"/>
                  </a:cubicBezTo>
                  <a:cubicBezTo>
                    <a:pt x="28" y="9"/>
                    <a:pt x="1" y="24"/>
                    <a:pt x="31" y="107"/>
                  </a:cubicBezTo>
                  <a:cubicBezTo>
                    <a:pt x="32" y="111"/>
                    <a:pt x="36" y="112"/>
                    <a:pt x="40" y="112"/>
                  </a:cubicBezTo>
                  <a:cubicBezTo>
                    <a:pt x="70" y="112"/>
                    <a:pt x="155" y="52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32"/>
            <p:cNvSpPr/>
            <p:nvPr/>
          </p:nvSpPr>
          <p:spPr>
            <a:xfrm>
              <a:off x="5726600" y="3853875"/>
              <a:ext cx="5300" cy="3600"/>
            </a:xfrm>
            <a:custGeom>
              <a:avLst/>
              <a:gdLst/>
              <a:ahLst/>
              <a:cxnLst/>
              <a:rect l="l" t="t" r="r" b="b"/>
              <a:pathLst>
                <a:path w="212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36"/>
                    <a:pt x="84" y="96"/>
                    <a:pt x="131" y="143"/>
                  </a:cubicBezTo>
                  <a:cubicBezTo>
                    <a:pt x="211" y="20"/>
                    <a:pt x="171" y="3"/>
                    <a:pt x="112" y="3"/>
                  </a:cubicBezTo>
                  <a:cubicBezTo>
                    <a:pt x="89" y="3"/>
                    <a:pt x="64" y="5"/>
                    <a:pt x="41" y="5"/>
                  </a:cubicBezTo>
                  <a:cubicBezTo>
                    <a:pt x="25" y="5"/>
                    <a:pt x="11" y="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32"/>
            <p:cNvSpPr/>
            <p:nvPr/>
          </p:nvSpPr>
          <p:spPr>
            <a:xfrm>
              <a:off x="5328325" y="3118075"/>
              <a:ext cx="10150" cy="8675"/>
            </a:xfrm>
            <a:custGeom>
              <a:avLst/>
              <a:gdLst/>
              <a:ahLst/>
              <a:cxnLst/>
              <a:rect l="l" t="t" r="r" b="b"/>
              <a:pathLst>
                <a:path w="406" h="347" extrusionOk="0">
                  <a:moveTo>
                    <a:pt x="37" y="0"/>
                  </a:moveTo>
                  <a:cubicBezTo>
                    <a:pt x="25" y="108"/>
                    <a:pt x="1" y="215"/>
                    <a:pt x="1" y="298"/>
                  </a:cubicBezTo>
                  <a:cubicBezTo>
                    <a:pt x="43" y="333"/>
                    <a:pt x="74" y="346"/>
                    <a:pt x="98" y="346"/>
                  </a:cubicBezTo>
                  <a:cubicBezTo>
                    <a:pt x="187" y="346"/>
                    <a:pt x="183" y="166"/>
                    <a:pt x="273" y="166"/>
                  </a:cubicBezTo>
                  <a:cubicBezTo>
                    <a:pt x="277" y="166"/>
                    <a:pt x="282" y="166"/>
                    <a:pt x="287" y="167"/>
                  </a:cubicBezTo>
                  <a:cubicBezTo>
                    <a:pt x="322" y="167"/>
                    <a:pt x="358" y="155"/>
                    <a:pt x="406" y="155"/>
                  </a:cubicBezTo>
                  <a:cubicBezTo>
                    <a:pt x="334" y="0"/>
                    <a:pt x="167" y="36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32"/>
            <p:cNvSpPr/>
            <p:nvPr/>
          </p:nvSpPr>
          <p:spPr>
            <a:xfrm>
              <a:off x="5292625" y="3139725"/>
              <a:ext cx="17275" cy="6500"/>
            </a:xfrm>
            <a:custGeom>
              <a:avLst/>
              <a:gdLst/>
              <a:ahLst/>
              <a:cxnLst/>
              <a:rect l="l" t="t" r="r" b="b"/>
              <a:pathLst>
                <a:path w="691" h="260" extrusionOk="0">
                  <a:moveTo>
                    <a:pt x="352" y="0"/>
                  </a:moveTo>
                  <a:cubicBezTo>
                    <a:pt x="234" y="0"/>
                    <a:pt x="117" y="48"/>
                    <a:pt x="0" y="135"/>
                  </a:cubicBezTo>
                  <a:lnTo>
                    <a:pt x="71" y="206"/>
                  </a:lnTo>
                  <a:cubicBezTo>
                    <a:pt x="143" y="244"/>
                    <a:pt x="212" y="259"/>
                    <a:pt x="281" y="259"/>
                  </a:cubicBezTo>
                  <a:cubicBezTo>
                    <a:pt x="383" y="259"/>
                    <a:pt x="483" y="225"/>
                    <a:pt x="583" y="182"/>
                  </a:cubicBezTo>
                  <a:cubicBezTo>
                    <a:pt x="631" y="182"/>
                    <a:pt x="655" y="146"/>
                    <a:pt x="691" y="135"/>
                  </a:cubicBezTo>
                  <a:cubicBezTo>
                    <a:pt x="575" y="42"/>
                    <a:pt x="463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32"/>
            <p:cNvSpPr/>
            <p:nvPr/>
          </p:nvSpPr>
          <p:spPr>
            <a:xfrm>
              <a:off x="5314050" y="3122075"/>
              <a:ext cx="11025" cy="3450"/>
            </a:xfrm>
            <a:custGeom>
              <a:avLst/>
              <a:gdLst/>
              <a:ahLst/>
              <a:cxnLst/>
              <a:rect l="l" t="t" r="r" b="b"/>
              <a:pathLst>
                <a:path w="441" h="138" extrusionOk="0">
                  <a:moveTo>
                    <a:pt x="131" y="0"/>
                  </a:moveTo>
                  <a:cubicBezTo>
                    <a:pt x="87" y="0"/>
                    <a:pt x="43" y="4"/>
                    <a:pt x="0" y="7"/>
                  </a:cubicBezTo>
                  <a:cubicBezTo>
                    <a:pt x="61" y="114"/>
                    <a:pt x="157" y="138"/>
                    <a:pt x="262" y="138"/>
                  </a:cubicBezTo>
                  <a:cubicBezTo>
                    <a:pt x="320" y="138"/>
                    <a:pt x="381" y="130"/>
                    <a:pt x="441" y="126"/>
                  </a:cubicBezTo>
                  <a:cubicBezTo>
                    <a:pt x="355" y="23"/>
                    <a:pt x="244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32"/>
            <p:cNvSpPr/>
            <p:nvPr/>
          </p:nvSpPr>
          <p:spPr>
            <a:xfrm>
              <a:off x="5281900" y="3142775"/>
              <a:ext cx="12225" cy="4500"/>
            </a:xfrm>
            <a:custGeom>
              <a:avLst/>
              <a:gdLst/>
              <a:ahLst/>
              <a:cxnLst/>
              <a:rect l="l" t="t" r="r" b="b"/>
              <a:pathLst>
                <a:path w="489" h="180" extrusionOk="0">
                  <a:moveTo>
                    <a:pt x="417" y="24"/>
                  </a:moveTo>
                  <a:cubicBezTo>
                    <a:pt x="274" y="48"/>
                    <a:pt x="108" y="1"/>
                    <a:pt x="0" y="155"/>
                  </a:cubicBezTo>
                  <a:cubicBezTo>
                    <a:pt x="155" y="155"/>
                    <a:pt x="286" y="179"/>
                    <a:pt x="417" y="179"/>
                  </a:cubicBezTo>
                  <a:cubicBezTo>
                    <a:pt x="477" y="132"/>
                    <a:pt x="489" y="84"/>
                    <a:pt x="417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2"/>
            <p:cNvSpPr/>
            <p:nvPr/>
          </p:nvSpPr>
          <p:spPr>
            <a:xfrm>
              <a:off x="5294700" y="3133850"/>
              <a:ext cx="2400" cy="1500"/>
            </a:xfrm>
            <a:custGeom>
              <a:avLst/>
              <a:gdLst/>
              <a:ahLst/>
              <a:cxnLst/>
              <a:rect l="l" t="t" r="r" b="b"/>
              <a:pathLst>
                <a:path w="96" h="60" extrusionOk="0">
                  <a:moveTo>
                    <a:pt x="60" y="0"/>
                  </a:moveTo>
                  <a:cubicBezTo>
                    <a:pt x="36" y="12"/>
                    <a:pt x="12" y="12"/>
                    <a:pt x="0" y="12"/>
                  </a:cubicBezTo>
                  <a:cubicBezTo>
                    <a:pt x="0" y="24"/>
                    <a:pt x="12" y="48"/>
                    <a:pt x="24" y="60"/>
                  </a:cubicBezTo>
                  <a:cubicBezTo>
                    <a:pt x="60" y="48"/>
                    <a:pt x="72" y="24"/>
                    <a:pt x="96" y="12"/>
                  </a:cubicBezTo>
                  <a:cubicBezTo>
                    <a:pt x="84" y="12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32"/>
            <p:cNvSpPr/>
            <p:nvPr/>
          </p:nvSpPr>
          <p:spPr>
            <a:xfrm>
              <a:off x="5743275" y="3230300"/>
              <a:ext cx="14900" cy="11800"/>
            </a:xfrm>
            <a:custGeom>
              <a:avLst/>
              <a:gdLst/>
              <a:ahLst/>
              <a:cxnLst/>
              <a:rect l="l" t="t" r="r" b="b"/>
              <a:pathLst>
                <a:path w="596" h="472" extrusionOk="0">
                  <a:moveTo>
                    <a:pt x="333" y="0"/>
                  </a:moveTo>
                  <a:cubicBezTo>
                    <a:pt x="214" y="71"/>
                    <a:pt x="48" y="71"/>
                    <a:pt x="0" y="214"/>
                  </a:cubicBezTo>
                  <a:cubicBezTo>
                    <a:pt x="72" y="274"/>
                    <a:pt x="155" y="322"/>
                    <a:pt x="226" y="381"/>
                  </a:cubicBezTo>
                  <a:cubicBezTo>
                    <a:pt x="291" y="424"/>
                    <a:pt x="351" y="471"/>
                    <a:pt x="409" y="471"/>
                  </a:cubicBezTo>
                  <a:cubicBezTo>
                    <a:pt x="448" y="471"/>
                    <a:pt x="486" y="450"/>
                    <a:pt x="524" y="393"/>
                  </a:cubicBezTo>
                  <a:cubicBezTo>
                    <a:pt x="595" y="298"/>
                    <a:pt x="488" y="238"/>
                    <a:pt x="453" y="155"/>
                  </a:cubicBezTo>
                  <a:cubicBezTo>
                    <a:pt x="405" y="119"/>
                    <a:pt x="369" y="6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32"/>
            <p:cNvSpPr/>
            <p:nvPr/>
          </p:nvSpPr>
          <p:spPr>
            <a:xfrm>
              <a:off x="5773025" y="3237800"/>
              <a:ext cx="14325" cy="9775"/>
            </a:xfrm>
            <a:custGeom>
              <a:avLst/>
              <a:gdLst/>
              <a:ahLst/>
              <a:cxnLst/>
              <a:rect l="l" t="t" r="r" b="b"/>
              <a:pathLst>
                <a:path w="573" h="391" extrusionOk="0">
                  <a:moveTo>
                    <a:pt x="279" y="1"/>
                  </a:moveTo>
                  <a:cubicBezTo>
                    <a:pt x="223" y="1"/>
                    <a:pt x="169" y="26"/>
                    <a:pt x="120" y="93"/>
                  </a:cubicBezTo>
                  <a:cubicBezTo>
                    <a:pt x="1" y="260"/>
                    <a:pt x="179" y="319"/>
                    <a:pt x="286" y="391"/>
                  </a:cubicBezTo>
                  <a:cubicBezTo>
                    <a:pt x="465" y="391"/>
                    <a:pt x="572" y="319"/>
                    <a:pt x="548" y="129"/>
                  </a:cubicBezTo>
                  <a:cubicBezTo>
                    <a:pt x="467" y="69"/>
                    <a:pt x="371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2"/>
            <p:cNvSpPr/>
            <p:nvPr/>
          </p:nvSpPr>
          <p:spPr>
            <a:xfrm>
              <a:off x="5817675" y="3243975"/>
              <a:ext cx="56000" cy="22800"/>
            </a:xfrm>
            <a:custGeom>
              <a:avLst/>
              <a:gdLst/>
              <a:ahLst/>
              <a:cxnLst/>
              <a:rect l="l" t="t" r="r" b="b"/>
              <a:pathLst>
                <a:path w="2240" h="912" extrusionOk="0">
                  <a:moveTo>
                    <a:pt x="513" y="1"/>
                  </a:moveTo>
                  <a:cubicBezTo>
                    <a:pt x="286" y="1"/>
                    <a:pt x="108" y="72"/>
                    <a:pt x="1" y="263"/>
                  </a:cubicBezTo>
                  <a:cubicBezTo>
                    <a:pt x="72" y="513"/>
                    <a:pt x="429" y="322"/>
                    <a:pt x="477" y="596"/>
                  </a:cubicBezTo>
                  <a:cubicBezTo>
                    <a:pt x="534" y="627"/>
                    <a:pt x="599" y="633"/>
                    <a:pt x="666" y="633"/>
                  </a:cubicBezTo>
                  <a:cubicBezTo>
                    <a:pt x="710" y="633"/>
                    <a:pt x="754" y="630"/>
                    <a:pt x="798" y="630"/>
                  </a:cubicBezTo>
                  <a:cubicBezTo>
                    <a:pt x="897" y="630"/>
                    <a:pt x="994" y="643"/>
                    <a:pt x="1072" y="727"/>
                  </a:cubicBezTo>
                  <a:cubicBezTo>
                    <a:pt x="1298" y="858"/>
                    <a:pt x="1584" y="727"/>
                    <a:pt x="1799" y="894"/>
                  </a:cubicBezTo>
                  <a:cubicBezTo>
                    <a:pt x="1816" y="906"/>
                    <a:pt x="1831" y="912"/>
                    <a:pt x="1846" y="912"/>
                  </a:cubicBezTo>
                  <a:cubicBezTo>
                    <a:pt x="1861" y="912"/>
                    <a:pt x="1876" y="906"/>
                    <a:pt x="1894" y="894"/>
                  </a:cubicBezTo>
                  <a:cubicBezTo>
                    <a:pt x="2025" y="858"/>
                    <a:pt x="2180" y="846"/>
                    <a:pt x="2203" y="667"/>
                  </a:cubicBezTo>
                  <a:cubicBezTo>
                    <a:pt x="2239" y="489"/>
                    <a:pt x="2096" y="441"/>
                    <a:pt x="1953" y="417"/>
                  </a:cubicBezTo>
                  <a:lnTo>
                    <a:pt x="1799" y="417"/>
                  </a:lnTo>
                  <a:cubicBezTo>
                    <a:pt x="1745" y="443"/>
                    <a:pt x="1696" y="454"/>
                    <a:pt x="1651" y="454"/>
                  </a:cubicBezTo>
                  <a:cubicBezTo>
                    <a:pt x="1429" y="454"/>
                    <a:pt x="1300" y="187"/>
                    <a:pt x="1072" y="167"/>
                  </a:cubicBezTo>
                  <a:cubicBezTo>
                    <a:pt x="1010" y="187"/>
                    <a:pt x="951" y="197"/>
                    <a:pt x="895" y="197"/>
                  </a:cubicBezTo>
                  <a:cubicBezTo>
                    <a:pt x="749" y="197"/>
                    <a:pt x="625" y="130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32"/>
            <p:cNvSpPr/>
            <p:nvPr/>
          </p:nvSpPr>
          <p:spPr>
            <a:xfrm>
              <a:off x="6088250" y="3287300"/>
              <a:ext cx="11025" cy="7300"/>
            </a:xfrm>
            <a:custGeom>
              <a:avLst/>
              <a:gdLst/>
              <a:ahLst/>
              <a:cxnLst/>
              <a:rect l="l" t="t" r="r" b="b"/>
              <a:pathLst>
                <a:path w="441" h="292" extrusionOk="0">
                  <a:moveTo>
                    <a:pt x="182" y="1"/>
                  </a:moveTo>
                  <a:cubicBezTo>
                    <a:pt x="119" y="1"/>
                    <a:pt x="59" y="16"/>
                    <a:pt x="12" y="77"/>
                  </a:cubicBezTo>
                  <a:cubicBezTo>
                    <a:pt x="0" y="113"/>
                    <a:pt x="120" y="220"/>
                    <a:pt x="167" y="292"/>
                  </a:cubicBezTo>
                  <a:lnTo>
                    <a:pt x="441" y="292"/>
                  </a:lnTo>
                  <a:cubicBezTo>
                    <a:pt x="441" y="185"/>
                    <a:pt x="429" y="101"/>
                    <a:pt x="429" y="6"/>
                  </a:cubicBezTo>
                  <a:cubicBezTo>
                    <a:pt x="408" y="12"/>
                    <a:pt x="386" y="14"/>
                    <a:pt x="363" y="14"/>
                  </a:cubicBezTo>
                  <a:cubicBezTo>
                    <a:pt x="305" y="14"/>
                    <a:pt x="242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32"/>
            <p:cNvSpPr/>
            <p:nvPr/>
          </p:nvSpPr>
          <p:spPr>
            <a:xfrm>
              <a:off x="5684925" y="3222250"/>
              <a:ext cx="42300" cy="14675"/>
            </a:xfrm>
            <a:custGeom>
              <a:avLst/>
              <a:gdLst/>
              <a:ahLst/>
              <a:cxnLst/>
              <a:rect l="l" t="t" r="r" b="b"/>
              <a:pathLst>
                <a:path w="1692" h="587" extrusionOk="0">
                  <a:moveTo>
                    <a:pt x="370" y="1"/>
                  </a:moveTo>
                  <a:cubicBezTo>
                    <a:pt x="227" y="36"/>
                    <a:pt x="0" y="48"/>
                    <a:pt x="0" y="263"/>
                  </a:cubicBezTo>
                  <a:cubicBezTo>
                    <a:pt x="0" y="489"/>
                    <a:pt x="239" y="405"/>
                    <a:pt x="381" y="453"/>
                  </a:cubicBezTo>
                  <a:cubicBezTo>
                    <a:pt x="736" y="554"/>
                    <a:pt x="1091" y="587"/>
                    <a:pt x="1461" y="587"/>
                  </a:cubicBezTo>
                  <a:cubicBezTo>
                    <a:pt x="1525" y="587"/>
                    <a:pt x="1590" y="586"/>
                    <a:pt x="1655" y="584"/>
                  </a:cubicBezTo>
                  <a:cubicBezTo>
                    <a:pt x="1691" y="536"/>
                    <a:pt x="1691" y="489"/>
                    <a:pt x="1667" y="453"/>
                  </a:cubicBezTo>
                  <a:cubicBezTo>
                    <a:pt x="1640" y="226"/>
                    <a:pt x="1515" y="165"/>
                    <a:pt x="1357" y="165"/>
                  </a:cubicBezTo>
                  <a:cubicBezTo>
                    <a:pt x="1308" y="165"/>
                    <a:pt x="1256" y="171"/>
                    <a:pt x="1203" y="179"/>
                  </a:cubicBezTo>
                  <a:cubicBezTo>
                    <a:pt x="1100" y="195"/>
                    <a:pt x="999" y="207"/>
                    <a:pt x="902" y="207"/>
                  </a:cubicBezTo>
                  <a:cubicBezTo>
                    <a:pt x="708" y="207"/>
                    <a:pt x="528" y="159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32"/>
            <p:cNvSpPr/>
            <p:nvPr/>
          </p:nvSpPr>
          <p:spPr>
            <a:xfrm>
              <a:off x="5657850" y="3222250"/>
              <a:ext cx="12225" cy="6775"/>
            </a:xfrm>
            <a:custGeom>
              <a:avLst/>
              <a:gdLst/>
              <a:ahLst/>
              <a:cxnLst/>
              <a:rect l="l" t="t" r="r" b="b"/>
              <a:pathLst>
                <a:path w="489" h="271" extrusionOk="0">
                  <a:moveTo>
                    <a:pt x="155" y="1"/>
                  </a:moveTo>
                  <a:lnTo>
                    <a:pt x="0" y="167"/>
                  </a:lnTo>
                  <a:cubicBezTo>
                    <a:pt x="77" y="239"/>
                    <a:pt x="152" y="271"/>
                    <a:pt x="219" y="271"/>
                  </a:cubicBezTo>
                  <a:cubicBezTo>
                    <a:pt x="317" y="271"/>
                    <a:pt x="398" y="202"/>
                    <a:pt x="441" y="96"/>
                  </a:cubicBezTo>
                  <a:cubicBezTo>
                    <a:pt x="488" y="24"/>
                    <a:pt x="262" y="36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32"/>
            <p:cNvSpPr/>
            <p:nvPr/>
          </p:nvSpPr>
          <p:spPr>
            <a:xfrm>
              <a:off x="5726300" y="3233275"/>
              <a:ext cx="2100" cy="3575"/>
            </a:xfrm>
            <a:custGeom>
              <a:avLst/>
              <a:gdLst/>
              <a:ahLst/>
              <a:cxnLst/>
              <a:rect l="l" t="t" r="r" b="b"/>
              <a:pathLst>
                <a:path w="84" h="143" extrusionOk="0">
                  <a:moveTo>
                    <a:pt x="0" y="0"/>
                  </a:moveTo>
                  <a:lnTo>
                    <a:pt x="0" y="143"/>
                  </a:lnTo>
                  <a:cubicBezTo>
                    <a:pt x="84" y="95"/>
                    <a:pt x="84" y="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32"/>
            <p:cNvSpPr/>
            <p:nvPr/>
          </p:nvSpPr>
          <p:spPr>
            <a:xfrm>
              <a:off x="5586400" y="3208850"/>
              <a:ext cx="32775" cy="14025"/>
            </a:xfrm>
            <a:custGeom>
              <a:avLst/>
              <a:gdLst/>
              <a:ahLst/>
              <a:cxnLst/>
              <a:rect l="l" t="t" r="r" b="b"/>
              <a:pathLst>
                <a:path w="1311" h="561" extrusionOk="0">
                  <a:moveTo>
                    <a:pt x="274" y="1"/>
                  </a:moveTo>
                  <a:cubicBezTo>
                    <a:pt x="191" y="48"/>
                    <a:pt x="96" y="84"/>
                    <a:pt x="12" y="120"/>
                  </a:cubicBezTo>
                  <a:cubicBezTo>
                    <a:pt x="12" y="167"/>
                    <a:pt x="1" y="227"/>
                    <a:pt x="1" y="275"/>
                  </a:cubicBezTo>
                  <a:cubicBezTo>
                    <a:pt x="1" y="358"/>
                    <a:pt x="12" y="429"/>
                    <a:pt x="12" y="525"/>
                  </a:cubicBezTo>
                  <a:cubicBezTo>
                    <a:pt x="36" y="543"/>
                    <a:pt x="57" y="551"/>
                    <a:pt x="78" y="551"/>
                  </a:cubicBezTo>
                  <a:cubicBezTo>
                    <a:pt x="99" y="551"/>
                    <a:pt x="120" y="543"/>
                    <a:pt x="143" y="525"/>
                  </a:cubicBezTo>
                  <a:cubicBezTo>
                    <a:pt x="231" y="465"/>
                    <a:pt x="321" y="435"/>
                    <a:pt x="409" y="435"/>
                  </a:cubicBezTo>
                  <a:cubicBezTo>
                    <a:pt x="514" y="435"/>
                    <a:pt x="618" y="477"/>
                    <a:pt x="715" y="560"/>
                  </a:cubicBezTo>
                  <a:cubicBezTo>
                    <a:pt x="917" y="560"/>
                    <a:pt x="1108" y="537"/>
                    <a:pt x="1310" y="537"/>
                  </a:cubicBezTo>
                  <a:cubicBezTo>
                    <a:pt x="1203" y="406"/>
                    <a:pt x="1108" y="275"/>
                    <a:pt x="1013" y="132"/>
                  </a:cubicBezTo>
                  <a:cubicBezTo>
                    <a:pt x="774" y="84"/>
                    <a:pt x="501" y="167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2"/>
            <p:cNvSpPr/>
            <p:nvPr/>
          </p:nvSpPr>
          <p:spPr>
            <a:xfrm>
              <a:off x="5340250" y="3158200"/>
              <a:ext cx="15800" cy="3450"/>
            </a:xfrm>
            <a:custGeom>
              <a:avLst/>
              <a:gdLst/>
              <a:ahLst/>
              <a:cxnLst/>
              <a:rect l="l" t="t" r="r" b="b"/>
              <a:pathLst>
                <a:path w="632" h="138" extrusionOk="0">
                  <a:moveTo>
                    <a:pt x="252" y="1"/>
                  </a:moveTo>
                  <a:cubicBezTo>
                    <a:pt x="161" y="1"/>
                    <a:pt x="75" y="24"/>
                    <a:pt x="0" y="110"/>
                  </a:cubicBezTo>
                  <a:cubicBezTo>
                    <a:pt x="11" y="109"/>
                    <a:pt x="21" y="109"/>
                    <a:pt x="32" y="109"/>
                  </a:cubicBezTo>
                  <a:cubicBezTo>
                    <a:pt x="142" y="109"/>
                    <a:pt x="255" y="138"/>
                    <a:pt x="364" y="138"/>
                  </a:cubicBezTo>
                  <a:cubicBezTo>
                    <a:pt x="457" y="138"/>
                    <a:pt x="548" y="117"/>
                    <a:pt x="631" y="38"/>
                  </a:cubicBezTo>
                  <a:lnTo>
                    <a:pt x="631" y="38"/>
                  </a:lnTo>
                  <a:cubicBezTo>
                    <a:pt x="622" y="39"/>
                    <a:pt x="613" y="39"/>
                    <a:pt x="604" y="39"/>
                  </a:cubicBezTo>
                  <a:cubicBezTo>
                    <a:pt x="488" y="39"/>
                    <a:pt x="367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32"/>
            <p:cNvSpPr/>
            <p:nvPr/>
          </p:nvSpPr>
          <p:spPr>
            <a:xfrm>
              <a:off x="5550975" y="3205275"/>
              <a:ext cx="9550" cy="9650"/>
            </a:xfrm>
            <a:custGeom>
              <a:avLst/>
              <a:gdLst/>
              <a:ahLst/>
              <a:cxnLst/>
              <a:rect l="l" t="t" r="r" b="b"/>
              <a:pathLst>
                <a:path w="382" h="386" extrusionOk="0">
                  <a:moveTo>
                    <a:pt x="251" y="1"/>
                  </a:moveTo>
                  <a:cubicBezTo>
                    <a:pt x="132" y="13"/>
                    <a:pt x="1" y="25"/>
                    <a:pt x="13" y="191"/>
                  </a:cubicBezTo>
                  <a:cubicBezTo>
                    <a:pt x="21" y="362"/>
                    <a:pt x="127" y="386"/>
                    <a:pt x="243" y="386"/>
                  </a:cubicBezTo>
                  <a:cubicBezTo>
                    <a:pt x="289" y="386"/>
                    <a:pt x="337" y="382"/>
                    <a:pt x="382" y="382"/>
                  </a:cubicBezTo>
                  <a:cubicBezTo>
                    <a:pt x="334" y="251"/>
                    <a:pt x="298" y="132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32"/>
            <p:cNvSpPr/>
            <p:nvPr/>
          </p:nvSpPr>
          <p:spPr>
            <a:xfrm>
              <a:off x="5518225" y="3202100"/>
              <a:ext cx="7475" cy="6175"/>
            </a:xfrm>
            <a:custGeom>
              <a:avLst/>
              <a:gdLst/>
              <a:ahLst/>
              <a:cxnLst/>
              <a:rect l="l" t="t" r="r" b="b"/>
              <a:pathLst>
                <a:path w="299" h="247" extrusionOk="0">
                  <a:moveTo>
                    <a:pt x="137" y="1"/>
                  </a:moveTo>
                  <a:cubicBezTo>
                    <a:pt x="88" y="1"/>
                    <a:pt x="42" y="47"/>
                    <a:pt x="1" y="104"/>
                  </a:cubicBezTo>
                  <a:cubicBezTo>
                    <a:pt x="49" y="152"/>
                    <a:pt x="108" y="199"/>
                    <a:pt x="132" y="247"/>
                  </a:cubicBezTo>
                  <a:cubicBezTo>
                    <a:pt x="227" y="199"/>
                    <a:pt x="299" y="128"/>
                    <a:pt x="203" y="33"/>
                  </a:cubicBezTo>
                  <a:cubicBezTo>
                    <a:pt x="181" y="10"/>
                    <a:pt x="159" y="1"/>
                    <a:pt x="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2"/>
            <p:cNvSpPr/>
            <p:nvPr/>
          </p:nvSpPr>
          <p:spPr>
            <a:xfrm>
              <a:off x="5286650" y="3149175"/>
              <a:ext cx="19975" cy="5225"/>
            </a:xfrm>
            <a:custGeom>
              <a:avLst/>
              <a:gdLst/>
              <a:ahLst/>
              <a:cxnLst/>
              <a:rect l="l" t="t" r="r" b="b"/>
              <a:pathLst>
                <a:path w="799" h="209" extrusionOk="0">
                  <a:moveTo>
                    <a:pt x="522" y="1"/>
                  </a:moveTo>
                  <a:cubicBezTo>
                    <a:pt x="471" y="1"/>
                    <a:pt x="424" y="18"/>
                    <a:pt x="382" y="54"/>
                  </a:cubicBezTo>
                  <a:cubicBezTo>
                    <a:pt x="354" y="63"/>
                    <a:pt x="323" y="64"/>
                    <a:pt x="291" y="64"/>
                  </a:cubicBezTo>
                  <a:cubicBezTo>
                    <a:pt x="268" y="64"/>
                    <a:pt x="244" y="64"/>
                    <a:pt x="221" y="64"/>
                  </a:cubicBezTo>
                  <a:cubicBezTo>
                    <a:pt x="139" y="64"/>
                    <a:pt x="57" y="75"/>
                    <a:pt x="1" y="173"/>
                  </a:cubicBezTo>
                  <a:cubicBezTo>
                    <a:pt x="149" y="173"/>
                    <a:pt x="300" y="208"/>
                    <a:pt x="446" y="208"/>
                  </a:cubicBezTo>
                  <a:cubicBezTo>
                    <a:pt x="570" y="208"/>
                    <a:pt x="689" y="183"/>
                    <a:pt x="799" y="90"/>
                  </a:cubicBezTo>
                  <a:cubicBezTo>
                    <a:pt x="751" y="66"/>
                    <a:pt x="715" y="54"/>
                    <a:pt x="680" y="54"/>
                  </a:cubicBezTo>
                  <a:cubicBezTo>
                    <a:pt x="626" y="18"/>
                    <a:pt x="572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2"/>
            <p:cNvSpPr/>
            <p:nvPr/>
          </p:nvSpPr>
          <p:spPr>
            <a:xfrm>
              <a:off x="5320300" y="3154375"/>
              <a:ext cx="11025" cy="3700"/>
            </a:xfrm>
            <a:custGeom>
              <a:avLst/>
              <a:gdLst/>
              <a:ahLst/>
              <a:cxnLst/>
              <a:rect l="l" t="t" r="r" b="b"/>
              <a:pathLst>
                <a:path w="441" h="148" extrusionOk="0">
                  <a:moveTo>
                    <a:pt x="191" y="1"/>
                  </a:moveTo>
                  <a:cubicBezTo>
                    <a:pt x="131" y="25"/>
                    <a:pt x="72" y="60"/>
                    <a:pt x="0" y="96"/>
                  </a:cubicBezTo>
                  <a:cubicBezTo>
                    <a:pt x="48" y="120"/>
                    <a:pt x="72" y="144"/>
                    <a:pt x="119" y="144"/>
                  </a:cubicBezTo>
                  <a:cubicBezTo>
                    <a:pt x="142" y="146"/>
                    <a:pt x="166" y="148"/>
                    <a:pt x="188" y="148"/>
                  </a:cubicBezTo>
                  <a:cubicBezTo>
                    <a:pt x="283" y="148"/>
                    <a:pt x="374" y="123"/>
                    <a:pt x="441" y="37"/>
                  </a:cubicBezTo>
                  <a:cubicBezTo>
                    <a:pt x="369" y="25"/>
                    <a:pt x="286" y="13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2"/>
            <p:cNvSpPr/>
            <p:nvPr/>
          </p:nvSpPr>
          <p:spPr>
            <a:xfrm>
              <a:off x="5292325" y="3143975"/>
              <a:ext cx="14900" cy="6875"/>
            </a:xfrm>
            <a:custGeom>
              <a:avLst/>
              <a:gdLst/>
              <a:ahLst/>
              <a:cxnLst/>
              <a:rect l="l" t="t" r="r" b="b"/>
              <a:pathLst>
                <a:path w="596" h="275" extrusionOk="0">
                  <a:moveTo>
                    <a:pt x="12" y="0"/>
                  </a:moveTo>
                  <a:cubicBezTo>
                    <a:pt x="0" y="36"/>
                    <a:pt x="0" y="95"/>
                    <a:pt x="0" y="143"/>
                  </a:cubicBezTo>
                  <a:cubicBezTo>
                    <a:pt x="48" y="191"/>
                    <a:pt x="107" y="238"/>
                    <a:pt x="155" y="274"/>
                  </a:cubicBezTo>
                  <a:cubicBezTo>
                    <a:pt x="250" y="262"/>
                    <a:pt x="345" y="262"/>
                    <a:pt x="453" y="262"/>
                  </a:cubicBezTo>
                  <a:cubicBezTo>
                    <a:pt x="488" y="179"/>
                    <a:pt x="536" y="95"/>
                    <a:pt x="595" y="24"/>
                  </a:cubicBezTo>
                  <a:cubicBezTo>
                    <a:pt x="405" y="12"/>
                    <a:pt x="214" y="12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2"/>
            <p:cNvSpPr/>
            <p:nvPr/>
          </p:nvSpPr>
          <p:spPr>
            <a:xfrm>
              <a:off x="5473875" y="3201125"/>
              <a:ext cx="8975" cy="3300"/>
            </a:xfrm>
            <a:custGeom>
              <a:avLst/>
              <a:gdLst/>
              <a:ahLst/>
              <a:cxnLst/>
              <a:rect l="l" t="t" r="r" b="b"/>
              <a:pathLst>
                <a:path w="359" h="132" extrusionOk="0">
                  <a:moveTo>
                    <a:pt x="60" y="0"/>
                  </a:moveTo>
                  <a:cubicBezTo>
                    <a:pt x="13" y="36"/>
                    <a:pt x="1" y="72"/>
                    <a:pt x="37" y="119"/>
                  </a:cubicBezTo>
                  <a:cubicBezTo>
                    <a:pt x="132" y="131"/>
                    <a:pt x="251" y="131"/>
                    <a:pt x="358" y="131"/>
                  </a:cubicBezTo>
                  <a:cubicBezTo>
                    <a:pt x="287" y="36"/>
                    <a:pt x="180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2"/>
            <p:cNvSpPr/>
            <p:nvPr/>
          </p:nvSpPr>
          <p:spPr>
            <a:xfrm>
              <a:off x="5485800" y="3201125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31" y="0"/>
                  </a:moveTo>
                  <a:cubicBezTo>
                    <a:pt x="113" y="24"/>
                    <a:pt x="93" y="51"/>
                    <a:pt x="70" y="76"/>
                  </a:cubicBezTo>
                  <a:lnTo>
                    <a:pt x="70" y="76"/>
                  </a:lnTo>
                  <a:cubicBezTo>
                    <a:pt x="96" y="51"/>
                    <a:pt x="119" y="25"/>
                    <a:pt x="131" y="0"/>
                  </a:cubicBezTo>
                  <a:close/>
                  <a:moveTo>
                    <a:pt x="70" y="76"/>
                  </a:moveTo>
                  <a:cubicBezTo>
                    <a:pt x="48" y="98"/>
                    <a:pt x="23" y="121"/>
                    <a:pt x="0" y="143"/>
                  </a:cubicBezTo>
                  <a:cubicBezTo>
                    <a:pt x="24" y="125"/>
                    <a:pt x="48" y="101"/>
                    <a:pt x="70" y="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2"/>
            <p:cNvSpPr/>
            <p:nvPr/>
          </p:nvSpPr>
          <p:spPr>
            <a:xfrm>
              <a:off x="5471800" y="3201125"/>
              <a:ext cx="3600" cy="3000"/>
            </a:xfrm>
            <a:custGeom>
              <a:avLst/>
              <a:gdLst/>
              <a:ahLst/>
              <a:cxnLst/>
              <a:rect l="l" t="t" r="r" b="b"/>
              <a:pathLst>
                <a:path w="144" h="120" extrusionOk="0">
                  <a:moveTo>
                    <a:pt x="1" y="0"/>
                  </a:moveTo>
                  <a:cubicBezTo>
                    <a:pt x="1" y="48"/>
                    <a:pt x="13" y="72"/>
                    <a:pt x="24" y="119"/>
                  </a:cubicBezTo>
                  <a:lnTo>
                    <a:pt x="120" y="119"/>
                  </a:lnTo>
                  <a:cubicBezTo>
                    <a:pt x="132" y="95"/>
                    <a:pt x="143" y="48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2"/>
            <p:cNvSpPr/>
            <p:nvPr/>
          </p:nvSpPr>
          <p:spPr>
            <a:xfrm>
              <a:off x="5467925" y="3197250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" y="0"/>
                  </a:moveTo>
                  <a:lnTo>
                    <a:pt x="156" y="155"/>
                  </a:lnTo>
                  <a:cubicBezTo>
                    <a:pt x="156" y="96"/>
                    <a:pt x="156" y="48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32"/>
            <p:cNvSpPr/>
            <p:nvPr/>
          </p:nvSpPr>
          <p:spPr>
            <a:xfrm>
              <a:off x="5338750" y="3147375"/>
              <a:ext cx="11050" cy="3475"/>
            </a:xfrm>
            <a:custGeom>
              <a:avLst/>
              <a:gdLst/>
              <a:ahLst/>
              <a:cxnLst/>
              <a:rect l="l" t="t" r="r" b="b"/>
              <a:pathLst>
                <a:path w="442" h="139" extrusionOk="0">
                  <a:moveTo>
                    <a:pt x="138" y="1"/>
                  </a:moveTo>
                  <a:cubicBezTo>
                    <a:pt x="93" y="1"/>
                    <a:pt x="47" y="4"/>
                    <a:pt x="1" y="7"/>
                  </a:cubicBezTo>
                  <a:lnTo>
                    <a:pt x="1" y="138"/>
                  </a:lnTo>
                  <a:cubicBezTo>
                    <a:pt x="155" y="126"/>
                    <a:pt x="286" y="126"/>
                    <a:pt x="441" y="126"/>
                  </a:cubicBezTo>
                  <a:cubicBezTo>
                    <a:pt x="364" y="23"/>
                    <a:pt x="255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32"/>
            <p:cNvSpPr/>
            <p:nvPr/>
          </p:nvSpPr>
          <p:spPr>
            <a:xfrm>
              <a:off x="5844475" y="3261750"/>
              <a:ext cx="18175" cy="4900"/>
            </a:xfrm>
            <a:custGeom>
              <a:avLst/>
              <a:gdLst/>
              <a:ahLst/>
              <a:cxnLst/>
              <a:rect l="l" t="t" r="r" b="b"/>
              <a:pathLst>
                <a:path w="727" h="196" extrusionOk="0">
                  <a:moveTo>
                    <a:pt x="347" y="0"/>
                  </a:moveTo>
                  <a:cubicBezTo>
                    <a:pt x="245" y="0"/>
                    <a:pt x="139" y="17"/>
                    <a:pt x="38" y="17"/>
                  </a:cubicBezTo>
                  <a:cubicBezTo>
                    <a:pt x="26" y="17"/>
                    <a:pt x="13" y="17"/>
                    <a:pt x="0" y="16"/>
                  </a:cubicBezTo>
                  <a:lnTo>
                    <a:pt x="0" y="16"/>
                  </a:lnTo>
                  <a:cubicBezTo>
                    <a:pt x="186" y="114"/>
                    <a:pt x="387" y="195"/>
                    <a:pt x="591" y="195"/>
                  </a:cubicBezTo>
                  <a:cubicBezTo>
                    <a:pt x="636" y="195"/>
                    <a:pt x="681" y="191"/>
                    <a:pt x="727" y="183"/>
                  </a:cubicBezTo>
                  <a:cubicBezTo>
                    <a:pt x="622" y="32"/>
                    <a:pt x="48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2"/>
            <p:cNvSpPr/>
            <p:nvPr/>
          </p:nvSpPr>
          <p:spPr>
            <a:xfrm>
              <a:off x="5829575" y="3258450"/>
              <a:ext cx="14925" cy="4150"/>
            </a:xfrm>
            <a:custGeom>
              <a:avLst/>
              <a:gdLst/>
              <a:ahLst/>
              <a:cxnLst/>
              <a:rect l="l" t="t" r="r" b="b"/>
              <a:pathLst>
                <a:path w="597" h="166" extrusionOk="0">
                  <a:moveTo>
                    <a:pt x="293" y="0"/>
                  </a:moveTo>
                  <a:cubicBezTo>
                    <a:pt x="199" y="0"/>
                    <a:pt x="100" y="23"/>
                    <a:pt x="1" y="29"/>
                  </a:cubicBezTo>
                  <a:cubicBezTo>
                    <a:pt x="117" y="145"/>
                    <a:pt x="249" y="166"/>
                    <a:pt x="383" y="166"/>
                  </a:cubicBezTo>
                  <a:cubicBezTo>
                    <a:pt x="454" y="166"/>
                    <a:pt x="526" y="160"/>
                    <a:pt x="596" y="160"/>
                  </a:cubicBezTo>
                  <a:cubicBezTo>
                    <a:pt x="507" y="32"/>
                    <a:pt x="403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32"/>
            <p:cNvSpPr/>
            <p:nvPr/>
          </p:nvSpPr>
          <p:spPr>
            <a:xfrm>
              <a:off x="5460800" y="3297550"/>
              <a:ext cx="6850" cy="7775"/>
            </a:xfrm>
            <a:custGeom>
              <a:avLst/>
              <a:gdLst/>
              <a:ahLst/>
              <a:cxnLst/>
              <a:rect l="l" t="t" r="r" b="b"/>
              <a:pathLst>
                <a:path w="274" h="311" extrusionOk="0">
                  <a:moveTo>
                    <a:pt x="36" y="1"/>
                  </a:moveTo>
                  <a:lnTo>
                    <a:pt x="36" y="1"/>
                  </a:lnTo>
                  <a:cubicBezTo>
                    <a:pt x="0" y="132"/>
                    <a:pt x="24" y="239"/>
                    <a:pt x="155" y="310"/>
                  </a:cubicBezTo>
                  <a:cubicBezTo>
                    <a:pt x="202" y="251"/>
                    <a:pt x="226" y="191"/>
                    <a:pt x="274" y="132"/>
                  </a:cubicBezTo>
                  <a:cubicBezTo>
                    <a:pt x="179" y="84"/>
                    <a:pt x="107" y="48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32"/>
            <p:cNvSpPr/>
            <p:nvPr/>
          </p:nvSpPr>
          <p:spPr>
            <a:xfrm>
              <a:off x="5462275" y="3309175"/>
              <a:ext cx="2100" cy="2700"/>
            </a:xfrm>
            <a:custGeom>
              <a:avLst/>
              <a:gdLst/>
              <a:ahLst/>
              <a:cxnLst/>
              <a:rect l="l" t="t" r="r" b="b"/>
              <a:pathLst>
                <a:path w="84" h="108" extrusionOk="0">
                  <a:moveTo>
                    <a:pt x="84" y="0"/>
                  </a:moveTo>
                  <a:cubicBezTo>
                    <a:pt x="1" y="36"/>
                    <a:pt x="1" y="84"/>
                    <a:pt x="84" y="107"/>
                  </a:cubicBezTo>
                  <a:lnTo>
                    <a:pt x="84" y="6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2"/>
            <p:cNvSpPr/>
            <p:nvPr/>
          </p:nvSpPr>
          <p:spPr>
            <a:xfrm>
              <a:off x="5461375" y="3290725"/>
              <a:ext cx="3000" cy="4175"/>
            </a:xfrm>
            <a:custGeom>
              <a:avLst/>
              <a:gdLst/>
              <a:ahLst/>
              <a:cxnLst/>
              <a:rect l="l" t="t" r="r" b="b"/>
              <a:pathLst>
                <a:path w="120" h="167" extrusionOk="0">
                  <a:moveTo>
                    <a:pt x="120" y="0"/>
                  </a:moveTo>
                  <a:cubicBezTo>
                    <a:pt x="60" y="36"/>
                    <a:pt x="13" y="83"/>
                    <a:pt x="1" y="167"/>
                  </a:cubicBezTo>
                  <a:cubicBezTo>
                    <a:pt x="37" y="107"/>
                    <a:pt x="72" y="6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32"/>
            <p:cNvSpPr/>
            <p:nvPr/>
          </p:nvSpPr>
          <p:spPr>
            <a:xfrm>
              <a:off x="5472100" y="3290125"/>
              <a:ext cx="2700" cy="4475"/>
            </a:xfrm>
            <a:custGeom>
              <a:avLst/>
              <a:gdLst/>
              <a:ahLst/>
              <a:cxnLst/>
              <a:rect l="l" t="t" r="r" b="b"/>
              <a:pathLst>
                <a:path w="108" h="1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72" y="60"/>
                    <a:pt x="48" y="119"/>
                    <a:pt x="1" y="179"/>
                  </a:cubicBezTo>
                  <a:cubicBezTo>
                    <a:pt x="72" y="131"/>
                    <a:pt x="108" y="72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32"/>
            <p:cNvSpPr/>
            <p:nvPr/>
          </p:nvSpPr>
          <p:spPr>
            <a:xfrm>
              <a:off x="5589975" y="3217350"/>
              <a:ext cx="14300" cy="6125"/>
            </a:xfrm>
            <a:custGeom>
              <a:avLst/>
              <a:gdLst/>
              <a:ahLst/>
              <a:cxnLst/>
              <a:rect l="l" t="t" r="r" b="b"/>
              <a:pathLst>
                <a:path w="572" h="245" extrusionOk="0">
                  <a:moveTo>
                    <a:pt x="262" y="1"/>
                  </a:moveTo>
                  <a:cubicBezTo>
                    <a:pt x="179" y="1"/>
                    <a:pt x="93" y="57"/>
                    <a:pt x="0" y="197"/>
                  </a:cubicBezTo>
                  <a:cubicBezTo>
                    <a:pt x="119" y="228"/>
                    <a:pt x="244" y="244"/>
                    <a:pt x="373" y="244"/>
                  </a:cubicBezTo>
                  <a:cubicBezTo>
                    <a:pt x="438" y="244"/>
                    <a:pt x="504" y="240"/>
                    <a:pt x="572" y="232"/>
                  </a:cubicBezTo>
                  <a:cubicBezTo>
                    <a:pt x="471" y="97"/>
                    <a:pt x="370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2"/>
            <p:cNvSpPr/>
            <p:nvPr/>
          </p:nvSpPr>
          <p:spPr>
            <a:xfrm>
              <a:off x="5378350" y="3479250"/>
              <a:ext cx="14000" cy="19250"/>
            </a:xfrm>
            <a:custGeom>
              <a:avLst/>
              <a:gdLst/>
              <a:ahLst/>
              <a:cxnLst/>
              <a:rect l="l" t="t" r="r" b="b"/>
              <a:pathLst>
                <a:path w="560" h="770" extrusionOk="0">
                  <a:moveTo>
                    <a:pt x="372" y="1"/>
                  </a:moveTo>
                  <a:cubicBezTo>
                    <a:pt x="332" y="1"/>
                    <a:pt x="292" y="21"/>
                    <a:pt x="250" y="79"/>
                  </a:cubicBezTo>
                  <a:cubicBezTo>
                    <a:pt x="167" y="222"/>
                    <a:pt x="83" y="353"/>
                    <a:pt x="0" y="484"/>
                  </a:cubicBezTo>
                  <a:cubicBezTo>
                    <a:pt x="0" y="603"/>
                    <a:pt x="48" y="698"/>
                    <a:pt x="143" y="770"/>
                  </a:cubicBezTo>
                  <a:cubicBezTo>
                    <a:pt x="250" y="770"/>
                    <a:pt x="369" y="746"/>
                    <a:pt x="429" y="639"/>
                  </a:cubicBezTo>
                  <a:cubicBezTo>
                    <a:pt x="441" y="543"/>
                    <a:pt x="441" y="436"/>
                    <a:pt x="429" y="329"/>
                  </a:cubicBezTo>
                  <a:cubicBezTo>
                    <a:pt x="464" y="246"/>
                    <a:pt x="560" y="186"/>
                    <a:pt x="536" y="67"/>
                  </a:cubicBezTo>
                  <a:cubicBezTo>
                    <a:pt x="476" y="34"/>
                    <a:pt x="423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32"/>
            <p:cNvSpPr/>
            <p:nvPr/>
          </p:nvSpPr>
          <p:spPr>
            <a:xfrm>
              <a:off x="5374375" y="3491325"/>
              <a:ext cx="7550" cy="8850"/>
            </a:xfrm>
            <a:custGeom>
              <a:avLst/>
              <a:gdLst/>
              <a:ahLst/>
              <a:cxnLst/>
              <a:rect l="l" t="t" r="r" b="b"/>
              <a:pathLst>
                <a:path w="302" h="354" extrusionOk="0">
                  <a:moveTo>
                    <a:pt x="159" y="1"/>
                  </a:moveTo>
                  <a:cubicBezTo>
                    <a:pt x="111" y="13"/>
                    <a:pt x="88" y="37"/>
                    <a:pt x="52" y="48"/>
                  </a:cubicBezTo>
                  <a:cubicBezTo>
                    <a:pt x="43" y="174"/>
                    <a:pt x="0" y="353"/>
                    <a:pt x="122" y="353"/>
                  </a:cubicBezTo>
                  <a:cubicBezTo>
                    <a:pt x="162" y="353"/>
                    <a:pt x="219" y="334"/>
                    <a:pt x="302" y="287"/>
                  </a:cubicBezTo>
                  <a:cubicBezTo>
                    <a:pt x="302" y="168"/>
                    <a:pt x="278" y="60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32"/>
            <p:cNvSpPr/>
            <p:nvPr/>
          </p:nvSpPr>
          <p:spPr>
            <a:xfrm>
              <a:off x="5819475" y="3487725"/>
              <a:ext cx="17875" cy="4050"/>
            </a:xfrm>
            <a:custGeom>
              <a:avLst/>
              <a:gdLst/>
              <a:ahLst/>
              <a:cxnLst/>
              <a:rect l="l" t="t" r="r" b="b"/>
              <a:pathLst>
                <a:path w="715" h="162" extrusionOk="0">
                  <a:moveTo>
                    <a:pt x="365" y="0"/>
                  </a:moveTo>
                  <a:cubicBezTo>
                    <a:pt x="266" y="0"/>
                    <a:pt x="163" y="17"/>
                    <a:pt x="66" y="17"/>
                  </a:cubicBezTo>
                  <a:cubicBezTo>
                    <a:pt x="44" y="17"/>
                    <a:pt x="22" y="16"/>
                    <a:pt x="0" y="14"/>
                  </a:cubicBezTo>
                  <a:lnTo>
                    <a:pt x="0" y="14"/>
                  </a:lnTo>
                  <a:cubicBezTo>
                    <a:pt x="104" y="137"/>
                    <a:pt x="228" y="161"/>
                    <a:pt x="355" y="161"/>
                  </a:cubicBezTo>
                  <a:cubicBezTo>
                    <a:pt x="441" y="161"/>
                    <a:pt x="529" y="150"/>
                    <a:pt x="614" y="150"/>
                  </a:cubicBezTo>
                  <a:cubicBezTo>
                    <a:pt x="648" y="150"/>
                    <a:pt x="682" y="152"/>
                    <a:pt x="714" y="157"/>
                  </a:cubicBezTo>
                  <a:cubicBezTo>
                    <a:pt x="617" y="28"/>
                    <a:pt x="494" y="0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2"/>
            <p:cNvSpPr/>
            <p:nvPr/>
          </p:nvSpPr>
          <p:spPr>
            <a:xfrm>
              <a:off x="5793875" y="3469800"/>
              <a:ext cx="43475" cy="7875"/>
            </a:xfrm>
            <a:custGeom>
              <a:avLst/>
              <a:gdLst/>
              <a:ahLst/>
              <a:cxnLst/>
              <a:rect l="l" t="t" r="r" b="b"/>
              <a:pathLst>
                <a:path w="1739" h="315" extrusionOk="0">
                  <a:moveTo>
                    <a:pt x="1437" y="1"/>
                  </a:moveTo>
                  <a:cubicBezTo>
                    <a:pt x="1299" y="1"/>
                    <a:pt x="1162" y="15"/>
                    <a:pt x="1024" y="28"/>
                  </a:cubicBezTo>
                  <a:cubicBezTo>
                    <a:pt x="889" y="148"/>
                    <a:pt x="743" y="174"/>
                    <a:pt x="593" y="174"/>
                  </a:cubicBezTo>
                  <a:cubicBezTo>
                    <a:pt x="471" y="174"/>
                    <a:pt x="346" y="157"/>
                    <a:pt x="222" y="157"/>
                  </a:cubicBezTo>
                  <a:cubicBezTo>
                    <a:pt x="147" y="157"/>
                    <a:pt x="73" y="163"/>
                    <a:pt x="0" y="183"/>
                  </a:cubicBezTo>
                  <a:cubicBezTo>
                    <a:pt x="12" y="207"/>
                    <a:pt x="48" y="231"/>
                    <a:pt x="60" y="267"/>
                  </a:cubicBezTo>
                  <a:cubicBezTo>
                    <a:pt x="72" y="264"/>
                    <a:pt x="82" y="262"/>
                    <a:pt x="92" y="262"/>
                  </a:cubicBezTo>
                  <a:cubicBezTo>
                    <a:pt x="120" y="262"/>
                    <a:pt x="140" y="275"/>
                    <a:pt x="167" y="302"/>
                  </a:cubicBezTo>
                  <a:cubicBezTo>
                    <a:pt x="226" y="302"/>
                    <a:pt x="262" y="314"/>
                    <a:pt x="310" y="314"/>
                  </a:cubicBezTo>
                  <a:cubicBezTo>
                    <a:pt x="679" y="314"/>
                    <a:pt x="1072" y="302"/>
                    <a:pt x="1453" y="302"/>
                  </a:cubicBezTo>
                  <a:cubicBezTo>
                    <a:pt x="1548" y="207"/>
                    <a:pt x="1655" y="124"/>
                    <a:pt x="1738" y="28"/>
                  </a:cubicBezTo>
                  <a:cubicBezTo>
                    <a:pt x="1638" y="8"/>
                    <a:pt x="1537" y="1"/>
                    <a:pt x="1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32"/>
            <p:cNvSpPr/>
            <p:nvPr/>
          </p:nvSpPr>
          <p:spPr>
            <a:xfrm>
              <a:off x="5840000" y="3491625"/>
              <a:ext cx="4800" cy="3000"/>
            </a:xfrm>
            <a:custGeom>
              <a:avLst/>
              <a:gdLst/>
              <a:ahLst/>
              <a:cxnLst/>
              <a:rect l="l" t="t" r="r" b="b"/>
              <a:pathLst>
                <a:path w="192" h="120" extrusionOk="0">
                  <a:moveTo>
                    <a:pt x="191" y="1"/>
                  </a:moveTo>
                  <a:lnTo>
                    <a:pt x="191" y="1"/>
                  </a:lnTo>
                  <a:cubicBezTo>
                    <a:pt x="120" y="48"/>
                    <a:pt x="60" y="84"/>
                    <a:pt x="1" y="120"/>
                  </a:cubicBezTo>
                  <a:cubicBezTo>
                    <a:pt x="96" y="120"/>
                    <a:pt x="155" y="84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32"/>
            <p:cNvSpPr/>
            <p:nvPr/>
          </p:nvSpPr>
          <p:spPr>
            <a:xfrm>
              <a:off x="5414350" y="3493000"/>
              <a:ext cx="35450" cy="6325"/>
            </a:xfrm>
            <a:custGeom>
              <a:avLst/>
              <a:gdLst/>
              <a:ahLst/>
              <a:cxnLst/>
              <a:rect l="l" t="t" r="r" b="b"/>
              <a:pathLst>
                <a:path w="1418" h="253" extrusionOk="0">
                  <a:moveTo>
                    <a:pt x="204" y="0"/>
                  </a:moveTo>
                  <a:cubicBezTo>
                    <a:pt x="132" y="0"/>
                    <a:pt x="65" y="35"/>
                    <a:pt x="1" y="124"/>
                  </a:cubicBezTo>
                  <a:cubicBezTo>
                    <a:pt x="221" y="226"/>
                    <a:pt x="443" y="253"/>
                    <a:pt x="667" y="253"/>
                  </a:cubicBezTo>
                  <a:cubicBezTo>
                    <a:pt x="916" y="253"/>
                    <a:pt x="1167" y="220"/>
                    <a:pt x="1418" y="220"/>
                  </a:cubicBezTo>
                  <a:cubicBezTo>
                    <a:pt x="1340" y="99"/>
                    <a:pt x="1226" y="91"/>
                    <a:pt x="1114" y="91"/>
                  </a:cubicBezTo>
                  <a:cubicBezTo>
                    <a:pt x="1095" y="91"/>
                    <a:pt x="1077" y="91"/>
                    <a:pt x="1058" y="91"/>
                  </a:cubicBezTo>
                  <a:cubicBezTo>
                    <a:pt x="1034" y="91"/>
                    <a:pt x="1011" y="90"/>
                    <a:pt x="989" y="89"/>
                  </a:cubicBezTo>
                  <a:cubicBezTo>
                    <a:pt x="787" y="89"/>
                    <a:pt x="608" y="65"/>
                    <a:pt x="406" y="65"/>
                  </a:cubicBezTo>
                  <a:cubicBezTo>
                    <a:pt x="334" y="26"/>
                    <a:pt x="267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32"/>
            <p:cNvSpPr/>
            <p:nvPr/>
          </p:nvSpPr>
          <p:spPr>
            <a:xfrm>
              <a:off x="5406625" y="3487900"/>
              <a:ext cx="18175" cy="8225"/>
            </a:xfrm>
            <a:custGeom>
              <a:avLst/>
              <a:gdLst/>
              <a:ahLst/>
              <a:cxnLst/>
              <a:rect l="l" t="t" r="r" b="b"/>
              <a:pathLst>
                <a:path w="727" h="329" extrusionOk="0">
                  <a:moveTo>
                    <a:pt x="434" y="0"/>
                  </a:moveTo>
                  <a:cubicBezTo>
                    <a:pt x="305" y="0"/>
                    <a:pt x="159" y="56"/>
                    <a:pt x="35" y="56"/>
                  </a:cubicBezTo>
                  <a:cubicBezTo>
                    <a:pt x="23" y="56"/>
                    <a:pt x="11" y="56"/>
                    <a:pt x="0" y="54"/>
                  </a:cubicBezTo>
                  <a:lnTo>
                    <a:pt x="0" y="54"/>
                  </a:lnTo>
                  <a:cubicBezTo>
                    <a:pt x="60" y="126"/>
                    <a:pt x="107" y="209"/>
                    <a:pt x="167" y="305"/>
                  </a:cubicBezTo>
                  <a:cubicBezTo>
                    <a:pt x="226" y="316"/>
                    <a:pt x="262" y="316"/>
                    <a:pt x="322" y="328"/>
                  </a:cubicBezTo>
                  <a:cubicBezTo>
                    <a:pt x="464" y="305"/>
                    <a:pt x="595" y="293"/>
                    <a:pt x="726" y="269"/>
                  </a:cubicBezTo>
                  <a:cubicBezTo>
                    <a:pt x="670" y="54"/>
                    <a:pt x="560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32"/>
            <p:cNvSpPr/>
            <p:nvPr/>
          </p:nvSpPr>
          <p:spPr>
            <a:xfrm>
              <a:off x="5378625" y="35704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651" y="0"/>
                  </a:moveTo>
                  <a:cubicBezTo>
                    <a:pt x="576" y="0"/>
                    <a:pt x="499" y="54"/>
                    <a:pt x="418" y="148"/>
                  </a:cubicBezTo>
                  <a:cubicBezTo>
                    <a:pt x="376" y="106"/>
                    <a:pt x="331" y="85"/>
                    <a:pt x="287" y="85"/>
                  </a:cubicBezTo>
                  <a:cubicBezTo>
                    <a:pt x="242" y="85"/>
                    <a:pt x="197" y="106"/>
                    <a:pt x="156" y="148"/>
                  </a:cubicBezTo>
                  <a:cubicBezTo>
                    <a:pt x="108" y="160"/>
                    <a:pt x="49" y="160"/>
                    <a:pt x="1" y="160"/>
                  </a:cubicBezTo>
                  <a:cubicBezTo>
                    <a:pt x="116" y="275"/>
                    <a:pt x="246" y="302"/>
                    <a:pt x="383" y="302"/>
                  </a:cubicBezTo>
                  <a:cubicBezTo>
                    <a:pt x="501" y="302"/>
                    <a:pt x="623" y="281"/>
                    <a:pt x="744" y="281"/>
                  </a:cubicBezTo>
                  <a:cubicBezTo>
                    <a:pt x="786" y="281"/>
                    <a:pt x="828" y="284"/>
                    <a:pt x="870" y="291"/>
                  </a:cubicBezTo>
                  <a:cubicBezTo>
                    <a:pt x="870" y="231"/>
                    <a:pt x="846" y="183"/>
                    <a:pt x="846" y="148"/>
                  </a:cubicBezTo>
                  <a:cubicBezTo>
                    <a:pt x="784" y="45"/>
                    <a:pt x="719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2"/>
            <p:cNvSpPr/>
            <p:nvPr/>
          </p:nvSpPr>
          <p:spPr>
            <a:xfrm>
              <a:off x="5375075" y="3566650"/>
              <a:ext cx="3300" cy="7450"/>
            </a:xfrm>
            <a:custGeom>
              <a:avLst/>
              <a:gdLst/>
              <a:ahLst/>
              <a:cxnLst/>
              <a:rect l="l" t="t" r="r" b="b"/>
              <a:pathLst>
                <a:path w="132" h="298" extrusionOk="0">
                  <a:moveTo>
                    <a:pt x="0" y="0"/>
                  </a:moveTo>
                  <a:cubicBezTo>
                    <a:pt x="0" y="131"/>
                    <a:pt x="12" y="238"/>
                    <a:pt x="131" y="298"/>
                  </a:cubicBezTo>
                  <a:cubicBezTo>
                    <a:pt x="131" y="179"/>
                    <a:pt x="119" y="7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32"/>
            <p:cNvSpPr/>
            <p:nvPr/>
          </p:nvSpPr>
          <p:spPr>
            <a:xfrm>
              <a:off x="5399600" y="3569150"/>
              <a:ext cx="7350" cy="5250"/>
            </a:xfrm>
            <a:custGeom>
              <a:avLst/>
              <a:gdLst/>
              <a:ahLst/>
              <a:cxnLst/>
              <a:rect l="l" t="t" r="r" b="b"/>
              <a:pathLst>
                <a:path w="294" h="210" extrusionOk="0">
                  <a:moveTo>
                    <a:pt x="103" y="1"/>
                  </a:moveTo>
                  <a:cubicBezTo>
                    <a:pt x="42" y="1"/>
                    <a:pt x="1" y="51"/>
                    <a:pt x="7" y="210"/>
                  </a:cubicBezTo>
                  <a:cubicBezTo>
                    <a:pt x="126" y="198"/>
                    <a:pt x="234" y="174"/>
                    <a:pt x="293" y="79"/>
                  </a:cubicBezTo>
                  <a:cubicBezTo>
                    <a:pt x="226" y="40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32"/>
            <p:cNvSpPr/>
            <p:nvPr/>
          </p:nvSpPr>
          <p:spPr>
            <a:xfrm>
              <a:off x="5454250" y="3497000"/>
              <a:ext cx="2700" cy="1200"/>
            </a:xfrm>
            <a:custGeom>
              <a:avLst/>
              <a:gdLst/>
              <a:ahLst/>
              <a:cxnLst/>
              <a:rect l="l" t="t" r="r" b="b"/>
              <a:pathLst>
                <a:path w="108" h="48" extrusionOk="0">
                  <a:moveTo>
                    <a:pt x="72" y="0"/>
                  </a:moveTo>
                  <a:cubicBezTo>
                    <a:pt x="48" y="12"/>
                    <a:pt x="24" y="24"/>
                    <a:pt x="0" y="48"/>
                  </a:cubicBezTo>
                  <a:cubicBezTo>
                    <a:pt x="24" y="48"/>
                    <a:pt x="72" y="48"/>
                    <a:pt x="107" y="24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32"/>
            <p:cNvSpPr/>
            <p:nvPr/>
          </p:nvSpPr>
          <p:spPr>
            <a:xfrm>
              <a:off x="5703975" y="3850375"/>
              <a:ext cx="18475" cy="3525"/>
            </a:xfrm>
            <a:custGeom>
              <a:avLst/>
              <a:gdLst/>
              <a:ahLst/>
              <a:cxnLst/>
              <a:rect l="l" t="t" r="r" b="b"/>
              <a:pathLst>
                <a:path w="739" h="141" extrusionOk="0">
                  <a:moveTo>
                    <a:pt x="379" y="1"/>
                  </a:moveTo>
                  <a:cubicBezTo>
                    <a:pt x="266" y="1"/>
                    <a:pt x="151" y="22"/>
                    <a:pt x="38" y="22"/>
                  </a:cubicBezTo>
                  <a:cubicBezTo>
                    <a:pt x="26" y="22"/>
                    <a:pt x="13" y="22"/>
                    <a:pt x="0" y="22"/>
                  </a:cubicBezTo>
                  <a:lnTo>
                    <a:pt x="0" y="22"/>
                  </a:lnTo>
                  <a:cubicBezTo>
                    <a:pt x="136" y="123"/>
                    <a:pt x="275" y="140"/>
                    <a:pt x="416" y="140"/>
                  </a:cubicBezTo>
                  <a:cubicBezTo>
                    <a:pt x="486" y="140"/>
                    <a:pt x="556" y="136"/>
                    <a:pt x="626" y="136"/>
                  </a:cubicBezTo>
                  <a:cubicBezTo>
                    <a:pt x="664" y="136"/>
                    <a:pt x="701" y="137"/>
                    <a:pt x="739" y="141"/>
                  </a:cubicBezTo>
                  <a:cubicBezTo>
                    <a:pt x="626" y="27"/>
                    <a:pt x="504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32"/>
            <p:cNvSpPr/>
            <p:nvPr/>
          </p:nvSpPr>
          <p:spPr>
            <a:xfrm>
              <a:off x="5201525" y="3747025"/>
              <a:ext cx="84275" cy="8050"/>
            </a:xfrm>
            <a:custGeom>
              <a:avLst/>
              <a:gdLst/>
              <a:ahLst/>
              <a:cxnLst/>
              <a:rect l="l" t="t" r="r" b="b"/>
              <a:pathLst>
                <a:path w="3371" h="322" extrusionOk="0">
                  <a:moveTo>
                    <a:pt x="465" y="0"/>
                  </a:moveTo>
                  <a:cubicBezTo>
                    <a:pt x="346" y="143"/>
                    <a:pt x="156" y="107"/>
                    <a:pt x="1" y="131"/>
                  </a:cubicBezTo>
                  <a:cubicBezTo>
                    <a:pt x="477" y="322"/>
                    <a:pt x="989" y="203"/>
                    <a:pt x="1477" y="286"/>
                  </a:cubicBezTo>
                  <a:lnTo>
                    <a:pt x="2632" y="238"/>
                  </a:lnTo>
                  <a:cubicBezTo>
                    <a:pt x="2701" y="198"/>
                    <a:pt x="2777" y="188"/>
                    <a:pt x="2855" y="188"/>
                  </a:cubicBezTo>
                  <a:cubicBezTo>
                    <a:pt x="2933" y="188"/>
                    <a:pt x="3012" y="198"/>
                    <a:pt x="3090" y="198"/>
                  </a:cubicBezTo>
                  <a:cubicBezTo>
                    <a:pt x="3190" y="198"/>
                    <a:pt x="3286" y="182"/>
                    <a:pt x="3370" y="107"/>
                  </a:cubicBezTo>
                  <a:cubicBezTo>
                    <a:pt x="3251" y="12"/>
                    <a:pt x="3108" y="0"/>
                    <a:pt x="2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32"/>
            <p:cNvSpPr/>
            <p:nvPr/>
          </p:nvSpPr>
          <p:spPr>
            <a:xfrm>
              <a:off x="5291725" y="3736300"/>
              <a:ext cx="59550" cy="9850"/>
            </a:xfrm>
            <a:custGeom>
              <a:avLst/>
              <a:gdLst/>
              <a:ahLst/>
              <a:cxnLst/>
              <a:rect l="l" t="t" r="r" b="b"/>
              <a:pathLst>
                <a:path w="2382" h="394" extrusionOk="0">
                  <a:moveTo>
                    <a:pt x="298" y="1"/>
                  </a:moveTo>
                  <a:cubicBezTo>
                    <a:pt x="215" y="84"/>
                    <a:pt x="60" y="1"/>
                    <a:pt x="0" y="155"/>
                  </a:cubicBezTo>
                  <a:cubicBezTo>
                    <a:pt x="750" y="370"/>
                    <a:pt x="1548" y="263"/>
                    <a:pt x="2322" y="394"/>
                  </a:cubicBezTo>
                  <a:cubicBezTo>
                    <a:pt x="2382" y="358"/>
                    <a:pt x="2382" y="310"/>
                    <a:pt x="2322" y="263"/>
                  </a:cubicBezTo>
                  <a:cubicBezTo>
                    <a:pt x="1667" y="13"/>
                    <a:pt x="965" y="144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2"/>
            <p:cNvSpPr/>
            <p:nvPr/>
          </p:nvSpPr>
          <p:spPr>
            <a:xfrm>
              <a:off x="5312850" y="3749925"/>
              <a:ext cx="51225" cy="7825"/>
            </a:xfrm>
            <a:custGeom>
              <a:avLst/>
              <a:gdLst/>
              <a:ahLst/>
              <a:cxnLst/>
              <a:rect l="l" t="t" r="r" b="b"/>
              <a:pathLst>
                <a:path w="2049" h="313" extrusionOk="0">
                  <a:moveTo>
                    <a:pt x="703" y="0"/>
                  </a:moveTo>
                  <a:cubicBezTo>
                    <a:pt x="624" y="0"/>
                    <a:pt x="545" y="5"/>
                    <a:pt x="465" y="15"/>
                  </a:cubicBezTo>
                  <a:cubicBezTo>
                    <a:pt x="394" y="69"/>
                    <a:pt x="313" y="69"/>
                    <a:pt x="234" y="69"/>
                  </a:cubicBezTo>
                  <a:cubicBezTo>
                    <a:pt x="155" y="69"/>
                    <a:pt x="78" y="69"/>
                    <a:pt x="13" y="122"/>
                  </a:cubicBezTo>
                  <a:cubicBezTo>
                    <a:pt x="1" y="194"/>
                    <a:pt x="13" y="241"/>
                    <a:pt x="84" y="253"/>
                  </a:cubicBezTo>
                  <a:cubicBezTo>
                    <a:pt x="501" y="265"/>
                    <a:pt x="917" y="301"/>
                    <a:pt x="1334" y="313"/>
                  </a:cubicBezTo>
                  <a:cubicBezTo>
                    <a:pt x="1572" y="313"/>
                    <a:pt x="1810" y="301"/>
                    <a:pt x="2049" y="289"/>
                  </a:cubicBezTo>
                  <a:lnTo>
                    <a:pt x="2049" y="170"/>
                  </a:lnTo>
                  <a:cubicBezTo>
                    <a:pt x="1592" y="150"/>
                    <a:pt x="1154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32"/>
            <p:cNvSpPr/>
            <p:nvPr/>
          </p:nvSpPr>
          <p:spPr>
            <a:xfrm>
              <a:off x="5360475" y="3742850"/>
              <a:ext cx="50325" cy="9250"/>
            </a:xfrm>
            <a:custGeom>
              <a:avLst/>
              <a:gdLst/>
              <a:ahLst/>
              <a:cxnLst/>
              <a:rect l="l" t="t" r="r" b="b"/>
              <a:pathLst>
                <a:path w="2013" h="370" extrusionOk="0">
                  <a:moveTo>
                    <a:pt x="405" y="12"/>
                  </a:moveTo>
                  <a:cubicBezTo>
                    <a:pt x="286" y="132"/>
                    <a:pt x="84" y="1"/>
                    <a:pt x="1" y="155"/>
                  </a:cubicBezTo>
                  <a:cubicBezTo>
                    <a:pt x="608" y="358"/>
                    <a:pt x="1263" y="286"/>
                    <a:pt x="1906" y="370"/>
                  </a:cubicBezTo>
                  <a:cubicBezTo>
                    <a:pt x="1929" y="370"/>
                    <a:pt x="1977" y="310"/>
                    <a:pt x="2013" y="286"/>
                  </a:cubicBezTo>
                  <a:cubicBezTo>
                    <a:pt x="1489" y="120"/>
                    <a:pt x="941" y="60"/>
                    <a:pt x="405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32"/>
            <p:cNvSpPr/>
            <p:nvPr/>
          </p:nvSpPr>
          <p:spPr>
            <a:xfrm>
              <a:off x="5254525" y="3732425"/>
              <a:ext cx="44650" cy="8375"/>
            </a:xfrm>
            <a:custGeom>
              <a:avLst/>
              <a:gdLst/>
              <a:ahLst/>
              <a:cxnLst/>
              <a:rect l="l" t="t" r="r" b="b"/>
              <a:pathLst>
                <a:path w="1786" h="335" extrusionOk="0">
                  <a:moveTo>
                    <a:pt x="60" y="1"/>
                  </a:moveTo>
                  <a:cubicBezTo>
                    <a:pt x="0" y="60"/>
                    <a:pt x="0" y="108"/>
                    <a:pt x="60" y="168"/>
                  </a:cubicBezTo>
                  <a:cubicBezTo>
                    <a:pt x="536" y="334"/>
                    <a:pt x="1012" y="239"/>
                    <a:pt x="1488" y="299"/>
                  </a:cubicBezTo>
                  <a:cubicBezTo>
                    <a:pt x="1584" y="275"/>
                    <a:pt x="1726" y="275"/>
                    <a:pt x="1786" y="156"/>
                  </a:cubicBezTo>
                  <a:cubicBezTo>
                    <a:pt x="1691" y="132"/>
                    <a:pt x="1607" y="108"/>
                    <a:pt x="1488" y="96"/>
                  </a:cubicBezTo>
                  <a:cubicBezTo>
                    <a:pt x="1396" y="65"/>
                    <a:pt x="1299" y="58"/>
                    <a:pt x="1200" y="58"/>
                  </a:cubicBezTo>
                  <a:cubicBezTo>
                    <a:pt x="1114" y="58"/>
                    <a:pt x="1028" y="64"/>
                    <a:pt x="942" y="64"/>
                  </a:cubicBezTo>
                  <a:cubicBezTo>
                    <a:pt x="822" y="64"/>
                    <a:pt x="704" y="53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2"/>
            <p:cNvSpPr/>
            <p:nvPr/>
          </p:nvSpPr>
          <p:spPr>
            <a:xfrm>
              <a:off x="5267325" y="3749100"/>
              <a:ext cx="57150" cy="6350"/>
            </a:xfrm>
            <a:custGeom>
              <a:avLst/>
              <a:gdLst/>
              <a:ahLst/>
              <a:cxnLst/>
              <a:rect l="l" t="t" r="r" b="b"/>
              <a:pathLst>
                <a:path w="2286" h="254" extrusionOk="0">
                  <a:moveTo>
                    <a:pt x="738" y="1"/>
                  </a:moveTo>
                  <a:cubicBezTo>
                    <a:pt x="675" y="16"/>
                    <a:pt x="610" y="20"/>
                    <a:pt x="543" y="20"/>
                  </a:cubicBezTo>
                  <a:cubicBezTo>
                    <a:pt x="497" y="20"/>
                    <a:pt x="450" y="18"/>
                    <a:pt x="403" y="18"/>
                  </a:cubicBezTo>
                  <a:cubicBezTo>
                    <a:pt x="264" y="18"/>
                    <a:pt x="125" y="32"/>
                    <a:pt x="0" y="143"/>
                  </a:cubicBezTo>
                  <a:cubicBezTo>
                    <a:pt x="202" y="167"/>
                    <a:pt x="381" y="179"/>
                    <a:pt x="572" y="203"/>
                  </a:cubicBezTo>
                  <a:cubicBezTo>
                    <a:pt x="786" y="233"/>
                    <a:pt x="997" y="254"/>
                    <a:pt x="1208" y="254"/>
                  </a:cubicBezTo>
                  <a:cubicBezTo>
                    <a:pt x="1420" y="254"/>
                    <a:pt x="1631" y="233"/>
                    <a:pt x="1845" y="179"/>
                  </a:cubicBezTo>
                  <a:cubicBezTo>
                    <a:pt x="2000" y="143"/>
                    <a:pt x="2179" y="203"/>
                    <a:pt x="2286" y="48"/>
                  </a:cubicBezTo>
                  <a:cubicBezTo>
                    <a:pt x="1762" y="48"/>
                    <a:pt x="1250" y="36"/>
                    <a:pt x="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32"/>
            <p:cNvSpPr/>
            <p:nvPr/>
          </p:nvSpPr>
          <p:spPr>
            <a:xfrm>
              <a:off x="5198550" y="3727675"/>
              <a:ext cx="34250" cy="7175"/>
            </a:xfrm>
            <a:custGeom>
              <a:avLst/>
              <a:gdLst/>
              <a:ahLst/>
              <a:cxnLst/>
              <a:rect l="l" t="t" r="r" b="b"/>
              <a:pathLst>
                <a:path w="1370" h="287" extrusionOk="0">
                  <a:moveTo>
                    <a:pt x="13" y="0"/>
                  </a:moveTo>
                  <a:cubicBezTo>
                    <a:pt x="1" y="48"/>
                    <a:pt x="1" y="108"/>
                    <a:pt x="1" y="167"/>
                  </a:cubicBezTo>
                  <a:cubicBezTo>
                    <a:pt x="394" y="203"/>
                    <a:pt x="775" y="238"/>
                    <a:pt x="1167" y="286"/>
                  </a:cubicBezTo>
                  <a:cubicBezTo>
                    <a:pt x="1239" y="250"/>
                    <a:pt x="1310" y="227"/>
                    <a:pt x="1358" y="143"/>
                  </a:cubicBezTo>
                  <a:cubicBezTo>
                    <a:pt x="1370" y="84"/>
                    <a:pt x="1346" y="60"/>
                    <a:pt x="1287" y="48"/>
                  </a:cubicBezTo>
                  <a:cubicBezTo>
                    <a:pt x="1191" y="24"/>
                    <a:pt x="1120" y="24"/>
                    <a:pt x="1025" y="24"/>
                  </a:cubicBezTo>
                  <a:cubicBezTo>
                    <a:pt x="1025" y="48"/>
                    <a:pt x="1013" y="60"/>
                    <a:pt x="953" y="60"/>
                  </a:cubicBezTo>
                  <a:cubicBezTo>
                    <a:pt x="947" y="63"/>
                    <a:pt x="940" y="64"/>
                    <a:pt x="931" y="64"/>
                  </a:cubicBezTo>
                  <a:cubicBezTo>
                    <a:pt x="906" y="64"/>
                    <a:pt x="873" y="51"/>
                    <a:pt x="846" y="24"/>
                  </a:cubicBezTo>
                  <a:cubicBezTo>
                    <a:pt x="584" y="12"/>
                    <a:pt x="298" y="1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32"/>
            <p:cNvSpPr/>
            <p:nvPr/>
          </p:nvSpPr>
          <p:spPr>
            <a:xfrm>
              <a:off x="5228025" y="3730275"/>
              <a:ext cx="28600" cy="6650"/>
            </a:xfrm>
            <a:custGeom>
              <a:avLst/>
              <a:gdLst/>
              <a:ahLst/>
              <a:cxnLst/>
              <a:rect l="l" t="t" r="r" b="b"/>
              <a:pathLst>
                <a:path w="1144" h="266" extrusionOk="0">
                  <a:moveTo>
                    <a:pt x="666" y="1"/>
                  </a:moveTo>
                  <a:cubicBezTo>
                    <a:pt x="503" y="1"/>
                    <a:pt x="340" y="21"/>
                    <a:pt x="179" y="63"/>
                  </a:cubicBezTo>
                  <a:lnTo>
                    <a:pt x="0" y="194"/>
                  </a:lnTo>
                  <a:cubicBezTo>
                    <a:pt x="369" y="206"/>
                    <a:pt x="762" y="242"/>
                    <a:pt x="1131" y="265"/>
                  </a:cubicBezTo>
                  <a:lnTo>
                    <a:pt x="1131" y="99"/>
                  </a:lnTo>
                  <a:lnTo>
                    <a:pt x="1143" y="63"/>
                  </a:lnTo>
                  <a:cubicBezTo>
                    <a:pt x="989" y="21"/>
                    <a:pt x="828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2"/>
            <p:cNvSpPr/>
            <p:nvPr/>
          </p:nvSpPr>
          <p:spPr>
            <a:xfrm>
              <a:off x="5350050" y="3742550"/>
              <a:ext cx="20575" cy="4800"/>
            </a:xfrm>
            <a:custGeom>
              <a:avLst/>
              <a:gdLst/>
              <a:ahLst/>
              <a:cxnLst/>
              <a:rect l="l" t="t" r="r" b="b"/>
              <a:pathLst>
                <a:path w="823" h="192" extrusionOk="0">
                  <a:moveTo>
                    <a:pt x="1" y="1"/>
                  </a:moveTo>
                  <a:lnTo>
                    <a:pt x="1" y="132"/>
                  </a:lnTo>
                  <a:cubicBezTo>
                    <a:pt x="132" y="132"/>
                    <a:pt x="287" y="144"/>
                    <a:pt x="418" y="167"/>
                  </a:cubicBezTo>
                  <a:cubicBezTo>
                    <a:pt x="549" y="120"/>
                    <a:pt x="715" y="191"/>
                    <a:pt x="822" y="24"/>
                  </a:cubicBezTo>
                  <a:cubicBezTo>
                    <a:pt x="537" y="24"/>
                    <a:pt x="263" y="1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2"/>
            <p:cNvSpPr/>
            <p:nvPr/>
          </p:nvSpPr>
          <p:spPr>
            <a:xfrm>
              <a:off x="5198850" y="3763925"/>
              <a:ext cx="133075" cy="11700"/>
            </a:xfrm>
            <a:custGeom>
              <a:avLst/>
              <a:gdLst/>
              <a:ahLst/>
              <a:cxnLst/>
              <a:rect l="l" t="t" r="r" b="b"/>
              <a:pathLst>
                <a:path w="5323" h="468" extrusionOk="0">
                  <a:moveTo>
                    <a:pt x="275" y="1"/>
                  </a:moveTo>
                  <a:cubicBezTo>
                    <a:pt x="182" y="1"/>
                    <a:pt x="92" y="9"/>
                    <a:pt x="1" y="27"/>
                  </a:cubicBezTo>
                  <a:lnTo>
                    <a:pt x="1" y="158"/>
                  </a:lnTo>
                  <a:cubicBezTo>
                    <a:pt x="60" y="205"/>
                    <a:pt x="108" y="265"/>
                    <a:pt x="155" y="301"/>
                  </a:cubicBezTo>
                  <a:cubicBezTo>
                    <a:pt x="513" y="301"/>
                    <a:pt x="882" y="324"/>
                    <a:pt x="1239" y="324"/>
                  </a:cubicBezTo>
                  <a:cubicBezTo>
                    <a:pt x="1394" y="396"/>
                    <a:pt x="1572" y="348"/>
                    <a:pt x="1715" y="420"/>
                  </a:cubicBezTo>
                  <a:cubicBezTo>
                    <a:pt x="1759" y="429"/>
                    <a:pt x="1804" y="435"/>
                    <a:pt x="1847" y="435"/>
                  </a:cubicBezTo>
                  <a:cubicBezTo>
                    <a:pt x="1909" y="435"/>
                    <a:pt x="1969" y="424"/>
                    <a:pt x="2025" y="396"/>
                  </a:cubicBezTo>
                  <a:cubicBezTo>
                    <a:pt x="2184" y="389"/>
                    <a:pt x="2339" y="371"/>
                    <a:pt x="2493" y="371"/>
                  </a:cubicBezTo>
                  <a:cubicBezTo>
                    <a:pt x="2615" y="371"/>
                    <a:pt x="2737" y="383"/>
                    <a:pt x="2858" y="420"/>
                  </a:cubicBezTo>
                  <a:lnTo>
                    <a:pt x="4287" y="467"/>
                  </a:lnTo>
                  <a:cubicBezTo>
                    <a:pt x="4364" y="443"/>
                    <a:pt x="4444" y="436"/>
                    <a:pt x="4525" y="436"/>
                  </a:cubicBezTo>
                  <a:cubicBezTo>
                    <a:pt x="4647" y="436"/>
                    <a:pt x="4771" y="452"/>
                    <a:pt x="4891" y="452"/>
                  </a:cubicBezTo>
                  <a:cubicBezTo>
                    <a:pt x="5045" y="452"/>
                    <a:pt x="5193" y="425"/>
                    <a:pt x="5323" y="301"/>
                  </a:cubicBezTo>
                  <a:cubicBezTo>
                    <a:pt x="4846" y="158"/>
                    <a:pt x="4334" y="229"/>
                    <a:pt x="3870" y="86"/>
                  </a:cubicBezTo>
                  <a:cubicBezTo>
                    <a:pt x="3662" y="45"/>
                    <a:pt x="3453" y="24"/>
                    <a:pt x="3245" y="24"/>
                  </a:cubicBezTo>
                  <a:cubicBezTo>
                    <a:pt x="3037" y="24"/>
                    <a:pt x="2828" y="45"/>
                    <a:pt x="2620" y="86"/>
                  </a:cubicBezTo>
                  <a:cubicBezTo>
                    <a:pt x="2549" y="110"/>
                    <a:pt x="2465" y="146"/>
                    <a:pt x="2382" y="158"/>
                  </a:cubicBezTo>
                  <a:cubicBezTo>
                    <a:pt x="2334" y="134"/>
                    <a:pt x="2287" y="122"/>
                    <a:pt x="2237" y="122"/>
                  </a:cubicBezTo>
                  <a:cubicBezTo>
                    <a:pt x="2188" y="122"/>
                    <a:pt x="2138" y="134"/>
                    <a:pt x="2084" y="158"/>
                  </a:cubicBezTo>
                  <a:cubicBezTo>
                    <a:pt x="1927" y="111"/>
                    <a:pt x="1768" y="101"/>
                    <a:pt x="1607" y="101"/>
                  </a:cubicBezTo>
                  <a:cubicBezTo>
                    <a:pt x="1477" y="101"/>
                    <a:pt x="1346" y="108"/>
                    <a:pt x="1216" y="108"/>
                  </a:cubicBezTo>
                  <a:cubicBezTo>
                    <a:pt x="1055" y="108"/>
                    <a:pt x="895" y="97"/>
                    <a:pt x="739" y="51"/>
                  </a:cubicBezTo>
                  <a:cubicBezTo>
                    <a:pt x="577" y="21"/>
                    <a:pt x="424" y="1"/>
                    <a:pt x="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2"/>
            <p:cNvSpPr/>
            <p:nvPr/>
          </p:nvSpPr>
          <p:spPr>
            <a:xfrm>
              <a:off x="5310175" y="3777375"/>
              <a:ext cx="39025" cy="6675"/>
            </a:xfrm>
            <a:custGeom>
              <a:avLst/>
              <a:gdLst/>
              <a:ahLst/>
              <a:cxnLst/>
              <a:rect l="l" t="t" r="r" b="b"/>
              <a:pathLst>
                <a:path w="1561" h="267" extrusionOk="0">
                  <a:moveTo>
                    <a:pt x="1024" y="1"/>
                  </a:moveTo>
                  <a:lnTo>
                    <a:pt x="1" y="48"/>
                  </a:lnTo>
                  <a:lnTo>
                    <a:pt x="1" y="167"/>
                  </a:lnTo>
                  <a:cubicBezTo>
                    <a:pt x="393" y="167"/>
                    <a:pt x="763" y="179"/>
                    <a:pt x="1132" y="203"/>
                  </a:cubicBezTo>
                  <a:cubicBezTo>
                    <a:pt x="1220" y="209"/>
                    <a:pt x="1326" y="266"/>
                    <a:pt x="1410" y="266"/>
                  </a:cubicBezTo>
                  <a:cubicBezTo>
                    <a:pt x="1485" y="266"/>
                    <a:pt x="1543" y="222"/>
                    <a:pt x="1560" y="60"/>
                  </a:cubicBezTo>
                  <a:cubicBezTo>
                    <a:pt x="1382" y="48"/>
                    <a:pt x="1203" y="25"/>
                    <a:pt x="1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32"/>
            <p:cNvSpPr/>
            <p:nvPr/>
          </p:nvSpPr>
          <p:spPr>
            <a:xfrm>
              <a:off x="5249450" y="3771100"/>
              <a:ext cx="20875" cy="3325"/>
            </a:xfrm>
            <a:custGeom>
              <a:avLst/>
              <a:gdLst/>
              <a:ahLst/>
              <a:cxnLst/>
              <a:rect l="l" t="t" r="r" b="b"/>
              <a:pathLst>
                <a:path w="835" h="133" extrusionOk="0">
                  <a:moveTo>
                    <a:pt x="434" y="0"/>
                  </a:moveTo>
                  <a:cubicBezTo>
                    <a:pt x="292" y="0"/>
                    <a:pt x="146" y="42"/>
                    <a:pt x="1" y="109"/>
                  </a:cubicBezTo>
                  <a:cubicBezTo>
                    <a:pt x="286" y="121"/>
                    <a:pt x="572" y="121"/>
                    <a:pt x="834" y="133"/>
                  </a:cubicBezTo>
                  <a:cubicBezTo>
                    <a:pt x="706" y="39"/>
                    <a:pt x="571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32"/>
            <p:cNvSpPr/>
            <p:nvPr/>
          </p:nvSpPr>
          <p:spPr>
            <a:xfrm>
              <a:off x="5229800" y="3771500"/>
              <a:ext cx="11950" cy="2925"/>
            </a:xfrm>
            <a:custGeom>
              <a:avLst/>
              <a:gdLst/>
              <a:ahLst/>
              <a:cxnLst/>
              <a:rect l="l" t="t" r="r" b="b"/>
              <a:pathLst>
                <a:path w="478" h="117" extrusionOk="0">
                  <a:moveTo>
                    <a:pt x="206" y="0"/>
                  </a:moveTo>
                  <a:cubicBezTo>
                    <a:pt x="138" y="0"/>
                    <a:pt x="69" y="12"/>
                    <a:pt x="1" y="21"/>
                  </a:cubicBezTo>
                  <a:cubicBezTo>
                    <a:pt x="156" y="117"/>
                    <a:pt x="310" y="117"/>
                    <a:pt x="477" y="117"/>
                  </a:cubicBezTo>
                  <a:cubicBezTo>
                    <a:pt x="399" y="25"/>
                    <a:pt x="305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2"/>
            <p:cNvSpPr/>
            <p:nvPr/>
          </p:nvSpPr>
          <p:spPr>
            <a:xfrm>
              <a:off x="5224150" y="3713700"/>
              <a:ext cx="14325" cy="4425"/>
            </a:xfrm>
            <a:custGeom>
              <a:avLst/>
              <a:gdLst/>
              <a:ahLst/>
              <a:cxnLst/>
              <a:rect l="l" t="t" r="r" b="b"/>
              <a:pathLst>
                <a:path w="573" h="177" extrusionOk="0">
                  <a:moveTo>
                    <a:pt x="206" y="1"/>
                  </a:moveTo>
                  <a:cubicBezTo>
                    <a:pt x="139" y="1"/>
                    <a:pt x="71" y="7"/>
                    <a:pt x="1" y="24"/>
                  </a:cubicBezTo>
                  <a:lnTo>
                    <a:pt x="1" y="131"/>
                  </a:lnTo>
                  <a:cubicBezTo>
                    <a:pt x="95" y="162"/>
                    <a:pt x="196" y="177"/>
                    <a:pt x="298" y="177"/>
                  </a:cubicBezTo>
                  <a:cubicBezTo>
                    <a:pt x="390" y="177"/>
                    <a:pt x="482" y="165"/>
                    <a:pt x="572" y="143"/>
                  </a:cubicBezTo>
                  <a:lnTo>
                    <a:pt x="572" y="47"/>
                  </a:lnTo>
                  <a:cubicBezTo>
                    <a:pt x="455" y="24"/>
                    <a:pt x="333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32"/>
            <p:cNvSpPr/>
            <p:nvPr/>
          </p:nvSpPr>
          <p:spPr>
            <a:xfrm>
              <a:off x="5198550" y="3711300"/>
              <a:ext cx="4500" cy="3300"/>
            </a:xfrm>
            <a:custGeom>
              <a:avLst/>
              <a:gdLst/>
              <a:ahLst/>
              <a:cxnLst/>
              <a:rect l="l" t="t" r="r" b="b"/>
              <a:pathLst>
                <a:path w="180" h="132" extrusionOk="0">
                  <a:moveTo>
                    <a:pt x="48" y="1"/>
                  </a:moveTo>
                  <a:cubicBezTo>
                    <a:pt x="36" y="24"/>
                    <a:pt x="13" y="48"/>
                    <a:pt x="1" y="72"/>
                  </a:cubicBezTo>
                  <a:cubicBezTo>
                    <a:pt x="60" y="84"/>
                    <a:pt x="120" y="120"/>
                    <a:pt x="179" y="13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32"/>
            <p:cNvSpPr/>
            <p:nvPr/>
          </p:nvSpPr>
          <p:spPr>
            <a:xfrm>
              <a:off x="5217300" y="3764200"/>
              <a:ext cx="33675" cy="3975"/>
            </a:xfrm>
            <a:custGeom>
              <a:avLst/>
              <a:gdLst/>
              <a:ahLst/>
              <a:cxnLst/>
              <a:rect l="l" t="t" r="r" b="b"/>
              <a:pathLst>
                <a:path w="1347" h="159" extrusionOk="0">
                  <a:moveTo>
                    <a:pt x="709" y="1"/>
                  </a:moveTo>
                  <a:cubicBezTo>
                    <a:pt x="491" y="1"/>
                    <a:pt x="274" y="28"/>
                    <a:pt x="61" y="28"/>
                  </a:cubicBezTo>
                  <a:cubicBezTo>
                    <a:pt x="41" y="28"/>
                    <a:pt x="21" y="28"/>
                    <a:pt x="1" y="28"/>
                  </a:cubicBezTo>
                  <a:lnTo>
                    <a:pt x="1" y="28"/>
                  </a:lnTo>
                  <a:cubicBezTo>
                    <a:pt x="194" y="132"/>
                    <a:pt x="391" y="159"/>
                    <a:pt x="589" y="159"/>
                  </a:cubicBezTo>
                  <a:cubicBezTo>
                    <a:pt x="796" y="159"/>
                    <a:pt x="1004" y="130"/>
                    <a:pt x="1207" y="130"/>
                  </a:cubicBezTo>
                  <a:cubicBezTo>
                    <a:pt x="1254" y="130"/>
                    <a:pt x="1300" y="131"/>
                    <a:pt x="1346" y="135"/>
                  </a:cubicBezTo>
                  <a:cubicBezTo>
                    <a:pt x="1137" y="28"/>
                    <a:pt x="923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2"/>
            <p:cNvSpPr/>
            <p:nvPr/>
          </p:nvSpPr>
          <p:spPr>
            <a:xfrm>
              <a:off x="5262850" y="3760500"/>
              <a:ext cx="32775" cy="5550"/>
            </a:xfrm>
            <a:custGeom>
              <a:avLst/>
              <a:gdLst/>
              <a:ahLst/>
              <a:cxnLst/>
              <a:rect l="l" t="t" r="r" b="b"/>
              <a:pathLst>
                <a:path w="1311" h="222" extrusionOk="0">
                  <a:moveTo>
                    <a:pt x="723" y="1"/>
                  </a:moveTo>
                  <a:cubicBezTo>
                    <a:pt x="523" y="1"/>
                    <a:pt x="320" y="24"/>
                    <a:pt x="119" y="24"/>
                  </a:cubicBezTo>
                  <a:cubicBezTo>
                    <a:pt x="79" y="24"/>
                    <a:pt x="40" y="23"/>
                    <a:pt x="0" y="21"/>
                  </a:cubicBezTo>
                  <a:lnTo>
                    <a:pt x="0" y="21"/>
                  </a:lnTo>
                  <a:cubicBezTo>
                    <a:pt x="36" y="57"/>
                    <a:pt x="48" y="104"/>
                    <a:pt x="36" y="140"/>
                  </a:cubicBezTo>
                  <a:cubicBezTo>
                    <a:pt x="60" y="164"/>
                    <a:pt x="96" y="188"/>
                    <a:pt x="119" y="199"/>
                  </a:cubicBezTo>
                  <a:cubicBezTo>
                    <a:pt x="335" y="213"/>
                    <a:pt x="543" y="222"/>
                    <a:pt x="749" y="222"/>
                  </a:cubicBezTo>
                  <a:cubicBezTo>
                    <a:pt x="917" y="222"/>
                    <a:pt x="1084" y="216"/>
                    <a:pt x="1251" y="199"/>
                  </a:cubicBezTo>
                  <a:cubicBezTo>
                    <a:pt x="1274" y="176"/>
                    <a:pt x="1298" y="140"/>
                    <a:pt x="1310" y="116"/>
                  </a:cubicBezTo>
                  <a:cubicBezTo>
                    <a:pt x="1120" y="24"/>
                    <a:pt x="923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32"/>
            <p:cNvSpPr/>
            <p:nvPr/>
          </p:nvSpPr>
          <p:spPr>
            <a:xfrm>
              <a:off x="5258375" y="3763975"/>
              <a:ext cx="6875" cy="3600"/>
            </a:xfrm>
            <a:custGeom>
              <a:avLst/>
              <a:gdLst/>
              <a:ahLst/>
              <a:cxnLst/>
              <a:rect l="l" t="t" r="r" b="b"/>
              <a:pathLst>
                <a:path w="275" h="144" extrusionOk="0">
                  <a:moveTo>
                    <a:pt x="215" y="1"/>
                  </a:moveTo>
                  <a:lnTo>
                    <a:pt x="227" y="25"/>
                  </a:lnTo>
                  <a:cubicBezTo>
                    <a:pt x="156" y="60"/>
                    <a:pt x="84" y="96"/>
                    <a:pt x="1" y="144"/>
                  </a:cubicBezTo>
                  <a:lnTo>
                    <a:pt x="263" y="144"/>
                  </a:lnTo>
                  <a:cubicBezTo>
                    <a:pt x="275" y="84"/>
                    <a:pt x="263" y="37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32"/>
            <p:cNvSpPr/>
            <p:nvPr/>
          </p:nvSpPr>
          <p:spPr>
            <a:xfrm>
              <a:off x="5338450" y="3779475"/>
              <a:ext cx="33075" cy="6550"/>
            </a:xfrm>
            <a:custGeom>
              <a:avLst/>
              <a:gdLst/>
              <a:ahLst/>
              <a:cxnLst/>
              <a:rect l="l" t="t" r="r" b="b"/>
              <a:pathLst>
                <a:path w="1323" h="262" extrusionOk="0">
                  <a:moveTo>
                    <a:pt x="429" y="0"/>
                  </a:moveTo>
                  <a:cubicBezTo>
                    <a:pt x="334" y="155"/>
                    <a:pt x="132" y="71"/>
                    <a:pt x="1" y="131"/>
                  </a:cubicBezTo>
                  <a:cubicBezTo>
                    <a:pt x="13" y="155"/>
                    <a:pt x="36" y="202"/>
                    <a:pt x="48" y="238"/>
                  </a:cubicBezTo>
                  <a:cubicBezTo>
                    <a:pt x="477" y="250"/>
                    <a:pt x="894" y="250"/>
                    <a:pt x="1322" y="262"/>
                  </a:cubicBezTo>
                  <a:cubicBezTo>
                    <a:pt x="1322" y="214"/>
                    <a:pt x="1310" y="179"/>
                    <a:pt x="1310" y="131"/>
                  </a:cubicBezTo>
                  <a:cubicBezTo>
                    <a:pt x="1013" y="83"/>
                    <a:pt x="727" y="36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32"/>
            <p:cNvSpPr/>
            <p:nvPr/>
          </p:nvSpPr>
          <p:spPr>
            <a:xfrm>
              <a:off x="5364050" y="3903875"/>
              <a:ext cx="3000" cy="7475"/>
            </a:xfrm>
            <a:custGeom>
              <a:avLst/>
              <a:gdLst/>
              <a:ahLst/>
              <a:cxnLst/>
              <a:rect l="l" t="t" r="r" b="b"/>
              <a:pathLst>
                <a:path w="120" h="299" extrusionOk="0">
                  <a:moveTo>
                    <a:pt x="120" y="1"/>
                  </a:moveTo>
                  <a:cubicBezTo>
                    <a:pt x="24" y="84"/>
                    <a:pt x="1" y="179"/>
                    <a:pt x="1" y="298"/>
                  </a:cubicBezTo>
                  <a:cubicBezTo>
                    <a:pt x="36" y="298"/>
                    <a:pt x="84" y="287"/>
                    <a:pt x="108" y="275"/>
                  </a:cubicBezTo>
                  <a:cubicBezTo>
                    <a:pt x="108" y="179"/>
                    <a:pt x="120" y="96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2"/>
            <p:cNvSpPr/>
            <p:nvPr/>
          </p:nvSpPr>
          <p:spPr>
            <a:xfrm>
              <a:off x="5392925" y="3845250"/>
              <a:ext cx="3300" cy="1425"/>
            </a:xfrm>
            <a:custGeom>
              <a:avLst/>
              <a:gdLst/>
              <a:ahLst/>
              <a:cxnLst/>
              <a:rect l="l" t="t" r="r" b="b"/>
              <a:pathLst>
                <a:path w="132" h="57" extrusionOk="0">
                  <a:moveTo>
                    <a:pt x="96" y="0"/>
                  </a:moveTo>
                  <a:cubicBezTo>
                    <a:pt x="60" y="12"/>
                    <a:pt x="24" y="24"/>
                    <a:pt x="0" y="48"/>
                  </a:cubicBezTo>
                  <a:cubicBezTo>
                    <a:pt x="18" y="54"/>
                    <a:pt x="39" y="57"/>
                    <a:pt x="61" y="57"/>
                  </a:cubicBezTo>
                  <a:cubicBezTo>
                    <a:pt x="84" y="57"/>
                    <a:pt x="108" y="54"/>
                    <a:pt x="131" y="48"/>
                  </a:cubicBezTo>
                  <a:cubicBezTo>
                    <a:pt x="131" y="24"/>
                    <a:pt x="96" y="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2"/>
            <p:cNvSpPr/>
            <p:nvPr/>
          </p:nvSpPr>
          <p:spPr>
            <a:xfrm>
              <a:off x="5457825" y="2755825"/>
              <a:ext cx="28000" cy="9475"/>
            </a:xfrm>
            <a:custGeom>
              <a:avLst/>
              <a:gdLst/>
              <a:ahLst/>
              <a:cxnLst/>
              <a:rect l="l" t="t" r="r" b="b"/>
              <a:pathLst>
                <a:path w="1120" h="379" extrusionOk="0">
                  <a:moveTo>
                    <a:pt x="119" y="1"/>
                  </a:moveTo>
                  <a:cubicBezTo>
                    <a:pt x="83" y="24"/>
                    <a:pt x="36" y="24"/>
                    <a:pt x="24" y="24"/>
                  </a:cubicBezTo>
                  <a:cubicBezTo>
                    <a:pt x="24" y="120"/>
                    <a:pt x="0" y="215"/>
                    <a:pt x="0" y="310"/>
                  </a:cubicBezTo>
                  <a:cubicBezTo>
                    <a:pt x="83" y="360"/>
                    <a:pt x="171" y="379"/>
                    <a:pt x="261" y="379"/>
                  </a:cubicBezTo>
                  <a:cubicBezTo>
                    <a:pt x="364" y="379"/>
                    <a:pt x="470" y="354"/>
                    <a:pt x="572" y="322"/>
                  </a:cubicBezTo>
                  <a:cubicBezTo>
                    <a:pt x="595" y="316"/>
                    <a:pt x="616" y="313"/>
                    <a:pt x="637" y="313"/>
                  </a:cubicBezTo>
                  <a:cubicBezTo>
                    <a:pt x="658" y="313"/>
                    <a:pt x="679" y="316"/>
                    <a:pt x="702" y="322"/>
                  </a:cubicBezTo>
                  <a:cubicBezTo>
                    <a:pt x="833" y="310"/>
                    <a:pt x="976" y="286"/>
                    <a:pt x="1107" y="262"/>
                  </a:cubicBezTo>
                  <a:cubicBezTo>
                    <a:pt x="1119" y="191"/>
                    <a:pt x="1119" y="120"/>
                    <a:pt x="1119" y="48"/>
                  </a:cubicBezTo>
                  <a:cubicBezTo>
                    <a:pt x="774" y="24"/>
                    <a:pt x="452" y="12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2"/>
            <p:cNvSpPr/>
            <p:nvPr/>
          </p:nvSpPr>
          <p:spPr>
            <a:xfrm>
              <a:off x="5457225" y="2763575"/>
              <a:ext cx="14000" cy="3625"/>
            </a:xfrm>
            <a:custGeom>
              <a:avLst/>
              <a:gdLst/>
              <a:ahLst/>
              <a:cxnLst/>
              <a:rect l="l" t="t" r="r" b="b"/>
              <a:pathLst>
                <a:path w="560" h="145" extrusionOk="0">
                  <a:moveTo>
                    <a:pt x="0" y="0"/>
                  </a:moveTo>
                  <a:cubicBezTo>
                    <a:pt x="97" y="97"/>
                    <a:pt x="194" y="144"/>
                    <a:pt x="289" y="144"/>
                  </a:cubicBezTo>
                  <a:cubicBezTo>
                    <a:pt x="381" y="144"/>
                    <a:pt x="472" y="100"/>
                    <a:pt x="560" y="12"/>
                  </a:cubicBezTo>
                  <a:cubicBezTo>
                    <a:pt x="381" y="12"/>
                    <a:pt x="19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2"/>
            <p:cNvSpPr/>
            <p:nvPr/>
          </p:nvSpPr>
          <p:spPr>
            <a:xfrm>
              <a:off x="5428050" y="2827850"/>
              <a:ext cx="4475" cy="6875"/>
            </a:xfrm>
            <a:custGeom>
              <a:avLst/>
              <a:gdLst/>
              <a:ahLst/>
              <a:cxnLst/>
              <a:rect l="l" t="t" r="r" b="b"/>
              <a:pathLst>
                <a:path w="179" h="275" extrusionOk="0">
                  <a:moveTo>
                    <a:pt x="48" y="1"/>
                  </a:moveTo>
                  <a:lnTo>
                    <a:pt x="48" y="1"/>
                  </a:lnTo>
                  <a:cubicBezTo>
                    <a:pt x="36" y="96"/>
                    <a:pt x="24" y="191"/>
                    <a:pt x="0" y="275"/>
                  </a:cubicBezTo>
                  <a:cubicBezTo>
                    <a:pt x="179" y="215"/>
                    <a:pt x="179" y="120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2"/>
            <p:cNvSpPr/>
            <p:nvPr/>
          </p:nvSpPr>
          <p:spPr>
            <a:xfrm>
              <a:off x="5432225" y="2842450"/>
              <a:ext cx="3875" cy="3750"/>
            </a:xfrm>
            <a:custGeom>
              <a:avLst/>
              <a:gdLst/>
              <a:ahLst/>
              <a:cxnLst/>
              <a:rect l="l" t="t" r="r" b="b"/>
              <a:pathLst>
                <a:path w="155" h="150" extrusionOk="0">
                  <a:moveTo>
                    <a:pt x="0" y="0"/>
                  </a:moveTo>
                  <a:lnTo>
                    <a:pt x="0" y="131"/>
                  </a:lnTo>
                  <a:cubicBezTo>
                    <a:pt x="24" y="143"/>
                    <a:pt x="48" y="149"/>
                    <a:pt x="73" y="149"/>
                  </a:cubicBezTo>
                  <a:cubicBezTo>
                    <a:pt x="98" y="149"/>
                    <a:pt x="125" y="143"/>
                    <a:pt x="155" y="131"/>
                  </a:cubicBezTo>
                  <a:cubicBezTo>
                    <a:pt x="107" y="95"/>
                    <a:pt x="48" y="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2"/>
            <p:cNvSpPr/>
            <p:nvPr/>
          </p:nvSpPr>
          <p:spPr>
            <a:xfrm>
              <a:off x="5421800" y="2795425"/>
              <a:ext cx="3000" cy="3875"/>
            </a:xfrm>
            <a:custGeom>
              <a:avLst/>
              <a:gdLst/>
              <a:ahLst/>
              <a:cxnLst/>
              <a:rect l="l" t="t" r="r" b="b"/>
              <a:pathLst>
                <a:path w="120" h="155" extrusionOk="0">
                  <a:moveTo>
                    <a:pt x="119" y="0"/>
                  </a:moveTo>
                  <a:cubicBezTo>
                    <a:pt x="72" y="48"/>
                    <a:pt x="48" y="107"/>
                    <a:pt x="0" y="155"/>
                  </a:cubicBezTo>
                  <a:cubicBezTo>
                    <a:pt x="48" y="107"/>
                    <a:pt x="72" y="71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2"/>
            <p:cNvSpPr/>
            <p:nvPr/>
          </p:nvSpPr>
          <p:spPr>
            <a:xfrm>
              <a:off x="5951325" y="3483900"/>
              <a:ext cx="55400" cy="4775"/>
            </a:xfrm>
            <a:custGeom>
              <a:avLst/>
              <a:gdLst/>
              <a:ahLst/>
              <a:cxnLst/>
              <a:rect l="l" t="t" r="r" b="b"/>
              <a:pathLst>
                <a:path w="2216" h="191" extrusionOk="0">
                  <a:moveTo>
                    <a:pt x="1203" y="0"/>
                  </a:moveTo>
                  <a:lnTo>
                    <a:pt x="48" y="48"/>
                  </a:lnTo>
                  <a:cubicBezTo>
                    <a:pt x="1" y="95"/>
                    <a:pt x="1" y="131"/>
                    <a:pt x="60" y="167"/>
                  </a:cubicBezTo>
                  <a:lnTo>
                    <a:pt x="1060" y="167"/>
                  </a:lnTo>
                  <a:cubicBezTo>
                    <a:pt x="1251" y="179"/>
                    <a:pt x="1441" y="179"/>
                    <a:pt x="1632" y="191"/>
                  </a:cubicBezTo>
                  <a:cubicBezTo>
                    <a:pt x="1810" y="179"/>
                    <a:pt x="2013" y="167"/>
                    <a:pt x="2215" y="131"/>
                  </a:cubicBezTo>
                  <a:cubicBezTo>
                    <a:pt x="2215" y="107"/>
                    <a:pt x="2215" y="60"/>
                    <a:pt x="2203" y="36"/>
                  </a:cubicBezTo>
                  <a:cubicBezTo>
                    <a:pt x="1870" y="12"/>
                    <a:pt x="1536" y="12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2"/>
            <p:cNvSpPr/>
            <p:nvPr/>
          </p:nvSpPr>
          <p:spPr>
            <a:xfrm>
              <a:off x="5871550" y="3480325"/>
              <a:ext cx="52725" cy="5800"/>
            </a:xfrm>
            <a:custGeom>
              <a:avLst/>
              <a:gdLst/>
              <a:ahLst/>
              <a:cxnLst/>
              <a:rect l="l" t="t" r="r" b="b"/>
              <a:pathLst>
                <a:path w="2109" h="232" extrusionOk="0">
                  <a:moveTo>
                    <a:pt x="798" y="0"/>
                  </a:moveTo>
                  <a:cubicBezTo>
                    <a:pt x="536" y="12"/>
                    <a:pt x="298" y="24"/>
                    <a:pt x="60" y="36"/>
                  </a:cubicBezTo>
                  <a:cubicBezTo>
                    <a:pt x="1" y="84"/>
                    <a:pt x="1" y="119"/>
                    <a:pt x="60" y="155"/>
                  </a:cubicBezTo>
                  <a:cubicBezTo>
                    <a:pt x="263" y="179"/>
                    <a:pt x="465" y="179"/>
                    <a:pt x="656" y="191"/>
                  </a:cubicBezTo>
                  <a:lnTo>
                    <a:pt x="1346" y="191"/>
                  </a:lnTo>
                  <a:cubicBezTo>
                    <a:pt x="1381" y="205"/>
                    <a:pt x="1416" y="211"/>
                    <a:pt x="1453" y="211"/>
                  </a:cubicBezTo>
                  <a:cubicBezTo>
                    <a:pt x="1479" y="211"/>
                    <a:pt x="1507" y="208"/>
                    <a:pt x="1537" y="203"/>
                  </a:cubicBezTo>
                  <a:cubicBezTo>
                    <a:pt x="1632" y="191"/>
                    <a:pt x="1703" y="191"/>
                    <a:pt x="1787" y="191"/>
                  </a:cubicBezTo>
                  <a:cubicBezTo>
                    <a:pt x="1834" y="217"/>
                    <a:pt x="1881" y="232"/>
                    <a:pt x="1929" y="232"/>
                  </a:cubicBezTo>
                  <a:cubicBezTo>
                    <a:pt x="1988" y="232"/>
                    <a:pt x="2048" y="208"/>
                    <a:pt x="2108" y="155"/>
                  </a:cubicBezTo>
                  <a:cubicBezTo>
                    <a:pt x="1965" y="36"/>
                    <a:pt x="1787" y="72"/>
                    <a:pt x="1644" y="12"/>
                  </a:cubicBezTo>
                  <a:cubicBezTo>
                    <a:pt x="1489" y="38"/>
                    <a:pt x="1335" y="60"/>
                    <a:pt x="1182" y="60"/>
                  </a:cubicBezTo>
                  <a:cubicBezTo>
                    <a:pt x="1053" y="60"/>
                    <a:pt x="924" y="44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2"/>
            <p:cNvSpPr/>
            <p:nvPr/>
          </p:nvSpPr>
          <p:spPr>
            <a:xfrm>
              <a:off x="5915900" y="3484200"/>
              <a:ext cx="19375" cy="3875"/>
            </a:xfrm>
            <a:custGeom>
              <a:avLst/>
              <a:gdLst/>
              <a:ahLst/>
              <a:cxnLst/>
              <a:rect l="l" t="t" r="r" b="b"/>
              <a:pathLst>
                <a:path w="775" h="155" extrusionOk="0">
                  <a:moveTo>
                    <a:pt x="310" y="0"/>
                  </a:moveTo>
                  <a:cubicBezTo>
                    <a:pt x="215" y="24"/>
                    <a:pt x="108" y="24"/>
                    <a:pt x="1" y="36"/>
                  </a:cubicBezTo>
                  <a:cubicBezTo>
                    <a:pt x="60" y="83"/>
                    <a:pt x="108" y="119"/>
                    <a:pt x="144" y="155"/>
                  </a:cubicBezTo>
                  <a:lnTo>
                    <a:pt x="727" y="155"/>
                  </a:lnTo>
                  <a:cubicBezTo>
                    <a:pt x="775" y="107"/>
                    <a:pt x="775" y="60"/>
                    <a:pt x="727" y="24"/>
                  </a:cubicBezTo>
                  <a:cubicBezTo>
                    <a:pt x="596" y="24"/>
                    <a:pt x="453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2"/>
            <p:cNvSpPr/>
            <p:nvPr/>
          </p:nvSpPr>
          <p:spPr>
            <a:xfrm>
              <a:off x="5931075" y="3484200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418" y="0"/>
                  </a:moveTo>
                  <a:cubicBezTo>
                    <a:pt x="334" y="24"/>
                    <a:pt x="227" y="24"/>
                    <a:pt x="144" y="24"/>
                  </a:cubicBezTo>
                  <a:lnTo>
                    <a:pt x="144" y="155"/>
                  </a:lnTo>
                  <a:cubicBezTo>
                    <a:pt x="84" y="262"/>
                    <a:pt x="37" y="345"/>
                    <a:pt x="1" y="441"/>
                  </a:cubicBezTo>
                  <a:lnTo>
                    <a:pt x="287" y="441"/>
                  </a:lnTo>
                  <a:cubicBezTo>
                    <a:pt x="394" y="357"/>
                    <a:pt x="334" y="226"/>
                    <a:pt x="418" y="155"/>
                  </a:cubicBezTo>
                  <a:cubicBezTo>
                    <a:pt x="477" y="95"/>
                    <a:pt x="477" y="48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2"/>
            <p:cNvSpPr/>
            <p:nvPr/>
          </p:nvSpPr>
          <p:spPr>
            <a:xfrm>
              <a:off x="5941500" y="3483750"/>
              <a:ext cx="11050" cy="4325"/>
            </a:xfrm>
            <a:custGeom>
              <a:avLst/>
              <a:gdLst/>
              <a:ahLst/>
              <a:cxnLst/>
              <a:rect l="l" t="t" r="r" b="b"/>
              <a:pathLst>
                <a:path w="442" h="173" extrusionOk="0">
                  <a:moveTo>
                    <a:pt x="148" y="1"/>
                  </a:moveTo>
                  <a:cubicBezTo>
                    <a:pt x="101" y="1"/>
                    <a:pt x="52" y="6"/>
                    <a:pt x="1" y="18"/>
                  </a:cubicBezTo>
                  <a:lnTo>
                    <a:pt x="1" y="173"/>
                  </a:lnTo>
                  <a:lnTo>
                    <a:pt x="441" y="173"/>
                  </a:lnTo>
                  <a:cubicBezTo>
                    <a:pt x="441" y="125"/>
                    <a:pt x="417" y="101"/>
                    <a:pt x="417" y="54"/>
                  </a:cubicBezTo>
                  <a:cubicBezTo>
                    <a:pt x="330" y="22"/>
                    <a:pt x="243" y="1"/>
                    <a:pt x="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2"/>
            <p:cNvSpPr/>
            <p:nvPr/>
          </p:nvSpPr>
          <p:spPr>
            <a:xfrm>
              <a:off x="5866500" y="3480275"/>
              <a:ext cx="7175" cy="3950"/>
            </a:xfrm>
            <a:custGeom>
              <a:avLst/>
              <a:gdLst/>
              <a:ahLst/>
              <a:cxnLst/>
              <a:rect l="l" t="t" r="r" b="b"/>
              <a:pathLst>
                <a:path w="287" h="158" extrusionOk="0">
                  <a:moveTo>
                    <a:pt x="144" y="1"/>
                  </a:moveTo>
                  <a:cubicBezTo>
                    <a:pt x="93" y="1"/>
                    <a:pt x="45" y="13"/>
                    <a:pt x="0" y="26"/>
                  </a:cubicBezTo>
                  <a:cubicBezTo>
                    <a:pt x="60" y="133"/>
                    <a:pt x="167" y="157"/>
                    <a:pt x="286" y="157"/>
                  </a:cubicBezTo>
                  <a:lnTo>
                    <a:pt x="286" y="38"/>
                  </a:lnTo>
                  <a:cubicBezTo>
                    <a:pt x="236" y="10"/>
                    <a:pt x="189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2"/>
            <p:cNvSpPr/>
            <p:nvPr/>
          </p:nvSpPr>
          <p:spPr>
            <a:xfrm>
              <a:off x="5848625" y="3480625"/>
              <a:ext cx="4500" cy="3600"/>
            </a:xfrm>
            <a:custGeom>
              <a:avLst/>
              <a:gdLst/>
              <a:ahLst/>
              <a:cxnLst/>
              <a:rect l="l" t="t" r="r" b="b"/>
              <a:pathLst>
                <a:path w="180" h="144" extrusionOk="0">
                  <a:moveTo>
                    <a:pt x="1" y="0"/>
                  </a:moveTo>
                  <a:cubicBezTo>
                    <a:pt x="49" y="60"/>
                    <a:pt x="84" y="107"/>
                    <a:pt x="132" y="143"/>
                  </a:cubicBezTo>
                  <a:cubicBezTo>
                    <a:pt x="180" y="107"/>
                    <a:pt x="180" y="60"/>
                    <a:pt x="132" y="12"/>
                  </a:cubicBezTo>
                  <a:cubicBezTo>
                    <a:pt x="84" y="0"/>
                    <a:pt x="37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2"/>
            <p:cNvSpPr/>
            <p:nvPr/>
          </p:nvSpPr>
          <p:spPr>
            <a:xfrm>
              <a:off x="5859050" y="3480925"/>
              <a:ext cx="3600" cy="1925"/>
            </a:xfrm>
            <a:custGeom>
              <a:avLst/>
              <a:gdLst/>
              <a:ahLst/>
              <a:cxnLst/>
              <a:rect l="l" t="t" r="r" b="b"/>
              <a:pathLst>
                <a:path w="144" h="77" extrusionOk="0">
                  <a:moveTo>
                    <a:pt x="1" y="0"/>
                  </a:moveTo>
                  <a:cubicBezTo>
                    <a:pt x="13" y="12"/>
                    <a:pt x="24" y="48"/>
                    <a:pt x="48" y="60"/>
                  </a:cubicBezTo>
                  <a:cubicBezTo>
                    <a:pt x="60" y="71"/>
                    <a:pt x="71" y="76"/>
                    <a:pt x="82" y="76"/>
                  </a:cubicBezTo>
                  <a:cubicBezTo>
                    <a:pt x="106" y="76"/>
                    <a:pt x="127" y="52"/>
                    <a:pt x="144" y="12"/>
                  </a:cubicBezTo>
                  <a:cubicBezTo>
                    <a:pt x="84" y="12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2"/>
            <p:cNvSpPr/>
            <p:nvPr/>
          </p:nvSpPr>
          <p:spPr>
            <a:xfrm>
              <a:off x="5851900" y="3480925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" y="0"/>
                  </a:moveTo>
                  <a:lnTo>
                    <a:pt x="1" y="131"/>
                  </a:lnTo>
                  <a:cubicBezTo>
                    <a:pt x="49" y="95"/>
                    <a:pt x="96" y="48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2"/>
            <p:cNvSpPr/>
            <p:nvPr/>
          </p:nvSpPr>
          <p:spPr>
            <a:xfrm>
              <a:off x="5841200" y="3548675"/>
              <a:ext cx="36325" cy="4300"/>
            </a:xfrm>
            <a:custGeom>
              <a:avLst/>
              <a:gdLst/>
              <a:ahLst/>
              <a:cxnLst/>
              <a:rect l="l" t="t" r="r" b="b"/>
              <a:pathLst>
                <a:path w="1453" h="172" extrusionOk="0">
                  <a:moveTo>
                    <a:pt x="643" y="1"/>
                  </a:moveTo>
                  <a:cubicBezTo>
                    <a:pt x="429" y="1"/>
                    <a:pt x="215" y="18"/>
                    <a:pt x="0" y="29"/>
                  </a:cubicBezTo>
                  <a:cubicBezTo>
                    <a:pt x="221" y="142"/>
                    <a:pt x="451" y="172"/>
                    <a:pt x="683" y="172"/>
                  </a:cubicBezTo>
                  <a:cubicBezTo>
                    <a:pt x="938" y="172"/>
                    <a:pt x="1197" y="136"/>
                    <a:pt x="1453" y="136"/>
                  </a:cubicBezTo>
                  <a:cubicBezTo>
                    <a:pt x="1186" y="29"/>
                    <a:pt x="915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2"/>
            <p:cNvSpPr/>
            <p:nvPr/>
          </p:nvSpPr>
          <p:spPr>
            <a:xfrm>
              <a:off x="5814400" y="3542225"/>
              <a:ext cx="11925" cy="4225"/>
            </a:xfrm>
            <a:custGeom>
              <a:avLst/>
              <a:gdLst/>
              <a:ahLst/>
              <a:cxnLst/>
              <a:rect l="l" t="t" r="r" b="b"/>
              <a:pathLst>
                <a:path w="477" h="169" extrusionOk="0">
                  <a:moveTo>
                    <a:pt x="48" y="1"/>
                  </a:moveTo>
                  <a:cubicBezTo>
                    <a:pt x="1" y="48"/>
                    <a:pt x="13" y="96"/>
                    <a:pt x="36" y="144"/>
                  </a:cubicBezTo>
                  <a:cubicBezTo>
                    <a:pt x="104" y="159"/>
                    <a:pt x="167" y="168"/>
                    <a:pt x="229" y="168"/>
                  </a:cubicBezTo>
                  <a:cubicBezTo>
                    <a:pt x="310" y="168"/>
                    <a:pt x="390" y="153"/>
                    <a:pt x="477" y="120"/>
                  </a:cubicBezTo>
                  <a:cubicBezTo>
                    <a:pt x="477" y="84"/>
                    <a:pt x="477" y="48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2"/>
            <p:cNvSpPr/>
            <p:nvPr/>
          </p:nvSpPr>
          <p:spPr>
            <a:xfrm>
              <a:off x="5804875" y="3541925"/>
              <a:ext cx="11050" cy="4425"/>
            </a:xfrm>
            <a:custGeom>
              <a:avLst/>
              <a:gdLst/>
              <a:ahLst/>
              <a:cxnLst/>
              <a:rect l="l" t="t" r="r" b="b"/>
              <a:pathLst>
                <a:path w="442" h="177" extrusionOk="0">
                  <a:moveTo>
                    <a:pt x="286" y="1"/>
                  </a:moveTo>
                  <a:cubicBezTo>
                    <a:pt x="167" y="1"/>
                    <a:pt x="72" y="25"/>
                    <a:pt x="1" y="132"/>
                  </a:cubicBezTo>
                  <a:cubicBezTo>
                    <a:pt x="94" y="161"/>
                    <a:pt x="179" y="176"/>
                    <a:pt x="266" y="176"/>
                  </a:cubicBezTo>
                  <a:cubicBezTo>
                    <a:pt x="323" y="176"/>
                    <a:pt x="380" y="170"/>
                    <a:pt x="441" y="156"/>
                  </a:cubicBezTo>
                  <a:cubicBezTo>
                    <a:pt x="441" y="108"/>
                    <a:pt x="429" y="60"/>
                    <a:pt x="429" y="13"/>
                  </a:cubicBezTo>
                  <a:cubicBezTo>
                    <a:pt x="394" y="13"/>
                    <a:pt x="34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2"/>
            <p:cNvSpPr/>
            <p:nvPr/>
          </p:nvSpPr>
          <p:spPr>
            <a:xfrm>
              <a:off x="5879900" y="3549675"/>
              <a:ext cx="4475" cy="2700"/>
            </a:xfrm>
            <a:custGeom>
              <a:avLst/>
              <a:gdLst/>
              <a:ahLst/>
              <a:cxnLst/>
              <a:rect l="l" t="t" r="r" b="b"/>
              <a:pathLst>
                <a:path w="179" h="108" extrusionOk="0">
                  <a:moveTo>
                    <a:pt x="131" y="0"/>
                  </a:moveTo>
                  <a:lnTo>
                    <a:pt x="0" y="96"/>
                  </a:lnTo>
                  <a:cubicBezTo>
                    <a:pt x="60" y="96"/>
                    <a:pt x="119" y="108"/>
                    <a:pt x="179" y="108"/>
                  </a:cubicBezTo>
                  <a:cubicBezTo>
                    <a:pt x="167" y="60"/>
                    <a:pt x="143" y="36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2"/>
            <p:cNvSpPr/>
            <p:nvPr/>
          </p:nvSpPr>
          <p:spPr>
            <a:xfrm>
              <a:off x="5382500" y="3571175"/>
              <a:ext cx="6575" cy="2925"/>
            </a:xfrm>
            <a:custGeom>
              <a:avLst/>
              <a:gdLst/>
              <a:ahLst/>
              <a:cxnLst/>
              <a:rect l="l" t="t" r="r" b="b"/>
              <a:pathLst>
                <a:path w="263" h="117" extrusionOk="0">
                  <a:moveTo>
                    <a:pt x="137" y="0"/>
                  </a:moveTo>
                  <a:cubicBezTo>
                    <a:pt x="90" y="0"/>
                    <a:pt x="44" y="43"/>
                    <a:pt x="1" y="117"/>
                  </a:cubicBezTo>
                  <a:lnTo>
                    <a:pt x="263" y="117"/>
                  </a:lnTo>
                  <a:cubicBezTo>
                    <a:pt x="223" y="37"/>
                    <a:pt x="180" y="0"/>
                    <a:pt x="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2"/>
            <p:cNvSpPr/>
            <p:nvPr/>
          </p:nvSpPr>
          <p:spPr>
            <a:xfrm>
              <a:off x="5909350" y="3531225"/>
              <a:ext cx="21750" cy="4175"/>
            </a:xfrm>
            <a:custGeom>
              <a:avLst/>
              <a:gdLst/>
              <a:ahLst/>
              <a:cxnLst/>
              <a:rect l="l" t="t" r="r" b="b"/>
              <a:pathLst>
                <a:path w="870" h="167" extrusionOk="0">
                  <a:moveTo>
                    <a:pt x="1" y="0"/>
                  </a:moveTo>
                  <a:lnTo>
                    <a:pt x="1" y="119"/>
                  </a:lnTo>
                  <a:cubicBezTo>
                    <a:pt x="144" y="131"/>
                    <a:pt x="275" y="143"/>
                    <a:pt x="418" y="167"/>
                  </a:cubicBezTo>
                  <a:cubicBezTo>
                    <a:pt x="459" y="141"/>
                    <a:pt x="506" y="137"/>
                    <a:pt x="555" y="137"/>
                  </a:cubicBezTo>
                  <a:cubicBezTo>
                    <a:pt x="575" y="137"/>
                    <a:pt x="597" y="138"/>
                    <a:pt x="618" y="138"/>
                  </a:cubicBezTo>
                  <a:cubicBezTo>
                    <a:pt x="707" y="138"/>
                    <a:pt x="797" y="125"/>
                    <a:pt x="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2"/>
            <p:cNvSpPr/>
            <p:nvPr/>
          </p:nvSpPr>
          <p:spPr>
            <a:xfrm>
              <a:off x="5848350" y="3491625"/>
              <a:ext cx="3575" cy="3600"/>
            </a:xfrm>
            <a:custGeom>
              <a:avLst/>
              <a:gdLst/>
              <a:ahLst/>
              <a:cxnLst/>
              <a:rect l="l" t="t" r="r" b="b"/>
              <a:pathLst>
                <a:path w="143" h="144" extrusionOk="0">
                  <a:moveTo>
                    <a:pt x="0" y="1"/>
                  </a:moveTo>
                  <a:cubicBezTo>
                    <a:pt x="36" y="48"/>
                    <a:pt x="95" y="96"/>
                    <a:pt x="143" y="144"/>
                  </a:cubicBezTo>
                  <a:cubicBezTo>
                    <a:pt x="95" y="96"/>
                    <a:pt x="60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2"/>
            <p:cNvSpPr/>
            <p:nvPr/>
          </p:nvSpPr>
          <p:spPr>
            <a:xfrm>
              <a:off x="5937925" y="3488050"/>
              <a:ext cx="4800" cy="7175"/>
            </a:xfrm>
            <a:custGeom>
              <a:avLst/>
              <a:gdLst/>
              <a:ahLst/>
              <a:cxnLst/>
              <a:rect l="l" t="t" r="r" b="b"/>
              <a:pathLst>
                <a:path w="192" h="287" extrusionOk="0">
                  <a:moveTo>
                    <a:pt x="132" y="1"/>
                  </a:moveTo>
                  <a:cubicBezTo>
                    <a:pt x="13" y="60"/>
                    <a:pt x="1" y="168"/>
                    <a:pt x="1" y="287"/>
                  </a:cubicBezTo>
                  <a:lnTo>
                    <a:pt x="132" y="287"/>
                  </a:lnTo>
                  <a:cubicBezTo>
                    <a:pt x="191" y="239"/>
                    <a:pt x="191" y="191"/>
                    <a:pt x="144" y="144"/>
                  </a:cubicBezTo>
                  <a:cubicBezTo>
                    <a:pt x="132" y="108"/>
                    <a:pt x="132" y="48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2"/>
            <p:cNvSpPr/>
            <p:nvPr/>
          </p:nvSpPr>
          <p:spPr>
            <a:xfrm>
              <a:off x="5941500" y="3491625"/>
              <a:ext cx="3900" cy="3725"/>
            </a:xfrm>
            <a:custGeom>
              <a:avLst/>
              <a:gdLst/>
              <a:ahLst/>
              <a:cxnLst/>
              <a:rect l="l" t="t" r="r" b="b"/>
              <a:pathLst>
                <a:path w="156" h="149" extrusionOk="0">
                  <a:moveTo>
                    <a:pt x="24" y="1"/>
                  </a:moveTo>
                  <a:cubicBezTo>
                    <a:pt x="24" y="48"/>
                    <a:pt x="1" y="96"/>
                    <a:pt x="1" y="144"/>
                  </a:cubicBezTo>
                  <a:cubicBezTo>
                    <a:pt x="32" y="144"/>
                    <a:pt x="64" y="149"/>
                    <a:pt x="99" y="149"/>
                  </a:cubicBezTo>
                  <a:cubicBezTo>
                    <a:pt x="117" y="149"/>
                    <a:pt x="136" y="148"/>
                    <a:pt x="155" y="144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2"/>
            <p:cNvSpPr/>
            <p:nvPr/>
          </p:nvSpPr>
          <p:spPr>
            <a:xfrm>
              <a:off x="5905200" y="3485075"/>
              <a:ext cx="4475" cy="1375"/>
            </a:xfrm>
            <a:custGeom>
              <a:avLst/>
              <a:gdLst/>
              <a:ahLst/>
              <a:cxnLst/>
              <a:rect l="l" t="t" r="r" b="b"/>
              <a:pathLst>
                <a:path w="179" h="55" extrusionOk="0">
                  <a:moveTo>
                    <a:pt x="0" y="1"/>
                  </a:moveTo>
                  <a:cubicBezTo>
                    <a:pt x="30" y="37"/>
                    <a:pt x="60" y="54"/>
                    <a:pt x="89" y="54"/>
                  </a:cubicBezTo>
                  <a:cubicBezTo>
                    <a:pt x="119" y="54"/>
                    <a:pt x="149" y="37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2"/>
            <p:cNvSpPr/>
            <p:nvPr/>
          </p:nvSpPr>
          <p:spPr>
            <a:xfrm>
              <a:off x="6041825" y="3491325"/>
              <a:ext cx="10325" cy="7500"/>
            </a:xfrm>
            <a:custGeom>
              <a:avLst/>
              <a:gdLst/>
              <a:ahLst/>
              <a:cxnLst/>
              <a:rect l="l" t="t" r="r" b="b"/>
              <a:pathLst>
                <a:path w="413" h="300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55" y="13"/>
                    <a:pt x="60" y="37"/>
                    <a:pt x="0" y="156"/>
                  </a:cubicBezTo>
                  <a:lnTo>
                    <a:pt x="143" y="298"/>
                  </a:lnTo>
                  <a:cubicBezTo>
                    <a:pt x="154" y="299"/>
                    <a:pt x="164" y="299"/>
                    <a:pt x="174" y="299"/>
                  </a:cubicBezTo>
                  <a:cubicBezTo>
                    <a:pt x="413" y="299"/>
                    <a:pt x="365" y="16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2"/>
            <p:cNvSpPr/>
            <p:nvPr/>
          </p:nvSpPr>
          <p:spPr>
            <a:xfrm>
              <a:off x="5715875" y="3538350"/>
              <a:ext cx="31875" cy="3475"/>
            </a:xfrm>
            <a:custGeom>
              <a:avLst/>
              <a:gdLst/>
              <a:ahLst/>
              <a:cxnLst/>
              <a:rect l="l" t="t" r="r" b="b"/>
              <a:pathLst>
                <a:path w="1275" h="139" extrusionOk="0">
                  <a:moveTo>
                    <a:pt x="1" y="1"/>
                  </a:moveTo>
                  <a:lnTo>
                    <a:pt x="1" y="120"/>
                  </a:lnTo>
                  <a:cubicBezTo>
                    <a:pt x="174" y="125"/>
                    <a:pt x="350" y="138"/>
                    <a:pt x="526" y="138"/>
                  </a:cubicBezTo>
                  <a:cubicBezTo>
                    <a:pt x="774" y="138"/>
                    <a:pt x="1024" y="112"/>
                    <a:pt x="1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32"/>
            <p:cNvSpPr/>
            <p:nvPr/>
          </p:nvSpPr>
          <p:spPr>
            <a:xfrm>
              <a:off x="5575375" y="2128975"/>
              <a:ext cx="7475" cy="5950"/>
            </a:xfrm>
            <a:custGeom>
              <a:avLst/>
              <a:gdLst/>
              <a:ahLst/>
              <a:cxnLst/>
              <a:rect l="l" t="t" r="r" b="b"/>
              <a:pathLst>
                <a:path w="299" h="238" extrusionOk="0">
                  <a:moveTo>
                    <a:pt x="299" y="0"/>
                  </a:moveTo>
                  <a:lnTo>
                    <a:pt x="299" y="0"/>
                  </a:lnTo>
                  <a:cubicBezTo>
                    <a:pt x="215" y="36"/>
                    <a:pt x="108" y="83"/>
                    <a:pt x="1" y="131"/>
                  </a:cubicBezTo>
                  <a:cubicBezTo>
                    <a:pt x="77" y="207"/>
                    <a:pt x="133" y="237"/>
                    <a:pt x="174" y="237"/>
                  </a:cubicBezTo>
                  <a:cubicBezTo>
                    <a:pt x="256" y="237"/>
                    <a:pt x="283" y="119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32"/>
            <p:cNvSpPr/>
            <p:nvPr/>
          </p:nvSpPr>
          <p:spPr>
            <a:xfrm>
              <a:off x="5572125" y="2130450"/>
              <a:ext cx="3275" cy="1800"/>
            </a:xfrm>
            <a:custGeom>
              <a:avLst/>
              <a:gdLst/>
              <a:ahLst/>
              <a:cxnLst/>
              <a:rect l="l" t="t" r="r" b="b"/>
              <a:pathLst>
                <a:path w="131" h="72" extrusionOk="0">
                  <a:moveTo>
                    <a:pt x="70" y="1"/>
                  </a:moveTo>
                  <a:cubicBezTo>
                    <a:pt x="48" y="1"/>
                    <a:pt x="24" y="24"/>
                    <a:pt x="0" y="72"/>
                  </a:cubicBezTo>
                  <a:lnTo>
                    <a:pt x="131" y="72"/>
                  </a:lnTo>
                  <a:cubicBezTo>
                    <a:pt x="113" y="24"/>
                    <a:pt x="92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32"/>
            <p:cNvSpPr/>
            <p:nvPr/>
          </p:nvSpPr>
          <p:spPr>
            <a:xfrm>
              <a:off x="5568550" y="2132225"/>
              <a:ext cx="3575" cy="3300"/>
            </a:xfrm>
            <a:custGeom>
              <a:avLst/>
              <a:gdLst/>
              <a:ahLst/>
              <a:cxnLst/>
              <a:rect l="l" t="t" r="r" b="b"/>
              <a:pathLst>
                <a:path w="143" h="132" extrusionOk="0">
                  <a:moveTo>
                    <a:pt x="143" y="1"/>
                  </a:moveTo>
                  <a:cubicBezTo>
                    <a:pt x="95" y="49"/>
                    <a:pt x="36" y="84"/>
                    <a:pt x="0" y="132"/>
                  </a:cubicBezTo>
                  <a:cubicBezTo>
                    <a:pt x="36" y="108"/>
                    <a:pt x="95" y="6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32"/>
            <p:cNvSpPr/>
            <p:nvPr/>
          </p:nvSpPr>
          <p:spPr>
            <a:xfrm>
              <a:off x="5514975" y="2135500"/>
              <a:ext cx="24725" cy="3900"/>
            </a:xfrm>
            <a:custGeom>
              <a:avLst/>
              <a:gdLst/>
              <a:ahLst/>
              <a:cxnLst/>
              <a:rect l="l" t="t" r="r" b="b"/>
              <a:pathLst>
                <a:path w="989" h="156" extrusionOk="0">
                  <a:moveTo>
                    <a:pt x="0" y="1"/>
                  </a:moveTo>
                  <a:cubicBezTo>
                    <a:pt x="153" y="130"/>
                    <a:pt x="326" y="154"/>
                    <a:pt x="501" y="154"/>
                  </a:cubicBezTo>
                  <a:cubicBezTo>
                    <a:pt x="608" y="154"/>
                    <a:pt x="717" y="145"/>
                    <a:pt x="822" y="145"/>
                  </a:cubicBezTo>
                  <a:cubicBezTo>
                    <a:pt x="879" y="145"/>
                    <a:pt x="934" y="148"/>
                    <a:pt x="988" y="156"/>
                  </a:cubicBezTo>
                  <a:cubicBezTo>
                    <a:pt x="851" y="29"/>
                    <a:pt x="698" y="2"/>
                    <a:pt x="542" y="2"/>
                  </a:cubicBezTo>
                  <a:cubicBezTo>
                    <a:pt x="422" y="2"/>
                    <a:pt x="299" y="18"/>
                    <a:pt x="180" y="18"/>
                  </a:cubicBezTo>
                  <a:cubicBezTo>
                    <a:pt x="119" y="18"/>
                    <a:pt x="59" y="1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32"/>
            <p:cNvSpPr/>
            <p:nvPr/>
          </p:nvSpPr>
          <p:spPr>
            <a:xfrm>
              <a:off x="5608125" y="2142500"/>
              <a:ext cx="3600" cy="2075"/>
            </a:xfrm>
            <a:custGeom>
              <a:avLst/>
              <a:gdLst/>
              <a:ahLst/>
              <a:cxnLst/>
              <a:rect l="l" t="t" r="r" b="b"/>
              <a:pathLst>
                <a:path w="144" h="83" extrusionOk="0">
                  <a:moveTo>
                    <a:pt x="72" y="1"/>
                  </a:moveTo>
                  <a:cubicBezTo>
                    <a:pt x="48" y="1"/>
                    <a:pt x="24" y="7"/>
                    <a:pt x="1" y="19"/>
                  </a:cubicBezTo>
                  <a:cubicBezTo>
                    <a:pt x="1" y="31"/>
                    <a:pt x="24" y="66"/>
                    <a:pt x="36" y="78"/>
                  </a:cubicBezTo>
                  <a:cubicBezTo>
                    <a:pt x="50" y="81"/>
                    <a:pt x="61" y="82"/>
                    <a:pt x="72" y="82"/>
                  </a:cubicBezTo>
                  <a:cubicBezTo>
                    <a:pt x="107" y="82"/>
                    <a:pt x="125" y="65"/>
                    <a:pt x="144" y="19"/>
                  </a:cubicBezTo>
                  <a:cubicBezTo>
                    <a:pt x="120" y="7"/>
                    <a:pt x="96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32"/>
            <p:cNvSpPr/>
            <p:nvPr/>
          </p:nvSpPr>
          <p:spPr>
            <a:xfrm>
              <a:off x="5331900" y="2171800"/>
              <a:ext cx="16700" cy="5100"/>
            </a:xfrm>
            <a:custGeom>
              <a:avLst/>
              <a:gdLst/>
              <a:ahLst/>
              <a:cxnLst/>
              <a:rect l="l" t="t" r="r" b="b"/>
              <a:pathLst>
                <a:path w="668" h="204" extrusionOk="0">
                  <a:moveTo>
                    <a:pt x="290" y="1"/>
                  </a:moveTo>
                  <a:cubicBezTo>
                    <a:pt x="186" y="1"/>
                    <a:pt x="87" y="31"/>
                    <a:pt x="1" y="144"/>
                  </a:cubicBezTo>
                  <a:cubicBezTo>
                    <a:pt x="96" y="144"/>
                    <a:pt x="203" y="156"/>
                    <a:pt x="298" y="168"/>
                  </a:cubicBezTo>
                  <a:cubicBezTo>
                    <a:pt x="316" y="192"/>
                    <a:pt x="334" y="204"/>
                    <a:pt x="353" y="204"/>
                  </a:cubicBezTo>
                  <a:cubicBezTo>
                    <a:pt x="373" y="204"/>
                    <a:pt x="394" y="192"/>
                    <a:pt x="417" y="168"/>
                  </a:cubicBezTo>
                  <a:cubicBezTo>
                    <a:pt x="501" y="144"/>
                    <a:pt x="608" y="144"/>
                    <a:pt x="667" y="37"/>
                  </a:cubicBezTo>
                  <a:lnTo>
                    <a:pt x="667" y="37"/>
                  </a:lnTo>
                  <a:cubicBezTo>
                    <a:pt x="659" y="38"/>
                    <a:pt x="650" y="38"/>
                    <a:pt x="641" y="38"/>
                  </a:cubicBezTo>
                  <a:cubicBezTo>
                    <a:pt x="526" y="38"/>
                    <a:pt x="405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32"/>
            <p:cNvSpPr/>
            <p:nvPr/>
          </p:nvSpPr>
          <p:spPr>
            <a:xfrm>
              <a:off x="5201825" y="2171225"/>
              <a:ext cx="98250" cy="7475"/>
            </a:xfrm>
            <a:custGeom>
              <a:avLst/>
              <a:gdLst/>
              <a:ahLst/>
              <a:cxnLst/>
              <a:rect l="l" t="t" r="r" b="b"/>
              <a:pathLst>
                <a:path w="3930" h="299" extrusionOk="0">
                  <a:moveTo>
                    <a:pt x="346" y="1"/>
                  </a:moveTo>
                  <a:cubicBezTo>
                    <a:pt x="1" y="72"/>
                    <a:pt x="1" y="72"/>
                    <a:pt x="203" y="298"/>
                  </a:cubicBezTo>
                  <a:cubicBezTo>
                    <a:pt x="308" y="187"/>
                    <a:pt x="430" y="162"/>
                    <a:pt x="556" y="162"/>
                  </a:cubicBezTo>
                  <a:cubicBezTo>
                    <a:pt x="661" y="162"/>
                    <a:pt x="768" y="179"/>
                    <a:pt x="870" y="179"/>
                  </a:cubicBezTo>
                  <a:cubicBezTo>
                    <a:pt x="1882" y="167"/>
                    <a:pt x="2906" y="167"/>
                    <a:pt x="3930" y="155"/>
                  </a:cubicBezTo>
                  <a:cubicBezTo>
                    <a:pt x="3870" y="96"/>
                    <a:pt x="3811" y="48"/>
                    <a:pt x="3775" y="1"/>
                  </a:cubicBezTo>
                  <a:cubicBezTo>
                    <a:pt x="3525" y="42"/>
                    <a:pt x="3274" y="57"/>
                    <a:pt x="3023" y="57"/>
                  </a:cubicBezTo>
                  <a:cubicBezTo>
                    <a:pt x="2699" y="57"/>
                    <a:pt x="2376" y="33"/>
                    <a:pt x="2060" y="13"/>
                  </a:cubicBezTo>
                  <a:cubicBezTo>
                    <a:pt x="1838" y="50"/>
                    <a:pt x="1615" y="63"/>
                    <a:pt x="1393" y="63"/>
                  </a:cubicBezTo>
                  <a:cubicBezTo>
                    <a:pt x="1044" y="63"/>
                    <a:pt x="695" y="30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2"/>
            <p:cNvSpPr/>
            <p:nvPr/>
          </p:nvSpPr>
          <p:spPr>
            <a:xfrm>
              <a:off x="5212850" y="2178975"/>
              <a:ext cx="97650" cy="3300"/>
            </a:xfrm>
            <a:custGeom>
              <a:avLst/>
              <a:gdLst/>
              <a:ahLst/>
              <a:cxnLst/>
              <a:rect l="l" t="t" r="r" b="b"/>
              <a:pathLst>
                <a:path w="3906" h="132" extrusionOk="0">
                  <a:moveTo>
                    <a:pt x="3905" y="0"/>
                  </a:moveTo>
                  <a:cubicBezTo>
                    <a:pt x="2620" y="0"/>
                    <a:pt x="1310" y="24"/>
                    <a:pt x="0" y="24"/>
                  </a:cubicBezTo>
                  <a:cubicBezTo>
                    <a:pt x="60" y="60"/>
                    <a:pt x="95" y="96"/>
                    <a:pt x="179" y="131"/>
                  </a:cubicBezTo>
                  <a:cubicBezTo>
                    <a:pt x="1250" y="119"/>
                    <a:pt x="2298" y="119"/>
                    <a:pt x="3370" y="107"/>
                  </a:cubicBezTo>
                  <a:cubicBezTo>
                    <a:pt x="3438" y="107"/>
                    <a:pt x="3509" y="114"/>
                    <a:pt x="3580" y="114"/>
                  </a:cubicBezTo>
                  <a:cubicBezTo>
                    <a:pt x="3696" y="114"/>
                    <a:pt x="3810" y="96"/>
                    <a:pt x="3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32"/>
            <p:cNvSpPr/>
            <p:nvPr/>
          </p:nvSpPr>
          <p:spPr>
            <a:xfrm>
              <a:off x="5206000" y="2182850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0" y="0"/>
                  </a:moveTo>
                  <a:lnTo>
                    <a:pt x="48" y="131"/>
                  </a:lnTo>
                  <a:lnTo>
                    <a:pt x="155" y="131"/>
                  </a:lnTo>
                  <a:cubicBezTo>
                    <a:pt x="107" y="83"/>
                    <a:pt x="60" y="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32"/>
            <p:cNvSpPr/>
            <p:nvPr/>
          </p:nvSpPr>
          <p:spPr>
            <a:xfrm>
              <a:off x="5302725" y="2173600"/>
              <a:ext cx="4200" cy="1825"/>
            </a:xfrm>
            <a:custGeom>
              <a:avLst/>
              <a:gdLst/>
              <a:ahLst/>
              <a:cxnLst/>
              <a:rect l="l" t="t" r="r" b="b"/>
              <a:pathLst>
                <a:path w="168" h="73" extrusionOk="0">
                  <a:moveTo>
                    <a:pt x="89" y="1"/>
                  </a:moveTo>
                  <a:cubicBezTo>
                    <a:pt x="60" y="1"/>
                    <a:pt x="31" y="25"/>
                    <a:pt x="1" y="72"/>
                  </a:cubicBezTo>
                  <a:lnTo>
                    <a:pt x="168" y="72"/>
                  </a:lnTo>
                  <a:cubicBezTo>
                    <a:pt x="144" y="25"/>
                    <a:pt x="117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2"/>
            <p:cNvSpPr/>
            <p:nvPr/>
          </p:nvSpPr>
          <p:spPr>
            <a:xfrm>
              <a:off x="5303025" y="2228975"/>
              <a:ext cx="3900" cy="1800"/>
            </a:xfrm>
            <a:custGeom>
              <a:avLst/>
              <a:gdLst/>
              <a:ahLst/>
              <a:cxnLst/>
              <a:rect l="l" t="t" r="r" b="b"/>
              <a:pathLst>
                <a:path w="156" h="72" extrusionOk="0">
                  <a:moveTo>
                    <a:pt x="36" y="1"/>
                  </a:moveTo>
                  <a:lnTo>
                    <a:pt x="1" y="24"/>
                  </a:lnTo>
                  <a:cubicBezTo>
                    <a:pt x="25" y="48"/>
                    <a:pt x="36" y="72"/>
                    <a:pt x="48" y="72"/>
                  </a:cubicBezTo>
                  <a:cubicBezTo>
                    <a:pt x="84" y="60"/>
                    <a:pt x="120" y="24"/>
                    <a:pt x="156" y="12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32"/>
            <p:cNvSpPr/>
            <p:nvPr/>
          </p:nvSpPr>
          <p:spPr>
            <a:xfrm>
              <a:off x="5242000" y="2196450"/>
              <a:ext cx="7175" cy="3300"/>
            </a:xfrm>
            <a:custGeom>
              <a:avLst/>
              <a:gdLst/>
              <a:ahLst/>
              <a:cxnLst/>
              <a:rect l="l" t="t" r="r" b="b"/>
              <a:pathLst>
                <a:path w="287" h="132" extrusionOk="0">
                  <a:moveTo>
                    <a:pt x="171" y="1"/>
                  </a:moveTo>
                  <a:cubicBezTo>
                    <a:pt x="113" y="1"/>
                    <a:pt x="59" y="15"/>
                    <a:pt x="1" y="51"/>
                  </a:cubicBezTo>
                  <a:cubicBezTo>
                    <a:pt x="52" y="102"/>
                    <a:pt x="103" y="132"/>
                    <a:pt x="150" y="132"/>
                  </a:cubicBezTo>
                  <a:cubicBezTo>
                    <a:pt x="202" y="132"/>
                    <a:pt x="249" y="97"/>
                    <a:pt x="287" y="16"/>
                  </a:cubicBezTo>
                  <a:cubicBezTo>
                    <a:pt x="245" y="6"/>
                    <a:pt x="207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32"/>
            <p:cNvSpPr/>
            <p:nvPr/>
          </p:nvSpPr>
          <p:spPr>
            <a:xfrm>
              <a:off x="5234575" y="2197425"/>
              <a:ext cx="3900" cy="925"/>
            </a:xfrm>
            <a:custGeom>
              <a:avLst/>
              <a:gdLst/>
              <a:ahLst/>
              <a:cxnLst/>
              <a:rect l="l" t="t" r="r" b="b"/>
              <a:pathLst>
                <a:path w="156" h="37" extrusionOk="0">
                  <a:moveTo>
                    <a:pt x="0" y="0"/>
                  </a:moveTo>
                  <a:cubicBezTo>
                    <a:pt x="24" y="12"/>
                    <a:pt x="36" y="36"/>
                    <a:pt x="48" y="36"/>
                  </a:cubicBezTo>
                  <a:cubicBezTo>
                    <a:pt x="84" y="36"/>
                    <a:pt x="119" y="24"/>
                    <a:pt x="155" y="12"/>
                  </a:cubicBezTo>
                  <a:cubicBezTo>
                    <a:pt x="107" y="12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2"/>
            <p:cNvSpPr/>
            <p:nvPr/>
          </p:nvSpPr>
          <p:spPr>
            <a:xfrm>
              <a:off x="5238450" y="3714425"/>
              <a:ext cx="33350" cy="8850"/>
            </a:xfrm>
            <a:custGeom>
              <a:avLst/>
              <a:gdLst/>
              <a:ahLst/>
              <a:cxnLst/>
              <a:rect l="l" t="t" r="r" b="b"/>
              <a:pathLst>
                <a:path w="1334" h="354" extrusionOk="0">
                  <a:moveTo>
                    <a:pt x="226" y="1"/>
                  </a:moveTo>
                  <a:cubicBezTo>
                    <a:pt x="151" y="1"/>
                    <a:pt x="76" y="6"/>
                    <a:pt x="0" y="18"/>
                  </a:cubicBezTo>
                  <a:lnTo>
                    <a:pt x="0" y="114"/>
                  </a:lnTo>
                  <a:cubicBezTo>
                    <a:pt x="226" y="257"/>
                    <a:pt x="476" y="245"/>
                    <a:pt x="726" y="304"/>
                  </a:cubicBezTo>
                  <a:cubicBezTo>
                    <a:pt x="816" y="343"/>
                    <a:pt x="909" y="353"/>
                    <a:pt x="1004" y="353"/>
                  </a:cubicBezTo>
                  <a:cubicBezTo>
                    <a:pt x="1085" y="353"/>
                    <a:pt x="1168" y="345"/>
                    <a:pt x="1250" y="340"/>
                  </a:cubicBezTo>
                  <a:cubicBezTo>
                    <a:pt x="1322" y="292"/>
                    <a:pt x="1334" y="233"/>
                    <a:pt x="1298" y="161"/>
                  </a:cubicBezTo>
                  <a:cubicBezTo>
                    <a:pt x="933" y="122"/>
                    <a:pt x="585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32"/>
            <p:cNvSpPr/>
            <p:nvPr/>
          </p:nvSpPr>
          <p:spPr>
            <a:xfrm>
              <a:off x="5269400" y="3718450"/>
              <a:ext cx="30150" cy="7150"/>
            </a:xfrm>
            <a:custGeom>
              <a:avLst/>
              <a:gdLst/>
              <a:ahLst/>
              <a:cxnLst/>
              <a:rect l="l" t="t" r="r" b="b"/>
              <a:pathLst>
                <a:path w="1206" h="286" extrusionOk="0">
                  <a:moveTo>
                    <a:pt x="60" y="0"/>
                  </a:moveTo>
                  <a:lnTo>
                    <a:pt x="60" y="119"/>
                  </a:lnTo>
                  <a:cubicBezTo>
                    <a:pt x="0" y="191"/>
                    <a:pt x="12" y="215"/>
                    <a:pt x="96" y="215"/>
                  </a:cubicBezTo>
                  <a:lnTo>
                    <a:pt x="1036" y="262"/>
                  </a:lnTo>
                  <a:cubicBezTo>
                    <a:pt x="1074" y="278"/>
                    <a:pt x="1104" y="285"/>
                    <a:pt x="1128" y="285"/>
                  </a:cubicBezTo>
                  <a:cubicBezTo>
                    <a:pt x="1193" y="285"/>
                    <a:pt x="1205" y="228"/>
                    <a:pt x="1179" y="131"/>
                  </a:cubicBezTo>
                  <a:cubicBezTo>
                    <a:pt x="810" y="84"/>
                    <a:pt x="429" y="36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32"/>
            <p:cNvSpPr/>
            <p:nvPr/>
          </p:nvSpPr>
          <p:spPr>
            <a:xfrm>
              <a:off x="5231000" y="3728100"/>
              <a:ext cx="25625" cy="3175"/>
            </a:xfrm>
            <a:custGeom>
              <a:avLst/>
              <a:gdLst/>
              <a:ahLst/>
              <a:cxnLst/>
              <a:rect l="l" t="t" r="r" b="b"/>
              <a:pathLst>
                <a:path w="1025" h="127" extrusionOk="0">
                  <a:moveTo>
                    <a:pt x="543" y="1"/>
                  </a:moveTo>
                  <a:cubicBezTo>
                    <a:pt x="389" y="1"/>
                    <a:pt x="234" y="22"/>
                    <a:pt x="89" y="22"/>
                  </a:cubicBezTo>
                  <a:cubicBezTo>
                    <a:pt x="59" y="22"/>
                    <a:pt x="29" y="21"/>
                    <a:pt x="0" y="19"/>
                  </a:cubicBezTo>
                  <a:lnTo>
                    <a:pt x="0" y="19"/>
                  </a:lnTo>
                  <a:cubicBezTo>
                    <a:pt x="12" y="55"/>
                    <a:pt x="24" y="102"/>
                    <a:pt x="60" y="126"/>
                  </a:cubicBezTo>
                  <a:lnTo>
                    <a:pt x="1024" y="126"/>
                  </a:lnTo>
                  <a:cubicBezTo>
                    <a:pt x="873" y="25"/>
                    <a:pt x="708" y="1"/>
                    <a:pt x="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32"/>
            <p:cNvSpPr/>
            <p:nvPr/>
          </p:nvSpPr>
          <p:spPr>
            <a:xfrm>
              <a:off x="5270000" y="3731725"/>
              <a:ext cx="22350" cy="3650"/>
            </a:xfrm>
            <a:custGeom>
              <a:avLst/>
              <a:gdLst/>
              <a:ahLst/>
              <a:cxnLst/>
              <a:rect l="l" t="t" r="r" b="b"/>
              <a:pathLst>
                <a:path w="894" h="146" extrusionOk="0">
                  <a:moveTo>
                    <a:pt x="464" y="1"/>
                  </a:moveTo>
                  <a:cubicBezTo>
                    <a:pt x="309" y="1"/>
                    <a:pt x="153" y="29"/>
                    <a:pt x="0" y="29"/>
                  </a:cubicBezTo>
                  <a:cubicBezTo>
                    <a:pt x="170" y="121"/>
                    <a:pt x="343" y="145"/>
                    <a:pt x="521" y="145"/>
                  </a:cubicBezTo>
                  <a:cubicBezTo>
                    <a:pt x="643" y="145"/>
                    <a:pt x="767" y="134"/>
                    <a:pt x="893" y="124"/>
                  </a:cubicBezTo>
                  <a:cubicBezTo>
                    <a:pt x="754" y="26"/>
                    <a:pt x="610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32"/>
            <p:cNvSpPr/>
            <p:nvPr/>
          </p:nvSpPr>
          <p:spPr>
            <a:xfrm>
              <a:off x="5295600" y="3721725"/>
              <a:ext cx="16375" cy="6575"/>
            </a:xfrm>
            <a:custGeom>
              <a:avLst/>
              <a:gdLst/>
              <a:ahLst/>
              <a:cxnLst/>
              <a:rect l="l" t="t" r="r" b="b"/>
              <a:pathLst>
                <a:path w="655" h="263" extrusionOk="0">
                  <a:moveTo>
                    <a:pt x="441" y="0"/>
                  </a:moveTo>
                  <a:cubicBezTo>
                    <a:pt x="345" y="0"/>
                    <a:pt x="238" y="12"/>
                    <a:pt x="155" y="12"/>
                  </a:cubicBezTo>
                  <a:cubicBezTo>
                    <a:pt x="95" y="60"/>
                    <a:pt x="48" y="107"/>
                    <a:pt x="0" y="143"/>
                  </a:cubicBezTo>
                  <a:cubicBezTo>
                    <a:pt x="105" y="240"/>
                    <a:pt x="233" y="262"/>
                    <a:pt x="364" y="262"/>
                  </a:cubicBezTo>
                  <a:cubicBezTo>
                    <a:pt x="442" y="262"/>
                    <a:pt x="520" y="255"/>
                    <a:pt x="595" y="250"/>
                  </a:cubicBezTo>
                  <a:cubicBezTo>
                    <a:pt x="643" y="226"/>
                    <a:pt x="655" y="179"/>
                    <a:pt x="643" y="119"/>
                  </a:cubicBezTo>
                  <a:cubicBezTo>
                    <a:pt x="584" y="48"/>
                    <a:pt x="512" y="24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2"/>
            <p:cNvSpPr/>
            <p:nvPr/>
          </p:nvSpPr>
          <p:spPr>
            <a:xfrm>
              <a:off x="5310175" y="3722375"/>
              <a:ext cx="14300" cy="6500"/>
            </a:xfrm>
            <a:custGeom>
              <a:avLst/>
              <a:gdLst/>
              <a:ahLst/>
              <a:cxnLst/>
              <a:rect l="l" t="t" r="r" b="b"/>
              <a:pathLst>
                <a:path w="572" h="260" extrusionOk="0">
                  <a:moveTo>
                    <a:pt x="289" y="1"/>
                  </a:moveTo>
                  <a:cubicBezTo>
                    <a:pt x="200" y="1"/>
                    <a:pt x="109" y="31"/>
                    <a:pt x="12" y="93"/>
                  </a:cubicBezTo>
                  <a:cubicBezTo>
                    <a:pt x="1" y="141"/>
                    <a:pt x="12" y="177"/>
                    <a:pt x="12" y="224"/>
                  </a:cubicBezTo>
                  <a:cubicBezTo>
                    <a:pt x="108" y="236"/>
                    <a:pt x="191" y="260"/>
                    <a:pt x="286" y="260"/>
                  </a:cubicBezTo>
                  <a:cubicBezTo>
                    <a:pt x="393" y="224"/>
                    <a:pt x="512" y="224"/>
                    <a:pt x="572" y="105"/>
                  </a:cubicBezTo>
                  <a:cubicBezTo>
                    <a:pt x="479" y="37"/>
                    <a:pt x="385" y="1"/>
                    <a:pt x="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32"/>
            <p:cNvSpPr/>
            <p:nvPr/>
          </p:nvSpPr>
          <p:spPr>
            <a:xfrm>
              <a:off x="5256600" y="3721425"/>
              <a:ext cx="15200" cy="3575"/>
            </a:xfrm>
            <a:custGeom>
              <a:avLst/>
              <a:gdLst/>
              <a:ahLst/>
              <a:cxnLst/>
              <a:rect l="l" t="t" r="r" b="b"/>
              <a:pathLst>
                <a:path w="608" h="143" extrusionOk="0">
                  <a:moveTo>
                    <a:pt x="572" y="0"/>
                  </a:moveTo>
                  <a:cubicBezTo>
                    <a:pt x="369" y="12"/>
                    <a:pt x="179" y="12"/>
                    <a:pt x="0" y="12"/>
                  </a:cubicBezTo>
                  <a:cubicBezTo>
                    <a:pt x="98" y="117"/>
                    <a:pt x="210" y="142"/>
                    <a:pt x="325" y="142"/>
                  </a:cubicBezTo>
                  <a:cubicBezTo>
                    <a:pt x="420" y="142"/>
                    <a:pt x="516" y="125"/>
                    <a:pt x="608" y="119"/>
                  </a:cubicBezTo>
                  <a:cubicBezTo>
                    <a:pt x="596" y="72"/>
                    <a:pt x="584" y="36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32"/>
            <p:cNvSpPr/>
            <p:nvPr/>
          </p:nvSpPr>
          <p:spPr>
            <a:xfrm>
              <a:off x="5220275" y="3728275"/>
              <a:ext cx="3900" cy="1800"/>
            </a:xfrm>
            <a:custGeom>
              <a:avLst/>
              <a:gdLst/>
              <a:ahLst/>
              <a:cxnLst/>
              <a:rect l="l" t="t" r="r" b="b"/>
              <a:pathLst>
                <a:path w="156" h="72" extrusionOk="0">
                  <a:moveTo>
                    <a:pt x="1" y="0"/>
                  </a:moveTo>
                  <a:cubicBezTo>
                    <a:pt x="31" y="48"/>
                    <a:pt x="54" y="72"/>
                    <a:pt x="78" y="72"/>
                  </a:cubicBezTo>
                  <a:cubicBezTo>
                    <a:pt x="102" y="72"/>
                    <a:pt x="126" y="48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2"/>
            <p:cNvSpPr/>
            <p:nvPr/>
          </p:nvSpPr>
          <p:spPr>
            <a:xfrm>
              <a:off x="5391425" y="3739275"/>
              <a:ext cx="1825" cy="1525"/>
            </a:xfrm>
            <a:custGeom>
              <a:avLst/>
              <a:gdLst/>
              <a:ahLst/>
              <a:cxnLst/>
              <a:rect l="l" t="t" r="r" b="b"/>
              <a:pathLst>
                <a:path w="73" h="61" extrusionOk="0">
                  <a:moveTo>
                    <a:pt x="72" y="1"/>
                  </a:moveTo>
                  <a:cubicBezTo>
                    <a:pt x="37" y="13"/>
                    <a:pt x="13" y="25"/>
                    <a:pt x="1" y="60"/>
                  </a:cubicBezTo>
                  <a:cubicBezTo>
                    <a:pt x="25" y="36"/>
                    <a:pt x="37" y="13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32"/>
            <p:cNvSpPr/>
            <p:nvPr/>
          </p:nvSpPr>
          <p:spPr>
            <a:xfrm>
              <a:off x="5294700" y="3763400"/>
              <a:ext cx="37225" cy="8050"/>
            </a:xfrm>
            <a:custGeom>
              <a:avLst/>
              <a:gdLst/>
              <a:ahLst/>
              <a:cxnLst/>
              <a:rect l="l" t="t" r="r" b="b"/>
              <a:pathLst>
                <a:path w="1489" h="322" extrusionOk="0">
                  <a:moveTo>
                    <a:pt x="60" y="0"/>
                  </a:moveTo>
                  <a:lnTo>
                    <a:pt x="60" y="60"/>
                  </a:lnTo>
                  <a:cubicBezTo>
                    <a:pt x="0" y="83"/>
                    <a:pt x="0" y="131"/>
                    <a:pt x="60" y="179"/>
                  </a:cubicBezTo>
                  <a:cubicBezTo>
                    <a:pt x="336" y="302"/>
                    <a:pt x="630" y="319"/>
                    <a:pt x="925" y="319"/>
                  </a:cubicBezTo>
                  <a:cubicBezTo>
                    <a:pt x="1038" y="319"/>
                    <a:pt x="1152" y="317"/>
                    <a:pt x="1265" y="317"/>
                  </a:cubicBezTo>
                  <a:cubicBezTo>
                    <a:pt x="1340" y="317"/>
                    <a:pt x="1415" y="318"/>
                    <a:pt x="1489" y="322"/>
                  </a:cubicBezTo>
                  <a:lnTo>
                    <a:pt x="1489" y="203"/>
                  </a:lnTo>
                  <a:cubicBezTo>
                    <a:pt x="1012" y="131"/>
                    <a:pt x="536" y="72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32"/>
            <p:cNvSpPr/>
            <p:nvPr/>
          </p:nvSpPr>
          <p:spPr>
            <a:xfrm>
              <a:off x="5281600" y="3753575"/>
              <a:ext cx="33075" cy="3675"/>
            </a:xfrm>
            <a:custGeom>
              <a:avLst/>
              <a:gdLst/>
              <a:ahLst/>
              <a:cxnLst/>
              <a:rect l="l" t="t" r="r" b="b"/>
              <a:pathLst>
                <a:path w="1323" h="147" extrusionOk="0">
                  <a:moveTo>
                    <a:pt x="1274" y="0"/>
                  </a:moveTo>
                  <a:cubicBezTo>
                    <a:pt x="846" y="0"/>
                    <a:pt x="429" y="24"/>
                    <a:pt x="1" y="24"/>
                  </a:cubicBezTo>
                  <a:cubicBezTo>
                    <a:pt x="203" y="120"/>
                    <a:pt x="412" y="146"/>
                    <a:pt x="622" y="146"/>
                  </a:cubicBezTo>
                  <a:cubicBezTo>
                    <a:pt x="855" y="146"/>
                    <a:pt x="1090" y="114"/>
                    <a:pt x="1322" y="107"/>
                  </a:cubicBezTo>
                  <a:cubicBezTo>
                    <a:pt x="1310" y="84"/>
                    <a:pt x="1286" y="48"/>
                    <a:pt x="1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2"/>
            <p:cNvSpPr/>
            <p:nvPr/>
          </p:nvSpPr>
          <p:spPr>
            <a:xfrm>
              <a:off x="5306000" y="3718450"/>
              <a:ext cx="25025" cy="6875"/>
            </a:xfrm>
            <a:custGeom>
              <a:avLst/>
              <a:gdLst/>
              <a:ahLst/>
              <a:cxnLst/>
              <a:rect l="l" t="t" r="r" b="b"/>
              <a:pathLst>
                <a:path w="1001" h="275" extrusionOk="0">
                  <a:moveTo>
                    <a:pt x="156" y="0"/>
                  </a:moveTo>
                  <a:cubicBezTo>
                    <a:pt x="108" y="36"/>
                    <a:pt x="48" y="84"/>
                    <a:pt x="1" y="131"/>
                  </a:cubicBezTo>
                  <a:cubicBezTo>
                    <a:pt x="60" y="179"/>
                    <a:pt x="108" y="215"/>
                    <a:pt x="168" y="262"/>
                  </a:cubicBezTo>
                  <a:cubicBezTo>
                    <a:pt x="346" y="262"/>
                    <a:pt x="537" y="274"/>
                    <a:pt x="715" y="274"/>
                  </a:cubicBezTo>
                  <a:cubicBezTo>
                    <a:pt x="834" y="250"/>
                    <a:pt x="953" y="250"/>
                    <a:pt x="1001" y="131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32"/>
            <p:cNvSpPr/>
            <p:nvPr/>
          </p:nvSpPr>
          <p:spPr>
            <a:xfrm>
              <a:off x="5241725" y="3702975"/>
              <a:ext cx="14900" cy="4175"/>
            </a:xfrm>
            <a:custGeom>
              <a:avLst/>
              <a:gdLst/>
              <a:ahLst/>
              <a:cxnLst/>
              <a:rect l="l" t="t" r="r" b="b"/>
              <a:pathLst>
                <a:path w="596" h="167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138"/>
                    <a:pt x="208" y="156"/>
                    <a:pt x="328" y="156"/>
                  </a:cubicBezTo>
                  <a:cubicBezTo>
                    <a:pt x="370" y="156"/>
                    <a:pt x="413" y="154"/>
                    <a:pt x="454" y="154"/>
                  </a:cubicBezTo>
                  <a:cubicBezTo>
                    <a:pt x="499" y="154"/>
                    <a:pt x="542" y="157"/>
                    <a:pt x="583" y="167"/>
                  </a:cubicBezTo>
                  <a:cubicBezTo>
                    <a:pt x="595" y="119"/>
                    <a:pt x="595" y="83"/>
                    <a:pt x="583" y="36"/>
                  </a:cubicBezTo>
                  <a:cubicBezTo>
                    <a:pt x="393" y="24"/>
                    <a:pt x="191" y="2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32"/>
            <p:cNvSpPr/>
            <p:nvPr/>
          </p:nvSpPr>
          <p:spPr>
            <a:xfrm>
              <a:off x="5263750" y="3763975"/>
              <a:ext cx="32450" cy="3900"/>
            </a:xfrm>
            <a:custGeom>
              <a:avLst/>
              <a:gdLst/>
              <a:ahLst/>
              <a:cxnLst/>
              <a:rect l="l" t="t" r="r" b="b"/>
              <a:pathLst>
                <a:path w="1298" h="156" extrusionOk="0">
                  <a:moveTo>
                    <a:pt x="0" y="1"/>
                  </a:moveTo>
                  <a:cubicBezTo>
                    <a:pt x="0" y="49"/>
                    <a:pt x="12" y="72"/>
                    <a:pt x="48" y="120"/>
                  </a:cubicBezTo>
                  <a:cubicBezTo>
                    <a:pt x="464" y="132"/>
                    <a:pt x="881" y="132"/>
                    <a:pt x="1298" y="156"/>
                  </a:cubicBezTo>
                  <a:lnTo>
                    <a:pt x="1298" y="96"/>
                  </a:lnTo>
                  <a:lnTo>
                    <a:pt x="1298" y="37"/>
                  </a:lnTo>
                  <a:cubicBezTo>
                    <a:pt x="857" y="25"/>
                    <a:pt x="429" y="2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9" name="Google Shape;4579;p32"/>
          <p:cNvSpPr txBox="1">
            <a:spLocks noGrp="1"/>
          </p:cNvSpPr>
          <p:nvPr>
            <p:ph type="title"/>
          </p:nvPr>
        </p:nvSpPr>
        <p:spPr>
          <a:xfrm>
            <a:off x="979950" y="690113"/>
            <a:ext cx="427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80" name="Google Shape;4580;p32"/>
          <p:cNvSpPr txBox="1">
            <a:spLocks noGrp="1"/>
          </p:cNvSpPr>
          <p:nvPr>
            <p:ph type="body" idx="1"/>
          </p:nvPr>
        </p:nvSpPr>
        <p:spPr>
          <a:xfrm>
            <a:off x="1152381" y="1685743"/>
            <a:ext cx="4275900" cy="1766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 man-in-the-middle (MITM) attack is a type of cyber attack in which the attacker secretly intercepts and relays messages between two parties who believe they are communicating directly with each other. The attack is a type of </a:t>
            </a:r>
            <a:r>
              <a:rPr lang="en-US" b="0" i="0" dirty="0">
                <a:solidFill>
                  <a:srgbClr val="007CAD"/>
                </a:solidFill>
                <a:effectLst/>
                <a:latin typeface="Arial" panose="020B0604020202020204" pitchFamily="34" charset="0"/>
                <a:hlinkClick r:id="rId3"/>
              </a:rPr>
              <a:t>eavesdropping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in which the attacker intercepts and then controls the entire conversation. </a:t>
            </a:r>
            <a:endParaRPr dirty="0"/>
          </a:p>
        </p:txBody>
      </p:sp>
      <p:sp>
        <p:nvSpPr>
          <p:cNvPr id="4581" name="Google Shape;4581;p32"/>
          <p:cNvSpPr/>
          <p:nvPr/>
        </p:nvSpPr>
        <p:spPr>
          <a:xfrm>
            <a:off x="979950" y="1414775"/>
            <a:ext cx="4620763" cy="2160287"/>
          </a:xfrm>
          <a:custGeom>
            <a:avLst/>
            <a:gdLst/>
            <a:ahLst/>
            <a:cxnLst/>
            <a:rect l="l" t="t" r="r" b="b"/>
            <a:pathLst>
              <a:path w="17617" h="25786" extrusionOk="0">
                <a:moveTo>
                  <a:pt x="108" y="1"/>
                </a:moveTo>
                <a:lnTo>
                  <a:pt x="95" y="5963"/>
                </a:lnTo>
                <a:cubicBezTo>
                  <a:pt x="95" y="6968"/>
                  <a:pt x="91" y="7953"/>
                  <a:pt x="91" y="8925"/>
                </a:cubicBezTo>
                <a:cubicBezTo>
                  <a:pt x="87" y="9836"/>
                  <a:pt x="79" y="10772"/>
                  <a:pt x="71" y="11719"/>
                </a:cubicBezTo>
                <a:cubicBezTo>
                  <a:pt x="58" y="12655"/>
                  <a:pt x="54" y="13664"/>
                  <a:pt x="54" y="14571"/>
                </a:cubicBezTo>
                <a:lnTo>
                  <a:pt x="54" y="17193"/>
                </a:lnTo>
                <a:cubicBezTo>
                  <a:pt x="54" y="17608"/>
                  <a:pt x="58" y="18018"/>
                  <a:pt x="54" y="18408"/>
                </a:cubicBezTo>
                <a:cubicBezTo>
                  <a:pt x="54" y="18794"/>
                  <a:pt x="50" y="19159"/>
                  <a:pt x="50" y="19536"/>
                </a:cubicBezTo>
                <a:cubicBezTo>
                  <a:pt x="42" y="20287"/>
                  <a:pt x="34" y="21034"/>
                  <a:pt x="26" y="21777"/>
                </a:cubicBezTo>
                <a:cubicBezTo>
                  <a:pt x="21" y="22146"/>
                  <a:pt x="17" y="22519"/>
                  <a:pt x="13" y="22884"/>
                </a:cubicBezTo>
                <a:cubicBezTo>
                  <a:pt x="13" y="23069"/>
                  <a:pt x="9" y="23254"/>
                  <a:pt x="9" y="23434"/>
                </a:cubicBezTo>
                <a:lnTo>
                  <a:pt x="9" y="23935"/>
                </a:lnTo>
                <a:lnTo>
                  <a:pt x="1" y="25724"/>
                </a:lnTo>
                <a:lnTo>
                  <a:pt x="309" y="25724"/>
                </a:lnTo>
                <a:lnTo>
                  <a:pt x="3300" y="25740"/>
                </a:lnTo>
                <a:lnTo>
                  <a:pt x="5179" y="25744"/>
                </a:lnTo>
                <a:lnTo>
                  <a:pt x="7793" y="25761"/>
                </a:lnTo>
                <a:cubicBezTo>
                  <a:pt x="8104" y="25762"/>
                  <a:pt x="8403" y="25763"/>
                  <a:pt x="8692" y="25763"/>
                </a:cubicBezTo>
                <a:cubicBezTo>
                  <a:pt x="9270" y="25763"/>
                  <a:pt x="9806" y="25761"/>
                  <a:pt x="10304" y="25761"/>
                </a:cubicBezTo>
                <a:lnTo>
                  <a:pt x="12294" y="25757"/>
                </a:lnTo>
                <a:cubicBezTo>
                  <a:pt x="12873" y="25757"/>
                  <a:pt x="13447" y="25765"/>
                  <a:pt x="13973" y="25769"/>
                </a:cubicBezTo>
                <a:cubicBezTo>
                  <a:pt x="15027" y="25777"/>
                  <a:pt x="15918" y="25785"/>
                  <a:pt x="16545" y="25785"/>
                </a:cubicBezTo>
                <a:cubicBezTo>
                  <a:pt x="17173" y="25781"/>
                  <a:pt x="17526" y="25769"/>
                  <a:pt x="17563" y="25749"/>
                </a:cubicBezTo>
                <a:cubicBezTo>
                  <a:pt x="17596" y="25728"/>
                  <a:pt x="17317" y="25703"/>
                  <a:pt x="16783" y="25675"/>
                </a:cubicBezTo>
                <a:cubicBezTo>
                  <a:pt x="16246" y="25646"/>
                  <a:pt x="15470" y="25609"/>
                  <a:pt x="14395" y="25572"/>
                </a:cubicBezTo>
                <a:cubicBezTo>
                  <a:pt x="13858" y="25552"/>
                  <a:pt x="13238" y="25535"/>
                  <a:pt x="12528" y="25523"/>
                </a:cubicBezTo>
                <a:cubicBezTo>
                  <a:pt x="11814" y="25511"/>
                  <a:pt x="11059" y="25502"/>
                  <a:pt x="10300" y="25498"/>
                </a:cubicBezTo>
                <a:cubicBezTo>
                  <a:pt x="9541" y="25494"/>
                  <a:pt x="8774" y="25494"/>
                  <a:pt x="8035" y="25486"/>
                </a:cubicBezTo>
                <a:lnTo>
                  <a:pt x="5405" y="25461"/>
                </a:lnTo>
                <a:lnTo>
                  <a:pt x="3481" y="25449"/>
                </a:lnTo>
                <a:lnTo>
                  <a:pt x="420" y="25441"/>
                </a:lnTo>
                <a:lnTo>
                  <a:pt x="276" y="25441"/>
                </a:lnTo>
                <a:lnTo>
                  <a:pt x="280" y="23988"/>
                </a:lnTo>
                <a:cubicBezTo>
                  <a:pt x="284" y="23644"/>
                  <a:pt x="284" y="23328"/>
                  <a:pt x="284" y="22999"/>
                </a:cubicBezTo>
                <a:cubicBezTo>
                  <a:pt x="284" y="22667"/>
                  <a:pt x="288" y="22322"/>
                  <a:pt x="288" y="21965"/>
                </a:cubicBezTo>
                <a:cubicBezTo>
                  <a:pt x="296" y="21243"/>
                  <a:pt x="301" y="20468"/>
                  <a:pt x="309" y="19631"/>
                </a:cubicBezTo>
                <a:cubicBezTo>
                  <a:pt x="313" y="18777"/>
                  <a:pt x="309" y="17903"/>
                  <a:pt x="309" y="17041"/>
                </a:cubicBezTo>
                <a:cubicBezTo>
                  <a:pt x="305" y="16188"/>
                  <a:pt x="301" y="15310"/>
                  <a:pt x="301" y="14411"/>
                </a:cubicBezTo>
                <a:cubicBezTo>
                  <a:pt x="296" y="13517"/>
                  <a:pt x="296" y="12676"/>
                  <a:pt x="305" y="11728"/>
                </a:cubicBezTo>
                <a:cubicBezTo>
                  <a:pt x="309" y="10792"/>
                  <a:pt x="313" y="9803"/>
                  <a:pt x="313" y="8761"/>
                </a:cubicBezTo>
                <a:cubicBezTo>
                  <a:pt x="313" y="7780"/>
                  <a:pt x="309" y="6783"/>
                  <a:pt x="309" y="5774"/>
                </a:cubicBezTo>
                <a:cubicBezTo>
                  <a:pt x="309" y="3964"/>
                  <a:pt x="305" y="2122"/>
                  <a:pt x="301" y="177"/>
                </a:cubicBezTo>
                <a:lnTo>
                  <a:pt x="6858" y="165"/>
                </a:lnTo>
                <a:lnTo>
                  <a:pt x="10321" y="152"/>
                </a:lnTo>
                <a:cubicBezTo>
                  <a:pt x="10468" y="152"/>
                  <a:pt x="10616" y="152"/>
                  <a:pt x="10764" y="152"/>
                </a:cubicBezTo>
                <a:cubicBezTo>
                  <a:pt x="11720" y="152"/>
                  <a:pt x="12691" y="162"/>
                  <a:pt x="13689" y="173"/>
                </a:cubicBezTo>
                <a:cubicBezTo>
                  <a:pt x="14268" y="177"/>
                  <a:pt x="14847" y="177"/>
                  <a:pt x="15454" y="177"/>
                </a:cubicBezTo>
                <a:cubicBezTo>
                  <a:pt x="16061" y="177"/>
                  <a:pt x="16640" y="173"/>
                  <a:pt x="17198" y="165"/>
                </a:cubicBezTo>
                <a:lnTo>
                  <a:pt x="17407" y="165"/>
                </a:lnTo>
                <a:lnTo>
                  <a:pt x="17407" y="193"/>
                </a:lnTo>
                <a:lnTo>
                  <a:pt x="17407" y="370"/>
                </a:lnTo>
                <a:cubicBezTo>
                  <a:pt x="17407" y="489"/>
                  <a:pt x="17411" y="608"/>
                  <a:pt x="17411" y="723"/>
                </a:cubicBezTo>
                <a:cubicBezTo>
                  <a:pt x="17411" y="957"/>
                  <a:pt x="17415" y="1190"/>
                  <a:pt x="17415" y="1416"/>
                </a:cubicBezTo>
                <a:cubicBezTo>
                  <a:pt x="17415" y="1872"/>
                  <a:pt x="17419" y="2319"/>
                  <a:pt x="17415" y="2766"/>
                </a:cubicBezTo>
                <a:cubicBezTo>
                  <a:pt x="17407" y="3792"/>
                  <a:pt x="17399" y="4830"/>
                  <a:pt x="17391" y="5885"/>
                </a:cubicBezTo>
                <a:cubicBezTo>
                  <a:pt x="17386" y="6951"/>
                  <a:pt x="17391" y="7998"/>
                  <a:pt x="17391" y="8970"/>
                </a:cubicBezTo>
                <a:cubicBezTo>
                  <a:pt x="17395" y="9955"/>
                  <a:pt x="17395" y="10866"/>
                  <a:pt x="17395" y="11765"/>
                </a:cubicBezTo>
                <a:cubicBezTo>
                  <a:pt x="17399" y="12712"/>
                  <a:pt x="17399" y="13611"/>
                  <a:pt x="17403" y="14444"/>
                </a:cubicBezTo>
                <a:cubicBezTo>
                  <a:pt x="17407" y="15277"/>
                  <a:pt x="17407" y="16077"/>
                  <a:pt x="17407" y="16783"/>
                </a:cubicBezTo>
                <a:cubicBezTo>
                  <a:pt x="17403" y="17505"/>
                  <a:pt x="17399" y="18219"/>
                  <a:pt x="17395" y="18908"/>
                </a:cubicBezTo>
                <a:cubicBezTo>
                  <a:pt x="17386" y="19598"/>
                  <a:pt x="17386" y="20271"/>
                  <a:pt x="17386" y="20898"/>
                </a:cubicBezTo>
                <a:cubicBezTo>
                  <a:pt x="17395" y="21498"/>
                  <a:pt x="17399" y="22035"/>
                  <a:pt x="17399" y="22523"/>
                </a:cubicBezTo>
                <a:cubicBezTo>
                  <a:pt x="17411" y="23504"/>
                  <a:pt x="17423" y="24267"/>
                  <a:pt x="17440" y="24792"/>
                </a:cubicBezTo>
                <a:cubicBezTo>
                  <a:pt x="17456" y="25314"/>
                  <a:pt x="17477" y="25597"/>
                  <a:pt x="17501" y="25601"/>
                </a:cubicBezTo>
                <a:cubicBezTo>
                  <a:pt x="17526" y="25601"/>
                  <a:pt x="17542" y="25330"/>
                  <a:pt x="17559" y="24805"/>
                </a:cubicBezTo>
                <a:cubicBezTo>
                  <a:pt x="17571" y="24280"/>
                  <a:pt x="17579" y="23504"/>
                  <a:pt x="17583" y="22519"/>
                </a:cubicBezTo>
                <a:cubicBezTo>
                  <a:pt x="17588" y="22027"/>
                  <a:pt x="17588" y="21477"/>
                  <a:pt x="17588" y="20890"/>
                </a:cubicBezTo>
                <a:cubicBezTo>
                  <a:pt x="17592" y="20345"/>
                  <a:pt x="17596" y="19737"/>
                  <a:pt x="17600" y="19064"/>
                </a:cubicBezTo>
                <a:cubicBezTo>
                  <a:pt x="17608" y="18387"/>
                  <a:pt x="17616" y="17640"/>
                  <a:pt x="17616" y="16808"/>
                </a:cubicBezTo>
                <a:cubicBezTo>
                  <a:pt x="17616" y="15958"/>
                  <a:pt x="17612" y="15133"/>
                  <a:pt x="17608" y="14268"/>
                </a:cubicBezTo>
                <a:cubicBezTo>
                  <a:pt x="17600" y="13410"/>
                  <a:pt x="17596" y="12540"/>
                  <a:pt x="17592" y="11662"/>
                </a:cubicBezTo>
                <a:cubicBezTo>
                  <a:pt x="17588" y="10706"/>
                  <a:pt x="17579" y="9729"/>
                  <a:pt x="17575" y="8761"/>
                </a:cubicBezTo>
                <a:cubicBezTo>
                  <a:pt x="17567" y="7780"/>
                  <a:pt x="17563" y="6828"/>
                  <a:pt x="17567" y="5844"/>
                </a:cubicBezTo>
                <a:cubicBezTo>
                  <a:pt x="17571" y="4846"/>
                  <a:pt x="17575" y="3780"/>
                  <a:pt x="17579" y="2643"/>
                </a:cubicBezTo>
                <a:cubicBezTo>
                  <a:pt x="17583" y="1744"/>
                  <a:pt x="17571" y="854"/>
                  <a:pt x="17559" y="13"/>
                </a:cubicBezTo>
                <a:lnTo>
                  <a:pt x="16787" y="21"/>
                </a:lnTo>
                <a:cubicBezTo>
                  <a:pt x="16254" y="29"/>
                  <a:pt x="15733" y="37"/>
                  <a:pt x="15228" y="37"/>
                </a:cubicBezTo>
                <a:cubicBezTo>
                  <a:pt x="14703" y="37"/>
                  <a:pt x="14157" y="33"/>
                  <a:pt x="13603" y="29"/>
                </a:cubicBezTo>
                <a:cubicBezTo>
                  <a:pt x="12500" y="21"/>
                  <a:pt x="11301" y="9"/>
                  <a:pt x="10091" y="9"/>
                </a:cubicBezTo>
                <a:lnTo>
                  <a:pt x="6603" y="13"/>
                </a:lnTo>
                <a:lnTo>
                  <a:pt x="1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2" name="Google Shape;4582;p32"/>
          <p:cNvGrpSpPr/>
          <p:nvPr/>
        </p:nvGrpSpPr>
        <p:grpSpPr>
          <a:xfrm>
            <a:off x="7128894" y="238931"/>
            <a:ext cx="2319893" cy="4649083"/>
            <a:chOff x="5108075" y="1607775"/>
            <a:chExt cx="1235300" cy="2475550"/>
          </a:xfrm>
        </p:grpSpPr>
        <p:sp>
          <p:nvSpPr>
            <p:cNvPr id="4583" name="Google Shape;4583;p32"/>
            <p:cNvSpPr/>
            <p:nvPr/>
          </p:nvSpPr>
          <p:spPr>
            <a:xfrm>
              <a:off x="5417325" y="2628675"/>
              <a:ext cx="284300" cy="45675"/>
            </a:xfrm>
            <a:custGeom>
              <a:avLst/>
              <a:gdLst/>
              <a:ahLst/>
              <a:cxnLst/>
              <a:rect l="l" t="t" r="r" b="b"/>
              <a:pathLst>
                <a:path w="11372" h="1827" extrusionOk="0">
                  <a:moveTo>
                    <a:pt x="854" y="1"/>
                  </a:moveTo>
                  <a:cubicBezTo>
                    <a:pt x="549" y="1"/>
                    <a:pt x="314" y="157"/>
                    <a:pt x="179" y="515"/>
                  </a:cubicBezTo>
                  <a:cubicBezTo>
                    <a:pt x="144" y="538"/>
                    <a:pt x="132" y="586"/>
                    <a:pt x="144" y="634"/>
                  </a:cubicBezTo>
                  <a:cubicBezTo>
                    <a:pt x="1" y="1015"/>
                    <a:pt x="13" y="1408"/>
                    <a:pt x="239" y="1765"/>
                  </a:cubicBezTo>
                  <a:cubicBezTo>
                    <a:pt x="273" y="1805"/>
                    <a:pt x="310" y="1827"/>
                    <a:pt x="350" y="1827"/>
                  </a:cubicBezTo>
                  <a:cubicBezTo>
                    <a:pt x="380" y="1827"/>
                    <a:pt x="410" y="1814"/>
                    <a:pt x="441" y="1789"/>
                  </a:cubicBezTo>
                  <a:lnTo>
                    <a:pt x="441" y="1777"/>
                  </a:lnTo>
                  <a:cubicBezTo>
                    <a:pt x="584" y="1658"/>
                    <a:pt x="513" y="1467"/>
                    <a:pt x="656" y="1360"/>
                  </a:cubicBezTo>
                  <a:cubicBezTo>
                    <a:pt x="715" y="955"/>
                    <a:pt x="1037" y="824"/>
                    <a:pt x="1334" y="657"/>
                  </a:cubicBezTo>
                  <a:cubicBezTo>
                    <a:pt x="1572" y="657"/>
                    <a:pt x="1811" y="681"/>
                    <a:pt x="2049" y="693"/>
                  </a:cubicBezTo>
                  <a:cubicBezTo>
                    <a:pt x="2668" y="753"/>
                    <a:pt x="3287" y="919"/>
                    <a:pt x="3882" y="931"/>
                  </a:cubicBezTo>
                  <a:cubicBezTo>
                    <a:pt x="4716" y="955"/>
                    <a:pt x="5537" y="1015"/>
                    <a:pt x="6371" y="1050"/>
                  </a:cubicBezTo>
                  <a:cubicBezTo>
                    <a:pt x="7740" y="1110"/>
                    <a:pt x="9109" y="1372"/>
                    <a:pt x="10490" y="1396"/>
                  </a:cubicBezTo>
                  <a:cubicBezTo>
                    <a:pt x="10740" y="1181"/>
                    <a:pt x="11133" y="1348"/>
                    <a:pt x="11371" y="1074"/>
                  </a:cubicBezTo>
                  <a:cubicBezTo>
                    <a:pt x="10995" y="980"/>
                    <a:pt x="10618" y="941"/>
                    <a:pt x="10225" y="941"/>
                  </a:cubicBezTo>
                  <a:cubicBezTo>
                    <a:pt x="10171" y="941"/>
                    <a:pt x="10116" y="942"/>
                    <a:pt x="10062" y="943"/>
                  </a:cubicBezTo>
                  <a:cubicBezTo>
                    <a:pt x="9958" y="1122"/>
                    <a:pt x="9839" y="1174"/>
                    <a:pt x="9720" y="1174"/>
                  </a:cubicBezTo>
                  <a:cubicBezTo>
                    <a:pt x="9624" y="1174"/>
                    <a:pt x="9528" y="1141"/>
                    <a:pt x="9438" y="1112"/>
                  </a:cubicBezTo>
                  <a:lnTo>
                    <a:pt x="9438" y="1112"/>
                  </a:lnTo>
                  <a:cubicBezTo>
                    <a:pt x="9498" y="1121"/>
                    <a:pt x="9545" y="1126"/>
                    <a:pt x="9586" y="1126"/>
                  </a:cubicBezTo>
                  <a:cubicBezTo>
                    <a:pt x="9716" y="1126"/>
                    <a:pt x="9772" y="1075"/>
                    <a:pt x="9919" y="943"/>
                  </a:cubicBezTo>
                  <a:cubicBezTo>
                    <a:pt x="9488" y="836"/>
                    <a:pt x="9058" y="780"/>
                    <a:pt x="8623" y="780"/>
                  </a:cubicBezTo>
                  <a:cubicBezTo>
                    <a:pt x="8433" y="780"/>
                    <a:pt x="8242" y="790"/>
                    <a:pt x="8049" y="812"/>
                  </a:cubicBezTo>
                  <a:cubicBezTo>
                    <a:pt x="8014" y="848"/>
                    <a:pt x="7990" y="872"/>
                    <a:pt x="7990" y="919"/>
                  </a:cubicBezTo>
                  <a:cubicBezTo>
                    <a:pt x="8026" y="955"/>
                    <a:pt x="8049" y="991"/>
                    <a:pt x="8109" y="991"/>
                  </a:cubicBezTo>
                  <a:cubicBezTo>
                    <a:pt x="8101" y="999"/>
                    <a:pt x="8093" y="1001"/>
                    <a:pt x="8085" y="1001"/>
                  </a:cubicBezTo>
                  <a:cubicBezTo>
                    <a:pt x="8069" y="1001"/>
                    <a:pt x="8053" y="991"/>
                    <a:pt x="8037" y="991"/>
                  </a:cubicBezTo>
                  <a:cubicBezTo>
                    <a:pt x="7978" y="955"/>
                    <a:pt x="7918" y="919"/>
                    <a:pt x="7918" y="836"/>
                  </a:cubicBezTo>
                  <a:lnTo>
                    <a:pt x="7918" y="765"/>
                  </a:lnTo>
                  <a:cubicBezTo>
                    <a:pt x="7799" y="622"/>
                    <a:pt x="7621" y="646"/>
                    <a:pt x="7454" y="634"/>
                  </a:cubicBezTo>
                  <a:cubicBezTo>
                    <a:pt x="5847" y="479"/>
                    <a:pt x="4227" y="419"/>
                    <a:pt x="2620" y="205"/>
                  </a:cubicBezTo>
                  <a:cubicBezTo>
                    <a:pt x="2498" y="152"/>
                    <a:pt x="2371" y="135"/>
                    <a:pt x="2242" y="135"/>
                  </a:cubicBezTo>
                  <a:cubicBezTo>
                    <a:pt x="2048" y="135"/>
                    <a:pt x="1849" y="172"/>
                    <a:pt x="1655" y="172"/>
                  </a:cubicBezTo>
                  <a:cubicBezTo>
                    <a:pt x="1492" y="172"/>
                    <a:pt x="1332" y="146"/>
                    <a:pt x="1179" y="50"/>
                  </a:cubicBezTo>
                  <a:cubicBezTo>
                    <a:pt x="1064" y="18"/>
                    <a:pt x="955" y="1"/>
                    <a:pt x="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2"/>
            <p:cNvSpPr/>
            <p:nvPr/>
          </p:nvSpPr>
          <p:spPr>
            <a:xfrm>
              <a:off x="5195875" y="2276300"/>
              <a:ext cx="175350" cy="78300"/>
            </a:xfrm>
            <a:custGeom>
              <a:avLst/>
              <a:gdLst/>
              <a:ahLst/>
              <a:cxnLst/>
              <a:rect l="l" t="t" r="r" b="b"/>
              <a:pathLst>
                <a:path w="7014" h="3132" extrusionOk="0">
                  <a:moveTo>
                    <a:pt x="1060" y="1"/>
                  </a:moveTo>
                  <a:cubicBezTo>
                    <a:pt x="1001" y="13"/>
                    <a:pt x="941" y="24"/>
                    <a:pt x="882" y="72"/>
                  </a:cubicBezTo>
                  <a:cubicBezTo>
                    <a:pt x="822" y="120"/>
                    <a:pt x="882" y="215"/>
                    <a:pt x="786" y="263"/>
                  </a:cubicBezTo>
                  <a:cubicBezTo>
                    <a:pt x="715" y="239"/>
                    <a:pt x="655" y="203"/>
                    <a:pt x="584" y="179"/>
                  </a:cubicBezTo>
                  <a:cubicBezTo>
                    <a:pt x="524" y="155"/>
                    <a:pt x="477" y="143"/>
                    <a:pt x="417" y="143"/>
                  </a:cubicBezTo>
                  <a:cubicBezTo>
                    <a:pt x="274" y="143"/>
                    <a:pt x="131" y="191"/>
                    <a:pt x="36" y="322"/>
                  </a:cubicBezTo>
                  <a:cubicBezTo>
                    <a:pt x="12" y="358"/>
                    <a:pt x="12" y="382"/>
                    <a:pt x="1" y="417"/>
                  </a:cubicBezTo>
                  <a:cubicBezTo>
                    <a:pt x="96" y="453"/>
                    <a:pt x="191" y="513"/>
                    <a:pt x="286" y="560"/>
                  </a:cubicBezTo>
                  <a:cubicBezTo>
                    <a:pt x="405" y="667"/>
                    <a:pt x="596" y="548"/>
                    <a:pt x="703" y="691"/>
                  </a:cubicBezTo>
                  <a:lnTo>
                    <a:pt x="715" y="691"/>
                  </a:lnTo>
                  <a:cubicBezTo>
                    <a:pt x="834" y="798"/>
                    <a:pt x="1024" y="715"/>
                    <a:pt x="1144" y="834"/>
                  </a:cubicBezTo>
                  <a:cubicBezTo>
                    <a:pt x="1263" y="965"/>
                    <a:pt x="1465" y="858"/>
                    <a:pt x="1596" y="965"/>
                  </a:cubicBezTo>
                  <a:cubicBezTo>
                    <a:pt x="1906" y="977"/>
                    <a:pt x="2239" y="977"/>
                    <a:pt x="2548" y="989"/>
                  </a:cubicBezTo>
                  <a:cubicBezTo>
                    <a:pt x="2672" y="1014"/>
                    <a:pt x="2779" y="1153"/>
                    <a:pt x="2904" y="1153"/>
                  </a:cubicBezTo>
                  <a:cubicBezTo>
                    <a:pt x="2959" y="1153"/>
                    <a:pt x="3018" y="1125"/>
                    <a:pt x="3084" y="1048"/>
                  </a:cubicBezTo>
                  <a:cubicBezTo>
                    <a:pt x="3132" y="1025"/>
                    <a:pt x="3132" y="989"/>
                    <a:pt x="3144" y="953"/>
                  </a:cubicBezTo>
                  <a:lnTo>
                    <a:pt x="3144" y="953"/>
                  </a:lnTo>
                  <a:cubicBezTo>
                    <a:pt x="3156" y="1036"/>
                    <a:pt x="3072" y="1072"/>
                    <a:pt x="3049" y="1120"/>
                  </a:cubicBezTo>
                  <a:cubicBezTo>
                    <a:pt x="2679" y="1667"/>
                    <a:pt x="2084" y="2037"/>
                    <a:pt x="1775" y="2632"/>
                  </a:cubicBezTo>
                  <a:cubicBezTo>
                    <a:pt x="1644" y="2882"/>
                    <a:pt x="1655" y="2882"/>
                    <a:pt x="1882" y="3132"/>
                  </a:cubicBezTo>
                  <a:cubicBezTo>
                    <a:pt x="1894" y="3072"/>
                    <a:pt x="1953" y="3037"/>
                    <a:pt x="2013" y="2989"/>
                  </a:cubicBezTo>
                  <a:cubicBezTo>
                    <a:pt x="2036" y="2930"/>
                    <a:pt x="2096" y="2882"/>
                    <a:pt x="2144" y="2834"/>
                  </a:cubicBezTo>
                  <a:cubicBezTo>
                    <a:pt x="2191" y="2799"/>
                    <a:pt x="2239" y="2751"/>
                    <a:pt x="2298" y="2703"/>
                  </a:cubicBezTo>
                  <a:cubicBezTo>
                    <a:pt x="2334" y="2656"/>
                    <a:pt x="2382" y="2632"/>
                    <a:pt x="2429" y="2608"/>
                  </a:cubicBezTo>
                  <a:cubicBezTo>
                    <a:pt x="2441" y="2596"/>
                    <a:pt x="2477" y="2584"/>
                    <a:pt x="2489" y="2572"/>
                  </a:cubicBezTo>
                  <a:cubicBezTo>
                    <a:pt x="2537" y="2537"/>
                    <a:pt x="2560" y="2489"/>
                    <a:pt x="2608" y="2465"/>
                  </a:cubicBezTo>
                  <a:lnTo>
                    <a:pt x="2668" y="2406"/>
                  </a:lnTo>
                  <a:lnTo>
                    <a:pt x="2787" y="2287"/>
                  </a:lnTo>
                  <a:lnTo>
                    <a:pt x="2870" y="2156"/>
                  </a:lnTo>
                  <a:cubicBezTo>
                    <a:pt x="2965" y="2037"/>
                    <a:pt x="3072" y="1929"/>
                    <a:pt x="3191" y="1858"/>
                  </a:cubicBezTo>
                  <a:cubicBezTo>
                    <a:pt x="3251" y="1822"/>
                    <a:pt x="3287" y="1798"/>
                    <a:pt x="3334" y="1763"/>
                  </a:cubicBezTo>
                  <a:cubicBezTo>
                    <a:pt x="3382" y="1739"/>
                    <a:pt x="3430" y="1703"/>
                    <a:pt x="3465" y="1667"/>
                  </a:cubicBezTo>
                  <a:lnTo>
                    <a:pt x="3525" y="1608"/>
                  </a:lnTo>
                  <a:cubicBezTo>
                    <a:pt x="3560" y="1560"/>
                    <a:pt x="3608" y="1525"/>
                    <a:pt x="3632" y="1489"/>
                  </a:cubicBezTo>
                  <a:lnTo>
                    <a:pt x="3739" y="1382"/>
                  </a:lnTo>
                  <a:cubicBezTo>
                    <a:pt x="3799" y="1334"/>
                    <a:pt x="3858" y="1322"/>
                    <a:pt x="3930" y="1310"/>
                  </a:cubicBezTo>
                  <a:cubicBezTo>
                    <a:pt x="3989" y="1310"/>
                    <a:pt x="4072" y="1334"/>
                    <a:pt x="4144" y="1346"/>
                  </a:cubicBezTo>
                  <a:cubicBezTo>
                    <a:pt x="4176" y="1362"/>
                    <a:pt x="4208" y="1369"/>
                    <a:pt x="4242" y="1369"/>
                  </a:cubicBezTo>
                  <a:cubicBezTo>
                    <a:pt x="4282" y="1369"/>
                    <a:pt x="4324" y="1359"/>
                    <a:pt x="4370" y="1346"/>
                  </a:cubicBezTo>
                  <a:cubicBezTo>
                    <a:pt x="4442" y="1346"/>
                    <a:pt x="4513" y="1346"/>
                    <a:pt x="4573" y="1406"/>
                  </a:cubicBezTo>
                  <a:cubicBezTo>
                    <a:pt x="4599" y="1432"/>
                    <a:pt x="4619" y="1446"/>
                    <a:pt x="4648" y="1446"/>
                  </a:cubicBezTo>
                  <a:cubicBezTo>
                    <a:pt x="4657" y="1446"/>
                    <a:pt x="4668" y="1444"/>
                    <a:pt x="4680" y="1441"/>
                  </a:cubicBezTo>
                  <a:cubicBezTo>
                    <a:pt x="4711" y="1441"/>
                    <a:pt x="4738" y="1447"/>
                    <a:pt x="4773" y="1447"/>
                  </a:cubicBezTo>
                  <a:cubicBezTo>
                    <a:pt x="4791" y="1447"/>
                    <a:pt x="4811" y="1445"/>
                    <a:pt x="4834" y="1441"/>
                  </a:cubicBezTo>
                  <a:cubicBezTo>
                    <a:pt x="4834" y="1408"/>
                    <a:pt x="4833" y="1397"/>
                    <a:pt x="4834" y="1397"/>
                  </a:cubicBezTo>
                  <a:lnTo>
                    <a:pt x="4834" y="1397"/>
                  </a:lnTo>
                  <a:cubicBezTo>
                    <a:pt x="4835" y="1397"/>
                    <a:pt x="4840" y="1422"/>
                    <a:pt x="4860" y="1422"/>
                  </a:cubicBezTo>
                  <a:cubicBezTo>
                    <a:pt x="4868" y="1422"/>
                    <a:pt x="4880" y="1418"/>
                    <a:pt x="4894" y="1406"/>
                  </a:cubicBezTo>
                  <a:cubicBezTo>
                    <a:pt x="4920" y="1392"/>
                    <a:pt x="4935" y="1383"/>
                    <a:pt x="4952" y="1383"/>
                  </a:cubicBezTo>
                  <a:cubicBezTo>
                    <a:pt x="4965" y="1383"/>
                    <a:pt x="4980" y="1389"/>
                    <a:pt x="5001" y="1406"/>
                  </a:cubicBezTo>
                  <a:cubicBezTo>
                    <a:pt x="5061" y="1453"/>
                    <a:pt x="5120" y="1465"/>
                    <a:pt x="5180" y="1513"/>
                  </a:cubicBezTo>
                  <a:cubicBezTo>
                    <a:pt x="5239" y="1525"/>
                    <a:pt x="5287" y="1525"/>
                    <a:pt x="5335" y="1525"/>
                  </a:cubicBezTo>
                  <a:cubicBezTo>
                    <a:pt x="5406" y="1477"/>
                    <a:pt x="5474" y="1453"/>
                    <a:pt x="5544" y="1453"/>
                  </a:cubicBezTo>
                  <a:cubicBezTo>
                    <a:pt x="5614" y="1453"/>
                    <a:pt x="5686" y="1477"/>
                    <a:pt x="5763" y="1525"/>
                  </a:cubicBezTo>
                  <a:cubicBezTo>
                    <a:pt x="5794" y="1548"/>
                    <a:pt x="5815" y="1561"/>
                    <a:pt x="5838" y="1561"/>
                  </a:cubicBezTo>
                  <a:cubicBezTo>
                    <a:pt x="5851" y="1561"/>
                    <a:pt x="5865" y="1557"/>
                    <a:pt x="5882" y="1548"/>
                  </a:cubicBezTo>
                  <a:cubicBezTo>
                    <a:pt x="6042" y="1561"/>
                    <a:pt x="6208" y="1586"/>
                    <a:pt x="6374" y="1586"/>
                  </a:cubicBezTo>
                  <a:cubicBezTo>
                    <a:pt x="6530" y="1586"/>
                    <a:pt x="6685" y="1564"/>
                    <a:pt x="6835" y="1489"/>
                  </a:cubicBezTo>
                  <a:cubicBezTo>
                    <a:pt x="6954" y="1406"/>
                    <a:pt x="7013" y="1286"/>
                    <a:pt x="6966" y="1144"/>
                  </a:cubicBezTo>
                  <a:cubicBezTo>
                    <a:pt x="6918" y="1096"/>
                    <a:pt x="6882" y="1048"/>
                    <a:pt x="6823" y="1025"/>
                  </a:cubicBezTo>
                  <a:cubicBezTo>
                    <a:pt x="6644" y="977"/>
                    <a:pt x="6466" y="977"/>
                    <a:pt x="6287" y="917"/>
                  </a:cubicBezTo>
                  <a:cubicBezTo>
                    <a:pt x="6227" y="905"/>
                    <a:pt x="6168" y="905"/>
                    <a:pt x="6108" y="905"/>
                  </a:cubicBezTo>
                  <a:cubicBezTo>
                    <a:pt x="6103" y="902"/>
                    <a:pt x="6098" y="901"/>
                    <a:pt x="6093" y="901"/>
                  </a:cubicBezTo>
                  <a:cubicBezTo>
                    <a:pt x="6059" y="901"/>
                    <a:pt x="6046" y="981"/>
                    <a:pt x="6003" y="981"/>
                  </a:cubicBezTo>
                  <a:cubicBezTo>
                    <a:pt x="5990" y="981"/>
                    <a:pt x="5974" y="974"/>
                    <a:pt x="5954" y="953"/>
                  </a:cubicBezTo>
                  <a:cubicBezTo>
                    <a:pt x="5930" y="917"/>
                    <a:pt x="5870" y="894"/>
                    <a:pt x="5823" y="870"/>
                  </a:cubicBezTo>
                  <a:cubicBezTo>
                    <a:pt x="5751" y="858"/>
                    <a:pt x="5656" y="858"/>
                    <a:pt x="5585" y="858"/>
                  </a:cubicBezTo>
                  <a:cubicBezTo>
                    <a:pt x="5477" y="858"/>
                    <a:pt x="5394" y="786"/>
                    <a:pt x="5299" y="739"/>
                  </a:cubicBezTo>
                  <a:cubicBezTo>
                    <a:pt x="5239" y="727"/>
                    <a:pt x="5192" y="715"/>
                    <a:pt x="5132" y="691"/>
                  </a:cubicBezTo>
                  <a:cubicBezTo>
                    <a:pt x="4954" y="667"/>
                    <a:pt x="4799" y="679"/>
                    <a:pt x="4620" y="667"/>
                  </a:cubicBezTo>
                  <a:cubicBezTo>
                    <a:pt x="4525" y="655"/>
                    <a:pt x="4453" y="632"/>
                    <a:pt x="4358" y="620"/>
                  </a:cubicBezTo>
                  <a:cubicBezTo>
                    <a:pt x="4328" y="614"/>
                    <a:pt x="4305" y="611"/>
                    <a:pt x="4281" y="611"/>
                  </a:cubicBezTo>
                  <a:cubicBezTo>
                    <a:pt x="4257" y="611"/>
                    <a:pt x="4233" y="614"/>
                    <a:pt x="4203" y="620"/>
                  </a:cubicBezTo>
                  <a:cubicBezTo>
                    <a:pt x="4159" y="646"/>
                    <a:pt x="4120" y="658"/>
                    <a:pt x="4084" y="658"/>
                  </a:cubicBezTo>
                  <a:cubicBezTo>
                    <a:pt x="4022" y="658"/>
                    <a:pt x="3970" y="624"/>
                    <a:pt x="3918" y="572"/>
                  </a:cubicBezTo>
                  <a:cubicBezTo>
                    <a:pt x="3846" y="548"/>
                    <a:pt x="3751" y="513"/>
                    <a:pt x="3668" y="513"/>
                  </a:cubicBezTo>
                  <a:cubicBezTo>
                    <a:pt x="3465" y="513"/>
                    <a:pt x="3275" y="477"/>
                    <a:pt x="3096" y="394"/>
                  </a:cubicBezTo>
                  <a:cubicBezTo>
                    <a:pt x="2441" y="179"/>
                    <a:pt x="1727" y="19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32"/>
            <p:cNvSpPr/>
            <p:nvPr/>
          </p:nvSpPr>
          <p:spPr>
            <a:xfrm>
              <a:off x="5201825" y="1843625"/>
              <a:ext cx="28000" cy="217500"/>
            </a:xfrm>
            <a:custGeom>
              <a:avLst/>
              <a:gdLst/>
              <a:ahLst/>
              <a:cxnLst/>
              <a:rect l="l" t="t" r="r" b="b"/>
              <a:pathLst>
                <a:path w="1120" h="8700" extrusionOk="0">
                  <a:moveTo>
                    <a:pt x="398" y="1955"/>
                  </a:moveTo>
                  <a:cubicBezTo>
                    <a:pt x="397" y="2007"/>
                    <a:pt x="396" y="2058"/>
                    <a:pt x="395" y="2108"/>
                  </a:cubicBezTo>
                  <a:lnTo>
                    <a:pt x="395" y="2108"/>
                  </a:lnTo>
                  <a:cubicBezTo>
                    <a:pt x="395" y="2058"/>
                    <a:pt x="396" y="2007"/>
                    <a:pt x="398" y="1955"/>
                  </a:cubicBezTo>
                  <a:close/>
                  <a:moveTo>
                    <a:pt x="596" y="0"/>
                  </a:moveTo>
                  <a:cubicBezTo>
                    <a:pt x="570" y="0"/>
                    <a:pt x="542" y="3"/>
                    <a:pt x="513" y="8"/>
                  </a:cubicBezTo>
                  <a:cubicBezTo>
                    <a:pt x="382" y="55"/>
                    <a:pt x="465" y="198"/>
                    <a:pt x="394" y="282"/>
                  </a:cubicBezTo>
                  <a:cubicBezTo>
                    <a:pt x="332" y="226"/>
                    <a:pt x="276" y="196"/>
                    <a:pt x="224" y="196"/>
                  </a:cubicBezTo>
                  <a:cubicBezTo>
                    <a:pt x="165" y="196"/>
                    <a:pt x="111" y="235"/>
                    <a:pt x="60" y="317"/>
                  </a:cubicBezTo>
                  <a:cubicBezTo>
                    <a:pt x="1" y="770"/>
                    <a:pt x="1" y="1210"/>
                    <a:pt x="1" y="1663"/>
                  </a:cubicBezTo>
                  <a:cubicBezTo>
                    <a:pt x="36" y="3032"/>
                    <a:pt x="155" y="4377"/>
                    <a:pt x="263" y="5735"/>
                  </a:cubicBezTo>
                  <a:cubicBezTo>
                    <a:pt x="298" y="6378"/>
                    <a:pt x="334" y="7021"/>
                    <a:pt x="215" y="7652"/>
                  </a:cubicBezTo>
                  <a:cubicBezTo>
                    <a:pt x="155" y="8033"/>
                    <a:pt x="155" y="8354"/>
                    <a:pt x="298" y="8699"/>
                  </a:cubicBezTo>
                  <a:cubicBezTo>
                    <a:pt x="441" y="8640"/>
                    <a:pt x="501" y="8521"/>
                    <a:pt x="548" y="8414"/>
                  </a:cubicBezTo>
                  <a:cubicBezTo>
                    <a:pt x="584" y="8354"/>
                    <a:pt x="596" y="8295"/>
                    <a:pt x="608" y="8235"/>
                  </a:cubicBezTo>
                  <a:cubicBezTo>
                    <a:pt x="644" y="8033"/>
                    <a:pt x="632" y="7806"/>
                    <a:pt x="667" y="7580"/>
                  </a:cubicBezTo>
                  <a:cubicBezTo>
                    <a:pt x="775" y="7318"/>
                    <a:pt x="929" y="7044"/>
                    <a:pt x="751" y="6747"/>
                  </a:cubicBezTo>
                  <a:cubicBezTo>
                    <a:pt x="608" y="6485"/>
                    <a:pt x="655" y="6187"/>
                    <a:pt x="655" y="5890"/>
                  </a:cubicBezTo>
                  <a:lnTo>
                    <a:pt x="655" y="5675"/>
                  </a:lnTo>
                  <a:lnTo>
                    <a:pt x="655" y="5473"/>
                  </a:lnTo>
                  <a:lnTo>
                    <a:pt x="655" y="5056"/>
                  </a:lnTo>
                  <a:cubicBezTo>
                    <a:pt x="703" y="4627"/>
                    <a:pt x="405" y="4163"/>
                    <a:pt x="775" y="3770"/>
                  </a:cubicBezTo>
                  <a:cubicBezTo>
                    <a:pt x="977" y="3115"/>
                    <a:pt x="870" y="2461"/>
                    <a:pt x="763" y="1806"/>
                  </a:cubicBezTo>
                  <a:cubicBezTo>
                    <a:pt x="735" y="1694"/>
                    <a:pt x="721" y="1504"/>
                    <a:pt x="576" y="1504"/>
                  </a:cubicBezTo>
                  <a:cubicBezTo>
                    <a:pt x="542" y="1504"/>
                    <a:pt x="501" y="1514"/>
                    <a:pt x="452" y="1538"/>
                  </a:cubicBezTo>
                  <a:lnTo>
                    <a:pt x="452" y="1538"/>
                  </a:lnTo>
                  <a:cubicBezTo>
                    <a:pt x="452" y="1536"/>
                    <a:pt x="453" y="1534"/>
                    <a:pt x="453" y="1532"/>
                  </a:cubicBezTo>
                  <a:cubicBezTo>
                    <a:pt x="822" y="1079"/>
                    <a:pt x="1120" y="615"/>
                    <a:pt x="703" y="20"/>
                  </a:cubicBezTo>
                  <a:cubicBezTo>
                    <a:pt x="668" y="6"/>
                    <a:pt x="633" y="0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32"/>
            <p:cNvSpPr/>
            <p:nvPr/>
          </p:nvSpPr>
          <p:spPr>
            <a:xfrm>
              <a:off x="5292325" y="2607900"/>
              <a:ext cx="154500" cy="33675"/>
            </a:xfrm>
            <a:custGeom>
              <a:avLst/>
              <a:gdLst/>
              <a:ahLst/>
              <a:cxnLst/>
              <a:rect l="l" t="t" r="r" b="b"/>
              <a:pathLst>
                <a:path w="6180" h="1347" extrusionOk="0">
                  <a:moveTo>
                    <a:pt x="155" y="0"/>
                  </a:moveTo>
                  <a:lnTo>
                    <a:pt x="155" y="0"/>
                  </a:lnTo>
                  <a:cubicBezTo>
                    <a:pt x="0" y="298"/>
                    <a:pt x="310" y="322"/>
                    <a:pt x="417" y="464"/>
                  </a:cubicBezTo>
                  <a:cubicBezTo>
                    <a:pt x="643" y="500"/>
                    <a:pt x="845" y="619"/>
                    <a:pt x="1107" y="619"/>
                  </a:cubicBezTo>
                  <a:cubicBezTo>
                    <a:pt x="2334" y="655"/>
                    <a:pt x="3548" y="881"/>
                    <a:pt x="4763" y="1048"/>
                  </a:cubicBezTo>
                  <a:cubicBezTo>
                    <a:pt x="4977" y="1072"/>
                    <a:pt x="5132" y="1119"/>
                    <a:pt x="5179" y="1346"/>
                  </a:cubicBezTo>
                  <a:cubicBezTo>
                    <a:pt x="5192" y="1344"/>
                    <a:pt x="5207" y="1344"/>
                    <a:pt x="5222" y="1344"/>
                  </a:cubicBezTo>
                  <a:cubicBezTo>
                    <a:pt x="5255" y="1344"/>
                    <a:pt x="5293" y="1346"/>
                    <a:pt x="5331" y="1346"/>
                  </a:cubicBezTo>
                  <a:cubicBezTo>
                    <a:pt x="5430" y="1346"/>
                    <a:pt x="5525" y="1330"/>
                    <a:pt x="5525" y="1215"/>
                  </a:cubicBezTo>
                  <a:cubicBezTo>
                    <a:pt x="5534" y="1018"/>
                    <a:pt x="5569" y="922"/>
                    <a:pt x="5693" y="922"/>
                  </a:cubicBezTo>
                  <a:cubicBezTo>
                    <a:pt x="5734" y="922"/>
                    <a:pt x="5784" y="932"/>
                    <a:pt x="5846" y="953"/>
                  </a:cubicBezTo>
                  <a:cubicBezTo>
                    <a:pt x="5882" y="974"/>
                    <a:pt x="5917" y="983"/>
                    <a:pt x="5952" y="983"/>
                  </a:cubicBezTo>
                  <a:cubicBezTo>
                    <a:pt x="6030" y="983"/>
                    <a:pt x="6105" y="938"/>
                    <a:pt x="6179" y="905"/>
                  </a:cubicBezTo>
                  <a:cubicBezTo>
                    <a:pt x="6049" y="738"/>
                    <a:pt x="5846" y="726"/>
                    <a:pt x="5656" y="691"/>
                  </a:cubicBezTo>
                  <a:cubicBezTo>
                    <a:pt x="5132" y="691"/>
                    <a:pt x="4632" y="524"/>
                    <a:pt x="4108" y="500"/>
                  </a:cubicBezTo>
                  <a:cubicBezTo>
                    <a:pt x="3172" y="420"/>
                    <a:pt x="2225" y="165"/>
                    <a:pt x="1267" y="165"/>
                  </a:cubicBezTo>
                  <a:cubicBezTo>
                    <a:pt x="1226" y="165"/>
                    <a:pt x="1185" y="166"/>
                    <a:pt x="1143" y="167"/>
                  </a:cubicBezTo>
                  <a:cubicBezTo>
                    <a:pt x="1107" y="226"/>
                    <a:pt x="1048" y="286"/>
                    <a:pt x="953" y="286"/>
                  </a:cubicBezTo>
                  <a:cubicBezTo>
                    <a:pt x="945" y="282"/>
                    <a:pt x="934" y="281"/>
                    <a:pt x="922" y="281"/>
                  </a:cubicBezTo>
                  <a:cubicBezTo>
                    <a:pt x="897" y="281"/>
                    <a:pt x="865" y="286"/>
                    <a:pt x="834" y="286"/>
                  </a:cubicBezTo>
                  <a:cubicBezTo>
                    <a:pt x="859" y="269"/>
                    <a:pt x="878" y="252"/>
                    <a:pt x="904" y="252"/>
                  </a:cubicBezTo>
                  <a:cubicBezTo>
                    <a:pt x="915" y="252"/>
                    <a:pt x="927" y="255"/>
                    <a:pt x="941" y="262"/>
                  </a:cubicBezTo>
                  <a:cubicBezTo>
                    <a:pt x="988" y="238"/>
                    <a:pt x="1012" y="214"/>
                    <a:pt x="1024" y="155"/>
                  </a:cubicBezTo>
                  <a:cubicBezTo>
                    <a:pt x="762" y="24"/>
                    <a:pt x="429" y="83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2"/>
            <p:cNvSpPr/>
            <p:nvPr/>
          </p:nvSpPr>
          <p:spPr>
            <a:xfrm>
              <a:off x="5198550" y="2368275"/>
              <a:ext cx="19675" cy="209900"/>
            </a:xfrm>
            <a:custGeom>
              <a:avLst/>
              <a:gdLst/>
              <a:ahLst/>
              <a:cxnLst/>
              <a:rect l="l" t="t" r="r" b="b"/>
              <a:pathLst>
                <a:path w="787" h="8396" extrusionOk="0">
                  <a:moveTo>
                    <a:pt x="596" y="1"/>
                  </a:moveTo>
                  <a:cubicBezTo>
                    <a:pt x="394" y="72"/>
                    <a:pt x="251" y="203"/>
                    <a:pt x="215" y="394"/>
                  </a:cubicBezTo>
                  <a:cubicBezTo>
                    <a:pt x="108" y="810"/>
                    <a:pt x="1" y="1215"/>
                    <a:pt x="60" y="1656"/>
                  </a:cubicBezTo>
                  <a:cubicBezTo>
                    <a:pt x="155" y="2358"/>
                    <a:pt x="191" y="3072"/>
                    <a:pt x="191" y="3787"/>
                  </a:cubicBezTo>
                  <a:cubicBezTo>
                    <a:pt x="191" y="5311"/>
                    <a:pt x="251" y="6823"/>
                    <a:pt x="298" y="8347"/>
                  </a:cubicBezTo>
                  <a:cubicBezTo>
                    <a:pt x="332" y="8380"/>
                    <a:pt x="365" y="8395"/>
                    <a:pt x="401" y="8395"/>
                  </a:cubicBezTo>
                  <a:cubicBezTo>
                    <a:pt x="429" y="8395"/>
                    <a:pt x="458" y="8386"/>
                    <a:pt x="489" y="8371"/>
                  </a:cubicBezTo>
                  <a:cubicBezTo>
                    <a:pt x="536" y="8323"/>
                    <a:pt x="584" y="8264"/>
                    <a:pt x="596" y="8192"/>
                  </a:cubicBezTo>
                  <a:cubicBezTo>
                    <a:pt x="679" y="7763"/>
                    <a:pt x="584" y="7323"/>
                    <a:pt x="679" y="6894"/>
                  </a:cubicBezTo>
                  <a:cubicBezTo>
                    <a:pt x="715" y="6835"/>
                    <a:pt x="715" y="6763"/>
                    <a:pt x="727" y="6704"/>
                  </a:cubicBezTo>
                  <a:cubicBezTo>
                    <a:pt x="739" y="6609"/>
                    <a:pt x="739" y="6513"/>
                    <a:pt x="727" y="6418"/>
                  </a:cubicBezTo>
                  <a:lnTo>
                    <a:pt x="679" y="6239"/>
                  </a:lnTo>
                  <a:cubicBezTo>
                    <a:pt x="596" y="5989"/>
                    <a:pt x="679" y="5763"/>
                    <a:pt x="739" y="5525"/>
                  </a:cubicBezTo>
                  <a:cubicBezTo>
                    <a:pt x="786" y="5323"/>
                    <a:pt x="775" y="5120"/>
                    <a:pt x="727" y="4930"/>
                  </a:cubicBezTo>
                  <a:cubicBezTo>
                    <a:pt x="691" y="4763"/>
                    <a:pt x="656" y="4585"/>
                    <a:pt x="656" y="4430"/>
                  </a:cubicBezTo>
                  <a:lnTo>
                    <a:pt x="656" y="3989"/>
                  </a:lnTo>
                  <a:lnTo>
                    <a:pt x="656" y="3322"/>
                  </a:lnTo>
                  <a:lnTo>
                    <a:pt x="656" y="2977"/>
                  </a:lnTo>
                  <a:cubicBezTo>
                    <a:pt x="691" y="2048"/>
                    <a:pt x="572" y="1120"/>
                    <a:pt x="727" y="203"/>
                  </a:cubicBezTo>
                  <a:cubicBezTo>
                    <a:pt x="703" y="120"/>
                    <a:pt x="656" y="48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32"/>
            <p:cNvSpPr/>
            <p:nvPr/>
          </p:nvSpPr>
          <p:spPr>
            <a:xfrm>
              <a:off x="5206000" y="2576925"/>
              <a:ext cx="97650" cy="50975"/>
            </a:xfrm>
            <a:custGeom>
              <a:avLst/>
              <a:gdLst/>
              <a:ahLst/>
              <a:cxnLst/>
              <a:rect l="l" t="t" r="r" b="b"/>
              <a:pathLst>
                <a:path w="3906" h="2039" extrusionOk="0">
                  <a:moveTo>
                    <a:pt x="0" y="1"/>
                  </a:moveTo>
                  <a:cubicBezTo>
                    <a:pt x="0" y="394"/>
                    <a:pt x="12" y="799"/>
                    <a:pt x="0" y="1180"/>
                  </a:cubicBezTo>
                  <a:cubicBezTo>
                    <a:pt x="28" y="1807"/>
                    <a:pt x="124" y="2039"/>
                    <a:pt x="530" y="2039"/>
                  </a:cubicBezTo>
                  <a:cubicBezTo>
                    <a:pt x="655" y="2039"/>
                    <a:pt x="809" y="2017"/>
                    <a:pt x="1000" y="1977"/>
                  </a:cubicBezTo>
                  <a:cubicBezTo>
                    <a:pt x="1107" y="1959"/>
                    <a:pt x="1181" y="1788"/>
                    <a:pt x="1296" y="1788"/>
                  </a:cubicBezTo>
                  <a:cubicBezTo>
                    <a:pt x="1335" y="1788"/>
                    <a:pt x="1378" y="1807"/>
                    <a:pt x="1429" y="1858"/>
                  </a:cubicBezTo>
                  <a:cubicBezTo>
                    <a:pt x="2251" y="1811"/>
                    <a:pt x="3048" y="1751"/>
                    <a:pt x="3870" y="1703"/>
                  </a:cubicBezTo>
                  <a:cubicBezTo>
                    <a:pt x="3906" y="1477"/>
                    <a:pt x="3644" y="1418"/>
                    <a:pt x="3608" y="1239"/>
                  </a:cubicBezTo>
                  <a:cubicBezTo>
                    <a:pt x="3466" y="1136"/>
                    <a:pt x="3314" y="1106"/>
                    <a:pt x="3162" y="1106"/>
                  </a:cubicBezTo>
                  <a:cubicBezTo>
                    <a:pt x="3034" y="1106"/>
                    <a:pt x="2906" y="1128"/>
                    <a:pt x="2786" y="1144"/>
                  </a:cubicBezTo>
                  <a:cubicBezTo>
                    <a:pt x="2596" y="1167"/>
                    <a:pt x="2404" y="1178"/>
                    <a:pt x="2212" y="1178"/>
                  </a:cubicBezTo>
                  <a:cubicBezTo>
                    <a:pt x="1910" y="1178"/>
                    <a:pt x="1608" y="1152"/>
                    <a:pt x="1310" y="1108"/>
                  </a:cubicBezTo>
                  <a:cubicBezTo>
                    <a:pt x="1095" y="1129"/>
                    <a:pt x="890" y="1289"/>
                    <a:pt x="677" y="1289"/>
                  </a:cubicBezTo>
                  <a:cubicBezTo>
                    <a:pt x="642" y="1289"/>
                    <a:pt x="607" y="1285"/>
                    <a:pt x="572" y="1275"/>
                  </a:cubicBezTo>
                  <a:cubicBezTo>
                    <a:pt x="155" y="1156"/>
                    <a:pt x="584" y="834"/>
                    <a:pt x="453" y="620"/>
                  </a:cubicBezTo>
                  <a:cubicBezTo>
                    <a:pt x="334" y="430"/>
                    <a:pt x="358" y="156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32"/>
            <p:cNvSpPr/>
            <p:nvPr/>
          </p:nvSpPr>
          <p:spPr>
            <a:xfrm>
              <a:off x="5111925" y="2177800"/>
              <a:ext cx="48250" cy="108950"/>
            </a:xfrm>
            <a:custGeom>
              <a:avLst/>
              <a:gdLst/>
              <a:ahLst/>
              <a:cxnLst/>
              <a:rect l="l" t="t" r="r" b="b"/>
              <a:pathLst>
                <a:path w="1930" h="4358" extrusionOk="0">
                  <a:moveTo>
                    <a:pt x="383" y="1"/>
                  </a:moveTo>
                  <a:cubicBezTo>
                    <a:pt x="347" y="1"/>
                    <a:pt x="308" y="8"/>
                    <a:pt x="263" y="23"/>
                  </a:cubicBezTo>
                  <a:cubicBezTo>
                    <a:pt x="49" y="95"/>
                    <a:pt x="191" y="309"/>
                    <a:pt x="168" y="452"/>
                  </a:cubicBezTo>
                  <a:cubicBezTo>
                    <a:pt x="1" y="1238"/>
                    <a:pt x="322" y="2012"/>
                    <a:pt x="311" y="2810"/>
                  </a:cubicBezTo>
                  <a:cubicBezTo>
                    <a:pt x="489" y="3429"/>
                    <a:pt x="739" y="4012"/>
                    <a:pt x="1334" y="4357"/>
                  </a:cubicBezTo>
                  <a:cubicBezTo>
                    <a:pt x="1454" y="4143"/>
                    <a:pt x="1501" y="3964"/>
                    <a:pt x="1203" y="3893"/>
                  </a:cubicBezTo>
                  <a:cubicBezTo>
                    <a:pt x="1193" y="3893"/>
                    <a:pt x="1158" y="3825"/>
                    <a:pt x="1169" y="3825"/>
                  </a:cubicBezTo>
                  <a:lnTo>
                    <a:pt x="1169" y="3825"/>
                  </a:lnTo>
                  <a:cubicBezTo>
                    <a:pt x="1170" y="3825"/>
                    <a:pt x="1174" y="3828"/>
                    <a:pt x="1180" y="3833"/>
                  </a:cubicBezTo>
                  <a:cubicBezTo>
                    <a:pt x="1328" y="3869"/>
                    <a:pt x="1471" y="3920"/>
                    <a:pt x="1599" y="3920"/>
                  </a:cubicBezTo>
                  <a:cubicBezTo>
                    <a:pt x="1727" y="3920"/>
                    <a:pt x="1840" y="3869"/>
                    <a:pt x="1930" y="3702"/>
                  </a:cubicBezTo>
                  <a:cubicBezTo>
                    <a:pt x="1477" y="3345"/>
                    <a:pt x="1073" y="2952"/>
                    <a:pt x="1013" y="2333"/>
                  </a:cubicBezTo>
                  <a:cubicBezTo>
                    <a:pt x="953" y="2155"/>
                    <a:pt x="918" y="1976"/>
                    <a:pt x="858" y="1809"/>
                  </a:cubicBezTo>
                  <a:cubicBezTo>
                    <a:pt x="739" y="1333"/>
                    <a:pt x="894" y="809"/>
                    <a:pt x="727" y="333"/>
                  </a:cubicBezTo>
                  <a:cubicBezTo>
                    <a:pt x="638" y="184"/>
                    <a:pt x="565" y="1"/>
                    <a:pt x="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2"/>
            <p:cNvSpPr/>
            <p:nvPr/>
          </p:nvSpPr>
          <p:spPr>
            <a:xfrm>
              <a:off x="5331300" y="2726650"/>
              <a:ext cx="53025" cy="134575"/>
            </a:xfrm>
            <a:custGeom>
              <a:avLst/>
              <a:gdLst/>
              <a:ahLst/>
              <a:cxnLst/>
              <a:rect l="l" t="t" r="r" b="b"/>
              <a:pathLst>
                <a:path w="2121" h="5383" extrusionOk="0">
                  <a:moveTo>
                    <a:pt x="1894" y="1"/>
                  </a:moveTo>
                  <a:cubicBezTo>
                    <a:pt x="1430" y="858"/>
                    <a:pt x="1120" y="1715"/>
                    <a:pt x="1346" y="2703"/>
                  </a:cubicBezTo>
                  <a:cubicBezTo>
                    <a:pt x="1418" y="3037"/>
                    <a:pt x="1430" y="3394"/>
                    <a:pt x="1465" y="3751"/>
                  </a:cubicBezTo>
                  <a:cubicBezTo>
                    <a:pt x="1477" y="3894"/>
                    <a:pt x="1525" y="4073"/>
                    <a:pt x="1334" y="4108"/>
                  </a:cubicBezTo>
                  <a:cubicBezTo>
                    <a:pt x="918" y="4216"/>
                    <a:pt x="703" y="4597"/>
                    <a:pt x="346" y="4787"/>
                  </a:cubicBezTo>
                  <a:cubicBezTo>
                    <a:pt x="227" y="4978"/>
                    <a:pt x="25" y="5097"/>
                    <a:pt x="1" y="5335"/>
                  </a:cubicBezTo>
                  <a:cubicBezTo>
                    <a:pt x="19" y="5344"/>
                    <a:pt x="30" y="5367"/>
                    <a:pt x="50" y="5367"/>
                  </a:cubicBezTo>
                  <a:cubicBezTo>
                    <a:pt x="56" y="5367"/>
                    <a:pt x="64" y="5364"/>
                    <a:pt x="72" y="5359"/>
                  </a:cubicBezTo>
                  <a:cubicBezTo>
                    <a:pt x="96" y="5359"/>
                    <a:pt x="120" y="5382"/>
                    <a:pt x="156" y="5382"/>
                  </a:cubicBezTo>
                  <a:cubicBezTo>
                    <a:pt x="168" y="5382"/>
                    <a:pt x="191" y="5359"/>
                    <a:pt x="227" y="5359"/>
                  </a:cubicBezTo>
                  <a:cubicBezTo>
                    <a:pt x="299" y="5335"/>
                    <a:pt x="370" y="5299"/>
                    <a:pt x="429" y="5263"/>
                  </a:cubicBezTo>
                  <a:cubicBezTo>
                    <a:pt x="477" y="5228"/>
                    <a:pt x="513" y="5204"/>
                    <a:pt x="537" y="5156"/>
                  </a:cubicBezTo>
                  <a:cubicBezTo>
                    <a:pt x="572" y="5120"/>
                    <a:pt x="596" y="5085"/>
                    <a:pt x="632" y="5037"/>
                  </a:cubicBezTo>
                  <a:cubicBezTo>
                    <a:pt x="656" y="4989"/>
                    <a:pt x="703" y="4966"/>
                    <a:pt x="727" y="4930"/>
                  </a:cubicBezTo>
                  <a:cubicBezTo>
                    <a:pt x="787" y="4906"/>
                    <a:pt x="870" y="4858"/>
                    <a:pt x="930" y="4823"/>
                  </a:cubicBezTo>
                  <a:cubicBezTo>
                    <a:pt x="965" y="4811"/>
                    <a:pt x="1001" y="4787"/>
                    <a:pt x="1049" y="4751"/>
                  </a:cubicBezTo>
                  <a:cubicBezTo>
                    <a:pt x="1072" y="4727"/>
                    <a:pt x="1120" y="4692"/>
                    <a:pt x="1144" y="4668"/>
                  </a:cubicBezTo>
                  <a:lnTo>
                    <a:pt x="1191" y="4668"/>
                  </a:lnTo>
                  <a:cubicBezTo>
                    <a:pt x="1191" y="4636"/>
                    <a:pt x="1193" y="4623"/>
                    <a:pt x="1194" y="4623"/>
                  </a:cubicBezTo>
                  <a:lnTo>
                    <a:pt x="1194" y="4623"/>
                  </a:lnTo>
                  <a:cubicBezTo>
                    <a:pt x="1195" y="4623"/>
                    <a:pt x="1195" y="4676"/>
                    <a:pt x="1180" y="4739"/>
                  </a:cubicBezTo>
                  <a:cubicBezTo>
                    <a:pt x="1144" y="4823"/>
                    <a:pt x="1120" y="4918"/>
                    <a:pt x="1132" y="5025"/>
                  </a:cubicBezTo>
                  <a:cubicBezTo>
                    <a:pt x="1196" y="5117"/>
                    <a:pt x="1272" y="5142"/>
                    <a:pt x="1355" y="5142"/>
                  </a:cubicBezTo>
                  <a:cubicBezTo>
                    <a:pt x="1413" y="5142"/>
                    <a:pt x="1474" y="5130"/>
                    <a:pt x="1537" y="5120"/>
                  </a:cubicBezTo>
                  <a:cubicBezTo>
                    <a:pt x="1559" y="5117"/>
                    <a:pt x="1582" y="5116"/>
                    <a:pt x="1606" y="5116"/>
                  </a:cubicBezTo>
                  <a:cubicBezTo>
                    <a:pt x="1670" y="5116"/>
                    <a:pt x="1738" y="5127"/>
                    <a:pt x="1799" y="5144"/>
                  </a:cubicBezTo>
                  <a:cubicBezTo>
                    <a:pt x="1818" y="5147"/>
                    <a:pt x="1835" y="5149"/>
                    <a:pt x="1852" y="5149"/>
                  </a:cubicBezTo>
                  <a:cubicBezTo>
                    <a:pt x="1897" y="5149"/>
                    <a:pt x="1934" y="5138"/>
                    <a:pt x="1977" y="5120"/>
                  </a:cubicBezTo>
                  <a:cubicBezTo>
                    <a:pt x="2084" y="5061"/>
                    <a:pt x="2120" y="4978"/>
                    <a:pt x="2120" y="4870"/>
                  </a:cubicBezTo>
                  <a:cubicBezTo>
                    <a:pt x="1894" y="3334"/>
                    <a:pt x="1596" y="1810"/>
                    <a:pt x="2025" y="251"/>
                  </a:cubicBezTo>
                  <a:cubicBezTo>
                    <a:pt x="2033" y="223"/>
                    <a:pt x="2034" y="216"/>
                    <a:pt x="2032" y="216"/>
                  </a:cubicBezTo>
                  <a:lnTo>
                    <a:pt x="2032" y="216"/>
                  </a:lnTo>
                  <a:cubicBezTo>
                    <a:pt x="2031" y="216"/>
                    <a:pt x="2027" y="222"/>
                    <a:pt x="2023" y="222"/>
                  </a:cubicBezTo>
                  <a:cubicBezTo>
                    <a:pt x="2018" y="222"/>
                    <a:pt x="2013" y="214"/>
                    <a:pt x="2013" y="179"/>
                  </a:cubicBezTo>
                  <a:cubicBezTo>
                    <a:pt x="2001" y="108"/>
                    <a:pt x="1953" y="48"/>
                    <a:pt x="1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32"/>
            <p:cNvSpPr/>
            <p:nvPr/>
          </p:nvSpPr>
          <p:spPr>
            <a:xfrm>
              <a:off x="5115525" y="2099800"/>
              <a:ext cx="115800" cy="75175"/>
            </a:xfrm>
            <a:custGeom>
              <a:avLst/>
              <a:gdLst/>
              <a:ahLst/>
              <a:cxnLst/>
              <a:rect l="l" t="t" r="r" b="b"/>
              <a:pathLst>
                <a:path w="4632" h="3007" extrusionOk="0">
                  <a:moveTo>
                    <a:pt x="3988" y="0"/>
                  </a:moveTo>
                  <a:cubicBezTo>
                    <a:pt x="3917" y="0"/>
                    <a:pt x="3857" y="12"/>
                    <a:pt x="3798" y="48"/>
                  </a:cubicBezTo>
                  <a:cubicBezTo>
                    <a:pt x="3760" y="99"/>
                    <a:pt x="3718" y="123"/>
                    <a:pt x="3675" y="123"/>
                  </a:cubicBezTo>
                  <a:cubicBezTo>
                    <a:pt x="3637" y="123"/>
                    <a:pt x="3598" y="105"/>
                    <a:pt x="3560" y="72"/>
                  </a:cubicBezTo>
                  <a:cubicBezTo>
                    <a:pt x="3429" y="72"/>
                    <a:pt x="3322" y="131"/>
                    <a:pt x="3215" y="179"/>
                  </a:cubicBezTo>
                  <a:cubicBezTo>
                    <a:pt x="3024" y="262"/>
                    <a:pt x="2822" y="238"/>
                    <a:pt x="2607" y="286"/>
                  </a:cubicBezTo>
                  <a:cubicBezTo>
                    <a:pt x="2546" y="286"/>
                    <a:pt x="2497" y="351"/>
                    <a:pt x="2437" y="351"/>
                  </a:cubicBezTo>
                  <a:cubicBezTo>
                    <a:pt x="2416" y="351"/>
                    <a:pt x="2394" y="343"/>
                    <a:pt x="2369" y="322"/>
                  </a:cubicBezTo>
                  <a:lnTo>
                    <a:pt x="2369" y="322"/>
                  </a:lnTo>
                  <a:cubicBezTo>
                    <a:pt x="2383" y="329"/>
                    <a:pt x="2397" y="332"/>
                    <a:pt x="2410" y="332"/>
                  </a:cubicBezTo>
                  <a:cubicBezTo>
                    <a:pt x="2443" y="332"/>
                    <a:pt x="2471" y="315"/>
                    <a:pt x="2488" y="298"/>
                  </a:cubicBezTo>
                  <a:cubicBezTo>
                    <a:pt x="2524" y="238"/>
                    <a:pt x="2524" y="179"/>
                    <a:pt x="2476" y="131"/>
                  </a:cubicBezTo>
                  <a:cubicBezTo>
                    <a:pt x="2060" y="191"/>
                    <a:pt x="1655" y="262"/>
                    <a:pt x="1333" y="584"/>
                  </a:cubicBezTo>
                  <a:cubicBezTo>
                    <a:pt x="1071" y="738"/>
                    <a:pt x="988" y="1072"/>
                    <a:pt x="750" y="1262"/>
                  </a:cubicBezTo>
                  <a:cubicBezTo>
                    <a:pt x="690" y="1358"/>
                    <a:pt x="714" y="1488"/>
                    <a:pt x="595" y="1548"/>
                  </a:cubicBezTo>
                  <a:cubicBezTo>
                    <a:pt x="571" y="1608"/>
                    <a:pt x="536" y="1667"/>
                    <a:pt x="488" y="1715"/>
                  </a:cubicBezTo>
                  <a:cubicBezTo>
                    <a:pt x="452" y="1727"/>
                    <a:pt x="440" y="1762"/>
                    <a:pt x="452" y="1798"/>
                  </a:cubicBezTo>
                  <a:cubicBezTo>
                    <a:pt x="452" y="1893"/>
                    <a:pt x="393" y="1953"/>
                    <a:pt x="345" y="2012"/>
                  </a:cubicBezTo>
                  <a:lnTo>
                    <a:pt x="333" y="2024"/>
                  </a:lnTo>
                  <a:cubicBezTo>
                    <a:pt x="190" y="2143"/>
                    <a:pt x="321" y="2334"/>
                    <a:pt x="178" y="2441"/>
                  </a:cubicBezTo>
                  <a:cubicBezTo>
                    <a:pt x="155" y="2477"/>
                    <a:pt x="155" y="2501"/>
                    <a:pt x="167" y="2548"/>
                  </a:cubicBezTo>
                  <a:cubicBezTo>
                    <a:pt x="145" y="2757"/>
                    <a:pt x="1" y="3006"/>
                    <a:pt x="325" y="3006"/>
                  </a:cubicBezTo>
                  <a:cubicBezTo>
                    <a:pt x="352" y="3006"/>
                    <a:pt x="382" y="3004"/>
                    <a:pt x="417" y="3001"/>
                  </a:cubicBezTo>
                  <a:cubicBezTo>
                    <a:pt x="476" y="2989"/>
                    <a:pt x="536" y="2965"/>
                    <a:pt x="595" y="2929"/>
                  </a:cubicBezTo>
                  <a:cubicBezTo>
                    <a:pt x="643" y="2882"/>
                    <a:pt x="678" y="2846"/>
                    <a:pt x="702" y="2786"/>
                  </a:cubicBezTo>
                  <a:cubicBezTo>
                    <a:pt x="714" y="2727"/>
                    <a:pt x="714" y="2667"/>
                    <a:pt x="714" y="2608"/>
                  </a:cubicBezTo>
                  <a:cubicBezTo>
                    <a:pt x="714" y="2512"/>
                    <a:pt x="750" y="2441"/>
                    <a:pt x="774" y="2370"/>
                  </a:cubicBezTo>
                  <a:lnTo>
                    <a:pt x="869" y="2227"/>
                  </a:lnTo>
                  <a:cubicBezTo>
                    <a:pt x="905" y="2155"/>
                    <a:pt x="952" y="2084"/>
                    <a:pt x="988" y="2012"/>
                  </a:cubicBezTo>
                  <a:cubicBezTo>
                    <a:pt x="1000" y="1965"/>
                    <a:pt x="1012" y="1917"/>
                    <a:pt x="1024" y="1858"/>
                  </a:cubicBezTo>
                  <a:cubicBezTo>
                    <a:pt x="1048" y="1786"/>
                    <a:pt x="1071" y="1715"/>
                    <a:pt x="1107" y="1631"/>
                  </a:cubicBezTo>
                  <a:lnTo>
                    <a:pt x="1190" y="1500"/>
                  </a:lnTo>
                  <a:cubicBezTo>
                    <a:pt x="1250" y="1441"/>
                    <a:pt x="1310" y="1405"/>
                    <a:pt x="1381" y="1358"/>
                  </a:cubicBezTo>
                  <a:cubicBezTo>
                    <a:pt x="1429" y="1322"/>
                    <a:pt x="1488" y="1298"/>
                    <a:pt x="1536" y="1262"/>
                  </a:cubicBezTo>
                  <a:cubicBezTo>
                    <a:pt x="2060" y="941"/>
                    <a:pt x="2655" y="881"/>
                    <a:pt x="3250" y="869"/>
                  </a:cubicBezTo>
                  <a:cubicBezTo>
                    <a:pt x="3667" y="762"/>
                    <a:pt x="4060" y="655"/>
                    <a:pt x="4453" y="476"/>
                  </a:cubicBezTo>
                  <a:cubicBezTo>
                    <a:pt x="4631" y="250"/>
                    <a:pt x="4405" y="179"/>
                    <a:pt x="4286" y="72"/>
                  </a:cubicBezTo>
                  <a:cubicBezTo>
                    <a:pt x="4179" y="24"/>
                    <a:pt x="4096" y="0"/>
                    <a:pt x="3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32"/>
            <p:cNvSpPr/>
            <p:nvPr/>
          </p:nvSpPr>
          <p:spPr>
            <a:xfrm>
              <a:off x="5213425" y="2300700"/>
              <a:ext cx="61050" cy="74125"/>
            </a:xfrm>
            <a:custGeom>
              <a:avLst/>
              <a:gdLst/>
              <a:ahLst/>
              <a:cxnLst/>
              <a:rect l="l" t="t" r="r" b="b"/>
              <a:pathLst>
                <a:path w="2442" h="2965" extrusionOk="0">
                  <a:moveTo>
                    <a:pt x="2442" y="1"/>
                  </a:moveTo>
                  <a:cubicBezTo>
                    <a:pt x="2382" y="53"/>
                    <a:pt x="2320" y="70"/>
                    <a:pt x="2257" y="70"/>
                  </a:cubicBezTo>
                  <a:cubicBezTo>
                    <a:pt x="2137" y="70"/>
                    <a:pt x="2014" y="8"/>
                    <a:pt x="1898" y="8"/>
                  </a:cubicBezTo>
                  <a:cubicBezTo>
                    <a:pt x="1881" y="8"/>
                    <a:pt x="1863" y="10"/>
                    <a:pt x="1846" y="13"/>
                  </a:cubicBezTo>
                  <a:cubicBezTo>
                    <a:pt x="2096" y="191"/>
                    <a:pt x="1918" y="310"/>
                    <a:pt x="1799" y="465"/>
                  </a:cubicBezTo>
                  <a:cubicBezTo>
                    <a:pt x="1204" y="1203"/>
                    <a:pt x="513" y="1882"/>
                    <a:pt x="1" y="2716"/>
                  </a:cubicBezTo>
                  <a:cubicBezTo>
                    <a:pt x="1" y="2775"/>
                    <a:pt x="13" y="2835"/>
                    <a:pt x="13" y="2894"/>
                  </a:cubicBezTo>
                  <a:cubicBezTo>
                    <a:pt x="71" y="2944"/>
                    <a:pt x="129" y="2965"/>
                    <a:pt x="195" y="2965"/>
                  </a:cubicBezTo>
                  <a:cubicBezTo>
                    <a:pt x="224" y="2965"/>
                    <a:pt x="254" y="2961"/>
                    <a:pt x="287" y="2954"/>
                  </a:cubicBezTo>
                  <a:cubicBezTo>
                    <a:pt x="465" y="2906"/>
                    <a:pt x="525" y="2656"/>
                    <a:pt x="739" y="2656"/>
                  </a:cubicBezTo>
                  <a:cubicBezTo>
                    <a:pt x="894" y="2489"/>
                    <a:pt x="1073" y="2382"/>
                    <a:pt x="1156" y="2180"/>
                  </a:cubicBezTo>
                  <a:cubicBezTo>
                    <a:pt x="1132" y="2108"/>
                    <a:pt x="1037" y="2025"/>
                    <a:pt x="1061" y="2013"/>
                  </a:cubicBezTo>
                  <a:cubicBezTo>
                    <a:pt x="1299" y="1715"/>
                    <a:pt x="1358" y="1311"/>
                    <a:pt x="1715" y="1072"/>
                  </a:cubicBezTo>
                  <a:cubicBezTo>
                    <a:pt x="2085" y="822"/>
                    <a:pt x="2382" y="477"/>
                    <a:pt x="2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2"/>
            <p:cNvSpPr/>
            <p:nvPr/>
          </p:nvSpPr>
          <p:spPr>
            <a:xfrm>
              <a:off x="6136175" y="2788800"/>
              <a:ext cx="105975" cy="19850"/>
            </a:xfrm>
            <a:custGeom>
              <a:avLst/>
              <a:gdLst/>
              <a:ahLst/>
              <a:cxnLst/>
              <a:rect l="l" t="t" r="r" b="b"/>
              <a:pathLst>
                <a:path w="4239" h="794" extrusionOk="0">
                  <a:moveTo>
                    <a:pt x="483" y="0"/>
                  </a:moveTo>
                  <a:cubicBezTo>
                    <a:pt x="390" y="0"/>
                    <a:pt x="297" y="26"/>
                    <a:pt x="203" y="98"/>
                  </a:cubicBezTo>
                  <a:cubicBezTo>
                    <a:pt x="84" y="194"/>
                    <a:pt x="0" y="313"/>
                    <a:pt x="119" y="479"/>
                  </a:cubicBezTo>
                  <a:cubicBezTo>
                    <a:pt x="429" y="706"/>
                    <a:pt x="786" y="729"/>
                    <a:pt x="1143" y="729"/>
                  </a:cubicBezTo>
                  <a:cubicBezTo>
                    <a:pt x="1471" y="729"/>
                    <a:pt x="1793" y="667"/>
                    <a:pt x="2113" y="667"/>
                  </a:cubicBezTo>
                  <a:cubicBezTo>
                    <a:pt x="2258" y="667"/>
                    <a:pt x="2403" y="680"/>
                    <a:pt x="2548" y="717"/>
                  </a:cubicBezTo>
                  <a:lnTo>
                    <a:pt x="3406" y="717"/>
                  </a:lnTo>
                  <a:cubicBezTo>
                    <a:pt x="3492" y="769"/>
                    <a:pt x="3585" y="793"/>
                    <a:pt x="3678" y="793"/>
                  </a:cubicBezTo>
                  <a:cubicBezTo>
                    <a:pt x="3778" y="793"/>
                    <a:pt x="3879" y="767"/>
                    <a:pt x="3977" y="717"/>
                  </a:cubicBezTo>
                  <a:cubicBezTo>
                    <a:pt x="4025" y="706"/>
                    <a:pt x="4060" y="706"/>
                    <a:pt x="4108" y="706"/>
                  </a:cubicBezTo>
                  <a:cubicBezTo>
                    <a:pt x="4168" y="658"/>
                    <a:pt x="4215" y="610"/>
                    <a:pt x="4239" y="587"/>
                  </a:cubicBezTo>
                  <a:lnTo>
                    <a:pt x="4239" y="527"/>
                  </a:lnTo>
                  <a:lnTo>
                    <a:pt x="4239" y="467"/>
                  </a:lnTo>
                  <a:cubicBezTo>
                    <a:pt x="4150" y="253"/>
                    <a:pt x="3987" y="226"/>
                    <a:pt x="3810" y="226"/>
                  </a:cubicBezTo>
                  <a:cubicBezTo>
                    <a:pt x="3752" y="226"/>
                    <a:pt x="3691" y="229"/>
                    <a:pt x="3632" y="229"/>
                  </a:cubicBezTo>
                  <a:cubicBezTo>
                    <a:pt x="3601" y="230"/>
                    <a:pt x="3571" y="230"/>
                    <a:pt x="3541" y="230"/>
                  </a:cubicBezTo>
                  <a:cubicBezTo>
                    <a:pt x="2952" y="230"/>
                    <a:pt x="2370" y="143"/>
                    <a:pt x="1777" y="143"/>
                  </a:cubicBezTo>
                  <a:cubicBezTo>
                    <a:pt x="1645" y="143"/>
                    <a:pt x="1514" y="148"/>
                    <a:pt x="1381" y="158"/>
                  </a:cubicBezTo>
                  <a:lnTo>
                    <a:pt x="1251" y="158"/>
                  </a:lnTo>
                  <a:cubicBezTo>
                    <a:pt x="1226" y="162"/>
                    <a:pt x="1201" y="164"/>
                    <a:pt x="1176" y="164"/>
                  </a:cubicBezTo>
                  <a:cubicBezTo>
                    <a:pt x="946" y="164"/>
                    <a:pt x="717" y="0"/>
                    <a:pt x="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32"/>
            <p:cNvSpPr/>
            <p:nvPr/>
          </p:nvSpPr>
          <p:spPr>
            <a:xfrm>
              <a:off x="5383575" y="2681700"/>
              <a:ext cx="37950" cy="61675"/>
            </a:xfrm>
            <a:custGeom>
              <a:avLst/>
              <a:gdLst/>
              <a:ahLst/>
              <a:cxnLst/>
              <a:rect l="l" t="t" r="r" b="b"/>
              <a:pathLst>
                <a:path w="1518" h="2467" extrusionOk="0">
                  <a:moveTo>
                    <a:pt x="672" y="1"/>
                  </a:moveTo>
                  <a:cubicBezTo>
                    <a:pt x="434" y="287"/>
                    <a:pt x="208" y="572"/>
                    <a:pt x="208" y="953"/>
                  </a:cubicBezTo>
                  <a:cubicBezTo>
                    <a:pt x="208" y="989"/>
                    <a:pt x="208" y="1013"/>
                    <a:pt x="232" y="1049"/>
                  </a:cubicBezTo>
                  <a:cubicBezTo>
                    <a:pt x="279" y="1382"/>
                    <a:pt x="89" y="1680"/>
                    <a:pt x="41" y="2013"/>
                  </a:cubicBezTo>
                  <a:cubicBezTo>
                    <a:pt x="0" y="2318"/>
                    <a:pt x="99" y="2467"/>
                    <a:pt x="336" y="2467"/>
                  </a:cubicBezTo>
                  <a:cubicBezTo>
                    <a:pt x="376" y="2467"/>
                    <a:pt x="421" y="2462"/>
                    <a:pt x="470" y="2454"/>
                  </a:cubicBezTo>
                  <a:cubicBezTo>
                    <a:pt x="994" y="2061"/>
                    <a:pt x="922" y="1311"/>
                    <a:pt x="1339" y="846"/>
                  </a:cubicBezTo>
                  <a:cubicBezTo>
                    <a:pt x="1363" y="811"/>
                    <a:pt x="1398" y="751"/>
                    <a:pt x="1422" y="691"/>
                  </a:cubicBezTo>
                  <a:lnTo>
                    <a:pt x="1470" y="596"/>
                  </a:lnTo>
                  <a:cubicBezTo>
                    <a:pt x="1506" y="537"/>
                    <a:pt x="1517" y="477"/>
                    <a:pt x="1517" y="418"/>
                  </a:cubicBezTo>
                  <a:cubicBezTo>
                    <a:pt x="1517" y="299"/>
                    <a:pt x="1482" y="179"/>
                    <a:pt x="1375" y="108"/>
                  </a:cubicBezTo>
                  <a:cubicBezTo>
                    <a:pt x="1357" y="95"/>
                    <a:pt x="1338" y="90"/>
                    <a:pt x="1318" y="90"/>
                  </a:cubicBezTo>
                  <a:cubicBezTo>
                    <a:pt x="1285" y="90"/>
                    <a:pt x="1250" y="105"/>
                    <a:pt x="1220" y="120"/>
                  </a:cubicBezTo>
                  <a:cubicBezTo>
                    <a:pt x="1197" y="157"/>
                    <a:pt x="1177" y="170"/>
                    <a:pt x="1159" y="170"/>
                  </a:cubicBezTo>
                  <a:cubicBezTo>
                    <a:pt x="1112" y="170"/>
                    <a:pt x="1076" y="87"/>
                    <a:pt x="1032" y="87"/>
                  </a:cubicBezTo>
                  <a:cubicBezTo>
                    <a:pt x="1020" y="87"/>
                    <a:pt x="1007" y="93"/>
                    <a:pt x="994" y="108"/>
                  </a:cubicBezTo>
                  <a:cubicBezTo>
                    <a:pt x="935" y="173"/>
                    <a:pt x="891" y="197"/>
                    <a:pt x="857" y="197"/>
                  </a:cubicBezTo>
                  <a:cubicBezTo>
                    <a:pt x="767" y="197"/>
                    <a:pt x="741" y="27"/>
                    <a:pt x="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32"/>
            <p:cNvSpPr/>
            <p:nvPr/>
          </p:nvSpPr>
          <p:spPr>
            <a:xfrm>
              <a:off x="6112650" y="2762075"/>
              <a:ext cx="99450" cy="14250"/>
            </a:xfrm>
            <a:custGeom>
              <a:avLst/>
              <a:gdLst/>
              <a:ahLst/>
              <a:cxnLst/>
              <a:rect l="l" t="t" r="r" b="b"/>
              <a:pathLst>
                <a:path w="3978" h="570" extrusionOk="0">
                  <a:moveTo>
                    <a:pt x="173" y="1"/>
                  </a:moveTo>
                  <a:cubicBezTo>
                    <a:pt x="120" y="1"/>
                    <a:pt x="66" y="18"/>
                    <a:pt x="13" y="60"/>
                  </a:cubicBezTo>
                  <a:cubicBezTo>
                    <a:pt x="1" y="132"/>
                    <a:pt x="13" y="215"/>
                    <a:pt x="48" y="286"/>
                  </a:cubicBezTo>
                  <a:cubicBezTo>
                    <a:pt x="120" y="393"/>
                    <a:pt x="215" y="453"/>
                    <a:pt x="334" y="489"/>
                  </a:cubicBezTo>
                  <a:cubicBezTo>
                    <a:pt x="552" y="538"/>
                    <a:pt x="768" y="555"/>
                    <a:pt x="984" y="555"/>
                  </a:cubicBezTo>
                  <a:cubicBezTo>
                    <a:pt x="1418" y="555"/>
                    <a:pt x="1850" y="488"/>
                    <a:pt x="2287" y="488"/>
                  </a:cubicBezTo>
                  <a:cubicBezTo>
                    <a:pt x="2311" y="488"/>
                    <a:pt x="2334" y="488"/>
                    <a:pt x="2358" y="489"/>
                  </a:cubicBezTo>
                  <a:cubicBezTo>
                    <a:pt x="2447" y="542"/>
                    <a:pt x="2540" y="569"/>
                    <a:pt x="2634" y="569"/>
                  </a:cubicBezTo>
                  <a:cubicBezTo>
                    <a:pt x="2727" y="569"/>
                    <a:pt x="2823" y="542"/>
                    <a:pt x="2918" y="489"/>
                  </a:cubicBezTo>
                  <a:lnTo>
                    <a:pt x="3204" y="489"/>
                  </a:lnTo>
                  <a:cubicBezTo>
                    <a:pt x="3272" y="435"/>
                    <a:pt x="3346" y="421"/>
                    <a:pt x="3422" y="421"/>
                  </a:cubicBezTo>
                  <a:cubicBezTo>
                    <a:pt x="3502" y="421"/>
                    <a:pt x="3585" y="437"/>
                    <a:pt x="3665" y="437"/>
                  </a:cubicBezTo>
                  <a:cubicBezTo>
                    <a:pt x="3694" y="437"/>
                    <a:pt x="3723" y="435"/>
                    <a:pt x="3751" y="429"/>
                  </a:cubicBezTo>
                  <a:cubicBezTo>
                    <a:pt x="3846" y="393"/>
                    <a:pt x="3918" y="334"/>
                    <a:pt x="3966" y="239"/>
                  </a:cubicBezTo>
                  <a:cubicBezTo>
                    <a:pt x="3977" y="167"/>
                    <a:pt x="3966" y="108"/>
                    <a:pt x="3918" y="60"/>
                  </a:cubicBezTo>
                  <a:cubicBezTo>
                    <a:pt x="3476" y="73"/>
                    <a:pt x="3036" y="78"/>
                    <a:pt x="2596" y="78"/>
                  </a:cubicBezTo>
                  <a:cubicBezTo>
                    <a:pt x="1840" y="78"/>
                    <a:pt x="1087" y="63"/>
                    <a:pt x="334" y="48"/>
                  </a:cubicBezTo>
                  <a:cubicBezTo>
                    <a:pt x="281" y="18"/>
                    <a:pt x="227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2"/>
            <p:cNvSpPr/>
            <p:nvPr/>
          </p:nvSpPr>
          <p:spPr>
            <a:xfrm>
              <a:off x="6080800" y="2345800"/>
              <a:ext cx="113450" cy="13825"/>
            </a:xfrm>
            <a:custGeom>
              <a:avLst/>
              <a:gdLst/>
              <a:ahLst/>
              <a:cxnLst/>
              <a:rect l="l" t="t" r="r" b="b"/>
              <a:pathLst>
                <a:path w="4538" h="553" extrusionOk="0">
                  <a:moveTo>
                    <a:pt x="3817" y="0"/>
                  </a:moveTo>
                  <a:cubicBezTo>
                    <a:pt x="3735" y="0"/>
                    <a:pt x="3656" y="18"/>
                    <a:pt x="3585" y="90"/>
                  </a:cubicBezTo>
                  <a:lnTo>
                    <a:pt x="3596" y="90"/>
                  </a:lnTo>
                  <a:cubicBezTo>
                    <a:pt x="3504" y="134"/>
                    <a:pt x="3412" y="149"/>
                    <a:pt x="3320" y="149"/>
                  </a:cubicBezTo>
                  <a:cubicBezTo>
                    <a:pt x="3162" y="149"/>
                    <a:pt x="3004" y="105"/>
                    <a:pt x="2846" y="90"/>
                  </a:cubicBezTo>
                  <a:cubicBezTo>
                    <a:pt x="2829" y="102"/>
                    <a:pt x="2808" y="108"/>
                    <a:pt x="2788" y="108"/>
                  </a:cubicBezTo>
                  <a:cubicBezTo>
                    <a:pt x="2769" y="108"/>
                    <a:pt x="2751" y="102"/>
                    <a:pt x="2739" y="90"/>
                  </a:cubicBezTo>
                  <a:cubicBezTo>
                    <a:pt x="2192" y="78"/>
                    <a:pt x="1620" y="78"/>
                    <a:pt x="1072" y="54"/>
                  </a:cubicBezTo>
                  <a:cubicBezTo>
                    <a:pt x="940" y="24"/>
                    <a:pt x="809" y="2"/>
                    <a:pt x="667" y="2"/>
                  </a:cubicBezTo>
                  <a:cubicBezTo>
                    <a:pt x="477" y="2"/>
                    <a:pt x="266" y="41"/>
                    <a:pt x="1" y="150"/>
                  </a:cubicBezTo>
                  <a:cubicBezTo>
                    <a:pt x="297" y="258"/>
                    <a:pt x="570" y="277"/>
                    <a:pt x="825" y="277"/>
                  </a:cubicBezTo>
                  <a:cubicBezTo>
                    <a:pt x="957" y="277"/>
                    <a:pt x="1083" y="272"/>
                    <a:pt x="1206" y="272"/>
                  </a:cubicBezTo>
                  <a:cubicBezTo>
                    <a:pt x="1392" y="272"/>
                    <a:pt x="1569" y="283"/>
                    <a:pt x="1739" y="340"/>
                  </a:cubicBezTo>
                  <a:cubicBezTo>
                    <a:pt x="2280" y="416"/>
                    <a:pt x="2822" y="552"/>
                    <a:pt x="3367" y="552"/>
                  </a:cubicBezTo>
                  <a:cubicBezTo>
                    <a:pt x="3590" y="552"/>
                    <a:pt x="3813" y="530"/>
                    <a:pt x="4037" y="471"/>
                  </a:cubicBezTo>
                  <a:cubicBezTo>
                    <a:pt x="4347" y="376"/>
                    <a:pt x="4537" y="257"/>
                    <a:pt x="4108" y="19"/>
                  </a:cubicBezTo>
                  <a:lnTo>
                    <a:pt x="4108" y="19"/>
                  </a:lnTo>
                  <a:cubicBezTo>
                    <a:pt x="4097" y="19"/>
                    <a:pt x="4086" y="20"/>
                    <a:pt x="4075" y="20"/>
                  </a:cubicBezTo>
                  <a:cubicBezTo>
                    <a:pt x="3989" y="20"/>
                    <a:pt x="3902" y="0"/>
                    <a:pt x="3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32"/>
            <p:cNvSpPr/>
            <p:nvPr/>
          </p:nvSpPr>
          <p:spPr>
            <a:xfrm>
              <a:off x="6149275" y="2998725"/>
              <a:ext cx="86925" cy="21150"/>
            </a:xfrm>
            <a:custGeom>
              <a:avLst/>
              <a:gdLst/>
              <a:ahLst/>
              <a:cxnLst/>
              <a:rect l="l" t="t" r="r" b="b"/>
              <a:pathLst>
                <a:path w="3477" h="846" extrusionOk="0">
                  <a:moveTo>
                    <a:pt x="3274" y="0"/>
                  </a:moveTo>
                  <a:cubicBezTo>
                    <a:pt x="3203" y="0"/>
                    <a:pt x="3143" y="12"/>
                    <a:pt x="3084" y="48"/>
                  </a:cubicBezTo>
                  <a:cubicBezTo>
                    <a:pt x="2832" y="121"/>
                    <a:pt x="2576" y="134"/>
                    <a:pt x="2321" y="134"/>
                  </a:cubicBezTo>
                  <a:cubicBezTo>
                    <a:pt x="2165" y="134"/>
                    <a:pt x="2009" y="129"/>
                    <a:pt x="1854" y="129"/>
                  </a:cubicBezTo>
                  <a:cubicBezTo>
                    <a:pt x="1808" y="129"/>
                    <a:pt x="1761" y="130"/>
                    <a:pt x="1715" y="131"/>
                  </a:cubicBezTo>
                  <a:cubicBezTo>
                    <a:pt x="1682" y="124"/>
                    <a:pt x="1650" y="120"/>
                    <a:pt x="1618" y="120"/>
                  </a:cubicBezTo>
                  <a:cubicBezTo>
                    <a:pt x="1389" y="120"/>
                    <a:pt x="1184" y="289"/>
                    <a:pt x="952" y="289"/>
                  </a:cubicBezTo>
                  <a:cubicBezTo>
                    <a:pt x="902" y="289"/>
                    <a:pt x="851" y="281"/>
                    <a:pt x="798" y="262"/>
                  </a:cubicBezTo>
                  <a:lnTo>
                    <a:pt x="607" y="262"/>
                  </a:lnTo>
                  <a:cubicBezTo>
                    <a:pt x="524" y="286"/>
                    <a:pt x="417" y="298"/>
                    <a:pt x="322" y="321"/>
                  </a:cubicBezTo>
                  <a:cubicBezTo>
                    <a:pt x="203" y="357"/>
                    <a:pt x="72" y="393"/>
                    <a:pt x="0" y="500"/>
                  </a:cubicBezTo>
                  <a:cubicBezTo>
                    <a:pt x="167" y="631"/>
                    <a:pt x="357" y="583"/>
                    <a:pt x="536" y="607"/>
                  </a:cubicBezTo>
                  <a:cubicBezTo>
                    <a:pt x="1000" y="667"/>
                    <a:pt x="1477" y="631"/>
                    <a:pt x="1917" y="762"/>
                  </a:cubicBezTo>
                  <a:lnTo>
                    <a:pt x="1977" y="750"/>
                  </a:lnTo>
                  <a:lnTo>
                    <a:pt x="2000" y="762"/>
                  </a:lnTo>
                  <a:cubicBezTo>
                    <a:pt x="2052" y="744"/>
                    <a:pt x="2105" y="737"/>
                    <a:pt x="2157" y="737"/>
                  </a:cubicBezTo>
                  <a:cubicBezTo>
                    <a:pt x="2362" y="737"/>
                    <a:pt x="2570" y="846"/>
                    <a:pt x="2775" y="846"/>
                  </a:cubicBezTo>
                  <a:cubicBezTo>
                    <a:pt x="2867" y="846"/>
                    <a:pt x="2958" y="824"/>
                    <a:pt x="3048" y="762"/>
                  </a:cubicBezTo>
                  <a:lnTo>
                    <a:pt x="3036" y="762"/>
                  </a:lnTo>
                  <a:cubicBezTo>
                    <a:pt x="3167" y="691"/>
                    <a:pt x="3382" y="714"/>
                    <a:pt x="3441" y="524"/>
                  </a:cubicBezTo>
                  <a:cubicBezTo>
                    <a:pt x="3477" y="393"/>
                    <a:pt x="3477" y="262"/>
                    <a:pt x="3417" y="131"/>
                  </a:cubicBezTo>
                  <a:cubicBezTo>
                    <a:pt x="3382" y="71"/>
                    <a:pt x="3334" y="36"/>
                    <a:pt x="3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32"/>
            <p:cNvSpPr/>
            <p:nvPr/>
          </p:nvSpPr>
          <p:spPr>
            <a:xfrm>
              <a:off x="5399775" y="2644800"/>
              <a:ext cx="25925" cy="47825"/>
            </a:xfrm>
            <a:custGeom>
              <a:avLst/>
              <a:gdLst/>
              <a:ahLst/>
              <a:cxnLst/>
              <a:rect l="l" t="t" r="r" b="b"/>
              <a:pathLst>
                <a:path w="1037" h="1913" extrusionOk="0">
                  <a:moveTo>
                    <a:pt x="858" y="1"/>
                  </a:moveTo>
                  <a:cubicBezTo>
                    <a:pt x="524" y="465"/>
                    <a:pt x="155" y="917"/>
                    <a:pt x="0" y="1477"/>
                  </a:cubicBezTo>
                  <a:cubicBezTo>
                    <a:pt x="24" y="1548"/>
                    <a:pt x="24" y="1608"/>
                    <a:pt x="24" y="1691"/>
                  </a:cubicBezTo>
                  <a:cubicBezTo>
                    <a:pt x="24" y="1775"/>
                    <a:pt x="60" y="1882"/>
                    <a:pt x="155" y="1906"/>
                  </a:cubicBezTo>
                  <a:cubicBezTo>
                    <a:pt x="175" y="1910"/>
                    <a:pt x="192" y="1913"/>
                    <a:pt x="206" y="1913"/>
                  </a:cubicBezTo>
                  <a:cubicBezTo>
                    <a:pt x="332" y="1913"/>
                    <a:pt x="282" y="1745"/>
                    <a:pt x="346" y="1691"/>
                  </a:cubicBezTo>
                  <a:cubicBezTo>
                    <a:pt x="381" y="1655"/>
                    <a:pt x="417" y="1632"/>
                    <a:pt x="453" y="1596"/>
                  </a:cubicBezTo>
                  <a:cubicBezTo>
                    <a:pt x="453" y="1608"/>
                    <a:pt x="465" y="1632"/>
                    <a:pt x="500" y="1655"/>
                  </a:cubicBezTo>
                  <a:cubicBezTo>
                    <a:pt x="524" y="1655"/>
                    <a:pt x="560" y="1644"/>
                    <a:pt x="584" y="1596"/>
                  </a:cubicBezTo>
                  <a:cubicBezTo>
                    <a:pt x="815" y="1538"/>
                    <a:pt x="709" y="1154"/>
                    <a:pt x="1009" y="1154"/>
                  </a:cubicBezTo>
                  <a:cubicBezTo>
                    <a:pt x="1017" y="1154"/>
                    <a:pt x="1027" y="1155"/>
                    <a:pt x="1036" y="1155"/>
                  </a:cubicBezTo>
                  <a:cubicBezTo>
                    <a:pt x="977" y="763"/>
                    <a:pt x="917" y="393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2"/>
            <p:cNvSpPr/>
            <p:nvPr/>
          </p:nvSpPr>
          <p:spPr>
            <a:xfrm>
              <a:off x="5140500" y="2262900"/>
              <a:ext cx="49150" cy="25975"/>
            </a:xfrm>
            <a:custGeom>
              <a:avLst/>
              <a:gdLst/>
              <a:ahLst/>
              <a:cxnLst/>
              <a:rect l="l" t="t" r="r" b="b"/>
              <a:pathLst>
                <a:path w="1966" h="1039" extrusionOk="0">
                  <a:moveTo>
                    <a:pt x="1192" y="1"/>
                  </a:moveTo>
                  <a:cubicBezTo>
                    <a:pt x="1013" y="13"/>
                    <a:pt x="870" y="72"/>
                    <a:pt x="775" y="239"/>
                  </a:cubicBezTo>
                  <a:cubicBezTo>
                    <a:pt x="584" y="489"/>
                    <a:pt x="275" y="310"/>
                    <a:pt x="1" y="441"/>
                  </a:cubicBezTo>
                  <a:cubicBezTo>
                    <a:pt x="180" y="572"/>
                    <a:pt x="215" y="751"/>
                    <a:pt x="191" y="953"/>
                  </a:cubicBezTo>
                  <a:cubicBezTo>
                    <a:pt x="236" y="1018"/>
                    <a:pt x="285" y="1039"/>
                    <a:pt x="337" y="1039"/>
                  </a:cubicBezTo>
                  <a:cubicBezTo>
                    <a:pt x="410" y="1039"/>
                    <a:pt x="489" y="998"/>
                    <a:pt x="572" y="977"/>
                  </a:cubicBezTo>
                  <a:cubicBezTo>
                    <a:pt x="947" y="926"/>
                    <a:pt x="1314" y="824"/>
                    <a:pt x="1693" y="824"/>
                  </a:cubicBezTo>
                  <a:cubicBezTo>
                    <a:pt x="1760" y="824"/>
                    <a:pt x="1827" y="827"/>
                    <a:pt x="1894" y="834"/>
                  </a:cubicBezTo>
                  <a:cubicBezTo>
                    <a:pt x="1954" y="787"/>
                    <a:pt x="1965" y="727"/>
                    <a:pt x="1942" y="668"/>
                  </a:cubicBezTo>
                  <a:cubicBezTo>
                    <a:pt x="1739" y="477"/>
                    <a:pt x="1442" y="382"/>
                    <a:pt x="1370" y="72"/>
                  </a:cubicBezTo>
                  <a:cubicBezTo>
                    <a:pt x="1311" y="25"/>
                    <a:pt x="1251" y="13"/>
                    <a:pt x="1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32"/>
            <p:cNvSpPr/>
            <p:nvPr/>
          </p:nvSpPr>
          <p:spPr>
            <a:xfrm>
              <a:off x="6088550" y="3166975"/>
              <a:ext cx="78900" cy="14600"/>
            </a:xfrm>
            <a:custGeom>
              <a:avLst/>
              <a:gdLst/>
              <a:ahLst/>
              <a:cxnLst/>
              <a:rect l="l" t="t" r="r" b="b"/>
              <a:pathLst>
                <a:path w="3156" h="584" extrusionOk="0">
                  <a:moveTo>
                    <a:pt x="1141" y="0"/>
                  </a:moveTo>
                  <a:cubicBezTo>
                    <a:pt x="985" y="0"/>
                    <a:pt x="829" y="13"/>
                    <a:pt x="671" y="13"/>
                  </a:cubicBezTo>
                  <a:cubicBezTo>
                    <a:pt x="622" y="13"/>
                    <a:pt x="573" y="12"/>
                    <a:pt x="524" y="9"/>
                  </a:cubicBezTo>
                  <a:cubicBezTo>
                    <a:pt x="346" y="92"/>
                    <a:pt x="131" y="57"/>
                    <a:pt x="0" y="235"/>
                  </a:cubicBezTo>
                  <a:cubicBezTo>
                    <a:pt x="142" y="344"/>
                    <a:pt x="293" y="368"/>
                    <a:pt x="449" y="368"/>
                  </a:cubicBezTo>
                  <a:cubicBezTo>
                    <a:pt x="575" y="368"/>
                    <a:pt x="703" y="352"/>
                    <a:pt x="832" y="352"/>
                  </a:cubicBezTo>
                  <a:cubicBezTo>
                    <a:pt x="892" y="352"/>
                    <a:pt x="952" y="356"/>
                    <a:pt x="1012" y="366"/>
                  </a:cubicBezTo>
                  <a:cubicBezTo>
                    <a:pt x="1102" y="355"/>
                    <a:pt x="1191" y="350"/>
                    <a:pt x="1281" y="350"/>
                  </a:cubicBezTo>
                  <a:cubicBezTo>
                    <a:pt x="1668" y="350"/>
                    <a:pt x="2054" y="441"/>
                    <a:pt x="2441" y="509"/>
                  </a:cubicBezTo>
                  <a:cubicBezTo>
                    <a:pt x="2667" y="555"/>
                    <a:pt x="2819" y="583"/>
                    <a:pt x="2923" y="583"/>
                  </a:cubicBezTo>
                  <a:cubicBezTo>
                    <a:pt x="3115" y="583"/>
                    <a:pt x="3140" y="486"/>
                    <a:pt x="3156" y="223"/>
                  </a:cubicBezTo>
                  <a:cubicBezTo>
                    <a:pt x="3057" y="154"/>
                    <a:pt x="2952" y="133"/>
                    <a:pt x="2845" y="133"/>
                  </a:cubicBezTo>
                  <a:cubicBezTo>
                    <a:pt x="2684" y="133"/>
                    <a:pt x="2517" y="181"/>
                    <a:pt x="2355" y="181"/>
                  </a:cubicBezTo>
                  <a:cubicBezTo>
                    <a:pt x="2237" y="181"/>
                    <a:pt x="2121" y="155"/>
                    <a:pt x="2013" y="68"/>
                  </a:cubicBezTo>
                  <a:cubicBezTo>
                    <a:pt x="1858" y="68"/>
                    <a:pt x="1727" y="57"/>
                    <a:pt x="1584" y="57"/>
                  </a:cubicBezTo>
                  <a:cubicBezTo>
                    <a:pt x="1435" y="12"/>
                    <a:pt x="1288" y="0"/>
                    <a:pt x="1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32"/>
            <p:cNvSpPr/>
            <p:nvPr/>
          </p:nvSpPr>
          <p:spPr>
            <a:xfrm>
              <a:off x="6066525" y="2132225"/>
              <a:ext cx="75025" cy="25725"/>
            </a:xfrm>
            <a:custGeom>
              <a:avLst/>
              <a:gdLst/>
              <a:ahLst/>
              <a:cxnLst/>
              <a:rect l="l" t="t" r="r" b="b"/>
              <a:pathLst>
                <a:path w="3001" h="1029" extrusionOk="0">
                  <a:moveTo>
                    <a:pt x="2441" y="1"/>
                  </a:moveTo>
                  <a:cubicBezTo>
                    <a:pt x="1631" y="13"/>
                    <a:pt x="822" y="13"/>
                    <a:pt x="0" y="13"/>
                  </a:cubicBezTo>
                  <a:cubicBezTo>
                    <a:pt x="106" y="282"/>
                    <a:pt x="292" y="336"/>
                    <a:pt x="490" y="336"/>
                  </a:cubicBezTo>
                  <a:cubicBezTo>
                    <a:pt x="626" y="336"/>
                    <a:pt x="767" y="311"/>
                    <a:pt x="893" y="311"/>
                  </a:cubicBezTo>
                  <a:cubicBezTo>
                    <a:pt x="916" y="310"/>
                    <a:pt x="938" y="310"/>
                    <a:pt x="960" y="310"/>
                  </a:cubicBezTo>
                  <a:cubicBezTo>
                    <a:pt x="1386" y="310"/>
                    <a:pt x="1536" y="427"/>
                    <a:pt x="1286" y="858"/>
                  </a:cubicBezTo>
                  <a:cubicBezTo>
                    <a:pt x="1606" y="945"/>
                    <a:pt x="1929" y="1028"/>
                    <a:pt x="2255" y="1028"/>
                  </a:cubicBezTo>
                  <a:cubicBezTo>
                    <a:pt x="2463" y="1028"/>
                    <a:pt x="2672" y="994"/>
                    <a:pt x="2882" y="906"/>
                  </a:cubicBezTo>
                  <a:cubicBezTo>
                    <a:pt x="3001" y="703"/>
                    <a:pt x="2798" y="620"/>
                    <a:pt x="2679" y="525"/>
                  </a:cubicBezTo>
                  <a:cubicBezTo>
                    <a:pt x="2584" y="430"/>
                    <a:pt x="2417" y="358"/>
                    <a:pt x="2584" y="191"/>
                  </a:cubicBezTo>
                  <a:cubicBezTo>
                    <a:pt x="2596" y="180"/>
                    <a:pt x="2608" y="144"/>
                    <a:pt x="2620" y="120"/>
                  </a:cubicBezTo>
                  <a:cubicBezTo>
                    <a:pt x="2596" y="84"/>
                    <a:pt x="2584" y="49"/>
                    <a:pt x="2560" y="13"/>
                  </a:cubicBezTo>
                  <a:cubicBezTo>
                    <a:pt x="2549" y="29"/>
                    <a:pt x="2533" y="38"/>
                    <a:pt x="2514" y="38"/>
                  </a:cubicBezTo>
                  <a:cubicBezTo>
                    <a:pt x="2492" y="38"/>
                    <a:pt x="2467" y="27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32"/>
            <p:cNvSpPr/>
            <p:nvPr/>
          </p:nvSpPr>
          <p:spPr>
            <a:xfrm>
              <a:off x="5108075" y="2163500"/>
              <a:ext cx="25025" cy="83350"/>
            </a:xfrm>
            <a:custGeom>
              <a:avLst/>
              <a:gdLst/>
              <a:ahLst/>
              <a:cxnLst/>
              <a:rect l="l" t="t" r="r" b="b"/>
              <a:pathLst>
                <a:path w="1001" h="3334" extrusionOk="0">
                  <a:moveTo>
                    <a:pt x="465" y="0"/>
                  </a:moveTo>
                  <a:lnTo>
                    <a:pt x="465" y="0"/>
                  </a:lnTo>
                  <a:cubicBezTo>
                    <a:pt x="0" y="1131"/>
                    <a:pt x="214" y="2250"/>
                    <a:pt x="453" y="3334"/>
                  </a:cubicBezTo>
                  <a:cubicBezTo>
                    <a:pt x="572" y="2917"/>
                    <a:pt x="512" y="2489"/>
                    <a:pt x="405" y="2096"/>
                  </a:cubicBezTo>
                  <a:cubicBezTo>
                    <a:pt x="262" y="1596"/>
                    <a:pt x="441" y="1131"/>
                    <a:pt x="417" y="572"/>
                  </a:cubicBezTo>
                  <a:lnTo>
                    <a:pt x="417" y="572"/>
                  </a:lnTo>
                  <a:cubicBezTo>
                    <a:pt x="584" y="726"/>
                    <a:pt x="679" y="798"/>
                    <a:pt x="762" y="869"/>
                  </a:cubicBezTo>
                  <a:cubicBezTo>
                    <a:pt x="869" y="857"/>
                    <a:pt x="929" y="822"/>
                    <a:pt x="976" y="726"/>
                  </a:cubicBezTo>
                  <a:cubicBezTo>
                    <a:pt x="1000" y="655"/>
                    <a:pt x="1000" y="560"/>
                    <a:pt x="976" y="476"/>
                  </a:cubicBezTo>
                  <a:cubicBezTo>
                    <a:pt x="929" y="405"/>
                    <a:pt x="822" y="381"/>
                    <a:pt x="762" y="322"/>
                  </a:cubicBezTo>
                  <a:cubicBezTo>
                    <a:pt x="691" y="353"/>
                    <a:pt x="638" y="366"/>
                    <a:pt x="598" y="366"/>
                  </a:cubicBezTo>
                  <a:cubicBezTo>
                    <a:pt x="428" y="366"/>
                    <a:pt x="513" y="11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32"/>
            <p:cNvSpPr/>
            <p:nvPr/>
          </p:nvSpPr>
          <p:spPr>
            <a:xfrm>
              <a:off x="6109675" y="2303300"/>
              <a:ext cx="65225" cy="19450"/>
            </a:xfrm>
            <a:custGeom>
              <a:avLst/>
              <a:gdLst/>
              <a:ahLst/>
              <a:cxnLst/>
              <a:rect l="l" t="t" r="r" b="b"/>
              <a:pathLst>
                <a:path w="2609" h="778" extrusionOk="0">
                  <a:moveTo>
                    <a:pt x="684" y="1"/>
                  </a:moveTo>
                  <a:cubicBezTo>
                    <a:pt x="552" y="1"/>
                    <a:pt x="418" y="35"/>
                    <a:pt x="286" y="87"/>
                  </a:cubicBezTo>
                  <a:cubicBezTo>
                    <a:pt x="1" y="433"/>
                    <a:pt x="298" y="433"/>
                    <a:pt x="513" y="492"/>
                  </a:cubicBezTo>
                  <a:cubicBezTo>
                    <a:pt x="536" y="492"/>
                    <a:pt x="584" y="504"/>
                    <a:pt x="620" y="504"/>
                  </a:cubicBezTo>
                  <a:lnTo>
                    <a:pt x="703" y="504"/>
                  </a:lnTo>
                  <a:cubicBezTo>
                    <a:pt x="716" y="503"/>
                    <a:pt x="729" y="502"/>
                    <a:pt x="742" y="502"/>
                  </a:cubicBezTo>
                  <a:cubicBezTo>
                    <a:pt x="855" y="502"/>
                    <a:pt x="951" y="551"/>
                    <a:pt x="1037" y="647"/>
                  </a:cubicBezTo>
                  <a:cubicBezTo>
                    <a:pt x="1054" y="648"/>
                    <a:pt x="1072" y="648"/>
                    <a:pt x="1090" y="648"/>
                  </a:cubicBezTo>
                  <a:cubicBezTo>
                    <a:pt x="1153" y="648"/>
                    <a:pt x="1216" y="643"/>
                    <a:pt x="1278" y="643"/>
                  </a:cubicBezTo>
                  <a:cubicBezTo>
                    <a:pt x="1399" y="643"/>
                    <a:pt x="1514" y="663"/>
                    <a:pt x="1608" y="778"/>
                  </a:cubicBezTo>
                  <a:lnTo>
                    <a:pt x="1727" y="778"/>
                  </a:lnTo>
                  <a:cubicBezTo>
                    <a:pt x="1792" y="727"/>
                    <a:pt x="1858" y="711"/>
                    <a:pt x="1925" y="711"/>
                  </a:cubicBezTo>
                  <a:cubicBezTo>
                    <a:pt x="2041" y="711"/>
                    <a:pt x="2158" y="758"/>
                    <a:pt x="2273" y="758"/>
                  </a:cubicBezTo>
                  <a:cubicBezTo>
                    <a:pt x="2326" y="758"/>
                    <a:pt x="2378" y="748"/>
                    <a:pt x="2430" y="718"/>
                  </a:cubicBezTo>
                  <a:cubicBezTo>
                    <a:pt x="2537" y="659"/>
                    <a:pt x="2596" y="587"/>
                    <a:pt x="2608" y="468"/>
                  </a:cubicBezTo>
                  <a:cubicBezTo>
                    <a:pt x="2144" y="266"/>
                    <a:pt x="1632" y="385"/>
                    <a:pt x="1168" y="195"/>
                  </a:cubicBezTo>
                  <a:cubicBezTo>
                    <a:pt x="1015" y="55"/>
                    <a:pt x="851" y="1"/>
                    <a:pt x="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32"/>
            <p:cNvSpPr/>
            <p:nvPr/>
          </p:nvSpPr>
          <p:spPr>
            <a:xfrm>
              <a:off x="5197075" y="1819400"/>
              <a:ext cx="14300" cy="65800"/>
            </a:xfrm>
            <a:custGeom>
              <a:avLst/>
              <a:gdLst/>
              <a:ahLst/>
              <a:cxnLst/>
              <a:rect l="l" t="t" r="r" b="b"/>
              <a:pathLst>
                <a:path w="572" h="2632" extrusionOk="0">
                  <a:moveTo>
                    <a:pt x="357" y="1"/>
                  </a:moveTo>
                  <a:cubicBezTo>
                    <a:pt x="0" y="846"/>
                    <a:pt x="119" y="1727"/>
                    <a:pt x="107" y="2596"/>
                  </a:cubicBezTo>
                  <a:cubicBezTo>
                    <a:pt x="131" y="2620"/>
                    <a:pt x="179" y="2620"/>
                    <a:pt x="214" y="2632"/>
                  </a:cubicBezTo>
                  <a:cubicBezTo>
                    <a:pt x="453" y="2167"/>
                    <a:pt x="310" y="1667"/>
                    <a:pt x="393" y="1167"/>
                  </a:cubicBezTo>
                  <a:cubicBezTo>
                    <a:pt x="548" y="965"/>
                    <a:pt x="572" y="715"/>
                    <a:pt x="572" y="441"/>
                  </a:cubicBezTo>
                  <a:cubicBezTo>
                    <a:pt x="536" y="274"/>
                    <a:pt x="512" y="96"/>
                    <a:pt x="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2"/>
            <p:cNvSpPr/>
            <p:nvPr/>
          </p:nvSpPr>
          <p:spPr>
            <a:xfrm>
              <a:off x="6216250" y="1842025"/>
              <a:ext cx="43175" cy="14300"/>
            </a:xfrm>
            <a:custGeom>
              <a:avLst/>
              <a:gdLst/>
              <a:ahLst/>
              <a:cxnLst/>
              <a:rect l="l" t="t" r="r" b="b"/>
              <a:pathLst>
                <a:path w="1727" h="572" extrusionOk="0">
                  <a:moveTo>
                    <a:pt x="345" y="0"/>
                  </a:moveTo>
                  <a:cubicBezTo>
                    <a:pt x="286" y="60"/>
                    <a:pt x="203" y="72"/>
                    <a:pt x="131" y="119"/>
                  </a:cubicBezTo>
                  <a:cubicBezTo>
                    <a:pt x="48" y="203"/>
                    <a:pt x="0" y="298"/>
                    <a:pt x="12" y="417"/>
                  </a:cubicBezTo>
                  <a:cubicBezTo>
                    <a:pt x="60" y="489"/>
                    <a:pt x="143" y="500"/>
                    <a:pt x="203" y="560"/>
                  </a:cubicBezTo>
                  <a:lnTo>
                    <a:pt x="488" y="560"/>
                  </a:lnTo>
                  <a:cubicBezTo>
                    <a:pt x="536" y="524"/>
                    <a:pt x="584" y="500"/>
                    <a:pt x="619" y="500"/>
                  </a:cubicBezTo>
                  <a:cubicBezTo>
                    <a:pt x="679" y="524"/>
                    <a:pt x="726" y="536"/>
                    <a:pt x="774" y="572"/>
                  </a:cubicBezTo>
                  <a:lnTo>
                    <a:pt x="917" y="572"/>
                  </a:lnTo>
                  <a:cubicBezTo>
                    <a:pt x="965" y="524"/>
                    <a:pt x="1024" y="477"/>
                    <a:pt x="1072" y="429"/>
                  </a:cubicBezTo>
                  <a:lnTo>
                    <a:pt x="1357" y="429"/>
                  </a:lnTo>
                  <a:cubicBezTo>
                    <a:pt x="1357" y="429"/>
                    <a:pt x="1369" y="441"/>
                    <a:pt x="1393" y="453"/>
                  </a:cubicBezTo>
                  <a:cubicBezTo>
                    <a:pt x="1404" y="460"/>
                    <a:pt x="1413" y="463"/>
                    <a:pt x="1422" y="463"/>
                  </a:cubicBezTo>
                  <a:cubicBezTo>
                    <a:pt x="1444" y="463"/>
                    <a:pt x="1463" y="446"/>
                    <a:pt x="1488" y="429"/>
                  </a:cubicBezTo>
                  <a:lnTo>
                    <a:pt x="1631" y="429"/>
                  </a:lnTo>
                  <a:cubicBezTo>
                    <a:pt x="1727" y="346"/>
                    <a:pt x="1727" y="239"/>
                    <a:pt x="1631" y="143"/>
                  </a:cubicBezTo>
                  <a:cubicBezTo>
                    <a:pt x="1500" y="72"/>
                    <a:pt x="1310" y="131"/>
                    <a:pt x="1203" y="0"/>
                  </a:cubicBezTo>
                  <a:lnTo>
                    <a:pt x="917" y="0"/>
                  </a:lnTo>
                  <a:cubicBezTo>
                    <a:pt x="917" y="0"/>
                    <a:pt x="905" y="12"/>
                    <a:pt x="881" y="24"/>
                  </a:cubicBezTo>
                  <a:cubicBezTo>
                    <a:pt x="867" y="31"/>
                    <a:pt x="854" y="34"/>
                    <a:pt x="842" y="34"/>
                  </a:cubicBezTo>
                  <a:cubicBezTo>
                    <a:pt x="814" y="34"/>
                    <a:pt x="791" y="17"/>
                    <a:pt x="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32"/>
            <p:cNvSpPr/>
            <p:nvPr/>
          </p:nvSpPr>
          <p:spPr>
            <a:xfrm>
              <a:off x="6156400" y="2580500"/>
              <a:ext cx="40525" cy="19875"/>
            </a:xfrm>
            <a:custGeom>
              <a:avLst/>
              <a:gdLst/>
              <a:ahLst/>
              <a:cxnLst/>
              <a:rect l="l" t="t" r="r" b="b"/>
              <a:pathLst>
                <a:path w="1621" h="795" extrusionOk="0">
                  <a:moveTo>
                    <a:pt x="477" y="1"/>
                  </a:moveTo>
                  <a:cubicBezTo>
                    <a:pt x="358" y="108"/>
                    <a:pt x="203" y="167"/>
                    <a:pt x="96" y="298"/>
                  </a:cubicBezTo>
                  <a:cubicBezTo>
                    <a:pt x="61" y="346"/>
                    <a:pt x="25" y="406"/>
                    <a:pt x="1" y="465"/>
                  </a:cubicBezTo>
                  <a:cubicBezTo>
                    <a:pt x="10" y="538"/>
                    <a:pt x="26" y="604"/>
                    <a:pt x="98" y="604"/>
                  </a:cubicBezTo>
                  <a:cubicBezTo>
                    <a:pt x="119" y="604"/>
                    <a:pt x="146" y="598"/>
                    <a:pt x="180" y="584"/>
                  </a:cubicBezTo>
                  <a:cubicBezTo>
                    <a:pt x="381" y="712"/>
                    <a:pt x="594" y="737"/>
                    <a:pt x="811" y="737"/>
                  </a:cubicBezTo>
                  <a:cubicBezTo>
                    <a:pt x="955" y="737"/>
                    <a:pt x="1101" y="726"/>
                    <a:pt x="1248" y="726"/>
                  </a:cubicBezTo>
                  <a:cubicBezTo>
                    <a:pt x="1273" y="726"/>
                    <a:pt x="1298" y="726"/>
                    <a:pt x="1323" y="727"/>
                  </a:cubicBezTo>
                  <a:cubicBezTo>
                    <a:pt x="1363" y="773"/>
                    <a:pt x="1409" y="794"/>
                    <a:pt x="1456" y="794"/>
                  </a:cubicBezTo>
                  <a:cubicBezTo>
                    <a:pt x="1507" y="794"/>
                    <a:pt x="1559" y="770"/>
                    <a:pt x="1608" y="727"/>
                  </a:cubicBezTo>
                  <a:cubicBezTo>
                    <a:pt x="1585" y="572"/>
                    <a:pt x="1620" y="406"/>
                    <a:pt x="1454" y="298"/>
                  </a:cubicBezTo>
                  <a:cubicBezTo>
                    <a:pt x="1394" y="298"/>
                    <a:pt x="1346" y="287"/>
                    <a:pt x="1334" y="287"/>
                  </a:cubicBezTo>
                  <a:cubicBezTo>
                    <a:pt x="1196" y="298"/>
                    <a:pt x="1035" y="363"/>
                    <a:pt x="901" y="363"/>
                  </a:cubicBezTo>
                  <a:cubicBezTo>
                    <a:pt x="758" y="363"/>
                    <a:pt x="645" y="289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32"/>
            <p:cNvSpPr/>
            <p:nvPr/>
          </p:nvSpPr>
          <p:spPr>
            <a:xfrm>
              <a:off x="6151050" y="2501600"/>
              <a:ext cx="41700" cy="10925"/>
            </a:xfrm>
            <a:custGeom>
              <a:avLst/>
              <a:gdLst/>
              <a:ahLst/>
              <a:cxnLst/>
              <a:rect l="l" t="t" r="r" b="b"/>
              <a:pathLst>
                <a:path w="1668" h="437" extrusionOk="0">
                  <a:moveTo>
                    <a:pt x="1622" y="0"/>
                  </a:moveTo>
                  <a:cubicBezTo>
                    <a:pt x="1490" y="0"/>
                    <a:pt x="1371" y="54"/>
                    <a:pt x="1233" y="54"/>
                  </a:cubicBezTo>
                  <a:cubicBezTo>
                    <a:pt x="1212" y="54"/>
                    <a:pt x="1190" y="52"/>
                    <a:pt x="1167" y="49"/>
                  </a:cubicBezTo>
                  <a:cubicBezTo>
                    <a:pt x="1034" y="27"/>
                    <a:pt x="897" y="13"/>
                    <a:pt x="759" y="13"/>
                  </a:cubicBezTo>
                  <a:cubicBezTo>
                    <a:pt x="529" y="13"/>
                    <a:pt x="296" y="52"/>
                    <a:pt x="72" y="156"/>
                  </a:cubicBezTo>
                  <a:cubicBezTo>
                    <a:pt x="1" y="216"/>
                    <a:pt x="1" y="252"/>
                    <a:pt x="72" y="299"/>
                  </a:cubicBezTo>
                  <a:cubicBezTo>
                    <a:pt x="161" y="414"/>
                    <a:pt x="267" y="436"/>
                    <a:pt x="376" y="436"/>
                  </a:cubicBezTo>
                  <a:cubicBezTo>
                    <a:pt x="447" y="436"/>
                    <a:pt x="520" y="427"/>
                    <a:pt x="590" y="427"/>
                  </a:cubicBezTo>
                  <a:cubicBezTo>
                    <a:pt x="612" y="427"/>
                    <a:pt x="634" y="428"/>
                    <a:pt x="656" y="430"/>
                  </a:cubicBezTo>
                  <a:lnTo>
                    <a:pt x="810" y="430"/>
                  </a:lnTo>
                  <a:cubicBezTo>
                    <a:pt x="864" y="414"/>
                    <a:pt x="918" y="410"/>
                    <a:pt x="973" y="410"/>
                  </a:cubicBezTo>
                  <a:cubicBezTo>
                    <a:pt x="1050" y="410"/>
                    <a:pt x="1127" y="419"/>
                    <a:pt x="1203" y="419"/>
                  </a:cubicBezTo>
                  <a:cubicBezTo>
                    <a:pt x="1316" y="419"/>
                    <a:pt x="1425" y="399"/>
                    <a:pt x="1525" y="299"/>
                  </a:cubicBezTo>
                  <a:cubicBezTo>
                    <a:pt x="1560" y="240"/>
                    <a:pt x="1656" y="228"/>
                    <a:pt x="1668" y="133"/>
                  </a:cubicBezTo>
                  <a:cubicBezTo>
                    <a:pt x="1668" y="97"/>
                    <a:pt x="1656" y="49"/>
                    <a:pt x="1656" y="2"/>
                  </a:cubicBezTo>
                  <a:cubicBezTo>
                    <a:pt x="1644" y="1"/>
                    <a:pt x="1633" y="0"/>
                    <a:pt x="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2"/>
            <p:cNvSpPr/>
            <p:nvPr/>
          </p:nvSpPr>
          <p:spPr>
            <a:xfrm>
              <a:off x="6173075" y="2315000"/>
              <a:ext cx="44675" cy="10750"/>
            </a:xfrm>
            <a:custGeom>
              <a:avLst/>
              <a:gdLst/>
              <a:ahLst/>
              <a:cxnLst/>
              <a:rect l="l" t="t" r="r" b="b"/>
              <a:pathLst>
                <a:path w="1787" h="430" extrusionOk="0">
                  <a:moveTo>
                    <a:pt x="203" y="0"/>
                  </a:moveTo>
                  <a:cubicBezTo>
                    <a:pt x="120" y="84"/>
                    <a:pt x="60" y="179"/>
                    <a:pt x="13" y="274"/>
                  </a:cubicBezTo>
                  <a:cubicBezTo>
                    <a:pt x="1" y="334"/>
                    <a:pt x="25" y="381"/>
                    <a:pt x="72" y="429"/>
                  </a:cubicBezTo>
                  <a:lnTo>
                    <a:pt x="918" y="429"/>
                  </a:lnTo>
                  <a:cubicBezTo>
                    <a:pt x="1048" y="370"/>
                    <a:pt x="1173" y="340"/>
                    <a:pt x="1296" y="340"/>
                  </a:cubicBezTo>
                  <a:cubicBezTo>
                    <a:pt x="1418" y="340"/>
                    <a:pt x="1537" y="370"/>
                    <a:pt x="1656" y="429"/>
                  </a:cubicBezTo>
                  <a:lnTo>
                    <a:pt x="1787" y="429"/>
                  </a:lnTo>
                  <a:cubicBezTo>
                    <a:pt x="1748" y="161"/>
                    <a:pt x="1556" y="8"/>
                    <a:pt x="1371" y="8"/>
                  </a:cubicBezTo>
                  <a:cubicBezTo>
                    <a:pt x="1326" y="8"/>
                    <a:pt x="1281" y="17"/>
                    <a:pt x="1239" y="36"/>
                  </a:cubicBezTo>
                  <a:cubicBezTo>
                    <a:pt x="1120" y="88"/>
                    <a:pt x="1008" y="107"/>
                    <a:pt x="900" y="107"/>
                  </a:cubicBezTo>
                  <a:cubicBezTo>
                    <a:pt x="661" y="107"/>
                    <a:pt x="441" y="17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32"/>
            <p:cNvSpPr/>
            <p:nvPr/>
          </p:nvSpPr>
          <p:spPr>
            <a:xfrm>
              <a:off x="6177850" y="2295400"/>
              <a:ext cx="51500" cy="14675"/>
            </a:xfrm>
            <a:custGeom>
              <a:avLst/>
              <a:gdLst/>
              <a:ahLst/>
              <a:cxnLst/>
              <a:rect l="l" t="t" r="r" b="b"/>
              <a:pathLst>
                <a:path w="2060" h="587" extrusionOk="0">
                  <a:moveTo>
                    <a:pt x="1021" y="0"/>
                  </a:moveTo>
                  <a:cubicBezTo>
                    <a:pt x="971" y="0"/>
                    <a:pt x="925" y="21"/>
                    <a:pt x="881" y="70"/>
                  </a:cubicBezTo>
                  <a:cubicBezTo>
                    <a:pt x="774" y="165"/>
                    <a:pt x="643" y="130"/>
                    <a:pt x="524" y="189"/>
                  </a:cubicBezTo>
                  <a:cubicBezTo>
                    <a:pt x="346" y="249"/>
                    <a:pt x="107" y="165"/>
                    <a:pt x="0" y="392"/>
                  </a:cubicBezTo>
                  <a:cubicBezTo>
                    <a:pt x="165" y="492"/>
                    <a:pt x="339" y="518"/>
                    <a:pt x="516" y="518"/>
                  </a:cubicBezTo>
                  <a:cubicBezTo>
                    <a:pt x="692" y="518"/>
                    <a:pt x="870" y="493"/>
                    <a:pt x="1045" y="493"/>
                  </a:cubicBezTo>
                  <a:cubicBezTo>
                    <a:pt x="1090" y="493"/>
                    <a:pt x="1135" y="495"/>
                    <a:pt x="1179" y="499"/>
                  </a:cubicBezTo>
                  <a:cubicBezTo>
                    <a:pt x="1212" y="450"/>
                    <a:pt x="1250" y="417"/>
                    <a:pt x="1282" y="417"/>
                  </a:cubicBezTo>
                  <a:cubicBezTo>
                    <a:pt x="1297" y="417"/>
                    <a:pt x="1311" y="424"/>
                    <a:pt x="1322" y="439"/>
                  </a:cubicBezTo>
                  <a:cubicBezTo>
                    <a:pt x="1448" y="531"/>
                    <a:pt x="1563" y="587"/>
                    <a:pt x="1671" y="587"/>
                  </a:cubicBezTo>
                  <a:cubicBezTo>
                    <a:pt x="1787" y="587"/>
                    <a:pt x="1896" y="522"/>
                    <a:pt x="2000" y="368"/>
                  </a:cubicBezTo>
                  <a:cubicBezTo>
                    <a:pt x="2024" y="332"/>
                    <a:pt x="2036" y="320"/>
                    <a:pt x="2060" y="284"/>
                  </a:cubicBezTo>
                  <a:cubicBezTo>
                    <a:pt x="2036" y="261"/>
                    <a:pt x="2012" y="249"/>
                    <a:pt x="2000" y="213"/>
                  </a:cubicBezTo>
                  <a:lnTo>
                    <a:pt x="1858" y="213"/>
                  </a:lnTo>
                  <a:cubicBezTo>
                    <a:pt x="1858" y="201"/>
                    <a:pt x="1846" y="201"/>
                    <a:pt x="1822" y="189"/>
                  </a:cubicBezTo>
                  <a:cubicBezTo>
                    <a:pt x="1811" y="182"/>
                    <a:pt x="1802" y="179"/>
                    <a:pt x="1793" y="179"/>
                  </a:cubicBezTo>
                  <a:cubicBezTo>
                    <a:pt x="1771" y="179"/>
                    <a:pt x="1752" y="196"/>
                    <a:pt x="1727" y="213"/>
                  </a:cubicBezTo>
                  <a:cubicBezTo>
                    <a:pt x="1727" y="213"/>
                    <a:pt x="1715" y="225"/>
                    <a:pt x="1679" y="249"/>
                  </a:cubicBezTo>
                  <a:cubicBezTo>
                    <a:pt x="1655" y="249"/>
                    <a:pt x="1619" y="225"/>
                    <a:pt x="1596" y="201"/>
                  </a:cubicBezTo>
                  <a:cubicBezTo>
                    <a:pt x="1536" y="153"/>
                    <a:pt x="1489" y="106"/>
                    <a:pt x="1441" y="70"/>
                  </a:cubicBezTo>
                  <a:cubicBezTo>
                    <a:pt x="1358" y="70"/>
                    <a:pt x="1250" y="46"/>
                    <a:pt x="1167" y="46"/>
                  </a:cubicBezTo>
                  <a:cubicBezTo>
                    <a:pt x="1116" y="18"/>
                    <a:pt x="1067" y="0"/>
                    <a:pt x="10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32"/>
            <p:cNvSpPr/>
            <p:nvPr/>
          </p:nvSpPr>
          <p:spPr>
            <a:xfrm>
              <a:off x="6134100" y="1992350"/>
              <a:ext cx="36325" cy="14000"/>
            </a:xfrm>
            <a:custGeom>
              <a:avLst/>
              <a:gdLst/>
              <a:ahLst/>
              <a:cxnLst/>
              <a:rect l="l" t="t" r="r" b="b"/>
              <a:pathLst>
                <a:path w="1453" h="560" extrusionOk="0">
                  <a:moveTo>
                    <a:pt x="905" y="0"/>
                  </a:moveTo>
                  <a:cubicBezTo>
                    <a:pt x="747" y="75"/>
                    <a:pt x="606" y="254"/>
                    <a:pt x="435" y="254"/>
                  </a:cubicBezTo>
                  <a:cubicBezTo>
                    <a:pt x="360" y="254"/>
                    <a:pt x="280" y="221"/>
                    <a:pt x="191" y="131"/>
                  </a:cubicBezTo>
                  <a:cubicBezTo>
                    <a:pt x="60" y="179"/>
                    <a:pt x="0" y="262"/>
                    <a:pt x="0" y="393"/>
                  </a:cubicBezTo>
                  <a:cubicBezTo>
                    <a:pt x="12" y="429"/>
                    <a:pt x="24" y="441"/>
                    <a:pt x="36" y="476"/>
                  </a:cubicBezTo>
                  <a:cubicBezTo>
                    <a:pt x="95" y="488"/>
                    <a:pt x="143" y="536"/>
                    <a:pt x="191" y="560"/>
                  </a:cubicBezTo>
                  <a:lnTo>
                    <a:pt x="619" y="560"/>
                  </a:lnTo>
                  <a:cubicBezTo>
                    <a:pt x="689" y="454"/>
                    <a:pt x="771" y="423"/>
                    <a:pt x="858" y="423"/>
                  </a:cubicBezTo>
                  <a:cubicBezTo>
                    <a:pt x="978" y="423"/>
                    <a:pt x="1109" y="481"/>
                    <a:pt x="1233" y="481"/>
                  </a:cubicBezTo>
                  <a:cubicBezTo>
                    <a:pt x="1311" y="481"/>
                    <a:pt x="1385" y="458"/>
                    <a:pt x="1453" y="381"/>
                  </a:cubicBezTo>
                  <a:cubicBezTo>
                    <a:pt x="1310" y="202"/>
                    <a:pt x="905" y="357"/>
                    <a:pt x="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2"/>
            <p:cNvSpPr/>
            <p:nvPr/>
          </p:nvSpPr>
          <p:spPr>
            <a:xfrm>
              <a:off x="5208675" y="2053350"/>
              <a:ext cx="14900" cy="45425"/>
            </a:xfrm>
            <a:custGeom>
              <a:avLst/>
              <a:gdLst/>
              <a:ahLst/>
              <a:cxnLst/>
              <a:rect l="l" t="t" r="r" b="b"/>
              <a:pathLst>
                <a:path w="596" h="1817" extrusionOk="0">
                  <a:moveTo>
                    <a:pt x="179" y="1"/>
                  </a:moveTo>
                  <a:cubicBezTo>
                    <a:pt x="60" y="72"/>
                    <a:pt x="36" y="191"/>
                    <a:pt x="24" y="310"/>
                  </a:cubicBezTo>
                  <a:cubicBezTo>
                    <a:pt x="12" y="596"/>
                    <a:pt x="60" y="858"/>
                    <a:pt x="131" y="1096"/>
                  </a:cubicBezTo>
                  <a:cubicBezTo>
                    <a:pt x="227" y="1322"/>
                    <a:pt x="179" y="1513"/>
                    <a:pt x="0" y="1668"/>
                  </a:cubicBezTo>
                  <a:cubicBezTo>
                    <a:pt x="24" y="1727"/>
                    <a:pt x="72" y="1775"/>
                    <a:pt x="131" y="1799"/>
                  </a:cubicBezTo>
                  <a:cubicBezTo>
                    <a:pt x="165" y="1811"/>
                    <a:pt x="198" y="1816"/>
                    <a:pt x="231" y="1816"/>
                  </a:cubicBezTo>
                  <a:cubicBezTo>
                    <a:pt x="293" y="1816"/>
                    <a:pt x="355" y="1798"/>
                    <a:pt x="417" y="1775"/>
                  </a:cubicBezTo>
                  <a:cubicBezTo>
                    <a:pt x="501" y="1703"/>
                    <a:pt x="548" y="1632"/>
                    <a:pt x="584" y="1537"/>
                  </a:cubicBezTo>
                  <a:cubicBezTo>
                    <a:pt x="596" y="1465"/>
                    <a:pt x="596" y="1406"/>
                    <a:pt x="596" y="1334"/>
                  </a:cubicBezTo>
                  <a:cubicBezTo>
                    <a:pt x="560" y="1096"/>
                    <a:pt x="489" y="870"/>
                    <a:pt x="429" y="656"/>
                  </a:cubicBezTo>
                  <a:cubicBezTo>
                    <a:pt x="358" y="429"/>
                    <a:pt x="381" y="179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32"/>
            <p:cNvSpPr/>
            <p:nvPr/>
          </p:nvSpPr>
          <p:spPr>
            <a:xfrm>
              <a:off x="6267150" y="3045025"/>
              <a:ext cx="53000" cy="11500"/>
            </a:xfrm>
            <a:custGeom>
              <a:avLst/>
              <a:gdLst/>
              <a:ahLst/>
              <a:cxnLst/>
              <a:rect l="l" t="t" r="r" b="b"/>
              <a:pathLst>
                <a:path w="2120" h="460" extrusionOk="0">
                  <a:moveTo>
                    <a:pt x="1007" y="0"/>
                  </a:moveTo>
                  <a:cubicBezTo>
                    <a:pt x="965" y="0"/>
                    <a:pt x="923" y="9"/>
                    <a:pt x="881" y="17"/>
                  </a:cubicBezTo>
                  <a:cubicBezTo>
                    <a:pt x="810" y="53"/>
                    <a:pt x="714" y="101"/>
                    <a:pt x="631" y="124"/>
                  </a:cubicBezTo>
                  <a:cubicBezTo>
                    <a:pt x="602" y="131"/>
                    <a:pt x="573" y="134"/>
                    <a:pt x="544" y="134"/>
                  </a:cubicBezTo>
                  <a:cubicBezTo>
                    <a:pt x="442" y="134"/>
                    <a:pt x="342" y="101"/>
                    <a:pt x="245" y="101"/>
                  </a:cubicBezTo>
                  <a:cubicBezTo>
                    <a:pt x="177" y="101"/>
                    <a:pt x="111" y="117"/>
                    <a:pt x="48" y="172"/>
                  </a:cubicBezTo>
                  <a:cubicBezTo>
                    <a:pt x="0" y="232"/>
                    <a:pt x="0" y="291"/>
                    <a:pt x="48" y="351"/>
                  </a:cubicBezTo>
                  <a:lnTo>
                    <a:pt x="1346" y="351"/>
                  </a:lnTo>
                  <a:cubicBezTo>
                    <a:pt x="1420" y="415"/>
                    <a:pt x="1505" y="460"/>
                    <a:pt x="1607" y="460"/>
                  </a:cubicBezTo>
                  <a:cubicBezTo>
                    <a:pt x="1619" y="460"/>
                    <a:pt x="1631" y="459"/>
                    <a:pt x="1643" y="458"/>
                  </a:cubicBezTo>
                  <a:cubicBezTo>
                    <a:pt x="1703" y="424"/>
                    <a:pt x="1769" y="396"/>
                    <a:pt x="1836" y="396"/>
                  </a:cubicBezTo>
                  <a:cubicBezTo>
                    <a:pt x="1863" y="396"/>
                    <a:pt x="1890" y="400"/>
                    <a:pt x="1917" y="410"/>
                  </a:cubicBezTo>
                  <a:cubicBezTo>
                    <a:pt x="1925" y="412"/>
                    <a:pt x="1933" y="413"/>
                    <a:pt x="1941" y="413"/>
                  </a:cubicBezTo>
                  <a:cubicBezTo>
                    <a:pt x="1980" y="413"/>
                    <a:pt x="2016" y="390"/>
                    <a:pt x="2036" y="351"/>
                  </a:cubicBezTo>
                  <a:cubicBezTo>
                    <a:pt x="2119" y="255"/>
                    <a:pt x="2119" y="160"/>
                    <a:pt x="2036" y="65"/>
                  </a:cubicBezTo>
                  <a:cubicBezTo>
                    <a:pt x="1994" y="29"/>
                    <a:pt x="1947" y="11"/>
                    <a:pt x="1899" y="11"/>
                  </a:cubicBezTo>
                  <a:cubicBezTo>
                    <a:pt x="1852" y="11"/>
                    <a:pt x="1804" y="29"/>
                    <a:pt x="1762" y="65"/>
                  </a:cubicBezTo>
                  <a:cubicBezTo>
                    <a:pt x="1643" y="89"/>
                    <a:pt x="1536" y="89"/>
                    <a:pt x="1429" y="101"/>
                  </a:cubicBezTo>
                  <a:cubicBezTo>
                    <a:pt x="1396" y="120"/>
                    <a:pt x="1364" y="128"/>
                    <a:pt x="1333" y="128"/>
                  </a:cubicBezTo>
                  <a:cubicBezTo>
                    <a:pt x="1231" y="128"/>
                    <a:pt x="1142" y="42"/>
                    <a:pt x="1060" y="5"/>
                  </a:cubicBezTo>
                  <a:cubicBezTo>
                    <a:pt x="1042" y="2"/>
                    <a:pt x="1025" y="0"/>
                    <a:pt x="10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32"/>
            <p:cNvSpPr/>
            <p:nvPr/>
          </p:nvSpPr>
          <p:spPr>
            <a:xfrm>
              <a:off x="6101650" y="2870650"/>
              <a:ext cx="44375" cy="10800"/>
            </a:xfrm>
            <a:custGeom>
              <a:avLst/>
              <a:gdLst/>
              <a:ahLst/>
              <a:cxnLst/>
              <a:rect l="l" t="t" r="r" b="b"/>
              <a:pathLst>
                <a:path w="1775" h="432" extrusionOk="0">
                  <a:moveTo>
                    <a:pt x="771" y="1"/>
                  </a:moveTo>
                  <a:cubicBezTo>
                    <a:pt x="713" y="1"/>
                    <a:pt x="655" y="5"/>
                    <a:pt x="596" y="15"/>
                  </a:cubicBezTo>
                  <a:cubicBezTo>
                    <a:pt x="537" y="66"/>
                    <a:pt x="469" y="77"/>
                    <a:pt x="398" y="77"/>
                  </a:cubicBezTo>
                  <a:cubicBezTo>
                    <a:pt x="342" y="77"/>
                    <a:pt x="285" y="70"/>
                    <a:pt x="230" y="70"/>
                  </a:cubicBezTo>
                  <a:cubicBezTo>
                    <a:pt x="141" y="70"/>
                    <a:pt x="60" y="88"/>
                    <a:pt x="0" y="182"/>
                  </a:cubicBezTo>
                  <a:cubicBezTo>
                    <a:pt x="147" y="287"/>
                    <a:pt x="306" y="305"/>
                    <a:pt x="470" y="305"/>
                  </a:cubicBezTo>
                  <a:cubicBezTo>
                    <a:pt x="561" y="305"/>
                    <a:pt x="654" y="300"/>
                    <a:pt x="748" y="300"/>
                  </a:cubicBezTo>
                  <a:cubicBezTo>
                    <a:pt x="772" y="300"/>
                    <a:pt x="797" y="300"/>
                    <a:pt x="822" y="301"/>
                  </a:cubicBezTo>
                  <a:cubicBezTo>
                    <a:pt x="863" y="305"/>
                    <a:pt x="906" y="306"/>
                    <a:pt x="948" y="306"/>
                  </a:cubicBezTo>
                  <a:cubicBezTo>
                    <a:pt x="1020" y="306"/>
                    <a:pt x="1093" y="302"/>
                    <a:pt x="1165" y="302"/>
                  </a:cubicBezTo>
                  <a:cubicBezTo>
                    <a:pt x="1330" y="302"/>
                    <a:pt x="1491" y="320"/>
                    <a:pt x="1631" y="432"/>
                  </a:cubicBezTo>
                  <a:lnTo>
                    <a:pt x="1739" y="432"/>
                  </a:lnTo>
                  <a:cubicBezTo>
                    <a:pt x="1750" y="349"/>
                    <a:pt x="1750" y="253"/>
                    <a:pt x="1774" y="170"/>
                  </a:cubicBezTo>
                  <a:cubicBezTo>
                    <a:pt x="1437" y="160"/>
                    <a:pt x="1118" y="1"/>
                    <a:pt x="7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32"/>
            <p:cNvSpPr/>
            <p:nvPr/>
          </p:nvSpPr>
          <p:spPr>
            <a:xfrm>
              <a:off x="6171300" y="2056925"/>
              <a:ext cx="28900" cy="12525"/>
            </a:xfrm>
            <a:custGeom>
              <a:avLst/>
              <a:gdLst/>
              <a:ahLst/>
              <a:cxnLst/>
              <a:rect l="l" t="t" r="r" b="b"/>
              <a:pathLst>
                <a:path w="1156" h="501" extrusionOk="0">
                  <a:moveTo>
                    <a:pt x="143" y="1"/>
                  </a:moveTo>
                  <a:cubicBezTo>
                    <a:pt x="84" y="60"/>
                    <a:pt x="12" y="120"/>
                    <a:pt x="0" y="215"/>
                  </a:cubicBezTo>
                  <a:lnTo>
                    <a:pt x="0" y="298"/>
                  </a:lnTo>
                  <a:cubicBezTo>
                    <a:pt x="60" y="388"/>
                    <a:pt x="139" y="445"/>
                    <a:pt x="219" y="445"/>
                  </a:cubicBezTo>
                  <a:cubicBezTo>
                    <a:pt x="266" y="445"/>
                    <a:pt x="313" y="426"/>
                    <a:pt x="357" y="382"/>
                  </a:cubicBezTo>
                  <a:cubicBezTo>
                    <a:pt x="439" y="291"/>
                    <a:pt x="513" y="253"/>
                    <a:pt x="581" y="253"/>
                  </a:cubicBezTo>
                  <a:cubicBezTo>
                    <a:pt x="683" y="253"/>
                    <a:pt x="772" y="335"/>
                    <a:pt x="858" y="441"/>
                  </a:cubicBezTo>
                  <a:cubicBezTo>
                    <a:pt x="869" y="453"/>
                    <a:pt x="905" y="465"/>
                    <a:pt x="929" y="501"/>
                  </a:cubicBezTo>
                  <a:cubicBezTo>
                    <a:pt x="965" y="465"/>
                    <a:pt x="977" y="453"/>
                    <a:pt x="1012" y="441"/>
                  </a:cubicBezTo>
                  <a:cubicBezTo>
                    <a:pt x="1072" y="382"/>
                    <a:pt x="1096" y="334"/>
                    <a:pt x="1155" y="286"/>
                  </a:cubicBezTo>
                  <a:lnTo>
                    <a:pt x="1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32"/>
            <p:cNvSpPr/>
            <p:nvPr/>
          </p:nvSpPr>
          <p:spPr>
            <a:xfrm>
              <a:off x="6198075" y="1840825"/>
              <a:ext cx="24750" cy="15125"/>
            </a:xfrm>
            <a:custGeom>
              <a:avLst/>
              <a:gdLst/>
              <a:ahLst/>
              <a:cxnLst/>
              <a:rect l="l" t="t" r="r" b="b"/>
              <a:pathLst>
                <a:path w="990" h="605" extrusionOk="0">
                  <a:moveTo>
                    <a:pt x="72" y="1"/>
                  </a:moveTo>
                  <a:cubicBezTo>
                    <a:pt x="37" y="25"/>
                    <a:pt x="25" y="48"/>
                    <a:pt x="13" y="72"/>
                  </a:cubicBezTo>
                  <a:cubicBezTo>
                    <a:pt x="1" y="167"/>
                    <a:pt x="13" y="251"/>
                    <a:pt x="84" y="310"/>
                  </a:cubicBezTo>
                  <a:cubicBezTo>
                    <a:pt x="221" y="457"/>
                    <a:pt x="348" y="604"/>
                    <a:pt x="564" y="604"/>
                  </a:cubicBezTo>
                  <a:cubicBezTo>
                    <a:pt x="593" y="604"/>
                    <a:pt x="623" y="602"/>
                    <a:pt x="656" y="596"/>
                  </a:cubicBezTo>
                  <a:cubicBezTo>
                    <a:pt x="691" y="548"/>
                    <a:pt x="787" y="548"/>
                    <a:pt x="799" y="465"/>
                  </a:cubicBezTo>
                  <a:cubicBezTo>
                    <a:pt x="858" y="358"/>
                    <a:pt x="906" y="263"/>
                    <a:pt x="953" y="167"/>
                  </a:cubicBezTo>
                  <a:cubicBezTo>
                    <a:pt x="989" y="120"/>
                    <a:pt x="989" y="72"/>
                    <a:pt x="930" y="25"/>
                  </a:cubicBezTo>
                  <a:lnTo>
                    <a:pt x="799" y="25"/>
                  </a:lnTo>
                  <a:cubicBezTo>
                    <a:pt x="739" y="84"/>
                    <a:pt x="656" y="108"/>
                    <a:pt x="572" y="108"/>
                  </a:cubicBezTo>
                  <a:cubicBezTo>
                    <a:pt x="489" y="108"/>
                    <a:pt x="418" y="84"/>
                    <a:pt x="358" y="25"/>
                  </a:cubicBezTo>
                  <a:lnTo>
                    <a:pt x="215" y="25"/>
                  </a:lnTo>
                  <a:cubicBezTo>
                    <a:pt x="156" y="25"/>
                    <a:pt x="120" y="25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32"/>
            <p:cNvSpPr/>
            <p:nvPr/>
          </p:nvSpPr>
          <p:spPr>
            <a:xfrm>
              <a:off x="6131400" y="2910600"/>
              <a:ext cx="21475" cy="14550"/>
            </a:xfrm>
            <a:custGeom>
              <a:avLst/>
              <a:gdLst/>
              <a:ahLst/>
              <a:cxnLst/>
              <a:rect l="l" t="t" r="r" b="b"/>
              <a:pathLst>
                <a:path w="859" h="582" extrusionOk="0">
                  <a:moveTo>
                    <a:pt x="13" y="1"/>
                  </a:moveTo>
                  <a:cubicBezTo>
                    <a:pt x="1" y="251"/>
                    <a:pt x="25" y="489"/>
                    <a:pt x="322" y="548"/>
                  </a:cubicBezTo>
                  <a:cubicBezTo>
                    <a:pt x="400" y="565"/>
                    <a:pt x="483" y="581"/>
                    <a:pt x="560" y="581"/>
                  </a:cubicBezTo>
                  <a:cubicBezTo>
                    <a:pt x="708" y="581"/>
                    <a:pt x="835" y="521"/>
                    <a:pt x="858" y="287"/>
                  </a:cubicBezTo>
                  <a:cubicBezTo>
                    <a:pt x="763" y="156"/>
                    <a:pt x="549" y="287"/>
                    <a:pt x="429" y="132"/>
                  </a:cubicBezTo>
                  <a:lnTo>
                    <a:pt x="299" y="132"/>
                  </a:lnTo>
                  <a:cubicBezTo>
                    <a:pt x="239" y="84"/>
                    <a:pt x="191" y="36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2"/>
            <p:cNvSpPr/>
            <p:nvPr/>
          </p:nvSpPr>
          <p:spPr>
            <a:xfrm>
              <a:off x="6255525" y="2720100"/>
              <a:ext cx="25025" cy="12825"/>
            </a:xfrm>
            <a:custGeom>
              <a:avLst/>
              <a:gdLst/>
              <a:ahLst/>
              <a:cxnLst/>
              <a:rect l="l" t="t" r="r" b="b"/>
              <a:pathLst>
                <a:path w="1001" h="513" extrusionOk="0">
                  <a:moveTo>
                    <a:pt x="48" y="1"/>
                  </a:moveTo>
                  <a:lnTo>
                    <a:pt x="48" y="48"/>
                  </a:lnTo>
                  <a:cubicBezTo>
                    <a:pt x="1" y="167"/>
                    <a:pt x="60" y="251"/>
                    <a:pt x="132" y="322"/>
                  </a:cubicBezTo>
                  <a:cubicBezTo>
                    <a:pt x="215" y="370"/>
                    <a:pt x="287" y="382"/>
                    <a:pt x="346" y="441"/>
                  </a:cubicBezTo>
                  <a:cubicBezTo>
                    <a:pt x="423" y="489"/>
                    <a:pt x="495" y="513"/>
                    <a:pt x="565" y="513"/>
                  </a:cubicBezTo>
                  <a:cubicBezTo>
                    <a:pt x="635" y="513"/>
                    <a:pt x="703" y="489"/>
                    <a:pt x="775" y="441"/>
                  </a:cubicBezTo>
                  <a:lnTo>
                    <a:pt x="929" y="441"/>
                  </a:lnTo>
                  <a:cubicBezTo>
                    <a:pt x="1001" y="358"/>
                    <a:pt x="1001" y="263"/>
                    <a:pt x="929" y="167"/>
                  </a:cubicBezTo>
                  <a:cubicBezTo>
                    <a:pt x="882" y="167"/>
                    <a:pt x="822" y="144"/>
                    <a:pt x="775" y="144"/>
                  </a:cubicBezTo>
                  <a:cubicBezTo>
                    <a:pt x="739" y="108"/>
                    <a:pt x="679" y="60"/>
                    <a:pt x="620" y="25"/>
                  </a:cubicBezTo>
                  <a:lnTo>
                    <a:pt x="477" y="25"/>
                  </a:lnTo>
                  <a:cubicBezTo>
                    <a:pt x="477" y="25"/>
                    <a:pt x="465" y="48"/>
                    <a:pt x="441" y="60"/>
                  </a:cubicBezTo>
                  <a:cubicBezTo>
                    <a:pt x="394" y="60"/>
                    <a:pt x="358" y="48"/>
                    <a:pt x="334" y="13"/>
                  </a:cubicBezTo>
                  <a:cubicBezTo>
                    <a:pt x="239" y="13"/>
                    <a:pt x="132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32"/>
            <p:cNvSpPr/>
            <p:nvPr/>
          </p:nvSpPr>
          <p:spPr>
            <a:xfrm>
              <a:off x="5177425" y="2099275"/>
              <a:ext cx="21450" cy="11625"/>
            </a:xfrm>
            <a:custGeom>
              <a:avLst/>
              <a:gdLst/>
              <a:ahLst/>
              <a:cxnLst/>
              <a:rect l="l" t="t" r="r" b="b"/>
              <a:pathLst>
                <a:path w="858" h="465" extrusionOk="0">
                  <a:moveTo>
                    <a:pt x="596" y="1"/>
                  </a:moveTo>
                  <a:cubicBezTo>
                    <a:pt x="389" y="1"/>
                    <a:pt x="191" y="76"/>
                    <a:pt x="0" y="176"/>
                  </a:cubicBezTo>
                  <a:lnTo>
                    <a:pt x="0" y="307"/>
                  </a:lnTo>
                  <a:cubicBezTo>
                    <a:pt x="12" y="390"/>
                    <a:pt x="107" y="390"/>
                    <a:pt x="143" y="450"/>
                  </a:cubicBezTo>
                  <a:cubicBezTo>
                    <a:pt x="165" y="448"/>
                    <a:pt x="187" y="447"/>
                    <a:pt x="209" y="447"/>
                  </a:cubicBezTo>
                  <a:cubicBezTo>
                    <a:pt x="309" y="447"/>
                    <a:pt x="413" y="465"/>
                    <a:pt x="514" y="465"/>
                  </a:cubicBezTo>
                  <a:cubicBezTo>
                    <a:pt x="637" y="465"/>
                    <a:pt x="756" y="438"/>
                    <a:pt x="858" y="319"/>
                  </a:cubicBezTo>
                  <a:cubicBezTo>
                    <a:pt x="798" y="247"/>
                    <a:pt x="619" y="236"/>
                    <a:pt x="762" y="81"/>
                  </a:cubicBezTo>
                  <a:cubicBezTo>
                    <a:pt x="739" y="57"/>
                    <a:pt x="727" y="33"/>
                    <a:pt x="715" y="9"/>
                  </a:cubicBezTo>
                  <a:cubicBezTo>
                    <a:pt x="675" y="4"/>
                    <a:pt x="636" y="1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2"/>
            <p:cNvSpPr/>
            <p:nvPr/>
          </p:nvSpPr>
          <p:spPr>
            <a:xfrm>
              <a:off x="5378350" y="2705525"/>
              <a:ext cx="13100" cy="25625"/>
            </a:xfrm>
            <a:custGeom>
              <a:avLst/>
              <a:gdLst/>
              <a:ahLst/>
              <a:cxnLst/>
              <a:rect l="l" t="t" r="r" b="b"/>
              <a:pathLst>
                <a:path w="524" h="1025" extrusionOk="0">
                  <a:moveTo>
                    <a:pt x="417" y="0"/>
                  </a:moveTo>
                  <a:cubicBezTo>
                    <a:pt x="179" y="239"/>
                    <a:pt x="60" y="536"/>
                    <a:pt x="0" y="870"/>
                  </a:cubicBezTo>
                  <a:cubicBezTo>
                    <a:pt x="0" y="929"/>
                    <a:pt x="12" y="965"/>
                    <a:pt x="24" y="1024"/>
                  </a:cubicBezTo>
                  <a:cubicBezTo>
                    <a:pt x="429" y="822"/>
                    <a:pt x="524" y="477"/>
                    <a:pt x="464" y="60"/>
                  </a:cubicBezTo>
                  <a:cubicBezTo>
                    <a:pt x="441" y="48"/>
                    <a:pt x="429" y="12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2"/>
            <p:cNvSpPr/>
            <p:nvPr/>
          </p:nvSpPr>
          <p:spPr>
            <a:xfrm>
              <a:off x="6195100" y="2243550"/>
              <a:ext cx="19075" cy="8750"/>
            </a:xfrm>
            <a:custGeom>
              <a:avLst/>
              <a:gdLst/>
              <a:ahLst/>
              <a:cxnLst/>
              <a:rect l="l" t="t" r="r" b="b"/>
              <a:pathLst>
                <a:path w="763" h="350" extrusionOk="0">
                  <a:moveTo>
                    <a:pt x="37" y="1"/>
                  </a:moveTo>
                  <a:cubicBezTo>
                    <a:pt x="1" y="37"/>
                    <a:pt x="1" y="96"/>
                    <a:pt x="25" y="132"/>
                  </a:cubicBezTo>
                  <a:cubicBezTo>
                    <a:pt x="72" y="191"/>
                    <a:pt x="132" y="227"/>
                    <a:pt x="167" y="275"/>
                  </a:cubicBezTo>
                  <a:cubicBezTo>
                    <a:pt x="215" y="275"/>
                    <a:pt x="275" y="299"/>
                    <a:pt x="322" y="299"/>
                  </a:cubicBezTo>
                  <a:cubicBezTo>
                    <a:pt x="389" y="332"/>
                    <a:pt x="457" y="349"/>
                    <a:pt x="525" y="349"/>
                  </a:cubicBezTo>
                  <a:cubicBezTo>
                    <a:pt x="604" y="349"/>
                    <a:pt x="681" y="326"/>
                    <a:pt x="751" y="275"/>
                  </a:cubicBezTo>
                  <a:cubicBezTo>
                    <a:pt x="763" y="72"/>
                    <a:pt x="656" y="1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32"/>
            <p:cNvSpPr/>
            <p:nvPr/>
          </p:nvSpPr>
          <p:spPr>
            <a:xfrm>
              <a:off x="6203150" y="3174250"/>
              <a:ext cx="20550" cy="12300"/>
            </a:xfrm>
            <a:custGeom>
              <a:avLst/>
              <a:gdLst/>
              <a:ahLst/>
              <a:cxnLst/>
              <a:rect l="l" t="t" r="r" b="b"/>
              <a:pathLst>
                <a:path w="822" h="492" extrusionOk="0">
                  <a:moveTo>
                    <a:pt x="290" y="1"/>
                  </a:moveTo>
                  <a:cubicBezTo>
                    <a:pt x="194" y="1"/>
                    <a:pt x="96" y="22"/>
                    <a:pt x="0" y="63"/>
                  </a:cubicBezTo>
                  <a:cubicBezTo>
                    <a:pt x="0" y="158"/>
                    <a:pt x="12" y="254"/>
                    <a:pt x="12" y="349"/>
                  </a:cubicBezTo>
                  <a:cubicBezTo>
                    <a:pt x="215" y="408"/>
                    <a:pt x="417" y="349"/>
                    <a:pt x="572" y="492"/>
                  </a:cubicBezTo>
                  <a:lnTo>
                    <a:pt x="703" y="492"/>
                  </a:lnTo>
                  <a:cubicBezTo>
                    <a:pt x="786" y="420"/>
                    <a:pt x="822" y="337"/>
                    <a:pt x="810" y="230"/>
                  </a:cubicBezTo>
                  <a:cubicBezTo>
                    <a:pt x="786" y="170"/>
                    <a:pt x="762" y="123"/>
                    <a:pt x="703" y="75"/>
                  </a:cubicBezTo>
                  <a:cubicBezTo>
                    <a:pt x="655" y="75"/>
                    <a:pt x="607" y="75"/>
                    <a:pt x="572" y="63"/>
                  </a:cubicBezTo>
                  <a:cubicBezTo>
                    <a:pt x="482" y="22"/>
                    <a:pt x="387" y="1"/>
                    <a:pt x="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32"/>
            <p:cNvSpPr/>
            <p:nvPr/>
          </p:nvSpPr>
          <p:spPr>
            <a:xfrm>
              <a:off x="5134250" y="2114675"/>
              <a:ext cx="14625" cy="17300"/>
            </a:xfrm>
            <a:custGeom>
              <a:avLst/>
              <a:gdLst/>
              <a:ahLst/>
              <a:cxnLst/>
              <a:rect l="l" t="t" r="r" b="b"/>
              <a:pathLst>
                <a:path w="585" h="692" extrusionOk="0">
                  <a:moveTo>
                    <a:pt x="584" y="1"/>
                  </a:moveTo>
                  <a:lnTo>
                    <a:pt x="584" y="1"/>
                  </a:lnTo>
                  <a:cubicBezTo>
                    <a:pt x="203" y="96"/>
                    <a:pt x="108" y="393"/>
                    <a:pt x="1" y="691"/>
                  </a:cubicBezTo>
                  <a:cubicBezTo>
                    <a:pt x="322" y="584"/>
                    <a:pt x="430" y="274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32"/>
            <p:cNvSpPr/>
            <p:nvPr/>
          </p:nvSpPr>
          <p:spPr>
            <a:xfrm>
              <a:off x="6221900" y="3177525"/>
              <a:ext cx="17275" cy="10825"/>
            </a:xfrm>
            <a:custGeom>
              <a:avLst/>
              <a:gdLst/>
              <a:ahLst/>
              <a:cxnLst/>
              <a:rect l="l" t="t" r="r" b="b"/>
              <a:pathLst>
                <a:path w="691" h="433" extrusionOk="0">
                  <a:moveTo>
                    <a:pt x="292" y="1"/>
                  </a:moveTo>
                  <a:cubicBezTo>
                    <a:pt x="200" y="1"/>
                    <a:pt x="108" y="22"/>
                    <a:pt x="12" y="63"/>
                  </a:cubicBezTo>
                  <a:cubicBezTo>
                    <a:pt x="12" y="158"/>
                    <a:pt x="0" y="254"/>
                    <a:pt x="0" y="349"/>
                  </a:cubicBezTo>
                  <a:cubicBezTo>
                    <a:pt x="36" y="361"/>
                    <a:pt x="96" y="361"/>
                    <a:pt x="143" y="361"/>
                  </a:cubicBezTo>
                  <a:cubicBezTo>
                    <a:pt x="143" y="361"/>
                    <a:pt x="155" y="349"/>
                    <a:pt x="191" y="337"/>
                  </a:cubicBezTo>
                  <a:cubicBezTo>
                    <a:pt x="197" y="334"/>
                    <a:pt x="204" y="332"/>
                    <a:pt x="212" y="332"/>
                  </a:cubicBezTo>
                  <a:cubicBezTo>
                    <a:pt x="233" y="332"/>
                    <a:pt x="257" y="343"/>
                    <a:pt x="274" y="361"/>
                  </a:cubicBezTo>
                  <a:cubicBezTo>
                    <a:pt x="322" y="408"/>
                    <a:pt x="372" y="432"/>
                    <a:pt x="422" y="432"/>
                  </a:cubicBezTo>
                  <a:cubicBezTo>
                    <a:pt x="471" y="432"/>
                    <a:pt x="518" y="408"/>
                    <a:pt x="560" y="361"/>
                  </a:cubicBezTo>
                  <a:cubicBezTo>
                    <a:pt x="608" y="277"/>
                    <a:pt x="655" y="170"/>
                    <a:pt x="691" y="87"/>
                  </a:cubicBezTo>
                  <a:cubicBezTo>
                    <a:pt x="631" y="87"/>
                    <a:pt x="596" y="87"/>
                    <a:pt x="572" y="63"/>
                  </a:cubicBezTo>
                  <a:cubicBezTo>
                    <a:pt x="477" y="22"/>
                    <a:pt x="384" y="1"/>
                    <a:pt x="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2"/>
            <p:cNvSpPr/>
            <p:nvPr/>
          </p:nvSpPr>
          <p:spPr>
            <a:xfrm>
              <a:off x="6228750" y="2302800"/>
              <a:ext cx="17875" cy="8800"/>
            </a:xfrm>
            <a:custGeom>
              <a:avLst/>
              <a:gdLst/>
              <a:ahLst/>
              <a:cxnLst/>
              <a:rect l="l" t="t" r="r" b="b"/>
              <a:pathLst>
                <a:path w="715" h="352" extrusionOk="0">
                  <a:moveTo>
                    <a:pt x="148" y="0"/>
                  </a:moveTo>
                  <a:cubicBezTo>
                    <a:pt x="98" y="0"/>
                    <a:pt x="48" y="24"/>
                    <a:pt x="0" y="72"/>
                  </a:cubicBezTo>
                  <a:cubicBezTo>
                    <a:pt x="90" y="291"/>
                    <a:pt x="255" y="352"/>
                    <a:pt x="453" y="352"/>
                  </a:cubicBezTo>
                  <a:cubicBezTo>
                    <a:pt x="491" y="352"/>
                    <a:pt x="531" y="349"/>
                    <a:pt x="572" y="346"/>
                  </a:cubicBezTo>
                  <a:cubicBezTo>
                    <a:pt x="619" y="310"/>
                    <a:pt x="679" y="262"/>
                    <a:pt x="715" y="215"/>
                  </a:cubicBezTo>
                  <a:lnTo>
                    <a:pt x="572" y="72"/>
                  </a:lnTo>
                  <a:lnTo>
                    <a:pt x="286" y="72"/>
                  </a:lnTo>
                  <a:cubicBezTo>
                    <a:pt x="244" y="24"/>
                    <a:pt x="197" y="0"/>
                    <a:pt x="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32"/>
            <p:cNvSpPr/>
            <p:nvPr/>
          </p:nvSpPr>
          <p:spPr>
            <a:xfrm>
              <a:off x="5231300" y="2616475"/>
              <a:ext cx="13125" cy="10400"/>
            </a:xfrm>
            <a:custGeom>
              <a:avLst/>
              <a:gdLst/>
              <a:ahLst/>
              <a:cxnLst/>
              <a:rect l="l" t="t" r="r" b="b"/>
              <a:pathLst>
                <a:path w="525" h="416" extrusionOk="0">
                  <a:moveTo>
                    <a:pt x="342" y="0"/>
                  </a:moveTo>
                  <a:cubicBezTo>
                    <a:pt x="294" y="0"/>
                    <a:pt x="248" y="21"/>
                    <a:pt x="215" y="62"/>
                  </a:cubicBezTo>
                  <a:cubicBezTo>
                    <a:pt x="131" y="169"/>
                    <a:pt x="72" y="288"/>
                    <a:pt x="0" y="407"/>
                  </a:cubicBezTo>
                  <a:cubicBezTo>
                    <a:pt x="28" y="413"/>
                    <a:pt x="54" y="416"/>
                    <a:pt x="79" y="416"/>
                  </a:cubicBezTo>
                  <a:cubicBezTo>
                    <a:pt x="210" y="416"/>
                    <a:pt x="317" y="346"/>
                    <a:pt x="417" y="276"/>
                  </a:cubicBezTo>
                  <a:cubicBezTo>
                    <a:pt x="453" y="205"/>
                    <a:pt x="524" y="110"/>
                    <a:pt x="453" y="38"/>
                  </a:cubicBezTo>
                  <a:cubicBezTo>
                    <a:pt x="417" y="12"/>
                    <a:pt x="379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32"/>
            <p:cNvSpPr/>
            <p:nvPr/>
          </p:nvSpPr>
          <p:spPr>
            <a:xfrm>
              <a:off x="6121050" y="2031325"/>
              <a:ext cx="18275" cy="8575"/>
            </a:xfrm>
            <a:custGeom>
              <a:avLst/>
              <a:gdLst/>
              <a:ahLst/>
              <a:cxnLst/>
              <a:rect l="l" t="t" r="r" b="b"/>
              <a:pathLst>
                <a:path w="731" h="343" extrusionOk="0">
                  <a:moveTo>
                    <a:pt x="427" y="1"/>
                  </a:moveTo>
                  <a:cubicBezTo>
                    <a:pt x="296" y="13"/>
                    <a:pt x="141" y="13"/>
                    <a:pt x="10" y="36"/>
                  </a:cubicBezTo>
                  <a:cubicBezTo>
                    <a:pt x="0" y="286"/>
                    <a:pt x="130" y="342"/>
                    <a:pt x="299" y="342"/>
                  </a:cubicBezTo>
                  <a:cubicBezTo>
                    <a:pt x="340" y="342"/>
                    <a:pt x="383" y="339"/>
                    <a:pt x="427" y="334"/>
                  </a:cubicBezTo>
                  <a:cubicBezTo>
                    <a:pt x="474" y="310"/>
                    <a:pt x="522" y="310"/>
                    <a:pt x="558" y="310"/>
                  </a:cubicBezTo>
                  <a:cubicBezTo>
                    <a:pt x="591" y="321"/>
                    <a:pt x="618" y="327"/>
                    <a:pt x="640" y="327"/>
                  </a:cubicBezTo>
                  <a:cubicBezTo>
                    <a:pt x="714" y="327"/>
                    <a:pt x="731" y="268"/>
                    <a:pt x="713" y="167"/>
                  </a:cubicBezTo>
                  <a:cubicBezTo>
                    <a:pt x="653" y="120"/>
                    <a:pt x="605" y="72"/>
                    <a:pt x="546" y="36"/>
                  </a:cubicBezTo>
                  <a:cubicBezTo>
                    <a:pt x="498" y="36"/>
                    <a:pt x="462" y="36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2"/>
            <p:cNvSpPr/>
            <p:nvPr/>
          </p:nvSpPr>
          <p:spPr>
            <a:xfrm>
              <a:off x="6209100" y="2763575"/>
              <a:ext cx="12225" cy="7300"/>
            </a:xfrm>
            <a:custGeom>
              <a:avLst/>
              <a:gdLst/>
              <a:ahLst/>
              <a:cxnLst/>
              <a:rect l="l" t="t" r="r" b="b"/>
              <a:pathLst>
                <a:path w="489" h="292" extrusionOk="0">
                  <a:moveTo>
                    <a:pt x="48" y="0"/>
                  </a:moveTo>
                  <a:lnTo>
                    <a:pt x="48" y="155"/>
                  </a:lnTo>
                  <a:cubicBezTo>
                    <a:pt x="0" y="191"/>
                    <a:pt x="0" y="238"/>
                    <a:pt x="48" y="286"/>
                  </a:cubicBezTo>
                  <a:cubicBezTo>
                    <a:pt x="102" y="286"/>
                    <a:pt x="160" y="292"/>
                    <a:pt x="217" y="292"/>
                  </a:cubicBezTo>
                  <a:cubicBezTo>
                    <a:pt x="324" y="292"/>
                    <a:pt x="426" y="271"/>
                    <a:pt x="489" y="155"/>
                  </a:cubicBezTo>
                  <a:cubicBezTo>
                    <a:pt x="453" y="83"/>
                    <a:pt x="393" y="48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32"/>
            <p:cNvSpPr/>
            <p:nvPr/>
          </p:nvSpPr>
          <p:spPr>
            <a:xfrm>
              <a:off x="5195275" y="2095325"/>
              <a:ext cx="14900" cy="7500"/>
            </a:xfrm>
            <a:custGeom>
              <a:avLst/>
              <a:gdLst/>
              <a:ahLst/>
              <a:cxnLst/>
              <a:rect l="l" t="t" r="r" b="b"/>
              <a:pathLst>
                <a:path w="596" h="300" extrusionOk="0">
                  <a:moveTo>
                    <a:pt x="548" y="1"/>
                  </a:moveTo>
                  <a:cubicBezTo>
                    <a:pt x="358" y="13"/>
                    <a:pt x="167" y="36"/>
                    <a:pt x="1" y="167"/>
                  </a:cubicBezTo>
                  <a:lnTo>
                    <a:pt x="1" y="239"/>
                  </a:lnTo>
                  <a:cubicBezTo>
                    <a:pt x="103" y="266"/>
                    <a:pt x="207" y="300"/>
                    <a:pt x="303" y="300"/>
                  </a:cubicBezTo>
                  <a:cubicBezTo>
                    <a:pt x="420" y="300"/>
                    <a:pt x="524" y="249"/>
                    <a:pt x="596" y="72"/>
                  </a:cubicBezTo>
                  <a:cubicBezTo>
                    <a:pt x="584" y="48"/>
                    <a:pt x="560" y="24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32"/>
            <p:cNvSpPr/>
            <p:nvPr/>
          </p:nvSpPr>
          <p:spPr>
            <a:xfrm>
              <a:off x="6250175" y="3179975"/>
              <a:ext cx="10750" cy="7775"/>
            </a:xfrm>
            <a:custGeom>
              <a:avLst/>
              <a:gdLst/>
              <a:ahLst/>
              <a:cxnLst/>
              <a:rect l="l" t="t" r="r" b="b"/>
              <a:pathLst>
                <a:path w="430" h="311" extrusionOk="0">
                  <a:moveTo>
                    <a:pt x="143" y="1"/>
                  </a:moveTo>
                  <a:cubicBezTo>
                    <a:pt x="84" y="84"/>
                    <a:pt x="36" y="191"/>
                    <a:pt x="0" y="287"/>
                  </a:cubicBezTo>
                  <a:cubicBezTo>
                    <a:pt x="155" y="263"/>
                    <a:pt x="322" y="310"/>
                    <a:pt x="429" y="132"/>
                  </a:cubicBezTo>
                  <a:cubicBezTo>
                    <a:pt x="370" y="84"/>
                    <a:pt x="322" y="25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32"/>
            <p:cNvSpPr/>
            <p:nvPr/>
          </p:nvSpPr>
          <p:spPr>
            <a:xfrm>
              <a:off x="6258500" y="1841425"/>
              <a:ext cx="11350" cy="11750"/>
            </a:xfrm>
            <a:custGeom>
              <a:avLst/>
              <a:gdLst/>
              <a:ahLst/>
              <a:cxnLst/>
              <a:rect l="l" t="t" r="r" b="b"/>
              <a:pathLst>
                <a:path w="454" h="470" extrusionOk="0">
                  <a:moveTo>
                    <a:pt x="227" y="1"/>
                  </a:moveTo>
                  <a:cubicBezTo>
                    <a:pt x="203" y="72"/>
                    <a:pt x="144" y="108"/>
                    <a:pt x="96" y="155"/>
                  </a:cubicBezTo>
                  <a:cubicBezTo>
                    <a:pt x="1" y="239"/>
                    <a:pt x="1" y="346"/>
                    <a:pt x="96" y="441"/>
                  </a:cubicBezTo>
                  <a:cubicBezTo>
                    <a:pt x="96" y="453"/>
                    <a:pt x="108" y="453"/>
                    <a:pt x="144" y="465"/>
                  </a:cubicBezTo>
                  <a:cubicBezTo>
                    <a:pt x="150" y="468"/>
                    <a:pt x="157" y="470"/>
                    <a:pt x="165" y="470"/>
                  </a:cubicBezTo>
                  <a:cubicBezTo>
                    <a:pt x="186" y="470"/>
                    <a:pt x="210" y="459"/>
                    <a:pt x="227" y="441"/>
                  </a:cubicBezTo>
                  <a:cubicBezTo>
                    <a:pt x="263" y="286"/>
                    <a:pt x="453" y="155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32"/>
            <p:cNvSpPr/>
            <p:nvPr/>
          </p:nvSpPr>
          <p:spPr>
            <a:xfrm>
              <a:off x="6281125" y="3043650"/>
              <a:ext cx="9850" cy="6875"/>
            </a:xfrm>
            <a:custGeom>
              <a:avLst/>
              <a:gdLst/>
              <a:ahLst/>
              <a:cxnLst/>
              <a:rect l="l" t="t" r="r" b="b"/>
              <a:pathLst>
                <a:path w="394" h="275" extrusionOk="0">
                  <a:moveTo>
                    <a:pt x="72" y="1"/>
                  </a:moveTo>
                  <a:cubicBezTo>
                    <a:pt x="36" y="37"/>
                    <a:pt x="25" y="72"/>
                    <a:pt x="1" y="108"/>
                  </a:cubicBezTo>
                  <a:cubicBezTo>
                    <a:pt x="25" y="191"/>
                    <a:pt x="120" y="215"/>
                    <a:pt x="191" y="275"/>
                  </a:cubicBezTo>
                  <a:cubicBezTo>
                    <a:pt x="275" y="251"/>
                    <a:pt x="334" y="191"/>
                    <a:pt x="370" y="120"/>
                  </a:cubicBezTo>
                  <a:cubicBezTo>
                    <a:pt x="394" y="48"/>
                    <a:pt x="382" y="25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32"/>
            <p:cNvSpPr/>
            <p:nvPr/>
          </p:nvSpPr>
          <p:spPr>
            <a:xfrm>
              <a:off x="6292750" y="3046350"/>
              <a:ext cx="10125" cy="4000"/>
            </a:xfrm>
            <a:custGeom>
              <a:avLst/>
              <a:gdLst/>
              <a:ahLst/>
              <a:cxnLst/>
              <a:rect l="l" t="t" r="r" b="b"/>
              <a:pathLst>
                <a:path w="405" h="160" extrusionOk="0">
                  <a:moveTo>
                    <a:pt x="298" y="0"/>
                  </a:moveTo>
                  <a:cubicBezTo>
                    <a:pt x="202" y="0"/>
                    <a:pt x="107" y="12"/>
                    <a:pt x="0" y="12"/>
                  </a:cubicBezTo>
                  <a:cubicBezTo>
                    <a:pt x="61" y="115"/>
                    <a:pt x="127" y="159"/>
                    <a:pt x="197" y="159"/>
                  </a:cubicBezTo>
                  <a:cubicBezTo>
                    <a:pt x="264" y="159"/>
                    <a:pt x="335" y="118"/>
                    <a:pt x="405" y="48"/>
                  </a:cubicBezTo>
                  <a:cubicBezTo>
                    <a:pt x="381" y="36"/>
                    <a:pt x="333" y="12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32"/>
            <p:cNvSpPr/>
            <p:nvPr/>
          </p:nvSpPr>
          <p:spPr>
            <a:xfrm>
              <a:off x="5224150" y="2296875"/>
              <a:ext cx="11350" cy="4375"/>
            </a:xfrm>
            <a:custGeom>
              <a:avLst/>
              <a:gdLst/>
              <a:ahLst/>
              <a:cxnLst/>
              <a:rect l="l" t="t" r="r" b="b"/>
              <a:pathLst>
                <a:path w="454" h="175" extrusionOk="0">
                  <a:moveTo>
                    <a:pt x="101" y="1"/>
                  </a:moveTo>
                  <a:cubicBezTo>
                    <a:pt x="69" y="1"/>
                    <a:pt x="36" y="4"/>
                    <a:pt x="1" y="11"/>
                  </a:cubicBezTo>
                  <a:cubicBezTo>
                    <a:pt x="71" y="129"/>
                    <a:pt x="168" y="174"/>
                    <a:pt x="277" y="174"/>
                  </a:cubicBezTo>
                  <a:cubicBezTo>
                    <a:pt x="333" y="174"/>
                    <a:pt x="392" y="162"/>
                    <a:pt x="453" y="142"/>
                  </a:cubicBezTo>
                  <a:cubicBezTo>
                    <a:pt x="338" y="56"/>
                    <a:pt x="231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32"/>
            <p:cNvSpPr/>
            <p:nvPr/>
          </p:nvSpPr>
          <p:spPr>
            <a:xfrm>
              <a:off x="5119675" y="2150700"/>
              <a:ext cx="4500" cy="10425"/>
            </a:xfrm>
            <a:custGeom>
              <a:avLst/>
              <a:gdLst/>
              <a:ahLst/>
              <a:cxnLst/>
              <a:rect l="l" t="t" r="r" b="b"/>
              <a:pathLst>
                <a:path w="180" h="417" extrusionOk="0">
                  <a:moveTo>
                    <a:pt x="167" y="0"/>
                  </a:moveTo>
                  <a:cubicBezTo>
                    <a:pt x="36" y="107"/>
                    <a:pt x="1" y="238"/>
                    <a:pt x="12" y="417"/>
                  </a:cubicBezTo>
                  <a:cubicBezTo>
                    <a:pt x="179" y="322"/>
                    <a:pt x="167" y="155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32"/>
            <p:cNvSpPr/>
            <p:nvPr/>
          </p:nvSpPr>
          <p:spPr>
            <a:xfrm>
              <a:off x="5202725" y="2290475"/>
              <a:ext cx="10450" cy="3875"/>
            </a:xfrm>
            <a:custGeom>
              <a:avLst/>
              <a:gdLst/>
              <a:ahLst/>
              <a:cxnLst/>
              <a:rect l="l" t="t" r="r" b="b"/>
              <a:pathLst>
                <a:path w="418" h="155" extrusionOk="0">
                  <a:moveTo>
                    <a:pt x="105" y="0"/>
                  </a:moveTo>
                  <a:cubicBezTo>
                    <a:pt x="72" y="0"/>
                    <a:pt x="37" y="3"/>
                    <a:pt x="0" y="5"/>
                  </a:cubicBezTo>
                  <a:cubicBezTo>
                    <a:pt x="62" y="129"/>
                    <a:pt x="170" y="154"/>
                    <a:pt x="289" y="154"/>
                  </a:cubicBezTo>
                  <a:cubicBezTo>
                    <a:pt x="331" y="154"/>
                    <a:pt x="374" y="151"/>
                    <a:pt x="417" y="148"/>
                  </a:cubicBezTo>
                  <a:cubicBezTo>
                    <a:pt x="333" y="27"/>
                    <a:pt x="227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32"/>
            <p:cNvSpPr/>
            <p:nvPr/>
          </p:nvSpPr>
          <p:spPr>
            <a:xfrm>
              <a:off x="5213425" y="2294150"/>
              <a:ext cx="10750" cy="3800"/>
            </a:xfrm>
            <a:custGeom>
              <a:avLst/>
              <a:gdLst/>
              <a:ahLst/>
              <a:cxnLst/>
              <a:rect l="l" t="t" r="r" b="b"/>
              <a:pathLst>
                <a:path w="430" h="152" extrusionOk="0">
                  <a:moveTo>
                    <a:pt x="1" y="1"/>
                  </a:moveTo>
                  <a:cubicBezTo>
                    <a:pt x="68" y="121"/>
                    <a:pt x="160" y="151"/>
                    <a:pt x="256" y="151"/>
                  </a:cubicBezTo>
                  <a:cubicBezTo>
                    <a:pt x="313" y="151"/>
                    <a:pt x="372" y="141"/>
                    <a:pt x="430" y="132"/>
                  </a:cubicBezTo>
                  <a:cubicBezTo>
                    <a:pt x="311" y="13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32"/>
            <p:cNvSpPr/>
            <p:nvPr/>
          </p:nvSpPr>
          <p:spPr>
            <a:xfrm>
              <a:off x="5187550" y="2280975"/>
              <a:ext cx="8050" cy="5775"/>
            </a:xfrm>
            <a:custGeom>
              <a:avLst/>
              <a:gdLst/>
              <a:ahLst/>
              <a:cxnLst/>
              <a:rect l="l" t="t" r="r" b="b"/>
              <a:pathLst>
                <a:path w="322" h="231" extrusionOk="0">
                  <a:moveTo>
                    <a:pt x="154" y="0"/>
                  </a:moveTo>
                  <a:cubicBezTo>
                    <a:pt x="119" y="0"/>
                    <a:pt x="80" y="10"/>
                    <a:pt x="36" y="28"/>
                  </a:cubicBezTo>
                  <a:cubicBezTo>
                    <a:pt x="24" y="64"/>
                    <a:pt x="12" y="76"/>
                    <a:pt x="0" y="111"/>
                  </a:cubicBezTo>
                  <a:cubicBezTo>
                    <a:pt x="83" y="207"/>
                    <a:pt x="191" y="230"/>
                    <a:pt x="310" y="230"/>
                  </a:cubicBezTo>
                  <a:lnTo>
                    <a:pt x="322" y="147"/>
                  </a:lnTo>
                  <a:cubicBezTo>
                    <a:pt x="289" y="48"/>
                    <a:pt x="233" y="0"/>
                    <a:pt x="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32"/>
            <p:cNvSpPr/>
            <p:nvPr/>
          </p:nvSpPr>
          <p:spPr>
            <a:xfrm>
              <a:off x="5130100" y="2132225"/>
              <a:ext cx="4475" cy="7175"/>
            </a:xfrm>
            <a:custGeom>
              <a:avLst/>
              <a:gdLst/>
              <a:ahLst/>
              <a:cxnLst/>
              <a:rect l="l" t="t" r="r" b="b"/>
              <a:pathLst>
                <a:path w="179" h="287" extrusionOk="0">
                  <a:moveTo>
                    <a:pt x="167" y="1"/>
                  </a:moveTo>
                  <a:cubicBezTo>
                    <a:pt x="48" y="49"/>
                    <a:pt x="0" y="144"/>
                    <a:pt x="12" y="287"/>
                  </a:cubicBezTo>
                  <a:cubicBezTo>
                    <a:pt x="155" y="239"/>
                    <a:pt x="179" y="132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32"/>
            <p:cNvSpPr/>
            <p:nvPr/>
          </p:nvSpPr>
          <p:spPr>
            <a:xfrm>
              <a:off x="6187575" y="2067925"/>
              <a:ext cx="6375" cy="3625"/>
            </a:xfrm>
            <a:custGeom>
              <a:avLst/>
              <a:gdLst/>
              <a:ahLst/>
              <a:cxnLst/>
              <a:rect l="l" t="t" r="r" b="b"/>
              <a:pathLst>
                <a:path w="255" h="145" extrusionOk="0">
                  <a:moveTo>
                    <a:pt x="77" y="1"/>
                  </a:moveTo>
                  <a:cubicBezTo>
                    <a:pt x="28" y="1"/>
                    <a:pt x="0" y="23"/>
                    <a:pt x="64" y="144"/>
                  </a:cubicBezTo>
                  <a:cubicBezTo>
                    <a:pt x="87" y="144"/>
                    <a:pt x="117" y="139"/>
                    <a:pt x="151" y="139"/>
                  </a:cubicBezTo>
                  <a:cubicBezTo>
                    <a:pt x="168" y="139"/>
                    <a:pt x="187" y="140"/>
                    <a:pt x="207" y="144"/>
                  </a:cubicBezTo>
                  <a:cubicBezTo>
                    <a:pt x="254" y="85"/>
                    <a:pt x="254" y="37"/>
                    <a:pt x="207" y="1"/>
                  </a:cubicBezTo>
                  <a:cubicBezTo>
                    <a:pt x="197" y="7"/>
                    <a:pt x="185" y="9"/>
                    <a:pt x="171" y="9"/>
                  </a:cubicBezTo>
                  <a:cubicBezTo>
                    <a:pt x="142" y="9"/>
                    <a:pt x="106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32"/>
            <p:cNvSpPr/>
            <p:nvPr/>
          </p:nvSpPr>
          <p:spPr>
            <a:xfrm>
              <a:off x="5989375" y="3108550"/>
              <a:ext cx="6625" cy="6500"/>
            </a:xfrm>
            <a:custGeom>
              <a:avLst/>
              <a:gdLst/>
              <a:ahLst/>
              <a:cxnLst/>
              <a:rect l="l" t="t" r="r" b="b"/>
              <a:pathLst>
                <a:path w="265" h="260" extrusionOk="0">
                  <a:moveTo>
                    <a:pt x="86" y="0"/>
                  </a:moveTo>
                  <a:cubicBezTo>
                    <a:pt x="34" y="125"/>
                    <a:pt x="0" y="259"/>
                    <a:pt x="167" y="259"/>
                  </a:cubicBezTo>
                  <a:cubicBezTo>
                    <a:pt x="191" y="259"/>
                    <a:pt x="220" y="256"/>
                    <a:pt x="253" y="250"/>
                  </a:cubicBezTo>
                  <a:cubicBezTo>
                    <a:pt x="265" y="203"/>
                    <a:pt x="265" y="155"/>
                    <a:pt x="265" y="119"/>
                  </a:cubicBezTo>
                  <a:cubicBezTo>
                    <a:pt x="229" y="72"/>
                    <a:pt x="217" y="36"/>
                    <a:pt x="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32"/>
            <p:cNvSpPr/>
            <p:nvPr/>
          </p:nvSpPr>
          <p:spPr>
            <a:xfrm>
              <a:off x="5127425" y="2138775"/>
              <a:ext cx="3000" cy="4200"/>
            </a:xfrm>
            <a:custGeom>
              <a:avLst/>
              <a:gdLst/>
              <a:ahLst/>
              <a:cxnLst/>
              <a:rect l="l" t="t" r="r" b="b"/>
              <a:pathLst>
                <a:path w="120" h="168" extrusionOk="0">
                  <a:moveTo>
                    <a:pt x="119" y="1"/>
                  </a:moveTo>
                  <a:cubicBezTo>
                    <a:pt x="36" y="37"/>
                    <a:pt x="0" y="84"/>
                    <a:pt x="24" y="168"/>
                  </a:cubicBezTo>
                  <a:cubicBezTo>
                    <a:pt x="95" y="144"/>
                    <a:pt x="119" y="84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32"/>
            <p:cNvSpPr/>
            <p:nvPr/>
          </p:nvSpPr>
          <p:spPr>
            <a:xfrm>
              <a:off x="5124150" y="2145325"/>
              <a:ext cx="2700" cy="5100"/>
            </a:xfrm>
            <a:custGeom>
              <a:avLst/>
              <a:gdLst/>
              <a:ahLst/>
              <a:cxnLst/>
              <a:rect l="l" t="t" r="r" b="b"/>
              <a:pathLst>
                <a:path w="108" h="204" extrusionOk="0">
                  <a:moveTo>
                    <a:pt x="107" y="1"/>
                  </a:moveTo>
                  <a:lnTo>
                    <a:pt x="107" y="1"/>
                  </a:lnTo>
                  <a:cubicBezTo>
                    <a:pt x="36" y="37"/>
                    <a:pt x="0" y="96"/>
                    <a:pt x="0" y="203"/>
                  </a:cubicBezTo>
                  <a:cubicBezTo>
                    <a:pt x="72" y="156"/>
                    <a:pt x="107" y="84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32"/>
            <p:cNvSpPr/>
            <p:nvPr/>
          </p:nvSpPr>
          <p:spPr>
            <a:xfrm>
              <a:off x="6131175" y="2002875"/>
              <a:ext cx="3825" cy="3475"/>
            </a:xfrm>
            <a:custGeom>
              <a:avLst/>
              <a:gdLst/>
              <a:ahLst/>
              <a:cxnLst/>
              <a:rect l="l" t="t" r="r" b="b"/>
              <a:pathLst>
                <a:path w="153" h="139" extrusionOk="0">
                  <a:moveTo>
                    <a:pt x="92" y="1"/>
                  </a:moveTo>
                  <a:cubicBezTo>
                    <a:pt x="21" y="1"/>
                    <a:pt x="0" y="41"/>
                    <a:pt x="10" y="127"/>
                  </a:cubicBezTo>
                  <a:lnTo>
                    <a:pt x="10" y="139"/>
                  </a:lnTo>
                  <a:lnTo>
                    <a:pt x="153" y="139"/>
                  </a:lnTo>
                  <a:lnTo>
                    <a:pt x="153" y="8"/>
                  </a:lnTo>
                  <a:cubicBezTo>
                    <a:pt x="129" y="3"/>
                    <a:pt x="109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32"/>
            <p:cNvSpPr/>
            <p:nvPr/>
          </p:nvSpPr>
          <p:spPr>
            <a:xfrm>
              <a:off x="6163850" y="1847675"/>
              <a:ext cx="4500" cy="4800"/>
            </a:xfrm>
            <a:custGeom>
              <a:avLst/>
              <a:gdLst/>
              <a:ahLst/>
              <a:cxnLst/>
              <a:rect l="l" t="t" r="r" b="b"/>
              <a:pathLst>
                <a:path w="180" h="192" extrusionOk="0">
                  <a:moveTo>
                    <a:pt x="132" y="1"/>
                  </a:moveTo>
                  <a:cubicBezTo>
                    <a:pt x="72" y="1"/>
                    <a:pt x="24" y="13"/>
                    <a:pt x="1" y="60"/>
                  </a:cubicBezTo>
                  <a:cubicBezTo>
                    <a:pt x="1" y="96"/>
                    <a:pt x="13" y="144"/>
                    <a:pt x="13" y="191"/>
                  </a:cubicBezTo>
                  <a:cubicBezTo>
                    <a:pt x="60" y="191"/>
                    <a:pt x="96" y="191"/>
                    <a:pt x="144" y="179"/>
                  </a:cubicBezTo>
                  <a:cubicBezTo>
                    <a:pt x="144" y="132"/>
                    <a:pt x="155" y="96"/>
                    <a:pt x="179" y="60"/>
                  </a:cubicBezTo>
                  <a:cubicBezTo>
                    <a:pt x="155" y="36"/>
                    <a:pt x="144" y="13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2"/>
            <p:cNvSpPr/>
            <p:nvPr/>
          </p:nvSpPr>
          <p:spPr>
            <a:xfrm>
              <a:off x="5887925" y="2074375"/>
              <a:ext cx="283400" cy="29975"/>
            </a:xfrm>
            <a:custGeom>
              <a:avLst/>
              <a:gdLst/>
              <a:ahLst/>
              <a:cxnLst/>
              <a:rect l="l" t="t" r="r" b="b"/>
              <a:pathLst>
                <a:path w="11336" h="1199" extrusionOk="0">
                  <a:moveTo>
                    <a:pt x="7286" y="0"/>
                  </a:moveTo>
                  <a:cubicBezTo>
                    <a:pt x="7106" y="0"/>
                    <a:pt x="6923" y="25"/>
                    <a:pt x="6744" y="25"/>
                  </a:cubicBezTo>
                  <a:cubicBezTo>
                    <a:pt x="6691" y="25"/>
                    <a:pt x="6637" y="23"/>
                    <a:pt x="6585" y="17"/>
                  </a:cubicBezTo>
                  <a:lnTo>
                    <a:pt x="6585" y="17"/>
                  </a:lnTo>
                  <a:cubicBezTo>
                    <a:pt x="6537" y="255"/>
                    <a:pt x="6728" y="410"/>
                    <a:pt x="6823" y="600"/>
                  </a:cubicBezTo>
                  <a:cubicBezTo>
                    <a:pt x="6906" y="708"/>
                    <a:pt x="7025" y="720"/>
                    <a:pt x="7144" y="767"/>
                  </a:cubicBezTo>
                  <a:cubicBezTo>
                    <a:pt x="7168" y="779"/>
                    <a:pt x="7180" y="779"/>
                    <a:pt x="7228" y="779"/>
                  </a:cubicBezTo>
                  <a:cubicBezTo>
                    <a:pt x="7263" y="779"/>
                    <a:pt x="7311" y="779"/>
                    <a:pt x="7347" y="731"/>
                  </a:cubicBezTo>
                  <a:cubicBezTo>
                    <a:pt x="7359" y="731"/>
                    <a:pt x="7359" y="779"/>
                    <a:pt x="7359" y="779"/>
                  </a:cubicBezTo>
                  <a:cubicBezTo>
                    <a:pt x="7326" y="788"/>
                    <a:pt x="7294" y="791"/>
                    <a:pt x="7262" y="791"/>
                  </a:cubicBezTo>
                  <a:cubicBezTo>
                    <a:pt x="7119" y="791"/>
                    <a:pt x="6981" y="720"/>
                    <a:pt x="6835" y="720"/>
                  </a:cubicBezTo>
                  <a:cubicBezTo>
                    <a:pt x="6644" y="672"/>
                    <a:pt x="6466" y="672"/>
                    <a:pt x="6287" y="672"/>
                  </a:cubicBezTo>
                  <a:lnTo>
                    <a:pt x="5942" y="672"/>
                  </a:lnTo>
                  <a:cubicBezTo>
                    <a:pt x="5632" y="708"/>
                    <a:pt x="5287" y="612"/>
                    <a:pt x="5013" y="874"/>
                  </a:cubicBezTo>
                  <a:lnTo>
                    <a:pt x="667" y="874"/>
                  </a:lnTo>
                  <a:cubicBezTo>
                    <a:pt x="574" y="874"/>
                    <a:pt x="471" y="858"/>
                    <a:pt x="369" y="858"/>
                  </a:cubicBezTo>
                  <a:cubicBezTo>
                    <a:pt x="237" y="858"/>
                    <a:pt x="108" y="885"/>
                    <a:pt x="1" y="1005"/>
                  </a:cubicBezTo>
                  <a:cubicBezTo>
                    <a:pt x="134" y="1160"/>
                    <a:pt x="304" y="1198"/>
                    <a:pt x="493" y="1198"/>
                  </a:cubicBezTo>
                  <a:cubicBezTo>
                    <a:pt x="523" y="1198"/>
                    <a:pt x="553" y="1197"/>
                    <a:pt x="584" y="1196"/>
                  </a:cubicBezTo>
                  <a:cubicBezTo>
                    <a:pt x="1222" y="1161"/>
                    <a:pt x="1861" y="1150"/>
                    <a:pt x="2501" y="1150"/>
                  </a:cubicBezTo>
                  <a:cubicBezTo>
                    <a:pt x="3546" y="1150"/>
                    <a:pt x="4593" y="1179"/>
                    <a:pt x="5637" y="1179"/>
                  </a:cubicBezTo>
                  <a:cubicBezTo>
                    <a:pt x="5910" y="1179"/>
                    <a:pt x="6182" y="1177"/>
                    <a:pt x="6454" y="1172"/>
                  </a:cubicBezTo>
                  <a:cubicBezTo>
                    <a:pt x="6471" y="1174"/>
                    <a:pt x="6488" y="1174"/>
                    <a:pt x="6505" y="1174"/>
                  </a:cubicBezTo>
                  <a:cubicBezTo>
                    <a:pt x="6610" y="1174"/>
                    <a:pt x="6721" y="1148"/>
                    <a:pt x="6823" y="1148"/>
                  </a:cubicBezTo>
                  <a:lnTo>
                    <a:pt x="7525" y="1148"/>
                  </a:lnTo>
                  <a:cubicBezTo>
                    <a:pt x="8383" y="1041"/>
                    <a:pt x="9240" y="1008"/>
                    <a:pt x="10097" y="1008"/>
                  </a:cubicBezTo>
                  <a:cubicBezTo>
                    <a:pt x="10383" y="1008"/>
                    <a:pt x="10669" y="1011"/>
                    <a:pt x="10954" y="1017"/>
                  </a:cubicBezTo>
                  <a:cubicBezTo>
                    <a:pt x="11061" y="1005"/>
                    <a:pt x="11181" y="1005"/>
                    <a:pt x="11264" y="934"/>
                  </a:cubicBezTo>
                  <a:cubicBezTo>
                    <a:pt x="11288" y="898"/>
                    <a:pt x="11311" y="874"/>
                    <a:pt x="11335" y="839"/>
                  </a:cubicBezTo>
                  <a:cubicBezTo>
                    <a:pt x="11046" y="413"/>
                    <a:pt x="10690" y="201"/>
                    <a:pt x="10276" y="201"/>
                  </a:cubicBezTo>
                  <a:cubicBezTo>
                    <a:pt x="10110" y="201"/>
                    <a:pt x="9935" y="235"/>
                    <a:pt x="9752" y="303"/>
                  </a:cubicBezTo>
                  <a:cubicBezTo>
                    <a:pt x="9234" y="233"/>
                    <a:pt x="8707" y="163"/>
                    <a:pt x="8187" y="163"/>
                  </a:cubicBezTo>
                  <a:cubicBezTo>
                    <a:pt x="8085" y="163"/>
                    <a:pt x="7984" y="166"/>
                    <a:pt x="7882" y="172"/>
                  </a:cubicBezTo>
                  <a:cubicBezTo>
                    <a:pt x="7693" y="33"/>
                    <a:pt x="7491" y="0"/>
                    <a:pt x="7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32"/>
            <p:cNvSpPr/>
            <p:nvPr/>
          </p:nvSpPr>
          <p:spPr>
            <a:xfrm>
              <a:off x="5865300" y="2099800"/>
              <a:ext cx="192025" cy="10150"/>
            </a:xfrm>
            <a:custGeom>
              <a:avLst/>
              <a:gdLst/>
              <a:ahLst/>
              <a:cxnLst/>
              <a:rect l="l" t="t" r="r" b="b"/>
              <a:pathLst>
                <a:path w="7681" h="406" extrusionOk="0">
                  <a:moveTo>
                    <a:pt x="894" y="0"/>
                  </a:moveTo>
                  <a:cubicBezTo>
                    <a:pt x="828" y="16"/>
                    <a:pt x="762" y="21"/>
                    <a:pt x="695" y="21"/>
                  </a:cubicBezTo>
                  <a:cubicBezTo>
                    <a:pt x="595" y="21"/>
                    <a:pt x="494" y="10"/>
                    <a:pt x="393" y="10"/>
                  </a:cubicBezTo>
                  <a:cubicBezTo>
                    <a:pt x="260" y="10"/>
                    <a:pt x="128" y="29"/>
                    <a:pt x="1" y="119"/>
                  </a:cubicBezTo>
                  <a:cubicBezTo>
                    <a:pt x="1" y="167"/>
                    <a:pt x="36" y="215"/>
                    <a:pt x="72" y="238"/>
                  </a:cubicBezTo>
                  <a:cubicBezTo>
                    <a:pt x="132" y="286"/>
                    <a:pt x="215" y="298"/>
                    <a:pt x="286" y="310"/>
                  </a:cubicBezTo>
                  <a:cubicBezTo>
                    <a:pt x="310" y="310"/>
                    <a:pt x="334" y="334"/>
                    <a:pt x="358" y="334"/>
                  </a:cubicBezTo>
                  <a:cubicBezTo>
                    <a:pt x="367" y="337"/>
                    <a:pt x="375" y="338"/>
                    <a:pt x="382" y="338"/>
                  </a:cubicBezTo>
                  <a:cubicBezTo>
                    <a:pt x="401" y="338"/>
                    <a:pt x="412" y="327"/>
                    <a:pt x="429" y="310"/>
                  </a:cubicBezTo>
                  <a:cubicBezTo>
                    <a:pt x="478" y="397"/>
                    <a:pt x="551" y="405"/>
                    <a:pt x="634" y="405"/>
                  </a:cubicBezTo>
                  <a:cubicBezTo>
                    <a:pt x="653" y="405"/>
                    <a:pt x="672" y="405"/>
                    <a:pt x="691" y="405"/>
                  </a:cubicBezTo>
                  <a:cubicBezTo>
                    <a:pt x="1608" y="369"/>
                    <a:pt x="2513" y="345"/>
                    <a:pt x="3442" y="310"/>
                  </a:cubicBezTo>
                  <a:cubicBezTo>
                    <a:pt x="3508" y="308"/>
                    <a:pt x="3574" y="307"/>
                    <a:pt x="3640" y="307"/>
                  </a:cubicBezTo>
                  <a:cubicBezTo>
                    <a:pt x="4241" y="307"/>
                    <a:pt x="4839" y="368"/>
                    <a:pt x="5438" y="368"/>
                  </a:cubicBezTo>
                  <a:cubicBezTo>
                    <a:pt x="5732" y="368"/>
                    <a:pt x="6027" y="354"/>
                    <a:pt x="6323" y="310"/>
                  </a:cubicBezTo>
                  <a:cubicBezTo>
                    <a:pt x="6460" y="272"/>
                    <a:pt x="6590" y="255"/>
                    <a:pt x="6719" y="255"/>
                  </a:cubicBezTo>
                  <a:cubicBezTo>
                    <a:pt x="6837" y="255"/>
                    <a:pt x="6954" y="269"/>
                    <a:pt x="7073" y="298"/>
                  </a:cubicBezTo>
                  <a:cubicBezTo>
                    <a:pt x="7093" y="290"/>
                    <a:pt x="7113" y="287"/>
                    <a:pt x="7132" y="287"/>
                  </a:cubicBezTo>
                  <a:cubicBezTo>
                    <a:pt x="7250" y="287"/>
                    <a:pt x="7369" y="399"/>
                    <a:pt x="7494" y="399"/>
                  </a:cubicBezTo>
                  <a:cubicBezTo>
                    <a:pt x="7551" y="399"/>
                    <a:pt x="7608" y="376"/>
                    <a:pt x="7668" y="310"/>
                  </a:cubicBezTo>
                  <a:cubicBezTo>
                    <a:pt x="7680" y="179"/>
                    <a:pt x="7597" y="95"/>
                    <a:pt x="7502" y="12"/>
                  </a:cubicBezTo>
                  <a:cubicBezTo>
                    <a:pt x="5299" y="12"/>
                    <a:pt x="3096" y="0"/>
                    <a:pt x="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32"/>
            <p:cNvSpPr/>
            <p:nvPr/>
          </p:nvSpPr>
          <p:spPr>
            <a:xfrm>
              <a:off x="5251525" y="1855350"/>
              <a:ext cx="27425" cy="150825"/>
            </a:xfrm>
            <a:custGeom>
              <a:avLst/>
              <a:gdLst/>
              <a:ahLst/>
              <a:cxnLst/>
              <a:rect l="l" t="t" r="r" b="b"/>
              <a:pathLst>
                <a:path w="1097" h="6033" extrusionOk="0">
                  <a:moveTo>
                    <a:pt x="867" y="0"/>
                  </a:moveTo>
                  <a:cubicBezTo>
                    <a:pt x="776" y="0"/>
                    <a:pt x="693" y="53"/>
                    <a:pt x="620" y="134"/>
                  </a:cubicBezTo>
                  <a:cubicBezTo>
                    <a:pt x="394" y="372"/>
                    <a:pt x="370" y="670"/>
                    <a:pt x="311" y="980"/>
                  </a:cubicBezTo>
                  <a:cubicBezTo>
                    <a:pt x="144" y="1884"/>
                    <a:pt x="263" y="2825"/>
                    <a:pt x="37" y="3718"/>
                  </a:cubicBezTo>
                  <a:cubicBezTo>
                    <a:pt x="13" y="4385"/>
                    <a:pt x="1" y="5040"/>
                    <a:pt x="37" y="5718"/>
                  </a:cubicBezTo>
                  <a:cubicBezTo>
                    <a:pt x="72" y="5837"/>
                    <a:pt x="96" y="6016"/>
                    <a:pt x="251" y="6028"/>
                  </a:cubicBezTo>
                  <a:cubicBezTo>
                    <a:pt x="267" y="6031"/>
                    <a:pt x="281" y="6032"/>
                    <a:pt x="295" y="6032"/>
                  </a:cubicBezTo>
                  <a:cubicBezTo>
                    <a:pt x="440" y="6032"/>
                    <a:pt x="430" y="5862"/>
                    <a:pt x="430" y="5742"/>
                  </a:cubicBezTo>
                  <a:cubicBezTo>
                    <a:pt x="430" y="5611"/>
                    <a:pt x="394" y="5480"/>
                    <a:pt x="477" y="5349"/>
                  </a:cubicBezTo>
                  <a:cubicBezTo>
                    <a:pt x="513" y="4563"/>
                    <a:pt x="572" y="3777"/>
                    <a:pt x="751" y="3015"/>
                  </a:cubicBezTo>
                  <a:cubicBezTo>
                    <a:pt x="692" y="2075"/>
                    <a:pt x="811" y="1134"/>
                    <a:pt x="1096" y="218"/>
                  </a:cubicBezTo>
                  <a:cubicBezTo>
                    <a:pt x="1096" y="146"/>
                    <a:pt x="1061" y="87"/>
                    <a:pt x="1001" y="39"/>
                  </a:cubicBezTo>
                  <a:cubicBezTo>
                    <a:pt x="955" y="12"/>
                    <a:pt x="910" y="0"/>
                    <a:pt x="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2"/>
            <p:cNvSpPr/>
            <p:nvPr/>
          </p:nvSpPr>
          <p:spPr>
            <a:xfrm>
              <a:off x="5648025" y="1773275"/>
              <a:ext cx="167000" cy="25325"/>
            </a:xfrm>
            <a:custGeom>
              <a:avLst/>
              <a:gdLst/>
              <a:ahLst/>
              <a:cxnLst/>
              <a:rect l="l" t="t" r="r" b="b"/>
              <a:pathLst>
                <a:path w="6680" h="1013" extrusionOk="0">
                  <a:moveTo>
                    <a:pt x="935" y="0"/>
                  </a:moveTo>
                  <a:cubicBezTo>
                    <a:pt x="846" y="0"/>
                    <a:pt x="757" y="4"/>
                    <a:pt x="667" y="12"/>
                  </a:cubicBezTo>
                  <a:cubicBezTo>
                    <a:pt x="585" y="12"/>
                    <a:pt x="501" y="5"/>
                    <a:pt x="420" y="5"/>
                  </a:cubicBezTo>
                  <a:cubicBezTo>
                    <a:pt x="265" y="5"/>
                    <a:pt x="117" y="30"/>
                    <a:pt x="0" y="179"/>
                  </a:cubicBezTo>
                  <a:cubicBezTo>
                    <a:pt x="179" y="303"/>
                    <a:pt x="365" y="334"/>
                    <a:pt x="555" y="334"/>
                  </a:cubicBezTo>
                  <a:cubicBezTo>
                    <a:pt x="740" y="334"/>
                    <a:pt x="928" y="305"/>
                    <a:pt x="1115" y="305"/>
                  </a:cubicBezTo>
                  <a:cubicBezTo>
                    <a:pt x="1156" y="305"/>
                    <a:pt x="1197" y="306"/>
                    <a:pt x="1238" y="310"/>
                  </a:cubicBezTo>
                  <a:cubicBezTo>
                    <a:pt x="1560" y="333"/>
                    <a:pt x="1905" y="298"/>
                    <a:pt x="2143" y="595"/>
                  </a:cubicBezTo>
                  <a:cubicBezTo>
                    <a:pt x="2143" y="679"/>
                    <a:pt x="2203" y="738"/>
                    <a:pt x="2274" y="786"/>
                  </a:cubicBezTo>
                  <a:cubicBezTo>
                    <a:pt x="2369" y="834"/>
                    <a:pt x="2500" y="798"/>
                    <a:pt x="2572" y="893"/>
                  </a:cubicBezTo>
                  <a:lnTo>
                    <a:pt x="2715" y="893"/>
                  </a:lnTo>
                  <a:cubicBezTo>
                    <a:pt x="2715" y="869"/>
                    <a:pt x="2727" y="857"/>
                    <a:pt x="2750" y="845"/>
                  </a:cubicBezTo>
                  <a:cubicBezTo>
                    <a:pt x="2765" y="836"/>
                    <a:pt x="2778" y="830"/>
                    <a:pt x="2790" y="830"/>
                  </a:cubicBezTo>
                  <a:cubicBezTo>
                    <a:pt x="2808" y="830"/>
                    <a:pt x="2825" y="841"/>
                    <a:pt x="2846" y="869"/>
                  </a:cubicBezTo>
                  <a:cubicBezTo>
                    <a:pt x="2893" y="881"/>
                    <a:pt x="2929" y="881"/>
                    <a:pt x="2977" y="881"/>
                  </a:cubicBezTo>
                  <a:cubicBezTo>
                    <a:pt x="2989" y="869"/>
                    <a:pt x="3024" y="869"/>
                    <a:pt x="3048" y="857"/>
                  </a:cubicBezTo>
                  <a:cubicBezTo>
                    <a:pt x="3143" y="834"/>
                    <a:pt x="3215" y="845"/>
                    <a:pt x="3310" y="834"/>
                  </a:cubicBezTo>
                  <a:cubicBezTo>
                    <a:pt x="3370" y="834"/>
                    <a:pt x="3405" y="834"/>
                    <a:pt x="3465" y="810"/>
                  </a:cubicBezTo>
                  <a:cubicBezTo>
                    <a:pt x="3506" y="800"/>
                    <a:pt x="3548" y="795"/>
                    <a:pt x="3589" y="795"/>
                  </a:cubicBezTo>
                  <a:cubicBezTo>
                    <a:pt x="3655" y="795"/>
                    <a:pt x="3721" y="809"/>
                    <a:pt x="3786" y="845"/>
                  </a:cubicBezTo>
                  <a:cubicBezTo>
                    <a:pt x="3810" y="857"/>
                    <a:pt x="3822" y="869"/>
                    <a:pt x="3858" y="893"/>
                  </a:cubicBezTo>
                  <a:cubicBezTo>
                    <a:pt x="4048" y="917"/>
                    <a:pt x="4239" y="964"/>
                    <a:pt x="4441" y="1012"/>
                  </a:cubicBezTo>
                  <a:cubicBezTo>
                    <a:pt x="4477" y="964"/>
                    <a:pt x="4524" y="929"/>
                    <a:pt x="4596" y="881"/>
                  </a:cubicBezTo>
                  <a:cubicBezTo>
                    <a:pt x="4703" y="845"/>
                    <a:pt x="4834" y="845"/>
                    <a:pt x="4941" y="798"/>
                  </a:cubicBezTo>
                  <a:cubicBezTo>
                    <a:pt x="4965" y="796"/>
                    <a:pt x="4990" y="795"/>
                    <a:pt x="5014" y="795"/>
                  </a:cubicBezTo>
                  <a:cubicBezTo>
                    <a:pt x="5250" y="795"/>
                    <a:pt x="5481" y="870"/>
                    <a:pt x="5721" y="870"/>
                  </a:cubicBezTo>
                  <a:cubicBezTo>
                    <a:pt x="5793" y="870"/>
                    <a:pt x="5867" y="863"/>
                    <a:pt x="5941" y="845"/>
                  </a:cubicBezTo>
                  <a:cubicBezTo>
                    <a:pt x="6037" y="814"/>
                    <a:pt x="6137" y="803"/>
                    <a:pt x="6236" y="803"/>
                  </a:cubicBezTo>
                  <a:cubicBezTo>
                    <a:pt x="6285" y="803"/>
                    <a:pt x="6334" y="806"/>
                    <a:pt x="6382" y="810"/>
                  </a:cubicBezTo>
                  <a:cubicBezTo>
                    <a:pt x="6489" y="810"/>
                    <a:pt x="6572" y="786"/>
                    <a:pt x="6644" y="691"/>
                  </a:cubicBezTo>
                  <a:cubicBezTo>
                    <a:pt x="6680" y="583"/>
                    <a:pt x="6680" y="500"/>
                    <a:pt x="6620" y="417"/>
                  </a:cubicBezTo>
                  <a:cubicBezTo>
                    <a:pt x="6429" y="250"/>
                    <a:pt x="6191" y="286"/>
                    <a:pt x="5965" y="214"/>
                  </a:cubicBezTo>
                  <a:cubicBezTo>
                    <a:pt x="5906" y="202"/>
                    <a:pt x="5834" y="191"/>
                    <a:pt x="5775" y="191"/>
                  </a:cubicBezTo>
                  <a:cubicBezTo>
                    <a:pt x="5613" y="200"/>
                    <a:pt x="5454" y="205"/>
                    <a:pt x="5294" y="205"/>
                  </a:cubicBezTo>
                  <a:cubicBezTo>
                    <a:pt x="5042" y="205"/>
                    <a:pt x="4792" y="191"/>
                    <a:pt x="4536" y="155"/>
                  </a:cubicBezTo>
                  <a:cubicBezTo>
                    <a:pt x="4516" y="153"/>
                    <a:pt x="4496" y="152"/>
                    <a:pt x="4476" y="152"/>
                  </a:cubicBezTo>
                  <a:cubicBezTo>
                    <a:pt x="4243" y="152"/>
                    <a:pt x="4001" y="263"/>
                    <a:pt x="3760" y="263"/>
                  </a:cubicBezTo>
                  <a:cubicBezTo>
                    <a:pt x="3749" y="263"/>
                    <a:pt x="3738" y="262"/>
                    <a:pt x="3727" y="262"/>
                  </a:cubicBezTo>
                  <a:cubicBezTo>
                    <a:pt x="3596" y="262"/>
                    <a:pt x="3489" y="250"/>
                    <a:pt x="3370" y="238"/>
                  </a:cubicBezTo>
                  <a:cubicBezTo>
                    <a:pt x="3191" y="238"/>
                    <a:pt x="3036" y="143"/>
                    <a:pt x="2870" y="83"/>
                  </a:cubicBezTo>
                  <a:cubicBezTo>
                    <a:pt x="2821" y="69"/>
                    <a:pt x="2768" y="64"/>
                    <a:pt x="2716" y="64"/>
                  </a:cubicBezTo>
                  <a:cubicBezTo>
                    <a:pt x="2679" y="64"/>
                    <a:pt x="2642" y="67"/>
                    <a:pt x="2608" y="72"/>
                  </a:cubicBezTo>
                  <a:cubicBezTo>
                    <a:pt x="2530" y="83"/>
                    <a:pt x="2456" y="86"/>
                    <a:pt x="2381" y="86"/>
                  </a:cubicBezTo>
                  <a:cubicBezTo>
                    <a:pt x="2307" y="86"/>
                    <a:pt x="2233" y="83"/>
                    <a:pt x="2155" y="83"/>
                  </a:cubicBezTo>
                  <a:cubicBezTo>
                    <a:pt x="2024" y="83"/>
                    <a:pt x="1905" y="36"/>
                    <a:pt x="1774" y="24"/>
                  </a:cubicBezTo>
                  <a:cubicBezTo>
                    <a:pt x="1741" y="25"/>
                    <a:pt x="1707" y="25"/>
                    <a:pt x="1674" y="25"/>
                  </a:cubicBezTo>
                  <a:cubicBezTo>
                    <a:pt x="1433" y="25"/>
                    <a:pt x="1187" y="0"/>
                    <a:pt x="9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32"/>
            <p:cNvSpPr/>
            <p:nvPr/>
          </p:nvSpPr>
          <p:spPr>
            <a:xfrm>
              <a:off x="5909650" y="1839675"/>
              <a:ext cx="162550" cy="12800"/>
            </a:xfrm>
            <a:custGeom>
              <a:avLst/>
              <a:gdLst/>
              <a:ahLst/>
              <a:cxnLst/>
              <a:rect l="l" t="t" r="r" b="b"/>
              <a:pathLst>
                <a:path w="6502" h="512" extrusionOk="0">
                  <a:moveTo>
                    <a:pt x="5684" y="1"/>
                  </a:moveTo>
                  <a:cubicBezTo>
                    <a:pt x="5621" y="1"/>
                    <a:pt x="5568" y="122"/>
                    <a:pt x="5506" y="122"/>
                  </a:cubicBezTo>
                  <a:cubicBezTo>
                    <a:pt x="5479" y="122"/>
                    <a:pt x="5450" y="99"/>
                    <a:pt x="5418" y="35"/>
                  </a:cubicBezTo>
                  <a:cubicBezTo>
                    <a:pt x="5353" y="22"/>
                    <a:pt x="5287" y="12"/>
                    <a:pt x="5222" y="12"/>
                  </a:cubicBezTo>
                  <a:cubicBezTo>
                    <a:pt x="5168" y="12"/>
                    <a:pt x="5115" y="19"/>
                    <a:pt x="5061" y="35"/>
                  </a:cubicBezTo>
                  <a:cubicBezTo>
                    <a:pt x="4993" y="35"/>
                    <a:pt x="5066" y="155"/>
                    <a:pt x="4979" y="155"/>
                  </a:cubicBezTo>
                  <a:cubicBezTo>
                    <a:pt x="4975" y="155"/>
                    <a:pt x="4970" y="154"/>
                    <a:pt x="4966" y="154"/>
                  </a:cubicBezTo>
                  <a:lnTo>
                    <a:pt x="4835" y="154"/>
                  </a:lnTo>
                  <a:cubicBezTo>
                    <a:pt x="4763" y="154"/>
                    <a:pt x="4704" y="118"/>
                    <a:pt x="4644" y="71"/>
                  </a:cubicBezTo>
                  <a:cubicBezTo>
                    <a:pt x="4597" y="47"/>
                    <a:pt x="4549" y="35"/>
                    <a:pt x="4513" y="23"/>
                  </a:cubicBezTo>
                  <a:cubicBezTo>
                    <a:pt x="4430" y="23"/>
                    <a:pt x="4346" y="23"/>
                    <a:pt x="4275" y="47"/>
                  </a:cubicBezTo>
                  <a:cubicBezTo>
                    <a:pt x="4192" y="94"/>
                    <a:pt x="4132" y="154"/>
                    <a:pt x="4049" y="166"/>
                  </a:cubicBezTo>
                  <a:cubicBezTo>
                    <a:pt x="3969" y="166"/>
                    <a:pt x="3890" y="161"/>
                    <a:pt x="3811" y="161"/>
                  </a:cubicBezTo>
                  <a:cubicBezTo>
                    <a:pt x="3771" y="161"/>
                    <a:pt x="3731" y="162"/>
                    <a:pt x="3692" y="166"/>
                  </a:cubicBezTo>
                  <a:cubicBezTo>
                    <a:pt x="3652" y="195"/>
                    <a:pt x="3619" y="207"/>
                    <a:pt x="3591" y="207"/>
                  </a:cubicBezTo>
                  <a:cubicBezTo>
                    <a:pt x="3473" y="207"/>
                    <a:pt x="3431" y="8"/>
                    <a:pt x="3319" y="8"/>
                  </a:cubicBezTo>
                  <a:cubicBezTo>
                    <a:pt x="3302" y="8"/>
                    <a:pt x="3284" y="13"/>
                    <a:pt x="3263" y="23"/>
                  </a:cubicBezTo>
                  <a:cubicBezTo>
                    <a:pt x="3013" y="17"/>
                    <a:pt x="2762" y="14"/>
                    <a:pt x="2511" y="14"/>
                  </a:cubicBezTo>
                  <a:cubicBezTo>
                    <a:pt x="1758" y="14"/>
                    <a:pt x="1001" y="41"/>
                    <a:pt x="251" y="94"/>
                  </a:cubicBezTo>
                  <a:cubicBezTo>
                    <a:pt x="179" y="130"/>
                    <a:pt x="84" y="178"/>
                    <a:pt x="1" y="225"/>
                  </a:cubicBezTo>
                  <a:cubicBezTo>
                    <a:pt x="9" y="443"/>
                    <a:pt x="123" y="496"/>
                    <a:pt x="260" y="496"/>
                  </a:cubicBezTo>
                  <a:cubicBezTo>
                    <a:pt x="318" y="496"/>
                    <a:pt x="381" y="486"/>
                    <a:pt x="441" y="475"/>
                  </a:cubicBezTo>
                  <a:cubicBezTo>
                    <a:pt x="571" y="462"/>
                    <a:pt x="698" y="442"/>
                    <a:pt x="823" y="442"/>
                  </a:cubicBezTo>
                  <a:cubicBezTo>
                    <a:pt x="927" y="442"/>
                    <a:pt x="1029" y="456"/>
                    <a:pt x="1132" y="499"/>
                  </a:cubicBezTo>
                  <a:cubicBezTo>
                    <a:pt x="2060" y="499"/>
                    <a:pt x="3025" y="511"/>
                    <a:pt x="3954" y="511"/>
                  </a:cubicBezTo>
                  <a:cubicBezTo>
                    <a:pt x="4597" y="511"/>
                    <a:pt x="5239" y="499"/>
                    <a:pt x="5882" y="475"/>
                  </a:cubicBezTo>
                  <a:cubicBezTo>
                    <a:pt x="5902" y="443"/>
                    <a:pt x="5929" y="414"/>
                    <a:pt x="5953" y="414"/>
                  </a:cubicBezTo>
                  <a:cubicBezTo>
                    <a:pt x="5973" y="414"/>
                    <a:pt x="5991" y="434"/>
                    <a:pt x="6001" y="487"/>
                  </a:cubicBezTo>
                  <a:lnTo>
                    <a:pt x="6299" y="487"/>
                  </a:lnTo>
                  <a:cubicBezTo>
                    <a:pt x="6394" y="452"/>
                    <a:pt x="6490" y="404"/>
                    <a:pt x="6502" y="273"/>
                  </a:cubicBezTo>
                  <a:cubicBezTo>
                    <a:pt x="6433" y="51"/>
                    <a:pt x="6311" y="3"/>
                    <a:pt x="6173" y="3"/>
                  </a:cubicBezTo>
                  <a:cubicBezTo>
                    <a:pt x="6068" y="3"/>
                    <a:pt x="5953" y="31"/>
                    <a:pt x="5847" y="31"/>
                  </a:cubicBezTo>
                  <a:cubicBezTo>
                    <a:pt x="5801" y="31"/>
                    <a:pt x="5757" y="26"/>
                    <a:pt x="5716" y="11"/>
                  </a:cubicBezTo>
                  <a:cubicBezTo>
                    <a:pt x="5705" y="4"/>
                    <a:pt x="5695" y="1"/>
                    <a:pt x="5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32"/>
            <p:cNvSpPr/>
            <p:nvPr/>
          </p:nvSpPr>
          <p:spPr>
            <a:xfrm>
              <a:off x="5398275" y="1728275"/>
              <a:ext cx="143800" cy="16300"/>
            </a:xfrm>
            <a:custGeom>
              <a:avLst/>
              <a:gdLst/>
              <a:ahLst/>
              <a:cxnLst/>
              <a:rect l="l" t="t" r="r" b="b"/>
              <a:pathLst>
                <a:path w="5752" h="652" extrusionOk="0">
                  <a:moveTo>
                    <a:pt x="3553" y="0"/>
                  </a:moveTo>
                  <a:cubicBezTo>
                    <a:pt x="2842" y="0"/>
                    <a:pt x="2132" y="5"/>
                    <a:pt x="1418" y="26"/>
                  </a:cubicBezTo>
                  <a:cubicBezTo>
                    <a:pt x="977" y="38"/>
                    <a:pt x="525" y="86"/>
                    <a:pt x="108" y="288"/>
                  </a:cubicBezTo>
                  <a:cubicBezTo>
                    <a:pt x="25" y="348"/>
                    <a:pt x="1" y="443"/>
                    <a:pt x="48" y="526"/>
                  </a:cubicBezTo>
                  <a:cubicBezTo>
                    <a:pt x="132" y="632"/>
                    <a:pt x="230" y="651"/>
                    <a:pt x="333" y="651"/>
                  </a:cubicBezTo>
                  <a:cubicBezTo>
                    <a:pt x="391" y="651"/>
                    <a:pt x="452" y="645"/>
                    <a:pt x="513" y="645"/>
                  </a:cubicBezTo>
                  <a:cubicBezTo>
                    <a:pt x="1644" y="621"/>
                    <a:pt x="2775" y="574"/>
                    <a:pt x="3906" y="550"/>
                  </a:cubicBezTo>
                  <a:cubicBezTo>
                    <a:pt x="3953" y="547"/>
                    <a:pt x="4000" y="546"/>
                    <a:pt x="4046" y="546"/>
                  </a:cubicBezTo>
                  <a:cubicBezTo>
                    <a:pt x="4384" y="546"/>
                    <a:pt x="4724" y="611"/>
                    <a:pt x="5061" y="611"/>
                  </a:cubicBezTo>
                  <a:cubicBezTo>
                    <a:pt x="5261" y="611"/>
                    <a:pt x="5460" y="588"/>
                    <a:pt x="5656" y="514"/>
                  </a:cubicBezTo>
                  <a:cubicBezTo>
                    <a:pt x="5751" y="383"/>
                    <a:pt x="5740" y="264"/>
                    <a:pt x="5597" y="145"/>
                  </a:cubicBezTo>
                  <a:cubicBezTo>
                    <a:pt x="5406" y="26"/>
                    <a:pt x="5180" y="2"/>
                    <a:pt x="4978" y="2"/>
                  </a:cubicBezTo>
                  <a:cubicBezTo>
                    <a:pt x="4501" y="2"/>
                    <a:pt x="4027" y="0"/>
                    <a:pt x="3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2"/>
            <p:cNvSpPr/>
            <p:nvPr/>
          </p:nvSpPr>
          <p:spPr>
            <a:xfrm>
              <a:off x="5889425" y="2070025"/>
              <a:ext cx="115500" cy="17125"/>
            </a:xfrm>
            <a:custGeom>
              <a:avLst/>
              <a:gdLst/>
              <a:ahLst/>
              <a:cxnLst/>
              <a:rect l="l" t="t" r="r" b="b"/>
              <a:pathLst>
                <a:path w="4620" h="685" extrusionOk="0">
                  <a:moveTo>
                    <a:pt x="137" y="6"/>
                  </a:moveTo>
                  <a:cubicBezTo>
                    <a:pt x="112" y="6"/>
                    <a:pt x="86" y="15"/>
                    <a:pt x="60" y="36"/>
                  </a:cubicBezTo>
                  <a:cubicBezTo>
                    <a:pt x="24" y="72"/>
                    <a:pt x="0" y="132"/>
                    <a:pt x="24" y="191"/>
                  </a:cubicBezTo>
                  <a:cubicBezTo>
                    <a:pt x="107" y="334"/>
                    <a:pt x="238" y="393"/>
                    <a:pt x="357" y="477"/>
                  </a:cubicBezTo>
                  <a:cubicBezTo>
                    <a:pt x="424" y="421"/>
                    <a:pt x="484" y="400"/>
                    <a:pt x="540" y="400"/>
                  </a:cubicBezTo>
                  <a:cubicBezTo>
                    <a:pt x="724" y="400"/>
                    <a:pt x="865" y="632"/>
                    <a:pt x="1048" y="632"/>
                  </a:cubicBezTo>
                  <a:lnTo>
                    <a:pt x="3370" y="632"/>
                  </a:lnTo>
                  <a:cubicBezTo>
                    <a:pt x="3391" y="630"/>
                    <a:pt x="3412" y="629"/>
                    <a:pt x="3433" y="629"/>
                  </a:cubicBezTo>
                  <a:cubicBezTo>
                    <a:pt x="3612" y="629"/>
                    <a:pt x="3794" y="685"/>
                    <a:pt x="3971" y="685"/>
                  </a:cubicBezTo>
                  <a:cubicBezTo>
                    <a:pt x="4058" y="685"/>
                    <a:pt x="4143" y="671"/>
                    <a:pt x="4227" y="632"/>
                  </a:cubicBezTo>
                  <a:cubicBezTo>
                    <a:pt x="4227" y="632"/>
                    <a:pt x="4251" y="608"/>
                    <a:pt x="4274" y="596"/>
                  </a:cubicBezTo>
                  <a:cubicBezTo>
                    <a:pt x="4286" y="593"/>
                    <a:pt x="4297" y="591"/>
                    <a:pt x="4306" y="591"/>
                  </a:cubicBezTo>
                  <a:cubicBezTo>
                    <a:pt x="4335" y="591"/>
                    <a:pt x="4355" y="605"/>
                    <a:pt x="4382" y="632"/>
                  </a:cubicBezTo>
                  <a:cubicBezTo>
                    <a:pt x="4408" y="665"/>
                    <a:pt x="4439" y="680"/>
                    <a:pt x="4471" y="680"/>
                  </a:cubicBezTo>
                  <a:cubicBezTo>
                    <a:pt x="4496" y="680"/>
                    <a:pt x="4522" y="671"/>
                    <a:pt x="4548" y="655"/>
                  </a:cubicBezTo>
                  <a:cubicBezTo>
                    <a:pt x="4608" y="584"/>
                    <a:pt x="4620" y="477"/>
                    <a:pt x="4584" y="393"/>
                  </a:cubicBezTo>
                  <a:cubicBezTo>
                    <a:pt x="4548" y="298"/>
                    <a:pt x="4453" y="274"/>
                    <a:pt x="4382" y="215"/>
                  </a:cubicBezTo>
                  <a:cubicBezTo>
                    <a:pt x="4001" y="215"/>
                    <a:pt x="3630" y="204"/>
                    <a:pt x="3260" y="204"/>
                  </a:cubicBezTo>
                  <a:cubicBezTo>
                    <a:pt x="3075" y="204"/>
                    <a:pt x="2889" y="207"/>
                    <a:pt x="2703" y="215"/>
                  </a:cubicBezTo>
                  <a:cubicBezTo>
                    <a:pt x="2511" y="215"/>
                    <a:pt x="2299" y="285"/>
                    <a:pt x="2121" y="285"/>
                  </a:cubicBezTo>
                  <a:cubicBezTo>
                    <a:pt x="2056" y="285"/>
                    <a:pt x="1995" y="276"/>
                    <a:pt x="1941" y="251"/>
                  </a:cubicBezTo>
                  <a:cubicBezTo>
                    <a:pt x="1369" y="1"/>
                    <a:pt x="798" y="120"/>
                    <a:pt x="226" y="48"/>
                  </a:cubicBezTo>
                  <a:cubicBezTo>
                    <a:pt x="200" y="21"/>
                    <a:pt x="169" y="6"/>
                    <a:pt x="137" y="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32"/>
            <p:cNvSpPr/>
            <p:nvPr/>
          </p:nvSpPr>
          <p:spPr>
            <a:xfrm>
              <a:off x="5328325" y="1920300"/>
              <a:ext cx="124450" cy="14200"/>
            </a:xfrm>
            <a:custGeom>
              <a:avLst/>
              <a:gdLst/>
              <a:ahLst/>
              <a:cxnLst/>
              <a:rect l="l" t="t" r="r" b="b"/>
              <a:pathLst>
                <a:path w="4978" h="568" extrusionOk="0">
                  <a:moveTo>
                    <a:pt x="584" y="1"/>
                  </a:moveTo>
                  <a:cubicBezTo>
                    <a:pt x="545" y="11"/>
                    <a:pt x="501" y="13"/>
                    <a:pt x="456" y="13"/>
                  </a:cubicBezTo>
                  <a:cubicBezTo>
                    <a:pt x="434" y="13"/>
                    <a:pt x="411" y="13"/>
                    <a:pt x="388" y="13"/>
                  </a:cubicBezTo>
                  <a:cubicBezTo>
                    <a:pt x="249" y="13"/>
                    <a:pt x="104" y="29"/>
                    <a:pt x="1" y="251"/>
                  </a:cubicBezTo>
                  <a:cubicBezTo>
                    <a:pt x="703" y="513"/>
                    <a:pt x="1418" y="501"/>
                    <a:pt x="2108" y="560"/>
                  </a:cubicBezTo>
                  <a:cubicBezTo>
                    <a:pt x="2165" y="565"/>
                    <a:pt x="2221" y="567"/>
                    <a:pt x="2278" y="567"/>
                  </a:cubicBezTo>
                  <a:cubicBezTo>
                    <a:pt x="2638" y="567"/>
                    <a:pt x="2999" y="482"/>
                    <a:pt x="3372" y="482"/>
                  </a:cubicBezTo>
                  <a:cubicBezTo>
                    <a:pt x="3508" y="482"/>
                    <a:pt x="3647" y="493"/>
                    <a:pt x="3787" y="525"/>
                  </a:cubicBezTo>
                  <a:cubicBezTo>
                    <a:pt x="3856" y="542"/>
                    <a:pt x="3926" y="550"/>
                    <a:pt x="3998" y="550"/>
                  </a:cubicBezTo>
                  <a:cubicBezTo>
                    <a:pt x="4311" y="550"/>
                    <a:pt x="4648" y="409"/>
                    <a:pt x="4978" y="370"/>
                  </a:cubicBezTo>
                  <a:cubicBezTo>
                    <a:pt x="4773" y="165"/>
                    <a:pt x="4549" y="155"/>
                    <a:pt x="4323" y="155"/>
                  </a:cubicBezTo>
                  <a:cubicBezTo>
                    <a:pt x="4299" y="155"/>
                    <a:pt x="4275" y="156"/>
                    <a:pt x="4251" y="156"/>
                  </a:cubicBezTo>
                  <a:cubicBezTo>
                    <a:pt x="3454" y="144"/>
                    <a:pt x="2668" y="144"/>
                    <a:pt x="1882" y="144"/>
                  </a:cubicBezTo>
                  <a:cubicBezTo>
                    <a:pt x="1834" y="144"/>
                    <a:pt x="1788" y="145"/>
                    <a:pt x="1742" y="145"/>
                  </a:cubicBezTo>
                  <a:cubicBezTo>
                    <a:pt x="1617" y="145"/>
                    <a:pt x="1502" y="133"/>
                    <a:pt x="1406" y="36"/>
                  </a:cubicBezTo>
                  <a:cubicBezTo>
                    <a:pt x="1362" y="20"/>
                    <a:pt x="1319" y="14"/>
                    <a:pt x="1276" y="14"/>
                  </a:cubicBezTo>
                  <a:cubicBezTo>
                    <a:pt x="1118" y="14"/>
                    <a:pt x="962" y="99"/>
                    <a:pt x="814" y="99"/>
                  </a:cubicBezTo>
                  <a:cubicBezTo>
                    <a:pt x="735" y="99"/>
                    <a:pt x="658" y="74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32"/>
            <p:cNvSpPr/>
            <p:nvPr/>
          </p:nvSpPr>
          <p:spPr>
            <a:xfrm>
              <a:off x="5802200" y="1773225"/>
              <a:ext cx="151225" cy="15550"/>
            </a:xfrm>
            <a:custGeom>
              <a:avLst/>
              <a:gdLst/>
              <a:ahLst/>
              <a:cxnLst/>
              <a:rect l="l" t="t" r="r" b="b"/>
              <a:pathLst>
                <a:path w="6049" h="622" extrusionOk="0">
                  <a:moveTo>
                    <a:pt x="3254" y="1"/>
                  </a:moveTo>
                  <a:cubicBezTo>
                    <a:pt x="3205" y="1"/>
                    <a:pt x="3156" y="2"/>
                    <a:pt x="3108" y="2"/>
                  </a:cubicBezTo>
                  <a:cubicBezTo>
                    <a:pt x="2156" y="14"/>
                    <a:pt x="1215" y="26"/>
                    <a:pt x="262" y="38"/>
                  </a:cubicBezTo>
                  <a:cubicBezTo>
                    <a:pt x="84" y="157"/>
                    <a:pt x="1" y="276"/>
                    <a:pt x="262" y="359"/>
                  </a:cubicBezTo>
                  <a:cubicBezTo>
                    <a:pt x="405" y="395"/>
                    <a:pt x="501" y="490"/>
                    <a:pt x="620" y="550"/>
                  </a:cubicBezTo>
                  <a:cubicBezTo>
                    <a:pt x="814" y="615"/>
                    <a:pt x="1023" y="622"/>
                    <a:pt x="1229" y="622"/>
                  </a:cubicBezTo>
                  <a:cubicBezTo>
                    <a:pt x="1288" y="622"/>
                    <a:pt x="1347" y="621"/>
                    <a:pt x="1405" y="621"/>
                  </a:cubicBezTo>
                  <a:cubicBezTo>
                    <a:pt x="1667" y="621"/>
                    <a:pt x="1917" y="574"/>
                    <a:pt x="2156" y="455"/>
                  </a:cubicBezTo>
                  <a:cubicBezTo>
                    <a:pt x="2306" y="377"/>
                    <a:pt x="2453" y="341"/>
                    <a:pt x="2596" y="341"/>
                  </a:cubicBezTo>
                  <a:cubicBezTo>
                    <a:pt x="2803" y="341"/>
                    <a:pt x="3001" y="416"/>
                    <a:pt x="3191" y="550"/>
                  </a:cubicBezTo>
                  <a:cubicBezTo>
                    <a:pt x="3570" y="599"/>
                    <a:pt x="3945" y="615"/>
                    <a:pt x="4319" y="615"/>
                  </a:cubicBezTo>
                  <a:cubicBezTo>
                    <a:pt x="4578" y="615"/>
                    <a:pt x="4837" y="607"/>
                    <a:pt x="5096" y="597"/>
                  </a:cubicBezTo>
                  <a:cubicBezTo>
                    <a:pt x="5156" y="574"/>
                    <a:pt x="5215" y="550"/>
                    <a:pt x="5275" y="514"/>
                  </a:cubicBezTo>
                  <a:cubicBezTo>
                    <a:pt x="5323" y="485"/>
                    <a:pt x="5325" y="361"/>
                    <a:pt x="5400" y="361"/>
                  </a:cubicBezTo>
                  <a:cubicBezTo>
                    <a:pt x="5418" y="361"/>
                    <a:pt x="5439" y="368"/>
                    <a:pt x="5466" y="383"/>
                  </a:cubicBezTo>
                  <a:cubicBezTo>
                    <a:pt x="5507" y="401"/>
                    <a:pt x="5549" y="410"/>
                    <a:pt x="5589" y="410"/>
                  </a:cubicBezTo>
                  <a:cubicBezTo>
                    <a:pt x="5629" y="410"/>
                    <a:pt x="5668" y="401"/>
                    <a:pt x="5704" y="383"/>
                  </a:cubicBezTo>
                  <a:cubicBezTo>
                    <a:pt x="5799" y="359"/>
                    <a:pt x="5858" y="324"/>
                    <a:pt x="5930" y="264"/>
                  </a:cubicBezTo>
                  <a:cubicBezTo>
                    <a:pt x="5989" y="204"/>
                    <a:pt x="6049" y="145"/>
                    <a:pt x="6001" y="38"/>
                  </a:cubicBezTo>
                  <a:cubicBezTo>
                    <a:pt x="5869" y="38"/>
                    <a:pt x="5726" y="18"/>
                    <a:pt x="5583" y="18"/>
                  </a:cubicBezTo>
                  <a:cubicBezTo>
                    <a:pt x="5431" y="18"/>
                    <a:pt x="5280" y="41"/>
                    <a:pt x="5144" y="133"/>
                  </a:cubicBezTo>
                  <a:cubicBezTo>
                    <a:pt x="5085" y="204"/>
                    <a:pt x="5025" y="240"/>
                    <a:pt x="4930" y="240"/>
                  </a:cubicBezTo>
                  <a:cubicBezTo>
                    <a:pt x="4906" y="240"/>
                    <a:pt x="4858" y="240"/>
                    <a:pt x="4811" y="216"/>
                  </a:cubicBezTo>
                  <a:lnTo>
                    <a:pt x="4954" y="216"/>
                  </a:lnTo>
                  <a:cubicBezTo>
                    <a:pt x="5013" y="216"/>
                    <a:pt x="5037" y="193"/>
                    <a:pt x="5061" y="133"/>
                  </a:cubicBezTo>
                  <a:cubicBezTo>
                    <a:pt x="4914" y="51"/>
                    <a:pt x="4769" y="22"/>
                    <a:pt x="4625" y="22"/>
                  </a:cubicBezTo>
                  <a:cubicBezTo>
                    <a:pt x="4371" y="22"/>
                    <a:pt x="4121" y="111"/>
                    <a:pt x="3870" y="157"/>
                  </a:cubicBezTo>
                  <a:cubicBezTo>
                    <a:pt x="3870" y="181"/>
                    <a:pt x="3834" y="193"/>
                    <a:pt x="3799" y="193"/>
                  </a:cubicBezTo>
                  <a:cubicBezTo>
                    <a:pt x="3775" y="193"/>
                    <a:pt x="3751" y="181"/>
                    <a:pt x="3715" y="133"/>
                  </a:cubicBezTo>
                  <a:cubicBezTo>
                    <a:pt x="3579" y="15"/>
                    <a:pt x="3414" y="1"/>
                    <a:pt x="3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2"/>
            <p:cNvSpPr/>
            <p:nvPr/>
          </p:nvSpPr>
          <p:spPr>
            <a:xfrm>
              <a:off x="5704650" y="1989350"/>
              <a:ext cx="120200" cy="13200"/>
            </a:xfrm>
            <a:custGeom>
              <a:avLst/>
              <a:gdLst/>
              <a:ahLst/>
              <a:cxnLst/>
              <a:rect l="l" t="t" r="r" b="b"/>
              <a:pathLst>
                <a:path w="4808" h="528" extrusionOk="0">
                  <a:moveTo>
                    <a:pt x="4176" y="1"/>
                  </a:moveTo>
                  <a:cubicBezTo>
                    <a:pt x="3938" y="96"/>
                    <a:pt x="3688" y="96"/>
                    <a:pt x="3426" y="96"/>
                  </a:cubicBezTo>
                  <a:cubicBezTo>
                    <a:pt x="2426" y="96"/>
                    <a:pt x="1438" y="120"/>
                    <a:pt x="462" y="120"/>
                  </a:cubicBezTo>
                  <a:cubicBezTo>
                    <a:pt x="378" y="89"/>
                    <a:pt x="304" y="72"/>
                    <a:pt x="241" y="72"/>
                  </a:cubicBezTo>
                  <a:cubicBezTo>
                    <a:pt x="88" y="72"/>
                    <a:pt x="1" y="173"/>
                    <a:pt x="9" y="418"/>
                  </a:cubicBezTo>
                  <a:cubicBezTo>
                    <a:pt x="652" y="442"/>
                    <a:pt x="1307" y="477"/>
                    <a:pt x="1962" y="501"/>
                  </a:cubicBezTo>
                  <a:cubicBezTo>
                    <a:pt x="2288" y="518"/>
                    <a:pt x="2613" y="527"/>
                    <a:pt x="2939" y="527"/>
                  </a:cubicBezTo>
                  <a:cubicBezTo>
                    <a:pt x="3542" y="527"/>
                    <a:pt x="4145" y="495"/>
                    <a:pt x="4748" y="418"/>
                  </a:cubicBezTo>
                  <a:cubicBezTo>
                    <a:pt x="4796" y="370"/>
                    <a:pt x="4807" y="322"/>
                    <a:pt x="4796" y="299"/>
                  </a:cubicBezTo>
                  <a:cubicBezTo>
                    <a:pt x="4760" y="251"/>
                    <a:pt x="4736" y="227"/>
                    <a:pt x="4676" y="203"/>
                  </a:cubicBezTo>
                  <a:cubicBezTo>
                    <a:pt x="4581" y="203"/>
                    <a:pt x="4510" y="191"/>
                    <a:pt x="4462" y="120"/>
                  </a:cubicBezTo>
                  <a:lnTo>
                    <a:pt x="4474" y="120"/>
                  </a:lnTo>
                  <a:cubicBezTo>
                    <a:pt x="4391" y="61"/>
                    <a:pt x="4272" y="72"/>
                    <a:pt x="4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32"/>
            <p:cNvSpPr/>
            <p:nvPr/>
          </p:nvSpPr>
          <p:spPr>
            <a:xfrm>
              <a:off x="5493225" y="1923875"/>
              <a:ext cx="81600" cy="28600"/>
            </a:xfrm>
            <a:custGeom>
              <a:avLst/>
              <a:gdLst/>
              <a:ahLst/>
              <a:cxnLst/>
              <a:rect l="l" t="t" r="r" b="b"/>
              <a:pathLst>
                <a:path w="3264" h="1144" extrusionOk="0">
                  <a:moveTo>
                    <a:pt x="715" y="13"/>
                  </a:moveTo>
                  <a:cubicBezTo>
                    <a:pt x="572" y="322"/>
                    <a:pt x="60" y="1"/>
                    <a:pt x="1" y="441"/>
                  </a:cubicBezTo>
                  <a:cubicBezTo>
                    <a:pt x="87" y="441"/>
                    <a:pt x="170" y="439"/>
                    <a:pt x="254" y="439"/>
                  </a:cubicBezTo>
                  <a:cubicBezTo>
                    <a:pt x="379" y="439"/>
                    <a:pt x="503" y="444"/>
                    <a:pt x="632" y="465"/>
                  </a:cubicBezTo>
                  <a:cubicBezTo>
                    <a:pt x="822" y="489"/>
                    <a:pt x="870" y="596"/>
                    <a:pt x="715" y="739"/>
                  </a:cubicBezTo>
                  <a:cubicBezTo>
                    <a:pt x="763" y="786"/>
                    <a:pt x="691" y="953"/>
                    <a:pt x="632" y="965"/>
                  </a:cubicBezTo>
                  <a:cubicBezTo>
                    <a:pt x="572" y="1013"/>
                    <a:pt x="549" y="1072"/>
                    <a:pt x="584" y="1144"/>
                  </a:cubicBezTo>
                  <a:cubicBezTo>
                    <a:pt x="1346" y="1132"/>
                    <a:pt x="2120" y="1132"/>
                    <a:pt x="2894" y="1132"/>
                  </a:cubicBezTo>
                  <a:cubicBezTo>
                    <a:pt x="2894" y="1120"/>
                    <a:pt x="2906" y="1096"/>
                    <a:pt x="2930" y="1084"/>
                  </a:cubicBezTo>
                  <a:cubicBezTo>
                    <a:pt x="2938" y="1081"/>
                    <a:pt x="2945" y="1080"/>
                    <a:pt x="2952" y="1080"/>
                  </a:cubicBezTo>
                  <a:cubicBezTo>
                    <a:pt x="2972" y="1080"/>
                    <a:pt x="2986" y="1095"/>
                    <a:pt x="3013" y="1132"/>
                  </a:cubicBezTo>
                  <a:cubicBezTo>
                    <a:pt x="3108" y="1120"/>
                    <a:pt x="3263" y="1132"/>
                    <a:pt x="3251" y="965"/>
                  </a:cubicBezTo>
                  <a:cubicBezTo>
                    <a:pt x="3227" y="846"/>
                    <a:pt x="3144" y="775"/>
                    <a:pt x="3025" y="739"/>
                  </a:cubicBezTo>
                  <a:cubicBezTo>
                    <a:pt x="3006" y="735"/>
                    <a:pt x="2986" y="734"/>
                    <a:pt x="2967" y="734"/>
                  </a:cubicBezTo>
                  <a:cubicBezTo>
                    <a:pt x="2852" y="734"/>
                    <a:pt x="2731" y="786"/>
                    <a:pt x="2613" y="786"/>
                  </a:cubicBezTo>
                  <a:cubicBezTo>
                    <a:pt x="2550" y="786"/>
                    <a:pt x="2489" y="771"/>
                    <a:pt x="2430" y="727"/>
                  </a:cubicBezTo>
                  <a:cubicBezTo>
                    <a:pt x="2393" y="742"/>
                    <a:pt x="2356" y="788"/>
                    <a:pt x="2331" y="788"/>
                  </a:cubicBezTo>
                  <a:cubicBezTo>
                    <a:pt x="2315" y="788"/>
                    <a:pt x="2303" y="770"/>
                    <a:pt x="2299" y="715"/>
                  </a:cubicBezTo>
                  <a:cubicBezTo>
                    <a:pt x="2265" y="614"/>
                    <a:pt x="2221" y="427"/>
                    <a:pt x="2206" y="427"/>
                  </a:cubicBezTo>
                  <a:cubicBezTo>
                    <a:pt x="2205" y="427"/>
                    <a:pt x="2204" y="428"/>
                    <a:pt x="2204" y="429"/>
                  </a:cubicBezTo>
                  <a:cubicBezTo>
                    <a:pt x="2086" y="611"/>
                    <a:pt x="1962" y="665"/>
                    <a:pt x="1828" y="665"/>
                  </a:cubicBezTo>
                  <a:cubicBezTo>
                    <a:pt x="1638" y="665"/>
                    <a:pt x="1429" y="555"/>
                    <a:pt x="1191" y="548"/>
                  </a:cubicBezTo>
                  <a:cubicBezTo>
                    <a:pt x="1489" y="370"/>
                    <a:pt x="1894" y="548"/>
                    <a:pt x="1906" y="48"/>
                  </a:cubicBezTo>
                  <a:lnTo>
                    <a:pt x="1906" y="48"/>
                  </a:lnTo>
                  <a:cubicBezTo>
                    <a:pt x="1814" y="90"/>
                    <a:pt x="1719" y="99"/>
                    <a:pt x="1623" y="99"/>
                  </a:cubicBezTo>
                  <a:cubicBezTo>
                    <a:pt x="1540" y="99"/>
                    <a:pt x="1458" y="92"/>
                    <a:pt x="1379" y="92"/>
                  </a:cubicBezTo>
                  <a:cubicBezTo>
                    <a:pt x="1287" y="92"/>
                    <a:pt x="1199" y="102"/>
                    <a:pt x="1120" y="144"/>
                  </a:cubicBezTo>
                  <a:cubicBezTo>
                    <a:pt x="1064" y="177"/>
                    <a:pt x="1020" y="190"/>
                    <a:pt x="982" y="190"/>
                  </a:cubicBezTo>
                  <a:cubicBezTo>
                    <a:pt x="860" y="190"/>
                    <a:pt x="816" y="49"/>
                    <a:pt x="71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32"/>
            <p:cNvSpPr/>
            <p:nvPr/>
          </p:nvSpPr>
          <p:spPr>
            <a:xfrm>
              <a:off x="5309875" y="1942325"/>
              <a:ext cx="103025" cy="13600"/>
            </a:xfrm>
            <a:custGeom>
              <a:avLst/>
              <a:gdLst/>
              <a:ahLst/>
              <a:cxnLst/>
              <a:rect l="l" t="t" r="r" b="b"/>
              <a:pathLst>
                <a:path w="4121" h="544" extrusionOk="0">
                  <a:moveTo>
                    <a:pt x="727" y="1"/>
                  </a:moveTo>
                  <a:cubicBezTo>
                    <a:pt x="683" y="7"/>
                    <a:pt x="639" y="9"/>
                    <a:pt x="594" y="9"/>
                  </a:cubicBezTo>
                  <a:cubicBezTo>
                    <a:pt x="526" y="9"/>
                    <a:pt x="458" y="5"/>
                    <a:pt x="390" y="5"/>
                  </a:cubicBezTo>
                  <a:cubicBezTo>
                    <a:pt x="249" y="5"/>
                    <a:pt x="114" y="24"/>
                    <a:pt x="1" y="144"/>
                  </a:cubicBezTo>
                  <a:cubicBezTo>
                    <a:pt x="143" y="179"/>
                    <a:pt x="203" y="275"/>
                    <a:pt x="167" y="418"/>
                  </a:cubicBezTo>
                  <a:cubicBezTo>
                    <a:pt x="675" y="504"/>
                    <a:pt x="1189" y="544"/>
                    <a:pt x="1712" y="544"/>
                  </a:cubicBezTo>
                  <a:cubicBezTo>
                    <a:pt x="1840" y="544"/>
                    <a:pt x="1968" y="541"/>
                    <a:pt x="2096" y="537"/>
                  </a:cubicBezTo>
                  <a:cubicBezTo>
                    <a:pt x="2217" y="532"/>
                    <a:pt x="2338" y="531"/>
                    <a:pt x="2459" y="531"/>
                  </a:cubicBezTo>
                  <a:cubicBezTo>
                    <a:pt x="2591" y="531"/>
                    <a:pt x="2723" y="532"/>
                    <a:pt x="2855" y="532"/>
                  </a:cubicBezTo>
                  <a:cubicBezTo>
                    <a:pt x="3256" y="532"/>
                    <a:pt x="3654" y="520"/>
                    <a:pt x="4049" y="418"/>
                  </a:cubicBezTo>
                  <a:cubicBezTo>
                    <a:pt x="4120" y="346"/>
                    <a:pt x="4120" y="275"/>
                    <a:pt x="4096" y="179"/>
                  </a:cubicBezTo>
                  <a:cubicBezTo>
                    <a:pt x="4061" y="168"/>
                    <a:pt x="4049" y="156"/>
                    <a:pt x="4013" y="132"/>
                  </a:cubicBezTo>
                  <a:cubicBezTo>
                    <a:pt x="3608" y="68"/>
                    <a:pt x="3203" y="26"/>
                    <a:pt x="2799" y="26"/>
                  </a:cubicBezTo>
                  <a:cubicBezTo>
                    <a:pt x="2596" y="26"/>
                    <a:pt x="2394" y="37"/>
                    <a:pt x="2191" y="60"/>
                  </a:cubicBezTo>
                  <a:cubicBezTo>
                    <a:pt x="1931" y="93"/>
                    <a:pt x="1660" y="143"/>
                    <a:pt x="1390" y="143"/>
                  </a:cubicBezTo>
                  <a:cubicBezTo>
                    <a:pt x="1166" y="143"/>
                    <a:pt x="943" y="109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2"/>
            <p:cNvSpPr/>
            <p:nvPr/>
          </p:nvSpPr>
          <p:spPr>
            <a:xfrm>
              <a:off x="5707850" y="2014100"/>
              <a:ext cx="99725" cy="15275"/>
            </a:xfrm>
            <a:custGeom>
              <a:avLst/>
              <a:gdLst/>
              <a:ahLst/>
              <a:cxnLst/>
              <a:rect l="l" t="t" r="r" b="b"/>
              <a:pathLst>
                <a:path w="3989" h="611" extrusionOk="0">
                  <a:moveTo>
                    <a:pt x="1084" y="1"/>
                  </a:moveTo>
                  <a:cubicBezTo>
                    <a:pt x="918" y="1"/>
                    <a:pt x="751" y="7"/>
                    <a:pt x="584" y="23"/>
                  </a:cubicBezTo>
                  <a:cubicBezTo>
                    <a:pt x="381" y="142"/>
                    <a:pt x="143" y="214"/>
                    <a:pt x="0" y="452"/>
                  </a:cubicBezTo>
                  <a:cubicBezTo>
                    <a:pt x="76" y="532"/>
                    <a:pt x="153" y="560"/>
                    <a:pt x="231" y="560"/>
                  </a:cubicBezTo>
                  <a:cubicBezTo>
                    <a:pt x="349" y="560"/>
                    <a:pt x="469" y="495"/>
                    <a:pt x="584" y="452"/>
                  </a:cubicBezTo>
                  <a:cubicBezTo>
                    <a:pt x="631" y="440"/>
                    <a:pt x="667" y="440"/>
                    <a:pt x="715" y="440"/>
                  </a:cubicBezTo>
                  <a:cubicBezTo>
                    <a:pt x="762" y="440"/>
                    <a:pt x="810" y="452"/>
                    <a:pt x="846" y="452"/>
                  </a:cubicBezTo>
                  <a:lnTo>
                    <a:pt x="905" y="464"/>
                  </a:lnTo>
                  <a:cubicBezTo>
                    <a:pt x="932" y="460"/>
                    <a:pt x="958" y="458"/>
                    <a:pt x="984" y="458"/>
                  </a:cubicBezTo>
                  <a:cubicBezTo>
                    <a:pt x="1121" y="458"/>
                    <a:pt x="1251" y="505"/>
                    <a:pt x="1381" y="535"/>
                  </a:cubicBezTo>
                  <a:cubicBezTo>
                    <a:pt x="1492" y="576"/>
                    <a:pt x="1606" y="611"/>
                    <a:pt x="1715" y="611"/>
                  </a:cubicBezTo>
                  <a:cubicBezTo>
                    <a:pt x="1829" y="611"/>
                    <a:pt x="1939" y="573"/>
                    <a:pt x="2036" y="464"/>
                  </a:cubicBezTo>
                  <a:cubicBezTo>
                    <a:pt x="2012" y="440"/>
                    <a:pt x="1989" y="416"/>
                    <a:pt x="1953" y="392"/>
                  </a:cubicBezTo>
                  <a:lnTo>
                    <a:pt x="1953" y="392"/>
                  </a:lnTo>
                  <a:cubicBezTo>
                    <a:pt x="2001" y="404"/>
                    <a:pt x="2024" y="416"/>
                    <a:pt x="2060" y="452"/>
                  </a:cubicBezTo>
                  <a:cubicBezTo>
                    <a:pt x="2247" y="556"/>
                    <a:pt x="2442" y="583"/>
                    <a:pt x="2643" y="583"/>
                  </a:cubicBezTo>
                  <a:cubicBezTo>
                    <a:pt x="2787" y="583"/>
                    <a:pt x="2935" y="569"/>
                    <a:pt x="3084" y="559"/>
                  </a:cubicBezTo>
                  <a:cubicBezTo>
                    <a:pt x="3248" y="545"/>
                    <a:pt x="3411" y="513"/>
                    <a:pt x="3575" y="513"/>
                  </a:cubicBezTo>
                  <a:cubicBezTo>
                    <a:pt x="3685" y="513"/>
                    <a:pt x="3795" y="528"/>
                    <a:pt x="3906" y="571"/>
                  </a:cubicBezTo>
                  <a:cubicBezTo>
                    <a:pt x="3989" y="487"/>
                    <a:pt x="3989" y="380"/>
                    <a:pt x="3906" y="285"/>
                  </a:cubicBezTo>
                  <a:cubicBezTo>
                    <a:pt x="3873" y="133"/>
                    <a:pt x="3840" y="20"/>
                    <a:pt x="3680" y="20"/>
                  </a:cubicBezTo>
                  <a:cubicBezTo>
                    <a:pt x="3665" y="20"/>
                    <a:pt x="3649" y="21"/>
                    <a:pt x="3632" y="23"/>
                  </a:cubicBezTo>
                  <a:cubicBezTo>
                    <a:pt x="3477" y="35"/>
                    <a:pt x="3322" y="59"/>
                    <a:pt x="3155" y="83"/>
                  </a:cubicBezTo>
                  <a:cubicBezTo>
                    <a:pt x="3076" y="86"/>
                    <a:pt x="2996" y="87"/>
                    <a:pt x="2917" y="87"/>
                  </a:cubicBezTo>
                  <a:cubicBezTo>
                    <a:pt x="2306" y="87"/>
                    <a:pt x="1699" y="1"/>
                    <a:pt x="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32"/>
            <p:cNvSpPr/>
            <p:nvPr/>
          </p:nvSpPr>
          <p:spPr>
            <a:xfrm>
              <a:off x="5883750" y="1951650"/>
              <a:ext cx="128025" cy="12725"/>
            </a:xfrm>
            <a:custGeom>
              <a:avLst/>
              <a:gdLst/>
              <a:ahLst/>
              <a:cxnLst/>
              <a:rect l="l" t="t" r="r" b="b"/>
              <a:pathLst>
                <a:path w="5121" h="509" extrusionOk="0">
                  <a:moveTo>
                    <a:pt x="4185" y="0"/>
                  </a:moveTo>
                  <a:cubicBezTo>
                    <a:pt x="4127" y="0"/>
                    <a:pt x="4070" y="3"/>
                    <a:pt x="4013" y="9"/>
                  </a:cubicBezTo>
                  <a:cubicBezTo>
                    <a:pt x="3501" y="45"/>
                    <a:pt x="2992" y="53"/>
                    <a:pt x="2482" y="53"/>
                  </a:cubicBezTo>
                  <a:cubicBezTo>
                    <a:pt x="1971" y="53"/>
                    <a:pt x="1459" y="45"/>
                    <a:pt x="941" y="45"/>
                  </a:cubicBezTo>
                  <a:cubicBezTo>
                    <a:pt x="907" y="45"/>
                    <a:pt x="872" y="44"/>
                    <a:pt x="837" y="44"/>
                  </a:cubicBezTo>
                  <a:cubicBezTo>
                    <a:pt x="610" y="44"/>
                    <a:pt x="387" y="53"/>
                    <a:pt x="191" y="187"/>
                  </a:cubicBezTo>
                  <a:cubicBezTo>
                    <a:pt x="161" y="174"/>
                    <a:pt x="132" y="166"/>
                    <a:pt x="107" y="166"/>
                  </a:cubicBezTo>
                  <a:cubicBezTo>
                    <a:pt x="64" y="166"/>
                    <a:pt x="32" y="191"/>
                    <a:pt x="25" y="259"/>
                  </a:cubicBezTo>
                  <a:cubicBezTo>
                    <a:pt x="1" y="330"/>
                    <a:pt x="37" y="390"/>
                    <a:pt x="108" y="426"/>
                  </a:cubicBezTo>
                  <a:cubicBezTo>
                    <a:pt x="227" y="461"/>
                    <a:pt x="346" y="437"/>
                    <a:pt x="453" y="509"/>
                  </a:cubicBezTo>
                  <a:cubicBezTo>
                    <a:pt x="690" y="371"/>
                    <a:pt x="944" y="339"/>
                    <a:pt x="1193" y="339"/>
                  </a:cubicBezTo>
                  <a:cubicBezTo>
                    <a:pt x="1245" y="339"/>
                    <a:pt x="1296" y="340"/>
                    <a:pt x="1346" y="342"/>
                  </a:cubicBezTo>
                  <a:cubicBezTo>
                    <a:pt x="1798" y="362"/>
                    <a:pt x="2246" y="410"/>
                    <a:pt x="2695" y="410"/>
                  </a:cubicBezTo>
                  <a:cubicBezTo>
                    <a:pt x="3062" y="410"/>
                    <a:pt x="3429" y="378"/>
                    <a:pt x="3799" y="271"/>
                  </a:cubicBezTo>
                  <a:cubicBezTo>
                    <a:pt x="3813" y="267"/>
                    <a:pt x="3827" y="266"/>
                    <a:pt x="3840" y="266"/>
                  </a:cubicBezTo>
                  <a:cubicBezTo>
                    <a:pt x="3873" y="266"/>
                    <a:pt x="3905" y="274"/>
                    <a:pt x="3930" y="283"/>
                  </a:cubicBezTo>
                  <a:cubicBezTo>
                    <a:pt x="4322" y="386"/>
                    <a:pt x="4488" y="429"/>
                    <a:pt x="4640" y="429"/>
                  </a:cubicBezTo>
                  <a:cubicBezTo>
                    <a:pt x="4752" y="429"/>
                    <a:pt x="4856" y="406"/>
                    <a:pt x="5037" y="366"/>
                  </a:cubicBezTo>
                  <a:cubicBezTo>
                    <a:pt x="5121" y="271"/>
                    <a:pt x="5121" y="187"/>
                    <a:pt x="5049" y="92"/>
                  </a:cubicBezTo>
                  <a:cubicBezTo>
                    <a:pt x="4763" y="63"/>
                    <a:pt x="4468" y="0"/>
                    <a:pt x="4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32"/>
            <p:cNvSpPr/>
            <p:nvPr/>
          </p:nvSpPr>
          <p:spPr>
            <a:xfrm>
              <a:off x="5447400" y="1838750"/>
              <a:ext cx="109550" cy="13975"/>
            </a:xfrm>
            <a:custGeom>
              <a:avLst/>
              <a:gdLst/>
              <a:ahLst/>
              <a:cxnLst/>
              <a:rect l="l" t="t" r="r" b="b"/>
              <a:pathLst>
                <a:path w="4382" h="559" extrusionOk="0">
                  <a:moveTo>
                    <a:pt x="4263" y="0"/>
                  </a:moveTo>
                  <a:cubicBezTo>
                    <a:pt x="4146" y="22"/>
                    <a:pt x="4011" y="99"/>
                    <a:pt x="3898" y="99"/>
                  </a:cubicBezTo>
                  <a:cubicBezTo>
                    <a:pt x="3884" y="99"/>
                    <a:pt x="3871" y="98"/>
                    <a:pt x="3858" y="96"/>
                  </a:cubicBezTo>
                  <a:cubicBezTo>
                    <a:pt x="3572" y="56"/>
                    <a:pt x="3286" y="41"/>
                    <a:pt x="3001" y="41"/>
                  </a:cubicBezTo>
                  <a:cubicBezTo>
                    <a:pt x="2429" y="41"/>
                    <a:pt x="1858" y="100"/>
                    <a:pt x="1286" y="131"/>
                  </a:cubicBezTo>
                  <a:cubicBezTo>
                    <a:pt x="1247" y="134"/>
                    <a:pt x="1207" y="135"/>
                    <a:pt x="1167" y="135"/>
                  </a:cubicBezTo>
                  <a:cubicBezTo>
                    <a:pt x="1014" y="135"/>
                    <a:pt x="859" y="121"/>
                    <a:pt x="706" y="121"/>
                  </a:cubicBezTo>
                  <a:cubicBezTo>
                    <a:pt x="500" y="121"/>
                    <a:pt x="298" y="146"/>
                    <a:pt x="107" y="262"/>
                  </a:cubicBezTo>
                  <a:cubicBezTo>
                    <a:pt x="0" y="429"/>
                    <a:pt x="155" y="477"/>
                    <a:pt x="238" y="548"/>
                  </a:cubicBezTo>
                  <a:cubicBezTo>
                    <a:pt x="396" y="555"/>
                    <a:pt x="554" y="558"/>
                    <a:pt x="712" y="558"/>
                  </a:cubicBezTo>
                  <a:cubicBezTo>
                    <a:pt x="1798" y="558"/>
                    <a:pt x="2878" y="413"/>
                    <a:pt x="3965" y="413"/>
                  </a:cubicBezTo>
                  <a:cubicBezTo>
                    <a:pt x="4064" y="413"/>
                    <a:pt x="4163" y="415"/>
                    <a:pt x="4263" y="417"/>
                  </a:cubicBezTo>
                  <a:cubicBezTo>
                    <a:pt x="4382" y="274"/>
                    <a:pt x="4382" y="131"/>
                    <a:pt x="4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2"/>
            <p:cNvSpPr/>
            <p:nvPr/>
          </p:nvSpPr>
          <p:spPr>
            <a:xfrm>
              <a:off x="5997750" y="1774550"/>
              <a:ext cx="65525" cy="29425"/>
            </a:xfrm>
            <a:custGeom>
              <a:avLst/>
              <a:gdLst/>
              <a:ahLst/>
              <a:cxnLst/>
              <a:rect l="l" t="t" r="r" b="b"/>
              <a:pathLst>
                <a:path w="2621" h="1177" extrusionOk="0">
                  <a:moveTo>
                    <a:pt x="1419" y="1"/>
                  </a:moveTo>
                  <a:cubicBezTo>
                    <a:pt x="1151" y="1"/>
                    <a:pt x="881" y="30"/>
                    <a:pt x="608" y="80"/>
                  </a:cubicBezTo>
                  <a:cubicBezTo>
                    <a:pt x="525" y="163"/>
                    <a:pt x="406" y="211"/>
                    <a:pt x="358" y="342"/>
                  </a:cubicBezTo>
                  <a:cubicBezTo>
                    <a:pt x="263" y="521"/>
                    <a:pt x="144" y="675"/>
                    <a:pt x="49" y="842"/>
                  </a:cubicBezTo>
                  <a:cubicBezTo>
                    <a:pt x="1" y="961"/>
                    <a:pt x="49" y="1033"/>
                    <a:pt x="144" y="1092"/>
                  </a:cubicBezTo>
                  <a:cubicBezTo>
                    <a:pt x="322" y="1164"/>
                    <a:pt x="501" y="1164"/>
                    <a:pt x="703" y="1175"/>
                  </a:cubicBezTo>
                  <a:cubicBezTo>
                    <a:pt x="793" y="1171"/>
                    <a:pt x="883" y="1169"/>
                    <a:pt x="973" y="1169"/>
                  </a:cubicBezTo>
                  <a:cubicBezTo>
                    <a:pt x="1163" y="1169"/>
                    <a:pt x="1353" y="1176"/>
                    <a:pt x="1540" y="1176"/>
                  </a:cubicBezTo>
                  <a:cubicBezTo>
                    <a:pt x="1733" y="1176"/>
                    <a:pt x="1922" y="1169"/>
                    <a:pt x="2108" y="1140"/>
                  </a:cubicBezTo>
                  <a:cubicBezTo>
                    <a:pt x="2192" y="1104"/>
                    <a:pt x="2263" y="1080"/>
                    <a:pt x="2323" y="1033"/>
                  </a:cubicBezTo>
                  <a:cubicBezTo>
                    <a:pt x="2454" y="806"/>
                    <a:pt x="2311" y="699"/>
                    <a:pt x="2156" y="604"/>
                  </a:cubicBezTo>
                  <a:cubicBezTo>
                    <a:pt x="2073" y="556"/>
                    <a:pt x="1965" y="544"/>
                    <a:pt x="1858" y="544"/>
                  </a:cubicBezTo>
                  <a:lnTo>
                    <a:pt x="1858" y="502"/>
                  </a:lnTo>
                  <a:lnTo>
                    <a:pt x="1858" y="502"/>
                  </a:lnTo>
                  <a:cubicBezTo>
                    <a:pt x="1876" y="501"/>
                    <a:pt x="1897" y="500"/>
                    <a:pt x="1918" y="497"/>
                  </a:cubicBezTo>
                  <a:cubicBezTo>
                    <a:pt x="1937" y="493"/>
                    <a:pt x="1956" y="492"/>
                    <a:pt x="1976" y="492"/>
                  </a:cubicBezTo>
                  <a:cubicBezTo>
                    <a:pt x="2097" y="492"/>
                    <a:pt x="2221" y="552"/>
                    <a:pt x="2344" y="552"/>
                  </a:cubicBezTo>
                  <a:cubicBezTo>
                    <a:pt x="2397" y="552"/>
                    <a:pt x="2450" y="541"/>
                    <a:pt x="2501" y="509"/>
                  </a:cubicBezTo>
                  <a:cubicBezTo>
                    <a:pt x="2620" y="306"/>
                    <a:pt x="2525" y="199"/>
                    <a:pt x="2335" y="128"/>
                  </a:cubicBezTo>
                  <a:cubicBezTo>
                    <a:pt x="2030" y="39"/>
                    <a:pt x="1725" y="1"/>
                    <a:pt x="1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2"/>
            <p:cNvSpPr/>
            <p:nvPr/>
          </p:nvSpPr>
          <p:spPr>
            <a:xfrm>
              <a:off x="5336975" y="1877450"/>
              <a:ext cx="110450" cy="11025"/>
            </a:xfrm>
            <a:custGeom>
              <a:avLst/>
              <a:gdLst/>
              <a:ahLst/>
              <a:cxnLst/>
              <a:rect l="l" t="t" r="r" b="b"/>
              <a:pathLst>
                <a:path w="4418" h="441" extrusionOk="0">
                  <a:moveTo>
                    <a:pt x="95" y="0"/>
                  </a:moveTo>
                  <a:lnTo>
                    <a:pt x="95" y="0"/>
                  </a:lnTo>
                  <a:cubicBezTo>
                    <a:pt x="0" y="179"/>
                    <a:pt x="167" y="203"/>
                    <a:pt x="238" y="298"/>
                  </a:cubicBezTo>
                  <a:cubicBezTo>
                    <a:pt x="417" y="393"/>
                    <a:pt x="631" y="441"/>
                    <a:pt x="845" y="441"/>
                  </a:cubicBezTo>
                  <a:cubicBezTo>
                    <a:pt x="1881" y="429"/>
                    <a:pt x="2917" y="429"/>
                    <a:pt x="3965" y="417"/>
                  </a:cubicBezTo>
                  <a:cubicBezTo>
                    <a:pt x="4060" y="250"/>
                    <a:pt x="4417" y="334"/>
                    <a:pt x="4393" y="12"/>
                  </a:cubicBezTo>
                  <a:lnTo>
                    <a:pt x="4393" y="12"/>
                  </a:lnTo>
                  <a:cubicBezTo>
                    <a:pt x="3572" y="26"/>
                    <a:pt x="2746" y="47"/>
                    <a:pt x="1921" y="47"/>
                  </a:cubicBezTo>
                  <a:cubicBezTo>
                    <a:pt x="1311" y="47"/>
                    <a:pt x="702" y="36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32"/>
            <p:cNvSpPr/>
            <p:nvPr/>
          </p:nvSpPr>
          <p:spPr>
            <a:xfrm>
              <a:off x="5624200" y="2096725"/>
              <a:ext cx="110150" cy="18200"/>
            </a:xfrm>
            <a:custGeom>
              <a:avLst/>
              <a:gdLst/>
              <a:ahLst/>
              <a:cxnLst/>
              <a:rect l="l" t="t" r="r" b="b"/>
              <a:pathLst>
                <a:path w="4406" h="728" extrusionOk="0">
                  <a:moveTo>
                    <a:pt x="519" y="1"/>
                  </a:moveTo>
                  <a:cubicBezTo>
                    <a:pt x="399" y="1"/>
                    <a:pt x="277" y="12"/>
                    <a:pt x="155" y="40"/>
                  </a:cubicBezTo>
                  <a:cubicBezTo>
                    <a:pt x="60" y="76"/>
                    <a:pt x="13" y="135"/>
                    <a:pt x="1" y="230"/>
                  </a:cubicBezTo>
                  <a:cubicBezTo>
                    <a:pt x="60" y="457"/>
                    <a:pt x="239" y="540"/>
                    <a:pt x="429" y="588"/>
                  </a:cubicBezTo>
                  <a:cubicBezTo>
                    <a:pt x="1001" y="617"/>
                    <a:pt x="1569" y="728"/>
                    <a:pt x="2137" y="728"/>
                  </a:cubicBezTo>
                  <a:cubicBezTo>
                    <a:pt x="2492" y="728"/>
                    <a:pt x="2847" y="684"/>
                    <a:pt x="3203" y="552"/>
                  </a:cubicBezTo>
                  <a:cubicBezTo>
                    <a:pt x="3203" y="540"/>
                    <a:pt x="3215" y="540"/>
                    <a:pt x="3263" y="528"/>
                  </a:cubicBezTo>
                  <a:cubicBezTo>
                    <a:pt x="3269" y="525"/>
                    <a:pt x="3277" y="523"/>
                    <a:pt x="3286" y="523"/>
                  </a:cubicBezTo>
                  <a:cubicBezTo>
                    <a:pt x="3311" y="523"/>
                    <a:pt x="3344" y="534"/>
                    <a:pt x="3370" y="552"/>
                  </a:cubicBezTo>
                  <a:cubicBezTo>
                    <a:pt x="3469" y="618"/>
                    <a:pt x="3567" y="641"/>
                    <a:pt x="3663" y="641"/>
                  </a:cubicBezTo>
                  <a:cubicBezTo>
                    <a:pt x="3809" y="641"/>
                    <a:pt x="3953" y="588"/>
                    <a:pt x="4096" y="552"/>
                  </a:cubicBezTo>
                  <a:cubicBezTo>
                    <a:pt x="4239" y="468"/>
                    <a:pt x="4406" y="373"/>
                    <a:pt x="4358" y="159"/>
                  </a:cubicBezTo>
                  <a:cubicBezTo>
                    <a:pt x="3453" y="135"/>
                    <a:pt x="2560" y="123"/>
                    <a:pt x="1656" y="111"/>
                  </a:cubicBezTo>
                  <a:cubicBezTo>
                    <a:pt x="1284" y="111"/>
                    <a:pt x="905" y="1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2"/>
            <p:cNvSpPr/>
            <p:nvPr/>
          </p:nvSpPr>
          <p:spPr>
            <a:xfrm>
              <a:off x="5373275" y="1762150"/>
              <a:ext cx="152725" cy="10750"/>
            </a:xfrm>
            <a:custGeom>
              <a:avLst/>
              <a:gdLst/>
              <a:ahLst/>
              <a:cxnLst/>
              <a:rect l="l" t="t" r="r" b="b"/>
              <a:pathLst>
                <a:path w="6109" h="430" extrusionOk="0">
                  <a:moveTo>
                    <a:pt x="4403" y="0"/>
                  </a:moveTo>
                  <a:cubicBezTo>
                    <a:pt x="3465" y="0"/>
                    <a:pt x="2528" y="41"/>
                    <a:pt x="1587" y="41"/>
                  </a:cubicBezTo>
                  <a:cubicBezTo>
                    <a:pt x="1507" y="41"/>
                    <a:pt x="1426" y="41"/>
                    <a:pt x="1346" y="40"/>
                  </a:cubicBezTo>
                  <a:cubicBezTo>
                    <a:pt x="1242" y="89"/>
                    <a:pt x="1134" y="105"/>
                    <a:pt x="1023" y="105"/>
                  </a:cubicBezTo>
                  <a:cubicBezTo>
                    <a:pt x="836" y="105"/>
                    <a:pt x="644" y="60"/>
                    <a:pt x="456" y="60"/>
                  </a:cubicBezTo>
                  <a:cubicBezTo>
                    <a:pt x="299" y="60"/>
                    <a:pt x="145" y="92"/>
                    <a:pt x="1" y="207"/>
                  </a:cubicBezTo>
                  <a:cubicBezTo>
                    <a:pt x="296" y="307"/>
                    <a:pt x="596" y="329"/>
                    <a:pt x="898" y="329"/>
                  </a:cubicBezTo>
                  <a:cubicBezTo>
                    <a:pt x="1136" y="329"/>
                    <a:pt x="1375" y="316"/>
                    <a:pt x="1614" y="316"/>
                  </a:cubicBezTo>
                  <a:cubicBezTo>
                    <a:pt x="1719" y="316"/>
                    <a:pt x="1824" y="318"/>
                    <a:pt x="1929" y="326"/>
                  </a:cubicBezTo>
                  <a:cubicBezTo>
                    <a:pt x="1929" y="302"/>
                    <a:pt x="1941" y="278"/>
                    <a:pt x="1977" y="278"/>
                  </a:cubicBezTo>
                  <a:cubicBezTo>
                    <a:pt x="2037" y="278"/>
                    <a:pt x="2060" y="290"/>
                    <a:pt x="2072" y="350"/>
                  </a:cubicBezTo>
                  <a:cubicBezTo>
                    <a:pt x="2176" y="409"/>
                    <a:pt x="2277" y="429"/>
                    <a:pt x="2377" y="429"/>
                  </a:cubicBezTo>
                  <a:cubicBezTo>
                    <a:pt x="2591" y="429"/>
                    <a:pt x="2801" y="337"/>
                    <a:pt x="3021" y="337"/>
                  </a:cubicBezTo>
                  <a:cubicBezTo>
                    <a:pt x="3030" y="337"/>
                    <a:pt x="3040" y="338"/>
                    <a:pt x="3049" y="338"/>
                  </a:cubicBezTo>
                  <a:cubicBezTo>
                    <a:pt x="3274" y="345"/>
                    <a:pt x="3499" y="348"/>
                    <a:pt x="3724" y="348"/>
                  </a:cubicBezTo>
                  <a:cubicBezTo>
                    <a:pt x="4225" y="348"/>
                    <a:pt x="4726" y="334"/>
                    <a:pt x="5227" y="326"/>
                  </a:cubicBezTo>
                  <a:cubicBezTo>
                    <a:pt x="5307" y="271"/>
                    <a:pt x="5381" y="247"/>
                    <a:pt x="5455" y="247"/>
                  </a:cubicBezTo>
                  <a:cubicBezTo>
                    <a:pt x="5524" y="247"/>
                    <a:pt x="5593" y="268"/>
                    <a:pt x="5668" y="302"/>
                  </a:cubicBezTo>
                  <a:cubicBezTo>
                    <a:pt x="5751" y="302"/>
                    <a:pt x="5847" y="326"/>
                    <a:pt x="5930" y="338"/>
                  </a:cubicBezTo>
                  <a:cubicBezTo>
                    <a:pt x="5951" y="346"/>
                    <a:pt x="5976" y="352"/>
                    <a:pt x="6000" y="352"/>
                  </a:cubicBezTo>
                  <a:cubicBezTo>
                    <a:pt x="6046" y="352"/>
                    <a:pt x="6089" y="333"/>
                    <a:pt x="6097" y="278"/>
                  </a:cubicBezTo>
                  <a:cubicBezTo>
                    <a:pt x="6109" y="64"/>
                    <a:pt x="5906" y="112"/>
                    <a:pt x="5799" y="40"/>
                  </a:cubicBezTo>
                  <a:cubicBezTo>
                    <a:pt x="5333" y="10"/>
                    <a:pt x="4868" y="0"/>
                    <a:pt x="4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32"/>
            <p:cNvSpPr/>
            <p:nvPr/>
          </p:nvSpPr>
          <p:spPr>
            <a:xfrm>
              <a:off x="5757850" y="2100625"/>
              <a:ext cx="105700" cy="9950"/>
            </a:xfrm>
            <a:custGeom>
              <a:avLst/>
              <a:gdLst/>
              <a:ahLst/>
              <a:cxnLst/>
              <a:rect l="l" t="t" r="r" b="b"/>
              <a:pathLst>
                <a:path w="4228" h="398" extrusionOk="0">
                  <a:moveTo>
                    <a:pt x="3942" y="1"/>
                  </a:moveTo>
                  <a:cubicBezTo>
                    <a:pt x="3898" y="1"/>
                    <a:pt x="3854" y="3"/>
                    <a:pt x="3811" y="3"/>
                  </a:cubicBezTo>
                  <a:lnTo>
                    <a:pt x="24" y="3"/>
                  </a:lnTo>
                  <a:cubicBezTo>
                    <a:pt x="1" y="241"/>
                    <a:pt x="191" y="241"/>
                    <a:pt x="346" y="277"/>
                  </a:cubicBezTo>
                  <a:cubicBezTo>
                    <a:pt x="471" y="384"/>
                    <a:pt x="629" y="397"/>
                    <a:pt x="791" y="397"/>
                  </a:cubicBezTo>
                  <a:cubicBezTo>
                    <a:pt x="845" y="397"/>
                    <a:pt x="899" y="396"/>
                    <a:pt x="953" y="396"/>
                  </a:cubicBezTo>
                  <a:cubicBezTo>
                    <a:pt x="1894" y="384"/>
                    <a:pt x="2822" y="384"/>
                    <a:pt x="3763" y="372"/>
                  </a:cubicBezTo>
                  <a:cubicBezTo>
                    <a:pt x="3811" y="336"/>
                    <a:pt x="3822" y="312"/>
                    <a:pt x="3834" y="253"/>
                  </a:cubicBezTo>
                  <a:cubicBezTo>
                    <a:pt x="3941" y="182"/>
                    <a:pt x="4096" y="265"/>
                    <a:pt x="4180" y="158"/>
                  </a:cubicBezTo>
                  <a:cubicBezTo>
                    <a:pt x="4192" y="134"/>
                    <a:pt x="4215" y="122"/>
                    <a:pt x="4227" y="86"/>
                  </a:cubicBezTo>
                  <a:cubicBezTo>
                    <a:pt x="4137" y="12"/>
                    <a:pt x="4040" y="1"/>
                    <a:pt x="39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32"/>
            <p:cNvSpPr/>
            <p:nvPr/>
          </p:nvSpPr>
          <p:spPr>
            <a:xfrm>
              <a:off x="5518225" y="1762825"/>
              <a:ext cx="111950" cy="14575"/>
            </a:xfrm>
            <a:custGeom>
              <a:avLst/>
              <a:gdLst/>
              <a:ahLst/>
              <a:cxnLst/>
              <a:rect l="l" t="t" r="r" b="b"/>
              <a:pathLst>
                <a:path w="4478" h="583" extrusionOk="0">
                  <a:moveTo>
                    <a:pt x="354" y="1"/>
                  </a:moveTo>
                  <a:cubicBezTo>
                    <a:pt x="241" y="1"/>
                    <a:pt x="127" y="8"/>
                    <a:pt x="13" y="25"/>
                  </a:cubicBezTo>
                  <a:cubicBezTo>
                    <a:pt x="1" y="144"/>
                    <a:pt x="346" y="120"/>
                    <a:pt x="132" y="311"/>
                  </a:cubicBezTo>
                  <a:cubicBezTo>
                    <a:pt x="203" y="335"/>
                    <a:pt x="299" y="418"/>
                    <a:pt x="382" y="430"/>
                  </a:cubicBezTo>
                  <a:cubicBezTo>
                    <a:pt x="494" y="426"/>
                    <a:pt x="606" y="424"/>
                    <a:pt x="717" y="424"/>
                  </a:cubicBezTo>
                  <a:cubicBezTo>
                    <a:pt x="1739" y="424"/>
                    <a:pt x="2748" y="582"/>
                    <a:pt x="3762" y="582"/>
                  </a:cubicBezTo>
                  <a:cubicBezTo>
                    <a:pt x="3897" y="582"/>
                    <a:pt x="4033" y="579"/>
                    <a:pt x="4168" y="573"/>
                  </a:cubicBezTo>
                  <a:cubicBezTo>
                    <a:pt x="4252" y="454"/>
                    <a:pt x="4430" y="442"/>
                    <a:pt x="4478" y="275"/>
                  </a:cubicBezTo>
                  <a:cubicBezTo>
                    <a:pt x="4279" y="181"/>
                    <a:pt x="4075" y="162"/>
                    <a:pt x="3870" y="162"/>
                  </a:cubicBezTo>
                  <a:cubicBezTo>
                    <a:pt x="3722" y="162"/>
                    <a:pt x="3573" y="172"/>
                    <a:pt x="3425" y="172"/>
                  </a:cubicBezTo>
                  <a:cubicBezTo>
                    <a:pt x="3335" y="172"/>
                    <a:pt x="3245" y="168"/>
                    <a:pt x="3156" y="156"/>
                  </a:cubicBezTo>
                  <a:cubicBezTo>
                    <a:pt x="3120" y="192"/>
                    <a:pt x="3109" y="216"/>
                    <a:pt x="3097" y="251"/>
                  </a:cubicBezTo>
                  <a:lnTo>
                    <a:pt x="3061" y="204"/>
                  </a:lnTo>
                  <a:cubicBezTo>
                    <a:pt x="3085" y="204"/>
                    <a:pt x="3025" y="156"/>
                    <a:pt x="3025" y="156"/>
                  </a:cubicBezTo>
                  <a:cubicBezTo>
                    <a:pt x="2827" y="156"/>
                    <a:pt x="2618" y="151"/>
                    <a:pt x="2412" y="151"/>
                  </a:cubicBezTo>
                  <a:cubicBezTo>
                    <a:pt x="2309" y="151"/>
                    <a:pt x="2208" y="152"/>
                    <a:pt x="2108" y="156"/>
                  </a:cubicBezTo>
                  <a:cubicBezTo>
                    <a:pt x="2054" y="160"/>
                    <a:pt x="2001" y="162"/>
                    <a:pt x="1947" y="162"/>
                  </a:cubicBezTo>
                  <a:cubicBezTo>
                    <a:pt x="1420" y="162"/>
                    <a:pt x="893" y="1"/>
                    <a:pt x="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2"/>
            <p:cNvSpPr/>
            <p:nvPr/>
          </p:nvSpPr>
          <p:spPr>
            <a:xfrm>
              <a:off x="5919175" y="1793625"/>
              <a:ext cx="101225" cy="23675"/>
            </a:xfrm>
            <a:custGeom>
              <a:avLst/>
              <a:gdLst/>
              <a:ahLst/>
              <a:cxnLst/>
              <a:rect l="l" t="t" r="r" b="b"/>
              <a:pathLst>
                <a:path w="4049" h="947" extrusionOk="0">
                  <a:moveTo>
                    <a:pt x="1223" y="0"/>
                  </a:moveTo>
                  <a:cubicBezTo>
                    <a:pt x="1000" y="0"/>
                    <a:pt x="779" y="21"/>
                    <a:pt x="560" y="55"/>
                  </a:cubicBezTo>
                  <a:cubicBezTo>
                    <a:pt x="346" y="115"/>
                    <a:pt x="120" y="174"/>
                    <a:pt x="1" y="389"/>
                  </a:cubicBezTo>
                  <a:cubicBezTo>
                    <a:pt x="36" y="674"/>
                    <a:pt x="334" y="710"/>
                    <a:pt x="453" y="912"/>
                  </a:cubicBezTo>
                  <a:cubicBezTo>
                    <a:pt x="482" y="911"/>
                    <a:pt x="511" y="910"/>
                    <a:pt x="541" y="910"/>
                  </a:cubicBezTo>
                  <a:cubicBezTo>
                    <a:pt x="717" y="910"/>
                    <a:pt x="898" y="938"/>
                    <a:pt x="1077" y="938"/>
                  </a:cubicBezTo>
                  <a:cubicBezTo>
                    <a:pt x="1258" y="938"/>
                    <a:pt x="1437" y="909"/>
                    <a:pt x="1608" y="793"/>
                  </a:cubicBezTo>
                  <a:cubicBezTo>
                    <a:pt x="2024" y="890"/>
                    <a:pt x="2441" y="947"/>
                    <a:pt x="2854" y="947"/>
                  </a:cubicBezTo>
                  <a:cubicBezTo>
                    <a:pt x="3256" y="947"/>
                    <a:pt x="3655" y="893"/>
                    <a:pt x="4049" y="770"/>
                  </a:cubicBezTo>
                  <a:cubicBezTo>
                    <a:pt x="4013" y="710"/>
                    <a:pt x="3954" y="674"/>
                    <a:pt x="3870" y="639"/>
                  </a:cubicBezTo>
                  <a:cubicBezTo>
                    <a:pt x="3728" y="594"/>
                    <a:pt x="3580" y="583"/>
                    <a:pt x="3431" y="583"/>
                  </a:cubicBezTo>
                  <a:cubicBezTo>
                    <a:pt x="3291" y="583"/>
                    <a:pt x="3150" y="592"/>
                    <a:pt x="3010" y="592"/>
                  </a:cubicBezTo>
                  <a:cubicBezTo>
                    <a:pt x="2823" y="592"/>
                    <a:pt x="2639" y="575"/>
                    <a:pt x="2465" y="496"/>
                  </a:cubicBezTo>
                  <a:cubicBezTo>
                    <a:pt x="2299" y="353"/>
                    <a:pt x="2168" y="150"/>
                    <a:pt x="1941" y="79"/>
                  </a:cubicBezTo>
                  <a:cubicBezTo>
                    <a:pt x="1701" y="24"/>
                    <a:pt x="1462" y="0"/>
                    <a:pt x="1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32"/>
            <p:cNvSpPr/>
            <p:nvPr/>
          </p:nvSpPr>
          <p:spPr>
            <a:xfrm>
              <a:off x="5779875" y="1919550"/>
              <a:ext cx="74450" cy="15425"/>
            </a:xfrm>
            <a:custGeom>
              <a:avLst/>
              <a:gdLst/>
              <a:ahLst/>
              <a:cxnLst/>
              <a:rect l="l" t="t" r="r" b="b"/>
              <a:pathLst>
                <a:path w="2978" h="617" extrusionOk="0">
                  <a:moveTo>
                    <a:pt x="464" y="0"/>
                  </a:moveTo>
                  <a:cubicBezTo>
                    <a:pt x="305" y="0"/>
                    <a:pt x="149" y="39"/>
                    <a:pt x="1" y="174"/>
                  </a:cubicBezTo>
                  <a:cubicBezTo>
                    <a:pt x="1" y="305"/>
                    <a:pt x="60" y="376"/>
                    <a:pt x="155" y="436"/>
                  </a:cubicBezTo>
                  <a:cubicBezTo>
                    <a:pt x="393" y="471"/>
                    <a:pt x="620" y="483"/>
                    <a:pt x="858" y="531"/>
                  </a:cubicBezTo>
                  <a:cubicBezTo>
                    <a:pt x="1171" y="585"/>
                    <a:pt x="1479" y="617"/>
                    <a:pt x="1784" y="617"/>
                  </a:cubicBezTo>
                  <a:cubicBezTo>
                    <a:pt x="2152" y="617"/>
                    <a:pt x="2517" y="570"/>
                    <a:pt x="2882" y="459"/>
                  </a:cubicBezTo>
                  <a:cubicBezTo>
                    <a:pt x="2977" y="305"/>
                    <a:pt x="2810" y="245"/>
                    <a:pt x="2751" y="162"/>
                  </a:cubicBezTo>
                  <a:cubicBezTo>
                    <a:pt x="2459" y="62"/>
                    <a:pt x="2150" y="26"/>
                    <a:pt x="1842" y="26"/>
                  </a:cubicBezTo>
                  <a:cubicBezTo>
                    <a:pt x="1635" y="26"/>
                    <a:pt x="1428" y="43"/>
                    <a:pt x="1227" y="66"/>
                  </a:cubicBezTo>
                  <a:cubicBezTo>
                    <a:pt x="1193" y="70"/>
                    <a:pt x="1159" y="72"/>
                    <a:pt x="1126" y="72"/>
                  </a:cubicBezTo>
                  <a:cubicBezTo>
                    <a:pt x="904" y="72"/>
                    <a:pt x="681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32"/>
            <p:cNvSpPr/>
            <p:nvPr/>
          </p:nvSpPr>
          <p:spPr>
            <a:xfrm>
              <a:off x="5972450" y="1989800"/>
              <a:ext cx="100325" cy="13875"/>
            </a:xfrm>
            <a:custGeom>
              <a:avLst/>
              <a:gdLst/>
              <a:ahLst/>
              <a:cxnLst/>
              <a:rect l="l" t="t" r="r" b="b"/>
              <a:pathLst>
                <a:path w="4013" h="555" extrusionOk="0">
                  <a:moveTo>
                    <a:pt x="1223" y="0"/>
                  </a:moveTo>
                  <a:cubicBezTo>
                    <a:pt x="936" y="0"/>
                    <a:pt x="645" y="88"/>
                    <a:pt x="358" y="102"/>
                  </a:cubicBezTo>
                  <a:cubicBezTo>
                    <a:pt x="287" y="221"/>
                    <a:pt x="1" y="114"/>
                    <a:pt x="60" y="364"/>
                  </a:cubicBezTo>
                  <a:cubicBezTo>
                    <a:pt x="185" y="376"/>
                    <a:pt x="310" y="397"/>
                    <a:pt x="437" y="397"/>
                  </a:cubicBezTo>
                  <a:cubicBezTo>
                    <a:pt x="563" y="397"/>
                    <a:pt x="691" y="376"/>
                    <a:pt x="822" y="304"/>
                  </a:cubicBezTo>
                  <a:cubicBezTo>
                    <a:pt x="857" y="291"/>
                    <a:pt x="937" y="285"/>
                    <a:pt x="997" y="285"/>
                  </a:cubicBezTo>
                  <a:cubicBezTo>
                    <a:pt x="1040" y="285"/>
                    <a:pt x="1072" y="288"/>
                    <a:pt x="1072" y="293"/>
                  </a:cubicBezTo>
                  <a:cubicBezTo>
                    <a:pt x="1128" y="501"/>
                    <a:pt x="1252" y="555"/>
                    <a:pt x="1382" y="555"/>
                  </a:cubicBezTo>
                  <a:cubicBezTo>
                    <a:pt x="1506" y="555"/>
                    <a:pt x="1634" y="507"/>
                    <a:pt x="1715" y="495"/>
                  </a:cubicBezTo>
                  <a:cubicBezTo>
                    <a:pt x="1796" y="492"/>
                    <a:pt x="1876" y="491"/>
                    <a:pt x="1956" y="491"/>
                  </a:cubicBezTo>
                  <a:cubicBezTo>
                    <a:pt x="2196" y="491"/>
                    <a:pt x="2435" y="501"/>
                    <a:pt x="2674" y="501"/>
                  </a:cubicBezTo>
                  <a:cubicBezTo>
                    <a:pt x="2992" y="501"/>
                    <a:pt x="3311" y="483"/>
                    <a:pt x="3632" y="400"/>
                  </a:cubicBezTo>
                  <a:cubicBezTo>
                    <a:pt x="3711" y="428"/>
                    <a:pt x="3776" y="442"/>
                    <a:pt x="3827" y="442"/>
                  </a:cubicBezTo>
                  <a:cubicBezTo>
                    <a:pt x="3972" y="442"/>
                    <a:pt x="4012" y="330"/>
                    <a:pt x="3942" y="102"/>
                  </a:cubicBezTo>
                  <a:lnTo>
                    <a:pt x="3942" y="102"/>
                  </a:lnTo>
                  <a:cubicBezTo>
                    <a:pt x="3871" y="108"/>
                    <a:pt x="3800" y="110"/>
                    <a:pt x="3729" y="110"/>
                  </a:cubicBezTo>
                  <a:cubicBezTo>
                    <a:pt x="3331" y="110"/>
                    <a:pt x="2931" y="32"/>
                    <a:pt x="2532" y="32"/>
                  </a:cubicBezTo>
                  <a:cubicBezTo>
                    <a:pt x="2283" y="32"/>
                    <a:pt x="2034" y="63"/>
                    <a:pt x="1787" y="162"/>
                  </a:cubicBezTo>
                  <a:cubicBezTo>
                    <a:pt x="1602" y="38"/>
                    <a:pt x="1413" y="0"/>
                    <a:pt x="1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2"/>
            <p:cNvSpPr/>
            <p:nvPr/>
          </p:nvSpPr>
          <p:spPr>
            <a:xfrm>
              <a:off x="5608125" y="2013475"/>
              <a:ext cx="114325" cy="11625"/>
            </a:xfrm>
            <a:custGeom>
              <a:avLst/>
              <a:gdLst/>
              <a:ahLst/>
              <a:cxnLst/>
              <a:rect l="l" t="t" r="r" b="b"/>
              <a:pathLst>
                <a:path w="4573" h="465" extrusionOk="0">
                  <a:moveTo>
                    <a:pt x="1" y="0"/>
                  </a:moveTo>
                  <a:cubicBezTo>
                    <a:pt x="15" y="260"/>
                    <a:pt x="143" y="301"/>
                    <a:pt x="290" y="301"/>
                  </a:cubicBezTo>
                  <a:cubicBezTo>
                    <a:pt x="357" y="301"/>
                    <a:pt x="429" y="293"/>
                    <a:pt x="495" y="293"/>
                  </a:cubicBezTo>
                  <a:cubicBezTo>
                    <a:pt x="522" y="293"/>
                    <a:pt x="548" y="294"/>
                    <a:pt x="572" y="298"/>
                  </a:cubicBezTo>
                  <a:cubicBezTo>
                    <a:pt x="633" y="309"/>
                    <a:pt x="696" y="313"/>
                    <a:pt x="759" y="313"/>
                  </a:cubicBezTo>
                  <a:cubicBezTo>
                    <a:pt x="867" y="313"/>
                    <a:pt x="978" y="302"/>
                    <a:pt x="1088" y="302"/>
                  </a:cubicBezTo>
                  <a:cubicBezTo>
                    <a:pt x="1253" y="302"/>
                    <a:pt x="1417" y="326"/>
                    <a:pt x="1572" y="441"/>
                  </a:cubicBezTo>
                  <a:cubicBezTo>
                    <a:pt x="2382" y="441"/>
                    <a:pt x="3192" y="465"/>
                    <a:pt x="3989" y="465"/>
                  </a:cubicBezTo>
                  <a:cubicBezTo>
                    <a:pt x="4275" y="441"/>
                    <a:pt x="4442" y="262"/>
                    <a:pt x="4573" y="48"/>
                  </a:cubicBezTo>
                  <a:cubicBezTo>
                    <a:pt x="4245" y="48"/>
                    <a:pt x="3922" y="95"/>
                    <a:pt x="3601" y="95"/>
                  </a:cubicBezTo>
                  <a:cubicBezTo>
                    <a:pt x="3409" y="95"/>
                    <a:pt x="3217" y="78"/>
                    <a:pt x="3025" y="24"/>
                  </a:cubicBezTo>
                  <a:cubicBezTo>
                    <a:pt x="2013" y="12"/>
                    <a:pt x="1013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32"/>
            <p:cNvSpPr/>
            <p:nvPr/>
          </p:nvSpPr>
          <p:spPr>
            <a:xfrm>
              <a:off x="5277725" y="1971500"/>
              <a:ext cx="92000" cy="14075"/>
            </a:xfrm>
            <a:custGeom>
              <a:avLst/>
              <a:gdLst/>
              <a:ahLst/>
              <a:cxnLst/>
              <a:rect l="l" t="t" r="r" b="b"/>
              <a:pathLst>
                <a:path w="3680" h="563" extrusionOk="0">
                  <a:moveTo>
                    <a:pt x="322" y="1"/>
                  </a:moveTo>
                  <a:cubicBezTo>
                    <a:pt x="263" y="96"/>
                    <a:pt x="1" y="84"/>
                    <a:pt x="96" y="298"/>
                  </a:cubicBezTo>
                  <a:cubicBezTo>
                    <a:pt x="167" y="477"/>
                    <a:pt x="286" y="536"/>
                    <a:pt x="477" y="536"/>
                  </a:cubicBezTo>
                  <a:cubicBezTo>
                    <a:pt x="1175" y="536"/>
                    <a:pt x="1869" y="563"/>
                    <a:pt x="2564" y="563"/>
                  </a:cubicBezTo>
                  <a:cubicBezTo>
                    <a:pt x="2911" y="563"/>
                    <a:pt x="3259" y="556"/>
                    <a:pt x="3608" y="536"/>
                  </a:cubicBezTo>
                  <a:cubicBezTo>
                    <a:pt x="3680" y="429"/>
                    <a:pt x="3668" y="322"/>
                    <a:pt x="3573" y="251"/>
                  </a:cubicBezTo>
                  <a:cubicBezTo>
                    <a:pt x="3459" y="199"/>
                    <a:pt x="3346" y="139"/>
                    <a:pt x="3217" y="139"/>
                  </a:cubicBezTo>
                  <a:cubicBezTo>
                    <a:pt x="3197" y="139"/>
                    <a:pt x="3177" y="140"/>
                    <a:pt x="3156" y="144"/>
                  </a:cubicBezTo>
                  <a:cubicBezTo>
                    <a:pt x="3156" y="155"/>
                    <a:pt x="3144" y="179"/>
                    <a:pt x="3120" y="191"/>
                  </a:cubicBezTo>
                  <a:cubicBezTo>
                    <a:pt x="3112" y="194"/>
                    <a:pt x="3104" y="195"/>
                    <a:pt x="3097" y="195"/>
                  </a:cubicBezTo>
                  <a:cubicBezTo>
                    <a:pt x="3073" y="195"/>
                    <a:pt x="3052" y="180"/>
                    <a:pt x="3025" y="144"/>
                  </a:cubicBezTo>
                  <a:cubicBezTo>
                    <a:pt x="2636" y="169"/>
                    <a:pt x="2246" y="195"/>
                    <a:pt x="1858" y="195"/>
                  </a:cubicBezTo>
                  <a:cubicBezTo>
                    <a:pt x="1343" y="195"/>
                    <a:pt x="831" y="150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32"/>
            <p:cNvSpPr/>
            <p:nvPr/>
          </p:nvSpPr>
          <p:spPr>
            <a:xfrm>
              <a:off x="5756950" y="1728550"/>
              <a:ext cx="88725" cy="16475"/>
            </a:xfrm>
            <a:custGeom>
              <a:avLst/>
              <a:gdLst/>
              <a:ahLst/>
              <a:cxnLst/>
              <a:rect l="l" t="t" r="r" b="b"/>
              <a:pathLst>
                <a:path w="3549" h="659" extrusionOk="0">
                  <a:moveTo>
                    <a:pt x="1975" y="0"/>
                  </a:moveTo>
                  <a:cubicBezTo>
                    <a:pt x="1493" y="0"/>
                    <a:pt x="1007" y="62"/>
                    <a:pt x="525" y="86"/>
                  </a:cubicBezTo>
                  <a:cubicBezTo>
                    <a:pt x="334" y="206"/>
                    <a:pt x="1" y="182"/>
                    <a:pt x="84" y="551"/>
                  </a:cubicBezTo>
                  <a:cubicBezTo>
                    <a:pt x="694" y="632"/>
                    <a:pt x="1308" y="658"/>
                    <a:pt x="1927" y="658"/>
                  </a:cubicBezTo>
                  <a:cubicBezTo>
                    <a:pt x="2311" y="658"/>
                    <a:pt x="2697" y="648"/>
                    <a:pt x="3085" y="634"/>
                  </a:cubicBezTo>
                  <a:cubicBezTo>
                    <a:pt x="3192" y="539"/>
                    <a:pt x="3549" y="575"/>
                    <a:pt x="3335" y="253"/>
                  </a:cubicBezTo>
                  <a:cubicBezTo>
                    <a:pt x="2888" y="56"/>
                    <a:pt x="2433" y="0"/>
                    <a:pt x="19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32"/>
            <p:cNvSpPr/>
            <p:nvPr/>
          </p:nvSpPr>
          <p:spPr>
            <a:xfrm>
              <a:off x="5961150" y="1736650"/>
              <a:ext cx="92600" cy="15100"/>
            </a:xfrm>
            <a:custGeom>
              <a:avLst/>
              <a:gdLst/>
              <a:ahLst/>
              <a:cxnLst/>
              <a:rect l="l" t="t" r="r" b="b"/>
              <a:pathLst>
                <a:path w="3704" h="604" extrusionOk="0">
                  <a:moveTo>
                    <a:pt x="560" y="1"/>
                  </a:moveTo>
                  <a:cubicBezTo>
                    <a:pt x="346" y="96"/>
                    <a:pt x="0" y="120"/>
                    <a:pt x="370" y="465"/>
                  </a:cubicBezTo>
                  <a:cubicBezTo>
                    <a:pt x="1274" y="584"/>
                    <a:pt x="2191" y="584"/>
                    <a:pt x="3108" y="584"/>
                  </a:cubicBezTo>
                  <a:cubicBezTo>
                    <a:pt x="3126" y="566"/>
                    <a:pt x="3147" y="557"/>
                    <a:pt x="3169" y="557"/>
                  </a:cubicBezTo>
                  <a:cubicBezTo>
                    <a:pt x="3191" y="557"/>
                    <a:pt x="3215" y="566"/>
                    <a:pt x="3239" y="584"/>
                  </a:cubicBezTo>
                  <a:cubicBezTo>
                    <a:pt x="3308" y="584"/>
                    <a:pt x="3385" y="603"/>
                    <a:pt x="3463" y="603"/>
                  </a:cubicBezTo>
                  <a:cubicBezTo>
                    <a:pt x="3546" y="603"/>
                    <a:pt x="3629" y="581"/>
                    <a:pt x="3703" y="489"/>
                  </a:cubicBezTo>
                  <a:cubicBezTo>
                    <a:pt x="3644" y="274"/>
                    <a:pt x="3489" y="167"/>
                    <a:pt x="3275" y="108"/>
                  </a:cubicBezTo>
                  <a:cubicBezTo>
                    <a:pt x="3098" y="119"/>
                    <a:pt x="2922" y="124"/>
                    <a:pt x="2747" y="124"/>
                  </a:cubicBezTo>
                  <a:cubicBezTo>
                    <a:pt x="2013" y="124"/>
                    <a:pt x="1291" y="39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32"/>
            <p:cNvSpPr/>
            <p:nvPr/>
          </p:nvSpPr>
          <p:spPr>
            <a:xfrm>
              <a:off x="5607525" y="1728025"/>
              <a:ext cx="109875" cy="16200"/>
            </a:xfrm>
            <a:custGeom>
              <a:avLst/>
              <a:gdLst/>
              <a:ahLst/>
              <a:cxnLst/>
              <a:rect l="l" t="t" r="r" b="b"/>
              <a:pathLst>
                <a:path w="4395" h="648" extrusionOk="0">
                  <a:moveTo>
                    <a:pt x="2614" y="0"/>
                  </a:moveTo>
                  <a:cubicBezTo>
                    <a:pt x="2102" y="0"/>
                    <a:pt x="1590" y="34"/>
                    <a:pt x="1084" y="72"/>
                  </a:cubicBezTo>
                  <a:cubicBezTo>
                    <a:pt x="911" y="101"/>
                    <a:pt x="769" y="168"/>
                    <a:pt x="608" y="168"/>
                  </a:cubicBezTo>
                  <a:cubicBezTo>
                    <a:pt x="570" y="168"/>
                    <a:pt x="530" y="164"/>
                    <a:pt x="489" y="155"/>
                  </a:cubicBezTo>
                  <a:cubicBezTo>
                    <a:pt x="429" y="155"/>
                    <a:pt x="358" y="155"/>
                    <a:pt x="299" y="167"/>
                  </a:cubicBezTo>
                  <a:cubicBezTo>
                    <a:pt x="179" y="215"/>
                    <a:pt x="60" y="274"/>
                    <a:pt x="1" y="393"/>
                  </a:cubicBezTo>
                  <a:cubicBezTo>
                    <a:pt x="70" y="509"/>
                    <a:pt x="170" y="525"/>
                    <a:pt x="273" y="525"/>
                  </a:cubicBezTo>
                  <a:cubicBezTo>
                    <a:pt x="312" y="525"/>
                    <a:pt x="351" y="522"/>
                    <a:pt x="390" y="522"/>
                  </a:cubicBezTo>
                  <a:cubicBezTo>
                    <a:pt x="407" y="522"/>
                    <a:pt x="424" y="523"/>
                    <a:pt x="441" y="524"/>
                  </a:cubicBezTo>
                  <a:cubicBezTo>
                    <a:pt x="741" y="548"/>
                    <a:pt x="1040" y="555"/>
                    <a:pt x="1340" y="555"/>
                  </a:cubicBezTo>
                  <a:cubicBezTo>
                    <a:pt x="1756" y="555"/>
                    <a:pt x="2172" y="541"/>
                    <a:pt x="2587" y="541"/>
                  </a:cubicBezTo>
                  <a:cubicBezTo>
                    <a:pt x="3084" y="541"/>
                    <a:pt x="3579" y="560"/>
                    <a:pt x="4073" y="643"/>
                  </a:cubicBezTo>
                  <a:cubicBezTo>
                    <a:pt x="4093" y="646"/>
                    <a:pt x="4113" y="647"/>
                    <a:pt x="4133" y="647"/>
                  </a:cubicBezTo>
                  <a:cubicBezTo>
                    <a:pt x="4210" y="647"/>
                    <a:pt x="4288" y="626"/>
                    <a:pt x="4335" y="560"/>
                  </a:cubicBezTo>
                  <a:cubicBezTo>
                    <a:pt x="4394" y="286"/>
                    <a:pt x="4180" y="215"/>
                    <a:pt x="4001" y="107"/>
                  </a:cubicBezTo>
                  <a:cubicBezTo>
                    <a:pt x="3543" y="28"/>
                    <a:pt x="3079" y="0"/>
                    <a:pt x="26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32"/>
            <p:cNvSpPr/>
            <p:nvPr/>
          </p:nvSpPr>
          <p:spPr>
            <a:xfrm>
              <a:off x="5886450" y="1988800"/>
              <a:ext cx="80975" cy="14900"/>
            </a:xfrm>
            <a:custGeom>
              <a:avLst/>
              <a:gdLst/>
              <a:ahLst/>
              <a:cxnLst/>
              <a:rect l="l" t="t" r="r" b="b"/>
              <a:pathLst>
                <a:path w="3239" h="596" extrusionOk="0">
                  <a:moveTo>
                    <a:pt x="1273" y="0"/>
                  </a:moveTo>
                  <a:cubicBezTo>
                    <a:pt x="893" y="0"/>
                    <a:pt x="513" y="36"/>
                    <a:pt x="135" y="36"/>
                  </a:cubicBezTo>
                  <a:cubicBezTo>
                    <a:pt x="106" y="36"/>
                    <a:pt x="77" y="35"/>
                    <a:pt x="48" y="35"/>
                  </a:cubicBezTo>
                  <a:lnTo>
                    <a:pt x="48" y="35"/>
                  </a:lnTo>
                  <a:cubicBezTo>
                    <a:pt x="0" y="273"/>
                    <a:pt x="298" y="273"/>
                    <a:pt x="333" y="464"/>
                  </a:cubicBezTo>
                  <a:cubicBezTo>
                    <a:pt x="430" y="542"/>
                    <a:pt x="533" y="587"/>
                    <a:pt x="636" y="587"/>
                  </a:cubicBezTo>
                  <a:cubicBezTo>
                    <a:pt x="736" y="587"/>
                    <a:pt x="835" y="545"/>
                    <a:pt x="929" y="452"/>
                  </a:cubicBezTo>
                  <a:cubicBezTo>
                    <a:pt x="1369" y="527"/>
                    <a:pt x="1814" y="595"/>
                    <a:pt x="2260" y="595"/>
                  </a:cubicBezTo>
                  <a:cubicBezTo>
                    <a:pt x="2585" y="595"/>
                    <a:pt x="2912" y="559"/>
                    <a:pt x="3239" y="464"/>
                  </a:cubicBezTo>
                  <a:cubicBezTo>
                    <a:pt x="3125" y="309"/>
                    <a:pt x="2956" y="309"/>
                    <a:pt x="2788" y="309"/>
                  </a:cubicBezTo>
                  <a:cubicBezTo>
                    <a:pt x="2619" y="309"/>
                    <a:pt x="2453" y="309"/>
                    <a:pt x="2346" y="154"/>
                  </a:cubicBezTo>
                  <a:cubicBezTo>
                    <a:pt x="1990" y="32"/>
                    <a:pt x="1631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32"/>
            <p:cNvSpPr/>
            <p:nvPr/>
          </p:nvSpPr>
          <p:spPr>
            <a:xfrm>
              <a:off x="5805475" y="2016125"/>
              <a:ext cx="77125" cy="13625"/>
            </a:xfrm>
            <a:custGeom>
              <a:avLst/>
              <a:gdLst/>
              <a:ahLst/>
              <a:cxnLst/>
              <a:rect l="l" t="t" r="r" b="b"/>
              <a:pathLst>
                <a:path w="3085" h="545" extrusionOk="0">
                  <a:moveTo>
                    <a:pt x="2035" y="1"/>
                  </a:moveTo>
                  <a:cubicBezTo>
                    <a:pt x="1691" y="1"/>
                    <a:pt x="1345" y="60"/>
                    <a:pt x="1001" y="60"/>
                  </a:cubicBezTo>
                  <a:cubicBezTo>
                    <a:pt x="866" y="60"/>
                    <a:pt x="730" y="51"/>
                    <a:pt x="596" y="25"/>
                  </a:cubicBezTo>
                  <a:cubicBezTo>
                    <a:pt x="568" y="22"/>
                    <a:pt x="541" y="21"/>
                    <a:pt x="513" y="21"/>
                  </a:cubicBezTo>
                  <a:cubicBezTo>
                    <a:pt x="330" y="21"/>
                    <a:pt x="156" y="88"/>
                    <a:pt x="1" y="192"/>
                  </a:cubicBezTo>
                  <a:lnTo>
                    <a:pt x="1" y="478"/>
                  </a:lnTo>
                  <a:cubicBezTo>
                    <a:pt x="322" y="478"/>
                    <a:pt x="655" y="478"/>
                    <a:pt x="965" y="442"/>
                  </a:cubicBezTo>
                  <a:cubicBezTo>
                    <a:pt x="1319" y="515"/>
                    <a:pt x="1667" y="545"/>
                    <a:pt x="2014" y="545"/>
                  </a:cubicBezTo>
                  <a:cubicBezTo>
                    <a:pt x="2343" y="545"/>
                    <a:pt x="2671" y="518"/>
                    <a:pt x="3001" y="478"/>
                  </a:cubicBezTo>
                  <a:cubicBezTo>
                    <a:pt x="3084" y="359"/>
                    <a:pt x="3084" y="252"/>
                    <a:pt x="2977" y="144"/>
                  </a:cubicBezTo>
                  <a:cubicBezTo>
                    <a:pt x="2882" y="109"/>
                    <a:pt x="2798" y="73"/>
                    <a:pt x="2703" y="25"/>
                  </a:cubicBezTo>
                  <a:cubicBezTo>
                    <a:pt x="2620" y="56"/>
                    <a:pt x="2522" y="192"/>
                    <a:pt x="2431" y="192"/>
                  </a:cubicBezTo>
                  <a:cubicBezTo>
                    <a:pt x="2379" y="192"/>
                    <a:pt x="2330" y="148"/>
                    <a:pt x="2287" y="13"/>
                  </a:cubicBezTo>
                  <a:cubicBezTo>
                    <a:pt x="2203" y="5"/>
                    <a:pt x="2119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2"/>
            <p:cNvSpPr/>
            <p:nvPr/>
          </p:nvSpPr>
          <p:spPr>
            <a:xfrm>
              <a:off x="5806975" y="1952650"/>
              <a:ext cx="87825" cy="13575"/>
            </a:xfrm>
            <a:custGeom>
              <a:avLst/>
              <a:gdLst/>
              <a:ahLst/>
              <a:cxnLst/>
              <a:rect l="l" t="t" r="r" b="b"/>
              <a:pathLst>
                <a:path w="3513" h="543" extrusionOk="0">
                  <a:moveTo>
                    <a:pt x="2771" y="0"/>
                  </a:moveTo>
                  <a:cubicBezTo>
                    <a:pt x="2642" y="0"/>
                    <a:pt x="2512" y="16"/>
                    <a:pt x="2381" y="16"/>
                  </a:cubicBezTo>
                  <a:cubicBezTo>
                    <a:pt x="1987" y="34"/>
                    <a:pt x="1599" y="160"/>
                    <a:pt x="1212" y="160"/>
                  </a:cubicBezTo>
                  <a:cubicBezTo>
                    <a:pt x="1086" y="160"/>
                    <a:pt x="960" y="147"/>
                    <a:pt x="833" y="112"/>
                  </a:cubicBezTo>
                  <a:cubicBezTo>
                    <a:pt x="753" y="91"/>
                    <a:pt x="676" y="84"/>
                    <a:pt x="603" y="84"/>
                  </a:cubicBezTo>
                  <a:cubicBezTo>
                    <a:pt x="418" y="84"/>
                    <a:pt x="251" y="134"/>
                    <a:pt x="71" y="159"/>
                  </a:cubicBezTo>
                  <a:cubicBezTo>
                    <a:pt x="0" y="314"/>
                    <a:pt x="107" y="374"/>
                    <a:pt x="214" y="433"/>
                  </a:cubicBezTo>
                  <a:cubicBezTo>
                    <a:pt x="334" y="514"/>
                    <a:pt x="454" y="542"/>
                    <a:pt x="574" y="542"/>
                  </a:cubicBezTo>
                  <a:cubicBezTo>
                    <a:pt x="839" y="542"/>
                    <a:pt x="1105" y="407"/>
                    <a:pt x="1376" y="407"/>
                  </a:cubicBezTo>
                  <a:cubicBezTo>
                    <a:pt x="1397" y="407"/>
                    <a:pt x="1419" y="407"/>
                    <a:pt x="1441" y="409"/>
                  </a:cubicBezTo>
                  <a:cubicBezTo>
                    <a:pt x="1717" y="428"/>
                    <a:pt x="1993" y="434"/>
                    <a:pt x="2269" y="434"/>
                  </a:cubicBezTo>
                  <a:cubicBezTo>
                    <a:pt x="2684" y="434"/>
                    <a:pt x="3098" y="421"/>
                    <a:pt x="3512" y="421"/>
                  </a:cubicBezTo>
                  <a:cubicBezTo>
                    <a:pt x="3453" y="314"/>
                    <a:pt x="3334" y="314"/>
                    <a:pt x="3239" y="278"/>
                  </a:cubicBezTo>
                  <a:cubicBezTo>
                    <a:pt x="3155" y="243"/>
                    <a:pt x="3215" y="183"/>
                    <a:pt x="3262" y="147"/>
                  </a:cubicBezTo>
                  <a:cubicBezTo>
                    <a:pt x="3102" y="27"/>
                    <a:pt x="2937" y="0"/>
                    <a:pt x="2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2"/>
            <p:cNvSpPr/>
            <p:nvPr/>
          </p:nvSpPr>
          <p:spPr>
            <a:xfrm>
              <a:off x="5591450" y="1872375"/>
              <a:ext cx="70275" cy="12025"/>
            </a:xfrm>
            <a:custGeom>
              <a:avLst/>
              <a:gdLst/>
              <a:ahLst/>
              <a:cxnLst/>
              <a:rect l="l" t="t" r="r" b="b"/>
              <a:pathLst>
                <a:path w="2811" h="481" extrusionOk="0">
                  <a:moveTo>
                    <a:pt x="2255" y="0"/>
                  </a:moveTo>
                  <a:cubicBezTo>
                    <a:pt x="2250" y="0"/>
                    <a:pt x="2245" y="0"/>
                    <a:pt x="2239" y="1"/>
                  </a:cubicBezTo>
                  <a:cubicBezTo>
                    <a:pt x="2050" y="13"/>
                    <a:pt x="1861" y="17"/>
                    <a:pt x="1672" y="17"/>
                  </a:cubicBezTo>
                  <a:cubicBezTo>
                    <a:pt x="1446" y="17"/>
                    <a:pt x="1219" y="12"/>
                    <a:pt x="993" y="12"/>
                  </a:cubicBezTo>
                  <a:cubicBezTo>
                    <a:pt x="694" y="12"/>
                    <a:pt x="395" y="21"/>
                    <a:pt x="96" y="60"/>
                  </a:cubicBezTo>
                  <a:cubicBezTo>
                    <a:pt x="1" y="168"/>
                    <a:pt x="1" y="251"/>
                    <a:pt x="72" y="346"/>
                  </a:cubicBezTo>
                  <a:cubicBezTo>
                    <a:pt x="334" y="435"/>
                    <a:pt x="891" y="480"/>
                    <a:pt x="1446" y="480"/>
                  </a:cubicBezTo>
                  <a:cubicBezTo>
                    <a:pt x="2001" y="480"/>
                    <a:pt x="2555" y="435"/>
                    <a:pt x="2811" y="346"/>
                  </a:cubicBezTo>
                  <a:cubicBezTo>
                    <a:pt x="2751" y="227"/>
                    <a:pt x="2632" y="203"/>
                    <a:pt x="2513" y="179"/>
                  </a:cubicBezTo>
                  <a:cubicBezTo>
                    <a:pt x="2421" y="145"/>
                    <a:pt x="2385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2"/>
            <p:cNvSpPr/>
            <p:nvPr/>
          </p:nvSpPr>
          <p:spPr>
            <a:xfrm>
              <a:off x="5435500" y="1876200"/>
              <a:ext cx="73825" cy="11700"/>
            </a:xfrm>
            <a:custGeom>
              <a:avLst/>
              <a:gdLst/>
              <a:ahLst/>
              <a:cxnLst/>
              <a:rect l="l" t="t" r="r" b="b"/>
              <a:pathLst>
                <a:path w="2953" h="468" extrusionOk="0">
                  <a:moveTo>
                    <a:pt x="1640" y="1"/>
                  </a:moveTo>
                  <a:cubicBezTo>
                    <a:pt x="1477" y="1"/>
                    <a:pt x="1316" y="18"/>
                    <a:pt x="1155" y="74"/>
                  </a:cubicBezTo>
                  <a:cubicBezTo>
                    <a:pt x="1086" y="108"/>
                    <a:pt x="1018" y="126"/>
                    <a:pt x="950" y="126"/>
                  </a:cubicBezTo>
                  <a:cubicBezTo>
                    <a:pt x="877" y="126"/>
                    <a:pt x="806" y="105"/>
                    <a:pt x="738" y="62"/>
                  </a:cubicBezTo>
                  <a:lnTo>
                    <a:pt x="441" y="62"/>
                  </a:lnTo>
                  <a:cubicBezTo>
                    <a:pt x="345" y="241"/>
                    <a:pt x="0" y="169"/>
                    <a:pt x="24" y="467"/>
                  </a:cubicBezTo>
                  <a:cubicBezTo>
                    <a:pt x="164" y="463"/>
                    <a:pt x="305" y="462"/>
                    <a:pt x="445" y="462"/>
                  </a:cubicBezTo>
                  <a:cubicBezTo>
                    <a:pt x="737" y="462"/>
                    <a:pt x="1030" y="467"/>
                    <a:pt x="1323" y="467"/>
                  </a:cubicBezTo>
                  <a:cubicBezTo>
                    <a:pt x="1847" y="467"/>
                    <a:pt x="2372" y="451"/>
                    <a:pt x="2893" y="360"/>
                  </a:cubicBezTo>
                  <a:cubicBezTo>
                    <a:pt x="2941" y="312"/>
                    <a:pt x="2953" y="253"/>
                    <a:pt x="2941" y="193"/>
                  </a:cubicBezTo>
                  <a:cubicBezTo>
                    <a:pt x="2893" y="134"/>
                    <a:pt x="2858" y="86"/>
                    <a:pt x="2798" y="62"/>
                  </a:cubicBezTo>
                  <a:cubicBezTo>
                    <a:pt x="2774" y="50"/>
                    <a:pt x="2738" y="50"/>
                    <a:pt x="2715" y="26"/>
                  </a:cubicBezTo>
                  <a:cubicBezTo>
                    <a:pt x="2623" y="41"/>
                    <a:pt x="2530" y="47"/>
                    <a:pt x="2438" y="47"/>
                  </a:cubicBezTo>
                  <a:cubicBezTo>
                    <a:pt x="2171" y="47"/>
                    <a:pt x="1905" y="1"/>
                    <a:pt x="1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2"/>
            <p:cNvSpPr/>
            <p:nvPr/>
          </p:nvSpPr>
          <p:spPr>
            <a:xfrm>
              <a:off x="5720650" y="1870200"/>
              <a:ext cx="65800" cy="16100"/>
            </a:xfrm>
            <a:custGeom>
              <a:avLst/>
              <a:gdLst/>
              <a:ahLst/>
              <a:cxnLst/>
              <a:rect l="l" t="t" r="r" b="b"/>
              <a:pathLst>
                <a:path w="2632" h="644" extrusionOk="0">
                  <a:moveTo>
                    <a:pt x="383" y="0"/>
                  </a:moveTo>
                  <a:cubicBezTo>
                    <a:pt x="286" y="0"/>
                    <a:pt x="186" y="51"/>
                    <a:pt x="84" y="147"/>
                  </a:cubicBezTo>
                  <a:cubicBezTo>
                    <a:pt x="107" y="255"/>
                    <a:pt x="0" y="362"/>
                    <a:pt x="107" y="445"/>
                  </a:cubicBezTo>
                  <a:cubicBezTo>
                    <a:pt x="281" y="558"/>
                    <a:pt x="474" y="600"/>
                    <a:pt x="667" y="600"/>
                  </a:cubicBezTo>
                  <a:cubicBezTo>
                    <a:pt x="779" y="600"/>
                    <a:pt x="891" y="586"/>
                    <a:pt x="1000" y="564"/>
                  </a:cubicBezTo>
                  <a:cubicBezTo>
                    <a:pt x="1171" y="525"/>
                    <a:pt x="1342" y="508"/>
                    <a:pt x="1510" y="508"/>
                  </a:cubicBezTo>
                  <a:cubicBezTo>
                    <a:pt x="1754" y="508"/>
                    <a:pt x="1995" y="544"/>
                    <a:pt x="2227" y="600"/>
                  </a:cubicBezTo>
                  <a:cubicBezTo>
                    <a:pt x="2299" y="620"/>
                    <a:pt x="2375" y="643"/>
                    <a:pt x="2442" y="643"/>
                  </a:cubicBezTo>
                  <a:cubicBezTo>
                    <a:pt x="2529" y="643"/>
                    <a:pt x="2599" y="604"/>
                    <a:pt x="2620" y="469"/>
                  </a:cubicBezTo>
                  <a:cubicBezTo>
                    <a:pt x="2632" y="266"/>
                    <a:pt x="2465" y="171"/>
                    <a:pt x="2286" y="171"/>
                  </a:cubicBezTo>
                  <a:cubicBezTo>
                    <a:pt x="1739" y="147"/>
                    <a:pt x="1203" y="147"/>
                    <a:pt x="655" y="147"/>
                  </a:cubicBezTo>
                  <a:cubicBezTo>
                    <a:pt x="567" y="48"/>
                    <a:pt x="476" y="0"/>
                    <a:pt x="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2"/>
            <p:cNvSpPr/>
            <p:nvPr/>
          </p:nvSpPr>
          <p:spPr>
            <a:xfrm>
              <a:off x="5457950" y="2062475"/>
              <a:ext cx="76975" cy="12625"/>
            </a:xfrm>
            <a:custGeom>
              <a:avLst/>
              <a:gdLst/>
              <a:ahLst/>
              <a:cxnLst/>
              <a:rect l="l" t="t" r="r" b="b"/>
              <a:pathLst>
                <a:path w="3079" h="505" extrusionOk="0">
                  <a:moveTo>
                    <a:pt x="2084" y="0"/>
                  </a:moveTo>
                  <a:cubicBezTo>
                    <a:pt x="1517" y="0"/>
                    <a:pt x="955" y="27"/>
                    <a:pt x="388" y="76"/>
                  </a:cubicBezTo>
                  <a:lnTo>
                    <a:pt x="162" y="76"/>
                  </a:lnTo>
                  <a:cubicBezTo>
                    <a:pt x="150" y="124"/>
                    <a:pt x="138" y="172"/>
                    <a:pt x="114" y="195"/>
                  </a:cubicBezTo>
                  <a:cubicBezTo>
                    <a:pt x="36" y="351"/>
                    <a:pt x="0" y="496"/>
                    <a:pt x="217" y="496"/>
                  </a:cubicBezTo>
                  <a:cubicBezTo>
                    <a:pt x="233" y="496"/>
                    <a:pt x="250" y="495"/>
                    <a:pt x="269" y="493"/>
                  </a:cubicBezTo>
                  <a:cubicBezTo>
                    <a:pt x="469" y="501"/>
                    <a:pt x="669" y="505"/>
                    <a:pt x="868" y="505"/>
                  </a:cubicBezTo>
                  <a:cubicBezTo>
                    <a:pt x="1570" y="505"/>
                    <a:pt x="2267" y="457"/>
                    <a:pt x="2972" y="374"/>
                  </a:cubicBezTo>
                  <a:cubicBezTo>
                    <a:pt x="3079" y="219"/>
                    <a:pt x="2972" y="112"/>
                    <a:pt x="2853" y="17"/>
                  </a:cubicBezTo>
                  <a:cubicBezTo>
                    <a:pt x="2594" y="6"/>
                    <a:pt x="2339" y="0"/>
                    <a:pt x="2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2"/>
            <p:cNvSpPr/>
            <p:nvPr/>
          </p:nvSpPr>
          <p:spPr>
            <a:xfrm>
              <a:off x="5960250" y="2051550"/>
              <a:ext cx="66000" cy="14625"/>
            </a:xfrm>
            <a:custGeom>
              <a:avLst/>
              <a:gdLst/>
              <a:ahLst/>
              <a:cxnLst/>
              <a:rect l="l" t="t" r="r" b="b"/>
              <a:pathLst>
                <a:path w="2640" h="585" extrusionOk="0">
                  <a:moveTo>
                    <a:pt x="1229" y="1"/>
                  </a:moveTo>
                  <a:cubicBezTo>
                    <a:pt x="807" y="1"/>
                    <a:pt x="341" y="80"/>
                    <a:pt x="108" y="204"/>
                  </a:cubicBezTo>
                  <a:cubicBezTo>
                    <a:pt x="25" y="370"/>
                    <a:pt x="1" y="513"/>
                    <a:pt x="251" y="525"/>
                  </a:cubicBezTo>
                  <a:lnTo>
                    <a:pt x="382" y="525"/>
                  </a:lnTo>
                  <a:cubicBezTo>
                    <a:pt x="489" y="561"/>
                    <a:pt x="587" y="585"/>
                    <a:pt x="682" y="585"/>
                  </a:cubicBezTo>
                  <a:cubicBezTo>
                    <a:pt x="778" y="585"/>
                    <a:pt x="870" y="561"/>
                    <a:pt x="965" y="501"/>
                  </a:cubicBezTo>
                  <a:cubicBezTo>
                    <a:pt x="985" y="451"/>
                    <a:pt x="1008" y="433"/>
                    <a:pt x="1030" y="433"/>
                  </a:cubicBezTo>
                  <a:cubicBezTo>
                    <a:pt x="1061" y="433"/>
                    <a:pt x="1092" y="467"/>
                    <a:pt x="1120" y="501"/>
                  </a:cubicBezTo>
                  <a:cubicBezTo>
                    <a:pt x="1120" y="513"/>
                    <a:pt x="1132" y="513"/>
                    <a:pt x="1156" y="525"/>
                  </a:cubicBezTo>
                  <a:cubicBezTo>
                    <a:pt x="1166" y="532"/>
                    <a:pt x="1176" y="535"/>
                    <a:pt x="1185" y="535"/>
                  </a:cubicBezTo>
                  <a:cubicBezTo>
                    <a:pt x="1206" y="535"/>
                    <a:pt x="1226" y="518"/>
                    <a:pt x="1251" y="501"/>
                  </a:cubicBezTo>
                  <a:cubicBezTo>
                    <a:pt x="1281" y="496"/>
                    <a:pt x="1307" y="493"/>
                    <a:pt x="1331" y="493"/>
                  </a:cubicBezTo>
                  <a:cubicBezTo>
                    <a:pt x="1355" y="493"/>
                    <a:pt x="1376" y="496"/>
                    <a:pt x="1394" y="501"/>
                  </a:cubicBezTo>
                  <a:cubicBezTo>
                    <a:pt x="1433" y="521"/>
                    <a:pt x="1472" y="529"/>
                    <a:pt x="1512" y="529"/>
                  </a:cubicBezTo>
                  <a:cubicBezTo>
                    <a:pt x="1651" y="529"/>
                    <a:pt x="1790" y="433"/>
                    <a:pt x="1929" y="433"/>
                  </a:cubicBezTo>
                  <a:cubicBezTo>
                    <a:pt x="1988" y="433"/>
                    <a:pt x="2048" y="451"/>
                    <a:pt x="2108" y="501"/>
                  </a:cubicBezTo>
                  <a:cubicBezTo>
                    <a:pt x="2151" y="501"/>
                    <a:pt x="2196" y="503"/>
                    <a:pt x="2240" y="503"/>
                  </a:cubicBezTo>
                  <a:cubicBezTo>
                    <a:pt x="2437" y="503"/>
                    <a:pt x="2622" y="479"/>
                    <a:pt x="2632" y="216"/>
                  </a:cubicBezTo>
                  <a:cubicBezTo>
                    <a:pt x="2640" y="79"/>
                    <a:pt x="2546" y="59"/>
                    <a:pt x="2440" y="59"/>
                  </a:cubicBezTo>
                  <a:cubicBezTo>
                    <a:pt x="2394" y="59"/>
                    <a:pt x="2346" y="62"/>
                    <a:pt x="2303" y="62"/>
                  </a:cubicBezTo>
                  <a:cubicBezTo>
                    <a:pt x="2289" y="62"/>
                    <a:pt x="2276" y="62"/>
                    <a:pt x="2263" y="61"/>
                  </a:cubicBezTo>
                  <a:cubicBezTo>
                    <a:pt x="2230" y="126"/>
                    <a:pt x="2198" y="147"/>
                    <a:pt x="2165" y="147"/>
                  </a:cubicBezTo>
                  <a:cubicBezTo>
                    <a:pt x="2107" y="147"/>
                    <a:pt x="2048" y="83"/>
                    <a:pt x="1985" y="83"/>
                  </a:cubicBezTo>
                  <a:cubicBezTo>
                    <a:pt x="1978" y="83"/>
                    <a:pt x="1972" y="83"/>
                    <a:pt x="1965" y="85"/>
                  </a:cubicBezTo>
                  <a:cubicBezTo>
                    <a:pt x="1965" y="85"/>
                    <a:pt x="1941" y="97"/>
                    <a:pt x="1918" y="120"/>
                  </a:cubicBezTo>
                  <a:cubicBezTo>
                    <a:pt x="1894" y="120"/>
                    <a:pt x="1858" y="120"/>
                    <a:pt x="1822" y="73"/>
                  </a:cubicBezTo>
                  <a:cubicBezTo>
                    <a:pt x="1665" y="23"/>
                    <a:pt x="1453" y="1"/>
                    <a:pt x="1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2"/>
            <p:cNvSpPr/>
            <p:nvPr/>
          </p:nvSpPr>
          <p:spPr>
            <a:xfrm>
              <a:off x="5570625" y="2010375"/>
              <a:ext cx="76225" cy="14000"/>
            </a:xfrm>
            <a:custGeom>
              <a:avLst/>
              <a:gdLst/>
              <a:ahLst/>
              <a:cxnLst/>
              <a:rect l="l" t="t" r="r" b="b"/>
              <a:pathLst>
                <a:path w="3049" h="560" extrusionOk="0">
                  <a:moveTo>
                    <a:pt x="483" y="1"/>
                  </a:moveTo>
                  <a:cubicBezTo>
                    <a:pt x="426" y="1"/>
                    <a:pt x="368" y="6"/>
                    <a:pt x="310" y="17"/>
                  </a:cubicBezTo>
                  <a:cubicBezTo>
                    <a:pt x="227" y="124"/>
                    <a:pt x="48" y="136"/>
                    <a:pt x="0" y="303"/>
                  </a:cubicBezTo>
                  <a:cubicBezTo>
                    <a:pt x="642" y="524"/>
                    <a:pt x="1293" y="560"/>
                    <a:pt x="1948" y="560"/>
                  </a:cubicBezTo>
                  <a:cubicBezTo>
                    <a:pt x="2255" y="560"/>
                    <a:pt x="2562" y="552"/>
                    <a:pt x="2870" y="552"/>
                  </a:cubicBezTo>
                  <a:cubicBezTo>
                    <a:pt x="2929" y="552"/>
                    <a:pt x="2989" y="552"/>
                    <a:pt x="3048" y="553"/>
                  </a:cubicBezTo>
                  <a:cubicBezTo>
                    <a:pt x="3025" y="243"/>
                    <a:pt x="2787" y="303"/>
                    <a:pt x="2572" y="279"/>
                  </a:cubicBezTo>
                  <a:cubicBezTo>
                    <a:pt x="2534" y="275"/>
                    <a:pt x="2496" y="274"/>
                    <a:pt x="2457" y="274"/>
                  </a:cubicBezTo>
                  <a:cubicBezTo>
                    <a:pt x="2310" y="274"/>
                    <a:pt x="2158" y="296"/>
                    <a:pt x="2009" y="296"/>
                  </a:cubicBezTo>
                  <a:cubicBezTo>
                    <a:pt x="1829" y="296"/>
                    <a:pt x="1652" y="264"/>
                    <a:pt x="1489" y="124"/>
                  </a:cubicBezTo>
                  <a:cubicBezTo>
                    <a:pt x="1442" y="133"/>
                    <a:pt x="1395" y="137"/>
                    <a:pt x="1349" y="137"/>
                  </a:cubicBezTo>
                  <a:cubicBezTo>
                    <a:pt x="1067" y="137"/>
                    <a:pt x="784" y="1"/>
                    <a:pt x="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2"/>
            <p:cNvSpPr/>
            <p:nvPr/>
          </p:nvSpPr>
          <p:spPr>
            <a:xfrm>
              <a:off x="5950125" y="1773275"/>
              <a:ext cx="62850" cy="27525"/>
            </a:xfrm>
            <a:custGeom>
              <a:avLst/>
              <a:gdLst/>
              <a:ahLst/>
              <a:cxnLst/>
              <a:rect l="l" t="t" r="r" b="b"/>
              <a:pathLst>
                <a:path w="2514" h="1101" extrusionOk="0">
                  <a:moveTo>
                    <a:pt x="1645" y="0"/>
                  </a:moveTo>
                  <a:cubicBezTo>
                    <a:pt x="1342" y="0"/>
                    <a:pt x="1041" y="29"/>
                    <a:pt x="748" y="29"/>
                  </a:cubicBezTo>
                  <a:cubicBezTo>
                    <a:pt x="681" y="29"/>
                    <a:pt x="615" y="28"/>
                    <a:pt x="549" y="24"/>
                  </a:cubicBezTo>
                  <a:lnTo>
                    <a:pt x="549" y="24"/>
                  </a:lnTo>
                  <a:cubicBezTo>
                    <a:pt x="489" y="202"/>
                    <a:pt x="608" y="214"/>
                    <a:pt x="727" y="238"/>
                  </a:cubicBezTo>
                  <a:cubicBezTo>
                    <a:pt x="751" y="244"/>
                    <a:pt x="784" y="247"/>
                    <a:pt x="811" y="247"/>
                  </a:cubicBezTo>
                  <a:cubicBezTo>
                    <a:pt x="837" y="247"/>
                    <a:pt x="858" y="244"/>
                    <a:pt x="858" y="238"/>
                  </a:cubicBezTo>
                  <a:cubicBezTo>
                    <a:pt x="858" y="212"/>
                    <a:pt x="866" y="203"/>
                    <a:pt x="875" y="203"/>
                  </a:cubicBezTo>
                  <a:cubicBezTo>
                    <a:pt x="895" y="203"/>
                    <a:pt x="920" y="253"/>
                    <a:pt x="854" y="253"/>
                  </a:cubicBezTo>
                  <a:cubicBezTo>
                    <a:pt x="845" y="253"/>
                    <a:pt x="835" y="252"/>
                    <a:pt x="822" y="250"/>
                  </a:cubicBezTo>
                  <a:cubicBezTo>
                    <a:pt x="794" y="258"/>
                    <a:pt x="766" y="262"/>
                    <a:pt x="738" y="262"/>
                  </a:cubicBezTo>
                  <a:cubicBezTo>
                    <a:pt x="607" y="262"/>
                    <a:pt x="494" y="172"/>
                    <a:pt x="406" y="24"/>
                  </a:cubicBezTo>
                  <a:lnTo>
                    <a:pt x="251" y="24"/>
                  </a:lnTo>
                  <a:cubicBezTo>
                    <a:pt x="180" y="179"/>
                    <a:pt x="1" y="274"/>
                    <a:pt x="108" y="488"/>
                  </a:cubicBezTo>
                  <a:cubicBezTo>
                    <a:pt x="239" y="595"/>
                    <a:pt x="406" y="607"/>
                    <a:pt x="561" y="607"/>
                  </a:cubicBezTo>
                  <a:cubicBezTo>
                    <a:pt x="603" y="607"/>
                    <a:pt x="652" y="593"/>
                    <a:pt x="694" y="593"/>
                  </a:cubicBezTo>
                  <a:cubicBezTo>
                    <a:pt x="746" y="593"/>
                    <a:pt x="787" y="615"/>
                    <a:pt x="787" y="714"/>
                  </a:cubicBezTo>
                  <a:cubicBezTo>
                    <a:pt x="811" y="774"/>
                    <a:pt x="846" y="798"/>
                    <a:pt x="894" y="834"/>
                  </a:cubicBezTo>
                  <a:cubicBezTo>
                    <a:pt x="1073" y="834"/>
                    <a:pt x="1061" y="1012"/>
                    <a:pt x="1144" y="1084"/>
                  </a:cubicBezTo>
                  <a:cubicBezTo>
                    <a:pt x="1187" y="1094"/>
                    <a:pt x="1227" y="1100"/>
                    <a:pt x="1267" y="1100"/>
                  </a:cubicBezTo>
                  <a:cubicBezTo>
                    <a:pt x="1317" y="1100"/>
                    <a:pt x="1365" y="1091"/>
                    <a:pt x="1418" y="1072"/>
                  </a:cubicBezTo>
                  <a:cubicBezTo>
                    <a:pt x="1501" y="976"/>
                    <a:pt x="1561" y="869"/>
                    <a:pt x="1608" y="750"/>
                  </a:cubicBezTo>
                  <a:cubicBezTo>
                    <a:pt x="1620" y="667"/>
                    <a:pt x="1632" y="595"/>
                    <a:pt x="1608" y="500"/>
                  </a:cubicBezTo>
                  <a:cubicBezTo>
                    <a:pt x="1632" y="474"/>
                    <a:pt x="1651" y="464"/>
                    <a:pt x="1666" y="464"/>
                  </a:cubicBezTo>
                  <a:cubicBezTo>
                    <a:pt x="1714" y="464"/>
                    <a:pt x="1731" y="564"/>
                    <a:pt x="1781" y="564"/>
                  </a:cubicBezTo>
                  <a:cubicBezTo>
                    <a:pt x="1786" y="564"/>
                    <a:pt x="1792" y="562"/>
                    <a:pt x="1799" y="560"/>
                  </a:cubicBezTo>
                  <a:cubicBezTo>
                    <a:pt x="1856" y="576"/>
                    <a:pt x="1912" y="583"/>
                    <a:pt x="1966" y="583"/>
                  </a:cubicBezTo>
                  <a:cubicBezTo>
                    <a:pt x="2114" y="583"/>
                    <a:pt x="2251" y="528"/>
                    <a:pt x="2382" y="441"/>
                  </a:cubicBezTo>
                  <a:lnTo>
                    <a:pt x="2513" y="131"/>
                  </a:lnTo>
                  <a:cubicBezTo>
                    <a:pt x="2226" y="27"/>
                    <a:pt x="1935" y="0"/>
                    <a:pt x="1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2"/>
            <p:cNvSpPr/>
            <p:nvPr/>
          </p:nvSpPr>
          <p:spPr>
            <a:xfrm>
              <a:off x="6114150" y="1953300"/>
              <a:ext cx="56275" cy="14275"/>
            </a:xfrm>
            <a:custGeom>
              <a:avLst/>
              <a:gdLst/>
              <a:ahLst/>
              <a:cxnLst/>
              <a:rect l="l" t="t" r="r" b="b"/>
              <a:pathLst>
                <a:path w="2251" h="571" extrusionOk="0">
                  <a:moveTo>
                    <a:pt x="349" y="0"/>
                  </a:moveTo>
                  <a:cubicBezTo>
                    <a:pt x="267" y="0"/>
                    <a:pt x="188" y="30"/>
                    <a:pt x="119" y="133"/>
                  </a:cubicBezTo>
                  <a:cubicBezTo>
                    <a:pt x="0" y="264"/>
                    <a:pt x="24" y="419"/>
                    <a:pt x="119" y="562"/>
                  </a:cubicBezTo>
                  <a:cubicBezTo>
                    <a:pt x="174" y="568"/>
                    <a:pt x="228" y="570"/>
                    <a:pt x="282" y="570"/>
                  </a:cubicBezTo>
                  <a:cubicBezTo>
                    <a:pt x="648" y="570"/>
                    <a:pt x="1005" y="455"/>
                    <a:pt x="1368" y="455"/>
                  </a:cubicBezTo>
                  <a:cubicBezTo>
                    <a:pt x="1502" y="455"/>
                    <a:pt x="1638" y="471"/>
                    <a:pt x="1774" y="514"/>
                  </a:cubicBezTo>
                  <a:cubicBezTo>
                    <a:pt x="1805" y="524"/>
                    <a:pt x="1835" y="529"/>
                    <a:pt x="1865" y="529"/>
                  </a:cubicBezTo>
                  <a:cubicBezTo>
                    <a:pt x="2012" y="529"/>
                    <a:pt x="2152" y="410"/>
                    <a:pt x="2251" y="193"/>
                  </a:cubicBezTo>
                  <a:cubicBezTo>
                    <a:pt x="1703" y="133"/>
                    <a:pt x="1215" y="74"/>
                    <a:pt x="703" y="62"/>
                  </a:cubicBezTo>
                  <a:cubicBezTo>
                    <a:pt x="591" y="62"/>
                    <a:pt x="466" y="0"/>
                    <a:pt x="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2"/>
            <p:cNvSpPr/>
            <p:nvPr/>
          </p:nvSpPr>
          <p:spPr>
            <a:xfrm>
              <a:off x="5565575" y="2089375"/>
              <a:ext cx="100025" cy="16100"/>
            </a:xfrm>
            <a:custGeom>
              <a:avLst/>
              <a:gdLst/>
              <a:ahLst/>
              <a:cxnLst/>
              <a:rect l="l" t="t" r="r" b="b"/>
              <a:pathLst>
                <a:path w="4001" h="644" extrusionOk="0">
                  <a:moveTo>
                    <a:pt x="548" y="0"/>
                  </a:moveTo>
                  <a:cubicBezTo>
                    <a:pt x="381" y="0"/>
                    <a:pt x="214" y="0"/>
                    <a:pt x="83" y="120"/>
                  </a:cubicBezTo>
                  <a:cubicBezTo>
                    <a:pt x="0" y="643"/>
                    <a:pt x="393" y="560"/>
                    <a:pt x="679" y="608"/>
                  </a:cubicBezTo>
                  <a:cubicBezTo>
                    <a:pt x="1250" y="512"/>
                    <a:pt x="1846" y="584"/>
                    <a:pt x="2405" y="429"/>
                  </a:cubicBezTo>
                  <a:cubicBezTo>
                    <a:pt x="2941" y="417"/>
                    <a:pt x="3465" y="417"/>
                    <a:pt x="4001" y="405"/>
                  </a:cubicBezTo>
                  <a:cubicBezTo>
                    <a:pt x="3882" y="286"/>
                    <a:pt x="3724" y="286"/>
                    <a:pt x="3565" y="286"/>
                  </a:cubicBezTo>
                  <a:cubicBezTo>
                    <a:pt x="3405" y="286"/>
                    <a:pt x="3245" y="286"/>
                    <a:pt x="3120" y="167"/>
                  </a:cubicBezTo>
                  <a:cubicBezTo>
                    <a:pt x="3108" y="131"/>
                    <a:pt x="3072" y="108"/>
                    <a:pt x="3060" y="72"/>
                  </a:cubicBezTo>
                  <a:cubicBezTo>
                    <a:pt x="2977" y="12"/>
                    <a:pt x="2858" y="0"/>
                    <a:pt x="2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2"/>
            <p:cNvSpPr/>
            <p:nvPr/>
          </p:nvSpPr>
          <p:spPr>
            <a:xfrm>
              <a:off x="5510800" y="1818650"/>
              <a:ext cx="94250" cy="8150"/>
            </a:xfrm>
            <a:custGeom>
              <a:avLst/>
              <a:gdLst/>
              <a:ahLst/>
              <a:cxnLst/>
              <a:rect l="l" t="t" r="r" b="b"/>
              <a:pathLst>
                <a:path w="3770" h="326" extrusionOk="0">
                  <a:moveTo>
                    <a:pt x="2577" y="1"/>
                  </a:moveTo>
                  <a:cubicBezTo>
                    <a:pt x="1718" y="1"/>
                    <a:pt x="862" y="73"/>
                    <a:pt x="0" y="90"/>
                  </a:cubicBezTo>
                  <a:cubicBezTo>
                    <a:pt x="511" y="272"/>
                    <a:pt x="1026" y="326"/>
                    <a:pt x="1542" y="326"/>
                  </a:cubicBezTo>
                  <a:cubicBezTo>
                    <a:pt x="2278" y="326"/>
                    <a:pt x="3016" y="216"/>
                    <a:pt x="3751" y="209"/>
                  </a:cubicBezTo>
                  <a:cubicBezTo>
                    <a:pt x="3770" y="96"/>
                    <a:pt x="3759" y="28"/>
                    <a:pt x="3677" y="28"/>
                  </a:cubicBezTo>
                  <a:cubicBezTo>
                    <a:pt x="3655" y="28"/>
                    <a:pt x="3628" y="33"/>
                    <a:pt x="3596" y="42"/>
                  </a:cubicBezTo>
                  <a:cubicBezTo>
                    <a:pt x="3256" y="12"/>
                    <a:pt x="2916" y="1"/>
                    <a:pt x="2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2"/>
            <p:cNvSpPr/>
            <p:nvPr/>
          </p:nvSpPr>
          <p:spPr>
            <a:xfrm>
              <a:off x="6115325" y="1796625"/>
              <a:ext cx="62850" cy="25250"/>
            </a:xfrm>
            <a:custGeom>
              <a:avLst/>
              <a:gdLst/>
              <a:ahLst/>
              <a:cxnLst/>
              <a:rect l="l" t="t" r="r" b="b"/>
              <a:pathLst>
                <a:path w="2514" h="1010" extrusionOk="0">
                  <a:moveTo>
                    <a:pt x="965" y="1"/>
                  </a:moveTo>
                  <a:cubicBezTo>
                    <a:pt x="933" y="1"/>
                    <a:pt x="900" y="7"/>
                    <a:pt x="870" y="19"/>
                  </a:cubicBezTo>
                  <a:cubicBezTo>
                    <a:pt x="608" y="78"/>
                    <a:pt x="334" y="30"/>
                    <a:pt x="96" y="197"/>
                  </a:cubicBezTo>
                  <a:cubicBezTo>
                    <a:pt x="49" y="233"/>
                    <a:pt x="13" y="292"/>
                    <a:pt x="1" y="376"/>
                  </a:cubicBezTo>
                  <a:cubicBezTo>
                    <a:pt x="13" y="447"/>
                    <a:pt x="37" y="507"/>
                    <a:pt x="72" y="566"/>
                  </a:cubicBezTo>
                  <a:cubicBezTo>
                    <a:pt x="275" y="709"/>
                    <a:pt x="513" y="673"/>
                    <a:pt x="715" y="769"/>
                  </a:cubicBezTo>
                  <a:cubicBezTo>
                    <a:pt x="811" y="804"/>
                    <a:pt x="894" y="804"/>
                    <a:pt x="989" y="804"/>
                  </a:cubicBezTo>
                  <a:lnTo>
                    <a:pt x="1227" y="804"/>
                  </a:lnTo>
                  <a:cubicBezTo>
                    <a:pt x="1275" y="816"/>
                    <a:pt x="1358" y="816"/>
                    <a:pt x="1418" y="864"/>
                  </a:cubicBezTo>
                  <a:cubicBezTo>
                    <a:pt x="1465" y="888"/>
                    <a:pt x="1489" y="923"/>
                    <a:pt x="1525" y="947"/>
                  </a:cubicBezTo>
                  <a:lnTo>
                    <a:pt x="2239" y="947"/>
                  </a:lnTo>
                  <a:cubicBezTo>
                    <a:pt x="2281" y="989"/>
                    <a:pt x="2329" y="1010"/>
                    <a:pt x="2376" y="1010"/>
                  </a:cubicBezTo>
                  <a:cubicBezTo>
                    <a:pt x="2424" y="1010"/>
                    <a:pt x="2471" y="989"/>
                    <a:pt x="2513" y="947"/>
                  </a:cubicBezTo>
                  <a:lnTo>
                    <a:pt x="2513" y="804"/>
                  </a:lnTo>
                  <a:lnTo>
                    <a:pt x="2513" y="650"/>
                  </a:lnTo>
                  <a:cubicBezTo>
                    <a:pt x="2430" y="650"/>
                    <a:pt x="2323" y="650"/>
                    <a:pt x="2215" y="673"/>
                  </a:cubicBezTo>
                  <a:cubicBezTo>
                    <a:pt x="2215" y="673"/>
                    <a:pt x="2204" y="650"/>
                    <a:pt x="2180" y="638"/>
                  </a:cubicBezTo>
                  <a:cubicBezTo>
                    <a:pt x="2171" y="635"/>
                    <a:pt x="2163" y="633"/>
                    <a:pt x="2155" y="633"/>
                  </a:cubicBezTo>
                  <a:cubicBezTo>
                    <a:pt x="2131" y="633"/>
                    <a:pt x="2111" y="647"/>
                    <a:pt x="2085" y="673"/>
                  </a:cubicBezTo>
                  <a:cubicBezTo>
                    <a:pt x="2001" y="614"/>
                    <a:pt x="1894" y="566"/>
                    <a:pt x="1799" y="519"/>
                  </a:cubicBezTo>
                  <a:cubicBezTo>
                    <a:pt x="1644" y="447"/>
                    <a:pt x="1537" y="281"/>
                    <a:pt x="1406" y="173"/>
                  </a:cubicBezTo>
                  <a:cubicBezTo>
                    <a:pt x="1299" y="102"/>
                    <a:pt x="1180" y="42"/>
                    <a:pt x="1061" y="19"/>
                  </a:cubicBezTo>
                  <a:cubicBezTo>
                    <a:pt x="1031" y="7"/>
                    <a:pt x="998" y="1"/>
                    <a:pt x="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2"/>
            <p:cNvSpPr/>
            <p:nvPr/>
          </p:nvSpPr>
          <p:spPr>
            <a:xfrm>
              <a:off x="5329525" y="1900625"/>
              <a:ext cx="71750" cy="15475"/>
            </a:xfrm>
            <a:custGeom>
              <a:avLst/>
              <a:gdLst/>
              <a:ahLst/>
              <a:cxnLst/>
              <a:rect l="l" t="t" r="r" b="b"/>
              <a:pathLst>
                <a:path w="2870" h="619" extrusionOk="0">
                  <a:moveTo>
                    <a:pt x="546" y="0"/>
                  </a:moveTo>
                  <a:cubicBezTo>
                    <a:pt x="377" y="0"/>
                    <a:pt x="196" y="35"/>
                    <a:pt x="0" y="145"/>
                  </a:cubicBezTo>
                  <a:cubicBezTo>
                    <a:pt x="762" y="288"/>
                    <a:pt x="1358" y="395"/>
                    <a:pt x="1953" y="514"/>
                  </a:cubicBezTo>
                  <a:lnTo>
                    <a:pt x="2096" y="514"/>
                  </a:lnTo>
                  <a:cubicBezTo>
                    <a:pt x="2204" y="591"/>
                    <a:pt x="2316" y="618"/>
                    <a:pt x="2434" y="618"/>
                  </a:cubicBezTo>
                  <a:cubicBezTo>
                    <a:pt x="2498" y="618"/>
                    <a:pt x="2564" y="610"/>
                    <a:pt x="2632" y="597"/>
                  </a:cubicBezTo>
                  <a:cubicBezTo>
                    <a:pt x="2786" y="514"/>
                    <a:pt x="2870" y="407"/>
                    <a:pt x="2810" y="228"/>
                  </a:cubicBezTo>
                  <a:cubicBezTo>
                    <a:pt x="2464" y="172"/>
                    <a:pt x="2111" y="72"/>
                    <a:pt x="1762" y="72"/>
                  </a:cubicBezTo>
                  <a:cubicBezTo>
                    <a:pt x="1666" y="72"/>
                    <a:pt x="1571" y="79"/>
                    <a:pt x="1477" y="97"/>
                  </a:cubicBezTo>
                  <a:cubicBezTo>
                    <a:pt x="1436" y="104"/>
                    <a:pt x="1395" y="107"/>
                    <a:pt x="1354" y="107"/>
                  </a:cubicBezTo>
                  <a:cubicBezTo>
                    <a:pt x="1104" y="107"/>
                    <a:pt x="842" y="0"/>
                    <a:pt x="5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2"/>
            <p:cNvSpPr/>
            <p:nvPr/>
          </p:nvSpPr>
          <p:spPr>
            <a:xfrm>
              <a:off x="5410200" y="1942025"/>
              <a:ext cx="59800" cy="11350"/>
            </a:xfrm>
            <a:custGeom>
              <a:avLst/>
              <a:gdLst/>
              <a:ahLst/>
              <a:cxnLst/>
              <a:rect l="l" t="t" r="r" b="b"/>
              <a:pathLst>
                <a:path w="2392" h="454" extrusionOk="0">
                  <a:moveTo>
                    <a:pt x="1210" y="1"/>
                  </a:moveTo>
                  <a:cubicBezTo>
                    <a:pt x="805" y="1"/>
                    <a:pt x="401" y="32"/>
                    <a:pt x="0" y="132"/>
                  </a:cubicBezTo>
                  <a:lnTo>
                    <a:pt x="36" y="180"/>
                  </a:lnTo>
                  <a:cubicBezTo>
                    <a:pt x="95" y="251"/>
                    <a:pt x="83" y="358"/>
                    <a:pt x="155" y="430"/>
                  </a:cubicBezTo>
                  <a:lnTo>
                    <a:pt x="298" y="430"/>
                  </a:lnTo>
                  <a:cubicBezTo>
                    <a:pt x="298" y="406"/>
                    <a:pt x="298" y="394"/>
                    <a:pt x="333" y="370"/>
                  </a:cubicBezTo>
                  <a:cubicBezTo>
                    <a:pt x="352" y="362"/>
                    <a:pt x="368" y="359"/>
                    <a:pt x="380" y="359"/>
                  </a:cubicBezTo>
                  <a:cubicBezTo>
                    <a:pt x="408" y="359"/>
                    <a:pt x="424" y="377"/>
                    <a:pt x="441" y="418"/>
                  </a:cubicBezTo>
                  <a:cubicBezTo>
                    <a:pt x="740" y="418"/>
                    <a:pt x="1043" y="454"/>
                    <a:pt x="1342" y="454"/>
                  </a:cubicBezTo>
                  <a:cubicBezTo>
                    <a:pt x="1613" y="454"/>
                    <a:pt x="1882" y="424"/>
                    <a:pt x="2143" y="310"/>
                  </a:cubicBezTo>
                  <a:cubicBezTo>
                    <a:pt x="2173" y="315"/>
                    <a:pt x="2199" y="317"/>
                    <a:pt x="2223" y="317"/>
                  </a:cubicBezTo>
                  <a:cubicBezTo>
                    <a:pt x="2392" y="317"/>
                    <a:pt x="2383" y="206"/>
                    <a:pt x="2310" y="49"/>
                  </a:cubicBezTo>
                  <a:cubicBezTo>
                    <a:pt x="1943" y="26"/>
                    <a:pt x="1576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2"/>
            <p:cNvSpPr/>
            <p:nvPr/>
          </p:nvSpPr>
          <p:spPr>
            <a:xfrm>
              <a:off x="5331000" y="1787925"/>
              <a:ext cx="81900" cy="15725"/>
            </a:xfrm>
            <a:custGeom>
              <a:avLst/>
              <a:gdLst/>
              <a:ahLst/>
              <a:cxnLst/>
              <a:rect l="l" t="t" r="r" b="b"/>
              <a:pathLst>
                <a:path w="3276" h="629" extrusionOk="0">
                  <a:moveTo>
                    <a:pt x="2444" y="1"/>
                  </a:moveTo>
                  <a:cubicBezTo>
                    <a:pt x="2304" y="1"/>
                    <a:pt x="2162" y="15"/>
                    <a:pt x="2013" y="45"/>
                  </a:cubicBezTo>
                  <a:cubicBezTo>
                    <a:pt x="1710" y="123"/>
                    <a:pt x="1406" y="151"/>
                    <a:pt x="1098" y="151"/>
                  </a:cubicBezTo>
                  <a:cubicBezTo>
                    <a:pt x="983" y="151"/>
                    <a:pt x="868" y="147"/>
                    <a:pt x="751" y="140"/>
                  </a:cubicBezTo>
                  <a:cubicBezTo>
                    <a:pt x="607" y="109"/>
                    <a:pt x="459" y="45"/>
                    <a:pt x="324" y="45"/>
                  </a:cubicBezTo>
                  <a:cubicBezTo>
                    <a:pt x="203" y="45"/>
                    <a:pt x="91" y="97"/>
                    <a:pt x="1" y="271"/>
                  </a:cubicBezTo>
                  <a:cubicBezTo>
                    <a:pt x="370" y="629"/>
                    <a:pt x="870" y="390"/>
                    <a:pt x="1287" y="557"/>
                  </a:cubicBezTo>
                  <a:cubicBezTo>
                    <a:pt x="1346" y="565"/>
                    <a:pt x="1402" y="570"/>
                    <a:pt x="1455" y="570"/>
                  </a:cubicBezTo>
                  <a:cubicBezTo>
                    <a:pt x="1562" y="570"/>
                    <a:pt x="1660" y="549"/>
                    <a:pt x="1763" y="486"/>
                  </a:cubicBezTo>
                  <a:cubicBezTo>
                    <a:pt x="2239" y="450"/>
                    <a:pt x="2716" y="438"/>
                    <a:pt x="3192" y="402"/>
                  </a:cubicBezTo>
                  <a:cubicBezTo>
                    <a:pt x="3275" y="319"/>
                    <a:pt x="3275" y="224"/>
                    <a:pt x="3192" y="140"/>
                  </a:cubicBezTo>
                  <a:cubicBezTo>
                    <a:pt x="2939" y="48"/>
                    <a:pt x="2696" y="1"/>
                    <a:pt x="2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2"/>
            <p:cNvSpPr/>
            <p:nvPr/>
          </p:nvSpPr>
          <p:spPr>
            <a:xfrm>
              <a:off x="6063250" y="1992325"/>
              <a:ext cx="59550" cy="11950"/>
            </a:xfrm>
            <a:custGeom>
              <a:avLst/>
              <a:gdLst/>
              <a:ahLst/>
              <a:cxnLst/>
              <a:rect l="l" t="t" r="r" b="b"/>
              <a:pathLst>
                <a:path w="2382" h="478" extrusionOk="0">
                  <a:moveTo>
                    <a:pt x="1021" y="1"/>
                  </a:moveTo>
                  <a:cubicBezTo>
                    <a:pt x="781" y="1"/>
                    <a:pt x="539" y="13"/>
                    <a:pt x="298" y="13"/>
                  </a:cubicBezTo>
                  <a:cubicBezTo>
                    <a:pt x="286" y="192"/>
                    <a:pt x="179" y="275"/>
                    <a:pt x="0" y="299"/>
                  </a:cubicBezTo>
                  <a:cubicBezTo>
                    <a:pt x="381" y="442"/>
                    <a:pt x="765" y="477"/>
                    <a:pt x="1152" y="477"/>
                  </a:cubicBezTo>
                  <a:cubicBezTo>
                    <a:pt x="1539" y="477"/>
                    <a:pt x="1929" y="442"/>
                    <a:pt x="2322" y="442"/>
                  </a:cubicBezTo>
                  <a:cubicBezTo>
                    <a:pt x="2370" y="418"/>
                    <a:pt x="2382" y="370"/>
                    <a:pt x="2370" y="311"/>
                  </a:cubicBezTo>
                  <a:cubicBezTo>
                    <a:pt x="2334" y="263"/>
                    <a:pt x="2286" y="215"/>
                    <a:pt x="2251" y="203"/>
                  </a:cubicBezTo>
                  <a:cubicBezTo>
                    <a:pt x="2167" y="192"/>
                    <a:pt x="2084" y="203"/>
                    <a:pt x="2024" y="144"/>
                  </a:cubicBezTo>
                  <a:cubicBezTo>
                    <a:pt x="1696" y="25"/>
                    <a:pt x="1360" y="1"/>
                    <a:pt x="1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2"/>
            <p:cNvSpPr/>
            <p:nvPr/>
          </p:nvSpPr>
          <p:spPr>
            <a:xfrm>
              <a:off x="6055800" y="1739450"/>
              <a:ext cx="78300" cy="15150"/>
            </a:xfrm>
            <a:custGeom>
              <a:avLst/>
              <a:gdLst/>
              <a:ahLst/>
              <a:cxnLst/>
              <a:rect l="l" t="t" r="r" b="b"/>
              <a:pathLst>
                <a:path w="3132" h="606" extrusionOk="0">
                  <a:moveTo>
                    <a:pt x="819" y="0"/>
                  </a:moveTo>
                  <a:cubicBezTo>
                    <a:pt x="698" y="0"/>
                    <a:pt x="578" y="52"/>
                    <a:pt x="453" y="67"/>
                  </a:cubicBezTo>
                  <a:cubicBezTo>
                    <a:pt x="405" y="79"/>
                    <a:pt x="346" y="79"/>
                    <a:pt x="298" y="103"/>
                  </a:cubicBezTo>
                  <a:cubicBezTo>
                    <a:pt x="251" y="115"/>
                    <a:pt x="215" y="139"/>
                    <a:pt x="179" y="139"/>
                  </a:cubicBezTo>
                  <a:cubicBezTo>
                    <a:pt x="144" y="174"/>
                    <a:pt x="108" y="198"/>
                    <a:pt x="72" y="234"/>
                  </a:cubicBezTo>
                  <a:cubicBezTo>
                    <a:pt x="48" y="246"/>
                    <a:pt x="13" y="293"/>
                    <a:pt x="1" y="341"/>
                  </a:cubicBezTo>
                  <a:cubicBezTo>
                    <a:pt x="86" y="438"/>
                    <a:pt x="177" y="469"/>
                    <a:pt x="270" y="469"/>
                  </a:cubicBezTo>
                  <a:cubicBezTo>
                    <a:pt x="373" y="469"/>
                    <a:pt x="478" y="432"/>
                    <a:pt x="584" y="401"/>
                  </a:cubicBezTo>
                  <a:cubicBezTo>
                    <a:pt x="647" y="374"/>
                    <a:pt x="709" y="320"/>
                    <a:pt x="772" y="320"/>
                  </a:cubicBezTo>
                  <a:cubicBezTo>
                    <a:pt x="792" y="320"/>
                    <a:pt x="813" y="326"/>
                    <a:pt x="834" y="341"/>
                  </a:cubicBezTo>
                  <a:cubicBezTo>
                    <a:pt x="1056" y="470"/>
                    <a:pt x="1285" y="501"/>
                    <a:pt x="1517" y="501"/>
                  </a:cubicBezTo>
                  <a:cubicBezTo>
                    <a:pt x="1725" y="501"/>
                    <a:pt x="1935" y="476"/>
                    <a:pt x="2145" y="476"/>
                  </a:cubicBezTo>
                  <a:cubicBezTo>
                    <a:pt x="2240" y="476"/>
                    <a:pt x="2335" y="481"/>
                    <a:pt x="2430" y="496"/>
                  </a:cubicBezTo>
                  <a:cubicBezTo>
                    <a:pt x="2512" y="562"/>
                    <a:pt x="2601" y="605"/>
                    <a:pt x="2700" y="605"/>
                  </a:cubicBezTo>
                  <a:cubicBezTo>
                    <a:pt x="2743" y="605"/>
                    <a:pt x="2787" y="597"/>
                    <a:pt x="2834" y="579"/>
                  </a:cubicBezTo>
                  <a:cubicBezTo>
                    <a:pt x="2906" y="555"/>
                    <a:pt x="2977" y="543"/>
                    <a:pt x="3037" y="520"/>
                  </a:cubicBezTo>
                  <a:cubicBezTo>
                    <a:pt x="3108" y="424"/>
                    <a:pt x="3132" y="317"/>
                    <a:pt x="3084" y="222"/>
                  </a:cubicBezTo>
                  <a:cubicBezTo>
                    <a:pt x="3037" y="162"/>
                    <a:pt x="2977" y="139"/>
                    <a:pt x="2906" y="139"/>
                  </a:cubicBezTo>
                  <a:cubicBezTo>
                    <a:pt x="2831" y="174"/>
                    <a:pt x="2758" y="186"/>
                    <a:pt x="2687" y="186"/>
                  </a:cubicBezTo>
                  <a:cubicBezTo>
                    <a:pt x="2563" y="186"/>
                    <a:pt x="2443" y="149"/>
                    <a:pt x="2322" y="127"/>
                  </a:cubicBezTo>
                  <a:cubicBezTo>
                    <a:pt x="2270" y="116"/>
                    <a:pt x="2216" y="112"/>
                    <a:pt x="2163" y="112"/>
                  </a:cubicBezTo>
                  <a:cubicBezTo>
                    <a:pt x="2023" y="112"/>
                    <a:pt x="1882" y="138"/>
                    <a:pt x="1742" y="138"/>
                  </a:cubicBezTo>
                  <a:cubicBezTo>
                    <a:pt x="1633" y="138"/>
                    <a:pt x="1524" y="123"/>
                    <a:pt x="1418" y="67"/>
                  </a:cubicBezTo>
                  <a:cubicBezTo>
                    <a:pt x="1275" y="67"/>
                    <a:pt x="1144" y="55"/>
                    <a:pt x="1013" y="55"/>
                  </a:cubicBezTo>
                  <a:cubicBezTo>
                    <a:pt x="947" y="14"/>
                    <a:pt x="883" y="0"/>
                    <a:pt x="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2"/>
            <p:cNvSpPr/>
            <p:nvPr/>
          </p:nvSpPr>
          <p:spPr>
            <a:xfrm>
              <a:off x="5272675" y="1837750"/>
              <a:ext cx="63125" cy="26100"/>
            </a:xfrm>
            <a:custGeom>
              <a:avLst/>
              <a:gdLst/>
              <a:ahLst/>
              <a:cxnLst/>
              <a:rect l="l" t="t" r="r" b="b"/>
              <a:pathLst>
                <a:path w="2525" h="1044" extrusionOk="0">
                  <a:moveTo>
                    <a:pt x="409" y="0"/>
                  </a:moveTo>
                  <a:cubicBezTo>
                    <a:pt x="353" y="0"/>
                    <a:pt x="308" y="16"/>
                    <a:pt x="262" y="52"/>
                  </a:cubicBezTo>
                  <a:cubicBezTo>
                    <a:pt x="0" y="350"/>
                    <a:pt x="143" y="612"/>
                    <a:pt x="358" y="886"/>
                  </a:cubicBezTo>
                  <a:cubicBezTo>
                    <a:pt x="786" y="910"/>
                    <a:pt x="1239" y="933"/>
                    <a:pt x="1667" y="957"/>
                  </a:cubicBezTo>
                  <a:cubicBezTo>
                    <a:pt x="1827" y="965"/>
                    <a:pt x="2014" y="1043"/>
                    <a:pt x="2195" y="1043"/>
                  </a:cubicBezTo>
                  <a:cubicBezTo>
                    <a:pt x="2310" y="1043"/>
                    <a:pt x="2423" y="1011"/>
                    <a:pt x="2524" y="910"/>
                  </a:cubicBezTo>
                  <a:cubicBezTo>
                    <a:pt x="2501" y="850"/>
                    <a:pt x="2465" y="791"/>
                    <a:pt x="2405" y="791"/>
                  </a:cubicBezTo>
                  <a:cubicBezTo>
                    <a:pt x="2310" y="731"/>
                    <a:pt x="2191" y="719"/>
                    <a:pt x="2084" y="624"/>
                  </a:cubicBezTo>
                  <a:cubicBezTo>
                    <a:pt x="1912" y="561"/>
                    <a:pt x="1732" y="542"/>
                    <a:pt x="1554" y="542"/>
                  </a:cubicBezTo>
                  <a:cubicBezTo>
                    <a:pt x="1362" y="542"/>
                    <a:pt x="1173" y="564"/>
                    <a:pt x="1000" y="576"/>
                  </a:cubicBezTo>
                  <a:cubicBezTo>
                    <a:pt x="987" y="577"/>
                    <a:pt x="973" y="577"/>
                    <a:pt x="960" y="577"/>
                  </a:cubicBezTo>
                  <a:cubicBezTo>
                    <a:pt x="558" y="577"/>
                    <a:pt x="524" y="400"/>
                    <a:pt x="524" y="100"/>
                  </a:cubicBezTo>
                  <a:cubicBezTo>
                    <a:pt x="488" y="64"/>
                    <a:pt x="477" y="29"/>
                    <a:pt x="465" y="5"/>
                  </a:cubicBezTo>
                  <a:cubicBezTo>
                    <a:pt x="445" y="2"/>
                    <a:pt x="427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2"/>
            <p:cNvSpPr/>
            <p:nvPr/>
          </p:nvSpPr>
          <p:spPr>
            <a:xfrm>
              <a:off x="5850125" y="1794700"/>
              <a:ext cx="50500" cy="21750"/>
            </a:xfrm>
            <a:custGeom>
              <a:avLst/>
              <a:gdLst/>
              <a:ahLst/>
              <a:cxnLst/>
              <a:rect l="l" t="t" r="r" b="b"/>
              <a:pathLst>
                <a:path w="2020" h="870" extrusionOk="0">
                  <a:moveTo>
                    <a:pt x="654" y="3"/>
                  </a:moveTo>
                  <a:cubicBezTo>
                    <a:pt x="355" y="3"/>
                    <a:pt x="105" y="101"/>
                    <a:pt x="12" y="524"/>
                  </a:cubicBezTo>
                  <a:cubicBezTo>
                    <a:pt x="0" y="608"/>
                    <a:pt x="12" y="691"/>
                    <a:pt x="72" y="750"/>
                  </a:cubicBezTo>
                  <a:cubicBezTo>
                    <a:pt x="179" y="786"/>
                    <a:pt x="286" y="822"/>
                    <a:pt x="381" y="869"/>
                  </a:cubicBezTo>
                  <a:cubicBezTo>
                    <a:pt x="435" y="836"/>
                    <a:pt x="482" y="814"/>
                    <a:pt x="525" y="814"/>
                  </a:cubicBezTo>
                  <a:cubicBezTo>
                    <a:pt x="558" y="814"/>
                    <a:pt x="589" y="827"/>
                    <a:pt x="620" y="858"/>
                  </a:cubicBezTo>
                  <a:lnTo>
                    <a:pt x="1513" y="858"/>
                  </a:lnTo>
                  <a:cubicBezTo>
                    <a:pt x="1536" y="762"/>
                    <a:pt x="1489" y="715"/>
                    <a:pt x="1417" y="667"/>
                  </a:cubicBezTo>
                  <a:cubicBezTo>
                    <a:pt x="1409" y="661"/>
                    <a:pt x="1399" y="659"/>
                    <a:pt x="1388" y="659"/>
                  </a:cubicBezTo>
                  <a:cubicBezTo>
                    <a:pt x="1364" y="659"/>
                    <a:pt x="1335" y="670"/>
                    <a:pt x="1312" y="670"/>
                  </a:cubicBezTo>
                  <a:cubicBezTo>
                    <a:pt x="1287" y="670"/>
                    <a:pt x="1268" y="658"/>
                    <a:pt x="1263" y="608"/>
                  </a:cubicBezTo>
                  <a:lnTo>
                    <a:pt x="1322" y="584"/>
                  </a:lnTo>
                  <a:lnTo>
                    <a:pt x="1370" y="643"/>
                  </a:lnTo>
                  <a:cubicBezTo>
                    <a:pt x="1429" y="655"/>
                    <a:pt x="1477" y="655"/>
                    <a:pt x="1536" y="655"/>
                  </a:cubicBezTo>
                  <a:cubicBezTo>
                    <a:pt x="1563" y="649"/>
                    <a:pt x="1591" y="646"/>
                    <a:pt x="1621" y="646"/>
                  </a:cubicBezTo>
                  <a:cubicBezTo>
                    <a:pt x="1684" y="646"/>
                    <a:pt x="1752" y="657"/>
                    <a:pt x="1813" y="657"/>
                  </a:cubicBezTo>
                  <a:cubicBezTo>
                    <a:pt x="1928" y="657"/>
                    <a:pt x="2019" y="620"/>
                    <a:pt x="2013" y="405"/>
                  </a:cubicBezTo>
                  <a:cubicBezTo>
                    <a:pt x="1786" y="0"/>
                    <a:pt x="1358" y="179"/>
                    <a:pt x="1036" y="36"/>
                  </a:cubicBezTo>
                  <a:cubicBezTo>
                    <a:pt x="906" y="19"/>
                    <a:pt x="776" y="3"/>
                    <a:pt x="654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2"/>
            <p:cNvSpPr/>
            <p:nvPr/>
          </p:nvSpPr>
          <p:spPr>
            <a:xfrm>
              <a:off x="5708450" y="1727200"/>
              <a:ext cx="61025" cy="17550"/>
            </a:xfrm>
            <a:custGeom>
              <a:avLst/>
              <a:gdLst/>
              <a:ahLst/>
              <a:cxnLst/>
              <a:rect l="l" t="t" r="r" b="b"/>
              <a:pathLst>
                <a:path w="2441" h="702" extrusionOk="0">
                  <a:moveTo>
                    <a:pt x="1220" y="1"/>
                  </a:moveTo>
                  <a:cubicBezTo>
                    <a:pt x="813" y="1"/>
                    <a:pt x="405" y="99"/>
                    <a:pt x="0" y="295"/>
                  </a:cubicBezTo>
                  <a:cubicBezTo>
                    <a:pt x="83" y="391"/>
                    <a:pt x="191" y="486"/>
                    <a:pt x="298" y="593"/>
                  </a:cubicBezTo>
                  <a:cubicBezTo>
                    <a:pt x="674" y="601"/>
                    <a:pt x="1050" y="701"/>
                    <a:pt x="1423" y="701"/>
                  </a:cubicBezTo>
                  <a:cubicBezTo>
                    <a:pt x="1616" y="701"/>
                    <a:pt x="1809" y="674"/>
                    <a:pt x="2000" y="593"/>
                  </a:cubicBezTo>
                  <a:cubicBezTo>
                    <a:pt x="2060" y="367"/>
                    <a:pt x="2334" y="450"/>
                    <a:pt x="2441" y="295"/>
                  </a:cubicBezTo>
                  <a:cubicBezTo>
                    <a:pt x="2036" y="99"/>
                    <a:pt x="1628" y="1"/>
                    <a:pt x="1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2"/>
            <p:cNvSpPr/>
            <p:nvPr/>
          </p:nvSpPr>
          <p:spPr>
            <a:xfrm>
              <a:off x="6004900" y="1798875"/>
              <a:ext cx="57775" cy="15825"/>
            </a:xfrm>
            <a:custGeom>
              <a:avLst/>
              <a:gdLst/>
              <a:ahLst/>
              <a:cxnLst/>
              <a:rect l="l" t="t" r="r" b="b"/>
              <a:pathLst>
                <a:path w="2311" h="633" extrusionOk="0">
                  <a:moveTo>
                    <a:pt x="346" y="0"/>
                  </a:moveTo>
                  <a:cubicBezTo>
                    <a:pt x="251" y="119"/>
                    <a:pt x="1" y="24"/>
                    <a:pt x="13" y="262"/>
                  </a:cubicBezTo>
                  <a:cubicBezTo>
                    <a:pt x="108" y="464"/>
                    <a:pt x="322" y="429"/>
                    <a:pt x="465" y="560"/>
                  </a:cubicBezTo>
                  <a:cubicBezTo>
                    <a:pt x="525" y="560"/>
                    <a:pt x="560" y="583"/>
                    <a:pt x="620" y="583"/>
                  </a:cubicBezTo>
                  <a:cubicBezTo>
                    <a:pt x="658" y="583"/>
                    <a:pt x="696" y="568"/>
                    <a:pt x="752" y="568"/>
                  </a:cubicBezTo>
                  <a:cubicBezTo>
                    <a:pt x="767" y="568"/>
                    <a:pt x="782" y="569"/>
                    <a:pt x="798" y="572"/>
                  </a:cubicBezTo>
                  <a:cubicBezTo>
                    <a:pt x="858" y="512"/>
                    <a:pt x="894" y="441"/>
                    <a:pt x="906" y="369"/>
                  </a:cubicBezTo>
                  <a:cubicBezTo>
                    <a:pt x="952" y="330"/>
                    <a:pt x="1004" y="261"/>
                    <a:pt x="1068" y="261"/>
                  </a:cubicBezTo>
                  <a:cubicBezTo>
                    <a:pt x="1101" y="261"/>
                    <a:pt x="1138" y="280"/>
                    <a:pt x="1179" y="333"/>
                  </a:cubicBezTo>
                  <a:cubicBezTo>
                    <a:pt x="1191" y="452"/>
                    <a:pt x="1298" y="500"/>
                    <a:pt x="1370" y="572"/>
                  </a:cubicBezTo>
                  <a:cubicBezTo>
                    <a:pt x="1448" y="617"/>
                    <a:pt x="1526" y="633"/>
                    <a:pt x="1603" y="633"/>
                  </a:cubicBezTo>
                  <a:cubicBezTo>
                    <a:pt x="1757" y="633"/>
                    <a:pt x="1909" y="572"/>
                    <a:pt x="2064" y="572"/>
                  </a:cubicBezTo>
                  <a:cubicBezTo>
                    <a:pt x="2114" y="572"/>
                    <a:pt x="2164" y="578"/>
                    <a:pt x="2215" y="595"/>
                  </a:cubicBezTo>
                  <a:cubicBezTo>
                    <a:pt x="2227" y="560"/>
                    <a:pt x="2263" y="548"/>
                    <a:pt x="2275" y="512"/>
                  </a:cubicBezTo>
                  <a:cubicBezTo>
                    <a:pt x="2311" y="429"/>
                    <a:pt x="2287" y="321"/>
                    <a:pt x="2251" y="238"/>
                  </a:cubicBezTo>
                  <a:cubicBezTo>
                    <a:pt x="2168" y="119"/>
                    <a:pt x="2037" y="83"/>
                    <a:pt x="1930" y="12"/>
                  </a:cubicBezTo>
                  <a:cubicBezTo>
                    <a:pt x="1394" y="12"/>
                    <a:pt x="882" y="0"/>
                    <a:pt x="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2"/>
            <p:cNvSpPr/>
            <p:nvPr/>
          </p:nvSpPr>
          <p:spPr>
            <a:xfrm>
              <a:off x="5585800" y="2060100"/>
              <a:ext cx="47650" cy="13900"/>
            </a:xfrm>
            <a:custGeom>
              <a:avLst/>
              <a:gdLst/>
              <a:ahLst/>
              <a:cxnLst/>
              <a:rect l="l" t="t" r="r" b="b"/>
              <a:pathLst>
                <a:path w="1906" h="556" extrusionOk="0">
                  <a:moveTo>
                    <a:pt x="789" y="0"/>
                  </a:moveTo>
                  <a:cubicBezTo>
                    <a:pt x="530" y="0"/>
                    <a:pt x="275" y="31"/>
                    <a:pt x="25" y="148"/>
                  </a:cubicBezTo>
                  <a:cubicBezTo>
                    <a:pt x="1" y="255"/>
                    <a:pt x="1" y="350"/>
                    <a:pt x="25" y="457"/>
                  </a:cubicBezTo>
                  <a:cubicBezTo>
                    <a:pt x="212" y="523"/>
                    <a:pt x="421" y="555"/>
                    <a:pt x="654" y="555"/>
                  </a:cubicBezTo>
                  <a:cubicBezTo>
                    <a:pt x="1013" y="555"/>
                    <a:pt x="1429" y="478"/>
                    <a:pt x="1906" y="326"/>
                  </a:cubicBezTo>
                  <a:cubicBezTo>
                    <a:pt x="1846" y="183"/>
                    <a:pt x="1691" y="159"/>
                    <a:pt x="1608" y="40"/>
                  </a:cubicBezTo>
                  <a:cubicBezTo>
                    <a:pt x="1334" y="34"/>
                    <a:pt x="1060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2"/>
            <p:cNvSpPr/>
            <p:nvPr/>
          </p:nvSpPr>
          <p:spPr>
            <a:xfrm>
              <a:off x="6134975" y="1775650"/>
              <a:ext cx="52125" cy="18975"/>
            </a:xfrm>
            <a:custGeom>
              <a:avLst/>
              <a:gdLst/>
              <a:ahLst/>
              <a:cxnLst/>
              <a:rect l="l" t="t" r="r" b="b"/>
              <a:pathLst>
                <a:path w="2085" h="759" extrusionOk="0">
                  <a:moveTo>
                    <a:pt x="346" y="0"/>
                  </a:moveTo>
                  <a:cubicBezTo>
                    <a:pt x="239" y="0"/>
                    <a:pt x="156" y="24"/>
                    <a:pt x="72" y="96"/>
                  </a:cubicBezTo>
                  <a:cubicBezTo>
                    <a:pt x="1" y="227"/>
                    <a:pt x="1" y="358"/>
                    <a:pt x="60" y="500"/>
                  </a:cubicBezTo>
                  <a:cubicBezTo>
                    <a:pt x="156" y="655"/>
                    <a:pt x="298" y="739"/>
                    <a:pt x="489" y="750"/>
                  </a:cubicBezTo>
                  <a:cubicBezTo>
                    <a:pt x="512" y="756"/>
                    <a:pt x="534" y="758"/>
                    <a:pt x="556" y="758"/>
                  </a:cubicBezTo>
                  <a:cubicBezTo>
                    <a:pt x="729" y="758"/>
                    <a:pt x="860" y="603"/>
                    <a:pt x="1031" y="603"/>
                  </a:cubicBezTo>
                  <a:cubicBezTo>
                    <a:pt x="1070" y="603"/>
                    <a:pt x="1111" y="611"/>
                    <a:pt x="1156" y="631"/>
                  </a:cubicBezTo>
                  <a:lnTo>
                    <a:pt x="1287" y="631"/>
                  </a:lnTo>
                  <a:cubicBezTo>
                    <a:pt x="1292" y="631"/>
                    <a:pt x="1297" y="631"/>
                    <a:pt x="1302" y="631"/>
                  </a:cubicBezTo>
                  <a:cubicBezTo>
                    <a:pt x="1369" y="631"/>
                    <a:pt x="1427" y="676"/>
                    <a:pt x="1488" y="676"/>
                  </a:cubicBezTo>
                  <a:cubicBezTo>
                    <a:pt x="1519" y="676"/>
                    <a:pt x="1550" y="665"/>
                    <a:pt x="1584" y="631"/>
                  </a:cubicBezTo>
                  <a:lnTo>
                    <a:pt x="1715" y="631"/>
                  </a:lnTo>
                  <a:cubicBezTo>
                    <a:pt x="1894" y="477"/>
                    <a:pt x="2084" y="346"/>
                    <a:pt x="2013" y="60"/>
                  </a:cubicBezTo>
                  <a:cubicBezTo>
                    <a:pt x="1930" y="60"/>
                    <a:pt x="1834" y="60"/>
                    <a:pt x="1727" y="96"/>
                  </a:cubicBezTo>
                  <a:cubicBezTo>
                    <a:pt x="1727" y="107"/>
                    <a:pt x="1703" y="107"/>
                    <a:pt x="1668" y="119"/>
                  </a:cubicBezTo>
                  <a:cubicBezTo>
                    <a:pt x="1661" y="126"/>
                    <a:pt x="1652" y="129"/>
                    <a:pt x="1641" y="129"/>
                  </a:cubicBezTo>
                  <a:cubicBezTo>
                    <a:pt x="1617" y="129"/>
                    <a:pt x="1586" y="112"/>
                    <a:pt x="1560" y="96"/>
                  </a:cubicBezTo>
                  <a:lnTo>
                    <a:pt x="1429" y="96"/>
                  </a:lnTo>
                  <a:cubicBezTo>
                    <a:pt x="1376" y="103"/>
                    <a:pt x="1313" y="130"/>
                    <a:pt x="1247" y="130"/>
                  </a:cubicBezTo>
                  <a:cubicBezTo>
                    <a:pt x="1209" y="130"/>
                    <a:pt x="1171" y="121"/>
                    <a:pt x="1132" y="96"/>
                  </a:cubicBezTo>
                  <a:cubicBezTo>
                    <a:pt x="1048" y="96"/>
                    <a:pt x="953" y="84"/>
                    <a:pt x="870" y="84"/>
                  </a:cubicBezTo>
                  <a:cubicBezTo>
                    <a:pt x="870" y="60"/>
                    <a:pt x="846" y="60"/>
                    <a:pt x="822" y="48"/>
                  </a:cubicBezTo>
                  <a:cubicBezTo>
                    <a:pt x="813" y="45"/>
                    <a:pt x="805" y="43"/>
                    <a:pt x="797" y="43"/>
                  </a:cubicBezTo>
                  <a:cubicBezTo>
                    <a:pt x="774" y="43"/>
                    <a:pt x="754" y="57"/>
                    <a:pt x="727" y="84"/>
                  </a:cubicBezTo>
                  <a:cubicBezTo>
                    <a:pt x="667" y="60"/>
                    <a:pt x="632" y="60"/>
                    <a:pt x="572" y="60"/>
                  </a:cubicBezTo>
                  <a:lnTo>
                    <a:pt x="549" y="91"/>
                  </a:lnTo>
                  <a:lnTo>
                    <a:pt x="549" y="91"/>
                  </a:lnTo>
                  <a:cubicBezTo>
                    <a:pt x="552" y="86"/>
                    <a:pt x="552" y="83"/>
                    <a:pt x="550" y="83"/>
                  </a:cubicBezTo>
                  <a:lnTo>
                    <a:pt x="550" y="83"/>
                  </a:lnTo>
                  <a:cubicBezTo>
                    <a:pt x="539" y="83"/>
                    <a:pt x="474" y="146"/>
                    <a:pt x="537" y="155"/>
                  </a:cubicBezTo>
                  <a:cubicBezTo>
                    <a:pt x="584" y="161"/>
                    <a:pt x="587" y="173"/>
                    <a:pt x="571" y="173"/>
                  </a:cubicBezTo>
                  <a:cubicBezTo>
                    <a:pt x="554" y="173"/>
                    <a:pt x="519" y="161"/>
                    <a:pt x="489" y="119"/>
                  </a:cubicBezTo>
                  <a:cubicBezTo>
                    <a:pt x="453" y="60"/>
                    <a:pt x="417" y="24"/>
                    <a:pt x="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2"/>
            <p:cNvSpPr/>
            <p:nvPr/>
          </p:nvSpPr>
          <p:spPr>
            <a:xfrm>
              <a:off x="5703975" y="1954825"/>
              <a:ext cx="63125" cy="12550"/>
            </a:xfrm>
            <a:custGeom>
              <a:avLst/>
              <a:gdLst/>
              <a:ahLst/>
              <a:cxnLst/>
              <a:rect l="l" t="t" r="r" b="b"/>
              <a:pathLst>
                <a:path w="2525" h="502" extrusionOk="0">
                  <a:moveTo>
                    <a:pt x="12" y="1"/>
                  </a:moveTo>
                  <a:cubicBezTo>
                    <a:pt x="1" y="207"/>
                    <a:pt x="89" y="359"/>
                    <a:pt x="255" y="359"/>
                  </a:cubicBezTo>
                  <a:cubicBezTo>
                    <a:pt x="262" y="359"/>
                    <a:pt x="268" y="358"/>
                    <a:pt x="274" y="358"/>
                  </a:cubicBezTo>
                  <a:cubicBezTo>
                    <a:pt x="335" y="354"/>
                    <a:pt x="396" y="352"/>
                    <a:pt x="456" y="352"/>
                  </a:cubicBezTo>
                  <a:cubicBezTo>
                    <a:pt x="996" y="352"/>
                    <a:pt x="1524" y="502"/>
                    <a:pt x="2069" y="502"/>
                  </a:cubicBezTo>
                  <a:cubicBezTo>
                    <a:pt x="2157" y="502"/>
                    <a:pt x="2245" y="498"/>
                    <a:pt x="2334" y="489"/>
                  </a:cubicBezTo>
                  <a:cubicBezTo>
                    <a:pt x="2120" y="227"/>
                    <a:pt x="2394" y="299"/>
                    <a:pt x="2501" y="251"/>
                  </a:cubicBezTo>
                  <a:cubicBezTo>
                    <a:pt x="2525" y="191"/>
                    <a:pt x="2525" y="144"/>
                    <a:pt x="2477" y="84"/>
                  </a:cubicBezTo>
                  <a:cubicBezTo>
                    <a:pt x="2088" y="84"/>
                    <a:pt x="1694" y="101"/>
                    <a:pt x="1299" y="101"/>
                  </a:cubicBezTo>
                  <a:cubicBezTo>
                    <a:pt x="870" y="101"/>
                    <a:pt x="440" y="8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2"/>
            <p:cNvSpPr/>
            <p:nvPr/>
          </p:nvSpPr>
          <p:spPr>
            <a:xfrm>
              <a:off x="5953400" y="1927650"/>
              <a:ext cx="66125" cy="10550"/>
            </a:xfrm>
            <a:custGeom>
              <a:avLst/>
              <a:gdLst/>
              <a:ahLst/>
              <a:cxnLst/>
              <a:rect l="l" t="t" r="r" b="b"/>
              <a:pathLst>
                <a:path w="2645" h="422" extrusionOk="0">
                  <a:moveTo>
                    <a:pt x="161" y="1"/>
                  </a:moveTo>
                  <a:cubicBezTo>
                    <a:pt x="141" y="1"/>
                    <a:pt x="119" y="6"/>
                    <a:pt x="96" y="16"/>
                  </a:cubicBezTo>
                  <a:cubicBezTo>
                    <a:pt x="1" y="112"/>
                    <a:pt x="25" y="207"/>
                    <a:pt x="108" y="290"/>
                  </a:cubicBezTo>
                  <a:cubicBezTo>
                    <a:pt x="584" y="402"/>
                    <a:pt x="1065" y="411"/>
                    <a:pt x="1545" y="411"/>
                  </a:cubicBezTo>
                  <a:cubicBezTo>
                    <a:pt x="1641" y="411"/>
                    <a:pt x="1737" y="411"/>
                    <a:pt x="1833" y="411"/>
                  </a:cubicBezTo>
                  <a:cubicBezTo>
                    <a:pt x="2024" y="411"/>
                    <a:pt x="2215" y="412"/>
                    <a:pt x="2406" y="421"/>
                  </a:cubicBezTo>
                  <a:cubicBezTo>
                    <a:pt x="2525" y="338"/>
                    <a:pt x="2644" y="231"/>
                    <a:pt x="2466" y="88"/>
                  </a:cubicBezTo>
                  <a:cubicBezTo>
                    <a:pt x="2352" y="82"/>
                    <a:pt x="2239" y="70"/>
                    <a:pt x="2129" y="70"/>
                  </a:cubicBezTo>
                  <a:cubicBezTo>
                    <a:pt x="2019" y="70"/>
                    <a:pt x="1912" y="82"/>
                    <a:pt x="1811" y="123"/>
                  </a:cubicBezTo>
                  <a:cubicBezTo>
                    <a:pt x="1553" y="82"/>
                    <a:pt x="1299" y="15"/>
                    <a:pt x="1049" y="15"/>
                  </a:cubicBezTo>
                  <a:cubicBezTo>
                    <a:pt x="872" y="15"/>
                    <a:pt x="698" y="49"/>
                    <a:pt x="525" y="147"/>
                  </a:cubicBezTo>
                  <a:cubicBezTo>
                    <a:pt x="505" y="155"/>
                    <a:pt x="486" y="159"/>
                    <a:pt x="468" y="159"/>
                  </a:cubicBezTo>
                  <a:cubicBezTo>
                    <a:pt x="349" y="159"/>
                    <a:pt x="278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32"/>
            <p:cNvSpPr/>
            <p:nvPr/>
          </p:nvSpPr>
          <p:spPr>
            <a:xfrm>
              <a:off x="6131700" y="1928350"/>
              <a:ext cx="55400" cy="13000"/>
            </a:xfrm>
            <a:custGeom>
              <a:avLst/>
              <a:gdLst/>
              <a:ahLst/>
              <a:cxnLst/>
              <a:rect l="l" t="t" r="r" b="b"/>
              <a:pathLst>
                <a:path w="2216" h="520" extrusionOk="0">
                  <a:moveTo>
                    <a:pt x="1882" y="0"/>
                  </a:moveTo>
                  <a:cubicBezTo>
                    <a:pt x="1728" y="60"/>
                    <a:pt x="1581" y="80"/>
                    <a:pt x="1436" y="80"/>
                  </a:cubicBezTo>
                  <a:cubicBezTo>
                    <a:pt x="1233" y="80"/>
                    <a:pt x="1036" y="40"/>
                    <a:pt x="834" y="12"/>
                  </a:cubicBezTo>
                  <a:cubicBezTo>
                    <a:pt x="608" y="143"/>
                    <a:pt x="370" y="131"/>
                    <a:pt x="132" y="143"/>
                  </a:cubicBezTo>
                  <a:cubicBezTo>
                    <a:pt x="96" y="167"/>
                    <a:pt x="60" y="191"/>
                    <a:pt x="48" y="238"/>
                  </a:cubicBezTo>
                  <a:cubicBezTo>
                    <a:pt x="36" y="262"/>
                    <a:pt x="13" y="310"/>
                    <a:pt x="1" y="357"/>
                  </a:cubicBezTo>
                  <a:lnTo>
                    <a:pt x="1" y="417"/>
                  </a:lnTo>
                  <a:cubicBezTo>
                    <a:pt x="113" y="491"/>
                    <a:pt x="228" y="515"/>
                    <a:pt x="345" y="515"/>
                  </a:cubicBezTo>
                  <a:cubicBezTo>
                    <a:pt x="538" y="515"/>
                    <a:pt x="736" y="451"/>
                    <a:pt x="930" y="451"/>
                  </a:cubicBezTo>
                  <a:cubicBezTo>
                    <a:pt x="994" y="451"/>
                    <a:pt x="1057" y="458"/>
                    <a:pt x="1120" y="476"/>
                  </a:cubicBezTo>
                  <a:cubicBezTo>
                    <a:pt x="1222" y="506"/>
                    <a:pt x="1320" y="520"/>
                    <a:pt x="1414" y="520"/>
                  </a:cubicBezTo>
                  <a:cubicBezTo>
                    <a:pt x="1702" y="520"/>
                    <a:pt x="1949" y="386"/>
                    <a:pt x="2156" y="143"/>
                  </a:cubicBezTo>
                  <a:cubicBezTo>
                    <a:pt x="2215" y="84"/>
                    <a:pt x="2215" y="48"/>
                    <a:pt x="2144" y="12"/>
                  </a:cubicBezTo>
                  <a:cubicBezTo>
                    <a:pt x="2061" y="12"/>
                    <a:pt x="1965" y="0"/>
                    <a:pt x="1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2"/>
            <p:cNvSpPr/>
            <p:nvPr/>
          </p:nvSpPr>
          <p:spPr>
            <a:xfrm>
              <a:off x="5532525" y="1902475"/>
              <a:ext cx="62825" cy="13400"/>
            </a:xfrm>
            <a:custGeom>
              <a:avLst/>
              <a:gdLst/>
              <a:ahLst/>
              <a:cxnLst/>
              <a:rect l="l" t="t" r="r" b="b"/>
              <a:pathLst>
                <a:path w="2513" h="536" extrusionOk="0">
                  <a:moveTo>
                    <a:pt x="293" y="1"/>
                  </a:moveTo>
                  <a:cubicBezTo>
                    <a:pt x="197" y="1"/>
                    <a:pt x="100" y="43"/>
                    <a:pt x="0" y="142"/>
                  </a:cubicBezTo>
                  <a:lnTo>
                    <a:pt x="0" y="226"/>
                  </a:lnTo>
                  <a:cubicBezTo>
                    <a:pt x="24" y="321"/>
                    <a:pt x="72" y="392"/>
                    <a:pt x="143" y="440"/>
                  </a:cubicBezTo>
                  <a:cubicBezTo>
                    <a:pt x="917" y="464"/>
                    <a:pt x="1691" y="511"/>
                    <a:pt x="2513" y="535"/>
                  </a:cubicBezTo>
                  <a:cubicBezTo>
                    <a:pt x="2180" y="236"/>
                    <a:pt x="1847" y="76"/>
                    <a:pt x="1481" y="76"/>
                  </a:cubicBezTo>
                  <a:cubicBezTo>
                    <a:pt x="1324" y="76"/>
                    <a:pt x="1161" y="105"/>
                    <a:pt x="989" y="166"/>
                  </a:cubicBezTo>
                  <a:cubicBezTo>
                    <a:pt x="927" y="216"/>
                    <a:pt x="858" y="227"/>
                    <a:pt x="789" y="227"/>
                  </a:cubicBezTo>
                  <a:cubicBezTo>
                    <a:pt x="734" y="227"/>
                    <a:pt x="679" y="220"/>
                    <a:pt x="627" y="220"/>
                  </a:cubicBezTo>
                  <a:cubicBezTo>
                    <a:pt x="604" y="220"/>
                    <a:pt x="581" y="222"/>
                    <a:pt x="560" y="226"/>
                  </a:cubicBezTo>
                  <a:cubicBezTo>
                    <a:pt x="530" y="232"/>
                    <a:pt x="509" y="240"/>
                    <a:pt x="501" y="240"/>
                  </a:cubicBezTo>
                  <a:cubicBezTo>
                    <a:pt x="492" y="240"/>
                    <a:pt x="495" y="232"/>
                    <a:pt x="512" y="202"/>
                  </a:cubicBezTo>
                  <a:cubicBezTo>
                    <a:pt x="524" y="178"/>
                    <a:pt x="584" y="166"/>
                    <a:pt x="596" y="118"/>
                  </a:cubicBezTo>
                  <a:cubicBezTo>
                    <a:pt x="493" y="46"/>
                    <a:pt x="393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2"/>
            <p:cNvSpPr/>
            <p:nvPr/>
          </p:nvSpPr>
          <p:spPr>
            <a:xfrm>
              <a:off x="5929600" y="1881100"/>
              <a:ext cx="51500" cy="11550"/>
            </a:xfrm>
            <a:custGeom>
              <a:avLst/>
              <a:gdLst/>
              <a:ahLst/>
              <a:cxnLst/>
              <a:rect l="l" t="t" r="r" b="b"/>
              <a:pathLst>
                <a:path w="2060" h="462" extrusionOk="0">
                  <a:moveTo>
                    <a:pt x="844" y="1"/>
                  </a:moveTo>
                  <a:cubicBezTo>
                    <a:pt x="676" y="1"/>
                    <a:pt x="510" y="31"/>
                    <a:pt x="346" y="128"/>
                  </a:cubicBezTo>
                  <a:cubicBezTo>
                    <a:pt x="227" y="152"/>
                    <a:pt x="119" y="164"/>
                    <a:pt x="36" y="283"/>
                  </a:cubicBezTo>
                  <a:cubicBezTo>
                    <a:pt x="0" y="331"/>
                    <a:pt x="0" y="378"/>
                    <a:pt x="48" y="426"/>
                  </a:cubicBezTo>
                  <a:cubicBezTo>
                    <a:pt x="536" y="438"/>
                    <a:pt x="1048" y="461"/>
                    <a:pt x="1536" y="461"/>
                  </a:cubicBezTo>
                  <a:cubicBezTo>
                    <a:pt x="1667" y="461"/>
                    <a:pt x="1822" y="426"/>
                    <a:pt x="1953" y="378"/>
                  </a:cubicBezTo>
                  <a:cubicBezTo>
                    <a:pt x="2001" y="366"/>
                    <a:pt x="2024" y="259"/>
                    <a:pt x="2048" y="200"/>
                  </a:cubicBezTo>
                  <a:cubicBezTo>
                    <a:pt x="2060" y="154"/>
                    <a:pt x="2017" y="56"/>
                    <a:pt x="1952" y="56"/>
                  </a:cubicBezTo>
                  <a:cubicBezTo>
                    <a:pt x="1949" y="56"/>
                    <a:pt x="1945" y="56"/>
                    <a:pt x="1941" y="57"/>
                  </a:cubicBezTo>
                  <a:cubicBezTo>
                    <a:pt x="1856" y="78"/>
                    <a:pt x="1771" y="86"/>
                    <a:pt x="1685" y="86"/>
                  </a:cubicBezTo>
                  <a:cubicBezTo>
                    <a:pt x="1407" y="86"/>
                    <a:pt x="1124" y="1"/>
                    <a:pt x="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32"/>
            <p:cNvSpPr/>
            <p:nvPr/>
          </p:nvSpPr>
          <p:spPr>
            <a:xfrm>
              <a:off x="5539675" y="1727975"/>
              <a:ext cx="55975" cy="16200"/>
            </a:xfrm>
            <a:custGeom>
              <a:avLst/>
              <a:gdLst/>
              <a:ahLst/>
              <a:cxnLst/>
              <a:rect l="l" t="t" r="r" b="b"/>
              <a:pathLst>
                <a:path w="2239" h="648" extrusionOk="0">
                  <a:moveTo>
                    <a:pt x="1019" y="1"/>
                  </a:moveTo>
                  <a:cubicBezTo>
                    <a:pt x="676" y="1"/>
                    <a:pt x="335" y="74"/>
                    <a:pt x="0" y="288"/>
                  </a:cubicBezTo>
                  <a:lnTo>
                    <a:pt x="0" y="526"/>
                  </a:lnTo>
                  <a:cubicBezTo>
                    <a:pt x="334" y="558"/>
                    <a:pt x="656" y="648"/>
                    <a:pt x="976" y="648"/>
                  </a:cubicBezTo>
                  <a:cubicBezTo>
                    <a:pt x="1135" y="648"/>
                    <a:pt x="1294" y="625"/>
                    <a:pt x="1453" y="562"/>
                  </a:cubicBezTo>
                  <a:cubicBezTo>
                    <a:pt x="1553" y="523"/>
                    <a:pt x="1658" y="513"/>
                    <a:pt x="1766" y="513"/>
                  </a:cubicBezTo>
                  <a:cubicBezTo>
                    <a:pt x="1889" y="513"/>
                    <a:pt x="2016" y="526"/>
                    <a:pt x="2143" y="526"/>
                  </a:cubicBezTo>
                  <a:cubicBezTo>
                    <a:pt x="2239" y="395"/>
                    <a:pt x="2227" y="276"/>
                    <a:pt x="2108" y="169"/>
                  </a:cubicBezTo>
                  <a:cubicBezTo>
                    <a:pt x="1746" y="83"/>
                    <a:pt x="1382" y="1"/>
                    <a:pt x="1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2"/>
            <p:cNvSpPr/>
            <p:nvPr/>
          </p:nvSpPr>
          <p:spPr>
            <a:xfrm>
              <a:off x="6072175" y="1953050"/>
              <a:ext cx="44975" cy="14300"/>
            </a:xfrm>
            <a:custGeom>
              <a:avLst/>
              <a:gdLst/>
              <a:ahLst/>
              <a:cxnLst/>
              <a:rect l="l" t="t" r="r" b="b"/>
              <a:pathLst>
                <a:path w="1799" h="572" extrusionOk="0">
                  <a:moveTo>
                    <a:pt x="370" y="0"/>
                  </a:moveTo>
                  <a:cubicBezTo>
                    <a:pt x="298" y="120"/>
                    <a:pt x="1" y="0"/>
                    <a:pt x="96" y="286"/>
                  </a:cubicBezTo>
                  <a:cubicBezTo>
                    <a:pt x="436" y="405"/>
                    <a:pt x="764" y="567"/>
                    <a:pt x="1115" y="567"/>
                  </a:cubicBezTo>
                  <a:cubicBezTo>
                    <a:pt x="1255" y="567"/>
                    <a:pt x="1399" y="541"/>
                    <a:pt x="1548" y="477"/>
                  </a:cubicBezTo>
                  <a:cubicBezTo>
                    <a:pt x="1555" y="474"/>
                    <a:pt x="1562" y="473"/>
                    <a:pt x="1570" y="473"/>
                  </a:cubicBezTo>
                  <a:cubicBezTo>
                    <a:pt x="1631" y="473"/>
                    <a:pt x="1724" y="551"/>
                    <a:pt x="1798" y="572"/>
                  </a:cubicBezTo>
                  <a:lnTo>
                    <a:pt x="1798" y="143"/>
                  </a:lnTo>
                  <a:cubicBezTo>
                    <a:pt x="1763" y="131"/>
                    <a:pt x="1715" y="131"/>
                    <a:pt x="1679" y="131"/>
                  </a:cubicBezTo>
                  <a:cubicBezTo>
                    <a:pt x="1548" y="24"/>
                    <a:pt x="1358" y="131"/>
                    <a:pt x="1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32"/>
            <p:cNvSpPr/>
            <p:nvPr/>
          </p:nvSpPr>
          <p:spPr>
            <a:xfrm>
              <a:off x="5985550" y="1881800"/>
              <a:ext cx="55325" cy="11150"/>
            </a:xfrm>
            <a:custGeom>
              <a:avLst/>
              <a:gdLst/>
              <a:ahLst/>
              <a:cxnLst/>
              <a:rect l="l" t="t" r="r" b="b"/>
              <a:pathLst>
                <a:path w="2213" h="446" extrusionOk="0">
                  <a:moveTo>
                    <a:pt x="685" y="0"/>
                  </a:moveTo>
                  <a:cubicBezTo>
                    <a:pt x="640" y="0"/>
                    <a:pt x="594" y="2"/>
                    <a:pt x="548" y="5"/>
                  </a:cubicBezTo>
                  <a:cubicBezTo>
                    <a:pt x="322" y="17"/>
                    <a:pt x="120" y="52"/>
                    <a:pt x="1" y="445"/>
                  </a:cubicBezTo>
                  <a:cubicBezTo>
                    <a:pt x="199" y="346"/>
                    <a:pt x="361" y="306"/>
                    <a:pt x="508" y="306"/>
                  </a:cubicBezTo>
                  <a:cubicBezTo>
                    <a:pt x="626" y="306"/>
                    <a:pt x="735" y="332"/>
                    <a:pt x="846" y="374"/>
                  </a:cubicBezTo>
                  <a:cubicBezTo>
                    <a:pt x="949" y="406"/>
                    <a:pt x="1054" y="418"/>
                    <a:pt x="1161" y="418"/>
                  </a:cubicBezTo>
                  <a:cubicBezTo>
                    <a:pt x="1407" y="418"/>
                    <a:pt x="1661" y="357"/>
                    <a:pt x="1915" y="357"/>
                  </a:cubicBezTo>
                  <a:cubicBezTo>
                    <a:pt x="1955" y="357"/>
                    <a:pt x="1996" y="358"/>
                    <a:pt x="2037" y="362"/>
                  </a:cubicBezTo>
                  <a:cubicBezTo>
                    <a:pt x="2041" y="363"/>
                    <a:pt x="2045" y="363"/>
                    <a:pt x="2049" y="363"/>
                  </a:cubicBezTo>
                  <a:cubicBezTo>
                    <a:pt x="2120" y="363"/>
                    <a:pt x="2213" y="272"/>
                    <a:pt x="2168" y="160"/>
                  </a:cubicBezTo>
                  <a:cubicBezTo>
                    <a:pt x="2146" y="105"/>
                    <a:pt x="2062" y="39"/>
                    <a:pt x="2022" y="39"/>
                  </a:cubicBezTo>
                  <a:cubicBezTo>
                    <a:pt x="2019" y="39"/>
                    <a:pt x="2016" y="40"/>
                    <a:pt x="2013" y="41"/>
                  </a:cubicBezTo>
                  <a:cubicBezTo>
                    <a:pt x="1895" y="66"/>
                    <a:pt x="1778" y="75"/>
                    <a:pt x="1662" y="75"/>
                  </a:cubicBezTo>
                  <a:cubicBezTo>
                    <a:pt x="1333" y="75"/>
                    <a:pt x="1011" y="0"/>
                    <a:pt x="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2"/>
            <p:cNvSpPr/>
            <p:nvPr/>
          </p:nvSpPr>
          <p:spPr>
            <a:xfrm>
              <a:off x="5372375" y="1846350"/>
              <a:ext cx="51225" cy="12175"/>
            </a:xfrm>
            <a:custGeom>
              <a:avLst/>
              <a:gdLst/>
              <a:ahLst/>
              <a:cxnLst/>
              <a:rect l="l" t="t" r="r" b="b"/>
              <a:pathLst>
                <a:path w="2049" h="487" extrusionOk="0">
                  <a:moveTo>
                    <a:pt x="1157" y="0"/>
                  </a:moveTo>
                  <a:cubicBezTo>
                    <a:pt x="894" y="0"/>
                    <a:pt x="632" y="30"/>
                    <a:pt x="370" y="113"/>
                  </a:cubicBezTo>
                  <a:cubicBezTo>
                    <a:pt x="299" y="232"/>
                    <a:pt x="1" y="113"/>
                    <a:pt x="84" y="387"/>
                  </a:cubicBezTo>
                  <a:cubicBezTo>
                    <a:pt x="266" y="461"/>
                    <a:pt x="444" y="486"/>
                    <a:pt x="621" y="486"/>
                  </a:cubicBezTo>
                  <a:cubicBezTo>
                    <a:pt x="1020" y="486"/>
                    <a:pt x="1412" y="356"/>
                    <a:pt x="1811" y="356"/>
                  </a:cubicBezTo>
                  <a:cubicBezTo>
                    <a:pt x="1862" y="356"/>
                    <a:pt x="1914" y="358"/>
                    <a:pt x="1965" y="363"/>
                  </a:cubicBezTo>
                  <a:cubicBezTo>
                    <a:pt x="2049" y="256"/>
                    <a:pt x="2037" y="173"/>
                    <a:pt x="1954" y="66"/>
                  </a:cubicBezTo>
                  <a:cubicBezTo>
                    <a:pt x="1686" y="30"/>
                    <a:pt x="1421" y="0"/>
                    <a:pt x="1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2"/>
            <p:cNvSpPr/>
            <p:nvPr/>
          </p:nvSpPr>
          <p:spPr>
            <a:xfrm>
              <a:off x="5417025" y="1970350"/>
              <a:ext cx="49450" cy="11300"/>
            </a:xfrm>
            <a:custGeom>
              <a:avLst/>
              <a:gdLst/>
              <a:ahLst/>
              <a:cxnLst/>
              <a:rect l="l" t="t" r="r" b="b"/>
              <a:pathLst>
                <a:path w="1978" h="452" extrusionOk="0">
                  <a:moveTo>
                    <a:pt x="922" y="0"/>
                  </a:moveTo>
                  <a:cubicBezTo>
                    <a:pt x="611" y="0"/>
                    <a:pt x="303" y="31"/>
                    <a:pt x="1" y="130"/>
                  </a:cubicBezTo>
                  <a:cubicBezTo>
                    <a:pt x="1" y="273"/>
                    <a:pt x="84" y="344"/>
                    <a:pt x="179" y="416"/>
                  </a:cubicBezTo>
                  <a:cubicBezTo>
                    <a:pt x="703" y="428"/>
                    <a:pt x="1239" y="428"/>
                    <a:pt x="1751" y="451"/>
                  </a:cubicBezTo>
                  <a:cubicBezTo>
                    <a:pt x="1870" y="344"/>
                    <a:pt x="1977" y="237"/>
                    <a:pt x="1906" y="59"/>
                  </a:cubicBezTo>
                  <a:cubicBezTo>
                    <a:pt x="1577" y="34"/>
                    <a:pt x="1248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2"/>
            <p:cNvSpPr/>
            <p:nvPr/>
          </p:nvSpPr>
          <p:spPr>
            <a:xfrm>
              <a:off x="5853400" y="1924175"/>
              <a:ext cx="53000" cy="10925"/>
            </a:xfrm>
            <a:custGeom>
              <a:avLst/>
              <a:gdLst/>
              <a:ahLst/>
              <a:cxnLst/>
              <a:rect l="l" t="t" r="r" b="b"/>
              <a:pathLst>
                <a:path w="2120" h="437" extrusionOk="0">
                  <a:moveTo>
                    <a:pt x="96" y="1"/>
                  </a:moveTo>
                  <a:cubicBezTo>
                    <a:pt x="0" y="96"/>
                    <a:pt x="96" y="215"/>
                    <a:pt x="60" y="298"/>
                  </a:cubicBezTo>
                  <a:cubicBezTo>
                    <a:pt x="169" y="402"/>
                    <a:pt x="284" y="436"/>
                    <a:pt x="401" y="436"/>
                  </a:cubicBezTo>
                  <a:cubicBezTo>
                    <a:pt x="567" y="436"/>
                    <a:pt x="738" y="369"/>
                    <a:pt x="905" y="334"/>
                  </a:cubicBezTo>
                  <a:cubicBezTo>
                    <a:pt x="943" y="325"/>
                    <a:pt x="981" y="321"/>
                    <a:pt x="1018" y="321"/>
                  </a:cubicBezTo>
                  <a:cubicBezTo>
                    <a:pt x="1188" y="321"/>
                    <a:pt x="1357" y="396"/>
                    <a:pt x="1524" y="396"/>
                  </a:cubicBezTo>
                  <a:cubicBezTo>
                    <a:pt x="1612" y="396"/>
                    <a:pt x="1700" y="375"/>
                    <a:pt x="1786" y="310"/>
                  </a:cubicBezTo>
                  <a:cubicBezTo>
                    <a:pt x="1917" y="286"/>
                    <a:pt x="2048" y="262"/>
                    <a:pt x="2120" y="132"/>
                  </a:cubicBezTo>
                  <a:cubicBezTo>
                    <a:pt x="2001" y="1"/>
                    <a:pt x="1822" y="1"/>
                    <a:pt x="1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2"/>
            <p:cNvSpPr/>
            <p:nvPr/>
          </p:nvSpPr>
          <p:spPr>
            <a:xfrm>
              <a:off x="6086750" y="1927600"/>
              <a:ext cx="48250" cy="13025"/>
            </a:xfrm>
            <a:custGeom>
              <a:avLst/>
              <a:gdLst/>
              <a:ahLst/>
              <a:cxnLst/>
              <a:rect l="l" t="t" r="r" b="b"/>
              <a:pathLst>
                <a:path w="1930" h="521" extrusionOk="0">
                  <a:moveTo>
                    <a:pt x="661" y="0"/>
                  </a:moveTo>
                  <a:cubicBezTo>
                    <a:pt x="464" y="0"/>
                    <a:pt x="267" y="48"/>
                    <a:pt x="72" y="161"/>
                  </a:cubicBezTo>
                  <a:lnTo>
                    <a:pt x="13" y="221"/>
                  </a:lnTo>
                  <a:cubicBezTo>
                    <a:pt x="13" y="256"/>
                    <a:pt x="1" y="268"/>
                    <a:pt x="1" y="292"/>
                  </a:cubicBezTo>
                  <a:cubicBezTo>
                    <a:pt x="1" y="352"/>
                    <a:pt x="25" y="399"/>
                    <a:pt x="72" y="423"/>
                  </a:cubicBezTo>
                  <a:cubicBezTo>
                    <a:pt x="294" y="497"/>
                    <a:pt x="516" y="521"/>
                    <a:pt x="738" y="521"/>
                  </a:cubicBezTo>
                  <a:cubicBezTo>
                    <a:pt x="1089" y="521"/>
                    <a:pt x="1442" y="462"/>
                    <a:pt x="1799" y="447"/>
                  </a:cubicBezTo>
                  <a:cubicBezTo>
                    <a:pt x="1834" y="399"/>
                    <a:pt x="1894" y="352"/>
                    <a:pt x="1930" y="316"/>
                  </a:cubicBezTo>
                  <a:lnTo>
                    <a:pt x="1930" y="161"/>
                  </a:lnTo>
                  <a:cubicBezTo>
                    <a:pt x="1888" y="120"/>
                    <a:pt x="1843" y="99"/>
                    <a:pt x="1799" y="99"/>
                  </a:cubicBezTo>
                  <a:cubicBezTo>
                    <a:pt x="1754" y="99"/>
                    <a:pt x="1709" y="120"/>
                    <a:pt x="1668" y="161"/>
                  </a:cubicBezTo>
                  <a:cubicBezTo>
                    <a:pt x="1621" y="219"/>
                    <a:pt x="1580" y="240"/>
                    <a:pt x="1540" y="240"/>
                  </a:cubicBezTo>
                  <a:cubicBezTo>
                    <a:pt x="1488" y="240"/>
                    <a:pt x="1437" y="206"/>
                    <a:pt x="1370" y="173"/>
                  </a:cubicBezTo>
                  <a:cubicBezTo>
                    <a:pt x="1136" y="69"/>
                    <a:pt x="898" y="0"/>
                    <a:pt x="6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2"/>
            <p:cNvSpPr/>
            <p:nvPr/>
          </p:nvSpPr>
          <p:spPr>
            <a:xfrm>
              <a:off x="5945975" y="2021300"/>
              <a:ext cx="49350" cy="14925"/>
            </a:xfrm>
            <a:custGeom>
              <a:avLst/>
              <a:gdLst/>
              <a:ahLst/>
              <a:cxnLst/>
              <a:rect l="l" t="t" r="r" b="b"/>
              <a:pathLst>
                <a:path w="1974" h="597" extrusionOk="0">
                  <a:moveTo>
                    <a:pt x="592" y="0"/>
                  </a:moveTo>
                  <a:cubicBezTo>
                    <a:pt x="525" y="0"/>
                    <a:pt x="458" y="34"/>
                    <a:pt x="393" y="104"/>
                  </a:cubicBezTo>
                  <a:cubicBezTo>
                    <a:pt x="393" y="116"/>
                    <a:pt x="369" y="152"/>
                    <a:pt x="357" y="164"/>
                  </a:cubicBezTo>
                  <a:cubicBezTo>
                    <a:pt x="342" y="171"/>
                    <a:pt x="328" y="175"/>
                    <a:pt x="316" y="175"/>
                  </a:cubicBezTo>
                  <a:cubicBezTo>
                    <a:pt x="288" y="175"/>
                    <a:pt x="267" y="157"/>
                    <a:pt x="250" y="116"/>
                  </a:cubicBezTo>
                  <a:cubicBezTo>
                    <a:pt x="167" y="116"/>
                    <a:pt x="60" y="128"/>
                    <a:pt x="36" y="235"/>
                  </a:cubicBezTo>
                  <a:cubicBezTo>
                    <a:pt x="0" y="342"/>
                    <a:pt x="72" y="402"/>
                    <a:pt x="179" y="402"/>
                  </a:cubicBezTo>
                  <a:cubicBezTo>
                    <a:pt x="190" y="401"/>
                    <a:pt x="202" y="401"/>
                    <a:pt x="213" y="401"/>
                  </a:cubicBezTo>
                  <a:cubicBezTo>
                    <a:pt x="379" y="401"/>
                    <a:pt x="535" y="478"/>
                    <a:pt x="691" y="545"/>
                  </a:cubicBezTo>
                  <a:cubicBezTo>
                    <a:pt x="816" y="447"/>
                    <a:pt x="940" y="413"/>
                    <a:pt x="1064" y="413"/>
                  </a:cubicBezTo>
                  <a:cubicBezTo>
                    <a:pt x="1316" y="413"/>
                    <a:pt x="1566" y="552"/>
                    <a:pt x="1822" y="568"/>
                  </a:cubicBezTo>
                  <a:cubicBezTo>
                    <a:pt x="1861" y="588"/>
                    <a:pt x="1890" y="597"/>
                    <a:pt x="1911" y="597"/>
                  </a:cubicBezTo>
                  <a:cubicBezTo>
                    <a:pt x="1969" y="597"/>
                    <a:pt x="1973" y="533"/>
                    <a:pt x="1965" y="437"/>
                  </a:cubicBezTo>
                  <a:cubicBezTo>
                    <a:pt x="1840" y="180"/>
                    <a:pt x="1663" y="96"/>
                    <a:pt x="1456" y="96"/>
                  </a:cubicBezTo>
                  <a:cubicBezTo>
                    <a:pt x="1347" y="96"/>
                    <a:pt x="1230" y="119"/>
                    <a:pt x="1108" y="152"/>
                  </a:cubicBezTo>
                  <a:cubicBezTo>
                    <a:pt x="1108" y="164"/>
                    <a:pt x="1096" y="164"/>
                    <a:pt x="1060" y="176"/>
                  </a:cubicBezTo>
                  <a:cubicBezTo>
                    <a:pt x="1053" y="183"/>
                    <a:pt x="1045" y="185"/>
                    <a:pt x="1037" y="185"/>
                  </a:cubicBezTo>
                  <a:cubicBezTo>
                    <a:pt x="1016" y="185"/>
                    <a:pt x="993" y="169"/>
                    <a:pt x="977" y="152"/>
                  </a:cubicBezTo>
                  <a:cubicBezTo>
                    <a:pt x="929" y="152"/>
                    <a:pt x="869" y="140"/>
                    <a:pt x="822" y="140"/>
                  </a:cubicBezTo>
                  <a:cubicBezTo>
                    <a:pt x="750" y="49"/>
                    <a:pt x="672" y="0"/>
                    <a:pt x="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2"/>
            <p:cNvSpPr/>
            <p:nvPr/>
          </p:nvSpPr>
          <p:spPr>
            <a:xfrm>
              <a:off x="6088550" y="1775150"/>
              <a:ext cx="50325" cy="17775"/>
            </a:xfrm>
            <a:custGeom>
              <a:avLst/>
              <a:gdLst/>
              <a:ahLst/>
              <a:cxnLst/>
              <a:rect l="l" t="t" r="r" b="b"/>
              <a:pathLst>
                <a:path w="2013" h="711" extrusionOk="0">
                  <a:moveTo>
                    <a:pt x="1715" y="1"/>
                  </a:moveTo>
                  <a:cubicBezTo>
                    <a:pt x="1621" y="1"/>
                    <a:pt x="1528" y="28"/>
                    <a:pt x="1441" y="92"/>
                  </a:cubicBezTo>
                  <a:cubicBezTo>
                    <a:pt x="1364" y="128"/>
                    <a:pt x="1287" y="140"/>
                    <a:pt x="1210" y="140"/>
                  </a:cubicBezTo>
                  <a:cubicBezTo>
                    <a:pt x="1011" y="140"/>
                    <a:pt x="810" y="54"/>
                    <a:pt x="606" y="54"/>
                  </a:cubicBezTo>
                  <a:cubicBezTo>
                    <a:pt x="547" y="54"/>
                    <a:pt x="488" y="61"/>
                    <a:pt x="429" y="80"/>
                  </a:cubicBezTo>
                  <a:cubicBezTo>
                    <a:pt x="346" y="187"/>
                    <a:pt x="0" y="139"/>
                    <a:pt x="191" y="437"/>
                  </a:cubicBezTo>
                  <a:cubicBezTo>
                    <a:pt x="494" y="625"/>
                    <a:pt x="803" y="711"/>
                    <a:pt x="1114" y="711"/>
                  </a:cubicBezTo>
                  <a:cubicBezTo>
                    <a:pt x="1413" y="711"/>
                    <a:pt x="1714" y="631"/>
                    <a:pt x="2013" y="485"/>
                  </a:cubicBezTo>
                  <a:lnTo>
                    <a:pt x="2013" y="80"/>
                  </a:lnTo>
                  <a:cubicBezTo>
                    <a:pt x="1915" y="31"/>
                    <a:pt x="1814" y="1"/>
                    <a:pt x="1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32"/>
            <p:cNvSpPr/>
            <p:nvPr/>
          </p:nvSpPr>
          <p:spPr>
            <a:xfrm>
              <a:off x="6127500" y="1884625"/>
              <a:ext cx="50675" cy="16100"/>
            </a:xfrm>
            <a:custGeom>
              <a:avLst/>
              <a:gdLst/>
              <a:ahLst/>
              <a:cxnLst/>
              <a:rect l="l" t="t" r="r" b="b"/>
              <a:pathLst>
                <a:path w="2027" h="644" extrusionOk="0">
                  <a:moveTo>
                    <a:pt x="266" y="0"/>
                  </a:moveTo>
                  <a:cubicBezTo>
                    <a:pt x="238" y="0"/>
                    <a:pt x="201" y="11"/>
                    <a:pt x="169" y="11"/>
                  </a:cubicBezTo>
                  <a:cubicBezTo>
                    <a:pt x="38" y="262"/>
                    <a:pt x="1" y="462"/>
                    <a:pt x="270" y="462"/>
                  </a:cubicBezTo>
                  <a:cubicBezTo>
                    <a:pt x="320" y="462"/>
                    <a:pt x="381" y="455"/>
                    <a:pt x="455" y="440"/>
                  </a:cubicBezTo>
                  <a:cubicBezTo>
                    <a:pt x="535" y="366"/>
                    <a:pt x="605" y="338"/>
                    <a:pt x="667" y="338"/>
                  </a:cubicBezTo>
                  <a:cubicBezTo>
                    <a:pt x="808" y="338"/>
                    <a:pt x="914" y="480"/>
                    <a:pt x="1038" y="571"/>
                  </a:cubicBezTo>
                  <a:cubicBezTo>
                    <a:pt x="1153" y="622"/>
                    <a:pt x="1268" y="644"/>
                    <a:pt x="1383" y="644"/>
                  </a:cubicBezTo>
                  <a:cubicBezTo>
                    <a:pt x="1506" y="644"/>
                    <a:pt x="1629" y="619"/>
                    <a:pt x="1752" y="582"/>
                  </a:cubicBezTo>
                  <a:lnTo>
                    <a:pt x="1883" y="582"/>
                  </a:lnTo>
                  <a:cubicBezTo>
                    <a:pt x="1931" y="523"/>
                    <a:pt x="1967" y="487"/>
                    <a:pt x="2026" y="440"/>
                  </a:cubicBezTo>
                  <a:lnTo>
                    <a:pt x="2026" y="154"/>
                  </a:lnTo>
                  <a:cubicBezTo>
                    <a:pt x="1810" y="167"/>
                    <a:pt x="1592" y="181"/>
                    <a:pt x="1374" y="181"/>
                  </a:cubicBezTo>
                  <a:cubicBezTo>
                    <a:pt x="1015" y="181"/>
                    <a:pt x="655" y="144"/>
                    <a:pt x="300" y="11"/>
                  </a:cubicBezTo>
                  <a:cubicBezTo>
                    <a:pt x="292" y="3"/>
                    <a:pt x="280" y="0"/>
                    <a:pt x="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32"/>
            <p:cNvSpPr/>
            <p:nvPr/>
          </p:nvSpPr>
          <p:spPr>
            <a:xfrm>
              <a:off x="5460650" y="1903350"/>
              <a:ext cx="48975" cy="13700"/>
            </a:xfrm>
            <a:custGeom>
              <a:avLst/>
              <a:gdLst/>
              <a:ahLst/>
              <a:cxnLst/>
              <a:rect l="l" t="t" r="r" b="b"/>
              <a:pathLst>
                <a:path w="1959" h="548" extrusionOk="0">
                  <a:moveTo>
                    <a:pt x="1459" y="8"/>
                  </a:moveTo>
                  <a:cubicBezTo>
                    <a:pt x="1447" y="8"/>
                    <a:pt x="1436" y="9"/>
                    <a:pt x="1423" y="12"/>
                  </a:cubicBezTo>
                  <a:cubicBezTo>
                    <a:pt x="1006" y="119"/>
                    <a:pt x="542" y="0"/>
                    <a:pt x="161" y="250"/>
                  </a:cubicBezTo>
                  <a:cubicBezTo>
                    <a:pt x="134" y="244"/>
                    <a:pt x="111" y="241"/>
                    <a:pt x="92" y="241"/>
                  </a:cubicBezTo>
                  <a:cubicBezTo>
                    <a:pt x="3" y="241"/>
                    <a:pt x="0" y="307"/>
                    <a:pt x="30" y="405"/>
                  </a:cubicBezTo>
                  <a:cubicBezTo>
                    <a:pt x="637" y="548"/>
                    <a:pt x="1256" y="464"/>
                    <a:pt x="1887" y="536"/>
                  </a:cubicBezTo>
                  <a:cubicBezTo>
                    <a:pt x="1959" y="393"/>
                    <a:pt x="1816" y="345"/>
                    <a:pt x="1756" y="250"/>
                  </a:cubicBezTo>
                  <a:cubicBezTo>
                    <a:pt x="1624" y="195"/>
                    <a:pt x="1594" y="8"/>
                    <a:pt x="1459" y="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2"/>
            <p:cNvSpPr/>
            <p:nvPr/>
          </p:nvSpPr>
          <p:spPr>
            <a:xfrm>
              <a:off x="5463775" y="1939975"/>
              <a:ext cx="55975" cy="12500"/>
            </a:xfrm>
            <a:custGeom>
              <a:avLst/>
              <a:gdLst/>
              <a:ahLst/>
              <a:cxnLst/>
              <a:rect l="l" t="t" r="r" b="b"/>
              <a:pathLst>
                <a:path w="2239" h="500" extrusionOk="0">
                  <a:moveTo>
                    <a:pt x="1651" y="1"/>
                  </a:moveTo>
                  <a:cubicBezTo>
                    <a:pt x="1496" y="1"/>
                    <a:pt x="1342" y="83"/>
                    <a:pt x="1188" y="83"/>
                  </a:cubicBezTo>
                  <a:cubicBezTo>
                    <a:pt x="1181" y="83"/>
                    <a:pt x="1174" y="83"/>
                    <a:pt x="1167" y="83"/>
                  </a:cubicBezTo>
                  <a:cubicBezTo>
                    <a:pt x="1103" y="128"/>
                    <a:pt x="1038" y="143"/>
                    <a:pt x="974" y="143"/>
                  </a:cubicBezTo>
                  <a:cubicBezTo>
                    <a:pt x="833" y="143"/>
                    <a:pt x="692" y="69"/>
                    <a:pt x="550" y="69"/>
                  </a:cubicBezTo>
                  <a:cubicBezTo>
                    <a:pt x="518" y="69"/>
                    <a:pt x="485" y="73"/>
                    <a:pt x="453" y="83"/>
                  </a:cubicBezTo>
                  <a:cubicBezTo>
                    <a:pt x="453" y="107"/>
                    <a:pt x="453" y="131"/>
                    <a:pt x="417" y="142"/>
                  </a:cubicBezTo>
                  <a:cubicBezTo>
                    <a:pt x="398" y="150"/>
                    <a:pt x="383" y="154"/>
                    <a:pt x="370" y="154"/>
                  </a:cubicBezTo>
                  <a:cubicBezTo>
                    <a:pt x="343" y="154"/>
                    <a:pt x="330" y="135"/>
                    <a:pt x="322" y="95"/>
                  </a:cubicBezTo>
                  <a:cubicBezTo>
                    <a:pt x="274" y="95"/>
                    <a:pt x="214" y="107"/>
                    <a:pt x="167" y="107"/>
                  </a:cubicBezTo>
                  <a:cubicBezTo>
                    <a:pt x="155" y="226"/>
                    <a:pt x="107" y="321"/>
                    <a:pt x="0" y="381"/>
                  </a:cubicBezTo>
                  <a:cubicBezTo>
                    <a:pt x="71" y="451"/>
                    <a:pt x="155" y="489"/>
                    <a:pt x="238" y="489"/>
                  </a:cubicBezTo>
                  <a:cubicBezTo>
                    <a:pt x="266" y="489"/>
                    <a:pt x="294" y="485"/>
                    <a:pt x="322" y="476"/>
                  </a:cubicBezTo>
                  <a:cubicBezTo>
                    <a:pt x="467" y="443"/>
                    <a:pt x="611" y="431"/>
                    <a:pt x="753" y="431"/>
                  </a:cubicBezTo>
                  <a:cubicBezTo>
                    <a:pt x="1077" y="431"/>
                    <a:pt x="1396" y="491"/>
                    <a:pt x="1727" y="500"/>
                  </a:cubicBezTo>
                  <a:cubicBezTo>
                    <a:pt x="1834" y="309"/>
                    <a:pt x="2072" y="428"/>
                    <a:pt x="2239" y="250"/>
                  </a:cubicBezTo>
                  <a:cubicBezTo>
                    <a:pt x="2108" y="202"/>
                    <a:pt x="1941" y="214"/>
                    <a:pt x="1881" y="83"/>
                  </a:cubicBezTo>
                  <a:cubicBezTo>
                    <a:pt x="1804" y="21"/>
                    <a:pt x="1727" y="1"/>
                    <a:pt x="16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2"/>
            <p:cNvSpPr/>
            <p:nvPr/>
          </p:nvSpPr>
          <p:spPr>
            <a:xfrm>
              <a:off x="5465250" y="1970225"/>
              <a:ext cx="51525" cy="14050"/>
            </a:xfrm>
            <a:custGeom>
              <a:avLst/>
              <a:gdLst/>
              <a:ahLst/>
              <a:cxnLst/>
              <a:rect l="l" t="t" r="r" b="b"/>
              <a:pathLst>
                <a:path w="2061" h="562" extrusionOk="0">
                  <a:moveTo>
                    <a:pt x="1384" y="1"/>
                  </a:moveTo>
                  <a:cubicBezTo>
                    <a:pt x="1360" y="1"/>
                    <a:pt x="1336" y="2"/>
                    <a:pt x="1310" y="4"/>
                  </a:cubicBezTo>
                  <a:cubicBezTo>
                    <a:pt x="1114" y="28"/>
                    <a:pt x="914" y="31"/>
                    <a:pt x="714" y="31"/>
                  </a:cubicBezTo>
                  <a:cubicBezTo>
                    <a:pt x="647" y="31"/>
                    <a:pt x="579" y="30"/>
                    <a:pt x="512" y="30"/>
                  </a:cubicBezTo>
                  <a:cubicBezTo>
                    <a:pt x="378" y="30"/>
                    <a:pt x="243" y="32"/>
                    <a:pt x="108" y="40"/>
                  </a:cubicBezTo>
                  <a:cubicBezTo>
                    <a:pt x="24" y="183"/>
                    <a:pt x="1" y="314"/>
                    <a:pt x="120" y="456"/>
                  </a:cubicBezTo>
                  <a:cubicBezTo>
                    <a:pt x="167" y="456"/>
                    <a:pt x="227" y="433"/>
                    <a:pt x="275" y="433"/>
                  </a:cubicBezTo>
                  <a:lnTo>
                    <a:pt x="394" y="314"/>
                  </a:lnTo>
                  <a:cubicBezTo>
                    <a:pt x="462" y="291"/>
                    <a:pt x="520" y="249"/>
                    <a:pt x="581" y="249"/>
                  </a:cubicBezTo>
                  <a:cubicBezTo>
                    <a:pt x="616" y="249"/>
                    <a:pt x="652" y="263"/>
                    <a:pt x="691" y="302"/>
                  </a:cubicBezTo>
                  <a:lnTo>
                    <a:pt x="834" y="302"/>
                  </a:lnTo>
                  <a:cubicBezTo>
                    <a:pt x="1068" y="450"/>
                    <a:pt x="1312" y="562"/>
                    <a:pt x="1569" y="562"/>
                  </a:cubicBezTo>
                  <a:cubicBezTo>
                    <a:pt x="1705" y="562"/>
                    <a:pt x="1845" y="531"/>
                    <a:pt x="1989" y="456"/>
                  </a:cubicBezTo>
                  <a:cubicBezTo>
                    <a:pt x="2060" y="397"/>
                    <a:pt x="2049" y="349"/>
                    <a:pt x="1989" y="302"/>
                  </a:cubicBezTo>
                  <a:cubicBezTo>
                    <a:pt x="1826" y="116"/>
                    <a:pt x="1642" y="1"/>
                    <a:pt x="1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2"/>
            <p:cNvSpPr/>
            <p:nvPr/>
          </p:nvSpPr>
          <p:spPr>
            <a:xfrm>
              <a:off x="5759050" y="1788975"/>
              <a:ext cx="58650" cy="9625"/>
            </a:xfrm>
            <a:custGeom>
              <a:avLst/>
              <a:gdLst/>
              <a:ahLst/>
              <a:cxnLst/>
              <a:rect l="l" t="t" r="r" b="b"/>
              <a:pathLst>
                <a:path w="2346" h="385" extrusionOk="0">
                  <a:moveTo>
                    <a:pt x="598" y="1"/>
                  </a:moveTo>
                  <a:cubicBezTo>
                    <a:pt x="525" y="1"/>
                    <a:pt x="463" y="33"/>
                    <a:pt x="417" y="110"/>
                  </a:cubicBezTo>
                  <a:cubicBezTo>
                    <a:pt x="298" y="217"/>
                    <a:pt x="119" y="122"/>
                    <a:pt x="0" y="229"/>
                  </a:cubicBezTo>
                  <a:lnTo>
                    <a:pt x="0" y="384"/>
                  </a:lnTo>
                  <a:lnTo>
                    <a:pt x="2286" y="384"/>
                  </a:lnTo>
                  <a:cubicBezTo>
                    <a:pt x="2346" y="277"/>
                    <a:pt x="2298" y="206"/>
                    <a:pt x="2227" y="122"/>
                  </a:cubicBezTo>
                  <a:lnTo>
                    <a:pt x="2143" y="86"/>
                  </a:lnTo>
                  <a:lnTo>
                    <a:pt x="1858" y="86"/>
                  </a:lnTo>
                  <a:cubicBezTo>
                    <a:pt x="1810" y="45"/>
                    <a:pt x="1759" y="24"/>
                    <a:pt x="1710" y="24"/>
                  </a:cubicBezTo>
                  <a:cubicBezTo>
                    <a:pt x="1661" y="24"/>
                    <a:pt x="1613" y="45"/>
                    <a:pt x="1572" y="86"/>
                  </a:cubicBezTo>
                  <a:cubicBezTo>
                    <a:pt x="1449" y="86"/>
                    <a:pt x="1329" y="93"/>
                    <a:pt x="1209" y="93"/>
                  </a:cubicBezTo>
                  <a:cubicBezTo>
                    <a:pt x="1049" y="93"/>
                    <a:pt x="890" y="81"/>
                    <a:pt x="726" y="27"/>
                  </a:cubicBezTo>
                  <a:cubicBezTo>
                    <a:pt x="680" y="10"/>
                    <a:pt x="637" y="1"/>
                    <a:pt x="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2"/>
            <p:cNvSpPr/>
            <p:nvPr/>
          </p:nvSpPr>
          <p:spPr>
            <a:xfrm>
              <a:off x="5762625" y="1772375"/>
              <a:ext cx="53600" cy="13125"/>
            </a:xfrm>
            <a:custGeom>
              <a:avLst/>
              <a:gdLst/>
              <a:ahLst/>
              <a:cxnLst/>
              <a:rect l="l" t="t" r="r" b="b"/>
              <a:pathLst>
                <a:path w="2144" h="525" extrusionOk="0">
                  <a:moveTo>
                    <a:pt x="771" y="9"/>
                  </a:moveTo>
                  <a:cubicBezTo>
                    <a:pt x="669" y="9"/>
                    <a:pt x="569" y="28"/>
                    <a:pt x="464" y="48"/>
                  </a:cubicBezTo>
                  <a:cubicBezTo>
                    <a:pt x="310" y="131"/>
                    <a:pt x="0" y="0"/>
                    <a:pt x="12" y="346"/>
                  </a:cubicBezTo>
                  <a:cubicBezTo>
                    <a:pt x="233" y="390"/>
                    <a:pt x="461" y="417"/>
                    <a:pt x="690" y="417"/>
                  </a:cubicBezTo>
                  <a:cubicBezTo>
                    <a:pt x="893" y="417"/>
                    <a:pt x="1097" y="396"/>
                    <a:pt x="1298" y="346"/>
                  </a:cubicBezTo>
                  <a:cubicBezTo>
                    <a:pt x="1403" y="457"/>
                    <a:pt x="1536" y="471"/>
                    <a:pt x="1675" y="471"/>
                  </a:cubicBezTo>
                  <a:cubicBezTo>
                    <a:pt x="1722" y="471"/>
                    <a:pt x="1769" y="470"/>
                    <a:pt x="1816" y="470"/>
                  </a:cubicBezTo>
                  <a:cubicBezTo>
                    <a:pt x="1883" y="470"/>
                    <a:pt x="1949" y="473"/>
                    <a:pt x="2012" y="489"/>
                  </a:cubicBezTo>
                  <a:cubicBezTo>
                    <a:pt x="2012" y="512"/>
                    <a:pt x="2024" y="512"/>
                    <a:pt x="2060" y="524"/>
                  </a:cubicBezTo>
                  <a:cubicBezTo>
                    <a:pt x="2084" y="524"/>
                    <a:pt x="2119" y="512"/>
                    <a:pt x="2143" y="477"/>
                  </a:cubicBezTo>
                  <a:cubicBezTo>
                    <a:pt x="2131" y="274"/>
                    <a:pt x="1643" y="429"/>
                    <a:pt x="1845" y="72"/>
                  </a:cubicBezTo>
                  <a:cubicBezTo>
                    <a:pt x="1687" y="72"/>
                    <a:pt x="1528" y="67"/>
                    <a:pt x="1380" y="67"/>
                  </a:cubicBezTo>
                  <a:cubicBezTo>
                    <a:pt x="1306" y="67"/>
                    <a:pt x="1234" y="68"/>
                    <a:pt x="1167" y="72"/>
                  </a:cubicBezTo>
                  <a:cubicBezTo>
                    <a:pt x="1167" y="72"/>
                    <a:pt x="1143" y="96"/>
                    <a:pt x="1119" y="108"/>
                  </a:cubicBezTo>
                  <a:cubicBezTo>
                    <a:pt x="1111" y="110"/>
                    <a:pt x="1103" y="112"/>
                    <a:pt x="1096" y="112"/>
                  </a:cubicBezTo>
                  <a:cubicBezTo>
                    <a:pt x="1072" y="112"/>
                    <a:pt x="1051" y="96"/>
                    <a:pt x="1024" y="60"/>
                  </a:cubicBezTo>
                  <a:cubicBezTo>
                    <a:pt x="938" y="22"/>
                    <a:pt x="854" y="9"/>
                    <a:pt x="771" y="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2"/>
            <p:cNvSpPr/>
            <p:nvPr/>
          </p:nvSpPr>
          <p:spPr>
            <a:xfrm>
              <a:off x="5293625" y="1730500"/>
              <a:ext cx="60025" cy="30150"/>
            </a:xfrm>
            <a:custGeom>
              <a:avLst/>
              <a:gdLst/>
              <a:ahLst/>
              <a:cxnLst/>
              <a:rect l="l" t="t" r="r" b="b"/>
              <a:pathLst>
                <a:path w="2401" h="1206" extrusionOk="0">
                  <a:moveTo>
                    <a:pt x="1074" y="1"/>
                  </a:moveTo>
                  <a:cubicBezTo>
                    <a:pt x="972" y="1"/>
                    <a:pt x="873" y="48"/>
                    <a:pt x="793" y="139"/>
                  </a:cubicBezTo>
                  <a:cubicBezTo>
                    <a:pt x="579" y="401"/>
                    <a:pt x="258" y="532"/>
                    <a:pt x="103" y="830"/>
                  </a:cubicBezTo>
                  <a:cubicBezTo>
                    <a:pt x="66" y="1014"/>
                    <a:pt x="1" y="1206"/>
                    <a:pt x="166" y="1206"/>
                  </a:cubicBezTo>
                  <a:cubicBezTo>
                    <a:pt x="214" y="1206"/>
                    <a:pt x="282" y="1189"/>
                    <a:pt x="377" y="1151"/>
                  </a:cubicBezTo>
                  <a:cubicBezTo>
                    <a:pt x="532" y="854"/>
                    <a:pt x="805" y="782"/>
                    <a:pt x="1091" y="711"/>
                  </a:cubicBezTo>
                  <a:cubicBezTo>
                    <a:pt x="1199" y="595"/>
                    <a:pt x="1332" y="580"/>
                    <a:pt x="1464" y="580"/>
                  </a:cubicBezTo>
                  <a:cubicBezTo>
                    <a:pt x="1514" y="580"/>
                    <a:pt x="1563" y="582"/>
                    <a:pt x="1611" y="582"/>
                  </a:cubicBezTo>
                  <a:cubicBezTo>
                    <a:pt x="1633" y="582"/>
                    <a:pt x="1654" y="581"/>
                    <a:pt x="1675" y="580"/>
                  </a:cubicBezTo>
                  <a:cubicBezTo>
                    <a:pt x="1925" y="556"/>
                    <a:pt x="2187" y="616"/>
                    <a:pt x="2401" y="437"/>
                  </a:cubicBezTo>
                  <a:cubicBezTo>
                    <a:pt x="2222" y="175"/>
                    <a:pt x="1913" y="259"/>
                    <a:pt x="1663" y="199"/>
                  </a:cubicBezTo>
                  <a:cubicBezTo>
                    <a:pt x="1623" y="199"/>
                    <a:pt x="1583" y="194"/>
                    <a:pt x="1544" y="194"/>
                  </a:cubicBezTo>
                  <a:cubicBezTo>
                    <a:pt x="1524" y="194"/>
                    <a:pt x="1504" y="195"/>
                    <a:pt x="1484" y="199"/>
                  </a:cubicBezTo>
                  <a:cubicBezTo>
                    <a:pt x="1436" y="247"/>
                    <a:pt x="1401" y="259"/>
                    <a:pt x="1377" y="282"/>
                  </a:cubicBezTo>
                  <a:cubicBezTo>
                    <a:pt x="1389" y="259"/>
                    <a:pt x="1401" y="223"/>
                    <a:pt x="1401" y="175"/>
                  </a:cubicBezTo>
                  <a:cubicBezTo>
                    <a:pt x="1301" y="57"/>
                    <a:pt x="1186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2"/>
            <p:cNvSpPr/>
            <p:nvPr/>
          </p:nvSpPr>
          <p:spPr>
            <a:xfrm>
              <a:off x="5712150" y="1922175"/>
              <a:ext cx="41550" cy="10975"/>
            </a:xfrm>
            <a:custGeom>
              <a:avLst/>
              <a:gdLst/>
              <a:ahLst/>
              <a:cxnLst/>
              <a:rect l="l" t="t" r="r" b="b"/>
              <a:pathLst>
                <a:path w="1662" h="439" extrusionOk="0">
                  <a:moveTo>
                    <a:pt x="734" y="0"/>
                  </a:moveTo>
                  <a:cubicBezTo>
                    <a:pt x="599" y="0"/>
                    <a:pt x="464" y="11"/>
                    <a:pt x="328" y="33"/>
                  </a:cubicBezTo>
                  <a:cubicBezTo>
                    <a:pt x="318" y="35"/>
                    <a:pt x="308" y="36"/>
                    <a:pt x="297" y="36"/>
                  </a:cubicBezTo>
                  <a:cubicBezTo>
                    <a:pt x="243" y="36"/>
                    <a:pt x="178" y="16"/>
                    <a:pt x="123" y="16"/>
                  </a:cubicBezTo>
                  <a:cubicBezTo>
                    <a:pt x="54" y="16"/>
                    <a:pt x="1" y="47"/>
                    <a:pt x="7" y="188"/>
                  </a:cubicBezTo>
                  <a:cubicBezTo>
                    <a:pt x="31" y="366"/>
                    <a:pt x="185" y="366"/>
                    <a:pt x="340" y="378"/>
                  </a:cubicBezTo>
                  <a:cubicBezTo>
                    <a:pt x="578" y="406"/>
                    <a:pt x="820" y="438"/>
                    <a:pt x="1063" y="438"/>
                  </a:cubicBezTo>
                  <a:cubicBezTo>
                    <a:pt x="1235" y="438"/>
                    <a:pt x="1407" y="422"/>
                    <a:pt x="1578" y="378"/>
                  </a:cubicBezTo>
                  <a:cubicBezTo>
                    <a:pt x="1662" y="212"/>
                    <a:pt x="1555" y="152"/>
                    <a:pt x="1436" y="92"/>
                  </a:cubicBezTo>
                  <a:cubicBezTo>
                    <a:pt x="1202" y="32"/>
                    <a:pt x="968" y="0"/>
                    <a:pt x="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2"/>
            <p:cNvSpPr/>
            <p:nvPr/>
          </p:nvSpPr>
          <p:spPr>
            <a:xfrm>
              <a:off x="5460800" y="1922225"/>
              <a:ext cx="50325" cy="13275"/>
            </a:xfrm>
            <a:custGeom>
              <a:avLst/>
              <a:gdLst/>
              <a:ahLst/>
              <a:cxnLst/>
              <a:rect l="l" t="t" r="r" b="b"/>
              <a:pathLst>
                <a:path w="2013" h="531" extrusionOk="0">
                  <a:moveTo>
                    <a:pt x="371" y="1"/>
                  </a:moveTo>
                  <a:cubicBezTo>
                    <a:pt x="249" y="1"/>
                    <a:pt x="126" y="21"/>
                    <a:pt x="0" y="79"/>
                  </a:cubicBezTo>
                  <a:lnTo>
                    <a:pt x="0" y="233"/>
                  </a:lnTo>
                  <a:cubicBezTo>
                    <a:pt x="83" y="317"/>
                    <a:pt x="202" y="269"/>
                    <a:pt x="274" y="364"/>
                  </a:cubicBezTo>
                  <a:cubicBezTo>
                    <a:pt x="595" y="531"/>
                    <a:pt x="953" y="448"/>
                    <a:pt x="1298" y="507"/>
                  </a:cubicBezTo>
                  <a:cubicBezTo>
                    <a:pt x="1476" y="257"/>
                    <a:pt x="1905" y="448"/>
                    <a:pt x="2012" y="79"/>
                  </a:cubicBezTo>
                  <a:cubicBezTo>
                    <a:pt x="1994" y="77"/>
                    <a:pt x="1976" y="77"/>
                    <a:pt x="1959" y="77"/>
                  </a:cubicBezTo>
                  <a:cubicBezTo>
                    <a:pt x="1812" y="77"/>
                    <a:pt x="1674" y="117"/>
                    <a:pt x="1536" y="138"/>
                  </a:cubicBezTo>
                  <a:cubicBezTo>
                    <a:pt x="1477" y="149"/>
                    <a:pt x="1419" y="153"/>
                    <a:pt x="1361" y="153"/>
                  </a:cubicBezTo>
                  <a:cubicBezTo>
                    <a:pt x="1026" y="153"/>
                    <a:pt x="703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2"/>
            <p:cNvSpPr/>
            <p:nvPr/>
          </p:nvSpPr>
          <p:spPr>
            <a:xfrm>
              <a:off x="6102825" y="1794050"/>
              <a:ext cx="50625" cy="26550"/>
            </a:xfrm>
            <a:custGeom>
              <a:avLst/>
              <a:gdLst/>
              <a:ahLst/>
              <a:cxnLst/>
              <a:rect l="l" t="t" r="r" b="b"/>
              <a:pathLst>
                <a:path w="2025" h="1062" extrusionOk="0">
                  <a:moveTo>
                    <a:pt x="230" y="0"/>
                  </a:moveTo>
                  <a:cubicBezTo>
                    <a:pt x="217" y="0"/>
                    <a:pt x="205" y="1"/>
                    <a:pt x="191" y="3"/>
                  </a:cubicBezTo>
                  <a:cubicBezTo>
                    <a:pt x="132" y="38"/>
                    <a:pt x="84" y="86"/>
                    <a:pt x="60" y="145"/>
                  </a:cubicBezTo>
                  <a:cubicBezTo>
                    <a:pt x="1" y="324"/>
                    <a:pt x="25" y="491"/>
                    <a:pt x="156" y="622"/>
                  </a:cubicBezTo>
                  <a:cubicBezTo>
                    <a:pt x="235" y="885"/>
                    <a:pt x="385" y="982"/>
                    <a:pt x="571" y="982"/>
                  </a:cubicBezTo>
                  <a:cubicBezTo>
                    <a:pt x="663" y="982"/>
                    <a:pt x="764" y="959"/>
                    <a:pt x="870" y="919"/>
                  </a:cubicBezTo>
                  <a:cubicBezTo>
                    <a:pt x="1168" y="1012"/>
                    <a:pt x="1466" y="1062"/>
                    <a:pt x="1770" y="1062"/>
                  </a:cubicBezTo>
                  <a:cubicBezTo>
                    <a:pt x="1854" y="1062"/>
                    <a:pt x="1939" y="1058"/>
                    <a:pt x="2025" y="1050"/>
                  </a:cubicBezTo>
                  <a:lnTo>
                    <a:pt x="2025" y="979"/>
                  </a:lnTo>
                  <a:lnTo>
                    <a:pt x="2025" y="907"/>
                  </a:lnTo>
                  <a:cubicBezTo>
                    <a:pt x="1965" y="860"/>
                    <a:pt x="1918" y="812"/>
                    <a:pt x="1906" y="776"/>
                  </a:cubicBezTo>
                  <a:lnTo>
                    <a:pt x="1608" y="776"/>
                  </a:lnTo>
                  <a:cubicBezTo>
                    <a:pt x="1555" y="818"/>
                    <a:pt x="1504" y="839"/>
                    <a:pt x="1455" y="839"/>
                  </a:cubicBezTo>
                  <a:cubicBezTo>
                    <a:pt x="1406" y="839"/>
                    <a:pt x="1358" y="818"/>
                    <a:pt x="1311" y="776"/>
                  </a:cubicBezTo>
                  <a:cubicBezTo>
                    <a:pt x="1089" y="754"/>
                    <a:pt x="889" y="619"/>
                    <a:pt x="661" y="619"/>
                  </a:cubicBezTo>
                  <a:cubicBezTo>
                    <a:pt x="643" y="619"/>
                    <a:pt x="626" y="620"/>
                    <a:pt x="608" y="622"/>
                  </a:cubicBezTo>
                  <a:cubicBezTo>
                    <a:pt x="501" y="598"/>
                    <a:pt x="501" y="550"/>
                    <a:pt x="572" y="491"/>
                  </a:cubicBezTo>
                  <a:cubicBezTo>
                    <a:pt x="572" y="431"/>
                    <a:pt x="596" y="384"/>
                    <a:pt x="596" y="336"/>
                  </a:cubicBezTo>
                  <a:cubicBezTo>
                    <a:pt x="596" y="312"/>
                    <a:pt x="572" y="276"/>
                    <a:pt x="560" y="253"/>
                  </a:cubicBezTo>
                  <a:cubicBezTo>
                    <a:pt x="483" y="142"/>
                    <a:pt x="395" y="0"/>
                    <a:pt x="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2"/>
            <p:cNvSpPr/>
            <p:nvPr/>
          </p:nvSpPr>
          <p:spPr>
            <a:xfrm>
              <a:off x="5659625" y="1768625"/>
              <a:ext cx="53300" cy="11500"/>
            </a:xfrm>
            <a:custGeom>
              <a:avLst/>
              <a:gdLst/>
              <a:ahLst/>
              <a:cxnLst/>
              <a:rect l="l" t="t" r="r" b="b"/>
              <a:pathLst>
                <a:path w="2132" h="460" extrusionOk="0">
                  <a:moveTo>
                    <a:pt x="450" y="1"/>
                  </a:moveTo>
                  <a:cubicBezTo>
                    <a:pt x="336" y="1"/>
                    <a:pt x="222" y="9"/>
                    <a:pt x="108" y="31"/>
                  </a:cubicBezTo>
                  <a:cubicBezTo>
                    <a:pt x="0" y="198"/>
                    <a:pt x="120" y="269"/>
                    <a:pt x="239" y="329"/>
                  </a:cubicBezTo>
                  <a:cubicBezTo>
                    <a:pt x="655" y="341"/>
                    <a:pt x="1084" y="341"/>
                    <a:pt x="1513" y="365"/>
                  </a:cubicBezTo>
                  <a:cubicBezTo>
                    <a:pt x="1539" y="354"/>
                    <a:pt x="1564" y="348"/>
                    <a:pt x="1589" y="348"/>
                  </a:cubicBezTo>
                  <a:cubicBezTo>
                    <a:pt x="1620" y="348"/>
                    <a:pt x="1652" y="357"/>
                    <a:pt x="1691" y="377"/>
                  </a:cubicBezTo>
                  <a:cubicBezTo>
                    <a:pt x="1774" y="418"/>
                    <a:pt x="1856" y="459"/>
                    <a:pt x="1941" y="459"/>
                  </a:cubicBezTo>
                  <a:cubicBezTo>
                    <a:pt x="2003" y="459"/>
                    <a:pt x="2066" y="437"/>
                    <a:pt x="2132" y="377"/>
                  </a:cubicBezTo>
                  <a:cubicBezTo>
                    <a:pt x="2132" y="281"/>
                    <a:pt x="2084" y="222"/>
                    <a:pt x="2013" y="186"/>
                  </a:cubicBezTo>
                  <a:lnTo>
                    <a:pt x="1786" y="91"/>
                  </a:lnTo>
                  <a:cubicBezTo>
                    <a:pt x="1728" y="96"/>
                    <a:pt x="1669" y="98"/>
                    <a:pt x="1611" y="98"/>
                  </a:cubicBezTo>
                  <a:cubicBezTo>
                    <a:pt x="1218" y="98"/>
                    <a:pt x="835" y="1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2"/>
            <p:cNvSpPr/>
            <p:nvPr/>
          </p:nvSpPr>
          <p:spPr>
            <a:xfrm>
              <a:off x="6050750" y="1928075"/>
              <a:ext cx="37825" cy="12125"/>
            </a:xfrm>
            <a:custGeom>
              <a:avLst/>
              <a:gdLst/>
              <a:ahLst/>
              <a:cxnLst/>
              <a:rect l="l" t="t" r="r" b="b"/>
              <a:pathLst>
                <a:path w="1513" h="485" extrusionOk="0">
                  <a:moveTo>
                    <a:pt x="1512" y="130"/>
                  </a:moveTo>
                  <a:cubicBezTo>
                    <a:pt x="1508" y="133"/>
                    <a:pt x="1505" y="135"/>
                    <a:pt x="1501" y="138"/>
                  </a:cubicBezTo>
                  <a:lnTo>
                    <a:pt x="1501" y="138"/>
                  </a:lnTo>
                  <a:cubicBezTo>
                    <a:pt x="1505" y="139"/>
                    <a:pt x="1509" y="141"/>
                    <a:pt x="1512" y="142"/>
                  </a:cubicBezTo>
                  <a:lnTo>
                    <a:pt x="1512" y="130"/>
                  </a:lnTo>
                  <a:close/>
                  <a:moveTo>
                    <a:pt x="761" y="0"/>
                  </a:moveTo>
                  <a:cubicBezTo>
                    <a:pt x="535" y="0"/>
                    <a:pt x="309" y="39"/>
                    <a:pt x="84" y="118"/>
                  </a:cubicBezTo>
                  <a:cubicBezTo>
                    <a:pt x="12" y="214"/>
                    <a:pt x="0" y="309"/>
                    <a:pt x="84" y="416"/>
                  </a:cubicBezTo>
                  <a:cubicBezTo>
                    <a:pt x="285" y="466"/>
                    <a:pt x="486" y="485"/>
                    <a:pt x="687" y="485"/>
                  </a:cubicBezTo>
                  <a:cubicBezTo>
                    <a:pt x="962" y="485"/>
                    <a:pt x="1237" y="450"/>
                    <a:pt x="1512" y="416"/>
                  </a:cubicBezTo>
                  <a:lnTo>
                    <a:pt x="1512" y="297"/>
                  </a:lnTo>
                  <a:cubicBezTo>
                    <a:pt x="1445" y="241"/>
                    <a:pt x="1441" y="184"/>
                    <a:pt x="1501" y="138"/>
                  </a:cubicBezTo>
                  <a:lnTo>
                    <a:pt x="1501" y="138"/>
                  </a:lnTo>
                  <a:cubicBezTo>
                    <a:pt x="1255" y="47"/>
                    <a:pt x="1008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2"/>
            <p:cNvSpPr/>
            <p:nvPr/>
          </p:nvSpPr>
          <p:spPr>
            <a:xfrm>
              <a:off x="5912925" y="1924125"/>
              <a:ext cx="42900" cy="10800"/>
            </a:xfrm>
            <a:custGeom>
              <a:avLst/>
              <a:gdLst/>
              <a:ahLst/>
              <a:cxnLst/>
              <a:rect l="l" t="t" r="r" b="b"/>
              <a:pathLst>
                <a:path w="1716" h="432" extrusionOk="0">
                  <a:moveTo>
                    <a:pt x="1120" y="1"/>
                  </a:moveTo>
                  <a:cubicBezTo>
                    <a:pt x="937" y="1"/>
                    <a:pt x="753" y="42"/>
                    <a:pt x="572" y="122"/>
                  </a:cubicBezTo>
                  <a:cubicBezTo>
                    <a:pt x="548" y="128"/>
                    <a:pt x="522" y="131"/>
                    <a:pt x="495" y="131"/>
                  </a:cubicBezTo>
                  <a:cubicBezTo>
                    <a:pt x="468" y="131"/>
                    <a:pt x="441" y="128"/>
                    <a:pt x="417" y="122"/>
                  </a:cubicBezTo>
                  <a:cubicBezTo>
                    <a:pt x="338" y="93"/>
                    <a:pt x="249" y="28"/>
                    <a:pt x="162" y="28"/>
                  </a:cubicBezTo>
                  <a:cubicBezTo>
                    <a:pt x="107" y="28"/>
                    <a:pt x="52" y="55"/>
                    <a:pt x="1" y="134"/>
                  </a:cubicBezTo>
                  <a:cubicBezTo>
                    <a:pt x="13" y="229"/>
                    <a:pt x="72" y="288"/>
                    <a:pt x="167" y="300"/>
                  </a:cubicBezTo>
                  <a:cubicBezTo>
                    <a:pt x="480" y="412"/>
                    <a:pt x="802" y="421"/>
                    <a:pt x="1127" y="421"/>
                  </a:cubicBezTo>
                  <a:cubicBezTo>
                    <a:pt x="1192" y="421"/>
                    <a:pt x="1257" y="421"/>
                    <a:pt x="1323" y="421"/>
                  </a:cubicBezTo>
                  <a:cubicBezTo>
                    <a:pt x="1453" y="421"/>
                    <a:pt x="1584" y="422"/>
                    <a:pt x="1715" y="431"/>
                  </a:cubicBezTo>
                  <a:lnTo>
                    <a:pt x="1715" y="157"/>
                  </a:lnTo>
                  <a:cubicBezTo>
                    <a:pt x="1522" y="51"/>
                    <a:pt x="1322" y="1"/>
                    <a:pt x="1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2"/>
            <p:cNvSpPr/>
            <p:nvPr/>
          </p:nvSpPr>
          <p:spPr>
            <a:xfrm>
              <a:off x="5844775" y="1989350"/>
              <a:ext cx="42275" cy="14375"/>
            </a:xfrm>
            <a:custGeom>
              <a:avLst/>
              <a:gdLst/>
              <a:ahLst/>
              <a:cxnLst/>
              <a:rect l="l" t="t" r="r" b="b"/>
              <a:pathLst>
                <a:path w="1691" h="575" extrusionOk="0">
                  <a:moveTo>
                    <a:pt x="881" y="1"/>
                  </a:moveTo>
                  <a:cubicBezTo>
                    <a:pt x="679" y="1"/>
                    <a:pt x="476" y="13"/>
                    <a:pt x="286" y="13"/>
                  </a:cubicBezTo>
                  <a:cubicBezTo>
                    <a:pt x="167" y="132"/>
                    <a:pt x="48" y="251"/>
                    <a:pt x="0" y="418"/>
                  </a:cubicBezTo>
                  <a:cubicBezTo>
                    <a:pt x="212" y="533"/>
                    <a:pt x="425" y="575"/>
                    <a:pt x="639" y="575"/>
                  </a:cubicBezTo>
                  <a:cubicBezTo>
                    <a:pt x="955" y="575"/>
                    <a:pt x="1271" y="484"/>
                    <a:pt x="1584" y="406"/>
                  </a:cubicBezTo>
                  <a:cubicBezTo>
                    <a:pt x="1691" y="203"/>
                    <a:pt x="1226" y="203"/>
                    <a:pt x="1465" y="1"/>
                  </a:cubicBezTo>
                  <a:cubicBezTo>
                    <a:pt x="1357" y="1"/>
                    <a:pt x="1250" y="13"/>
                    <a:pt x="1155" y="13"/>
                  </a:cubicBezTo>
                  <a:cubicBezTo>
                    <a:pt x="1110" y="41"/>
                    <a:pt x="1067" y="56"/>
                    <a:pt x="1024" y="56"/>
                  </a:cubicBezTo>
                  <a:cubicBezTo>
                    <a:pt x="978" y="56"/>
                    <a:pt x="931" y="38"/>
                    <a:pt x="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2"/>
            <p:cNvSpPr/>
            <p:nvPr/>
          </p:nvSpPr>
          <p:spPr>
            <a:xfrm>
              <a:off x="5765600" y="1956325"/>
              <a:ext cx="46450" cy="10525"/>
            </a:xfrm>
            <a:custGeom>
              <a:avLst/>
              <a:gdLst/>
              <a:ahLst/>
              <a:cxnLst/>
              <a:rect l="l" t="t" r="r" b="b"/>
              <a:pathLst>
                <a:path w="1858" h="421" extrusionOk="0">
                  <a:moveTo>
                    <a:pt x="630" y="0"/>
                  </a:moveTo>
                  <a:cubicBezTo>
                    <a:pt x="450" y="0"/>
                    <a:pt x="269" y="14"/>
                    <a:pt x="90" y="14"/>
                  </a:cubicBezTo>
                  <a:cubicBezTo>
                    <a:pt x="60" y="14"/>
                    <a:pt x="30" y="13"/>
                    <a:pt x="0" y="12"/>
                  </a:cubicBezTo>
                  <a:lnTo>
                    <a:pt x="0" y="143"/>
                  </a:lnTo>
                  <a:cubicBezTo>
                    <a:pt x="131" y="262"/>
                    <a:pt x="310" y="215"/>
                    <a:pt x="429" y="298"/>
                  </a:cubicBezTo>
                  <a:cubicBezTo>
                    <a:pt x="682" y="368"/>
                    <a:pt x="936" y="421"/>
                    <a:pt x="1190" y="421"/>
                  </a:cubicBezTo>
                  <a:cubicBezTo>
                    <a:pt x="1412" y="421"/>
                    <a:pt x="1635" y="380"/>
                    <a:pt x="1857" y="274"/>
                  </a:cubicBezTo>
                  <a:cubicBezTo>
                    <a:pt x="1798" y="191"/>
                    <a:pt x="1762" y="84"/>
                    <a:pt x="1715" y="0"/>
                  </a:cubicBezTo>
                  <a:cubicBezTo>
                    <a:pt x="1598" y="45"/>
                    <a:pt x="1494" y="124"/>
                    <a:pt x="1374" y="124"/>
                  </a:cubicBezTo>
                  <a:cubicBezTo>
                    <a:pt x="1335" y="124"/>
                    <a:pt x="1294" y="116"/>
                    <a:pt x="1250" y="96"/>
                  </a:cubicBezTo>
                  <a:cubicBezTo>
                    <a:pt x="1048" y="18"/>
                    <a:pt x="839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2"/>
            <p:cNvSpPr/>
            <p:nvPr/>
          </p:nvSpPr>
          <p:spPr>
            <a:xfrm>
              <a:off x="6077525" y="1841600"/>
              <a:ext cx="38125" cy="11850"/>
            </a:xfrm>
            <a:custGeom>
              <a:avLst/>
              <a:gdLst/>
              <a:ahLst/>
              <a:cxnLst/>
              <a:rect l="l" t="t" r="r" b="b"/>
              <a:pathLst>
                <a:path w="1525" h="474" extrusionOk="0">
                  <a:moveTo>
                    <a:pt x="691" y="1"/>
                  </a:moveTo>
                  <a:cubicBezTo>
                    <a:pt x="454" y="1"/>
                    <a:pt x="221" y="27"/>
                    <a:pt x="1" y="136"/>
                  </a:cubicBezTo>
                  <a:cubicBezTo>
                    <a:pt x="144" y="184"/>
                    <a:pt x="203" y="267"/>
                    <a:pt x="144" y="434"/>
                  </a:cubicBezTo>
                  <a:cubicBezTo>
                    <a:pt x="380" y="434"/>
                    <a:pt x="616" y="473"/>
                    <a:pt x="847" y="473"/>
                  </a:cubicBezTo>
                  <a:cubicBezTo>
                    <a:pt x="1059" y="473"/>
                    <a:pt x="1266" y="440"/>
                    <a:pt x="1465" y="315"/>
                  </a:cubicBezTo>
                  <a:cubicBezTo>
                    <a:pt x="1453" y="208"/>
                    <a:pt x="1525" y="101"/>
                    <a:pt x="1441" y="17"/>
                  </a:cubicBezTo>
                  <a:cubicBezTo>
                    <a:pt x="1398" y="20"/>
                    <a:pt x="1355" y="20"/>
                    <a:pt x="1311" y="20"/>
                  </a:cubicBezTo>
                  <a:cubicBezTo>
                    <a:pt x="1107" y="20"/>
                    <a:pt x="898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2"/>
            <p:cNvSpPr/>
            <p:nvPr/>
          </p:nvSpPr>
          <p:spPr>
            <a:xfrm>
              <a:off x="5843975" y="1844900"/>
              <a:ext cx="63025" cy="11600"/>
            </a:xfrm>
            <a:custGeom>
              <a:avLst/>
              <a:gdLst/>
              <a:ahLst/>
              <a:cxnLst/>
              <a:rect l="l" t="t" r="r" b="b"/>
              <a:pathLst>
                <a:path w="2521" h="464" extrusionOk="0">
                  <a:moveTo>
                    <a:pt x="1361" y="1"/>
                  </a:moveTo>
                  <a:cubicBezTo>
                    <a:pt x="1055" y="1"/>
                    <a:pt x="749" y="28"/>
                    <a:pt x="449" y="135"/>
                  </a:cubicBezTo>
                  <a:cubicBezTo>
                    <a:pt x="426" y="219"/>
                    <a:pt x="348" y="227"/>
                    <a:pt x="266" y="227"/>
                  </a:cubicBezTo>
                  <a:cubicBezTo>
                    <a:pt x="248" y="227"/>
                    <a:pt x="229" y="226"/>
                    <a:pt x="210" y="226"/>
                  </a:cubicBezTo>
                  <a:cubicBezTo>
                    <a:pt x="100" y="226"/>
                    <a:pt x="1" y="240"/>
                    <a:pt x="32" y="433"/>
                  </a:cubicBezTo>
                  <a:cubicBezTo>
                    <a:pt x="178" y="454"/>
                    <a:pt x="327" y="463"/>
                    <a:pt x="474" y="463"/>
                  </a:cubicBezTo>
                  <a:cubicBezTo>
                    <a:pt x="664" y="463"/>
                    <a:pt x="852" y="448"/>
                    <a:pt x="1032" y="421"/>
                  </a:cubicBezTo>
                  <a:cubicBezTo>
                    <a:pt x="1204" y="317"/>
                    <a:pt x="1383" y="294"/>
                    <a:pt x="1562" y="294"/>
                  </a:cubicBezTo>
                  <a:cubicBezTo>
                    <a:pt x="1708" y="294"/>
                    <a:pt x="1855" y="309"/>
                    <a:pt x="2000" y="309"/>
                  </a:cubicBezTo>
                  <a:cubicBezTo>
                    <a:pt x="2145" y="309"/>
                    <a:pt x="2288" y="294"/>
                    <a:pt x="2425" y="231"/>
                  </a:cubicBezTo>
                  <a:cubicBezTo>
                    <a:pt x="2509" y="171"/>
                    <a:pt x="2521" y="112"/>
                    <a:pt x="2473" y="28"/>
                  </a:cubicBezTo>
                  <a:lnTo>
                    <a:pt x="2473" y="28"/>
                  </a:lnTo>
                  <a:cubicBezTo>
                    <a:pt x="2422" y="30"/>
                    <a:pt x="2372" y="31"/>
                    <a:pt x="2321" y="31"/>
                  </a:cubicBezTo>
                  <a:cubicBezTo>
                    <a:pt x="2004" y="31"/>
                    <a:pt x="1682" y="1"/>
                    <a:pt x="1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2"/>
            <p:cNvSpPr/>
            <p:nvPr/>
          </p:nvSpPr>
          <p:spPr>
            <a:xfrm>
              <a:off x="5831375" y="2048600"/>
              <a:ext cx="32775" cy="11925"/>
            </a:xfrm>
            <a:custGeom>
              <a:avLst/>
              <a:gdLst/>
              <a:ahLst/>
              <a:cxnLst/>
              <a:rect l="l" t="t" r="r" b="b"/>
              <a:pathLst>
                <a:path w="1311" h="477" extrusionOk="0">
                  <a:moveTo>
                    <a:pt x="181" y="0"/>
                  </a:moveTo>
                  <a:cubicBezTo>
                    <a:pt x="108" y="0"/>
                    <a:pt x="51" y="22"/>
                    <a:pt x="36" y="119"/>
                  </a:cubicBezTo>
                  <a:cubicBezTo>
                    <a:pt x="0" y="274"/>
                    <a:pt x="108" y="429"/>
                    <a:pt x="238" y="441"/>
                  </a:cubicBezTo>
                  <a:cubicBezTo>
                    <a:pt x="524" y="477"/>
                    <a:pt x="810" y="453"/>
                    <a:pt x="1096" y="477"/>
                  </a:cubicBezTo>
                  <a:cubicBezTo>
                    <a:pt x="1215" y="429"/>
                    <a:pt x="1298" y="346"/>
                    <a:pt x="1310" y="215"/>
                  </a:cubicBezTo>
                  <a:cubicBezTo>
                    <a:pt x="1310" y="155"/>
                    <a:pt x="1286" y="119"/>
                    <a:pt x="1239" y="72"/>
                  </a:cubicBezTo>
                  <a:cubicBezTo>
                    <a:pt x="929" y="60"/>
                    <a:pt x="631" y="36"/>
                    <a:pt x="322" y="12"/>
                  </a:cubicBezTo>
                  <a:cubicBezTo>
                    <a:pt x="273" y="8"/>
                    <a:pt x="224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32"/>
            <p:cNvSpPr/>
            <p:nvPr/>
          </p:nvSpPr>
          <p:spPr>
            <a:xfrm>
              <a:off x="5834050" y="1732575"/>
              <a:ext cx="50925" cy="14775"/>
            </a:xfrm>
            <a:custGeom>
              <a:avLst/>
              <a:gdLst/>
              <a:ahLst/>
              <a:cxnLst/>
              <a:rect l="l" t="t" r="r" b="b"/>
              <a:pathLst>
                <a:path w="2037" h="591" extrusionOk="0">
                  <a:moveTo>
                    <a:pt x="830" y="1"/>
                  </a:moveTo>
                  <a:cubicBezTo>
                    <a:pt x="638" y="1"/>
                    <a:pt x="454" y="56"/>
                    <a:pt x="286" y="211"/>
                  </a:cubicBezTo>
                  <a:cubicBezTo>
                    <a:pt x="191" y="295"/>
                    <a:pt x="96" y="390"/>
                    <a:pt x="1" y="473"/>
                  </a:cubicBezTo>
                  <a:cubicBezTo>
                    <a:pt x="140" y="510"/>
                    <a:pt x="300" y="591"/>
                    <a:pt x="432" y="591"/>
                  </a:cubicBezTo>
                  <a:cubicBezTo>
                    <a:pt x="470" y="591"/>
                    <a:pt x="505" y="584"/>
                    <a:pt x="536" y="568"/>
                  </a:cubicBezTo>
                  <a:cubicBezTo>
                    <a:pt x="703" y="503"/>
                    <a:pt x="873" y="485"/>
                    <a:pt x="1043" y="485"/>
                  </a:cubicBezTo>
                  <a:cubicBezTo>
                    <a:pt x="1248" y="485"/>
                    <a:pt x="1454" y="512"/>
                    <a:pt x="1657" y="512"/>
                  </a:cubicBezTo>
                  <a:cubicBezTo>
                    <a:pt x="1777" y="512"/>
                    <a:pt x="1896" y="502"/>
                    <a:pt x="2013" y="473"/>
                  </a:cubicBezTo>
                  <a:cubicBezTo>
                    <a:pt x="2036" y="354"/>
                    <a:pt x="1965" y="295"/>
                    <a:pt x="1882" y="235"/>
                  </a:cubicBezTo>
                  <a:cubicBezTo>
                    <a:pt x="1679" y="164"/>
                    <a:pt x="1477" y="152"/>
                    <a:pt x="1286" y="80"/>
                  </a:cubicBezTo>
                  <a:cubicBezTo>
                    <a:pt x="1131" y="34"/>
                    <a:pt x="978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32"/>
            <p:cNvSpPr/>
            <p:nvPr/>
          </p:nvSpPr>
          <p:spPr>
            <a:xfrm>
              <a:off x="5866800" y="2058075"/>
              <a:ext cx="32175" cy="24675"/>
            </a:xfrm>
            <a:custGeom>
              <a:avLst/>
              <a:gdLst/>
              <a:ahLst/>
              <a:cxnLst/>
              <a:rect l="l" t="t" r="r" b="b"/>
              <a:pathLst>
                <a:path w="1287" h="987" extrusionOk="0">
                  <a:moveTo>
                    <a:pt x="768" y="1"/>
                  </a:moveTo>
                  <a:cubicBezTo>
                    <a:pt x="567" y="1"/>
                    <a:pt x="406" y="65"/>
                    <a:pt x="286" y="240"/>
                  </a:cubicBezTo>
                  <a:lnTo>
                    <a:pt x="286" y="395"/>
                  </a:lnTo>
                  <a:cubicBezTo>
                    <a:pt x="357" y="645"/>
                    <a:pt x="119" y="693"/>
                    <a:pt x="0" y="812"/>
                  </a:cubicBezTo>
                  <a:cubicBezTo>
                    <a:pt x="102" y="947"/>
                    <a:pt x="234" y="986"/>
                    <a:pt x="366" y="986"/>
                  </a:cubicBezTo>
                  <a:cubicBezTo>
                    <a:pt x="467" y="986"/>
                    <a:pt x="567" y="964"/>
                    <a:pt x="655" y="943"/>
                  </a:cubicBezTo>
                  <a:cubicBezTo>
                    <a:pt x="720" y="929"/>
                    <a:pt x="781" y="924"/>
                    <a:pt x="842" y="924"/>
                  </a:cubicBezTo>
                  <a:cubicBezTo>
                    <a:pt x="992" y="924"/>
                    <a:pt x="1133" y="955"/>
                    <a:pt x="1286" y="955"/>
                  </a:cubicBezTo>
                  <a:cubicBezTo>
                    <a:pt x="1227" y="824"/>
                    <a:pt x="1131" y="729"/>
                    <a:pt x="1000" y="669"/>
                  </a:cubicBezTo>
                  <a:cubicBezTo>
                    <a:pt x="941" y="598"/>
                    <a:pt x="834" y="610"/>
                    <a:pt x="762" y="574"/>
                  </a:cubicBezTo>
                  <a:lnTo>
                    <a:pt x="762" y="574"/>
                  </a:lnTo>
                  <a:cubicBezTo>
                    <a:pt x="796" y="584"/>
                    <a:pt x="833" y="591"/>
                    <a:pt x="868" y="591"/>
                  </a:cubicBezTo>
                  <a:cubicBezTo>
                    <a:pt x="920" y="591"/>
                    <a:pt x="970" y="575"/>
                    <a:pt x="1012" y="526"/>
                  </a:cubicBezTo>
                  <a:lnTo>
                    <a:pt x="1143" y="526"/>
                  </a:lnTo>
                  <a:lnTo>
                    <a:pt x="1143" y="240"/>
                  </a:lnTo>
                  <a:cubicBezTo>
                    <a:pt x="1072" y="109"/>
                    <a:pt x="953" y="26"/>
                    <a:pt x="822" y="2"/>
                  </a:cubicBezTo>
                  <a:cubicBezTo>
                    <a:pt x="803" y="1"/>
                    <a:pt x="786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32"/>
            <p:cNvSpPr/>
            <p:nvPr/>
          </p:nvSpPr>
          <p:spPr>
            <a:xfrm>
              <a:off x="6082300" y="1789625"/>
              <a:ext cx="24425" cy="27000"/>
            </a:xfrm>
            <a:custGeom>
              <a:avLst/>
              <a:gdLst/>
              <a:ahLst/>
              <a:cxnLst/>
              <a:rect l="l" t="t" r="r" b="b"/>
              <a:pathLst>
                <a:path w="977" h="1080" extrusionOk="0">
                  <a:moveTo>
                    <a:pt x="787" y="0"/>
                  </a:moveTo>
                  <a:cubicBezTo>
                    <a:pt x="716" y="0"/>
                    <a:pt x="635" y="20"/>
                    <a:pt x="560" y="25"/>
                  </a:cubicBezTo>
                  <a:cubicBezTo>
                    <a:pt x="494" y="58"/>
                    <a:pt x="550" y="182"/>
                    <a:pt x="456" y="182"/>
                  </a:cubicBezTo>
                  <a:cubicBezTo>
                    <a:pt x="448" y="182"/>
                    <a:pt x="439" y="181"/>
                    <a:pt x="429" y="180"/>
                  </a:cubicBezTo>
                  <a:cubicBezTo>
                    <a:pt x="381" y="203"/>
                    <a:pt x="346" y="215"/>
                    <a:pt x="298" y="263"/>
                  </a:cubicBezTo>
                  <a:cubicBezTo>
                    <a:pt x="179" y="453"/>
                    <a:pt x="0" y="656"/>
                    <a:pt x="107" y="918"/>
                  </a:cubicBezTo>
                  <a:cubicBezTo>
                    <a:pt x="298" y="1023"/>
                    <a:pt x="417" y="1080"/>
                    <a:pt x="512" y="1080"/>
                  </a:cubicBezTo>
                  <a:cubicBezTo>
                    <a:pt x="630" y="1080"/>
                    <a:pt x="708" y="991"/>
                    <a:pt x="834" y="799"/>
                  </a:cubicBezTo>
                  <a:lnTo>
                    <a:pt x="846" y="799"/>
                  </a:lnTo>
                  <a:cubicBezTo>
                    <a:pt x="893" y="799"/>
                    <a:pt x="917" y="787"/>
                    <a:pt x="965" y="787"/>
                  </a:cubicBezTo>
                  <a:cubicBezTo>
                    <a:pt x="965" y="596"/>
                    <a:pt x="977" y="394"/>
                    <a:pt x="977" y="203"/>
                  </a:cubicBezTo>
                  <a:cubicBezTo>
                    <a:pt x="963" y="38"/>
                    <a:pt x="885" y="0"/>
                    <a:pt x="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32"/>
            <p:cNvSpPr/>
            <p:nvPr/>
          </p:nvSpPr>
          <p:spPr>
            <a:xfrm>
              <a:off x="6065925" y="1879525"/>
              <a:ext cx="42875" cy="16125"/>
            </a:xfrm>
            <a:custGeom>
              <a:avLst/>
              <a:gdLst/>
              <a:ahLst/>
              <a:cxnLst/>
              <a:rect l="l" t="t" r="r" b="b"/>
              <a:pathLst>
                <a:path w="1715" h="645" extrusionOk="0">
                  <a:moveTo>
                    <a:pt x="24" y="72"/>
                  </a:moveTo>
                  <a:lnTo>
                    <a:pt x="24" y="72"/>
                  </a:lnTo>
                  <a:cubicBezTo>
                    <a:pt x="0" y="132"/>
                    <a:pt x="0" y="191"/>
                    <a:pt x="48" y="251"/>
                  </a:cubicBezTo>
                  <a:cubicBezTo>
                    <a:pt x="310" y="251"/>
                    <a:pt x="417" y="417"/>
                    <a:pt x="477" y="644"/>
                  </a:cubicBezTo>
                  <a:cubicBezTo>
                    <a:pt x="667" y="632"/>
                    <a:pt x="882" y="632"/>
                    <a:pt x="1072" y="632"/>
                  </a:cubicBezTo>
                  <a:cubicBezTo>
                    <a:pt x="1116" y="584"/>
                    <a:pt x="1159" y="568"/>
                    <a:pt x="1203" y="568"/>
                  </a:cubicBezTo>
                  <a:cubicBezTo>
                    <a:pt x="1298" y="568"/>
                    <a:pt x="1392" y="644"/>
                    <a:pt x="1487" y="644"/>
                  </a:cubicBezTo>
                  <a:cubicBezTo>
                    <a:pt x="1491" y="644"/>
                    <a:pt x="1496" y="644"/>
                    <a:pt x="1501" y="644"/>
                  </a:cubicBezTo>
                  <a:lnTo>
                    <a:pt x="1620" y="644"/>
                  </a:lnTo>
                  <a:cubicBezTo>
                    <a:pt x="1715" y="536"/>
                    <a:pt x="1715" y="429"/>
                    <a:pt x="1620" y="346"/>
                  </a:cubicBezTo>
                  <a:cubicBezTo>
                    <a:pt x="1132" y="1"/>
                    <a:pt x="548" y="167"/>
                    <a:pt x="24" y="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32"/>
            <p:cNvSpPr/>
            <p:nvPr/>
          </p:nvSpPr>
          <p:spPr>
            <a:xfrm>
              <a:off x="5825425" y="1786950"/>
              <a:ext cx="52100" cy="22950"/>
            </a:xfrm>
            <a:custGeom>
              <a:avLst/>
              <a:gdLst/>
              <a:ahLst/>
              <a:cxnLst/>
              <a:rect l="l" t="t" r="r" b="b"/>
              <a:pathLst>
                <a:path w="2084" h="918" extrusionOk="0">
                  <a:moveTo>
                    <a:pt x="393" y="1"/>
                  </a:moveTo>
                  <a:cubicBezTo>
                    <a:pt x="179" y="108"/>
                    <a:pt x="0" y="203"/>
                    <a:pt x="179" y="477"/>
                  </a:cubicBezTo>
                  <a:cubicBezTo>
                    <a:pt x="204" y="503"/>
                    <a:pt x="233" y="514"/>
                    <a:pt x="262" y="514"/>
                  </a:cubicBezTo>
                  <a:cubicBezTo>
                    <a:pt x="287" y="514"/>
                    <a:pt x="311" y="505"/>
                    <a:pt x="334" y="489"/>
                  </a:cubicBezTo>
                  <a:lnTo>
                    <a:pt x="465" y="489"/>
                  </a:lnTo>
                  <a:cubicBezTo>
                    <a:pt x="596" y="620"/>
                    <a:pt x="798" y="668"/>
                    <a:pt x="917" y="822"/>
                  </a:cubicBezTo>
                  <a:cubicBezTo>
                    <a:pt x="953" y="858"/>
                    <a:pt x="1000" y="894"/>
                    <a:pt x="1060" y="918"/>
                  </a:cubicBezTo>
                  <a:cubicBezTo>
                    <a:pt x="1172" y="548"/>
                    <a:pt x="1404" y="477"/>
                    <a:pt x="1668" y="477"/>
                  </a:cubicBezTo>
                  <a:cubicBezTo>
                    <a:pt x="1794" y="477"/>
                    <a:pt x="1928" y="493"/>
                    <a:pt x="2060" y="501"/>
                  </a:cubicBezTo>
                  <a:cubicBezTo>
                    <a:pt x="2072" y="477"/>
                    <a:pt x="2084" y="441"/>
                    <a:pt x="2084" y="417"/>
                  </a:cubicBezTo>
                  <a:cubicBezTo>
                    <a:pt x="2084" y="358"/>
                    <a:pt x="2060" y="298"/>
                    <a:pt x="2012" y="239"/>
                  </a:cubicBezTo>
                  <a:cubicBezTo>
                    <a:pt x="1824" y="100"/>
                    <a:pt x="1619" y="67"/>
                    <a:pt x="1409" y="67"/>
                  </a:cubicBezTo>
                  <a:cubicBezTo>
                    <a:pt x="1224" y="67"/>
                    <a:pt x="1036" y="93"/>
                    <a:pt x="853" y="93"/>
                  </a:cubicBezTo>
                  <a:cubicBezTo>
                    <a:pt x="694" y="93"/>
                    <a:pt x="538" y="73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32"/>
            <p:cNvSpPr/>
            <p:nvPr/>
          </p:nvSpPr>
          <p:spPr>
            <a:xfrm>
              <a:off x="5563475" y="1971200"/>
              <a:ext cx="45875" cy="10450"/>
            </a:xfrm>
            <a:custGeom>
              <a:avLst/>
              <a:gdLst/>
              <a:ahLst/>
              <a:cxnLst/>
              <a:rect l="l" t="t" r="r" b="b"/>
              <a:pathLst>
                <a:path w="1835" h="418" extrusionOk="0">
                  <a:moveTo>
                    <a:pt x="561" y="1"/>
                  </a:moveTo>
                  <a:cubicBezTo>
                    <a:pt x="446" y="1"/>
                    <a:pt x="331" y="5"/>
                    <a:pt x="215" y="13"/>
                  </a:cubicBezTo>
                  <a:cubicBezTo>
                    <a:pt x="156" y="13"/>
                    <a:pt x="108" y="84"/>
                    <a:pt x="48" y="132"/>
                  </a:cubicBezTo>
                  <a:cubicBezTo>
                    <a:pt x="1" y="167"/>
                    <a:pt x="1" y="227"/>
                    <a:pt x="60" y="275"/>
                  </a:cubicBezTo>
                  <a:cubicBezTo>
                    <a:pt x="196" y="356"/>
                    <a:pt x="346" y="410"/>
                    <a:pt x="499" y="410"/>
                  </a:cubicBezTo>
                  <a:cubicBezTo>
                    <a:pt x="547" y="410"/>
                    <a:pt x="596" y="405"/>
                    <a:pt x="644" y="394"/>
                  </a:cubicBezTo>
                  <a:cubicBezTo>
                    <a:pt x="684" y="354"/>
                    <a:pt x="722" y="337"/>
                    <a:pt x="759" y="337"/>
                  </a:cubicBezTo>
                  <a:cubicBezTo>
                    <a:pt x="811" y="337"/>
                    <a:pt x="862" y="369"/>
                    <a:pt x="918" y="417"/>
                  </a:cubicBezTo>
                  <a:cubicBezTo>
                    <a:pt x="1123" y="296"/>
                    <a:pt x="1350" y="270"/>
                    <a:pt x="1581" y="270"/>
                  </a:cubicBezTo>
                  <a:cubicBezTo>
                    <a:pt x="1645" y="270"/>
                    <a:pt x="1710" y="272"/>
                    <a:pt x="1775" y="275"/>
                  </a:cubicBezTo>
                  <a:cubicBezTo>
                    <a:pt x="1834" y="239"/>
                    <a:pt x="1834" y="191"/>
                    <a:pt x="1775" y="132"/>
                  </a:cubicBezTo>
                  <a:cubicBezTo>
                    <a:pt x="1367" y="48"/>
                    <a:pt x="966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32"/>
            <p:cNvSpPr/>
            <p:nvPr/>
          </p:nvSpPr>
          <p:spPr>
            <a:xfrm>
              <a:off x="5600400" y="1814800"/>
              <a:ext cx="52775" cy="9325"/>
            </a:xfrm>
            <a:custGeom>
              <a:avLst/>
              <a:gdLst/>
              <a:ahLst/>
              <a:cxnLst/>
              <a:rect l="l" t="t" r="r" b="b"/>
              <a:pathLst>
                <a:path w="2111" h="373" extrusionOk="0">
                  <a:moveTo>
                    <a:pt x="1581" y="1"/>
                  </a:moveTo>
                  <a:cubicBezTo>
                    <a:pt x="1048" y="1"/>
                    <a:pt x="532" y="196"/>
                    <a:pt x="0" y="196"/>
                  </a:cubicBezTo>
                  <a:lnTo>
                    <a:pt x="167" y="363"/>
                  </a:lnTo>
                  <a:cubicBezTo>
                    <a:pt x="244" y="359"/>
                    <a:pt x="322" y="357"/>
                    <a:pt x="400" y="357"/>
                  </a:cubicBezTo>
                  <a:cubicBezTo>
                    <a:pt x="634" y="357"/>
                    <a:pt x="871" y="372"/>
                    <a:pt x="1109" y="372"/>
                  </a:cubicBezTo>
                  <a:cubicBezTo>
                    <a:pt x="1426" y="372"/>
                    <a:pt x="1744" y="345"/>
                    <a:pt x="2060" y="220"/>
                  </a:cubicBezTo>
                  <a:cubicBezTo>
                    <a:pt x="2110" y="157"/>
                    <a:pt x="2101" y="138"/>
                    <a:pt x="2065" y="138"/>
                  </a:cubicBezTo>
                  <a:cubicBezTo>
                    <a:pt x="2013" y="138"/>
                    <a:pt x="1905" y="180"/>
                    <a:pt x="1852" y="180"/>
                  </a:cubicBezTo>
                  <a:cubicBezTo>
                    <a:pt x="1806" y="180"/>
                    <a:pt x="1803" y="148"/>
                    <a:pt x="1917" y="30"/>
                  </a:cubicBezTo>
                  <a:cubicBezTo>
                    <a:pt x="1804" y="9"/>
                    <a:pt x="1692" y="1"/>
                    <a:pt x="1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32"/>
            <p:cNvSpPr/>
            <p:nvPr/>
          </p:nvSpPr>
          <p:spPr>
            <a:xfrm>
              <a:off x="5600475" y="2085750"/>
              <a:ext cx="84175" cy="7825"/>
            </a:xfrm>
            <a:custGeom>
              <a:avLst/>
              <a:gdLst/>
              <a:ahLst/>
              <a:cxnLst/>
              <a:rect l="l" t="t" r="r" b="b"/>
              <a:pathLst>
                <a:path w="3367" h="313" extrusionOk="0">
                  <a:moveTo>
                    <a:pt x="2917" y="0"/>
                  </a:moveTo>
                  <a:cubicBezTo>
                    <a:pt x="2683" y="0"/>
                    <a:pt x="2442" y="83"/>
                    <a:pt x="2215" y="83"/>
                  </a:cubicBezTo>
                  <a:cubicBezTo>
                    <a:pt x="2103" y="83"/>
                    <a:pt x="1994" y="63"/>
                    <a:pt x="1890" y="3"/>
                  </a:cubicBezTo>
                  <a:cubicBezTo>
                    <a:pt x="1259" y="3"/>
                    <a:pt x="640" y="15"/>
                    <a:pt x="9" y="15"/>
                  </a:cubicBezTo>
                  <a:cubicBezTo>
                    <a:pt x="1" y="185"/>
                    <a:pt x="81" y="206"/>
                    <a:pt x="185" y="206"/>
                  </a:cubicBezTo>
                  <a:cubicBezTo>
                    <a:pt x="220" y="206"/>
                    <a:pt x="258" y="204"/>
                    <a:pt x="296" y="204"/>
                  </a:cubicBezTo>
                  <a:cubicBezTo>
                    <a:pt x="312" y="204"/>
                    <a:pt x="327" y="204"/>
                    <a:pt x="342" y="205"/>
                  </a:cubicBezTo>
                  <a:lnTo>
                    <a:pt x="1366" y="205"/>
                  </a:lnTo>
                  <a:cubicBezTo>
                    <a:pt x="1485" y="217"/>
                    <a:pt x="1616" y="193"/>
                    <a:pt x="1735" y="253"/>
                  </a:cubicBezTo>
                  <a:lnTo>
                    <a:pt x="1759" y="312"/>
                  </a:lnTo>
                  <a:cubicBezTo>
                    <a:pt x="1945" y="275"/>
                    <a:pt x="2132" y="269"/>
                    <a:pt x="2318" y="269"/>
                  </a:cubicBezTo>
                  <a:cubicBezTo>
                    <a:pt x="2401" y="269"/>
                    <a:pt x="2484" y="271"/>
                    <a:pt x="2567" y="271"/>
                  </a:cubicBezTo>
                  <a:cubicBezTo>
                    <a:pt x="2837" y="271"/>
                    <a:pt x="3105" y="259"/>
                    <a:pt x="3367" y="157"/>
                  </a:cubicBezTo>
                  <a:cubicBezTo>
                    <a:pt x="3224" y="36"/>
                    <a:pt x="3072" y="0"/>
                    <a:pt x="2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2"/>
            <p:cNvSpPr/>
            <p:nvPr/>
          </p:nvSpPr>
          <p:spPr>
            <a:xfrm>
              <a:off x="6062050" y="1789200"/>
              <a:ext cx="29800" cy="25275"/>
            </a:xfrm>
            <a:custGeom>
              <a:avLst/>
              <a:gdLst/>
              <a:ahLst/>
              <a:cxnLst/>
              <a:rect l="l" t="t" r="r" b="b"/>
              <a:pathLst>
                <a:path w="1192" h="1011" extrusionOk="0">
                  <a:moveTo>
                    <a:pt x="490" y="1"/>
                  </a:moveTo>
                  <a:cubicBezTo>
                    <a:pt x="469" y="1"/>
                    <a:pt x="449" y="2"/>
                    <a:pt x="429" y="6"/>
                  </a:cubicBezTo>
                  <a:cubicBezTo>
                    <a:pt x="298" y="42"/>
                    <a:pt x="179" y="101"/>
                    <a:pt x="96" y="185"/>
                  </a:cubicBezTo>
                  <a:cubicBezTo>
                    <a:pt x="36" y="268"/>
                    <a:pt x="1" y="351"/>
                    <a:pt x="72" y="447"/>
                  </a:cubicBezTo>
                  <a:cubicBezTo>
                    <a:pt x="390" y="447"/>
                    <a:pt x="303" y="1011"/>
                    <a:pt x="631" y="1011"/>
                  </a:cubicBezTo>
                  <a:cubicBezTo>
                    <a:pt x="672" y="1011"/>
                    <a:pt x="719" y="1002"/>
                    <a:pt x="775" y="982"/>
                  </a:cubicBezTo>
                  <a:cubicBezTo>
                    <a:pt x="822" y="970"/>
                    <a:pt x="870" y="947"/>
                    <a:pt x="917" y="947"/>
                  </a:cubicBezTo>
                  <a:cubicBezTo>
                    <a:pt x="1037" y="732"/>
                    <a:pt x="1191" y="518"/>
                    <a:pt x="1191" y="256"/>
                  </a:cubicBezTo>
                  <a:cubicBezTo>
                    <a:pt x="1179" y="220"/>
                    <a:pt x="1168" y="208"/>
                    <a:pt x="1144" y="173"/>
                  </a:cubicBezTo>
                  <a:cubicBezTo>
                    <a:pt x="989" y="89"/>
                    <a:pt x="810" y="77"/>
                    <a:pt x="632" y="6"/>
                  </a:cubicBezTo>
                  <a:cubicBezTo>
                    <a:pt x="576" y="6"/>
                    <a:pt x="531" y="1"/>
                    <a:pt x="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2"/>
            <p:cNvSpPr/>
            <p:nvPr/>
          </p:nvSpPr>
          <p:spPr>
            <a:xfrm>
              <a:off x="5747725" y="1922150"/>
              <a:ext cx="35750" cy="9925"/>
            </a:xfrm>
            <a:custGeom>
              <a:avLst/>
              <a:gdLst/>
              <a:ahLst/>
              <a:cxnLst/>
              <a:rect l="l" t="t" r="r" b="b"/>
              <a:pathLst>
                <a:path w="1430" h="397" extrusionOk="0">
                  <a:moveTo>
                    <a:pt x="597" y="1"/>
                  </a:moveTo>
                  <a:cubicBezTo>
                    <a:pt x="397" y="1"/>
                    <a:pt x="198" y="26"/>
                    <a:pt x="1" y="93"/>
                  </a:cubicBezTo>
                  <a:cubicBezTo>
                    <a:pt x="60" y="189"/>
                    <a:pt x="108" y="296"/>
                    <a:pt x="155" y="379"/>
                  </a:cubicBezTo>
                  <a:cubicBezTo>
                    <a:pt x="190" y="378"/>
                    <a:pt x="225" y="378"/>
                    <a:pt x="259" y="378"/>
                  </a:cubicBezTo>
                  <a:cubicBezTo>
                    <a:pt x="490" y="378"/>
                    <a:pt x="721" y="396"/>
                    <a:pt x="949" y="396"/>
                  </a:cubicBezTo>
                  <a:cubicBezTo>
                    <a:pt x="1110" y="396"/>
                    <a:pt x="1271" y="387"/>
                    <a:pt x="1429" y="355"/>
                  </a:cubicBezTo>
                  <a:cubicBezTo>
                    <a:pt x="1429" y="236"/>
                    <a:pt x="1382" y="129"/>
                    <a:pt x="1263" y="70"/>
                  </a:cubicBezTo>
                  <a:cubicBezTo>
                    <a:pt x="1043" y="32"/>
                    <a:pt x="820" y="1"/>
                    <a:pt x="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32"/>
            <p:cNvSpPr/>
            <p:nvPr/>
          </p:nvSpPr>
          <p:spPr>
            <a:xfrm>
              <a:off x="5455425" y="1994050"/>
              <a:ext cx="33075" cy="14975"/>
            </a:xfrm>
            <a:custGeom>
              <a:avLst/>
              <a:gdLst/>
              <a:ahLst/>
              <a:cxnLst/>
              <a:rect l="l" t="t" r="r" b="b"/>
              <a:pathLst>
                <a:path w="1323" h="599" extrusionOk="0">
                  <a:moveTo>
                    <a:pt x="766" y="1"/>
                  </a:moveTo>
                  <a:cubicBezTo>
                    <a:pt x="633" y="1"/>
                    <a:pt x="501" y="28"/>
                    <a:pt x="370" y="63"/>
                  </a:cubicBezTo>
                  <a:cubicBezTo>
                    <a:pt x="239" y="134"/>
                    <a:pt x="120" y="218"/>
                    <a:pt x="13" y="349"/>
                  </a:cubicBezTo>
                  <a:cubicBezTo>
                    <a:pt x="13" y="373"/>
                    <a:pt x="1" y="408"/>
                    <a:pt x="1" y="432"/>
                  </a:cubicBezTo>
                  <a:cubicBezTo>
                    <a:pt x="13" y="468"/>
                    <a:pt x="36" y="480"/>
                    <a:pt x="60" y="515"/>
                  </a:cubicBezTo>
                  <a:cubicBezTo>
                    <a:pt x="489" y="444"/>
                    <a:pt x="965" y="599"/>
                    <a:pt x="1322" y="194"/>
                  </a:cubicBezTo>
                  <a:cubicBezTo>
                    <a:pt x="1130" y="50"/>
                    <a:pt x="947" y="1"/>
                    <a:pt x="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32"/>
            <p:cNvSpPr/>
            <p:nvPr/>
          </p:nvSpPr>
          <p:spPr>
            <a:xfrm>
              <a:off x="5529250" y="2061650"/>
              <a:ext cx="46150" cy="12450"/>
            </a:xfrm>
            <a:custGeom>
              <a:avLst/>
              <a:gdLst/>
              <a:ahLst/>
              <a:cxnLst/>
              <a:rect l="l" t="t" r="r" b="b"/>
              <a:pathLst>
                <a:path w="1846" h="498" extrusionOk="0">
                  <a:moveTo>
                    <a:pt x="1388" y="1"/>
                  </a:moveTo>
                  <a:cubicBezTo>
                    <a:pt x="1174" y="1"/>
                    <a:pt x="946" y="86"/>
                    <a:pt x="727" y="86"/>
                  </a:cubicBezTo>
                  <a:cubicBezTo>
                    <a:pt x="719" y="86"/>
                    <a:pt x="711" y="86"/>
                    <a:pt x="703" y="86"/>
                  </a:cubicBezTo>
                  <a:cubicBezTo>
                    <a:pt x="694" y="83"/>
                    <a:pt x="684" y="82"/>
                    <a:pt x="675" y="82"/>
                  </a:cubicBezTo>
                  <a:cubicBezTo>
                    <a:pt x="591" y="82"/>
                    <a:pt x="507" y="172"/>
                    <a:pt x="416" y="172"/>
                  </a:cubicBezTo>
                  <a:cubicBezTo>
                    <a:pt x="375" y="172"/>
                    <a:pt x="331" y="153"/>
                    <a:pt x="286" y="97"/>
                  </a:cubicBezTo>
                  <a:cubicBezTo>
                    <a:pt x="203" y="97"/>
                    <a:pt x="96" y="109"/>
                    <a:pt x="1" y="109"/>
                  </a:cubicBezTo>
                  <a:cubicBezTo>
                    <a:pt x="36" y="217"/>
                    <a:pt x="84" y="324"/>
                    <a:pt x="143" y="407"/>
                  </a:cubicBezTo>
                  <a:cubicBezTo>
                    <a:pt x="233" y="474"/>
                    <a:pt x="324" y="497"/>
                    <a:pt x="415" y="497"/>
                  </a:cubicBezTo>
                  <a:cubicBezTo>
                    <a:pt x="567" y="497"/>
                    <a:pt x="721" y="432"/>
                    <a:pt x="870" y="395"/>
                  </a:cubicBezTo>
                  <a:cubicBezTo>
                    <a:pt x="870" y="383"/>
                    <a:pt x="882" y="371"/>
                    <a:pt x="917" y="347"/>
                  </a:cubicBezTo>
                  <a:cubicBezTo>
                    <a:pt x="920" y="345"/>
                    <a:pt x="925" y="343"/>
                    <a:pt x="932" y="343"/>
                  </a:cubicBezTo>
                  <a:cubicBezTo>
                    <a:pt x="952" y="343"/>
                    <a:pt x="983" y="356"/>
                    <a:pt x="1001" y="383"/>
                  </a:cubicBezTo>
                  <a:cubicBezTo>
                    <a:pt x="1096" y="383"/>
                    <a:pt x="1191" y="395"/>
                    <a:pt x="1286" y="395"/>
                  </a:cubicBezTo>
                  <a:cubicBezTo>
                    <a:pt x="1453" y="395"/>
                    <a:pt x="1608" y="371"/>
                    <a:pt x="1751" y="276"/>
                  </a:cubicBezTo>
                  <a:cubicBezTo>
                    <a:pt x="1775" y="264"/>
                    <a:pt x="1822" y="252"/>
                    <a:pt x="1846" y="228"/>
                  </a:cubicBezTo>
                  <a:cubicBezTo>
                    <a:pt x="1709" y="51"/>
                    <a:pt x="1553" y="1"/>
                    <a:pt x="1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2"/>
            <p:cNvSpPr/>
            <p:nvPr/>
          </p:nvSpPr>
          <p:spPr>
            <a:xfrm>
              <a:off x="5786125" y="1805700"/>
              <a:ext cx="44975" cy="11350"/>
            </a:xfrm>
            <a:custGeom>
              <a:avLst/>
              <a:gdLst/>
              <a:ahLst/>
              <a:cxnLst/>
              <a:rect l="l" t="t" r="r" b="b"/>
              <a:pathLst>
                <a:path w="1799" h="454" extrusionOk="0">
                  <a:moveTo>
                    <a:pt x="1243" y="1"/>
                  </a:moveTo>
                  <a:cubicBezTo>
                    <a:pt x="1131" y="1"/>
                    <a:pt x="1020" y="95"/>
                    <a:pt x="900" y="95"/>
                  </a:cubicBezTo>
                  <a:cubicBezTo>
                    <a:pt x="852" y="95"/>
                    <a:pt x="802" y="80"/>
                    <a:pt x="751" y="37"/>
                  </a:cubicBezTo>
                  <a:lnTo>
                    <a:pt x="489" y="37"/>
                  </a:lnTo>
                  <a:cubicBezTo>
                    <a:pt x="370" y="215"/>
                    <a:pt x="1" y="96"/>
                    <a:pt x="48" y="453"/>
                  </a:cubicBezTo>
                  <a:cubicBezTo>
                    <a:pt x="152" y="445"/>
                    <a:pt x="257" y="442"/>
                    <a:pt x="362" y="442"/>
                  </a:cubicBezTo>
                  <a:cubicBezTo>
                    <a:pt x="546" y="442"/>
                    <a:pt x="732" y="450"/>
                    <a:pt x="917" y="450"/>
                  </a:cubicBezTo>
                  <a:cubicBezTo>
                    <a:pt x="1209" y="450"/>
                    <a:pt x="1501" y="429"/>
                    <a:pt x="1787" y="322"/>
                  </a:cubicBezTo>
                  <a:cubicBezTo>
                    <a:pt x="1798" y="263"/>
                    <a:pt x="1787" y="227"/>
                    <a:pt x="1751" y="215"/>
                  </a:cubicBezTo>
                  <a:cubicBezTo>
                    <a:pt x="1727" y="168"/>
                    <a:pt x="1691" y="144"/>
                    <a:pt x="1656" y="120"/>
                  </a:cubicBezTo>
                  <a:cubicBezTo>
                    <a:pt x="1632" y="132"/>
                    <a:pt x="1611" y="138"/>
                    <a:pt x="1592" y="138"/>
                  </a:cubicBezTo>
                  <a:cubicBezTo>
                    <a:pt x="1572" y="138"/>
                    <a:pt x="1554" y="132"/>
                    <a:pt x="1537" y="120"/>
                  </a:cubicBezTo>
                  <a:cubicBezTo>
                    <a:pt x="1537" y="84"/>
                    <a:pt x="1513" y="48"/>
                    <a:pt x="1477" y="37"/>
                  </a:cubicBezTo>
                  <a:cubicBezTo>
                    <a:pt x="1429" y="37"/>
                    <a:pt x="1382" y="25"/>
                    <a:pt x="1334" y="25"/>
                  </a:cubicBezTo>
                  <a:cubicBezTo>
                    <a:pt x="1304" y="7"/>
                    <a:pt x="1273" y="1"/>
                    <a:pt x="1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32"/>
            <p:cNvSpPr/>
            <p:nvPr/>
          </p:nvSpPr>
          <p:spPr>
            <a:xfrm>
              <a:off x="5818575" y="1988700"/>
              <a:ext cx="33650" cy="10800"/>
            </a:xfrm>
            <a:custGeom>
              <a:avLst/>
              <a:gdLst/>
              <a:ahLst/>
              <a:cxnLst/>
              <a:rect l="l" t="t" r="r" b="b"/>
              <a:pathLst>
                <a:path w="1346" h="432" extrusionOk="0">
                  <a:moveTo>
                    <a:pt x="853" y="1"/>
                  </a:moveTo>
                  <a:cubicBezTo>
                    <a:pt x="567" y="1"/>
                    <a:pt x="286" y="33"/>
                    <a:pt x="0" y="110"/>
                  </a:cubicBezTo>
                  <a:cubicBezTo>
                    <a:pt x="24" y="206"/>
                    <a:pt x="119" y="217"/>
                    <a:pt x="179" y="277"/>
                  </a:cubicBezTo>
                  <a:cubicBezTo>
                    <a:pt x="215" y="337"/>
                    <a:pt x="274" y="384"/>
                    <a:pt x="322" y="432"/>
                  </a:cubicBezTo>
                  <a:lnTo>
                    <a:pt x="1036" y="432"/>
                  </a:lnTo>
                  <a:cubicBezTo>
                    <a:pt x="1322" y="432"/>
                    <a:pt x="1346" y="229"/>
                    <a:pt x="1322" y="27"/>
                  </a:cubicBezTo>
                  <a:cubicBezTo>
                    <a:pt x="1163" y="10"/>
                    <a:pt x="1007" y="1"/>
                    <a:pt x="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32"/>
            <p:cNvSpPr/>
            <p:nvPr/>
          </p:nvSpPr>
          <p:spPr>
            <a:xfrm>
              <a:off x="5517950" y="1973400"/>
              <a:ext cx="47650" cy="8575"/>
            </a:xfrm>
            <a:custGeom>
              <a:avLst/>
              <a:gdLst/>
              <a:ahLst/>
              <a:cxnLst/>
              <a:rect l="l" t="t" r="r" b="b"/>
              <a:pathLst>
                <a:path w="1906" h="343" extrusionOk="0">
                  <a:moveTo>
                    <a:pt x="993" y="0"/>
                  </a:moveTo>
                  <a:cubicBezTo>
                    <a:pt x="603" y="0"/>
                    <a:pt x="210" y="36"/>
                    <a:pt x="0" y="163"/>
                  </a:cubicBezTo>
                  <a:cubicBezTo>
                    <a:pt x="155" y="341"/>
                    <a:pt x="429" y="210"/>
                    <a:pt x="607" y="341"/>
                  </a:cubicBezTo>
                  <a:cubicBezTo>
                    <a:pt x="645" y="342"/>
                    <a:pt x="682" y="343"/>
                    <a:pt x="719" y="343"/>
                  </a:cubicBezTo>
                  <a:cubicBezTo>
                    <a:pt x="1118" y="343"/>
                    <a:pt x="1502" y="285"/>
                    <a:pt x="1905" y="187"/>
                  </a:cubicBezTo>
                  <a:cubicBezTo>
                    <a:pt x="1881" y="151"/>
                    <a:pt x="1881" y="91"/>
                    <a:pt x="1881" y="44"/>
                  </a:cubicBezTo>
                  <a:cubicBezTo>
                    <a:pt x="1671" y="27"/>
                    <a:pt x="1333" y="0"/>
                    <a:pt x="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2"/>
            <p:cNvSpPr/>
            <p:nvPr/>
          </p:nvSpPr>
          <p:spPr>
            <a:xfrm>
              <a:off x="5658125" y="1786825"/>
              <a:ext cx="48250" cy="8200"/>
            </a:xfrm>
            <a:custGeom>
              <a:avLst/>
              <a:gdLst/>
              <a:ahLst/>
              <a:cxnLst/>
              <a:rect l="l" t="t" r="r" b="b"/>
              <a:pathLst>
                <a:path w="1930" h="328" extrusionOk="0">
                  <a:moveTo>
                    <a:pt x="710" y="0"/>
                  </a:moveTo>
                  <a:cubicBezTo>
                    <a:pt x="466" y="0"/>
                    <a:pt x="227" y="39"/>
                    <a:pt x="1" y="184"/>
                  </a:cubicBezTo>
                  <a:cubicBezTo>
                    <a:pt x="120" y="303"/>
                    <a:pt x="299" y="196"/>
                    <a:pt x="418" y="315"/>
                  </a:cubicBezTo>
                  <a:cubicBezTo>
                    <a:pt x="894" y="327"/>
                    <a:pt x="1382" y="327"/>
                    <a:pt x="1858" y="327"/>
                  </a:cubicBezTo>
                  <a:cubicBezTo>
                    <a:pt x="1930" y="292"/>
                    <a:pt x="1930" y="232"/>
                    <a:pt x="1858" y="184"/>
                  </a:cubicBezTo>
                  <a:lnTo>
                    <a:pt x="1715" y="30"/>
                  </a:lnTo>
                  <a:cubicBezTo>
                    <a:pt x="1648" y="83"/>
                    <a:pt x="1582" y="102"/>
                    <a:pt x="1517" y="102"/>
                  </a:cubicBezTo>
                  <a:cubicBezTo>
                    <a:pt x="1408" y="102"/>
                    <a:pt x="1298" y="52"/>
                    <a:pt x="1180" y="30"/>
                  </a:cubicBezTo>
                  <a:cubicBezTo>
                    <a:pt x="1022" y="16"/>
                    <a:pt x="865" y="0"/>
                    <a:pt x="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32"/>
            <p:cNvSpPr/>
            <p:nvPr/>
          </p:nvSpPr>
          <p:spPr>
            <a:xfrm>
              <a:off x="5876925" y="1786500"/>
              <a:ext cx="34250" cy="26975"/>
            </a:xfrm>
            <a:custGeom>
              <a:avLst/>
              <a:gdLst/>
              <a:ahLst/>
              <a:cxnLst/>
              <a:rect l="l" t="t" r="r" b="b"/>
              <a:pathLst>
                <a:path w="1370" h="1079" extrusionOk="0">
                  <a:moveTo>
                    <a:pt x="917" y="0"/>
                  </a:moveTo>
                  <a:cubicBezTo>
                    <a:pt x="752" y="0"/>
                    <a:pt x="593" y="92"/>
                    <a:pt x="429" y="150"/>
                  </a:cubicBezTo>
                  <a:cubicBezTo>
                    <a:pt x="324" y="159"/>
                    <a:pt x="522" y="440"/>
                    <a:pt x="403" y="440"/>
                  </a:cubicBezTo>
                  <a:cubicBezTo>
                    <a:pt x="372" y="440"/>
                    <a:pt x="321" y="422"/>
                    <a:pt x="238" y="376"/>
                  </a:cubicBezTo>
                  <a:cubicBezTo>
                    <a:pt x="225" y="365"/>
                    <a:pt x="209" y="361"/>
                    <a:pt x="191" y="361"/>
                  </a:cubicBezTo>
                  <a:cubicBezTo>
                    <a:pt x="129" y="361"/>
                    <a:pt x="46" y="418"/>
                    <a:pt x="0" y="483"/>
                  </a:cubicBezTo>
                  <a:lnTo>
                    <a:pt x="0" y="507"/>
                  </a:lnTo>
                  <a:cubicBezTo>
                    <a:pt x="98" y="613"/>
                    <a:pt x="223" y="630"/>
                    <a:pt x="350" y="630"/>
                  </a:cubicBezTo>
                  <a:cubicBezTo>
                    <a:pt x="409" y="630"/>
                    <a:pt x="467" y="626"/>
                    <a:pt x="524" y="626"/>
                  </a:cubicBezTo>
                  <a:cubicBezTo>
                    <a:pt x="714" y="626"/>
                    <a:pt x="845" y="686"/>
                    <a:pt x="845" y="900"/>
                  </a:cubicBezTo>
                  <a:cubicBezTo>
                    <a:pt x="857" y="995"/>
                    <a:pt x="953" y="1007"/>
                    <a:pt x="976" y="1055"/>
                  </a:cubicBezTo>
                  <a:cubicBezTo>
                    <a:pt x="1024" y="1078"/>
                    <a:pt x="1072" y="1078"/>
                    <a:pt x="1119" y="1078"/>
                  </a:cubicBezTo>
                  <a:cubicBezTo>
                    <a:pt x="1238" y="1031"/>
                    <a:pt x="1310" y="959"/>
                    <a:pt x="1334" y="840"/>
                  </a:cubicBezTo>
                  <a:cubicBezTo>
                    <a:pt x="1322" y="697"/>
                    <a:pt x="1369" y="555"/>
                    <a:pt x="1274" y="435"/>
                  </a:cubicBezTo>
                  <a:cubicBezTo>
                    <a:pt x="1143" y="340"/>
                    <a:pt x="1203" y="185"/>
                    <a:pt x="1143" y="66"/>
                  </a:cubicBezTo>
                  <a:cubicBezTo>
                    <a:pt x="1066" y="19"/>
                    <a:pt x="991" y="0"/>
                    <a:pt x="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32"/>
            <p:cNvSpPr/>
            <p:nvPr/>
          </p:nvSpPr>
          <p:spPr>
            <a:xfrm>
              <a:off x="5924825" y="1734125"/>
              <a:ext cx="49450" cy="14475"/>
            </a:xfrm>
            <a:custGeom>
              <a:avLst/>
              <a:gdLst/>
              <a:ahLst/>
              <a:cxnLst/>
              <a:rect l="l" t="t" r="r" b="b"/>
              <a:pathLst>
                <a:path w="1978" h="579" extrusionOk="0">
                  <a:moveTo>
                    <a:pt x="1659" y="1"/>
                  </a:moveTo>
                  <a:cubicBezTo>
                    <a:pt x="1507" y="1"/>
                    <a:pt x="1338" y="94"/>
                    <a:pt x="1180" y="114"/>
                  </a:cubicBezTo>
                  <a:cubicBezTo>
                    <a:pt x="1054" y="177"/>
                    <a:pt x="932" y="219"/>
                    <a:pt x="809" y="219"/>
                  </a:cubicBezTo>
                  <a:cubicBezTo>
                    <a:pt x="723" y="219"/>
                    <a:pt x="637" y="198"/>
                    <a:pt x="549" y="149"/>
                  </a:cubicBezTo>
                  <a:cubicBezTo>
                    <a:pt x="455" y="102"/>
                    <a:pt x="356" y="50"/>
                    <a:pt x="255" y="50"/>
                  </a:cubicBezTo>
                  <a:cubicBezTo>
                    <a:pt x="203" y="50"/>
                    <a:pt x="149" y="65"/>
                    <a:pt x="96" y="102"/>
                  </a:cubicBezTo>
                  <a:cubicBezTo>
                    <a:pt x="1" y="268"/>
                    <a:pt x="132" y="340"/>
                    <a:pt x="239" y="411"/>
                  </a:cubicBezTo>
                  <a:cubicBezTo>
                    <a:pt x="473" y="547"/>
                    <a:pt x="714" y="579"/>
                    <a:pt x="956" y="579"/>
                  </a:cubicBezTo>
                  <a:cubicBezTo>
                    <a:pt x="1169" y="579"/>
                    <a:pt x="1384" y="554"/>
                    <a:pt x="1596" y="554"/>
                  </a:cubicBezTo>
                  <a:cubicBezTo>
                    <a:pt x="1672" y="554"/>
                    <a:pt x="1747" y="557"/>
                    <a:pt x="1823" y="566"/>
                  </a:cubicBezTo>
                  <a:cubicBezTo>
                    <a:pt x="1715" y="387"/>
                    <a:pt x="1739" y="268"/>
                    <a:pt x="1977" y="268"/>
                  </a:cubicBezTo>
                  <a:cubicBezTo>
                    <a:pt x="1892" y="61"/>
                    <a:pt x="1781" y="1"/>
                    <a:pt x="16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2"/>
            <p:cNvSpPr/>
            <p:nvPr/>
          </p:nvSpPr>
          <p:spPr>
            <a:xfrm>
              <a:off x="6012350" y="1952750"/>
              <a:ext cx="39025" cy="11050"/>
            </a:xfrm>
            <a:custGeom>
              <a:avLst/>
              <a:gdLst/>
              <a:ahLst/>
              <a:cxnLst/>
              <a:rect l="l" t="t" r="r" b="b"/>
              <a:pathLst>
                <a:path w="1561" h="442" extrusionOk="0">
                  <a:moveTo>
                    <a:pt x="1322" y="1"/>
                  </a:moveTo>
                  <a:cubicBezTo>
                    <a:pt x="893" y="1"/>
                    <a:pt x="477" y="24"/>
                    <a:pt x="48" y="24"/>
                  </a:cubicBezTo>
                  <a:cubicBezTo>
                    <a:pt x="0" y="334"/>
                    <a:pt x="381" y="227"/>
                    <a:pt x="465" y="417"/>
                  </a:cubicBezTo>
                  <a:cubicBezTo>
                    <a:pt x="500" y="417"/>
                    <a:pt x="560" y="441"/>
                    <a:pt x="608" y="441"/>
                  </a:cubicBezTo>
                  <a:cubicBezTo>
                    <a:pt x="608" y="417"/>
                    <a:pt x="619" y="405"/>
                    <a:pt x="655" y="393"/>
                  </a:cubicBezTo>
                  <a:cubicBezTo>
                    <a:pt x="662" y="390"/>
                    <a:pt x="669" y="389"/>
                    <a:pt x="676" y="389"/>
                  </a:cubicBezTo>
                  <a:cubicBezTo>
                    <a:pt x="697" y="389"/>
                    <a:pt x="721" y="400"/>
                    <a:pt x="739" y="417"/>
                  </a:cubicBezTo>
                  <a:cubicBezTo>
                    <a:pt x="762" y="415"/>
                    <a:pt x="786" y="414"/>
                    <a:pt x="810" y="414"/>
                  </a:cubicBezTo>
                  <a:cubicBezTo>
                    <a:pt x="920" y="414"/>
                    <a:pt x="1030" y="434"/>
                    <a:pt x="1136" y="434"/>
                  </a:cubicBezTo>
                  <a:cubicBezTo>
                    <a:pt x="1257" y="434"/>
                    <a:pt x="1373" y="408"/>
                    <a:pt x="1477" y="298"/>
                  </a:cubicBezTo>
                  <a:cubicBezTo>
                    <a:pt x="1560" y="143"/>
                    <a:pt x="1429" y="60"/>
                    <a:pt x="1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32"/>
            <p:cNvSpPr/>
            <p:nvPr/>
          </p:nvSpPr>
          <p:spPr>
            <a:xfrm>
              <a:off x="5333400" y="1848950"/>
              <a:ext cx="36625" cy="12750"/>
            </a:xfrm>
            <a:custGeom>
              <a:avLst/>
              <a:gdLst/>
              <a:ahLst/>
              <a:cxnLst/>
              <a:rect l="l" t="t" r="r" b="b"/>
              <a:pathLst>
                <a:path w="1465" h="510" extrusionOk="0">
                  <a:moveTo>
                    <a:pt x="892" y="1"/>
                  </a:moveTo>
                  <a:cubicBezTo>
                    <a:pt x="609" y="1"/>
                    <a:pt x="337" y="46"/>
                    <a:pt x="72" y="140"/>
                  </a:cubicBezTo>
                  <a:cubicBezTo>
                    <a:pt x="0" y="223"/>
                    <a:pt x="0" y="331"/>
                    <a:pt x="72" y="426"/>
                  </a:cubicBezTo>
                  <a:lnTo>
                    <a:pt x="95" y="462"/>
                  </a:lnTo>
                  <a:cubicBezTo>
                    <a:pt x="512" y="390"/>
                    <a:pt x="965" y="509"/>
                    <a:pt x="1369" y="295"/>
                  </a:cubicBezTo>
                  <a:cubicBezTo>
                    <a:pt x="1465" y="140"/>
                    <a:pt x="1334" y="81"/>
                    <a:pt x="1227" y="21"/>
                  </a:cubicBezTo>
                  <a:cubicBezTo>
                    <a:pt x="1113" y="8"/>
                    <a:pt x="1002" y="1"/>
                    <a:pt x="8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32"/>
            <p:cNvSpPr/>
            <p:nvPr/>
          </p:nvSpPr>
          <p:spPr>
            <a:xfrm>
              <a:off x="5536100" y="1875075"/>
              <a:ext cx="39900" cy="9400"/>
            </a:xfrm>
            <a:custGeom>
              <a:avLst/>
              <a:gdLst/>
              <a:ahLst/>
              <a:cxnLst/>
              <a:rect l="l" t="t" r="r" b="b"/>
              <a:pathLst>
                <a:path w="1596" h="376" extrusionOk="0">
                  <a:moveTo>
                    <a:pt x="143" y="0"/>
                  </a:moveTo>
                  <a:cubicBezTo>
                    <a:pt x="72" y="48"/>
                    <a:pt x="24" y="107"/>
                    <a:pt x="0" y="179"/>
                  </a:cubicBezTo>
                  <a:lnTo>
                    <a:pt x="0" y="250"/>
                  </a:lnTo>
                  <a:cubicBezTo>
                    <a:pt x="72" y="357"/>
                    <a:pt x="179" y="369"/>
                    <a:pt x="298" y="369"/>
                  </a:cubicBezTo>
                  <a:cubicBezTo>
                    <a:pt x="298" y="357"/>
                    <a:pt x="310" y="345"/>
                    <a:pt x="346" y="345"/>
                  </a:cubicBezTo>
                  <a:cubicBezTo>
                    <a:pt x="369" y="345"/>
                    <a:pt x="405" y="345"/>
                    <a:pt x="429" y="369"/>
                  </a:cubicBezTo>
                  <a:cubicBezTo>
                    <a:pt x="468" y="374"/>
                    <a:pt x="506" y="376"/>
                    <a:pt x="544" y="376"/>
                  </a:cubicBezTo>
                  <a:cubicBezTo>
                    <a:pt x="719" y="376"/>
                    <a:pt x="888" y="334"/>
                    <a:pt x="1061" y="334"/>
                  </a:cubicBezTo>
                  <a:cubicBezTo>
                    <a:pt x="1127" y="334"/>
                    <a:pt x="1194" y="340"/>
                    <a:pt x="1262" y="357"/>
                  </a:cubicBezTo>
                  <a:cubicBezTo>
                    <a:pt x="1292" y="366"/>
                    <a:pt x="1323" y="371"/>
                    <a:pt x="1354" y="371"/>
                  </a:cubicBezTo>
                  <a:cubicBezTo>
                    <a:pt x="1480" y="371"/>
                    <a:pt x="1596" y="289"/>
                    <a:pt x="1596" y="107"/>
                  </a:cubicBezTo>
                  <a:cubicBezTo>
                    <a:pt x="1548" y="60"/>
                    <a:pt x="1498" y="36"/>
                    <a:pt x="1447" y="36"/>
                  </a:cubicBezTo>
                  <a:cubicBezTo>
                    <a:pt x="1396" y="36"/>
                    <a:pt x="1346" y="60"/>
                    <a:pt x="1298" y="107"/>
                  </a:cubicBezTo>
                  <a:cubicBezTo>
                    <a:pt x="1188" y="62"/>
                    <a:pt x="1076" y="49"/>
                    <a:pt x="965" y="49"/>
                  </a:cubicBezTo>
                  <a:cubicBezTo>
                    <a:pt x="814" y="49"/>
                    <a:pt x="663" y="73"/>
                    <a:pt x="512" y="73"/>
                  </a:cubicBezTo>
                  <a:cubicBezTo>
                    <a:pt x="388" y="73"/>
                    <a:pt x="265" y="57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2"/>
            <p:cNvSpPr/>
            <p:nvPr/>
          </p:nvSpPr>
          <p:spPr>
            <a:xfrm>
              <a:off x="6053125" y="1796900"/>
              <a:ext cx="28300" cy="20025"/>
            </a:xfrm>
            <a:custGeom>
              <a:avLst/>
              <a:gdLst/>
              <a:ahLst/>
              <a:cxnLst/>
              <a:rect l="l" t="t" r="r" b="b"/>
              <a:pathLst>
                <a:path w="1132" h="801" extrusionOk="0">
                  <a:moveTo>
                    <a:pt x="242" y="0"/>
                  </a:moveTo>
                  <a:cubicBezTo>
                    <a:pt x="201" y="0"/>
                    <a:pt x="159" y="12"/>
                    <a:pt x="120" y="31"/>
                  </a:cubicBezTo>
                  <a:cubicBezTo>
                    <a:pt x="72" y="43"/>
                    <a:pt x="48" y="43"/>
                    <a:pt x="1" y="67"/>
                  </a:cubicBezTo>
                  <a:cubicBezTo>
                    <a:pt x="60" y="198"/>
                    <a:pt x="155" y="293"/>
                    <a:pt x="286" y="341"/>
                  </a:cubicBezTo>
                  <a:cubicBezTo>
                    <a:pt x="370" y="436"/>
                    <a:pt x="405" y="520"/>
                    <a:pt x="286" y="615"/>
                  </a:cubicBezTo>
                  <a:lnTo>
                    <a:pt x="274" y="662"/>
                  </a:lnTo>
                  <a:cubicBezTo>
                    <a:pt x="413" y="753"/>
                    <a:pt x="556" y="801"/>
                    <a:pt x="701" y="801"/>
                  </a:cubicBezTo>
                  <a:cubicBezTo>
                    <a:pt x="842" y="801"/>
                    <a:pt x="985" y="756"/>
                    <a:pt x="1132" y="662"/>
                  </a:cubicBezTo>
                  <a:cubicBezTo>
                    <a:pt x="1048" y="639"/>
                    <a:pt x="882" y="615"/>
                    <a:pt x="893" y="543"/>
                  </a:cubicBezTo>
                  <a:cubicBezTo>
                    <a:pt x="1028" y="130"/>
                    <a:pt x="829" y="74"/>
                    <a:pt x="584" y="74"/>
                  </a:cubicBezTo>
                  <a:cubicBezTo>
                    <a:pt x="525" y="74"/>
                    <a:pt x="465" y="77"/>
                    <a:pt x="405" y="79"/>
                  </a:cubicBezTo>
                  <a:cubicBezTo>
                    <a:pt x="356" y="23"/>
                    <a:pt x="300" y="0"/>
                    <a:pt x="2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32"/>
            <p:cNvSpPr/>
            <p:nvPr/>
          </p:nvSpPr>
          <p:spPr>
            <a:xfrm>
              <a:off x="5503050" y="1873575"/>
              <a:ext cx="34850" cy="11325"/>
            </a:xfrm>
            <a:custGeom>
              <a:avLst/>
              <a:gdLst/>
              <a:ahLst/>
              <a:cxnLst/>
              <a:rect l="l" t="t" r="r" b="b"/>
              <a:pathLst>
                <a:path w="1394" h="453" extrusionOk="0">
                  <a:moveTo>
                    <a:pt x="1322" y="0"/>
                  </a:moveTo>
                  <a:cubicBezTo>
                    <a:pt x="1246" y="7"/>
                    <a:pt x="1170" y="8"/>
                    <a:pt x="1094" y="8"/>
                  </a:cubicBezTo>
                  <a:cubicBezTo>
                    <a:pt x="955" y="8"/>
                    <a:pt x="817" y="2"/>
                    <a:pt x="680" y="2"/>
                  </a:cubicBezTo>
                  <a:cubicBezTo>
                    <a:pt x="450" y="2"/>
                    <a:pt x="224" y="20"/>
                    <a:pt x="1" y="120"/>
                  </a:cubicBezTo>
                  <a:lnTo>
                    <a:pt x="36" y="167"/>
                  </a:lnTo>
                  <a:cubicBezTo>
                    <a:pt x="84" y="191"/>
                    <a:pt x="132" y="215"/>
                    <a:pt x="179" y="227"/>
                  </a:cubicBezTo>
                  <a:lnTo>
                    <a:pt x="215" y="179"/>
                  </a:lnTo>
                  <a:lnTo>
                    <a:pt x="239" y="239"/>
                  </a:lnTo>
                  <a:lnTo>
                    <a:pt x="191" y="251"/>
                  </a:lnTo>
                  <a:lnTo>
                    <a:pt x="179" y="310"/>
                  </a:lnTo>
                  <a:lnTo>
                    <a:pt x="179" y="453"/>
                  </a:lnTo>
                  <a:cubicBezTo>
                    <a:pt x="244" y="445"/>
                    <a:pt x="308" y="442"/>
                    <a:pt x="374" y="442"/>
                  </a:cubicBezTo>
                  <a:cubicBezTo>
                    <a:pt x="496" y="442"/>
                    <a:pt x="619" y="451"/>
                    <a:pt x="741" y="451"/>
                  </a:cubicBezTo>
                  <a:cubicBezTo>
                    <a:pt x="939" y="451"/>
                    <a:pt x="1132" y="427"/>
                    <a:pt x="1310" y="298"/>
                  </a:cubicBezTo>
                  <a:lnTo>
                    <a:pt x="1370" y="274"/>
                  </a:lnTo>
                  <a:cubicBezTo>
                    <a:pt x="1382" y="167"/>
                    <a:pt x="1394" y="72"/>
                    <a:pt x="1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32"/>
            <p:cNvSpPr/>
            <p:nvPr/>
          </p:nvSpPr>
          <p:spPr>
            <a:xfrm>
              <a:off x="6109675" y="1841425"/>
              <a:ext cx="38125" cy="11400"/>
            </a:xfrm>
            <a:custGeom>
              <a:avLst/>
              <a:gdLst/>
              <a:ahLst/>
              <a:cxnLst/>
              <a:rect l="l" t="t" r="r" b="b"/>
              <a:pathLst>
                <a:path w="1525" h="456" extrusionOk="0">
                  <a:moveTo>
                    <a:pt x="1453" y="1"/>
                  </a:moveTo>
                  <a:cubicBezTo>
                    <a:pt x="1013" y="1"/>
                    <a:pt x="584" y="24"/>
                    <a:pt x="155" y="24"/>
                  </a:cubicBezTo>
                  <a:cubicBezTo>
                    <a:pt x="120" y="132"/>
                    <a:pt x="1" y="251"/>
                    <a:pt x="179" y="322"/>
                  </a:cubicBezTo>
                  <a:cubicBezTo>
                    <a:pt x="275" y="370"/>
                    <a:pt x="346" y="405"/>
                    <a:pt x="417" y="453"/>
                  </a:cubicBezTo>
                  <a:cubicBezTo>
                    <a:pt x="513" y="394"/>
                    <a:pt x="513" y="286"/>
                    <a:pt x="513" y="203"/>
                  </a:cubicBezTo>
                  <a:cubicBezTo>
                    <a:pt x="513" y="286"/>
                    <a:pt x="513" y="382"/>
                    <a:pt x="596" y="453"/>
                  </a:cubicBezTo>
                  <a:cubicBezTo>
                    <a:pt x="633" y="455"/>
                    <a:pt x="670" y="456"/>
                    <a:pt x="706" y="456"/>
                  </a:cubicBezTo>
                  <a:cubicBezTo>
                    <a:pt x="919" y="456"/>
                    <a:pt x="1105" y="421"/>
                    <a:pt x="1298" y="298"/>
                  </a:cubicBezTo>
                  <a:cubicBezTo>
                    <a:pt x="1429" y="251"/>
                    <a:pt x="1525" y="167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2"/>
            <p:cNvSpPr/>
            <p:nvPr/>
          </p:nvSpPr>
          <p:spPr>
            <a:xfrm>
              <a:off x="5554250" y="1838450"/>
              <a:ext cx="37225" cy="10450"/>
            </a:xfrm>
            <a:custGeom>
              <a:avLst/>
              <a:gdLst/>
              <a:ahLst/>
              <a:cxnLst/>
              <a:rect l="l" t="t" r="r" b="b"/>
              <a:pathLst>
                <a:path w="1489" h="418" extrusionOk="0">
                  <a:moveTo>
                    <a:pt x="1" y="1"/>
                  </a:moveTo>
                  <a:lnTo>
                    <a:pt x="1" y="417"/>
                  </a:lnTo>
                  <a:cubicBezTo>
                    <a:pt x="477" y="382"/>
                    <a:pt x="953" y="334"/>
                    <a:pt x="1441" y="286"/>
                  </a:cubicBezTo>
                  <a:cubicBezTo>
                    <a:pt x="1489" y="227"/>
                    <a:pt x="1489" y="167"/>
                    <a:pt x="1429" y="108"/>
                  </a:cubicBezTo>
                  <a:cubicBezTo>
                    <a:pt x="1279" y="35"/>
                    <a:pt x="1127" y="14"/>
                    <a:pt x="973" y="14"/>
                  </a:cubicBezTo>
                  <a:cubicBezTo>
                    <a:pt x="768" y="14"/>
                    <a:pt x="561" y="51"/>
                    <a:pt x="354" y="51"/>
                  </a:cubicBezTo>
                  <a:cubicBezTo>
                    <a:pt x="236" y="51"/>
                    <a:pt x="118" y="3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32"/>
            <p:cNvSpPr/>
            <p:nvPr/>
          </p:nvSpPr>
          <p:spPr>
            <a:xfrm>
              <a:off x="5679275" y="2060800"/>
              <a:ext cx="41400" cy="10150"/>
            </a:xfrm>
            <a:custGeom>
              <a:avLst/>
              <a:gdLst/>
              <a:ahLst/>
              <a:cxnLst/>
              <a:rect l="l" t="t" r="r" b="b"/>
              <a:pathLst>
                <a:path w="1656" h="406" extrusionOk="0">
                  <a:moveTo>
                    <a:pt x="465" y="0"/>
                  </a:moveTo>
                  <a:cubicBezTo>
                    <a:pt x="410" y="61"/>
                    <a:pt x="333" y="63"/>
                    <a:pt x="254" y="63"/>
                  </a:cubicBezTo>
                  <a:cubicBezTo>
                    <a:pt x="247" y="63"/>
                    <a:pt x="240" y="63"/>
                    <a:pt x="232" y="63"/>
                  </a:cubicBezTo>
                  <a:cubicBezTo>
                    <a:pt x="146" y="63"/>
                    <a:pt x="60" y="66"/>
                    <a:pt x="0" y="143"/>
                  </a:cubicBezTo>
                  <a:cubicBezTo>
                    <a:pt x="189" y="327"/>
                    <a:pt x="398" y="371"/>
                    <a:pt x="613" y="371"/>
                  </a:cubicBezTo>
                  <a:cubicBezTo>
                    <a:pt x="810" y="371"/>
                    <a:pt x="1013" y="334"/>
                    <a:pt x="1211" y="334"/>
                  </a:cubicBezTo>
                  <a:cubicBezTo>
                    <a:pt x="1342" y="334"/>
                    <a:pt x="1472" y="351"/>
                    <a:pt x="1596" y="405"/>
                  </a:cubicBezTo>
                  <a:cubicBezTo>
                    <a:pt x="1643" y="358"/>
                    <a:pt x="1655" y="310"/>
                    <a:pt x="1631" y="251"/>
                  </a:cubicBezTo>
                  <a:cubicBezTo>
                    <a:pt x="1608" y="179"/>
                    <a:pt x="1548" y="120"/>
                    <a:pt x="1477" y="72"/>
                  </a:cubicBezTo>
                  <a:cubicBezTo>
                    <a:pt x="1369" y="60"/>
                    <a:pt x="1262" y="84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32"/>
            <p:cNvSpPr/>
            <p:nvPr/>
          </p:nvSpPr>
          <p:spPr>
            <a:xfrm>
              <a:off x="5817450" y="1846075"/>
              <a:ext cx="37750" cy="10125"/>
            </a:xfrm>
            <a:custGeom>
              <a:avLst/>
              <a:gdLst/>
              <a:ahLst/>
              <a:cxnLst/>
              <a:rect l="l" t="t" r="r" b="b"/>
              <a:pathLst>
                <a:path w="1510" h="405" extrusionOk="0">
                  <a:moveTo>
                    <a:pt x="128" y="1"/>
                  </a:moveTo>
                  <a:cubicBezTo>
                    <a:pt x="61" y="1"/>
                    <a:pt x="1" y="57"/>
                    <a:pt x="10" y="148"/>
                  </a:cubicBezTo>
                  <a:cubicBezTo>
                    <a:pt x="10" y="196"/>
                    <a:pt x="81" y="279"/>
                    <a:pt x="129" y="291"/>
                  </a:cubicBezTo>
                  <a:cubicBezTo>
                    <a:pt x="355" y="361"/>
                    <a:pt x="595" y="405"/>
                    <a:pt x="833" y="405"/>
                  </a:cubicBezTo>
                  <a:cubicBezTo>
                    <a:pt x="920" y="405"/>
                    <a:pt x="1007" y="399"/>
                    <a:pt x="1093" y="386"/>
                  </a:cubicBezTo>
                  <a:cubicBezTo>
                    <a:pt x="1188" y="219"/>
                    <a:pt x="1450" y="291"/>
                    <a:pt x="1510" y="88"/>
                  </a:cubicBezTo>
                  <a:cubicBezTo>
                    <a:pt x="1423" y="74"/>
                    <a:pt x="1337" y="70"/>
                    <a:pt x="1249" y="70"/>
                  </a:cubicBezTo>
                  <a:cubicBezTo>
                    <a:pt x="1054" y="70"/>
                    <a:pt x="857" y="94"/>
                    <a:pt x="663" y="94"/>
                  </a:cubicBezTo>
                  <a:cubicBezTo>
                    <a:pt x="502" y="94"/>
                    <a:pt x="344" y="77"/>
                    <a:pt x="188" y="17"/>
                  </a:cubicBezTo>
                  <a:cubicBezTo>
                    <a:pt x="169" y="6"/>
                    <a:pt x="148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2"/>
            <p:cNvSpPr/>
            <p:nvPr/>
          </p:nvSpPr>
          <p:spPr>
            <a:xfrm>
              <a:off x="5333700" y="1825250"/>
              <a:ext cx="35425" cy="10250"/>
            </a:xfrm>
            <a:custGeom>
              <a:avLst/>
              <a:gdLst/>
              <a:ahLst/>
              <a:cxnLst/>
              <a:rect l="l" t="t" r="r" b="b"/>
              <a:pathLst>
                <a:path w="1417" h="410" extrusionOk="0">
                  <a:moveTo>
                    <a:pt x="1053" y="1"/>
                  </a:moveTo>
                  <a:cubicBezTo>
                    <a:pt x="769" y="1"/>
                    <a:pt x="486" y="30"/>
                    <a:pt x="203" y="88"/>
                  </a:cubicBezTo>
                  <a:cubicBezTo>
                    <a:pt x="83" y="148"/>
                    <a:pt x="0" y="219"/>
                    <a:pt x="72" y="350"/>
                  </a:cubicBezTo>
                  <a:cubicBezTo>
                    <a:pt x="179" y="395"/>
                    <a:pt x="289" y="410"/>
                    <a:pt x="400" y="410"/>
                  </a:cubicBezTo>
                  <a:cubicBezTo>
                    <a:pt x="608" y="410"/>
                    <a:pt x="821" y="358"/>
                    <a:pt x="1031" y="358"/>
                  </a:cubicBezTo>
                  <a:cubicBezTo>
                    <a:pt x="1092" y="358"/>
                    <a:pt x="1154" y="362"/>
                    <a:pt x="1215" y="374"/>
                  </a:cubicBezTo>
                  <a:cubicBezTo>
                    <a:pt x="1262" y="243"/>
                    <a:pt x="1417" y="183"/>
                    <a:pt x="1417" y="17"/>
                  </a:cubicBezTo>
                  <a:cubicBezTo>
                    <a:pt x="1296" y="6"/>
                    <a:pt x="1174" y="1"/>
                    <a:pt x="1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2"/>
            <p:cNvSpPr/>
            <p:nvPr/>
          </p:nvSpPr>
          <p:spPr>
            <a:xfrm>
              <a:off x="5433400" y="1994850"/>
              <a:ext cx="31275" cy="13250"/>
            </a:xfrm>
            <a:custGeom>
              <a:avLst/>
              <a:gdLst/>
              <a:ahLst/>
              <a:cxnLst/>
              <a:rect l="l" t="t" r="r" b="b"/>
              <a:pathLst>
                <a:path w="1251" h="530" extrusionOk="0">
                  <a:moveTo>
                    <a:pt x="828" y="0"/>
                  </a:moveTo>
                  <a:cubicBezTo>
                    <a:pt x="581" y="0"/>
                    <a:pt x="335" y="29"/>
                    <a:pt x="84" y="67"/>
                  </a:cubicBezTo>
                  <a:cubicBezTo>
                    <a:pt x="13" y="126"/>
                    <a:pt x="1" y="210"/>
                    <a:pt x="48" y="305"/>
                  </a:cubicBezTo>
                  <a:cubicBezTo>
                    <a:pt x="84" y="376"/>
                    <a:pt x="179" y="424"/>
                    <a:pt x="239" y="483"/>
                  </a:cubicBezTo>
                  <a:cubicBezTo>
                    <a:pt x="258" y="503"/>
                    <a:pt x="289" y="512"/>
                    <a:pt x="318" y="512"/>
                  </a:cubicBezTo>
                  <a:cubicBezTo>
                    <a:pt x="342" y="512"/>
                    <a:pt x="366" y="506"/>
                    <a:pt x="382" y="495"/>
                  </a:cubicBezTo>
                  <a:lnTo>
                    <a:pt x="667" y="495"/>
                  </a:lnTo>
                  <a:cubicBezTo>
                    <a:pt x="667" y="507"/>
                    <a:pt x="679" y="507"/>
                    <a:pt x="715" y="519"/>
                  </a:cubicBezTo>
                  <a:cubicBezTo>
                    <a:pt x="729" y="526"/>
                    <a:pt x="741" y="529"/>
                    <a:pt x="752" y="529"/>
                  </a:cubicBezTo>
                  <a:cubicBezTo>
                    <a:pt x="778" y="529"/>
                    <a:pt x="797" y="512"/>
                    <a:pt x="822" y="495"/>
                  </a:cubicBezTo>
                  <a:cubicBezTo>
                    <a:pt x="858" y="495"/>
                    <a:pt x="906" y="483"/>
                    <a:pt x="953" y="483"/>
                  </a:cubicBezTo>
                  <a:lnTo>
                    <a:pt x="953" y="329"/>
                  </a:lnTo>
                  <a:cubicBezTo>
                    <a:pt x="1096" y="269"/>
                    <a:pt x="1191" y="186"/>
                    <a:pt x="1251" y="31"/>
                  </a:cubicBezTo>
                  <a:cubicBezTo>
                    <a:pt x="1109" y="10"/>
                    <a:pt x="968" y="0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2"/>
            <p:cNvSpPr/>
            <p:nvPr/>
          </p:nvSpPr>
          <p:spPr>
            <a:xfrm>
              <a:off x="5884350" y="1881325"/>
              <a:ext cx="32475" cy="10425"/>
            </a:xfrm>
            <a:custGeom>
              <a:avLst/>
              <a:gdLst/>
              <a:ahLst/>
              <a:cxnLst/>
              <a:rect l="l" t="t" r="r" b="b"/>
              <a:pathLst>
                <a:path w="1299" h="417" extrusionOk="0">
                  <a:moveTo>
                    <a:pt x="263" y="0"/>
                  </a:moveTo>
                  <a:cubicBezTo>
                    <a:pt x="144" y="0"/>
                    <a:pt x="13" y="36"/>
                    <a:pt x="13" y="179"/>
                  </a:cubicBezTo>
                  <a:cubicBezTo>
                    <a:pt x="1" y="310"/>
                    <a:pt x="108" y="393"/>
                    <a:pt x="227" y="405"/>
                  </a:cubicBezTo>
                  <a:cubicBezTo>
                    <a:pt x="477" y="417"/>
                    <a:pt x="739" y="417"/>
                    <a:pt x="1001" y="417"/>
                  </a:cubicBezTo>
                  <a:cubicBezTo>
                    <a:pt x="1132" y="322"/>
                    <a:pt x="1298" y="226"/>
                    <a:pt x="1144" y="24"/>
                  </a:cubicBezTo>
                  <a:lnTo>
                    <a:pt x="1144" y="24"/>
                  </a:lnTo>
                  <a:cubicBezTo>
                    <a:pt x="1046" y="86"/>
                    <a:pt x="950" y="108"/>
                    <a:pt x="855" y="108"/>
                  </a:cubicBezTo>
                  <a:cubicBezTo>
                    <a:pt x="658" y="108"/>
                    <a:pt x="463" y="16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2"/>
            <p:cNvSpPr/>
            <p:nvPr/>
          </p:nvSpPr>
          <p:spPr>
            <a:xfrm>
              <a:off x="5867975" y="2049775"/>
              <a:ext cx="36350" cy="14325"/>
            </a:xfrm>
            <a:custGeom>
              <a:avLst/>
              <a:gdLst/>
              <a:ahLst/>
              <a:cxnLst/>
              <a:rect l="l" t="t" r="r" b="b"/>
              <a:pathLst>
                <a:path w="1454" h="573" extrusionOk="0">
                  <a:moveTo>
                    <a:pt x="656" y="1"/>
                  </a:moveTo>
                  <a:cubicBezTo>
                    <a:pt x="465" y="1"/>
                    <a:pt x="263" y="25"/>
                    <a:pt x="72" y="25"/>
                  </a:cubicBezTo>
                  <a:cubicBezTo>
                    <a:pt x="1" y="84"/>
                    <a:pt x="1" y="168"/>
                    <a:pt x="25" y="263"/>
                  </a:cubicBezTo>
                  <a:cubicBezTo>
                    <a:pt x="120" y="346"/>
                    <a:pt x="179" y="453"/>
                    <a:pt x="227" y="572"/>
                  </a:cubicBezTo>
                  <a:cubicBezTo>
                    <a:pt x="418" y="525"/>
                    <a:pt x="596" y="489"/>
                    <a:pt x="787" y="441"/>
                  </a:cubicBezTo>
                  <a:cubicBezTo>
                    <a:pt x="850" y="481"/>
                    <a:pt x="915" y="494"/>
                    <a:pt x="980" y="494"/>
                  </a:cubicBezTo>
                  <a:cubicBezTo>
                    <a:pt x="1111" y="494"/>
                    <a:pt x="1243" y="441"/>
                    <a:pt x="1370" y="441"/>
                  </a:cubicBezTo>
                  <a:cubicBezTo>
                    <a:pt x="1453" y="334"/>
                    <a:pt x="1453" y="227"/>
                    <a:pt x="1394" y="120"/>
                  </a:cubicBezTo>
                  <a:cubicBezTo>
                    <a:pt x="1318" y="82"/>
                    <a:pt x="1239" y="73"/>
                    <a:pt x="1159" y="73"/>
                  </a:cubicBezTo>
                  <a:cubicBezTo>
                    <a:pt x="1086" y="73"/>
                    <a:pt x="1013" y="81"/>
                    <a:pt x="941" y="81"/>
                  </a:cubicBezTo>
                  <a:cubicBezTo>
                    <a:pt x="842" y="81"/>
                    <a:pt x="745" y="67"/>
                    <a:pt x="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2"/>
            <p:cNvSpPr/>
            <p:nvPr/>
          </p:nvSpPr>
          <p:spPr>
            <a:xfrm>
              <a:off x="5654275" y="1871200"/>
              <a:ext cx="32450" cy="12225"/>
            </a:xfrm>
            <a:custGeom>
              <a:avLst/>
              <a:gdLst/>
              <a:ahLst/>
              <a:cxnLst/>
              <a:rect l="l" t="t" r="r" b="b"/>
              <a:pathLst>
                <a:path w="1298" h="489" extrusionOk="0">
                  <a:moveTo>
                    <a:pt x="1298" y="250"/>
                  </a:moveTo>
                  <a:cubicBezTo>
                    <a:pt x="1296" y="251"/>
                    <a:pt x="1294" y="251"/>
                    <a:pt x="1292" y="252"/>
                  </a:cubicBezTo>
                  <a:lnTo>
                    <a:pt x="1292" y="252"/>
                  </a:lnTo>
                  <a:cubicBezTo>
                    <a:pt x="1294" y="255"/>
                    <a:pt x="1296" y="259"/>
                    <a:pt x="1298" y="262"/>
                  </a:cubicBezTo>
                  <a:lnTo>
                    <a:pt x="1298" y="250"/>
                  </a:lnTo>
                  <a:close/>
                  <a:moveTo>
                    <a:pt x="1081" y="33"/>
                  </a:moveTo>
                  <a:cubicBezTo>
                    <a:pt x="1074" y="33"/>
                    <a:pt x="1067" y="34"/>
                    <a:pt x="1060" y="36"/>
                  </a:cubicBezTo>
                  <a:cubicBezTo>
                    <a:pt x="715" y="167"/>
                    <a:pt x="322" y="0"/>
                    <a:pt x="0" y="250"/>
                  </a:cubicBezTo>
                  <a:cubicBezTo>
                    <a:pt x="60" y="381"/>
                    <a:pt x="179" y="393"/>
                    <a:pt x="298" y="405"/>
                  </a:cubicBezTo>
                  <a:cubicBezTo>
                    <a:pt x="399" y="465"/>
                    <a:pt x="494" y="488"/>
                    <a:pt x="586" y="488"/>
                  </a:cubicBezTo>
                  <a:cubicBezTo>
                    <a:pt x="837" y="488"/>
                    <a:pt x="1058" y="314"/>
                    <a:pt x="1292" y="252"/>
                  </a:cubicBezTo>
                  <a:lnTo>
                    <a:pt x="1292" y="252"/>
                  </a:lnTo>
                  <a:cubicBezTo>
                    <a:pt x="1238" y="154"/>
                    <a:pt x="1164" y="33"/>
                    <a:pt x="1081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2"/>
            <p:cNvSpPr/>
            <p:nvPr/>
          </p:nvSpPr>
          <p:spPr>
            <a:xfrm>
              <a:off x="5622425" y="1766425"/>
              <a:ext cx="42875" cy="10725"/>
            </a:xfrm>
            <a:custGeom>
              <a:avLst/>
              <a:gdLst/>
              <a:ahLst/>
              <a:cxnLst/>
              <a:rect l="l" t="t" r="r" b="b"/>
              <a:pathLst>
                <a:path w="1715" h="429" extrusionOk="0">
                  <a:moveTo>
                    <a:pt x="1363" y="1"/>
                  </a:moveTo>
                  <a:cubicBezTo>
                    <a:pt x="1280" y="1"/>
                    <a:pt x="1198" y="47"/>
                    <a:pt x="1119" y="119"/>
                  </a:cubicBezTo>
                  <a:cubicBezTo>
                    <a:pt x="1111" y="174"/>
                    <a:pt x="1098" y="191"/>
                    <a:pt x="1084" y="191"/>
                  </a:cubicBezTo>
                  <a:cubicBezTo>
                    <a:pt x="1057" y="191"/>
                    <a:pt x="1023" y="131"/>
                    <a:pt x="1000" y="131"/>
                  </a:cubicBezTo>
                  <a:lnTo>
                    <a:pt x="846" y="131"/>
                  </a:lnTo>
                  <a:cubicBezTo>
                    <a:pt x="774" y="191"/>
                    <a:pt x="703" y="221"/>
                    <a:pt x="631" y="221"/>
                  </a:cubicBezTo>
                  <a:cubicBezTo>
                    <a:pt x="560" y="221"/>
                    <a:pt x="488" y="191"/>
                    <a:pt x="417" y="131"/>
                  </a:cubicBezTo>
                  <a:cubicBezTo>
                    <a:pt x="392" y="123"/>
                    <a:pt x="372" y="114"/>
                    <a:pt x="346" y="114"/>
                  </a:cubicBezTo>
                  <a:cubicBezTo>
                    <a:pt x="336" y="114"/>
                    <a:pt x="324" y="116"/>
                    <a:pt x="310" y="119"/>
                  </a:cubicBezTo>
                  <a:cubicBezTo>
                    <a:pt x="143" y="155"/>
                    <a:pt x="0" y="215"/>
                    <a:pt x="0" y="417"/>
                  </a:cubicBezTo>
                  <a:cubicBezTo>
                    <a:pt x="322" y="417"/>
                    <a:pt x="667" y="429"/>
                    <a:pt x="1000" y="429"/>
                  </a:cubicBezTo>
                  <a:cubicBezTo>
                    <a:pt x="1238" y="417"/>
                    <a:pt x="1477" y="417"/>
                    <a:pt x="1715" y="405"/>
                  </a:cubicBezTo>
                  <a:cubicBezTo>
                    <a:pt x="1667" y="298"/>
                    <a:pt x="1619" y="215"/>
                    <a:pt x="1572" y="107"/>
                  </a:cubicBezTo>
                  <a:cubicBezTo>
                    <a:pt x="1502" y="32"/>
                    <a:pt x="1432" y="1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2"/>
            <p:cNvSpPr/>
            <p:nvPr/>
          </p:nvSpPr>
          <p:spPr>
            <a:xfrm>
              <a:off x="5441450" y="1791725"/>
              <a:ext cx="43175" cy="7425"/>
            </a:xfrm>
            <a:custGeom>
              <a:avLst/>
              <a:gdLst/>
              <a:ahLst/>
              <a:cxnLst/>
              <a:rect l="l" t="t" r="r" b="b"/>
              <a:pathLst>
                <a:path w="1727" h="297" extrusionOk="0">
                  <a:moveTo>
                    <a:pt x="84" y="0"/>
                  </a:moveTo>
                  <a:cubicBezTo>
                    <a:pt x="24" y="36"/>
                    <a:pt x="0" y="72"/>
                    <a:pt x="24" y="131"/>
                  </a:cubicBezTo>
                  <a:cubicBezTo>
                    <a:pt x="48" y="155"/>
                    <a:pt x="60" y="167"/>
                    <a:pt x="95" y="179"/>
                  </a:cubicBezTo>
                  <a:cubicBezTo>
                    <a:pt x="290" y="273"/>
                    <a:pt x="495" y="296"/>
                    <a:pt x="703" y="296"/>
                  </a:cubicBezTo>
                  <a:cubicBezTo>
                    <a:pt x="897" y="296"/>
                    <a:pt x="1093" y="276"/>
                    <a:pt x="1283" y="276"/>
                  </a:cubicBezTo>
                  <a:cubicBezTo>
                    <a:pt x="1353" y="276"/>
                    <a:pt x="1421" y="279"/>
                    <a:pt x="1488" y="286"/>
                  </a:cubicBezTo>
                  <a:cubicBezTo>
                    <a:pt x="1584" y="191"/>
                    <a:pt x="1727" y="155"/>
                    <a:pt x="1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32"/>
            <p:cNvSpPr/>
            <p:nvPr/>
          </p:nvSpPr>
          <p:spPr>
            <a:xfrm>
              <a:off x="5647425" y="2083725"/>
              <a:ext cx="72950" cy="5975"/>
            </a:xfrm>
            <a:custGeom>
              <a:avLst/>
              <a:gdLst/>
              <a:ahLst/>
              <a:cxnLst/>
              <a:rect l="l" t="t" r="r" b="b"/>
              <a:pathLst>
                <a:path w="2918" h="239" extrusionOk="0">
                  <a:moveTo>
                    <a:pt x="1209" y="0"/>
                  </a:moveTo>
                  <a:cubicBezTo>
                    <a:pt x="1027" y="0"/>
                    <a:pt x="846" y="18"/>
                    <a:pt x="667" y="48"/>
                  </a:cubicBezTo>
                  <a:cubicBezTo>
                    <a:pt x="441" y="48"/>
                    <a:pt x="215" y="60"/>
                    <a:pt x="0" y="84"/>
                  </a:cubicBezTo>
                  <a:cubicBezTo>
                    <a:pt x="196" y="196"/>
                    <a:pt x="397" y="222"/>
                    <a:pt x="600" y="222"/>
                  </a:cubicBezTo>
                  <a:cubicBezTo>
                    <a:pt x="776" y="222"/>
                    <a:pt x="953" y="202"/>
                    <a:pt x="1128" y="202"/>
                  </a:cubicBezTo>
                  <a:cubicBezTo>
                    <a:pt x="1242" y="202"/>
                    <a:pt x="1354" y="211"/>
                    <a:pt x="1465" y="238"/>
                  </a:cubicBezTo>
                  <a:cubicBezTo>
                    <a:pt x="1941" y="238"/>
                    <a:pt x="2405" y="226"/>
                    <a:pt x="2870" y="226"/>
                  </a:cubicBezTo>
                  <a:cubicBezTo>
                    <a:pt x="2917" y="167"/>
                    <a:pt x="2917" y="107"/>
                    <a:pt x="2870" y="48"/>
                  </a:cubicBezTo>
                  <a:cubicBezTo>
                    <a:pt x="2798" y="36"/>
                    <a:pt x="2727" y="24"/>
                    <a:pt x="2655" y="24"/>
                  </a:cubicBezTo>
                  <a:cubicBezTo>
                    <a:pt x="2633" y="25"/>
                    <a:pt x="2611" y="25"/>
                    <a:pt x="2588" y="25"/>
                  </a:cubicBezTo>
                  <a:cubicBezTo>
                    <a:pt x="2449" y="25"/>
                    <a:pt x="2308" y="9"/>
                    <a:pt x="2167" y="9"/>
                  </a:cubicBezTo>
                  <a:cubicBezTo>
                    <a:pt x="2051" y="9"/>
                    <a:pt x="1936" y="20"/>
                    <a:pt x="1822" y="60"/>
                  </a:cubicBezTo>
                  <a:cubicBezTo>
                    <a:pt x="1810" y="54"/>
                    <a:pt x="1801" y="51"/>
                    <a:pt x="1791" y="51"/>
                  </a:cubicBezTo>
                  <a:cubicBezTo>
                    <a:pt x="1780" y="51"/>
                    <a:pt x="1768" y="54"/>
                    <a:pt x="1751" y="60"/>
                  </a:cubicBezTo>
                  <a:cubicBezTo>
                    <a:pt x="1572" y="18"/>
                    <a:pt x="1390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32"/>
            <p:cNvSpPr/>
            <p:nvPr/>
          </p:nvSpPr>
          <p:spPr>
            <a:xfrm>
              <a:off x="5421200" y="1845225"/>
              <a:ext cx="29200" cy="10275"/>
            </a:xfrm>
            <a:custGeom>
              <a:avLst/>
              <a:gdLst/>
              <a:ahLst/>
              <a:cxnLst/>
              <a:rect l="l" t="t" r="r" b="b"/>
              <a:pathLst>
                <a:path w="1168" h="411" extrusionOk="0">
                  <a:moveTo>
                    <a:pt x="464" y="0"/>
                  </a:moveTo>
                  <a:cubicBezTo>
                    <a:pt x="306" y="0"/>
                    <a:pt x="151" y="22"/>
                    <a:pt x="1" y="111"/>
                  </a:cubicBezTo>
                  <a:cubicBezTo>
                    <a:pt x="12" y="218"/>
                    <a:pt x="12" y="301"/>
                    <a:pt x="12" y="408"/>
                  </a:cubicBezTo>
                  <a:cubicBezTo>
                    <a:pt x="54" y="409"/>
                    <a:pt x="96" y="410"/>
                    <a:pt x="137" y="410"/>
                  </a:cubicBezTo>
                  <a:cubicBezTo>
                    <a:pt x="496" y="410"/>
                    <a:pt x="836" y="365"/>
                    <a:pt x="1167" y="301"/>
                  </a:cubicBezTo>
                  <a:cubicBezTo>
                    <a:pt x="1132" y="194"/>
                    <a:pt x="1096" y="99"/>
                    <a:pt x="1013" y="15"/>
                  </a:cubicBezTo>
                  <a:cubicBezTo>
                    <a:pt x="978" y="18"/>
                    <a:pt x="944" y="19"/>
                    <a:pt x="910" y="19"/>
                  </a:cubicBezTo>
                  <a:cubicBezTo>
                    <a:pt x="761" y="19"/>
                    <a:pt x="611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2"/>
            <p:cNvSpPr/>
            <p:nvPr/>
          </p:nvSpPr>
          <p:spPr>
            <a:xfrm>
              <a:off x="5991500" y="2026625"/>
              <a:ext cx="40825" cy="12000"/>
            </a:xfrm>
            <a:custGeom>
              <a:avLst/>
              <a:gdLst/>
              <a:ahLst/>
              <a:cxnLst/>
              <a:rect l="l" t="t" r="r" b="b"/>
              <a:pathLst>
                <a:path w="1633" h="480" extrusionOk="0">
                  <a:moveTo>
                    <a:pt x="580" y="0"/>
                  </a:moveTo>
                  <a:cubicBezTo>
                    <a:pt x="424" y="0"/>
                    <a:pt x="275" y="50"/>
                    <a:pt x="144" y="236"/>
                  </a:cubicBezTo>
                  <a:cubicBezTo>
                    <a:pt x="108" y="284"/>
                    <a:pt x="49" y="320"/>
                    <a:pt x="1" y="367"/>
                  </a:cubicBezTo>
                  <a:cubicBezTo>
                    <a:pt x="75" y="450"/>
                    <a:pt x="149" y="480"/>
                    <a:pt x="223" y="480"/>
                  </a:cubicBezTo>
                  <a:cubicBezTo>
                    <a:pt x="341" y="480"/>
                    <a:pt x="460" y="406"/>
                    <a:pt x="584" y="355"/>
                  </a:cubicBezTo>
                  <a:cubicBezTo>
                    <a:pt x="591" y="355"/>
                    <a:pt x="597" y="355"/>
                    <a:pt x="603" y="355"/>
                  </a:cubicBezTo>
                  <a:cubicBezTo>
                    <a:pt x="805" y="355"/>
                    <a:pt x="1017" y="458"/>
                    <a:pt x="1216" y="458"/>
                  </a:cubicBezTo>
                  <a:cubicBezTo>
                    <a:pt x="1365" y="458"/>
                    <a:pt x="1507" y="401"/>
                    <a:pt x="1632" y="201"/>
                  </a:cubicBezTo>
                  <a:cubicBezTo>
                    <a:pt x="1620" y="82"/>
                    <a:pt x="1561" y="22"/>
                    <a:pt x="1442" y="10"/>
                  </a:cubicBezTo>
                  <a:cubicBezTo>
                    <a:pt x="1334" y="10"/>
                    <a:pt x="1239" y="10"/>
                    <a:pt x="1144" y="70"/>
                  </a:cubicBezTo>
                  <a:cubicBezTo>
                    <a:pt x="957" y="70"/>
                    <a:pt x="764" y="0"/>
                    <a:pt x="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32"/>
            <p:cNvSpPr/>
            <p:nvPr/>
          </p:nvSpPr>
          <p:spPr>
            <a:xfrm>
              <a:off x="5387275" y="1973575"/>
              <a:ext cx="34250" cy="10125"/>
            </a:xfrm>
            <a:custGeom>
              <a:avLst/>
              <a:gdLst/>
              <a:ahLst/>
              <a:cxnLst/>
              <a:rect l="l" t="t" r="r" b="b"/>
              <a:pathLst>
                <a:path w="1370" h="405" extrusionOk="0">
                  <a:moveTo>
                    <a:pt x="1191" y="1"/>
                  </a:moveTo>
                  <a:cubicBezTo>
                    <a:pt x="905" y="25"/>
                    <a:pt x="643" y="37"/>
                    <a:pt x="357" y="37"/>
                  </a:cubicBezTo>
                  <a:cubicBezTo>
                    <a:pt x="357" y="49"/>
                    <a:pt x="346" y="49"/>
                    <a:pt x="310" y="61"/>
                  </a:cubicBezTo>
                  <a:cubicBezTo>
                    <a:pt x="286" y="61"/>
                    <a:pt x="250" y="61"/>
                    <a:pt x="226" y="13"/>
                  </a:cubicBezTo>
                  <a:cubicBezTo>
                    <a:pt x="179" y="37"/>
                    <a:pt x="119" y="37"/>
                    <a:pt x="72" y="37"/>
                  </a:cubicBezTo>
                  <a:cubicBezTo>
                    <a:pt x="0" y="132"/>
                    <a:pt x="0" y="239"/>
                    <a:pt x="107" y="334"/>
                  </a:cubicBezTo>
                  <a:cubicBezTo>
                    <a:pt x="336" y="366"/>
                    <a:pt x="562" y="405"/>
                    <a:pt x="786" y="405"/>
                  </a:cubicBezTo>
                  <a:cubicBezTo>
                    <a:pt x="981" y="405"/>
                    <a:pt x="1175" y="375"/>
                    <a:pt x="1369" y="287"/>
                  </a:cubicBezTo>
                  <a:cubicBezTo>
                    <a:pt x="1358" y="156"/>
                    <a:pt x="1310" y="61"/>
                    <a:pt x="1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2"/>
            <p:cNvSpPr/>
            <p:nvPr/>
          </p:nvSpPr>
          <p:spPr>
            <a:xfrm>
              <a:off x="5725400" y="2099775"/>
              <a:ext cx="41100" cy="12725"/>
            </a:xfrm>
            <a:custGeom>
              <a:avLst/>
              <a:gdLst/>
              <a:ahLst/>
              <a:cxnLst/>
              <a:rect l="l" t="t" r="r" b="b"/>
              <a:pathLst>
                <a:path w="1644" h="509" extrusionOk="0">
                  <a:moveTo>
                    <a:pt x="764" y="1"/>
                  </a:moveTo>
                  <a:cubicBezTo>
                    <a:pt x="614" y="1"/>
                    <a:pt x="462" y="11"/>
                    <a:pt x="310" y="37"/>
                  </a:cubicBezTo>
                  <a:cubicBezTo>
                    <a:pt x="251" y="168"/>
                    <a:pt x="132" y="251"/>
                    <a:pt x="1" y="311"/>
                  </a:cubicBezTo>
                  <a:cubicBezTo>
                    <a:pt x="29" y="440"/>
                    <a:pt x="80" y="509"/>
                    <a:pt x="149" y="509"/>
                  </a:cubicBezTo>
                  <a:cubicBezTo>
                    <a:pt x="195" y="509"/>
                    <a:pt x="249" y="479"/>
                    <a:pt x="310" y="418"/>
                  </a:cubicBezTo>
                  <a:cubicBezTo>
                    <a:pt x="417" y="287"/>
                    <a:pt x="584" y="335"/>
                    <a:pt x="715" y="311"/>
                  </a:cubicBezTo>
                  <a:cubicBezTo>
                    <a:pt x="864" y="352"/>
                    <a:pt x="1016" y="373"/>
                    <a:pt x="1168" y="373"/>
                  </a:cubicBezTo>
                  <a:cubicBezTo>
                    <a:pt x="1319" y="373"/>
                    <a:pt x="1471" y="352"/>
                    <a:pt x="1620" y="311"/>
                  </a:cubicBezTo>
                  <a:lnTo>
                    <a:pt x="1644" y="311"/>
                  </a:lnTo>
                  <a:cubicBezTo>
                    <a:pt x="1537" y="227"/>
                    <a:pt x="1429" y="120"/>
                    <a:pt x="1322" y="37"/>
                  </a:cubicBezTo>
                  <a:cubicBezTo>
                    <a:pt x="1142" y="17"/>
                    <a:pt x="955" y="1"/>
                    <a:pt x="7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2"/>
            <p:cNvSpPr/>
            <p:nvPr/>
          </p:nvSpPr>
          <p:spPr>
            <a:xfrm>
              <a:off x="5646825" y="2060500"/>
              <a:ext cx="43775" cy="10425"/>
            </a:xfrm>
            <a:custGeom>
              <a:avLst/>
              <a:gdLst/>
              <a:ahLst/>
              <a:cxnLst/>
              <a:rect l="l" t="t" r="r" b="b"/>
              <a:pathLst>
                <a:path w="1751" h="417" extrusionOk="0">
                  <a:moveTo>
                    <a:pt x="1751" y="1"/>
                  </a:moveTo>
                  <a:lnTo>
                    <a:pt x="1751" y="1"/>
                  </a:lnTo>
                  <a:cubicBezTo>
                    <a:pt x="1274" y="12"/>
                    <a:pt x="798" y="12"/>
                    <a:pt x="298" y="12"/>
                  </a:cubicBezTo>
                  <a:cubicBezTo>
                    <a:pt x="262" y="48"/>
                    <a:pt x="203" y="120"/>
                    <a:pt x="120" y="143"/>
                  </a:cubicBezTo>
                  <a:cubicBezTo>
                    <a:pt x="84" y="167"/>
                    <a:pt x="36" y="203"/>
                    <a:pt x="0" y="251"/>
                  </a:cubicBezTo>
                  <a:lnTo>
                    <a:pt x="0" y="322"/>
                  </a:lnTo>
                  <a:cubicBezTo>
                    <a:pt x="112" y="390"/>
                    <a:pt x="219" y="417"/>
                    <a:pt x="323" y="417"/>
                  </a:cubicBezTo>
                  <a:cubicBezTo>
                    <a:pt x="655" y="417"/>
                    <a:pt x="960" y="153"/>
                    <a:pt x="1286" y="143"/>
                  </a:cubicBezTo>
                  <a:cubicBezTo>
                    <a:pt x="1453" y="132"/>
                    <a:pt x="1644" y="167"/>
                    <a:pt x="1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32"/>
            <p:cNvSpPr/>
            <p:nvPr/>
          </p:nvSpPr>
          <p:spPr>
            <a:xfrm>
              <a:off x="5478650" y="1789175"/>
              <a:ext cx="33950" cy="9725"/>
            </a:xfrm>
            <a:custGeom>
              <a:avLst/>
              <a:gdLst/>
              <a:ahLst/>
              <a:cxnLst/>
              <a:rect l="l" t="t" r="r" b="b"/>
              <a:pathLst>
                <a:path w="1358" h="389" extrusionOk="0">
                  <a:moveTo>
                    <a:pt x="642" y="0"/>
                  </a:moveTo>
                  <a:cubicBezTo>
                    <a:pt x="482" y="0"/>
                    <a:pt x="319" y="32"/>
                    <a:pt x="155" y="102"/>
                  </a:cubicBezTo>
                  <a:cubicBezTo>
                    <a:pt x="96" y="198"/>
                    <a:pt x="48" y="293"/>
                    <a:pt x="0" y="388"/>
                  </a:cubicBezTo>
                  <a:cubicBezTo>
                    <a:pt x="76" y="350"/>
                    <a:pt x="155" y="341"/>
                    <a:pt x="235" y="341"/>
                  </a:cubicBezTo>
                  <a:cubicBezTo>
                    <a:pt x="308" y="341"/>
                    <a:pt x="382" y="349"/>
                    <a:pt x="454" y="349"/>
                  </a:cubicBezTo>
                  <a:cubicBezTo>
                    <a:pt x="553" y="349"/>
                    <a:pt x="649" y="335"/>
                    <a:pt x="739" y="269"/>
                  </a:cubicBezTo>
                  <a:lnTo>
                    <a:pt x="751" y="257"/>
                  </a:lnTo>
                  <a:cubicBezTo>
                    <a:pt x="916" y="311"/>
                    <a:pt x="1008" y="340"/>
                    <a:pt x="1080" y="340"/>
                  </a:cubicBezTo>
                  <a:cubicBezTo>
                    <a:pt x="1168" y="340"/>
                    <a:pt x="1227" y="296"/>
                    <a:pt x="1358" y="198"/>
                  </a:cubicBezTo>
                  <a:cubicBezTo>
                    <a:pt x="1127" y="75"/>
                    <a:pt x="887" y="0"/>
                    <a:pt x="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2"/>
            <p:cNvSpPr/>
            <p:nvPr/>
          </p:nvSpPr>
          <p:spPr>
            <a:xfrm>
              <a:off x="5941450" y="1992350"/>
              <a:ext cx="39375" cy="7775"/>
            </a:xfrm>
            <a:custGeom>
              <a:avLst/>
              <a:gdLst/>
              <a:ahLst/>
              <a:cxnLst/>
              <a:rect l="l" t="t" r="r" b="b"/>
              <a:pathLst>
                <a:path w="1575" h="311" extrusionOk="0">
                  <a:moveTo>
                    <a:pt x="122" y="0"/>
                  </a:moveTo>
                  <a:cubicBezTo>
                    <a:pt x="145" y="81"/>
                    <a:pt x="0" y="251"/>
                    <a:pt x="164" y="251"/>
                  </a:cubicBezTo>
                  <a:cubicBezTo>
                    <a:pt x="169" y="251"/>
                    <a:pt x="175" y="250"/>
                    <a:pt x="181" y="250"/>
                  </a:cubicBezTo>
                  <a:cubicBezTo>
                    <a:pt x="200" y="249"/>
                    <a:pt x="219" y="249"/>
                    <a:pt x="239" y="249"/>
                  </a:cubicBezTo>
                  <a:cubicBezTo>
                    <a:pt x="485" y="249"/>
                    <a:pt x="722" y="311"/>
                    <a:pt x="960" y="311"/>
                  </a:cubicBezTo>
                  <a:cubicBezTo>
                    <a:pt x="978" y="311"/>
                    <a:pt x="996" y="310"/>
                    <a:pt x="1015" y="310"/>
                  </a:cubicBezTo>
                  <a:cubicBezTo>
                    <a:pt x="1110" y="298"/>
                    <a:pt x="1193" y="286"/>
                    <a:pt x="1277" y="286"/>
                  </a:cubicBezTo>
                  <a:cubicBezTo>
                    <a:pt x="1372" y="191"/>
                    <a:pt x="1467" y="107"/>
                    <a:pt x="1574" y="12"/>
                  </a:cubicBezTo>
                  <a:cubicBezTo>
                    <a:pt x="1098" y="12"/>
                    <a:pt x="598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2"/>
            <p:cNvSpPr/>
            <p:nvPr/>
          </p:nvSpPr>
          <p:spPr>
            <a:xfrm>
              <a:off x="5735225" y="2056925"/>
              <a:ext cx="32775" cy="15150"/>
            </a:xfrm>
            <a:custGeom>
              <a:avLst/>
              <a:gdLst/>
              <a:ahLst/>
              <a:cxnLst/>
              <a:rect l="l" t="t" r="r" b="b"/>
              <a:pathLst>
                <a:path w="1311" h="606" extrusionOk="0">
                  <a:moveTo>
                    <a:pt x="513" y="1"/>
                  </a:moveTo>
                  <a:cubicBezTo>
                    <a:pt x="322" y="144"/>
                    <a:pt x="1" y="215"/>
                    <a:pt x="239" y="560"/>
                  </a:cubicBezTo>
                  <a:cubicBezTo>
                    <a:pt x="392" y="530"/>
                    <a:pt x="545" y="396"/>
                    <a:pt x="698" y="396"/>
                  </a:cubicBezTo>
                  <a:cubicBezTo>
                    <a:pt x="783" y="396"/>
                    <a:pt x="868" y="437"/>
                    <a:pt x="953" y="560"/>
                  </a:cubicBezTo>
                  <a:cubicBezTo>
                    <a:pt x="953" y="572"/>
                    <a:pt x="965" y="584"/>
                    <a:pt x="989" y="596"/>
                  </a:cubicBezTo>
                  <a:cubicBezTo>
                    <a:pt x="999" y="603"/>
                    <a:pt x="1008" y="606"/>
                    <a:pt x="1017" y="606"/>
                  </a:cubicBezTo>
                  <a:cubicBezTo>
                    <a:pt x="1039" y="606"/>
                    <a:pt x="1058" y="586"/>
                    <a:pt x="1084" y="560"/>
                  </a:cubicBezTo>
                  <a:cubicBezTo>
                    <a:pt x="1310" y="346"/>
                    <a:pt x="1251" y="179"/>
                    <a:pt x="989" y="84"/>
                  </a:cubicBezTo>
                  <a:cubicBezTo>
                    <a:pt x="846" y="25"/>
                    <a:pt x="679" y="25"/>
                    <a:pt x="5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2"/>
            <p:cNvSpPr/>
            <p:nvPr/>
          </p:nvSpPr>
          <p:spPr>
            <a:xfrm>
              <a:off x="5607825" y="1973050"/>
              <a:ext cx="32775" cy="9725"/>
            </a:xfrm>
            <a:custGeom>
              <a:avLst/>
              <a:gdLst/>
              <a:ahLst/>
              <a:cxnLst/>
              <a:rect l="l" t="t" r="r" b="b"/>
              <a:pathLst>
                <a:path w="1311" h="389" extrusionOk="0">
                  <a:moveTo>
                    <a:pt x="290" y="1"/>
                  </a:moveTo>
                  <a:cubicBezTo>
                    <a:pt x="194" y="1"/>
                    <a:pt x="98" y="16"/>
                    <a:pt x="1" y="58"/>
                  </a:cubicBezTo>
                  <a:lnTo>
                    <a:pt x="1" y="201"/>
                  </a:lnTo>
                  <a:cubicBezTo>
                    <a:pt x="225" y="284"/>
                    <a:pt x="447" y="388"/>
                    <a:pt x="679" y="388"/>
                  </a:cubicBezTo>
                  <a:cubicBezTo>
                    <a:pt x="878" y="388"/>
                    <a:pt x="1085" y="312"/>
                    <a:pt x="1310" y="82"/>
                  </a:cubicBezTo>
                  <a:lnTo>
                    <a:pt x="1310" y="82"/>
                  </a:lnTo>
                  <a:cubicBezTo>
                    <a:pt x="1233" y="98"/>
                    <a:pt x="1159" y="105"/>
                    <a:pt x="1086" y="105"/>
                  </a:cubicBezTo>
                  <a:cubicBezTo>
                    <a:pt x="798" y="105"/>
                    <a:pt x="543" y="1"/>
                    <a:pt x="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32"/>
            <p:cNvSpPr/>
            <p:nvPr/>
          </p:nvSpPr>
          <p:spPr>
            <a:xfrm>
              <a:off x="6110275" y="1884825"/>
              <a:ext cx="28600" cy="14750"/>
            </a:xfrm>
            <a:custGeom>
              <a:avLst/>
              <a:gdLst/>
              <a:ahLst/>
              <a:cxnLst/>
              <a:rect l="l" t="t" r="r" b="b"/>
              <a:pathLst>
                <a:path w="1144" h="590" extrusionOk="0">
                  <a:moveTo>
                    <a:pt x="721" y="0"/>
                  </a:moveTo>
                  <a:cubicBezTo>
                    <a:pt x="601" y="0"/>
                    <a:pt x="490" y="19"/>
                    <a:pt x="429" y="158"/>
                  </a:cubicBezTo>
                  <a:cubicBezTo>
                    <a:pt x="429" y="193"/>
                    <a:pt x="417" y="217"/>
                    <a:pt x="393" y="217"/>
                  </a:cubicBezTo>
                  <a:cubicBezTo>
                    <a:pt x="378" y="223"/>
                    <a:pt x="365" y="226"/>
                    <a:pt x="354" y="226"/>
                  </a:cubicBezTo>
                  <a:cubicBezTo>
                    <a:pt x="322" y="226"/>
                    <a:pt x="307" y="202"/>
                    <a:pt x="298" y="158"/>
                  </a:cubicBezTo>
                  <a:cubicBezTo>
                    <a:pt x="251" y="146"/>
                    <a:pt x="191" y="146"/>
                    <a:pt x="143" y="146"/>
                  </a:cubicBezTo>
                  <a:cubicBezTo>
                    <a:pt x="24" y="205"/>
                    <a:pt x="12" y="324"/>
                    <a:pt x="1" y="443"/>
                  </a:cubicBezTo>
                  <a:cubicBezTo>
                    <a:pt x="191" y="539"/>
                    <a:pt x="379" y="589"/>
                    <a:pt x="568" y="589"/>
                  </a:cubicBezTo>
                  <a:cubicBezTo>
                    <a:pt x="757" y="589"/>
                    <a:pt x="947" y="539"/>
                    <a:pt x="1144" y="432"/>
                  </a:cubicBezTo>
                  <a:cubicBezTo>
                    <a:pt x="858" y="420"/>
                    <a:pt x="858" y="205"/>
                    <a:pt x="858" y="3"/>
                  </a:cubicBezTo>
                  <a:cubicBezTo>
                    <a:pt x="812" y="3"/>
                    <a:pt x="766" y="0"/>
                    <a:pt x="7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32"/>
            <p:cNvSpPr/>
            <p:nvPr/>
          </p:nvSpPr>
          <p:spPr>
            <a:xfrm>
              <a:off x="5681950" y="1988325"/>
              <a:ext cx="33950" cy="11775"/>
            </a:xfrm>
            <a:custGeom>
              <a:avLst/>
              <a:gdLst/>
              <a:ahLst/>
              <a:cxnLst/>
              <a:rect l="l" t="t" r="r" b="b"/>
              <a:pathLst>
                <a:path w="1358" h="471" extrusionOk="0">
                  <a:moveTo>
                    <a:pt x="805" y="1"/>
                  </a:moveTo>
                  <a:cubicBezTo>
                    <a:pt x="653" y="1"/>
                    <a:pt x="502" y="28"/>
                    <a:pt x="358" y="66"/>
                  </a:cubicBezTo>
                  <a:cubicBezTo>
                    <a:pt x="0" y="149"/>
                    <a:pt x="119" y="328"/>
                    <a:pt x="346" y="471"/>
                  </a:cubicBezTo>
                  <a:cubicBezTo>
                    <a:pt x="437" y="404"/>
                    <a:pt x="532" y="371"/>
                    <a:pt x="628" y="371"/>
                  </a:cubicBezTo>
                  <a:cubicBezTo>
                    <a:pt x="719" y="371"/>
                    <a:pt x="812" y="401"/>
                    <a:pt x="905" y="459"/>
                  </a:cubicBezTo>
                  <a:cubicBezTo>
                    <a:pt x="977" y="256"/>
                    <a:pt x="1143" y="173"/>
                    <a:pt x="1358" y="161"/>
                  </a:cubicBezTo>
                  <a:cubicBezTo>
                    <a:pt x="1180" y="43"/>
                    <a:pt x="992" y="1"/>
                    <a:pt x="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32"/>
            <p:cNvSpPr/>
            <p:nvPr/>
          </p:nvSpPr>
          <p:spPr>
            <a:xfrm>
              <a:off x="6044200" y="1879225"/>
              <a:ext cx="24725" cy="17000"/>
            </a:xfrm>
            <a:custGeom>
              <a:avLst/>
              <a:gdLst/>
              <a:ahLst/>
              <a:cxnLst/>
              <a:rect l="l" t="t" r="r" b="b"/>
              <a:pathLst>
                <a:path w="989" h="680" extrusionOk="0">
                  <a:moveTo>
                    <a:pt x="893" y="84"/>
                  </a:moveTo>
                  <a:cubicBezTo>
                    <a:pt x="596" y="203"/>
                    <a:pt x="96" y="1"/>
                    <a:pt x="0" y="679"/>
                  </a:cubicBezTo>
                  <a:cubicBezTo>
                    <a:pt x="322" y="406"/>
                    <a:pt x="679" y="608"/>
                    <a:pt x="917" y="370"/>
                  </a:cubicBezTo>
                  <a:cubicBezTo>
                    <a:pt x="989" y="322"/>
                    <a:pt x="989" y="263"/>
                    <a:pt x="917" y="227"/>
                  </a:cubicBezTo>
                  <a:cubicBezTo>
                    <a:pt x="917" y="179"/>
                    <a:pt x="917" y="132"/>
                    <a:pt x="893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32"/>
            <p:cNvSpPr/>
            <p:nvPr/>
          </p:nvSpPr>
          <p:spPr>
            <a:xfrm>
              <a:off x="5366350" y="1759900"/>
              <a:ext cx="40600" cy="7500"/>
            </a:xfrm>
            <a:custGeom>
              <a:avLst/>
              <a:gdLst/>
              <a:ahLst/>
              <a:cxnLst/>
              <a:rect l="l" t="t" r="r" b="b"/>
              <a:pathLst>
                <a:path w="1624" h="300" extrusionOk="0">
                  <a:moveTo>
                    <a:pt x="127" y="0"/>
                  </a:moveTo>
                  <a:cubicBezTo>
                    <a:pt x="56" y="0"/>
                    <a:pt x="0" y="25"/>
                    <a:pt x="16" y="142"/>
                  </a:cubicBezTo>
                  <a:cubicBezTo>
                    <a:pt x="26" y="258"/>
                    <a:pt x="139" y="299"/>
                    <a:pt x="247" y="299"/>
                  </a:cubicBezTo>
                  <a:cubicBezTo>
                    <a:pt x="261" y="299"/>
                    <a:pt x="275" y="298"/>
                    <a:pt x="290" y="297"/>
                  </a:cubicBezTo>
                  <a:cubicBezTo>
                    <a:pt x="401" y="270"/>
                    <a:pt x="515" y="263"/>
                    <a:pt x="630" y="263"/>
                  </a:cubicBezTo>
                  <a:cubicBezTo>
                    <a:pt x="762" y="263"/>
                    <a:pt x="896" y="272"/>
                    <a:pt x="1029" y="272"/>
                  </a:cubicBezTo>
                  <a:cubicBezTo>
                    <a:pt x="1233" y="272"/>
                    <a:pt x="1434" y="249"/>
                    <a:pt x="1623" y="130"/>
                  </a:cubicBezTo>
                  <a:cubicBezTo>
                    <a:pt x="1159" y="83"/>
                    <a:pt x="706" y="35"/>
                    <a:pt x="242" y="11"/>
                  </a:cubicBezTo>
                  <a:cubicBezTo>
                    <a:pt x="205" y="7"/>
                    <a:pt x="164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32"/>
            <p:cNvSpPr/>
            <p:nvPr/>
          </p:nvSpPr>
          <p:spPr>
            <a:xfrm>
              <a:off x="5429475" y="1904525"/>
              <a:ext cx="34900" cy="12225"/>
            </a:xfrm>
            <a:custGeom>
              <a:avLst/>
              <a:gdLst/>
              <a:ahLst/>
              <a:cxnLst/>
              <a:rect l="l" t="t" r="r" b="b"/>
              <a:pathLst>
                <a:path w="1396" h="489" extrusionOk="0">
                  <a:moveTo>
                    <a:pt x="576" y="0"/>
                  </a:moveTo>
                  <a:cubicBezTo>
                    <a:pt x="464" y="0"/>
                    <a:pt x="353" y="22"/>
                    <a:pt x="241" y="72"/>
                  </a:cubicBezTo>
                  <a:cubicBezTo>
                    <a:pt x="193" y="84"/>
                    <a:pt x="158" y="84"/>
                    <a:pt x="110" y="108"/>
                  </a:cubicBezTo>
                  <a:cubicBezTo>
                    <a:pt x="1" y="416"/>
                    <a:pt x="165" y="484"/>
                    <a:pt x="361" y="484"/>
                  </a:cubicBezTo>
                  <a:cubicBezTo>
                    <a:pt x="400" y="484"/>
                    <a:pt x="440" y="481"/>
                    <a:pt x="479" y="477"/>
                  </a:cubicBezTo>
                  <a:cubicBezTo>
                    <a:pt x="753" y="441"/>
                    <a:pt x="1003" y="489"/>
                    <a:pt x="1253" y="382"/>
                  </a:cubicBezTo>
                  <a:lnTo>
                    <a:pt x="1253" y="370"/>
                  </a:lnTo>
                  <a:cubicBezTo>
                    <a:pt x="1301" y="310"/>
                    <a:pt x="1348" y="263"/>
                    <a:pt x="1396" y="227"/>
                  </a:cubicBezTo>
                  <a:cubicBezTo>
                    <a:pt x="1331" y="89"/>
                    <a:pt x="1228" y="67"/>
                    <a:pt x="1116" y="67"/>
                  </a:cubicBezTo>
                  <a:cubicBezTo>
                    <a:pt x="1063" y="67"/>
                    <a:pt x="1009" y="72"/>
                    <a:pt x="955" y="72"/>
                  </a:cubicBezTo>
                  <a:cubicBezTo>
                    <a:pt x="829" y="28"/>
                    <a:pt x="703" y="0"/>
                    <a:pt x="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32"/>
            <p:cNvSpPr/>
            <p:nvPr/>
          </p:nvSpPr>
          <p:spPr>
            <a:xfrm>
              <a:off x="5734050" y="1770575"/>
              <a:ext cx="39300" cy="13275"/>
            </a:xfrm>
            <a:custGeom>
              <a:avLst/>
              <a:gdLst/>
              <a:ahLst/>
              <a:cxnLst/>
              <a:rect l="l" t="t" r="r" b="b"/>
              <a:pathLst>
                <a:path w="1572" h="531" extrusionOk="0">
                  <a:moveTo>
                    <a:pt x="857" y="60"/>
                  </a:moveTo>
                  <a:cubicBezTo>
                    <a:pt x="786" y="60"/>
                    <a:pt x="714" y="72"/>
                    <a:pt x="655" y="84"/>
                  </a:cubicBezTo>
                  <a:cubicBezTo>
                    <a:pt x="441" y="191"/>
                    <a:pt x="0" y="1"/>
                    <a:pt x="131" y="501"/>
                  </a:cubicBezTo>
                  <a:cubicBezTo>
                    <a:pt x="207" y="522"/>
                    <a:pt x="281" y="530"/>
                    <a:pt x="355" y="530"/>
                  </a:cubicBezTo>
                  <a:cubicBezTo>
                    <a:pt x="618" y="530"/>
                    <a:pt x="871" y="424"/>
                    <a:pt x="1131" y="406"/>
                  </a:cubicBezTo>
                  <a:cubicBezTo>
                    <a:pt x="1214" y="227"/>
                    <a:pt x="1488" y="299"/>
                    <a:pt x="1572" y="108"/>
                  </a:cubicBezTo>
                  <a:cubicBezTo>
                    <a:pt x="1515" y="80"/>
                    <a:pt x="1463" y="65"/>
                    <a:pt x="1412" y="65"/>
                  </a:cubicBezTo>
                  <a:cubicBezTo>
                    <a:pt x="1356" y="65"/>
                    <a:pt x="1301" y="83"/>
                    <a:pt x="1238" y="120"/>
                  </a:cubicBezTo>
                  <a:cubicBezTo>
                    <a:pt x="1220" y="114"/>
                    <a:pt x="1208" y="111"/>
                    <a:pt x="1197" y="111"/>
                  </a:cubicBezTo>
                  <a:cubicBezTo>
                    <a:pt x="1185" y="111"/>
                    <a:pt x="1173" y="114"/>
                    <a:pt x="1155" y="120"/>
                  </a:cubicBezTo>
                  <a:cubicBezTo>
                    <a:pt x="1072" y="60"/>
                    <a:pt x="964" y="60"/>
                    <a:pt x="857" y="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32"/>
            <p:cNvSpPr/>
            <p:nvPr/>
          </p:nvSpPr>
          <p:spPr>
            <a:xfrm>
              <a:off x="5927525" y="2049950"/>
              <a:ext cx="39300" cy="18725"/>
            </a:xfrm>
            <a:custGeom>
              <a:avLst/>
              <a:gdLst/>
              <a:ahLst/>
              <a:cxnLst/>
              <a:rect l="l" t="t" r="r" b="b"/>
              <a:pathLst>
                <a:path w="1572" h="749" extrusionOk="0">
                  <a:moveTo>
                    <a:pt x="1227" y="1"/>
                  </a:moveTo>
                  <a:cubicBezTo>
                    <a:pt x="1162" y="1"/>
                    <a:pt x="1085" y="47"/>
                    <a:pt x="1000" y="137"/>
                  </a:cubicBezTo>
                  <a:cubicBezTo>
                    <a:pt x="1012" y="161"/>
                    <a:pt x="1012" y="196"/>
                    <a:pt x="1012" y="220"/>
                  </a:cubicBezTo>
                  <a:cubicBezTo>
                    <a:pt x="949" y="380"/>
                    <a:pt x="843" y="414"/>
                    <a:pt x="727" y="414"/>
                  </a:cubicBezTo>
                  <a:cubicBezTo>
                    <a:pt x="640" y="414"/>
                    <a:pt x="549" y="395"/>
                    <a:pt x="465" y="395"/>
                  </a:cubicBezTo>
                  <a:cubicBezTo>
                    <a:pt x="427" y="395"/>
                    <a:pt x="391" y="399"/>
                    <a:pt x="357" y="411"/>
                  </a:cubicBezTo>
                  <a:cubicBezTo>
                    <a:pt x="226" y="434"/>
                    <a:pt x="83" y="458"/>
                    <a:pt x="0" y="577"/>
                  </a:cubicBezTo>
                  <a:cubicBezTo>
                    <a:pt x="258" y="695"/>
                    <a:pt x="514" y="749"/>
                    <a:pt x="771" y="749"/>
                  </a:cubicBezTo>
                  <a:cubicBezTo>
                    <a:pt x="1035" y="749"/>
                    <a:pt x="1300" y="692"/>
                    <a:pt x="1572" y="589"/>
                  </a:cubicBezTo>
                  <a:cubicBezTo>
                    <a:pt x="1453" y="518"/>
                    <a:pt x="1429" y="399"/>
                    <a:pt x="1429" y="268"/>
                  </a:cubicBezTo>
                  <a:cubicBezTo>
                    <a:pt x="1387" y="88"/>
                    <a:pt x="1318" y="1"/>
                    <a:pt x="1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32"/>
            <p:cNvSpPr/>
            <p:nvPr/>
          </p:nvSpPr>
          <p:spPr>
            <a:xfrm>
              <a:off x="5812625" y="1783975"/>
              <a:ext cx="25925" cy="14625"/>
            </a:xfrm>
            <a:custGeom>
              <a:avLst/>
              <a:gdLst/>
              <a:ahLst/>
              <a:cxnLst/>
              <a:rect l="l" t="t" r="r" b="b"/>
              <a:pathLst>
                <a:path w="1037" h="585" extrusionOk="0">
                  <a:moveTo>
                    <a:pt x="143" y="1"/>
                  </a:moveTo>
                  <a:cubicBezTo>
                    <a:pt x="96" y="1"/>
                    <a:pt x="36" y="13"/>
                    <a:pt x="0" y="13"/>
                  </a:cubicBezTo>
                  <a:lnTo>
                    <a:pt x="0" y="286"/>
                  </a:lnTo>
                  <a:lnTo>
                    <a:pt x="12" y="310"/>
                  </a:lnTo>
                  <a:cubicBezTo>
                    <a:pt x="143" y="406"/>
                    <a:pt x="357" y="382"/>
                    <a:pt x="429" y="584"/>
                  </a:cubicBezTo>
                  <a:lnTo>
                    <a:pt x="715" y="584"/>
                  </a:lnTo>
                  <a:cubicBezTo>
                    <a:pt x="715" y="382"/>
                    <a:pt x="798" y="251"/>
                    <a:pt x="977" y="179"/>
                  </a:cubicBezTo>
                  <a:cubicBezTo>
                    <a:pt x="1036" y="132"/>
                    <a:pt x="1036" y="84"/>
                    <a:pt x="1012" y="13"/>
                  </a:cubicBezTo>
                  <a:cubicBezTo>
                    <a:pt x="727" y="13"/>
                    <a:pt x="429" y="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32"/>
            <p:cNvSpPr/>
            <p:nvPr/>
          </p:nvSpPr>
          <p:spPr>
            <a:xfrm>
              <a:off x="5314650" y="1876800"/>
              <a:ext cx="28000" cy="8400"/>
            </a:xfrm>
            <a:custGeom>
              <a:avLst/>
              <a:gdLst/>
              <a:ahLst/>
              <a:cxnLst/>
              <a:rect l="l" t="t" r="r" b="b"/>
              <a:pathLst>
                <a:path w="1120" h="336" extrusionOk="0">
                  <a:moveTo>
                    <a:pt x="304" y="0"/>
                  </a:moveTo>
                  <a:cubicBezTo>
                    <a:pt x="267" y="0"/>
                    <a:pt x="229" y="1"/>
                    <a:pt x="191" y="2"/>
                  </a:cubicBezTo>
                  <a:cubicBezTo>
                    <a:pt x="107" y="2"/>
                    <a:pt x="0" y="62"/>
                    <a:pt x="0" y="169"/>
                  </a:cubicBezTo>
                  <a:cubicBezTo>
                    <a:pt x="0" y="276"/>
                    <a:pt x="95" y="324"/>
                    <a:pt x="191" y="324"/>
                  </a:cubicBezTo>
                  <a:cubicBezTo>
                    <a:pt x="512" y="336"/>
                    <a:pt x="810" y="336"/>
                    <a:pt x="1119" y="336"/>
                  </a:cubicBezTo>
                  <a:cubicBezTo>
                    <a:pt x="1060" y="229"/>
                    <a:pt x="1012" y="145"/>
                    <a:pt x="965" y="38"/>
                  </a:cubicBezTo>
                  <a:cubicBezTo>
                    <a:pt x="749" y="28"/>
                    <a:pt x="534" y="0"/>
                    <a:pt x="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32"/>
            <p:cNvSpPr/>
            <p:nvPr/>
          </p:nvSpPr>
          <p:spPr>
            <a:xfrm>
              <a:off x="5265225" y="1824150"/>
              <a:ext cx="18475" cy="36350"/>
            </a:xfrm>
            <a:custGeom>
              <a:avLst/>
              <a:gdLst/>
              <a:ahLst/>
              <a:cxnLst/>
              <a:rect l="l" t="t" r="r" b="b"/>
              <a:pathLst>
                <a:path w="739" h="1454" extrusionOk="0">
                  <a:moveTo>
                    <a:pt x="283" y="0"/>
                  </a:moveTo>
                  <a:cubicBezTo>
                    <a:pt x="145" y="0"/>
                    <a:pt x="42" y="70"/>
                    <a:pt x="1" y="275"/>
                  </a:cubicBezTo>
                  <a:cubicBezTo>
                    <a:pt x="48" y="501"/>
                    <a:pt x="203" y="680"/>
                    <a:pt x="227" y="906"/>
                  </a:cubicBezTo>
                  <a:cubicBezTo>
                    <a:pt x="239" y="965"/>
                    <a:pt x="251" y="1025"/>
                    <a:pt x="286" y="1085"/>
                  </a:cubicBezTo>
                  <a:cubicBezTo>
                    <a:pt x="358" y="1192"/>
                    <a:pt x="441" y="1275"/>
                    <a:pt x="501" y="1382"/>
                  </a:cubicBezTo>
                  <a:cubicBezTo>
                    <a:pt x="525" y="1406"/>
                    <a:pt x="536" y="1430"/>
                    <a:pt x="548" y="1454"/>
                  </a:cubicBezTo>
                  <a:cubicBezTo>
                    <a:pt x="584" y="1442"/>
                    <a:pt x="620" y="1430"/>
                    <a:pt x="656" y="1394"/>
                  </a:cubicBezTo>
                  <a:cubicBezTo>
                    <a:pt x="703" y="1120"/>
                    <a:pt x="417" y="834"/>
                    <a:pt x="656" y="549"/>
                  </a:cubicBezTo>
                  <a:cubicBezTo>
                    <a:pt x="739" y="346"/>
                    <a:pt x="656" y="192"/>
                    <a:pt x="489" y="37"/>
                  </a:cubicBezTo>
                  <a:cubicBezTo>
                    <a:pt x="415" y="15"/>
                    <a:pt x="345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32"/>
            <p:cNvSpPr/>
            <p:nvPr/>
          </p:nvSpPr>
          <p:spPr>
            <a:xfrm>
              <a:off x="5672125" y="1816500"/>
              <a:ext cx="32775" cy="7575"/>
            </a:xfrm>
            <a:custGeom>
              <a:avLst/>
              <a:gdLst/>
              <a:ahLst/>
              <a:cxnLst/>
              <a:rect l="l" t="t" r="r" b="b"/>
              <a:pathLst>
                <a:path w="1311" h="303" extrusionOk="0">
                  <a:moveTo>
                    <a:pt x="748" y="1"/>
                  </a:moveTo>
                  <a:cubicBezTo>
                    <a:pt x="594" y="1"/>
                    <a:pt x="438" y="21"/>
                    <a:pt x="286" y="21"/>
                  </a:cubicBezTo>
                  <a:cubicBezTo>
                    <a:pt x="215" y="105"/>
                    <a:pt x="60" y="33"/>
                    <a:pt x="1" y="176"/>
                  </a:cubicBezTo>
                  <a:cubicBezTo>
                    <a:pt x="271" y="258"/>
                    <a:pt x="468" y="303"/>
                    <a:pt x="674" y="303"/>
                  </a:cubicBezTo>
                  <a:cubicBezTo>
                    <a:pt x="859" y="303"/>
                    <a:pt x="1051" y="267"/>
                    <a:pt x="1310" y="188"/>
                  </a:cubicBezTo>
                  <a:cubicBezTo>
                    <a:pt x="1137" y="34"/>
                    <a:pt x="944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32"/>
            <p:cNvSpPr/>
            <p:nvPr/>
          </p:nvSpPr>
          <p:spPr>
            <a:xfrm>
              <a:off x="5621225" y="2060800"/>
              <a:ext cx="33075" cy="9550"/>
            </a:xfrm>
            <a:custGeom>
              <a:avLst/>
              <a:gdLst/>
              <a:ahLst/>
              <a:cxnLst/>
              <a:rect l="l" t="t" r="r" b="b"/>
              <a:pathLst>
                <a:path w="1323" h="382" extrusionOk="0">
                  <a:moveTo>
                    <a:pt x="1322" y="0"/>
                  </a:moveTo>
                  <a:lnTo>
                    <a:pt x="1322" y="0"/>
                  </a:lnTo>
                  <a:cubicBezTo>
                    <a:pt x="953" y="12"/>
                    <a:pt x="572" y="12"/>
                    <a:pt x="179" y="12"/>
                  </a:cubicBezTo>
                  <a:cubicBezTo>
                    <a:pt x="1" y="381"/>
                    <a:pt x="346" y="239"/>
                    <a:pt x="477" y="298"/>
                  </a:cubicBezTo>
                  <a:cubicBezTo>
                    <a:pt x="535" y="276"/>
                    <a:pt x="594" y="218"/>
                    <a:pt x="652" y="218"/>
                  </a:cubicBezTo>
                  <a:cubicBezTo>
                    <a:pt x="689" y="218"/>
                    <a:pt x="726" y="241"/>
                    <a:pt x="763" y="310"/>
                  </a:cubicBezTo>
                  <a:cubicBezTo>
                    <a:pt x="783" y="350"/>
                    <a:pt x="808" y="363"/>
                    <a:pt x="837" y="363"/>
                  </a:cubicBezTo>
                  <a:cubicBezTo>
                    <a:pt x="888" y="363"/>
                    <a:pt x="948" y="321"/>
                    <a:pt x="1000" y="321"/>
                  </a:cubicBezTo>
                  <a:cubicBezTo>
                    <a:pt x="1004" y="321"/>
                    <a:pt x="1009" y="321"/>
                    <a:pt x="1013" y="322"/>
                  </a:cubicBezTo>
                  <a:cubicBezTo>
                    <a:pt x="1024" y="298"/>
                    <a:pt x="1048" y="262"/>
                    <a:pt x="1060" y="251"/>
                  </a:cubicBezTo>
                  <a:cubicBezTo>
                    <a:pt x="1060" y="239"/>
                    <a:pt x="1072" y="227"/>
                    <a:pt x="1108" y="227"/>
                  </a:cubicBezTo>
                  <a:cubicBezTo>
                    <a:pt x="1132" y="227"/>
                    <a:pt x="1167" y="239"/>
                    <a:pt x="1179" y="262"/>
                  </a:cubicBezTo>
                  <a:cubicBezTo>
                    <a:pt x="1298" y="227"/>
                    <a:pt x="1322" y="120"/>
                    <a:pt x="1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32"/>
            <p:cNvSpPr/>
            <p:nvPr/>
          </p:nvSpPr>
          <p:spPr>
            <a:xfrm>
              <a:off x="5419725" y="1903450"/>
              <a:ext cx="41100" cy="15500"/>
            </a:xfrm>
            <a:custGeom>
              <a:avLst/>
              <a:gdLst/>
              <a:ahLst/>
              <a:cxnLst/>
              <a:rect l="l" t="t" r="r" b="b"/>
              <a:pathLst>
                <a:path w="1644" h="620" extrusionOk="0">
                  <a:moveTo>
                    <a:pt x="343" y="1"/>
                  </a:moveTo>
                  <a:cubicBezTo>
                    <a:pt x="254" y="1"/>
                    <a:pt x="160" y="86"/>
                    <a:pt x="71" y="115"/>
                  </a:cubicBezTo>
                  <a:cubicBezTo>
                    <a:pt x="0" y="294"/>
                    <a:pt x="119" y="401"/>
                    <a:pt x="214" y="496"/>
                  </a:cubicBezTo>
                  <a:cubicBezTo>
                    <a:pt x="364" y="581"/>
                    <a:pt x="520" y="619"/>
                    <a:pt x="678" y="619"/>
                  </a:cubicBezTo>
                  <a:cubicBezTo>
                    <a:pt x="810" y="619"/>
                    <a:pt x="942" y="592"/>
                    <a:pt x="1072" y="544"/>
                  </a:cubicBezTo>
                  <a:lnTo>
                    <a:pt x="1214" y="544"/>
                  </a:lnTo>
                  <a:cubicBezTo>
                    <a:pt x="1239" y="542"/>
                    <a:pt x="1263" y="542"/>
                    <a:pt x="1288" y="542"/>
                  </a:cubicBezTo>
                  <a:cubicBezTo>
                    <a:pt x="1308" y="542"/>
                    <a:pt x="1328" y="542"/>
                    <a:pt x="1347" y="542"/>
                  </a:cubicBezTo>
                  <a:cubicBezTo>
                    <a:pt x="1462" y="542"/>
                    <a:pt x="1574" y="533"/>
                    <a:pt x="1643" y="413"/>
                  </a:cubicBezTo>
                  <a:cubicBezTo>
                    <a:pt x="1381" y="413"/>
                    <a:pt x="1095" y="401"/>
                    <a:pt x="833" y="401"/>
                  </a:cubicBezTo>
                  <a:cubicBezTo>
                    <a:pt x="655" y="401"/>
                    <a:pt x="512" y="341"/>
                    <a:pt x="500" y="127"/>
                  </a:cubicBezTo>
                  <a:cubicBezTo>
                    <a:pt x="450" y="32"/>
                    <a:pt x="397" y="1"/>
                    <a:pt x="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32"/>
            <p:cNvSpPr/>
            <p:nvPr/>
          </p:nvSpPr>
          <p:spPr>
            <a:xfrm>
              <a:off x="5767375" y="1805400"/>
              <a:ext cx="31275" cy="12775"/>
            </a:xfrm>
            <a:custGeom>
              <a:avLst/>
              <a:gdLst/>
              <a:ahLst/>
              <a:cxnLst/>
              <a:rect l="l" t="t" r="r" b="b"/>
              <a:pathLst>
                <a:path w="1251" h="511" extrusionOk="0">
                  <a:moveTo>
                    <a:pt x="810" y="1"/>
                  </a:moveTo>
                  <a:cubicBezTo>
                    <a:pt x="590" y="34"/>
                    <a:pt x="380" y="158"/>
                    <a:pt x="153" y="158"/>
                  </a:cubicBezTo>
                  <a:cubicBezTo>
                    <a:pt x="134" y="158"/>
                    <a:pt x="115" y="158"/>
                    <a:pt x="96" y="156"/>
                  </a:cubicBezTo>
                  <a:lnTo>
                    <a:pt x="96" y="156"/>
                  </a:lnTo>
                  <a:cubicBezTo>
                    <a:pt x="1" y="311"/>
                    <a:pt x="155" y="358"/>
                    <a:pt x="227" y="430"/>
                  </a:cubicBezTo>
                  <a:cubicBezTo>
                    <a:pt x="347" y="446"/>
                    <a:pt x="474" y="511"/>
                    <a:pt x="605" y="511"/>
                  </a:cubicBezTo>
                  <a:cubicBezTo>
                    <a:pt x="668" y="511"/>
                    <a:pt x="733" y="496"/>
                    <a:pt x="798" y="453"/>
                  </a:cubicBezTo>
                  <a:cubicBezTo>
                    <a:pt x="882" y="239"/>
                    <a:pt x="1251" y="346"/>
                    <a:pt x="1239" y="37"/>
                  </a:cubicBezTo>
                  <a:cubicBezTo>
                    <a:pt x="1191" y="37"/>
                    <a:pt x="1132" y="37"/>
                    <a:pt x="1096" y="25"/>
                  </a:cubicBezTo>
                  <a:cubicBezTo>
                    <a:pt x="1065" y="51"/>
                    <a:pt x="1034" y="61"/>
                    <a:pt x="1002" y="61"/>
                  </a:cubicBezTo>
                  <a:cubicBezTo>
                    <a:pt x="935" y="61"/>
                    <a:pt x="867" y="17"/>
                    <a:pt x="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32"/>
            <p:cNvSpPr/>
            <p:nvPr/>
          </p:nvSpPr>
          <p:spPr>
            <a:xfrm>
              <a:off x="5708725" y="2056975"/>
              <a:ext cx="30400" cy="14275"/>
            </a:xfrm>
            <a:custGeom>
              <a:avLst/>
              <a:gdLst/>
              <a:ahLst/>
              <a:cxnLst/>
              <a:rect l="l" t="t" r="r" b="b"/>
              <a:pathLst>
                <a:path w="1216" h="571" extrusionOk="0">
                  <a:moveTo>
                    <a:pt x="677" y="0"/>
                  </a:moveTo>
                  <a:cubicBezTo>
                    <a:pt x="451" y="0"/>
                    <a:pt x="231" y="122"/>
                    <a:pt x="1" y="153"/>
                  </a:cubicBezTo>
                  <a:cubicBezTo>
                    <a:pt x="61" y="273"/>
                    <a:pt x="168" y="284"/>
                    <a:pt x="287" y="284"/>
                  </a:cubicBezTo>
                  <a:cubicBezTo>
                    <a:pt x="346" y="308"/>
                    <a:pt x="418" y="332"/>
                    <a:pt x="430" y="439"/>
                  </a:cubicBezTo>
                  <a:lnTo>
                    <a:pt x="430" y="558"/>
                  </a:lnTo>
                  <a:cubicBezTo>
                    <a:pt x="525" y="558"/>
                    <a:pt x="620" y="570"/>
                    <a:pt x="715" y="570"/>
                  </a:cubicBezTo>
                  <a:cubicBezTo>
                    <a:pt x="823" y="415"/>
                    <a:pt x="1215" y="499"/>
                    <a:pt x="1025" y="118"/>
                  </a:cubicBezTo>
                  <a:cubicBezTo>
                    <a:pt x="906" y="30"/>
                    <a:pt x="791" y="0"/>
                    <a:pt x="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32"/>
            <p:cNvSpPr/>
            <p:nvPr/>
          </p:nvSpPr>
          <p:spPr>
            <a:xfrm>
              <a:off x="5733150" y="1806000"/>
              <a:ext cx="39600" cy="11075"/>
            </a:xfrm>
            <a:custGeom>
              <a:avLst/>
              <a:gdLst/>
              <a:ahLst/>
              <a:cxnLst/>
              <a:rect l="l" t="t" r="r" b="b"/>
              <a:pathLst>
                <a:path w="1584" h="443" extrusionOk="0">
                  <a:moveTo>
                    <a:pt x="869" y="1"/>
                  </a:moveTo>
                  <a:cubicBezTo>
                    <a:pt x="738" y="120"/>
                    <a:pt x="560" y="25"/>
                    <a:pt x="417" y="120"/>
                  </a:cubicBezTo>
                  <a:lnTo>
                    <a:pt x="286" y="120"/>
                  </a:lnTo>
                  <a:cubicBezTo>
                    <a:pt x="237" y="93"/>
                    <a:pt x="193" y="78"/>
                    <a:pt x="150" y="78"/>
                  </a:cubicBezTo>
                  <a:cubicBezTo>
                    <a:pt x="100" y="78"/>
                    <a:pt x="52" y="98"/>
                    <a:pt x="0" y="144"/>
                  </a:cubicBezTo>
                  <a:cubicBezTo>
                    <a:pt x="421" y="349"/>
                    <a:pt x="851" y="442"/>
                    <a:pt x="1294" y="442"/>
                  </a:cubicBezTo>
                  <a:cubicBezTo>
                    <a:pt x="1390" y="442"/>
                    <a:pt x="1487" y="438"/>
                    <a:pt x="1584" y="429"/>
                  </a:cubicBezTo>
                  <a:cubicBezTo>
                    <a:pt x="1536" y="334"/>
                    <a:pt x="1489" y="239"/>
                    <a:pt x="1453" y="144"/>
                  </a:cubicBezTo>
                  <a:cubicBezTo>
                    <a:pt x="1425" y="116"/>
                    <a:pt x="1397" y="104"/>
                    <a:pt x="1364" y="104"/>
                  </a:cubicBezTo>
                  <a:cubicBezTo>
                    <a:pt x="1341" y="104"/>
                    <a:pt x="1316" y="110"/>
                    <a:pt x="1286" y="120"/>
                  </a:cubicBezTo>
                  <a:cubicBezTo>
                    <a:pt x="1237" y="163"/>
                    <a:pt x="1191" y="187"/>
                    <a:pt x="1145" y="187"/>
                  </a:cubicBezTo>
                  <a:cubicBezTo>
                    <a:pt x="1102" y="187"/>
                    <a:pt x="1058" y="166"/>
                    <a:pt x="1012" y="120"/>
                  </a:cubicBezTo>
                  <a:cubicBezTo>
                    <a:pt x="977" y="84"/>
                    <a:pt x="917" y="36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32"/>
            <p:cNvSpPr/>
            <p:nvPr/>
          </p:nvSpPr>
          <p:spPr>
            <a:xfrm>
              <a:off x="5493525" y="1993525"/>
              <a:ext cx="15500" cy="12825"/>
            </a:xfrm>
            <a:custGeom>
              <a:avLst/>
              <a:gdLst/>
              <a:ahLst/>
              <a:cxnLst/>
              <a:rect l="l" t="t" r="r" b="b"/>
              <a:pathLst>
                <a:path w="620" h="513" extrusionOk="0">
                  <a:moveTo>
                    <a:pt x="263" y="1"/>
                  </a:moveTo>
                  <a:cubicBezTo>
                    <a:pt x="96" y="13"/>
                    <a:pt x="1" y="132"/>
                    <a:pt x="1" y="298"/>
                  </a:cubicBezTo>
                  <a:cubicBezTo>
                    <a:pt x="1" y="489"/>
                    <a:pt x="156" y="513"/>
                    <a:pt x="298" y="513"/>
                  </a:cubicBezTo>
                  <a:cubicBezTo>
                    <a:pt x="453" y="513"/>
                    <a:pt x="584" y="489"/>
                    <a:pt x="620" y="298"/>
                  </a:cubicBezTo>
                  <a:cubicBezTo>
                    <a:pt x="537" y="132"/>
                    <a:pt x="453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32"/>
            <p:cNvSpPr/>
            <p:nvPr/>
          </p:nvSpPr>
          <p:spPr>
            <a:xfrm>
              <a:off x="5905200" y="1803550"/>
              <a:ext cx="25625" cy="13200"/>
            </a:xfrm>
            <a:custGeom>
              <a:avLst/>
              <a:gdLst/>
              <a:ahLst/>
              <a:cxnLst/>
              <a:rect l="l" t="t" r="r" b="b"/>
              <a:pathLst>
                <a:path w="1025" h="528" extrusionOk="0">
                  <a:moveTo>
                    <a:pt x="371" y="1"/>
                  </a:moveTo>
                  <a:cubicBezTo>
                    <a:pt x="355" y="1"/>
                    <a:pt x="339" y="2"/>
                    <a:pt x="322" y="4"/>
                  </a:cubicBezTo>
                  <a:cubicBezTo>
                    <a:pt x="250" y="27"/>
                    <a:pt x="203" y="63"/>
                    <a:pt x="155" y="123"/>
                  </a:cubicBezTo>
                  <a:cubicBezTo>
                    <a:pt x="107" y="206"/>
                    <a:pt x="60" y="313"/>
                    <a:pt x="0" y="408"/>
                  </a:cubicBezTo>
                  <a:cubicBezTo>
                    <a:pt x="345" y="432"/>
                    <a:pt x="679" y="396"/>
                    <a:pt x="988" y="527"/>
                  </a:cubicBezTo>
                  <a:cubicBezTo>
                    <a:pt x="1024" y="230"/>
                    <a:pt x="857" y="111"/>
                    <a:pt x="595" y="99"/>
                  </a:cubicBezTo>
                  <a:cubicBezTo>
                    <a:pt x="525" y="29"/>
                    <a:pt x="455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32"/>
            <p:cNvSpPr/>
            <p:nvPr/>
          </p:nvSpPr>
          <p:spPr>
            <a:xfrm>
              <a:off x="5909350" y="1881325"/>
              <a:ext cx="23850" cy="10425"/>
            </a:xfrm>
            <a:custGeom>
              <a:avLst/>
              <a:gdLst/>
              <a:ahLst/>
              <a:cxnLst/>
              <a:rect l="l" t="t" r="r" b="b"/>
              <a:pathLst>
                <a:path w="954" h="417" extrusionOk="0">
                  <a:moveTo>
                    <a:pt x="858" y="0"/>
                  </a:moveTo>
                  <a:cubicBezTo>
                    <a:pt x="620" y="0"/>
                    <a:pt x="382" y="24"/>
                    <a:pt x="144" y="24"/>
                  </a:cubicBezTo>
                  <a:cubicBezTo>
                    <a:pt x="96" y="155"/>
                    <a:pt x="37" y="286"/>
                    <a:pt x="1" y="417"/>
                  </a:cubicBezTo>
                  <a:cubicBezTo>
                    <a:pt x="275" y="417"/>
                    <a:pt x="560" y="405"/>
                    <a:pt x="858" y="405"/>
                  </a:cubicBezTo>
                  <a:lnTo>
                    <a:pt x="858" y="286"/>
                  </a:lnTo>
                  <a:cubicBezTo>
                    <a:pt x="953" y="179"/>
                    <a:pt x="953" y="95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32"/>
            <p:cNvSpPr/>
            <p:nvPr/>
          </p:nvSpPr>
          <p:spPr>
            <a:xfrm>
              <a:off x="5915900" y="2051675"/>
              <a:ext cx="27700" cy="12725"/>
            </a:xfrm>
            <a:custGeom>
              <a:avLst/>
              <a:gdLst/>
              <a:ahLst/>
              <a:cxnLst/>
              <a:rect l="l" t="t" r="r" b="b"/>
              <a:pathLst>
                <a:path w="1108" h="509" extrusionOk="0">
                  <a:moveTo>
                    <a:pt x="526" y="1"/>
                  </a:moveTo>
                  <a:cubicBezTo>
                    <a:pt x="467" y="1"/>
                    <a:pt x="406" y="8"/>
                    <a:pt x="346" y="8"/>
                  </a:cubicBezTo>
                  <a:cubicBezTo>
                    <a:pt x="191" y="80"/>
                    <a:pt x="1" y="92"/>
                    <a:pt x="13" y="330"/>
                  </a:cubicBezTo>
                  <a:cubicBezTo>
                    <a:pt x="179" y="365"/>
                    <a:pt x="358" y="330"/>
                    <a:pt x="453" y="508"/>
                  </a:cubicBezTo>
                  <a:cubicBezTo>
                    <a:pt x="596" y="496"/>
                    <a:pt x="751" y="496"/>
                    <a:pt x="894" y="485"/>
                  </a:cubicBezTo>
                  <a:cubicBezTo>
                    <a:pt x="1001" y="425"/>
                    <a:pt x="1108" y="354"/>
                    <a:pt x="1108" y="211"/>
                  </a:cubicBezTo>
                  <a:cubicBezTo>
                    <a:pt x="1084" y="151"/>
                    <a:pt x="1060" y="92"/>
                    <a:pt x="1013" y="68"/>
                  </a:cubicBezTo>
                  <a:cubicBezTo>
                    <a:pt x="986" y="41"/>
                    <a:pt x="956" y="26"/>
                    <a:pt x="928" y="26"/>
                  </a:cubicBezTo>
                  <a:cubicBezTo>
                    <a:pt x="906" y="26"/>
                    <a:pt x="886" y="35"/>
                    <a:pt x="870" y="56"/>
                  </a:cubicBezTo>
                  <a:lnTo>
                    <a:pt x="727" y="56"/>
                  </a:lnTo>
                  <a:cubicBezTo>
                    <a:pt x="663" y="11"/>
                    <a:pt x="595" y="1"/>
                    <a:pt x="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32"/>
            <p:cNvSpPr/>
            <p:nvPr/>
          </p:nvSpPr>
          <p:spPr>
            <a:xfrm>
              <a:off x="5873050" y="1850250"/>
              <a:ext cx="50625" cy="5800"/>
            </a:xfrm>
            <a:custGeom>
              <a:avLst/>
              <a:gdLst/>
              <a:ahLst/>
              <a:cxnLst/>
              <a:rect l="l" t="t" r="r" b="b"/>
              <a:pathLst>
                <a:path w="2025" h="232" extrusionOk="0">
                  <a:moveTo>
                    <a:pt x="507" y="0"/>
                  </a:moveTo>
                  <a:cubicBezTo>
                    <a:pt x="328" y="0"/>
                    <a:pt x="155" y="45"/>
                    <a:pt x="0" y="219"/>
                  </a:cubicBezTo>
                  <a:cubicBezTo>
                    <a:pt x="44" y="218"/>
                    <a:pt x="87" y="218"/>
                    <a:pt x="131" y="218"/>
                  </a:cubicBezTo>
                  <a:cubicBezTo>
                    <a:pt x="408" y="218"/>
                    <a:pt x="682" y="231"/>
                    <a:pt x="953" y="231"/>
                  </a:cubicBezTo>
                  <a:cubicBezTo>
                    <a:pt x="1313" y="231"/>
                    <a:pt x="1668" y="208"/>
                    <a:pt x="2024" y="100"/>
                  </a:cubicBezTo>
                  <a:cubicBezTo>
                    <a:pt x="1922" y="26"/>
                    <a:pt x="1806" y="9"/>
                    <a:pt x="1685" y="9"/>
                  </a:cubicBezTo>
                  <a:cubicBezTo>
                    <a:pt x="1585" y="9"/>
                    <a:pt x="1481" y="21"/>
                    <a:pt x="1380" y="21"/>
                  </a:cubicBezTo>
                  <a:cubicBezTo>
                    <a:pt x="1348" y="21"/>
                    <a:pt x="1317" y="20"/>
                    <a:pt x="1286" y="17"/>
                  </a:cubicBezTo>
                  <a:cubicBezTo>
                    <a:pt x="1214" y="39"/>
                    <a:pt x="1139" y="47"/>
                    <a:pt x="1064" y="47"/>
                  </a:cubicBezTo>
                  <a:cubicBezTo>
                    <a:pt x="881" y="47"/>
                    <a:pt x="691" y="0"/>
                    <a:pt x="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32"/>
            <p:cNvSpPr/>
            <p:nvPr/>
          </p:nvSpPr>
          <p:spPr>
            <a:xfrm>
              <a:off x="5879600" y="1733000"/>
              <a:ext cx="34550" cy="13950"/>
            </a:xfrm>
            <a:custGeom>
              <a:avLst/>
              <a:gdLst/>
              <a:ahLst/>
              <a:cxnLst/>
              <a:rect l="l" t="t" r="r" b="b"/>
              <a:pathLst>
                <a:path w="1382" h="558" extrusionOk="0">
                  <a:moveTo>
                    <a:pt x="570" y="1"/>
                  </a:moveTo>
                  <a:cubicBezTo>
                    <a:pt x="414" y="1"/>
                    <a:pt x="256" y="34"/>
                    <a:pt x="95" y="99"/>
                  </a:cubicBezTo>
                  <a:cubicBezTo>
                    <a:pt x="24" y="159"/>
                    <a:pt x="0" y="218"/>
                    <a:pt x="24" y="313"/>
                  </a:cubicBezTo>
                  <a:lnTo>
                    <a:pt x="191" y="480"/>
                  </a:lnTo>
                  <a:cubicBezTo>
                    <a:pt x="280" y="536"/>
                    <a:pt x="369" y="558"/>
                    <a:pt x="461" y="558"/>
                  </a:cubicBezTo>
                  <a:cubicBezTo>
                    <a:pt x="565" y="558"/>
                    <a:pt x="672" y="530"/>
                    <a:pt x="786" y="492"/>
                  </a:cubicBezTo>
                  <a:lnTo>
                    <a:pt x="1036" y="492"/>
                  </a:lnTo>
                  <a:cubicBezTo>
                    <a:pt x="1381" y="361"/>
                    <a:pt x="1155" y="242"/>
                    <a:pt x="1036" y="99"/>
                  </a:cubicBezTo>
                  <a:cubicBezTo>
                    <a:pt x="881" y="34"/>
                    <a:pt x="726" y="1"/>
                    <a:pt x="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2"/>
            <p:cNvSpPr/>
            <p:nvPr/>
          </p:nvSpPr>
          <p:spPr>
            <a:xfrm>
              <a:off x="5332200" y="1731550"/>
              <a:ext cx="43600" cy="11500"/>
            </a:xfrm>
            <a:custGeom>
              <a:avLst/>
              <a:gdLst/>
              <a:ahLst/>
              <a:cxnLst/>
              <a:rect l="l" t="t" r="r" b="b"/>
              <a:pathLst>
                <a:path w="1744" h="460" extrusionOk="0">
                  <a:moveTo>
                    <a:pt x="824" y="1"/>
                  </a:moveTo>
                  <a:cubicBezTo>
                    <a:pt x="547" y="1"/>
                    <a:pt x="272" y="73"/>
                    <a:pt x="1" y="252"/>
                  </a:cubicBezTo>
                  <a:cubicBezTo>
                    <a:pt x="114" y="371"/>
                    <a:pt x="247" y="394"/>
                    <a:pt x="385" y="394"/>
                  </a:cubicBezTo>
                  <a:cubicBezTo>
                    <a:pt x="474" y="394"/>
                    <a:pt x="566" y="385"/>
                    <a:pt x="656" y="385"/>
                  </a:cubicBezTo>
                  <a:cubicBezTo>
                    <a:pt x="733" y="385"/>
                    <a:pt x="809" y="392"/>
                    <a:pt x="882" y="419"/>
                  </a:cubicBezTo>
                  <a:cubicBezTo>
                    <a:pt x="898" y="417"/>
                    <a:pt x="914" y="416"/>
                    <a:pt x="931" y="416"/>
                  </a:cubicBezTo>
                  <a:cubicBezTo>
                    <a:pt x="1050" y="416"/>
                    <a:pt x="1176" y="460"/>
                    <a:pt x="1304" y="460"/>
                  </a:cubicBezTo>
                  <a:cubicBezTo>
                    <a:pt x="1381" y="460"/>
                    <a:pt x="1459" y="444"/>
                    <a:pt x="1536" y="395"/>
                  </a:cubicBezTo>
                  <a:cubicBezTo>
                    <a:pt x="1573" y="404"/>
                    <a:pt x="1603" y="408"/>
                    <a:pt x="1628" y="408"/>
                  </a:cubicBezTo>
                  <a:cubicBezTo>
                    <a:pt x="1734" y="408"/>
                    <a:pt x="1744" y="330"/>
                    <a:pt x="1715" y="205"/>
                  </a:cubicBezTo>
                  <a:cubicBezTo>
                    <a:pt x="1415" y="82"/>
                    <a:pt x="1118" y="1"/>
                    <a:pt x="8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32"/>
            <p:cNvSpPr/>
            <p:nvPr/>
          </p:nvSpPr>
          <p:spPr>
            <a:xfrm>
              <a:off x="5884350" y="2049700"/>
              <a:ext cx="50325" cy="7250"/>
            </a:xfrm>
            <a:custGeom>
              <a:avLst/>
              <a:gdLst/>
              <a:ahLst/>
              <a:cxnLst/>
              <a:rect l="l" t="t" r="r" b="b"/>
              <a:pathLst>
                <a:path w="2013" h="290" extrusionOk="0">
                  <a:moveTo>
                    <a:pt x="1652" y="1"/>
                  </a:moveTo>
                  <a:cubicBezTo>
                    <a:pt x="1597" y="1"/>
                    <a:pt x="1543" y="4"/>
                    <a:pt x="1489" y="4"/>
                  </a:cubicBezTo>
                  <a:lnTo>
                    <a:pt x="1" y="4"/>
                  </a:lnTo>
                  <a:cubicBezTo>
                    <a:pt x="96" y="135"/>
                    <a:pt x="215" y="162"/>
                    <a:pt x="340" y="162"/>
                  </a:cubicBezTo>
                  <a:cubicBezTo>
                    <a:pt x="427" y="162"/>
                    <a:pt x="516" y="149"/>
                    <a:pt x="602" y="149"/>
                  </a:cubicBezTo>
                  <a:cubicBezTo>
                    <a:pt x="641" y="149"/>
                    <a:pt x="678" y="151"/>
                    <a:pt x="715" y="159"/>
                  </a:cubicBezTo>
                  <a:cubicBezTo>
                    <a:pt x="763" y="206"/>
                    <a:pt x="798" y="230"/>
                    <a:pt x="858" y="266"/>
                  </a:cubicBezTo>
                  <a:cubicBezTo>
                    <a:pt x="917" y="278"/>
                    <a:pt x="977" y="290"/>
                    <a:pt x="1037" y="290"/>
                  </a:cubicBezTo>
                  <a:cubicBezTo>
                    <a:pt x="1096" y="278"/>
                    <a:pt x="1156" y="278"/>
                    <a:pt x="1215" y="266"/>
                  </a:cubicBezTo>
                  <a:cubicBezTo>
                    <a:pt x="1322" y="218"/>
                    <a:pt x="1453" y="230"/>
                    <a:pt x="1560" y="159"/>
                  </a:cubicBezTo>
                  <a:cubicBezTo>
                    <a:pt x="1715" y="147"/>
                    <a:pt x="1858" y="147"/>
                    <a:pt x="2013" y="135"/>
                  </a:cubicBezTo>
                  <a:cubicBezTo>
                    <a:pt x="1904" y="18"/>
                    <a:pt x="1779" y="1"/>
                    <a:pt x="1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32"/>
            <p:cNvSpPr/>
            <p:nvPr/>
          </p:nvSpPr>
          <p:spPr>
            <a:xfrm>
              <a:off x="6013525" y="1926725"/>
              <a:ext cx="32775" cy="12350"/>
            </a:xfrm>
            <a:custGeom>
              <a:avLst/>
              <a:gdLst/>
              <a:ahLst/>
              <a:cxnLst/>
              <a:rect l="l" t="t" r="r" b="b"/>
              <a:pathLst>
                <a:path w="1311" h="494" extrusionOk="0">
                  <a:moveTo>
                    <a:pt x="914" y="0"/>
                  </a:moveTo>
                  <a:cubicBezTo>
                    <a:pt x="847" y="0"/>
                    <a:pt x="781" y="20"/>
                    <a:pt x="715" y="77"/>
                  </a:cubicBezTo>
                  <a:cubicBezTo>
                    <a:pt x="619" y="151"/>
                    <a:pt x="519" y="184"/>
                    <a:pt x="414" y="184"/>
                  </a:cubicBezTo>
                  <a:cubicBezTo>
                    <a:pt x="349" y="184"/>
                    <a:pt x="283" y="171"/>
                    <a:pt x="215" y="149"/>
                  </a:cubicBezTo>
                  <a:cubicBezTo>
                    <a:pt x="191" y="172"/>
                    <a:pt x="180" y="184"/>
                    <a:pt x="144" y="196"/>
                  </a:cubicBezTo>
                  <a:cubicBezTo>
                    <a:pt x="96" y="291"/>
                    <a:pt x="37" y="387"/>
                    <a:pt x="1" y="482"/>
                  </a:cubicBezTo>
                  <a:cubicBezTo>
                    <a:pt x="108" y="471"/>
                    <a:pt x="215" y="465"/>
                    <a:pt x="324" y="465"/>
                  </a:cubicBezTo>
                  <a:cubicBezTo>
                    <a:pt x="458" y="465"/>
                    <a:pt x="595" y="474"/>
                    <a:pt x="739" y="494"/>
                  </a:cubicBezTo>
                  <a:cubicBezTo>
                    <a:pt x="906" y="327"/>
                    <a:pt x="1311" y="482"/>
                    <a:pt x="1311" y="77"/>
                  </a:cubicBezTo>
                  <a:cubicBezTo>
                    <a:pt x="1170" y="69"/>
                    <a:pt x="1040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32"/>
            <p:cNvSpPr/>
            <p:nvPr/>
          </p:nvSpPr>
          <p:spPr>
            <a:xfrm>
              <a:off x="5313450" y="1825500"/>
              <a:ext cx="25325" cy="11850"/>
            </a:xfrm>
            <a:custGeom>
              <a:avLst/>
              <a:gdLst/>
              <a:ahLst/>
              <a:cxnLst/>
              <a:rect l="l" t="t" r="r" b="b"/>
              <a:pathLst>
                <a:path w="1013" h="474" extrusionOk="0">
                  <a:moveTo>
                    <a:pt x="744" y="0"/>
                  </a:moveTo>
                  <a:cubicBezTo>
                    <a:pt x="643" y="0"/>
                    <a:pt x="542" y="28"/>
                    <a:pt x="441" y="66"/>
                  </a:cubicBezTo>
                  <a:lnTo>
                    <a:pt x="167" y="197"/>
                  </a:lnTo>
                  <a:cubicBezTo>
                    <a:pt x="96" y="233"/>
                    <a:pt x="36" y="292"/>
                    <a:pt x="0" y="376"/>
                  </a:cubicBezTo>
                  <a:cubicBezTo>
                    <a:pt x="109" y="448"/>
                    <a:pt x="219" y="474"/>
                    <a:pt x="329" y="474"/>
                  </a:cubicBezTo>
                  <a:cubicBezTo>
                    <a:pt x="510" y="474"/>
                    <a:pt x="692" y="404"/>
                    <a:pt x="870" y="352"/>
                  </a:cubicBezTo>
                  <a:cubicBezTo>
                    <a:pt x="929" y="257"/>
                    <a:pt x="977" y="173"/>
                    <a:pt x="1013" y="78"/>
                  </a:cubicBezTo>
                  <a:cubicBezTo>
                    <a:pt x="923" y="22"/>
                    <a:pt x="834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2"/>
            <p:cNvSpPr/>
            <p:nvPr/>
          </p:nvSpPr>
          <p:spPr>
            <a:xfrm>
              <a:off x="6185275" y="1928050"/>
              <a:ext cx="23850" cy="13650"/>
            </a:xfrm>
            <a:custGeom>
              <a:avLst/>
              <a:gdLst/>
              <a:ahLst/>
              <a:cxnLst/>
              <a:rect l="l" t="t" r="r" b="b"/>
              <a:pathLst>
                <a:path w="954" h="546" extrusionOk="0">
                  <a:moveTo>
                    <a:pt x="430" y="0"/>
                  </a:moveTo>
                  <a:cubicBezTo>
                    <a:pt x="299" y="12"/>
                    <a:pt x="156" y="12"/>
                    <a:pt x="1" y="24"/>
                  </a:cubicBezTo>
                  <a:cubicBezTo>
                    <a:pt x="1" y="72"/>
                    <a:pt x="1" y="107"/>
                    <a:pt x="13" y="155"/>
                  </a:cubicBezTo>
                  <a:cubicBezTo>
                    <a:pt x="120" y="179"/>
                    <a:pt x="215" y="238"/>
                    <a:pt x="215" y="322"/>
                  </a:cubicBezTo>
                  <a:cubicBezTo>
                    <a:pt x="222" y="478"/>
                    <a:pt x="252" y="545"/>
                    <a:pt x="310" y="545"/>
                  </a:cubicBezTo>
                  <a:cubicBezTo>
                    <a:pt x="353" y="545"/>
                    <a:pt x="412" y="507"/>
                    <a:pt x="489" y="441"/>
                  </a:cubicBezTo>
                  <a:cubicBezTo>
                    <a:pt x="549" y="381"/>
                    <a:pt x="644" y="334"/>
                    <a:pt x="715" y="298"/>
                  </a:cubicBezTo>
                  <a:cubicBezTo>
                    <a:pt x="953" y="298"/>
                    <a:pt x="953" y="179"/>
                    <a:pt x="846" y="12"/>
                  </a:cubicBezTo>
                  <a:cubicBezTo>
                    <a:pt x="763" y="0"/>
                    <a:pt x="656" y="0"/>
                    <a:pt x="572" y="0"/>
                  </a:cubicBezTo>
                  <a:cubicBezTo>
                    <a:pt x="572" y="12"/>
                    <a:pt x="549" y="24"/>
                    <a:pt x="525" y="36"/>
                  </a:cubicBezTo>
                  <a:cubicBezTo>
                    <a:pt x="489" y="36"/>
                    <a:pt x="465" y="36"/>
                    <a:pt x="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32"/>
            <p:cNvSpPr/>
            <p:nvPr/>
          </p:nvSpPr>
          <p:spPr>
            <a:xfrm>
              <a:off x="5394700" y="1994425"/>
              <a:ext cx="25850" cy="11675"/>
            </a:xfrm>
            <a:custGeom>
              <a:avLst/>
              <a:gdLst/>
              <a:ahLst/>
              <a:cxnLst/>
              <a:rect l="l" t="t" r="r" b="b"/>
              <a:pathLst>
                <a:path w="1034" h="467" extrusionOk="0">
                  <a:moveTo>
                    <a:pt x="842" y="1"/>
                  </a:moveTo>
                  <a:cubicBezTo>
                    <a:pt x="792" y="1"/>
                    <a:pt x="730" y="12"/>
                    <a:pt x="656" y="36"/>
                  </a:cubicBezTo>
                  <a:cubicBezTo>
                    <a:pt x="560" y="36"/>
                    <a:pt x="453" y="48"/>
                    <a:pt x="370" y="48"/>
                  </a:cubicBezTo>
                  <a:cubicBezTo>
                    <a:pt x="363" y="49"/>
                    <a:pt x="355" y="49"/>
                    <a:pt x="348" y="49"/>
                  </a:cubicBezTo>
                  <a:cubicBezTo>
                    <a:pt x="283" y="49"/>
                    <a:pt x="226" y="19"/>
                    <a:pt x="166" y="19"/>
                  </a:cubicBezTo>
                  <a:cubicBezTo>
                    <a:pt x="136" y="19"/>
                    <a:pt x="105" y="26"/>
                    <a:pt x="72" y="48"/>
                  </a:cubicBezTo>
                  <a:cubicBezTo>
                    <a:pt x="25" y="96"/>
                    <a:pt x="1" y="143"/>
                    <a:pt x="1" y="203"/>
                  </a:cubicBezTo>
                  <a:cubicBezTo>
                    <a:pt x="1" y="262"/>
                    <a:pt x="25" y="298"/>
                    <a:pt x="72" y="346"/>
                  </a:cubicBezTo>
                  <a:cubicBezTo>
                    <a:pt x="218" y="429"/>
                    <a:pt x="383" y="467"/>
                    <a:pt x="550" y="467"/>
                  </a:cubicBezTo>
                  <a:cubicBezTo>
                    <a:pt x="573" y="467"/>
                    <a:pt x="597" y="466"/>
                    <a:pt x="620" y="465"/>
                  </a:cubicBezTo>
                  <a:cubicBezTo>
                    <a:pt x="715" y="417"/>
                    <a:pt x="846" y="429"/>
                    <a:pt x="953" y="334"/>
                  </a:cubicBezTo>
                  <a:cubicBezTo>
                    <a:pt x="1034" y="110"/>
                    <a:pt x="993" y="1"/>
                    <a:pt x="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32"/>
            <p:cNvSpPr/>
            <p:nvPr/>
          </p:nvSpPr>
          <p:spPr>
            <a:xfrm>
              <a:off x="5503950" y="1905725"/>
              <a:ext cx="29800" cy="11500"/>
            </a:xfrm>
            <a:custGeom>
              <a:avLst/>
              <a:gdLst/>
              <a:ahLst/>
              <a:cxnLst/>
              <a:rect l="l" t="t" r="r" b="b"/>
              <a:pathLst>
                <a:path w="1192" h="460" extrusionOk="0">
                  <a:moveTo>
                    <a:pt x="1155" y="0"/>
                  </a:moveTo>
                  <a:lnTo>
                    <a:pt x="1155" y="0"/>
                  </a:lnTo>
                  <a:cubicBezTo>
                    <a:pt x="808" y="53"/>
                    <a:pt x="489" y="161"/>
                    <a:pt x="141" y="161"/>
                  </a:cubicBezTo>
                  <a:cubicBezTo>
                    <a:pt x="94" y="161"/>
                    <a:pt x="48" y="159"/>
                    <a:pt x="0" y="155"/>
                  </a:cubicBezTo>
                  <a:lnTo>
                    <a:pt x="0" y="155"/>
                  </a:lnTo>
                  <a:cubicBezTo>
                    <a:pt x="48" y="262"/>
                    <a:pt x="108" y="358"/>
                    <a:pt x="155" y="441"/>
                  </a:cubicBezTo>
                  <a:cubicBezTo>
                    <a:pt x="210" y="454"/>
                    <a:pt x="263" y="459"/>
                    <a:pt x="315" y="459"/>
                  </a:cubicBezTo>
                  <a:cubicBezTo>
                    <a:pt x="549" y="459"/>
                    <a:pt x="767" y="349"/>
                    <a:pt x="1001" y="310"/>
                  </a:cubicBezTo>
                  <a:cubicBezTo>
                    <a:pt x="1120" y="262"/>
                    <a:pt x="1191" y="191"/>
                    <a:pt x="1132" y="36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2"/>
            <p:cNvSpPr/>
            <p:nvPr/>
          </p:nvSpPr>
          <p:spPr>
            <a:xfrm>
              <a:off x="5717675" y="2081925"/>
              <a:ext cx="48825" cy="7475"/>
            </a:xfrm>
            <a:custGeom>
              <a:avLst/>
              <a:gdLst/>
              <a:ahLst/>
              <a:cxnLst/>
              <a:rect l="l" t="t" r="r" b="b"/>
              <a:pathLst>
                <a:path w="1953" h="299" extrusionOk="0">
                  <a:moveTo>
                    <a:pt x="1631" y="1"/>
                  </a:moveTo>
                  <a:cubicBezTo>
                    <a:pt x="1096" y="1"/>
                    <a:pt x="584" y="13"/>
                    <a:pt x="48" y="13"/>
                  </a:cubicBezTo>
                  <a:cubicBezTo>
                    <a:pt x="0" y="72"/>
                    <a:pt x="0" y="108"/>
                    <a:pt x="72" y="132"/>
                  </a:cubicBezTo>
                  <a:cubicBezTo>
                    <a:pt x="188" y="202"/>
                    <a:pt x="312" y="220"/>
                    <a:pt x="438" y="220"/>
                  </a:cubicBezTo>
                  <a:cubicBezTo>
                    <a:pt x="574" y="220"/>
                    <a:pt x="712" y="199"/>
                    <a:pt x="848" y="199"/>
                  </a:cubicBezTo>
                  <a:cubicBezTo>
                    <a:pt x="975" y="199"/>
                    <a:pt x="1098" y="217"/>
                    <a:pt x="1215" y="287"/>
                  </a:cubicBezTo>
                  <a:cubicBezTo>
                    <a:pt x="1250" y="298"/>
                    <a:pt x="1298" y="298"/>
                    <a:pt x="1334" y="298"/>
                  </a:cubicBezTo>
                  <a:cubicBezTo>
                    <a:pt x="1396" y="227"/>
                    <a:pt x="1478" y="214"/>
                    <a:pt x="1563" y="214"/>
                  </a:cubicBezTo>
                  <a:cubicBezTo>
                    <a:pt x="1610" y="214"/>
                    <a:pt x="1658" y="218"/>
                    <a:pt x="1704" y="218"/>
                  </a:cubicBezTo>
                  <a:cubicBezTo>
                    <a:pt x="1799" y="218"/>
                    <a:pt x="1888" y="202"/>
                    <a:pt x="1953" y="108"/>
                  </a:cubicBezTo>
                  <a:cubicBezTo>
                    <a:pt x="1858" y="13"/>
                    <a:pt x="1750" y="13"/>
                    <a:pt x="1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32"/>
            <p:cNvSpPr/>
            <p:nvPr/>
          </p:nvSpPr>
          <p:spPr>
            <a:xfrm>
              <a:off x="6069500" y="1776550"/>
              <a:ext cx="29775" cy="11575"/>
            </a:xfrm>
            <a:custGeom>
              <a:avLst/>
              <a:gdLst/>
              <a:ahLst/>
              <a:cxnLst/>
              <a:rect l="l" t="t" r="r" b="b"/>
              <a:pathLst>
                <a:path w="1191" h="463" extrusionOk="0">
                  <a:moveTo>
                    <a:pt x="714" y="0"/>
                  </a:moveTo>
                  <a:cubicBezTo>
                    <a:pt x="489" y="0"/>
                    <a:pt x="264" y="18"/>
                    <a:pt x="48" y="60"/>
                  </a:cubicBezTo>
                  <a:cubicBezTo>
                    <a:pt x="0" y="119"/>
                    <a:pt x="0" y="179"/>
                    <a:pt x="36" y="238"/>
                  </a:cubicBezTo>
                  <a:cubicBezTo>
                    <a:pt x="108" y="357"/>
                    <a:pt x="227" y="417"/>
                    <a:pt x="358" y="441"/>
                  </a:cubicBezTo>
                  <a:cubicBezTo>
                    <a:pt x="421" y="454"/>
                    <a:pt x="484" y="463"/>
                    <a:pt x="546" y="463"/>
                  </a:cubicBezTo>
                  <a:cubicBezTo>
                    <a:pt x="647" y="463"/>
                    <a:pt x="745" y="440"/>
                    <a:pt x="834" y="381"/>
                  </a:cubicBezTo>
                  <a:lnTo>
                    <a:pt x="917" y="310"/>
                  </a:lnTo>
                  <a:lnTo>
                    <a:pt x="1191" y="24"/>
                  </a:lnTo>
                  <a:cubicBezTo>
                    <a:pt x="1033" y="9"/>
                    <a:pt x="873" y="0"/>
                    <a:pt x="7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32"/>
            <p:cNvSpPr/>
            <p:nvPr/>
          </p:nvSpPr>
          <p:spPr>
            <a:xfrm>
              <a:off x="6203150" y="1928050"/>
              <a:ext cx="17875" cy="12600"/>
            </a:xfrm>
            <a:custGeom>
              <a:avLst/>
              <a:gdLst/>
              <a:ahLst/>
              <a:cxnLst/>
              <a:rect l="l" t="t" r="r" b="b"/>
              <a:pathLst>
                <a:path w="715" h="504" extrusionOk="0">
                  <a:moveTo>
                    <a:pt x="429" y="0"/>
                  </a:moveTo>
                  <a:cubicBezTo>
                    <a:pt x="334" y="12"/>
                    <a:pt x="238" y="12"/>
                    <a:pt x="131" y="12"/>
                  </a:cubicBezTo>
                  <a:cubicBezTo>
                    <a:pt x="155" y="131"/>
                    <a:pt x="107" y="238"/>
                    <a:pt x="0" y="298"/>
                  </a:cubicBezTo>
                  <a:cubicBezTo>
                    <a:pt x="17" y="464"/>
                    <a:pt x="90" y="504"/>
                    <a:pt x="178" y="504"/>
                  </a:cubicBezTo>
                  <a:cubicBezTo>
                    <a:pt x="260" y="504"/>
                    <a:pt x="354" y="470"/>
                    <a:pt x="427" y="470"/>
                  </a:cubicBezTo>
                  <a:cubicBezTo>
                    <a:pt x="445" y="470"/>
                    <a:pt x="462" y="472"/>
                    <a:pt x="477" y="477"/>
                  </a:cubicBezTo>
                  <a:cubicBezTo>
                    <a:pt x="498" y="483"/>
                    <a:pt x="517" y="486"/>
                    <a:pt x="535" y="486"/>
                  </a:cubicBezTo>
                  <a:cubicBezTo>
                    <a:pt x="675" y="486"/>
                    <a:pt x="704" y="291"/>
                    <a:pt x="715" y="143"/>
                  </a:cubicBezTo>
                  <a:cubicBezTo>
                    <a:pt x="596" y="131"/>
                    <a:pt x="488" y="119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2"/>
            <p:cNvSpPr/>
            <p:nvPr/>
          </p:nvSpPr>
          <p:spPr>
            <a:xfrm>
              <a:off x="5370600" y="1731275"/>
              <a:ext cx="29200" cy="13250"/>
            </a:xfrm>
            <a:custGeom>
              <a:avLst/>
              <a:gdLst/>
              <a:ahLst/>
              <a:cxnLst/>
              <a:rect l="l" t="t" r="r" b="b"/>
              <a:pathLst>
                <a:path w="1168" h="530" extrusionOk="0">
                  <a:moveTo>
                    <a:pt x="699" y="0"/>
                  </a:moveTo>
                  <a:cubicBezTo>
                    <a:pt x="520" y="0"/>
                    <a:pt x="339" y="105"/>
                    <a:pt x="155" y="263"/>
                  </a:cubicBezTo>
                  <a:cubicBezTo>
                    <a:pt x="120" y="323"/>
                    <a:pt x="60" y="370"/>
                    <a:pt x="0" y="430"/>
                  </a:cubicBezTo>
                  <a:cubicBezTo>
                    <a:pt x="108" y="504"/>
                    <a:pt x="217" y="529"/>
                    <a:pt x="327" y="529"/>
                  </a:cubicBezTo>
                  <a:cubicBezTo>
                    <a:pt x="576" y="529"/>
                    <a:pt x="829" y="399"/>
                    <a:pt x="1073" y="399"/>
                  </a:cubicBezTo>
                  <a:cubicBezTo>
                    <a:pt x="1105" y="399"/>
                    <a:pt x="1136" y="401"/>
                    <a:pt x="1167" y="406"/>
                  </a:cubicBezTo>
                  <a:lnTo>
                    <a:pt x="1167" y="275"/>
                  </a:lnTo>
                  <a:cubicBezTo>
                    <a:pt x="1012" y="80"/>
                    <a:pt x="856" y="0"/>
                    <a:pt x="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32"/>
            <p:cNvSpPr/>
            <p:nvPr/>
          </p:nvSpPr>
          <p:spPr>
            <a:xfrm>
              <a:off x="5607400" y="1906825"/>
              <a:ext cx="27550" cy="10475"/>
            </a:xfrm>
            <a:custGeom>
              <a:avLst/>
              <a:gdLst/>
              <a:ahLst/>
              <a:cxnLst/>
              <a:rect l="l" t="t" r="r" b="b"/>
              <a:pathLst>
                <a:path w="1102" h="419" extrusionOk="0">
                  <a:moveTo>
                    <a:pt x="904" y="0"/>
                  </a:moveTo>
                  <a:cubicBezTo>
                    <a:pt x="644" y="0"/>
                    <a:pt x="461" y="269"/>
                    <a:pt x="230" y="269"/>
                  </a:cubicBezTo>
                  <a:cubicBezTo>
                    <a:pt x="215" y="269"/>
                    <a:pt x="200" y="268"/>
                    <a:pt x="184" y="266"/>
                  </a:cubicBezTo>
                  <a:cubicBezTo>
                    <a:pt x="143" y="247"/>
                    <a:pt x="110" y="238"/>
                    <a:pt x="85" y="238"/>
                  </a:cubicBezTo>
                  <a:cubicBezTo>
                    <a:pt x="15" y="238"/>
                    <a:pt x="0" y="304"/>
                    <a:pt x="18" y="409"/>
                  </a:cubicBezTo>
                  <a:cubicBezTo>
                    <a:pt x="103" y="414"/>
                    <a:pt x="189" y="419"/>
                    <a:pt x="273" y="419"/>
                  </a:cubicBezTo>
                  <a:cubicBezTo>
                    <a:pt x="577" y="419"/>
                    <a:pt x="868" y="359"/>
                    <a:pt x="1101" y="52"/>
                  </a:cubicBezTo>
                  <a:cubicBezTo>
                    <a:pt x="1030" y="15"/>
                    <a:pt x="965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32"/>
            <p:cNvSpPr/>
            <p:nvPr/>
          </p:nvSpPr>
          <p:spPr>
            <a:xfrm>
              <a:off x="5287550" y="1827375"/>
              <a:ext cx="30100" cy="9225"/>
            </a:xfrm>
            <a:custGeom>
              <a:avLst/>
              <a:gdLst/>
              <a:ahLst/>
              <a:cxnLst/>
              <a:rect l="l" t="t" r="r" b="b"/>
              <a:pathLst>
                <a:path w="1204" h="369" extrusionOk="0">
                  <a:moveTo>
                    <a:pt x="293" y="0"/>
                  </a:moveTo>
                  <a:cubicBezTo>
                    <a:pt x="208" y="0"/>
                    <a:pt x="132" y="25"/>
                    <a:pt x="72" y="74"/>
                  </a:cubicBezTo>
                  <a:cubicBezTo>
                    <a:pt x="24" y="122"/>
                    <a:pt x="1" y="182"/>
                    <a:pt x="13" y="241"/>
                  </a:cubicBezTo>
                  <a:cubicBezTo>
                    <a:pt x="48" y="265"/>
                    <a:pt x="60" y="289"/>
                    <a:pt x="84" y="301"/>
                  </a:cubicBezTo>
                  <a:cubicBezTo>
                    <a:pt x="121" y="294"/>
                    <a:pt x="159" y="291"/>
                    <a:pt x="196" y="291"/>
                  </a:cubicBezTo>
                  <a:cubicBezTo>
                    <a:pt x="389" y="291"/>
                    <a:pt x="582" y="368"/>
                    <a:pt x="771" y="368"/>
                  </a:cubicBezTo>
                  <a:cubicBezTo>
                    <a:pt x="860" y="368"/>
                    <a:pt x="949" y="351"/>
                    <a:pt x="1036" y="301"/>
                  </a:cubicBezTo>
                  <a:cubicBezTo>
                    <a:pt x="1084" y="241"/>
                    <a:pt x="1144" y="182"/>
                    <a:pt x="1203" y="122"/>
                  </a:cubicBezTo>
                  <a:cubicBezTo>
                    <a:pt x="1126" y="80"/>
                    <a:pt x="1047" y="68"/>
                    <a:pt x="967" y="68"/>
                  </a:cubicBezTo>
                  <a:cubicBezTo>
                    <a:pt x="850" y="68"/>
                    <a:pt x="732" y="95"/>
                    <a:pt x="619" y="95"/>
                  </a:cubicBezTo>
                  <a:cubicBezTo>
                    <a:pt x="523" y="95"/>
                    <a:pt x="430" y="75"/>
                    <a:pt x="346" y="3"/>
                  </a:cubicBezTo>
                  <a:cubicBezTo>
                    <a:pt x="328" y="1"/>
                    <a:pt x="311" y="0"/>
                    <a:pt x="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32"/>
            <p:cNvSpPr/>
            <p:nvPr/>
          </p:nvSpPr>
          <p:spPr>
            <a:xfrm>
              <a:off x="5686700" y="1873800"/>
              <a:ext cx="22650" cy="10450"/>
            </a:xfrm>
            <a:custGeom>
              <a:avLst/>
              <a:gdLst/>
              <a:ahLst/>
              <a:cxnLst/>
              <a:rect l="l" t="t" r="r" b="b"/>
              <a:pathLst>
                <a:path w="906" h="418" extrusionOk="0">
                  <a:moveTo>
                    <a:pt x="393" y="0"/>
                  </a:moveTo>
                  <a:cubicBezTo>
                    <a:pt x="261" y="0"/>
                    <a:pt x="130" y="45"/>
                    <a:pt x="1" y="158"/>
                  </a:cubicBezTo>
                  <a:cubicBezTo>
                    <a:pt x="29" y="311"/>
                    <a:pt x="89" y="417"/>
                    <a:pt x="221" y="417"/>
                  </a:cubicBezTo>
                  <a:cubicBezTo>
                    <a:pt x="254" y="417"/>
                    <a:pt x="291" y="411"/>
                    <a:pt x="334" y="396"/>
                  </a:cubicBezTo>
                  <a:cubicBezTo>
                    <a:pt x="513" y="337"/>
                    <a:pt x="668" y="289"/>
                    <a:pt x="870" y="289"/>
                  </a:cubicBezTo>
                  <a:cubicBezTo>
                    <a:pt x="906" y="242"/>
                    <a:pt x="894" y="206"/>
                    <a:pt x="870" y="158"/>
                  </a:cubicBezTo>
                  <a:cubicBezTo>
                    <a:pt x="713" y="67"/>
                    <a:pt x="553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32"/>
            <p:cNvSpPr/>
            <p:nvPr/>
          </p:nvSpPr>
          <p:spPr>
            <a:xfrm>
              <a:off x="5725100" y="2056800"/>
              <a:ext cx="22950" cy="14450"/>
            </a:xfrm>
            <a:custGeom>
              <a:avLst/>
              <a:gdLst/>
              <a:ahLst/>
              <a:cxnLst/>
              <a:rect l="l" t="t" r="r" b="b"/>
              <a:pathLst>
                <a:path w="918" h="578" extrusionOk="0">
                  <a:moveTo>
                    <a:pt x="827" y="0"/>
                  </a:moveTo>
                  <a:cubicBezTo>
                    <a:pt x="661" y="0"/>
                    <a:pt x="510" y="54"/>
                    <a:pt x="358" y="125"/>
                  </a:cubicBezTo>
                  <a:cubicBezTo>
                    <a:pt x="418" y="399"/>
                    <a:pt x="1" y="327"/>
                    <a:pt x="48" y="577"/>
                  </a:cubicBezTo>
                  <a:cubicBezTo>
                    <a:pt x="239" y="565"/>
                    <a:pt x="441" y="565"/>
                    <a:pt x="632" y="565"/>
                  </a:cubicBezTo>
                  <a:cubicBezTo>
                    <a:pt x="608" y="303"/>
                    <a:pt x="846" y="208"/>
                    <a:pt x="918" y="6"/>
                  </a:cubicBezTo>
                  <a:cubicBezTo>
                    <a:pt x="887" y="2"/>
                    <a:pt x="857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32"/>
            <p:cNvSpPr/>
            <p:nvPr/>
          </p:nvSpPr>
          <p:spPr>
            <a:xfrm>
              <a:off x="5546800" y="2060050"/>
              <a:ext cx="38425" cy="12525"/>
            </a:xfrm>
            <a:custGeom>
              <a:avLst/>
              <a:gdLst/>
              <a:ahLst/>
              <a:cxnLst/>
              <a:rect l="l" t="t" r="r" b="b"/>
              <a:pathLst>
                <a:path w="1537" h="501" extrusionOk="0">
                  <a:moveTo>
                    <a:pt x="729" y="1"/>
                  </a:moveTo>
                  <a:cubicBezTo>
                    <a:pt x="486" y="1"/>
                    <a:pt x="245" y="54"/>
                    <a:pt x="1" y="150"/>
                  </a:cubicBezTo>
                  <a:cubicBezTo>
                    <a:pt x="69" y="165"/>
                    <a:pt x="139" y="170"/>
                    <a:pt x="210" y="170"/>
                  </a:cubicBezTo>
                  <a:cubicBezTo>
                    <a:pt x="359" y="170"/>
                    <a:pt x="511" y="147"/>
                    <a:pt x="661" y="147"/>
                  </a:cubicBezTo>
                  <a:cubicBezTo>
                    <a:pt x="827" y="147"/>
                    <a:pt x="991" y="175"/>
                    <a:pt x="1144" y="292"/>
                  </a:cubicBezTo>
                  <a:cubicBezTo>
                    <a:pt x="1146" y="292"/>
                    <a:pt x="1149" y="292"/>
                    <a:pt x="1151" y="292"/>
                  </a:cubicBezTo>
                  <a:cubicBezTo>
                    <a:pt x="1259" y="292"/>
                    <a:pt x="1253" y="500"/>
                    <a:pt x="1363" y="500"/>
                  </a:cubicBezTo>
                  <a:cubicBezTo>
                    <a:pt x="1390" y="500"/>
                    <a:pt x="1423" y="488"/>
                    <a:pt x="1465" y="459"/>
                  </a:cubicBezTo>
                  <a:cubicBezTo>
                    <a:pt x="1537" y="376"/>
                    <a:pt x="1537" y="269"/>
                    <a:pt x="1465" y="173"/>
                  </a:cubicBezTo>
                  <a:cubicBezTo>
                    <a:pt x="1215" y="54"/>
                    <a:pt x="971" y="1"/>
                    <a:pt x="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32"/>
            <p:cNvSpPr/>
            <p:nvPr/>
          </p:nvSpPr>
          <p:spPr>
            <a:xfrm>
              <a:off x="5559025" y="2010425"/>
              <a:ext cx="20250" cy="8750"/>
            </a:xfrm>
            <a:custGeom>
              <a:avLst/>
              <a:gdLst/>
              <a:ahLst/>
              <a:cxnLst/>
              <a:rect l="l" t="t" r="r" b="b"/>
              <a:pathLst>
                <a:path w="810" h="350" extrusionOk="0">
                  <a:moveTo>
                    <a:pt x="296" y="0"/>
                  </a:moveTo>
                  <a:cubicBezTo>
                    <a:pt x="257" y="0"/>
                    <a:pt x="218" y="1"/>
                    <a:pt x="179" y="3"/>
                  </a:cubicBezTo>
                  <a:cubicBezTo>
                    <a:pt x="83" y="3"/>
                    <a:pt x="0" y="63"/>
                    <a:pt x="24" y="182"/>
                  </a:cubicBezTo>
                  <a:cubicBezTo>
                    <a:pt x="35" y="281"/>
                    <a:pt x="87" y="350"/>
                    <a:pt x="189" y="350"/>
                  </a:cubicBezTo>
                  <a:cubicBezTo>
                    <a:pt x="197" y="350"/>
                    <a:pt x="206" y="349"/>
                    <a:pt x="214" y="349"/>
                  </a:cubicBezTo>
                  <a:cubicBezTo>
                    <a:pt x="322" y="337"/>
                    <a:pt x="405" y="337"/>
                    <a:pt x="500" y="313"/>
                  </a:cubicBezTo>
                  <a:cubicBezTo>
                    <a:pt x="655" y="289"/>
                    <a:pt x="810" y="241"/>
                    <a:pt x="810" y="39"/>
                  </a:cubicBezTo>
                  <a:cubicBezTo>
                    <a:pt x="635" y="20"/>
                    <a:pt x="468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32"/>
            <p:cNvSpPr/>
            <p:nvPr/>
          </p:nvSpPr>
          <p:spPr>
            <a:xfrm>
              <a:off x="6006100" y="2031625"/>
              <a:ext cx="31275" cy="9750"/>
            </a:xfrm>
            <a:custGeom>
              <a:avLst/>
              <a:gdLst/>
              <a:ahLst/>
              <a:cxnLst/>
              <a:rect l="l" t="t" r="r" b="b"/>
              <a:pathLst>
                <a:path w="1251" h="390" extrusionOk="0">
                  <a:moveTo>
                    <a:pt x="989" y="1"/>
                  </a:moveTo>
                  <a:cubicBezTo>
                    <a:pt x="872" y="89"/>
                    <a:pt x="745" y="110"/>
                    <a:pt x="614" y="110"/>
                  </a:cubicBezTo>
                  <a:cubicBezTo>
                    <a:pt x="494" y="110"/>
                    <a:pt x="372" y="93"/>
                    <a:pt x="251" y="93"/>
                  </a:cubicBezTo>
                  <a:cubicBezTo>
                    <a:pt x="166" y="93"/>
                    <a:pt x="82" y="102"/>
                    <a:pt x="0" y="132"/>
                  </a:cubicBezTo>
                  <a:cubicBezTo>
                    <a:pt x="84" y="179"/>
                    <a:pt x="191" y="239"/>
                    <a:pt x="298" y="322"/>
                  </a:cubicBezTo>
                  <a:cubicBezTo>
                    <a:pt x="384" y="368"/>
                    <a:pt x="473" y="389"/>
                    <a:pt x="564" y="389"/>
                  </a:cubicBezTo>
                  <a:cubicBezTo>
                    <a:pt x="661" y="389"/>
                    <a:pt x="759" y="365"/>
                    <a:pt x="858" y="322"/>
                  </a:cubicBezTo>
                  <a:lnTo>
                    <a:pt x="1012" y="322"/>
                  </a:lnTo>
                  <a:cubicBezTo>
                    <a:pt x="1048" y="298"/>
                    <a:pt x="1108" y="298"/>
                    <a:pt x="1155" y="298"/>
                  </a:cubicBezTo>
                  <a:cubicBezTo>
                    <a:pt x="1250" y="120"/>
                    <a:pt x="1227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32"/>
            <p:cNvSpPr/>
            <p:nvPr/>
          </p:nvSpPr>
          <p:spPr>
            <a:xfrm>
              <a:off x="5568550" y="1873525"/>
              <a:ext cx="25325" cy="8775"/>
            </a:xfrm>
            <a:custGeom>
              <a:avLst/>
              <a:gdLst/>
              <a:ahLst/>
              <a:cxnLst/>
              <a:rect l="l" t="t" r="r" b="b"/>
              <a:pathLst>
                <a:path w="1013" h="351" extrusionOk="0">
                  <a:moveTo>
                    <a:pt x="507" y="1"/>
                  </a:moveTo>
                  <a:cubicBezTo>
                    <a:pt x="331" y="1"/>
                    <a:pt x="159" y="29"/>
                    <a:pt x="0" y="157"/>
                  </a:cubicBezTo>
                  <a:cubicBezTo>
                    <a:pt x="95" y="169"/>
                    <a:pt x="191" y="169"/>
                    <a:pt x="298" y="169"/>
                  </a:cubicBezTo>
                  <a:cubicBezTo>
                    <a:pt x="390" y="312"/>
                    <a:pt x="498" y="351"/>
                    <a:pt x="615" y="351"/>
                  </a:cubicBezTo>
                  <a:cubicBezTo>
                    <a:pt x="740" y="351"/>
                    <a:pt x="876" y="306"/>
                    <a:pt x="1012" y="300"/>
                  </a:cubicBezTo>
                  <a:lnTo>
                    <a:pt x="1012" y="14"/>
                  </a:lnTo>
                  <a:cubicBezTo>
                    <a:pt x="981" y="17"/>
                    <a:pt x="949" y="17"/>
                    <a:pt x="917" y="17"/>
                  </a:cubicBezTo>
                  <a:cubicBezTo>
                    <a:pt x="780" y="17"/>
                    <a:pt x="642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32"/>
            <p:cNvSpPr/>
            <p:nvPr/>
          </p:nvSpPr>
          <p:spPr>
            <a:xfrm>
              <a:off x="6050750" y="1952750"/>
              <a:ext cx="20850" cy="11000"/>
            </a:xfrm>
            <a:custGeom>
              <a:avLst/>
              <a:gdLst/>
              <a:ahLst/>
              <a:cxnLst/>
              <a:rect l="l" t="t" r="r" b="b"/>
              <a:pathLst>
                <a:path w="834" h="440" extrusionOk="0">
                  <a:moveTo>
                    <a:pt x="84" y="1"/>
                  </a:moveTo>
                  <a:cubicBezTo>
                    <a:pt x="0" y="96"/>
                    <a:pt x="0" y="203"/>
                    <a:pt x="84" y="286"/>
                  </a:cubicBezTo>
                  <a:cubicBezTo>
                    <a:pt x="234" y="365"/>
                    <a:pt x="380" y="440"/>
                    <a:pt x="530" y="440"/>
                  </a:cubicBezTo>
                  <a:cubicBezTo>
                    <a:pt x="629" y="440"/>
                    <a:pt x="730" y="407"/>
                    <a:pt x="834" y="322"/>
                  </a:cubicBezTo>
                  <a:cubicBezTo>
                    <a:pt x="810" y="203"/>
                    <a:pt x="750" y="96"/>
                    <a:pt x="667" y="24"/>
                  </a:cubicBezTo>
                  <a:cubicBezTo>
                    <a:pt x="477" y="1"/>
                    <a:pt x="274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32"/>
            <p:cNvSpPr/>
            <p:nvPr/>
          </p:nvSpPr>
          <p:spPr>
            <a:xfrm>
              <a:off x="6056100" y="1777725"/>
              <a:ext cx="23850" cy="14025"/>
            </a:xfrm>
            <a:custGeom>
              <a:avLst/>
              <a:gdLst/>
              <a:ahLst/>
              <a:cxnLst/>
              <a:rect l="l" t="t" r="r" b="b"/>
              <a:pathLst>
                <a:path w="954" h="561" extrusionOk="0">
                  <a:moveTo>
                    <a:pt x="453" y="1"/>
                  </a:moveTo>
                  <a:cubicBezTo>
                    <a:pt x="298" y="1"/>
                    <a:pt x="155" y="13"/>
                    <a:pt x="1" y="13"/>
                  </a:cubicBezTo>
                  <a:cubicBezTo>
                    <a:pt x="84" y="132"/>
                    <a:pt x="167" y="251"/>
                    <a:pt x="143" y="394"/>
                  </a:cubicBezTo>
                  <a:cubicBezTo>
                    <a:pt x="155" y="429"/>
                    <a:pt x="167" y="441"/>
                    <a:pt x="179" y="477"/>
                  </a:cubicBezTo>
                  <a:cubicBezTo>
                    <a:pt x="241" y="526"/>
                    <a:pt x="307" y="538"/>
                    <a:pt x="374" y="538"/>
                  </a:cubicBezTo>
                  <a:cubicBezTo>
                    <a:pt x="441" y="538"/>
                    <a:pt x="510" y="525"/>
                    <a:pt x="577" y="525"/>
                  </a:cubicBezTo>
                  <a:cubicBezTo>
                    <a:pt x="620" y="525"/>
                    <a:pt x="662" y="531"/>
                    <a:pt x="703" y="548"/>
                  </a:cubicBezTo>
                  <a:cubicBezTo>
                    <a:pt x="763" y="548"/>
                    <a:pt x="810" y="560"/>
                    <a:pt x="870" y="560"/>
                  </a:cubicBezTo>
                  <a:cubicBezTo>
                    <a:pt x="941" y="477"/>
                    <a:pt x="953" y="370"/>
                    <a:pt x="870" y="275"/>
                  </a:cubicBezTo>
                  <a:cubicBezTo>
                    <a:pt x="774" y="215"/>
                    <a:pt x="667" y="179"/>
                    <a:pt x="584" y="132"/>
                  </a:cubicBezTo>
                  <a:cubicBezTo>
                    <a:pt x="501" y="132"/>
                    <a:pt x="501" y="24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32"/>
            <p:cNvSpPr/>
            <p:nvPr/>
          </p:nvSpPr>
          <p:spPr>
            <a:xfrm>
              <a:off x="6031400" y="1927650"/>
              <a:ext cx="21450" cy="10550"/>
            </a:xfrm>
            <a:custGeom>
              <a:avLst/>
              <a:gdLst/>
              <a:ahLst/>
              <a:cxnLst/>
              <a:rect l="l" t="t" r="r" b="b"/>
              <a:pathLst>
                <a:path w="858" h="422" extrusionOk="0">
                  <a:moveTo>
                    <a:pt x="628" y="1"/>
                  </a:moveTo>
                  <a:cubicBezTo>
                    <a:pt x="606" y="1"/>
                    <a:pt x="583" y="2"/>
                    <a:pt x="560" y="4"/>
                  </a:cubicBezTo>
                  <a:cubicBezTo>
                    <a:pt x="369" y="159"/>
                    <a:pt x="191" y="290"/>
                    <a:pt x="0" y="421"/>
                  </a:cubicBezTo>
                  <a:cubicBezTo>
                    <a:pt x="298" y="421"/>
                    <a:pt x="572" y="409"/>
                    <a:pt x="858" y="409"/>
                  </a:cubicBezTo>
                  <a:lnTo>
                    <a:pt x="858" y="112"/>
                  </a:lnTo>
                  <a:cubicBezTo>
                    <a:pt x="800" y="25"/>
                    <a:pt x="719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32"/>
            <p:cNvSpPr/>
            <p:nvPr/>
          </p:nvSpPr>
          <p:spPr>
            <a:xfrm>
              <a:off x="5905200" y="1734050"/>
              <a:ext cx="22625" cy="14600"/>
            </a:xfrm>
            <a:custGeom>
              <a:avLst/>
              <a:gdLst/>
              <a:ahLst/>
              <a:cxnLst/>
              <a:rect l="l" t="t" r="r" b="b"/>
              <a:pathLst>
                <a:path w="905" h="584" extrusionOk="0">
                  <a:moveTo>
                    <a:pt x="377" y="0"/>
                  </a:moveTo>
                  <a:cubicBezTo>
                    <a:pt x="248" y="0"/>
                    <a:pt x="124" y="45"/>
                    <a:pt x="12" y="164"/>
                  </a:cubicBezTo>
                  <a:cubicBezTo>
                    <a:pt x="48" y="259"/>
                    <a:pt x="155" y="355"/>
                    <a:pt x="0" y="450"/>
                  </a:cubicBezTo>
                  <a:cubicBezTo>
                    <a:pt x="149" y="539"/>
                    <a:pt x="301" y="584"/>
                    <a:pt x="453" y="584"/>
                  </a:cubicBezTo>
                  <a:cubicBezTo>
                    <a:pt x="604" y="584"/>
                    <a:pt x="756" y="539"/>
                    <a:pt x="905" y="450"/>
                  </a:cubicBezTo>
                  <a:cubicBezTo>
                    <a:pt x="905" y="319"/>
                    <a:pt x="453" y="438"/>
                    <a:pt x="738" y="152"/>
                  </a:cubicBezTo>
                  <a:cubicBezTo>
                    <a:pt x="750" y="152"/>
                    <a:pt x="691" y="93"/>
                    <a:pt x="655" y="57"/>
                  </a:cubicBezTo>
                  <a:cubicBezTo>
                    <a:pt x="562" y="23"/>
                    <a:pt x="46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32"/>
            <p:cNvSpPr/>
            <p:nvPr/>
          </p:nvSpPr>
          <p:spPr>
            <a:xfrm>
              <a:off x="5880175" y="2019350"/>
              <a:ext cx="17300" cy="12300"/>
            </a:xfrm>
            <a:custGeom>
              <a:avLst/>
              <a:gdLst/>
              <a:ahLst/>
              <a:cxnLst/>
              <a:rect l="l" t="t" r="r" b="b"/>
              <a:pathLst>
                <a:path w="692" h="492" extrusionOk="0">
                  <a:moveTo>
                    <a:pt x="147" y="1"/>
                  </a:moveTo>
                  <a:cubicBezTo>
                    <a:pt x="100" y="1"/>
                    <a:pt x="51" y="11"/>
                    <a:pt x="1" y="39"/>
                  </a:cubicBezTo>
                  <a:cubicBezTo>
                    <a:pt x="1" y="158"/>
                    <a:pt x="13" y="254"/>
                    <a:pt x="13" y="361"/>
                  </a:cubicBezTo>
                  <a:cubicBezTo>
                    <a:pt x="132" y="373"/>
                    <a:pt x="239" y="396"/>
                    <a:pt x="311" y="492"/>
                  </a:cubicBezTo>
                  <a:lnTo>
                    <a:pt x="453" y="492"/>
                  </a:lnTo>
                  <a:cubicBezTo>
                    <a:pt x="489" y="456"/>
                    <a:pt x="549" y="408"/>
                    <a:pt x="596" y="361"/>
                  </a:cubicBezTo>
                  <a:cubicBezTo>
                    <a:pt x="692" y="254"/>
                    <a:pt x="692" y="170"/>
                    <a:pt x="596" y="63"/>
                  </a:cubicBezTo>
                  <a:cubicBezTo>
                    <a:pt x="569" y="71"/>
                    <a:pt x="543" y="74"/>
                    <a:pt x="516" y="74"/>
                  </a:cubicBezTo>
                  <a:cubicBezTo>
                    <a:pt x="392" y="74"/>
                    <a:pt x="274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32"/>
            <p:cNvSpPr/>
            <p:nvPr/>
          </p:nvSpPr>
          <p:spPr>
            <a:xfrm>
              <a:off x="5715000" y="1770300"/>
              <a:ext cx="41375" cy="6725"/>
            </a:xfrm>
            <a:custGeom>
              <a:avLst/>
              <a:gdLst/>
              <a:ahLst/>
              <a:cxnLst/>
              <a:rect l="l" t="t" r="r" b="b"/>
              <a:pathLst>
                <a:path w="1655" h="269" extrusionOk="0">
                  <a:moveTo>
                    <a:pt x="1619" y="0"/>
                  </a:moveTo>
                  <a:cubicBezTo>
                    <a:pt x="1083" y="0"/>
                    <a:pt x="536" y="12"/>
                    <a:pt x="0" y="12"/>
                  </a:cubicBezTo>
                  <a:cubicBezTo>
                    <a:pt x="0" y="155"/>
                    <a:pt x="107" y="191"/>
                    <a:pt x="226" y="214"/>
                  </a:cubicBezTo>
                  <a:cubicBezTo>
                    <a:pt x="325" y="255"/>
                    <a:pt x="429" y="268"/>
                    <a:pt x="532" y="268"/>
                  </a:cubicBezTo>
                  <a:cubicBezTo>
                    <a:pt x="577" y="268"/>
                    <a:pt x="623" y="266"/>
                    <a:pt x="667" y="262"/>
                  </a:cubicBezTo>
                  <a:cubicBezTo>
                    <a:pt x="929" y="167"/>
                    <a:pt x="1203" y="238"/>
                    <a:pt x="1464" y="143"/>
                  </a:cubicBezTo>
                  <a:cubicBezTo>
                    <a:pt x="1488" y="131"/>
                    <a:pt x="1536" y="119"/>
                    <a:pt x="1584" y="119"/>
                  </a:cubicBezTo>
                  <a:cubicBezTo>
                    <a:pt x="1643" y="95"/>
                    <a:pt x="1655" y="60"/>
                    <a:pt x="1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32"/>
            <p:cNvSpPr/>
            <p:nvPr/>
          </p:nvSpPr>
          <p:spPr>
            <a:xfrm>
              <a:off x="5876025" y="1989075"/>
              <a:ext cx="22050" cy="11325"/>
            </a:xfrm>
            <a:custGeom>
              <a:avLst/>
              <a:gdLst/>
              <a:ahLst/>
              <a:cxnLst/>
              <a:rect l="l" t="t" r="r" b="b"/>
              <a:pathLst>
                <a:path w="882" h="453" extrusionOk="0">
                  <a:moveTo>
                    <a:pt x="179" y="0"/>
                  </a:moveTo>
                  <a:cubicBezTo>
                    <a:pt x="0" y="214"/>
                    <a:pt x="238" y="298"/>
                    <a:pt x="334" y="417"/>
                  </a:cubicBezTo>
                  <a:cubicBezTo>
                    <a:pt x="465" y="429"/>
                    <a:pt x="596" y="429"/>
                    <a:pt x="750" y="453"/>
                  </a:cubicBezTo>
                  <a:cubicBezTo>
                    <a:pt x="881" y="369"/>
                    <a:pt x="834" y="274"/>
                    <a:pt x="738" y="202"/>
                  </a:cubicBezTo>
                  <a:cubicBezTo>
                    <a:pt x="643" y="131"/>
                    <a:pt x="560" y="72"/>
                    <a:pt x="465" y="12"/>
                  </a:cubicBezTo>
                  <a:cubicBezTo>
                    <a:pt x="357" y="1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32"/>
            <p:cNvSpPr/>
            <p:nvPr/>
          </p:nvSpPr>
          <p:spPr>
            <a:xfrm>
              <a:off x="5870075" y="1848575"/>
              <a:ext cx="36925" cy="7350"/>
            </a:xfrm>
            <a:custGeom>
              <a:avLst/>
              <a:gdLst/>
              <a:ahLst/>
              <a:cxnLst/>
              <a:rect l="l" t="t" r="r" b="b"/>
              <a:pathLst>
                <a:path w="1477" h="294" extrusionOk="0">
                  <a:moveTo>
                    <a:pt x="1417" y="0"/>
                  </a:moveTo>
                  <a:cubicBezTo>
                    <a:pt x="1072" y="24"/>
                    <a:pt x="715" y="24"/>
                    <a:pt x="357" y="24"/>
                  </a:cubicBezTo>
                  <a:cubicBezTo>
                    <a:pt x="167" y="24"/>
                    <a:pt x="36" y="60"/>
                    <a:pt x="0" y="274"/>
                  </a:cubicBezTo>
                  <a:cubicBezTo>
                    <a:pt x="28" y="288"/>
                    <a:pt x="56" y="294"/>
                    <a:pt x="84" y="294"/>
                  </a:cubicBezTo>
                  <a:cubicBezTo>
                    <a:pt x="104" y="294"/>
                    <a:pt x="123" y="291"/>
                    <a:pt x="143" y="286"/>
                  </a:cubicBezTo>
                  <a:cubicBezTo>
                    <a:pt x="338" y="163"/>
                    <a:pt x="541" y="140"/>
                    <a:pt x="748" y="140"/>
                  </a:cubicBezTo>
                  <a:cubicBezTo>
                    <a:pt x="874" y="140"/>
                    <a:pt x="1002" y="149"/>
                    <a:pt x="1130" y="149"/>
                  </a:cubicBezTo>
                  <a:cubicBezTo>
                    <a:pt x="1238" y="149"/>
                    <a:pt x="1346" y="143"/>
                    <a:pt x="1453" y="119"/>
                  </a:cubicBezTo>
                  <a:cubicBezTo>
                    <a:pt x="1477" y="84"/>
                    <a:pt x="1477" y="36"/>
                    <a:pt x="1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32"/>
            <p:cNvSpPr/>
            <p:nvPr/>
          </p:nvSpPr>
          <p:spPr>
            <a:xfrm>
              <a:off x="5367025" y="1973875"/>
              <a:ext cx="22950" cy="11175"/>
            </a:xfrm>
            <a:custGeom>
              <a:avLst/>
              <a:gdLst/>
              <a:ahLst/>
              <a:cxnLst/>
              <a:rect l="l" t="t" r="r" b="b"/>
              <a:pathLst>
                <a:path w="918" h="447" extrusionOk="0">
                  <a:moveTo>
                    <a:pt x="432" y="1"/>
                  </a:moveTo>
                  <a:cubicBezTo>
                    <a:pt x="283" y="1"/>
                    <a:pt x="138" y="31"/>
                    <a:pt x="1" y="144"/>
                  </a:cubicBezTo>
                  <a:cubicBezTo>
                    <a:pt x="24" y="251"/>
                    <a:pt x="24" y="334"/>
                    <a:pt x="36" y="441"/>
                  </a:cubicBezTo>
                  <a:cubicBezTo>
                    <a:pt x="50" y="445"/>
                    <a:pt x="63" y="446"/>
                    <a:pt x="76" y="446"/>
                  </a:cubicBezTo>
                  <a:cubicBezTo>
                    <a:pt x="106" y="446"/>
                    <a:pt x="134" y="438"/>
                    <a:pt x="167" y="430"/>
                  </a:cubicBezTo>
                  <a:cubicBezTo>
                    <a:pt x="247" y="358"/>
                    <a:pt x="335" y="338"/>
                    <a:pt x="425" y="338"/>
                  </a:cubicBezTo>
                  <a:cubicBezTo>
                    <a:pt x="532" y="338"/>
                    <a:pt x="644" y="366"/>
                    <a:pt x="751" y="366"/>
                  </a:cubicBezTo>
                  <a:cubicBezTo>
                    <a:pt x="808" y="366"/>
                    <a:pt x="864" y="358"/>
                    <a:pt x="917" y="334"/>
                  </a:cubicBezTo>
                  <a:cubicBezTo>
                    <a:pt x="894" y="227"/>
                    <a:pt x="894" y="144"/>
                    <a:pt x="882" y="37"/>
                  </a:cubicBezTo>
                  <a:cubicBezTo>
                    <a:pt x="733" y="31"/>
                    <a:pt x="581" y="1"/>
                    <a:pt x="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32"/>
            <p:cNvSpPr/>
            <p:nvPr/>
          </p:nvSpPr>
          <p:spPr>
            <a:xfrm>
              <a:off x="5589675" y="1839250"/>
              <a:ext cx="21450" cy="6375"/>
            </a:xfrm>
            <a:custGeom>
              <a:avLst/>
              <a:gdLst/>
              <a:ahLst/>
              <a:cxnLst/>
              <a:rect l="l" t="t" r="r" b="b"/>
              <a:pathLst>
                <a:path w="858" h="255" extrusionOk="0">
                  <a:moveTo>
                    <a:pt x="650" y="0"/>
                  </a:moveTo>
                  <a:cubicBezTo>
                    <a:pt x="408" y="0"/>
                    <a:pt x="197" y="20"/>
                    <a:pt x="0" y="76"/>
                  </a:cubicBezTo>
                  <a:cubicBezTo>
                    <a:pt x="12" y="135"/>
                    <a:pt x="12" y="195"/>
                    <a:pt x="12" y="254"/>
                  </a:cubicBezTo>
                  <a:cubicBezTo>
                    <a:pt x="66" y="236"/>
                    <a:pt x="125" y="232"/>
                    <a:pt x="185" y="232"/>
                  </a:cubicBezTo>
                  <a:cubicBezTo>
                    <a:pt x="252" y="232"/>
                    <a:pt x="321" y="237"/>
                    <a:pt x="391" y="237"/>
                  </a:cubicBezTo>
                  <a:cubicBezTo>
                    <a:pt x="555" y="237"/>
                    <a:pt x="721" y="207"/>
                    <a:pt x="858" y="4"/>
                  </a:cubicBezTo>
                  <a:cubicBezTo>
                    <a:pt x="786" y="2"/>
                    <a:pt x="717" y="0"/>
                    <a:pt x="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32"/>
            <p:cNvSpPr/>
            <p:nvPr/>
          </p:nvSpPr>
          <p:spPr>
            <a:xfrm>
              <a:off x="6142425" y="1840825"/>
              <a:ext cx="18775" cy="11875"/>
            </a:xfrm>
            <a:custGeom>
              <a:avLst/>
              <a:gdLst/>
              <a:ahLst/>
              <a:cxnLst/>
              <a:rect l="l" t="t" r="r" b="b"/>
              <a:pathLst>
                <a:path w="751" h="475" extrusionOk="0">
                  <a:moveTo>
                    <a:pt x="596" y="1"/>
                  </a:moveTo>
                  <a:cubicBezTo>
                    <a:pt x="536" y="1"/>
                    <a:pt x="500" y="13"/>
                    <a:pt x="441" y="13"/>
                  </a:cubicBezTo>
                  <a:cubicBezTo>
                    <a:pt x="346" y="25"/>
                    <a:pt x="239" y="25"/>
                    <a:pt x="155" y="25"/>
                  </a:cubicBezTo>
                  <a:cubicBezTo>
                    <a:pt x="108" y="132"/>
                    <a:pt x="48" y="227"/>
                    <a:pt x="0" y="322"/>
                  </a:cubicBezTo>
                  <a:cubicBezTo>
                    <a:pt x="102" y="447"/>
                    <a:pt x="221" y="474"/>
                    <a:pt x="347" y="474"/>
                  </a:cubicBezTo>
                  <a:cubicBezTo>
                    <a:pt x="442" y="474"/>
                    <a:pt x="541" y="459"/>
                    <a:pt x="640" y="459"/>
                  </a:cubicBezTo>
                  <a:cubicBezTo>
                    <a:pt x="673" y="459"/>
                    <a:pt x="706" y="461"/>
                    <a:pt x="739" y="465"/>
                  </a:cubicBezTo>
                  <a:cubicBezTo>
                    <a:pt x="739" y="418"/>
                    <a:pt x="750" y="382"/>
                    <a:pt x="750" y="346"/>
                  </a:cubicBezTo>
                  <a:cubicBezTo>
                    <a:pt x="715" y="251"/>
                    <a:pt x="584" y="191"/>
                    <a:pt x="631" y="72"/>
                  </a:cubicBezTo>
                  <a:cubicBezTo>
                    <a:pt x="620" y="48"/>
                    <a:pt x="620" y="25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32"/>
            <p:cNvSpPr/>
            <p:nvPr/>
          </p:nvSpPr>
          <p:spPr>
            <a:xfrm>
              <a:off x="5905500" y="1845100"/>
              <a:ext cx="32150" cy="8550"/>
            </a:xfrm>
            <a:custGeom>
              <a:avLst/>
              <a:gdLst/>
              <a:ahLst/>
              <a:cxnLst/>
              <a:rect l="l" t="t" r="r" b="b"/>
              <a:pathLst>
                <a:path w="1286" h="342" extrusionOk="0">
                  <a:moveTo>
                    <a:pt x="96" y="1"/>
                  </a:moveTo>
                  <a:cubicBezTo>
                    <a:pt x="68" y="1"/>
                    <a:pt x="40" y="6"/>
                    <a:pt x="12" y="20"/>
                  </a:cubicBezTo>
                  <a:cubicBezTo>
                    <a:pt x="12" y="56"/>
                    <a:pt x="12" y="104"/>
                    <a:pt x="0" y="139"/>
                  </a:cubicBezTo>
                  <a:cubicBezTo>
                    <a:pt x="0" y="187"/>
                    <a:pt x="12" y="223"/>
                    <a:pt x="36" y="258"/>
                  </a:cubicBezTo>
                  <a:cubicBezTo>
                    <a:pt x="274" y="282"/>
                    <a:pt x="488" y="294"/>
                    <a:pt x="750" y="306"/>
                  </a:cubicBezTo>
                  <a:lnTo>
                    <a:pt x="869" y="306"/>
                  </a:lnTo>
                  <a:cubicBezTo>
                    <a:pt x="887" y="330"/>
                    <a:pt x="911" y="342"/>
                    <a:pt x="938" y="342"/>
                  </a:cubicBezTo>
                  <a:cubicBezTo>
                    <a:pt x="964" y="342"/>
                    <a:pt x="994" y="330"/>
                    <a:pt x="1024" y="306"/>
                  </a:cubicBezTo>
                  <a:cubicBezTo>
                    <a:pt x="1107" y="294"/>
                    <a:pt x="1191" y="294"/>
                    <a:pt x="1286" y="282"/>
                  </a:cubicBezTo>
                  <a:cubicBezTo>
                    <a:pt x="1186" y="169"/>
                    <a:pt x="1068" y="149"/>
                    <a:pt x="944" y="149"/>
                  </a:cubicBezTo>
                  <a:cubicBezTo>
                    <a:pt x="874" y="149"/>
                    <a:pt x="802" y="155"/>
                    <a:pt x="731" y="155"/>
                  </a:cubicBezTo>
                  <a:cubicBezTo>
                    <a:pt x="702" y="155"/>
                    <a:pt x="672" y="154"/>
                    <a:pt x="643" y="151"/>
                  </a:cubicBezTo>
                  <a:cubicBezTo>
                    <a:pt x="583" y="151"/>
                    <a:pt x="523" y="157"/>
                    <a:pt x="463" y="157"/>
                  </a:cubicBezTo>
                  <a:cubicBezTo>
                    <a:pt x="345" y="157"/>
                    <a:pt x="234" y="135"/>
                    <a:pt x="155" y="8"/>
                  </a:cubicBezTo>
                  <a:cubicBezTo>
                    <a:pt x="135" y="3"/>
                    <a:pt x="115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32"/>
            <p:cNvSpPr/>
            <p:nvPr/>
          </p:nvSpPr>
          <p:spPr>
            <a:xfrm>
              <a:off x="5410775" y="1992000"/>
              <a:ext cx="21750" cy="11975"/>
            </a:xfrm>
            <a:custGeom>
              <a:avLst/>
              <a:gdLst/>
              <a:ahLst/>
              <a:cxnLst/>
              <a:rect l="l" t="t" r="r" b="b"/>
              <a:pathLst>
                <a:path w="870" h="479" extrusionOk="0">
                  <a:moveTo>
                    <a:pt x="442" y="1"/>
                  </a:moveTo>
                  <a:cubicBezTo>
                    <a:pt x="297" y="1"/>
                    <a:pt x="152" y="48"/>
                    <a:pt x="1" y="145"/>
                  </a:cubicBezTo>
                  <a:cubicBezTo>
                    <a:pt x="191" y="157"/>
                    <a:pt x="310" y="240"/>
                    <a:pt x="298" y="443"/>
                  </a:cubicBezTo>
                  <a:cubicBezTo>
                    <a:pt x="322" y="455"/>
                    <a:pt x="370" y="455"/>
                    <a:pt x="394" y="478"/>
                  </a:cubicBezTo>
                  <a:cubicBezTo>
                    <a:pt x="429" y="455"/>
                    <a:pt x="441" y="455"/>
                    <a:pt x="477" y="443"/>
                  </a:cubicBezTo>
                  <a:cubicBezTo>
                    <a:pt x="537" y="419"/>
                    <a:pt x="608" y="383"/>
                    <a:pt x="679" y="371"/>
                  </a:cubicBezTo>
                  <a:lnTo>
                    <a:pt x="810" y="276"/>
                  </a:lnTo>
                  <a:cubicBezTo>
                    <a:pt x="846" y="228"/>
                    <a:pt x="870" y="193"/>
                    <a:pt x="870" y="133"/>
                  </a:cubicBezTo>
                  <a:cubicBezTo>
                    <a:pt x="724" y="45"/>
                    <a:pt x="583" y="1"/>
                    <a:pt x="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32"/>
            <p:cNvSpPr/>
            <p:nvPr/>
          </p:nvSpPr>
          <p:spPr>
            <a:xfrm>
              <a:off x="6113850" y="1992425"/>
              <a:ext cx="18175" cy="14525"/>
            </a:xfrm>
            <a:custGeom>
              <a:avLst/>
              <a:gdLst/>
              <a:ahLst/>
              <a:cxnLst/>
              <a:rect l="l" t="t" r="r" b="b"/>
              <a:pathLst>
                <a:path w="727" h="581" extrusionOk="0">
                  <a:moveTo>
                    <a:pt x="481" y="0"/>
                  </a:moveTo>
                  <a:cubicBezTo>
                    <a:pt x="308" y="0"/>
                    <a:pt x="150" y="70"/>
                    <a:pt x="0" y="140"/>
                  </a:cubicBezTo>
                  <a:cubicBezTo>
                    <a:pt x="60" y="259"/>
                    <a:pt x="167" y="295"/>
                    <a:pt x="286" y="295"/>
                  </a:cubicBezTo>
                  <a:cubicBezTo>
                    <a:pt x="286" y="342"/>
                    <a:pt x="286" y="378"/>
                    <a:pt x="298" y="438"/>
                  </a:cubicBezTo>
                  <a:cubicBezTo>
                    <a:pt x="393" y="485"/>
                    <a:pt x="489" y="533"/>
                    <a:pt x="584" y="580"/>
                  </a:cubicBezTo>
                  <a:cubicBezTo>
                    <a:pt x="715" y="378"/>
                    <a:pt x="727" y="199"/>
                    <a:pt x="584" y="9"/>
                  </a:cubicBezTo>
                  <a:cubicBezTo>
                    <a:pt x="549" y="3"/>
                    <a:pt x="514" y="0"/>
                    <a:pt x="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32"/>
            <p:cNvSpPr/>
            <p:nvPr/>
          </p:nvSpPr>
          <p:spPr>
            <a:xfrm>
              <a:off x="5866500" y="2067950"/>
              <a:ext cx="14000" cy="10425"/>
            </a:xfrm>
            <a:custGeom>
              <a:avLst/>
              <a:gdLst/>
              <a:ahLst/>
              <a:cxnLst/>
              <a:rect l="l" t="t" r="r" b="b"/>
              <a:pathLst>
                <a:path w="560" h="417" extrusionOk="0">
                  <a:moveTo>
                    <a:pt x="286" y="0"/>
                  </a:moveTo>
                  <a:cubicBezTo>
                    <a:pt x="238" y="36"/>
                    <a:pt x="179" y="84"/>
                    <a:pt x="131" y="131"/>
                  </a:cubicBezTo>
                  <a:cubicBezTo>
                    <a:pt x="84" y="179"/>
                    <a:pt x="36" y="238"/>
                    <a:pt x="0" y="274"/>
                  </a:cubicBezTo>
                  <a:lnTo>
                    <a:pt x="0" y="417"/>
                  </a:lnTo>
                  <a:lnTo>
                    <a:pt x="286" y="417"/>
                  </a:lnTo>
                  <a:cubicBezTo>
                    <a:pt x="405" y="417"/>
                    <a:pt x="524" y="381"/>
                    <a:pt x="536" y="250"/>
                  </a:cubicBezTo>
                  <a:cubicBezTo>
                    <a:pt x="560" y="60"/>
                    <a:pt x="429" y="12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32"/>
            <p:cNvSpPr/>
            <p:nvPr/>
          </p:nvSpPr>
          <p:spPr>
            <a:xfrm>
              <a:off x="5858750" y="2052600"/>
              <a:ext cx="17300" cy="11625"/>
            </a:xfrm>
            <a:custGeom>
              <a:avLst/>
              <a:gdLst/>
              <a:ahLst/>
              <a:cxnLst/>
              <a:rect l="l" t="t" r="r" b="b"/>
              <a:pathLst>
                <a:path w="692" h="465" extrusionOk="0">
                  <a:moveTo>
                    <a:pt x="237" y="1"/>
                  </a:moveTo>
                  <a:cubicBezTo>
                    <a:pt x="212" y="1"/>
                    <a:pt x="182" y="10"/>
                    <a:pt x="144" y="31"/>
                  </a:cubicBezTo>
                  <a:cubicBezTo>
                    <a:pt x="96" y="114"/>
                    <a:pt x="36" y="221"/>
                    <a:pt x="1" y="317"/>
                  </a:cubicBezTo>
                  <a:cubicBezTo>
                    <a:pt x="156" y="399"/>
                    <a:pt x="311" y="464"/>
                    <a:pt x="489" y="464"/>
                  </a:cubicBezTo>
                  <a:cubicBezTo>
                    <a:pt x="516" y="464"/>
                    <a:pt x="544" y="463"/>
                    <a:pt x="572" y="459"/>
                  </a:cubicBezTo>
                  <a:cubicBezTo>
                    <a:pt x="608" y="352"/>
                    <a:pt x="691" y="233"/>
                    <a:pt x="667" y="162"/>
                  </a:cubicBezTo>
                  <a:cubicBezTo>
                    <a:pt x="654" y="131"/>
                    <a:pt x="635" y="120"/>
                    <a:pt x="613" y="120"/>
                  </a:cubicBezTo>
                  <a:cubicBezTo>
                    <a:pt x="561" y="120"/>
                    <a:pt x="492" y="186"/>
                    <a:pt x="441" y="186"/>
                  </a:cubicBezTo>
                  <a:cubicBezTo>
                    <a:pt x="343" y="186"/>
                    <a:pt x="350" y="1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32"/>
            <p:cNvSpPr/>
            <p:nvPr/>
          </p:nvSpPr>
          <p:spPr>
            <a:xfrm>
              <a:off x="5898050" y="1927450"/>
              <a:ext cx="19075" cy="7300"/>
            </a:xfrm>
            <a:custGeom>
              <a:avLst/>
              <a:gdLst/>
              <a:ahLst/>
              <a:cxnLst/>
              <a:rect l="l" t="t" r="r" b="b"/>
              <a:pathLst>
                <a:path w="763" h="292" extrusionOk="0">
                  <a:moveTo>
                    <a:pt x="334" y="1"/>
                  </a:moveTo>
                  <a:cubicBezTo>
                    <a:pt x="191" y="24"/>
                    <a:pt x="60" y="48"/>
                    <a:pt x="0" y="179"/>
                  </a:cubicBezTo>
                  <a:cubicBezTo>
                    <a:pt x="75" y="270"/>
                    <a:pt x="165" y="291"/>
                    <a:pt x="258" y="291"/>
                  </a:cubicBezTo>
                  <a:cubicBezTo>
                    <a:pt x="339" y="291"/>
                    <a:pt x="421" y="276"/>
                    <a:pt x="500" y="276"/>
                  </a:cubicBezTo>
                  <a:cubicBezTo>
                    <a:pt x="533" y="276"/>
                    <a:pt x="565" y="279"/>
                    <a:pt x="596" y="286"/>
                  </a:cubicBezTo>
                  <a:cubicBezTo>
                    <a:pt x="643" y="239"/>
                    <a:pt x="691" y="203"/>
                    <a:pt x="750" y="167"/>
                  </a:cubicBezTo>
                  <a:lnTo>
                    <a:pt x="762" y="179"/>
                  </a:lnTo>
                  <a:cubicBezTo>
                    <a:pt x="715" y="120"/>
                    <a:pt x="655" y="84"/>
                    <a:pt x="596" y="24"/>
                  </a:cubicBezTo>
                  <a:cubicBezTo>
                    <a:pt x="512" y="24"/>
                    <a:pt x="417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32"/>
            <p:cNvSpPr/>
            <p:nvPr/>
          </p:nvSpPr>
          <p:spPr>
            <a:xfrm>
              <a:off x="5934650" y="1773550"/>
              <a:ext cx="21475" cy="14175"/>
            </a:xfrm>
            <a:custGeom>
              <a:avLst/>
              <a:gdLst/>
              <a:ahLst/>
              <a:cxnLst/>
              <a:rect l="l" t="t" r="r" b="b"/>
              <a:pathLst>
                <a:path w="859" h="567" extrusionOk="0">
                  <a:moveTo>
                    <a:pt x="846" y="1"/>
                  </a:moveTo>
                  <a:cubicBezTo>
                    <a:pt x="799" y="13"/>
                    <a:pt x="751" y="13"/>
                    <a:pt x="715" y="13"/>
                  </a:cubicBezTo>
                  <a:cubicBezTo>
                    <a:pt x="656" y="61"/>
                    <a:pt x="608" y="96"/>
                    <a:pt x="560" y="144"/>
                  </a:cubicBezTo>
                  <a:cubicBezTo>
                    <a:pt x="501" y="191"/>
                    <a:pt x="453" y="239"/>
                    <a:pt x="418" y="275"/>
                  </a:cubicBezTo>
                  <a:lnTo>
                    <a:pt x="132" y="275"/>
                  </a:lnTo>
                  <a:cubicBezTo>
                    <a:pt x="132" y="263"/>
                    <a:pt x="120" y="263"/>
                    <a:pt x="84" y="251"/>
                  </a:cubicBezTo>
                  <a:cubicBezTo>
                    <a:pt x="78" y="248"/>
                    <a:pt x="71" y="246"/>
                    <a:pt x="63" y="246"/>
                  </a:cubicBezTo>
                  <a:cubicBezTo>
                    <a:pt x="42" y="246"/>
                    <a:pt x="18" y="257"/>
                    <a:pt x="1" y="275"/>
                  </a:cubicBezTo>
                  <a:lnTo>
                    <a:pt x="1" y="406"/>
                  </a:lnTo>
                  <a:cubicBezTo>
                    <a:pt x="108" y="513"/>
                    <a:pt x="221" y="567"/>
                    <a:pt x="337" y="567"/>
                  </a:cubicBezTo>
                  <a:cubicBezTo>
                    <a:pt x="453" y="567"/>
                    <a:pt x="572" y="513"/>
                    <a:pt x="691" y="406"/>
                  </a:cubicBezTo>
                  <a:cubicBezTo>
                    <a:pt x="775" y="287"/>
                    <a:pt x="858" y="168"/>
                    <a:pt x="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32"/>
            <p:cNvSpPr/>
            <p:nvPr/>
          </p:nvSpPr>
          <p:spPr>
            <a:xfrm>
              <a:off x="5833450" y="1804125"/>
              <a:ext cx="18475" cy="12400"/>
            </a:xfrm>
            <a:custGeom>
              <a:avLst/>
              <a:gdLst/>
              <a:ahLst/>
              <a:cxnLst/>
              <a:rect l="l" t="t" r="r" b="b"/>
              <a:pathLst>
                <a:path w="739" h="496" extrusionOk="0">
                  <a:moveTo>
                    <a:pt x="613" y="0"/>
                  </a:moveTo>
                  <a:cubicBezTo>
                    <a:pt x="600" y="0"/>
                    <a:pt x="586" y="2"/>
                    <a:pt x="572" y="4"/>
                  </a:cubicBezTo>
                  <a:cubicBezTo>
                    <a:pt x="417" y="28"/>
                    <a:pt x="322" y="147"/>
                    <a:pt x="191" y="219"/>
                  </a:cubicBezTo>
                  <a:cubicBezTo>
                    <a:pt x="120" y="254"/>
                    <a:pt x="36" y="290"/>
                    <a:pt x="1" y="385"/>
                  </a:cubicBezTo>
                  <a:cubicBezTo>
                    <a:pt x="100" y="466"/>
                    <a:pt x="197" y="495"/>
                    <a:pt x="294" y="495"/>
                  </a:cubicBezTo>
                  <a:cubicBezTo>
                    <a:pt x="441" y="495"/>
                    <a:pt x="588" y="426"/>
                    <a:pt x="739" y="362"/>
                  </a:cubicBezTo>
                  <a:lnTo>
                    <a:pt x="739" y="231"/>
                  </a:lnTo>
                  <a:cubicBezTo>
                    <a:pt x="739" y="171"/>
                    <a:pt x="727" y="111"/>
                    <a:pt x="727" y="52"/>
                  </a:cubicBezTo>
                  <a:cubicBezTo>
                    <a:pt x="691" y="16"/>
                    <a:pt x="654" y="0"/>
                    <a:pt x="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32"/>
            <p:cNvSpPr/>
            <p:nvPr/>
          </p:nvSpPr>
          <p:spPr>
            <a:xfrm>
              <a:off x="5396500" y="1823975"/>
              <a:ext cx="10450" cy="10625"/>
            </a:xfrm>
            <a:custGeom>
              <a:avLst/>
              <a:gdLst/>
              <a:ahLst/>
              <a:cxnLst/>
              <a:rect l="l" t="t" r="r" b="b"/>
              <a:pathLst>
                <a:path w="418" h="425" extrusionOk="0">
                  <a:moveTo>
                    <a:pt x="230" y="1"/>
                  </a:moveTo>
                  <a:cubicBezTo>
                    <a:pt x="156" y="1"/>
                    <a:pt x="69" y="64"/>
                    <a:pt x="0" y="139"/>
                  </a:cubicBezTo>
                  <a:lnTo>
                    <a:pt x="0" y="425"/>
                  </a:lnTo>
                  <a:cubicBezTo>
                    <a:pt x="179" y="401"/>
                    <a:pt x="417" y="353"/>
                    <a:pt x="358" y="127"/>
                  </a:cubicBezTo>
                  <a:cubicBezTo>
                    <a:pt x="332" y="36"/>
                    <a:pt x="285" y="1"/>
                    <a:pt x="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32"/>
            <p:cNvSpPr/>
            <p:nvPr/>
          </p:nvSpPr>
          <p:spPr>
            <a:xfrm>
              <a:off x="5364050" y="1847875"/>
              <a:ext cx="17575" cy="9775"/>
            </a:xfrm>
            <a:custGeom>
              <a:avLst/>
              <a:gdLst/>
              <a:ahLst/>
              <a:cxnLst/>
              <a:rect l="l" t="t" r="r" b="b"/>
              <a:pathLst>
                <a:path w="703" h="391" extrusionOk="0">
                  <a:moveTo>
                    <a:pt x="456" y="0"/>
                  </a:moveTo>
                  <a:cubicBezTo>
                    <a:pt x="306" y="0"/>
                    <a:pt x="153" y="33"/>
                    <a:pt x="1" y="40"/>
                  </a:cubicBezTo>
                  <a:cubicBezTo>
                    <a:pt x="48" y="147"/>
                    <a:pt x="96" y="243"/>
                    <a:pt x="143" y="338"/>
                  </a:cubicBezTo>
                  <a:cubicBezTo>
                    <a:pt x="178" y="377"/>
                    <a:pt x="213" y="391"/>
                    <a:pt x="247" y="391"/>
                  </a:cubicBezTo>
                  <a:cubicBezTo>
                    <a:pt x="306" y="391"/>
                    <a:pt x="364" y="349"/>
                    <a:pt x="417" y="326"/>
                  </a:cubicBezTo>
                  <a:lnTo>
                    <a:pt x="703" y="40"/>
                  </a:lnTo>
                  <a:cubicBezTo>
                    <a:pt x="622" y="10"/>
                    <a:pt x="540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32"/>
            <p:cNvSpPr/>
            <p:nvPr/>
          </p:nvSpPr>
          <p:spPr>
            <a:xfrm>
              <a:off x="5325050" y="1850175"/>
              <a:ext cx="10450" cy="9550"/>
            </a:xfrm>
            <a:custGeom>
              <a:avLst/>
              <a:gdLst/>
              <a:ahLst/>
              <a:cxnLst/>
              <a:rect l="l" t="t" r="r" b="b"/>
              <a:pathLst>
                <a:path w="418" h="382" extrusionOk="0">
                  <a:moveTo>
                    <a:pt x="254" y="1"/>
                  </a:moveTo>
                  <a:cubicBezTo>
                    <a:pt x="164" y="1"/>
                    <a:pt x="75" y="66"/>
                    <a:pt x="1" y="103"/>
                  </a:cubicBezTo>
                  <a:cubicBezTo>
                    <a:pt x="1" y="342"/>
                    <a:pt x="139" y="382"/>
                    <a:pt x="299" y="382"/>
                  </a:cubicBezTo>
                  <a:cubicBezTo>
                    <a:pt x="338" y="382"/>
                    <a:pt x="378" y="379"/>
                    <a:pt x="418" y="377"/>
                  </a:cubicBezTo>
                  <a:lnTo>
                    <a:pt x="418" y="91"/>
                  </a:lnTo>
                  <a:cubicBezTo>
                    <a:pt x="364" y="24"/>
                    <a:pt x="309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32"/>
            <p:cNvSpPr/>
            <p:nvPr/>
          </p:nvSpPr>
          <p:spPr>
            <a:xfrm>
              <a:off x="5293500" y="1945900"/>
              <a:ext cx="15200" cy="7475"/>
            </a:xfrm>
            <a:custGeom>
              <a:avLst/>
              <a:gdLst/>
              <a:ahLst/>
              <a:cxnLst/>
              <a:rect l="l" t="t" r="r" b="b"/>
              <a:pathLst>
                <a:path w="608" h="299" extrusionOk="0">
                  <a:moveTo>
                    <a:pt x="263" y="1"/>
                  </a:moveTo>
                  <a:cubicBezTo>
                    <a:pt x="144" y="13"/>
                    <a:pt x="1" y="13"/>
                    <a:pt x="25" y="179"/>
                  </a:cubicBezTo>
                  <a:cubicBezTo>
                    <a:pt x="36" y="275"/>
                    <a:pt x="167" y="298"/>
                    <a:pt x="251" y="298"/>
                  </a:cubicBezTo>
                  <a:cubicBezTo>
                    <a:pt x="346" y="298"/>
                    <a:pt x="441" y="275"/>
                    <a:pt x="537" y="275"/>
                  </a:cubicBezTo>
                  <a:cubicBezTo>
                    <a:pt x="608" y="191"/>
                    <a:pt x="608" y="96"/>
                    <a:pt x="548" y="25"/>
                  </a:cubicBezTo>
                  <a:cubicBezTo>
                    <a:pt x="453" y="13"/>
                    <a:pt x="358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32"/>
            <p:cNvSpPr/>
            <p:nvPr/>
          </p:nvSpPr>
          <p:spPr>
            <a:xfrm>
              <a:off x="5757550" y="1959300"/>
              <a:ext cx="19375" cy="7475"/>
            </a:xfrm>
            <a:custGeom>
              <a:avLst/>
              <a:gdLst/>
              <a:ahLst/>
              <a:cxnLst/>
              <a:rect l="l" t="t" r="r" b="b"/>
              <a:pathLst>
                <a:path w="775" h="299" extrusionOk="0">
                  <a:moveTo>
                    <a:pt x="322" y="24"/>
                  </a:moveTo>
                  <a:cubicBezTo>
                    <a:pt x="304" y="28"/>
                    <a:pt x="286" y="30"/>
                    <a:pt x="267" y="30"/>
                  </a:cubicBezTo>
                  <a:cubicBezTo>
                    <a:pt x="229" y="30"/>
                    <a:pt x="191" y="24"/>
                    <a:pt x="155" y="24"/>
                  </a:cubicBezTo>
                  <a:cubicBezTo>
                    <a:pt x="102" y="24"/>
                    <a:pt x="54" y="36"/>
                    <a:pt x="24" y="96"/>
                  </a:cubicBezTo>
                  <a:cubicBezTo>
                    <a:pt x="1" y="131"/>
                    <a:pt x="132" y="215"/>
                    <a:pt x="191" y="298"/>
                  </a:cubicBezTo>
                  <a:cubicBezTo>
                    <a:pt x="270" y="224"/>
                    <a:pt x="358" y="211"/>
                    <a:pt x="448" y="211"/>
                  </a:cubicBezTo>
                  <a:cubicBezTo>
                    <a:pt x="497" y="211"/>
                    <a:pt x="547" y="215"/>
                    <a:pt x="596" y="215"/>
                  </a:cubicBezTo>
                  <a:cubicBezTo>
                    <a:pt x="659" y="215"/>
                    <a:pt x="719" y="209"/>
                    <a:pt x="775" y="179"/>
                  </a:cubicBezTo>
                  <a:cubicBezTo>
                    <a:pt x="667" y="0"/>
                    <a:pt x="489" y="36"/>
                    <a:pt x="322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32"/>
            <p:cNvSpPr/>
            <p:nvPr/>
          </p:nvSpPr>
          <p:spPr>
            <a:xfrm>
              <a:off x="5719150" y="2085675"/>
              <a:ext cx="28600" cy="3725"/>
            </a:xfrm>
            <a:custGeom>
              <a:avLst/>
              <a:gdLst/>
              <a:ahLst/>
              <a:cxnLst/>
              <a:rect l="l" t="t" r="r" b="b"/>
              <a:pathLst>
                <a:path w="1144" h="149" extrusionOk="0">
                  <a:moveTo>
                    <a:pt x="626" y="1"/>
                  </a:moveTo>
                  <a:cubicBezTo>
                    <a:pt x="481" y="1"/>
                    <a:pt x="334" y="19"/>
                    <a:pt x="188" y="19"/>
                  </a:cubicBezTo>
                  <a:cubicBezTo>
                    <a:pt x="125" y="19"/>
                    <a:pt x="63" y="15"/>
                    <a:pt x="1" y="6"/>
                  </a:cubicBezTo>
                  <a:lnTo>
                    <a:pt x="1" y="148"/>
                  </a:lnTo>
                  <a:lnTo>
                    <a:pt x="1144" y="148"/>
                  </a:lnTo>
                  <a:cubicBezTo>
                    <a:pt x="979" y="28"/>
                    <a:pt x="804" y="1"/>
                    <a:pt x="6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32"/>
            <p:cNvSpPr/>
            <p:nvPr/>
          </p:nvSpPr>
          <p:spPr>
            <a:xfrm>
              <a:off x="5643550" y="1814700"/>
              <a:ext cx="22050" cy="7000"/>
            </a:xfrm>
            <a:custGeom>
              <a:avLst/>
              <a:gdLst/>
              <a:ahLst/>
              <a:cxnLst/>
              <a:rect l="l" t="t" r="r" b="b"/>
              <a:pathLst>
                <a:path w="882" h="280" extrusionOk="0">
                  <a:moveTo>
                    <a:pt x="644" y="1"/>
                  </a:moveTo>
                  <a:cubicBezTo>
                    <a:pt x="514" y="1"/>
                    <a:pt x="384" y="51"/>
                    <a:pt x="256" y="51"/>
                  </a:cubicBezTo>
                  <a:cubicBezTo>
                    <a:pt x="234" y="51"/>
                    <a:pt x="213" y="49"/>
                    <a:pt x="191" y="46"/>
                  </a:cubicBezTo>
                  <a:cubicBezTo>
                    <a:pt x="120" y="93"/>
                    <a:pt x="1" y="58"/>
                    <a:pt x="12" y="177"/>
                  </a:cubicBezTo>
                  <a:cubicBezTo>
                    <a:pt x="12" y="200"/>
                    <a:pt x="131" y="212"/>
                    <a:pt x="191" y="224"/>
                  </a:cubicBezTo>
                  <a:cubicBezTo>
                    <a:pt x="239" y="248"/>
                    <a:pt x="286" y="248"/>
                    <a:pt x="334" y="248"/>
                  </a:cubicBezTo>
                  <a:cubicBezTo>
                    <a:pt x="405" y="248"/>
                    <a:pt x="477" y="248"/>
                    <a:pt x="572" y="224"/>
                  </a:cubicBezTo>
                  <a:cubicBezTo>
                    <a:pt x="635" y="251"/>
                    <a:pt x="703" y="279"/>
                    <a:pt x="759" y="279"/>
                  </a:cubicBezTo>
                  <a:cubicBezTo>
                    <a:pt x="830" y="279"/>
                    <a:pt x="882" y="234"/>
                    <a:pt x="882" y="81"/>
                  </a:cubicBezTo>
                  <a:cubicBezTo>
                    <a:pt x="803" y="20"/>
                    <a:pt x="724" y="1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32"/>
            <p:cNvSpPr/>
            <p:nvPr/>
          </p:nvSpPr>
          <p:spPr>
            <a:xfrm>
              <a:off x="6045675" y="1738975"/>
              <a:ext cx="17900" cy="9600"/>
            </a:xfrm>
            <a:custGeom>
              <a:avLst/>
              <a:gdLst/>
              <a:ahLst/>
              <a:cxnLst/>
              <a:rect l="l" t="t" r="r" b="b"/>
              <a:pathLst>
                <a:path w="716" h="384" extrusionOk="0">
                  <a:moveTo>
                    <a:pt x="317" y="0"/>
                  </a:moveTo>
                  <a:cubicBezTo>
                    <a:pt x="209" y="0"/>
                    <a:pt x="103" y="32"/>
                    <a:pt x="1" y="134"/>
                  </a:cubicBezTo>
                  <a:cubicBezTo>
                    <a:pt x="84" y="241"/>
                    <a:pt x="179" y="336"/>
                    <a:pt x="322" y="384"/>
                  </a:cubicBezTo>
                  <a:lnTo>
                    <a:pt x="406" y="384"/>
                  </a:lnTo>
                  <a:cubicBezTo>
                    <a:pt x="465" y="384"/>
                    <a:pt x="525" y="372"/>
                    <a:pt x="584" y="372"/>
                  </a:cubicBezTo>
                  <a:cubicBezTo>
                    <a:pt x="620" y="324"/>
                    <a:pt x="656" y="277"/>
                    <a:pt x="703" y="241"/>
                  </a:cubicBezTo>
                  <a:lnTo>
                    <a:pt x="703" y="122"/>
                  </a:lnTo>
                  <a:lnTo>
                    <a:pt x="715" y="74"/>
                  </a:lnTo>
                  <a:cubicBezTo>
                    <a:pt x="584" y="48"/>
                    <a:pt x="449" y="0"/>
                    <a:pt x="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32"/>
            <p:cNvSpPr/>
            <p:nvPr/>
          </p:nvSpPr>
          <p:spPr>
            <a:xfrm>
              <a:off x="6128125" y="1992350"/>
              <a:ext cx="10750" cy="14000"/>
            </a:xfrm>
            <a:custGeom>
              <a:avLst/>
              <a:gdLst/>
              <a:ahLst/>
              <a:cxnLst/>
              <a:rect l="l" t="t" r="r" b="b"/>
              <a:pathLst>
                <a:path w="430" h="560" extrusionOk="0">
                  <a:moveTo>
                    <a:pt x="1" y="0"/>
                  </a:moveTo>
                  <a:lnTo>
                    <a:pt x="1" y="560"/>
                  </a:lnTo>
                  <a:cubicBezTo>
                    <a:pt x="37" y="560"/>
                    <a:pt x="96" y="560"/>
                    <a:pt x="144" y="548"/>
                  </a:cubicBezTo>
                  <a:lnTo>
                    <a:pt x="275" y="417"/>
                  </a:lnTo>
                  <a:cubicBezTo>
                    <a:pt x="322" y="322"/>
                    <a:pt x="382" y="214"/>
                    <a:pt x="430" y="131"/>
                  </a:cubicBezTo>
                  <a:cubicBezTo>
                    <a:pt x="370" y="83"/>
                    <a:pt x="322" y="48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32"/>
            <p:cNvSpPr/>
            <p:nvPr/>
          </p:nvSpPr>
          <p:spPr>
            <a:xfrm>
              <a:off x="5657250" y="1816725"/>
              <a:ext cx="22050" cy="6125"/>
            </a:xfrm>
            <a:custGeom>
              <a:avLst/>
              <a:gdLst/>
              <a:ahLst/>
              <a:cxnLst/>
              <a:rect l="l" t="t" r="r" b="b"/>
              <a:pathLst>
                <a:path w="882" h="245" extrusionOk="0">
                  <a:moveTo>
                    <a:pt x="322" y="0"/>
                  </a:moveTo>
                  <a:cubicBezTo>
                    <a:pt x="262" y="119"/>
                    <a:pt x="119" y="131"/>
                    <a:pt x="0" y="143"/>
                  </a:cubicBezTo>
                  <a:cubicBezTo>
                    <a:pt x="85" y="218"/>
                    <a:pt x="169" y="245"/>
                    <a:pt x="252" y="245"/>
                  </a:cubicBezTo>
                  <a:cubicBezTo>
                    <a:pt x="369" y="245"/>
                    <a:pt x="484" y="192"/>
                    <a:pt x="596" y="143"/>
                  </a:cubicBezTo>
                  <a:cubicBezTo>
                    <a:pt x="703" y="131"/>
                    <a:pt x="822" y="119"/>
                    <a:pt x="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32"/>
            <p:cNvSpPr/>
            <p:nvPr/>
          </p:nvSpPr>
          <p:spPr>
            <a:xfrm>
              <a:off x="6009675" y="1952925"/>
              <a:ext cx="14900" cy="10275"/>
            </a:xfrm>
            <a:custGeom>
              <a:avLst/>
              <a:gdLst/>
              <a:ahLst/>
              <a:cxnLst/>
              <a:rect l="l" t="t" r="r" b="b"/>
              <a:pathLst>
                <a:path w="596" h="411" extrusionOk="0">
                  <a:moveTo>
                    <a:pt x="102" y="0"/>
                  </a:moveTo>
                  <a:cubicBezTo>
                    <a:pt x="70" y="0"/>
                    <a:pt x="44" y="5"/>
                    <a:pt x="12" y="5"/>
                  </a:cubicBezTo>
                  <a:cubicBezTo>
                    <a:pt x="12" y="101"/>
                    <a:pt x="0" y="184"/>
                    <a:pt x="0" y="279"/>
                  </a:cubicBezTo>
                  <a:cubicBezTo>
                    <a:pt x="191" y="327"/>
                    <a:pt x="369" y="363"/>
                    <a:pt x="572" y="410"/>
                  </a:cubicBezTo>
                  <a:cubicBezTo>
                    <a:pt x="596" y="113"/>
                    <a:pt x="250" y="184"/>
                    <a:pt x="155" y="5"/>
                  </a:cubicBezTo>
                  <a:cubicBezTo>
                    <a:pt x="135" y="1"/>
                    <a:pt x="118" y="0"/>
                    <a:pt x="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32"/>
            <p:cNvSpPr/>
            <p:nvPr/>
          </p:nvSpPr>
          <p:spPr>
            <a:xfrm>
              <a:off x="6067425" y="1845000"/>
              <a:ext cx="16975" cy="8425"/>
            </a:xfrm>
            <a:custGeom>
              <a:avLst/>
              <a:gdLst/>
              <a:ahLst/>
              <a:cxnLst/>
              <a:rect l="l" t="t" r="r" b="b"/>
              <a:pathLst>
                <a:path w="679" h="337" extrusionOk="0">
                  <a:moveTo>
                    <a:pt x="405" y="0"/>
                  </a:moveTo>
                  <a:cubicBezTo>
                    <a:pt x="321" y="48"/>
                    <a:pt x="238" y="84"/>
                    <a:pt x="179" y="120"/>
                  </a:cubicBezTo>
                  <a:cubicBezTo>
                    <a:pt x="119" y="179"/>
                    <a:pt x="60" y="227"/>
                    <a:pt x="0" y="286"/>
                  </a:cubicBezTo>
                  <a:cubicBezTo>
                    <a:pt x="95" y="322"/>
                    <a:pt x="188" y="337"/>
                    <a:pt x="280" y="337"/>
                  </a:cubicBezTo>
                  <a:cubicBezTo>
                    <a:pt x="372" y="337"/>
                    <a:pt x="464" y="322"/>
                    <a:pt x="560" y="298"/>
                  </a:cubicBezTo>
                  <a:cubicBezTo>
                    <a:pt x="679" y="108"/>
                    <a:pt x="607" y="12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32"/>
            <p:cNvSpPr/>
            <p:nvPr/>
          </p:nvSpPr>
          <p:spPr>
            <a:xfrm>
              <a:off x="5622725" y="1835450"/>
              <a:ext cx="12225" cy="8075"/>
            </a:xfrm>
            <a:custGeom>
              <a:avLst/>
              <a:gdLst/>
              <a:ahLst/>
              <a:cxnLst/>
              <a:rect l="l" t="t" r="r" b="b"/>
              <a:pathLst>
                <a:path w="489" h="323" extrusionOk="0">
                  <a:moveTo>
                    <a:pt x="246" y="0"/>
                  </a:moveTo>
                  <a:cubicBezTo>
                    <a:pt x="118" y="0"/>
                    <a:pt x="47" y="124"/>
                    <a:pt x="0" y="323"/>
                  </a:cubicBezTo>
                  <a:cubicBezTo>
                    <a:pt x="167" y="275"/>
                    <a:pt x="333" y="311"/>
                    <a:pt x="453" y="168"/>
                  </a:cubicBezTo>
                  <a:cubicBezTo>
                    <a:pt x="488" y="121"/>
                    <a:pt x="417" y="49"/>
                    <a:pt x="357" y="25"/>
                  </a:cubicBezTo>
                  <a:cubicBezTo>
                    <a:pt x="316" y="8"/>
                    <a:pt x="279" y="0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32"/>
            <p:cNvSpPr/>
            <p:nvPr/>
          </p:nvSpPr>
          <p:spPr>
            <a:xfrm>
              <a:off x="6023950" y="1804000"/>
              <a:ext cx="14325" cy="9325"/>
            </a:xfrm>
            <a:custGeom>
              <a:avLst/>
              <a:gdLst/>
              <a:ahLst/>
              <a:cxnLst/>
              <a:rect l="l" t="t" r="r" b="b"/>
              <a:pathLst>
                <a:path w="573" h="373" extrusionOk="0">
                  <a:moveTo>
                    <a:pt x="233" y="0"/>
                  </a:moveTo>
                  <a:cubicBezTo>
                    <a:pt x="158" y="0"/>
                    <a:pt x="82" y="30"/>
                    <a:pt x="13" y="93"/>
                  </a:cubicBezTo>
                  <a:cubicBezTo>
                    <a:pt x="1" y="176"/>
                    <a:pt x="1" y="271"/>
                    <a:pt x="1" y="355"/>
                  </a:cubicBezTo>
                  <a:cubicBezTo>
                    <a:pt x="96" y="367"/>
                    <a:pt x="191" y="372"/>
                    <a:pt x="286" y="372"/>
                  </a:cubicBezTo>
                  <a:cubicBezTo>
                    <a:pt x="382" y="372"/>
                    <a:pt x="477" y="367"/>
                    <a:pt x="572" y="355"/>
                  </a:cubicBezTo>
                  <a:cubicBezTo>
                    <a:pt x="536" y="271"/>
                    <a:pt x="465" y="164"/>
                    <a:pt x="429" y="69"/>
                  </a:cubicBezTo>
                  <a:cubicBezTo>
                    <a:pt x="367" y="24"/>
                    <a:pt x="300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32"/>
            <p:cNvSpPr/>
            <p:nvPr/>
          </p:nvSpPr>
          <p:spPr>
            <a:xfrm>
              <a:off x="5751000" y="2084600"/>
              <a:ext cx="26225" cy="5000"/>
            </a:xfrm>
            <a:custGeom>
              <a:avLst/>
              <a:gdLst/>
              <a:ahLst/>
              <a:cxnLst/>
              <a:rect l="l" t="t" r="r" b="b"/>
              <a:pathLst>
                <a:path w="1049" h="200" extrusionOk="0">
                  <a:moveTo>
                    <a:pt x="620" y="1"/>
                  </a:moveTo>
                  <a:cubicBezTo>
                    <a:pt x="549" y="39"/>
                    <a:pt x="470" y="42"/>
                    <a:pt x="392" y="42"/>
                  </a:cubicBezTo>
                  <a:cubicBezTo>
                    <a:pt x="371" y="42"/>
                    <a:pt x="351" y="42"/>
                    <a:pt x="331" y="42"/>
                  </a:cubicBezTo>
                  <a:cubicBezTo>
                    <a:pt x="207" y="42"/>
                    <a:pt x="87" y="52"/>
                    <a:pt x="1" y="191"/>
                  </a:cubicBezTo>
                  <a:cubicBezTo>
                    <a:pt x="26" y="190"/>
                    <a:pt x="51" y="190"/>
                    <a:pt x="76" y="190"/>
                  </a:cubicBezTo>
                  <a:cubicBezTo>
                    <a:pt x="193" y="190"/>
                    <a:pt x="312" y="199"/>
                    <a:pt x="442" y="199"/>
                  </a:cubicBezTo>
                  <a:cubicBezTo>
                    <a:pt x="617" y="199"/>
                    <a:pt x="811" y="183"/>
                    <a:pt x="1048" y="108"/>
                  </a:cubicBezTo>
                  <a:cubicBezTo>
                    <a:pt x="798" y="49"/>
                    <a:pt x="703" y="13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32"/>
            <p:cNvSpPr/>
            <p:nvPr/>
          </p:nvSpPr>
          <p:spPr>
            <a:xfrm>
              <a:off x="5374475" y="1992050"/>
              <a:ext cx="22050" cy="9600"/>
            </a:xfrm>
            <a:custGeom>
              <a:avLst/>
              <a:gdLst/>
              <a:ahLst/>
              <a:cxnLst/>
              <a:rect l="l" t="t" r="r" b="b"/>
              <a:pathLst>
                <a:path w="882" h="384" extrusionOk="0">
                  <a:moveTo>
                    <a:pt x="298" y="0"/>
                  </a:moveTo>
                  <a:cubicBezTo>
                    <a:pt x="215" y="12"/>
                    <a:pt x="107" y="12"/>
                    <a:pt x="0" y="24"/>
                  </a:cubicBezTo>
                  <a:cubicBezTo>
                    <a:pt x="154" y="258"/>
                    <a:pt x="335" y="383"/>
                    <a:pt x="551" y="383"/>
                  </a:cubicBezTo>
                  <a:cubicBezTo>
                    <a:pt x="653" y="383"/>
                    <a:pt x="763" y="355"/>
                    <a:pt x="881" y="298"/>
                  </a:cubicBezTo>
                  <a:cubicBezTo>
                    <a:pt x="869" y="250"/>
                    <a:pt x="869" y="191"/>
                    <a:pt x="869" y="143"/>
                  </a:cubicBezTo>
                  <a:cubicBezTo>
                    <a:pt x="691" y="36"/>
                    <a:pt x="512" y="12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32"/>
            <p:cNvSpPr/>
            <p:nvPr/>
          </p:nvSpPr>
          <p:spPr>
            <a:xfrm>
              <a:off x="5371200" y="1979050"/>
              <a:ext cx="18775" cy="6175"/>
            </a:xfrm>
            <a:custGeom>
              <a:avLst/>
              <a:gdLst/>
              <a:ahLst/>
              <a:cxnLst/>
              <a:rect l="l" t="t" r="r" b="b"/>
              <a:pathLst>
                <a:path w="751" h="247" extrusionOk="0">
                  <a:moveTo>
                    <a:pt x="287" y="0"/>
                  </a:moveTo>
                  <a:cubicBezTo>
                    <a:pt x="179" y="0"/>
                    <a:pt x="80" y="52"/>
                    <a:pt x="0" y="223"/>
                  </a:cubicBezTo>
                  <a:cubicBezTo>
                    <a:pt x="238" y="234"/>
                    <a:pt x="477" y="234"/>
                    <a:pt x="727" y="246"/>
                  </a:cubicBezTo>
                  <a:cubicBezTo>
                    <a:pt x="727" y="199"/>
                    <a:pt x="750" y="175"/>
                    <a:pt x="750" y="127"/>
                  </a:cubicBezTo>
                  <a:cubicBezTo>
                    <a:pt x="599" y="100"/>
                    <a:pt x="435" y="0"/>
                    <a:pt x="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32"/>
            <p:cNvSpPr/>
            <p:nvPr/>
          </p:nvSpPr>
          <p:spPr>
            <a:xfrm>
              <a:off x="5514375" y="1977750"/>
              <a:ext cx="18475" cy="6025"/>
            </a:xfrm>
            <a:custGeom>
              <a:avLst/>
              <a:gdLst/>
              <a:ahLst/>
              <a:cxnLst/>
              <a:rect l="l" t="t" r="r" b="b"/>
              <a:pathLst>
                <a:path w="739" h="241" extrusionOk="0">
                  <a:moveTo>
                    <a:pt x="119" y="1"/>
                  </a:moveTo>
                  <a:cubicBezTo>
                    <a:pt x="95" y="1"/>
                    <a:pt x="48" y="1"/>
                    <a:pt x="0" y="13"/>
                  </a:cubicBezTo>
                  <a:lnTo>
                    <a:pt x="0" y="167"/>
                  </a:lnTo>
                  <a:cubicBezTo>
                    <a:pt x="108" y="221"/>
                    <a:pt x="220" y="241"/>
                    <a:pt x="333" y="241"/>
                  </a:cubicBezTo>
                  <a:cubicBezTo>
                    <a:pt x="470" y="241"/>
                    <a:pt x="608" y="212"/>
                    <a:pt x="738" y="179"/>
                  </a:cubicBezTo>
                  <a:cubicBezTo>
                    <a:pt x="635" y="21"/>
                    <a:pt x="490" y="15"/>
                    <a:pt x="341" y="15"/>
                  </a:cubicBezTo>
                  <a:cubicBezTo>
                    <a:pt x="330" y="15"/>
                    <a:pt x="319" y="15"/>
                    <a:pt x="309" y="15"/>
                  </a:cubicBezTo>
                  <a:cubicBezTo>
                    <a:pt x="245" y="15"/>
                    <a:pt x="180" y="14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32"/>
            <p:cNvSpPr/>
            <p:nvPr/>
          </p:nvSpPr>
          <p:spPr>
            <a:xfrm>
              <a:off x="5410775" y="1789475"/>
              <a:ext cx="15500" cy="9700"/>
            </a:xfrm>
            <a:custGeom>
              <a:avLst/>
              <a:gdLst/>
              <a:ahLst/>
              <a:cxnLst/>
              <a:rect l="l" t="t" r="r" b="b"/>
              <a:pathLst>
                <a:path w="620" h="388" extrusionOk="0">
                  <a:moveTo>
                    <a:pt x="231" y="0"/>
                  </a:moveTo>
                  <a:cubicBezTo>
                    <a:pt x="155" y="0"/>
                    <a:pt x="78" y="23"/>
                    <a:pt x="1" y="90"/>
                  </a:cubicBezTo>
                  <a:lnTo>
                    <a:pt x="1" y="340"/>
                  </a:lnTo>
                  <a:cubicBezTo>
                    <a:pt x="37" y="364"/>
                    <a:pt x="96" y="376"/>
                    <a:pt x="132" y="388"/>
                  </a:cubicBezTo>
                  <a:lnTo>
                    <a:pt x="120" y="376"/>
                  </a:lnTo>
                  <a:cubicBezTo>
                    <a:pt x="203" y="293"/>
                    <a:pt x="322" y="316"/>
                    <a:pt x="429" y="269"/>
                  </a:cubicBezTo>
                  <a:cubicBezTo>
                    <a:pt x="477" y="257"/>
                    <a:pt x="513" y="245"/>
                    <a:pt x="560" y="245"/>
                  </a:cubicBezTo>
                  <a:cubicBezTo>
                    <a:pt x="620" y="186"/>
                    <a:pt x="620" y="138"/>
                    <a:pt x="572" y="78"/>
                  </a:cubicBezTo>
                  <a:cubicBezTo>
                    <a:pt x="459" y="50"/>
                    <a:pt x="345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32"/>
            <p:cNvSpPr/>
            <p:nvPr/>
          </p:nvSpPr>
          <p:spPr>
            <a:xfrm>
              <a:off x="5396500" y="1906325"/>
              <a:ext cx="19075" cy="9900"/>
            </a:xfrm>
            <a:custGeom>
              <a:avLst/>
              <a:gdLst/>
              <a:ahLst/>
              <a:cxnLst/>
              <a:rect l="l" t="t" r="r" b="b"/>
              <a:pathLst>
                <a:path w="763" h="396" extrusionOk="0">
                  <a:moveTo>
                    <a:pt x="131" y="0"/>
                  </a:moveTo>
                  <a:cubicBezTo>
                    <a:pt x="96" y="84"/>
                    <a:pt x="48" y="191"/>
                    <a:pt x="0" y="286"/>
                  </a:cubicBezTo>
                  <a:cubicBezTo>
                    <a:pt x="70" y="363"/>
                    <a:pt x="149" y="395"/>
                    <a:pt x="239" y="395"/>
                  </a:cubicBezTo>
                  <a:cubicBezTo>
                    <a:pt x="288" y="395"/>
                    <a:pt x="339" y="386"/>
                    <a:pt x="393" y="369"/>
                  </a:cubicBezTo>
                  <a:cubicBezTo>
                    <a:pt x="465" y="226"/>
                    <a:pt x="762" y="286"/>
                    <a:pt x="703" y="12"/>
                  </a:cubicBezTo>
                  <a:cubicBezTo>
                    <a:pt x="512" y="0"/>
                    <a:pt x="334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32"/>
            <p:cNvSpPr/>
            <p:nvPr/>
          </p:nvSpPr>
          <p:spPr>
            <a:xfrm>
              <a:off x="5452750" y="2013575"/>
              <a:ext cx="11925" cy="10675"/>
            </a:xfrm>
            <a:custGeom>
              <a:avLst/>
              <a:gdLst/>
              <a:ahLst/>
              <a:cxnLst/>
              <a:rect l="l" t="t" r="r" b="b"/>
              <a:pathLst>
                <a:path w="477" h="427" extrusionOk="0">
                  <a:moveTo>
                    <a:pt x="244" y="0"/>
                  </a:moveTo>
                  <a:cubicBezTo>
                    <a:pt x="225" y="0"/>
                    <a:pt x="204" y="3"/>
                    <a:pt x="179" y="8"/>
                  </a:cubicBezTo>
                  <a:cubicBezTo>
                    <a:pt x="143" y="127"/>
                    <a:pt x="1" y="246"/>
                    <a:pt x="132" y="365"/>
                  </a:cubicBezTo>
                  <a:cubicBezTo>
                    <a:pt x="179" y="409"/>
                    <a:pt x="225" y="427"/>
                    <a:pt x="268" y="427"/>
                  </a:cubicBezTo>
                  <a:cubicBezTo>
                    <a:pt x="346" y="427"/>
                    <a:pt x="416" y="370"/>
                    <a:pt x="477" y="294"/>
                  </a:cubicBezTo>
                  <a:cubicBezTo>
                    <a:pt x="358" y="240"/>
                    <a:pt x="425" y="0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32"/>
            <p:cNvSpPr/>
            <p:nvPr/>
          </p:nvSpPr>
          <p:spPr>
            <a:xfrm>
              <a:off x="5851900" y="2102775"/>
              <a:ext cx="22650" cy="8175"/>
            </a:xfrm>
            <a:custGeom>
              <a:avLst/>
              <a:gdLst/>
              <a:ahLst/>
              <a:cxnLst/>
              <a:rect l="l" t="t" r="r" b="b"/>
              <a:pathLst>
                <a:path w="906" h="327" extrusionOk="0">
                  <a:moveTo>
                    <a:pt x="453" y="0"/>
                  </a:moveTo>
                  <a:cubicBezTo>
                    <a:pt x="430" y="12"/>
                    <a:pt x="418" y="48"/>
                    <a:pt x="406" y="60"/>
                  </a:cubicBezTo>
                  <a:cubicBezTo>
                    <a:pt x="352" y="108"/>
                    <a:pt x="286" y="110"/>
                    <a:pt x="221" y="110"/>
                  </a:cubicBezTo>
                  <a:cubicBezTo>
                    <a:pt x="213" y="110"/>
                    <a:pt x="206" y="110"/>
                    <a:pt x="199" y="110"/>
                  </a:cubicBezTo>
                  <a:cubicBezTo>
                    <a:pt x="126" y="110"/>
                    <a:pt x="54" y="113"/>
                    <a:pt x="1" y="179"/>
                  </a:cubicBezTo>
                  <a:lnTo>
                    <a:pt x="1" y="286"/>
                  </a:lnTo>
                  <a:cubicBezTo>
                    <a:pt x="154" y="298"/>
                    <a:pt x="310" y="326"/>
                    <a:pt x="466" y="326"/>
                  </a:cubicBezTo>
                  <a:cubicBezTo>
                    <a:pt x="614" y="326"/>
                    <a:pt x="761" y="301"/>
                    <a:pt x="906" y="215"/>
                  </a:cubicBezTo>
                  <a:cubicBezTo>
                    <a:pt x="894" y="191"/>
                    <a:pt x="870" y="179"/>
                    <a:pt x="846" y="167"/>
                  </a:cubicBezTo>
                  <a:cubicBezTo>
                    <a:pt x="775" y="107"/>
                    <a:pt x="668" y="119"/>
                    <a:pt x="596" y="48"/>
                  </a:cubicBezTo>
                  <a:cubicBezTo>
                    <a:pt x="572" y="36"/>
                    <a:pt x="549" y="12"/>
                    <a:pt x="5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32"/>
            <p:cNvSpPr/>
            <p:nvPr/>
          </p:nvSpPr>
          <p:spPr>
            <a:xfrm>
              <a:off x="5832550" y="1800200"/>
              <a:ext cx="15800" cy="12675"/>
            </a:xfrm>
            <a:custGeom>
              <a:avLst/>
              <a:gdLst/>
              <a:ahLst/>
              <a:cxnLst/>
              <a:rect l="l" t="t" r="r" b="b"/>
              <a:pathLst>
                <a:path w="632" h="507" extrusionOk="0">
                  <a:moveTo>
                    <a:pt x="471" y="0"/>
                  </a:moveTo>
                  <a:cubicBezTo>
                    <a:pt x="391" y="0"/>
                    <a:pt x="295" y="53"/>
                    <a:pt x="215" y="78"/>
                  </a:cubicBezTo>
                  <a:cubicBezTo>
                    <a:pt x="168" y="138"/>
                    <a:pt x="108" y="185"/>
                    <a:pt x="49" y="245"/>
                  </a:cubicBezTo>
                  <a:cubicBezTo>
                    <a:pt x="1" y="495"/>
                    <a:pt x="287" y="388"/>
                    <a:pt x="358" y="507"/>
                  </a:cubicBezTo>
                  <a:cubicBezTo>
                    <a:pt x="453" y="411"/>
                    <a:pt x="537" y="316"/>
                    <a:pt x="632" y="209"/>
                  </a:cubicBezTo>
                  <a:cubicBezTo>
                    <a:pt x="609" y="47"/>
                    <a:pt x="547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32"/>
            <p:cNvSpPr/>
            <p:nvPr/>
          </p:nvSpPr>
          <p:spPr>
            <a:xfrm>
              <a:off x="5998350" y="1926100"/>
              <a:ext cx="22050" cy="5250"/>
            </a:xfrm>
            <a:custGeom>
              <a:avLst/>
              <a:gdLst/>
              <a:ahLst/>
              <a:cxnLst/>
              <a:rect l="l" t="t" r="r" b="b"/>
              <a:pathLst>
                <a:path w="882" h="210" extrusionOk="0">
                  <a:moveTo>
                    <a:pt x="615" y="0"/>
                  </a:moveTo>
                  <a:cubicBezTo>
                    <a:pt x="405" y="0"/>
                    <a:pt x="203" y="93"/>
                    <a:pt x="1" y="185"/>
                  </a:cubicBezTo>
                  <a:cubicBezTo>
                    <a:pt x="251" y="185"/>
                    <a:pt x="501" y="209"/>
                    <a:pt x="739" y="209"/>
                  </a:cubicBezTo>
                  <a:cubicBezTo>
                    <a:pt x="798" y="162"/>
                    <a:pt x="882" y="150"/>
                    <a:pt x="882" y="55"/>
                  </a:cubicBezTo>
                  <a:cubicBezTo>
                    <a:pt x="791" y="16"/>
                    <a:pt x="703" y="0"/>
                    <a:pt x="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32"/>
            <p:cNvSpPr/>
            <p:nvPr/>
          </p:nvSpPr>
          <p:spPr>
            <a:xfrm>
              <a:off x="5959950" y="1773725"/>
              <a:ext cx="19675" cy="7725"/>
            </a:xfrm>
            <a:custGeom>
              <a:avLst/>
              <a:gdLst/>
              <a:ahLst/>
              <a:cxnLst/>
              <a:rect l="l" t="t" r="r" b="b"/>
              <a:pathLst>
                <a:path w="787" h="309" extrusionOk="0">
                  <a:moveTo>
                    <a:pt x="32" y="1"/>
                  </a:moveTo>
                  <a:cubicBezTo>
                    <a:pt x="19" y="1"/>
                    <a:pt x="9" y="2"/>
                    <a:pt x="1" y="6"/>
                  </a:cubicBezTo>
                  <a:cubicBezTo>
                    <a:pt x="51" y="254"/>
                    <a:pt x="168" y="308"/>
                    <a:pt x="318" y="308"/>
                  </a:cubicBezTo>
                  <a:cubicBezTo>
                    <a:pt x="434" y="308"/>
                    <a:pt x="570" y="276"/>
                    <a:pt x="709" y="276"/>
                  </a:cubicBezTo>
                  <a:cubicBezTo>
                    <a:pt x="735" y="276"/>
                    <a:pt x="761" y="277"/>
                    <a:pt x="787" y="280"/>
                  </a:cubicBezTo>
                  <a:cubicBezTo>
                    <a:pt x="537" y="77"/>
                    <a:pt x="263" y="232"/>
                    <a:pt x="132" y="6"/>
                  </a:cubicBezTo>
                  <a:cubicBezTo>
                    <a:pt x="92" y="6"/>
                    <a:pt x="58" y="1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32"/>
            <p:cNvSpPr/>
            <p:nvPr/>
          </p:nvSpPr>
          <p:spPr>
            <a:xfrm>
              <a:off x="5882875" y="1807850"/>
              <a:ext cx="19375" cy="8000"/>
            </a:xfrm>
            <a:custGeom>
              <a:avLst/>
              <a:gdLst/>
              <a:ahLst/>
              <a:cxnLst/>
              <a:rect l="l" t="t" r="r" b="b"/>
              <a:pathLst>
                <a:path w="775" h="320" extrusionOk="0">
                  <a:moveTo>
                    <a:pt x="216" y="0"/>
                  </a:moveTo>
                  <a:cubicBezTo>
                    <a:pt x="163" y="0"/>
                    <a:pt x="111" y="12"/>
                    <a:pt x="60" y="46"/>
                  </a:cubicBezTo>
                  <a:cubicBezTo>
                    <a:pt x="0" y="82"/>
                    <a:pt x="0" y="129"/>
                    <a:pt x="48" y="177"/>
                  </a:cubicBezTo>
                  <a:cubicBezTo>
                    <a:pt x="83" y="224"/>
                    <a:pt x="143" y="284"/>
                    <a:pt x="203" y="320"/>
                  </a:cubicBezTo>
                  <a:cubicBezTo>
                    <a:pt x="405" y="296"/>
                    <a:pt x="584" y="248"/>
                    <a:pt x="774" y="201"/>
                  </a:cubicBezTo>
                  <a:lnTo>
                    <a:pt x="607" y="46"/>
                  </a:lnTo>
                  <a:cubicBezTo>
                    <a:pt x="588" y="50"/>
                    <a:pt x="569" y="51"/>
                    <a:pt x="549" y="51"/>
                  </a:cubicBezTo>
                  <a:cubicBezTo>
                    <a:pt x="440" y="51"/>
                    <a:pt x="327" y="0"/>
                    <a:pt x="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32"/>
            <p:cNvSpPr/>
            <p:nvPr/>
          </p:nvSpPr>
          <p:spPr>
            <a:xfrm>
              <a:off x="5641775" y="1906625"/>
              <a:ext cx="8050" cy="5975"/>
            </a:xfrm>
            <a:custGeom>
              <a:avLst/>
              <a:gdLst/>
              <a:ahLst/>
              <a:cxnLst/>
              <a:rect l="l" t="t" r="r" b="b"/>
              <a:pathLst>
                <a:path w="322" h="239" extrusionOk="0">
                  <a:moveTo>
                    <a:pt x="167" y="0"/>
                  </a:moveTo>
                  <a:cubicBezTo>
                    <a:pt x="72" y="24"/>
                    <a:pt x="12" y="48"/>
                    <a:pt x="0" y="119"/>
                  </a:cubicBezTo>
                  <a:cubicBezTo>
                    <a:pt x="0" y="202"/>
                    <a:pt x="60" y="238"/>
                    <a:pt x="131" y="238"/>
                  </a:cubicBezTo>
                  <a:cubicBezTo>
                    <a:pt x="226" y="238"/>
                    <a:pt x="322" y="214"/>
                    <a:pt x="298" y="95"/>
                  </a:cubicBezTo>
                  <a:cubicBezTo>
                    <a:pt x="286" y="48"/>
                    <a:pt x="191" y="36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32"/>
            <p:cNvSpPr/>
            <p:nvPr/>
          </p:nvSpPr>
          <p:spPr>
            <a:xfrm>
              <a:off x="5916200" y="1737300"/>
              <a:ext cx="14900" cy="8000"/>
            </a:xfrm>
            <a:custGeom>
              <a:avLst/>
              <a:gdLst/>
              <a:ahLst/>
              <a:cxnLst/>
              <a:rect l="l" t="t" r="r" b="b"/>
              <a:pathLst>
                <a:path w="596" h="320" extrusionOk="0">
                  <a:moveTo>
                    <a:pt x="382" y="0"/>
                  </a:moveTo>
                  <a:cubicBezTo>
                    <a:pt x="362" y="0"/>
                    <a:pt x="339" y="17"/>
                    <a:pt x="322" y="34"/>
                  </a:cubicBezTo>
                  <a:cubicBezTo>
                    <a:pt x="263" y="165"/>
                    <a:pt x="48" y="106"/>
                    <a:pt x="1" y="272"/>
                  </a:cubicBezTo>
                  <a:cubicBezTo>
                    <a:pt x="155" y="284"/>
                    <a:pt x="322" y="308"/>
                    <a:pt x="465" y="320"/>
                  </a:cubicBezTo>
                  <a:cubicBezTo>
                    <a:pt x="513" y="320"/>
                    <a:pt x="536" y="320"/>
                    <a:pt x="596" y="308"/>
                  </a:cubicBezTo>
                  <a:cubicBezTo>
                    <a:pt x="560" y="213"/>
                    <a:pt x="501" y="129"/>
                    <a:pt x="453" y="34"/>
                  </a:cubicBezTo>
                  <a:cubicBezTo>
                    <a:pt x="453" y="22"/>
                    <a:pt x="441" y="22"/>
                    <a:pt x="405" y="10"/>
                  </a:cubicBezTo>
                  <a:cubicBezTo>
                    <a:pt x="398" y="3"/>
                    <a:pt x="390" y="0"/>
                    <a:pt x="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32"/>
            <p:cNvSpPr/>
            <p:nvPr/>
          </p:nvSpPr>
          <p:spPr>
            <a:xfrm>
              <a:off x="6067125" y="1953050"/>
              <a:ext cx="14000" cy="7475"/>
            </a:xfrm>
            <a:custGeom>
              <a:avLst/>
              <a:gdLst/>
              <a:ahLst/>
              <a:cxnLst/>
              <a:rect l="l" t="t" r="r" b="b"/>
              <a:pathLst>
                <a:path w="560" h="299" extrusionOk="0">
                  <a:moveTo>
                    <a:pt x="0" y="0"/>
                  </a:moveTo>
                  <a:cubicBezTo>
                    <a:pt x="0" y="143"/>
                    <a:pt x="36" y="250"/>
                    <a:pt x="155" y="298"/>
                  </a:cubicBezTo>
                  <a:cubicBezTo>
                    <a:pt x="203" y="298"/>
                    <a:pt x="250" y="286"/>
                    <a:pt x="274" y="286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32"/>
            <p:cNvSpPr/>
            <p:nvPr/>
          </p:nvSpPr>
          <p:spPr>
            <a:xfrm>
              <a:off x="5425075" y="1791125"/>
              <a:ext cx="18775" cy="8125"/>
            </a:xfrm>
            <a:custGeom>
              <a:avLst/>
              <a:gdLst/>
              <a:ahLst/>
              <a:cxnLst/>
              <a:rect l="l" t="t" r="r" b="b"/>
              <a:pathLst>
                <a:path w="751" h="325" extrusionOk="0">
                  <a:moveTo>
                    <a:pt x="12" y="0"/>
                  </a:moveTo>
                  <a:cubicBezTo>
                    <a:pt x="12" y="60"/>
                    <a:pt x="0" y="96"/>
                    <a:pt x="0" y="155"/>
                  </a:cubicBezTo>
                  <a:cubicBezTo>
                    <a:pt x="119" y="274"/>
                    <a:pt x="244" y="325"/>
                    <a:pt x="371" y="325"/>
                  </a:cubicBezTo>
                  <a:cubicBezTo>
                    <a:pt x="497" y="325"/>
                    <a:pt x="625" y="274"/>
                    <a:pt x="750" y="191"/>
                  </a:cubicBezTo>
                  <a:lnTo>
                    <a:pt x="715" y="143"/>
                  </a:lnTo>
                  <a:cubicBezTo>
                    <a:pt x="661" y="94"/>
                    <a:pt x="596" y="83"/>
                    <a:pt x="527" y="83"/>
                  </a:cubicBezTo>
                  <a:cubicBezTo>
                    <a:pt x="474" y="83"/>
                    <a:pt x="418" y="89"/>
                    <a:pt x="364" y="89"/>
                  </a:cubicBezTo>
                  <a:cubicBezTo>
                    <a:pt x="288" y="89"/>
                    <a:pt x="214" y="76"/>
                    <a:pt x="155" y="12"/>
                  </a:cubicBezTo>
                  <a:cubicBezTo>
                    <a:pt x="107" y="0"/>
                    <a:pt x="60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32"/>
            <p:cNvSpPr/>
            <p:nvPr/>
          </p:nvSpPr>
          <p:spPr>
            <a:xfrm>
              <a:off x="5596225" y="1730800"/>
              <a:ext cx="19075" cy="10150"/>
            </a:xfrm>
            <a:custGeom>
              <a:avLst/>
              <a:gdLst/>
              <a:ahLst/>
              <a:cxnLst/>
              <a:rect l="l" t="t" r="r" b="b"/>
              <a:pathLst>
                <a:path w="763" h="406" extrusionOk="0">
                  <a:moveTo>
                    <a:pt x="444" y="1"/>
                  </a:moveTo>
                  <a:cubicBezTo>
                    <a:pt x="373" y="1"/>
                    <a:pt x="301" y="14"/>
                    <a:pt x="227" y="32"/>
                  </a:cubicBezTo>
                  <a:cubicBezTo>
                    <a:pt x="84" y="116"/>
                    <a:pt x="0" y="223"/>
                    <a:pt x="48" y="401"/>
                  </a:cubicBezTo>
                  <a:cubicBezTo>
                    <a:pt x="68" y="404"/>
                    <a:pt x="87" y="405"/>
                    <a:pt x="106" y="405"/>
                  </a:cubicBezTo>
                  <a:cubicBezTo>
                    <a:pt x="243" y="405"/>
                    <a:pt x="349" y="335"/>
                    <a:pt x="465" y="282"/>
                  </a:cubicBezTo>
                  <a:cubicBezTo>
                    <a:pt x="584" y="270"/>
                    <a:pt x="703" y="270"/>
                    <a:pt x="762" y="127"/>
                  </a:cubicBezTo>
                  <a:cubicBezTo>
                    <a:pt x="661" y="33"/>
                    <a:pt x="554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32"/>
            <p:cNvSpPr/>
            <p:nvPr/>
          </p:nvSpPr>
          <p:spPr>
            <a:xfrm>
              <a:off x="5812625" y="1790850"/>
              <a:ext cx="12125" cy="8050"/>
            </a:xfrm>
            <a:custGeom>
              <a:avLst/>
              <a:gdLst/>
              <a:ahLst/>
              <a:cxnLst/>
              <a:rect l="l" t="t" r="r" b="b"/>
              <a:pathLst>
                <a:path w="485" h="322" extrusionOk="0">
                  <a:moveTo>
                    <a:pt x="337" y="0"/>
                  </a:moveTo>
                  <a:cubicBezTo>
                    <a:pt x="251" y="0"/>
                    <a:pt x="131" y="55"/>
                    <a:pt x="47" y="55"/>
                  </a:cubicBezTo>
                  <a:cubicBezTo>
                    <a:pt x="30" y="55"/>
                    <a:pt x="14" y="52"/>
                    <a:pt x="0" y="47"/>
                  </a:cubicBezTo>
                  <a:lnTo>
                    <a:pt x="0" y="47"/>
                  </a:lnTo>
                  <a:cubicBezTo>
                    <a:pt x="60" y="142"/>
                    <a:pt x="96" y="226"/>
                    <a:pt x="131" y="321"/>
                  </a:cubicBezTo>
                  <a:lnTo>
                    <a:pt x="417" y="321"/>
                  </a:lnTo>
                  <a:cubicBezTo>
                    <a:pt x="484" y="63"/>
                    <a:pt x="430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32"/>
            <p:cNvSpPr/>
            <p:nvPr/>
          </p:nvSpPr>
          <p:spPr>
            <a:xfrm>
              <a:off x="6016800" y="1927450"/>
              <a:ext cx="13725" cy="6575"/>
            </a:xfrm>
            <a:custGeom>
              <a:avLst/>
              <a:gdLst/>
              <a:ahLst/>
              <a:cxnLst/>
              <a:rect l="l" t="t" r="r" b="b"/>
              <a:pathLst>
                <a:path w="549" h="263" extrusionOk="0">
                  <a:moveTo>
                    <a:pt x="144" y="1"/>
                  </a:moveTo>
                  <a:lnTo>
                    <a:pt x="1" y="155"/>
                  </a:lnTo>
                  <a:cubicBezTo>
                    <a:pt x="108" y="220"/>
                    <a:pt x="206" y="262"/>
                    <a:pt x="292" y="262"/>
                  </a:cubicBezTo>
                  <a:cubicBezTo>
                    <a:pt x="397" y="262"/>
                    <a:pt x="483" y="199"/>
                    <a:pt x="549" y="36"/>
                  </a:cubicBezTo>
                  <a:cubicBezTo>
                    <a:pt x="418" y="24"/>
                    <a:pt x="287" y="24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32"/>
            <p:cNvSpPr/>
            <p:nvPr/>
          </p:nvSpPr>
          <p:spPr>
            <a:xfrm>
              <a:off x="5722725" y="1792175"/>
              <a:ext cx="21750" cy="6850"/>
            </a:xfrm>
            <a:custGeom>
              <a:avLst/>
              <a:gdLst/>
              <a:ahLst/>
              <a:cxnLst/>
              <a:rect l="l" t="t" r="r" b="b"/>
              <a:pathLst>
                <a:path w="870" h="274" extrusionOk="0">
                  <a:moveTo>
                    <a:pt x="613" y="0"/>
                  </a:moveTo>
                  <a:cubicBezTo>
                    <a:pt x="570" y="0"/>
                    <a:pt x="525" y="7"/>
                    <a:pt x="477" y="18"/>
                  </a:cubicBezTo>
                  <a:cubicBezTo>
                    <a:pt x="442" y="28"/>
                    <a:pt x="402" y="32"/>
                    <a:pt x="360" y="32"/>
                  </a:cubicBezTo>
                  <a:cubicBezTo>
                    <a:pt x="303" y="32"/>
                    <a:pt x="241" y="25"/>
                    <a:pt x="179" y="18"/>
                  </a:cubicBezTo>
                  <a:cubicBezTo>
                    <a:pt x="108" y="30"/>
                    <a:pt x="48" y="54"/>
                    <a:pt x="1" y="101"/>
                  </a:cubicBezTo>
                  <a:lnTo>
                    <a:pt x="1" y="113"/>
                  </a:lnTo>
                  <a:cubicBezTo>
                    <a:pt x="143" y="220"/>
                    <a:pt x="289" y="274"/>
                    <a:pt x="435" y="274"/>
                  </a:cubicBezTo>
                  <a:cubicBezTo>
                    <a:pt x="581" y="274"/>
                    <a:pt x="727" y="220"/>
                    <a:pt x="870" y="113"/>
                  </a:cubicBezTo>
                  <a:cubicBezTo>
                    <a:pt x="788" y="32"/>
                    <a:pt x="706" y="0"/>
                    <a:pt x="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32"/>
            <p:cNvSpPr/>
            <p:nvPr/>
          </p:nvSpPr>
          <p:spPr>
            <a:xfrm>
              <a:off x="6185575" y="1956725"/>
              <a:ext cx="14625" cy="3500"/>
            </a:xfrm>
            <a:custGeom>
              <a:avLst/>
              <a:gdLst/>
              <a:ahLst/>
              <a:cxnLst/>
              <a:rect l="l" t="t" r="r" b="b"/>
              <a:pathLst>
                <a:path w="585" h="140" extrusionOk="0">
                  <a:moveTo>
                    <a:pt x="284" y="1"/>
                  </a:moveTo>
                  <a:cubicBezTo>
                    <a:pt x="194" y="1"/>
                    <a:pt x="106" y="45"/>
                    <a:pt x="1" y="139"/>
                  </a:cubicBezTo>
                  <a:lnTo>
                    <a:pt x="584" y="139"/>
                  </a:lnTo>
                  <a:cubicBezTo>
                    <a:pt x="469" y="48"/>
                    <a:pt x="376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32"/>
            <p:cNvSpPr/>
            <p:nvPr/>
          </p:nvSpPr>
          <p:spPr>
            <a:xfrm>
              <a:off x="5460800" y="1971325"/>
              <a:ext cx="7450" cy="10625"/>
            </a:xfrm>
            <a:custGeom>
              <a:avLst/>
              <a:gdLst/>
              <a:ahLst/>
              <a:cxnLst/>
              <a:rect l="l" t="t" r="r" b="b"/>
              <a:pathLst>
                <a:path w="298" h="425" extrusionOk="0">
                  <a:moveTo>
                    <a:pt x="232" y="1"/>
                  </a:moveTo>
                  <a:cubicBezTo>
                    <a:pt x="207" y="1"/>
                    <a:pt x="189" y="9"/>
                    <a:pt x="167" y="31"/>
                  </a:cubicBezTo>
                  <a:cubicBezTo>
                    <a:pt x="95" y="151"/>
                    <a:pt x="0" y="270"/>
                    <a:pt x="12" y="424"/>
                  </a:cubicBezTo>
                  <a:lnTo>
                    <a:pt x="298" y="424"/>
                  </a:lnTo>
                  <a:cubicBezTo>
                    <a:pt x="286" y="270"/>
                    <a:pt x="286" y="139"/>
                    <a:pt x="286" y="8"/>
                  </a:cubicBezTo>
                  <a:cubicBezTo>
                    <a:pt x="264" y="3"/>
                    <a:pt x="24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32"/>
            <p:cNvSpPr/>
            <p:nvPr/>
          </p:nvSpPr>
          <p:spPr>
            <a:xfrm>
              <a:off x="5436075" y="1902225"/>
              <a:ext cx="17900" cy="3825"/>
            </a:xfrm>
            <a:custGeom>
              <a:avLst/>
              <a:gdLst/>
              <a:ahLst/>
              <a:cxnLst/>
              <a:rect l="l" t="t" r="r" b="b"/>
              <a:pathLst>
                <a:path w="716" h="153" extrusionOk="0">
                  <a:moveTo>
                    <a:pt x="349" y="0"/>
                  </a:moveTo>
                  <a:cubicBezTo>
                    <a:pt x="227" y="0"/>
                    <a:pt x="108" y="51"/>
                    <a:pt x="1" y="152"/>
                  </a:cubicBezTo>
                  <a:lnTo>
                    <a:pt x="715" y="152"/>
                  </a:lnTo>
                  <a:cubicBezTo>
                    <a:pt x="596" y="51"/>
                    <a:pt x="471" y="0"/>
                    <a:pt x="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32"/>
            <p:cNvSpPr/>
            <p:nvPr/>
          </p:nvSpPr>
          <p:spPr>
            <a:xfrm>
              <a:off x="5306900" y="1945300"/>
              <a:ext cx="9550" cy="7475"/>
            </a:xfrm>
            <a:custGeom>
              <a:avLst/>
              <a:gdLst/>
              <a:ahLst/>
              <a:cxnLst/>
              <a:rect l="l" t="t" r="r" b="b"/>
              <a:pathLst>
                <a:path w="382" h="299" extrusionOk="0">
                  <a:moveTo>
                    <a:pt x="120" y="1"/>
                  </a:moveTo>
                  <a:cubicBezTo>
                    <a:pt x="72" y="1"/>
                    <a:pt x="24" y="13"/>
                    <a:pt x="1" y="37"/>
                  </a:cubicBezTo>
                  <a:lnTo>
                    <a:pt x="1" y="299"/>
                  </a:lnTo>
                  <a:cubicBezTo>
                    <a:pt x="84" y="299"/>
                    <a:pt x="179" y="287"/>
                    <a:pt x="274" y="287"/>
                  </a:cubicBezTo>
                  <a:cubicBezTo>
                    <a:pt x="382" y="108"/>
                    <a:pt x="322" y="25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32"/>
            <p:cNvSpPr/>
            <p:nvPr/>
          </p:nvSpPr>
          <p:spPr>
            <a:xfrm>
              <a:off x="5415850" y="1906325"/>
              <a:ext cx="10000" cy="10975"/>
            </a:xfrm>
            <a:custGeom>
              <a:avLst/>
              <a:gdLst/>
              <a:ahLst/>
              <a:cxnLst/>
              <a:rect l="l" t="t" r="r" b="b"/>
              <a:pathLst>
                <a:path w="400" h="439" extrusionOk="0">
                  <a:moveTo>
                    <a:pt x="107" y="0"/>
                  </a:moveTo>
                  <a:cubicBezTo>
                    <a:pt x="0" y="84"/>
                    <a:pt x="0" y="179"/>
                    <a:pt x="72" y="286"/>
                  </a:cubicBezTo>
                  <a:cubicBezTo>
                    <a:pt x="131" y="322"/>
                    <a:pt x="179" y="369"/>
                    <a:pt x="238" y="417"/>
                  </a:cubicBezTo>
                  <a:cubicBezTo>
                    <a:pt x="271" y="432"/>
                    <a:pt x="297" y="438"/>
                    <a:pt x="318" y="438"/>
                  </a:cubicBezTo>
                  <a:cubicBezTo>
                    <a:pt x="383" y="438"/>
                    <a:pt x="399" y="376"/>
                    <a:pt x="381" y="286"/>
                  </a:cubicBezTo>
                  <a:cubicBezTo>
                    <a:pt x="334" y="191"/>
                    <a:pt x="286" y="95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32"/>
            <p:cNvSpPr/>
            <p:nvPr/>
          </p:nvSpPr>
          <p:spPr>
            <a:xfrm>
              <a:off x="5826600" y="1806000"/>
              <a:ext cx="14625" cy="7475"/>
            </a:xfrm>
            <a:custGeom>
              <a:avLst/>
              <a:gdLst/>
              <a:ahLst/>
              <a:cxnLst/>
              <a:rect l="l" t="t" r="r" b="b"/>
              <a:pathLst>
                <a:path w="585" h="299" extrusionOk="0">
                  <a:moveTo>
                    <a:pt x="168" y="1"/>
                  </a:moveTo>
                  <a:cubicBezTo>
                    <a:pt x="108" y="25"/>
                    <a:pt x="13" y="36"/>
                    <a:pt x="1" y="132"/>
                  </a:cubicBezTo>
                  <a:lnTo>
                    <a:pt x="168" y="298"/>
                  </a:lnTo>
                  <a:lnTo>
                    <a:pt x="251" y="298"/>
                  </a:lnTo>
                  <a:cubicBezTo>
                    <a:pt x="370" y="298"/>
                    <a:pt x="477" y="275"/>
                    <a:pt x="584" y="275"/>
                  </a:cubicBezTo>
                  <a:cubicBezTo>
                    <a:pt x="537" y="108"/>
                    <a:pt x="358" y="132"/>
                    <a:pt x="275" y="13"/>
                  </a:cubicBezTo>
                  <a:cubicBezTo>
                    <a:pt x="239" y="13"/>
                    <a:pt x="215" y="13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32"/>
            <p:cNvSpPr/>
            <p:nvPr/>
          </p:nvSpPr>
          <p:spPr>
            <a:xfrm>
              <a:off x="6067125" y="1884700"/>
              <a:ext cx="12025" cy="10625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120" y="0"/>
                  </a:moveTo>
                  <a:cubicBezTo>
                    <a:pt x="82" y="0"/>
                    <a:pt x="42" y="3"/>
                    <a:pt x="0" y="8"/>
                  </a:cubicBezTo>
                  <a:lnTo>
                    <a:pt x="0" y="151"/>
                  </a:lnTo>
                  <a:cubicBezTo>
                    <a:pt x="10" y="150"/>
                    <a:pt x="19" y="149"/>
                    <a:pt x="28" y="149"/>
                  </a:cubicBezTo>
                  <a:cubicBezTo>
                    <a:pt x="219" y="149"/>
                    <a:pt x="270" y="379"/>
                    <a:pt x="429" y="425"/>
                  </a:cubicBezTo>
                  <a:cubicBezTo>
                    <a:pt x="480" y="106"/>
                    <a:pt x="354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32"/>
            <p:cNvSpPr/>
            <p:nvPr/>
          </p:nvSpPr>
          <p:spPr>
            <a:xfrm>
              <a:off x="5837325" y="1798675"/>
              <a:ext cx="14600" cy="6750"/>
            </a:xfrm>
            <a:custGeom>
              <a:avLst/>
              <a:gdLst/>
              <a:ahLst/>
              <a:cxnLst/>
              <a:rect l="l" t="t" r="r" b="b"/>
              <a:pathLst>
                <a:path w="584" h="270" extrusionOk="0">
                  <a:moveTo>
                    <a:pt x="283" y="1"/>
                  </a:moveTo>
                  <a:cubicBezTo>
                    <a:pt x="211" y="1"/>
                    <a:pt x="134" y="11"/>
                    <a:pt x="61" y="11"/>
                  </a:cubicBezTo>
                  <a:cubicBezTo>
                    <a:pt x="40" y="11"/>
                    <a:pt x="20" y="10"/>
                    <a:pt x="0" y="8"/>
                  </a:cubicBezTo>
                  <a:lnTo>
                    <a:pt x="0" y="8"/>
                  </a:lnTo>
                  <a:cubicBezTo>
                    <a:pt x="24" y="56"/>
                    <a:pt x="24" y="91"/>
                    <a:pt x="24" y="139"/>
                  </a:cubicBezTo>
                  <a:cubicBezTo>
                    <a:pt x="47" y="141"/>
                    <a:pt x="69" y="141"/>
                    <a:pt x="93" y="141"/>
                  </a:cubicBezTo>
                  <a:cubicBezTo>
                    <a:pt x="111" y="141"/>
                    <a:pt x="129" y="141"/>
                    <a:pt x="148" y="141"/>
                  </a:cubicBezTo>
                  <a:cubicBezTo>
                    <a:pt x="256" y="141"/>
                    <a:pt x="364" y="150"/>
                    <a:pt x="441" y="270"/>
                  </a:cubicBezTo>
                  <a:lnTo>
                    <a:pt x="584" y="270"/>
                  </a:lnTo>
                  <a:cubicBezTo>
                    <a:pt x="548" y="40"/>
                    <a:pt x="425" y="1"/>
                    <a:pt x="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32"/>
            <p:cNvSpPr/>
            <p:nvPr/>
          </p:nvSpPr>
          <p:spPr>
            <a:xfrm>
              <a:off x="5804875" y="1803275"/>
              <a:ext cx="14625" cy="6175"/>
            </a:xfrm>
            <a:custGeom>
              <a:avLst/>
              <a:gdLst/>
              <a:ahLst/>
              <a:cxnLst/>
              <a:rect l="l" t="t" r="r" b="b"/>
              <a:pathLst>
                <a:path w="585" h="247" extrusionOk="0">
                  <a:moveTo>
                    <a:pt x="409" y="1"/>
                  </a:moveTo>
                  <a:cubicBezTo>
                    <a:pt x="287" y="1"/>
                    <a:pt x="168" y="126"/>
                    <a:pt x="42" y="126"/>
                  </a:cubicBezTo>
                  <a:cubicBezTo>
                    <a:pt x="28" y="126"/>
                    <a:pt x="15" y="125"/>
                    <a:pt x="1" y="122"/>
                  </a:cubicBezTo>
                  <a:lnTo>
                    <a:pt x="1" y="122"/>
                  </a:lnTo>
                  <a:cubicBezTo>
                    <a:pt x="76" y="215"/>
                    <a:pt x="149" y="247"/>
                    <a:pt x="222" y="247"/>
                  </a:cubicBezTo>
                  <a:cubicBezTo>
                    <a:pt x="345" y="247"/>
                    <a:pt x="464" y="155"/>
                    <a:pt x="584" y="110"/>
                  </a:cubicBezTo>
                  <a:cubicBezTo>
                    <a:pt x="524" y="28"/>
                    <a:pt x="466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32"/>
            <p:cNvSpPr/>
            <p:nvPr/>
          </p:nvSpPr>
          <p:spPr>
            <a:xfrm>
              <a:off x="5528950" y="1907200"/>
              <a:ext cx="7175" cy="8900"/>
            </a:xfrm>
            <a:custGeom>
              <a:avLst/>
              <a:gdLst/>
              <a:ahLst/>
              <a:cxnLst/>
              <a:rect l="l" t="t" r="r" b="b"/>
              <a:pathLst>
                <a:path w="287" h="356" extrusionOk="0">
                  <a:moveTo>
                    <a:pt x="132" y="1"/>
                  </a:moveTo>
                  <a:lnTo>
                    <a:pt x="1" y="263"/>
                  </a:lnTo>
                  <a:cubicBezTo>
                    <a:pt x="52" y="325"/>
                    <a:pt x="97" y="355"/>
                    <a:pt x="142" y="355"/>
                  </a:cubicBezTo>
                  <a:cubicBezTo>
                    <a:pt x="190" y="355"/>
                    <a:pt x="237" y="319"/>
                    <a:pt x="286" y="251"/>
                  </a:cubicBezTo>
                  <a:cubicBezTo>
                    <a:pt x="286" y="144"/>
                    <a:pt x="286" y="25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32"/>
            <p:cNvSpPr/>
            <p:nvPr/>
          </p:nvSpPr>
          <p:spPr>
            <a:xfrm>
              <a:off x="5542050" y="1906025"/>
              <a:ext cx="15200" cy="4075"/>
            </a:xfrm>
            <a:custGeom>
              <a:avLst/>
              <a:gdLst/>
              <a:ahLst/>
              <a:cxnLst/>
              <a:rect l="l" t="t" r="r" b="b"/>
              <a:pathLst>
                <a:path w="608" h="163" extrusionOk="0">
                  <a:moveTo>
                    <a:pt x="191" y="0"/>
                  </a:moveTo>
                  <a:cubicBezTo>
                    <a:pt x="143" y="24"/>
                    <a:pt x="72" y="36"/>
                    <a:pt x="24" y="84"/>
                  </a:cubicBezTo>
                  <a:cubicBezTo>
                    <a:pt x="0" y="119"/>
                    <a:pt x="36" y="155"/>
                    <a:pt x="96" y="155"/>
                  </a:cubicBezTo>
                  <a:cubicBezTo>
                    <a:pt x="110" y="154"/>
                    <a:pt x="124" y="154"/>
                    <a:pt x="138" y="154"/>
                  </a:cubicBezTo>
                  <a:cubicBezTo>
                    <a:pt x="205" y="154"/>
                    <a:pt x="271" y="162"/>
                    <a:pt x="335" y="162"/>
                  </a:cubicBezTo>
                  <a:cubicBezTo>
                    <a:pt x="438" y="162"/>
                    <a:pt x="533" y="140"/>
                    <a:pt x="608" y="24"/>
                  </a:cubicBezTo>
                  <a:cubicBezTo>
                    <a:pt x="477" y="12"/>
                    <a:pt x="35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32"/>
            <p:cNvSpPr/>
            <p:nvPr/>
          </p:nvSpPr>
          <p:spPr>
            <a:xfrm>
              <a:off x="5848625" y="1923275"/>
              <a:ext cx="10750" cy="8675"/>
            </a:xfrm>
            <a:custGeom>
              <a:avLst/>
              <a:gdLst/>
              <a:ahLst/>
              <a:cxnLst/>
              <a:rect l="l" t="t" r="r" b="b"/>
              <a:pathLst>
                <a:path w="430" h="347" extrusionOk="0">
                  <a:moveTo>
                    <a:pt x="199" y="1"/>
                  </a:moveTo>
                  <a:cubicBezTo>
                    <a:pt x="171" y="1"/>
                    <a:pt x="144" y="13"/>
                    <a:pt x="120" y="37"/>
                  </a:cubicBezTo>
                  <a:cubicBezTo>
                    <a:pt x="72" y="25"/>
                    <a:pt x="37" y="25"/>
                    <a:pt x="1" y="25"/>
                  </a:cubicBezTo>
                  <a:cubicBezTo>
                    <a:pt x="49" y="108"/>
                    <a:pt x="84" y="215"/>
                    <a:pt x="132" y="322"/>
                  </a:cubicBezTo>
                  <a:cubicBezTo>
                    <a:pt x="180" y="334"/>
                    <a:pt x="203" y="346"/>
                    <a:pt x="251" y="346"/>
                  </a:cubicBezTo>
                  <a:cubicBezTo>
                    <a:pt x="430" y="263"/>
                    <a:pt x="299" y="144"/>
                    <a:pt x="287" y="37"/>
                  </a:cubicBezTo>
                  <a:cubicBezTo>
                    <a:pt x="257" y="13"/>
                    <a:pt x="227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32"/>
            <p:cNvSpPr/>
            <p:nvPr/>
          </p:nvSpPr>
          <p:spPr>
            <a:xfrm>
              <a:off x="6106700" y="1886625"/>
              <a:ext cx="7175" cy="9300"/>
            </a:xfrm>
            <a:custGeom>
              <a:avLst/>
              <a:gdLst/>
              <a:ahLst/>
              <a:cxnLst/>
              <a:rect l="l" t="t" r="r" b="b"/>
              <a:pathLst>
                <a:path w="287" h="372" extrusionOk="0">
                  <a:moveTo>
                    <a:pt x="134" y="1"/>
                  </a:moveTo>
                  <a:cubicBezTo>
                    <a:pt x="90" y="1"/>
                    <a:pt x="47" y="22"/>
                    <a:pt x="1" y="62"/>
                  </a:cubicBezTo>
                  <a:lnTo>
                    <a:pt x="1" y="360"/>
                  </a:lnTo>
                  <a:cubicBezTo>
                    <a:pt x="48" y="371"/>
                    <a:pt x="96" y="371"/>
                    <a:pt x="144" y="371"/>
                  </a:cubicBezTo>
                  <a:cubicBezTo>
                    <a:pt x="239" y="300"/>
                    <a:pt x="286" y="193"/>
                    <a:pt x="286" y="74"/>
                  </a:cubicBezTo>
                  <a:cubicBezTo>
                    <a:pt x="231" y="25"/>
                    <a:pt x="182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32"/>
            <p:cNvSpPr/>
            <p:nvPr/>
          </p:nvSpPr>
          <p:spPr>
            <a:xfrm>
              <a:off x="6092725" y="1890425"/>
              <a:ext cx="10725" cy="6425"/>
            </a:xfrm>
            <a:custGeom>
              <a:avLst/>
              <a:gdLst/>
              <a:ahLst/>
              <a:cxnLst/>
              <a:rect l="l" t="t" r="r" b="b"/>
              <a:pathLst>
                <a:path w="429" h="257" extrusionOk="0">
                  <a:moveTo>
                    <a:pt x="146" y="1"/>
                  </a:moveTo>
                  <a:cubicBezTo>
                    <a:pt x="92" y="1"/>
                    <a:pt x="59" y="66"/>
                    <a:pt x="0" y="196"/>
                  </a:cubicBezTo>
                  <a:cubicBezTo>
                    <a:pt x="24" y="208"/>
                    <a:pt x="71" y="208"/>
                    <a:pt x="119" y="208"/>
                  </a:cubicBezTo>
                  <a:cubicBezTo>
                    <a:pt x="170" y="242"/>
                    <a:pt x="216" y="257"/>
                    <a:pt x="261" y="257"/>
                  </a:cubicBezTo>
                  <a:cubicBezTo>
                    <a:pt x="311" y="257"/>
                    <a:pt x="361" y="239"/>
                    <a:pt x="417" y="208"/>
                  </a:cubicBezTo>
                  <a:lnTo>
                    <a:pt x="429" y="208"/>
                  </a:lnTo>
                  <a:cubicBezTo>
                    <a:pt x="278" y="69"/>
                    <a:pt x="201" y="1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32"/>
            <p:cNvSpPr/>
            <p:nvPr/>
          </p:nvSpPr>
          <p:spPr>
            <a:xfrm>
              <a:off x="5582825" y="2063775"/>
              <a:ext cx="8075" cy="7775"/>
            </a:xfrm>
            <a:custGeom>
              <a:avLst/>
              <a:gdLst/>
              <a:ahLst/>
              <a:cxnLst/>
              <a:rect l="l" t="t" r="r" b="b"/>
              <a:pathLst>
                <a:path w="323" h="311" extrusionOk="0">
                  <a:moveTo>
                    <a:pt x="144" y="1"/>
                  </a:moveTo>
                  <a:cubicBezTo>
                    <a:pt x="96" y="1"/>
                    <a:pt x="48" y="1"/>
                    <a:pt x="1" y="12"/>
                  </a:cubicBezTo>
                  <a:lnTo>
                    <a:pt x="1" y="298"/>
                  </a:lnTo>
                  <a:cubicBezTo>
                    <a:pt x="48" y="298"/>
                    <a:pt x="96" y="310"/>
                    <a:pt x="144" y="310"/>
                  </a:cubicBezTo>
                  <a:cubicBezTo>
                    <a:pt x="322" y="203"/>
                    <a:pt x="286" y="108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32"/>
            <p:cNvSpPr/>
            <p:nvPr/>
          </p:nvSpPr>
          <p:spPr>
            <a:xfrm>
              <a:off x="5428650" y="1791425"/>
              <a:ext cx="14300" cy="4100"/>
            </a:xfrm>
            <a:custGeom>
              <a:avLst/>
              <a:gdLst/>
              <a:ahLst/>
              <a:cxnLst/>
              <a:rect l="l" t="t" r="r" b="b"/>
              <a:pathLst>
                <a:path w="572" h="164" extrusionOk="0">
                  <a:moveTo>
                    <a:pt x="572" y="0"/>
                  </a:moveTo>
                  <a:lnTo>
                    <a:pt x="572" y="0"/>
                  </a:lnTo>
                  <a:cubicBezTo>
                    <a:pt x="381" y="12"/>
                    <a:pt x="191" y="12"/>
                    <a:pt x="0" y="12"/>
                  </a:cubicBezTo>
                  <a:cubicBezTo>
                    <a:pt x="78" y="135"/>
                    <a:pt x="180" y="163"/>
                    <a:pt x="288" y="163"/>
                  </a:cubicBezTo>
                  <a:cubicBezTo>
                    <a:pt x="378" y="163"/>
                    <a:pt x="473" y="143"/>
                    <a:pt x="560" y="143"/>
                  </a:cubicBezTo>
                  <a:cubicBezTo>
                    <a:pt x="572" y="84"/>
                    <a:pt x="572" y="48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32"/>
            <p:cNvSpPr/>
            <p:nvPr/>
          </p:nvSpPr>
          <p:spPr>
            <a:xfrm>
              <a:off x="5930800" y="1880975"/>
              <a:ext cx="7450" cy="7500"/>
            </a:xfrm>
            <a:custGeom>
              <a:avLst/>
              <a:gdLst/>
              <a:ahLst/>
              <a:cxnLst/>
              <a:rect l="l" t="t" r="r" b="b"/>
              <a:pathLst>
                <a:path w="298" h="300" extrusionOk="0">
                  <a:moveTo>
                    <a:pt x="90" y="1"/>
                  </a:moveTo>
                  <a:cubicBezTo>
                    <a:pt x="62" y="1"/>
                    <a:pt x="32" y="5"/>
                    <a:pt x="0" y="14"/>
                  </a:cubicBezTo>
                  <a:lnTo>
                    <a:pt x="0" y="300"/>
                  </a:lnTo>
                  <a:cubicBezTo>
                    <a:pt x="119" y="288"/>
                    <a:pt x="238" y="252"/>
                    <a:pt x="298" y="133"/>
                  </a:cubicBezTo>
                  <a:cubicBezTo>
                    <a:pt x="244" y="43"/>
                    <a:pt x="176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32"/>
            <p:cNvSpPr/>
            <p:nvPr/>
          </p:nvSpPr>
          <p:spPr>
            <a:xfrm>
              <a:off x="5941500" y="2051525"/>
              <a:ext cx="11625" cy="7675"/>
            </a:xfrm>
            <a:custGeom>
              <a:avLst/>
              <a:gdLst/>
              <a:ahLst/>
              <a:cxnLst/>
              <a:rect l="l" t="t" r="r" b="b"/>
              <a:pathLst>
                <a:path w="465" h="307" extrusionOk="0">
                  <a:moveTo>
                    <a:pt x="224" y="1"/>
                  </a:moveTo>
                  <a:cubicBezTo>
                    <a:pt x="148" y="1"/>
                    <a:pt x="74" y="25"/>
                    <a:pt x="1" y="74"/>
                  </a:cubicBezTo>
                  <a:lnTo>
                    <a:pt x="1" y="217"/>
                  </a:lnTo>
                  <a:cubicBezTo>
                    <a:pt x="91" y="270"/>
                    <a:pt x="171" y="306"/>
                    <a:pt x="243" y="306"/>
                  </a:cubicBezTo>
                  <a:cubicBezTo>
                    <a:pt x="331" y="306"/>
                    <a:pt x="406" y="250"/>
                    <a:pt x="465" y="98"/>
                  </a:cubicBezTo>
                  <a:lnTo>
                    <a:pt x="441" y="62"/>
                  </a:lnTo>
                  <a:cubicBezTo>
                    <a:pt x="366" y="22"/>
                    <a:pt x="294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32"/>
            <p:cNvSpPr/>
            <p:nvPr/>
          </p:nvSpPr>
          <p:spPr>
            <a:xfrm>
              <a:off x="5862325" y="2050375"/>
              <a:ext cx="7475" cy="7725"/>
            </a:xfrm>
            <a:custGeom>
              <a:avLst/>
              <a:gdLst/>
              <a:ahLst/>
              <a:cxnLst/>
              <a:rect l="l" t="t" r="r" b="b"/>
              <a:pathLst>
                <a:path w="299" h="309" extrusionOk="0">
                  <a:moveTo>
                    <a:pt x="1" y="1"/>
                  </a:moveTo>
                  <a:lnTo>
                    <a:pt x="1" y="120"/>
                  </a:lnTo>
                  <a:cubicBezTo>
                    <a:pt x="107" y="120"/>
                    <a:pt x="111" y="309"/>
                    <a:pt x="212" y="309"/>
                  </a:cubicBezTo>
                  <a:cubicBezTo>
                    <a:pt x="235" y="309"/>
                    <a:pt x="263" y="299"/>
                    <a:pt x="298" y="275"/>
                  </a:cubicBezTo>
                  <a:cubicBezTo>
                    <a:pt x="298" y="179"/>
                    <a:pt x="298" y="84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32"/>
            <p:cNvSpPr/>
            <p:nvPr/>
          </p:nvSpPr>
          <p:spPr>
            <a:xfrm>
              <a:off x="5884350" y="1744975"/>
              <a:ext cx="14900" cy="3200"/>
            </a:xfrm>
            <a:custGeom>
              <a:avLst/>
              <a:gdLst/>
              <a:ahLst/>
              <a:cxnLst/>
              <a:rect l="l" t="t" r="r" b="b"/>
              <a:pathLst>
                <a:path w="596" h="128" extrusionOk="0">
                  <a:moveTo>
                    <a:pt x="1" y="1"/>
                  </a:moveTo>
                  <a:cubicBezTo>
                    <a:pt x="91" y="91"/>
                    <a:pt x="181" y="128"/>
                    <a:pt x="273" y="128"/>
                  </a:cubicBezTo>
                  <a:cubicBezTo>
                    <a:pt x="377" y="128"/>
                    <a:pt x="483" y="82"/>
                    <a:pt x="596" y="13"/>
                  </a:cubicBezTo>
                  <a:cubicBezTo>
                    <a:pt x="382" y="13"/>
                    <a:pt x="19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32"/>
            <p:cNvSpPr/>
            <p:nvPr/>
          </p:nvSpPr>
          <p:spPr>
            <a:xfrm>
              <a:off x="5401250" y="2042350"/>
              <a:ext cx="9550" cy="8775"/>
            </a:xfrm>
            <a:custGeom>
              <a:avLst/>
              <a:gdLst/>
              <a:ahLst/>
              <a:cxnLst/>
              <a:rect l="l" t="t" r="r" b="b"/>
              <a:pathLst>
                <a:path w="382" h="351" extrusionOk="0">
                  <a:moveTo>
                    <a:pt x="382" y="0"/>
                  </a:moveTo>
                  <a:cubicBezTo>
                    <a:pt x="334" y="0"/>
                    <a:pt x="287" y="0"/>
                    <a:pt x="239" y="24"/>
                  </a:cubicBezTo>
                  <a:cubicBezTo>
                    <a:pt x="239" y="143"/>
                    <a:pt x="1" y="262"/>
                    <a:pt x="215" y="346"/>
                  </a:cubicBezTo>
                  <a:cubicBezTo>
                    <a:pt x="222" y="349"/>
                    <a:pt x="230" y="350"/>
                    <a:pt x="237" y="350"/>
                  </a:cubicBezTo>
                  <a:cubicBezTo>
                    <a:pt x="309" y="350"/>
                    <a:pt x="360" y="192"/>
                    <a:pt x="382" y="84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32"/>
            <p:cNvSpPr/>
            <p:nvPr/>
          </p:nvSpPr>
          <p:spPr>
            <a:xfrm>
              <a:off x="5406625" y="1906625"/>
              <a:ext cx="11625" cy="7825"/>
            </a:xfrm>
            <a:custGeom>
              <a:avLst/>
              <a:gdLst/>
              <a:ahLst/>
              <a:cxnLst/>
              <a:rect l="l" t="t" r="r" b="b"/>
              <a:pathLst>
                <a:path w="465" h="313" extrusionOk="0">
                  <a:moveTo>
                    <a:pt x="286" y="0"/>
                  </a:moveTo>
                  <a:cubicBezTo>
                    <a:pt x="191" y="95"/>
                    <a:pt x="83" y="179"/>
                    <a:pt x="0" y="274"/>
                  </a:cubicBezTo>
                  <a:cubicBezTo>
                    <a:pt x="36" y="295"/>
                    <a:pt x="67" y="312"/>
                    <a:pt x="100" y="312"/>
                  </a:cubicBezTo>
                  <a:cubicBezTo>
                    <a:pt x="121" y="312"/>
                    <a:pt x="143" y="305"/>
                    <a:pt x="167" y="286"/>
                  </a:cubicBezTo>
                  <a:lnTo>
                    <a:pt x="429" y="286"/>
                  </a:lnTo>
                  <a:cubicBezTo>
                    <a:pt x="441" y="202"/>
                    <a:pt x="441" y="95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32"/>
            <p:cNvSpPr/>
            <p:nvPr/>
          </p:nvSpPr>
          <p:spPr>
            <a:xfrm>
              <a:off x="5708725" y="1770575"/>
              <a:ext cx="11650" cy="7175"/>
            </a:xfrm>
            <a:custGeom>
              <a:avLst/>
              <a:gdLst/>
              <a:ahLst/>
              <a:cxnLst/>
              <a:rect l="l" t="t" r="r" b="b"/>
              <a:pathLst>
                <a:path w="466" h="287" extrusionOk="0">
                  <a:moveTo>
                    <a:pt x="168" y="1"/>
                  </a:moveTo>
                  <a:cubicBezTo>
                    <a:pt x="108" y="25"/>
                    <a:pt x="25" y="25"/>
                    <a:pt x="1" y="120"/>
                  </a:cubicBezTo>
                  <a:cubicBezTo>
                    <a:pt x="49" y="180"/>
                    <a:pt x="108" y="227"/>
                    <a:pt x="168" y="287"/>
                  </a:cubicBezTo>
                  <a:lnTo>
                    <a:pt x="418" y="287"/>
                  </a:lnTo>
                  <a:cubicBezTo>
                    <a:pt x="465" y="239"/>
                    <a:pt x="465" y="191"/>
                    <a:pt x="418" y="144"/>
                  </a:cubicBezTo>
                  <a:cubicBezTo>
                    <a:pt x="358" y="108"/>
                    <a:pt x="299" y="49"/>
                    <a:pt x="239" y="1"/>
                  </a:cubicBezTo>
                  <a:cubicBezTo>
                    <a:pt x="221" y="7"/>
                    <a:pt x="206" y="10"/>
                    <a:pt x="194" y="10"/>
                  </a:cubicBezTo>
                  <a:cubicBezTo>
                    <a:pt x="183" y="10"/>
                    <a:pt x="174" y="7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32"/>
            <p:cNvSpPr/>
            <p:nvPr/>
          </p:nvSpPr>
          <p:spPr>
            <a:xfrm>
              <a:off x="5718250" y="1873875"/>
              <a:ext cx="8675" cy="8775"/>
            </a:xfrm>
            <a:custGeom>
              <a:avLst/>
              <a:gdLst/>
              <a:ahLst/>
              <a:cxnLst/>
              <a:rect l="l" t="t" r="r" b="b"/>
              <a:pathLst>
                <a:path w="347" h="351" extrusionOk="0">
                  <a:moveTo>
                    <a:pt x="180" y="0"/>
                  </a:moveTo>
                  <a:cubicBezTo>
                    <a:pt x="84" y="60"/>
                    <a:pt x="1" y="155"/>
                    <a:pt x="49" y="286"/>
                  </a:cubicBezTo>
                  <a:cubicBezTo>
                    <a:pt x="66" y="332"/>
                    <a:pt x="86" y="350"/>
                    <a:pt x="108" y="350"/>
                  </a:cubicBezTo>
                  <a:cubicBezTo>
                    <a:pt x="133" y="350"/>
                    <a:pt x="161" y="329"/>
                    <a:pt x="191" y="298"/>
                  </a:cubicBezTo>
                  <a:cubicBezTo>
                    <a:pt x="191" y="203"/>
                    <a:pt x="346" y="96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32"/>
            <p:cNvSpPr/>
            <p:nvPr/>
          </p:nvSpPr>
          <p:spPr>
            <a:xfrm>
              <a:off x="5722425" y="2021200"/>
              <a:ext cx="8075" cy="6075"/>
            </a:xfrm>
            <a:custGeom>
              <a:avLst/>
              <a:gdLst/>
              <a:ahLst/>
              <a:cxnLst/>
              <a:rect l="l" t="t" r="r" b="b"/>
              <a:pathLst>
                <a:path w="323" h="243" extrusionOk="0">
                  <a:moveTo>
                    <a:pt x="167" y="1"/>
                  </a:moveTo>
                  <a:cubicBezTo>
                    <a:pt x="108" y="49"/>
                    <a:pt x="60" y="108"/>
                    <a:pt x="1" y="156"/>
                  </a:cubicBezTo>
                  <a:cubicBezTo>
                    <a:pt x="51" y="218"/>
                    <a:pt x="105" y="242"/>
                    <a:pt x="157" y="242"/>
                  </a:cubicBezTo>
                  <a:cubicBezTo>
                    <a:pt x="215" y="242"/>
                    <a:pt x="272" y="212"/>
                    <a:pt x="322" y="168"/>
                  </a:cubicBezTo>
                  <a:lnTo>
                    <a:pt x="286" y="132"/>
                  </a:lnTo>
                  <a:cubicBezTo>
                    <a:pt x="239" y="96"/>
                    <a:pt x="215" y="49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32"/>
            <p:cNvSpPr/>
            <p:nvPr/>
          </p:nvSpPr>
          <p:spPr>
            <a:xfrm>
              <a:off x="5792375" y="18762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55" y="1"/>
                  </a:moveTo>
                  <a:cubicBezTo>
                    <a:pt x="120" y="24"/>
                    <a:pt x="60" y="24"/>
                    <a:pt x="24" y="60"/>
                  </a:cubicBezTo>
                  <a:cubicBezTo>
                    <a:pt x="1" y="96"/>
                    <a:pt x="24" y="144"/>
                    <a:pt x="96" y="144"/>
                  </a:cubicBezTo>
                  <a:cubicBezTo>
                    <a:pt x="120" y="144"/>
                    <a:pt x="155" y="132"/>
                    <a:pt x="155" y="120"/>
                  </a:cubicBezTo>
                  <a:cubicBezTo>
                    <a:pt x="167" y="72"/>
                    <a:pt x="155" y="48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32"/>
            <p:cNvSpPr/>
            <p:nvPr/>
          </p:nvSpPr>
          <p:spPr>
            <a:xfrm>
              <a:off x="5787625" y="18039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89" y="0"/>
                  </a:moveTo>
                  <a:cubicBezTo>
                    <a:pt x="58" y="0"/>
                    <a:pt x="28" y="19"/>
                    <a:pt x="0" y="71"/>
                  </a:cubicBezTo>
                  <a:cubicBezTo>
                    <a:pt x="38" y="153"/>
                    <a:pt x="86" y="195"/>
                    <a:pt x="138" y="195"/>
                  </a:cubicBezTo>
                  <a:cubicBezTo>
                    <a:pt x="185" y="195"/>
                    <a:pt x="236" y="162"/>
                    <a:pt x="286" y="95"/>
                  </a:cubicBezTo>
                  <a:cubicBezTo>
                    <a:pt x="215" y="71"/>
                    <a:pt x="149" y="0"/>
                    <a:pt x="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32"/>
            <p:cNvSpPr/>
            <p:nvPr/>
          </p:nvSpPr>
          <p:spPr>
            <a:xfrm>
              <a:off x="5810250" y="2062575"/>
              <a:ext cx="4775" cy="4200"/>
            </a:xfrm>
            <a:custGeom>
              <a:avLst/>
              <a:gdLst/>
              <a:ahLst/>
              <a:cxnLst/>
              <a:rect l="l" t="t" r="r" b="b"/>
              <a:pathLst>
                <a:path w="191" h="168" extrusionOk="0">
                  <a:moveTo>
                    <a:pt x="155" y="1"/>
                  </a:moveTo>
                  <a:cubicBezTo>
                    <a:pt x="119" y="13"/>
                    <a:pt x="71" y="37"/>
                    <a:pt x="48" y="60"/>
                  </a:cubicBezTo>
                  <a:cubicBezTo>
                    <a:pt x="0" y="108"/>
                    <a:pt x="12" y="132"/>
                    <a:pt x="71" y="168"/>
                  </a:cubicBezTo>
                  <a:cubicBezTo>
                    <a:pt x="107" y="156"/>
                    <a:pt x="167" y="156"/>
                    <a:pt x="179" y="120"/>
                  </a:cubicBezTo>
                  <a:cubicBezTo>
                    <a:pt x="191" y="96"/>
                    <a:pt x="167" y="49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32"/>
            <p:cNvSpPr/>
            <p:nvPr/>
          </p:nvSpPr>
          <p:spPr>
            <a:xfrm>
              <a:off x="5859650" y="1811375"/>
              <a:ext cx="7175" cy="5075"/>
            </a:xfrm>
            <a:custGeom>
              <a:avLst/>
              <a:gdLst/>
              <a:ahLst/>
              <a:cxnLst/>
              <a:rect l="l" t="t" r="r" b="b"/>
              <a:pathLst>
                <a:path w="287" h="203" extrusionOk="0">
                  <a:moveTo>
                    <a:pt x="155" y="0"/>
                  </a:moveTo>
                  <a:cubicBezTo>
                    <a:pt x="60" y="0"/>
                    <a:pt x="24" y="107"/>
                    <a:pt x="0" y="202"/>
                  </a:cubicBezTo>
                  <a:lnTo>
                    <a:pt x="239" y="202"/>
                  </a:lnTo>
                  <a:cubicBezTo>
                    <a:pt x="239" y="119"/>
                    <a:pt x="286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32"/>
            <p:cNvSpPr/>
            <p:nvPr/>
          </p:nvSpPr>
          <p:spPr>
            <a:xfrm>
              <a:off x="5744150" y="1806025"/>
              <a:ext cx="11050" cy="3575"/>
            </a:xfrm>
            <a:custGeom>
              <a:avLst/>
              <a:gdLst/>
              <a:ahLst/>
              <a:cxnLst/>
              <a:rect l="l" t="t" r="r" b="b"/>
              <a:pathLst>
                <a:path w="442" h="143" extrusionOk="0">
                  <a:moveTo>
                    <a:pt x="268" y="0"/>
                  </a:moveTo>
                  <a:cubicBezTo>
                    <a:pt x="169" y="0"/>
                    <a:pt x="77" y="24"/>
                    <a:pt x="1" y="131"/>
                  </a:cubicBezTo>
                  <a:cubicBezTo>
                    <a:pt x="56" y="135"/>
                    <a:pt x="113" y="142"/>
                    <a:pt x="169" y="142"/>
                  </a:cubicBezTo>
                  <a:cubicBezTo>
                    <a:pt x="269" y="142"/>
                    <a:pt x="365" y="119"/>
                    <a:pt x="441" y="12"/>
                  </a:cubicBezTo>
                  <a:cubicBezTo>
                    <a:pt x="382" y="7"/>
                    <a:pt x="324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32"/>
            <p:cNvSpPr/>
            <p:nvPr/>
          </p:nvSpPr>
          <p:spPr>
            <a:xfrm>
              <a:off x="6102825" y="1953025"/>
              <a:ext cx="11050" cy="3400"/>
            </a:xfrm>
            <a:custGeom>
              <a:avLst/>
              <a:gdLst/>
              <a:ahLst/>
              <a:cxnLst/>
              <a:rect l="l" t="t" r="r" b="b"/>
              <a:pathLst>
                <a:path w="442" h="136" extrusionOk="0">
                  <a:moveTo>
                    <a:pt x="111" y="0"/>
                  </a:moveTo>
                  <a:cubicBezTo>
                    <a:pt x="74" y="0"/>
                    <a:pt x="37" y="1"/>
                    <a:pt x="1" y="1"/>
                  </a:cubicBezTo>
                  <a:cubicBezTo>
                    <a:pt x="84" y="118"/>
                    <a:pt x="185" y="136"/>
                    <a:pt x="295" y="136"/>
                  </a:cubicBezTo>
                  <a:cubicBezTo>
                    <a:pt x="342" y="136"/>
                    <a:pt x="391" y="132"/>
                    <a:pt x="441" y="132"/>
                  </a:cubicBezTo>
                  <a:cubicBezTo>
                    <a:pt x="350" y="14"/>
                    <a:pt x="231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32"/>
            <p:cNvSpPr/>
            <p:nvPr/>
          </p:nvSpPr>
          <p:spPr>
            <a:xfrm>
              <a:off x="6116825" y="1752425"/>
              <a:ext cx="12825" cy="5050"/>
            </a:xfrm>
            <a:custGeom>
              <a:avLst/>
              <a:gdLst/>
              <a:ahLst/>
              <a:cxnLst/>
              <a:rect l="l" t="t" r="r" b="b"/>
              <a:pathLst>
                <a:path w="513" h="202" extrusionOk="0">
                  <a:moveTo>
                    <a:pt x="0" y="1"/>
                  </a:moveTo>
                  <a:cubicBezTo>
                    <a:pt x="12" y="36"/>
                    <a:pt x="12" y="72"/>
                    <a:pt x="12" y="120"/>
                  </a:cubicBezTo>
                  <a:cubicBezTo>
                    <a:pt x="82" y="177"/>
                    <a:pt x="151" y="202"/>
                    <a:pt x="222" y="202"/>
                  </a:cubicBezTo>
                  <a:cubicBezTo>
                    <a:pt x="297" y="202"/>
                    <a:pt x="373" y="175"/>
                    <a:pt x="453" y="132"/>
                  </a:cubicBezTo>
                  <a:cubicBezTo>
                    <a:pt x="489" y="96"/>
                    <a:pt x="512" y="60"/>
                    <a:pt x="477" y="13"/>
                  </a:cubicBezTo>
                  <a:cubicBezTo>
                    <a:pt x="310" y="13"/>
                    <a:pt x="167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32"/>
            <p:cNvSpPr/>
            <p:nvPr/>
          </p:nvSpPr>
          <p:spPr>
            <a:xfrm>
              <a:off x="6117425" y="1888450"/>
              <a:ext cx="6575" cy="5900"/>
            </a:xfrm>
            <a:custGeom>
              <a:avLst/>
              <a:gdLst/>
              <a:ahLst/>
              <a:cxnLst/>
              <a:rect l="l" t="t" r="r" b="b"/>
              <a:pathLst>
                <a:path w="263" h="236" extrusionOk="0">
                  <a:moveTo>
                    <a:pt x="0" y="1"/>
                  </a:moveTo>
                  <a:cubicBezTo>
                    <a:pt x="21" y="95"/>
                    <a:pt x="5" y="235"/>
                    <a:pt x="107" y="235"/>
                  </a:cubicBezTo>
                  <a:cubicBezTo>
                    <a:pt x="120" y="235"/>
                    <a:pt x="136" y="233"/>
                    <a:pt x="155" y="227"/>
                  </a:cubicBezTo>
                  <a:cubicBezTo>
                    <a:pt x="262" y="191"/>
                    <a:pt x="143" y="72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32"/>
            <p:cNvSpPr/>
            <p:nvPr/>
          </p:nvSpPr>
          <p:spPr>
            <a:xfrm>
              <a:off x="6056700" y="1846350"/>
              <a:ext cx="7475" cy="5825"/>
            </a:xfrm>
            <a:custGeom>
              <a:avLst/>
              <a:gdLst/>
              <a:ahLst/>
              <a:cxnLst/>
              <a:rect l="l" t="t" r="r" b="b"/>
              <a:pathLst>
                <a:path w="299" h="233" extrusionOk="0">
                  <a:moveTo>
                    <a:pt x="99" y="1"/>
                  </a:moveTo>
                  <a:cubicBezTo>
                    <a:pt x="12" y="1"/>
                    <a:pt x="11" y="133"/>
                    <a:pt x="0" y="208"/>
                  </a:cubicBezTo>
                  <a:cubicBezTo>
                    <a:pt x="36" y="232"/>
                    <a:pt x="84" y="232"/>
                    <a:pt x="143" y="232"/>
                  </a:cubicBezTo>
                  <a:cubicBezTo>
                    <a:pt x="143" y="149"/>
                    <a:pt x="298" y="30"/>
                    <a:pt x="131" y="6"/>
                  </a:cubicBezTo>
                  <a:cubicBezTo>
                    <a:pt x="119" y="2"/>
                    <a:pt x="109" y="1"/>
                    <a:pt x="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32"/>
            <p:cNvSpPr/>
            <p:nvPr/>
          </p:nvSpPr>
          <p:spPr>
            <a:xfrm>
              <a:off x="6045375" y="1951950"/>
              <a:ext cx="7475" cy="8275"/>
            </a:xfrm>
            <a:custGeom>
              <a:avLst/>
              <a:gdLst/>
              <a:ahLst/>
              <a:cxnLst/>
              <a:rect l="l" t="t" r="r" b="b"/>
              <a:pathLst>
                <a:path w="299" h="331" extrusionOk="0">
                  <a:moveTo>
                    <a:pt x="103" y="1"/>
                  </a:moveTo>
                  <a:cubicBezTo>
                    <a:pt x="71" y="1"/>
                    <a:pt x="36" y="7"/>
                    <a:pt x="1" y="21"/>
                  </a:cubicBezTo>
                  <a:cubicBezTo>
                    <a:pt x="60" y="128"/>
                    <a:pt x="108" y="235"/>
                    <a:pt x="168" y="330"/>
                  </a:cubicBezTo>
                  <a:cubicBezTo>
                    <a:pt x="215" y="330"/>
                    <a:pt x="251" y="330"/>
                    <a:pt x="299" y="318"/>
                  </a:cubicBezTo>
                  <a:lnTo>
                    <a:pt x="299" y="33"/>
                  </a:lnTo>
                  <a:cubicBezTo>
                    <a:pt x="251" y="21"/>
                    <a:pt x="215" y="21"/>
                    <a:pt x="168" y="9"/>
                  </a:cubicBezTo>
                  <a:cubicBezTo>
                    <a:pt x="148" y="4"/>
                    <a:pt x="126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32"/>
            <p:cNvSpPr/>
            <p:nvPr/>
          </p:nvSpPr>
          <p:spPr>
            <a:xfrm>
              <a:off x="5998950" y="2083925"/>
              <a:ext cx="11050" cy="5550"/>
            </a:xfrm>
            <a:custGeom>
              <a:avLst/>
              <a:gdLst/>
              <a:ahLst/>
              <a:cxnLst/>
              <a:rect l="l" t="t" r="r" b="b"/>
              <a:pathLst>
                <a:path w="442" h="222" extrusionOk="0">
                  <a:moveTo>
                    <a:pt x="283" y="0"/>
                  </a:moveTo>
                  <a:cubicBezTo>
                    <a:pt x="230" y="0"/>
                    <a:pt x="180" y="24"/>
                    <a:pt x="143" y="76"/>
                  </a:cubicBezTo>
                  <a:lnTo>
                    <a:pt x="1" y="76"/>
                  </a:lnTo>
                  <a:cubicBezTo>
                    <a:pt x="77" y="203"/>
                    <a:pt x="178" y="221"/>
                    <a:pt x="290" y="221"/>
                  </a:cubicBezTo>
                  <a:cubicBezTo>
                    <a:pt x="335" y="221"/>
                    <a:pt x="382" y="218"/>
                    <a:pt x="429" y="218"/>
                  </a:cubicBezTo>
                  <a:cubicBezTo>
                    <a:pt x="429" y="171"/>
                    <a:pt x="441" y="135"/>
                    <a:pt x="441" y="88"/>
                  </a:cubicBezTo>
                  <a:lnTo>
                    <a:pt x="382" y="28"/>
                  </a:lnTo>
                  <a:cubicBezTo>
                    <a:pt x="349" y="10"/>
                    <a:pt x="316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32"/>
            <p:cNvSpPr/>
            <p:nvPr/>
          </p:nvSpPr>
          <p:spPr>
            <a:xfrm>
              <a:off x="5453950" y="1877750"/>
              <a:ext cx="10425" cy="3400"/>
            </a:xfrm>
            <a:custGeom>
              <a:avLst/>
              <a:gdLst/>
              <a:ahLst/>
              <a:cxnLst/>
              <a:rect l="l" t="t" r="r" b="b"/>
              <a:pathLst>
                <a:path w="417" h="136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91"/>
                    <a:pt x="133" y="136"/>
                    <a:pt x="203" y="136"/>
                  </a:cubicBezTo>
                  <a:cubicBezTo>
                    <a:pt x="271" y="136"/>
                    <a:pt x="341" y="94"/>
                    <a:pt x="417" y="12"/>
                  </a:cubicBezTo>
                  <a:cubicBezTo>
                    <a:pt x="274" y="12"/>
                    <a:pt x="131" y="1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32"/>
            <p:cNvSpPr/>
            <p:nvPr/>
          </p:nvSpPr>
          <p:spPr>
            <a:xfrm>
              <a:off x="5472100" y="1974475"/>
              <a:ext cx="10450" cy="5125"/>
            </a:xfrm>
            <a:custGeom>
              <a:avLst/>
              <a:gdLst/>
              <a:ahLst/>
              <a:cxnLst/>
              <a:rect l="l" t="t" r="r" b="b"/>
              <a:pathLst>
                <a:path w="418" h="205" extrusionOk="0">
                  <a:moveTo>
                    <a:pt x="209" y="1"/>
                  </a:moveTo>
                  <a:cubicBezTo>
                    <a:pt x="137" y="1"/>
                    <a:pt x="66" y="48"/>
                    <a:pt x="1" y="144"/>
                  </a:cubicBezTo>
                  <a:cubicBezTo>
                    <a:pt x="40" y="189"/>
                    <a:pt x="86" y="205"/>
                    <a:pt x="135" y="205"/>
                  </a:cubicBezTo>
                  <a:cubicBezTo>
                    <a:pt x="189" y="205"/>
                    <a:pt x="248" y="186"/>
                    <a:pt x="310" y="167"/>
                  </a:cubicBezTo>
                  <a:cubicBezTo>
                    <a:pt x="320" y="171"/>
                    <a:pt x="329" y="172"/>
                    <a:pt x="339" y="172"/>
                  </a:cubicBezTo>
                  <a:cubicBezTo>
                    <a:pt x="365" y="172"/>
                    <a:pt x="391" y="161"/>
                    <a:pt x="417" y="144"/>
                  </a:cubicBezTo>
                  <a:cubicBezTo>
                    <a:pt x="352" y="48"/>
                    <a:pt x="280" y="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32"/>
            <p:cNvSpPr/>
            <p:nvPr/>
          </p:nvSpPr>
          <p:spPr>
            <a:xfrm>
              <a:off x="5579550" y="1976775"/>
              <a:ext cx="6875" cy="4775"/>
            </a:xfrm>
            <a:custGeom>
              <a:avLst/>
              <a:gdLst/>
              <a:ahLst/>
              <a:cxnLst/>
              <a:rect l="l" t="t" r="r" b="b"/>
              <a:pathLst>
                <a:path w="275" h="191" extrusionOk="0">
                  <a:moveTo>
                    <a:pt x="96" y="1"/>
                  </a:moveTo>
                  <a:cubicBezTo>
                    <a:pt x="85" y="1"/>
                    <a:pt x="73" y="2"/>
                    <a:pt x="60" y="4"/>
                  </a:cubicBezTo>
                  <a:cubicBezTo>
                    <a:pt x="36" y="4"/>
                    <a:pt x="13" y="111"/>
                    <a:pt x="1" y="171"/>
                  </a:cubicBezTo>
                  <a:cubicBezTo>
                    <a:pt x="56" y="185"/>
                    <a:pt x="108" y="190"/>
                    <a:pt x="161" y="190"/>
                  </a:cubicBezTo>
                  <a:cubicBezTo>
                    <a:pt x="198" y="190"/>
                    <a:pt x="235" y="187"/>
                    <a:pt x="275" y="183"/>
                  </a:cubicBezTo>
                  <a:cubicBezTo>
                    <a:pt x="242" y="96"/>
                    <a:pt x="200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32"/>
            <p:cNvSpPr/>
            <p:nvPr/>
          </p:nvSpPr>
          <p:spPr>
            <a:xfrm>
              <a:off x="5503950" y="1766750"/>
              <a:ext cx="11025" cy="2975"/>
            </a:xfrm>
            <a:custGeom>
              <a:avLst/>
              <a:gdLst/>
              <a:ahLst/>
              <a:cxnLst/>
              <a:rect l="l" t="t" r="r" b="b"/>
              <a:pathLst>
                <a:path w="441" h="119" extrusionOk="0">
                  <a:moveTo>
                    <a:pt x="221" y="1"/>
                  </a:moveTo>
                  <a:cubicBezTo>
                    <a:pt x="146" y="1"/>
                    <a:pt x="73" y="39"/>
                    <a:pt x="0" y="118"/>
                  </a:cubicBezTo>
                  <a:cubicBezTo>
                    <a:pt x="143" y="118"/>
                    <a:pt x="286" y="118"/>
                    <a:pt x="441" y="106"/>
                  </a:cubicBezTo>
                  <a:cubicBezTo>
                    <a:pt x="365" y="36"/>
                    <a:pt x="292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32"/>
            <p:cNvSpPr/>
            <p:nvPr/>
          </p:nvSpPr>
          <p:spPr>
            <a:xfrm>
              <a:off x="5396200" y="1993225"/>
              <a:ext cx="7475" cy="4825"/>
            </a:xfrm>
            <a:custGeom>
              <a:avLst/>
              <a:gdLst/>
              <a:ahLst/>
              <a:cxnLst/>
              <a:rect l="l" t="t" r="r" b="b"/>
              <a:pathLst>
                <a:path w="299" h="193" extrusionOk="0">
                  <a:moveTo>
                    <a:pt x="154" y="1"/>
                  </a:moveTo>
                  <a:cubicBezTo>
                    <a:pt x="105" y="1"/>
                    <a:pt x="54" y="36"/>
                    <a:pt x="0" y="108"/>
                  </a:cubicBezTo>
                  <a:cubicBezTo>
                    <a:pt x="69" y="123"/>
                    <a:pt x="129" y="193"/>
                    <a:pt x="190" y="193"/>
                  </a:cubicBezTo>
                  <a:cubicBezTo>
                    <a:pt x="225" y="193"/>
                    <a:pt x="260" y="172"/>
                    <a:pt x="298" y="108"/>
                  </a:cubicBezTo>
                  <a:cubicBezTo>
                    <a:pt x="250" y="36"/>
                    <a:pt x="20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32"/>
            <p:cNvSpPr/>
            <p:nvPr/>
          </p:nvSpPr>
          <p:spPr>
            <a:xfrm>
              <a:off x="5428650" y="1995325"/>
              <a:ext cx="7150" cy="9550"/>
            </a:xfrm>
            <a:custGeom>
              <a:avLst/>
              <a:gdLst/>
              <a:ahLst/>
              <a:cxnLst/>
              <a:rect l="l" t="t" r="r" b="b"/>
              <a:pathLst>
                <a:path w="286" h="382" extrusionOk="0">
                  <a:moveTo>
                    <a:pt x="155" y="0"/>
                  </a:moveTo>
                  <a:cubicBezTo>
                    <a:pt x="95" y="60"/>
                    <a:pt x="60" y="119"/>
                    <a:pt x="0" y="179"/>
                  </a:cubicBezTo>
                  <a:cubicBezTo>
                    <a:pt x="0" y="262"/>
                    <a:pt x="84" y="262"/>
                    <a:pt x="143" y="322"/>
                  </a:cubicBezTo>
                  <a:cubicBezTo>
                    <a:pt x="167" y="333"/>
                    <a:pt x="191" y="369"/>
                    <a:pt x="215" y="381"/>
                  </a:cubicBezTo>
                  <a:cubicBezTo>
                    <a:pt x="250" y="357"/>
                    <a:pt x="262" y="345"/>
                    <a:pt x="286" y="322"/>
                  </a:cubicBezTo>
                  <a:cubicBezTo>
                    <a:pt x="286" y="238"/>
                    <a:pt x="274" y="131"/>
                    <a:pt x="274" y="48"/>
                  </a:cubicBezTo>
                  <a:cubicBezTo>
                    <a:pt x="238" y="24"/>
                    <a:pt x="203" y="12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32"/>
            <p:cNvSpPr/>
            <p:nvPr/>
          </p:nvSpPr>
          <p:spPr>
            <a:xfrm>
              <a:off x="5446800" y="1845000"/>
              <a:ext cx="7175" cy="7875"/>
            </a:xfrm>
            <a:custGeom>
              <a:avLst/>
              <a:gdLst/>
              <a:ahLst/>
              <a:cxnLst/>
              <a:rect l="l" t="t" r="r" b="b"/>
              <a:pathLst>
                <a:path w="287" h="315" extrusionOk="0">
                  <a:moveTo>
                    <a:pt x="143" y="0"/>
                  </a:moveTo>
                  <a:cubicBezTo>
                    <a:pt x="108" y="12"/>
                    <a:pt x="48" y="12"/>
                    <a:pt x="0" y="24"/>
                  </a:cubicBezTo>
                  <a:cubicBezTo>
                    <a:pt x="0" y="143"/>
                    <a:pt x="48" y="251"/>
                    <a:pt x="167" y="310"/>
                  </a:cubicBezTo>
                  <a:cubicBezTo>
                    <a:pt x="177" y="313"/>
                    <a:pt x="186" y="315"/>
                    <a:pt x="196" y="315"/>
                  </a:cubicBezTo>
                  <a:cubicBezTo>
                    <a:pt x="223" y="315"/>
                    <a:pt x="251" y="304"/>
                    <a:pt x="286" y="286"/>
                  </a:cubicBezTo>
                  <a:cubicBezTo>
                    <a:pt x="239" y="191"/>
                    <a:pt x="191" y="84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32"/>
            <p:cNvSpPr/>
            <p:nvPr/>
          </p:nvSpPr>
          <p:spPr>
            <a:xfrm>
              <a:off x="5658125" y="1791575"/>
              <a:ext cx="10450" cy="3575"/>
            </a:xfrm>
            <a:custGeom>
              <a:avLst/>
              <a:gdLst/>
              <a:ahLst/>
              <a:cxnLst/>
              <a:rect l="l" t="t" r="r" b="b"/>
              <a:pathLst>
                <a:path w="418" h="143" extrusionOk="0">
                  <a:moveTo>
                    <a:pt x="155" y="1"/>
                  </a:moveTo>
                  <a:cubicBezTo>
                    <a:pt x="103" y="1"/>
                    <a:pt x="51" y="6"/>
                    <a:pt x="1" y="6"/>
                  </a:cubicBezTo>
                  <a:cubicBezTo>
                    <a:pt x="71" y="123"/>
                    <a:pt x="161" y="143"/>
                    <a:pt x="258" y="143"/>
                  </a:cubicBezTo>
                  <a:cubicBezTo>
                    <a:pt x="310" y="143"/>
                    <a:pt x="364" y="137"/>
                    <a:pt x="418" y="137"/>
                  </a:cubicBezTo>
                  <a:cubicBezTo>
                    <a:pt x="348" y="21"/>
                    <a:pt x="253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32"/>
            <p:cNvSpPr/>
            <p:nvPr/>
          </p:nvSpPr>
          <p:spPr>
            <a:xfrm>
              <a:off x="5633125" y="1769175"/>
              <a:ext cx="10750" cy="4500"/>
            </a:xfrm>
            <a:custGeom>
              <a:avLst/>
              <a:gdLst/>
              <a:ahLst/>
              <a:cxnLst/>
              <a:rect l="l" t="t" r="r" b="b"/>
              <a:pathLst>
                <a:path w="430" h="180" extrusionOk="0">
                  <a:moveTo>
                    <a:pt x="211" y="0"/>
                  </a:moveTo>
                  <a:cubicBezTo>
                    <a:pt x="138" y="0"/>
                    <a:pt x="66" y="15"/>
                    <a:pt x="1" y="45"/>
                  </a:cubicBezTo>
                  <a:cubicBezTo>
                    <a:pt x="81" y="131"/>
                    <a:pt x="154" y="179"/>
                    <a:pt x="227" y="179"/>
                  </a:cubicBezTo>
                  <a:cubicBezTo>
                    <a:pt x="294" y="179"/>
                    <a:pt x="360" y="137"/>
                    <a:pt x="429" y="45"/>
                  </a:cubicBezTo>
                  <a:cubicBezTo>
                    <a:pt x="358" y="15"/>
                    <a:pt x="284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32"/>
            <p:cNvSpPr/>
            <p:nvPr/>
          </p:nvSpPr>
          <p:spPr>
            <a:xfrm>
              <a:off x="5647725" y="1769400"/>
              <a:ext cx="7450" cy="3925"/>
            </a:xfrm>
            <a:custGeom>
              <a:avLst/>
              <a:gdLst/>
              <a:ahLst/>
              <a:cxnLst/>
              <a:rect l="l" t="t" r="r" b="b"/>
              <a:pathLst>
                <a:path w="298" h="157" extrusionOk="0">
                  <a:moveTo>
                    <a:pt x="107" y="0"/>
                  </a:moveTo>
                  <a:cubicBezTo>
                    <a:pt x="60" y="0"/>
                    <a:pt x="24" y="0"/>
                    <a:pt x="0" y="36"/>
                  </a:cubicBezTo>
                  <a:cubicBezTo>
                    <a:pt x="32" y="111"/>
                    <a:pt x="103" y="157"/>
                    <a:pt x="194" y="157"/>
                  </a:cubicBezTo>
                  <a:cubicBezTo>
                    <a:pt x="205" y="157"/>
                    <a:pt x="215" y="156"/>
                    <a:pt x="226" y="155"/>
                  </a:cubicBezTo>
                  <a:cubicBezTo>
                    <a:pt x="250" y="155"/>
                    <a:pt x="262" y="107"/>
                    <a:pt x="298" y="72"/>
                  </a:cubicBezTo>
                  <a:cubicBezTo>
                    <a:pt x="238" y="48"/>
                    <a:pt x="167" y="36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32"/>
            <p:cNvSpPr/>
            <p:nvPr/>
          </p:nvSpPr>
          <p:spPr>
            <a:xfrm>
              <a:off x="5593250" y="1732700"/>
              <a:ext cx="7450" cy="8750"/>
            </a:xfrm>
            <a:custGeom>
              <a:avLst/>
              <a:gdLst/>
              <a:ahLst/>
              <a:cxnLst/>
              <a:rect l="l" t="t" r="r" b="b"/>
              <a:pathLst>
                <a:path w="298" h="350" extrusionOk="0">
                  <a:moveTo>
                    <a:pt x="164" y="1"/>
                  </a:moveTo>
                  <a:cubicBezTo>
                    <a:pt x="112" y="1"/>
                    <a:pt x="58" y="24"/>
                    <a:pt x="0" y="75"/>
                  </a:cubicBezTo>
                  <a:lnTo>
                    <a:pt x="0" y="349"/>
                  </a:lnTo>
                  <a:cubicBezTo>
                    <a:pt x="48" y="337"/>
                    <a:pt x="108" y="337"/>
                    <a:pt x="155" y="337"/>
                  </a:cubicBezTo>
                  <a:cubicBezTo>
                    <a:pt x="215" y="254"/>
                    <a:pt x="262" y="147"/>
                    <a:pt x="298" y="51"/>
                  </a:cubicBezTo>
                  <a:cubicBezTo>
                    <a:pt x="254" y="18"/>
                    <a:pt x="210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32"/>
            <p:cNvSpPr/>
            <p:nvPr/>
          </p:nvSpPr>
          <p:spPr>
            <a:xfrm>
              <a:off x="5603675" y="1910775"/>
              <a:ext cx="8350" cy="6275"/>
            </a:xfrm>
            <a:custGeom>
              <a:avLst/>
              <a:gdLst/>
              <a:ahLst/>
              <a:cxnLst/>
              <a:rect l="l" t="t" r="r" b="b"/>
              <a:pathLst>
                <a:path w="334" h="251" extrusionOk="0">
                  <a:moveTo>
                    <a:pt x="201" y="0"/>
                  </a:moveTo>
                  <a:cubicBezTo>
                    <a:pt x="172" y="0"/>
                    <a:pt x="141" y="14"/>
                    <a:pt x="107" y="48"/>
                  </a:cubicBezTo>
                  <a:cubicBezTo>
                    <a:pt x="0" y="132"/>
                    <a:pt x="60" y="203"/>
                    <a:pt x="167" y="251"/>
                  </a:cubicBezTo>
                  <a:cubicBezTo>
                    <a:pt x="226" y="203"/>
                    <a:pt x="274" y="156"/>
                    <a:pt x="333" y="108"/>
                  </a:cubicBezTo>
                  <a:cubicBezTo>
                    <a:pt x="295" y="47"/>
                    <a:pt x="252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32"/>
            <p:cNvSpPr/>
            <p:nvPr/>
          </p:nvSpPr>
          <p:spPr>
            <a:xfrm>
              <a:off x="6095700" y="1895900"/>
              <a:ext cx="7450" cy="2375"/>
            </a:xfrm>
            <a:custGeom>
              <a:avLst/>
              <a:gdLst/>
              <a:ahLst/>
              <a:cxnLst/>
              <a:rect l="l" t="t" r="r" b="b"/>
              <a:pathLst>
                <a:path w="298" h="95" extrusionOk="0">
                  <a:moveTo>
                    <a:pt x="0" y="0"/>
                  </a:moveTo>
                  <a:cubicBezTo>
                    <a:pt x="55" y="61"/>
                    <a:pt x="104" y="94"/>
                    <a:pt x="152" y="94"/>
                  </a:cubicBezTo>
                  <a:cubicBezTo>
                    <a:pt x="199" y="94"/>
                    <a:pt x="245" y="64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32"/>
            <p:cNvSpPr/>
            <p:nvPr/>
          </p:nvSpPr>
          <p:spPr>
            <a:xfrm>
              <a:off x="6067425" y="1776950"/>
              <a:ext cx="3275" cy="5700"/>
            </a:xfrm>
            <a:custGeom>
              <a:avLst/>
              <a:gdLst/>
              <a:ahLst/>
              <a:cxnLst/>
              <a:rect l="l" t="t" r="r" b="b"/>
              <a:pathLst>
                <a:path w="131" h="228" extrusionOk="0">
                  <a:moveTo>
                    <a:pt x="43" y="1"/>
                  </a:moveTo>
                  <a:cubicBezTo>
                    <a:pt x="28" y="1"/>
                    <a:pt x="13" y="4"/>
                    <a:pt x="0" y="8"/>
                  </a:cubicBezTo>
                  <a:cubicBezTo>
                    <a:pt x="0" y="67"/>
                    <a:pt x="0" y="163"/>
                    <a:pt x="24" y="210"/>
                  </a:cubicBezTo>
                  <a:cubicBezTo>
                    <a:pt x="35" y="222"/>
                    <a:pt x="49" y="227"/>
                    <a:pt x="63" y="227"/>
                  </a:cubicBezTo>
                  <a:cubicBezTo>
                    <a:pt x="93" y="227"/>
                    <a:pt x="123" y="203"/>
                    <a:pt x="131" y="163"/>
                  </a:cubicBezTo>
                  <a:lnTo>
                    <a:pt x="131" y="32"/>
                  </a:lnTo>
                  <a:cubicBezTo>
                    <a:pt x="101" y="9"/>
                    <a:pt x="71" y="1"/>
                    <a:pt x="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32"/>
            <p:cNvSpPr/>
            <p:nvPr/>
          </p:nvSpPr>
          <p:spPr>
            <a:xfrm>
              <a:off x="6128125" y="1928950"/>
              <a:ext cx="6875" cy="2700"/>
            </a:xfrm>
            <a:custGeom>
              <a:avLst/>
              <a:gdLst/>
              <a:ahLst/>
              <a:cxnLst/>
              <a:rect l="l" t="t" r="r" b="b"/>
              <a:pathLst>
                <a:path w="275" h="108" extrusionOk="0">
                  <a:moveTo>
                    <a:pt x="142" y="0"/>
                  </a:moveTo>
                  <a:cubicBezTo>
                    <a:pt x="96" y="0"/>
                    <a:pt x="49" y="36"/>
                    <a:pt x="1" y="107"/>
                  </a:cubicBezTo>
                  <a:lnTo>
                    <a:pt x="275" y="107"/>
                  </a:lnTo>
                  <a:cubicBezTo>
                    <a:pt x="233" y="36"/>
                    <a:pt x="188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32"/>
            <p:cNvSpPr/>
            <p:nvPr/>
          </p:nvSpPr>
          <p:spPr>
            <a:xfrm>
              <a:off x="6106400" y="1885525"/>
              <a:ext cx="7475" cy="2950"/>
            </a:xfrm>
            <a:custGeom>
              <a:avLst/>
              <a:gdLst/>
              <a:ahLst/>
              <a:cxnLst/>
              <a:rect l="l" t="t" r="r" b="b"/>
              <a:pathLst>
                <a:path w="299" h="118" extrusionOk="0">
                  <a:moveTo>
                    <a:pt x="152" y="0"/>
                  </a:moveTo>
                  <a:cubicBezTo>
                    <a:pt x="104" y="0"/>
                    <a:pt x="55" y="39"/>
                    <a:pt x="1" y="106"/>
                  </a:cubicBezTo>
                  <a:cubicBezTo>
                    <a:pt x="108" y="118"/>
                    <a:pt x="191" y="118"/>
                    <a:pt x="298" y="118"/>
                  </a:cubicBezTo>
                  <a:cubicBezTo>
                    <a:pt x="246" y="36"/>
                    <a:pt x="199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32"/>
            <p:cNvSpPr/>
            <p:nvPr/>
          </p:nvSpPr>
          <p:spPr>
            <a:xfrm>
              <a:off x="6120175" y="1848250"/>
              <a:ext cx="5000" cy="4525"/>
            </a:xfrm>
            <a:custGeom>
              <a:avLst/>
              <a:gdLst/>
              <a:ahLst/>
              <a:cxnLst/>
              <a:rect l="l" t="t" r="r" b="b"/>
              <a:pathLst>
                <a:path w="200" h="181" extrusionOk="0">
                  <a:moveTo>
                    <a:pt x="121" y="1"/>
                  </a:moveTo>
                  <a:cubicBezTo>
                    <a:pt x="1" y="1"/>
                    <a:pt x="33" y="112"/>
                    <a:pt x="21" y="180"/>
                  </a:cubicBezTo>
                  <a:lnTo>
                    <a:pt x="200" y="180"/>
                  </a:lnTo>
                  <a:cubicBezTo>
                    <a:pt x="176" y="121"/>
                    <a:pt x="164" y="1"/>
                    <a:pt x="140" y="1"/>
                  </a:cubicBezTo>
                  <a:cubicBezTo>
                    <a:pt x="134" y="1"/>
                    <a:pt x="127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32"/>
            <p:cNvSpPr/>
            <p:nvPr/>
          </p:nvSpPr>
          <p:spPr>
            <a:xfrm>
              <a:off x="5808750" y="1988775"/>
              <a:ext cx="7475" cy="3375"/>
            </a:xfrm>
            <a:custGeom>
              <a:avLst/>
              <a:gdLst/>
              <a:ahLst/>
              <a:cxnLst/>
              <a:rect l="l" t="t" r="r" b="b"/>
              <a:pathLst>
                <a:path w="299" h="135" extrusionOk="0">
                  <a:moveTo>
                    <a:pt x="110" y="0"/>
                  </a:moveTo>
                  <a:cubicBezTo>
                    <a:pt x="75" y="0"/>
                    <a:pt x="38" y="5"/>
                    <a:pt x="0" y="12"/>
                  </a:cubicBezTo>
                  <a:cubicBezTo>
                    <a:pt x="58" y="109"/>
                    <a:pt x="140" y="135"/>
                    <a:pt x="232" y="135"/>
                  </a:cubicBezTo>
                  <a:cubicBezTo>
                    <a:pt x="254" y="135"/>
                    <a:pt x="276" y="133"/>
                    <a:pt x="298" y="131"/>
                  </a:cubicBezTo>
                  <a:cubicBezTo>
                    <a:pt x="264" y="30"/>
                    <a:pt x="194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32"/>
            <p:cNvSpPr/>
            <p:nvPr/>
          </p:nvSpPr>
          <p:spPr>
            <a:xfrm>
              <a:off x="5822450" y="1806300"/>
              <a:ext cx="8350" cy="3300"/>
            </a:xfrm>
            <a:custGeom>
              <a:avLst/>
              <a:gdLst/>
              <a:ahLst/>
              <a:cxnLst/>
              <a:rect l="l" t="t" r="r" b="b"/>
              <a:pathLst>
                <a:path w="334" h="132" extrusionOk="0">
                  <a:moveTo>
                    <a:pt x="0" y="1"/>
                  </a:moveTo>
                  <a:cubicBezTo>
                    <a:pt x="24" y="36"/>
                    <a:pt x="24" y="84"/>
                    <a:pt x="24" y="132"/>
                  </a:cubicBezTo>
                  <a:lnTo>
                    <a:pt x="167" y="132"/>
                  </a:lnTo>
                  <a:cubicBezTo>
                    <a:pt x="226" y="84"/>
                    <a:pt x="274" y="48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32"/>
            <p:cNvSpPr/>
            <p:nvPr/>
          </p:nvSpPr>
          <p:spPr>
            <a:xfrm>
              <a:off x="5816200" y="1991600"/>
              <a:ext cx="7150" cy="4325"/>
            </a:xfrm>
            <a:custGeom>
              <a:avLst/>
              <a:gdLst/>
              <a:ahLst/>
              <a:cxnLst/>
              <a:rect l="l" t="t" r="r" b="b"/>
              <a:pathLst>
                <a:path w="286" h="173" extrusionOk="0">
                  <a:moveTo>
                    <a:pt x="54" y="0"/>
                  </a:moveTo>
                  <a:cubicBezTo>
                    <a:pt x="36" y="0"/>
                    <a:pt x="18" y="6"/>
                    <a:pt x="0" y="18"/>
                  </a:cubicBezTo>
                  <a:cubicBezTo>
                    <a:pt x="48" y="149"/>
                    <a:pt x="167" y="173"/>
                    <a:pt x="286" y="173"/>
                  </a:cubicBezTo>
                  <a:cubicBezTo>
                    <a:pt x="226" y="113"/>
                    <a:pt x="167" y="78"/>
                    <a:pt x="107" y="18"/>
                  </a:cubicBezTo>
                  <a:cubicBezTo>
                    <a:pt x="89" y="6"/>
                    <a:pt x="72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32"/>
            <p:cNvSpPr/>
            <p:nvPr/>
          </p:nvSpPr>
          <p:spPr>
            <a:xfrm>
              <a:off x="5866200" y="1989075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0" y="0"/>
                  </a:moveTo>
                  <a:cubicBezTo>
                    <a:pt x="43" y="73"/>
                    <a:pt x="89" y="109"/>
                    <a:pt x="134" y="109"/>
                  </a:cubicBezTo>
                  <a:cubicBezTo>
                    <a:pt x="178" y="109"/>
                    <a:pt x="222" y="76"/>
                    <a:pt x="262" y="12"/>
                  </a:cubicBezTo>
                  <a:cubicBezTo>
                    <a:pt x="191" y="12"/>
                    <a:pt x="96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32"/>
            <p:cNvSpPr/>
            <p:nvPr/>
          </p:nvSpPr>
          <p:spPr>
            <a:xfrm>
              <a:off x="5565575" y="1948275"/>
              <a:ext cx="3575" cy="4500"/>
            </a:xfrm>
            <a:custGeom>
              <a:avLst/>
              <a:gdLst/>
              <a:ahLst/>
              <a:cxnLst/>
              <a:rect l="l" t="t" r="r" b="b"/>
              <a:pathLst>
                <a:path w="143" h="180" extrusionOk="0">
                  <a:moveTo>
                    <a:pt x="24" y="1"/>
                  </a:moveTo>
                  <a:cubicBezTo>
                    <a:pt x="24" y="1"/>
                    <a:pt x="12" y="108"/>
                    <a:pt x="0" y="168"/>
                  </a:cubicBezTo>
                  <a:cubicBezTo>
                    <a:pt x="24" y="180"/>
                    <a:pt x="72" y="180"/>
                    <a:pt x="95" y="180"/>
                  </a:cubicBezTo>
                  <a:cubicBezTo>
                    <a:pt x="83" y="108"/>
                    <a:pt x="143" y="1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32"/>
            <p:cNvSpPr/>
            <p:nvPr/>
          </p:nvSpPr>
          <p:spPr>
            <a:xfrm>
              <a:off x="5536400" y="1873875"/>
              <a:ext cx="3300" cy="6875"/>
            </a:xfrm>
            <a:custGeom>
              <a:avLst/>
              <a:gdLst/>
              <a:ahLst/>
              <a:cxnLst/>
              <a:rect l="l" t="t" r="r" b="b"/>
              <a:pathLst>
                <a:path w="132" h="275" extrusionOk="0">
                  <a:moveTo>
                    <a:pt x="0" y="0"/>
                  </a:moveTo>
                  <a:lnTo>
                    <a:pt x="48" y="274"/>
                  </a:lnTo>
                  <a:cubicBezTo>
                    <a:pt x="119" y="215"/>
                    <a:pt x="131" y="143"/>
                    <a:pt x="131" y="36"/>
                  </a:cubicBezTo>
                  <a:cubicBezTo>
                    <a:pt x="96" y="36"/>
                    <a:pt x="48" y="2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32"/>
            <p:cNvSpPr/>
            <p:nvPr/>
          </p:nvSpPr>
          <p:spPr>
            <a:xfrm>
              <a:off x="5549200" y="1941750"/>
              <a:ext cx="4775" cy="3475"/>
            </a:xfrm>
            <a:custGeom>
              <a:avLst/>
              <a:gdLst/>
              <a:ahLst/>
              <a:cxnLst/>
              <a:rect l="l" t="t" r="r" b="b"/>
              <a:pathLst>
                <a:path w="191" h="139" extrusionOk="0">
                  <a:moveTo>
                    <a:pt x="60" y="0"/>
                  </a:moveTo>
                  <a:cubicBezTo>
                    <a:pt x="36" y="48"/>
                    <a:pt x="0" y="107"/>
                    <a:pt x="0" y="107"/>
                  </a:cubicBezTo>
                  <a:cubicBezTo>
                    <a:pt x="29" y="129"/>
                    <a:pt x="54" y="139"/>
                    <a:pt x="76" y="139"/>
                  </a:cubicBezTo>
                  <a:cubicBezTo>
                    <a:pt x="125" y="139"/>
                    <a:pt x="158" y="90"/>
                    <a:pt x="191" y="24"/>
                  </a:cubicBezTo>
                  <a:cubicBezTo>
                    <a:pt x="143" y="24"/>
                    <a:pt x="95" y="12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32"/>
            <p:cNvSpPr/>
            <p:nvPr/>
          </p:nvSpPr>
          <p:spPr>
            <a:xfrm>
              <a:off x="5733750" y="1806600"/>
              <a:ext cx="6850" cy="3000"/>
            </a:xfrm>
            <a:custGeom>
              <a:avLst/>
              <a:gdLst/>
              <a:ahLst/>
              <a:cxnLst/>
              <a:rect l="l" t="t" r="r" b="b"/>
              <a:pathLst>
                <a:path w="274" h="120" extrusionOk="0">
                  <a:moveTo>
                    <a:pt x="128" y="1"/>
                  </a:moveTo>
                  <a:cubicBezTo>
                    <a:pt x="80" y="1"/>
                    <a:pt x="36" y="36"/>
                    <a:pt x="0" y="120"/>
                  </a:cubicBezTo>
                  <a:cubicBezTo>
                    <a:pt x="83" y="108"/>
                    <a:pt x="191" y="108"/>
                    <a:pt x="274" y="96"/>
                  </a:cubicBezTo>
                  <a:cubicBezTo>
                    <a:pt x="226" y="36"/>
                    <a:pt x="176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32"/>
            <p:cNvSpPr/>
            <p:nvPr/>
          </p:nvSpPr>
          <p:spPr>
            <a:xfrm>
              <a:off x="5704275" y="1770575"/>
              <a:ext cx="8650" cy="3000"/>
            </a:xfrm>
            <a:custGeom>
              <a:avLst/>
              <a:gdLst/>
              <a:ahLst/>
              <a:cxnLst/>
              <a:rect l="l" t="t" r="r" b="b"/>
              <a:pathLst>
                <a:path w="346" h="120" extrusionOk="0">
                  <a:moveTo>
                    <a:pt x="0" y="1"/>
                  </a:moveTo>
                  <a:cubicBezTo>
                    <a:pt x="60" y="25"/>
                    <a:pt x="119" y="72"/>
                    <a:pt x="179" y="120"/>
                  </a:cubicBezTo>
                  <a:cubicBezTo>
                    <a:pt x="227" y="84"/>
                    <a:pt x="286" y="49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32"/>
            <p:cNvSpPr/>
            <p:nvPr/>
          </p:nvSpPr>
          <p:spPr>
            <a:xfrm>
              <a:off x="5704875" y="1791425"/>
              <a:ext cx="7450" cy="3600"/>
            </a:xfrm>
            <a:custGeom>
              <a:avLst/>
              <a:gdLst/>
              <a:ahLst/>
              <a:cxnLst/>
              <a:rect l="l" t="t" r="r" b="b"/>
              <a:pathLst>
                <a:path w="298" h="144" extrusionOk="0">
                  <a:moveTo>
                    <a:pt x="0" y="0"/>
                  </a:moveTo>
                  <a:lnTo>
                    <a:pt x="0" y="143"/>
                  </a:lnTo>
                  <a:lnTo>
                    <a:pt x="298" y="143"/>
                  </a:lnTo>
                  <a:cubicBezTo>
                    <a:pt x="238" y="24"/>
                    <a:pt x="119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32"/>
            <p:cNvSpPr/>
            <p:nvPr/>
          </p:nvSpPr>
          <p:spPr>
            <a:xfrm>
              <a:off x="5759050" y="1809275"/>
              <a:ext cx="6575" cy="2925"/>
            </a:xfrm>
            <a:custGeom>
              <a:avLst/>
              <a:gdLst/>
              <a:ahLst/>
              <a:cxnLst/>
              <a:rect l="l" t="t" r="r" b="b"/>
              <a:pathLst>
                <a:path w="263" h="117" extrusionOk="0">
                  <a:moveTo>
                    <a:pt x="0" y="1"/>
                  </a:moveTo>
                  <a:cubicBezTo>
                    <a:pt x="40" y="81"/>
                    <a:pt x="83" y="117"/>
                    <a:pt x="126" y="117"/>
                  </a:cubicBezTo>
                  <a:cubicBezTo>
                    <a:pt x="172" y="117"/>
                    <a:pt x="219" y="75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32"/>
            <p:cNvSpPr/>
            <p:nvPr/>
          </p:nvSpPr>
          <p:spPr>
            <a:xfrm>
              <a:off x="5754575" y="1770300"/>
              <a:ext cx="8350" cy="3000"/>
            </a:xfrm>
            <a:custGeom>
              <a:avLst/>
              <a:gdLst/>
              <a:ahLst/>
              <a:cxnLst/>
              <a:rect l="l" t="t" r="r" b="b"/>
              <a:pathLst>
                <a:path w="334" h="120" extrusionOk="0">
                  <a:moveTo>
                    <a:pt x="36" y="0"/>
                  </a:moveTo>
                  <a:cubicBezTo>
                    <a:pt x="24" y="36"/>
                    <a:pt x="12" y="71"/>
                    <a:pt x="1" y="119"/>
                  </a:cubicBezTo>
                  <a:lnTo>
                    <a:pt x="334" y="119"/>
                  </a:lnTo>
                  <a:cubicBezTo>
                    <a:pt x="262" y="24"/>
                    <a:pt x="155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32"/>
            <p:cNvSpPr/>
            <p:nvPr/>
          </p:nvSpPr>
          <p:spPr>
            <a:xfrm>
              <a:off x="5765000" y="1771100"/>
              <a:ext cx="8350" cy="2475"/>
            </a:xfrm>
            <a:custGeom>
              <a:avLst/>
              <a:gdLst/>
              <a:ahLst/>
              <a:cxnLst/>
              <a:rect l="l" t="t" r="r" b="b"/>
              <a:pathLst>
                <a:path w="334" h="99" extrusionOk="0">
                  <a:moveTo>
                    <a:pt x="167" y="1"/>
                  </a:moveTo>
                  <a:cubicBezTo>
                    <a:pt x="113" y="1"/>
                    <a:pt x="60" y="34"/>
                    <a:pt x="0" y="99"/>
                  </a:cubicBezTo>
                  <a:lnTo>
                    <a:pt x="334" y="99"/>
                  </a:lnTo>
                  <a:cubicBezTo>
                    <a:pt x="274" y="34"/>
                    <a:pt x="22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32"/>
            <p:cNvSpPr/>
            <p:nvPr/>
          </p:nvSpPr>
          <p:spPr>
            <a:xfrm>
              <a:off x="5764100" y="2047100"/>
              <a:ext cx="3900" cy="1825"/>
            </a:xfrm>
            <a:custGeom>
              <a:avLst/>
              <a:gdLst/>
              <a:ahLst/>
              <a:cxnLst/>
              <a:rect l="l" t="t" r="r" b="b"/>
              <a:pathLst>
                <a:path w="156" h="73" extrusionOk="0">
                  <a:moveTo>
                    <a:pt x="108" y="1"/>
                  </a:moveTo>
                  <a:cubicBezTo>
                    <a:pt x="60" y="13"/>
                    <a:pt x="36" y="13"/>
                    <a:pt x="1" y="25"/>
                  </a:cubicBezTo>
                  <a:cubicBezTo>
                    <a:pt x="12" y="37"/>
                    <a:pt x="36" y="72"/>
                    <a:pt x="48" y="72"/>
                  </a:cubicBezTo>
                  <a:cubicBezTo>
                    <a:pt x="72" y="72"/>
                    <a:pt x="120" y="60"/>
                    <a:pt x="155" y="37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32"/>
            <p:cNvSpPr/>
            <p:nvPr/>
          </p:nvSpPr>
          <p:spPr>
            <a:xfrm>
              <a:off x="5414050" y="1795750"/>
              <a:ext cx="7775" cy="2925"/>
            </a:xfrm>
            <a:custGeom>
              <a:avLst/>
              <a:gdLst/>
              <a:ahLst/>
              <a:cxnLst/>
              <a:rect l="l" t="t" r="r" b="b"/>
              <a:pathLst>
                <a:path w="311" h="117" extrusionOk="0">
                  <a:moveTo>
                    <a:pt x="225" y="1"/>
                  </a:moveTo>
                  <a:cubicBezTo>
                    <a:pt x="137" y="1"/>
                    <a:pt x="55" y="23"/>
                    <a:pt x="1" y="113"/>
                  </a:cubicBezTo>
                  <a:cubicBezTo>
                    <a:pt x="24" y="115"/>
                    <a:pt x="47" y="117"/>
                    <a:pt x="70" y="117"/>
                  </a:cubicBezTo>
                  <a:cubicBezTo>
                    <a:pt x="164" y="117"/>
                    <a:pt x="253" y="92"/>
                    <a:pt x="310" y="6"/>
                  </a:cubicBezTo>
                  <a:cubicBezTo>
                    <a:pt x="282" y="3"/>
                    <a:pt x="253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32"/>
            <p:cNvSpPr/>
            <p:nvPr/>
          </p:nvSpPr>
          <p:spPr>
            <a:xfrm>
              <a:off x="5418225" y="1948000"/>
              <a:ext cx="3300" cy="4800"/>
            </a:xfrm>
            <a:custGeom>
              <a:avLst/>
              <a:gdLst/>
              <a:ahLst/>
              <a:cxnLst/>
              <a:rect l="l" t="t" r="r" b="b"/>
              <a:pathLst>
                <a:path w="132" h="192" extrusionOk="0">
                  <a:moveTo>
                    <a:pt x="60" y="0"/>
                  </a:moveTo>
                  <a:cubicBezTo>
                    <a:pt x="36" y="60"/>
                    <a:pt x="12" y="119"/>
                    <a:pt x="0" y="179"/>
                  </a:cubicBezTo>
                  <a:cubicBezTo>
                    <a:pt x="14" y="188"/>
                    <a:pt x="30" y="192"/>
                    <a:pt x="46" y="192"/>
                  </a:cubicBezTo>
                  <a:cubicBezTo>
                    <a:pt x="73" y="192"/>
                    <a:pt x="102" y="181"/>
                    <a:pt x="131" y="167"/>
                  </a:cubicBezTo>
                  <a:cubicBezTo>
                    <a:pt x="131" y="107"/>
                    <a:pt x="131" y="36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32"/>
            <p:cNvSpPr/>
            <p:nvPr/>
          </p:nvSpPr>
          <p:spPr>
            <a:xfrm>
              <a:off x="5411075" y="1946200"/>
              <a:ext cx="3300" cy="6500"/>
            </a:xfrm>
            <a:custGeom>
              <a:avLst/>
              <a:gdLst/>
              <a:ahLst/>
              <a:cxnLst/>
              <a:rect l="l" t="t" r="r" b="b"/>
              <a:pathLst>
                <a:path w="132" h="260" extrusionOk="0">
                  <a:moveTo>
                    <a:pt x="13" y="1"/>
                  </a:moveTo>
                  <a:cubicBezTo>
                    <a:pt x="1" y="84"/>
                    <a:pt x="1" y="179"/>
                    <a:pt x="1" y="251"/>
                  </a:cubicBezTo>
                  <a:cubicBezTo>
                    <a:pt x="25" y="257"/>
                    <a:pt x="45" y="260"/>
                    <a:pt x="66" y="260"/>
                  </a:cubicBezTo>
                  <a:cubicBezTo>
                    <a:pt x="87" y="260"/>
                    <a:pt x="108" y="257"/>
                    <a:pt x="132" y="251"/>
                  </a:cubicBezTo>
                  <a:cubicBezTo>
                    <a:pt x="120" y="143"/>
                    <a:pt x="120" y="60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32"/>
            <p:cNvSpPr/>
            <p:nvPr/>
          </p:nvSpPr>
          <p:spPr>
            <a:xfrm>
              <a:off x="5353325" y="1974550"/>
              <a:ext cx="3300" cy="4725"/>
            </a:xfrm>
            <a:custGeom>
              <a:avLst/>
              <a:gdLst/>
              <a:ahLst/>
              <a:cxnLst/>
              <a:rect l="l" t="t" r="r" b="b"/>
              <a:pathLst>
                <a:path w="132" h="189" extrusionOk="0">
                  <a:moveTo>
                    <a:pt x="72" y="1"/>
                  </a:moveTo>
                  <a:cubicBezTo>
                    <a:pt x="52" y="1"/>
                    <a:pt x="31" y="4"/>
                    <a:pt x="13" y="10"/>
                  </a:cubicBezTo>
                  <a:cubicBezTo>
                    <a:pt x="13" y="81"/>
                    <a:pt x="1" y="141"/>
                    <a:pt x="72" y="188"/>
                  </a:cubicBezTo>
                  <a:cubicBezTo>
                    <a:pt x="96" y="129"/>
                    <a:pt x="120" y="69"/>
                    <a:pt x="132" y="10"/>
                  </a:cubicBezTo>
                  <a:cubicBezTo>
                    <a:pt x="114" y="4"/>
                    <a:pt x="93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32"/>
            <p:cNvSpPr/>
            <p:nvPr/>
          </p:nvSpPr>
          <p:spPr>
            <a:xfrm>
              <a:off x="5471800" y="1978050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3" y="1"/>
                  </a:moveTo>
                  <a:cubicBezTo>
                    <a:pt x="1" y="48"/>
                    <a:pt x="1" y="84"/>
                    <a:pt x="13" y="143"/>
                  </a:cubicBezTo>
                  <a:cubicBezTo>
                    <a:pt x="132" y="143"/>
                    <a:pt x="239" y="108"/>
                    <a:pt x="322" y="24"/>
                  </a:cubicBezTo>
                  <a:cubicBezTo>
                    <a:pt x="215" y="24"/>
                    <a:pt x="12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32"/>
            <p:cNvSpPr/>
            <p:nvPr/>
          </p:nvSpPr>
          <p:spPr>
            <a:xfrm>
              <a:off x="5922750" y="1776400"/>
              <a:ext cx="8075" cy="4325"/>
            </a:xfrm>
            <a:custGeom>
              <a:avLst/>
              <a:gdLst/>
              <a:ahLst/>
              <a:cxnLst/>
              <a:rect l="l" t="t" r="r" b="b"/>
              <a:pathLst>
                <a:path w="323" h="173" extrusionOk="0">
                  <a:moveTo>
                    <a:pt x="260" y="1"/>
                  </a:moveTo>
                  <a:cubicBezTo>
                    <a:pt x="251" y="1"/>
                    <a:pt x="243" y="2"/>
                    <a:pt x="239" y="6"/>
                  </a:cubicBezTo>
                  <a:cubicBezTo>
                    <a:pt x="155" y="6"/>
                    <a:pt x="96" y="18"/>
                    <a:pt x="36" y="30"/>
                  </a:cubicBezTo>
                  <a:cubicBezTo>
                    <a:pt x="1" y="77"/>
                    <a:pt x="1" y="125"/>
                    <a:pt x="36" y="173"/>
                  </a:cubicBezTo>
                  <a:cubicBezTo>
                    <a:pt x="155" y="173"/>
                    <a:pt x="274" y="137"/>
                    <a:pt x="322" y="6"/>
                  </a:cubicBezTo>
                  <a:cubicBezTo>
                    <a:pt x="306" y="6"/>
                    <a:pt x="280" y="1"/>
                    <a:pt x="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32"/>
            <p:cNvSpPr/>
            <p:nvPr/>
          </p:nvSpPr>
          <p:spPr>
            <a:xfrm>
              <a:off x="5923350" y="1926550"/>
              <a:ext cx="3900" cy="2925"/>
            </a:xfrm>
            <a:custGeom>
              <a:avLst/>
              <a:gdLst/>
              <a:ahLst/>
              <a:cxnLst/>
              <a:rect l="l" t="t" r="r" b="b"/>
              <a:pathLst>
                <a:path w="156" h="117" extrusionOk="0">
                  <a:moveTo>
                    <a:pt x="108" y="1"/>
                  </a:moveTo>
                  <a:cubicBezTo>
                    <a:pt x="72" y="13"/>
                    <a:pt x="36" y="25"/>
                    <a:pt x="0" y="37"/>
                  </a:cubicBezTo>
                  <a:cubicBezTo>
                    <a:pt x="24" y="90"/>
                    <a:pt x="48" y="117"/>
                    <a:pt x="73" y="117"/>
                  </a:cubicBezTo>
                  <a:cubicBezTo>
                    <a:pt x="99" y="117"/>
                    <a:pt x="125" y="90"/>
                    <a:pt x="155" y="37"/>
                  </a:cubicBezTo>
                  <a:cubicBezTo>
                    <a:pt x="131" y="25"/>
                    <a:pt x="119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32"/>
            <p:cNvSpPr/>
            <p:nvPr/>
          </p:nvSpPr>
          <p:spPr>
            <a:xfrm>
              <a:off x="5421500" y="1768275"/>
              <a:ext cx="3600" cy="2325"/>
            </a:xfrm>
            <a:custGeom>
              <a:avLst/>
              <a:gdLst/>
              <a:ahLst/>
              <a:cxnLst/>
              <a:rect l="l" t="t" r="r" b="b"/>
              <a:pathLst>
                <a:path w="144" h="93" extrusionOk="0">
                  <a:moveTo>
                    <a:pt x="72" y="1"/>
                  </a:moveTo>
                  <a:cubicBezTo>
                    <a:pt x="50" y="1"/>
                    <a:pt x="26" y="24"/>
                    <a:pt x="0" y="81"/>
                  </a:cubicBezTo>
                  <a:cubicBezTo>
                    <a:pt x="48" y="81"/>
                    <a:pt x="108" y="81"/>
                    <a:pt x="143" y="93"/>
                  </a:cubicBezTo>
                  <a:cubicBezTo>
                    <a:pt x="123" y="39"/>
                    <a:pt x="99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32"/>
            <p:cNvSpPr/>
            <p:nvPr/>
          </p:nvSpPr>
          <p:spPr>
            <a:xfrm>
              <a:off x="5432225" y="2003050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0" y="1"/>
                  </a:moveTo>
                  <a:lnTo>
                    <a:pt x="0" y="155"/>
                  </a:lnTo>
                  <a:lnTo>
                    <a:pt x="155" y="15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32"/>
            <p:cNvSpPr/>
            <p:nvPr/>
          </p:nvSpPr>
          <p:spPr>
            <a:xfrm>
              <a:off x="5593250" y="176672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0" y="0"/>
                  </a:moveTo>
                  <a:cubicBezTo>
                    <a:pt x="60" y="48"/>
                    <a:pt x="108" y="95"/>
                    <a:pt x="155" y="143"/>
                  </a:cubicBezTo>
                  <a:lnTo>
                    <a:pt x="155" y="83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32"/>
            <p:cNvSpPr/>
            <p:nvPr/>
          </p:nvSpPr>
          <p:spPr>
            <a:xfrm>
              <a:off x="5543550" y="1882800"/>
              <a:ext cx="3000" cy="1875"/>
            </a:xfrm>
            <a:custGeom>
              <a:avLst/>
              <a:gdLst/>
              <a:ahLst/>
              <a:cxnLst/>
              <a:rect l="l" t="t" r="r" b="b"/>
              <a:pathLst>
                <a:path w="120" h="75" extrusionOk="0">
                  <a:moveTo>
                    <a:pt x="83" y="1"/>
                  </a:moveTo>
                  <a:lnTo>
                    <a:pt x="0" y="48"/>
                  </a:lnTo>
                  <a:cubicBezTo>
                    <a:pt x="24" y="66"/>
                    <a:pt x="45" y="75"/>
                    <a:pt x="64" y="75"/>
                  </a:cubicBezTo>
                  <a:cubicBezTo>
                    <a:pt x="83" y="75"/>
                    <a:pt x="101" y="66"/>
                    <a:pt x="119" y="48"/>
                  </a:cubicBezTo>
                  <a:cubicBezTo>
                    <a:pt x="119" y="36"/>
                    <a:pt x="107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32"/>
            <p:cNvSpPr/>
            <p:nvPr/>
          </p:nvSpPr>
          <p:spPr>
            <a:xfrm>
              <a:off x="5392925" y="1974275"/>
              <a:ext cx="3300" cy="2000"/>
            </a:xfrm>
            <a:custGeom>
              <a:avLst/>
              <a:gdLst/>
              <a:ahLst/>
              <a:cxnLst/>
              <a:rect l="l" t="t" r="r" b="b"/>
              <a:pathLst>
                <a:path w="132" h="80" extrusionOk="0">
                  <a:moveTo>
                    <a:pt x="50" y="1"/>
                  </a:moveTo>
                  <a:cubicBezTo>
                    <a:pt x="32" y="1"/>
                    <a:pt x="15" y="4"/>
                    <a:pt x="0" y="9"/>
                  </a:cubicBezTo>
                  <a:cubicBezTo>
                    <a:pt x="0" y="33"/>
                    <a:pt x="12" y="44"/>
                    <a:pt x="24" y="68"/>
                  </a:cubicBezTo>
                  <a:cubicBezTo>
                    <a:pt x="39" y="76"/>
                    <a:pt x="52" y="80"/>
                    <a:pt x="63" y="80"/>
                  </a:cubicBezTo>
                  <a:cubicBezTo>
                    <a:pt x="88" y="80"/>
                    <a:pt x="107" y="61"/>
                    <a:pt x="131" y="21"/>
                  </a:cubicBezTo>
                  <a:cubicBezTo>
                    <a:pt x="104" y="7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32"/>
            <p:cNvSpPr/>
            <p:nvPr/>
          </p:nvSpPr>
          <p:spPr>
            <a:xfrm>
              <a:off x="5285175" y="1834575"/>
              <a:ext cx="4475" cy="4800"/>
            </a:xfrm>
            <a:custGeom>
              <a:avLst/>
              <a:gdLst/>
              <a:ahLst/>
              <a:cxnLst/>
              <a:rect l="l" t="t" r="r" b="b"/>
              <a:pathLst>
                <a:path w="179" h="192" extrusionOk="0">
                  <a:moveTo>
                    <a:pt x="119" y="1"/>
                  </a:moveTo>
                  <a:cubicBezTo>
                    <a:pt x="48" y="1"/>
                    <a:pt x="24" y="25"/>
                    <a:pt x="0" y="108"/>
                  </a:cubicBezTo>
                  <a:cubicBezTo>
                    <a:pt x="0" y="132"/>
                    <a:pt x="24" y="167"/>
                    <a:pt x="24" y="191"/>
                  </a:cubicBezTo>
                  <a:cubicBezTo>
                    <a:pt x="60" y="132"/>
                    <a:pt x="119" y="72"/>
                    <a:pt x="179" y="13"/>
                  </a:cubicBezTo>
                  <a:cubicBezTo>
                    <a:pt x="155" y="13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32"/>
            <p:cNvSpPr/>
            <p:nvPr/>
          </p:nvSpPr>
          <p:spPr>
            <a:xfrm>
              <a:off x="6045375" y="1950700"/>
              <a:ext cx="4200" cy="2075"/>
            </a:xfrm>
            <a:custGeom>
              <a:avLst/>
              <a:gdLst/>
              <a:ahLst/>
              <a:cxnLst/>
              <a:rect l="l" t="t" r="r" b="b"/>
              <a:pathLst>
                <a:path w="168" h="83" extrusionOk="0">
                  <a:moveTo>
                    <a:pt x="77" y="1"/>
                  </a:moveTo>
                  <a:cubicBezTo>
                    <a:pt x="50" y="1"/>
                    <a:pt x="24" y="25"/>
                    <a:pt x="1" y="83"/>
                  </a:cubicBezTo>
                  <a:cubicBezTo>
                    <a:pt x="49" y="83"/>
                    <a:pt x="108" y="71"/>
                    <a:pt x="168" y="71"/>
                  </a:cubicBezTo>
                  <a:cubicBezTo>
                    <a:pt x="137" y="28"/>
                    <a:pt x="106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32"/>
            <p:cNvSpPr/>
            <p:nvPr/>
          </p:nvSpPr>
          <p:spPr>
            <a:xfrm>
              <a:off x="6038850" y="1750350"/>
              <a:ext cx="3275" cy="1875"/>
            </a:xfrm>
            <a:custGeom>
              <a:avLst/>
              <a:gdLst/>
              <a:ahLst/>
              <a:cxnLst/>
              <a:rect l="l" t="t" r="r" b="b"/>
              <a:pathLst>
                <a:path w="131" h="75" extrusionOk="0">
                  <a:moveTo>
                    <a:pt x="83" y="0"/>
                  </a:moveTo>
                  <a:lnTo>
                    <a:pt x="0" y="48"/>
                  </a:lnTo>
                  <a:cubicBezTo>
                    <a:pt x="12" y="66"/>
                    <a:pt x="30" y="75"/>
                    <a:pt x="52" y="75"/>
                  </a:cubicBezTo>
                  <a:cubicBezTo>
                    <a:pt x="74" y="75"/>
                    <a:pt x="101" y="66"/>
                    <a:pt x="131" y="48"/>
                  </a:cubicBezTo>
                  <a:cubicBezTo>
                    <a:pt x="119" y="36"/>
                    <a:pt x="95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32"/>
            <p:cNvSpPr/>
            <p:nvPr/>
          </p:nvSpPr>
          <p:spPr>
            <a:xfrm>
              <a:off x="6027525" y="1961750"/>
              <a:ext cx="3300" cy="2250"/>
            </a:xfrm>
            <a:custGeom>
              <a:avLst/>
              <a:gdLst/>
              <a:ahLst/>
              <a:cxnLst/>
              <a:rect l="l" t="t" r="r" b="b"/>
              <a:pathLst>
                <a:path w="132" h="90" extrusionOk="0">
                  <a:moveTo>
                    <a:pt x="71" y="1"/>
                  </a:moveTo>
                  <a:cubicBezTo>
                    <a:pt x="48" y="1"/>
                    <a:pt x="24" y="27"/>
                    <a:pt x="1" y="81"/>
                  </a:cubicBezTo>
                  <a:cubicBezTo>
                    <a:pt x="24" y="87"/>
                    <a:pt x="48" y="90"/>
                    <a:pt x="71" y="90"/>
                  </a:cubicBezTo>
                  <a:cubicBezTo>
                    <a:pt x="93" y="90"/>
                    <a:pt x="114" y="87"/>
                    <a:pt x="132" y="81"/>
                  </a:cubicBezTo>
                  <a:cubicBezTo>
                    <a:pt x="114" y="27"/>
                    <a:pt x="93" y="1"/>
                    <a:pt x="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32"/>
            <p:cNvSpPr/>
            <p:nvPr/>
          </p:nvSpPr>
          <p:spPr>
            <a:xfrm>
              <a:off x="5995075" y="2083800"/>
              <a:ext cx="3900" cy="2025"/>
            </a:xfrm>
            <a:custGeom>
              <a:avLst/>
              <a:gdLst/>
              <a:ahLst/>
              <a:cxnLst/>
              <a:rect l="l" t="t" r="r" b="b"/>
              <a:pathLst>
                <a:path w="156" h="81" extrusionOk="0">
                  <a:moveTo>
                    <a:pt x="74" y="0"/>
                  </a:moveTo>
                  <a:cubicBezTo>
                    <a:pt x="48" y="0"/>
                    <a:pt x="25" y="27"/>
                    <a:pt x="1" y="81"/>
                  </a:cubicBezTo>
                  <a:lnTo>
                    <a:pt x="156" y="81"/>
                  </a:lnTo>
                  <a:cubicBezTo>
                    <a:pt x="126" y="27"/>
                    <a:pt x="99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32"/>
            <p:cNvSpPr/>
            <p:nvPr/>
          </p:nvSpPr>
          <p:spPr>
            <a:xfrm>
              <a:off x="6006100" y="2053350"/>
              <a:ext cx="3600" cy="2150"/>
            </a:xfrm>
            <a:custGeom>
              <a:avLst/>
              <a:gdLst/>
              <a:ahLst/>
              <a:cxnLst/>
              <a:rect l="l" t="t" r="r" b="b"/>
              <a:pathLst>
                <a:path w="144" h="86" extrusionOk="0">
                  <a:moveTo>
                    <a:pt x="0" y="1"/>
                  </a:moveTo>
                  <a:cubicBezTo>
                    <a:pt x="19" y="56"/>
                    <a:pt x="43" y="86"/>
                    <a:pt x="69" y="86"/>
                  </a:cubicBezTo>
                  <a:cubicBezTo>
                    <a:pt x="94" y="86"/>
                    <a:pt x="120" y="59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32"/>
            <p:cNvSpPr/>
            <p:nvPr/>
          </p:nvSpPr>
          <p:spPr>
            <a:xfrm>
              <a:off x="6134975" y="1992650"/>
              <a:ext cx="3900" cy="3275"/>
            </a:xfrm>
            <a:custGeom>
              <a:avLst/>
              <a:gdLst/>
              <a:ahLst/>
              <a:cxnLst/>
              <a:rect l="l" t="t" r="r" b="b"/>
              <a:pathLst>
                <a:path w="156" h="131" extrusionOk="0">
                  <a:moveTo>
                    <a:pt x="1" y="0"/>
                  </a:moveTo>
                  <a:cubicBezTo>
                    <a:pt x="60" y="48"/>
                    <a:pt x="108" y="95"/>
                    <a:pt x="156" y="131"/>
                  </a:cubicBezTo>
                  <a:cubicBezTo>
                    <a:pt x="108" y="83"/>
                    <a:pt x="60" y="4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32"/>
            <p:cNvSpPr/>
            <p:nvPr/>
          </p:nvSpPr>
          <p:spPr>
            <a:xfrm>
              <a:off x="5765600" y="1807500"/>
              <a:ext cx="3875" cy="1800"/>
            </a:xfrm>
            <a:custGeom>
              <a:avLst/>
              <a:gdLst/>
              <a:ahLst/>
              <a:cxnLst/>
              <a:rect l="l" t="t" r="r" b="b"/>
              <a:pathLst>
                <a:path w="155" h="72" extrusionOk="0">
                  <a:moveTo>
                    <a:pt x="77" y="0"/>
                  </a:moveTo>
                  <a:cubicBezTo>
                    <a:pt x="51" y="0"/>
                    <a:pt x="24" y="24"/>
                    <a:pt x="0" y="72"/>
                  </a:cubicBezTo>
                  <a:lnTo>
                    <a:pt x="155" y="72"/>
                  </a:lnTo>
                  <a:cubicBezTo>
                    <a:pt x="131" y="24"/>
                    <a:pt x="104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32"/>
            <p:cNvSpPr/>
            <p:nvPr/>
          </p:nvSpPr>
          <p:spPr>
            <a:xfrm>
              <a:off x="5787325" y="1773550"/>
              <a:ext cx="3600" cy="1225"/>
            </a:xfrm>
            <a:custGeom>
              <a:avLst/>
              <a:gdLst/>
              <a:ahLst/>
              <a:cxnLst/>
              <a:rect l="l" t="t" r="r" b="b"/>
              <a:pathLst>
                <a:path w="144" h="49" extrusionOk="0">
                  <a:moveTo>
                    <a:pt x="0" y="1"/>
                  </a:moveTo>
                  <a:cubicBezTo>
                    <a:pt x="12" y="13"/>
                    <a:pt x="24" y="49"/>
                    <a:pt x="36" y="49"/>
                  </a:cubicBezTo>
                  <a:cubicBezTo>
                    <a:pt x="72" y="25"/>
                    <a:pt x="119" y="13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32"/>
            <p:cNvSpPr/>
            <p:nvPr/>
          </p:nvSpPr>
          <p:spPr>
            <a:xfrm>
              <a:off x="5715275" y="1793200"/>
              <a:ext cx="3900" cy="1825"/>
            </a:xfrm>
            <a:custGeom>
              <a:avLst/>
              <a:gdLst/>
              <a:ahLst/>
              <a:cxnLst/>
              <a:rect l="l" t="t" r="r" b="b"/>
              <a:pathLst>
                <a:path w="156" h="73" extrusionOk="0">
                  <a:moveTo>
                    <a:pt x="74" y="1"/>
                  </a:moveTo>
                  <a:cubicBezTo>
                    <a:pt x="49" y="1"/>
                    <a:pt x="25" y="25"/>
                    <a:pt x="1" y="72"/>
                  </a:cubicBezTo>
                  <a:lnTo>
                    <a:pt x="156" y="72"/>
                  </a:lnTo>
                  <a:cubicBezTo>
                    <a:pt x="126" y="25"/>
                    <a:pt x="99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32"/>
            <p:cNvSpPr/>
            <p:nvPr/>
          </p:nvSpPr>
          <p:spPr>
            <a:xfrm>
              <a:off x="5708450" y="1877750"/>
              <a:ext cx="2400" cy="3300"/>
            </a:xfrm>
            <a:custGeom>
              <a:avLst/>
              <a:gdLst/>
              <a:ahLst/>
              <a:cxnLst/>
              <a:rect l="l" t="t" r="r" b="b"/>
              <a:pathLst>
                <a:path w="96" h="132" extrusionOk="0">
                  <a:moveTo>
                    <a:pt x="0" y="0"/>
                  </a:moveTo>
                  <a:lnTo>
                    <a:pt x="0" y="131"/>
                  </a:lnTo>
                  <a:cubicBezTo>
                    <a:pt x="36" y="119"/>
                    <a:pt x="72" y="84"/>
                    <a:pt x="95" y="72"/>
                  </a:cubicBezTo>
                  <a:cubicBezTo>
                    <a:pt x="72" y="48"/>
                    <a:pt x="24" y="2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32"/>
            <p:cNvSpPr/>
            <p:nvPr/>
          </p:nvSpPr>
          <p:spPr>
            <a:xfrm>
              <a:off x="5912925" y="1931625"/>
              <a:ext cx="3900" cy="3025"/>
            </a:xfrm>
            <a:custGeom>
              <a:avLst/>
              <a:gdLst/>
              <a:ahLst/>
              <a:cxnLst/>
              <a:rect l="l" t="t" r="r" b="b"/>
              <a:pathLst>
                <a:path w="156" h="121" extrusionOk="0">
                  <a:moveTo>
                    <a:pt x="155" y="0"/>
                  </a:moveTo>
                  <a:cubicBezTo>
                    <a:pt x="108" y="24"/>
                    <a:pt x="48" y="72"/>
                    <a:pt x="1" y="119"/>
                  </a:cubicBezTo>
                  <a:cubicBezTo>
                    <a:pt x="10" y="120"/>
                    <a:pt x="19" y="121"/>
                    <a:pt x="27" y="121"/>
                  </a:cubicBezTo>
                  <a:cubicBezTo>
                    <a:pt x="112" y="121"/>
                    <a:pt x="134" y="65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32"/>
            <p:cNvSpPr/>
            <p:nvPr/>
          </p:nvSpPr>
          <p:spPr>
            <a:xfrm>
              <a:off x="5895075" y="1776550"/>
              <a:ext cx="3300" cy="2350"/>
            </a:xfrm>
            <a:custGeom>
              <a:avLst/>
              <a:gdLst/>
              <a:ahLst/>
              <a:cxnLst/>
              <a:rect l="l" t="t" r="r" b="b"/>
              <a:pathLst>
                <a:path w="132" h="94" extrusionOk="0">
                  <a:moveTo>
                    <a:pt x="0" y="0"/>
                  </a:moveTo>
                  <a:cubicBezTo>
                    <a:pt x="20" y="60"/>
                    <a:pt x="40" y="93"/>
                    <a:pt x="64" y="93"/>
                  </a:cubicBezTo>
                  <a:cubicBezTo>
                    <a:pt x="83" y="93"/>
                    <a:pt x="105" y="72"/>
                    <a:pt x="131" y="24"/>
                  </a:cubicBezTo>
                  <a:cubicBezTo>
                    <a:pt x="96" y="12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32"/>
            <p:cNvSpPr/>
            <p:nvPr/>
          </p:nvSpPr>
          <p:spPr>
            <a:xfrm>
              <a:off x="5926625" y="1852750"/>
              <a:ext cx="4200" cy="1800"/>
            </a:xfrm>
            <a:custGeom>
              <a:avLst/>
              <a:gdLst/>
              <a:ahLst/>
              <a:cxnLst/>
              <a:rect l="l" t="t" r="r" b="b"/>
              <a:pathLst>
                <a:path w="168" h="72" extrusionOk="0">
                  <a:moveTo>
                    <a:pt x="0" y="0"/>
                  </a:moveTo>
                  <a:cubicBezTo>
                    <a:pt x="30" y="48"/>
                    <a:pt x="60" y="71"/>
                    <a:pt x="88" y="71"/>
                  </a:cubicBezTo>
                  <a:cubicBezTo>
                    <a:pt x="116" y="71"/>
                    <a:pt x="143" y="48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32"/>
            <p:cNvSpPr/>
            <p:nvPr/>
          </p:nvSpPr>
          <p:spPr>
            <a:xfrm>
              <a:off x="5937925" y="2051450"/>
              <a:ext cx="3600" cy="1925"/>
            </a:xfrm>
            <a:custGeom>
              <a:avLst/>
              <a:gdLst/>
              <a:ahLst/>
              <a:cxnLst/>
              <a:rect l="l" t="t" r="r" b="b"/>
              <a:pathLst>
                <a:path w="144" h="77" extrusionOk="0">
                  <a:moveTo>
                    <a:pt x="66" y="1"/>
                  </a:moveTo>
                  <a:cubicBezTo>
                    <a:pt x="39" y="1"/>
                    <a:pt x="17" y="24"/>
                    <a:pt x="1" y="65"/>
                  </a:cubicBezTo>
                  <a:cubicBezTo>
                    <a:pt x="60" y="65"/>
                    <a:pt x="108" y="77"/>
                    <a:pt x="144" y="77"/>
                  </a:cubicBezTo>
                  <a:cubicBezTo>
                    <a:pt x="132" y="65"/>
                    <a:pt x="120" y="29"/>
                    <a:pt x="108" y="17"/>
                  </a:cubicBezTo>
                  <a:cubicBezTo>
                    <a:pt x="93" y="6"/>
                    <a:pt x="79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32"/>
            <p:cNvSpPr/>
            <p:nvPr/>
          </p:nvSpPr>
          <p:spPr>
            <a:xfrm>
              <a:off x="5830475" y="1798875"/>
              <a:ext cx="3600" cy="1800"/>
            </a:xfrm>
            <a:custGeom>
              <a:avLst/>
              <a:gdLst/>
              <a:ahLst/>
              <a:cxnLst/>
              <a:rect l="l" t="t" r="r" b="b"/>
              <a:pathLst>
                <a:path w="144" h="72" extrusionOk="0">
                  <a:moveTo>
                    <a:pt x="1" y="0"/>
                  </a:moveTo>
                  <a:cubicBezTo>
                    <a:pt x="13" y="12"/>
                    <a:pt x="13" y="48"/>
                    <a:pt x="36" y="60"/>
                  </a:cubicBezTo>
                  <a:cubicBezTo>
                    <a:pt x="51" y="67"/>
                    <a:pt x="65" y="71"/>
                    <a:pt x="78" y="71"/>
                  </a:cubicBezTo>
                  <a:cubicBezTo>
                    <a:pt x="105" y="71"/>
                    <a:pt x="127" y="53"/>
                    <a:pt x="144" y="12"/>
                  </a:cubicBezTo>
                  <a:cubicBezTo>
                    <a:pt x="84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32"/>
            <p:cNvSpPr/>
            <p:nvPr/>
          </p:nvSpPr>
          <p:spPr>
            <a:xfrm>
              <a:off x="5869775" y="2067950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55" y="0"/>
                  </a:moveTo>
                  <a:cubicBezTo>
                    <a:pt x="107" y="36"/>
                    <a:pt x="48" y="84"/>
                    <a:pt x="0" y="131"/>
                  </a:cubicBezTo>
                  <a:cubicBezTo>
                    <a:pt x="48" y="84"/>
                    <a:pt x="107" y="36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32"/>
            <p:cNvSpPr/>
            <p:nvPr/>
          </p:nvSpPr>
          <p:spPr>
            <a:xfrm>
              <a:off x="5851325" y="1922350"/>
              <a:ext cx="4475" cy="1850"/>
            </a:xfrm>
            <a:custGeom>
              <a:avLst/>
              <a:gdLst/>
              <a:ahLst/>
              <a:cxnLst/>
              <a:rect l="l" t="t" r="r" b="b"/>
              <a:pathLst>
                <a:path w="179" h="74" extrusionOk="0">
                  <a:moveTo>
                    <a:pt x="92" y="1"/>
                  </a:moveTo>
                  <a:cubicBezTo>
                    <a:pt x="62" y="1"/>
                    <a:pt x="31" y="25"/>
                    <a:pt x="0" y="62"/>
                  </a:cubicBezTo>
                  <a:cubicBezTo>
                    <a:pt x="60" y="74"/>
                    <a:pt x="119" y="74"/>
                    <a:pt x="179" y="74"/>
                  </a:cubicBezTo>
                  <a:cubicBezTo>
                    <a:pt x="150" y="22"/>
                    <a:pt x="121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32"/>
            <p:cNvSpPr/>
            <p:nvPr/>
          </p:nvSpPr>
          <p:spPr>
            <a:xfrm>
              <a:off x="5866500" y="2071225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31" y="0"/>
                  </a:moveTo>
                  <a:cubicBezTo>
                    <a:pt x="84" y="48"/>
                    <a:pt x="48" y="107"/>
                    <a:pt x="0" y="143"/>
                  </a:cubicBezTo>
                  <a:cubicBezTo>
                    <a:pt x="48" y="107"/>
                    <a:pt x="84" y="6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32"/>
            <p:cNvSpPr/>
            <p:nvPr/>
          </p:nvSpPr>
          <p:spPr>
            <a:xfrm>
              <a:off x="5395900" y="2309350"/>
              <a:ext cx="184575" cy="34850"/>
            </a:xfrm>
            <a:custGeom>
              <a:avLst/>
              <a:gdLst/>
              <a:ahLst/>
              <a:cxnLst/>
              <a:rect l="l" t="t" r="r" b="b"/>
              <a:pathLst>
                <a:path w="7383" h="1394" extrusionOk="0">
                  <a:moveTo>
                    <a:pt x="512" y="0"/>
                  </a:moveTo>
                  <a:cubicBezTo>
                    <a:pt x="274" y="12"/>
                    <a:pt x="1" y="24"/>
                    <a:pt x="24" y="345"/>
                  </a:cubicBezTo>
                  <a:cubicBezTo>
                    <a:pt x="60" y="560"/>
                    <a:pt x="322" y="524"/>
                    <a:pt x="501" y="536"/>
                  </a:cubicBezTo>
                  <a:cubicBezTo>
                    <a:pt x="751" y="560"/>
                    <a:pt x="1013" y="560"/>
                    <a:pt x="1263" y="643"/>
                  </a:cubicBezTo>
                  <a:cubicBezTo>
                    <a:pt x="1394" y="667"/>
                    <a:pt x="1513" y="679"/>
                    <a:pt x="1644" y="703"/>
                  </a:cubicBezTo>
                  <a:cubicBezTo>
                    <a:pt x="1727" y="715"/>
                    <a:pt x="1775" y="726"/>
                    <a:pt x="1846" y="726"/>
                  </a:cubicBezTo>
                  <a:cubicBezTo>
                    <a:pt x="1929" y="762"/>
                    <a:pt x="2025" y="774"/>
                    <a:pt x="2108" y="798"/>
                  </a:cubicBezTo>
                  <a:cubicBezTo>
                    <a:pt x="2453" y="905"/>
                    <a:pt x="2834" y="822"/>
                    <a:pt x="3179" y="965"/>
                  </a:cubicBezTo>
                  <a:lnTo>
                    <a:pt x="3215" y="1000"/>
                  </a:lnTo>
                  <a:lnTo>
                    <a:pt x="3251" y="977"/>
                  </a:lnTo>
                  <a:cubicBezTo>
                    <a:pt x="3846" y="1012"/>
                    <a:pt x="4442" y="977"/>
                    <a:pt x="5037" y="1096"/>
                  </a:cubicBezTo>
                  <a:cubicBezTo>
                    <a:pt x="5799" y="1262"/>
                    <a:pt x="6561" y="1369"/>
                    <a:pt x="7335" y="1393"/>
                  </a:cubicBezTo>
                  <a:cubicBezTo>
                    <a:pt x="7344" y="1375"/>
                    <a:pt x="7353" y="1350"/>
                    <a:pt x="7368" y="1350"/>
                  </a:cubicBezTo>
                  <a:cubicBezTo>
                    <a:pt x="7372" y="1350"/>
                    <a:pt x="7377" y="1352"/>
                    <a:pt x="7382" y="1358"/>
                  </a:cubicBezTo>
                  <a:cubicBezTo>
                    <a:pt x="7299" y="977"/>
                    <a:pt x="6906" y="893"/>
                    <a:pt x="6751" y="584"/>
                  </a:cubicBezTo>
                  <a:cubicBezTo>
                    <a:pt x="6437" y="501"/>
                    <a:pt x="6118" y="482"/>
                    <a:pt x="5797" y="482"/>
                  </a:cubicBezTo>
                  <a:cubicBezTo>
                    <a:pt x="5527" y="482"/>
                    <a:pt x="5255" y="496"/>
                    <a:pt x="4985" y="496"/>
                  </a:cubicBezTo>
                  <a:cubicBezTo>
                    <a:pt x="4883" y="496"/>
                    <a:pt x="4781" y="494"/>
                    <a:pt x="4680" y="488"/>
                  </a:cubicBezTo>
                  <a:cubicBezTo>
                    <a:pt x="4552" y="488"/>
                    <a:pt x="4425" y="495"/>
                    <a:pt x="4299" y="495"/>
                  </a:cubicBezTo>
                  <a:cubicBezTo>
                    <a:pt x="4131" y="495"/>
                    <a:pt x="3967" y="483"/>
                    <a:pt x="3811" y="429"/>
                  </a:cubicBezTo>
                  <a:cubicBezTo>
                    <a:pt x="3751" y="405"/>
                    <a:pt x="3668" y="381"/>
                    <a:pt x="3596" y="381"/>
                  </a:cubicBezTo>
                  <a:cubicBezTo>
                    <a:pt x="3489" y="369"/>
                    <a:pt x="3378" y="368"/>
                    <a:pt x="3265" y="368"/>
                  </a:cubicBezTo>
                  <a:cubicBezTo>
                    <a:pt x="3233" y="368"/>
                    <a:pt x="3200" y="368"/>
                    <a:pt x="3168" y="368"/>
                  </a:cubicBezTo>
                  <a:cubicBezTo>
                    <a:pt x="2973" y="368"/>
                    <a:pt x="2775" y="364"/>
                    <a:pt x="2584" y="310"/>
                  </a:cubicBezTo>
                  <a:cubicBezTo>
                    <a:pt x="2525" y="298"/>
                    <a:pt x="2453" y="286"/>
                    <a:pt x="2394" y="262"/>
                  </a:cubicBezTo>
                  <a:cubicBezTo>
                    <a:pt x="2239" y="238"/>
                    <a:pt x="2096" y="203"/>
                    <a:pt x="1941" y="167"/>
                  </a:cubicBezTo>
                  <a:lnTo>
                    <a:pt x="1763" y="119"/>
                  </a:lnTo>
                  <a:cubicBezTo>
                    <a:pt x="1584" y="84"/>
                    <a:pt x="1405" y="84"/>
                    <a:pt x="1227" y="48"/>
                  </a:cubicBezTo>
                  <a:cubicBezTo>
                    <a:pt x="1167" y="24"/>
                    <a:pt x="1108" y="24"/>
                    <a:pt x="1048" y="24"/>
                  </a:cubicBezTo>
                  <a:cubicBezTo>
                    <a:pt x="1011" y="31"/>
                    <a:pt x="974" y="34"/>
                    <a:pt x="937" y="34"/>
                  </a:cubicBezTo>
                  <a:cubicBezTo>
                    <a:pt x="855" y="34"/>
                    <a:pt x="773" y="20"/>
                    <a:pt x="691" y="12"/>
                  </a:cubicBezTo>
                  <a:cubicBezTo>
                    <a:pt x="632" y="12"/>
                    <a:pt x="572" y="0"/>
                    <a:pt x="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32"/>
            <p:cNvSpPr/>
            <p:nvPr/>
          </p:nvSpPr>
          <p:spPr>
            <a:xfrm>
              <a:off x="5863825" y="2637075"/>
              <a:ext cx="167900" cy="18775"/>
            </a:xfrm>
            <a:custGeom>
              <a:avLst/>
              <a:gdLst/>
              <a:ahLst/>
              <a:cxnLst/>
              <a:rect l="l" t="t" r="r" b="b"/>
              <a:pathLst>
                <a:path w="6716" h="751" extrusionOk="0">
                  <a:moveTo>
                    <a:pt x="391" y="0"/>
                  </a:moveTo>
                  <a:cubicBezTo>
                    <a:pt x="290" y="0"/>
                    <a:pt x="190" y="11"/>
                    <a:pt x="95" y="36"/>
                  </a:cubicBezTo>
                  <a:cubicBezTo>
                    <a:pt x="0" y="190"/>
                    <a:pt x="155" y="238"/>
                    <a:pt x="238" y="310"/>
                  </a:cubicBezTo>
                  <a:lnTo>
                    <a:pt x="3370" y="536"/>
                  </a:lnTo>
                  <a:cubicBezTo>
                    <a:pt x="4344" y="605"/>
                    <a:pt x="5308" y="751"/>
                    <a:pt x="6304" y="751"/>
                  </a:cubicBezTo>
                  <a:cubicBezTo>
                    <a:pt x="6342" y="751"/>
                    <a:pt x="6380" y="750"/>
                    <a:pt x="6418" y="750"/>
                  </a:cubicBezTo>
                  <a:cubicBezTo>
                    <a:pt x="6537" y="643"/>
                    <a:pt x="6715" y="571"/>
                    <a:pt x="6465" y="393"/>
                  </a:cubicBezTo>
                  <a:cubicBezTo>
                    <a:pt x="6028" y="238"/>
                    <a:pt x="5576" y="232"/>
                    <a:pt x="5124" y="232"/>
                  </a:cubicBezTo>
                  <a:cubicBezTo>
                    <a:pt x="5082" y="232"/>
                    <a:pt x="5040" y="232"/>
                    <a:pt x="4998" y="232"/>
                  </a:cubicBezTo>
                  <a:cubicBezTo>
                    <a:pt x="4691" y="232"/>
                    <a:pt x="4385" y="229"/>
                    <a:pt x="4084" y="179"/>
                  </a:cubicBezTo>
                  <a:cubicBezTo>
                    <a:pt x="3994" y="197"/>
                    <a:pt x="3906" y="203"/>
                    <a:pt x="3818" y="203"/>
                  </a:cubicBezTo>
                  <a:cubicBezTo>
                    <a:pt x="3674" y="203"/>
                    <a:pt x="3530" y="186"/>
                    <a:pt x="3382" y="179"/>
                  </a:cubicBezTo>
                  <a:cubicBezTo>
                    <a:pt x="2755" y="130"/>
                    <a:pt x="2129" y="32"/>
                    <a:pt x="1496" y="32"/>
                  </a:cubicBezTo>
                  <a:cubicBezTo>
                    <a:pt x="1359" y="32"/>
                    <a:pt x="1221" y="37"/>
                    <a:pt x="1084" y="48"/>
                  </a:cubicBezTo>
                  <a:cubicBezTo>
                    <a:pt x="1042" y="83"/>
                    <a:pt x="994" y="101"/>
                    <a:pt x="947" y="101"/>
                  </a:cubicBezTo>
                  <a:cubicBezTo>
                    <a:pt x="899" y="101"/>
                    <a:pt x="851" y="83"/>
                    <a:pt x="810" y="48"/>
                  </a:cubicBezTo>
                  <a:cubicBezTo>
                    <a:pt x="672" y="20"/>
                    <a:pt x="530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32"/>
            <p:cNvSpPr/>
            <p:nvPr/>
          </p:nvSpPr>
          <p:spPr>
            <a:xfrm>
              <a:off x="5905200" y="2379000"/>
              <a:ext cx="146175" cy="15500"/>
            </a:xfrm>
            <a:custGeom>
              <a:avLst/>
              <a:gdLst/>
              <a:ahLst/>
              <a:cxnLst/>
              <a:rect l="l" t="t" r="r" b="b"/>
              <a:pathLst>
                <a:path w="5847" h="620" extrusionOk="0">
                  <a:moveTo>
                    <a:pt x="3262" y="0"/>
                  </a:moveTo>
                  <a:cubicBezTo>
                    <a:pt x="3154" y="24"/>
                    <a:pt x="3045" y="30"/>
                    <a:pt x="2935" y="30"/>
                  </a:cubicBezTo>
                  <a:cubicBezTo>
                    <a:pt x="2807" y="30"/>
                    <a:pt x="2679" y="22"/>
                    <a:pt x="2551" y="22"/>
                  </a:cubicBezTo>
                  <a:cubicBezTo>
                    <a:pt x="2402" y="22"/>
                    <a:pt x="2254" y="33"/>
                    <a:pt x="2108" y="84"/>
                  </a:cubicBezTo>
                  <a:cubicBezTo>
                    <a:pt x="2071" y="215"/>
                    <a:pt x="2039" y="259"/>
                    <a:pt x="2009" y="259"/>
                  </a:cubicBezTo>
                  <a:cubicBezTo>
                    <a:pt x="1947" y="259"/>
                    <a:pt x="1894" y="67"/>
                    <a:pt x="1828" y="67"/>
                  </a:cubicBezTo>
                  <a:cubicBezTo>
                    <a:pt x="1822" y="67"/>
                    <a:pt x="1816" y="68"/>
                    <a:pt x="1810" y="72"/>
                  </a:cubicBezTo>
                  <a:cubicBezTo>
                    <a:pt x="1710" y="42"/>
                    <a:pt x="1616" y="20"/>
                    <a:pt x="1527" y="20"/>
                  </a:cubicBezTo>
                  <a:cubicBezTo>
                    <a:pt x="1404" y="20"/>
                    <a:pt x="1289" y="61"/>
                    <a:pt x="1179" y="179"/>
                  </a:cubicBezTo>
                  <a:cubicBezTo>
                    <a:pt x="1143" y="274"/>
                    <a:pt x="1191" y="322"/>
                    <a:pt x="1262" y="357"/>
                  </a:cubicBezTo>
                  <a:cubicBezTo>
                    <a:pt x="1131" y="357"/>
                    <a:pt x="1143" y="215"/>
                    <a:pt x="1072" y="155"/>
                  </a:cubicBezTo>
                  <a:cubicBezTo>
                    <a:pt x="916" y="55"/>
                    <a:pt x="760" y="4"/>
                    <a:pt x="604" y="4"/>
                  </a:cubicBezTo>
                  <a:cubicBezTo>
                    <a:pt x="462" y="4"/>
                    <a:pt x="320" y="46"/>
                    <a:pt x="179" y="131"/>
                  </a:cubicBezTo>
                  <a:cubicBezTo>
                    <a:pt x="0" y="560"/>
                    <a:pt x="548" y="238"/>
                    <a:pt x="548" y="488"/>
                  </a:cubicBezTo>
                  <a:cubicBezTo>
                    <a:pt x="645" y="563"/>
                    <a:pt x="741" y="577"/>
                    <a:pt x="841" y="577"/>
                  </a:cubicBezTo>
                  <a:cubicBezTo>
                    <a:pt x="901" y="577"/>
                    <a:pt x="962" y="572"/>
                    <a:pt x="1024" y="572"/>
                  </a:cubicBezTo>
                  <a:lnTo>
                    <a:pt x="5763" y="619"/>
                  </a:lnTo>
                  <a:cubicBezTo>
                    <a:pt x="5846" y="500"/>
                    <a:pt x="5846" y="393"/>
                    <a:pt x="5775" y="274"/>
                  </a:cubicBezTo>
                  <a:cubicBezTo>
                    <a:pt x="5411" y="54"/>
                    <a:pt x="5025" y="7"/>
                    <a:pt x="4633" y="7"/>
                  </a:cubicBezTo>
                  <a:cubicBezTo>
                    <a:pt x="4338" y="7"/>
                    <a:pt x="4040" y="33"/>
                    <a:pt x="3746" y="33"/>
                  </a:cubicBezTo>
                  <a:cubicBezTo>
                    <a:pt x="3583" y="33"/>
                    <a:pt x="3422" y="25"/>
                    <a:pt x="3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32"/>
            <p:cNvSpPr/>
            <p:nvPr/>
          </p:nvSpPr>
          <p:spPr>
            <a:xfrm>
              <a:off x="5232475" y="2373050"/>
              <a:ext cx="47650" cy="135775"/>
            </a:xfrm>
            <a:custGeom>
              <a:avLst/>
              <a:gdLst/>
              <a:ahLst/>
              <a:cxnLst/>
              <a:rect l="l" t="t" r="r" b="b"/>
              <a:pathLst>
                <a:path w="1906" h="5431" extrusionOk="0">
                  <a:moveTo>
                    <a:pt x="1418" y="0"/>
                  </a:moveTo>
                  <a:cubicBezTo>
                    <a:pt x="1275" y="0"/>
                    <a:pt x="1180" y="12"/>
                    <a:pt x="1120" y="143"/>
                  </a:cubicBezTo>
                  <a:cubicBezTo>
                    <a:pt x="942" y="834"/>
                    <a:pt x="620" y="1453"/>
                    <a:pt x="370" y="2108"/>
                  </a:cubicBezTo>
                  <a:cubicBezTo>
                    <a:pt x="108" y="2870"/>
                    <a:pt x="1" y="3655"/>
                    <a:pt x="49" y="4465"/>
                  </a:cubicBezTo>
                  <a:cubicBezTo>
                    <a:pt x="84" y="4786"/>
                    <a:pt x="1" y="5120"/>
                    <a:pt x="203" y="5417"/>
                  </a:cubicBezTo>
                  <a:cubicBezTo>
                    <a:pt x="248" y="5427"/>
                    <a:pt x="287" y="5431"/>
                    <a:pt x="322" y="5431"/>
                  </a:cubicBezTo>
                  <a:cubicBezTo>
                    <a:pt x="596" y="5431"/>
                    <a:pt x="551" y="5157"/>
                    <a:pt x="572" y="4977"/>
                  </a:cubicBezTo>
                  <a:cubicBezTo>
                    <a:pt x="620" y="4584"/>
                    <a:pt x="727" y="4191"/>
                    <a:pt x="787" y="3810"/>
                  </a:cubicBezTo>
                  <a:cubicBezTo>
                    <a:pt x="799" y="3727"/>
                    <a:pt x="823" y="3655"/>
                    <a:pt x="823" y="3584"/>
                  </a:cubicBezTo>
                  <a:cubicBezTo>
                    <a:pt x="918" y="3036"/>
                    <a:pt x="1073" y="2500"/>
                    <a:pt x="1204" y="1941"/>
                  </a:cubicBezTo>
                  <a:cubicBezTo>
                    <a:pt x="1215" y="1881"/>
                    <a:pt x="1251" y="1822"/>
                    <a:pt x="1263" y="1750"/>
                  </a:cubicBezTo>
                  <a:cubicBezTo>
                    <a:pt x="1370" y="1405"/>
                    <a:pt x="1465" y="1048"/>
                    <a:pt x="1656" y="738"/>
                  </a:cubicBezTo>
                  <a:cubicBezTo>
                    <a:pt x="1906" y="381"/>
                    <a:pt x="1656" y="191"/>
                    <a:pt x="1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32"/>
            <p:cNvSpPr/>
            <p:nvPr/>
          </p:nvSpPr>
          <p:spPr>
            <a:xfrm>
              <a:off x="5717975" y="2552525"/>
              <a:ext cx="102700" cy="16325"/>
            </a:xfrm>
            <a:custGeom>
              <a:avLst/>
              <a:gdLst/>
              <a:ahLst/>
              <a:cxnLst/>
              <a:rect l="l" t="t" r="r" b="b"/>
              <a:pathLst>
                <a:path w="4108" h="653" extrusionOk="0">
                  <a:moveTo>
                    <a:pt x="488" y="1"/>
                  </a:moveTo>
                  <a:cubicBezTo>
                    <a:pt x="369" y="203"/>
                    <a:pt x="107" y="48"/>
                    <a:pt x="0" y="239"/>
                  </a:cubicBezTo>
                  <a:cubicBezTo>
                    <a:pt x="12" y="263"/>
                    <a:pt x="12" y="298"/>
                    <a:pt x="36" y="298"/>
                  </a:cubicBezTo>
                  <a:cubicBezTo>
                    <a:pt x="425" y="433"/>
                    <a:pt x="819" y="554"/>
                    <a:pt x="1215" y="554"/>
                  </a:cubicBezTo>
                  <a:cubicBezTo>
                    <a:pt x="1448" y="554"/>
                    <a:pt x="1683" y="511"/>
                    <a:pt x="1917" y="405"/>
                  </a:cubicBezTo>
                  <a:cubicBezTo>
                    <a:pt x="1957" y="389"/>
                    <a:pt x="1992" y="382"/>
                    <a:pt x="2023" y="382"/>
                  </a:cubicBezTo>
                  <a:cubicBezTo>
                    <a:pt x="2103" y="382"/>
                    <a:pt x="2161" y="424"/>
                    <a:pt x="2238" y="441"/>
                  </a:cubicBezTo>
                  <a:cubicBezTo>
                    <a:pt x="2649" y="499"/>
                    <a:pt x="3065" y="652"/>
                    <a:pt x="3487" y="652"/>
                  </a:cubicBezTo>
                  <a:cubicBezTo>
                    <a:pt x="3677" y="652"/>
                    <a:pt x="3868" y="621"/>
                    <a:pt x="4060" y="536"/>
                  </a:cubicBezTo>
                  <a:cubicBezTo>
                    <a:pt x="4108" y="477"/>
                    <a:pt x="4108" y="441"/>
                    <a:pt x="4060" y="417"/>
                  </a:cubicBezTo>
                  <a:cubicBezTo>
                    <a:pt x="3929" y="322"/>
                    <a:pt x="3870" y="155"/>
                    <a:pt x="3620" y="155"/>
                  </a:cubicBezTo>
                  <a:cubicBezTo>
                    <a:pt x="2774" y="155"/>
                    <a:pt x="1929" y="84"/>
                    <a:pt x="1095" y="48"/>
                  </a:cubicBezTo>
                  <a:cubicBezTo>
                    <a:pt x="1086" y="48"/>
                    <a:pt x="1077" y="47"/>
                    <a:pt x="1068" y="47"/>
                  </a:cubicBezTo>
                  <a:cubicBezTo>
                    <a:pt x="955" y="47"/>
                    <a:pt x="842" y="86"/>
                    <a:pt x="729" y="86"/>
                  </a:cubicBezTo>
                  <a:cubicBezTo>
                    <a:pt x="649" y="86"/>
                    <a:pt x="568" y="67"/>
                    <a:pt x="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32"/>
            <p:cNvSpPr/>
            <p:nvPr/>
          </p:nvSpPr>
          <p:spPr>
            <a:xfrm>
              <a:off x="5680450" y="2421500"/>
              <a:ext cx="169100" cy="9275"/>
            </a:xfrm>
            <a:custGeom>
              <a:avLst/>
              <a:gdLst/>
              <a:ahLst/>
              <a:cxnLst/>
              <a:rect l="l" t="t" r="r" b="b"/>
              <a:pathLst>
                <a:path w="6764" h="371" extrusionOk="0">
                  <a:moveTo>
                    <a:pt x="3200" y="1"/>
                  </a:moveTo>
                  <a:cubicBezTo>
                    <a:pt x="2412" y="1"/>
                    <a:pt x="1623" y="29"/>
                    <a:pt x="834" y="62"/>
                  </a:cubicBezTo>
                  <a:cubicBezTo>
                    <a:pt x="769" y="110"/>
                    <a:pt x="697" y="134"/>
                    <a:pt x="626" y="134"/>
                  </a:cubicBezTo>
                  <a:cubicBezTo>
                    <a:pt x="555" y="134"/>
                    <a:pt x="483" y="110"/>
                    <a:pt x="418" y="62"/>
                  </a:cubicBezTo>
                  <a:lnTo>
                    <a:pt x="251" y="62"/>
                  </a:lnTo>
                  <a:cubicBezTo>
                    <a:pt x="179" y="158"/>
                    <a:pt x="25" y="98"/>
                    <a:pt x="1" y="217"/>
                  </a:cubicBezTo>
                  <a:cubicBezTo>
                    <a:pt x="140" y="339"/>
                    <a:pt x="291" y="370"/>
                    <a:pt x="448" y="370"/>
                  </a:cubicBezTo>
                  <a:cubicBezTo>
                    <a:pt x="612" y="370"/>
                    <a:pt x="783" y="336"/>
                    <a:pt x="953" y="336"/>
                  </a:cubicBezTo>
                  <a:cubicBezTo>
                    <a:pt x="1391" y="336"/>
                    <a:pt x="1838" y="272"/>
                    <a:pt x="2293" y="272"/>
                  </a:cubicBezTo>
                  <a:cubicBezTo>
                    <a:pt x="2359" y="272"/>
                    <a:pt x="2424" y="274"/>
                    <a:pt x="2489" y="277"/>
                  </a:cubicBezTo>
                  <a:cubicBezTo>
                    <a:pt x="3568" y="313"/>
                    <a:pt x="4653" y="364"/>
                    <a:pt x="5740" y="364"/>
                  </a:cubicBezTo>
                  <a:cubicBezTo>
                    <a:pt x="6069" y="364"/>
                    <a:pt x="6399" y="359"/>
                    <a:pt x="6728" y="348"/>
                  </a:cubicBezTo>
                  <a:cubicBezTo>
                    <a:pt x="6764" y="300"/>
                    <a:pt x="6764" y="265"/>
                    <a:pt x="6728" y="217"/>
                  </a:cubicBezTo>
                  <a:cubicBezTo>
                    <a:pt x="6625" y="123"/>
                    <a:pt x="6516" y="96"/>
                    <a:pt x="6406" y="96"/>
                  </a:cubicBezTo>
                  <a:cubicBezTo>
                    <a:pt x="6254" y="96"/>
                    <a:pt x="6100" y="148"/>
                    <a:pt x="5955" y="148"/>
                  </a:cubicBezTo>
                  <a:cubicBezTo>
                    <a:pt x="5939" y="148"/>
                    <a:pt x="5922" y="147"/>
                    <a:pt x="5906" y="146"/>
                  </a:cubicBezTo>
                  <a:cubicBezTo>
                    <a:pt x="5004" y="38"/>
                    <a:pt x="4102" y="1"/>
                    <a:pt x="3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32"/>
            <p:cNvSpPr/>
            <p:nvPr/>
          </p:nvSpPr>
          <p:spPr>
            <a:xfrm>
              <a:off x="5758150" y="2368500"/>
              <a:ext cx="99150" cy="18250"/>
            </a:xfrm>
            <a:custGeom>
              <a:avLst/>
              <a:gdLst/>
              <a:ahLst/>
              <a:cxnLst/>
              <a:rect l="l" t="t" r="r" b="b"/>
              <a:pathLst>
                <a:path w="3966" h="730" extrusionOk="0">
                  <a:moveTo>
                    <a:pt x="2826" y="1"/>
                  </a:moveTo>
                  <a:cubicBezTo>
                    <a:pt x="2732" y="1"/>
                    <a:pt x="2636" y="13"/>
                    <a:pt x="2536" y="39"/>
                  </a:cubicBezTo>
                  <a:cubicBezTo>
                    <a:pt x="2334" y="206"/>
                    <a:pt x="2072" y="146"/>
                    <a:pt x="1882" y="301"/>
                  </a:cubicBezTo>
                  <a:cubicBezTo>
                    <a:pt x="1715" y="332"/>
                    <a:pt x="1552" y="349"/>
                    <a:pt x="1390" y="349"/>
                  </a:cubicBezTo>
                  <a:cubicBezTo>
                    <a:pt x="1171" y="349"/>
                    <a:pt x="953" y="317"/>
                    <a:pt x="727" y="242"/>
                  </a:cubicBezTo>
                  <a:cubicBezTo>
                    <a:pt x="613" y="202"/>
                    <a:pt x="494" y="173"/>
                    <a:pt x="376" y="173"/>
                  </a:cubicBezTo>
                  <a:cubicBezTo>
                    <a:pt x="247" y="173"/>
                    <a:pt x="119" y="208"/>
                    <a:pt x="0" y="301"/>
                  </a:cubicBezTo>
                  <a:cubicBezTo>
                    <a:pt x="12" y="480"/>
                    <a:pt x="250" y="444"/>
                    <a:pt x="286" y="587"/>
                  </a:cubicBezTo>
                  <a:cubicBezTo>
                    <a:pt x="358" y="623"/>
                    <a:pt x="417" y="682"/>
                    <a:pt x="477" y="682"/>
                  </a:cubicBezTo>
                  <a:cubicBezTo>
                    <a:pt x="1608" y="694"/>
                    <a:pt x="2751" y="706"/>
                    <a:pt x="3882" y="730"/>
                  </a:cubicBezTo>
                  <a:cubicBezTo>
                    <a:pt x="3965" y="575"/>
                    <a:pt x="3870" y="456"/>
                    <a:pt x="3787" y="361"/>
                  </a:cubicBezTo>
                  <a:cubicBezTo>
                    <a:pt x="3703" y="277"/>
                    <a:pt x="3620" y="218"/>
                    <a:pt x="3525" y="182"/>
                  </a:cubicBezTo>
                  <a:cubicBezTo>
                    <a:pt x="3293" y="79"/>
                    <a:pt x="3067" y="1"/>
                    <a:pt x="2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32"/>
            <p:cNvSpPr/>
            <p:nvPr/>
          </p:nvSpPr>
          <p:spPr>
            <a:xfrm>
              <a:off x="5403350" y="2369175"/>
              <a:ext cx="206300" cy="10875"/>
            </a:xfrm>
            <a:custGeom>
              <a:avLst/>
              <a:gdLst/>
              <a:ahLst/>
              <a:cxnLst/>
              <a:rect l="l" t="t" r="r" b="b"/>
              <a:pathLst>
                <a:path w="8252" h="435" extrusionOk="0">
                  <a:moveTo>
                    <a:pt x="1012" y="0"/>
                  </a:moveTo>
                  <a:cubicBezTo>
                    <a:pt x="965" y="12"/>
                    <a:pt x="905" y="12"/>
                    <a:pt x="857" y="36"/>
                  </a:cubicBezTo>
                  <a:cubicBezTo>
                    <a:pt x="803" y="73"/>
                    <a:pt x="741" y="85"/>
                    <a:pt x="675" y="85"/>
                  </a:cubicBezTo>
                  <a:cubicBezTo>
                    <a:pt x="557" y="85"/>
                    <a:pt x="427" y="46"/>
                    <a:pt x="309" y="46"/>
                  </a:cubicBezTo>
                  <a:cubicBezTo>
                    <a:pt x="179" y="46"/>
                    <a:pt x="65" y="94"/>
                    <a:pt x="0" y="298"/>
                  </a:cubicBezTo>
                  <a:lnTo>
                    <a:pt x="12" y="298"/>
                  </a:lnTo>
                  <a:cubicBezTo>
                    <a:pt x="191" y="334"/>
                    <a:pt x="369" y="352"/>
                    <a:pt x="548" y="352"/>
                  </a:cubicBezTo>
                  <a:cubicBezTo>
                    <a:pt x="726" y="352"/>
                    <a:pt x="905" y="334"/>
                    <a:pt x="1084" y="298"/>
                  </a:cubicBezTo>
                  <a:lnTo>
                    <a:pt x="1107" y="298"/>
                  </a:lnTo>
                  <a:cubicBezTo>
                    <a:pt x="1428" y="345"/>
                    <a:pt x="1751" y="358"/>
                    <a:pt x="2073" y="358"/>
                  </a:cubicBezTo>
                  <a:cubicBezTo>
                    <a:pt x="2477" y="358"/>
                    <a:pt x="2881" y="338"/>
                    <a:pt x="3286" y="338"/>
                  </a:cubicBezTo>
                  <a:cubicBezTo>
                    <a:pt x="3627" y="338"/>
                    <a:pt x="3969" y="352"/>
                    <a:pt x="4310" y="405"/>
                  </a:cubicBezTo>
                  <a:cubicBezTo>
                    <a:pt x="4705" y="427"/>
                    <a:pt x="5099" y="434"/>
                    <a:pt x="5494" y="434"/>
                  </a:cubicBezTo>
                  <a:cubicBezTo>
                    <a:pt x="6298" y="434"/>
                    <a:pt x="7103" y="404"/>
                    <a:pt x="7912" y="404"/>
                  </a:cubicBezTo>
                  <a:cubicBezTo>
                    <a:pt x="8002" y="404"/>
                    <a:pt x="8091" y="404"/>
                    <a:pt x="8180" y="405"/>
                  </a:cubicBezTo>
                  <a:cubicBezTo>
                    <a:pt x="8251" y="250"/>
                    <a:pt x="8108" y="215"/>
                    <a:pt x="8037" y="131"/>
                  </a:cubicBezTo>
                  <a:lnTo>
                    <a:pt x="7882" y="131"/>
                  </a:lnTo>
                  <a:cubicBezTo>
                    <a:pt x="7648" y="153"/>
                    <a:pt x="7414" y="193"/>
                    <a:pt x="7181" y="193"/>
                  </a:cubicBezTo>
                  <a:cubicBezTo>
                    <a:pt x="7033" y="193"/>
                    <a:pt x="6886" y="177"/>
                    <a:pt x="6739" y="131"/>
                  </a:cubicBezTo>
                  <a:cubicBezTo>
                    <a:pt x="6711" y="117"/>
                    <a:pt x="6683" y="112"/>
                    <a:pt x="6658" y="112"/>
                  </a:cubicBezTo>
                  <a:cubicBezTo>
                    <a:pt x="6640" y="112"/>
                    <a:pt x="6623" y="114"/>
                    <a:pt x="6608" y="119"/>
                  </a:cubicBezTo>
                  <a:cubicBezTo>
                    <a:pt x="6430" y="141"/>
                    <a:pt x="6255" y="171"/>
                    <a:pt x="6080" y="171"/>
                  </a:cubicBezTo>
                  <a:cubicBezTo>
                    <a:pt x="5963" y="171"/>
                    <a:pt x="5846" y="158"/>
                    <a:pt x="5727" y="119"/>
                  </a:cubicBezTo>
                  <a:cubicBezTo>
                    <a:pt x="5227" y="119"/>
                    <a:pt x="4727" y="61"/>
                    <a:pt x="4223" y="61"/>
                  </a:cubicBezTo>
                  <a:cubicBezTo>
                    <a:pt x="3972" y="61"/>
                    <a:pt x="3719" y="76"/>
                    <a:pt x="3465" y="119"/>
                  </a:cubicBezTo>
                  <a:cubicBezTo>
                    <a:pt x="3211" y="68"/>
                    <a:pt x="2957" y="54"/>
                    <a:pt x="2703" y="54"/>
                  </a:cubicBezTo>
                  <a:cubicBezTo>
                    <a:pt x="2402" y="54"/>
                    <a:pt x="2102" y="74"/>
                    <a:pt x="1803" y="74"/>
                  </a:cubicBezTo>
                  <a:cubicBezTo>
                    <a:pt x="1538" y="74"/>
                    <a:pt x="1275" y="58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32"/>
            <p:cNvSpPr/>
            <p:nvPr/>
          </p:nvSpPr>
          <p:spPr>
            <a:xfrm>
              <a:off x="5247075" y="2474850"/>
              <a:ext cx="93200" cy="22375"/>
            </a:xfrm>
            <a:custGeom>
              <a:avLst/>
              <a:gdLst/>
              <a:ahLst/>
              <a:cxnLst/>
              <a:rect l="l" t="t" r="r" b="b"/>
              <a:pathLst>
                <a:path w="3728" h="895" extrusionOk="0">
                  <a:moveTo>
                    <a:pt x="322" y="0"/>
                  </a:moveTo>
                  <a:cubicBezTo>
                    <a:pt x="72" y="179"/>
                    <a:pt x="0" y="405"/>
                    <a:pt x="119" y="691"/>
                  </a:cubicBezTo>
                  <a:cubicBezTo>
                    <a:pt x="239" y="774"/>
                    <a:pt x="369" y="833"/>
                    <a:pt x="500" y="869"/>
                  </a:cubicBezTo>
                  <a:cubicBezTo>
                    <a:pt x="572" y="881"/>
                    <a:pt x="631" y="881"/>
                    <a:pt x="715" y="881"/>
                  </a:cubicBezTo>
                  <a:cubicBezTo>
                    <a:pt x="852" y="865"/>
                    <a:pt x="990" y="859"/>
                    <a:pt x="1129" y="859"/>
                  </a:cubicBezTo>
                  <a:cubicBezTo>
                    <a:pt x="1473" y="859"/>
                    <a:pt x="1820" y="894"/>
                    <a:pt x="2167" y="894"/>
                  </a:cubicBezTo>
                  <a:cubicBezTo>
                    <a:pt x="2203" y="894"/>
                    <a:pt x="2239" y="894"/>
                    <a:pt x="2274" y="893"/>
                  </a:cubicBezTo>
                  <a:cubicBezTo>
                    <a:pt x="2465" y="845"/>
                    <a:pt x="2679" y="822"/>
                    <a:pt x="2822" y="667"/>
                  </a:cubicBezTo>
                  <a:cubicBezTo>
                    <a:pt x="2834" y="476"/>
                    <a:pt x="2941" y="369"/>
                    <a:pt x="3132" y="369"/>
                  </a:cubicBezTo>
                  <a:cubicBezTo>
                    <a:pt x="3310" y="369"/>
                    <a:pt x="3513" y="357"/>
                    <a:pt x="3691" y="357"/>
                  </a:cubicBezTo>
                  <a:cubicBezTo>
                    <a:pt x="3727" y="250"/>
                    <a:pt x="3703" y="191"/>
                    <a:pt x="3608" y="167"/>
                  </a:cubicBezTo>
                  <a:cubicBezTo>
                    <a:pt x="3170" y="79"/>
                    <a:pt x="2723" y="71"/>
                    <a:pt x="2282" y="71"/>
                  </a:cubicBezTo>
                  <a:cubicBezTo>
                    <a:pt x="2184" y="71"/>
                    <a:pt x="2086" y="71"/>
                    <a:pt x="1989" y="71"/>
                  </a:cubicBezTo>
                  <a:cubicBezTo>
                    <a:pt x="1806" y="71"/>
                    <a:pt x="1621" y="74"/>
                    <a:pt x="1435" y="74"/>
                  </a:cubicBezTo>
                  <a:cubicBezTo>
                    <a:pt x="1063" y="74"/>
                    <a:pt x="687" y="64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32"/>
            <p:cNvSpPr/>
            <p:nvPr/>
          </p:nvSpPr>
          <p:spPr>
            <a:xfrm>
              <a:off x="5656350" y="2330950"/>
              <a:ext cx="82475" cy="31700"/>
            </a:xfrm>
            <a:custGeom>
              <a:avLst/>
              <a:gdLst/>
              <a:ahLst/>
              <a:cxnLst/>
              <a:rect l="l" t="t" r="r" b="b"/>
              <a:pathLst>
                <a:path w="3299" h="1268" extrusionOk="0">
                  <a:moveTo>
                    <a:pt x="1389" y="1"/>
                  </a:moveTo>
                  <a:cubicBezTo>
                    <a:pt x="1103" y="1"/>
                    <a:pt x="815" y="46"/>
                    <a:pt x="524" y="89"/>
                  </a:cubicBezTo>
                  <a:cubicBezTo>
                    <a:pt x="453" y="113"/>
                    <a:pt x="393" y="160"/>
                    <a:pt x="346" y="208"/>
                  </a:cubicBezTo>
                  <a:cubicBezTo>
                    <a:pt x="274" y="410"/>
                    <a:pt x="465" y="398"/>
                    <a:pt x="572" y="470"/>
                  </a:cubicBezTo>
                  <a:cubicBezTo>
                    <a:pt x="554" y="496"/>
                    <a:pt x="539" y="506"/>
                    <a:pt x="526" y="506"/>
                  </a:cubicBezTo>
                  <a:cubicBezTo>
                    <a:pt x="491" y="506"/>
                    <a:pt x="466" y="441"/>
                    <a:pt x="425" y="441"/>
                  </a:cubicBezTo>
                  <a:cubicBezTo>
                    <a:pt x="419" y="441"/>
                    <a:pt x="412" y="442"/>
                    <a:pt x="405" y="446"/>
                  </a:cubicBezTo>
                  <a:cubicBezTo>
                    <a:pt x="387" y="443"/>
                    <a:pt x="368" y="442"/>
                    <a:pt x="350" y="442"/>
                  </a:cubicBezTo>
                  <a:cubicBezTo>
                    <a:pt x="207" y="442"/>
                    <a:pt x="88" y="524"/>
                    <a:pt x="24" y="672"/>
                  </a:cubicBezTo>
                  <a:cubicBezTo>
                    <a:pt x="0" y="767"/>
                    <a:pt x="12" y="875"/>
                    <a:pt x="84" y="946"/>
                  </a:cubicBezTo>
                  <a:cubicBezTo>
                    <a:pt x="1084" y="994"/>
                    <a:pt x="2060" y="1244"/>
                    <a:pt x="3060" y="1267"/>
                  </a:cubicBezTo>
                  <a:cubicBezTo>
                    <a:pt x="3096" y="1244"/>
                    <a:pt x="3120" y="1232"/>
                    <a:pt x="3132" y="1232"/>
                  </a:cubicBezTo>
                  <a:cubicBezTo>
                    <a:pt x="3299" y="1065"/>
                    <a:pt x="3251" y="934"/>
                    <a:pt x="3060" y="851"/>
                  </a:cubicBezTo>
                  <a:cubicBezTo>
                    <a:pt x="2870" y="755"/>
                    <a:pt x="2656" y="744"/>
                    <a:pt x="2453" y="684"/>
                  </a:cubicBezTo>
                  <a:cubicBezTo>
                    <a:pt x="2275" y="648"/>
                    <a:pt x="2096" y="636"/>
                    <a:pt x="1917" y="613"/>
                  </a:cubicBezTo>
                  <a:cubicBezTo>
                    <a:pt x="1870" y="613"/>
                    <a:pt x="1810" y="589"/>
                    <a:pt x="1751" y="589"/>
                  </a:cubicBezTo>
                  <a:lnTo>
                    <a:pt x="1679" y="589"/>
                  </a:lnTo>
                  <a:cubicBezTo>
                    <a:pt x="1632" y="601"/>
                    <a:pt x="1572" y="601"/>
                    <a:pt x="1524" y="624"/>
                  </a:cubicBezTo>
                  <a:lnTo>
                    <a:pt x="1394" y="624"/>
                  </a:lnTo>
                  <a:cubicBezTo>
                    <a:pt x="1370" y="601"/>
                    <a:pt x="1322" y="589"/>
                    <a:pt x="1286" y="577"/>
                  </a:cubicBezTo>
                  <a:lnTo>
                    <a:pt x="1274" y="529"/>
                  </a:lnTo>
                  <a:lnTo>
                    <a:pt x="1322" y="517"/>
                  </a:lnTo>
                  <a:cubicBezTo>
                    <a:pt x="1346" y="529"/>
                    <a:pt x="1394" y="529"/>
                    <a:pt x="1441" y="529"/>
                  </a:cubicBezTo>
                  <a:cubicBezTo>
                    <a:pt x="1524" y="541"/>
                    <a:pt x="1608" y="565"/>
                    <a:pt x="1691" y="565"/>
                  </a:cubicBezTo>
                  <a:lnTo>
                    <a:pt x="1775" y="565"/>
                  </a:lnTo>
                  <a:cubicBezTo>
                    <a:pt x="1834" y="565"/>
                    <a:pt x="1917" y="553"/>
                    <a:pt x="1977" y="529"/>
                  </a:cubicBezTo>
                  <a:cubicBezTo>
                    <a:pt x="2120" y="458"/>
                    <a:pt x="2370" y="446"/>
                    <a:pt x="2215" y="172"/>
                  </a:cubicBezTo>
                  <a:cubicBezTo>
                    <a:pt x="1940" y="43"/>
                    <a:pt x="1665" y="1"/>
                    <a:pt x="1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32"/>
            <p:cNvSpPr/>
            <p:nvPr/>
          </p:nvSpPr>
          <p:spPr>
            <a:xfrm>
              <a:off x="5753975" y="2630050"/>
              <a:ext cx="115825" cy="14950"/>
            </a:xfrm>
            <a:custGeom>
              <a:avLst/>
              <a:gdLst/>
              <a:ahLst/>
              <a:cxnLst/>
              <a:rect l="l" t="t" r="r" b="b"/>
              <a:pathLst>
                <a:path w="4633" h="598" extrusionOk="0">
                  <a:moveTo>
                    <a:pt x="950" y="0"/>
                  </a:moveTo>
                  <a:cubicBezTo>
                    <a:pt x="758" y="0"/>
                    <a:pt x="564" y="9"/>
                    <a:pt x="370" y="31"/>
                  </a:cubicBezTo>
                  <a:cubicBezTo>
                    <a:pt x="310" y="31"/>
                    <a:pt x="251" y="31"/>
                    <a:pt x="191" y="43"/>
                  </a:cubicBezTo>
                  <a:cubicBezTo>
                    <a:pt x="108" y="79"/>
                    <a:pt x="36" y="114"/>
                    <a:pt x="1" y="210"/>
                  </a:cubicBezTo>
                  <a:cubicBezTo>
                    <a:pt x="195" y="326"/>
                    <a:pt x="409" y="346"/>
                    <a:pt x="624" y="346"/>
                  </a:cubicBezTo>
                  <a:cubicBezTo>
                    <a:pt x="739" y="346"/>
                    <a:pt x="853" y="340"/>
                    <a:pt x="965" y="340"/>
                  </a:cubicBezTo>
                  <a:cubicBezTo>
                    <a:pt x="1049" y="339"/>
                    <a:pt x="1134" y="338"/>
                    <a:pt x="1218" y="338"/>
                  </a:cubicBezTo>
                  <a:cubicBezTo>
                    <a:pt x="1845" y="338"/>
                    <a:pt x="2465" y="380"/>
                    <a:pt x="3084" y="495"/>
                  </a:cubicBezTo>
                  <a:cubicBezTo>
                    <a:pt x="3501" y="562"/>
                    <a:pt x="3903" y="598"/>
                    <a:pt x="4314" y="598"/>
                  </a:cubicBezTo>
                  <a:cubicBezTo>
                    <a:pt x="4419" y="598"/>
                    <a:pt x="4525" y="595"/>
                    <a:pt x="4632" y="591"/>
                  </a:cubicBezTo>
                  <a:cubicBezTo>
                    <a:pt x="4573" y="507"/>
                    <a:pt x="4525" y="400"/>
                    <a:pt x="4489" y="317"/>
                  </a:cubicBezTo>
                  <a:cubicBezTo>
                    <a:pt x="4285" y="211"/>
                    <a:pt x="4075" y="191"/>
                    <a:pt x="3864" y="191"/>
                  </a:cubicBezTo>
                  <a:cubicBezTo>
                    <a:pt x="3744" y="191"/>
                    <a:pt x="3622" y="198"/>
                    <a:pt x="3501" y="198"/>
                  </a:cubicBezTo>
                  <a:cubicBezTo>
                    <a:pt x="2646" y="178"/>
                    <a:pt x="1806" y="0"/>
                    <a:pt x="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32"/>
            <p:cNvSpPr/>
            <p:nvPr/>
          </p:nvSpPr>
          <p:spPr>
            <a:xfrm>
              <a:off x="5822750" y="2556125"/>
              <a:ext cx="92000" cy="14525"/>
            </a:xfrm>
            <a:custGeom>
              <a:avLst/>
              <a:gdLst/>
              <a:ahLst/>
              <a:cxnLst/>
              <a:rect l="l" t="t" r="r" b="b"/>
              <a:pathLst>
                <a:path w="3680" h="581" extrusionOk="0">
                  <a:moveTo>
                    <a:pt x="2463" y="1"/>
                  </a:moveTo>
                  <a:cubicBezTo>
                    <a:pt x="2413" y="1"/>
                    <a:pt x="2363" y="25"/>
                    <a:pt x="2310" y="95"/>
                  </a:cubicBezTo>
                  <a:cubicBezTo>
                    <a:pt x="2238" y="190"/>
                    <a:pt x="2156" y="232"/>
                    <a:pt x="2071" y="232"/>
                  </a:cubicBezTo>
                  <a:cubicBezTo>
                    <a:pt x="2028" y="232"/>
                    <a:pt x="1984" y="222"/>
                    <a:pt x="1941" y="202"/>
                  </a:cubicBezTo>
                  <a:cubicBezTo>
                    <a:pt x="1667" y="68"/>
                    <a:pt x="1387" y="23"/>
                    <a:pt x="1107" y="23"/>
                  </a:cubicBezTo>
                  <a:cubicBezTo>
                    <a:pt x="789" y="23"/>
                    <a:pt x="470" y="80"/>
                    <a:pt x="155" y="130"/>
                  </a:cubicBezTo>
                  <a:cubicBezTo>
                    <a:pt x="72" y="214"/>
                    <a:pt x="24" y="309"/>
                    <a:pt x="0" y="428"/>
                  </a:cubicBezTo>
                  <a:cubicBezTo>
                    <a:pt x="72" y="476"/>
                    <a:pt x="119" y="535"/>
                    <a:pt x="179" y="535"/>
                  </a:cubicBezTo>
                  <a:lnTo>
                    <a:pt x="3441" y="571"/>
                  </a:lnTo>
                  <a:cubicBezTo>
                    <a:pt x="3471" y="577"/>
                    <a:pt x="3497" y="580"/>
                    <a:pt x="3519" y="580"/>
                  </a:cubicBezTo>
                  <a:cubicBezTo>
                    <a:pt x="3665" y="580"/>
                    <a:pt x="3658" y="455"/>
                    <a:pt x="3679" y="321"/>
                  </a:cubicBezTo>
                  <a:cubicBezTo>
                    <a:pt x="3585" y="231"/>
                    <a:pt x="3473" y="210"/>
                    <a:pt x="3357" y="210"/>
                  </a:cubicBezTo>
                  <a:cubicBezTo>
                    <a:pt x="3259" y="210"/>
                    <a:pt x="3157" y="225"/>
                    <a:pt x="3059" y="225"/>
                  </a:cubicBezTo>
                  <a:cubicBezTo>
                    <a:pt x="2949" y="225"/>
                    <a:pt x="2843" y="207"/>
                    <a:pt x="2750" y="130"/>
                  </a:cubicBezTo>
                  <a:cubicBezTo>
                    <a:pt x="2649" y="91"/>
                    <a:pt x="2557" y="1"/>
                    <a:pt x="2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32"/>
            <p:cNvSpPr/>
            <p:nvPr/>
          </p:nvSpPr>
          <p:spPr>
            <a:xfrm>
              <a:off x="5218800" y="2417975"/>
              <a:ext cx="27700" cy="82900"/>
            </a:xfrm>
            <a:custGeom>
              <a:avLst/>
              <a:gdLst/>
              <a:ahLst/>
              <a:cxnLst/>
              <a:rect l="l" t="t" r="r" b="b"/>
              <a:pathLst>
                <a:path w="1108" h="3316" extrusionOk="0">
                  <a:moveTo>
                    <a:pt x="846" y="1"/>
                  </a:moveTo>
                  <a:cubicBezTo>
                    <a:pt x="738" y="49"/>
                    <a:pt x="715" y="132"/>
                    <a:pt x="679" y="227"/>
                  </a:cubicBezTo>
                  <a:cubicBezTo>
                    <a:pt x="679" y="251"/>
                    <a:pt x="667" y="299"/>
                    <a:pt x="643" y="322"/>
                  </a:cubicBezTo>
                  <a:cubicBezTo>
                    <a:pt x="346" y="644"/>
                    <a:pt x="334" y="1037"/>
                    <a:pt x="227" y="1430"/>
                  </a:cubicBezTo>
                  <a:cubicBezTo>
                    <a:pt x="167" y="1692"/>
                    <a:pt x="215" y="1965"/>
                    <a:pt x="131" y="2227"/>
                  </a:cubicBezTo>
                  <a:cubicBezTo>
                    <a:pt x="84" y="2370"/>
                    <a:pt x="36" y="2489"/>
                    <a:pt x="12" y="2620"/>
                  </a:cubicBezTo>
                  <a:cubicBezTo>
                    <a:pt x="0" y="2692"/>
                    <a:pt x="0" y="2751"/>
                    <a:pt x="12" y="2823"/>
                  </a:cubicBezTo>
                  <a:cubicBezTo>
                    <a:pt x="48" y="3001"/>
                    <a:pt x="96" y="3168"/>
                    <a:pt x="262" y="3275"/>
                  </a:cubicBezTo>
                  <a:cubicBezTo>
                    <a:pt x="318" y="3301"/>
                    <a:pt x="378" y="3315"/>
                    <a:pt x="438" y="3315"/>
                  </a:cubicBezTo>
                  <a:cubicBezTo>
                    <a:pt x="519" y="3315"/>
                    <a:pt x="599" y="3289"/>
                    <a:pt x="667" y="3228"/>
                  </a:cubicBezTo>
                  <a:cubicBezTo>
                    <a:pt x="774" y="3037"/>
                    <a:pt x="655" y="2799"/>
                    <a:pt x="774" y="2608"/>
                  </a:cubicBezTo>
                  <a:cubicBezTo>
                    <a:pt x="679" y="1775"/>
                    <a:pt x="929" y="977"/>
                    <a:pt x="1108" y="191"/>
                  </a:cubicBezTo>
                  <a:cubicBezTo>
                    <a:pt x="1072" y="60"/>
                    <a:pt x="965" y="1"/>
                    <a:pt x="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32"/>
            <p:cNvSpPr/>
            <p:nvPr/>
          </p:nvSpPr>
          <p:spPr>
            <a:xfrm>
              <a:off x="5232775" y="2465900"/>
              <a:ext cx="33075" cy="88150"/>
            </a:xfrm>
            <a:custGeom>
              <a:avLst/>
              <a:gdLst/>
              <a:ahLst/>
              <a:cxnLst/>
              <a:rect l="l" t="t" r="r" b="b"/>
              <a:pathLst>
                <a:path w="1323" h="3526" extrusionOk="0">
                  <a:moveTo>
                    <a:pt x="691" y="1"/>
                  </a:moveTo>
                  <a:cubicBezTo>
                    <a:pt x="489" y="382"/>
                    <a:pt x="430" y="810"/>
                    <a:pt x="430" y="1239"/>
                  </a:cubicBezTo>
                  <a:cubicBezTo>
                    <a:pt x="430" y="1418"/>
                    <a:pt x="489" y="1620"/>
                    <a:pt x="251" y="1727"/>
                  </a:cubicBezTo>
                  <a:cubicBezTo>
                    <a:pt x="1" y="2323"/>
                    <a:pt x="287" y="2858"/>
                    <a:pt x="453" y="3406"/>
                  </a:cubicBezTo>
                  <a:cubicBezTo>
                    <a:pt x="489" y="3489"/>
                    <a:pt x="572" y="3513"/>
                    <a:pt x="644" y="3525"/>
                  </a:cubicBezTo>
                  <a:cubicBezTo>
                    <a:pt x="775" y="3513"/>
                    <a:pt x="870" y="3454"/>
                    <a:pt x="930" y="3347"/>
                  </a:cubicBezTo>
                  <a:cubicBezTo>
                    <a:pt x="965" y="3227"/>
                    <a:pt x="989" y="3132"/>
                    <a:pt x="965" y="3013"/>
                  </a:cubicBezTo>
                  <a:cubicBezTo>
                    <a:pt x="953" y="2906"/>
                    <a:pt x="894" y="2799"/>
                    <a:pt x="834" y="2715"/>
                  </a:cubicBezTo>
                  <a:lnTo>
                    <a:pt x="834" y="2192"/>
                  </a:lnTo>
                  <a:cubicBezTo>
                    <a:pt x="953" y="2037"/>
                    <a:pt x="882" y="1846"/>
                    <a:pt x="930" y="1680"/>
                  </a:cubicBezTo>
                  <a:cubicBezTo>
                    <a:pt x="941" y="1620"/>
                    <a:pt x="965" y="1584"/>
                    <a:pt x="1001" y="1537"/>
                  </a:cubicBezTo>
                  <a:cubicBezTo>
                    <a:pt x="1084" y="1406"/>
                    <a:pt x="1322" y="1370"/>
                    <a:pt x="1239" y="1132"/>
                  </a:cubicBezTo>
                  <a:cubicBezTo>
                    <a:pt x="1215" y="1126"/>
                    <a:pt x="1197" y="1123"/>
                    <a:pt x="1181" y="1123"/>
                  </a:cubicBezTo>
                  <a:cubicBezTo>
                    <a:pt x="1165" y="1123"/>
                    <a:pt x="1150" y="1126"/>
                    <a:pt x="1132" y="1132"/>
                  </a:cubicBezTo>
                  <a:cubicBezTo>
                    <a:pt x="1025" y="1072"/>
                    <a:pt x="894" y="1084"/>
                    <a:pt x="846" y="1049"/>
                  </a:cubicBezTo>
                  <a:cubicBezTo>
                    <a:pt x="727" y="846"/>
                    <a:pt x="846" y="656"/>
                    <a:pt x="882" y="477"/>
                  </a:cubicBezTo>
                  <a:lnTo>
                    <a:pt x="882" y="382"/>
                  </a:lnTo>
                  <a:cubicBezTo>
                    <a:pt x="846" y="239"/>
                    <a:pt x="834" y="84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32"/>
            <p:cNvSpPr/>
            <p:nvPr/>
          </p:nvSpPr>
          <p:spPr>
            <a:xfrm>
              <a:off x="5832275" y="2588875"/>
              <a:ext cx="79500" cy="17800"/>
            </a:xfrm>
            <a:custGeom>
              <a:avLst/>
              <a:gdLst/>
              <a:ahLst/>
              <a:cxnLst/>
              <a:rect l="l" t="t" r="r" b="b"/>
              <a:pathLst>
                <a:path w="3180" h="712" extrusionOk="0">
                  <a:moveTo>
                    <a:pt x="1094" y="1"/>
                  </a:moveTo>
                  <a:cubicBezTo>
                    <a:pt x="985" y="1"/>
                    <a:pt x="874" y="10"/>
                    <a:pt x="762" y="35"/>
                  </a:cubicBezTo>
                  <a:cubicBezTo>
                    <a:pt x="596" y="70"/>
                    <a:pt x="430" y="162"/>
                    <a:pt x="260" y="162"/>
                  </a:cubicBezTo>
                  <a:cubicBezTo>
                    <a:pt x="198" y="162"/>
                    <a:pt x="135" y="150"/>
                    <a:pt x="72" y="118"/>
                  </a:cubicBezTo>
                  <a:cubicBezTo>
                    <a:pt x="0" y="202"/>
                    <a:pt x="0" y="273"/>
                    <a:pt x="72" y="368"/>
                  </a:cubicBezTo>
                  <a:cubicBezTo>
                    <a:pt x="119" y="428"/>
                    <a:pt x="179" y="475"/>
                    <a:pt x="226" y="535"/>
                  </a:cubicBezTo>
                  <a:cubicBezTo>
                    <a:pt x="306" y="536"/>
                    <a:pt x="386" y="536"/>
                    <a:pt x="465" y="536"/>
                  </a:cubicBezTo>
                  <a:cubicBezTo>
                    <a:pt x="728" y="536"/>
                    <a:pt x="991" y="532"/>
                    <a:pt x="1255" y="532"/>
                  </a:cubicBezTo>
                  <a:cubicBezTo>
                    <a:pt x="1820" y="532"/>
                    <a:pt x="2388" y="552"/>
                    <a:pt x="2965" y="678"/>
                  </a:cubicBezTo>
                  <a:cubicBezTo>
                    <a:pt x="2965" y="678"/>
                    <a:pt x="2977" y="690"/>
                    <a:pt x="3024" y="702"/>
                  </a:cubicBezTo>
                  <a:cubicBezTo>
                    <a:pt x="3035" y="709"/>
                    <a:pt x="3045" y="711"/>
                    <a:pt x="3056" y="711"/>
                  </a:cubicBezTo>
                  <a:cubicBezTo>
                    <a:pt x="3082" y="711"/>
                    <a:pt x="3110" y="695"/>
                    <a:pt x="3143" y="678"/>
                  </a:cubicBezTo>
                  <a:cubicBezTo>
                    <a:pt x="3179" y="571"/>
                    <a:pt x="3179" y="487"/>
                    <a:pt x="3096" y="392"/>
                  </a:cubicBezTo>
                  <a:cubicBezTo>
                    <a:pt x="2946" y="311"/>
                    <a:pt x="2807" y="141"/>
                    <a:pt x="2690" y="141"/>
                  </a:cubicBezTo>
                  <a:cubicBezTo>
                    <a:pt x="2687" y="141"/>
                    <a:pt x="2683" y="142"/>
                    <a:pt x="2679" y="142"/>
                  </a:cubicBezTo>
                  <a:cubicBezTo>
                    <a:pt x="2591" y="156"/>
                    <a:pt x="2504" y="162"/>
                    <a:pt x="2418" y="162"/>
                  </a:cubicBezTo>
                  <a:cubicBezTo>
                    <a:pt x="1971" y="162"/>
                    <a:pt x="1540" y="1"/>
                    <a:pt x="1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32"/>
            <p:cNvSpPr/>
            <p:nvPr/>
          </p:nvSpPr>
          <p:spPr>
            <a:xfrm>
              <a:off x="5314950" y="2544500"/>
              <a:ext cx="92275" cy="14600"/>
            </a:xfrm>
            <a:custGeom>
              <a:avLst/>
              <a:gdLst/>
              <a:ahLst/>
              <a:cxnLst/>
              <a:rect l="l" t="t" r="r" b="b"/>
              <a:pathLst>
                <a:path w="3691" h="584" extrusionOk="0">
                  <a:moveTo>
                    <a:pt x="2536" y="0"/>
                  </a:moveTo>
                  <a:cubicBezTo>
                    <a:pt x="2456" y="51"/>
                    <a:pt x="2372" y="66"/>
                    <a:pt x="2288" y="66"/>
                  </a:cubicBezTo>
                  <a:cubicBezTo>
                    <a:pt x="2172" y="66"/>
                    <a:pt x="2054" y="38"/>
                    <a:pt x="1940" y="38"/>
                  </a:cubicBezTo>
                  <a:cubicBezTo>
                    <a:pt x="1904" y="38"/>
                    <a:pt x="1869" y="40"/>
                    <a:pt x="1834" y="48"/>
                  </a:cubicBezTo>
                  <a:cubicBezTo>
                    <a:pt x="1623" y="25"/>
                    <a:pt x="1411" y="10"/>
                    <a:pt x="1198" y="10"/>
                  </a:cubicBezTo>
                  <a:cubicBezTo>
                    <a:pt x="964" y="10"/>
                    <a:pt x="730" y="28"/>
                    <a:pt x="500" y="72"/>
                  </a:cubicBezTo>
                  <a:cubicBezTo>
                    <a:pt x="333" y="119"/>
                    <a:pt x="167" y="167"/>
                    <a:pt x="48" y="298"/>
                  </a:cubicBezTo>
                  <a:cubicBezTo>
                    <a:pt x="0" y="405"/>
                    <a:pt x="0" y="488"/>
                    <a:pt x="95" y="584"/>
                  </a:cubicBezTo>
                  <a:cubicBezTo>
                    <a:pt x="953" y="584"/>
                    <a:pt x="1810" y="560"/>
                    <a:pt x="2667" y="560"/>
                  </a:cubicBezTo>
                  <a:cubicBezTo>
                    <a:pt x="2774" y="483"/>
                    <a:pt x="2885" y="461"/>
                    <a:pt x="2996" y="461"/>
                  </a:cubicBezTo>
                  <a:cubicBezTo>
                    <a:pt x="3156" y="461"/>
                    <a:pt x="3317" y="507"/>
                    <a:pt x="3472" y="507"/>
                  </a:cubicBezTo>
                  <a:cubicBezTo>
                    <a:pt x="3547" y="507"/>
                    <a:pt x="3620" y="496"/>
                    <a:pt x="3691" y="464"/>
                  </a:cubicBezTo>
                  <a:cubicBezTo>
                    <a:pt x="3680" y="181"/>
                    <a:pt x="3503" y="129"/>
                    <a:pt x="3297" y="129"/>
                  </a:cubicBezTo>
                  <a:cubicBezTo>
                    <a:pt x="3270" y="129"/>
                    <a:pt x="3242" y="130"/>
                    <a:pt x="3215" y="131"/>
                  </a:cubicBezTo>
                  <a:cubicBezTo>
                    <a:pt x="3000" y="60"/>
                    <a:pt x="2738" y="131"/>
                    <a:pt x="2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32"/>
            <p:cNvSpPr/>
            <p:nvPr/>
          </p:nvSpPr>
          <p:spPr>
            <a:xfrm>
              <a:off x="5636100" y="2373025"/>
              <a:ext cx="96175" cy="10450"/>
            </a:xfrm>
            <a:custGeom>
              <a:avLst/>
              <a:gdLst/>
              <a:ahLst/>
              <a:cxnLst/>
              <a:rect l="l" t="t" r="r" b="b"/>
              <a:pathLst>
                <a:path w="3847" h="418" extrusionOk="0">
                  <a:moveTo>
                    <a:pt x="1892" y="1"/>
                  </a:moveTo>
                  <a:cubicBezTo>
                    <a:pt x="1659" y="1"/>
                    <a:pt x="1426" y="3"/>
                    <a:pt x="1194" y="3"/>
                  </a:cubicBezTo>
                  <a:cubicBezTo>
                    <a:pt x="1090" y="3"/>
                    <a:pt x="986" y="2"/>
                    <a:pt x="882" y="1"/>
                  </a:cubicBezTo>
                  <a:cubicBezTo>
                    <a:pt x="846" y="13"/>
                    <a:pt x="834" y="37"/>
                    <a:pt x="822" y="61"/>
                  </a:cubicBezTo>
                  <a:cubicBezTo>
                    <a:pt x="822" y="73"/>
                    <a:pt x="834" y="96"/>
                    <a:pt x="834" y="132"/>
                  </a:cubicBezTo>
                  <a:cubicBezTo>
                    <a:pt x="882" y="180"/>
                    <a:pt x="918" y="192"/>
                    <a:pt x="989" y="192"/>
                  </a:cubicBezTo>
                  <a:cubicBezTo>
                    <a:pt x="1002" y="199"/>
                    <a:pt x="1012" y="202"/>
                    <a:pt x="1021" y="202"/>
                  </a:cubicBezTo>
                  <a:cubicBezTo>
                    <a:pt x="1035" y="202"/>
                    <a:pt x="1044" y="194"/>
                    <a:pt x="1050" y="185"/>
                  </a:cubicBezTo>
                  <a:lnTo>
                    <a:pt x="1050" y="185"/>
                  </a:lnTo>
                  <a:cubicBezTo>
                    <a:pt x="1049" y="187"/>
                    <a:pt x="1049" y="189"/>
                    <a:pt x="1049" y="192"/>
                  </a:cubicBezTo>
                  <a:cubicBezTo>
                    <a:pt x="1041" y="210"/>
                    <a:pt x="1028" y="216"/>
                    <a:pt x="1010" y="216"/>
                  </a:cubicBezTo>
                  <a:cubicBezTo>
                    <a:pt x="975" y="216"/>
                    <a:pt x="925" y="190"/>
                    <a:pt x="885" y="190"/>
                  </a:cubicBezTo>
                  <a:cubicBezTo>
                    <a:pt x="880" y="190"/>
                    <a:pt x="875" y="191"/>
                    <a:pt x="870" y="192"/>
                  </a:cubicBezTo>
                  <a:lnTo>
                    <a:pt x="691" y="144"/>
                  </a:lnTo>
                  <a:cubicBezTo>
                    <a:pt x="674" y="145"/>
                    <a:pt x="656" y="145"/>
                    <a:pt x="638" y="145"/>
                  </a:cubicBezTo>
                  <a:cubicBezTo>
                    <a:pt x="560" y="145"/>
                    <a:pt x="481" y="138"/>
                    <a:pt x="403" y="138"/>
                  </a:cubicBezTo>
                  <a:cubicBezTo>
                    <a:pt x="257" y="138"/>
                    <a:pt x="116" y="162"/>
                    <a:pt x="1" y="299"/>
                  </a:cubicBezTo>
                  <a:cubicBezTo>
                    <a:pt x="96" y="375"/>
                    <a:pt x="199" y="383"/>
                    <a:pt x="316" y="383"/>
                  </a:cubicBezTo>
                  <a:cubicBezTo>
                    <a:pt x="345" y="383"/>
                    <a:pt x="375" y="382"/>
                    <a:pt x="406" y="382"/>
                  </a:cubicBezTo>
                  <a:cubicBezTo>
                    <a:pt x="1525" y="382"/>
                    <a:pt x="2632" y="394"/>
                    <a:pt x="3751" y="418"/>
                  </a:cubicBezTo>
                  <a:cubicBezTo>
                    <a:pt x="3847" y="323"/>
                    <a:pt x="3847" y="239"/>
                    <a:pt x="3751" y="132"/>
                  </a:cubicBezTo>
                  <a:cubicBezTo>
                    <a:pt x="3134" y="16"/>
                    <a:pt x="2513" y="1"/>
                    <a:pt x="18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32"/>
            <p:cNvSpPr/>
            <p:nvPr/>
          </p:nvSpPr>
          <p:spPr>
            <a:xfrm>
              <a:off x="5792975" y="2473150"/>
              <a:ext cx="100625" cy="15600"/>
            </a:xfrm>
            <a:custGeom>
              <a:avLst/>
              <a:gdLst/>
              <a:ahLst/>
              <a:cxnLst/>
              <a:rect l="l" t="t" r="r" b="b"/>
              <a:pathLst>
                <a:path w="4025" h="624" extrusionOk="0">
                  <a:moveTo>
                    <a:pt x="612" y="0"/>
                  </a:moveTo>
                  <a:cubicBezTo>
                    <a:pt x="536" y="0"/>
                    <a:pt x="460" y="10"/>
                    <a:pt x="388" y="10"/>
                  </a:cubicBezTo>
                  <a:cubicBezTo>
                    <a:pt x="374" y="10"/>
                    <a:pt x="360" y="9"/>
                    <a:pt x="346" y="9"/>
                  </a:cubicBezTo>
                  <a:lnTo>
                    <a:pt x="346" y="9"/>
                  </a:lnTo>
                  <a:cubicBezTo>
                    <a:pt x="381" y="259"/>
                    <a:pt x="96" y="128"/>
                    <a:pt x="36" y="259"/>
                  </a:cubicBezTo>
                  <a:cubicBezTo>
                    <a:pt x="0" y="318"/>
                    <a:pt x="24" y="378"/>
                    <a:pt x="60" y="425"/>
                  </a:cubicBezTo>
                  <a:cubicBezTo>
                    <a:pt x="108" y="461"/>
                    <a:pt x="158" y="479"/>
                    <a:pt x="207" y="479"/>
                  </a:cubicBezTo>
                  <a:cubicBezTo>
                    <a:pt x="256" y="479"/>
                    <a:pt x="304" y="461"/>
                    <a:pt x="346" y="425"/>
                  </a:cubicBezTo>
                  <a:cubicBezTo>
                    <a:pt x="501" y="425"/>
                    <a:pt x="631" y="437"/>
                    <a:pt x="774" y="437"/>
                  </a:cubicBezTo>
                  <a:cubicBezTo>
                    <a:pt x="944" y="437"/>
                    <a:pt x="1115" y="445"/>
                    <a:pt x="1285" y="445"/>
                  </a:cubicBezTo>
                  <a:cubicBezTo>
                    <a:pt x="1412" y="445"/>
                    <a:pt x="1540" y="441"/>
                    <a:pt x="1667" y="425"/>
                  </a:cubicBezTo>
                  <a:cubicBezTo>
                    <a:pt x="1801" y="415"/>
                    <a:pt x="1926" y="399"/>
                    <a:pt x="2046" y="399"/>
                  </a:cubicBezTo>
                  <a:cubicBezTo>
                    <a:pt x="2214" y="399"/>
                    <a:pt x="2372" y="431"/>
                    <a:pt x="2525" y="556"/>
                  </a:cubicBezTo>
                  <a:cubicBezTo>
                    <a:pt x="2534" y="593"/>
                    <a:pt x="2565" y="623"/>
                    <a:pt x="2595" y="623"/>
                  </a:cubicBezTo>
                  <a:cubicBezTo>
                    <a:pt x="2604" y="623"/>
                    <a:pt x="2612" y="621"/>
                    <a:pt x="2620" y="616"/>
                  </a:cubicBezTo>
                  <a:cubicBezTo>
                    <a:pt x="2656" y="604"/>
                    <a:pt x="2703" y="592"/>
                    <a:pt x="2727" y="556"/>
                  </a:cubicBezTo>
                  <a:lnTo>
                    <a:pt x="2787" y="556"/>
                  </a:lnTo>
                  <a:cubicBezTo>
                    <a:pt x="2929" y="556"/>
                    <a:pt x="3072" y="544"/>
                    <a:pt x="3227" y="544"/>
                  </a:cubicBezTo>
                  <a:cubicBezTo>
                    <a:pt x="3269" y="518"/>
                    <a:pt x="3311" y="503"/>
                    <a:pt x="3352" y="503"/>
                  </a:cubicBezTo>
                  <a:cubicBezTo>
                    <a:pt x="3404" y="503"/>
                    <a:pt x="3454" y="527"/>
                    <a:pt x="3501" y="580"/>
                  </a:cubicBezTo>
                  <a:lnTo>
                    <a:pt x="3941" y="580"/>
                  </a:lnTo>
                  <a:cubicBezTo>
                    <a:pt x="4025" y="294"/>
                    <a:pt x="3739" y="378"/>
                    <a:pt x="3656" y="259"/>
                  </a:cubicBezTo>
                  <a:cubicBezTo>
                    <a:pt x="3402" y="170"/>
                    <a:pt x="3169" y="42"/>
                    <a:pt x="2910" y="42"/>
                  </a:cubicBezTo>
                  <a:cubicBezTo>
                    <a:pt x="2889" y="42"/>
                    <a:pt x="2867" y="42"/>
                    <a:pt x="2846" y="44"/>
                  </a:cubicBezTo>
                  <a:lnTo>
                    <a:pt x="929" y="128"/>
                  </a:lnTo>
                  <a:cubicBezTo>
                    <a:pt x="836" y="22"/>
                    <a:pt x="725" y="0"/>
                    <a:pt x="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32"/>
            <p:cNvSpPr/>
            <p:nvPr/>
          </p:nvSpPr>
          <p:spPr>
            <a:xfrm>
              <a:off x="5623600" y="2616525"/>
              <a:ext cx="117000" cy="14675"/>
            </a:xfrm>
            <a:custGeom>
              <a:avLst/>
              <a:gdLst/>
              <a:ahLst/>
              <a:cxnLst/>
              <a:rect l="l" t="t" r="r" b="b"/>
              <a:pathLst>
                <a:path w="4680" h="587" extrusionOk="0">
                  <a:moveTo>
                    <a:pt x="668" y="0"/>
                  </a:moveTo>
                  <a:cubicBezTo>
                    <a:pt x="620" y="24"/>
                    <a:pt x="560" y="24"/>
                    <a:pt x="513" y="24"/>
                  </a:cubicBezTo>
                  <a:cubicBezTo>
                    <a:pt x="469" y="62"/>
                    <a:pt x="419" y="79"/>
                    <a:pt x="369" y="79"/>
                  </a:cubicBezTo>
                  <a:cubicBezTo>
                    <a:pt x="324" y="79"/>
                    <a:pt x="279" y="65"/>
                    <a:pt x="239" y="36"/>
                  </a:cubicBezTo>
                  <a:cubicBezTo>
                    <a:pt x="191" y="36"/>
                    <a:pt x="132" y="24"/>
                    <a:pt x="84" y="24"/>
                  </a:cubicBezTo>
                  <a:cubicBezTo>
                    <a:pt x="1" y="96"/>
                    <a:pt x="1" y="179"/>
                    <a:pt x="84" y="274"/>
                  </a:cubicBezTo>
                  <a:cubicBezTo>
                    <a:pt x="1057" y="379"/>
                    <a:pt x="2011" y="585"/>
                    <a:pt x="2988" y="585"/>
                  </a:cubicBezTo>
                  <a:cubicBezTo>
                    <a:pt x="3123" y="585"/>
                    <a:pt x="3258" y="581"/>
                    <a:pt x="3394" y="572"/>
                  </a:cubicBezTo>
                  <a:cubicBezTo>
                    <a:pt x="3484" y="526"/>
                    <a:pt x="3576" y="510"/>
                    <a:pt x="3671" y="510"/>
                  </a:cubicBezTo>
                  <a:cubicBezTo>
                    <a:pt x="3878" y="510"/>
                    <a:pt x="4093" y="586"/>
                    <a:pt x="4296" y="586"/>
                  </a:cubicBezTo>
                  <a:cubicBezTo>
                    <a:pt x="4431" y="586"/>
                    <a:pt x="4561" y="553"/>
                    <a:pt x="4680" y="441"/>
                  </a:cubicBezTo>
                  <a:cubicBezTo>
                    <a:pt x="3466" y="262"/>
                    <a:pt x="2239" y="167"/>
                    <a:pt x="1013" y="119"/>
                  </a:cubicBezTo>
                  <a:cubicBezTo>
                    <a:pt x="894" y="84"/>
                    <a:pt x="775" y="96"/>
                    <a:pt x="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32"/>
            <p:cNvSpPr/>
            <p:nvPr/>
          </p:nvSpPr>
          <p:spPr>
            <a:xfrm>
              <a:off x="5597700" y="2327425"/>
              <a:ext cx="67900" cy="24525"/>
            </a:xfrm>
            <a:custGeom>
              <a:avLst/>
              <a:gdLst/>
              <a:ahLst/>
              <a:cxnLst/>
              <a:rect l="l" t="t" r="r" b="b"/>
              <a:pathLst>
                <a:path w="2716" h="981" extrusionOk="0">
                  <a:moveTo>
                    <a:pt x="1485" y="0"/>
                  </a:moveTo>
                  <a:cubicBezTo>
                    <a:pt x="1077" y="0"/>
                    <a:pt x="660" y="76"/>
                    <a:pt x="239" y="111"/>
                  </a:cubicBezTo>
                  <a:cubicBezTo>
                    <a:pt x="37" y="230"/>
                    <a:pt x="1" y="373"/>
                    <a:pt x="156" y="575"/>
                  </a:cubicBezTo>
                  <a:cubicBezTo>
                    <a:pt x="239" y="635"/>
                    <a:pt x="334" y="658"/>
                    <a:pt x="418" y="706"/>
                  </a:cubicBezTo>
                  <a:cubicBezTo>
                    <a:pt x="465" y="730"/>
                    <a:pt x="513" y="777"/>
                    <a:pt x="537" y="837"/>
                  </a:cubicBezTo>
                  <a:cubicBezTo>
                    <a:pt x="727" y="951"/>
                    <a:pt x="928" y="974"/>
                    <a:pt x="1132" y="974"/>
                  </a:cubicBezTo>
                  <a:cubicBezTo>
                    <a:pt x="1267" y="974"/>
                    <a:pt x="1403" y="964"/>
                    <a:pt x="1538" y="964"/>
                  </a:cubicBezTo>
                  <a:cubicBezTo>
                    <a:pt x="1582" y="964"/>
                    <a:pt x="1625" y="965"/>
                    <a:pt x="1668" y="968"/>
                  </a:cubicBezTo>
                  <a:cubicBezTo>
                    <a:pt x="1702" y="976"/>
                    <a:pt x="1731" y="980"/>
                    <a:pt x="1754" y="980"/>
                  </a:cubicBezTo>
                  <a:cubicBezTo>
                    <a:pt x="1896" y="980"/>
                    <a:pt x="1865" y="842"/>
                    <a:pt x="1835" y="730"/>
                  </a:cubicBezTo>
                  <a:cubicBezTo>
                    <a:pt x="1811" y="694"/>
                    <a:pt x="1787" y="658"/>
                    <a:pt x="1811" y="611"/>
                  </a:cubicBezTo>
                  <a:lnTo>
                    <a:pt x="1811" y="611"/>
                  </a:lnTo>
                  <a:cubicBezTo>
                    <a:pt x="1846" y="623"/>
                    <a:pt x="1882" y="646"/>
                    <a:pt x="1906" y="670"/>
                  </a:cubicBezTo>
                  <a:cubicBezTo>
                    <a:pt x="1954" y="706"/>
                    <a:pt x="2001" y="718"/>
                    <a:pt x="2061" y="718"/>
                  </a:cubicBezTo>
                  <a:cubicBezTo>
                    <a:pt x="2099" y="680"/>
                    <a:pt x="2137" y="655"/>
                    <a:pt x="2177" y="655"/>
                  </a:cubicBezTo>
                  <a:cubicBezTo>
                    <a:pt x="2212" y="655"/>
                    <a:pt x="2248" y="674"/>
                    <a:pt x="2287" y="718"/>
                  </a:cubicBezTo>
                  <a:cubicBezTo>
                    <a:pt x="2346" y="718"/>
                    <a:pt x="2406" y="718"/>
                    <a:pt x="2442" y="694"/>
                  </a:cubicBezTo>
                  <a:cubicBezTo>
                    <a:pt x="2525" y="611"/>
                    <a:pt x="2644" y="599"/>
                    <a:pt x="2716" y="515"/>
                  </a:cubicBezTo>
                  <a:lnTo>
                    <a:pt x="2716" y="373"/>
                  </a:lnTo>
                  <a:cubicBezTo>
                    <a:pt x="2321" y="81"/>
                    <a:pt x="1909" y="0"/>
                    <a:pt x="1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32"/>
            <p:cNvSpPr/>
            <p:nvPr/>
          </p:nvSpPr>
          <p:spPr>
            <a:xfrm>
              <a:off x="5877500" y="2501400"/>
              <a:ext cx="61650" cy="18400"/>
            </a:xfrm>
            <a:custGeom>
              <a:avLst/>
              <a:gdLst/>
              <a:ahLst/>
              <a:cxnLst/>
              <a:rect l="l" t="t" r="r" b="b"/>
              <a:pathLst>
                <a:path w="2466" h="736" extrusionOk="0">
                  <a:moveTo>
                    <a:pt x="935" y="1"/>
                  </a:moveTo>
                  <a:cubicBezTo>
                    <a:pt x="674" y="1"/>
                    <a:pt x="408" y="58"/>
                    <a:pt x="144" y="141"/>
                  </a:cubicBezTo>
                  <a:cubicBezTo>
                    <a:pt x="1" y="283"/>
                    <a:pt x="120" y="414"/>
                    <a:pt x="120" y="545"/>
                  </a:cubicBezTo>
                  <a:lnTo>
                    <a:pt x="120" y="605"/>
                  </a:lnTo>
                  <a:cubicBezTo>
                    <a:pt x="247" y="585"/>
                    <a:pt x="372" y="577"/>
                    <a:pt x="497" y="577"/>
                  </a:cubicBezTo>
                  <a:cubicBezTo>
                    <a:pt x="1051" y="577"/>
                    <a:pt x="1588" y="736"/>
                    <a:pt x="2132" y="736"/>
                  </a:cubicBezTo>
                  <a:cubicBezTo>
                    <a:pt x="2168" y="557"/>
                    <a:pt x="2465" y="676"/>
                    <a:pt x="2465" y="498"/>
                  </a:cubicBezTo>
                  <a:cubicBezTo>
                    <a:pt x="2394" y="339"/>
                    <a:pt x="2302" y="303"/>
                    <a:pt x="2203" y="303"/>
                  </a:cubicBezTo>
                  <a:cubicBezTo>
                    <a:pt x="2125" y="303"/>
                    <a:pt x="2043" y="326"/>
                    <a:pt x="1964" y="326"/>
                  </a:cubicBezTo>
                  <a:cubicBezTo>
                    <a:pt x="1911" y="326"/>
                    <a:pt x="1859" y="316"/>
                    <a:pt x="1811" y="283"/>
                  </a:cubicBezTo>
                  <a:cubicBezTo>
                    <a:pt x="1535" y="78"/>
                    <a:pt x="1239" y="1"/>
                    <a:pt x="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32"/>
            <p:cNvSpPr/>
            <p:nvPr/>
          </p:nvSpPr>
          <p:spPr>
            <a:xfrm>
              <a:off x="5603825" y="2467850"/>
              <a:ext cx="100475" cy="10875"/>
            </a:xfrm>
            <a:custGeom>
              <a:avLst/>
              <a:gdLst/>
              <a:ahLst/>
              <a:cxnLst/>
              <a:rect l="l" t="t" r="r" b="b"/>
              <a:pathLst>
                <a:path w="4019" h="435" extrusionOk="0">
                  <a:moveTo>
                    <a:pt x="1889" y="0"/>
                  </a:moveTo>
                  <a:cubicBezTo>
                    <a:pt x="1363" y="0"/>
                    <a:pt x="839" y="18"/>
                    <a:pt x="316" y="54"/>
                  </a:cubicBezTo>
                  <a:cubicBezTo>
                    <a:pt x="274" y="43"/>
                    <a:pt x="237" y="38"/>
                    <a:pt x="205" y="38"/>
                  </a:cubicBezTo>
                  <a:cubicBezTo>
                    <a:pt x="52" y="38"/>
                    <a:pt x="0" y="149"/>
                    <a:pt x="30" y="316"/>
                  </a:cubicBezTo>
                  <a:cubicBezTo>
                    <a:pt x="518" y="328"/>
                    <a:pt x="994" y="340"/>
                    <a:pt x="1470" y="351"/>
                  </a:cubicBezTo>
                  <a:cubicBezTo>
                    <a:pt x="1773" y="412"/>
                    <a:pt x="2078" y="426"/>
                    <a:pt x="2383" y="426"/>
                  </a:cubicBezTo>
                  <a:cubicBezTo>
                    <a:pt x="2629" y="426"/>
                    <a:pt x="2876" y="417"/>
                    <a:pt x="3121" y="417"/>
                  </a:cubicBezTo>
                  <a:cubicBezTo>
                    <a:pt x="3290" y="417"/>
                    <a:pt x="3458" y="421"/>
                    <a:pt x="3625" y="435"/>
                  </a:cubicBezTo>
                  <a:cubicBezTo>
                    <a:pt x="4018" y="101"/>
                    <a:pt x="3542" y="173"/>
                    <a:pt x="3471" y="54"/>
                  </a:cubicBezTo>
                  <a:cubicBezTo>
                    <a:pt x="2941" y="18"/>
                    <a:pt x="2414" y="0"/>
                    <a:pt x="1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32"/>
            <p:cNvSpPr/>
            <p:nvPr/>
          </p:nvSpPr>
          <p:spPr>
            <a:xfrm>
              <a:off x="5993000" y="2597550"/>
              <a:ext cx="66100" cy="19375"/>
            </a:xfrm>
            <a:custGeom>
              <a:avLst/>
              <a:gdLst/>
              <a:ahLst/>
              <a:cxnLst/>
              <a:rect l="l" t="t" r="r" b="b"/>
              <a:pathLst>
                <a:path w="2644" h="775" extrusionOk="0">
                  <a:moveTo>
                    <a:pt x="1691" y="299"/>
                  </a:moveTo>
                  <a:cubicBezTo>
                    <a:pt x="1699" y="299"/>
                    <a:pt x="1707" y="307"/>
                    <a:pt x="1715" y="315"/>
                  </a:cubicBezTo>
                  <a:lnTo>
                    <a:pt x="1715" y="315"/>
                  </a:lnTo>
                  <a:cubicBezTo>
                    <a:pt x="1712" y="314"/>
                    <a:pt x="1709" y="314"/>
                    <a:pt x="1707" y="314"/>
                  </a:cubicBezTo>
                  <a:cubicBezTo>
                    <a:pt x="1691" y="314"/>
                    <a:pt x="1678" y="320"/>
                    <a:pt x="1667" y="331"/>
                  </a:cubicBezTo>
                  <a:cubicBezTo>
                    <a:pt x="1675" y="307"/>
                    <a:pt x="1683" y="299"/>
                    <a:pt x="1691" y="299"/>
                  </a:cubicBezTo>
                  <a:close/>
                  <a:moveTo>
                    <a:pt x="705" y="0"/>
                  </a:moveTo>
                  <a:cubicBezTo>
                    <a:pt x="597" y="0"/>
                    <a:pt x="481" y="21"/>
                    <a:pt x="370" y="21"/>
                  </a:cubicBezTo>
                  <a:cubicBezTo>
                    <a:pt x="310" y="57"/>
                    <a:pt x="310" y="105"/>
                    <a:pt x="358" y="152"/>
                  </a:cubicBezTo>
                  <a:cubicBezTo>
                    <a:pt x="405" y="188"/>
                    <a:pt x="429" y="212"/>
                    <a:pt x="477" y="247"/>
                  </a:cubicBezTo>
                  <a:cubicBezTo>
                    <a:pt x="405" y="212"/>
                    <a:pt x="358" y="152"/>
                    <a:pt x="262" y="140"/>
                  </a:cubicBezTo>
                  <a:cubicBezTo>
                    <a:pt x="84" y="212"/>
                    <a:pt x="0" y="331"/>
                    <a:pt x="24" y="521"/>
                  </a:cubicBezTo>
                  <a:cubicBezTo>
                    <a:pt x="76" y="618"/>
                    <a:pt x="143" y="664"/>
                    <a:pt x="220" y="664"/>
                  </a:cubicBezTo>
                  <a:cubicBezTo>
                    <a:pt x="266" y="664"/>
                    <a:pt x="316" y="648"/>
                    <a:pt x="370" y="617"/>
                  </a:cubicBezTo>
                  <a:cubicBezTo>
                    <a:pt x="417" y="605"/>
                    <a:pt x="465" y="605"/>
                    <a:pt x="501" y="605"/>
                  </a:cubicBezTo>
                  <a:cubicBezTo>
                    <a:pt x="527" y="604"/>
                    <a:pt x="554" y="603"/>
                    <a:pt x="581" y="603"/>
                  </a:cubicBezTo>
                  <a:cubicBezTo>
                    <a:pt x="1108" y="603"/>
                    <a:pt x="1615" y="775"/>
                    <a:pt x="2130" y="775"/>
                  </a:cubicBezTo>
                  <a:cubicBezTo>
                    <a:pt x="2261" y="775"/>
                    <a:pt x="2392" y="763"/>
                    <a:pt x="2525" y="736"/>
                  </a:cubicBezTo>
                  <a:lnTo>
                    <a:pt x="2513" y="736"/>
                  </a:lnTo>
                  <a:cubicBezTo>
                    <a:pt x="2513" y="688"/>
                    <a:pt x="2525" y="628"/>
                    <a:pt x="2525" y="581"/>
                  </a:cubicBezTo>
                  <a:cubicBezTo>
                    <a:pt x="2644" y="462"/>
                    <a:pt x="2644" y="331"/>
                    <a:pt x="2548" y="188"/>
                  </a:cubicBezTo>
                  <a:cubicBezTo>
                    <a:pt x="2501" y="164"/>
                    <a:pt x="2441" y="164"/>
                    <a:pt x="2394" y="164"/>
                  </a:cubicBezTo>
                  <a:cubicBezTo>
                    <a:pt x="2275" y="224"/>
                    <a:pt x="2382" y="390"/>
                    <a:pt x="2263" y="450"/>
                  </a:cubicBezTo>
                  <a:cubicBezTo>
                    <a:pt x="2346" y="343"/>
                    <a:pt x="2310" y="259"/>
                    <a:pt x="2251" y="152"/>
                  </a:cubicBezTo>
                  <a:cubicBezTo>
                    <a:pt x="2222" y="112"/>
                    <a:pt x="2193" y="91"/>
                    <a:pt x="2167" y="91"/>
                  </a:cubicBezTo>
                  <a:cubicBezTo>
                    <a:pt x="2139" y="91"/>
                    <a:pt x="2114" y="115"/>
                    <a:pt x="2096" y="164"/>
                  </a:cubicBezTo>
                  <a:cubicBezTo>
                    <a:pt x="2013" y="259"/>
                    <a:pt x="1905" y="319"/>
                    <a:pt x="1774" y="343"/>
                  </a:cubicBezTo>
                  <a:cubicBezTo>
                    <a:pt x="1767" y="337"/>
                    <a:pt x="1760" y="333"/>
                    <a:pt x="1754" y="329"/>
                  </a:cubicBezTo>
                  <a:lnTo>
                    <a:pt x="1754" y="329"/>
                  </a:lnTo>
                  <a:cubicBezTo>
                    <a:pt x="1854" y="314"/>
                    <a:pt x="1931" y="266"/>
                    <a:pt x="1965" y="152"/>
                  </a:cubicBezTo>
                  <a:cubicBezTo>
                    <a:pt x="1862" y="57"/>
                    <a:pt x="1722" y="4"/>
                    <a:pt x="1601" y="4"/>
                  </a:cubicBezTo>
                  <a:cubicBezTo>
                    <a:pt x="1540" y="4"/>
                    <a:pt x="1485" y="17"/>
                    <a:pt x="1441" y="45"/>
                  </a:cubicBezTo>
                  <a:cubicBezTo>
                    <a:pt x="1355" y="99"/>
                    <a:pt x="1282" y="119"/>
                    <a:pt x="1211" y="119"/>
                  </a:cubicBezTo>
                  <a:cubicBezTo>
                    <a:pt x="1096" y="119"/>
                    <a:pt x="991" y="66"/>
                    <a:pt x="858" y="21"/>
                  </a:cubicBezTo>
                  <a:cubicBezTo>
                    <a:pt x="810" y="5"/>
                    <a:pt x="758" y="0"/>
                    <a:pt x="7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32"/>
            <p:cNvSpPr/>
            <p:nvPr/>
          </p:nvSpPr>
          <p:spPr>
            <a:xfrm>
              <a:off x="5851600" y="2375000"/>
              <a:ext cx="71925" cy="16625"/>
            </a:xfrm>
            <a:custGeom>
              <a:avLst/>
              <a:gdLst/>
              <a:ahLst/>
              <a:cxnLst/>
              <a:rect l="l" t="t" r="r" b="b"/>
              <a:pathLst>
                <a:path w="2877" h="665" extrusionOk="0">
                  <a:moveTo>
                    <a:pt x="671" y="1"/>
                  </a:moveTo>
                  <a:cubicBezTo>
                    <a:pt x="434" y="1"/>
                    <a:pt x="204" y="36"/>
                    <a:pt x="1" y="220"/>
                  </a:cubicBezTo>
                  <a:cubicBezTo>
                    <a:pt x="61" y="303"/>
                    <a:pt x="108" y="398"/>
                    <a:pt x="144" y="482"/>
                  </a:cubicBezTo>
                  <a:cubicBezTo>
                    <a:pt x="843" y="569"/>
                    <a:pt x="1533" y="664"/>
                    <a:pt x="2216" y="664"/>
                  </a:cubicBezTo>
                  <a:cubicBezTo>
                    <a:pt x="2371" y="664"/>
                    <a:pt x="2526" y="659"/>
                    <a:pt x="2680" y="648"/>
                  </a:cubicBezTo>
                  <a:cubicBezTo>
                    <a:pt x="2739" y="613"/>
                    <a:pt x="2847" y="601"/>
                    <a:pt x="2858" y="553"/>
                  </a:cubicBezTo>
                  <a:cubicBezTo>
                    <a:pt x="2877" y="488"/>
                    <a:pt x="2831" y="481"/>
                    <a:pt x="2781" y="481"/>
                  </a:cubicBezTo>
                  <a:cubicBezTo>
                    <a:pt x="2767" y="481"/>
                    <a:pt x="2753" y="482"/>
                    <a:pt x="2739" y="482"/>
                  </a:cubicBezTo>
                  <a:cubicBezTo>
                    <a:pt x="2585" y="470"/>
                    <a:pt x="2406" y="494"/>
                    <a:pt x="2311" y="339"/>
                  </a:cubicBezTo>
                  <a:cubicBezTo>
                    <a:pt x="2175" y="60"/>
                    <a:pt x="1958" y="30"/>
                    <a:pt x="1734" y="30"/>
                  </a:cubicBezTo>
                  <a:cubicBezTo>
                    <a:pt x="1672" y="30"/>
                    <a:pt x="1610" y="32"/>
                    <a:pt x="1549" y="32"/>
                  </a:cubicBezTo>
                  <a:cubicBezTo>
                    <a:pt x="1462" y="32"/>
                    <a:pt x="1377" y="28"/>
                    <a:pt x="1299" y="5"/>
                  </a:cubicBezTo>
                  <a:cubicBezTo>
                    <a:pt x="1239" y="12"/>
                    <a:pt x="1178" y="14"/>
                    <a:pt x="1118" y="14"/>
                  </a:cubicBezTo>
                  <a:cubicBezTo>
                    <a:pt x="969" y="14"/>
                    <a:pt x="819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32"/>
            <p:cNvSpPr/>
            <p:nvPr/>
          </p:nvSpPr>
          <p:spPr>
            <a:xfrm>
              <a:off x="5271775" y="2507575"/>
              <a:ext cx="81575" cy="16075"/>
            </a:xfrm>
            <a:custGeom>
              <a:avLst/>
              <a:gdLst/>
              <a:ahLst/>
              <a:cxnLst/>
              <a:rect l="l" t="t" r="r" b="b"/>
              <a:pathLst>
                <a:path w="3263" h="643" extrusionOk="0">
                  <a:moveTo>
                    <a:pt x="2686" y="313"/>
                  </a:moveTo>
                  <a:cubicBezTo>
                    <a:pt x="2693" y="313"/>
                    <a:pt x="2712" y="326"/>
                    <a:pt x="2739" y="358"/>
                  </a:cubicBezTo>
                  <a:cubicBezTo>
                    <a:pt x="2753" y="368"/>
                    <a:pt x="2764" y="372"/>
                    <a:pt x="2773" y="372"/>
                  </a:cubicBezTo>
                  <a:cubicBezTo>
                    <a:pt x="2788" y="372"/>
                    <a:pt x="2795" y="361"/>
                    <a:pt x="2799" y="350"/>
                  </a:cubicBezTo>
                  <a:lnTo>
                    <a:pt x="2799" y="350"/>
                  </a:lnTo>
                  <a:cubicBezTo>
                    <a:pt x="2799" y="355"/>
                    <a:pt x="2799" y="362"/>
                    <a:pt x="2799" y="370"/>
                  </a:cubicBezTo>
                  <a:cubicBezTo>
                    <a:pt x="2799" y="376"/>
                    <a:pt x="2799" y="382"/>
                    <a:pt x="2800" y="386"/>
                  </a:cubicBezTo>
                  <a:lnTo>
                    <a:pt x="2800" y="386"/>
                  </a:lnTo>
                  <a:cubicBezTo>
                    <a:pt x="2774" y="382"/>
                    <a:pt x="2749" y="374"/>
                    <a:pt x="2727" y="358"/>
                  </a:cubicBezTo>
                  <a:cubicBezTo>
                    <a:pt x="2688" y="332"/>
                    <a:pt x="2677" y="313"/>
                    <a:pt x="2686" y="313"/>
                  </a:cubicBezTo>
                  <a:close/>
                  <a:moveTo>
                    <a:pt x="715" y="1"/>
                  </a:moveTo>
                  <a:cubicBezTo>
                    <a:pt x="513" y="13"/>
                    <a:pt x="286" y="1"/>
                    <a:pt x="108" y="156"/>
                  </a:cubicBezTo>
                  <a:cubicBezTo>
                    <a:pt x="1" y="453"/>
                    <a:pt x="334" y="358"/>
                    <a:pt x="405" y="489"/>
                  </a:cubicBezTo>
                  <a:cubicBezTo>
                    <a:pt x="443" y="481"/>
                    <a:pt x="480" y="478"/>
                    <a:pt x="517" y="478"/>
                  </a:cubicBezTo>
                  <a:cubicBezTo>
                    <a:pt x="716" y="478"/>
                    <a:pt x="913" y="575"/>
                    <a:pt x="1111" y="575"/>
                  </a:cubicBezTo>
                  <a:cubicBezTo>
                    <a:pt x="1204" y="575"/>
                    <a:pt x="1299" y="553"/>
                    <a:pt x="1394" y="489"/>
                  </a:cubicBezTo>
                  <a:cubicBezTo>
                    <a:pt x="1417" y="465"/>
                    <a:pt x="1453" y="429"/>
                    <a:pt x="1477" y="417"/>
                  </a:cubicBezTo>
                  <a:lnTo>
                    <a:pt x="1477" y="417"/>
                  </a:lnTo>
                  <a:cubicBezTo>
                    <a:pt x="1453" y="453"/>
                    <a:pt x="1417" y="477"/>
                    <a:pt x="1394" y="489"/>
                  </a:cubicBezTo>
                  <a:cubicBezTo>
                    <a:pt x="1661" y="610"/>
                    <a:pt x="1936" y="642"/>
                    <a:pt x="2212" y="642"/>
                  </a:cubicBezTo>
                  <a:cubicBezTo>
                    <a:pt x="2542" y="642"/>
                    <a:pt x="2875" y="595"/>
                    <a:pt x="3201" y="595"/>
                  </a:cubicBezTo>
                  <a:cubicBezTo>
                    <a:pt x="3222" y="595"/>
                    <a:pt x="3242" y="596"/>
                    <a:pt x="3263" y="596"/>
                  </a:cubicBezTo>
                  <a:cubicBezTo>
                    <a:pt x="3241" y="408"/>
                    <a:pt x="3160" y="369"/>
                    <a:pt x="3063" y="369"/>
                  </a:cubicBezTo>
                  <a:cubicBezTo>
                    <a:pt x="2995" y="369"/>
                    <a:pt x="2919" y="389"/>
                    <a:pt x="2849" y="390"/>
                  </a:cubicBezTo>
                  <a:lnTo>
                    <a:pt x="2849" y="390"/>
                  </a:lnTo>
                  <a:cubicBezTo>
                    <a:pt x="2873" y="370"/>
                    <a:pt x="2894" y="338"/>
                    <a:pt x="2879" y="338"/>
                  </a:cubicBezTo>
                  <a:cubicBezTo>
                    <a:pt x="2875" y="338"/>
                    <a:pt x="2868" y="340"/>
                    <a:pt x="2858" y="346"/>
                  </a:cubicBezTo>
                  <a:cubicBezTo>
                    <a:pt x="2894" y="286"/>
                    <a:pt x="2882" y="239"/>
                    <a:pt x="2822" y="191"/>
                  </a:cubicBezTo>
                  <a:cubicBezTo>
                    <a:pt x="2771" y="146"/>
                    <a:pt x="2723" y="125"/>
                    <a:pt x="2672" y="125"/>
                  </a:cubicBezTo>
                  <a:cubicBezTo>
                    <a:pt x="2630" y="125"/>
                    <a:pt x="2586" y="140"/>
                    <a:pt x="2537" y="167"/>
                  </a:cubicBezTo>
                  <a:cubicBezTo>
                    <a:pt x="2489" y="167"/>
                    <a:pt x="2429" y="179"/>
                    <a:pt x="2382" y="179"/>
                  </a:cubicBezTo>
                  <a:cubicBezTo>
                    <a:pt x="2302" y="129"/>
                    <a:pt x="2216" y="117"/>
                    <a:pt x="2128" y="117"/>
                  </a:cubicBezTo>
                  <a:cubicBezTo>
                    <a:pt x="2043" y="117"/>
                    <a:pt x="1957" y="128"/>
                    <a:pt x="1873" y="128"/>
                  </a:cubicBezTo>
                  <a:cubicBezTo>
                    <a:pt x="1836" y="128"/>
                    <a:pt x="1799" y="126"/>
                    <a:pt x="1763" y="120"/>
                  </a:cubicBezTo>
                  <a:cubicBezTo>
                    <a:pt x="1656" y="120"/>
                    <a:pt x="1548" y="108"/>
                    <a:pt x="1453" y="60"/>
                  </a:cubicBezTo>
                  <a:cubicBezTo>
                    <a:pt x="1370" y="36"/>
                    <a:pt x="1310" y="13"/>
                    <a:pt x="1239" y="13"/>
                  </a:cubicBezTo>
                  <a:cubicBezTo>
                    <a:pt x="1132" y="1"/>
                    <a:pt x="1036" y="1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32"/>
            <p:cNvSpPr/>
            <p:nvPr/>
          </p:nvSpPr>
          <p:spPr>
            <a:xfrm>
              <a:off x="5432225" y="2546225"/>
              <a:ext cx="79775" cy="14975"/>
            </a:xfrm>
            <a:custGeom>
              <a:avLst/>
              <a:gdLst/>
              <a:ahLst/>
              <a:cxnLst/>
              <a:rect l="l" t="t" r="r" b="b"/>
              <a:pathLst>
                <a:path w="3191" h="599" extrusionOk="0">
                  <a:moveTo>
                    <a:pt x="1541" y="0"/>
                  </a:moveTo>
                  <a:cubicBezTo>
                    <a:pt x="1421" y="0"/>
                    <a:pt x="1298" y="117"/>
                    <a:pt x="1180" y="117"/>
                  </a:cubicBezTo>
                  <a:cubicBezTo>
                    <a:pt x="1164" y="117"/>
                    <a:pt x="1147" y="115"/>
                    <a:pt x="1131" y="110"/>
                  </a:cubicBezTo>
                  <a:cubicBezTo>
                    <a:pt x="1131" y="134"/>
                    <a:pt x="1131" y="169"/>
                    <a:pt x="1107" y="169"/>
                  </a:cubicBezTo>
                  <a:cubicBezTo>
                    <a:pt x="1100" y="171"/>
                    <a:pt x="1092" y="172"/>
                    <a:pt x="1085" y="172"/>
                  </a:cubicBezTo>
                  <a:cubicBezTo>
                    <a:pt x="1039" y="172"/>
                    <a:pt x="1011" y="139"/>
                    <a:pt x="1000" y="98"/>
                  </a:cubicBezTo>
                  <a:lnTo>
                    <a:pt x="0" y="98"/>
                  </a:lnTo>
                  <a:cubicBezTo>
                    <a:pt x="0" y="273"/>
                    <a:pt x="75" y="311"/>
                    <a:pt x="172" y="311"/>
                  </a:cubicBezTo>
                  <a:cubicBezTo>
                    <a:pt x="245" y="311"/>
                    <a:pt x="332" y="288"/>
                    <a:pt x="407" y="288"/>
                  </a:cubicBezTo>
                  <a:cubicBezTo>
                    <a:pt x="480" y="288"/>
                    <a:pt x="543" y="310"/>
                    <a:pt x="572" y="395"/>
                  </a:cubicBezTo>
                  <a:cubicBezTo>
                    <a:pt x="572" y="431"/>
                    <a:pt x="583" y="467"/>
                    <a:pt x="583" y="515"/>
                  </a:cubicBezTo>
                  <a:cubicBezTo>
                    <a:pt x="1238" y="515"/>
                    <a:pt x="1905" y="526"/>
                    <a:pt x="2572" y="526"/>
                  </a:cubicBezTo>
                  <a:cubicBezTo>
                    <a:pt x="2679" y="571"/>
                    <a:pt x="2787" y="598"/>
                    <a:pt x="2896" y="598"/>
                  </a:cubicBezTo>
                  <a:cubicBezTo>
                    <a:pt x="2992" y="598"/>
                    <a:pt x="3090" y="577"/>
                    <a:pt x="3191" y="526"/>
                  </a:cubicBezTo>
                  <a:cubicBezTo>
                    <a:pt x="3145" y="412"/>
                    <a:pt x="3056" y="288"/>
                    <a:pt x="2965" y="288"/>
                  </a:cubicBezTo>
                  <a:cubicBezTo>
                    <a:pt x="2961" y="288"/>
                    <a:pt x="2957" y="288"/>
                    <a:pt x="2953" y="288"/>
                  </a:cubicBezTo>
                  <a:cubicBezTo>
                    <a:pt x="2900" y="298"/>
                    <a:pt x="2848" y="303"/>
                    <a:pt x="2797" y="303"/>
                  </a:cubicBezTo>
                  <a:cubicBezTo>
                    <a:pt x="2454" y="303"/>
                    <a:pt x="2148" y="105"/>
                    <a:pt x="1816" y="105"/>
                  </a:cubicBezTo>
                  <a:cubicBezTo>
                    <a:pt x="1786" y="105"/>
                    <a:pt x="1757" y="106"/>
                    <a:pt x="1726" y="110"/>
                  </a:cubicBezTo>
                  <a:lnTo>
                    <a:pt x="1703" y="157"/>
                  </a:lnTo>
                  <a:lnTo>
                    <a:pt x="1715" y="110"/>
                  </a:lnTo>
                  <a:cubicBezTo>
                    <a:pt x="1658" y="28"/>
                    <a:pt x="1599" y="0"/>
                    <a:pt x="1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32"/>
            <p:cNvSpPr/>
            <p:nvPr/>
          </p:nvSpPr>
          <p:spPr>
            <a:xfrm>
              <a:off x="5575375" y="2441425"/>
              <a:ext cx="90375" cy="10525"/>
            </a:xfrm>
            <a:custGeom>
              <a:avLst/>
              <a:gdLst/>
              <a:ahLst/>
              <a:cxnLst/>
              <a:rect l="l" t="t" r="r" b="b"/>
              <a:pathLst>
                <a:path w="3615" h="421" extrusionOk="0">
                  <a:moveTo>
                    <a:pt x="717" y="0"/>
                  </a:moveTo>
                  <a:cubicBezTo>
                    <a:pt x="477" y="0"/>
                    <a:pt x="238" y="27"/>
                    <a:pt x="1" y="123"/>
                  </a:cubicBezTo>
                  <a:lnTo>
                    <a:pt x="1" y="254"/>
                  </a:lnTo>
                  <a:cubicBezTo>
                    <a:pt x="145" y="378"/>
                    <a:pt x="303" y="402"/>
                    <a:pt x="466" y="402"/>
                  </a:cubicBezTo>
                  <a:cubicBezTo>
                    <a:pt x="566" y="402"/>
                    <a:pt x="667" y="393"/>
                    <a:pt x="768" y="393"/>
                  </a:cubicBezTo>
                  <a:cubicBezTo>
                    <a:pt x="802" y="393"/>
                    <a:pt x="836" y="394"/>
                    <a:pt x="870" y="396"/>
                  </a:cubicBezTo>
                  <a:lnTo>
                    <a:pt x="1001" y="396"/>
                  </a:lnTo>
                  <a:cubicBezTo>
                    <a:pt x="1079" y="301"/>
                    <a:pt x="1176" y="262"/>
                    <a:pt x="1279" y="262"/>
                  </a:cubicBezTo>
                  <a:cubicBezTo>
                    <a:pt x="1317" y="262"/>
                    <a:pt x="1355" y="268"/>
                    <a:pt x="1394" y="277"/>
                  </a:cubicBezTo>
                  <a:cubicBezTo>
                    <a:pt x="1714" y="397"/>
                    <a:pt x="2040" y="417"/>
                    <a:pt x="2371" y="417"/>
                  </a:cubicBezTo>
                  <a:cubicBezTo>
                    <a:pt x="2528" y="417"/>
                    <a:pt x="2686" y="412"/>
                    <a:pt x="2845" y="412"/>
                  </a:cubicBezTo>
                  <a:cubicBezTo>
                    <a:pt x="2948" y="412"/>
                    <a:pt x="3052" y="414"/>
                    <a:pt x="3156" y="420"/>
                  </a:cubicBezTo>
                  <a:cubicBezTo>
                    <a:pt x="3193" y="343"/>
                    <a:pt x="3269" y="335"/>
                    <a:pt x="3349" y="335"/>
                  </a:cubicBezTo>
                  <a:cubicBezTo>
                    <a:pt x="3369" y="335"/>
                    <a:pt x="3389" y="336"/>
                    <a:pt x="3408" y="336"/>
                  </a:cubicBezTo>
                  <a:cubicBezTo>
                    <a:pt x="3517" y="336"/>
                    <a:pt x="3615" y="321"/>
                    <a:pt x="3609" y="135"/>
                  </a:cubicBezTo>
                  <a:cubicBezTo>
                    <a:pt x="2906" y="87"/>
                    <a:pt x="2204" y="75"/>
                    <a:pt x="1513" y="39"/>
                  </a:cubicBezTo>
                  <a:cubicBezTo>
                    <a:pt x="1250" y="33"/>
                    <a:pt x="983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32"/>
            <p:cNvSpPr/>
            <p:nvPr/>
          </p:nvSpPr>
          <p:spPr>
            <a:xfrm>
              <a:off x="5317025" y="2448200"/>
              <a:ext cx="94100" cy="7900"/>
            </a:xfrm>
            <a:custGeom>
              <a:avLst/>
              <a:gdLst/>
              <a:ahLst/>
              <a:cxnLst/>
              <a:rect l="l" t="t" r="r" b="b"/>
              <a:pathLst>
                <a:path w="3764" h="316" extrusionOk="0">
                  <a:moveTo>
                    <a:pt x="1911" y="0"/>
                  </a:moveTo>
                  <a:cubicBezTo>
                    <a:pt x="1584" y="0"/>
                    <a:pt x="1256" y="6"/>
                    <a:pt x="929" y="30"/>
                  </a:cubicBezTo>
                  <a:cubicBezTo>
                    <a:pt x="915" y="31"/>
                    <a:pt x="901" y="31"/>
                    <a:pt x="887" y="31"/>
                  </a:cubicBezTo>
                  <a:cubicBezTo>
                    <a:pt x="732" y="31"/>
                    <a:pt x="570" y="1"/>
                    <a:pt x="413" y="1"/>
                  </a:cubicBezTo>
                  <a:cubicBezTo>
                    <a:pt x="267" y="1"/>
                    <a:pt x="126" y="27"/>
                    <a:pt x="0" y="125"/>
                  </a:cubicBezTo>
                  <a:cubicBezTo>
                    <a:pt x="72" y="268"/>
                    <a:pt x="238" y="185"/>
                    <a:pt x="310" y="292"/>
                  </a:cubicBezTo>
                  <a:cubicBezTo>
                    <a:pt x="635" y="292"/>
                    <a:pt x="961" y="297"/>
                    <a:pt x="1290" y="297"/>
                  </a:cubicBezTo>
                  <a:cubicBezTo>
                    <a:pt x="1454" y="297"/>
                    <a:pt x="1620" y="296"/>
                    <a:pt x="1786" y="292"/>
                  </a:cubicBezTo>
                  <a:cubicBezTo>
                    <a:pt x="1860" y="289"/>
                    <a:pt x="1934" y="288"/>
                    <a:pt x="2009" y="288"/>
                  </a:cubicBezTo>
                  <a:cubicBezTo>
                    <a:pt x="2369" y="288"/>
                    <a:pt x="2736" y="315"/>
                    <a:pt x="3105" y="315"/>
                  </a:cubicBezTo>
                  <a:cubicBezTo>
                    <a:pt x="3312" y="315"/>
                    <a:pt x="3519" y="307"/>
                    <a:pt x="3727" y="280"/>
                  </a:cubicBezTo>
                  <a:cubicBezTo>
                    <a:pt x="3763" y="108"/>
                    <a:pt x="3676" y="88"/>
                    <a:pt x="3579" y="88"/>
                  </a:cubicBezTo>
                  <a:cubicBezTo>
                    <a:pt x="3549" y="88"/>
                    <a:pt x="3517" y="90"/>
                    <a:pt x="3489" y="90"/>
                  </a:cubicBezTo>
                  <a:cubicBezTo>
                    <a:pt x="3458" y="84"/>
                    <a:pt x="3426" y="82"/>
                    <a:pt x="3394" y="82"/>
                  </a:cubicBezTo>
                  <a:cubicBezTo>
                    <a:pt x="3317" y="82"/>
                    <a:pt x="3238" y="93"/>
                    <a:pt x="3160" y="93"/>
                  </a:cubicBezTo>
                  <a:cubicBezTo>
                    <a:pt x="3067" y="93"/>
                    <a:pt x="2975" y="77"/>
                    <a:pt x="2894" y="6"/>
                  </a:cubicBezTo>
                  <a:cubicBezTo>
                    <a:pt x="2566" y="6"/>
                    <a:pt x="2239" y="0"/>
                    <a:pt x="1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32"/>
            <p:cNvSpPr/>
            <p:nvPr/>
          </p:nvSpPr>
          <p:spPr>
            <a:xfrm>
              <a:off x="5372975" y="2303350"/>
              <a:ext cx="55700" cy="23475"/>
            </a:xfrm>
            <a:custGeom>
              <a:avLst/>
              <a:gdLst/>
              <a:ahLst/>
              <a:cxnLst/>
              <a:rect l="l" t="t" r="r" b="b"/>
              <a:pathLst>
                <a:path w="2228" h="939" extrusionOk="0">
                  <a:moveTo>
                    <a:pt x="1070" y="0"/>
                  </a:moveTo>
                  <a:cubicBezTo>
                    <a:pt x="990" y="0"/>
                    <a:pt x="908" y="2"/>
                    <a:pt x="822" y="2"/>
                  </a:cubicBezTo>
                  <a:cubicBezTo>
                    <a:pt x="560" y="14"/>
                    <a:pt x="298" y="74"/>
                    <a:pt x="108" y="288"/>
                  </a:cubicBezTo>
                  <a:cubicBezTo>
                    <a:pt x="60" y="324"/>
                    <a:pt x="36" y="383"/>
                    <a:pt x="1" y="443"/>
                  </a:cubicBezTo>
                  <a:cubicBezTo>
                    <a:pt x="1" y="502"/>
                    <a:pt x="1" y="562"/>
                    <a:pt x="48" y="621"/>
                  </a:cubicBezTo>
                  <a:cubicBezTo>
                    <a:pt x="179" y="705"/>
                    <a:pt x="358" y="621"/>
                    <a:pt x="501" y="728"/>
                  </a:cubicBezTo>
                  <a:cubicBezTo>
                    <a:pt x="742" y="892"/>
                    <a:pt x="1006" y="908"/>
                    <a:pt x="1281" y="908"/>
                  </a:cubicBezTo>
                  <a:cubicBezTo>
                    <a:pt x="1346" y="908"/>
                    <a:pt x="1411" y="907"/>
                    <a:pt x="1477" y="907"/>
                  </a:cubicBezTo>
                  <a:cubicBezTo>
                    <a:pt x="1559" y="927"/>
                    <a:pt x="1639" y="938"/>
                    <a:pt x="1715" y="938"/>
                  </a:cubicBezTo>
                  <a:cubicBezTo>
                    <a:pt x="1904" y="938"/>
                    <a:pt x="2075" y="873"/>
                    <a:pt x="2227" y="728"/>
                  </a:cubicBezTo>
                  <a:cubicBezTo>
                    <a:pt x="2103" y="626"/>
                    <a:pt x="1962" y="601"/>
                    <a:pt x="1815" y="601"/>
                  </a:cubicBezTo>
                  <a:cubicBezTo>
                    <a:pt x="1684" y="601"/>
                    <a:pt x="1547" y="621"/>
                    <a:pt x="1414" y="621"/>
                  </a:cubicBezTo>
                  <a:cubicBezTo>
                    <a:pt x="1283" y="621"/>
                    <a:pt x="1154" y="602"/>
                    <a:pt x="1037" y="526"/>
                  </a:cubicBezTo>
                  <a:cubicBezTo>
                    <a:pt x="1092" y="398"/>
                    <a:pt x="1175" y="368"/>
                    <a:pt x="1265" y="368"/>
                  </a:cubicBezTo>
                  <a:cubicBezTo>
                    <a:pt x="1342" y="368"/>
                    <a:pt x="1425" y="390"/>
                    <a:pt x="1499" y="390"/>
                  </a:cubicBezTo>
                  <a:cubicBezTo>
                    <a:pt x="1564" y="390"/>
                    <a:pt x="1623" y="373"/>
                    <a:pt x="1668" y="312"/>
                  </a:cubicBezTo>
                  <a:cubicBezTo>
                    <a:pt x="1691" y="252"/>
                    <a:pt x="1691" y="193"/>
                    <a:pt x="1632" y="121"/>
                  </a:cubicBezTo>
                  <a:cubicBezTo>
                    <a:pt x="1572" y="74"/>
                    <a:pt x="1513" y="50"/>
                    <a:pt x="1429" y="26"/>
                  </a:cubicBezTo>
                  <a:cubicBezTo>
                    <a:pt x="1308" y="4"/>
                    <a:pt x="1191" y="0"/>
                    <a:pt x="1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32"/>
            <p:cNvSpPr/>
            <p:nvPr/>
          </p:nvSpPr>
          <p:spPr>
            <a:xfrm>
              <a:off x="5497400" y="2409350"/>
              <a:ext cx="92725" cy="10850"/>
            </a:xfrm>
            <a:custGeom>
              <a:avLst/>
              <a:gdLst/>
              <a:ahLst/>
              <a:cxnLst/>
              <a:rect l="l" t="t" r="r" b="b"/>
              <a:pathLst>
                <a:path w="3709" h="434" extrusionOk="0">
                  <a:moveTo>
                    <a:pt x="1" y="1"/>
                  </a:moveTo>
                  <a:cubicBezTo>
                    <a:pt x="417" y="310"/>
                    <a:pt x="810" y="405"/>
                    <a:pt x="1251" y="405"/>
                  </a:cubicBezTo>
                  <a:lnTo>
                    <a:pt x="3537" y="405"/>
                  </a:lnTo>
                  <a:cubicBezTo>
                    <a:pt x="3582" y="425"/>
                    <a:pt x="3616" y="434"/>
                    <a:pt x="3641" y="434"/>
                  </a:cubicBezTo>
                  <a:cubicBezTo>
                    <a:pt x="3707" y="434"/>
                    <a:pt x="3709" y="370"/>
                    <a:pt x="3691" y="275"/>
                  </a:cubicBezTo>
                  <a:cubicBezTo>
                    <a:pt x="2477" y="179"/>
                    <a:pt x="1275" y="9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32"/>
            <p:cNvSpPr/>
            <p:nvPr/>
          </p:nvSpPr>
          <p:spPr>
            <a:xfrm>
              <a:off x="5266425" y="2306950"/>
              <a:ext cx="41700" cy="53300"/>
            </a:xfrm>
            <a:custGeom>
              <a:avLst/>
              <a:gdLst/>
              <a:ahLst/>
              <a:cxnLst/>
              <a:rect l="l" t="t" r="r" b="b"/>
              <a:pathLst>
                <a:path w="1668" h="2132" extrusionOk="0">
                  <a:moveTo>
                    <a:pt x="1244" y="0"/>
                  </a:moveTo>
                  <a:cubicBezTo>
                    <a:pt x="1210" y="0"/>
                    <a:pt x="1177" y="15"/>
                    <a:pt x="1143" y="49"/>
                  </a:cubicBezTo>
                  <a:cubicBezTo>
                    <a:pt x="1084" y="84"/>
                    <a:pt x="1036" y="120"/>
                    <a:pt x="989" y="168"/>
                  </a:cubicBezTo>
                  <a:cubicBezTo>
                    <a:pt x="750" y="441"/>
                    <a:pt x="560" y="715"/>
                    <a:pt x="477" y="1073"/>
                  </a:cubicBezTo>
                  <a:cubicBezTo>
                    <a:pt x="429" y="1120"/>
                    <a:pt x="381" y="1180"/>
                    <a:pt x="334" y="1227"/>
                  </a:cubicBezTo>
                  <a:cubicBezTo>
                    <a:pt x="298" y="1275"/>
                    <a:pt x="238" y="1311"/>
                    <a:pt x="203" y="1370"/>
                  </a:cubicBezTo>
                  <a:cubicBezTo>
                    <a:pt x="96" y="1430"/>
                    <a:pt x="143" y="1584"/>
                    <a:pt x="36" y="1644"/>
                  </a:cubicBezTo>
                  <a:lnTo>
                    <a:pt x="36" y="1656"/>
                  </a:lnTo>
                  <a:cubicBezTo>
                    <a:pt x="12" y="1692"/>
                    <a:pt x="0" y="1727"/>
                    <a:pt x="12" y="1787"/>
                  </a:cubicBezTo>
                  <a:cubicBezTo>
                    <a:pt x="36" y="1846"/>
                    <a:pt x="96" y="1894"/>
                    <a:pt x="119" y="1965"/>
                  </a:cubicBezTo>
                  <a:cubicBezTo>
                    <a:pt x="119" y="2013"/>
                    <a:pt x="143" y="2061"/>
                    <a:pt x="191" y="2073"/>
                  </a:cubicBezTo>
                  <a:cubicBezTo>
                    <a:pt x="238" y="2073"/>
                    <a:pt x="274" y="2085"/>
                    <a:pt x="322" y="2085"/>
                  </a:cubicBezTo>
                  <a:cubicBezTo>
                    <a:pt x="385" y="2109"/>
                    <a:pt x="448" y="2131"/>
                    <a:pt x="500" y="2131"/>
                  </a:cubicBezTo>
                  <a:cubicBezTo>
                    <a:pt x="575" y="2131"/>
                    <a:pt x="626" y="2085"/>
                    <a:pt x="619" y="1930"/>
                  </a:cubicBezTo>
                  <a:cubicBezTo>
                    <a:pt x="453" y="1811"/>
                    <a:pt x="536" y="1692"/>
                    <a:pt x="619" y="1573"/>
                  </a:cubicBezTo>
                  <a:cubicBezTo>
                    <a:pt x="953" y="1096"/>
                    <a:pt x="1262" y="620"/>
                    <a:pt x="1631" y="180"/>
                  </a:cubicBezTo>
                  <a:cubicBezTo>
                    <a:pt x="1667" y="144"/>
                    <a:pt x="1643" y="96"/>
                    <a:pt x="1608" y="60"/>
                  </a:cubicBezTo>
                  <a:cubicBezTo>
                    <a:pt x="1500" y="49"/>
                    <a:pt x="1405" y="37"/>
                    <a:pt x="1322" y="25"/>
                  </a:cubicBezTo>
                  <a:cubicBezTo>
                    <a:pt x="1296" y="9"/>
                    <a:pt x="1270" y="0"/>
                    <a:pt x="1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32"/>
            <p:cNvSpPr/>
            <p:nvPr/>
          </p:nvSpPr>
          <p:spPr>
            <a:xfrm>
              <a:off x="5251825" y="2498350"/>
              <a:ext cx="63725" cy="17525"/>
            </a:xfrm>
            <a:custGeom>
              <a:avLst/>
              <a:gdLst/>
              <a:ahLst/>
              <a:cxnLst/>
              <a:rect l="l" t="t" r="r" b="b"/>
              <a:pathLst>
                <a:path w="2549" h="701" extrusionOk="0">
                  <a:moveTo>
                    <a:pt x="2251" y="1"/>
                  </a:moveTo>
                  <a:cubicBezTo>
                    <a:pt x="2192" y="1"/>
                    <a:pt x="2132" y="1"/>
                    <a:pt x="2073" y="24"/>
                  </a:cubicBezTo>
                  <a:cubicBezTo>
                    <a:pt x="2013" y="48"/>
                    <a:pt x="1954" y="48"/>
                    <a:pt x="1894" y="48"/>
                  </a:cubicBezTo>
                  <a:cubicBezTo>
                    <a:pt x="1811" y="30"/>
                    <a:pt x="1727" y="30"/>
                    <a:pt x="1644" y="30"/>
                  </a:cubicBezTo>
                  <a:cubicBezTo>
                    <a:pt x="1561" y="30"/>
                    <a:pt x="1477" y="30"/>
                    <a:pt x="1394" y="13"/>
                  </a:cubicBezTo>
                  <a:cubicBezTo>
                    <a:pt x="1334" y="7"/>
                    <a:pt x="1281" y="4"/>
                    <a:pt x="1229" y="4"/>
                  </a:cubicBezTo>
                  <a:cubicBezTo>
                    <a:pt x="1177" y="4"/>
                    <a:pt x="1126" y="7"/>
                    <a:pt x="1072" y="13"/>
                  </a:cubicBezTo>
                  <a:cubicBezTo>
                    <a:pt x="1032" y="10"/>
                    <a:pt x="992" y="8"/>
                    <a:pt x="952" y="8"/>
                  </a:cubicBezTo>
                  <a:cubicBezTo>
                    <a:pt x="647" y="8"/>
                    <a:pt x="344" y="85"/>
                    <a:pt x="60" y="179"/>
                  </a:cubicBezTo>
                  <a:cubicBezTo>
                    <a:pt x="49" y="227"/>
                    <a:pt x="49" y="263"/>
                    <a:pt x="25" y="310"/>
                  </a:cubicBezTo>
                  <a:cubicBezTo>
                    <a:pt x="1" y="417"/>
                    <a:pt x="60" y="489"/>
                    <a:pt x="132" y="548"/>
                  </a:cubicBezTo>
                  <a:cubicBezTo>
                    <a:pt x="203" y="608"/>
                    <a:pt x="287" y="655"/>
                    <a:pt x="382" y="679"/>
                  </a:cubicBezTo>
                  <a:cubicBezTo>
                    <a:pt x="427" y="694"/>
                    <a:pt x="472" y="701"/>
                    <a:pt x="515" y="701"/>
                  </a:cubicBezTo>
                  <a:cubicBezTo>
                    <a:pt x="575" y="701"/>
                    <a:pt x="631" y="688"/>
                    <a:pt x="680" y="667"/>
                  </a:cubicBezTo>
                  <a:cubicBezTo>
                    <a:pt x="842" y="542"/>
                    <a:pt x="1019" y="522"/>
                    <a:pt x="1195" y="522"/>
                  </a:cubicBezTo>
                  <a:cubicBezTo>
                    <a:pt x="1277" y="522"/>
                    <a:pt x="1359" y="526"/>
                    <a:pt x="1440" y="526"/>
                  </a:cubicBezTo>
                  <a:cubicBezTo>
                    <a:pt x="1465" y="526"/>
                    <a:pt x="1489" y="526"/>
                    <a:pt x="1513" y="525"/>
                  </a:cubicBezTo>
                  <a:cubicBezTo>
                    <a:pt x="1548" y="525"/>
                    <a:pt x="1584" y="521"/>
                    <a:pt x="1619" y="521"/>
                  </a:cubicBezTo>
                  <a:cubicBezTo>
                    <a:pt x="1681" y="521"/>
                    <a:pt x="1741" y="531"/>
                    <a:pt x="1787" y="584"/>
                  </a:cubicBezTo>
                  <a:cubicBezTo>
                    <a:pt x="1870" y="584"/>
                    <a:pt x="1977" y="560"/>
                    <a:pt x="2073" y="560"/>
                  </a:cubicBezTo>
                  <a:cubicBezTo>
                    <a:pt x="2073" y="548"/>
                    <a:pt x="2084" y="548"/>
                    <a:pt x="2108" y="536"/>
                  </a:cubicBezTo>
                  <a:cubicBezTo>
                    <a:pt x="2118" y="533"/>
                    <a:pt x="2127" y="532"/>
                    <a:pt x="2135" y="532"/>
                  </a:cubicBezTo>
                  <a:cubicBezTo>
                    <a:pt x="2158" y="532"/>
                    <a:pt x="2177" y="543"/>
                    <a:pt x="2204" y="560"/>
                  </a:cubicBezTo>
                  <a:lnTo>
                    <a:pt x="2489" y="560"/>
                  </a:lnTo>
                  <a:cubicBezTo>
                    <a:pt x="2549" y="525"/>
                    <a:pt x="2549" y="477"/>
                    <a:pt x="2501" y="477"/>
                  </a:cubicBezTo>
                  <a:cubicBezTo>
                    <a:pt x="2442" y="429"/>
                    <a:pt x="2394" y="370"/>
                    <a:pt x="2346" y="322"/>
                  </a:cubicBezTo>
                  <a:cubicBezTo>
                    <a:pt x="2394" y="298"/>
                    <a:pt x="2430" y="239"/>
                    <a:pt x="2430" y="179"/>
                  </a:cubicBezTo>
                  <a:cubicBezTo>
                    <a:pt x="2394" y="84"/>
                    <a:pt x="2346" y="24"/>
                    <a:pt x="2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32"/>
            <p:cNvSpPr/>
            <p:nvPr/>
          </p:nvSpPr>
          <p:spPr>
            <a:xfrm>
              <a:off x="5750400" y="2587950"/>
              <a:ext cx="65825" cy="10150"/>
            </a:xfrm>
            <a:custGeom>
              <a:avLst/>
              <a:gdLst/>
              <a:ahLst/>
              <a:cxnLst/>
              <a:rect l="l" t="t" r="r" b="b"/>
              <a:pathLst>
                <a:path w="2633" h="406" extrusionOk="0">
                  <a:moveTo>
                    <a:pt x="322" y="0"/>
                  </a:moveTo>
                  <a:cubicBezTo>
                    <a:pt x="239" y="108"/>
                    <a:pt x="48" y="36"/>
                    <a:pt x="1" y="179"/>
                  </a:cubicBezTo>
                  <a:cubicBezTo>
                    <a:pt x="13" y="250"/>
                    <a:pt x="60" y="298"/>
                    <a:pt x="120" y="334"/>
                  </a:cubicBezTo>
                  <a:cubicBezTo>
                    <a:pt x="198" y="345"/>
                    <a:pt x="277" y="349"/>
                    <a:pt x="356" y="349"/>
                  </a:cubicBezTo>
                  <a:cubicBezTo>
                    <a:pt x="528" y="349"/>
                    <a:pt x="702" y="330"/>
                    <a:pt x="874" y="330"/>
                  </a:cubicBezTo>
                  <a:cubicBezTo>
                    <a:pt x="1029" y="330"/>
                    <a:pt x="1184" y="346"/>
                    <a:pt x="1334" y="405"/>
                  </a:cubicBezTo>
                  <a:lnTo>
                    <a:pt x="1727" y="405"/>
                  </a:lnTo>
                  <a:cubicBezTo>
                    <a:pt x="1805" y="336"/>
                    <a:pt x="1883" y="314"/>
                    <a:pt x="1961" y="314"/>
                  </a:cubicBezTo>
                  <a:cubicBezTo>
                    <a:pt x="2086" y="314"/>
                    <a:pt x="2210" y="371"/>
                    <a:pt x="2334" y="393"/>
                  </a:cubicBezTo>
                  <a:cubicBezTo>
                    <a:pt x="2347" y="394"/>
                    <a:pt x="2360" y="395"/>
                    <a:pt x="2373" y="395"/>
                  </a:cubicBezTo>
                  <a:cubicBezTo>
                    <a:pt x="2488" y="395"/>
                    <a:pt x="2587" y="345"/>
                    <a:pt x="2608" y="227"/>
                  </a:cubicBezTo>
                  <a:cubicBezTo>
                    <a:pt x="2632" y="12"/>
                    <a:pt x="2489" y="0"/>
                    <a:pt x="2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32"/>
            <p:cNvSpPr/>
            <p:nvPr/>
          </p:nvSpPr>
          <p:spPr>
            <a:xfrm>
              <a:off x="5352150" y="2425725"/>
              <a:ext cx="78300" cy="10550"/>
            </a:xfrm>
            <a:custGeom>
              <a:avLst/>
              <a:gdLst/>
              <a:ahLst/>
              <a:cxnLst/>
              <a:rect l="l" t="t" r="r" b="b"/>
              <a:pathLst>
                <a:path w="3132" h="422" extrusionOk="0">
                  <a:moveTo>
                    <a:pt x="1677" y="1"/>
                  </a:moveTo>
                  <a:cubicBezTo>
                    <a:pt x="1118" y="1"/>
                    <a:pt x="559" y="42"/>
                    <a:pt x="0" y="167"/>
                  </a:cubicBezTo>
                  <a:cubicBezTo>
                    <a:pt x="24" y="334"/>
                    <a:pt x="286" y="155"/>
                    <a:pt x="286" y="358"/>
                  </a:cubicBezTo>
                  <a:cubicBezTo>
                    <a:pt x="347" y="394"/>
                    <a:pt x="405" y="422"/>
                    <a:pt x="462" y="422"/>
                  </a:cubicBezTo>
                  <a:cubicBezTo>
                    <a:pt x="515" y="422"/>
                    <a:pt x="567" y="397"/>
                    <a:pt x="619" y="334"/>
                  </a:cubicBezTo>
                  <a:cubicBezTo>
                    <a:pt x="715" y="262"/>
                    <a:pt x="810" y="227"/>
                    <a:pt x="905" y="227"/>
                  </a:cubicBezTo>
                  <a:cubicBezTo>
                    <a:pt x="1000" y="227"/>
                    <a:pt x="1096" y="262"/>
                    <a:pt x="1191" y="334"/>
                  </a:cubicBezTo>
                  <a:cubicBezTo>
                    <a:pt x="1810" y="310"/>
                    <a:pt x="2429" y="310"/>
                    <a:pt x="3036" y="298"/>
                  </a:cubicBezTo>
                  <a:cubicBezTo>
                    <a:pt x="3132" y="227"/>
                    <a:pt x="3132" y="131"/>
                    <a:pt x="3036" y="60"/>
                  </a:cubicBezTo>
                  <a:cubicBezTo>
                    <a:pt x="2583" y="28"/>
                    <a:pt x="2130" y="1"/>
                    <a:pt x="16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32"/>
            <p:cNvSpPr/>
            <p:nvPr/>
          </p:nvSpPr>
          <p:spPr>
            <a:xfrm>
              <a:off x="5698625" y="2440225"/>
              <a:ext cx="67875" cy="11425"/>
            </a:xfrm>
            <a:custGeom>
              <a:avLst/>
              <a:gdLst/>
              <a:ahLst/>
              <a:cxnLst/>
              <a:rect l="l" t="t" r="r" b="b"/>
              <a:pathLst>
                <a:path w="2715" h="457" extrusionOk="0">
                  <a:moveTo>
                    <a:pt x="2211" y="1"/>
                  </a:moveTo>
                  <a:cubicBezTo>
                    <a:pt x="2069" y="1"/>
                    <a:pt x="1926" y="22"/>
                    <a:pt x="1786" y="28"/>
                  </a:cubicBezTo>
                  <a:cubicBezTo>
                    <a:pt x="1746" y="74"/>
                    <a:pt x="1702" y="98"/>
                    <a:pt x="1659" y="98"/>
                  </a:cubicBezTo>
                  <a:cubicBezTo>
                    <a:pt x="1613" y="98"/>
                    <a:pt x="1567" y="71"/>
                    <a:pt x="1524" y="16"/>
                  </a:cubicBezTo>
                  <a:cubicBezTo>
                    <a:pt x="1466" y="10"/>
                    <a:pt x="1407" y="8"/>
                    <a:pt x="1349" y="8"/>
                  </a:cubicBezTo>
                  <a:cubicBezTo>
                    <a:pt x="1054" y="8"/>
                    <a:pt x="758" y="69"/>
                    <a:pt x="456" y="69"/>
                  </a:cubicBezTo>
                  <a:cubicBezTo>
                    <a:pt x="329" y="69"/>
                    <a:pt x="201" y="59"/>
                    <a:pt x="72" y="28"/>
                  </a:cubicBezTo>
                  <a:lnTo>
                    <a:pt x="72" y="28"/>
                  </a:lnTo>
                  <a:cubicBezTo>
                    <a:pt x="12" y="123"/>
                    <a:pt x="0" y="206"/>
                    <a:pt x="95" y="302"/>
                  </a:cubicBezTo>
                  <a:cubicBezTo>
                    <a:pt x="423" y="427"/>
                    <a:pt x="756" y="456"/>
                    <a:pt x="1091" y="456"/>
                  </a:cubicBezTo>
                  <a:cubicBezTo>
                    <a:pt x="1395" y="456"/>
                    <a:pt x="1701" y="432"/>
                    <a:pt x="2005" y="432"/>
                  </a:cubicBezTo>
                  <a:cubicBezTo>
                    <a:pt x="2035" y="432"/>
                    <a:pt x="2065" y="432"/>
                    <a:pt x="2096" y="433"/>
                  </a:cubicBezTo>
                  <a:cubicBezTo>
                    <a:pt x="2145" y="378"/>
                    <a:pt x="2191" y="356"/>
                    <a:pt x="2235" y="356"/>
                  </a:cubicBezTo>
                  <a:cubicBezTo>
                    <a:pt x="2287" y="356"/>
                    <a:pt x="2336" y="387"/>
                    <a:pt x="2381" y="433"/>
                  </a:cubicBezTo>
                  <a:lnTo>
                    <a:pt x="2548" y="433"/>
                  </a:lnTo>
                  <a:cubicBezTo>
                    <a:pt x="2631" y="361"/>
                    <a:pt x="2715" y="266"/>
                    <a:pt x="2679" y="135"/>
                  </a:cubicBezTo>
                  <a:cubicBezTo>
                    <a:pt x="2528" y="28"/>
                    <a:pt x="2370" y="1"/>
                    <a:pt x="2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32"/>
            <p:cNvSpPr/>
            <p:nvPr/>
          </p:nvSpPr>
          <p:spPr>
            <a:xfrm>
              <a:off x="5896850" y="2426025"/>
              <a:ext cx="76825" cy="16525"/>
            </a:xfrm>
            <a:custGeom>
              <a:avLst/>
              <a:gdLst/>
              <a:ahLst/>
              <a:cxnLst/>
              <a:rect l="l" t="t" r="r" b="b"/>
              <a:pathLst>
                <a:path w="3073" h="661" extrusionOk="0">
                  <a:moveTo>
                    <a:pt x="215" y="0"/>
                  </a:moveTo>
                  <a:cubicBezTo>
                    <a:pt x="156" y="60"/>
                    <a:pt x="84" y="84"/>
                    <a:pt x="25" y="143"/>
                  </a:cubicBezTo>
                  <a:cubicBezTo>
                    <a:pt x="1" y="179"/>
                    <a:pt x="25" y="239"/>
                    <a:pt x="60" y="274"/>
                  </a:cubicBezTo>
                  <a:cubicBezTo>
                    <a:pt x="537" y="393"/>
                    <a:pt x="1013" y="453"/>
                    <a:pt x="1513" y="453"/>
                  </a:cubicBezTo>
                  <a:cubicBezTo>
                    <a:pt x="1736" y="602"/>
                    <a:pt x="1962" y="660"/>
                    <a:pt x="2193" y="660"/>
                  </a:cubicBezTo>
                  <a:cubicBezTo>
                    <a:pt x="2406" y="660"/>
                    <a:pt x="2624" y="610"/>
                    <a:pt x="2846" y="536"/>
                  </a:cubicBezTo>
                  <a:cubicBezTo>
                    <a:pt x="3073" y="381"/>
                    <a:pt x="2942" y="262"/>
                    <a:pt x="2787" y="155"/>
                  </a:cubicBezTo>
                  <a:cubicBezTo>
                    <a:pt x="2577" y="117"/>
                    <a:pt x="2366" y="104"/>
                    <a:pt x="2155" y="104"/>
                  </a:cubicBezTo>
                  <a:cubicBezTo>
                    <a:pt x="1838" y="104"/>
                    <a:pt x="1522" y="134"/>
                    <a:pt x="1215" y="155"/>
                  </a:cubicBezTo>
                  <a:cubicBezTo>
                    <a:pt x="1145" y="204"/>
                    <a:pt x="1079" y="226"/>
                    <a:pt x="1014" y="226"/>
                  </a:cubicBezTo>
                  <a:cubicBezTo>
                    <a:pt x="936" y="226"/>
                    <a:pt x="859" y="195"/>
                    <a:pt x="775" y="143"/>
                  </a:cubicBezTo>
                  <a:cubicBezTo>
                    <a:pt x="584" y="96"/>
                    <a:pt x="406" y="48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32"/>
            <p:cNvSpPr/>
            <p:nvPr/>
          </p:nvSpPr>
          <p:spPr>
            <a:xfrm>
              <a:off x="5541750" y="2505500"/>
              <a:ext cx="74450" cy="8275"/>
            </a:xfrm>
            <a:custGeom>
              <a:avLst/>
              <a:gdLst/>
              <a:ahLst/>
              <a:cxnLst/>
              <a:rect l="l" t="t" r="r" b="b"/>
              <a:pathLst>
                <a:path w="2978" h="331" extrusionOk="0">
                  <a:moveTo>
                    <a:pt x="203" y="0"/>
                  </a:moveTo>
                  <a:cubicBezTo>
                    <a:pt x="132" y="72"/>
                    <a:pt x="1" y="119"/>
                    <a:pt x="60" y="262"/>
                  </a:cubicBezTo>
                  <a:cubicBezTo>
                    <a:pt x="223" y="266"/>
                    <a:pt x="387" y="266"/>
                    <a:pt x="552" y="266"/>
                  </a:cubicBezTo>
                  <a:cubicBezTo>
                    <a:pt x="882" y="266"/>
                    <a:pt x="1215" y="266"/>
                    <a:pt x="1548" y="298"/>
                  </a:cubicBezTo>
                  <a:cubicBezTo>
                    <a:pt x="1787" y="310"/>
                    <a:pt x="2025" y="331"/>
                    <a:pt x="2263" y="331"/>
                  </a:cubicBezTo>
                  <a:cubicBezTo>
                    <a:pt x="2501" y="331"/>
                    <a:pt x="2739" y="310"/>
                    <a:pt x="2977" y="239"/>
                  </a:cubicBezTo>
                  <a:cubicBezTo>
                    <a:pt x="2394" y="24"/>
                    <a:pt x="1798" y="36"/>
                    <a:pt x="1203" y="0"/>
                  </a:cubicBezTo>
                  <a:cubicBezTo>
                    <a:pt x="1157" y="40"/>
                    <a:pt x="1114" y="59"/>
                    <a:pt x="1071" y="59"/>
                  </a:cubicBezTo>
                  <a:cubicBezTo>
                    <a:pt x="1025" y="59"/>
                    <a:pt x="979" y="37"/>
                    <a:pt x="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32"/>
            <p:cNvSpPr/>
            <p:nvPr/>
          </p:nvSpPr>
          <p:spPr>
            <a:xfrm>
              <a:off x="5236650" y="2376600"/>
              <a:ext cx="26825" cy="46175"/>
            </a:xfrm>
            <a:custGeom>
              <a:avLst/>
              <a:gdLst/>
              <a:ahLst/>
              <a:cxnLst/>
              <a:rect l="l" t="t" r="r" b="b"/>
              <a:pathLst>
                <a:path w="1073" h="1847" extrusionOk="0">
                  <a:moveTo>
                    <a:pt x="929" y="1"/>
                  </a:moveTo>
                  <a:cubicBezTo>
                    <a:pt x="798" y="61"/>
                    <a:pt x="727" y="168"/>
                    <a:pt x="632" y="275"/>
                  </a:cubicBezTo>
                  <a:cubicBezTo>
                    <a:pt x="513" y="727"/>
                    <a:pt x="275" y="1144"/>
                    <a:pt x="60" y="1561"/>
                  </a:cubicBezTo>
                  <a:cubicBezTo>
                    <a:pt x="1" y="1620"/>
                    <a:pt x="13" y="1668"/>
                    <a:pt x="84" y="1715"/>
                  </a:cubicBezTo>
                  <a:lnTo>
                    <a:pt x="394" y="1846"/>
                  </a:lnTo>
                  <a:cubicBezTo>
                    <a:pt x="667" y="1382"/>
                    <a:pt x="834" y="882"/>
                    <a:pt x="1013" y="370"/>
                  </a:cubicBezTo>
                  <a:cubicBezTo>
                    <a:pt x="1072" y="239"/>
                    <a:pt x="1072" y="10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32"/>
            <p:cNvSpPr/>
            <p:nvPr/>
          </p:nvSpPr>
          <p:spPr>
            <a:xfrm>
              <a:off x="5260475" y="2390150"/>
              <a:ext cx="65800" cy="27925"/>
            </a:xfrm>
            <a:custGeom>
              <a:avLst/>
              <a:gdLst/>
              <a:ahLst/>
              <a:cxnLst/>
              <a:rect l="l" t="t" r="r" b="b"/>
              <a:pathLst>
                <a:path w="2632" h="1117" extrusionOk="0">
                  <a:moveTo>
                    <a:pt x="488" y="1"/>
                  </a:moveTo>
                  <a:cubicBezTo>
                    <a:pt x="470" y="1"/>
                    <a:pt x="450" y="3"/>
                    <a:pt x="429" y="7"/>
                  </a:cubicBezTo>
                  <a:cubicBezTo>
                    <a:pt x="143" y="292"/>
                    <a:pt x="72" y="662"/>
                    <a:pt x="0" y="1019"/>
                  </a:cubicBezTo>
                  <a:cubicBezTo>
                    <a:pt x="36" y="1066"/>
                    <a:pt x="95" y="1102"/>
                    <a:pt x="155" y="1114"/>
                  </a:cubicBezTo>
                  <a:cubicBezTo>
                    <a:pt x="172" y="1116"/>
                    <a:pt x="188" y="1117"/>
                    <a:pt x="205" y="1117"/>
                  </a:cubicBezTo>
                  <a:cubicBezTo>
                    <a:pt x="294" y="1117"/>
                    <a:pt x="378" y="1087"/>
                    <a:pt x="429" y="1007"/>
                  </a:cubicBezTo>
                  <a:cubicBezTo>
                    <a:pt x="429" y="935"/>
                    <a:pt x="441" y="840"/>
                    <a:pt x="441" y="769"/>
                  </a:cubicBezTo>
                  <a:cubicBezTo>
                    <a:pt x="504" y="667"/>
                    <a:pt x="572" y="636"/>
                    <a:pt x="644" y="636"/>
                  </a:cubicBezTo>
                  <a:cubicBezTo>
                    <a:pt x="748" y="636"/>
                    <a:pt x="859" y="702"/>
                    <a:pt x="965" y="709"/>
                  </a:cubicBezTo>
                  <a:cubicBezTo>
                    <a:pt x="1500" y="662"/>
                    <a:pt x="2024" y="626"/>
                    <a:pt x="2560" y="578"/>
                  </a:cubicBezTo>
                  <a:cubicBezTo>
                    <a:pt x="2631" y="531"/>
                    <a:pt x="2631" y="471"/>
                    <a:pt x="2572" y="423"/>
                  </a:cubicBezTo>
                  <a:lnTo>
                    <a:pt x="976" y="423"/>
                  </a:lnTo>
                  <a:cubicBezTo>
                    <a:pt x="941" y="423"/>
                    <a:pt x="904" y="425"/>
                    <a:pt x="868" y="425"/>
                  </a:cubicBezTo>
                  <a:cubicBezTo>
                    <a:pt x="725" y="425"/>
                    <a:pt x="595" y="402"/>
                    <a:pt x="595" y="173"/>
                  </a:cubicBezTo>
                  <a:cubicBezTo>
                    <a:pt x="625" y="54"/>
                    <a:pt x="580" y="1"/>
                    <a:pt x="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32"/>
            <p:cNvSpPr/>
            <p:nvPr/>
          </p:nvSpPr>
          <p:spPr>
            <a:xfrm>
              <a:off x="6013150" y="2572200"/>
              <a:ext cx="55475" cy="14775"/>
            </a:xfrm>
            <a:custGeom>
              <a:avLst/>
              <a:gdLst/>
              <a:ahLst/>
              <a:cxnLst/>
              <a:rect l="l" t="t" r="r" b="b"/>
              <a:pathLst>
                <a:path w="2219" h="591" extrusionOk="0">
                  <a:moveTo>
                    <a:pt x="285" y="0"/>
                  </a:moveTo>
                  <a:cubicBezTo>
                    <a:pt x="171" y="0"/>
                    <a:pt x="121" y="179"/>
                    <a:pt x="28" y="226"/>
                  </a:cubicBezTo>
                  <a:cubicBezTo>
                    <a:pt x="1" y="316"/>
                    <a:pt x="15" y="393"/>
                    <a:pt x="86" y="393"/>
                  </a:cubicBezTo>
                  <a:cubicBezTo>
                    <a:pt x="109" y="393"/>
                    <a:pt x="137" y="386"/>
                    <a:pt x="171" y="368"/>
                  </a:cubicBezTo>
                  <a:cubicBezTo>
                    <a:pt x="300" y="401"/>
                    <a:pt x="428" y="491"/>
                    <a:pt x="540" y="491"/>
                  </a:cubicBezTo>
                  <a:cubicBezTo>
                    <a:pt x="552" y="491"/>
                    <a:pt x="564" y="490"/>
                    <a:pt x="576" y="488"/>
                  </a:cubicBezTo>
                  <a:cubicBezTo>
                    <a:pt x="722" y="448"/>
                    <a:pt x="865" y="433"/>
                    <a:pt x="1006" y="433"/>
                  </a:cubicBezTo>
                  <a:cubicBezTo>
                    <a:pt x="1380" y="433"/>
                    <a:pt x="1740" y="540"/>
                    <a:pt x="2111" y="583"/>
                  </a:cubicBezTo>
                  <a:cubicBezTo>
                    <a:pt x="2124" y="588"/>
                    <a:pt x="2135" y="590"/>
                    <a:pt x="2145" y="590"/>
                  </a:cubicBezTo>
                  <a:cubicBezTo>
                    <a:pt x="2181" y="590"/>
                    <a:pt x="2200" y="558"/>
                    <a:pt x="2219" y="511"/>
                  </a:cubicBezTo>
                  <a:cubicBezTo>
                    <a:pt x="2179" y="324"/>
                    <a:pt x="2099" y="210"/>
                    <a:pt x="1931" y="210"/>
                  </a:cubicBezTo>
                  <a:cubicBezTo>
                    <a:pt x="1896" y="210"/>
                    <a:pt x="1857" y="215"/>
                    <a:pt x="1814" y="226"/>
                  </a:cubicBezTo>
                  <a:cubicBezTo>
                    <a:pt x="1743" y="242"/>
                    <a:pt x="1674" y="252"/>
                    <a:pt x="1608" y="252"/>
                  </a:cubicBezTo>
                  <a:cubicBezTo>
                    <a:pt x="1440" y="252"/>
                    <a:pt x="1287" y="192"/>
                    <a:pt x="1159" y="47"/>
                  </a:cubicBezTo>
                  <a:cubicBezTo>
                    <a:pt x="997" y="62"/>
                    <a:pt x="831" y="143"/>
                    <a:pt x="666" y="143"/>
                  </a:cubicBezTo>
                  <a:cubicBezTo>
                    <a:pt x="575" y="143"/>
                    <a:pt x="485" y="119"/>
                    <a:pt x="397" y="47"/>
                  </a:cubicBezTo>
                  <a:cubicBezTo>
                    <a:pt x="353" y="14"/>
                    <a:pt x="317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32"/>
            <p:cNvSpPr/>
            <p:nvPr/>
          </p:nvSpPr>
          <p:spPr>
            <a:xfrm>
              <a:off x="5552475" y="2464175"/>
              <a:ext cx="59250" cy="11875"/>
            </a:xfrm>
            <a:custGeom>
              <a:avLst/>
              <a:gdLst/>
              <a:ahLst/>
              <a:cxnLst/>
              <a:rect l="l" t="t" r="r" b="b"/>
              <a:pathLst>
                <a:path w="2370" h="475" extrusionOk="0">
                  <a:moveTo>
                    <a:pt x="1200" y="1"/>
                  </a:moveTo>
                  <a:cubicBezTo>
                    <a:pt x="1062" y="1"/>
                    <a:pt x="924" y="18"/>
                    <a:pt x="786" y="70"/>
                  </a:cubicBezTo>
                  <a:cubicBezTo>
                    <a:pt x="736" y="104"/>
                    <a:pt x="679" y="114"/>
                    <a:pt x="618" y="114"/>
                  </a:cubicBezTo>
                  <a:cubicBezTo>
                    <a:pt x="526" y="114"/>
                    <a:pt x="425" y="90"/>
                    <a:pt x="328" y="90"/>
                  </a:cubicBezTo>
                  <a:cubicBezTo>
                    <a:pt x="203" y="90"/>
                    <a:pt x="84" y="131"/>
                    <a:pt x="0" y="320"/>
                  </a:cubicBezTo>
                  <a:cubicBezTo>
                    <a:pt x="726" y="368"/>
                    <a:pt x="1393" y="427"/>
                    <a:pt x="2084" y="475"/>
                  </a:cubicBezTo>
                  <a:cubicBezTo>
                    <a:pt x="2143" y="344"/>
                    <a:pt x="2227" y="248"/>
                    <a:pt x="2370" y="201"/>
                  </a:cubicBezTo>
                  <a:cubicBezTo>
                    <a:pt x="2310" y="106"/>
                    <a:pt x="2203" y="82"/>
                    <a:pt x="2084" y="82"/>
                  </a:cubicBezTo>
                  <a:lnTo>
                    <a:pt x="2084" y="70"/>
                  </a:lnTo>
                  <a:cubicBezTo>
                    <a:pt x="2054" y="94"/>
                    <a:pt x="2027" y="106"/>
                    <a:pt x="2000" y="106"/>
                  </a:cubicBezTo>
                  <a:cubicBezTo>
                    <a:pt x="1974" y="106"/>
                    <a:pt x="1947" y="94"/>
                    <a:pt x="1917" y="70"/>
                  </a:cubicBezTo>
                  <a:lnTo>
                    <a:pt x="1929" y="70"/>
                  </a:lnTo>
                  <a:cubicBezTo>
                    <a:pt x="1686" y="55"/>
                    <a:pt x="1443" y="1"/>
                    <a:pt x="1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32"/>
            <p:cNvSpPr/>
            <p:nvPr/>
          </p:nvSpPr>
          <p:spPr>
            <a:xfrm>
              <a:off x="5703375" y="2579075"/>
              <a:ext cx="50025" cy="15750"/>
            </a:xfrm>
            <a:custGeom>
              <a:avLst/>
              <a:gdLst/>
              <a:ahLst/>
              <a:cxnLst/>
              <a:rect l="l" t="t" r="r" b="b"/>
              <a:pathLst>
                <a:path w="2001" h="630" extrusionOk="0">
                  <a:moveTo>
                    <a:pt x="678" y="0"/>
                  </a:moveTo>
                  <a:cubicBezTo>
                    <a:pt x="526" y="0"/>
                    <a:pt x="372" y="15"/>
                    <a:pt x="215" y="46"/>
                  </a:cubicBezTo>
                  <a:cubicBezTo>
                    <a:pt x="84" y="93"/>
                    <a:pt x="1" y="177"/>
                    <a:pt x="1" y="308"/>
                  </a:cubicBezTo>
                  <a:cubicBezTo>
                    <a:pt x="36" y="367"/>
                    <a:pt x="72" y="403"/>
                    <a:pt x="132" y="415"/>
                  </a:cubicBezTo>
                  <a:cubicBezTo>
                    <a:pt x="154" y="417"/>
                    <a:pt x="176" y="418"/>
                    <a:pt x="198" y="418"/>
                  </a:cubicBezTo>
                  <a:cubicBezTo>
                    <a:pt x="222" y="418"/>
                    <a:pt x="245" y="417"/>
                    <a:pt x="269" y="417"/>
                  </a:cubicBezTo>
                  <a:cubicBezTo>
                    <a:pt x="341" y="417"/>
                    <a:pt x="411" y="423"/>
                    <a:pt x="477" y="474"/>
                  </a:cubicBezTo>
                  <a:lnTo>
                    <a:pt x="632" y="474"/>
                  </a:lnTo>
                  <a:cubicBezTo>
                    <a:pt x="703" y="439"/>
                    <a:pt x="778" y="412"/>
                    <a:pt x="850" y="412"/>
                  </a:cubicBezTo>
                  <a:cubicBezTo>
                    <a:pt x="923" y="412"/>
                    <a:pt x="995" y="439"/>
                    <a:pt x="1060" y="510"/>
                  </a:cubicBezTo>
                  <a:cubicBezTo>
                    <a:pt x="1298" y="534"/>
                    <a:pt x="1537" y="582"/>
                    <a:pt x="1775" y="629"/>
                  </a:cubicBezTo>
                  <a:cubicBezTo>
                    <a:pt x="1846" y="605"/>
                    <a:pt x="1894" y="570"/>
                    <a:pt x="1906" y="510"/>
                  </a:cubicBezTo>
                  <a:lnTo>
                    <a:pt x="1965" y="486"/>
                  </a:lnTo>
                  <a:cubicBezTo>
                    <a:pt x="2001" y="427"/>
                    <a:pt x="1989" y="391"/>
                    <a:pt x="1929" y="344"/>
                  </a:cubicBezTo>
                  <a:cubicBezTo>
                    <a:pt x="1532" y="123"/>
                    <a:pt x="1115" y="0"/>
                    <a:pt x="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32"/>
            <p:cNvSpPr/>
            <p:nvPr/>
          </p:nvSpPr>
          <p:spPr>
            <a:xfrm>
              <a:off x="5965325" y="2484375"/>
              <a:ext cx="46150" cy="13700"/>
            </a:xfrm>
            <a:custGeom>
              <a:avLst/>
              <a:gdLst/>
              <a:ahLst/>
              <a:cxnLst/>
              <a:rect l="l" t="t" r="r" b="b"/>
              <a:pathLst>
                <a:path w="1846" h="548" extrusionOk="0">
                  <a:moveTo>
                    <a:pt x="919" y="0"/>
                  </a:moveTo>
                  <a:cubicBezTo>
                    <a:pt x="859" y="0"/>
                    <a:pt x="802" y="19"/>
                    <a:pt x="750" y="71"/>
                  </a:cubicBezTo>
                  <a:cubicBezTo>
                    <a:pt x="695" y="119"/>
                    <a:pt x="641" y="137"/>
                    <a:pt x="588" y="137"/>
                  </a:cubicBezTo>
                  <a:cubicBezTo>
                    <a:pt x="443" y="137"/>
                    <a:pt x="306" y="5"/>
                    <a:pt x="182" y="5"/>
                  </a:cubicBezTo>
                  <a:cubicBezTo>
                    <a:pt x="127" y="5"/>
                    <a:pt x="74" y="31"/>
                    <a:pt x="24" y="107"/>
                  </a:cubicBezTo>
                  <a:cubicBezTo>
                    <a:pt x="0" y="250"/>
                    <a:pt x="95" y="322"/>
                    <a:pt x="179" y="405"/>
                  </a:cubicBezTo>
                  <a:lnTo>
                    <a:pt x="357" y="548"/>
                  </a:lnTo>
                  <a:cubicBezTo>
                    <a:pt x="445" y="497"/>
                    <a:pt x="532" y="441"/>
                    <a:pt x="617" y="441"/>
                  </a:cubicBezTo>
                  <a:cubicBezTo>
                    <a:pt x="670" y="441"/>
                    <a:pt x="723" y="464"/>
                    <a:pt x="774" y="524"/>
                  </a:cubicBezTo>
                  <a:cubicBezTo>
                    <a:pt x="1107" y="524"/>
                    <a:pt x="1453" y="548"/>
                    <a:pt x="1774" y="548"/>
                  </a:cubicBezTo>
                  <a:cubicBezTo>
                    <a:pt x="1846" y="286"/>
                    <a:pt x="1584" y="250"/>
                    <a:pt x="1477" y="131"/>
                  </a:cubicBezTo>
                  <a:cubicBezTo>
                    <a:pt x="1462" y="133"/>
                    <a:pt x="1448" y="134"/>
                    <a:pt x="1433" y="134"/>
                  </a:cubicBezTo>
                  <a:cubicBezTo>
                    <a:pt x="1260" y="134"/>
                    <a:pt x="1079" y="0"/>
                    <a:pt x="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32"/>
            <p:cNvSpPr/>
            <p:nvPr/>
          </p:nvSpPr>
          <p:spPr>
            <a:xfrm>
              <a:off x="5966500" y="2429575"/>
              <a:ext cx="59275" cy="13875"/>
            </a:xfrm>
            <a:custGeom>
              <a:avLst/>
              <a:gdLst/>
              <a:ahLst/>
              <a:cxnLst/>
              <a:rect l="l" t="t" r="r" b="b"/>
              <a:pathLst>
                <a:path w="2371" h="555" extrusionOk="0">
                  <a:moveTo>
                    <a:pt x="323" y="1"/>
                  </a:moveTo>
                  <a:cubicBezTo>
                    <a:pt x="215" y="1"/>
                    <a:pt x="108" y="4"/>
                    <a:pt x="1" y="13"/>
                  </a:cubicBezTo>
                  <a:cubicBezTo>
                    <a:pt x="60" y="97"/>
                    <a:pt x="108" y="204"/>
                    <a:pt x="156" y="299"/>
                  </a:cubicBezTo>
                  <a:cubicBezTo>
                    <a:pt x="191" y="335"/>
                    <a:pt x="251" y="358"/>
                    <a:pt x="310" y="358"/>
                  </a:cubicBezTo>
                  <a:cubicBezTo>
                    <a:pt x="343" y="354"/>
                    <a:pt x="374" y="351"/>
                    <a:pt x="406" y="351"/>
                  </a:cubicBezTo>
                  <a:cubicBezTo>
                    <a:pt x="525" y="351"/>
                    <a:pt x="638" y="385"/>
                    <a:pt x="751" y="442"/>
                  </a:cubicBezTo>
                  <a:cubicBezTo>
                    <a:pt x="977" y="525"/>
                    <a:pt x="1212" y="555"/>
                    <a:pt x="1450" y="555"/>
                  </a:cubicBezTo>
                  <a:cubicBezTo>
                    <a:pt x="1689" y="555"/>
                    <a:pt x="1930" y="525"/>
                    <a:pt x="2168" y="489"/>
                  </a:cubicBezTo>
                  <a:cubicBezTo>
                    <a:pt x="2299" y="394"/>
                    <a:pt x="2370" y="311"/>
                    <a:pt x="2311" y="144"/>
                  </a:cubicBezTo>
                  <a:cubicBezTo>
                    <a:pt x="2263" y="120"/>
                    <a:pt x="2239" y="61"/>
                    <a:pt x="2203" y="61"/>
                  </a:cubicBezTo>
                  <a:cubicBezTo>
                    <a:pt x="2079" y="73"/>
                    <a:pt x="1953" y="78"/>
                    <a:pt x="1828" y="78"/>
                  </a:cubicBezTo>
                  <a:cubicBezTo>
                    <a:pt x="1328" y="78"/>
                    <a:pt x="822" y="1"/>
                    <a:pt x="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32"/>
            <p:cNvSpPr/>
            <p:nvPr/>
          </p:nvSpPr>
          <p:spPr>
            <a:xfrm>
              <a:off x="5389050" y="2448050"/>
              <a:ext cx="68775" cy="10400"/>
            </a:xfrm>
            <a:custGeom>
              <a:avLst/>
              <a:gdLst/>
              <a:ahLst/>
              <a:cxnLst/>
              <a:rect l="l" t="t" r="r" b="b"/>
              <a:pathLst>
                <a:path w="2751" h="416" extrusionOk="0">
                  <a:moveTo>
                    <a:pt x="1" y="0"/>
                  </a:moveTo>
                  <a:cubicBezTo>
                    <a:pt x="59" y="117"/>
                    <a:pt x="164" y="135"/>
                    <a:pt x="275" y="135"/>
                  </a:cubicBezTo>
                  <a:cubicBezTo>
                    <a:pt x="322" y="135"/>
                    <a:pt x="371" y="131"/>
                    <a:pt x="417" y="131"/>
                  </a:cubicBezTo>
                  <a:cubicBezTo>
                    <a:pt x="584" y="155"/>
                    <a:pt x="751" y="120"/>
                    <a:pt x="846" y="286"/>
                  </a:cubicBezTo>
                  <a:cubicBezTo>
                    <a:pt x="1107" y="390"/>
                    <a:pt x="1372" y="416"/>
                    <a:pt x="1637" y="416"/>
                  </a:cubicBezTo>
                  <a:cubicBezTo>
                    <a:pt x="1905" y="416"/>
                    <a:pt x="2173" y="389"/>
                    <a:pt x="2437" y="389"/>
                  </a:cubicBezTo>
                  <a:cubicBezTo>
                    <a:pt x="2542" y="389"/>
                    <a:pt x="2647" y="393"/>
                    <a:pt x="2751" y="405"/>
                  </a:cubicBezTo>
                  <a:cubicBezTo>
                    <a:pt x="1858" y="108"/>
                    <a:pt x="94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32"/>
            <p:cNvSpPr/>
            <p:nvPr/>
          </p:nvSpPr>
          <p:spPr>
            <a:xfrm>
              <a:off x="5908750" y="2559375"/>
              <a:ext cx="45275" cy="16575"/>
            </a:xfrm>
            <a:custGeom>
              <a:avLst/>
              <a:gdLst/>
              <a:ahLst/>
              <a:cxnLst/>
              <a:rect l="l" t="t" r="r" b="b"/>
              <a:pathLst>
                <a:path w="1811" h="663" extrusionOk="0">
                  <a:moveTo>
                    <a:pt x="311" y="0"/>
                  </a:moveTo>
                  <a:cubicBezTo>
                    <a:pt x="239" y="24"/>
                    <a:pt x="203" y="72"/>
                    <a:pt x="168" y="131"/>
                  </a:cubicBezTo>
                  <a:cubicBezTo>
                    <a:pt x="168" y="262"/>
                    <a:pt x="120" y="381"/>
                    <a:pt x="1" y="441"/>
                  </a:cubicBezTo>
                  <a:cubicBezTo>
                    <a:pt x="248" y="473"/>
                    <a:pt x="485" y="563"/>
                    <a:pt x="748" y="563"/>
                  </a:cubicBezTo>
                  <a:cubicBezTo>
                    <a:pt x="776" y="563"/>
                    <a:pt x="805" y="562"/>
                    <a:pt x="834" y="560"/>
                  </a:cubicBezTo>
                  <a:cubicBezTo>
                    <a:pt x="851" y="559"/>
                    <a:pt x="868" y="558"/>
                    <a:pt x="885" y="558"/>
                  </a:cubicBezTo>
                  <a:cubicBezTo>
                    <a:pt x="1114" y="558"/>
                    <a:pt x="1332" y="662"/>
                    <a:pt x="1556" y="662"/>
                  </a:cubicBezTo>
                  <a:cubicBezTo>
                    <a:pt x="1640" y="662"/>
                    <a:pt x="1725" y="648"/>
                    <a:pt x="1811" y="608"/>
                  </a:cubicBezTo>
                  <a:cubicBezTo>
                    <a:pt x="1811" y="548"/>
                    <a:pt x="1787" y="489"/>
                    <a:pt x="1763" y="441"/>
                  </a:cubicBezTo>
                  <a:cubicBezTo>
                    <a:pt x="1715" y="405"/>
                    <a:pt x="1668" y="358"/>
                    <a:pt x="1632" y="322"/>
                  </a:cubicBezTo>
                  <a:cubicBezTo>
                    <a:pt x="1572" y="195"/>
                    <a:pt x="1499" y="148"/>
                    <a:pt x="1408" y="148"/>
                  </a:cubicBezTo>
                  <a:cubicBezTo>
                    <a:pt x="1354" y="148"/>
                    <a:pt x="1294" y="164"/>
                    <a:pt x="1227" y="191"/>
                  </a:cubicBezTo>
                  <a:cubicBezTo>
                    <a:pt x="1169" y="220"/>
                    <a:pt x="1119" y="233"/>
                    <a:pt x="1077" y="233"/>
                  </a:cubicBezTo>
                  <a:cubicBezTo>
                    <a:pt x="965" y="233"/>
                    <a:pt x="908" y="139"/>
                    <a:pt x="882" y="0"/>
                  </a:cubicBezTo>
                  <a:lnTo>
                    <a:pt x="620" y="0"/>
                  </a:lnTo>
                  <a:cubicBezTo>
                    <a:pt x="620" y="12"/>
                    <a:pt x="584" y="12"/>
                    <a:pt x="561" y="24"/>
                  </a:cubicBezTo>
                  <a:cubicBezTo>
                    <a:pt x="550" y="31"/>
                    <a:pt x="539" y="34"/>
                    <a:pt x="527" y="34"/>
                  </a:cubicBezTo>
                  <a:cubicBezTo>
                    <a:pt x="499" y="34"/>
                    <a:pt x="470" y="17"/>
                    <a:pt x="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32"/>
            <p:cNvSpPr/>
            <p:nvPr/>
          </p:nvSpPr>
          <p:spPr>
            <a:xfrm>
              <a:off x="5334000" y="2491525"/>
              <a:ext cx="55375" cy="12350"/>
            </a:xfrm>
            <a:custGeom>
              <a:avLst/>
              <a:gdLst/>
              <a:ahLst/>
              <a:cxnLst/>
              <a:rect l="l" t="t" r="r" b="b"/>
              <a:pathLst>
                <a:path w="2215" h="494" extrusionOk="0">
                  <a:moveTo>
                    <a:pt x="677" y="1"/>
                  </a:moveTo>
                  <a:cubicBezTo>
                    <a:pt x="513" y="1"/>
                    <a:pt x="350" y="31"/>
                    <a:pt x="191" y="119"/>
                  </a:cubicBezTo>
                  <a:cubicBezTo>
                    <a:pt x="191" y="238"/>
                    <a:pt x="0" y="250"/>
                    <a:pt x="60" y="405"/>
                  </a:cubicBezTo>
                  <a:cubicBezTo>
                    <a:pt x="107" y="417"/>
                    <a:pt x="167" y="417"/>
                    <a:pt x="214" y="428"/>
                  </a:cubicBezTo>
                  <a:cubicBezTo>
                    <a:pt x="460" y="480"/>
                    <a:pt x="710" y="493"/>
                    <a:pt x="962" y="493"/>
                  </a:cubicBezTo>
                  <a:cubicBezTo>
                    <a:pt x="1255" y="493"/>
                    <a:pt x="1549" y="475"/>
                    <a:pt x="1842" y="475"/>
                  </a:cubicBezTo>
                  <a:cubicBezTo>
                    <a:pt x="1883" y="475"/>
                    <a:pt x="1924" y="475"/>
                    <a:pt x="1965" y="476"/>
                  </a:cubicBezTo>
                  <a:cubicBezTo>
                    <a:pt x="2215" y="333"/>
                    <a:pt x="2036" y="226"/>
                    <a:pt x="1917" y="119"/>
                  </a:cubicBezTo>
                  <a:cubicBezTo>
                    <a:pt x="1857" y="119"/>
                    <a:pt x="1822" y="143"/>
                    <a:pt x="1774" y="143"/>
                  </a:cubicBezTo>
                  <a:cubicBezTo>
                    <a:pt x="1774" y="155"/>
                    <a:pt x="1762" y="155"/>
                    <a:pt x="1726" y="166"/>
                  </a:cubicBezTo>
                  <a:cubicBezTo>
                    <a:pt x="1720" y="170"/>
                    <a:pt x="1713" y="171"/>
                    <a:pt x="1705" y="171"/>
                  </a:cubicBezTo>
                  <a:cubicBezTo>
                    <a:pt x="1684" y="171"/>
                    <a:pt x="1661" y="160"/>
                    <a:pt x="1643" y="143"/>
                  </a:cubicBezTo>
                  <a:cubicBezTo>
                    <a:pt x="1327" y="119"/>
                    <a:pt x="1000" y="1"/>
                    <a:pt x="6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32"/>
            <p:cNvSpPr/>
            <p:nvPr/>
          </p:nvSpPr>
          <p:spPr>
            <a:xfrm>
              <a:off x="5276250" y="2533050"/>
              <a:ext cx="61025" cy="13025"/>
            </a:xfrm>
            <a:custGeom>
              <a:avLst/>
              <a:gdLst/>
              <a:ahLst/>
              <a:cxnLst/>
              <a:rect l="l" t="t" r="r" b="b"/>
              <a:pathLst>
                <a:path w="2441" h="521" extrusionOk="0">
                  <a:moveTo>
                    <a:pt x="1161" y="0"/>
                  </a:moveTo>
                  <a:cubicBezTo>
                    <a:pt x="910" y="0"/>
                    <a:pt x="657" y="17"/>
                    <a:pt x="405" y="77"/>
                  </a:cubicBezTo>
                  <a:cubicBezTo>
                    <a:pt x="381" y="85"/>
                    <a:pt x="357" y="88"/>
                    <a:pt x="332" y="88"/>
                  </a:cubicBezTo>
                  <a:cubicBezTo>
                    <a:pt x="245" y="88"/>
                    <a:pt x="152" y="48"/>
                    <a:pt x="60" y="29"/>
                  </a:cubicBezTo>
                  <a:lnTo>
                    <a:pt x="60" y="29"/>
                  </a:lnTo>
                  <a:cubicBezTo>
                    <a:pt x="0" y="232"/>
                    <a:pt x="107" y="351"/>
                    <a:pt x="262" y="422"/>
                  </a:cubicBezTo>
                  <a:cubicBezTo>
                    <a:pt x="491" y="506"/>
                    <a:pt x="728" y="520"/>
                    <a:pt x="968" y="520"/>
                  </a:cubicBezTo>
                  <a:cubicBezTo>
                    <a:pt x="1097" y="520"/>
                    <a:pt x="1228" y="516"/>
                    <a:pt x="1358" y="516"/>
                  </a:cubicBezTo>
                  <a:cubicBezTo>
                    <a:pt x="1402" y="516"/>
                    <a:pt x="1445" y="516"/>
                    <a:pt x="1488" y="518"/>
                  </a:cubicBezTo>
                  <a:cubicBezTo>
                    <a:pt x="1774" y="506"/>
                    <a:pt x="2072" y="506"/>
                    <a:pt x="2346" y="363"/>
                  </a:cubicBezTo>
                  <a:cubicBezTo>
                    <a:pt x="2441" y="244"/>
                    <a:pt x="2429" y="149"/>
                    <a:pt x="2358" y="29"/>
                  </a:cubicBezTo>
                  <a:lnTo>
                    <a:pt x="2358" y="29"/>
                  </a:lnTo>
                  <a:cubicBezTo>
                    <a:pt x="2301" y="32"/>
                    <a:pt x="2244" y="32"/>
                    <a:pt x="2188" y="32"/>
                  </a:cubicBezTo>
                  <a:cubicBezTo>
                    <a:pt x="1848" y="32"/>
                    <a:pt x="1505" y="0"/>
                    <a:pt x="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32"/>
            <p:cNvSpPr/>
            <p:nvPr/>
          </p:nvSpPr>
          <p:spPr>
            <a:xfrm>
              <a:off x="6127750" y="2463775"/>
              <a:ext cx="47150" cy="13050"/>
            </a:xfrm>
            <a:custGeom>
              <a:avLst/>
              <a:gdLst/>
              <a:ahLst/>
              <a:cxnLst/>
              <a:rect l="l" t="t" r="r" b="b"/>
              <a:pathLst>
                <a:path w="1886" h="522" extrusionOk="0">
                  <a:moveTo>
                    <a:pt x="1001" y="1"/>
                  </a:moveTo>
                  <a:cubicBezTo>
                    <a:pt x="720" y="1"/>
                    <a:pt x="450" y="111"/>
                    <a:pt x="171" y="217"/>
                  </a:cubicBezTo>
                  <a:cubicBezTo>
                    <a:pt x="138" y="203"/>
                    <a:pt x="112" y="197"/>
                    <a:pt x="90" y="197"/>
                  </a:cubicBezTo>
                  <a:cubicBezTo>
                    <a:pt x="15" y="197"/>
                    <a:pt x="0" y="270"/>
                    <a:pt x="28" y="372"/>
                  </a:cubicBezTo>
                  <a:cubicBezTo>
                    <a:pt x="327" y="478"/>
                    <a:pt x="642" y="521"/>
                    <a:pt x="953" y="521"/>
                  </a:cubicBezTo>
                  <a:cubicBezTo>
                    <a:pt x="1026" y="521"/>
                    <a:pt x="1099" y="519"/>
                    <a:pt x="1171" y="514"/>
                  </a:cubicBezTo>
                  <a:cubicBezTo>
                    <a:pt x="1254" y="385"/>
                    <a:pt x="1373" y="370"/>
                    <a:pt x="1490" y="370"/>
                  </a:cubicBezTo>
                  <a:cubicBezTo>
                    <a:pt x="1523" y="370"/>
                    <a:pt x="1556" y="372"/>
                    <a:pt x="1588" y="372"/>
                  </a:cubicBezTo>
                  <a:cubicBezTo>
                    <a:pt x="1778" y="372"/>
                    <a:pt x="1873" y="264"/>
                    <a:pt x="1885" y="86"/>
                  </a:cubicBezTo>
                  <a:lnTo>
                    <a:pt x="1885" y="86"/>
                  </a:lnTo>
                  <a:cubicBezTo>
                    <a:pt x="1785" y="95"/>
                    <a:pt x="1657" y="153"/>
                    <a:pt x="1570" y="153"/>
                  </a:cubicBezTo>
                  <a:cubicBezTo>
                    <a:pt x="1544" y="153"/>
                    <a:pt x="1521" y="147"/>
                    <a:pt x="1504" y="133"/>
                  </a:cubicBezTo>
                  <a:cubicBezTo>
                    <a:pt x="1330" y="38"/>
                    <a:pt x="1163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32"/>
            <p:cNvSpPr/>
            <p:nvPr/>
          </p:nvSpPr>
          <p:spPr>
            <a:xfrm>
              <a:off x="5542750" y="2580250"/>
              <a:ext cx="55575" cy="11125"/>
            </a:xfrm>
            <a:custGeom>
              <a:avLst/>
              <a:gdLst/>
              <a:ahLst/>
              <a:cxnLst/>
              <a:rect l="l" t="t" r="r" b="b"/>
              <a:pathLst>
                <a:path w="2223" h="445" extrusionOk="0">
                  <a:moveTo>
                    <a:pt x="301" y="0"/>
                  </a:moveTo>
                  <a:cubicBezTo>
                    <a:pt x="205" y="0"/>
                    <a:pt x="115" y="11"/>
                    <a:pt x="20" y="11"/>
                  </a:cubicBezTo>
                  <a:cubicBezTo>
                    <a:pt x="1" y="210"/>
                    <a:pt x="100" y="225"/>
                    <a:pt x="210" y="225"/>
                  </a:cubicBezTo>
                  <a:cubicBezTo>
                    <a:pt x="230" y="225"/>
                    <a:pt x="250" y="225"/>
                    <a:pt x="269" y="225"/>
                  </a:cubicBezTo>
                  <a:cubicBezTo>
                    <a:pt x="344" y="225"/>
                    <a:pt x="414" y="232"/>
                    <a:pt x="449" y="297"/>
                  </a:cubicBezTo>
                  <a:cubicBezTo>
                    <a:pt x="568" y="308"/>
                    <a:pt x="687" y="320"/>
                    <a:pt x="746" y="439"/>
                  </a:cubicBezTo>
                  <a:cubicBezTo>
                    <a:pt x="794" y="443"/>
                    <a:pt x="842" y="445"/>
                    <a:pt x="890" y="445"/>
                  </a:cubicBezTo>
                  <a:cubicBezTo>
                    <a:pt x="1180" y="445"/>
                    <a:pt x="1469" y="388"/>
                    <a:pt x="1759" y="388"/>
                  </a:cubicBezTo>
                  <a:cubicBezTo>
                    <a:pt x="1898" y="388"/>
                    <a:pt x="2036" y="401"/>
                    <a:pt x="2175" y="439"/>
                  </a:cubicBezTo>
                  <a:cubicBezTo>
                    <a:pt x="2223" y="404"/>
                    <a:pt x="2223" y="344"/>
                    <a:pt x="2175" y="297"/>
                  </a:cubicBezTo>
                  <a:lnTo>
                    <a:pt x="2175" y="11"/>
                  </a:lnTo>
                  <a:cubicBezTo>
                    <a:pt x="1841" y="46"/>
                    <a:pt x="1506" y="85"/>
                    <a:pt x="1169" y="85"/>
                  </a:cubicBezTo>
                  <a:cubicBezTo>
                    <a:pt x="930" y="85"/>
                    <a:pt x="691" y="65"/>
                    <a:pt x="449" y="11"/>
                  </a:cubicBezTo>
                  <a:cubicBezTo>
                    <a:pt x="397" y="3"/>
                    <a:pt x="348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32"/>
            <p:cNvSpPr/>
            <p:nvPr/>
          </p:nvSpPr>
          <p:spPr>
            <a:xfrm>
              <a:off x="5513175" y="2607475"/>
              <a:ext cx="57475" cy="12200"/>
            </a:xfrm>
            <a:custGeom>
              <a:avLst/>
              <a:gdLst/>
              <a:ahLst/>
              <a:cxnLst/>
              <a:rect l="l" t="t" r="r" b="b"/>
              <a:pathLst>
                <a:path w="2299" h="488" extrusionOk="0">
                  <a:moveTo>
                    <a:pt x="293" y="1"/>
                  </a:moveTo>
                  <a:cubicBezTo>
                    <a:pt x="225" y="1"/>
                    <a:pt x="158" y="12"/>
                    <a:pt x="96" y="29"/>
                  </a:cubicBezTo>
                  <a:cubicBezTo>
                    <a:pt x="24" y="89"/>
                    <a:pt x="1" y="148"/>
                    <a:pt x="60" y="220"/>
                  </a:cubicBezTo>
                  <a:cubicBezTo>
                    <a:pt x="85" y="228"/>
                    <a:pt x="111" y="236"/>
                    <a:pt x="136" y="236"/>
                  </a:cubicBezTo>
                  <a:cubicBezTo>
                    <a:pt x="146" y="236"/>
                    <a:pt x="157" y="235"/>
                    <a:pt x="167" y="231"/>
                  </a:cubicBezTo>
                  <a:cubicBezTo>
                    <a:pt x="322" y="327"/>
                    <a:pt x="501" y="231"/>
                    <a:pt x="632" y="339"/>
                  </a:cubicBezTo>
                  <a:cubicBezTo>
                    <a:pt x="1028" y="438"/>
                    <a:pt x="1425" y="487"/>
                    <a:pt x="1829" y="487"/>
                  </a:cubicBezTo>
                  <a:cubicBezTo>
                    <a:pt x="1910" y="487"/>
                    <a:pt x="1991" y="485"/>
                    <a:pt x="2072" y="481"/>
                  </a:cubicBezTo>
                  <a:cubicBezTo>
                    <a:pt x="2144" y="410"/>
                    <a:pt x="2298" y="386"/>
                    <a:pt x="2215" y="220"/>
                  </a:cubicBezTo>
                  <a:cubicBezTo>
                    <a:pt x="1977" y="172"/>
                    <a:pt x="1739" y="112"/>
                    <a:pt x="1501" y="65"/>
                  </a:cubicBezTo>
                  <a:cubicBezTo>
                    <a:pt x="1422" y="88"/>
                    <a:pt x="1343" y="96"/>
                    <a:pt x="1265" y="96"/>
                  </a:cubicBezTo>
                  <a:cubicBezTo>
                    <a:pt x="1066" y="96"/>
                    <a:pt x="867" y="44"/>
                    <a:pt x="663" y="44"/>
                  </a:cubicBezTo>
                  <a:cubicBezTo>
                    <a:pt x="617" y="44"/>
                    <a:pt x="571" y="46"/>
                    <a:pt x="524" y="53"/>
                  </a:cubicBezTo>
                  <a:cubicBezTo>
                    <a:pt x="449" y="15"/>
                    <a:pt x="370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32"/>
            <p:cNvSpPr/>
            <p:nvPr/>
          </p:nvSpPr>
          <p:spPr>
            <a:xfrm>
              <a:off x="5210175" y="2419175"/>
              <a:ext cx="19050" cy="64625"/>
            </a:xfrm>
            <a:custGeom>
              <a:avLst/>
              <a:gdLst/>
              <a:ahLst/>
              <a:cxnLst/>
              <a:rect l="l" t="t" r="r" b="b"/>
              <a:pathLst>
                <a:path w="762" h="2585" extrusionOk="0">
                  <a:moveTo>
                    <a:pt x="310" y="1"/>
                  </a:moveTo>
                  <a:cubicBezTo>
                    <a:pt x="0" y="310"/>
                    <a:pt x="191" y="715"/>
                    <a:pt x="131" y="1060"/>
                  </a:cubicBezTo>
                  <a:cubicBezTo>
                    <a:pt x="131" y="1406"/>
                    <a:pt x="119" y="1763"/>
                    <a:pt x="131" y="2120"/>
                  </a:cubicBezTo>
                  <a:cubicBezTo>
                    <a:pt x="131" y="2322"/>
                    <a:pt x="83" y="2584"/>
                    <a:pt x="417" y="2584"/>
                  </a:cubicBezTo>
                  <a:cubicBezTo>
                    <a:pt x="536" y="2513"/>
                    <a:pt x="524" y="2394"/>
                    <a:pt x="560" y="2287"/>
                  </a:cubicBezTo>
                  <a:cubicBezTo>
                    <a:pt x="607" y="2239"/>
                    <a:pt x="619" y="2179"/>
                    <a:pt x="595" y="2156"/>
                  </a:cubicBezTo>
                  <a:cubicBezTo>
                    <a:pt x="512" y="1977"/>
                    <a:pt x="595" y="1798"/>
                    <a:pt x="619" y="1620"/>
                  </a:cubicBezTo>
                  <a:cubicBezTo>
                    <a:pt x="619" y="1513"/>
                    <a:pt x="619" y="1417"/>
                    <a:pt x="655" y="1322"/>
                  </a:cubicBezTo>
                  <a:cubicBezTo>
                    <a:pt x="714" y="1060"/>
                    <a:pt x="762" y="810"/>
                    <a:pt x="560" y="584"/>
                  </a:cubicBezTo>
                  <a:lnTo>
                    <a:pt x="536" y="524"/>
                  </a:lnTo>
                  <a:lnTo>
                    <a:pt x="548" y="465"/>
                  </a:lnTo>
                  <a:cubicBezTo>
                    <a:pt x="393" y="334"/>
                    <a:pt x="643" y="24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32"/>
            <p:cNvSpPr/>
            <p:nvPr/>
          </p:nvSpPr>
          <p:spPr>
            <a:xfrm>
              <a:off x="5324475" y="2396850"/>
              <a:ext cx="71750" cy="7925"/>
            </a:xfrm>
            <a:custGeom>
              <a:avLst/>
              <a:gdLst/>
              <a:ahLst/>
              <a:cxnLst/>
              <a:rect l="l" t="t" r="r" b="b"/>
              <a:pathLst>
                <a:path w="2870" h="317" extrusionOk="0">
                  <a:moveTo>
                    <a:pt x="1492" y="0"/>
                  </a:moveTo>
                  <a:cubicBezTo>
                    <a:pt x="999" y="0"/>
                    <a:pt x="505" y="44"/>
                    <a:pt x="12" y="155"/>
                  </a:cubicBezTo>
                  <a:cubicBezTo>
                    <a:pt x="0" y="215"/>
                    <a:pt x="0" y="263"/>
                    <a:pt x="0" y="310"/>
                  </a:cubicBezTo>
                  <a:cubicBezTo>
                    <a:pt x="87" y="314"/>
                    <a:pt x="174" y="316"/>
                    <a:pt x="262" y="316"/>
                  </a:cubicBezTo>
                  <a:cubicBezTo>
                    <a:pt x="1137" y="316"/>
                    <a:pt x="2003" y="118"/>
                    <a:pt x="2869" y="96"/>
                  </a:cubicBezTo>
                  <a:cubicBezTo>
                    <a:pt x="2410" y="38"/>
                    <a:pt x="1951" y="0"/>
                    <a:pt x="1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32"/>
            <p:cNvSpPr/>
            <p:nvPr/>
          </p:nvSpPr>
          <p:spPr>
            <a:xfrm>
              <a:off x="6079625" y="2577225"/>
              <a:ext cx="43175" cy="14400"/>
            </a:xfrm>
            <a:custGeom>
              <a:avLst/>
              <a:gdLst/>
              <a:ahLst/>
              <a:cxnLst/>
              <a:rect l="l" t="t" r="r" b="b"/>
              <a:pathLst>
                <a:path w="1727" h="576" extrusionOk="0">
                  <a:moveTo>
                    <a:pt x="60" y="1"/>
                  </a:moveTo>
                  <a:cubicBezTo>
                    <a:pt x="12" y="48"/>
                    <a:pt x="0" y="84"/>
                    <a:pt x="12" y="144"/>
                  </a:cubicBezTo>
                  <a:cubicBezTo>
                    <a:pt x="60" y="239"/>
                    <a:pt x="131" y="275"/>
                    <a:pt x="226" y="298"/>
                  </a:cubicBezTo>
                  <a:cubicBezTo>
                    <a:pt x="370" y="527"/>
                    <a:pt x="587" y="575"/>
                    <a:pt x="811" y="575"/>
                  </a:cubicBezTo>
                  <a:cubicBezTo>
                    <a:pt x="902" y="575"/>
                    <a:pt x="994" y="567"/>
                    <a:pt x="1084" y="560"/>
                  </a:cubicBezTo>
                  <a:cubicBezTo>
                    <a:pt x="1144" y="500"/>
                    <a:pt x="1204" y="478"/>
                    <a:pt x="1263" y="478"/>
                  </a:cubicBezTo>
                  <a:cubicBezTo>
                    <a:pt x="1343" y="478"/>
                    <a:pt x="1420" y="519"/>
                    <a:pt x="1488" y="560"/>
                  </a:cubicBezTo>
                  <a:cubicBezTo>
                    <a:pt x="1548" y="513"/>
                    <a:pt x="1596" y="453"/>
                    <a:pt x="1631" y="418"/>
                  </a:cubicBezTo>
                  <a:cubicBezTo>
                    <a:pt x="1727" y="322"/>
                    <a:pt x="1727" y="227"/>
                    <a:pt x="1631" y="132"/>
                  </a:cubicBezTo>
                  <a:cubicBezTo>
                    <a:pt x="1601" y="132"/>
                    <a:pt x="1571" y="133"/>
                    <a:pt x="1540" y="133"/>
                  </a:cubicBezTo>
                  <a:cubicBezTo>
                    <a:pt x="1047" y="133"/>
                    <a:pt x="553" y="46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32"/>
            <p:cNvSpPr/>
            <p:nvPr/>
          </p:nvSpPr>
          <p:spPr>
            <a:xfrm>
              <a:off x="5496500" y="2552125"/>
              <a:ext cx="57775" cy="11125"/>
            </a:xfrm>
            <a:custGeom>
              <a:avLst/>
              <a:gdLst/>
              <a:ahLst/>
              <a:cxnLst/>
              <a:rect l="l" t="t" r="r" b="b"/>
              <a:pathLst>
                <a:path w="2311" h="445" extrusionOk="0">
                  <a:moveTo>
                    <a:pt x="1039" y="0"/>
                  </a:moveTo>
                  <a:cubicBezTo>
                    <a:pt x="863" y="0"/>
                    <a:pt x="717" y="114"/>
                    <a:pt x="596" y="279"/>
                  </a:cubicBezTo>
                  <a:cubicBezTo>
                    <a:pt x="406" y="279"/>
                    <a:pt x="203" y="290"/>
                    <a:pt x="1" y="290"/>
                  </a:cubicBezTo>
                  <a:cubicBezTo>
                    <a:pt x="310" y="414"/>
                    <a:pt x="624" y="444"/>
                    <a:pt x="950" y="444"/>
                  </a:cubicBezTo>
                  <a:cubicBezTo>
                    <a:pt x="1256" y="444"/>
                    <a:pt x="1573" y="418"/>
                    <a:pt x="1907" y="418"/>
                  </a:cubicBezTo>
                  <a:cubicBezTo>
                    <a:pt x="2039" y="418"/>
                    <a:pt x="2173" y="422"/>
                    <a:pt x="2311" y="433"/>
                  </a:cubicBezTo>
                  <a:cubicBezTo>
                    <a:pt x="2073" y="279"/>
                    <a:pt x="1965" y="219"/>
                    <a:pt x="1882" y="136"/>
                  </a:cubicBezTo>
                  <a:cubicBezTo>
                    <a:pt x="1668" y="124"/>
                    <a:pt x="1465" y="136"/>
                    <a:pt x="1251" y="52"/>
                  </a:cubicBezTo>
                  <a:cubicBezTo>
                    <a:pt x="1176" y="16"/>
                    <a:pt x="1105" y="0"/>
                    <a:pt x="1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32"/>
            <p:cNvSpPr/>
            <p:nvPr/>
          </p:nvSpPr>
          <p:spPr>
            <a:xfrm>
              <a:off x="5335175" y="2534075"/>
              <a:ext cx="43200" cy="16650"/>
            </a:xfrm>
            <a:custGeom>
              <a:avLst/>
              <a:gdLst/>
              <a:ahLst/>
              <a:cxnLst/>
              <a:rect l="l" t="t" r="r" b="b"/>
              <a:pathLst>
                <a:path w="1728" h="666" extrusionOk="0">
                  <a:moveTo>
                    <a:pt x="1" y="0"/>
                  </a:moveTo>
                  <a:lnTo>
                    <a:pt x="1" y="262"/>
                  </a:lnTo>
                  <a:cubicBezTo>
                    <a:pt x="116" y="430"/>
                    <a:pt x="270" y="457"/>
                    <a:pt x="432" y="457"/>
                  </a:cubicBezTo>
                  <a:cubicBezTo>
                    <a:pt x="508" y="457"/>
                    <a:pt x="586" y="451"/>
                    <a:pt x="662" y="451"/>
                  </a:cubicBezTo>
                  <a:cubicBezTo>
                    <a:pt x="790" y="451"/>
                    <a:pt x="912" y="468"/>
                    <a:pt x="1013" y="560"/>
                  </a:cubicBezTo>
                  <a:cubicBezTo>
                    <a:pt x="1153" y="573"/>
                    <a:pt x="1313" y="666"/>
                    <a:pt x="1453" y="666"/>
                  </a:cubicBezTo>
                  <a:cubicBezTo>
                    <a:pt x="1562" y="666"/>
                    <a:pt x="1659" y="610"/>
                    <a:pt x="1727" y="417"/>
                  </a:cubicBezTo>
                  <a:cubicBezTo>
                    <a:pt x="1548" y="250"/>
                    <a:pt x="1358" y="143"/>
                    <a:pt x="1096" y="131"/>
                  </a:cubicBezTo>
                  <a:cubicBezTo>
                    <a:pt x="727" y="108"/>
                    <a:pt x="370" y="4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32"/>
            <p:cNvSpPr/>
            <p:nvPr/>
          </p:nvSpPr>
          <p:spPr>
            <a:xfrm>
              <a:off x="5754575" y="2355350"/>
              <a:ext cx="52425" cy="17725"/>
            </a:xfrm>
            <a:custGeom>
              <a:avLst/>
              <a:gdLst/>
              <a:ahLst/>
              <a:cxnLst/>
              <a:rect l="l" t="t" r="r" b="b"/>
              <a:pathLst>
                <a:path w="2097" h="709" extrusionOk="0">
                  <a:moveTo>
                    <a:pt x="1089" y="1"/>
                  </a:moveTo>
                  <a:cubicBezTo>
                    <a:pt x="1043" y="1"/>
                    <a:pt x="995" y="9"/>
                    <a:pt x="953" y="18"/>
                  </a:cubicBezTo>
                  <a:cubicBezTo>
                    <a:pt x="632" y="149"/>
                    <a:pt x="251" y="125"/>
                    <a:pt x="1" y="410"/>
                  </a:cubicBezTo>
                  <a:cubicBezTo>
                    <a:pt x="110" y="513"/>
                    <a:pt x="240" y="533"/>
                    <a:pt x="376" y="533"/>
                  </a:cubicBezTo>
                  <a:cubicBezTo>
                    <a:pt x="459" y="533"/>
                    <a:pt x="545" y="525"/>
                    <a:pt x="630" y="525"/>
                  </a:cubicBezTo>
                  <a:cubicBezTo>
                    <a:pt x="663" y="525"/>
                    <a:pt x="695" y="526"/>
                    <a:pt x="727" y="530"/>
                  </a:cubicBezTo>
                  <a:cubicBezTo>
                    <a:pt x="1155" y="553"/>
                    <a:pt x="1608" y="530"/>
                    <a:pt x="2025" y="708"/>
                  </a:cubicBezTo>
                  <a:cubicBezTo>
                    <a:pt x="2048" y="684"/>
                    <a:pt x="2060" y="660"/>
                    <a:pt x="2084" y="613"/>
                  </a:cubicBezTo>
                  <a:cubicBezTo>
                    <a:pt x="2096" y="553"/>
                    <a:pt x="2096" y="482"/>
                    <a:pt x="2084" y="422"/>
                  </a:cubicBezTo>
                  <a:cubicBezTo>
                    <a:pt x="2015" y="84"/>
                    <a:pt x="1809" y="46"/>
                    <a:pt x="1591" y="46"/>
                  </a:cubicBezTo>
                  <a:cubicBezTo>
                    <a:pt x="1528" y="46"/>
                    <a:pt x="1465" y="49"/>
                    <a:pt x="1403" y="49"/>
                  </a:cubicBezTo>
                  <a:cubicBezTo>
                    <a:pt x="1309" y="49"/>
                    <a:pt x="1219" y="42"/>
                    <a:pt x="1144" y="6"/>
                  </a:cubicBezTo>
                  <a:cubicBezTo>
                    <a:pt x="1126" y="2"/>
                    <a:pt x="1108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32"/>
            <p:cNvSpPr/>
            <p:nvPr/>
          </p:nvSpPr>
          <p:spPr>
            <a:xfrm>
              <a:off x="5567050" y="2324250"/>
              <a:ext cx="44675" cy="24100"/>
            </a:xfrm>
            <a:custGeom>
              <a:avLst/>
              <a:gdLst/>
              <a:ahLst/>
              <a:cxnLst/>
              <a:rect l="l" t="t" r="r" b="b"/>
              <a:pathLst>
                <a:path w="1787" h="964" extrusionOk="0">
                  <a:moveTo>
                    <a:pt x="888" y="1"/>
                  </a:moveTo>
                  <a:cubicBezTo>
                    <a:pt x="710" y="1"/>
                    <a:pt x="518" y="60"/>
                    <a:pt x="334" y="83"/>
                  </a:cubicBezTo>
                  <a:cubicBezTo>
                    <a:pt x="1" y="369"/>
                    <a:pt x="263" y="392"/>
                    <a:pt x="489" y="440"/>
                  </a:cubicBezTo>
                  <a:cubicBezTo>
                    <a:pt x="810" y="511"/>
                    <a:pt x="548" y="654"/>
                    <a:pt x="513" y="750"/>
                  </a:cubicBezTo>
                  <a:lnTo>
                    <a:pt x="489" y="797"/>
                  </a:lnTo>
                  <a:cubicBezTo>
                    <a:pt x="724" y="929"/>
                    <a:pt x="972" y="940"/>
                    <a:pt x="1222" y="940"/>
                  </a:cubicBezTo>
                  <a:cubicBezTo>
                    <a:pt x="1271" y="940"/>
                    <a:pt x="1319" y="939"/>
                    <a:pt x="1368" y="939"/>
                  </a:cubicBezTo>
                  <a:cubicBezTo>
                    <a:pt x="1500" y="939"/>
                    <a:pt x="1632" y="942"/>
                    <a:pt x="1763" y="964"/>
                  </a:cubicBezTo>
                  <a:cubicBezTo>
                    <a:pt x="1763" y="904"/>
                    <a:pt x="1787" y="845"/>
                    <a:pt x="1787" y="785"/>
                  </a:cubicBezTo>
                  <a:cubicBezTo>
                    <a:pt x="1727" y="738"/>
                    <a:pt x="1679" y="702"/>
                    <a:pt x="1667" y="642"/>
                  </a:cubicBezTo>
                  <a:cubicBezTo>
                    <a:pt x="1465" y="619"/>
                    <a:pt x="1370" y="523"/>
                    <a:pt x="1382" y="321"/>
                  </a:cubicBezTo>
                  <a:cubicBezTo>
                    <a:pt x="1252" y="69"/>
                    <a:pt x="1079" y="1"/>
                    <a:pt x="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32"/>
            <p:cNvSpPr/>
            <p:nvPr/>
          </p:nvSpPr>
          <p:spPr>
            <a:xfrm>
              <a:off x="6049250" y="2381425"/>
              <a:ext cx="48550" cy="16050"/>
            </a:xfrm>
            <a:custGeom>
              <a:avLst/>
              <a:gdLst/>
              <a:ahLst/>
              <a:cxnLst/>
              <a:rect l="l" t="t" r="r" b="b"/>
              <a:pathLst>
                <a:path w="1942" h="642" extrusionOk="0">
                  <a:moveTo>
                    <a:pt x="491" y="1"/>
                  </a:moveTo>
                  <a:cubicBezTo>
                    <a:pt x="325" y="1"/>
                    <a:pt x="162" y="58"/>
                    <a:pt x="1" y="225"/>
                  </a:cubicBezTo>
                  <a:lnTo>
                    <a:pt x="1" y="522"/>
                  </a:lnTo>
                  <a:cubicBezTo>
                    <a:pt x="429" y="570"/>
                    <a:pt x="858" y="618"/>
                    <a:pt x="1287" y="641"/>
                  </a:cubicBezTo>
                  <a:cubicBezTo>
                    <a:pt x="1489" y="630"/>
                    <a:pt x="1680" y="630"/>
                    <a:pt x="1870" y="618"/>
                  </a:cubicBezTo>
                  <a:cubicBezTo>
                    <a:pt x="1918" y="570"/>
                    <a:pt x="1941" y="510"/>
                    <a:pt x="1941" y="451"/>
                  </a:cubicBezTo>
                  <a:cubicBezTo>
                    <a:pt x="1930" y="391"/>
                    <a:pt x="1906" y="344"/>
                    <a:pt x="1858" y="296"/>
                  </a:cubicBezTo>
                  <a:cubicBezTo>
                    <a:pt x="1813" y="274"/>
                    <a:pt x="1758" y="265"/>
                    <a:pt x="1703" y="265"/>
                  </a:cubicBezTo>
                  <a:cubicBezTo>
                    <a:pt x="1671" y="265"/>
                    <a:pt x="1639" y="268"/>
                    <a:pt x="1608" y="272"/>
                  </a:cubicBezTo>
                  <a:cubicBezTo>
                    <a:pt x="1513" y="284"/>
                    <a:pt x="1441" y="320"/>
                    <a:pt x="1346" y="332"/>
                  </a:cubicBezTo>
                  <a:cubicBezTo>
                    <a:pt x="1321" y="342"/>
                    <a:pt x="1300" y="347"/>
                    <a:pt x="1281" y="347"/>
                  </a:cubicBezTo>
                  <a:cubicBezTo>
                    <a:pt x="1190" y="347"/>
                    <a:pt x="1157" y="244"/>
                    <a:pt x="1108" y="165"/>
                  </a:cubicBezTo>
                  <a:cubicBezTo>
                    <a:pt x="899" y="87"/>
                    <a:pt x="69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32"/>
            <p:cNvSpPr/>
            <p:nvPr/>
          </p:nvSpPr>
          <p:spPr>
            <a:xfrm>
              <a:off x="5249450" y="2418275"/>
              <a:ext cx="17000" cy="52125"/>
            </a:xfrm>
            <a:custGeom>
              <a:avLst/>
              <a:gdLst/>
              <a:ahLst/>
              <a:cxnLst/>
              <a:rect l="l" t="t" r="r" b="b"/>
              <a:pathLst>
                <a:path w="680" h="2085" extrusionOk="0">
                  <a:moveTo>
                    <a:pt x="405" y="1"/>
                  </a:moveTo>
                  <a:cubicBezTo>
                    <a:pt x="227" y="584"/>
                    <a:pt x="96" y="1168"/>
                    <a:pt x="1" y="1763"/>
                  </a:cubicBezTo>
                  <a:cubicBezTo>
                    <a:pt x="108" y="1846"/>
                    <a:pt x="24" y="2061"/>
                    <a:pt x="263" y="2084"/>
                  </a:cubicBezTo>
                  <a:cubicBezTo>
                    <a:pt x="286" y="2073"/>
                    <a:pt x="298" y="2061"/>
                    <a:pt x="334" y="2037"/>
                  </a:cubicBezTo>
                  <a:cubicBezTo>
                    <a:pt x="298" y="1787"/>
                    <a:pt x="334" y="1537"/>
                    <a:pt x="453" y="1311"/>
                  </a:cubicBezTo>
                  <a:cubicBezTo>
                    <a:pt x="525" y="1263"/>
                    <a:pt x="536" y="1227"/>
                    <a:pt x="465" y="1168"/>
                  </a:cubicBezTo>
                  <a:lnTo>
                    <a:pt x="596" y="763"/>
                  </a:lnTo>
                  <a:cubicBezTo>
                    <a:pt x="679" y="656"/>
                    <a:pt x="679" y="549"/>
                    <a:pt x="596" y="429"/>
                  </a:cubicBezTo>
                  <a:lnTo>
                    <a:pt x="620" y="394"/>
                  </a:lnTo>
                  <a:lnTo>
                    <a:pt x="596" y="346"/>
                  </a:lnTo>
                  <a:cubicBezTo>
                    <a:pt x="584" y="203"/>
                    <a:pt x="560" y="60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32"/>
            <p:cNvSpPr/>
            <p:nvPr/>
          </p:nvSpPr>
          <p:spPr>
            <a:xfrm>
              <a:off x="5284700" y="2472725"/>
              <a:ext cx="58400" cy="8200"/>
            </a:xfrm>
            <a:custGeom>
              <a:avLst/>
              <a:gdLst/>
              <a:ahLst/>
              <a:cxnLst/>
              <a:rect l="l" t="t" r="r" b="b"/>
              <a:pathLst>
                <a:path w="2336" h="328" extrusionOk="0">
                  <a:moveTo>
                    <a:pt x="652" y="1"/>
                  </a:moveTo>
                  <a:cubicBezTo>
                    <a:pt x="442" y="1"/>
                    <a:pt x="231" y="9"/>
                    <a:pt x="19" y="26"/>
                  </a:cubicBezTo>
                  <a:cubicBezTo>
                    <a:pt x="0" y="218"/>
                    <a:pt x="99" y="234"/>
                    <a:pt x="207" y="234"/>
                  </a:cubicBezTo>
                  <a:cubicBezTo>
                    <a:pt x="228" y="234"/>
                    <a:pt x="250" y="234"/>
                    <a:pt x="271" y="234"/>
                  </a:cubicBezTo>
                  <a:cubicBezTo>
                    <a:pt x="341" y="234"/>
                    <a:pt x="407" y="240"/>
                    <a:pt x="436" y="299"/>
                  </a:cubicBezTo>
                  <a:cubicBezTo>
                    <a:pt x="1020" y="299"/>
                    <a:pt x="1591" y="311"/>
                    <a:pt x="2163" y="311"/>
                  </a:cubicBezTo>
                  <a:cubicBezTo>
                    <a:pt x="2199" y="322"/>
                    <a:pt x="2228" y="328"/>
                    <a:pt x="2251" y="328"/>
                  </a:cubicBezTo>
                  <a:cubicBezTo>
                    <a:pt x="2326" y="328"/>
                    <a:pt x="2336" y="271"/>
                    <a:pt x="2317" y="180"/>
                  </a:cubicBezTo>
                  <a:cubicBezTo>
                    <a:pt x="1764" y="59"/>
                    <a:pt x="1210" y="1"/>
                    <a:pt x="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32"/>
            <p:cNvSpPr/>
            <p:nvPr/>
          </p:nvSpPr>
          <p:spPr>
            <a:xfrm>
              <a:off x="5715275" y="2503550"/>
              <a:ext cx="43800" cy="9375"/>
            </a:xfrm>
            <a:custGeom>
              <a:avLst/>
              <a:gdLst/>
              <a:ahLst/>
              <a:cxnLst/>
              <a:rect l="l" t="t" r="r" b="b"/>
              <a:pathLst>
                <a:path w="1752" h="375" extrusionOk="0">
                  <a:moveTo>
                    <a:pt x="1288" y="0"/>
                  </a:moveTo>
                  <a:cubicBezTo>
                    <a:pt x="1029" y="0"/>
                    <a:pt x="770" y="74"/>
                    <a:pt x="511" y="74"/>
                  </a:cubicBezTo>
                  <a:cubicBezTo>
                    <a:pt x="440" y="74"/>
                    <a:pt x="369" y="69"/>
                    <a:pt x="299" y="55"/>
                  </a:cubicBezTo>
                  <a:cubicBezTo>
                    <a:pt x="275" y="55"/>
                    <a:pt x="239" y="55"/>
                    <a:pt x="227" y="78"/>
                  </a:cubicBezTo>
                  <a:cubicBezTo>
                    <a:pt x="120" y="102"/>
                    <a:pt x="49" y="150"/>
                    <a:pt x="1" y="233"/>
                  </a:cubicBezTo>
                  <a:cubicBezTo>
                    <a:pt x="175" y="343"/>
                    <a:pt x="355" y="375"/>
                    <a:pt x="537" y="375"/>
                  </a:cubicBezTo>
                  <a:cubicBezTo>
                    <a:pt x="797" y="375"/>
                    <a:pt x="1061" y="309"/>
                    <a:pt x="1321" y="309"/>
                  </a:cubicBezTo>
                  <a:cubicBezTo>
                    <a:pt x="1413" y="309"/>
                    <a:pt x="1505" y="318"/>
                    <a:pt x="1596" y="340"/>
                  </a:cubicBezTo>
                  <a:cubicBezTo>
                    <a:pt x="1632" y="340"/>
                    <a:pt x="1704" y="257"/>
                    <a:pt x="1715" y="197"/>
                  </a:cubicBezTo>
                  <a:cubicBezTo>
                    <a:pt x="1751" y="78"/>
                    <a:pt x="1656" y="55"/>
                    <a:pt x="1549" y="31"/>
                  </a:cubicBezTo>
                  <a:cubicBezTo>
                    <a:pt x="1462" y="8"/>
                    <a:pt x="1375" y="0"/>
                    <a:pt x="1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32"/>
            <p:cNvSpPr/>
            <p:nvPr/>
          </p:nvSpPr>
          <p:spPr>
            <a:xfrm>
              <a:off x="5410200" y="2321825"/>
              <a:ext cx="41675" cy="11825"/>
            </a:xfrm>
            <a:custGeom>
              <a:avLst/>
              <a:gdLst/>
              <a:ahLst/>
              <a:cxnLst/>
              <a:rect l="l" t="t" r="r" b="b"/>
              <a:pathLst>
                <a:path w="1667" h="473" extrusionOk="0">
                  <a:moveTo>
                    <a:pt x="715" y="0"/>
                  </a:moveTo>
                  <a:cubicBezTo>
                    <a:pt x="458" y="0"/>
                    <a:pt x="251" y="123"/>
                    <a:pt x="0" y="180"/>
                  </a:cubicBezTo>
                  <a:cubicBezTo>
                    <a:pt x="385" y="377"/>
                    <a:pt x="784" y="473"/>
                    <a:pt x="1196" y="473"/>
                  </a:cubicBezTo>
                  <a:cubicBezTo>
                    <a:pt x="1331" y="473"/>
                    <a:pt x="1469" y="462"/>
                    <a:pt x="1607" y="442"/>
                  </a:cubicBezTo>
                  <a:cubicBezTo>
                    <a:pt x="1667" y="287"/>
                    <a:pt x="1536" y="239"/>
                    <a:pt x="1464" y="168"/>
                  </a:cubicBezTo>
                  <a:cubicBezTo>
                    <a:pt x="1429" y="120"/>
                    <a:pt x="1393" y="85"/>
                    <a:pt x="1345" y="37"/>
                  </a:cubicBezTo>
                  <a:cubicBezTo>
                    <a:pt x="1345" y="49"/>
                    <a:pt x="1322" y="61"/>
                    <a:pt x="1286" y="85"/>
                  </a:cubicBezTo>
                  <a:cubicBezTo>
                    <a:pt x="1275" y="87"/>
                    <a:pt x="1263" y="89"/>
                    <a:pt x="1252" y="89"/>
                  </a:cubicBezTo>
                  <a:cubicBezTo>
                    <a:pt x="1217" y="89"/>
                    <a:pt x="1185" y="73"/>
                    <a:pt x="1167" y="37"/>
                  </a:cubicBezTo>
                  <a:cubicBezTo>
                    <a:pt x="1036" y="25"/>
                    <a:pt x="881" y="25"/>
                    <a:pt x="750" y="1"/>
                  </a:cubicBezTo>
                  <a:cubicBezTo>
                    <a:pt x="738" y="1"/>
                    <a:pt x="727" y="0"/>
                    <a:pt x="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32"/>
            <p:cNvSpPr/>
            <p:nvPr/>
          </p:nvSpPr>
          <p:spPr>
            <a:xfrm>
              <a:off x="5395900" y="2545675"/>
              <a:ext cx="55100" cy="10975"/>
            </a:xfrm>
            <a:custGeom>
              <a:avLst/>
              <a:gdLst/>
              <a:ahLst/>
              <a:cxnLst/>
              <a:rect l="l" t="t" r="r" b="b"/>
              <a:pathLst>
                <a:path w="2204" h="439" extrusionOk="0">
                  <a:moveTo>
                    <a:pt x="429" y="1"/>
                  </a:moveTo>
                  <a:cubicBezTo>
                    <a:pt x="285" y="1"/>
                    <a:pt x="142" y="25"/>
                    <a:pt x="1" y="96"/>
                  </a:cubicBezTo>
                  <a:cubicBezTo>
                    <a:pt x="155" y="191"/>
                    <a:pt x="370" y="239"/>
                    <a:pt x="477" y="429"/>
                  </a:cubicBezTo>
                  <a:cubicBezTo>
                    <a:pt x="495" y="435"/>
                    <a:pt x="512" y="438"/>
                    <a:pt x="532" y="438"/>
                  </a:cubicBezTo>
                  <a:cubicBezTo>
                    <a:pt x="551" y="438"/>
                    <a:pt x="572" y="435"/>
                    <a:pt x="596" y="429"/>
                  </a:cubicBezTo>
                  <a:cubicBezTo>
                    <a:pt x="652" y="394"/>
                    <a:pt x="708" y="363"/>
                    <a:pt x="767" y="363"/>
                  </a:cubicBezTo>
                  <a:cubicBezTo>
                    <a:pt x="807" y="363"/>
                    <a:pt x="849" y="378"/>
                    <a:pt x="893" y="417"/>
                  </a:cubicBezTo>
                  <a:cubicBezTo>
                    <a:pt x="1263" y="429"/>
                    <a:pt x="1644" y="429"/>
                    <a:pt x="2025" y="429"/>
                  </a:cubicBezTo>
                  <a:cubicBezTo>
                    <a:pt x="2060" y="417"/>
                    <a:pt x="2108" y="417"/>
                    <a:pt x="2144" y="382"/>
                  </a:cubicBezTo>
                  <a:cubicBezTo>
                    <a:pt x="2203" y="310"/>
                    <a:pt x="2156" y="275"/>
                    <a:pt x="2084" y="263"/>
                  </a:cubicBezTo>
                  <a:cubicBezTo>
                    <a:pt x="2051" y="259"/>
                    <a:pt x="2017" y="258"/>
                    <a:pt x="1983" y="258"/>
                  </a:cubicBezTo>
                  <a:cubicBezTo>
                    <a:pt x="1931" y="258"/>
                    <a:pt x="1879" y="260"/>
                    <a:pt x="1827" y="260"/>
                  </a:cubicBezTo>
                  <a:cubicBezTo>
                    <a:pt x="1693" y="260"/>
                    <a:pt x="1562" y="243"/>
                    <a:pt x="1453" y="120"/>
                  </a:cubicBezTo>
                  <a:cubicBezTo>
                    <a:pt x="1433" y="121"/>
                    <a:pt x="1413" y="121"/>
                    <a:pt x="1393" y="121"/>
                  </a:cubicBezTo>
                  <a:cubicBezTo>
                    <a:pt x="1071" y="121"/>
                    <a:pt x="7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32"/>
            <p:cNvSpPr/>
            <p:nvPr/>
          </p:nvSpPr>
          <p:spPr>
            <a:xfrm>
              <a:off x="5506025" y="2501625"/>
              <a:ext cx="40800" cy="10450"/>
            </a:xfrm>
            <a:custGeom>
              <a:avLst/>
              <a:gdLst/>
              <a:ahLst/>
              <a:cxnLst/>
              <a:rect l="l" t="t" r="r" b="b"/>
              <a:pathLst>
                <a:path w="1632" h="418" extrusionOk="0">
                  <a:moveTo>
                    <a:pt x="742" y="1"/>
                  </a:moveTo>
                  <a:cubicBezTo>
                    <a:pt x="496" y="1"/>
                    <a:pt x="250" y="49"/>
                    <a:pt x="1" y="179"/>
                  </a:cubicBezTo>
                  <a:cubicBezTo>
                    <a:pt x="477" y="370"/>
                    <a:pt x="1013" y="191"/>
                    <a:pt x="1489" y="417"/>
                  </a:cubicBezTo>
                  <a:cubicBezTo>
                    <a:pt x="1525" y="334"/>
                    <a:pt x="1584" y="239"/>
                    <a:pt x="1632" y="155"/>
                  </a:cubicBezTo>
                  <a:cubicBezTo>
                    <a:pt x="1333" y="71"/>
                    <a:pt x="1038" y="1"/>
                    <a:pt x="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32"/>
            <p:cNvSpPr/>
            <p:nvPr/>
          </p:nvSpPr>
          <p:spPr>
            <a:xfrm>
              <a:off x="5365550" y="2510750"/>
              <a:ext cx="47350" cy="12975"/>
            </a:xfrm>
            <a:custGeom>
              <a:avLst/>
              <a:gdLst/>
              <a:ahLst/>
              <a:cxnLst/>
              <a:rect l="l" t="t" r="r" b="b"/>
              <a:pathLst>
                <a:path w="1894" h="519" extrusionOk="0">
                  <a:moveTo>
                    <a:pt x="294" y="0"/>
                  </a:moveTo>
                  <a:cubicBezTo>
                    <a:pt x="224" y="0"/>
                    <a:pt x="152" y="18"/>
                    <a:pt x="83" y="52"/>
                  </a:cubicBezTo>
                  <a:cubicBezTo>
                    <a:pt x="36" y="100"/>
                    <a:pt x="12" y="124"/>
                    <a:pt x="12" y="183"/>
                  </a:cubicBezTo>
                  <a:cubicBezTo>
                    <a:pt x="36" y="290"/>
                    <a:pt x="0" y="398"/>
                    <a:pt x="83" y="481"/>
                  </a:cubicBezTo>
                  <a:cubicBezTo>
                    <a:pt x="523" y="503"/>
                    <a:pt x="829" y="519"/>
                    <a:pt x="1054" y="519"/>
                  </a:cubicBezTo>
                  <a:cubicBezTo>
                    <a:pt x="1548" y="519"/>
                    <a:pt x="1648" y="444"/>
                    <a:pt x="1893" y="207"/>
                  </a:cubicBezTo>
                  <a:lnTo>
                    <a:pt x="1893" y="207"/>
                  </a:lnTo>
                  <a:cubicBezTo>
                    <a:pt x="1645" y="273"/>
                    <a:pt x="1412" y="324"/>
                    <a:pt x="1196" y="324"/>
                  </a:cubicBezTo>
                  <a:cubicBezTo>
                    <a:pt x="945" y="324"/>
                    <a:pt x="717" y="256"/>
                    <a:pt x="512" y="64"/>
                  </a:cubicBezTo>
                  <a:cubicBezTo>
                    <a:pt x="444" y="21"/>
                    <a:pt x="370" y="0"/>
                    <a:pt x="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32"/>
            <p:cNvSpPr/>
            <p:nvPr/>
          </p:nvSpPr>
          <p:spPr>
            <a:xfrm>
              <a:off x="5708450" y="2626825"/>
              <a:ext cx="55075" cy="7650"/>
            </a:xfrm>
            <a:custGeom>
              <a:avLst/>
              <a:gdLst/>
              <a:ahLst/>
              <a:cxnLst/>
              <a:rect l="l" t="t" r="r" b="b"/>
              <a:pathLst>
                <a:path w="2203" h="306" extrusionOk="0">
                  <a:moveTo>
                    <a:pt x="1734" y="1"/>
                  </a:moveTo>
                  <a:cubicBezTo>
                    <a:pt x="1626" y="1"/>
                    <a:pt x="1517" y="12"/>
                    <a:pt x="1411" y="12"/>
                  </a:cubicBezTo>
                  <a:cubicBezTo>
                    <a:pt x="1369" y="12"/>
                    <a:pt x="1327" y="10"/>
                    <a:pt x="1286" y="5"/>
                  </a:cubicBezTo>
                  <a:cubicBezTo>
                    <a:pt x="1195" y="28"/>
                    <a:pt x="1103" y="35"/>
                    <a:pt x="1010" y="35"/>
                  </a:cubicBezTo>
                  <a:cubicBezTo>
                    <a:pt x="847" y="35"/>
                    <a:pt x="682" y="13"/>
                    <a:pt x="521" y="13"/>
                  </a:cubicBezTo>
                  <a:cubicBezTo>
                    <a:pt x="340" y="13"/>
                    <a:pt x="164" y="41"/>
                    <a:pt x="0" y="160"/>
                  </a:cubicBezTo>
                  <a:cubicBezTo>
                    <a:pt x="373" y="244"/>
                    <a:pt x="746" y="306"/>
                    <a:pt x="1125" y="306"/>
                  </a:cubicBezTo>
                  <a:cubicBezTo>
                    <a:pt x="1230" y="306"/>
                    <a:pt x="1335" y="301"/>
                    <a:pt x="1441" y="291"/>
                  </a:cubicBezTo>
                  <a:cubicBezTo>
                    <a:pt x="1441" y="279"/>
                    <a:pt x="1453" y="279"/>
                    <a:pt x="1488" y="255"/>
                  </a:cubicBezTo>
                  <a:cubicBezTo>
                    <a:pt x="1512" y="255"/>
                    <a:pt x="1548" y="279"/>
                    <a:pt x="1572" y="303"/>
                  </a:cubicBezTo>
                  <a:lnTo>
                    <a:pt x="1726" y="303"/>
                  </a:lnTo>
                  <a:cubicBezTo>
                    <a:pt x="1810" y="184"/>
                    <a:pt x="1988" y="279"/>
                    <a:pt x="2096" y="172"/>
                  </a:cubicBezTo>
                  <a:cubicBezTo>
                    <a:pt x="2119" y="148"/>
                    <a:pt x="2155" y="148"/>
                    <a:pt x="2203" y="148"/>
                  </a:cubicBezTo>
                  <a:cubicBezTo>
                    <a:pt x="2055" y="25"/>
                    <a:pt x="1896" y="1"/>
                    <a:pt x="1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32"/>
            <p:cNvSpPr/>
            <p:nvPr/>
          </p:nvSpPr>
          <p:spPr>
            <a:xfrm>
              <a:off x="5811725" y="2444475"/>
              <a:ext cx="48550" cy="11100"/>
            </a:xfrm>
            <a:custGeom>
              <a:avLst/>
              <a:gdLst/>
              <a:ahLst/>
              <a:cxnLst/>
              <a:rect l="l" t="t" r="r" b="b"/>
              <a:pathLst>
                <a:path w="1942" h="444" extrusionOk="0">
                  <a:moveTo>
                    <a:pt x="1441" y="1"/>
                  </a:moveTo>
                  <a:cubicBezTo>
                    <a:pt x="1203" y="60"/>
                    <a:pt x="953" y="24"/>
                    <a:pt x="727" y="143"/>
                  </a:cubicBezTo>
                  <a:cubicBezTo>
                    <a:pt x="668" y="192"/>
                    <a:pt x="601" y="207"/>
                    <a:pt x="531" y="207"/>
                  </a:cubicBezTo>
                  <a:cubicBezTo>
                    <a:pt x="437" y="207"/>
                    <a:pt x="337" y="181"/>
                    <a:pt x="244" y="181"/>
                  </a:cubicBezTo>
                  <a:cubicBezTo>
                    <a:pt x="153" y="181"/>
                    <a:pt x="68" y="205"/>
                    <a:pt x="1" y="298"/>
                  </a:cubicBezTo>
                  <a:cubicBezTo>
                    <a:pt x="280" y="414"/>
                    <a:pt x="560" y="444"/>
                    <a:pt x="840" y="444"/>
                  </a:cubicBezTo>
                  <a:cubicBezTo>
                    <a:pt x="1129" y="444"/>
                    <a:pt x="1419" y="412"/>
                    <a:pt x="1708" y="412"/>
                  </a:cubicBezTo>
                  <a:cubicBezTo>
                    <a:pt x="1770" y="412"/>
                    <a:pt x="1832" y="414"/>
                    <a:pt x="1894" y="417"/>
                  </a:cubicBezTo>
                  <a:cubicBezTo>
                    <a:pt x="1941" y="370"/>
                    <a:pt x="1917" y="310"/>
                    <a:pt x="1882" y="263"/>
                  </a:cubicBezTo>
                  <a:cubicBezTo>
                    <a:pt x="1727" y="191"/>
                    <a:pt x="1548" y="143"/>
                    <a:pt x="1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32"/>
            <p:cNvSpPr/>
            <p:nvPr/>
          </p:nvSpPr>
          <p:spPr>
            <a:xfrm>
              <a:off x="5819475" y="2501625"/>
              <a:ext cx="39300" cy="14625"/>
            </a:xfrm>
            <a:custGeom>
              <a:avLst/>
              <a:gdLst/>
              <a:ahLst/>
              <a:cxnLst/>
              <a:rect l="l" t="t" r="r" b="b"/>
              <a:pathLst>
                <a:path w="1572" h="585" extrusionOk="0">
                  <a:moveTo>
                    <a:pt x="0" y="1"/>
                  </a:moveTo>
                  <a:lnTo>
                    <a:pt x="0" y="132"/>
                  </a:lnTo>
                  <a:lnTo>
                    <a:pt x="0" y="227"/>
                  </a:lnTo>
                  <a:cubicBezTo>
                    <a:pt x="12" y="310"/>
                    <a:pt x="72" y="370"/>
                    <a:pt x="155" y="429"/>
                  </a:cubicBezTo>
                  <a:cubicBezTo>
                    <a:pt x="203" y="429"/>
                    <a:pt x="238" y="453"/>
                    <a:pt x="286" y="453"/>
                  </a:cubicBezTo>
                  <a:cubicBezTo>
                    <a:pt x="310" y="453"/>
                    <a:pt x="333" y="429"/>
                    <a:pt x="357" y="429"/>
                  </a:cubicBezTo>
                  <a:cubicBezTo>
                    <a:pt x="387" y="423"/>
                    <a:pt x="417" y="420"/>
                    <a:pt x="445" y="420"/>
                  </a:cubicBezTo>
                  <a:cubicBezTo>
                    <a:pt x="473" y="420"/>
                    <a:pt x="500" y="423"/>
                    <a:pt x="524" y="429"/>
                  </a:cubicBezTo>
                  <a:cubicBezTo>
                    <a:pt x="536" y="429"/>
                    <a:pt x="572" y="453"/>
                    <a:pt x="595" y="453"/>
                  </a:cubicBezTo>
                  <a:cubicBezTo>
                    <a:pt x="755" y="526"/>
                    <a:pt x="914" y="584"/>
                    <a:pt x="1072" y="584"/>
                  </a:cubicBezTo>
                  <a:cubicBezTo>
                    <a:pt x="1196" y="584"/>
                    <a:pt x="1320" y="548"/>
                    <a:pt x="1441" y="453"/>
                  </a:cubicBezTo>
                  <a:cubicBezTo>
                    <a:pt x="1388" y="401"/>
                    <a:pt x="1334" y="371"/>
                    <a:pt x="1278" y="361"/>
                  </a:cubicBezTo>
                  <a:lnTo>
                    <a:pt x="1278" y="361"/>
                  </a:lnTo>
                  <a:cubicBezTo>
                    <a:pt x="1397" y="345"/>
                    <a:pt x="1513" y="318"/>
                    <a:pt x="1572" y="179"/>
                  </a:cubicBezTo>
                  <a:cubicBezTo>
                    <a:pt x="1048" y="72"/>
                    <a:pt x="52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32"/>
            <p:cNvSpPr/>
            <p:nvPr/>
          </p:nvSpPr>
          <p:spPr>
            <a:xfrm>
              <a:off x="5430725" y="2376325"/>
              <a:ext cx="80100" cy="3350"/>
            </a:xfrm>
            <a:custGeom>
              <a:avLst/>
              <a:gdLst/>
              <a:ahLst/>
              <a:cxnLst/>
              <a:rect l="l" t="t" r="r" b="b"/>
              <a:pathLst>
                <a:path w="3204" h="134" extrusionOk="0">
                  <a:moveTo>
                    <a:pt x="2810" y="0"/>
                  </a:moveTo>
                  <a:cubicBezTo>
                    <a:pt x="1870" y="0"/>
                    <a:pt x="941" y="12"/>
                    <a:pt x="1" y="12"/>
                  </a:cubicBezTo>
                  <a:cubicBezTo>
                    <a:pt x="596" y="111"/>
                    <a:pt x="1191" y="133"/>
                    <a:pt x="1784" y="133"/>
                  </a:cubicBezTo>
                  <a:cubicBezTo>
                    <a:pt x="2259" y="133"/>
                    <a:pt x="2732" y="119"/>
                    <a:pt x="3203" y="119"/>
                  </a:cubicBezTo>
                  <a:cubicBezTo>
                    <a:pt x="3096" y="0"/>
                    <a:pt x="2965" y="0"/>
                    <a:pt x="2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32"/>
            <p:cNvSpPr/>
            <p:nvPr/>
          </p:nvSpPr>
          <p:spPr>
            <a:xfrm>
              <a:off x="6020375" y="2432350"/>
              <a:ext cx="36350" cy="15000"/>
            </a:xfrm>
            <a:custGeom>
              <a:avLst/>
              <a:gdLst/>
              <a:ahLst/>
              <a:cxnLst/>
              <a:rect l="l" t="t" r="r" b="b"/>
              <a:pathLst>
                <a:path w="1454" h="600" extrusionOk="0">
                  <a:moveTo>
                    <a:pt x="978" y="0"/>
                  </a:moveTo>
                  <a:cubicBezTo>
                    <a:pt x="864" y="0"/>
                    <a:pt x="745" y="23"/>
                    <a:pt x="632" y="45"/>
                  </a:cubicBezTo>
                  <a:cubicBezTo>
                    <a:pt x="531" y="67"/>
                    <a:pt x="434" y="102"/>
                    <a:pt x="339" y="102"/>
                  </a:cubicBezTo>
                  <a:cubicBezTo>
                    <a:pt x="277" y="102"/>
                    <a:pt x="216" y="87"/>
                    <a:pt x="156" y="45"/>
                  </a:cubicBezTo>
                  <a:cubicBezTo>
                    <a:pt x="108" y="140"/>
                    <a:pt x="48" y="236"/>
                    <a:pt x="1" y="331"/>
                  </a:cubicBezTo>
                  <a:cubicBezTo>
                    <a:pt x="198" y="533"/>
                    <a:pt x="402" y="600"/>
                    <a:pt x="611" y="600"/>
                  </a:cubicBezTo>
                  <a:cubicBezTo>
                    <a:pt x="868" y="600"/>
                    <a:pt x="1131" y="498"/>
                    <a:pt x="1394" y="426"/>
                  </a:cubicBezTo>
                  <a:cubicBezTo>
                    <a:pt x="1406" y="390"/>
                    <a:pt x="1430" y="378"/>
                    <a:pt x="1453" y="343"/>
                  </a:cubicBezTo>
                  <a:cubicBezTo>
                    <a:pt x="1355" y="71"/>
                    <a:pt x="1175" y="0"/>
                    <a:pt x="9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32"/>
            <p:cNvSpPr/>
            <p:nvPr/>
          </p:nvSpPr>
          <p:spPr>
            <a:xfrm>
              <a:off x="5985850" y="2566425"/>
              <a:ext cx="31275" cy="15800"/>
            </a:xfrm>
            <a:custGeom>
              <a:avLst/>
              <a:gdLst/>
              <a:ahLst/>
              <a:cxnLst/>
              <a:rect l="l" t="t" r="r" b="b"/>
              <a:pathLst>
                <a:path w="1251" h="632" extrusionOk="0">
                  <a:moveTo>
                    <a:pt x="581" y="1"/>
                  </a:moveTo>
                  <a:cubicBezTo>
                    <a:pt x="470" y="1"/>
                    <a:pt x="328" y="52"/>
                    <a:pt x="96" y="135"/>
                  </a:cubicBezTo>
                  <a:cubicBezTo>
                    <a:pt x="1" y="290"/>
                    <a:pt x="132" y="338"/>
                    <a:pt x="227" y="409"/>
                  </a:cubicBezTo>
                  <a:cubicBezTo>
                    <a:pt x="466" y="497"/>
                    <a:pt x="711" y="632"/>
                    <a:pt x="972" y="632"/>
                  </a:cubicBezTo>
                  <a:cubicBezTo>
                    <a:pt x="1063" y="632"/>
                    <a:pt x="1156" y="616"/>
                    <a:pt x="1251" y="576"/>
                  </a:cubicBezTo>
                  <a:cubicBezTo>
                    <a:pt x="1203" y="540"/>
                    <a:pt x="1144" y="492"/>
                    <a:pt x="1108" y="445"/>
                  </a:cubicBezTo>
                  <a:cubicBezTo>
                    <a:pt x="854" y="125"/>
                    <a:pt x="755" y="1"/>
                    <a:pt x="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32"/>
            <p:cNvSpPr/>
            <p:nvPr/>
          </p:nvSpPr>
          <p:spPr>
            <a:xfrm>
              <a:off x="5712000" y="2468450"/>
              <a:ext cx="34575" cy="11775"/>
            </a:xfrm>
            <a:custGeom>
              <a:avLst/>
              <a:gdLst/>
              <a:ahLst/>
              <a:cxnLst/>
              <a:rect l="l" t="t" r="r" b="b"/>
              <a:pathLst>
                <a:path w="1383" h="471" extrusionOk="0">
                  <a:moveTo>
                    <a:pt x="635" y="0"/>
                  </a:moveTo>
                  <a:cubicBezTo>
                    <a:pt x="470" y="0"/>
                    <a:pt x="302" y="26"/>
                    <a:pt x="132" y="66"/>
                  </a:cubicBezTo>
                  <a:cubicBezTo>
                    <a:pt x="1" y="137"/>
                    <a:pt x="418" y="268"/>
                    <a:pt x="108" y="316"/>
                  </a:cubicBezTo>
                  <a:cubicBezTo>
                    <a:pt x="72" y="375"/>
                    <a:pt x="96" y="423"/>
                    <a:pt x="156" y="470"/>
                  </a:cubicBezTo>
                  <a:cubicBezTo>
                    <a:pt x="287" y="447"/>
                    <a:pt x="430" y="447"/>
                    <a:pt x="572" y="447"/>
                  </a:cubicBezTo>
                  <a:cubicBezTo>
                    <a:pt x="628" y="425"/>
                    <a:pt x="683" y="418"/>
                    <a:pt x="737" y="418"/>
                  </a:cubicBezTo>
                  <a:cubicBezTo>
                    <a:pt x="879" y="418"/>
                    <a:pt x="1018" y="469"/>
                    <a:pt x="1156" y="469"/>
                  </a:cubicBezTo>
                  <a:cubicBezTo>
                    <a:pt x="1203" y="469"/>
                    <a:pt x="1251" y="463"/>
                    <a:pt x="1299" y="447"/>
                  </a:cubicBezTo>
                  <a:cubicBezTo>
                    <a:pt x="1370" y="363"/>
                    <a:pt x="1382" y="268"/>
                    <a:pt x="1299" y="173"/>
                  </a:cubicBezTo>
                  <a:cubicBezTo>
                    <a:pt x="1085" y="48"/>
                    <a:pt x="863" y="0"/>
                    <a:pt x="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32"/>
            <p:cNvSpPr/>
            <p:nvPr/>
          </p:nvSpPr>
          <p:spPr>
            <a:xfrm>
              <a:off x="5613775" y="2583475"/>
              <a:ext cx="39025" cy="10775"/>
            </a:xfrm>
            <a:custGeom>
              <a:avLst/>
              <a:gdLst/>
              <a:ahLst/>
              <a:cxnLst/>
              <a:rect l="l" t="t" r="r" b="b"/>
              <a:pathLst>
                <a:path w="1561" h="431" extrusionOk="0">
                  <a:moveTo>
                    <a:pt x="234" y="0"/>
                  </a:moveTo>
                  <a:cubicBezTo>
                    <a:pt x="195" y="0"/>
                    <a:pt x="105" y="122"/>
                    <a:pt x="49" y="179"/>
                  </a:cubicBezTo>
                  <a:cubicBezTo>
                    <a:pt x="1" y="227"/>
                    <a:pt x="1" y="251"/>
                    <a:pt x="49" y="298"/>
                  </a:cubicBezTo>
                  <a:cubicBezTo>
                    <a:pt x="347" y="343"/>
                    <a:pt x="645" y="430"/>
                    <a:pt x="947" y="430"/>
                  </a:cubicBezTo>
                  <a:cubicBezTo>
                    <a:pt x="1126" y="430"/>
                    <a:pt x="1307" y="399"/>
                    <a:pt x="1489" y="310"/>
                  </a:cubicBezTo>
                  <a:cubicBezTo>
                    <a:pt x="1549" y="275"/>
                    <a:pt x="1561" y="227"/>
                    <a:pt x="1489" y="179"/>
                  </a:cubicBezTo>
                  <a:cubicBezTo>
                    <a:pt x="1300" y="102"/>
                    <a:pt x="1104" y="99"/>
                    <a:pt x="906" y="99"/>
                  </a:cubicBezTo>
                  <a:cubicBezTo>
                    <a:pt x="892" y="99"/>
                    <a:pt x="878" y="99"/>
                    <a:pt x="864" y="99"/>
                  </a:cubicBezTo>
                  <a:cubicBezTo>
                    <a:pt x="653" y="99"/>
                    <a:pt x="441" y="96"/>
                    <a:pt x="239" y="1"/>
                  </a:cubicBezTo>
                  <a:cubicBezTo>
                    <a:pt x="237" y="0"/>
                    <a:pt x="236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32"/>
            <p:cNvSpPr/>
            <p:nvPr/>
          </p:nvSpPr>
          <p:spPr>
            <a:xfrm>
              <a:off x="5603675" y="2372450"/>
              <a:ext cx="54475" cy="7800"/>
            </a:xfrm>
            <a:custGeom>
              <a:avLst/>
              <a:gdLst/>
              <a:ahLst/>
              <a:cxnLst/>
              <a:rect l="l" t="t" r="r" b="b"/>
              <a:pathLst>
                <a:path w="2179" h="312" extrusionOk="0">
                  <a:moveTo>
                    <a:pt x="0" y="0"/>
                  </a:moveTo>
                  <a:cubicBezTo>
                    <a:pt x="60" y="96"/>
                    <a:pt x="107" y="179"/>
                    <a:pt x="155" y="274"/>
                  </a:cubicBezTo>
                  <a:cubicBezTo>
                    <a:pt x="340" y="300"/>
                    <a:pt x="518" y="312"/>
                    <a:pt x="697" y="312"/>
                  </a:cubicBezTo>
                  <a:cubicBezTo>
                    <a:pt x="852" y="312"/>
                    <a:pt x="1007" y="303"/>
                    <a:pt x="1167" y="286"/>
                  </a:cubicBezTo>
                  <a:cubicBezTo>
                    <a:pt x="1274" y="223"/>
                    <a:pt x="1388" y="207"/>
                    <a:pt x="1503" y="207"/>
                  </a:cubicBezTo>
                  <a:cubicBezTo>
                    <a:pt x="1619" y="207"/>
                    <a:pt x="1736" y="223"/>
                    <a:pt x="1850" y="223"/>
                  </a:cubicBezTo>
                  <a:cubicBezTo>
                    <a:pt x="1965" y="223"/>
                    <a:pt x="2076" y="207"/>
                    <a:pt x="2179" y="143"/>
                  </a:cubicBezTo>
                  <a:lnTo>
                    <a:pt x="2179" y="24"/>
                  </a:lnTo>
                  <a:cubicBezTo>
                    <a:pt x="1465" y="24"/>
                    <a:pt x="75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32"/>
            <p:cNvSpPr/>
            <p:nvPr/>
          </p:nvSpPr>
          <p:spPr>
            <a:xfrm>
              <a:off x="5732550" y="2349950"/>
              <a:ext cx="47650" cy="16575"/>
            </a:xfrm>
            <a:custGeom>
              <a:avLst/>
              <a:gdLst/>
              <a:ahLst/>
              <a:cxnLst/>
              <a:rect l="l" t="t" r="r" b="b"/>
              <a:pathLst>
                <a:path w="1906" h="663" extrusionOk="0">
                  <a:moveTo>
                    <a:pt x="669" y="0"/>
                  </a:moveTo>
                  <a:cubicBezTo>
                    <a:pt x="428" y="0"/>
                    <a:pt x="268" y="270"/>
                    <a:pt x="72" y="424"/>
                  </a:cubicBezTo>
                  <a:cubicBezTo>
                    <a:pt x="60" y="460"/>
                    <a:pt x="24" y="472"/>
                    <a:pt x="0" y="507"/>
                  </a:cubicBezTo>
                  <a:cubicBezTo>
                    <a:pt x="262" y="662"/>
                    <a:pt x="584" y="591"/>
                    <a:pt x="858" y="638"/>
                  </a:cubicBezTo>
                  <a:cubicBezTo>
                    <a:pt x="1239" y="603"/>
                    <a:pt x="1608" y="591"/>
                    <a:pt x="1905" y="341"/>
                  </a:cubicBezTo>
                  <a:cubicBezTo>
                    <a:pt x="1834" y="222"/>
                    <a:pt x="1715" y="210"/>
                    <a:pt x="1560" y="174"/>
                  </a:cubicBezTo>
                  <a:cubicBezTo>
                    <a:pt x="1501" y="186"/>
                    <a:pt x="1441" y="186"/>
                    <a:pt x="1382" y="210"/>
                  </a:cubicBezTo>
                  <a:cubicBezTo>
                    <a:pt x="1337" y="230"/>
                    <a:pt x="1292" y="239"/>
                    <a:pt x="1248" y="239"/>
                  </a:cubicBezTo>
                  <a:cubicBezTo>
                    <a:pt x="1163" y="239"/>
                    <a:pt x="1079" y="205"/>
                    <a:pt x="1001" y="150"/>
                  </a:cubicBezTo>
                  <a:cubicBezTo>
                    <a:pt x="873" y="42"/>
                    <a:pt x="765" y="0"/>
                    <a:pt x="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32"/>
            <p:cNvSpPr/>
            <p:nvPr/>
          </p:nvSpPr>
          <p:spPr>
            <a:xfrm>
              <a:off x="5761425" y="2502575"/>
              <a:ext cx="35450" cy="11500"/>
            </a:xfrm>
            <a:custGeom>
              <a:avLst/>
              <a:gdLst/>
              <a:ahLst/>
              <a:cxnLst/>
              <a:rect l="l" t="t" r="r" b="b"/>
              <a:pathLst>
                <a:path w="1418" h="460" extrusionOk="0">
                  <a:moveTo>
                    <a:pt x="725" y="1"/>
                  </a:moveTo>
                  <a:cubicBezTo>
                    <a:pt x="590" y="1"/>
                    <a:pt x="456" y="31"/>
                    <a:pt x="322" y="117"/>
                  </a:cubicBezTo>
                  <a:cubicBezTo>
                    <a:pt x="119" y="117"/>
                    <a:pt x="0" y="189"/>
                    <a:pt x="36" y="379"/>
                  </a:cubicBezTo>
                  <a:cubicBezTo>
                    <a:pt x="102" y="433"/>
                    <a:pt x="170" y="457"/>
                    <a:pt x="241" y="457"/>
                  </a:cubicBezTo>
                  <a:cubicBezTo>
                    <a:pt x="313" y="457"/>
                    <a:pt x="387" y="433"/>
                    <a:pt x="465" y="391"/>
                  </a:cubicBezTo>
                  <a:lnTo>
                    <a:pt x="596" y="391"/>
                  </a:lnTo>
                  <a:cubicBezTo>
                    <a:pt x="596" y="403"/>
                    <a:pt x="608" y="403"/>
                    <a:pt x="643" y="427"/>
                  </a:cubicBezTo>
                  <a:cubicBezTo>
                    <a:pt x="655" y="430"/>
                    <a:pt x="666" y="431"/>
                    <a:pt x="675" y="431"/>
                  </a:cubicBezTo>
                  <a:cubicBezTo>
                    <a:pt x="704" y="431"/>
                    <a:pt x="724" y="418"/>
                    <a:pt x="750" y="391"/>
                  </a:cubicBezTo>
                  <a:cubicBezTo>
                    <a:pt x="834" y="391"/>
                    <a:pt x="941" y="415"/>
                    <a:pt x="1036" y="415"/>
                  </a:cubicBezTo>
                  <a:cubicBezTo>
                    <a:pt x="1084" y="445"/>
                    <a:pt x="1131" y="460"/>
                    <a:pt x="1181" y="460"/>
                  </a:cubicBezTo>
                  <a:cubicBezTo>
                    <a:pt x="1230" y="460"/>
                    <a:pt x="1280" y="445"/>
                    <a:pt x="1334" y="415"/>
                  </a:cubicBezTo>
                  <a:lnTo>
                    <a:pt x="1346" y="415"/>
                  </a:lnTo>
                  <a:cubicBezTo>
                    <a:pt x="1417" y="308"/>
                    <a:pt x="1417" y="201"/>
                    <a:pt x="1334" y="117"/>
                  </a:cubicBezTo>
                  <a:cubicBezTo>
                    <a:pt x="1128" y="68"/>
                    <a:pt x="926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32"/>
            <p:cNvSpPr/>
            <p:nvPr/>
          </p:nvSpPr>
          <p:spPr>
            <a:xfrm>
              <a:off x="5301250" y="2429325"/>
              <a:ext cx="43475" cy="8400"/>
            </a:xfrm>
            <a:custGeom>
              <a:avLst/>
              <a:gdLst/>
              <a:ahLst/>
              <a:cxnLst/>
              <a:rect l="l" t="t" r="r" b="b"/>
              <a:pathLst>
                <a:path w="1739" h="336" extrusionOk="0">
                  <a:moveTo>
                    <a:pt x="1080" y="0"/>
                  </a:moveTo>
                  <a:cubicBezTo>
                    <a:pt x="738" y="0"/>
                    <a:pt x="400" y="44"/>
                    <a:pt x="72" y="166"/>
                  </a:cubicBezTo>
                  <a:cubicBezTo>
                    <a:pt x="12" y="202"/>
                    <a:pt x="0" y="249"/>
                    <a:pt x="72" y="285"/>
                  </a:cubicBezTo>
                  <a:cubicBezTo>
                    <a:pt x="300" y="321"/>
                    <a:pt x="530" y="335"/>
                    <a:pt x="761" y="335"/>
                  </a:cubicBezTo>
                  <a:cubicBezTo>
                    <a:pt x="1060" y="335"/>
                    <a:pt x="1359" y="312"/>
                    <a:pt x="1655" y="285"/>
                  </a:cubicBezTo>
                  <a:cubicBezTo>
                    <a:pt x="1739" y="214"/>
                    <a:pt x="1739" y="130"/>
                    <a:pt x="1655" y="35"/>
                  </a:cubicBezTo>
                  <a:cubicBezTo>
                    <a:pt x="1463" y="14"/>
                    <a:pt x="1271" y="0"/>
                    <a:pt x="1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32"/>
            <p:cNvSpPr/>
            <p:nvPr/>
          </p:nvSpPr>
          <p:spPr>
            <a:xfrm>
              <a:off x="5729875" y="2374975"/>
              <a:ext cx="37825" cy="9850"/>
            </a:xfrm>
            <a:custGeom>
              <a:avLst/>
              <a:gdLst/>
              <a:ahLst/>
              <a:cxnLst/>
              <a:rect l="l" t="t" r="r" b="b"/>
              <a:pathLst>
                <a:path w="1513" h="394" extrusionOk="0">
                  <a:moveTo>
                    <a:pt x="468" y="0"/>
                  </a:moveTo>
                  <a:cubicBezTo>
                    <a:pt x="310" y="0"/>
                    <a:pt x="153" y="17"/>
                    <a:pt x="0" y="66"/>
                  </a:cubicBezTo>
                  <a:lnTo>
                    <a:pt x="0" y="340"/>
                  </a:lnTo>
                  <a:cubicBezTo>
                    <a:pt x="278" y="375"/>
                    <a:pt x="555" y="393"/>
                    <a:pt x="830" y="393"/>
                  </a:cubicBezTo>
                  <a:cubicBezTo>
                    <a:pt x="1027" y="393"/>
                    <a:pt x="1223" y="384"/>
                    <a:pt x="1417" y="364"/>
                  </a:cubicBezTo>
                  <a:cubicBezTo>
                    <a:pt x="1512" y="78"/>
                    <a:pt x="1215" y="149"/>
                    <a:pt x="1131" y="54"/>
                  </a:cubicBezTo>
                  <a:cubicBezTo>
                    <a:pt x="915" y="33"/>
                    <a:pt x="691" y="0"/>
                    <a:pt x="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32"/>
            <p:cNvSpPr/>
            <p:nvPr/>
          </p:nvSpPr>
          <p:spPr>
            <a:xfrm>
              <a:off x="5441450" y="2498650"/>
              <a:ext cx="45250" cy="9075"/>
            </a:xfrm>
            <a:custGeom>
              <a:avLst/>
              <a:gdLst/>
              <a:ahLst/>
              <a:cxnLst/>
              <a:rect l="l" t="t" r="r" b="b"/>
              <a:pathLst>
                <a:path w="1810" h="363" extrusionOk="0">
                  <a:moveTo>
                    <a:pt x="334" y="1"/>
                  </a:moveTo>
                  <a:cubicBezTo>
                    <a:pt x="238" y="72"/>
                    <a:pt x="107" y="36"/>
                    <a:pt x="36" y="108"/>
                  </a:cubicBezTo>
                  <a:cubicBezTo>
                    <a:pt x="0" y="167"/>
                    <a:pt x="24" y="215"/>
                    <a:pt x="60" y="251"/>
                  </a:cubicBezTo>
                  <a:cubicBezTo>
                    <a:pt x="102" y="246"/>
                    <a:pt x="144" y="244"/>
                    <a:pt x="186" y="244"/>
                  </a:cubicBezTo>
                  <a:cubicBezTo>
                    <a:pt x="511" y="244"/>
                    <a:pt x="835" y="363"/>
                    <a:pt x="1178" y="363"/>
                  </a:cubicBezTo>
                  <a:cubicBezTo>
                    <a:pt x="1381" y="363"/>
                    <a:pt x="1590" y="322"/>
                    <a:pt x="1810" y="191"/>
                  </a:cubicBezTo>
                  <a:cubicBezTo>
                    <a:pt x="1250" y="12"/>
                    <a:pt x="798" y="72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32"/>
            <p:cNvSpPr/>
            <p:nvPr/>
          </p:nvSpPr>
          <p:spPr>
            <a:xfrm>
              <a:off x="5359300" y="2367975"/>
              <a:ext cx="42875" cy="8525"/>
            </a:xfrm>
            <a:custGeom>
              <a:avLst/>
              <a:gdLst/>
              <a:ahLst/>
              <a:cxnLst/>
              <a:rect l="l" t="t" r="r" b="b"/>
              <a:pathLst>
                <a:path w="1715" h="341" extrusionOk="0">
                  <a:moveTo>
                    <a:pt x="1191" y="0"/>
                  </a:moveTo>
                  <a:cubicBezTo>
                    <a:pt x="934" y="0"/>
                    <a:pt x="675" y="37"/>
                    <a:pt x="415" y="37"/>
                  </a:cubicBezTo>
                  <a:cubicBezTo>
                    <a:pt x="392" y="37"/>
                    <a:pt x="369" y="37"/>
                    <a:pt x="345" y="36"/>
                  </a:cubicBezTo>
                  <a:cubicBezTo>
                    <a:pt x="250" y="155"/>
                    <a:pt x="60" y="60"/>
                    <a:pt x="0" y="215"/>
                  </a:cubicBezTo>
                  <a:cubicBezTo>
                    <a:pt x="333" y="321"/>
                    <a:pt x="676" y="340"/>
                    <a:pt x="1023" y="340"/>
                  </a:cubicBezTo>
                  <a:cubicBezTo>
                    <a:pt x="1221" y="340"/>
                    <a:pt x="1420" y="334"/>
                    <a:pt x="1619" y="334"/>
                  </a:cubicBezTo>
                  <a:cubicBezTo>
                    <a:pt x="1715" y="239"/>
                    <a:pt x="1715" y="155"/>
                    <a:pt x="1619" y="48"/>
                  </a:cubicBezTo>
                  <a:cubicBezTo>
                    <a:pt x="1478" y="12"/>
                    <a:pt x="1335" y="0"/>
                    <a:pt x="1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32"/>
            <p:cNvSpPr/>
            <p:nvPr/>
          </p:nvSpPr>
          <p:spPr>
            <a:xfrm>
              <a:off x="5784925" y="2443975"/>
              <a:ext cx="44975" cy="7975"/>
            </a:xfrm>
            <a:custGeom>
              <a:avLst/>
              <a:gdLst/>
              <a:ahLst/>
              <a:cxnLst/>
              <a:rect l="l" t="t" r="r" b="b"/>
              <a:pathLst>
                <a:path w="1799" h="319" extrusionOk="0">
                  <a:moveTo>
                    <a:pt x="681" y="0"/>
                  </a:moveTo>
                  <a:cubicBezTo>
                    <a:pt x="486" y="0"/>
                    <a:pt x="290" y="12"/>
                    <a:pt x="96" y="33"/>
                  </a:cubicBezTo>
                  <a:cubicBezTo>
                    <a:pt x="13" y="116"/>
                    <a:pt x="1" y="211"/>
                    <a:pt x="96" y="294"/>
                  </a:cubicBezTo>
                  <a:cubicBezTo>
                    <a:pt x="418" y="294"/>
                    <a:pt x="751" y="318"/>
                    <a:pt x="1073" y="318"/>
                  </a:cubicBezTo>
                  <a:cubicBezTo>
                    <a:pt x="1123" y="306"/>
                    <a:pt x="1175" y="302"/>
                    <a:pt x="1229" y="302"/>
                  </a:cubicBezTo>
                  <a:cubicBezTo>
                    <a:pt x="1297" y="302"/>
                    <a:pt x="1367" y="308"/>
                    <a:pt x="1436" y="308"/>
                  </a:cubicBezTo>
                  <a:cubicBezTo>
                    <a:pt x="1567" y="308"/>
                    <a:pt x="1694" y="287"/>
                    <a:pt x="1799" y="163"/>
                  </a:cubicBezTo>
                  <a:cubicBezTo>
                    <a:pt x="1437" y="46"/>
                    <a:pt x="1060" y="0"/>
                    <a:pt x="6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32"/>
            <p:cNvSpPr/>
            <p:nvPr/>
          </p:nvSpPr>
          <p:spPr>
            <a:xfrm>
              <a:off x="5564975" y="2613250"/>
              <a:ext cx="60750" cy="10150"/>
            </a:xfrm>
            <a:custGeom>
              <a:avLst/>
              <a:gdLst/>
              <a:ahLst/>
              <a:cxnLst/>
              <a:rect l="l" t="t" r="r" b="b"/>
              <a:pathLst>
                <a:path w="2430" h="406" extrusionOk="0">
                  <a:moveTo>
                    <a:pt x="143" y="0"/>
                  </a:moveTo>
                  <a:lnTo>
                    <a:pt x="0" y="274"/>
                  </a:lnTo>
                  <a:cubicBezTo>
                    <a:pt x="141" y="298"/>
                    <a:pt x="277" y="326"/>
                    <a:pt x="414" y="326"/>
                  </a:cubicBezTo>
                  <a:cubicBezTo>
                    <a:pt x="486" y="326"/>
                    <a:pt x="558" y="319"/>
                    <a:pt x="631" y="298"/>
                  </a:cubicBezTo>
                  <a:cubicBezTo>
                    <a:pt x="784" y="339"/>
                    <a:pt x="941" y="350"/>
                    <a:pt x="1099" y="350"/>
                  </a:cubicBezTo>
                  <a:cubicBezTo>
                    <a:pt x="1268" y="350"/>
                    <a:pt x="1438" y="338"/>
                    <a:pt x="1608" y="338"/>
                  </a:cubicBezTo>
                  <a:cubicBezTo>
                    <a:pt x="1785" y="338"/>
                    <a:pt x="1960" y="351"/>
                    <a:pt x="2131" y="405"/>
                  </a:cubicBezTo>
                  <a:lnTo>
                    <a:pt x="2429" y="405"/>
                  </a:lnTo>
                  <a:lnTo>
                    <a:pt x="2429" y="155"/>
                  </a:lnTo>
                  <a:cubicBezTo>
                    <a:pt x="2245" y="107"/>
                    <a:pt x="2059" y="92"/>
                    <a:pt x="1872" y="92"/>
                  </a:cubicBezTo>
                  <a:cubicBezTo>
                    <a:pt x="1646" y="92"/>
                    <a:pt x="1418" y="113"/>
                    <a:pt x="1191" y="120"/>
                  </a:cubicBezTo>
                  <a:cubicBezTo>
                    <a:pt x="1083" y="73"/>
                    <a:pt x="969" y="63"/>
                    <a:pt x="851" y="63"/>
                  </a:cubicBezTo>
                  <a:cubicBezTo>
                    <a:pt x="762" y="63"/>
                    <a:pt x="671" y="68"/>
                    <a:pt x="581" y="68"/>
                  </a:cubicBezTo>
                  <a:cubicBezTo>
                    <a:pt x="486" y="68"/>
                    <a:pt x="391" y="62"/>
                    <a:pt x="298" y="36"/>
                  </a:cubicBezTo>
                  <a:cubicBezTo>
                    <a:pt x="238" y="36"/>
                    <a:pt x="203" y="12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32"/>
            <p:cNvSpPr/>
            <p:nvPr/>
          </p:nvSpPr>
          <p:spPr>
            <a:xfrm>
              <a:off x="5687900" y="2498375"/>
              <a:ext cx="34850" cy="10425"/>
            </a:xfrm>
            <a:custGeom>
              <a:avLst/>
              <a:gdLst/>
              <a:ahLst/>
              <a:cxnLst/>
              <a:rect l="l" t="t" r="r" b="b"/>
              <a:pathLst>
                <a:path w="1394" h="417" extrusionOk="0">
                  <a:moveTo>
                    <a:pt x="256" y="0"/>
                  </a:moveTo>
                  <a:cubicBezTo>
                    <a:pt x="163" y="0"/>
                    <a:pt x="68" y="93"/>
                    <a:pt x="48" y="202"/>
                  </a:cubicBezTo>
                  <a:cubicBezTo>
                    <a:pt x="1" y="369"/>
                    <a:pt x="132" y="416"/>
                    <a:pt x="251" y="416"/>
                  </a:cubicBezTo>
                  <a:lnTo>
                    <a:pt x="822" y="416"/>
                  </a:lnTo>
                  <a:cubicBezTo>
                    <a:pt x="1001" y="321"/>
                    <a:pt x="1203" y="381"/>
                    <a:pt x="1394" y="285"/>
                  </a:cubicBezTo>
                  <a:lnTo>
                    <a:pt x="1394" y="250"/>
                  </a:lnTo>
                  <a:cubicBezTo>
                    <a:pt x="1072" y="12"/>
                    <a:pt x="667" y="166"/>
                    <a:pt x="310" y="12"/>
                  </a:cubicBezTo>
                  <a:cubicBezTo>
                    <a:pt x="292" y="4"/>
                    <a:pt x="274" y="0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32"/>
            <p:cNvSpPr/>
            <p:nvPr/>
          </p:nvSpPr>
          <p:spPr>
            <a:xfrm>
              <a:off x="5250950" y="2469175"/>
              <a:ext cx="44675" cy="10925"/>
            </a:xfrm>
            <a:custGeom>
              <a:avLst/>
              <a:gdLst/>
              <a:ahLst/>
              <a:cxnLst/>
              <a:rect l="l" t="t" r="r" b="b"/>
              <a:pathLst>
                <a:path w="1787" h="437" extrusionOk="0">
                  <a:moveTo>
                    <a:pt x="226" y="1"/>
                  </a:moveTo>
                  <a:lnTo>
                    <a:pt x="179" y="37"/>
                  </a:lnTo>
                  <a:cubicBezTo>
                    <a:pt x="95" y="96"/>
                    <a:pt x="0" y="156"/>
                    <a:pt x="60" y="287"/>
                  </a:cubicBezTo>
                  <a:lnTo>
                    <a:pt x="107" y="322"/>
                  </a:lnTo>
                  <a:cubicBezTo>
                    <a:pt x="551" y="369"/>
                    <a:pt x="981" y="436"/>
                    <a:pt x="1413" y="436"/>
                  </a:cubicBezTo>
                  <a:cubicBezTo>
                    <a:pt x="1537" y="436"/>
                    <a:pt x="1661" y="431"/>
                    <a:pt x="1786" y="418"/>
                  </a:cubicBezTo>
                  <a:cubicBezTo>
                    <a:pt x="1715" y="239"/>
                    <a:pt x="1453" y="334"/>
                    <a:pt x="1369" y="156"/>
                  </a:cubicBezTo>
                  <a:cubicBezTo>
                    <a:pt x="1281" y="139"/>
                    <a:pt x="1192" y="135"/>
                    <a:pt x="1103" y="135"/>
                  </a:cubicBezTo>
                  <a:cubicBezTo>
                    <a:pt x="998" y="135"/>
                    <a:pt x="893" y="141"/>
                    <a:pt x="789" y="141"/>
                  </a:cubicBezTo>
                  <a:cubicBezTo>
                    <a:pt x="595" y="141"/>
                    <a:pt x="405" y="120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32"/>
            <p:cNvSpPr/>
            <p:nvPr/>
          </p:nvSpPr>
          <p:spPr>
            <a:xfrm>
              <a:off x="5320425" y="2366850"/>
              <a:ext cx="47225" cy="7725"/>
            </a:xfrm>
            <a:custGeom>
              <a:avLst/>
              <a:gdLst/>
              <a:ahLst/>
              <a:cxnLst/>
              <a:rect l="l" t="t" r="r" b="b"/>
              <a:pathLst>
                <a:path w="1889" h="309" extrusionOk="0">
                  <a:moveTo>
                    <a:pt x="1354" y="1"/>
                  </a:moveTo>
                  <a:cubicBezTo>
                    <a:pt x="1065" y="1"/>
                    <a:pt x="775" y="51"/>
                    <a:pt x="488" y="51"/>
                  </a:cubicBezTo>
                  <a:cubicBezTo>
                    <a:pt x="438" y="51"/>
                    <a:pt x="389" y="49"/>
                    <a:pt x="341" y="46"/>
                  </a:cubicBezTo>
                  <a:cubicBezTo>
                    <a:pt x="275" y="36"/>
                    <a:pt x="207" y="19"/>
                    <a:pt x="150" y="19"/>
                  </a:cubicBezTo>
                  <a:cubicBezTo>
                    <a:pt x="62" y="19"/>
                    <a:pt x="0" y="59"/>
                    <a:pt x="7" y="224"/>
                  </a:cubicBezTo>
                  <a:cubicBezTo>
                    <a:pt x="24" y="224"/>
                    <a:pt x="41" y="224"/>
                    <a:pt x="57" y="224"/>
                  </a:cubicBezTo>
                  <a:cubicBezTo>
                    <a:pt x="414" y="224"/>
                    <a:pt x="771" y="308"/>
                    <a:pt x="1127" y="308"/>
                  </a:cubicBezTo>
                  <a:cubicBezTo>
                    <a:pt x="1266" y="308"/>
                    <a:pt x="1405" y="295"/>
                    <a:pt x="1543" y="260"/>
                  </a:cubicBezTo>
                  <a:cubicBezTo>
                    <a:pt x="1674" y="224"/>
                    <a:pt x="1805" y="212"/>
                    <a:pt x="1888" y="81"/>
                  </a:cubicBezTo>
                  <a:cubicBezTo>
                    <a:pt x="1712" y="20"/>
                    <a:pt x="1533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32"/>
            <p:cNvSpPr/>
            <p:nvPr/>
          </p:nvSpPr>
          <p:spPr>
            <a:xfrm>
              <a:off x="6128125" y="2580500"/>
              <a:ext cx="34550" cy="15225"/>
            </a:xfrm>
            <a:custGeom>
              <a:avLst/>
              <a:gdLst/>
              <a:ahLst/>
              <a:cxnLst/>
              <a:rect l="l" t="t" r="r" b="b"/>
              <a:pathLst>
                <a:path w="1382" h="609" extrusionOk="0">
                  <a:moveTo>
                    <a:pt x="989" y="1"/>
                  </a:moveTo>
                  <a:cubicBezTo>
                    <a:pt x="806" y="193"/>
                    <a:pt x="608" y="323"/>
                    <a:pt x="363" y="323"/>
                  </a:cubicBezTo>
                  <a:cubicBezTo>
                    <a:pt x="291" y="323"/>
                    <a:pt x="214" y="311"/>
                    <a:pt x="132" y="287"/>
                  </a:cubicBezTo>
                  <a:cubicBezTo>
                    <a:pt x="122" y="284"/>
                    <a:pt x="113" y="283"/>
                    <a:pt x="103" y="283"/>
                  </a:cubicBezTo>
                  <a:cubicBezTo>
                    <a:pt x="66" y="283"/>
                    <a:pt x="29" y="298"/>
                    <a:pt x="1" y="298"/>
                  </a:cubicBezTo>
                  <a:cubicBezTo>
                    <a:pt x="159" y="532"/>
                    <a:pt x="339" y="608"/>
                    <a:pt x="530" y="608"/>
                  </a:cubicBezTo>
                  <a:cubicBezTo>
                    <a:pt x="728" y="608"/>
                    <a:pt x="938" y="526"/>
                    <a:pt x="1144" y="453"/>
                  </a:cubicBezTo>
                  <a:cubicBezTo>
                    <a:pt x="1192" y="453"/>
                    <a:pt x="1251" y="429"/>
                    <a:pt x="1287" y="429"/>
                  </a:cubicBezTo>
                  <a:cubicBezTo>
                    <a:pt x="1382" y="167"/>
                    <a:pt x="1108" y="120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32"/>
            <p:cNvSpPr/>
            <p:nvPr/>
          </p:nvSpPr>
          <p:spPr>
            <a:xfrm>
              <a:off x="5430125" y="2424600"/>
              <a:ext cx="41700" cy="9300"/>
            </a:xfrm>
            <a:custGeom>
              <a:avLst/>
              <a:gdLst/>
              <a:ahLst/>
              <a:cxnLst/>
              <a:rect l="l" t="t" r="r" b="b"/>
              <a:pathLst>
                <a:path w="1668" h="372" extrusionOk="0">
                  <a:moveTo>
                    <a:pt x="1156" y="1"/>
                  </a:moveTo>
                  <a:cubicBezTo>
                    <a:pt x="1008" y="1"/>
                    <a:pt x="864" y="85"/>
                    <a:pt x="712" y="85"/>
                  </a:cubicBezTo>
                  <a:cubicBezTo>
                    <a:pt x="693" y="85"/>
                    <a:pt x="674" y="84"/>
                    <a:pt x="656" y="81"/>
                  </a:cubicBezTo>
                  <a:cubicBezTo>
                    <a:pt x="576" y="26"/>
                    <a:pt x="499" y="2"/>
                    <a:pt x="420" y="2"/>
                  </a:cubicBezTo>
                  <a:cubicBezTo>
                    <a:pt x="347" y="2"/>
                    <a:pt x="272" y="23"/>
                    <a:pt x="191" y="57"/>
                  </a:cubicBezTo>
                  <a:cubicBezTo>
                    <a:pt x="156" y="57"/>
                    <a:pt x="120" y="81"/>
                    <a:pt x="84" y="93"/>
                  </a:cubicBezTo>
                  <a:cubicBezTo>
                    <a:pt x="1" y="176"/>
                    <a:pt x="1" y="272"/>
                    <a:pt x="72" y="343"/>
                  </a:cubicBezTo>
                  <a:cubicBezTo>
                    <a:pt x="108" y="343"/>
                    <a:pt x="179" y="331"/>
                    <a:pt x="215" y="331"/>
                  </a:cubicBezTo>
                  <a:cubicBezTo>
                    <a:pt x="281" y="302"/>
                    <a:pt x="352" y="287"/>
                    <a:pt x="423" y="287"/>
                  </a:cubicBezTo>
                  <a:cubicBezTo>
                    <a:pt x="495" y="287"/>
                    <a:pt x="566" y="302"/>
                    <a:pt x="632" y="331"/>
                  </a:cubicBezTo>
                  <a:cubicBezTo>
                    <a:pt x="809" y="344"/>
                    <a:pt x="990" y="372"/>
                    <a:pt x="1169" y="372"/>
                  </a:cubicBezTo>
                  <a:cubicBezTo>
                    <a:pt x="1338" y="372"/>
                    <a:pt x="1506" y="347"/>
                    <a:pt x="1668" y="260"/>
                  </a:cubicBezTo>
                  <a:cubicBezTo>
                    <a:pt x="1668" y="200"/>
                    <a:pt x="1644" y="153"/>
                    <a:pt x="1572" y="153"/>
                  </a:cubicBezTo>
                  <a:cubicBezTo>
                    <a:pt x="1501" y="153"/>
                    <a:pt x="1406" y="141"/>
                    <a:pt x="1346" y="57"/>
                  </a:cubicBezTo>
                  <a:cubicBezTo>
                    <a:pt x="1281" y="15"/>
                    <a:pt x="1219" y="1"/>
                    <a:pt x="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32"/>
            <p:cNvSpPr/>
            <p:nvPr/>
          </p:nvSpPr>
          <p:spPr>
            <a:xfrm>
              <a:off x="5491150" y="2426625"/>
              <a:ext cx="45275" cy="6875"/>
            </a:xfrm>
            <a:custGeom>
              <a:avLst/>
              <a:gdLst/>
              <a:ahLst/>
              <a:cxnLst/>
              <a:rect l="l" t="t" r="r" b="b"/>
              <a:pathLst>
                <a:path w="1811" h="275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62"/>
                    <a:pt x="298" y="155"/>
                    <a:pt x="370" y="274"/>
                  </a:cubicBezTo>
                  <a:lnTo>
                    <a:pt x="1810" y="274"/>
                  </a:lnTo>
                  <a:lnTo>
                    <a:pt x="1810" y="119"/>
                  </a:lnTo>
                  <a:cubicBezTo>
                    <a:pt x="1251" y="72"/>
                    <a:pt x="667" y="36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32"/>
            <p:cNvSpPr/>
            <p:nvPr/>
          </p:nvSpPr>
          <p:spPr>
            <a:xfrm>
              <a:off x="5381900" y="2494250"/>
              <a:ext cx="30400" cy="11275"/>
            </a:xfrm>
            <a:custGeom>
              <a:avLst/>
              <a:gdLst/>
              <a:ahLst/>
              <a:cxnLst/>
              <a:rect l="l" t="t" r="r" b="b"/>
              <a:pathLst>
                <a:path w="1216" h="451" extrusionOk="0">
                  <a:moveTo>
                    <a:pt x="558" y="1"/>
                  </a:moveTo>
                  <a:cubicBezTo>
                    <a:pt x="413" y="1"/>
                    <a:pt x="266" y="13"/>
                    <a:pt x="121" y="13"/>
                  </a:cubicBezTo>
                  <a:cubicBezTo>
                    <a:pt x="81" y="13"/>
                    <a:pt x="41" y="12"/>
                    <a:pt x="1" y="10"/>
                  </a:cubicBezTo>
                  <a:lnTo>
                    <a:pt x="1" y="10"/>
                  </a:lnTo>
                  <a:cubicBezTo>
                    <a:pt x="60" y="105"/>
                    <a:pt x="108" y="212"/>
                    <a:pt x="156" y="296"/>
                  </a:cubicBezTo>
                  <a:cubicBezTo>
                    <a:pt x="168" y="391"/>
                    <a:pt x="263" y="403"/>
                    <a:pt x="322" y="450"/>
                  </a:cubicBezTo>
                  <a:cubicBezTo>
                    <a:pt x="596" y="403"/>
                    <a:pt x="870" y="367"/>
                    <a:pt x="1156" y="331"/>
                  </a:cubicBezTo>
                  <a:cubicBezTo>
                    <a:pt x="1215" y="272"/>
                    <a:pt x="1215" y="212"/>
                    <a:pt x="1168" y="153"/>
                  </a:cubicBezTo>
                  <a:cubicBezTo>
                    <a:pt x="972" y="27"/>
                    <a:pt x="76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32"/>
            <p:cNvSpPr/>
            <p:nvPr/>
          </p:nvSpPr>
          <p:spPr>
            <a:xfrm>
              <a:off x="6097775" y="2496625"/>
              <a:ext cx="36325" cy="12175"/>
            </a:xfrm>
            <a:custGeom>
              <a:avLst/>
              <a:gdLst/>
              <a:ahLst/>
              <a:cxnLst/>
              <a:rect l="l" t="t" r="r" b="b"/>
              <a:pathLst>
                <a:path w="1453" h="487" extrusionOk="0">
                  <a:moveTo>
                    <a:pt x="435" y="1"/>
                  </a:moveTo>
                  <a:cubicBezTo>
                    <a:pt x="350" y="1"/>
                    <a:pt x="268" y="52"/>
                    <a:pt x="179" y="70"/>
                  </a:cubicBezTo>
                  <a:cubicBezTo>
                    <a:pt x="120" y="93"/>
                    <a:pt x="84" y="129"/>
                    <a:pt x="36" y="177"/>
                  </a:cubicBezTo>
                  <a:cubicBezTo>
                    <a:pt x="12" y="201"/>
                    <a:pt x="12" y="236"/>
                    <a:pt x="0" y="260"/>
                  </a:cubicBezTo>
                  <a:cubicBezTo>
                    <a:pt x="36" y="296"/>
                    <a:pt x="48" y="308"/>
                    <a:pt x="60" y="332"/>
                  </a:cubicBezTo>
                  <a:lnTo>
                    <a:pt x="215" y="486"/>
                  </a:lnTo>
                  <a:cubicBezTo>
                    <a:pt x="262" y="486"/>
                    <a:pt x="298" y="486"/>
                    <a:pt x="358" y="474"/>
                  </a:cubicBezTo>
                  <a:cubicBezTo>
                    <a:pt x="503" y="353"/>
                    <a:pt x="662" y="324"/>
                    <a:pt x="827" y="324"/>
                  </a:cubicBezTo>
                  <a:cubicBezTo>
                    <a:pt x="972" y="324"/>
                    <a:pt x="1123" y="346"/>
                    <a:pt x="1272" y="346"/>
                  </a:cubicBezTo>
                  <a:cubicBezTo>
                    <a:pt x="1300" y="346"/>
                    <a:pt x="1329" y="345"/>
                    <a:pt x="1358" y="343"/>
                  </a:cubicBezTo>
                  <a:cubicBezTo>
                    <a:pt x="1453" y="260"/>
                    <a:pt x="1453" y="177"/>
                    <a:pt x="1370" y="70"/>
                  </a:cubicBezTo>
                  <a:lnTo>
                    <a:pt x="524" y="22"/>
                  </a:lnTo>
                  <a:cubicBezTo>
                    <a:pt x="494" y="7"/>
                    <a:pt x="465" y="1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32"/>
            <p:cNvSpPr/>
            <p:nvPr/>
          </p:nvSpPr>
          <p:spPr>
            <a:xfrm>
              <a:off x="5428950" y="2368875"/>
              <a:ext cx="61325" cy="3450"/>
            </a:xfrm>
            <a:custGeom>
              <a:avLst/>
              <a:gdLst/>
              <a:ahLst/>
              <a:cxnLst/>
              <a:rect l="l" t="t" r="r" b="b"/>
              <a:pathLst>
                <a:path w="2453" h="138" extrusionOk="0">
                  <a:moveTo>
                    <a:pt x="0" y="0"/>
                  </a:moveTo>
                  <a:cubicBezTo>
                    <a:pt x="93" y="117"/>
                    <a:pt x="217" y="137"/>
                    <a:pt x="341" y="137"/>
                  </a:cubicBezTo>
                  <a:cubicBezTo>
                    <a:pt x="407" y="137"/>
                    <a:pt x="474" y="131"/>
                    <a:pt x="536" y="131"/>
                  </a:cubicBezTo>
                  <a:cubicBezTo>
                    <a:pt x="750" y="135"/>
                    <a:pt x="963" y="137"/>
                    <a:pt x="1176" y="137"/>
                  </a:cubicBezTo>
                  <a:cubicBezTo>
                    <a:pt x="1601" y="137"/>
                    <a:pt x="2024" y="131"/>
                    <a:pt x="2453" y="131"/>
                  </a:cubicBezTo>
                  <a:cubicBezTo>
                    <a:pt x="2334" y="48"/>
                    <a:pt x="2203" y="12"/>
                    <a:pt x="2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32"/>
            <p:cNvSpPr/>
            <p:nvPr/>
          </p:nvSpPr>
          <p:spPr>
            <a:xfrm>
              <a:off x="5259875" y="2447450"/>
              <a:ext cx="34250" cy="8450"/>
            </a:xfrm>
            <a:custGeom>
              <a:avLst/>
              <a:gdLst/>
              <a:ahLst/>
              <a:cxnLst/>
              <a:rect l="l" t="t" r="r" b="b"/>
              <a:pathLst>
                <a:path w="1370" h="338" extrusionOk="0">
                  <a:moveTo>
                    <a:pt x="24" y="1"/>
                  </a:moveTo>
                  <a:cubicBezTo>
                    <a:pt x="24" y="36"/>
                    <a:pt x="0" y="96"/>
                    <a:pt x="0" y="144"/>
                  </a:cubicBezTo>
                  <a:cubicBezTo>
                    <a:pt x="219" y="298"/>
                    <a:pt x="452" y="338"/>
                    <a:pt x="688" y="338"/>
                  </a:cubicBezTo>
                  <a:cubicBezTo>
                    <a:pt x="888" y="338"/>
                    <a:pt x="1090" y="309"/>
                    <a:pt x="1286" y="298"/>
                  </a:cubicBezTo>
                  <a:cubicBezTo>
                    <a:pt x="1370" y="203"/>
                    <a:pt x="1370" y="120"/>
                    <a:pt x="1286" y="36"/>
                  </a:cubicBezTo>
                  <a:cubicBezTo>
                    <a:pt x="870" y="24"/>
                    <a:pt x="441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32"/>
            <p:cNvSpPr/>
            <p:nvPr/>
          </p:nvSpPr>
          <p:spPr>
            <a:xfrm>
              <a:off x="5214925" y="2374375"/>
              <a:ext cx="12525" cy="56150"/>
            </a:xfrm>
            <a:custGeom>
              <a:avLst/>
              <a:gdLst/>
              <a:ahLst/>
              <a:cxnLst/>
              <a:rect l="l" t="t" r="r" b="b"/>
              <a:pathLst>
                <a:path w="501" h="2246" extrusionOk="0">
                  <a:moveTo>
                    <a:pt x="371" y="0"/>
                  </a:moveTo>
                  <a:cubicBezTo>
                    <a:pt x="301" y="0"/>
                    <a:pt x="237" y="32"/>
                    <a:pt x="167" y="78"/>
                  </a:cubicBezTo>
                  <a:cubicBezTo>
                    <a:pt x="120" y="150"/>
                    <a:pt x="84" y="221"/>
                    <a:pt x="72" y="304"/>
                  </a:cubicBezTo>
                  <a:cubicBezTo>
                    <a:pt x="1" y="733"/>
                    <a:pt x="1" y="1162"/>
                    <a:pt x="72" y="1590"/>
                  </a:cubicBezTo>
                  <a:cubicBezTo>
                    <a:pt x="108" y="1662"/>
                    <a:pt x="155" y="1733"/>
                    <a:pt x="215" y="1793"/>
                  </a:cubicBezTo>
                  <a:cubicBezTo>
                    <a:pt x="286" y="1935"/>
                    <a:pt x="215" y="2126"/>
                    <a:pt x="358" y="2245"/>
                  </a:cubicBezTo>
                  <a:cubicBezTo>
                    <a:pt x="405" y="2102"/>
                    <a:pt x="465" y="1947"/>
                    <a:pt x="501" y="1793"/>
                  </a:cubicBezTo>
                  <a:cubicBezTo>
                    <a:pt x="239" y="1209"/>
                    <a:pt x="358" y="626"/>
                    <a:pt x="489" y="30"/>
                  </a:cubicBezTo>
                  <a:cubicBezTo>
                    <a:pt x="447" y="10"/>
                    <a:pt x="408" y="0"/>
                    <a:pt x="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32"/>
            <p:cNvSpPr/>
            <p:nvPr/>
          </p:nvSpPr>
          <p:spPr>
            <a:xfrm>
              <a:off x="5263750" y="2415300"/>
              <a:ext cx="44375" cy="7300"/>
            </a:xfrm>
            <a:custGeom>
              <a:avLst/>
              <a:gdLst/>
              <a:ahLst/>
              <a:cxnLst/>
              <a:rect l="l" t="t" r="r" b="b"/>
              <a:pathLst>
                <a:path w="1775" h="292" extrusionOk="0">
                  <a:moveTo>
                    <a:pt x="1396" y="0"/>
                  </a:moveTo>
                  <a:cubicBezTo>
                    <a:pt x="1148" y="0"/>
                    <a:pt x="904" y="50"/>
                    <a:pt x="660" y="50"/>
                  </a:cubicBezTo>
                  <a:cubicBezTo>
                    <a:pt x="539" y="50"/>
                    <a:pt x="419" y="38"/>
                    <a:pt x="298" y="1"/>
                  </a:cubicBezTo>
                  <a:cubicBezTo>
                    <a:pt x="191" y="13"/>
                    <a:pt x="107" y="13"/>
                    <a:pt x="0" y="37"/>
                  </a:cubicBezTo>
                  <a:cubicBezTo>
                    <a:pt x="43" y="208"/>
                    <a:pt x="135" y="248"/>
                    <a:pt x="243" y="248"/>
                  </a:cubicBezTo>
                  <a:cubicBezTo>
                    <a:pt x="337" y="248"/>
                    <a:pt x="443" y="217"/>
                    <a:pt x="538" y="217"/>
                  </a:cubicBezTo>
                  <a:cubicBezTo>
                    <a:pt x="605" y="217"/>
                    <a:pt x="667" y="233"/>
                    <a:pt x="715" y="287"/>
                  </a:cubicBezTo>
                  <a:cubicBezTo>
                    <a:pt x="745" y="286"/>
                    <a:pt x="776" y="285"/>
                    <a:pt x="806" y="285"/>
                  </a:cubicBezTo>
                  <a:cubicBezTo>
                    <a:pt x="930" y="285"/>
                    <a:pt x="1054" y="292"/>
                    <a:pt x="1178" y="292"/>
                  </a:cubicBezTo>
                  <a:cubicBezTo>
                    <a:pt x="1379" y="292"/>
                    <a:pt x="1578" y="274"/>
                    <a:pt x="1774" y="179"/>
                  </a:cubicBezTo>
                  <a:cubicBezTo>
                    <a:pt x="1750" y="72"/>
                    <a:pt x="1655" y="60"/>
                    <a:pt x="1596" y="13"/>
                  </a:cubicBezTo>
                  <a:cubicBezTo>
                    <a:pt x="1529" y="4"/>
                    <a:pt x="1463" y="0"/>
                    <a:pt x="1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32"/>
            <p:cNvSpPr/>
            <p:nvPr/>
          </p:nvSpPr>
          <p:spPr>
            <a:xfrm>
              <a:off x="6102075" y="2462450"/>
              <a:ext cx="29650" cy="11200"/>
            </a:xfrm>
            <a:custGeom>
              <a:avLst/>
              <a:gdLst/>
              <a:ahLst/>
              <a:cxnLst/>
              <a:rect l="l" t="t" r="r" b="b"/>
              <a:pathLst>
                <a:path w="1186" h="448" extrusionOk="0">
                  <a:moveTo>
                    <a:pt x="131" y="0"/>
                  </a:moveTo>
                  <a:cubicBezTo>
                    <a:pt x="60" y="0"/>
                    <a:pt x="1" y="11"/>
                    <a:pt x="7" y="56"/>
                  </a:cubicBezTo>
                  <a:cubicBezTo>
                    <a:pt x="40" y="167"/>
                    <a:pt x="53" y="392"/>
                    <a:pt x="190" y="392"/>
                  </a:cubicBezTo>
                  <a:cubicBezTo>
                    <a:pt x="200" y="392"/>
                    <a:pt x="210" y="391"/>
                    <a:pt x="221" y="389"/>
                  </a:cubicBezTo>
                  <a:cubicBezTo>
                    <a:pt x="264" y="380"/>
                    <a:pt x="305" y="376"/>
                    <a:pt x="347" y="376"/>
                  </a:cubicBezTo>
                  <a:cubicBezTo>
                    <a:pt x="530" y="376"/>
                    <a:pt x="706" y="447"/>
                    <a:pt x="883" y="447"/>
                  </a:cubicBezTo>
                  <a:cubicBezTo>
                    <a:pt x="936" y="447"/>
                    <a:pt x="989" y="441"/>
                    <a:pt x="1043" y="425"/>
                  </a:cubicBezTo>
                  <a:cubicBezTo>
                    <a:pt x="1079" y="365"/>
                    <a:pt x="1138" y="317"/>
                    <a:pt x="1186" y="270"/>
                  </a:cubicBezTo>
                  <a:cubicBezTo>
                    <a:pt x="1122" y="169"/>
                    <a:pt x="1023" y="146"/>
                    <a:pt x="915" y="146"/>
                  </a:cubicBezTo>
                  <a:cubicBezTo>
                    <a:pt x="883" y="146"/>
                    <a:pt x="850" y="148"/>
                    <a:pt x="817" y="151"/>
                  </a:cubicBezTo>
                  <a:cubicBezTo>
                    <a:pt x="787" y="149"/>
                    <a:pt x="757" y="148"/>
                    <a:pt x="727" y="148"/>
                  </a:cubicBezTo>
                  <a:cubicBezTo>
                    <a:pt x="712" y="148"/>
                    <a:pt x="696" y="149"/>
                    <a:pt x="681" y="149"/>
                  </a:cubicBezTo>
                  <a:cubicBezTo>
                    <a:pt x="546" y="149"/>
                    <a:pt x="412" y="142"/>
                    <a:pt x="305" y="8"/>
                  </a:cubicBezTo>
                  <a:cubicBezTo>
                    <a:pt x="261" y="8"/>
                    <a:pt x="191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32"/>
            <p:cNvSpPr/>
            <p:nvPr/>
          </p:nvSpPr>
          <p:spPr>
            <a:xfrm>
              <a:off x="5585800" y="2416200"/>
              <a:ext cx="43050" cy="8175"/>
            </a:xfrm>
            <a:custGeom>
              <a:avLst/>
              <a:gdLst/>
              <a:ahLst/>
              <a:cxnLst/>
              <a:rect l="l" t="t" r="r" b="b"/>
              <a:pathLst>
                <a:path w="1722" h="327" extrusionOk="0">
                  <a:moveTo>
                    <a:pt x="155" y="1"/>
                  </a:moveTo>
                  <a:cubicBezTo>
                    <a:pt x="108" y="36"/>
                    <a:pt x="48" y="84"/>
                    <a:pt x="1" y="131"/>
                  </a:cubicBezTo>
                  <a:cubicBezTo>
                    <a:pt x="220" y="249"/>
                    <a:pt x="449" y="275"/>
                    <a:pt x="678" y="275"/>
                  </a:cubicBezTo>
                  <a:cubicBezTo>
                    <a:pt x="850" y="275"/>
                    <a:pt x="1021" y="260"/>
                    <a:pt x="1187" y="260"/>
                  </a:cubicBezTo>
                  <a:cubicBezTo>
                    <a:pt x="1269" y="260"/>
                    <a:pt x="1350" y="264"/>
                    <a:pt x="1429" y="274"/>
                  </a:cubicBezTo>
                  <a:cubicBezTo>
                    <a:pt x="1497" y="300"/>
                    <a:pt x="1563" y="327"/>
                    <a:pt x="1614" y="327"/>
                  </a:cubicBezTo>
                  <a:cubicBezTo>
                    <a:pt x="1680" y="327"/>
                    <a:pt x="1722" y="284"/>
                    <a:pt x="1715" y="143"/>
                  </a:cubicBezTo>
                  <a:cubicBezTo>
                    <a:pt x="1191" y="96"/>
                    <a:pt x="679" y="36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32"/>
            <p:cNvSpPr/>
            <p:nvPr/>
          </p:nvSpPr>
          <p:spPr>
            <a:xfrm>
              <a:off x="5263750" y="2429000"/>
              <a:ext cx="39300" cy="9600"/>
            </a:xfrm>
            <a:custGeom>
              <a:avLst/>
              <a:gdLst/>
              <a:ahLst/>
              <a:cxnLst/>
              <a:rect l="l" t="t" r="r" b="b"/>
              <a:pathLst>
                <a:path w="1572" h="384" extrusionOk="0">
                  <a:moveTo>
                    <a:pt x="0" y="0"/>
                  </a:moveTo>
                  <a:lnTo>
                    <a:pt x="0" y="334"/>
                  </a:lnTo>
                  <a:cubicBezTo>
                    <a:pt x="241" y="366"/>
                    <a:pt x="479" y="384"/>
                    <a:pt x="715" y="384"/>
                  </a:cubicBezTo>
                  <a:cubicBezTo>
                    <a:pt x="1004" y="384"/>
                    <a:pt x="1290" y="357"/>
                    <a:pt x="1572" y="298"/>
                  </a:cubicBezTo>
                  <a:lnTo>
                    <a:pt x="1572" y="179"/>
                  </a:lnTo>
                  <a:cubicBezTo>
                    <a:pt x="1470" y="147"/>
                    <a:pt x="1368" y="136"/>
                    <a:pt x="1264" y="136"/>
                  </a:cubicBezTo>
                  <a:cubicBezTo>
                    <a:pt x="1082" y="136"/>
                    <a:pt x="897" y="168"/>
                    <a:pt x="711" y="168"/>
                  </a:cubicBezTo>
                  <a:cubicBezTo>
                    <a:pt x="693" y="168"/>
                    <a:pt x="674" y="168"/>
                    <a:pt x="655" y="167"/>
                  </a:cubicBezTo>
                  <a:cubicBezTo>
                    <a:pt x="573" y="167"/>
                    <a:pt x="491" y="174"/>
                    <a:pt x="411" y="174"/>
                  </a:cubicBezTo>
                  <a:cubicBezTo>
                    <a:pt x="260" y="174"/>
                    <a:pt x="117" y="14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32"/>
            <p:cNvSpPr/>
            <p:nvPr/>
          </p:nvSpPr>
          <p:spPr>
            <a:xfrm>
              <a:off x="5247075" y="2505500"/>
              <a:ext cx="34850" cy="15200"/>
            </a:xfrm>
            <a:custGeom>
              <a:avLst/>
              <a:gdLst/>
              <a:ahLst/>
              <a:cxnLst/>
              <a:rect l="l" t="t" r="r" b="b"/>
              <a:pathLst>
                <a:path w="1394" h="608" extrusionOk="0">
                  <a:moveTo>
                    <a:pt x="203" y="0"/>
                  </a:moveTo>
                  <a:cubicBezTo>
                    <a:pt x="0" y="215"/>
                    <a:pt x="298" y="393"/>
                    <a:pt x="250" y="608"/>
                  </a:cubicBezTo>
                  <a:cubicBezTo>
                    <a:pt x="631" y="608"/>
                    <a:pt x="1012" y="596"/>
                    <a:pt x="1393" y="596"/>
                  </a:cubicBezTo>
                  <a:lnTo>
                    <a:pt x="1096" y="298"/>
                  </a:lnTo>
                  <a:cubicBezTo>
                    <a:pt x="1051" y="247"/>
                    <a:pt x="1003" y="223"/>
                    <a:pt x="952" y="223"/>
                  </a:cubicBezTo>
                  <a:cubicBezTo>
                    <a:pt x="907" y="223"/>
                    <a:pt x="860" y="241"/>
                    <a:pt x="810" y="274"/>
                  </a:cubicBezTo>
                  <a:lnTo>
                    <a:pt x="512" y="274"/>
                  </a:lnTo>
                  <a:cubicBezTo>
                    <a:pt x="429" y="274"/>
                    <a:pt x="417" y="179"/>
                    <a:pt x="334" y="155"/>
                  </a:cubicBezTo>
                  <a:cubicBezTo>
                    <a:pt x="298" y="96"/>
                    <a:pt x="250" y="60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32"/>
            <p:cNvSpPr/>
            <p:nvPr/>
          </p:nvSpPr>
          <p:spPr>
            <a:xfrm>
              <a:off x="5253025" y="2533175"/>
              <a:ext cx="28300" cy="12975"/>
            </a:xfrm>
            <a:custGeom>
              <a:avLst/>
              <a:gdLst/>
              <a:ahLst/>
              <a:cxnLst/>
              <a:rect l="l" t="t" r="r" b="b"/>
              <a:pathLst>
                <a:path w="1132" h="519" extrusionOk="0">
                  <a:moveTo>
                    <a:pt x="1" y="1"/>
                  </a:moveTo>
                  <a:cubicBezTo>
                    <a:pt x="12" y="120"/>
                    <a:pt x="12" y="227"/>
                    <a:pt x="12" y="346"/>
                  </a:cubicBezTo>
                  <a:cubicBezTo>
                    <a:pt x="193" y="456"/>
                    <a:pt x="379" y="519"/>
                    <a:pt x="564" y="519"/>
                  </a:cubicBezTo>
                  <a:cubicBezTo>
                    <a:pt x="757" y="519"/>
                    <a:pt x="949" y="451"/>
                    <a:pt x="1132" y="298"/>
                  </a:cubicBezTo>
                  <a:cubicBezTo>
                    <a:pt x="1084" y="215"/>
                    <a:pt x="1036" y="108"/>
                    <a:pt x="989" y="24"/>
                  </a:cubicBezTo>
                  <a:cubicBezTo>
                    <a:pt x="796" y="24"/>
                    <a:pt x="599" y="50"/>
                    <a:pt x="400" y="50"/>
                  </a:cubicBezTo>
                  <a:cubicBezTo>
                    <a:pt x="267" y="50"/>
                    <a:pt x="134" y="3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32"/>
            <p:cNvSpPr/>
            <p:nvPr/>
          </p:nvSpPr>
          <p:spPr>
            <a:xfrm>
              <a:off x="5222075" y="2426525"/>
              <a:ext cx="12525" cy="30000"/>
            </a:xfrm>
            <a:custGeom>
              <a:avLst/>
              <a:gdLst/>
              <a:ahLst/>
              <a:cxnLst/>
              <a:rect l="l" t="t" r="r" b="b"/>
              <a:pathLst>
                <a:path w="501" h="1200" extrusionOk="0">
                  <a:moveTo>
                    <a:pt x="456" y="0"/>
                  </a:moveTo>
                  <a:cubicBezTo>
                    <a:pt x="279" y="0"/>
                    <a:pt x="227" y="201"/>
                    <a:pt x="84" y="278"/>
                  </a:cubicBezTo>
                  <a:cubicBezTo>
                    <a:pt x="0" y="564"/>
                    <a:pt x="60" y="861"/>
                    <a:pt x="84" y="1147"/>
                  </a:cubicBezTo>
                  <a:cubicBezTo>
                    <a:pt x="84" y="1159"/>
                    <a:pt x="107" y="1171"/>
                    <a:pt x="131" y="1195"/>
                  </a:cubicBezTo>
                  <a:cubicBezTo>
                    <a:pt x="137" y="1198"/>
                    <a:pt x="143" y="1199"/>
                    <a:pt x="150" y="1199"/>
                  </a:cubicBezTo>
                  <a:cubicBezTo>
                    <a:pt x="171" y="1199"/>
                    <a:pt x="196" y="1184"/>
                    <a:pt x="215" y="1147"/>
                  </a:cubicBezTo>
                  <a:cubicBezTo>
                    <a:pt x="393" y="790"/>
                    <a:pt x="393" y="385"/>
                    <a:pt x="500" y="4"/>
                  </a:cubicBezTo>
                  <a:cubicBezTo>
                    <a:pt x="485" y="2"/>
                    <a:pt x="470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32"/>
            <p:cNvSpPr/>
            <p:nvPr/>
          </p:nvSpPr>
          <p:spPr>
            <a:xfrm>
              <a:off x="5477150" y="2331275"/>
              <a:ext cx="44675" cy="5475"/>
            </a:xfrm>
            <a:custGeom>
              <a:avLst/>
              <a:gdLst/>
              <a:ahLst/>
              <a:cxnLst/>
              <a:rect l="l" t="t" r="r" b="b"/>
              <a:pathLst>
                <a:path w="1787" h="219" extrusionOk="0">
                  <a:moveTo>
                    <a:pt x="626" y="1"/>
                  </a:moveTo>
                  <a:cubicBezTo>
                    <a:pt x="420" y="1"/>
                    <a:pt x="212" y="29"/>
                    <a:pt x="1" y="100"/>
                  </a:cubicBezTo>
                  <a:cubicBezTo>
                    <a:pt x="359" y="202"/>
                    <a:pt x="725" y="214"/>
                    <a:pt x="1093" y="214"/>
                  </a:cubicBezTo>
                  <a:cubicBezTo>
                    <a:pt x="1214" y="214"/>
                    <a:pt x="1335" y="213"/>
                    <a:pt x="1456" y="213"/>
                  </a:cubicBezTo>
                  <a:cubicBezTo>
                    <a:pt x="1567" y="213"/>
                    <a:pt x="1677" y="214"/>
                    <a:pt x="1787" y="219"/>
                  </a:cubicBezTo>
                  <a:cubicBezTo>
                    <a:pt x="1398" y="102"/>
                    <a:pt x="1015" y="1"/>
                    <a:pt x="6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32"/>
            <p:cNvSpPr/>
            <p:nvPr/>
          </p:nvSpPr>
          <p:spPr>
            <a:xfrm>
              <a:off x="5410775" y="2497175"/>
              <a:ext cx="32775" cy="8175"/>
            </a:xfrm>
            <a:custGeom>
              <a:avLst/>
              <a:gdLst/>
              <a:ahLst/>
              <a:cxnLst/>
              <a:rect l="l" t="t" r="r" b="b"/>
              <a:pathLst>
                <a:path w="1311" h="327" extrusionOk="0">
                  <a:moveTo>
                    <a:pt x="165" y="1"/>
                  </a:moveTo>
                  <a:cubicBezTo>
                    <a:pt x="114" y="1"/>
                    <a:pt x="63" y="4"/>
                    <a:pt x="13" y="12"/>
                  </a:cubicBezTo>
                  <a:cubicBezTo>
                    <a:pt x="1" y="71"/>
                    <a:pt x="1" y="131"/>
                    <a:pt x="1" y="191"/>
                  </a:cubicBezTo>
                  <a:cubicBezTo>
                    <a:pt x="247" y="296"/>
                    <a:pt x="498" y="327"/>
                    <a:pt x="753" y="327"/>
                  </a:cubicBezTo>
                  <a:cubicBezTo>
                    <a:pt x="929" y="327"/>
                    <a:pt x="1107" y="312"/>
                    <a:pt x="1287" y="298"/>
                  </a:cubicBezTo>
                  <a:cubicBezTo>
                    <a:pt x="1311" y="250"/>
                    <a:pt x="1311" y="226"/>
                    <a:pt x="1311" y="179"/>
                  </a:cubicBezTo>
                  <a:cubicBezTo>
                    <a:pt x="1311" y="95"/>
                    <a:pt x="1203" y="95"/>
                    <a:pt x="1156" y="48"/>
                  </a:cubicBezTo>
                  <a:cubicBezTo>
                    <a:pt x="1073" y="71"/>
                    <a:pt x="991" y="80"/>
                    <a:pt x="909" y="80"/>
                  </a:cubicBezTo>
                  <a:cubicBezTo>
                    <a:pt x="661" y="80"/>
                    <a:pt x="413" y="1"/>
                    <a:pt x="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32"/>
            <p:cNvSpPr/>
            <p:nvPr/>
          </p:nvSpPr>
          <p:spPr>
            <a:xfrm>
              <a:off x="5273850" y="2306600"/>
              <a:ext cx="22350" cy="26575"/>
            </a:xfrm>
            <a:custGeom>
              <a:avLst/>
              <a:gdLst/>
              <a:ahLst/>
              <a:cxnLst/>
              <a:rect l="l" t="t" r="r" b="b"/>
              <a:pathLst>
                <a:path w="894" h="1063" extrusionOk="0">
                  <a:moveTo>
                    <a:pt x="722" y="1"/>
                  </a:moveTo>
                  <a:cubicBezTo>
                    <a:pt x="610" y="1"/>
                    <a:pt x="535" y="94"/>
                    <a:pt x="477" y="194"/>
                  </a:cubicBezTo>
                  <a:cubicBezTo>
                    <a:pt x="430" y="253"/>
                    <a:pt x="358" y="301"/>
                    <a:pt x="358" y="372"/>
                  </a:cubicBezTo>
                  <a:cubicBezTo>
                    <a:pt x="275" y="396"/>
                    <a:pt x="215" y="432"/>
                    <a:pt x="191" y="515"/>
                  </a:cubicBezTo>
                  <a:cubicBezTo>
                    <a:pt x="84" y="551"/>
                    <a:pt x="13" y="610"/>
                    <a:pt x="1" y="729"/>
                  </a:cubicBezTo>
                  <a:cubicBezTo>
                    <a:pt x="25" y="753"/>
                    <a:pt x="37" y="777"/>
                    <a:pt x="72" y="813"/>
                  </a:cubicBezTo>
                  <a:cubicBezTo>
                    <a:pt x="180" y="872"/>
                    <a:pt x="156" y="967"/>
                    <a:pt x="180" y="1063"/>
                  </a:cubicBezTo>
                  <a:cubicBezTo>
                    <a:pt x="441" y="765"/>
                    <a:pt x="727" y="455"/>
                    <a:pt x="894" y="63"/>
                  </a:cubicBezTo>
                  <a:cubicBezTo>
                    <a:pt x="828" y="19"/>
                    <a:pt x="772" y="1"/>
                    <a:pt x="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32"/>
            <p:cNvSpPr/>
            <p:nvPr/>
          </p:nvSpPr>
          <p:spPr>
            <a:xfrm>
              <a:off x="5266725" y="2373050"/>
              <a:ext cx="24125" cy="21750"/>
            </a:xfrm>
            <a:custGeom>
              <a:avLst/>
              <a:gdLst/>
              <a:ahLst/>
              <a:cxnLst/>
              <a:rect l="l" t="t" r="r" b="b"/>
              <a:pathLst>
                <a:path w="965" h="870" extrusionOk="0">
                  <a:moveTo>
                    <a:pt x="24" y="0"/>
                  </a:moveTo>
                  <a:cubicBezTo>
                    <a:pt x="0" y="250"/>
                    <a:pt x="441" y="417"/>
                    <a:pt x="167" y="714"/>
                  </a:cubicBezTo>
                  <a:lnTo>
                    <a:pt x="322" y="869"/>
                  </a:lnTo>
                  <a:cubicBezTo>
                    <a:pt x="476" y="655"/>
                    <a:pt x="667" y="536"/>
                    <a:pt x="965" y="524"/>
                  </a:cubicBezTo>
                  <a:cubicBezTo>
                    <a:pt x="857" y="333"/>
                    <a:pt x="726" y="322"/>
                    <a:pt x="596" y="274"/>
                  </a:cubicBezTo>
                  <a:cubicBezTo>
                    <a:pt x="596" y="286"/>
                    <a:pt x="560" y="310"/>
                    <a:pt x="536" y="310"/>
                  </a:cubicBezTo>
                  <a:cubicBezTo>
                    <a:pt x="488" y="310"/>
                    <a:pt x="465" y="298"/>
                    <a:pt x="441" y="250"/>
                  </a:cubicBezTo>
                  <a:cubicBezTo>
                    <a:pt x="357" y="83"/>
                    <a:pt x="226" y="0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32"/>
            <p:cNvSpPr/>
            <p:nvPr/>
          </p:nvSpPr>
          <p:spPr>
            <a:xfrm>
              <a:off x="5639375" y="2342300"/>
              <a:ext cx="20575" cy="12875"/>
            </a:xfrm>
            <a:custGeom>
              <a:avLst/>
              <a:gdLst/>
              <a:ahLst/>
              <a:cxnLst/>
              <a:rect l="l" t="t" r="r" b="b"/>
              <a:pathLst>
                <a:path w="823" h="515" extrusionOk="0">
                  <a:moveTo>
                    <a:pt x="179" y="0"/>
                  </a:moveTo>
                  <a:cubicBezTo>
                    <a:pt x="127" y="0"/>
                    <a:pt x="76" y="25"/>
                    <a:pt x="25" y="63"/>
                  </a:cubicBezTo>
                  <a:cubicBezTo>
                    <a:pt x="48" y="170"/>
                    <a:pt x="168" y="290"/>
                    <a:pt x="1" y="373"/>
                  </a:cubicBezTo>
                  <a:cubicBezTo>
                    <a:pt x="155" y="481"/>
                    <a:pt x="320" y="514"/>
                    <a:pt x="485" y="514"/>
                  </a:cubicBezTo>
                  <a:cubicBezTo>
                    <a:pt x="574" y="514"/>
                    <a:pt x="663" y="504"/>
                    <a:pt x="751" y="492"/>
                  </a:cubicBezTo>
                  <a:lnTo>
                    <a:pt x="751" y="218"/>
                  </a:lnTo>
                  <a:cubicBezTo>
                    <a:pt x="822" y="170"/>
                    <a:pt x="810" y="123"/>
                    <a:pt x="739" y="99"/>
                  </a:cubicBezTo>
                  <a:cubicBezTo>
                    <a:pt x="691" y="75"/>
                    <a:pt x="644" y="75"/>
                    <a:pt x="596" y="63"/>
                  </a:cubicBezTo>
                  <a:cubicBezTo>
                    <a:pt x="577" y="38"/>
                    <a:pt x="554" y="26"/>
                    <a:pt x="530" y="26"/>
                  </a:cubicBezTo>
                  <a:cubicBezTo>
                    <a:pt x="509" y="26"/>
                    <a:pt x="487" y="35"/>
                    <a:pt x="465" y="51"/>
                  </a:cubicBezTo>
                  <a:cubicBezTo>
                    <a:pt x="418" y="63"/>
                    <a:pt x="358" y="63"/>
                    <a:pt x="322" y="63"/>
                  </a:cubicBezTo>
                  <a:cubicBezTo>
                    <a:pt x="272" y="19"/>
                    <a:pt x="225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32"/>
            <p:cNvSpPr/>
            <p:nvPr/>
          </p:nvSpPr>
          <p:spPr>
            <a:xfrm>
              <a:off x="5641775" y="2420950"/>
              <a:ext cx="36025" cy="6125"/>
            </a:xfrm>
            <a:custGeom>
              <a:avLst/>
              <a:gdLst/>
              <a:ahLst/>
              <a:cxnLst/>
              <a:rect l="l" t="t" r="r" b="b"/>
              <a:pathLst>
                <a:path w="1441" h="245" extrusionOk="0">
                  <a:moveTo>
                    <a:pt x="495" y="1"/>
                  </a:moveTo>
                  <a:cubicBezTo>
                    <a:pt x="349" y="1"/>
                    <a:pt x="205" y="16"/>
                    <a:pt x="60" y="61"/>
                  </a:cubicBezTo>
                  <a:cubicBezTo>
                    <a:pt x="0" y="120"/>
                    <a:pt x="0" y="180"/>
                    <a:pt x="72" y="227"/>
                  </a:cubicBezTo>
                  <a:cubicBezTo>
                    <a:pt x="137" y="222"/>
                    <a:pt x="203" y="220"/>
                    <a:pt x="270" y="220"/>
                  </a:cubicBezTo>
                  <a:cubicBezTo>
                    <a:pt x="494" y="220"/>
                    <a:pt x="721" y="244"/>
                    <a:pt x="947" y="244"/>
                  </a:cubicBezTo>
                  <a:cubicBezTo>
                    <a:pt x="1089" y="244"/>
                    <a:pt x="1230" y="234"/>
                    <a:pt x="1369" y="203"/>
                  </a:cubicBezTo>
                  <a:cubicBezTo>
                    <a:pt x="1441" y="168"/>
                    <a:pt x="1441" y="132"/>
                    <a:pt x="1357" y="84"/>
                  </a:cubicBezTo>
                  <a:cubicBezTo>
                    <a:pt x="1066" y="61"/>
                    <a:pt x="779" y="1"/>
                    <a:pt x="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32"/>
            <p:cNvSpPr/>
            <p:nvPr/>
          </p:nvSpPr>
          <p:spPr>
            <a:xfrm>
              <a:off x="6055600" y="2437025"/>
              <a:ext cx="36250" cy="10750"/>
            </a:xfrm>
            <a:custGeom>
              <a:avLst/>
              <a:gdLst/>
              <a:ahLst/>
              <a:cxnLst/>
              <a:rect l="l" t="t" r="r" b="b"/>
              <a:pathLst>
                <a:path w="1450" h="430" extrusionOk="0">
                  <a:moveTo>
                    <a:pt x="515" y="1"/>
                  </a:moveTo>
                  <a:cubicBezTo>
                    <a:pt x="351" y="1"/>
                    <a:pt x="186" y="37"/>
                    <a:pt x="21" y="144"/>
                  </a:cubicBezTo>
                  <a:cubicBezTo>
                    <a:pt x="1" y="253"/>
                    <a:pt x="22" y="305"/>
                    <a:pt x="113" y="305"/>
                  </a:cubicBezTo>
                  <a:cubicBezTo>
                    <a:pt x="131" y="305"/>
                    <a:pt x="152" y="303"/>
                    <a:pt x="175" y="299"/>
                  </a:cubicBezTo>
                  <a:lnTo>
                    <a:pt x="461" y="299"/>
                  </a:lnTo>
                  <a:cubicBezTo>
                    <a:pt x="652" y="322"/>
                    <a:pt x="830" y="430"/>
                    <a:pt x="1021" y="430"/>
                  </a:cubicBezTo>
                  <a:cubicBezTo>
                    <a:pt x="1164" y="346"/>
                    <a:pt x="1342" y="311"/>
                    <a:pt x="1449" y="144"/>
                  </a:cubicBezTo>
                  <a:cubicBezTo>
                    <a:pt x="1138" y="128"/>
                    <a:pt x="827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32"/>
            <p:cNvSpPr/>
            <p:nvPr/>
          </p:nvSpPr>
          <p:spPr>
            <a:xfrm>
              <a:off x="5339350" y="2501575"/>
              <a:ext cx="50625" cy="3950"/>
            </a:xfrm>
            <a:custGeom>
              <a:avLst/>
              <a:gdLst/>
              <a:ahLst/>
              <a:cxnLst/>
              <a:rect l="l" t="t" r="r" b="b"/>
              <a:pathLst>
                <a:path w="2025" h="158" extrusionOk="0">
                  <a:moveTo>
                    <a:pt x="314" y="0"/>
                  </a:moveTo>
                  <a:cubicBezTo>
                    <a:pt x="209" y="0"/>
                    <a:pt x="105" y="4"/>
                    <a:pt x="0" y="15"/>
                  </a:cubicBezTo>
                  <a:cubicBezTo>
                    <a:pt x="104" y="149"/>
                    <a:pt x="251" y="158"/>
                    <a:pt x="390" y="158"/>
                  </a:cubicBezTo>
                  <a:cubicBezTo>
                    <a:pt x="411" y="158"/>
                    <a:pt x="432" y="157"/>
                    <a:pt x="453" y="157"/>
                  </a:cubicBezTo>
                  <a:cubicBezTo>
                    <a:pt x="977" y="157"/>
                    <a:pt x="1501" y="134"/>
                    <a:pt x="2024" y="134"/>
                  </a:cubicBezTo>
                  <a:cubicBezTo>
                    <a:pt x="1977" y="98"/>
                    <a:pt x="1917" y="50"/>
                    <a:pt x="1858" y="3"/>
                  </a:cubicBezTo>
                  <a:cubicBezTo>
                    <a:pt x="1686" y="32"/>
                    <a:pt x="1516" y="41"/>
                    <a:pt x="1346" y="41"/>
                  </a:cubicBezTo>
                  <a:cubicBezTo>
                    <a:pt x="998" y="41"/>
                    <a:pt x="654" y="0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32"/>
            <p:cNvSpPr/>
            <p:nvPr/>
          </p:nvSpPr>
          <p:spPr>
            <a:xfrm>
              <a:off x="5338750" y="2473750"/>
              <a:ext cx="26225" cy="10050"/>
            </a:xfrm>
            <a:custGeom>
              <a:avLst/>
              <a:gdLst/>
              <a:ahLst/>
              <a:cxnLst/>
              <a:rect l="l" t="t" r="r" b="b"/>
              <a:pathLst>
                <a:path w="1049" h="402" extrusionOk="0">
                  <a:moveTo>
                    <a:pt x="492" y="1"/>
                  </a:moveTo>
                  <a:cubicBezTo>
                    <a:pt x="380" y="1"/>
                    <a:pt x="269" y="34"/>
                    <a:pt x="155" y="115"/>
                  </a:cubicBezTo>
                  <a:lnTo>
                    <a:pt x="1" y="270"/>
                  </a:lnTo>
                  <a:cubicBezTo>
                    <a:pt x="1" y="318"/>
                    <a:pt x="1" y="354"/>
                    <a:pt x="24" y="401"/>
                  </a:cubicBezTo>
                  <a:cubicBezTo>
                    <a:pt x="346" y="330"/>
                    <a:pt x="679" y="270"/>
                    <a:pt x="1048" y="199"/>
                  </a:cubicBezTo>
                  <a:cubicBezTo>
                    <a:pt x="857" y="88"/>
                    <a:pt x="674" y="1"/>
                    <a:pt x="4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32"/>
            <p:cNvSpPr/>
            <p:nvPr/>
          </p:nvSpPr>
          <p:spPr>
            <a:xfrm>
              <a:off x="5302725" y="2365150"/>
              <a:ext cx="26525" cy="7950"/>
            </a:xfrm>
            <a:custGeom>
              <a:avLst/>
              <a:gdLst/>
              <a:ahLst/>
              <a:cxnLst/>
              <a:rect l="l" t="t" r="r" b="b"/>
              <a:pathLst>
                <a:path w="1061" h="318" extrusionOk="0">
                  <a:moveTo>
                    <a:pt x="531" y="1"/>
                  </a:moveTo>
                  <a:cubicBezTo>
                    <a:pt x="355" y="1"/>
                    <a:pt x="179" y="60"/>
                    <a:pt x="1" y="221"/>
                  </a:cubicBezTo>
                  <a:cubicBezTo>
                    <a:pt x="144" y="302"/>
                    <a:pt x="278" y="318"/>
                    <a:pt x="404" y="318"/>
                  </a:cubicBezTo>
                  <a:cubicBezTo>
                    <a:pt x="483" y="318"/>
                    <a:pt x="559" y="311"/>
                    <a:pt x="632" y="311"/>
                  </a:cubicBezTo>
                  <a:cubicBezTo>
                    <a:pt x="664" y="311"/>
                    <a:pt x="696" y="313"/>
                    <a:pt x="727" y="316"/>
                  </a:cubicBezTo>
                  <a:cubicBezTo>
                    <a:pt x="787" y="161"/>
                    <a:pt x="941" y="161"/>
                    <a:pt x="1061" y="138"/>
                  </a:cubicBezTo>
                  <a:cubicBezTo>
                    <a:pt x="882" y="60"/>
                    <a:pt x="706" y="1"/>
                    <a:pt x="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32"/>
            <p:cNvSpPr/>
            <p:nvPr/>
          </p:nvSpPr>
          <p:spPr>
            <a:xfrm>
              <a:off x="5597125" y="2577975"/>
              <a:ext cx="14600" cy="17250"/>
            </a:xfrm>
            <a:custGeom>
              <a:avLst/>
              <a:gdLst/>
              <a:ahLst/>
              <a:cxnLst/>
              <a:rect l="l" t="t" r="r" b="b"/>
              <a:pathLst>
                <a:path w="584" h="690" extrusionOk="0">
                  <a:moveTo>
                    <a:pt x="349" y="0"/>
                  </a:moveTo>
                  <a:cubicBezTo>
                    <a:pt x="298" y="0"/>
                    <a:pt x="248" y="69"/>
                    <a:pt x="203" y="257"/>
                  </a:cubicBezTo>
                  <a:cubicBezTo>
                    <a:pt x="179" y="388"/>
                    <a:pt x="83" y="364"/>
                    <a:pt x="0" y="388"/>
                  </a:cubicBezTo>
                  <a:lnTo>
                    <a:pt x="0" y="530"/>
                  </a:lnTo>
                  <a:cubicBezTo>
                    <a:pt x="97" y="639"/>
                    <a:pt x="194" y="690"/>
                    <a:pt x="292" y="690"/>
                  </a:cubicBezTo>
                  <a:cubicBezTo>
                    <a:pt x="387" y="690"/>
                    <a:pt x="484" y="642"/>
                    <a:pt x="584" y="554"/>
                  </a:cubicBezTo>
                  <a:cubicBezTo>
                    <a:pt x="560" y="447"/>
                    <a:pt x="560" y="352"/>
                    <a:pt x="560" y="257"/>
                  </a:cubicBezTo>
                  <a:cubicBezTo>
                    <a:pt x="491" y="126"/>
                    <a:pt x="419" y="0"/>
                    <a:pt x="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32"/>
            <p:cNvSpPr/>
            <p:nvPr/>
          </p:nvSpPr>
          <p:spPr>
            <a:xfrm>
              <a:off x="5572125" y="2369775"/>
              <a:ext cx="28575" cy="6725"/>
            </a:xfrm>
            <a:custGeom>
              <a:avLst/>
              <a:gdLst/>
              <a:ahLst/>
              <a:cxnLst/>
              <a:rect l="l" t="t" r="r" b="b"/>
              <a:pathLst>
                <a:path w="1143" h="269" extrusionOk="0">
                  <a:moveTo>
                    <a:pt x="676" y="1"/>
                  </a:moveTo>
                  <a:cubicBezTo>
                    <a:pt x="454" y="1"/>
                    <a:pt x="231" y="58"/>
                    <a:pt x="0" y="107"/>
                  </a:cubicBezTo>
                  <a:cubicBezTo>
                    <a:pt x="196" y="214"/>
                    <a:pt x="387" y="268"/>
                    <a:pt x="576" y="268"/>
                  </a:cubicBezTo>
                  <a:cubicBezTo>
                    <a:pt x="765" y="268"/>
                    <a:pt x="953" y="214"/>
                    <a:pt x="1143" y="107"/>
                  </a:cubicBezTo>
                  <a:cubicBezTo>
                    <a:pt x="986" y="29"/>
                    <a:pt x="832" y="1"/>
                    <a:pt x="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32"/>
            <p:cNvSpPr/>
            <p:nvPr/>
          </p:nvSpPr>
          <p:spPr>
            <a:xfrm>
              <a:off x="5308400" y="2413600"/>
              <a:ext cx="30375" cy="6200"/>
            </a:xfrm>
            <a:custGeom>
              <a:avLst/>
              <a:gdLst/>
              <a:ahLst/>
              <a:cxnLst/>
              <a:rect l="l" t="t" r="r" b="b"/>
              <a:pathLst>
                <a:path w="1215" h="248" extrusionOk="0">
                  <a:moveTo>
                    <a:pt x="396" y="1"/>
                  </a:moveTo>
                  <a:cubicBezTo>
                    <a:pt x="289" y="1"/>
                    <a:pt x="181" y="19"/>
                    <a:pt x="72" y="69"/>
                  </a:cubicBezTo>
                  <a:cubicBezTo>
                    <a:pt x="0" y="128"/>
                    <a:pt x="0" y="188"/>
                    <a:pt x="83" y="247"/>
                  </a:cubicBezTo>
                  <a:cubicBezTo>
                    <a:pt x="147" y="247"/>
                    <a:pt x="210" y="248"/>
                    <a:pt x="274" y="248"/>
                  </a:cubicBezTo>
                  <a:cubicBezTo>
                    <a:pt x="591" y="248"/>
                    <a:pt x="907" y="239"/>
                    <a:pt x="1215" y="140"/>
                  </a:cubicBezTo>
                  <a:cubicBezTo>
                    <a:pt x="940" y="123"/>
                    <a:pt x="671" y="1"/>
                    <a:pt x="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32"/>
            <p:cNvSpPr/>
            <p:nvPr/>
          </p:nvSpPr>
          <p:spPr>
            <a:xfrm>
              <a:off x="5292325" y="2447450"/>
              <a:ext cx="22050" cy="7600"/>
            </a:xfrm>
            <a:custGeom>
              <a:avLst/>
              <a:gdLst/>
              <a:ahLst/>
              <a:cxnLst/>
              <a:rect l="l" t="t" r="r" b="b"/>
              <a:pathLst>
                <a:path w="882" h="304" extrusionOk="0">
                  <a:moveTo>
                    <a:pt x="450" y="1"/>
                  </a:moveTo>
                  <a:cubicBezTo>
                    <a:pt x="301" y="1"/>
                    <a:pt x="149" y="30"/>
                    <a:pt x="0" y="36"/>
                  </a:cubicBezTo>
                  <a:lnTo>
                    <a:pt x="0" y="298"/>
                  </a:lnTo>
                  <a:cubicBezTo>
                    <a:pt x="159" y="298"/>
                    <a:pt x="318" y="304"/>
                    <a:pt x="480" y="304"/>
                  </a:cubicBezTo>
                  <a:cubicBezTo>
                    <a:pt x="561" y="304"/>
                    <a:pt x="643" y="302"/>
                    <a:pt x="726" y="298"/>
                  </a:cubicBezTo>
                  <a:cubicBezTo>
                    <a:pt x="774" y="251"/>
                    <a:pt x="869" y="239"/>
                    <a:pt x="881" y="144"/>
                  </a:cubicBezTo>
                  <a:cubicBezTo>
                    <a:pt x="744" y="30"/>
                    <a:pt x="598" y="1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32"/>
            <p:cNvSpPr/>
            <p:nvPr/>
          </p:nvSpPr>
          <p:spPr>
            <a:xfrm>
              <a:off x="5690575" y="2469775"/>
              <a:ext cx="22950" cy="10750"/>
            </a:xfrm>
            <a:custGeom>
              <a:avLst/>
              <a:gdLst/>
              <a:ahLst/>
              <a:cxnLst/>
              <a:rect l="l" t="t" r="r" b="b"/>
              <a:pathLst>
                <a:path w="918" h="430" extrusionOk="0">
                  <a:moveTo>
                    <a:pt x="1" y="1"/>
                  </a:moveTo>
                  <a:cubicBezTo>
                    <a:pt x="84" y="96"/>
                    <a:pt x="191" y="191"/>
                    <a:pt x="275" y="274"/>
                  </a:cubicBezTo>
                  <a:cubicBezTo>
                    <a:pt x="394" y="298"/>
                    <a:pt x="513" y="310"/>
                    <a:pt x="596" y="417"/>
                  </a:cubicBezTo>
                  <a:cubicBezTo>
                    <a:pt x="679" y="417"/>
                    <a:pt x="775" y="417"/>
                    <a:pt x="846" y="429"/>
                  </a:cubicBezTo>
                  <a:cubicBezTo>
                    <a:pt x="894" y="382"/>
                    <a:pt x="906" y="358"/>
                    <a:pt x="906" y="298"/>
                  </a:cubicBezTo>
                  <a:cubicBezTo>
                    <a:pt x="894" y="191"/>
                    <a:pt x="917" y="84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32"/>
            <p:cNvSpPr/>
            <p:nvPr/>
          </p:nvSpPr>
          <p:spPr>
            <a:xfrm>
              <a:off x="5546800" y="2370225"/>
              <a:ext cx="22075" cy="6425"/>
            </a:xfrm>
            <a:custGeom>
              <a:avLst/>
              <a:gdLst/>
              <a:ahLst/>
              <a:cxnLst/>
              <a:rect l="l" t="t" r="r" b="b"/>
              <a:pathLst>
                <a:path w="883" h="257" extrusionOk="0">
                  <a:moveTo>
                    <a:pt x="479" y="1"/>
                  </a:moveTo>
                  <a:cubicBezTo>
                    <a:pt x="321" y="1"/>
                    <a:pt x="163" y="32"/>
                    <a:pt x="1" y="77"/>
                  </a:cubicBezTo>
                  <a:cubicBezTo>
                    <a:pt x="146" y="199"/>
                    <a:pt x="288" y="256"/>
                    <a:pt x="431" y="256"/>
                  </a:cubicBezTo>
                  <a:cubicBezTo>
                    <a:pt x="580" y="256"/>
                    <a:pt x="729" y="193"/>
                    <a:pt x="882" y="77"/>
                  </a:cubicBezTo>
                  <a:cubicBezTo>
                    <a:pt x="746" y="23"/>
                    <a:pt x="613" y="1"/>
                    <a:pt x="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32"/>
            <p:cNvSpPr/>
            <p:nvPr/>
          </p:nvSpPr>
          <p:spPr>
            <a:xfrm>
              <a:off x="5342325" y="2311125"/>
              <a:ext cx="32775" cy="8950"/>
            </a:xfrm>
            <a:custGeom>
              <a:avLst/>
              <a:gdLst/>
              <a:ahLst/>
              <a:cxnLst/>
              <a:rect l="l" t="t" r="r" b="b"/>
              <a:pathLst>
                <a:path w="1311" h="358" extrusionOk="0">
                  <a:moveTo>
                    <a:pt x="893" y="13"/>
                  </a:moveTo>
                  <a:cubicBezTo>
                    <a:pt x="791" y="110"/>
                    <a:pt x="680" y="133"/>
                    <a:pt x="565" y="133"/>
                  </a:cubicBezTo>
                  <a:cubicBezTo>
                    <a:pt x="461" y="133"/>
                    <a:pt x="354" y="114"/>
                    <a:pt x="251" y="114"/>
                  </a:cubicBezTo>
                  <a:cubicBezTo>
                    <a:pt x="164" y="114"/>
                    <a:pt x="79" y="128"/>
                    <a:pt x="0" y="179"/>
                  </a:cubicBezTo>
                  <a:cubicBezTo>
                    <a:pt x="417" y="358"/>
                    <a:pt x="846" y="322"/>
                    <a:pt x="1286" y="346"/>
                  </a:cubicBezTo>
                  <a:cubicBezTo>
                    <a:pt x="1286" y="286"/>
                    <a:pt x="1310" y="227"/>
                    <a:pt x="1310" y="167"/>
                  </a:cubicBezTo>
                  <a:cubicBezTo>
                    <a:pt x="1203" y="1"/>
                    <a:pt x="989" y="120"/>
                    <a:pt x="89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32"/>
            <p:cNvSpPr/>
            <p:nvPr/>
          </p:nvSpPr>
          <p:spPr>
            <a:xfrm>
              <a:off x="5654275" y="2442900"/>
              <a:ext cx="25900" cy="9050"/>
            </a:xfrm>
            <a:custGeom>
              <a:avLst/>
              <a:gdLst/>
              <a:ahLst/>
              <a:cxnLst/>
              <a:rect l="l" t="t" r="r" b="b"/>
              <a:pathLst>
                <a:path w="1036" h="362" extrusionOk="0">
                  <a:moveTo>
                    <a:pt x="840" y="1"/>
                  </a:moveTo>
                  <a:cubicBezTo>
                    <a:pt x="708" y="1"/>
                    <a:pt x="580" y="68"/>
                    <a:pt x="453" y="76"/>
                  </a:cubicBezTo>
                  <a:cubicBezTo>
                    <a:pt x="357" y="254"/>
                    <a:pt x="95" y="159"/>
                    <a:pt x="0" y="361"/>
                  </a:cubicBezTo>
                  <a:cubicBezTo>
                    <a:pt x="298" y="326"/>
                    <a:pt x="619" y="326"/>
                    <a:pt x="917" y="302"/>
                  </a:cubicBezTo>
                  <a:cubicBezTo>
                    <a:pt x="1000" y="278"/>
                    <a:pt x="1012" y="147"/>
                    <a:pt x="1036" y="64"/>
                  </a:cubicBezTo>
                  <a:cubicBezTo>
                    <a:pt x="969" y="17"/>
                    <a:pt x="904" y="1"/>
                    <a:pt x="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32"/>
            <p:cNvSpPr/>
            <p:nvPr/>
          </p:nvSpPr>
          <p:spPr>
            <a:xfrm>
              <a:off x="5311950" y="2492550"/>
              <a:ext cx="31000" cy="11275"/>
            </a:xfrm>
            <a:custGeom>
              <a:avLst/>
              <a:gdLst/>
              <a:ahLst/>
              <a:cxnLst/>
              <a:rect l="l" t="t" r="r" b="b"/>
              <a:pathLst>
                <a:path w="1240" h="451" extrusionOk="0">
                  <a:moveTo>
                    <a:pt x="589" y="0"/>
                  </a:moveTo>
                  <a:cubicBezTo>
                    <a:pt x="497" y="0"/>
                    <a:pt x="406" y="22"/>
                    <a:pt x="322" y="54"/>
                  </a:cubicBezTo>
                  <a:lnTo>
                    <a:pt x="263" y="54"/>
                  </a:lnTo>
                  <a:cubicBezTo>
                    <a:pt x="226" y="43"/>
                    <a:pt x="195" y="38"/>
                    <a:pt x="169" y="38"/>
                  </a:cubicBezTo>
                  <a:cubicBezTo>
                    <a:pt x="48" y="38"/>
                    <a:pt x="20" y="139"/>
                    <a:pt x="1" y="256"/>
                  </a:cubicBezTo>
                  <a:cubicBezTo>
                    <a:pt x="25" y="328"/>
                    <a:pt x="49" y="376"/>
                    <a:pt x="108" y="423"/>
                  </a:cubicBezTo>
                  <a:lnTo>
                    <a:pt x="215" y="423"/>
                  </a:lnTo>
                  <a:cubicBezTo>
                    <a:pt x="283" y="401"/>
                    <a:pt x="355" y="389"/>
                    <a:pt x="430" y="389"/>
                  </a:cubicBezTo>
                  <a:cubicBezTo>
                    <a:pt x="513" y="389"/>
                    <a:pt x="598" y="404"/>
                    <a:pt x="680" y="435"/>
                  </a:cubicBezTo>
                  <a:cubicBezTo>
                    <a:pt x="714" y="445"/>
                    <a:pt x="751" y="451"/>
                    <a:pt x="788" y="451"/>
                  </a:cubicBezTo>
                  <a:cubicBezTo>
                    <a:pt x="840" y="451"/>
                    <a:pt x="893" y="439"/>
                    <a:pt x="942" y="411"/>
                  </a:cubicBezTo>
                  <a:lnTo>
                    <a:pt x="942" y="364"/>
                  </a:lnTo>
                  <a:cubicBezTo>
                    <a:pt x="930" y="233"/>
                    <a:pt x="1239" y="280"/>
                    <a:pt x="1073" y="78"/>
                  </a:cubicBezTo>
                  <a:cubicBezTo>
                    <a:pt x="989" y="66"/>
                    <a:pt x="918" y="66"/>
                    <a:pt x="822" y="54"/>
                  </a:cubicBezTo>
                  <a:cubicBezTo>
                    <a:pt x="746" y="16"/>
                    <a:pt x="667" y="0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32"/>
            <p:cNvSpPr/>
            <p:nvPr/>
          </p:nvSpPr>
          <p:spPr>
            <a:xfrm>
              <a:off x="5686700" y="2576600"/>
              <a:ext cx="22050" cy="12375"/>
            </a:xfrm>
            <a:custGeom>
              <a:avLst/>
              <a:gdLst/>
              <a:ahLst/>
              <a:cxnLst/>
              <a:rect l="l" t="t" r="r" b="b"/>
              <a:pathLst>
                <a:path w="882" h="495" extrusionOk="0">
                  <a:moveTo>
                    <a:pt x="736" y="0"/>
                  </a:moveTo>
                  <a:cubicBezTo>
                    <a:pt x="623" y="0"/>
                    <a:pt x="507" y="14"/>
                    <a:pt x="418" y="121"/>
                  </a:cubicBezTo>
                  <a:cubicBezTo>
                    <a:pt x="413" y="181"/>
                    <a:pt x="398" y="200"/>
                    <a:pt x="379" y="200"/>
                  </a:cubicBezTo>
                  <a:cubicBezTo>
                    <a:pt x="348" y="200"/>
                    <a:pt x="309" y="152"/>
                    <a:pt x="287" y="145"/>
                  </a:cubicBezTo>
                  <a:cubicBezTo>
                    <a:pt x="168" y="145"/>
                    <a:pt x="60" y="169"/>
                    <a:pt x="1" y="288"/>
                  </a:cubicBezTo>
                  <a:cubicBezTo>
                    <a:pt x="49" y="335"/>
                    <a:pt x="84" y="395"/>
                    <a:pt x="132" y="443"/>
                  </a:cubicBezTo>
                  <a:cubicBezTo>
                    <a:pt x="287" y="443"/>
                    <a:pt x="418" y="454"/>
                    <a:pt x="561" y="454"/>
                  </a:cubicBezTo>
                  <a:cubicBezTo>
                    <a:pt x="561" y="466"/>
                    <a:pt x="596" y="466"/>
                    <a:pt x="632" y="490"/>
                  </a:cubicBezTo>
                  <a:cubicBezTo>
                    <a:pt x="640" y="493"/>
                    <a:pt x="649" y="494"/>
                    <a:pt x="657" y="494"/>
                  </a:cubicBezTo>
                  <a:cubicBezTo>
                    <a:pt x="684" y="494"/>
                    <a:pt x="709" y="479"/>
                    <a:pt x="727" y="443"/>
                  </a:cubicBezTo>
                  <a:cubicBezTo>
                    <a:pt x="775" y="335"/>
                    <a:pt x="834" y="252"/>
                    <a:pt x="882" y="145"/>
                  </a:cubicBezTo>
                  <a:cubicBezTo>
                    <a:pt x="870" y="109"/>
                    <a:pt x="870" y="73"/>
                    <a:pt x="846" y="2"/>
                  </a:cubicBezTo>
                  <a:cubicBezTo>
                    <a:pt x="811" y="2"/>
                    <a:pt x="773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32"/>
            <p:cNvSpPr/>
            <p:nvPr/>
          </p:nvSpPr>
          <p:spPr>
            <a:xfrm>
              <a:off x="5843875" y="2506100"/>
              <a:ext cx="25625" cy="10150"/>
            </a:xfrm>
            <a:custGeom>
              <a:avLst/>
              <a:gdLst/>
              <a:ahLst/>
              <a:cxnLst/>
              <a:rect l="l" t="t" r="r" b="b"/>
              <a:pathLst>
                <a:path w="1025" h="406" extrusionOk="0">
                  <a:moveTo>
                    <a:pt x="596" y="0"/>
                  </a:moveTo>
                  <a:cubicBezTo>
                    <a:pt x="393" y="60"/>
                    <a:pt x="203" y="119"/>
                    <a:pt x="0" y="179"/>
                  </a:cubicBezTo>
                  <a:cubicBezTo>
                    <a:pt x="155" y="298"/>
                    <a:pt x="322" y="238"/>
                    <a:pt x="477" y="274"/>
                  </a:cubicBezTo>
                  <a:cubicBezTo>
                    <a:pt x="500" y="274"/>
                    <a:pt x="530" y="263"/>
                    <a:pt x="560" y="263"/>
                  </a:cubicBezTo>
                  <a:cubicBezTo>
                    <a:pt x="576" y="263"/>
                    <a:pt x="592" y="266"/>
                    <a:pt x="608" y="274"/>
                  </a:cubicBezTo>
                  <a:cubicBezTo>
                    <a:pt x="643" y="310"/>
                    <a:pt x="715" y="357"/>
                    <a:pt x="751" y="405"/>
                  </a:cubicBezTo>
                  <a:cubicBezTo>
                    <a:pt x="858" y="393"/>
                    <a:pt x="989" y="405"/>
                    <a:pt x="1012" y="250"/>
                  </a:cubicBezTo>
                  <a:cubicBezTo>
                    <a:pt x="1024" y="131"/>
                    <a:pt x="917" y="131"/>
                    <a:pt x="822" y="107"/>
                  </a:cubicBezTo>
                  <a:cubicBezTo>
                    <a:pt x="739" y="72"/>
                    <a:pt x="667" y="36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32"/>
            <p:cNvSpPr/>
            <p:nvPr/>
          </p:nvSpPr>
          <p:spPr>
            <a:xfrm>
              <a:off x="5446800" y="2326000"/>
              <a:ext cx="28600" cy="7475"/>
            </a:xfrm>
            <a:custGeom>
              <a:avLst/>
              <a:gdLst/>
              <a:ahLst/>
              <a:cxnLst/>
              <a:rect l="l" t="t" r="r" b="b"/>
              <a:pathLst>
                <a:path w="1144" h="299" extrusionOk="0">
                  <a:moveTo>
                    <a:pt x="0" y="1"/>
                  </a:moveTo>
                  <a:cubicBezTo>
                    <a:pt x="48" y="96"/>
                    <a:pt x="108" y="180"/>
                    <a:pt x="143" y="275"/>
                  </a:cubicBezTo>
                  <a:cubicBezTo>
                    <a:pt x="477" y="275"/>
                    <a:pt x="798" y="287"/>
                    <a:pt x="1143" y="299"/>
                  </a:cubicBezTo>
                  <a:cubicBezTo>
                    <a:pt x="1120" y="239"/>
                    <a:pt x="1084" y="120"/>
                    <a:pt x="1072" y="120"/>
                  </a:cubicBezTo>
                  <a:cubicBezTo>
                    <a:pt x="1009" y="134"/>
                    <a:pt x="947" y="140"/>
                    <a:pt x="885" y="140"/>
                  </a:cubicBezTo>
                  <a:cubicBezTo>
                    <a:pt x="585" y="140"/>
                    <a:pt x="297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32"/>
            <p:cNvSpPr/>
            <p:nvPr/>
          </p:nvSpPr>
          <p:spPr>
            <a:xfrm>
              <a:off x="5848350" y="2425050"/>
              <a:ext cx="18475" cy="9625"/>
            </a:xfrm>
            <a:custGeom>
              <a:avLst/>
              <a:gdLst/>
              <a:ahLst/>
              <a:cxnLst/>
              <a:rect l="l" t="t" r="r" b="b"/>
              <a:pathLst>
                <a:path w="739" h="385" extrusionOk="0">
                  <a:moveTo>
                    <a:pt x="193" y="1"/>
                  </a:moveTo>
                  <a:cubicBezTo>
                    <a:pt x="129" y="1"/>
                    <a:pt x="64" y="19"/>
                    <a:pt x="0" y="75"/>
                  </a:cubicBezTo>
                  <a:lnTo>
                    <a:pt x="0" y="206"/>
                  </a:lnTo>
                  <a:cubicBezTo>
                    <a:pt x="60" y="313"/>
                    <a:pt x="179" y="337"/>
                    <a:pt x="298" y="361"/>
                  </a:cubicBezTo>
                  <a:cubicBezTo>
                    <a:pt x="441" y="337"/>
                    <a:pt x="619" y="385"/>
                    <a:pt x="738" y="242"/>
                  </a:cubicBezTo>
                  <a:cubicBezTo>
                    <a:pt x="726" y="135"/>
                    <a:pt x="631" y="123"/>
                    <a:pt x="572" y="63"/>
                  </a:cubicBezTo>
                  <a:cubicBezTo>
                    <a:pt x="565" y="64"/>
                    <a:pt x="558" y="64"/>
                    <a:pt x="551" y="64"/>
                  </a:cubicBezTo>
                  <a:cubicBezTo>
                    <a:pt x="432" y="64"/>
                    <a:pt x="312" y="1"/>
                    <a:pt x="1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32"/>
            <p:cNvSpPr/>
            <p:nvPr/>
          </p:nvSpPr>
          <p:spPr>
            <a:xfrm>
              <a:off x="5416725" y="2518000"/>
              <a:ext cx="14925" cy="8875"/>
            </a:xfrm>
            <a:custGeom>
              <a:avLst/>
              <a:gdLst/>
              <a:ahLst/>
              <a:cxnLst/>
              <a:rect l="l" t="t" r="r" b="b"/>
              <a:pathLst>
                <a:path w="597" h="355" extrusionOk="0">
                  <a:moveTo>
                    <a:pt x="132" y="12"/>
                  </a:moveTo>
                  <a:cubicBezTo>
                    <a:pt x="56" y="12"/>
                    <a:pt x="12" y="125"/>
                    <a:pt x="1" y="239"/>
                  </a:cubicBezTo>
                  <a:cubicBezTo>
                    <a:pt x="49" y="328"/>
                    <a:pt x="117" y="355"/>
                    <a:pt x="193" y="355"/>
                  </a:cubicBezTo>
                  <a:cubicBezTo>
                    <a:pt x="269" y="355"/>
                    <a:pt x="352" y="328"/>
                    <a:pt x="430" y="310"/>
                  </a:cubicBezTo>
                  <a:cubicBezTo>
                    <a:pt x="489" y="310"/>
                    <a:pt x="596" y="286"/>
                    <a:pt x="561" y="191"/>
                  </a:cubicBezTo>
                  <a:cubicBezTo>
                    <a:pt x="501" y="0"/>
                    <a:pt x="299" y="48"/>
                    <a:pt x="144" y="12"/>
                  </a:cubicBezTo>
                  <a:cubicBezTo>
                    <a:pt x="140" y="12"/>
                    <a:pt x="136" y="12"/>
                    <a:pt x="132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32"/>
            <p:cNvSpPr/>
            <p:nvPr/>
          </p:nvSpPr>
          <p:spPr>
            <a:xfrm>
              <a:off x="5342625" y="2429600"/>
              <a:ext cx="17875" cy="7175"/>
            </a:xfrm>
            <a:custGeom>
              <a:avLst/>
              <a:gdLst/>
              <a:ahLst/>
              <a:cxnLst/>
              <a:rect l="l" t="t" r="r" b="b"/>
              <a:pathLst>
                <a:path w="715" h="287" extrusionOk="0">
                  <a:moveTo>
                    <a:pt x="381" y="0"/>
                  </a:moveTo>
                  <a:cubicBezTo>
                    <a:pt x="262" y="12"/>
                    <a:pt x="131" y="12"/>
                    <a:pt x="0" y="24"/>
                  </a:cubicBezTo>
                  <a:lnTo>
                    <a:pt x="0" y="274"/>
                  </a:lnTo>
                  <a:cubicBezTo>
                    <a:pt x="56" y="283"/>
                    <a:pt x="111" y="286"/>
                    <a:pt x="165" y="286"/>
                  </a:cubicBezTo>
                  <a:cubicBezTo>
                    <a:pt x="343" y="286"/>
                    <a:pt x="512" y="246"/>
                    <a:pt x="667" y="191"/>
                  </a:cubicBezTo>
                  <a:cubicBezTo>
                    <a:pt x="715" y="24"/>
                    <a:pt x="715" y="24"/>
                    <a:pt x="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32"/>
            <p:cNvSpPr/>
            <p:nvPr/>
          </p:nvSpPr>
          <p:spPr>
            <a:xfrm>
              <a:off x="5259575" y="2415600"/>
              <a:ext cx="22050" cy="11350"/>
            </a:xfrm>
            <a:custGeom>
              <a:avLst/>
              <a:gdLst/>
              <a:ahLst/>
              <a:cxnLst/>
              <a:rect l="l" t="t" r="r" b="b"/>
              <a:pathLst>
                <a:path w="882" h="454" extrusionOk="0">
                  <a:moveTo>
                    <a:pt x="36" y="1"/>
                  </a:moveTo>
                  <a:cubicBezTo>
                    <a:pt x="12" y="36"/>
                    <a:pt x="0" y="60"/>
                    <a:pt x="0" y="108"/>
                  </a:cubicBezTo>
                  <a:cubicBezTo>
                    <a:pt x="36" y="239"/>
                    <a:pt x="48" y="382"/>
                    <a:pt x="191" y="453"/>
                  </a:cubicBezTo>
                  <a:cubicBezTo>
                    <a:pt x="393" y="263"/>
                    <a:pt x="655" y="334"/>
                    <a:pt x="882" y="275"/>
                  </a:cubicBezTo>
                  <a:cubicBezTo>
                    <a:pt x="703" y="36"/>
                    <a:pt x="346" y="263"/>
                    <a:pt x="167" y="25"/>
                  </a:cubicBezTo>
                  <a:cubicBezTo>
                    <a:pt x="120" y="1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32"/>
            <p:cNvSpPr/>
            <p:nvPr/>
          </p:nvSpPr>
          <p:spPr>
            <a:xfrm>
              <a:off x="5765600" y="2440900"/>
              <a:ext cx="21750" cy="10450"/>
            </a:xfrm>
            <a:custGeom>
              <a:avLst/>
              <a:gdLst/>
              <a:ahLst/>
              <a:cxnLst/>
              <a:rect l="l" t="t" r="r" b="b"/>
              <a:pathLst>
                <a:path w="870" h="418" extrusionOk="0">
                  <a:moveTo>
                    <a:pt x="572" y="1"/>
                  </a:moveTo>
                  <a:cubicBezTo>
                    <a:pt x="464" y="263"/>
                    <a:pt x="48" y="60"/>
                    <a:pt x="0" y="406"/>
                  </a:cubicBezTo>
                  <a:cubicBezTo>
                    <a:pt x="286" y="406"/>
                    <a:pt x="583" y="417"/>
                    <a:pt x="869" y="417"/>
                  </a:cubicBezTo>
                  <a:lnTo>
                    <a:pt x="869" y="156"/>
                  </a:lnTo>
                  <a:cubicBezTo>
                    <a:pt x="810" y="36"/>
                    <a:pt x="703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32"/>
            <p:cNvSpPr/>
            <p:nvPr/>
          </p:nvSpPr>
          <p:spPr>
            <a:xfrm>
              <a:off x="5762325" y="2441500"/>
              <a:ext cx="20550" cy="9850"/>
            </a:xfrm>
            <a:custGeom>
              <a:avLst/>
              <a:gdLst/>
              <a:ahLst/>
              <a:cxnLst/>
              <a:rect l="l" t="t" r="r" b="b"/>
              <a:pathLst>
                <a:path w="822" h="394" extrusionOk="0">
                  <a:moveTo>
                    <a:pt x="714" y="1"/>
                  </a:moveTo>
                  <a:cubicBezTo>
                    <a:pt x="524" y="24"/>
                    <a:pt x="345" y="60"/>
                    <a:pt x="143" y="96"/>
                  </a:cubicBezTo>
                  <a:cubicBezTo>
                    <a:pt x="36" y="155"/>
                    <a:pt x="0" y="262"/>
                    <a:pt x="0" y="393"/>
                  </a:cubicBezTo>
                  <a:lnTo>
                    <a:pt x="131" y="393"/>
                  </a:lnTo>
                  <a:cubicBezTo>
                    <a:pt x="233" y="271"/>
                    <a:pt x="370" y="262"/>
                    <a:pt x="512" y="262"/>
                  </a:cubicBezTo>
                  <a:cubicBezTo>
                    <a:pt x="536" y="262"/>
                    <a:pt x="560" y="262"/>
                    <a:pt x="584" y="262"/>
                  </a:cubicBezTo>
                  <a:cubicBezTo>
                    <a:pt x="822" y="262"/>
                    <a:pt x="786" y="143"/>
                    <a:pt x="7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32"/>
            <p:cNvSpPr/>
            <p:nvPr/>
          </p:nvSpPr>
          <p:spPr>
            <a:xfrm>
              <a:off x="5274150" y="2352250"/>
              <a:ext cx="18500" cy="9850"/>
            </a:xfrm>
            <a:custGeom>
              <a:avLst/>
              <a:gdLst/>
              <a:ahLst/>
              <a:cxnLst/>
              <a:rect l="l" t="t" r="r" b="b"/>
              <a:pathLst>
                <a:path w="740" h="394" extrusionOk="0">
                  <a:moveTo>
                    <a:pt x="545" y="0"/>
                  </a:moveTo>
                  <a:cubicBezTo>
                    <a:pt x="466" y="0"/>
                    <a:pt x="377" y="78"/>
                    <a:pt x="299" y="94"/>
                  </a:cubicBezTo>
                  <a:cubicBezTo>
                    <a:pt x="239" y="237"/>
                    <a:pt x="120" y="237"/>
                    <a:pt x="1" y="261"/>
                  </a:cubicBezTo>
                  <a:cubicBezTo>
                    <a:pt x="85" y="345"/>
                    <a:pt x="193" y="393"/>
                    <a:pt x="300" y="393"/>
                  </a:cubicBezTo>
                  <a:cubicBezTo>
                    <a:pt x="344" y="393"/>
                    <a:pt x="388" y="385"/>
                    <a:pt x="429" y="368"/>
                  </a:cubicBezTo>
                  <a:cubicBezTo>
                    <a:pt x="560" y="320"/>
                    <a:pt x="739" y="249"/>
                    <a:pt x="656" y="82"/>
                  </a:cubicBezTo>
                  <a:cubicBezTo>
                    <a:pt x="623" y="21"/>
                    <a:pt x="585" y="0"/>
                    <a:pt x="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32"/>
            <p:cNvSpPr/>
            <p:nvPr/>
          </p:nvSpPr>
          <p:spPr>
            <a:xfrm>
              <a:off x="5867975" y="2426625"/>
              <a:ext cx="21475" cy="7200"/>
            </a:xfrm>
            <a:custGeom>
              <a:avLst/>
              <a:gdLst/>
              <a:ahLst/>
              <a:cxnLst/>
              <a:rect l="l" t="t" r="r" b="b"/>
              <a:pathLst>
                <a:path w="859" h="288" extrusionOk="0">
                  <a:moveTo>
                    <a:pt x="72" y="0"/>
                  </a:moveTo>
                  <a:cubicBezTo>
                    <a:pt x="1" y="36"/>
                    <a:pt x="13" y="84"/>
                    <a:pt x="72" y="131"/>
                  </a:cubicBezTo>
                  <a:cubicBezTo>
                    <a:pt x="170" y="260"/>
                    <a:pt x="293" y="288"/>
                    <a:pt x="422" y="288"/>
                  </a:cubicBezTo>
                  <a:cubicBezTo>
                    <a:pt x="521" y="288"/>
                    <a:pt x="623" y="271"/>
                    <a:pt x="720" y="271"/>
                  </a:cubicBezTo>
                  <a:cubicBezTo>
                    <a:pt x="743" y="271"/>
                    <a:pt x="765" y="272"/>
                    <a:pt x="787" y="274"/>
                  </a:cubicBezTo>
                  <a:cubicBezTo>
                    <a:pt x="834" y="250"/>
                    <a:pt x="858" y="203"/>
                    <a:pt x="846" y="143"/>
                  </a:cubicBezTo>
                  <a:cubicBezTo>
                    <a:pt x="787" y="84"/>
                    <a:pt x="715" y="60"/>
                    <a:pt x="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32"/>
            <p:cNvSpPr/>
            <p:nvPr/>
          </p:nvSpPr>
          <p:spPr>
            <a:xfrm>
              <a:off x="5354525" y="2511725"/>
              <a:ext cx="17575" cy="11050"/>
            </a:xfrm>
            <a:custGeom>
              <a:avLst/>
              <a:gdLst/>
              <a:ahLst/>
              <a:cxnLst/>
              <a:rect l="l" t="t" r="r" b="b"/>
              <a:pathLst>
                <a:path w="703" h="442" extrusionOk="0">
                  <a:moveTo>
                    <a:pt x="166" y="0"/>
                  </a:moveTo>
                  <a:cubicBezTo>
                    <a:pt x="91" y="0"/>
                    <a:pt x="48" y="70"/>
                    <a:pt x="12" y="132"/>
                  </a:cubicBezTo>
                  <a:cubicBezTo>
                    <a:pt x="1" y="240"/>
                    <a:pt x="24" y="323"/>
                    <a:pt x="108" y="418"/>
                  </a:cubicBezTo>
                  <a:cubicBezTo>
                    <a:pt x="251" y="430"/>
                    <a:pt x="382" y="430"/>
                    <a:pt x="536" y="442"/>
                  </a:cubicBezTo>
                  <a:cubicBezTo>
                    <a:pt x="584" y="347"/>
                    <a:pt x="703" y="240"/>
                    <a:pt x="501" y="144"/>
                  </a:cubicBezTo>
                  <a:cubicBezTo>
                    <a:pt x="465" y="109"/>
                    <a:pt x="417" y="61"/>
                    <a:pt x="370" y="49"/>
                  </a:cubicBezTo>
                  <a:cubicBezTo>
                    <a:pt x="322" y="49"/>
                    <a:pt x="298" y="49"/>
                    <a:pt x="251" y="25"/>
                  </a:cubicBezTo>
                  <a:cubicBezTo>
                    <a:pt x="218" y="8"/>
                    <a:pt x="190" y="0"/>
                    <a:pt x="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32"/>
            <p:cNvSpPr/>
            <p:nvPr/>
          </p:nvSpPr>
          <p:spPr>
            <a:xfrm>
              <a:off x="5399775" y="2368975"/>
              <a:ext cx="25025" cy="7950"/>
            </a:xfrm>
            <a:custGeom>
              <a:avLst/>
              <a:gdLst/>
              <a:ahLst/>
              <a:cxnLst/>
              <a:rect l="l" t="t" r="r" b="b"/>
              <a:pathLst>
                <a:path w="1001" h="318" extrusionOk="0">
                  <a:moveTo>
                    <a:pt x="378" y="0"/>
                  </a:moveTo>
                  <a:cubicBezTo>
                    <a:pt x="252" y="0"/>
                    <a:pt x="125" y="7"/>
                    <a:pt x="0" y="20"/>
                  </a:cubicBezTo>
                  <a:lnTo>
                    <a:pt x="0" y="294"/>
                  </a:lnTo>
                  <a:cubicBezTo>
                    <a:pt x="48" y="318"/>
                    <a:pt x="84" y="318"/>
                    <a:pt x="119" y="318"/>
                  </a:cubicBezTo>
                  <a:cubicBezTo>
                    <a:pt x="219" y="176"/>
                    <a:pt x="356" y="155"/>
                    <a:pt x="498" y="155"/>
                  </a:cubicBezTo>
                  <a:cubicBezTo>
                    <a:pt x="559" y="155"/>
                    <a:pt x="622" y="159"/>
                    <a:pt x="683" y="159"/>
                  </a:cubicBezTo>
                  <a:cubicBezTo>
                    <a:pt x="800" y="159"/>
                    <a:pt x="913" y="144"/>
                    <a:pt x="1000" y="56"/>
                  </a:cubicBezTo>
                  <a:cubicBezTo>
                    <a:pt x="799" y="19"/>
                    <a:pt x="589" y="0"/>
                    <a:pt x="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32"/>
            <p:cNvSpPr/>
            <p:nvPr/>
          </p:nvSpPr>
          <p:spPr>
            <a:xfrm>
              <a:off x="5480725" y="2426625"/>
              <a:ext cx="19675" cy="6875"/>
            </a:xfrm>
            <a:custGeom>
              <a:avLst/>
              <a:gdLst/>
              <a:ahLst/>
              <a:cxnLst/>
              <a:rect l="l" t="t" r="r" b="b"/>
              <a:pathLst>
                <a:path w="787" h="275" extrusionOk="0">
                  <a:moveTo>
                    <a:pt x="501" y="0"/>
                  </a:moveTo>
                  <a:cubicBezTo>
                    <a:pt x="358" y="12"/>
                    <a:pt x="203" y="12"/>
                    <a:pt x="72" y="24"/>
                  </a:cubicBezTo>
                  <a:cubicBezTo>
                    <a:pt x="1" y="95"/>
                    <a:pt x="1" y="179"/>
                    <a:pt x="72" y="250"/>
                  </a:cubicBezTo>
                  <a:cubicBezTo>
                    <a:pt x="310" y="250"/>
                    <a:pt x="548" y="262"/>
                    <a:pt x="787" y="274"/>
                  </a:cubicBezTo>
                  <a:cubicBezTo>
                    <a:pt x="691" y="179"/>
                    <a:pt x="596" y="84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32"/>
            <p:cNvSpPr/>
            <p:nvPr/>
          </p:nvSpPr>
          <p:spPr>
            <a:xfrm>
              <a:off x="5219100" y="2364700"/>
              <a:ext cx="12525" cy="12825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322" y="0"/>
                  </a:moveTo>
                  <a:cubicBezTo>
                    <a:pt x="174" y="0"/>
                    <a:pt x="138" y="211"/>
                    <a:pt x="48" y="310"/>
                  </a:cubicBezTo>
                  <a:cubicBezTo>
                    <a:pt x="0" y="394"/>
                    <a:pt x="0" y="453"/>
                    <a:pt x="72" y="513"/>
                  </a:cubicBezTo>
                  <a:cubicBezTo>
                    <a:pt x="167" y="477"/>
                    <a:pt x="238" y="453"/>
                    <a:pt x="322" y="417"/>
                  </a:cubicBezTo>
                  <a:cubicBezTo>
                    <a:pt x="405" y="310"/>
                    <a:pt x="465" y="191"/>
                    <a:pt x="500" y="72"/>
                  </a:cubicBezTo>
                  <a:cubicBezTo>
                    <a:pt x="426" y="21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32"/>
            <p:cNvSpPr/>
            <p:nvPr/>
          </p:nvSpPr>
          <p:spPr>
            <a:xfrm>
              <a:off x="5794175" y="2502475"/>
              <a:ext cx="11625" cy="12825"/>
            </a:xfrm>
            <a:custGeom>
              <a:avLst/>
              <a:gdLst/>
              <a:ahLst/>
              <a:cxnLst/>
              <a:rect l="l" t="t" r="r" b="b"/>
              <a:pathLst>
                <a:path w="465" h="513" extrusionOk="0">
                  <a:moveTo>
                    <a:pt x="291" y="0"/>
                  </a:moveTo>
                  <a:cubicBezTo>
                    <a:pt x="195" y="0"/>
                    <a:pt x="100" y="83"/>
                    <a:pt x="0" y="121"/>
                  </a:cubicBezTo>
                  <a:cubicBezTo>
                    <a:pt x="0" y="217"/>
                    <a:pt x="24" y="312"/>
                    <a:pt x="24" y="419"/>
                  </a:cubicBezTo>
                  <a:cubicBezTo>
                    <a:pt x="114" y="442"/>
                    <a:pt x="200" y="512"/>
                    <a:pt x="287" y="512"/>
                  </a:cubicBezTo>
                  <a:cubicBezTo>
                    <a:pt x="338" y="512"/>
                    <a:pt x="388" y="489"/>
                    <a:pt x="441" y="419"/>
                  </a:cubicBezTo>
                  <a:cubicBezTo>
                    <a:pt x="441" y="336"/>
                    <a:pt x="464" y="252"/>
                    <a:pt x="453" y="181"/>
                  </a:cubicBezTo>
                  <a:lnTo>
                    <a:pt x="453" y="98"/>
                  </a:lnTo>
                  <a:cubicBezTo>
                    <a:pt x="397" y="26"/>
                    <a:pt x="344" y="0"/>
                    <a:pt x="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32"/>
            <p:cNvSpPr/>
            <p:nvPr/>
          </p:nvSpPr>
          <p:spPr>
            <a:xfrm>
              <a:off x="5682300" y="2441500"/>
              <a:ext cx="19025" cy="8975"/>
            </a:xfrm>
            <a:custGeom>
              <a:avLst/>
              <a:gdLst/>
              <a:ahLst/>
              <a:cxnLst/>
              <a:rect l="l" t="t" r="r" b="b"/>
              <a:pathLst>
                <a:path w="761" h="359" extrusionOk="0">
                  <a:moveTo>
                    <a:pt x="748" y="1"/>
                  </a:moveTo>
                  <a:cubicBezTo>
                    <a:pt x="591" y="53"/>
                    <a:pt x="434" y="124"/>
                    <a:pt x="253" y="124"/>
                  </a:cubicBezTo>
                  <a:cubicBezTo>
                    <a:pt x="228" y="124"/>
                    <a:pt x="203" y="122"/>
                    <a:pt x="177" y="120"/>
                  </a:cubicBezTo>
                  <a:lnTo>
                    <a:pt x="177" y="120"/>
                  </a:lnTo>
                  <a:cubicBezTo>
                    <a:pt x="188" y="200"/>
                    <a:pt x="0" y="358"/>
                    <a:pt x="202" y="358"/>
                  </a:cubicBezTo>
                  <a:cubicBezTo>
                    <a:pt x="209" y="358"/>
                    <a:pt x="216" y="358"/>
                    <a:pt x="225" y="358"/>
                  </a:cubicBezTo>
                  <a:cubicBezTo>
                    <a:pt x="265" y="352"/>
                    <a:pt x="307" y="351"/>
                    <a:pt x="349" y="351"/>
                  </a:cubicBezTo>
                  <a:cubicBezTo>
                    <a:pt x="376" y="351"/>
                    <a:pt x="404" y="352"/>
                    <a:pt x="431" y="352"/>
                  </a:cubicBezTo>
                  <a:cubicBezTo>
                    <a:pt x="544" y="352"/>
                    <a:pt x="657" y="344"/>
                    <a:pt x="760" y="262"/>
                  </a:cubicBezTo>
                  <a:cubicBezTo>
                    <a:pt x="760" y="179"/>
                    <a:pt x="748" y="84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32"/>
            <p:cNvSpPr/>
            <p:nvPr/>
          </p:nvSpPr>
          <p:spPr>
            <a:xfrm>
              <a:off x="5642050" y="2510850"/>
              <a:ext cx="19075" cy="7000"/>
            </a:xfrm>
            <a:custGeom>
              <a:avLst/>
              <a:gdLst/>
              <a:ahLst/>
              <a:cxnLst/>
              <a:rect l="l" t="t" r="r" b="b"/>
              <a:pathLst>
                <a:path w="763" h="280" extrusionOk="0">
                  <a:moveTo>
                    <a:pt x="294" y="1"/>
                  </a:moveTo>
                  <a:cubicBezTo>
                    <a:pt x="222" y="1"/>
                    <a:pt x="149" y="18"/>
                    <a:pt x="72" y="60"/>
                  </a:cubicBezTo>
                  <a:cubicBezTo>
                    <a:pt x="1" y="108"/>
                    <a:pt x="1" y="155"/>
                    <a:pt x="72" y="203"/>
                  </a:cubicBezTo>
                  <a:cubicBezTo>
                    <a:pt x="182" y="246"/>
                    <a:pt x="289" y="279"/>
                    <a:pt x="403" y="279"/>
                  </a:cubicBezTo>
                  <a:cubicBezTo>
                    <a:pt x="513" y="279"/>
                    <a:pt x="629" y="249"/>
                    <a:pt x="763" y="167"/>
                  </a:cubicBezTo>
                  <a:cubicBezTo>
                    <a:pt x="593" y="79"/>
                    <a:pt x="446" y="1"/>
                    <a:pt x="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32"/>
            <p:cNvSpPr/>
            <p:nvPr/>
          </p:nvSpPr>
          <p:spPr>
            <a:xfrm>
              <a:off x="5621825" y="2419750"/>
              <a:ext cx="22050" cy="6975"/>
            </a:xfrm>
            <a:custGeom>
              <a:avLst/>
              <a:gdLst/>
              <a:ahLst/>
              <a:cxnLst/>
              <a:rect l="l" t="t" r="r" b="b"/>
              <a:pathLst>
                <a:path w="882" h="279" extrusionOk="0">
                  <a:moveTo>
                    <a:pt x="381" y="0"/>
                  </a:moveTo>
                  <a:cubicBezTo>
                    <a:pt x="350" y="0"/>
                    <a:pt x="319" y="4"/>
                    <a:pt x="286" y="13"/>
                  </a:cubicBezTo>
                  <a:cubicBezTo>
                    <a:pt x="227" y="120"/>
                    <a:pt x="108" y="132"/>
                    <a:pt x="0" y="156"/>
                  </a:cubicBezTo>
                  <a:cubicBezTo>
                    <a:pt x="128" y="256"/>
                    <a:pt x="264" y="279"/>
                    <a:pt x="403" y="279"/>
                  </a:cubicBezTo>
                  <a:cubicBezTo>
                    <a:pt x="513" y="279"/>
                    <a:pt x="624" y="265"/>
                    <a:pt x="735" y="265"/>
                  </a:cubicBezTo>
                  <a:cubicBezTo>
                    <a:pt x="784" y="265"/>
                    <a:pt x="833" y="267"/>
                    <a:pt x="881" y="275"/>
                  </a:cubicBezTo>
                  <a:cubicBezTo>
                    <a:pt x="881" y="216"/>
                    <a:pt x="870" y="168"/>
                    <a:pt x="870" y="109"/>
                  </a:cubicBezTo>
                  <a:cubicBezTo>
                    <a:pt x="862" y="109"/>
                    <a:pt x="856" y="109"/>
                    <a:pt x="849" y="109"/>
                  </a:cubicBezTo>
                  <a:cubicBezTo>
                    <a:pt x="686" y="109"/>
                    <a:pt x="545" y="0"/>
                    <a:pt x="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32"/>
            <p:cNvSpPr/>
            <p:nvPr/>
          </p:nvSpPr>
          <p:spPr>
            <a:xfrm>
              <a:off x="5622725" y="2510900"/>
              <a:ext cx="21150" cy="5050"/>
            </a:xfrm>
            <a:custGeom>
              <a:avLst/>
              <a:gdLst/>
              <a:ahLst/>
              <a:cxnLst/>
              <a:rect l="l" t="t" r="r" b="b"/>
              <a:pathLst>
                <a:path w="846" h="202" extrusionOk="0">
                  <a:moveTo>
                    <a:pt x="299" y="0"/>
                  </a:moveTo>
                  <a:cubicBezTo>
                    <a:pt x="202" y="0"/>
                    <a:pt x="103" y="23"/>
                    <a:pt x="0" y="94"/>
                  </a:cubicBezTo>
                  <a:cubicBezTo>
                    <a:pt x="149" y="183"/>
                    <a:pt x="295" y="201"/>
                    <a:pt x="436" y="201"/>
                  </a:cubicBezTo>
                  <a:cubicBezTo>
                    <a:pt x="530" y="201"/>
                    <a:pt x="623" y="193"/>
                    <a:pt x="713" y="193"/>
                  </a:cubicBezTo>
                  <a:cubicBezTo>
                    <a:pt x="757" y="193"/>
                    <a:pt x="802" y="195"/>
                    <a:pt x="845" y="201"/>
                  </a:cubicBezTo>
                  <a:lnTo>
                    <a:pt x="845" y="58"/>
                  </a:lnTo>
                  <a:cubicBezTo>
                    <a:pt x="819" y="63"/>
                    <a:pt x="793" y="65"/>
                    <a:pt x="766" y="65"/>
                  </a:cubicBezTo>
                  <a:cubicBezTo>
                    <a:pt x="617" y="65"/>
                    <a:pt x="462" y="0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32"/>
            <p:cNvSpPr/>
            <p:nvPr/>
          </p:nvSpPr>
          <p:spPr>
            <a:xfrm>
              <a:off x="5633125" y="2376000"/>
              <a:ext cx="26825" cy="4325"/>
            </a:xfrm>
            <a:custGeom>
              <a:avLst/>
              <a:gdLst/>
              <a:ahLst/>
              <a:cxnLst/>
              <a:rect l="l" t="t" r="r" b="b"/>
              <a:pathLst>
                <a:path w="1073" h="173" extrusionOk="0">
                  <a:moveTo>
                    <a:pt x="459" y="1"/>
                  </a:moveTo>
                  <a:cubicBezTo>
                    <a:pt x="297" y="1"/>
                    <a:pt x="141" y="26"/>
                    <a:pt x="1" y="144"/>
                  </a:cubicBezTo>
                  <a:cubicBezTo>
                    <a:pt x="20" y="164"/>
                    <a:pt x="40" y="173"/>
                    <a:pt x="64" y="173"/>
                  </a:cubicBezTo>
                  <a:cubicBezTo>
                    <a:pt x="83" y="173"/>
                    <a:pt x="105" y="167"/>
                    <a:pt x="132" y="156"/>
                  </a:cubicBezTo>
                  <a:cubicBezTo>
                    <a:pt x="429" y="156"/>
                    <a:pt x="715" y="144"/>
                    <a:pt x="1013" y="144"/>
                  </a:cubicBezTo>
                  <a:cubicBezTo>
                    <a:pt x="1072" y="85"/>
                    <a:pt x="1072" y="37"/>
                    <a:pt x="1013" y="1"/>
                  </a:cubicBezTo>
                  <a:cubicBezTo>
                    <a:pt x="952" y="12"/>
                    <a:pt x="891" y="15"/>
                    <a:pt x="830" y="15"/>
                  </a:cubicBezTo>
                  <a:cubicBezTo>
                    <a:pt x="706" y="15"/>
                    <a:pt x="581" y="1"/>
                    <a:pt x="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32"/>
            <p:cNvSpPr/>
            <p:nvPr/>
          </p:nvSpPr>
          <p:spPr>
            <a:xfrm>
              <a:off x="5803100" y="2504900"/>
              <a:ext cx="19375" cy="10575"/>
            </a:xfrm>
            <a:custGeom>
              <a:avLst/>
              <a:gdLst/>
              <a:ahLst/>
              <a:cxnLst/>
              <a:rect l="l" t="t" r="r" b="b"/>
              <a:pathLst>
                <a:path w="775" h="423" extrusionOk="0">
                  <a:moveTo>
                    <a:pt x="107" y="1"/>
                  </a:moveTo>
                  <a:lnTo>
                    <a:pt x="96" y="36"/>
                  </a:lnTo>
                  <a:cubicBezTo>
                    <a:pt x="0" y="203"/>
                    <a:pt x="143" y="227"/>
                    <a:pt x="226" y="298"/>
                  </a:cubicBezTo>
                  <a:cubicBezTo>
                    <a:pt x="267" y="379"/>
                    <a:pt x="319" y="422"/>
                    <a:pt x="378" y="422"/>
                  </a:cubicBezTo>
                  <a:cubicBezTo>
                    <a:pt x="423" y="422"/>
                    <a:pt x="473" y="397"/>
                    <a:pt x="524" y="346"/>
                  </a:cubicBezTo>
                  <a:cubicBezTo>
                    <a:pt x="453" y="203"/>
                    <a:pt x="774" y="227"/>
                    <a:pt x="679" y="48"/>
                  </a:cubicBezTo>
                  <a:lnTo>
                    <a:pt x="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32"/>
            <p:cNvSpPr/>
            <p:nvPr/>
          </p:nvSpPr>
          <p:spPr>
            <a:xfrm>
              <a:off x="5666175" y="2512900"/>
              <a:ext cx="11025" cy="6600"/>
            </a:xfrm>
            <a:custGeom>
              <a:avLst/>
              <a:gdLst/>
              <a:ahLst/>
              <a:cxnLst/>
              <a:rect l="l" t="t" r="r" b="b"/>
              <a:pathLst>
                <a:path w="441" h="264" extrusionOk="0">
                  <a:moveTo>
                    <a:pt x="225" y="1"/>
                  </a:moveTo>
                  <a:cubicBezTo>
                    <a:pt x="199" y="1"/>
                    <a:pt x="172" y="5"/>
                    <a:pt x="143" y="14"/>
                  </a:cubicBezTo>
                  <a:cubicBezTo>
                    <a:pt x="60" y="38"/>
                    <a:pt x="0" y="97"/>
                    <a:pt x="48" y="181"/>
                  </a:cubicBezTo>
                  <a:cubicBezTo>
                    <a:pt x="96" y="264"/>
                    <a:pt x="215" y="264"/>
                    <a:pt x="298" y="264"/>
                  </a:cubicBezTo>
                  <a:cubicBezTo>
                    <a:pt x="358" y="264"/>
                    <a:pt x="441" y="252"/>
                    <a:pt x="417" y="145"/>
                  </a:cubicBezTo>
                  <a:cubicBezTo>
                    <a:pt x="372" y="45"/>
                    <a:pt x="306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32"/>
            <p:cNvSpPr/>
            <p:nvPr/>
          </p:nvSpPr>
          <p:spPr>
            <a:xfrm>
              <a:off x="5337850" y="2514200"/>
              <a:ext cx="18775" cy="8575"/>
            </a:xfrm>
            <a:custGeom>
              <a:avLst/>
              <a:gdLst/>
              <a:ahLst/>
              <a:cxnLst/>
              <a:rect l="l" t="t" r="r" b="b"/>
              <a:pathLst>
                <a:path w="751" h="343" extrusionOk="0">
                  <a:moveTo>
                    <a:pt x="492" y="0"/>
                  </a:moveTo>
                  <a:cubicBezTo>
                    <a:pt x="395" y="0"/>
                    <a:pt x="297" y="30"/>
                    <a:pt x="203" y="93"/>
                  </a:cubicBezTo>
                  <a:cubicBezTo>
                    <a:pt x="156" y="93"/>
                    <a:pt x="96" y="93"/>
                    <a:pt x="72" y="129"/>
                  </a:cubicBezTo>
                  <a:cubicBezTo>
                    <a:pt x="1" y="188"/>
                    <a:pt x="37" y="212"/>
                    <a:pt x="120" y="224"/>
                  </a:cubicBezTo>
                  <a:cubicBezTo>
                    <a:pt x="275" y="248"/>
                    <a:pt x="477" y="188"/>
                    <a:pt x="608" y="343"/>
                  </a:cubicBezTo>
                  <a:cubicBezTo>
                    <a:pt x="668" y="331"/>
                    <a:pt x="715" y="331"/>
                    <a:pt x="751" y="331"/>
                  </a:cubicBezTo>
                  <a:lnTo>
                    <a:pt x="751" y="69"/>
                  </a:lnTo>
                  <a:cubicBezTo>
                    <a:pt x="667" y="24"/>
                    <a:pt x="580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32"/>
            <p:cNvSpPr/>
            <p:nvPr/>
          </p:nvSpPr>
          <p:spPr>
            <a:xfrm>
              <a:off x="5302725" y="2491475"/>
              <a:ext cx="15800" cy="11375"/>
            </a:xfrm>
            <a:custGeom>
              <a:avLst/>
              <a:gdLst/>
              <a:ahLst/>
              <a:cxnLst/>
              <a:rect l="l" t="t" r="r" b="b"/>
              <a:pathLst>
                <a:path w="632" h="455" extrusionOk="0">
                  <a:moveTo>
                    <a:pt x="436" y="0"/>
                  </a:moveTo>
                  <a:cubicBezTo>
                    <a:pt x="284" y="0"/>
                    <a:pt x="126" y="14"/>
                    <a:pt x="1" y="121"/>
                  </a:cubicBezTo>
                  <a:cubicBezTo>
                    <a:pt x="13" y="204"/>
                    <a:pt x="72" y="240"/>
                    <a:pt x="156" y="252"/>
                  </a:cubicBezTo>
                  <a:cubicBezTo>
                    <a:pt x="215" y="288"/>
                    <a:pt x="251" y="335"/>
                    <a:pt x="310" y="383"/>
                  </a:cubicBezTo>
                  <a:cubicBezTo>
                    <a:pt x="334" y="430"/>
                    <a:pt x="358" y="454"/>
                    <a:pt x="382" y="454"/>
                  </a:cubicBezTo>
                  <a:cubicBezTo>
                    <a:pt x="406" y="454"/>
                    <a:pt x="429" y="430"/>
                    <a:pt x="453" y="383"/>
                  </a:cubicBezTo>
                  <a:cubicBezTo>
                    <a:pt x="453" y="240"/>
                    <a:pt x="513" y="157"/>
                    <a:pt x="632" y="97"/>
                  </a:cubicBezTo>
                  <a:cubicBezTo>
                    <a:pt x="608" y="61"/>
                    <a:pt x="596" y="26"/>
                    <a:pt x="584" y="2"/>
                  </a:cubicBezTo>
                  <a:cubicBezTo>
                    <a:pt x="537" y="2"/>
                    <a:pt x="487" y="0"/>
                    <a:pt x="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32"/>
            <p:cNvSpPr/>
            <p:nvPr/>
          </p:nvSpPr>
          <p:spPr>
            <a:xfrm>
              <a:off x="5403350" y="2376600"/>
              <a:ext cx="26800" cy="2725"/>
            </a:xfrm>
            <a:custGeom>
              <a:avLst/>
              <a:gdLst/>
              <a:ahLst/>
              <a:cxnLst/>
              <a:rect l="l" t="t" r="r" b="b"/>
              <a:pathLst>
                <a:path w="1072" h="109" extrusionOk="0">
                  <a:moveTo>
                    <a:pt x="0" y="1"/>
                  </a:moveTo>
                  <a:cubicBezTo>
                    <a:pt x="164" y="78"/>
                    <a:pt x="328" y="109"/>
                    <a:pt x="492" y="109"/>
                  </a:cubicBezTo>
                  <a:cubicBezTo>
                    <a:pt x="685" y="109"/>
                    <a:pt x="879" y="65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32"/>
            <p:cNvSpPr/>
            <p:nvPr/>
          </p:nvSpPr>
          <p:spPr>
            <a:xfrm>
              <a:off x="5342325" y="2510250"/>
              <a:ext cx="18175" cy="6000"/>
            </a:xfrm>
            <a:custGeom>
              <a:avLst/>
              <a:gdLst/>
              <a:ahLst/>
              <a:cxnLst/>
              <a:rect l="l" t="t" r="r" b="b"/>
              <a:pathLst>
                <a:path w="727" h="240" extrusionOk="0">
                  <a:moveTo>
                    <a:pt x="510" y="1"/>
                  </a:moveTo>
                  <a:cubicBezTo>
                    <a:pt x="361" y="1"/>
                    <a:pt x="215" y="118"/>
                    <a:pt x="70" y="118"/>
                  </a:cubicBezTo>
                  <a:cubicBezTo>
                    <a:pt x="47" y="118"/>
                    <a:pt x="24" y="115"/>
                    <a:pt x="0" y="108"/>
                  </a:cubicBezTo>
                  <a:lnTo>
                    <a:pt x="0" y="108"/>
                  </a:lnTo>
                  <a:cubicBezTo>
                    <a:pt x="0" y="144"/>
                    <a:pt x="0" y="191"/>
                    <a:pt x="12" y="239"/>
                  </a:cubicBezTo>
                  <a:cubicBezTo>
                    <a:pt x="203" y="239"/>
                    <a:pt x="381" y="227"/>
                    <a:pt x="572" y="227"/>
                  </a:cubicBezTo>
                  <a:cubicBezTo>
                    <a:pt x="631" y="179"/>
                    <a:pt x="679" y="132"/>
                    <a:pt x="727" y="108"/>
                  </a:cubicBezTo>
                  <a:cubicBezTo>
                    <a:pt x="653" y="28"/>
                    <a:pt x="581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32"/>
            <p:cNvSpPr/>
            <p:nvPr/>
          </p:nvSpPr>
          <p:spPr>
            <a:xfrm>
              <a:off x="5564075" y="2429600"/>
              <a:ext cx="9850" cy="6300"/>
            </a:xfrm>
            <a:custGeom>
              <a:avLst/>
              <a:gdLst/>
              <a:ahLst/>
              <a:cxnLst/>
              <a:rect l="l" t="t" r="r" b="b"/>
              <a:pathLst>
                <a:path w="394" h="252" extrusionOk="0">
                  <a:moveTo>
                    <a:pt x="203" y="12"/>
                  </a:moveTo>
                  <a:cubicBezTo>
                    <a:pt x="120" y="24"/>
                    <a:pt x="1" y="0"/>
                    <a:pt x="1" y="96"/>
                  </a:cubicBezTo>
                  <a:cubicBezTo>
                    <a:pt x="1" y="194"/>
                    <a:pt x="70" y="252"/>
                    <a:pt x="164" y="252"/>
                  </a:cubicBezTo>
                  <a:cubicBezTo>
                    <a:pt x="173" y="252"/>
                    <a:pt x="182" y="251"/>
                    <a:pt x="191" y="250"/>
                  </a:cubicBezTo>
                  <a:cubicBezTo>
                    <a:pt x="251" y="250"/>
                    <a:pt x="334" y="203"/>
                    <a:pt x="358" y="155"/>
                  </a:cubicBezTo>
                  <a:cubicBezTo>
                    <a:pt x="393" y="24"/>
                    <a:pt x="274" y="24"/>
                    <a:pt x="203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32"/>
            <p:cNvSpPr/>
            <p:nvPr/>
          </p:nvSpPr>
          <p:spPr>
            <a:xfrm>
              <a:off x="5572400" y="2613400"/>
              <a:ext cx="22350" cy="3500"/>
            </a:xfrm>
            <a:custGeom>
              <a:avLst/>
              <a:gdLst/>
              <a:ahLst/>
              <a:cxnLst/>
              <a:rect l="l" t="t" r="r" b="b"/>
              <a:pathLst>
                <a:path w="894" h="140" extrusionOk="0">
                  <a:moveTo>
                    <a:pt x="426" y="0"/>
                  </a:moveTo>
                  <a:cubicBezTo>
                    <a:pt x="284" y="0"/>
                    <a:pt x="140" y="19"/>
                    <a:pt x="1" y="30"/>
                  </a:cubicBezTo>
                  <a:cubicBezTo>
                    <a:pt x="131" y="117"/>
                    <a:pt x="266" y="139"/>
                    <a:pt x="402" y="139"/>
                  </a:cubicBezTo>
                  <a:cubicBezTo>
                    <a:pt x="551" y="139"/>
                    <a:pt x="702" y="113"/>
                    <a:pt x="850" y="113"/>
                  </a:cubicBezTo>
                  <a:cubicBezTo>
                    <a:pt x="864" y="113"/>
                    <a:pt x="879" y="113"/>
                    <a:pt x="894" y="114"/>
                  </a:cubicBezTo>
                  <a:cubicBezTo>
                    <a:pt x="748" y="25"/>
                    <a:pt x="589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32"/>
            <p:cNvSpPr/>
            <p:nvPr/>
          </p:nvSpPr>
          <p:spPr>
            <a:xfrm>
              <a:off x="5805175" y="2369500"/>
              <a:ext cx="14025" cy="9100"/>
            </a:xfrm>
            <a:custGeom>
              <a:avLst/>
              <a:gdLst/>
              <a:ahLst/>
              <a:cxnLst/>
              <a:rect l="l" t="t" r="r" b="b"/>
              <a:pathLst>
                <a:path w="561" h="364" extrusionOk="0">
                  <a:moveTo>
                    <a:pt x="263" y="1"/>
                  </a:moveTo>
                  <a:cubicBezTo>
                    <a:pt x="181" y="1"/>
                    <a:pt x="97" y="30"/>
                    <a:pt x="13" y="83"/>
                  </a:cubicBezTo>
                  <a:cubicBezTo>
                    <a:pt x="1" y="106"/>
                    <a:pt x="1" y="118"/>
                    <a:pt x="13" y="154"/>
                  </a:cubicBezTo>
                  <a:lnTo>
                    <a:pt x="13" y="273"/>
                  </a:lnTo>
                  <a:cubicBezTo>
                    <a:pt x="120" y="285"/>
                    <a:pt x="215" y="321"/>
                    <a:pt x="322" y="345"/>
                  </a:cubicBezTo>
                  <a:cubicBezTo>
                    <a:pt x="361" y="358"/>
                    <a:pt x="394" y="364"/>
                    <a:pt x="423" y="364"/>
                  </a:cubicBezTo>
                  <a:cubicBezTo>
                    <a:pt x="524" y="364"/>
                    <a:pt x="560" y="284"/>
                    <a:pt x="560" y="154"/>
                  </a:cubicBezTo>
                  <a:cubicBezTo>
                    <a:pt x="467" y="48"/>
                    <a:pt x="367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32"/>
            <p:cNvSpPr/>
            <p:nvPr/>
          </p:nvSpPr>
          <p:spPr>
            <a:xfrm>
              <a:off x="5980800" y="2567100"/>
              <a:ext cx="10725" cy="10125"/>
            </a:xfrm>
            <a:custGeom>
              <a:avLst/>
              <a:gdLst/>
              <a:ahLst/>
              <a:cxnLst/>
              <a:rect l="l" t="t" r="r" b="b"/>
              <a:pathLst>
                <a:path w="429" h="405" extrusionOk="0">
                  <a:moveTo>
                    <a:pt x="274" y="1"/>
                  </a:moveTo>
                  <a:cubicBezTo>
                    <a:pt x="155" y="61"/>
                    <a:pt x="0" y="108"/>
                    <a:pt x="72" y="287"/>
                  </a:cubicBezTo>
                  <a:cubicBezTo>
                    <a:pt x="106" y="384"/>
                    <a:pt x="178" y="404"/>
                    <a:pt x="257" y="404"/>
                  </a:cubicBezTo>
                  <a:cubicBezTo>
                    <a:pt x="314" y="404"/>
                    <a:pt x="374" y="394"/>
                    <a:pt x="429" y="394"/>
                  </a:cubicBezTo>
                  <a:cubicBezTo>
                    <a:pt x="381" y="299"/>
                    <a:pt x="334" y="191"/>
                    <a:pt x="298" y="108"/>
                  </a:cubicBezTo>
                  <a:cubicBezTo>
                    <a:pt x="298" y="72"/>
                    <a:pt x="274" y="37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32"/>
            <p:cNvSpPr/>
            <p:nvPr/>
          </p:nvSpPr>
          <p:spPr>
            <a:xfrm>
              <a:off x="5314050" y="2508800"/>
              <a:ext cx="17875" cy="3575"/>
            </a:xfrm>
            <a:custGeom>
              <a:avLst/>
              <a:gdLst/>
              <a:ahLst/>
              <a:cxnLst/>
              <a:rect l="l" t="t" r="r" b="b"/>
              <a:pathLst>
                <a:path w="715" h="143" extrusionOk="0">
                  <a:moveTo>
                    <a:pt x="381" y="1"/>
                  </a:moveTo>
                  <a:cubicBezTo>
                    <a:pt x="285" y="1"/>
                    <a:pt x="186" y="17"/>
                    <a:pt x="90" y="17"/>
                  </a:cubicBezTo>
                  <a:cubicBezTo>
                    <a:pt x="60" y="17"/>
                    <a:pt x="30" y="16"/>
                    <a:pt x="0" y="11"/>
                  </a:cubicBezTo>
                  <a:lnTo>
                    <a:pt x="0" y="142"/>
                  </a:lnTo>
                  <a:lnTo>
                    <a:pt x="715" y="142"/>
                  </a:lnTo>
                  <a:cubicBezTo>
                    <a:pt x="616" y="27"/>
                    <a:pt x="501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32"/>
            <p:cNvSpPr/>
            <p:nvPr/>
          </p:nvSpPr>
          <p:spPr>
            <a:xfrm>
              <a:off x="5940900" y="2600125"/>
              <a:ext cx="11925" cy="8975"/>
            </a:xfrm>
            <a:custGeom>
              <a:avLst/>
              <a:gdLst/>
              <a:ahLst/>
              <a:cxnLst/>
              <a:rect l="l" t="t" r="r" b="b"/>
              <a:pathLst>
                <a:path w="477" h="359" extrusionOk="0">
                  <a:moveTo>
                    <a:pt x="242" y="0"/>
                  </a:moveTo>
                  <a:cubicBezTo>
                    <a:pt x="230" y="0"/>
                    <a:pt x="217" y="1"/>
                    <a:pt x="203" y="2"/>
                  </a:cubicBezTo>
                  <a:cubicBezTo>
                    <a:pt x="72" y="2"/>
                    <a:pt x="1" y="85"/>
                    <a:pt x="13" y="228"/>
                  </a:cubicBezTo>
                  <a:cubicBezTo>
                    <a:pt x="120" y="275"/>
                    <a:pt x="203" y="323"/>
                    <a:pt x="310" y="359"/>
                  </a:cubicBezTo>
                  <a:cubicBezTo>
                    <a:pt x="358" y="347"/>
                    <a:pt x="406" y="335"/>
                    <a:pt x="429" y="335"/>
                  </a:cubicBezTo>
                  <a:cubicBezTo>
                    <a:pt x="429" y="299"/>
                    <a:pt x="441" y="275"/>
                    <a:pt x="465" y="240"/>
                  </a:cubicBezTo>
                  <a:cubicBezTo>
                    <a:pt x="476" y="65"/>
                    <a:pt x="386" y="0"/>
                    <a:pt x="2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32"/>
            <p:cNvSpPr/>
            <p:nvPr/>
          </p:nvSpPr>
          <p:spPr>
            <a:xfrm>
              <a:off x="5268200" y="2404525"/>
              <a:ext cx="16400" cy="4850"/>
            </a:xfrm>
            <a:custGeom>
              <a:avLst/>
              <a:gdLst/>
              <a:ahLst/>
              <a:cxnLst/>
              <a:rect l="l" t="t" r="r" b="b"/>
              <a:pathLst>
                <a:path w="656" h="194" extrusionOk="0">
                  <a:moveTo>
                    <a:pt x="357" y="0"/>
                  </a:moveTo>
                  <a:cubicBezTo>
                    <a:pt x="286" y="0"/>
                    <a:pt x="213" y="10"/>
                    <a:pt x="144" y="15"/>
                  </a:cubicBezTo>
                  <a:cubicBezTo>
                    <a:pt x="1" y="27"/>
                    <a:pt x="60" y="134"/>
                    <a:pt x="132" y="194"/>
                  </a:cubicBezTo>
                  <a:cubicBezTo>
                    <a:pt x="310" y="182"/>
                    <a:pt x="477" y="146"/>
                    <a:pt x="656" y="134"/>
                  </a:cubicBezTo>
                  <a:cubicBezTo>
                    <a:pt x="576" y="25"/>
                    <a:pt x="469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32"/>
            <p:cNvSpPr/>
            <p:nvPr/>
          </p:nvSpPr>
          <p:spPr>
            <a:xfrm>
              <a:off x="5490550" y="2501625"/>
              <a:ext cx="8375" cy="6050"/>
            </a:xfrm>
            <a:custGeom>
              <a:avLst/>
              <a:gdLst/>
              <a:ahLst/>
              <a:cxnLst/>
              <a:rect l="l" t="t" r="r" b="b"/>
              <a:pathLst>
                <a:path w="335" h="242" extrusionOk="0">
                  <a:moveTo>
                    <a:pt x="179" y="1"/>
                  </a:moveTo>
                  <a:cubicBezTo>
                    <a:pt x="108" y="13"/>
                    <a:pt x="1" y="13"/>
                    <a:pt x="1" y="155"/>
                  </a:cubicBezTo>
                  <a:cubicBezTo>
                    <a:pt x="21" y="215"/>
                    <a:pt x="74" y="242"/>
                    <a:pt x="126" y="242"/>
                  </a:cubicBezTo>
                  <a:cubicBezTo>
                    <a:pt x="136" y="242"/>
                    <a:pt x="146" y="241"/>
                    <a:pt x="155" y="239"/>
                  </a:cubicBezTo>
                  <a:cubicBezTo>
                    <a:pt x="215" y="227"/>
                    <a:pt x="286" y="167"/>
                    <a:pt x="298" y="120"/>
                  </a:cubicBezTo>
                  <a:cubicBezTo>
                    <a:pt x="334" y="36"/>
                    <a:pt x="263" y="13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32"/>
            <p:cNvSpPr/>
            <p:nvPr/>
          </p:nvSpPr>
          <p:spPr>
            <a:xfrm>
              <a:off x="5708450" y="2505150"/>
              <a:ext cx="14000" cy="5550"/>
            </a:xfrm>
            <a:custGeom>
              <a:avLst/>
              <a:gdLst/>
              <a:ahLst/>
              <a:cxnLst/>
              <a:rect l="l" t="t" r="r" b="b"/>
              <a:pathLst>
                <a:path w="560" h="222" extrusionOk="0">
                  <a:moveTo>
                    <a:pt x="287" y="0"/>
                  </a:moveTo>
                  <a:cubicBezTo>
                    <a:pt x="180" y="0"/>
                    <a:pt x="78" y="29"/>
                    <a:pt x="0" y="145"/>
                  </a:cubicBezTo>
                  <a:cubicBezTo>
                    <a:pt x="33" y="203"/>
                    <a:pt x="69" y="222"/>
                    <a:pt x="104" y="222"/>
                  </a:cubicBezTo>
                  <a:cubicBezTo>
                    <a:pt x="158" y="222"/>
                    <a:pt x="212" y="179"/>
                    <a:pt x="262" y="157"/>
                  </a:cubicBezTo>
                  <a:cubicBezTo>
                    <a:pt x="369" y="145"/>
                    <a:pt x="488" y="133"/>
                    <a:pt x="560" y="26"/>
                  </a:cubicBezTo>
                  <a:cubicBezTo>
                    <a:pt x="472" y="21"/>
                    <a:pt x="378" y="0"/>
                    <a:pt x="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32"/>
            <p:cNvSpPr/>
            <p:nvPr/>
          </p:nvSpPr>
          <p:spPr>
            <a:xfrm>
              <a:off x="5471200" y="2426425"/>
              <a:ext cx="11350" cy="6975"/>
            </a:xfrm>
            <a:custGeom>
              <a:avLst/>
              <a:gdLst/>
              <a:ahLst/>
              <a:cxnLst/>
              <a:rect l="l" t="t" r="r" b="b"/>
              <a:pathLst>
                <a:path w="454" h="279" extrusionOk="0">
                  <a:moveTo>
                    <a:pt x="279" y="0"/>
                  </a:moveTo>
                  <a:cubicBezTo>
                    <a:pt x="189" y="0"/>
                    <a:pt x="105" y="22"/>
                    <a:pt x="25" y="44"/>
                  </a:cubicBezTo>
                  <a:lnTo>
                    <a:pt x="1" y="103"/>
                  </a:lnTo>
                  <a:cubicBezTo>
                    <a:pt x="25" y="139"/>
                    <a:pt x="37" y="163"/>
                    <a:pt x="37" y="199"/>
                  </a:cubicBezTo>
                  <a:cubicBezTo>
                    <a:pt x="42" y="198"/>
                    <a:pt x="48" y="198"/>
                    <a:pt x="54" y="198"/>
                  </a:cubicBezTo>
                  <a:cubicBezTo>
                    <a:pt x="161" y="198"/>
                    <a:pt x="255" y="278"/>
                    <a:pt x="363" y="278"/>
                  </a:cubicBezTo>
                  <a:cubicBezTo>
                    <a:pt x="392" y="278"/>
                    <a:pt x="422" y="273"/>
                    <a:pt x="453" y="258"/>
                  </a:cubicBezTo>
                  <a:lnTo>
                    <a:pt x="453" y="32"/>
                  </a:lnTo>
                  <a:cubicBezTo>
                    <a:pt x="393" y="9"/>
                    <a:pt x="335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32"/>
            <p:cNvSpPr/>
            <p:nvPr/>
          </p:nvSpPr>
          <p:spPr>
            <a:xfrm>
              <a:off x="5367625" y="2429925"/>
              <a:ext cx="14300" cy="4150"/>
            </a:xfrm>
            <a:custGeom>
              <a:avLst/>
              <a:gdLst/>
              <a:ahLst/>
              <a:cxnLst/>
              <a:rect l="l" t="t" r="r" b="b"/>
              <a:pathLst>
                <a:path w="572" h="166" extrusionOk="0">
                  <a:moveTo>
                    <a:pt x="282" y="1"/>
                  </a:moveTo>
                  <a:cubicBezTo>
                    <a:pt x="188" y="1"/>
                    <a:pt x="94" y="54"/>
                    <a:pt x="0" y="166"/>
                  </a:cubicBezTo>
                  <a:cubicBezTo>
                    <a:pt x="96" y="154"/>
                    <a:pt x="191" y="148"/>
                    <a:pt x="286" y="148"/>
                  </a:cubicBezTo>
                  <a:cubicBezTo>
                    <a:pt x="381" y="148"/>
                    <a:pt x="477" y="154"/>
                    <a:pt x="572" y="166"/>
                  </a:cubicBezTo>
                  <a:cubicBezTo>
                    <a:pt x="475" y="57"/>
                    <a:pt x="379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32"/>
            <p:cNvSpPr/>
            <p:nvPr/>
          </p:nvSpPr>
          <p:spPr>
            <a:xfrm>
              <a:off x="5538775" y="2465900"/>
              <a:ext cx="6875" cy="4900"/>
            </a:xfrm>
            <a:custGeom>
              <a:avLst/>
              <a:gdLst/>
              <a:ahLst/>
              <a:cxnLst/>
              <a:rect l="l" t="t" r="r" b="b"/>
              <a:pathLst>
                <a:path w="275" h="196" extrusionOk="0">
                  <a:moveTo>
                    <a:pt x="143" y="1"/>
                  </a:moveTo>
                  <a:cubicBezTo>
                    <a:pt x="84" y="1"/>
                    <a:pt x="1" y="1"/>
                    <a:pt x="1" y="72"/>
                  </a:cubicBezTo>
                  <a:cubicBezTo>
                    <a:pt x="1" y="108"/>
                    <a:pt x="84" y="156"/>
                    <a:pt x="143" y="179"/>
                  </a:cubicBezTo>
                  <a:cubicBezTo>
                    <a:pt x="161" y="190"/>
                    <a:pt x="180" y="196"/>
                    <a:pt x="198" y="196"/>
                  </a:cubicBezTo>
                  <a:cubicBezTo>
                    <a:pt x="239" y="196"/>
                    <a:pt x="274" y="166"/>
                    <a:pt x="274" y="108"/>
                  </a:cubicBezTo>
                  <a:cubicBezTo>
                    <a:pt x="274" y="37"/>
                    <a:pt x="215" y="13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32"/>
            <p:cNvSpPr/>
            <p:nvPr/>
          </p:nvSpPr>
          <p:spPr>
            <a:xfrm>
              <a:off x="5810525" y="2506100"/>
              <a:ext cx="12825" cy="7750"/>
            </a:xfrm>
            <a:custGeom>
              <a:avLst/>
              <a:gdLst/>
              <a:ahLst/>
              <a:cxnLst/>
              <a:rect l="l" t="t" r="r" b="b"/>
              <a:pathLst>
                <a:path w="513" h="310" extrusionOk="0">
                  <a:moveTo>
                    <a:pt x="382" y="0"/>
                  </a:moveTo>
                  <a:cubicBezTo>
                    <a:pt x="382" y="119"/>
                    <a:pt x="1" y="60"/>
                    <a:pt x="227" y="298"/>
                  </a:cubicBezTo>
                  <a:cubicBezTo>
                    <a:pt x="251" y="286"/>
                    <a:pt x="275" y="280"/>
                    <a:pt x="297" y="280"/>
                  </a:cubicBezTo>
                  <a:cubicBezTo>
                    <a:pt x="319" y="280"/>
                    <a:pt x="340" y="286"/>
                    <a:pt x="358" y="298"/>
                  </a:cubicBezTo>
                  <a:cubicBezTo>
                    <a:pt x="358" y="298"/>
                    <a:pt x="394" y="310"/>
                    <a:pt x="418" y="310"/>
                  </a:cubicBezTo>
                  <a:cubicBezTo>
                    <a:pt x="453" y="310"/>
                    <a:pt x="477" y="298"/>
                    <a:pt x="513" y="274"/>
                  </a:cubicBezTo>
                  <a:cubicBezTo>
                    <a:pt x="513" y="167"/>
                    <a:pt x="501" y="48"/>
                    <a:pt x="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32"/>
            <p:cNvSpPr/>
            <p:nvPr/>
          </p:nvSpPr>
          <p:spPr>
            <a:xfrm>
              <a:off x="5310175" y="2451325"/>
              <a:ext cx="14600" cy="4650"/>
            </a:xfrm>
            <a:custGeom>
              <a:avLst/>
              <a:gdLst/>
              <a:ahLst/>
              <a:cxnLst/>
              <a:rect l="l" t="t" r="r" b="b"/>
              <a:pathLst>
                <a:path w="584" h="186" extrusionOk="0">
                  <a:moveTo>
                    <a:pt x="155" y="0"/>
                  </a:moveTo>
                  <a:lnTo>
                    <a:pt x="1" y="155"/>
                  </a:lnTo>
                  <a:cubicBezTo>
                    <a:pt x="121" y="170"/>
                    <a:pt x="246" y="185"/>
                    <a:pt x="370" y="185"/>
                  </a:cubicBezTo>
                  <a:cubicBezTo>
                    <a:pt x="442" y="185"/>
                    <a:pt x="514" y="180"/>
                    <a:pt x="584" y="167"/>
                  </a:cubicBezTo>
                  <a:cubicBezTo>
                    <a:pt x="524" y="24"/>
                    <a:pt x="393" y="36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32"/>
            <p:cNvSpPr/>
            <p:nvPr/>
          </p:nvSpPr>
          <p:spPr>
            <a:xfrm>
              <a:off x="5945375" y="2510525"/>
              <a:ext cx="5075" cy="9275"/>
            </a:xfrm>
            <a:custGeom>
              <a:avLst/>
              <a:gdLst/>
              <a:ahLst/>
              <a:cxnLst/>
              <a:rect l="l" t="t" r="r" b="b"/>
              <a:pathLst>
                <a:path w="203" h="371" extrusionOk="0">
                  <a:moveTo>
                    <a:pt x="92" y="1"/>
                  </a:moveTo>
                  <a:cubicBezTo>
                    <a:pt x="21" y="1"/>
                    <a:pt x="0" y="79"/>
                    <a:pt x="0" y="157"/>
                  </a:cubicBezTo>
                  <a:lnTo>
                    <a:pt x="0" y="359"/>
                  </a:lnTo>
                  <a:cubicBezTo>
                    <a:pt x="48" y="359"/>
                    <a:pt x="84" y="359"/>
                    <a:pt x="108" y="371"/>
                  </a:cubicBezTo>
                  <a:cubicBezTo>
                    <a:pt x="120" y="299"/>
                    <a:pt x="131" y="240"/>
                    <a:pt x="143" y="168"/>
                  </a:cubicBezTo>
                  <a:cubicBezTo>
                    <a:pt x="167" y="97"/>
                    <a:pt x="203" y="14"/>
                    <a:pt x="108" y="2"/>
                  </a:cubicBezTo>
                  <a:cubicBezTo>
                    <a:pt x="102" y="1"/>
                    <a:pt x="97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32"/>
            <p:cNvSpPr/>
            <p:nvPr/>
          </p:nvSpPr>
          <p:spPr>
            <a:xfrm>
              <a:off x="5737300" y="2440600"/>
              <a:ext cx="6875" cy="5700"/>
            </a:xfrm>
            <a:custGeom>
              <a:avLst/>
              <a:gdLst/>
              <a:ahLst/>
              <a:cxnLst/>
              <a:rect l="l" t="t" r="r" b="b"/>
              <a:pathLst>
                <a:path w="275" h="228" extrusionOk="0">
                  <a:moveTo>
                    <a:pt x="1" y="1"/>
                  </a:moveTo>
                  <a:cubicBezTo>
                    <a:pt x="12" y="103"/>
                    <a:pt x="2" y="228"/>
                    <a:pt x="147" y="228"/>
                  </a:cubicBezTo>
                  <a:cubicBezTo>
                    <a:pt x="154" y="228"/>
                    <a:pt x="161" y="228"/>
                    <a:pt x="168" y="227"/>
                  </a:cubicBezTo>
                  <a:cubicBezTo>
                    <a:pt x="251" y="215"/>
                    <a:pt x="275" y="108"/>
                    <a:pt x="275" y="13"/>
                  </a:cubicBezTo>
                  <a:cubicBezTo>
                    <a:pt x="180" y="13"/>
                    <a:pt x="96" y="1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32"/>
            <p:cNvSpPr/>
            <p:nvPr/>
          </p:nvSpPr>
          <p:spPr>
            <a:xfrm>
              <a:off x="5261050" y="2347750"/>
              <a:ext cx="10150" cy="10725"/>
            </a:xfrm>
            <a:custGeom>
              <a:avLst/>
              <a:gdLst/>
              <a:ahLst/>
              <a:cxnLst/>
              <a:rect l="l" t="t" r="r" b="b"/>
              <a:pathLst>
                <a:path w="406" h="429" extrusionOk="0">
                  <a:moveTo>
                    <a:pt x="239" y="0"/>
                  </a:moveTo>
                  <a:lnTo>
                    <a:pt x="239" y="0"/>
                  </a:lnTo>
                  <a:cubicBezTo>
                    <a:pt x="1" y="238"/>
                    <a:pt x="96" y="369"/>
                    <a:pt x="406" y="429"/>
                  </a:cubicBezTo>
                  <a:cubicBezTo>
                    <a:pt x="394" y="381"/>
                    <a:pt x="370" y="357"/>
                    <a:pt x="370" y="310"/>
                  </a:cubicBezTo>
                  <a:cubicBezTo>
                    <a:pt x="358" y="238"/>
                    <a:pt x="334" y="179"/>
                    <a:pt x="275" y="143"/>
                  </a:cubicBezTo>
                  <a:cubicBezTo>
                    <a:pt x="251" y="95"/>
                    <a:pt x="251" y="36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32"/>
            <p:cNvSpPr/>
            <p:nvPr/>
          </p:nvSpPr>
          <p:spPr>
            <a:xfrm>
              <a:off x="5801000" y="250550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68" y="0"/>
                  </a:moveTo>
                  <a:cubicBezTo>
                    <a:pt x="1" y="96"/>
                    <a:pt x="13" y="203"/>
                    <a:pt x="168" y="298"/>
                  </a:cubicBezTo>
                  <a:cubicBezTo>
                    <a:pt x="203" y="274"/>
                    <a:pt x="251" y="262"/>
                    <a:pt x="299" y="262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32"/>
            <p:cNvSpPr/>
            <p:nvPr/>
          </p:nvSpPr>
          <p:spPr>
            <a:xfrm>
              <a:off x="5704875" y="2587925"/>
              <a:ext cx="11025" cy="3325"/>
            </a:xfrm>
            <a:custGeom>
              <a:avLst/>
              <a:gdLst/>
              <a:ahLst/>
              <a:cxnLst/>
              <a:rect l="l" t="t" r="r" b="b"/>
              <a:pathLst>
                <a:path w="441" h="133" extrusionOk="0">
                  <a:moveTo>
                    <a:pt x="111" y="0"/>
                  </a:moveTo>
                  <a:cubicBezTo>
                    <a:pt x="74" y="0"/>
                    <a:pt x="37" y="1"/>
                    <a:pt x="0" y="1"/>
                  </a:cubicBezTo>
                  <a:lnTo>
                    <a:pt x="0" y="132"/>
                  </a:lnTo>
                  <a:cubicBezTo>
                    <a:pt x="95" y="132"/>
                    <a:pt x="191" y="127"/>
                    <a:pt x="289" y="127"/>
                  </a:cubicBezTo>
                  <a:cubicBezTo>
                    <a:pt x="339" y="127"/>
                    <a:pt x="389" y="128"/>
                    <a:pt x="441" y="132"/>
                  </a:cubicBezTo>
                  <a:cubicBezTo>
                    <a:pt x="350" y="14"/>
                    <a:pt x="231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32"/>
            <p:cNvSpPr/>
            <p:nvPr/>
          </p:nvSpPr>
          <p:spPr>
            <a:xfrm>
              <a:off x="5719150" y="2587900"/>
              <a:ext cx="10750" cy="3950"/>
            </a:xfrm>
            <a:custGeom>
              <a:avLst/>
              <a:gdLst/>
              <a:ahLst/>
              <a:cxnLst/>
              <a:rect l="l" t="t" r="r" b="b"/>
              <a:pathLst>
                <a:path w="430" h="158" extrusionOk="0">
                  <a:moveTo>
                    <a:pt x="209" y="1"/>
                  </a:moveTo>
                  <a:cubicBezTo>
                    <a:pt x="139" y="1"/>
                    <a:pt x="69" y="42"/>
                    <a:pt x="1" y="121"/>
                  </a:cubicBezTo>
                  <a:cubicBezTo>
                    <a:pt x="144" y="121"/>
                    <a:pt x="286" y="133"/>
                    <a:pt x="429" y="157"/>
                  </a:cubicBezTo>
                  <a:cubicBezTo>
                    <a:pt x="361" y="51"/>
                    <a:pt x="285" y="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32"/>
            <p:cNvSpPr/>
            <p:nvPr/>
          </p:nvSpPr>
          <p:spPr>
            <a:xfrm>
              <a:off x="5762325" y="2512350"/>
              <a:ext cx="10725" cy="3675"/>
            </a:xfrm>
            <a:custGeom>
              <a:avLst/>
              <a:gdLst/>
              <a:ahLst/>
              <a:cxnLst/>
              <a:rect l="l" t="t" r="r" b="b"/>
              <a:pathLst>
                <a:path w="429" h="147" extrusionOk="0">
                  <a:moveTo>
                    <a:pt x="0" y="0"/>
                  </a:moveTo>
                  <a:cubicBezTo>
                    <a:pt x="66" y="101"/>
                    <a:pt x="137" y="146"/>
                    <a:pt x="210" y="146"/>
                  </a:cubicBezTo>
                  <a:cubicBezTo>
                    <a:pt x="283" y="146"/>
                    <a:pt x="357" y="101"/>
                    <a:pt x="429" y="24"/>
                  </a:cubicBezTo>
                  <a:cubicBezTo>
                    <a:pt x="286" y="24"/>
                    <a:pt x="143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32"/>
            <p:cNvSpPr/>
            <p:nvPr/>
          </p:nvSpPr>
          <p:spPr>
            <a:xfrm>
              <a:off x="5819175" y="2559150"/>
              <a:ext cx="7450" cy="7700"/>
            </a:xfrm>
            <a:custGeom>
              <a:avLst/>
              <a:gdLst/>
              <a:ahLst/>
              <a:cxnLst/>
              <a:rect l="l" t="t" r="r" b="b"/>
              <a:pathLst>
                <a:path w="298" h="308" extrusionOk="0">
                  <a:moveTo>
                    <a:pt x="231" y="0"/>
                  </a:moveTo>
                  <a:cubicBezTo>
                    <a:pt x="209" y="0"/>
                    <a:pt x="185" y="3"/>
                    <a:pt x="155" y="9"/>
                  </a:cubicBezTo>
                  <a:cubicBezTo>
                    <a:pt x="107" y="57"/>
                    <a:pt x="60" y="117"/>
                    <a:pt x="0" y="140"/>
                  </a:cubicBezTo>
                  <a:cubicBezTo>
                    <a:pt x="12" y="188"/>
                    <a:pt x="12" y="236"/>
                    <a:pt x="12" y="271"/>
                  </a:cubicBezTo>
                  <a:cubicBezTo>
                    <a:pt x="60" y="295"/>
                    <a:pt x="107" y="307"/>
                    <a:pt x="155" y="307"/>
                  </a:cubicBezTo>
                  <a:cubicBezTo>
                    <a:pt x="274" y="236"/>
                    <a:pt x="298" y="128"/>
                    <a:pt x="298" y="9"/>
                  </a:cubicBezTo>
                  <a:cubicBezTo>
                    <a:pt x="274" y="3"/>
                    <a:pt x="253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32"/>
            <p:cNvSpPr/>
            <p:nvPr/>
          </p:nvSpPr>
          <p:spPr>
            <a:xfrm>
              <a:off x="6121000" y="2580500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0" y="1"/>
                  </a:moveTo>
                  <a:lnTo>
                    <a:pt x="0" y="287"/>
                  </a:lnTo>
                  <a:lnTo>
                    <a:pt x="298" y="287"/>
                  </a:lnTo>
                  <a:cubicBezTo>
                    <a:pt x="238" y="156"/>
                    <a:pt x="143" y="4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32"/>
            <p:cNvSpPr/>
            <p:nvPr/>
          </p:nvSpPr>
          <p:spPr>
            <a:xfrm>
              <a:off x="5916200" y="2429600"/>
              <a:ext cx="11050" cy="3750"/>
            </a:xfrm>
            <a:custGeom>
              <a:avLst/>
              <a:gdLst/>
              <a:ahLst/>
              <a:cxnLst/>
              <a:rect l="l" t="t" r="r" b="b"/>
              <a:pathLst>
                <a:path w="442" h="150" extrusionOk="0">
                  <a:moveTo>
                    <a:pt x="1" y="0"/>
                  </a:moveTo>
                  <a:cubicBezTo>
                    <a:pt x="72" y="102"/>
                    <a:pt x="144" y="149"/>
                    <a:pt x="216" y="149"/>
                  </a:cubicBezTo>
                  <a:cubicBezTo>
                    <a:pt x="289" y="149"/>
                    <a:pt x="364" y="102"/>
                    <a:pt x="441" y="12"/>
                  </a:cubicBezTo>
                  <a:cubicBezTo>
                    <a:pt x="286" y="12"/>
                    <a:pt x="144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32"/>
            <p:cNvSpPr/>
            <p:nvPr/>
          </p:nvSpPr>
          <p:spPr>
            <a:xfrm>
              <a:off x="5253025" y="2376325"/>
              <a:ext cx="7475" cy="6575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298" y="0"/>
                  </a:moveTo>
                  <a:cubicBezTo>
                    <a:pt x="96" y="0"/>
                    <a:pt x="1" y="83"/>
                    <a:pt x="1" y="262"/>
                  </a:cubicBezTo>
                  <a:cubicBezTo>
                    <a:pt x="131" y="202"/>
                    <a:pt x="239" y="131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32"/>
            <p:cNvSpPr/>
            <p:nvPr/>
          </p:nvSpPr>
          <p:spPr>
            <a:xfrm>
              <a:off x="5570025" y="2441750"/>
              <a:ext cx="5975" cy="4075"/>
            </a:xfrm>
            <a:custGeom>
              <a:avLst/>
              <a:gdLst/>
              <a:ahLst/>
              <a:cxnLst/>
              <a:rect l="l" t="t" r="r" b="b"/>
              <a:pathLst>
                <a:path w="239" h="163" extrusionOk="0">
                  <a:moveTo>
                    <a:pt x="106" y="0"/>
                  </a:moveTo>
                  <a:cubicBezTo>
                    <a:pt x="85" y="0"/>
                    <a:pt x="62" y="8"/>
                    <a:pt x="36" y="26"/>
                  </a:cubicBezTo>
                  <a:cubicBezTo>
                    <a:pt x="13" y="38"/>
                    <a:pt x="1" y="122"/>
                    <a:pt x="13" y="133"/>
                  </a:cubicBezTo>
                  <a:cubicBezTo>
                    <a:pt x="34" y="154"/>
                    <a:pt x="55" y="162"/>
                    <a:pt x="76" y="162"/>
                  </a:cubicBezTo>
                  <a:cubicBezTo>
                    <a:pt x="127" y="162"/>
                    <a:pt x="180" y="118"/>
                    <a:pt x="239" y="110"/>
                  </a:cubicBezTo>
                  <a:cubicBezTo>
                    <a:pt x="197" y="43"/>
                    <a:pt x="156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32"/>
            <p:cNvSpPr/>
            <p:nvPr/>
          </p:nvSpPr>
          <p:spPr>
            <a:xfrm>
              <a:off x="5320000" y="2491725"/>
              <a:ext cx="12525" cy="2475"/>
            </a:xfrm>
            <a:custGeom>
              <a:avLst/>
              <a:gdLst/>
              <a:ahLst/>
              <a:cxnLst/>
              <a:rect l="l" t="t" r="r" b="b"/>
              <a:pathLst>
                <a:path w="501" h="99" extrusionOk="0">
                  <a:moveTo>
                    <a:pt x="244" y="1"/>
                  </a:moveTo>
                  <a:cubicBezTo>
                    <a:pt x="166" y="1"/>
                    <a:pt x="86" y="31"/>
                    <a:pt x="0" y="99"/>
                  </a:cubicBezTo>
                  <a:lnTo>
                    <a:pt x="500" y="99"/>
                  </a:lnTo>
                  <a:cubicBezTo>
                    <a:pt x="413" y="37"/>
                    <a:pt x="330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32"/>
            <p:cNvSpPr/>
            <p:nvPr/>
          </p:nvSpPr>
          <p:spPr>
            <a:xfrm>
              <a:off x="5323275" y="2500425"/>
              <a:ext cx="12225" cy="5125"/>
            </a:xfrm>
            <a:custGeom>
              <a:avLst/>
              <a:gdLst/>
              <a:ahLst/>
              <a:cxnLst/>
              <a:rect l="l" t="t" r="r" b="b"/>
              <a:pathLst>
                <a:path w="489" h="205" extrusionOk="0">
                  <a:moveTo>
                    <a:pt x="108" y="1"/>
                  </a:moveTo>
                  <a:cubicBezTo>
                    <a:pt x="81" y="1"/>
                    <a:pt x="54" y="13"/>
                    <a:pt x="24" y="37"/>
                  </a:cubicBezTo>
                  <a:cubicBezTo>
                    <a:pt x="0" y="96"/>
                    <a:pt x="12" y="156"/>
                    <a:pt x="60" y="203"/>
                  </a:cubicBezTo>
                  <a:cubicBezTo>
                    <a:pt x="96" y="203"/>
                    <a:pt x="133" y="205"/>
                    <a:pt x="170" y="205"/>
                  </a:cubicBezTo>
                  <a:cubicBezTo>
                    <a:pt x="283" y="205"/>
                    <a:pt x="399" y="191"/>
                    <a:pt x="489" y="84"/>
                  </a:cubicBezTo>
                  <a:cubicBezTo>
                    <a:pt x="381" y="61"/>
                    <a:pt x="298" y="49"/>
                    <a:pt x="191" y="37"/>
                  </a:cubicBezTo>
                  <a:cubicBezTo>
                    <a:pt x="161" y="13"/>
                    <a:pt x="134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32"/>
            <p:cNvSpPr/>
            <p:nvPr/>
          </p:nvSpPr>
          <p:spPr>
            <a:xfrm>
              <a:off x="5312850" y="2310725"/>
              <a:ext cx="11925" cy="4400"/>
            </a:xfrm>
            <a:custGeom>
              <a:avLst/>
              <a:gdLst/>
              <a:ahLst/>
              <a:cxnLst/>
              <a:rect l="l" t="t" r="r" b="b"/>
              <a:pathLst>
                <a:path w="477" h="176" extrusionOk="0">
                  <a:moveTo>
                    <a:pt x="254" y="0"/>
                  </a:moveTo>
                  <a:cubicBezTo>
                    <a:pt x="234" y="0"/>
                    <a:pt x="213" y="6"/>
                    <a:pt x="191" y="17"/>
                  </a:cubicBezTo>
                  <a:cubicBezTo>
                    <a:pt x="132" y="29"/>
                    <a:pt x="60" y="40"/>
                    <a:pt x="1" y="64"/>
                  </a:cubicBezTo>
                  <a:cubicBezTo>
                    <a:pt x="106" y="151"/>
                    <a:pt x="235" y="175"/>
                    <a:pt x="375" y="175"/>
                  </a:cubicBezTo>
                  <a:cubicBezTo>
                    <a:pt x="408" y="175"/>
                    <a:pt x="442" y="174"/>
                    <a:pt x="477" y="171"/>
                  </a:cubicBezTo>
                  <a:cubicBezTo>
                    <a:pt x="417" y="124"/>
                    <a:pt x="370" y="76"/>
                    <a:pt x="322" y="29"/>
                  </a:cubicBezTo>
                  <a:cubicBezTo>
                    <a:pt x="302" y="9"/>
                    <a:pt x="279" y="0"/>
                    <a:pt x="2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32"/>
            <p:cNvSpPr/>
            <p:nvPr/>
          </p:nvSpPr>
          <p:spPr>
            <a:xfrm>
              <a:off x="5374175" y="2318800"/>
              <a:ext cx="11325" cy="3450"/>
            </a:xfrm>
            <a:custGeom>
              <a:avLst/>
              <a:gdLst/>
              <a:ahLst/>
              <a:cxnLst/>
              <a:rect l="l" t="t" r="r" b="b"/>
              <a:pathLst>
                <a:path w="453" h="138" extrusionOk="0">
                  <a:moveTo>
                    <a:pt x="196" y="1"/>
                  </a:moveTo>
                  <a:cubicBezTo>
                    <a:pt x="133" y="1"/>
                    <a:pt x="67" y="13"/>
                    <a:pt x="0" y="27"/>
                  </a:cubicBezTo>
                  <a:cubicBezTo>
                    <a:pt x="86" y="113"/>
                    <a:pt x="187" y="137"/>
                    <a:pt x="290" y="137"/>
                  </a:cubicBezTo>
                  <a:cubicBezTo>
                    <a:pt x="345" y="137"/>
                    <a:pt x="399" y="130"/>
                    <a:pt x="453" y="122"/>
                  </a:cubicBezTo>
                  <a:cubicBezTo>
                    <a:pt x="381" y="29"/>
                    <a:pt x="292" y="1"/>
                    <a:pt x="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32"/>
            <p:cNvSpPr/>
            <p:nvPr/>
          </p:nvSpPr>
          <p:spPr>
            <a:xfrm>
              <a:off x="5328025" y="2311650"/>
              <a:ext cx="10750" cy="3600"/>
            </a:xfrm>
            <a:custGeom>
              <a:avLst/>
              <a:gdLst/>
              <a:ahLst/>
              <a:cxnLst/>
              <a:rect l="l" t="t" r="r" b="b"/>
              <a:pathLst>
                <a:path w="430" h="144" extrusionOk="0">
                  <a:moveTo>
                    <a:pt x="220" y="0"/>
                  </a:moveTo>
                  <a:cubicBezTo>
                    <a:pt x="150" y="0"/>
                    <a:pt x="78" y="45"/>
                    <a:pt x="1" y="134"/>
                  </a:cubicBezTo>
                  <a:cubicBezTo>
                    <a:pt x="78" y="140"/>
                    <a:pt x="153" y="143"/>
                    <a:pt x="224" y="143"/>
                  </a:cubicBezTo>
                  <a:cubicBezTo>
                    <a:pt x="296" y="143"/>
                    <a:pt x="364" y="140"/>
                    <a:pt x="430" y="134"/>
                  </a:cubicBezTo>
                  <a:cubicBezTo>
                    <a:pt x="358" y="45"/>
                    <a:pt x="29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32"/>
            <p:cNvSpPr/>
            <p:nvPr/>
          </p:nvSpPr>
          <p:spPr>
            <a:xfrm>
              <a:off x="5367625" y="2509000"/>
              <a:ext cx="10750" cy="3375"/>
            </a:xfrm>
            <a:custGeom>
              <a:avLst/>
              <a:gdLst/>
              <a:ahLst/>
              <a:cxnLst/>
              <a:rect l="l" t="t" r="r" b="b"/>
              <a:pathLst>
                <a:path w="430" h="135" extrusionOk="0">
                  <a:moveTo>
                    <a:pt x="219" y="0"/>
                  </a:moveTo>
                  <a:cubicBezTo>
                    <a:pt x="146" y="0"/>
                    <a:pt x="72" y="45"/>
                    <a:pt x="0" y="134"/>
                  </a:cubicBezTo>
                  <a:lnTo>
                    <a:pt x="429" y="134"/>
                  </a:lnTo>
                  <a:cubicBezTo>
                    <a:pt x="364" y="45"/>
                    <a:pt x="292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32"/>
            <p:cNvSpPr/>
            <p:nvPr/>
          </p:nvSpPr>
          <p:spPr>
            <a:xfrm>
              <a:off x="5439350" y="2497800"/>
              <a:ext cx="10150" cy="4150"/>
            </a:xfrm>
            <a:custGeom>
              <a:avLst/>
              <a:gdLst/>
              <a:ahLst/>
              <a:cxnLst/>
              <a:rect l="l" t="t" r="r" b="b"/>
              <a:pathLst>
                <a:path w="406" h="166" extrusionOk="0">
                  <a:moveTo>
                    <a:pt x="188" y="0"/>
                  </a:moveTo>
                  <a:cubicBezTo>
                    <a:pt x="124" y="0"/>
                    <a:pt x="63" y="12"/>
                    <a:pt x="1" y="35"/>
                  </a:cubicBezTo>
                  <a:cubicBezTo>
                    <a:pt x="48" y="82"/>
                    <a:pt x="108" y="130"/>
                    <a:pt x="144" y="166"/>
                  </a:cubicBezTo>
                  <a:cubicBezTo>
                    <a:pt x="251" y="154"/>
                    <a:pt x="358" y="142"/>
                    <a:pt x="406" y="46"/>
                  </a:cubicBezTo>
                  <a:cubicBezTo>
                    <a:pt x="330" y="15"/>
                    <a:pt x="258" y="0"/>
                    <a:pt x="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32"/>
            <p:cNvSpPr/>
            <p:nvPr/>
          </p:nvSpPr>
          <p:spPr>
            <a:xfrm>
              <a:off x="5435200" y="2423200"/>
              <a:ext cx="11625" cy="3450"/>
            </a:xfrm>
            <a:custGeom>
              <a:avLst/>
              <a:gdLst/>
              <a:ahLst/>
              <a:cxnLst/>
              <a:rect l="l" t="t" r="r" b="b"/>
              <a:pathLst>
                <a:path w="465" h="138" extrusionOk="0">
                  <a:moveTo>
                    <a:pt x="241" y="0"/>
                  </a:moveTo>
                  <a:cubicBezTo>
                    <a:pt x="160" y="0"/>
                    <a:pt x="80" y="46"/>
                    <a:pt x="0" y="113"/>
                  </a:cubicBezTo>
                  <a:cubicBezTo>
                    <a:pt x="155" y="113"/>
                    <a:pt x="310" y="137"/>
                    <a:pt x="464" y="137"/>
                  </a:cubicBezTo>
                  <a:cubicBezTo>
                    <a:pt x="390" y="40"/>
                    <a:pt x="315" y="0"/>
                    <a:pt x="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32"/>
            <p:cNvSpPr/>
            <p:nvPr/>
          </p:nvSpPr>
          <p:spPr>
            <a:xfrm>
              <a:off x="5436075" y="2429975"/>
              <a:ext cx="10450" cy="2925"/>
            </a:xfrm>
            <a:custGeom>
              <a:avLst/>
              <a:gdLst/>
              <a:ahLst/>
              <a:cxnLst/>
              <a:rect l="l" t="t" r="r" b="b"/>
              <a:pathLst>
                <a:path w="418" h="117" extrusionOk="0">
                  <a:moveTo>
                    <a:pt x="205" y="0"/>
                  </a:moveTo>
                  <a:cubicBezTo>
                    <a:pt x="135" y="0"/>
                    <a:pt x="66" y="39"/>
                    <a:pt x="1" y="116"/>
                  </a:cubicBezTo>
                  <a:lnTo>
                    <a:pt x="418" y="116"/>
                  </a:lnTo>
                  <a:cubicBezTo>
                    <a:pt x="346" y="39"/>
                    <a:pt x="275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32"/>
            <p:cNvSpPr/>
            <p:nvPr/>
          </p:nvSpPr>
          <p:spPr>
            <a:xfrm>
              <a:off x="5676000" y="2423050"/>
              <a:ext cx="10725" cy="3600"/>
            </a:xfrm>
            <a:custGeom>
              <a:avLst/>
              <a:gdLst/>
              <a:ahLst/>
              <a:cxnLst/>
              <a:rect l="l" t="t" r="r" b="b"/>
              <a:pathLst>
                <a:path w="429" h="144" extrusionOk="0">
                  <a:moveTo>
                    <a:pt x="0" y="0"/>
                  </a:moveTo>
                  <a:lnTo>
                    <a:pt x="0" y="119"/>
                  </a:lnTo>
                  <a:cubicBezTo>
                    <a:pt x="48" y="119"/>
                    <a:pt x="107" y="143"/>
                    <a:pt x="143" y="143"/>
                  </a:cubicBezTo>
                  <a:cubicBezTo>
                    <a:pt x="262" y="119"/>
                    <a:pt x="369" y="108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32"/>
            <p:cNvSpPr/>
            <p:nvPr/>
          </p:nvSpPr>
          <p:spPr>
            <a:xfrm>
              <a:off x="5607525" y="2584375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4" y="1"/>
                  </a:moveTo>
                  <a:lnTo>
                    <a:pt x="144" y="1"/>
                  </a:lnTo>
                  <a:cubicBezTo>
                    <a:pt x="1" y="96"/>
                    <a:pt x="13" y="203"/>
                    <a:pt x="168" y="298"/>
                  </a:cubicBezTo>
                  <a:cubicBezTo>
                    <a:pt x="203" y="274"/>
                    <a:pt x="251" y="274"/>
                    <a:pt x="299" y="262"/>
                  </a:cubicBezTo>
                  <a:lnTo>
                    <a:pt x="299" y="143"/>
                  </a:lnTo>
                  <a:cubicBezTo>
                    <a:pt x="239" y="96"/>
                    <a:pt x="191" y="36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32"/>
            <p:cNvSpPr/>
            <p:nvPr/>
          </p:nvSpPr>
          <p:spPr>
            <a:xfrm>
              <a:off x="5690575" y="2423050"/>
              <a:ext cx="10450" cy="3250"/>
            </a:xfrm>
            <a:custGeom>
              <a:avLst/>
              <a:gdLst/>
              <a:ahLst/>
              <a:cxnLst/>
              <a:rect l="l" t="t" r="r" b="b"/>
              <a:pathLst>
                <a:path w="418" h="130" extrusionOk="0">
                  <a:moveTo>
                    <a:pt x="1" y="0"/>
                  </a:moveTo>
                  <a:cubicBezTo>
                    <a:pt x="65" y="88"/>
                    <a:pt x="132" y="130"/>
                    <a:pt x="201" y="130"/>
                  </a:cubicBezTo>
                  <a:cubicBezTo>
                    <a:pt x="272" y="130"/>
                    <a:pt x="345" y="85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32"/>
            <p:cNvSpPr/>
            <p:nvPr/>
          </p:nvSpPr>
          <p:spPr>
            <a:xfrm>
              <a:off x="5303025" y="2415300"/>
              <a:ext cx="7175" cy="4625"/>
            </a:xfrm>
            <a:custGeom>
              <a:avLst/>
              <a:gdLst/>
              <a:ahLst/>
              <a:cxnLst/>
              <a:rect l="l" t="t" r="r" b="b"/>
              <a:pathLst>
                <a:path w="287" h="185" extrusionOk="0">
                  <a:moveTo>
                    <a:pt x="287" y="1"/>
                  </a:moveTo>
                  <a:cubicBezTo>
                    <a:pt x="203" y="13"/>
                    <a:pt x="108" y="13"/>
                    <a:pt x="1" y="13"/>
                  </a:cubicBezTo>
                  <a:cubicBezTo>
                    <a:pt x="60" y="72"/>
                    <a:pt x="120" y="120"/>
                    <a:pt x="179" y="179"/>
                  </a:cubicBezTo>
                  <a:cubicBezTo>
                    <a:pt x="190" y="183"/>
                    <a:pt x="201" y="184"/>
                    <a:pt x="213" y="184"/>
                  </a:cubicBezTo>
                  <a:cubicBezTo>
                    <a:pt x="241" y="184"/>
                    <a:pt x="270" y="176"/>
                    <a:pt x="287" y="167"/>
                  </a:cubicBezTo>
                  <a:lnTo>
                    <a:pt x="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32"/>
            <p:cNvSpPr/>
            <p:nvPr/>
          </p:nvSpPr>
          <p:spPr>
            <a:xfrm>
              <a:off x="5335475" y="2509800"/>
              <a:ext cx="7175" cy="3175"/>
            </a:xfrm>
            <a:custGeom>
              <a:avLst/>
              <a:gdLst/>
              <a:ahLst/>
              <a:cxnLst/>
              <a:rect l="l" t="t" r="r" b="b"/>
              <a:pathLst>
                <a:path w="287" h="127" extrusionOk="0">
                  <a:moveTo>
                    <a:pt x="136" y="0"/>
                  </a:moveTo>
                  <a:cubicBezTo>
                    <a:pt x="94" y="0"/>
                    <a:pt x="50" y="30"/>
                    <a:pt x="1" y="90"/>
                  </a:cubicBezTo>
                  <a:cubicBezTo>
                    <a:pt x="96" y="102"/>
                    <a:pt x="191" y="102"/>
                    <a:pt x="286" y="126"/>
                  </a:cubicBezTo>
                  <a:cubicBezTo>
                    <a:pt x="235" y="42"/>
                    <a:pt x="187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32"/>
            <p:cNvSpPr/>
            <p:nvPr/>
          </p:nvSpPr>
          <p:spPr>
            <a:xfrm>
              <a:off x="5310175" y="25010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12" y="1"/>
                  </a:moveTo>
                  <a:cubicBezTo>
                    <a:pt x="12" y="60"/>
                    <a:pt x="12" y="120"/>
                    <a:pt x="1" y="179"/>
                  </a:cubicBezTo>
                  <a:lnTo>
                    <a:pt x="286" y="179"/>
                  </a:lnTo>
                  <a:cubicBezTo>
                    <a:pt x="334" y="132"/>
                    <a:pt x="334" y="84"/>
                    <a:pt x="286" y="37"/>
                  </a:cubicBezTo>
                  <a:lnTo>
                    <a:pt x="155" y="1"/>
                  </a:lnTo>
                  <a:cubicBezTo>
                    <a:pt x="131" y="7"/>
                    <a:pt x="108" y="10"/>
                    <a:pt x="84" y="10"/>
                  </a:cubicBezTo>
                  <a:cubicBezTo>
                    <a:pt x="60" y="10"/>
                    <a:pt x="36" y="7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32"/>
            <p:cNvSpPr/>
            <p:nvPr/>
          </p:nvSpPr>
          <p:spPr>
            <a:xfrm>
              <a:off x="5235175" y="2415600"/>
              <a:ext cx="3875" cy="8075"/>
            </a:xfrm>
            <a:custGeom>
              <a:avLst/>
              <a:gdLst/>
              <a:ahLst/>
              <a:cxnLst/>
              <a:rect l="l" t="t" r="r" b="b"/>
              <a:pathLst>
                <a:path w="155" h="323" extrusionOk="0">
                  <a:moveTo>
                    <a:pt x="131" y="1"/>
                  </a:moveTo>
                  <a:cubicBezTo>
                    <a:pt x="12" y="84"/>
                    <a:pt x="0" y="203"/>
                    <a:pt x="12" y="322"/>
                  </a:cubicBezTo>
                  <a:cubicBezTo>
                    <a:pt x="60" y="275"/>
                    <a:pt x="119" y="215"/>
                    <a:pt x="155" y="155"/>
                  </a:cubicBezTo>
                  <a:cubicBezTo>
                    <a:pt x="143" y="108"/>
                    <a:pt x="143" y="48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32"/>
            <p:cNvSpPr/>
            <p:nvPr/>
          </p:nvSpPr>
          <p:spPr>
            <a:xfrm>
              <a:off x="5267025" y="2340600"/>
              <a:ext cx="4175" cy="6575"/>
            </a:xfrm>
            <a:custGeom>
              <a:avLst/>
              <a:gdLst/>
              <a:ahLst/>
              <a:cxnLst/>
              <a:rect l="l" t="t" r="r" b="b"/>
              <a:pathLst>
                <a:path w="167" h="263" extrusionOk="0">
                  <a:moveTo>
                    <a:pt x="167" y="0"/>
                  </a:moveTo>
                  <a:lnTo>
                    <a:pt x="167" y="0"/>
                  </a:lnTo>
                  <a:cubicBezTo>
                    <a:pt x="48" y="48"/>
                    <a:pt x="0" y="143"/>
                    <a:pt x="0" y="262"/>
                  </a:cubicBezTo>
                  <a:cubicBezTo>
                    <a:pt x="119" y="227"/>
                    <a:pt x="167" y="119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32"/>
            <p:cNvSpPr/>
            <p:nvPr/>
          </p:nvSpPr>
          <p:spPr>
            <a:xfrm>
              <a:off x="5826600" y="2511300"/>
              <a:ext cx="7775" cy="4300"/>
            </a:xfrm>
            <a:custGeom>
              <a:avLst/>
              <a:gdLst/>
              <a:ahLst/>
              <a:cxnLst/>
              <a:rect l="l" t="t" r="r" b="b"/>
              <a:pathLst>
                <a:path w="311" h="172" extrusionOk="0">
                  <a:moveTo>
                    <a:pt x="165" y="1"/>
                  </a:moveTo>
                  <a:cubicBezTo>
                    <a:pt x="117" y="1"/>
                    <a:pt x="66" y="18"/>
                    <a:pt x="13" y="54"/>
                  </a:cubicBezTo>
                  <a:lnTo>
                    <a:pt x="1" y="78"/>
                  </a:lnTo>
                  <a:cubicBezTo>
                    <a:pt x="53" y="142"/>
                    <a:pt x="105" y="172"/>
                    <a:pt x="156" y="172"/>
                  </a:cubicBezTo>
                  <a:cubicBezTo>
                    <a:pt x="210" y="172"/>
                    <a:pt x="262" y="139"/>
                    <a:pt x="310" y="78"/>
                  </a:cubicBezTo>
                  <a:lnTo>
                    <a:pt x="299" y="54"/>
                  </a:lnTo>
                  <a:cubicBezTo>
                    <a:pt x="257" y="18"/>
                    <a:pt x="212" y="1"/>
                    <a:pt x="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32"/>
            <p:cNvSpPr/>
            <p:nvPr/>
          </p:nvSpPr>
          <p:spPr>
            <a:xfrm>
              <a:off x="5787325" y="2512950"/>
              <a:ext cx="7450" cy="2475"/>
            </a:xfrm>
            <a:custGeom>
              <a:avLst/>
              <a:gdLst/>
              <a:ahLst/>
              <a:cxnLst/>
              <a:rect l="l" t="t" r="r" b="b"/>
              <a:pathLst>
                <a:path w="298" h="99" extrusionOk="0">
                  <a:moveTo>
                    <a:pt x="0" y="0"/>
                  </a:moveTo>
                  <a:cubicBezTo>
                    <a:pt x="48" y="66"/>
                    <a:pt x="95" y="98"/>
                    <a:pt x="145" y="98"/>
                  </a:cubicBezTo>
                  <a:cubicBezTo>
                    <a:pt x="194" y="98"/>
                    <a:pt x="244" y="66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32"/>
            <p:cNvSpPr/>
            <p:nvPr/>
          </p:nvSpPr>
          <p:spPr>
            <a:xfrm>
              <a:off x="5862325" y="2426025"/>
              <a:ext cx="7475" cy="4500"/>
            </a:xfrm>
            <a:custGeom>
              <a:avLst/>
              <a:gdLst/>
              <a:ahLst/>
              <a:cxnLst/>
              <a:rect l="l" t="t" r="r" b="b"/>
              <a:pathLst>
                <a:path w="299" h="180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60"/>
                    <a:pt x="108" y="119"/>
                    <a:pt x="167" y="179"/>
                  </a:cubicBezTo>
                  <a:cubicBezTo>
                    <a:pt x="215" y="167"/>
                    <a:pt x="251" y="155"/>
                    <a:pt x="298" y="155"/>
                  </a:cubicBezTo>
                  <a:lnTo>
                    <a:pt x="298" y="24"/>
                  </a:lnTo>
                  <a:cubicBezTo>
                    <a:pt x="191" y="24"/>
                    <a:pt x="108" y="2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32"/>
            <p:cNvSpPr/>
            <p:nvPr/>
          </p:nvSpPr>
          <p:spPr>
            <a:xfrm>
              <a:off x="5564975" y="2504900"/>
              <a:ext cx="6875" cy="3125"/>
            </a:xfrm>
            <a:custGeom>
              <a:avLst/>
              <a:gdLst/>
              <a:ahLst/>
              <a:cxnLst/>
              <a:rect l="l" t="t" r="r" b="b"/>
              <a:pathLst>
                <a:path w="275" h="125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83"/>
                    <a:pt x="98" y="125"/>
                    <a:pt x="145" y="125"/>
                  </a:cubicBezTo>
                  <a:cubicBezTo>
                    <a:pt x="187" y="125"/>
                    <a:pt x="229" y="92"/>
                    <a:pt x="274" y="24"/>
                  </a:cubicBezTo>
                  <a:cubicBezTo>
                    <a:pt x="179" y="24"/>
                    <a:pt x="96" y="2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32"/>
            <p:cNvSpPr/>
            <p:nvPr/>
          </p:nvSpPr>
          <p:spPr>
            <a:xfrm>
              <a:off x="5694150" y="2580200"/>
              <a:ext cx="4800" cy="3500"/>
            </a:xfrm>
            <a:custGeom>
              <a:avLst/>
              <a:gdLst/>
              <a:ahLst/>
              <a:cxnLst/>
              <a:rect l="l" t="t" r="r" b="b"/>
              <a:pathLst>
                <a:path w="192" h="140" extrusionOk="0">
                  <a:moveTo>
                    <a:pt x="120" y="1"/>
                  </a:moveTo>
                  <a:cubicBezTo>
                    <a:pt x="72" y="1"/>
                    <a:pt x="48" y="13"/>
                    <a:pt x="1" y="13"/>
                  </a:cubicBezTo>
                  <a:cubicBezTo>
                    <a:pt x="26" y="88"/>
                    <a:pt x="62" y="139"/>
                    <a:pt x="114" y="139"/>
                  </a:cubicBezTo>
                  <a:cubicBezTo>
                    <a:pt x="137" y="139"/>
                    <a:pt x="162" y="130"/>
                    <a:pt x="191" y="108"/>
                  </a:cubicBezTo>
                  <a:cubicBezTo>
                    <a:pt x="191" y="108"/>
                    <a:pt x="155" y="25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32"/>
            <p:cNvSpPr/>
            <p:nvPr/>
          </p:nvSpPr>
          <p:spPr>
            <a:xfrm>
              <a:off x="5629550" y="2617125"/>
              <a:ext cx="6875" cy="2625"/>
            </a:xfrm>
            <a:custGeom>
              <a:avLst/>
              <a:gdLst/>
              <a:ahLst/>
              <a:cxnLst/>
              <a:rect l="l" t="t" r="r" b="b"/>
              <a:pathLst>
                <a:path w="275" h="105" extrusionOk="0">
                  <a:moveTo>
                    <a:pt x="275" y="0"/>
                  </a:moveTo>
                  <a:cubicBezTo>
                    <a:pt x="191" y="0"/>
                    <a:pt x="96" y="0"/>
                    <a:pt x="1" y="12"/>
                  </a:cubicBezTo>
                  <a:cubicBezTo>
                    <a:pt x="46" y="75"/>
                    <a:pt x="92" y="105"/>
                    <a:pt x="136" y="105"/>
                  </a:cubicBezTo>
                  <a:cubicBezTo>
                    <a:pt x="184" y="105"/>
                    <a:pt x="231" y="69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32"/>
            <p:cNvSpPr/>
            <p:nvPr/>
          </p:nvSpPr>
          <p:spPr>
            <a:xfrm>
              <a:off x="5640275" y="2616375"/>
              <a:ext cx="8650" cy="3450"/>
            </a:xfrm>
            <a:custGeom>
              <a:avLst/>
              <a:gdLst/>
              <a:ahLst/>
              <a:cxnLst/>
              <a:rect l="l" t="t" r="r" b="b"/>
              <a:pathLst>
                <a:path w="346" h="138" extrusionOk="0">
                  <a:moveTo>
                    <a:pt x="67" y="0"/>
                  </a:moveTo>
                  <a:cubicBezTo>
                    <a:pt x="45" y="0"/>
                    <a:pt x="23" y="2"/>
                    <a:pt x="1" y="6"/>
                  </a:cubicBezTo>
                  <a:cubicBezTo>
                    <a:pt x="51" y="108"/>
                    <a:pt x="132" y="137"/>
                    <a:pt x="226" y="137"/>
                  </a:cubicBezTo>
                  <a:cubicBezTo>
                    <a:pt x="264" y="137"/>
                    <a:pt x="304" y="132"/>
                    <a:pt x="346" y="125"/>
                  </a:cubicBezTo>
                  <a:cubicBezTo>
                    <a:pt x="267" y="47"/>
                    <a:pt x="172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32"/>
            <p:cNvSpPr/>
            <p:nvPr/>
          </p:nvSpPr>
          <p:spPr>
            <a:xfrm>
              <a:off x="5405125" y="2398350"/>
              <a:ext cx="3600" cy="2100"/>
            </a:xfrm>
            <a:custGeom>
              <a:avLst/>
              <a:gdLst/>
              <a:ahLst/>
              <a:cxnLst/>
              <a:rect l="l" t="t" r="r" b="b"/>
              <a:pathLst>
                <a:path w="144" h="84" extrusionOk="0">
                  <a:moveTo>
                    <a:pt x="48" y="0"/>
                  </a:moveTo>
                  <a:lnTo>
                    <a:pt x="1" y="36"/>
                  </a:lnTo>
                  <a:cubicBezTo>
                    <a:pt x="24" y="60"/>
                    <a:pt x="72" y="72"/>
                    <a:pt x="108" y="83"/>
                  </a:cubicBezTo>
                  <a:cubicBezTo>
                    <a:pt x="120" y="83"/>
                    <a:pt x="132" y="60"/>
                    <a:pt x="143" y="36"/>
                  </a:cubicBezTo>
                  <a:cubicBezTo>
                    <a:pt x="120" y="24"/>
                    <a:pt x="72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32"/>
            <p:cNvSpPr/>
            <p:nvPr/>
          </p:nvSpPr>
          <p:spPr>
            <a:xfrm>
              <a:off x="5884350" y="2638325"/>
              <a:ext cx="7175" cy="2700"/>
            </a:xfrm>
            <a:custGeom>
              <a:avLst/>
              <a:gdLst/>
              <a:ahLst/>
              <a:cxnLst/>
              <a:rect l="l" t="t" r="r" b="b"/>
              <a:pathLst>
                <a:path w="287" h="108" extrusionOk="0">
                  <a:moveTo>
                    <a:pt x="135" y="1"/>
                  </a:moveTo>
                  <a:cubicBezTo>
                    <a:pt x="87" y="1"/>
                    <a:pt x="42" y="4"/>
                    <a:pt x="1" y="9"/>
                  </a:cubicBezTo>
                  <a:cubicBezTo>
                    <a:pt x="42" y="75"/>
                    <a:pt x="90" y="108"/>
                    <a:pt x="139" y="108"/>
                  </a:cubicBezTo>
                  <a:cubicBezTo>
                    <a:pt x="188" y="108"/>
                    <a:pt x="239" y="75"/>
                    <a:pt x="286" y="9"/>
                  </a:cubicBezTo>
                  <a:cubicBezTo>
                    <a:pt x="233" y="4"/>
                    <a:pt x="182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32"/>
            <p:cNvSpPr/>
            <p:nvPr/>
          </p:nvSpPr>
          <p:spPr>
            <a:xfrm>
              <a:off x="5428650" y="2426925"/>
              <a:ext cx="3600" cy="6575"/>
            </a:xfrm>
            <a:custGeom>
              <a:avLst/>
              <a:gdLst/>
              <a:ahLst/>
              <a:cxnLst/>
              <a:rect l="l" t="t" r="r" b="b"/>
              <a:pathLst>
                <a:path w="144" h="263" extrusionOk="0">
                  <a:moveTo>
                    <a:pt x="143" y="0"/>
                  </a:moveTo>
                  <a:cubicBezTo>
                    <a:pt x="95" y="0"/>
                    <a:pt x="36" y="0"/>
                    <a:pt x="0" y="12"/>
                  </a:cubicBezTo>
                  <a:lnTo>
                    <a:pt x="0" y="250"/>
                  </a:lnTo>
                  <a:cubicBezTo>
                    <a:pt x="36" y="250"/>
                    <a:pt x="95" y="262"/>
                    <a:pt x="143" y="262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32"/>
            <p:cNvSpPr/>
            <p:nvPr/>
          </p:nvSpPr>
          <p:spPr>
            <a:xfrm>
              <a:off x="5463775" y="2425800"/>
              <a:ext cx="7450" cy="3425"/>
            </a:xfrm>
            <a:custGeom>
              <a:avLst/>
              <a:gdLst/>
              <a:ahLst/>
              <a:cxnLst/>
              <a:rect l="l" t="t" r="r" b="b"/>
              <a:pathLst>
                <a:path w="298" h="137" extrusionOk="0">
                  <a:moveTo>
                    <a:pt x="91" y="0"/>
                  </a:moveTo>
                  <a:cubicBezTo>
                    <a:pt x="62" y="0"/>
                    <a:pt x="32" y="3"/>
                    <a:pt x="0" y="9"/>
                  </a:cubicBezTo>
                  <a:cubicBezTo>
                    <a:pt x="43" y="94"/>
                    <a:pt x="103" y="137"/>
                    <a:pt x="182" y="137"/>
                  </a:cubicBezTo>
                  <a:cubicBezTo>
                    <a:pt x="214" y="137"/>
                    <a:pt x="248" y="130"/>
                    <a:pt x="286" y="117"/>
                  </a:cubicBezTo>
                  <a:lnTo>
                    <a:pt x="298" y="57"/>
                  </a:lnTo>
                  <a:cubicBezTo>
                    <a:pt x="237" y="22"/>
                    <a:pt x="169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32"/>
            <p:cNvSpPr/>
            <p:nvPr/>
          </p:nvSpPr>
          <p:spPr>
            <a:xfrm>
              <a:off x="5456325" y="2547950"/>
              <a:ext cx="4200" cy="4600"/>
            </a:xfrm>
            <a:custGeom>
              <a:avLst/>
              <a:gdLst/>
              <a:ahLst/>
              <a:cxnLst/>
              <a:rect l="l" t="t" r="r" b="b"/>
              <a:pathLst>
                <a:path w="168" h="184" extrusionOk="0">
                  <a:moveTo>
                    <a:pt x="72" y="0"/>
                  </a:moveTo>
                  <a:cubicBezTo>
                    <a:pt x="61" y="0"/>
                    <a:pt x="49" y="2"/>
                    <a:pt x="36" y="5"/>
                  </a:cubicBezTo>
                  <a:cubicBezTo>
                    <a:pt x="48" y="65"/>
                    <a:pt x="0" y="172"/>
                    <a:pt x="120" y="184"/>
                  </a:cubicBezTo>
                  <a:cubicBezTo>
                    <a:pt x="120" y="184"/>
                    <a:pt x="155" y="76"/>
                    <a:pt x="167" y="29"/>
                  </a:cubicBezTo>
                  <a:cubicBezTo>
                    <a:pt x="132" y="11"/>
                    <a:pt x="104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32"/>
            <p:cNvSpPr/>
            <p:nvPr/>
          </p:nvSpPr>
          <p:spPr>
            <a:xfrm>
              <a:off x="5611100" y="25843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" y="1"/>
                  </a:moveTo>
                  <a:lnTo>
                    <a:pt x="156" y="143"/>
                  </a:lnTo>
                  <a:cubicBezTo>
                    <a:pt x="108" y="96"/>
                    <a:pt x="60" y="3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32"/>
            <p:cNvSpPr/>
            <p:nvPr/>
          </p:nvSpPr>
          <p:spPr>
            <a:xfrm>
              <a:off x="5227725" y="2417700"/>
              <a:ext cx="2100" cy="1500"/>
            </a:xfrm>
            <a:custGeom>
              <a:avLst/>
              <a:gdLst/>
              <a:ahLst/>
              <a:cxnLst/>
              <a:rect l="l" t="t" r="r" b="b"/>
              <a:pathLst>
                <a:path w="84" h="60" extrusionOk="0">
                  <a:moveTo>
                    <a:pt x="24" y="0"/>
                  </a:moveTo>
                  <a:cubicBezTo>
                    <a:pt x="24" y="0"/>
                    <a:pt x="12" y="36"/>
                    <a:pt x="0" y="60"/>
                  </a:cubicBezTo>
                  <a:cubicBezTo>
                    <a:pt x="72" y="36"/>
                    <a:pt x="84" y="12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32"/>
            <p:cNvSpPr/>
            <p:nvPr/>
          </p:nvSpPr>
          <p:spPr>
            <a:xfrm>
              <a:off x="5242600" y="235130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132" y="1"/>
                  </a:moveTo>
                  <a:lnTo>
                    <a:pt x="132" y="1"/>
                  </a:lnTo>
                  <a:cubicBezTo>
                    <a:pt x="60" y="13"/>
                    <a:pt x="13" y="72"/>
                    <a:pt x="1" y="156"/>
                  </a:cubicBezTo>
                  <a:cubicBezTo>
                    <a:pt x="84" y="132"/>
                    <a:pt x="132" y="72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32"/>
            <p:cNvSpPr/>
            <p:nvPr/>
          </p:nvSpPr>
          <p:spPr>
            <a:xfrm>
              <a:off x="5253025" y="2340300"/>
              <a:ext cx="4775" cy="3600"/>
            </a:xfrm>
            <a:custGeom>
              <a:avLst/>
              <a:gdLst/>
              <a:ahLst/>
              <a:cxnLst/>
              <a:rect l="l" t="t" r="r" b="b"/>
              <a:pathLst>
                <a:path w="191" h="144" extrusionOk="0">
                  <a:moveTo>
                    <a:pt x="143" y="0"/>
                  </a:moveTo>
                  <a:lnTo>
                    <a:pt x="143" y="0"/>
                  </a:lnTo>
                  <a:cubicBezTo>
                    <a:pt x="72" y="24"/>
                    <a:pt x="12" y="72"/>
                    <a:pt x="1" y="143"/>
                  </a:cubicBezTo>
                  <a:cubicBezTo>
                    <a:pt x="36" y="143"/>
                    <a:pt x="84" y="143"/>
                    <a:pt x="131" y="131"/>
                  </a:cubicBezTo>
                  <a:cubicBezTo>
                    <a:pt x="191" y="84"/>
                    <a:pt x="191" y="36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32"/>
            <p:cNvSpPr/>
            <p:nvPr/>
          </p:nvSpPr>
          <p:spPr>
            <a:xfrm>
              <a:off x="5249150" y="23441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6" y="0"/>
                  </a:moveTo>
                  <a:lnTo>
                    <a:pt x="156" y="0"/>
                  </a:lnTo>
                  <a:cubicBezTo>
                    <a:pt x="72" y="24"/>
                    <a:pt x="36" y="60"/>
                    <a:pt x="1" y="143"/>
                  </a:cubicBezTo>
                  <a:cubicBezTo>
                    <a:pt x="96" y="119"/>
                    <a:pt x="132" y="84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32"/>
            <p:cNvSpPr/>
            <p:nvPr/>
          </p:nvSpPr>
          <p:spPr>
            <a:xfrm>
              <a:off x="5245875" y="2347750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32" y="0"/>
                  </a:moveTo>
                  <a:cubicBezTo>
                    <a:pt x="60" y="12"/>
                    <a:pt x="13" y="72"/>
                    <a:pt x="1" y="143"/>
                  </a:cubicBezTo>
                  <a:cubicBezTo>
                    <a:pt x="48" y="83"/>
                    <a:pt x="84" y="36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32"/>
            <p:cNvSpPr/>
            <p:nvPr/>
          </p:nvSpPr>
          <p:spPr>
            <a:xfrm>
              <a:off x="5363450" y="2512350"/>
              <a:ext cx="4200" cy="3000"/>
            </a:xfrm>
            <a:custGeom>
              <a:avLst/>
              <a:gdLst/>
              <a:ahLst/>
              <a:cxnLst/>
              <a:rect l="l" t="t" r="r" b="b"/>
              <a:pathLst>
                <a:path w="168" h="120" extrusionOk="0">
                  <a:moveTo>
                    <a:pt x="167" y="0"/>
                  </a:moveTo>
                  <a:cubicBezTo>
                    <a:pt x="108" y="0"/>
                    <a:pt x="60" y="24"/>
                    <a:pt x="1" y="24"/>
                  </a:cubicBezTo>
                  <a:cubicBezTo>
                    <a:pt x="60" y="60"/>
                    <a:pt x="108" y="95"/>
                    <a:pt x="144" y="119"/>
                  </a:cubicBezTo>
                  <a:cubicBezTo>
                    <a:pt x="144" y="84"/>
                    <a:pt x="167" y="48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32"/>
            <p:cNvSpPr/>
            <p:nvPr/>
          </p:nvSpPr>
          <p:spPr>
            <a:xfrm>
              <a:off x="5374475" y="2494475"/>
              <a:ext cx="3900" cy="2025"/>
            </a:xfrm>
            <a:custGeom>
              <a:avLst/>
              <a:gdLst/>
              <a:ahLst/>
              <a:cxnLst/>
              <a:rect l="l" t="t" r="r" b="b"/>
              <a:pathLst>
                <a:path w="156" h="81" extrusionOk="0">
                  <a:moveTo>
                    <a:pt x="0" y="1"/>
                  </a:moveTo>
                  <a:cubicBezTo>
                    <a:pt x="24" y="37"/>
                    <a:pt x="36" y="48"/>
                    <a:pt x="48" y="60"/>
                  </a:cubicBezTo>
                  <a:cubicBezTo>
                    <a:pt x="66" y="74"/>
                    <a:pt x="84" y="80"/>
                    <a:pt x="100" y="80"/>
                  </a:cubicBezTo>
                  <a:cubicBezTo>
                    <a:pt x="126" y="80"/>
                    <a:pt x="148" y="62"/>
                    <a:pt x="155" y="25"/>
                  </a:cubicBezTo>
                  <a:cubicBezTo>
                    <a:pt x="107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32"/>
            <p:cNvSpPr/>
            <p:nvPr/>
          </p:nvSpPr>
          <p:spPr>
            <a:xfrm>
              <a:off x="5278325" y="23793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1" y="0"/>
                  </a:moveTo>
                  <a:cubicBezTo>
                    <a:pt x="15" y="51"/>
                    <a:pt x="34" y="107"/>
                    <a:pt x="63" y="107"/>
                  </a:cubicBezTo>
                  <a:cubicBezTo>
                    <a:pt x="81" y="107"/>
                    <a:pt x="104" y="84"/>
                    <a:pt x="132" y="24"/>
                  </a:cubicBezTo>
                  <a:cubicBezTo>
                    <a:pt x="84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32"/>
            <p:cNvSpPr/>
            <p:nvPr/>
          </p:nvSpPr>
          <p:spPr>
            <a:xfrm>
              <a:off x="5262550" y="2331675"/>
              <a:ext cx="5675" cy="5975"/>
            </a:xfrm>
            <a:custGeom>
              <a:avLst/>
              <a:gdLst/>
              <a:ahLst/>
              <a:cxnLst/>
              <a:rect l="l" t="t" r="r" b="b"/>
              <a:pathLst>
                <a:path w="227" h="239" extrusionOk="0">
                  <a:moveTo>
                    <a:pt x="155" y="0"/>
                  </a:moveTo>
                  <a:cubicBezTo>
                    <a:pt x="120" y="12"/>
                    <a:pt x="96" y="48"/>
                    <a:pt x="60" y="60"/>
                  </a:cubicBezTo>
                  <a:cubicBezTo>
                    <a:pt x="12" y="107"/>
                    <a:pt x="1" y="143"/>
                    <a:pt x="1" y="203"/>
                  </a:cubicBezTo>
                  <a:cubicBezTo>
                    <a:pt x="12" y="226"/>
                    <a:pt x="48" y="226"/>
                    <a:pt x="72" y="238"/>
                  </a:cubicBezTo>
                  <a:cubicBezTo>
                    <a:pt x="131" y="191"/>
                    <a:pt x="179" y="131"/>
                    <a:pt x="227" y="84"/>
                  </a:cubicBezTo>
                  <a:cubicBezTo>
                    <a:pt x="191" y="60"/>
                    <a:pt x="167" y="48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32"/>
            <p:cNvSpPr/>
            <p:nvPr/>
          </p:nvSpPr>
          <p:spPr>
            <a:xfrm>
              <a:off x="5258975" y="2335825"/>
              <a:ext cx="5375" cy="5400"/>
            </a:xfrm>
            <a:custGeom>
              <a:avLst/>
              <a:gdLst/>
              <a:ahLst/>
              <a:cxnLst/>
              <a:rect l="l" t="t" r="r" b="b"/>
              <a:pathLst>
                <a:path w="215" h="216" extrusionOk="0">
                  <a:moveTo>
                    <a:pt x="144" y="1"/>
                  </a:moveTo>
                  <a:cubicBezTo>
                    <a:pt x="120" y="1"/>
                    <a:pt x="84" y="13"/>
                    <a:pt x="60" y="37"/>
                  </a:cubicBezTo>
                  <a:cubicBezTo>
                    <a:pt x="13" y="84"/>
                    <a:pt x="1" y="132"/>
                    <a:pt x="1" y="191"/>
                  </a:cubicBezTo>
                  <a:cubicBezTo>
                    <a:pt x="13" y="203"/>
                    <a:pt x="36" y="203"/>
                    <a:pt x="72" y="215"/>
                  </a:cubicBezTo>
                  <a:lnTo>
                    <a:pt x="215" y="72"/>
                  </a:lnTo>
                  <a:lnTo>
                    <a:pt x="191" y="25"/>
                  </a:lnTo>
                  <a:cubicBezTo>
                    <a:pt x="191" y="13"/>
                    <a:pt x="179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32"/>
            <p:cNvSpPr/>
            <p:nvPr/>
          </p:nvSpPr>
          <p:spPr>
            <a:xfrm>
              <a:off x="5256300" y="2339400"/>
              <a:ext cx="4500" cy="4500"/>
            </a:xfrm>
            <a:custGeom>
              <a:avLst/>
              <a:gdLst/>
              <a:ahLst/>
              <a:cxnLst/>
              <a:rect l="l" t="t" r="r" b="b"/>
              <a:pathLst>
                <a:path w="180" h="180" extrusionOk="0">
                  <a:moveTo>
                    <a:pt x="108" y="1"/>
                  </a:moveTo>
                  <a:cubicBezTo>
                    <a:pt x="72" y="1"/>
                    <a:pt x="48" y="13"/>
                    <a:pt x="12" y="48"/>
                  </a:cubicBezTo>
                  <a:cubicBezTo>
                    <a:pt x="12" y="84"/>
                    <a:pt x="12" y="132"/>
                    <a:pt x="0" y="179"/>
                  </a:cubicBezTo>
                  <a:cubicBezTo>
                    <a:pt x="60" y="132"/>
                    <a:pt x="120" y="108"/>
                    <a:pt x="179" y="72"/>
                  </a:cubicBezTo>
                  <a:lnTo>
                    <a:pt x="143" y="36"/>
                  </a:lnTo>
                  <a:cubicBezTo>
                    <a:pt x="143" y="13"/>
                    <a:pt x="131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32"/>
            <p:cNvSpPr/>
            <p:nvPr/>
          </p:nvSpPr>
          <p:spPr>
            <a:xfrm>
              <a:off x="5274450" y="2333150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32" y="1"/>
                  </a:moveTo>
                  <a:lnTo>
                    <a:pt x="132" y="1"/>
                  </a:lnTo>
                  <a:cubicBezTo>
                    <a:pt x="60" y="13"/>
                    <a:pt x="13" y="72"/>
                    <a:pt x="1" y="144"/>
                  </a:cubicBezTo>
                  <a:cubicBezTo>
                    <a:pt x="72" y="132"/>
                    <a:pt x="120" y="72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32"/>
            <p:cNvSpPr/>
            <p:nvPr/>
          </p:nvSpPr>
          <p:spPr>
            <a:xfrm>
              <a:off x="5269700" y="2325600"/>
              <a:ext cx="5675" cy="4900"/>
            </a:xfrm>
            <a:custGeom>
              <a:avLst/>
              <a:gdLst/>
              <a:ahLst/>
              <a:cxnLst/>
              <a:rect l="l" t="t" r="r" b="b"/>
              <a:pathLst>
                <a:path w="227" h="196" extrusionOk="0">
                  <a:moveTo>
                    <a:pt x="106" y="0"/>
                  </a:moveTo>
                  <a:cubicBezTo>
                    <a:pt x="39" y="0"/>
                    <a:pt x="9" y="54"/>
                    <a:pt x="0" y="136"/>
                  </a:cubicBezTo>
                  <a:cubicBezTo>
                    <a:pt x="24" y="148"/>
                    <a:pt x="48" y="184"/>
                    <a:pt x="72" y="196"/>
                  </a:cubicBezTo>
                  <a:cubicBezTo>
                    <a:pt x="119" y="136"/>
                    <a:pt x="179" y="88"/>
                    <a:pt x="226" y="53"/>
                  </a:cubicBezTo>
                  <a:lnTo>
                    <a:pt x="179" y="17"/>
                  </a:lnTo>
                  <a:cubicBezTo>
                    <a:pt x="151" y="6"/>
                    <a:pt x="126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32"/>
            <p:cNvSpPr/>
            <p:nvPr/>
          </p:nvSpPr>
          <p:spPr>
            <a:xfrm>
              <a:off x="5271175" y="2336725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132" y="1"/>
                  </a:moveTo>
                  <a:cubicBezTo>
                    <a:pt x="60" y="24"/>
                    <a:pt x="13" y="84"/>
                    <a:pt x="1" y="155"/>
                  </a:cubicBezTo>
                  <a:cubicBezTo>
                    <a:pt x="72" y="143"/>
                    <a:pt x="120" y="96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32"/>
            <p:cNvSpPr/>
            <p:nvPr/>
          </p:nvSpPr>
          <p:spPr>
            <a:xfrm>
              <a:off x="5266575" y="2329150"/>
              <a:ext cx="4925" cy="4625"/>
            </a:xfrm>
            <a:custGeom>
              <a:avLst/>
              <a:gdLst/>
              <a:ahLst/>
              <a:cxnLst/>
              <a:rect l="l" t="t" r="r" b="b"/>
              <a:pathLst>
                <a:path w="197" h="185" extrusionOk="0">
                  <a:moveTo>
                    <a:pt x="122" y="0"/>
                  </a:moveTo>
                  <a:cubicBezTo>
                    <a:pt x="29" y="0"/>
                    <a:pt x="0" y="51"/>
                    <a:pt x="30" y="161"/>
                  </a:cubicBezTo>
                  <a:lnTo>
                    <a:pt x="66" y="185"/>
                  </a:lnTo>
                  <a:lnTo>
                    <a:pt x="197" y="54"/>
                  </a:lnTo>
                  <a:lnTo>
                    <a:pt x="185" y="6"/>
                  </a:lnTo>
                  <a:cubicBezTo>
                    <a:pt x="161" y="2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32"/>
            <p:cNvSpPr/>
            <p:nvPr/>
          </p:nvSpPr>
          <p:spPr>
            <a:xfrm>
              <a:off x="5319700" y="2500525"/>
              <a:ext cx="5075" cy="4400"/>
            </a:xfrm>
            <a:custGeom>
              <a:avLst/>
              <a:gdLst/>
              <a:ahLst/>
              <a:cxnLst/>
              <a:rect l="l" t="t" r="r" b="b"/>
              <a:pathLst>
                <a:path w="203" h="176" extrusionOk="0">
                  <a:moveTo>
                    <a:pt x="105" y="1"/>
                  </a:moveTo>
                  <a:cubicBezTo>
                    <a:pt x="86" y="1"/>
                    <a:pt x="66" y="7"/>
                    <a:pt x="48" y="21"/>
                  </a:cubicBezTo>
                  <a:cubicBezTo>
                    <a:pt x="1" y="80"/>
                    <a:pt x="1" y="140"/>
                    <a:pt x="60" y="176"/>
                  </a:cubicBezTo>
                  <a:lnTo>
                    <a:pt x="203" y="176"/>
                  </a:lnTo>
                  <a:lnTo>
                    <a:pt x="203" y="57"/>
                  </a:lnTo>
                  <a:cubicBezTo>
                    <a:pt x="173" y="19"/>
                    <a:pt x="139" y="1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32"/>
            <p:cNvSpPr/>
            <p:nvPr/>
          </p:nvSpPr>
          <p:spPr>
            <a:xfrm>
              <a:off x="5306000" y="2308150"/>
              <a:ext cx="4200" cy="3225"/>
            </a:xfrm>
            <a:custGeom>
              <a:avLst/>
              <a:gdLst/>
              <a:ahLst/>
              <a:cxnLst/>
              <a:rect l="l" t="t" r="r" b="b"/>
              <a:pathLst>
                <a:path w="168" h="129" extrusionOk="0">
                  <a:moveTo>
                    <a:pt x="1" y="1"/>
                  </a:moveTo>
                  <a:lnTo>
                    <a:pt x="1" y="1"/>
                  </a:lnTo>
                  <a:cubicBezTo>
                    <a:pt x="25" y="48"/>
                    <a:pt x="37" y="72"/>
                    <a:pt x="37" y="120"/>
                  </a:cubicBezTo>
                  <a:cubicBezTo>
                    <a:pt x="60" y="126"/>
                    <a:pt x="81" y="129"/>
                    <a:pt x="102" y="129"/>
                  </a:cubicBezTo>
                  <a:cubicBezTo>
                    <a:pt x="123" y="129"/>
                    <a:pt x="144" y="126"/>
                    <a:pt x="168" y="120"/>
                  </a:cubicBezTo>
                  <a:cubicBezTo>
                    <a:pt x="144" y="48"/>
                    <a:pt x="84" y="1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32"/>
            <p:cNvSpPr/>
            <p:nvPr/>
          </p:nvSpPr>
          <p:spPr>
            <a:xfrm>
              <a:off x="5317325" y="2500525"/>
              <a:ext cx="3600" cy="4700"/>
            </a:xfrm>
            <a:custGeom>
              <a:avLst/>
              <a:gdLst/>
              <a:ahLst/>
              <a:cxnLst/>
              <a:rect l="l" t="t" r="r" b="b"/>
              <a:pathLst>
                <a:path w="144" h="188" extrusionOk="0">
                  <a:moveTo>
                    <a:pt x="65" y="1"/>
                  </a:moveTo>
                  <a:cubicBezTo>
                    <a:pt x="45" y="1"/>
                    <a:pt x="23" y="7"/>
                    <a:pt x="0" y="21"/>
                  </a:cubicBezTo>
                  <a:lnTo>
                    <a:pt x="0" y="57"/>
                  </a:lnTo>
                  <a:lnTo>
                    <a:pt x="0" y="187"/>
                  </a:lnTo>
                  <a:lnTo>
                    <a:pt x="143" y="187"/>
                  </a:lnTo>
                  <a:lnTo>
                    <a:pt x="143" y="57"/>
                  </a:lnTo>
                  <a:cubicBezTo>
                    <a:pt x="128" y="19"/>
                    <a:pt x="99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32"/>
            <p:cNvSpPr/>
            <p:nvPr/>
          </p:nvSpPr>
          <p:spPr>
            <a:xfrm>
              <a:off x="5776300" y="2512950"/>
              <a:ext cx="3900" cy="1600"/>
            </a:xfrm>
            <a:custGeom>
              <a:avLst/>
              <a:gdLst/>
              <a:ahLst/>
              <a:cxnLst/>
              <a:rect l="l" t="t" r="r" b="b"/>
              <a:pathLst>
                <a:path w="156" h="64" extrusionOk="0">
                  <a:moveTo>
                    <a:pt x="1" y="0"/>
                  </a:moveTo>
                  <a:cubicBezTo>
                    <a:pt x="25" y="12"/>
                    <a:pt x="36" y="36"/>
                    <a:pt x="48" y="60"/>
                  </a:cubicBezTo>
                  <a:cubicBezTo>
                    <a:pt x="59" y="62"/>
                    <a:pt x="70" y="64"/>
                    <a:pt x="80" y="64"/>
                  </a:cubicBezTo>
                  <a:cubicBezTo>
                    <a:pt x="116" y="64"/>
                    <a:pt x="146" y="46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32"/>
            <p:cNvSpPr/>
            <p:nvPr/>
          </p:nvSpPr>
          <p:spPr>
            <a:xfrm>
              <a:off x="5819475" y="2512650"/>
              <a:ext cx="3875" cy="1500"/>
            </a:xfrm>
            <a:custGeom>
              <a:avLst/>
              <a:gdLst/>
              <a:ahLst/>
              <a:cxnLst/>
              <a:rect l="l" t="t" r="r" b="b"/>
              <a:pathLst>
                <a:path w="155" h="60" extrusionOk="0">
                  <a:moveTo>
                    <a:pt x="155" y="0"/>
                  </a:moveTo>
                  <a:cubicBezTo>
                    <a:pt x="107" y="0"/>
                    <a:pt x="48" y="24"/>
                    <a:pt x="0" y="24"/>
                  </a:cubicBezTo>
                  <a:lnTo>
                    <a:pt x="48" y="60"/>
                  </a:lnTo>
                  <a:cubicBezTo>
                    <a:pt x="95" y="48"/>
                    <a:pt x="119" y="36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32"/>
            <p:cNvSpPr/>
            <p:nvPr/>
          </p:nvSpPr>
          <p:spPr>
            <a:xfrm>
              <a:off x="5819475" y="2559375"/>
              <a:ext cx="3875" cy="3300"/>
            </a:xfrm>
            <a:custGeom>
              <a:avLst/>
              <a:gdLst/>
              <a:ahLst/>
              <a:cxnLst/>
              <a:rect l="l" t="t" r="r" b="b"/>
              <a:pathLst>
                <a:path w="155" h="132" extrusionOk="0">
                  <a:moveTo>
                    <a:pt x="155" y="0"/>
                  </a:moveTo>
                  <a:cubicBezTo>
                    <a:pt x="60" y="0"/>
                    <a:pt x="24" y="48"/>
                    <a:pt x="0" y="131"/>
                  </a:cubicBezTo>
                  <a:cubicBezTo>
                    <a:pt x="48" y="84"/>
                    <a:pt x="107" y="48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32"/>
            <p:cNvSpPr/>
            <p:nvPr/>
          </p:nvSpPr>
          <p:spPr>
            <a:xfrm>
              <a:off x="5859050" y="251295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0"/>
                  </a:moveTo>
                  <a:lnTo>
                    <a:pt x="1" y="131"/>
                  </a:lnTo>
                  <a:lnTo>
                    <a:pt x="144" y="131"/>
                  </a:lnTo>
                  <a:cubicBezTo>
                    <a:pt x="120" y="60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32"/>
            <p:cNvSpPr/>
            <p:nvPr/>
          </p:nvSpPr>
          <p:spPr>
            <a:xfrm>
              <a:off x="5856375" y="3881650"/>
              <a:ext cx="135750" cy="38450"/>
            </a:xfrm>
            <a:custGeom>
              <a:avLst/>
              <a:gdLst/>
              <a:ahLst/>
              <a:cxnLst/>
              <a:rect l="l" t="t" r="r" b="b"/>
              <a:pathLst>
                <a:path w="5430" h="1538" extrusionOk="0">
                  <a:moveTo>
                    <a:pt x="604" y="0"/>
                  </a:moveTo>
                  <a:cubicBezTo>
                    <a:pt x="434" y="0"/>
                    <a:pt x="267" y="37"/>
                    <a:pt x="108" y="164"/>
                  </a:cubicBezTo>
                  <a:cubicBezTo>
                    <a:pt x="0" y="497"/>
                    <a:pt x="429" y="497"/>
                    <a:pt x="465" y="735"/>
                  </a:cubicBezTo>
                  <a:cubicBezTo>
                    <a:pt x="512" y="806"/>
                    <a:pt x="596" y="830"/>
                    <a:pt x="667" y="890"/>
                  </a:cubicBezTo>
                  <a:cubicBezTo>
                    <a:pt x="822" y="937"/>
                    <a:pt x="953" y="985"/>
                    <a:pt x="1108" y="1033"/>
                  </a:cubicBezTo>
                  <a:cubicBezTo>
                    <a:pt x="2256" y="1222"/>
                    <a:pt x="3395" y="1537"/>
                    <a:pt x="4552" y="1537"/>
                  </a:cubicBezTo>
                  <a:cubicBezTo>
                    <a:pt x="4630" y="1537"/>
                    <a:pt x="4708" y="1536"/>
                    <a:pt x="4787" y="1533"/>
                  </a:cubicBezTo>
                  <a:cubicBezTo>
                    <a:pt x="5061" y="1509"/>
                    <a:pt x="5299" y="1426"/>
                    <a:pt x="5382" y="1128"/>
                  </a:cubicBezTo>
                  <a:cubicBezTo>
                    <a:pt x="5430" y="973"/>
                    <a:pt x="5418" y="818"/>
                    <a:pt x="5346" y="676"/>
                  </a:cubicBezTo>
                  <a:cubicBezTo>
                    <a:pt x="5227" y="497"/>
                    <a:pt x="5025" y="497"/>
                    <a:pt x="4834" y="473"/>
                  </a:cubicBezTo>
                  <a:cubicBezTo>
                    <a:pt x="3560" y="402"/>
                    <a:pt x="2275" y="271"/>
                    <a:pt x="1013" y="44"/>
                  </a:cubicBezTo>
                  <a:cubicBezTo>
                    <a:pt x="876" y="23"/>
                    <a:pt x="739" y="0"/>
                    <a:pt x="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32"/>
            <p:cNvSpPr/>
            <p:nvPr/>
          </p:nvSpPr>
          <p:spPr>
            <a:xfrm>
              <a:off x="5908175" y="3921725"/>
              <a:ext cx="158975" cy="25575"/>
            </a:xfrm>
            <a:custGeom>
              <a:avLst/>
              <a:gdLst/>
              <a:ahLst/>
              <a:cxnLst/>
              <a:rect l="l" t="t" r="r" b="b"/>
              <a:pathLst>
                <a:path w="6359" h="1023" extrusionOk="0">
                  <a:moveTo>
                    <a:pt x="559" y="1"/>
                  </a:moveTo>
                  <a:cubicBezTo>
                    <a:pt x="379" y="1"/>
                    <a:pt x="200" y="42"/>
                    <a:pt x="24" y="168"/>
                  </a:cubicBezTo>
                  <a:cubicBezTo>
                    <a:pt x="36" y="335"/>
                    <a:pt x="0" y="513"/>
                    <a:pt x="191" y="597"/>
                  </a:cubicBezTo>
                  <a:cubicBezTo>
                    <a:pt x="235" y="579"/>
                    <a:pt x="278" y="571"/>
                    <a:pt x="319" y="571"/>
                  </a:cubicBezTo>
                  <a:cubicBezTo>
                    <a:pt x="497" y="571"/>
                    <a:pt x="648" y="710"/>
                    <a:pt x="822" y="739"/>
                  </a:cubicBezTo>
                  <a:cubicBezTo>
                    <a:pt x="869" y="739"/>
                    <a:pt x="953" y="751"/>
                    <a:pt x="1012" y="751"/>
                  </a:cubicBezTo>
                  <a:cubicBezTo>
                    <a:pt x="1357" y="811"/>
                    <a:pt x="1715" y="739"/>
                    <a:pt x="2036" y="870"/>
                  </a:cubicBezTo>
                  <a:cubicBezTo>
                    <a:pt x="2156" y="890"/>
                    <a:pt x="2277" y="896"/>
                    <a:pt x="2398" y="896"/>
                  </a:cubicBezTo>
                  <a:cubicBezTo>
                    <a:pt x="2633" y="896"/>
                    <a:pt x="2868" y="872"/>
                    <a:pt x="3100" y="872"/>
                  </a:cubicBezTo>
                  <a:cubicBezTo>
                    <a:pt x="3328" y="872"/>
                    <a:pt x="3554" y="896"/>
                    <a:pt x="3774" y="989"/>
                  </a:cubicBezTo>
                  <a:cubicBezTo>
                    <a:pt x="3929" y="1013"/>
                    <a:pt x="4096" y="1013"/>
                    <a:pt x="4239" y="1013"/>
                  </a:cubicBezTo>
                  <a:cubicBezTo>
                    <a:pt x="4272" y="1012"/>
                    <a:pt x="4306" y="1011"/>
                    <a:pt x="4340" y="1011"/>
                  </a:cubicBezTo>
                  <a:cubicBezTo>
                    <a:pt x="4429" y="1011"/>
                    <a:pt x="4520" y="1015"/>
                    <a:pt x="4612" y="1015"/>
                  </a:cubicBezTo>
                  <a:cubicBezTo>
                    <a:pt x="4761" y="1015"/>
                    <a:pt x="4913" y="1005"/>
                    <a:pt x="5060" y="954"/>
                  </a:cubicBezTo>
                  <a:cubicBezTo>
                    <a:pt x="5200" y="974"/>
                    <a:pt x="5323" y="1019"/>
                    <a:pt x="5457" y="1019"/>
                  </a:cubicBezTo>
                  <a:cubicBezTo>
                    <a:pt x="5483" y="1019"/>
                    <a:pt x="5510" y="1017"/>
                    <a:pt x="5537" y="1013"/>
                  </a:cubicBezTo>
                  <a:cubicBezTo>
                    <a:pt x="5566" y="1011"/>
                    <a:pt x="5595" y="1010"/>
                    <a:pt x="5624" y="1010"/>
                  </a:cubicBezTo>
                  <a:cubicBezTo>
                    <a:pt x="5730" y="1010"/>
                    <a:pt x="5836" y="1022"/>
                    <a:pt x="5940" y="1022"/>
                  </a:cubicBezTo>
                  <a:cubicBezTo>
                    <a:pt x="6089" y="1022"/>
                    <a:pt x="6232" y="997"/>
                    <a:pt x="6358" y="870"/>
                  </a:cubicBezTo>
                  <a:lnTo>
                    <a:pt x="6358" y="585"/>
                  </a:lnTo>
                  <a:cubicBezTo>
                    <a:pt x="6251" y="406"/>
                    <a:pt x="6072" y="335"/>
                    <a:pt x="5858" y="323"/>
                  </a:cubicBezTo>
                  <a:cubicBezTo>
                    <a:pt x="5632" y="275"/>
                    <a:pt x="5418" y="275"/>
                    <a:pt x="5191" y="275"/>
                  </a:cubicBezTo>
                  <a:lnTo>
                    <a:pt x="2977" y="275"/>
                  </a:lnTo>
                  <a:cubicBezTo>
                    <a:pt x="2739" y="275"/>
                    <a:pt x="2512" y="263"/>
                    <a:pt x="2286" y="180"/>
                  </a:cubicBezTo>
                  <a:cubicBezTo>
                    <a:pt x="2119" y="144"/>
                    <a:pt x="1977" y="120"/>
                    <a:pt x="1810" y="120"/>
                  </a:cubicBezTo>
                  <a:cubicBezTo>
                    <a:pt x="1733" y="139"/>
                    <a:pt x="1656" y="146"/>
                    <a:pt x="1578" y="146"/>
                  </a:cubicBezTo>
                  <a:cubicBezTo>
                    <a:pt x="1239" y="146"/>
                    <a:pt x="896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32"/>
            <p:cNvSpPr/>
            <p:nvPr/>
          </p:nvSpPr>
          <p:spPr>
            <a:xfrm>
              <a:off x="5765000" y="3799100"/>
              <a:ext cx="57175" cy="115525"/>
            </a:xfrm>
            <a:custGeom>
              <a:avLst/>
              <a:gdLst/>
              <a:ahLst/>
              <a:cxnLst/>
              <a:rect l="l" t="t" r="r" b="b"/>
              <a:pathLst>
                <a:path w="2287" h="4621" extrusionOk="0">
                  <a:moveTo>
                    <a:pt x="1077" y="5"/>
                  </a:moveTo>
                  <a:cubicBezTo>
                    <a:pt x="1038" y="5"/>
                    <a:pt x="1000" y="11"/>
                    <a:pt x="965" y="25"/>
                  </a:cubicBezTo>
                  <a:cubicBezTo>
                    <a:pt x="691" y="275"/>
                    <a:pt x="155" y="1"/>
                    <a:pt x="0" y="477"/>
                  </a:cubicBezTo>
                  <a:cubicBezTo>
                    <a:pt x="24" y="572"/>
                    <a:pt x="96" y="656"/>
                    <a:pt x="191" y="715"/>
                  </a:cubicBezTo>
                  <a:cubicBezTo>
                    <a:pt x="548" y="846"/>
                    <a:pt x="917" y="846"/>
                    <a:pt x="1274" y="977"/>
                  </a:cubicBezTo>
                  <a:cubicBezTo>
                    <a:pt x="1584" y="1334"/>
                    <a:pt x="1215" y="1703"/>
                    <a:pt x="1286" y="2084"/>
                  </a:cubicBezTo>
                  <a:cubicBezTo>
                    <a:pt x="1286" y="2323"/>
                    <a:pt x="1274" y="2561"/>
                    <a:pt x="1203" y="2799"/>
                  </a:cubicBezTo>
                  <a:cubicBezTo>
                    <a:pt x="1155" y="3001"/>
                    <a:pt x="1143" y="3216"/>
                    <a:pt x="1250" y="3418"/>
                  </a:cubicBezTo>
                  <a:cubicBezTo>
                    <a:pt x="1274" y="3477"/>
                    <a:pt x="1334" y="3525"/>
                    <a:pt x="1405" y="3525"/>
                  </a:cubicBezTo>
                  <a:cubicBezTo>
                    <a:pt x="1465" y="3477"/>
                    <a:pt x="1512" y="3406"/>
                    <a:pt x="1524" y="3335"/>
                  </a:cubicBezTo>
                  <a:lnTo>
                    <a:pt x="1524" y="3335"/>
                  </a:lnTo>
                  <a:cubicBezTo>
                    <a:pt x="1548" y="3418"/>
                    <a:pt x="1489" y="3454"/>
                    <a:pt x="1441" y="3513"/>
                  </a:cubicBezTo>
                  <a:cubicBezTo>
                    <a:pt x="1334" y="3632"/>
                    <a:pt x="1262" y="3775"/>
                    <a:pt x="1227" y="3942"/>
                  </a:cubicBezTo>
                  <a:cubicBezTo>
                    <a:pt x="1227" y="4049"/>
                    <a:pt x="1227" y="4132"/>
                    <a:pt x="1274" y="4239"/>
                  </a:cubicBezTo>
                  <a:cubicBezTo>
                    <a:pt x="1393" y="4418"/>
                    <a:pt x="1489" y="4609"/>
                    <a:pt x="1739" y="4620"/>
                  </a:cubicBezTo>
                  <a:cubicBezTo>
                    <a:pt x="1929" y="4478"/>
                    <a:pt x="1739" y="4216"/>
                    <a:pt x="1905" y="4049"/>
                  </a:cubicBezTo>
                  <a:cubicBezTo>
                    <a:pt x="1941" y="4001"/>
                    <a:pt x="2001" y="3954"/>
                    <a:pt x="2048" y="3918"/>
                  </a:cubicBezTo>
                  <a:cubicBezTo>
                    <a:pt x="2084" y="3870"/>
                    <a:pt x="2084" y="3811"/>
                    <a:pt x="2048" y="3763"/>
                  </a:cubicBezTo>
                  <a:cubicBezTo>
                    <a:pt x="1846" y="3501"/>
                    <a:pt x="2286" y="3573"/>
                    <a:pt x="2227" y="3394"/>
                  </a:cubicBezTo>
                  <a:cubicBezTo>
                    <a:pt x="2227" y="3239"/>
                    <a:pt x="2120" y="3120"/>
                    <a:pt x="2096" y="2977"/>
                  </a:cubicBezTo>
                  <a:cubicBezTo>
                    <a:pt x="2060" y="2870"/>
                    <a:pt x="2060" y="2751"/>
                    <a:pt x="2084" y="2632"/>
                  </a:cubicBezTo>
                  <a:cubicBezTo>
                    <a:pt x="2155" y="2430"/>
                    <a:pt x="2024" y="2275"/>
                    <a:pt x="1929" y="2132"/>
                  </a:cubicBezTo>
                  <a:cubicBezTo>
                    <a:pt x="1977" y="1775"/>
                    <a:pt x="2001" y="1418"/>
                    <a:pt x="2048" y="1061"/>
                  </a:cubicBezTo>
                  <a:cubicBezTo>
                    <a:pt x="2096" y="1013"/>
                    <a:pt x="2108" y="953"/>
                    <a:pt x="2096" y="906"/>
                  </a:cubicBezTo>
                  <a:cubicBezTo>
                    <a:pt x="2001" y="691"/>
                    <a:pt x="1929" y="477"/>
                    <a:pt x="1762" y="310"/>
                  </a:cubicBezTo>
                  <a:cubicBezTo>
                    <a:pt x="1722" y="318"/>
                    <a:pt x="1682" y="321"/>
                    <a:pt x="1644" y="321"/>
                  </a:cubicBezTo>
                  <a:cubicBezTo>
                    <a:pt x="1436" y="321"/>
                    <a:pt x="1266" y="214"/>
                    <a:pt x="1155" y="13"/>
                  </a:cubicBezTo>
                  <a:cubicBezTo>
                    <a:pt x="1131" y="8"/>
                    <a:pt x="1104" y="5"/>
                    <a:pt x="1077" y="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32"/>
            <p:cNvSpPr/>
            <p:nvPr/>
          </p:nvSpPr>
          <p:spPr>
            <a:xfrm>
              <a:off x="6018300" y="3917275"/>
              <a:ext cx="158850" cy="23600"/>
            </a:xfrm>
            <a:custGeom>
              <a:avLst/>
              <a:gdLst/>
              <a:ahLst/>
              <a:cxnLst/>
              <a:rect l="l" t="t" r="r" b="b"/>
              <a:pathLst>
                <a:path w="6354" h="944" extrusionOk="0">
                  <a:moveTo>
                    <a:pt x="1191" y="1"/>
                  </a:moveTo>
                  <a:cubicBezTo>
                    <a:pt x="1120" y="1"/>
                    <a:pt x="1060" y="1"/>
                    <a:pt x="977" y="13"/>
                  </a:cubicBezTo>
                  <a:cubicBezTo>
                    <a:pt x="882" y="36"/>
                    <a:pt x="786" y="60"/>
                    <a:pt x="691" y="108"/>
                  </a:cubicBezTo>
                  <a:cubicBezTo>
                    <a:pt x="657" y="230"/>
                    <a:pt x="621" y="270"/>
                    <a:pt x="583" y="270"/>
                  </a:cubicBezTo>
                  <a:cubicBezTo>
                    <a:pt x="513" y="270"/>
                    <a:pt x="439" y="135"/>
                    <a:pt x="370" y="120"/>
                  </a:cubicBezTo>
                  <a:cubicBezTo>
                    <a:pt x="342" y="112"/>
                    <a:pt x="313" y="108"/>
                    <a:pt x="283" y="108"/>
                  </a:cubicBezTo>
                  <a:cubicBezTo>
                    <a:pt x="223" y="108"/>
                    <a:pt x="159" y="124"/>
                    <a:pt x="96" y="155"/>
                  </a:cubicBezTo>
                  <a:cubicBezTo>
                    <a:pt x="24" y="215"/>
                    <a:pt x="0" y="286"/>
                    <a:pt x="0" y="394"/>
                  </a:cubicBezTo>
                  <a:cubicBezTo>
                    <a:pt x="12" y="453"/>
                    <a:pt x="36" y="489"/>
                    <a:pt x="96" y="524"/>
                  </a:cubicBezTo>
                  <a:cubicBezTo>
                    <a:pt x="191" y="536"/>
                    <a:pt x="286" y="536"/>
                    <a:pt x="358" y="596"/>
                  </a:cubicBezTo>
                  <a:cubicBezTo>
                    <a:pt x="501" y="596"/>
                    <a:pt x="655" y="620"/>
                    <a:pt x="798" y="620"/>
                  </a:cubicBezTo>
                  <a:cubicBezTo>
                    <a:pt x="917" y="566"/>
                    <a:pt x="1036" y="539"/>
                    <a:pt x="1155" y="539"/>
                  </a:cubicBezTo>
                  <a:cubicBezTo>
                    <a:pt x="1274" y="539"/>
                    <a:pt x="1394" y="566"/>
                    <a:pt x="1513" y="620"/>
                  </a:cubicBezTo>
                  <a:cubicBezTo>
                    <a:pt x="1667" y="655"/>
                    <a:pt x="1798" y="715"/>
                    <a:pt x="1953" y="763"/>
                  </a:cubicBezTo>
                  <a:cubicBezTo>
                    <a:pt x="2029" y="706"/>
                    <a:pt x="2108" y="679"/>
                    <a:pt x="2186" y="679"/>
                  </a:cubicBezTo>
                  <a:cubicBezTo>
                    <a:pt x="2254" y="679"/>
                    <a:pt x="2320" y="700"/>
                    <a:pt x="2382" y="739"/>
                  </a:cubicBezTo>
                  <a:lnTo>
                    <a:pt x="2667" y="739"/>
                  </a:lnTo>
                  <a:cubicBezTo>
                    <a:pt x="2697" y="715"/>
                    <a:pt x="2721" y="703"/>
                    <a:pt x="2745" y="703"/>
                  </a:cubicBezTo>
                  <a:cubicBezTo>
                    <a:pt x="2769" y="703"/>
                    <a:pt x="2792" y="715"/>
                    <a:pt x="2822" y="739"/>
                  </a:cubicBezTo>
                  <a:cubicBezTo>
                    <a:pt x="3073" y="805"/>
                    <a:pt x="3329" y="823"/>
                    <a:pt x="3587" y="823"/>
                  </a:cubicBezTo>
                  <a:cubicBezTo>
                    <a:pt x="3875" y="823"/>
                    <a:pt x="4164" y="801"/>
                    <a:pt x="4451" y="801"/>
                  </a:cubicBezTo>
                  <a:cubicBezTo>
                    <a:pt x="4685" y="801"/>
                    <a:pt x="4917" y="816"/>
                    <a:pt x="5144" y="870"/>
                  </a:cubicBezTo>
                  <a:cubicBezTo>
                    <a:pt x="5192" y="870"/>
                    <a:pt x="5239" y="870"/>
                    <a:pt x="5263" y="882"/>
                  </a:cubicBezTo>
                  <a:cubicBezTo>
                    <a:pt x="5263" y="882"/>
                    <a:pt x="5287" y="894"/>
                    <a:pt x="5311" y="917"/>
                  </a:cubicBezTo>
                  <a:cubicBezTo>
                    <a:pt x="5320" y="920"/>
                    <a:pt x="5328" y="922"/>
                    <a:pt x="5336" y="922"/>
                  </a:cubicBezTo>
                  <a:cubicBezTo>
                    <a:pt x="5359" y="922"/>
                    <a:pt x="5379" y="908"/>
                    <a:pt x="5406" y="882"/>
                  </a:cubicBezTo>
                  <a:cubicBezTo>
                    <a:pt x="5464" y="838"/>
                    <a:pt x="5518" y="822"/>
                    <a:pt x="5569" y="822"/>
                  </a:cubicBezTo>
                  <a:cubicBezTo>
                    <a:pt x="5687" y="822"/>
                    <a:pt x="5794" y="904"/>
                    <a:pt x="5918" y="929"/>
                  </a:cubicBezTo>
                  <a:cubicBezTo>
                    <a:pt x="5981" y="936"/>
                    <a:pt x="6044" y="943"/>
                    <a:pt x="6101" y="943"/>
                  </a:cubicBezTo>
                  <a:cubicBezTo>
                    <a:pt x="6248" y="943"/>
                    <a:pt x="6354" y="893"/>
                    <a:pt x="6311" y="644"/>
                  </a:cubicBezTo>
                  <a:cubicBezTo>
                    <a:pt x="6132" y="394"/>
                    <a:pt x="5858" y="417"/>
                    <a:pt x="5608" y="405"/>
                  </a:cubicBezTo>
                  <a:cubicBezTo>
                    <a:pt x="5571" y="404"/>
                    <a:pt x="5535" y="404"/>
                    <a:pt x="5498" y="404"/>
                  </a:cubicBezTo>
                  <a:cubicBezTo>
                    <a:pt x="5350" y="404"/>
                    <a:pt x="5202" y="411"/>
                    <a:pt x="5053" y="411"/>
                  </a:cubicBezTo>
                  <a:cubicBezTo>
                    <a:pt x="4867" y="411"/>
                    <a:pt x="4680" y="399"/>
                    <a:pt x="4489" y="346"/>
                  </a:cubicBezTo>
                  <a:cubicBezTo>
                    <a:pt x="3620" y="155"/>
                    <a:pt x="2703" y="167"/>
                    <a:pt x="1834" y="36"/>
                  </a:cubicBezTo>
                  <a:cubicBezTo>
                    <a:pt x="1620" y="1"/>
                    <a:pt x="1394" y="1"/>
                    <a:pt x="1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32"/>
            <p:cNvSpPr/>
            <p:nvPr/>
          </p:nvSpPr>
          <p:spPr>
            <a:xfrm>
              <a:off x="5791200" y="3900600"/>
              <a:ext cx="32450" cy="67175"/>
            </a:xfrm>
            <a:custGeom>
              <a:avLst/>
              <a:gdLst/>
              <a:ahLst/>
              <a:cxnLst/>
              <a:rect l="l" t="t" r="r" b="b"/>
              <a:pathLst>
                <a:path w="1298" h="2687" extrusionOk="0">
                  <a:moveTo>
                    <a:pt x="845" y="1"/>
                  </a:moveTo>
                  <a:lnTo>
                    <a:pt x="845" y="1"/>
                  </a:lnTo>
                  <a:cubicBezTo>
                    <a:pt x="655" y="96"/>
                    <a:pt x="774" y="334"/>
                    <a:pt x="619" y="477"/>
                  </a:cubicBezTo>
                  <a:cubicBezTo>
                    <a:pt x="524" y="346"/>
                    <a:pt x="441" y="215"/>
                    <a:pt x="298" y="132"/>
                  </a:cubicBezTo>
                  <a:cubicBezTo>
                    <a:pt x="36" y="334"/>
                    <a:pt x="107" y="632"/>
                    <a:pt x="71" y="894"/>
                  </a:cubicBezTo>
                  <a:cubicBezTo>
                    <a:pt x="71" y="1144"/>
                    <a:pt x="95" y="1406"/>
                    <a:pt x="60" y="1656"/>
                  </a:cubicBezTo>
                  <a:cubicBezTo>
                    <a:pt x="0" y="2001"/>
                    <a:pt x="619" y="2037"/>
                    <a:pt x="405" y="2454"/>
                  </a:cubicBezTo>
                  <a:cubicBezTo>
                    <a:pt x="508" y="2612"/>
                    <a:pt x="636" y="2687"/>
                    <a:pt x="771" y="2687"/>
                  </a:cubicBezTo>
                  <a:cubicBezTo>
                    <a:pt x="869" y="2687"/>
                    <a:pt x="971" y="2648"/>
                    <a:pt x="1072" y="2573"/>
                  </a:cubicBezTo>
                  <a:cubicBezTo>
                    <a:pt x="1298" y="2394"/>
                    <a:pt x="988" y="2251"/>
                    <a:pt x="964" y="2084"/>
                  </a:cubicBezTo>
                  <a:lnTo>
                    <a:pt x="964" y="2013"/>
                  </a:lnTo>
                  <a:cubicBezTo>
                    <a:pt x="714" y="1358"/>
                    <a:pt x="869" y="668"/>
                    <a:pt x="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32"/>
            <p:cNvSpPr/>
            <p:nvPr/>
          </p:nvSpPr>
          <p:spPr>
            <a:xfrm>
              <a:off x="6127550" y="3920600"/>
              <a:ext cx="106275" cy="22175"/>
            </a:xfrm>
            <a:custGeom>
              <a:avLst/>
              <a:gdLst/>
              <a:ahLst/>
              <a:cxnLst/>
              <a:rect l="l" t="t" r="r" b="b"/>
              <a:pathLst>
                <a:path w="4251" h="887" extrusionOk="0">
                  <a:moveTo>
                    <a:pt x="3468" y="0"/>
                  </a:moveTo>
                  <a:cubicBezTo>
                    <a:pt x="3435" y="0"/>
                    <a:pt x="3401" y="9"/>
                    <a:pt x="3370" y="22"/>
                  </a:cubicBezTo>
                  <a:cubicBezTo>
                    <a:pt x="3242" y="104"/>
                    <a:pt x="3239" y="332"/>
                    <a:pt x="3028" y="332"/>
                  </a:cubicBezTo>
                  <a:cubicBezTo>
                    <a:pt x="3023" y="332"/>
                    <a:pt x="3018" y="332"/>
                    <a:pt x="3012" y="332"/>
                  </a:cubicBezTo>
                  <a:cubicBezTo>
                    <a:pt x="2983" y="334"/>
                    <a:pt x="2954" y="335"/>
                    <a:pt x="2925" y="335"/>
                  </a:cubicBezTo>
                  <a:cubicBezTo>
                    <a:pt x="2776" y="335"/>
                    <a:pt x="2628" y="308"/>
                    <a:pt x="2488" y="249"/>
                  </a:cubicBezTo>
                  <a:cubicBezTo>
                    <a:pt x="2429" y="213"/>
                    <a:pt x="2369" y="189"/>
                    <a:pt x="2310" y="165"/>
                  </a:cubicBezTo>
                  <a:cubicBezTo>
                    <a:pt x="2082" y="116"/>
                    <a:pt x="1847" y="112"/>
                    <a:pt x="1612" y="112"/>
                  </a:cubicBezTo>
                  <a:cubicBezTo>
                    <a:pt x="1565" y="112"/>
                    <a:pt x="1518" y="112"/>
                    <a:pt x="1470" y="112"/>
                  </a:cubicBezTo>
                  <a:cubicBezTo>
                    <a:pt x="1188" y="112"/>
                    <a:pt x="905" y="106"/>
                    <a:pt x="631" y="22"/>
                  </a:cubicBezTo>
                  <a:cubicBezTo>
                    <a:pt x="581" y="8"/>
                    <a:pt x="531" y="1"/>
                    <a:pt x="481" y="1"/>
                  </a:cubicBezTo>
                  <a:cubicBezTo>
                    <a:pt x="279" y="1"/>
                    <a:pt x="86" y="117"/>
                    <a:pt x="0" y="356"/>
                  </a:cubicBezTo>
                  <a:cubicBezTo>
                    <a:pt x="70" y="447"/>
                    <a:pt x="160" y="460"/>
                    <a:pt x="254" y="460"/>
                  </a:cubicBezTo>
                  <a:cubicBezTo>
                    <a:pt x="292" y="460"/>
                    <a:pt x="330" y="457"/>
                    <a:pt x="367" y="457"/>
                  </a:cubicBezTo>
                  <a:cubicBezTo>
                    <a:pt x="396" y="457"/>
                    <a:pt x="425" y="459"/>
                    <a:pt x="453" y="463"/>
                  </a:cubicBezTo>
                  <a:cubicBezTo>
                    <a:pt x="568" y="486"/>
                    <a:pt x="685" y="492"/>
                    <a:pt x="803" y="492"/>
                  </a:cubicBezTo>
                  <a:cubicBezTo>
                    <a:pt x="942" y="492"/>
                    <a:pt x="1082" y="483"/>
                    <a:pt x="1221" y="483"/>
                  </a:cubicBezTo>
                  <a:cubicBezTo>
                    <a:pt x="1447" y="483"/>
                    <a:pt x="1669" y="507"/>
                    <a:pt x="1881" y="630"/>
                  </a:cubicBezTo>
                  <a:cubicBezTo>
                    <a:pt x="2238" y="844"/>
                    <a:pt x="2613" y="887"/>
                    <a:pt x="2991" y="887"/>
                  </a:cubicBezTo>
                  <a:cubicBezTo>
                    <a:pt x="3244" y="887"/>
                    <a:pt x="3498" y="868"/>
                    <a:pt x="3751" y="868"/>
                  </a:cubicBezTo>
                  <a:cubicBezTo>
                    <a:pt x="3777" y="860"/>
                    <a:pt x="3805" y="858"/>
                    <a:pt x="3835" y="858"/>
                  </a:cubicBezTo>
                  <a:cubicBezTo>
                    <a:pt x="3891" y="858"/>
                    <a:pt x="3950" y="867"/>
                    <a:pt x="4006" y="867"/>
                  </a:cubicBezTo>
                  <a:cubicBezTo>
                    <a:pt x="4104" y="867"/>
                    <a:pt x="4189" y="838"/>
                    <a:pt x="4215" y="677"/>
                  </a:cubicBezTo>
                  <a:cubicBezTo>
                    <a:pt x="4251" y="356"/>
                    <a:pt x="3929" y="344"/>
                    <a:pt x="3774" y="201"/>
                  </a:cubicBezTo>
                  <a:cubicBezTo>
                    <a:pt x="3727" y="153"/>
                    <a:pt x="3667" y="118"/>
                    <a:pt x="3620" y="82"/>
                  </a:cubicBezTo>
                  <a:cubicBezTo>
                    <a:pt x="3575" y="23"/>
                    <a:pt x="3522" y="0"/>
                    <a:pt x="3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32"/>
            <p:cNvSpPr/>
            <p:nvPr/>
          </p:nvSpPr>
          <p:spPr>
            <a:xfrm>
              <a:off x="5884050" y="3907175"/>
              <a:ext cx="104800" cy="19175"/>
            </a:xfrm>
            <a:custGeom>
              <a:avLst/>
              <a:gdLst/>
              <a:ahLst/>
              <a:cxnLst/>
              <a:rect l="l" t="t" r="r" b="b"/>
              <a:pathLst>
                <a:path w="4192" h="767" extrusionOk="0">
                  <a:moveTo>
                    <a:pt x="597" y="1"/>
                  </a:moveTo>
                  <a:cubicBezTo>
                    <a:pt x="397" y="1"/>
                    <a:pt x="198" y="5"/>
                    <a:pt x="1" y="12"/>
                  </a:cubicBezTo>
                  <a:cubicBezTo>
                    <a:pt x="132" y="262"/>
                    <a:pt x="489" y="83"/>
                    <a:pt x="608" y="333"/>
                  </a:cubicBezTo>
                  <a:cubicBezTo>
                    <a:pt x="989" y="678"/>
                    <a:pt x="1501" y="500"/>
                    <a:pt x="1930" y="678"/>
                  </a:cubicBezTo>
                  <a:cubicBezTo>
                    <a:pt x="1989" y="702"/>
                    <a:pt x="2061" y="726"/>
                    <a:pt x="2144" y="726"/>
                  </a:cubicBezTo>
                  <a:lnTo>
                    <a:pt x="3120" y="726"/>
                  </a:lnTo>
                  <a:cubicBezTo>
                    <a:pt x="3140" y="725"/>
                    <a:pt x="3159" y="724"/>
                    <a:pt x="3179" y="724"/>
                  </a:cubicBezTo>
                  <a:cubicBezTo>
                    <a:pt x="3349" y="724"/>
                    <a:pt x="3527" y="766"/>
                    <a:pt x="3696" y="766"/>
                  </a:cubicBezTo>
                  <a:cubicBezTo>
                    <a:pt x="3878" y="766"/>
                    <a:pt x="4051" y="717"/>
                    <a:pt x="4192" y="512"/>
                  </a:cubicBezTo>
                  <a:cubicBezTo>
                    <a:pt x="4150" y="387"/>
                    <a:pt x="4061" y="372"/>
                    <a:pt x="3966" y="372"/>
                  </a:cubicBezTo>
                  <a:cubicBezTo>
                    <a:pt x="3936" y="372"/>
                    <a:pt x="3905" y="373"/>
                    <a:pt x="3876" y="373"/>
                  </a:cubicBezTo>
                  <a:cubicBezTo>
                    <a:pt x="3811" y="373"/>
                    <a:pt x="3749" y="366"/>
                    <a:pt x="3704" y="321"/>
                  </a:cubicBezTo>
                  <a:cubicBezTo>
                    <a:pt x="3215" y="274"/>
                    <a:pt x="2703" y="286"/>
                    <a:pt x="2227" y="166"/>
                  </a:cubicBezTo>
                  <a:cubicBezTo>
                    <a:pt x="1695" y="36"/>
                    <a:pt x="1144" y="1"/>
                    <a:pt x="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32"/>
            <p:cNvSpPr/>
            <p:nvPr/>
          </p:nvSpPr>
          <p:spPr>
            <a:xfrm>
              <a:off x="6132000" y="3898150"/>
              <a:ext cx="70575" cy="22725"/>
            </a:xfrm>
            <a:custGeom>
              <a:avLst/>
              <a:gdLst/>
              <a:ahLst/>
              <a:cxnLst/>
              <a:rect l="l" t="t" r="r" b="b"/>
              <a:pathLst>
                <a:path w="2823" h="909" extrusionOk="0">
                  <a:moveTo>
                    <a:pt x="689" y="1"/>
                  </a:moveTo>
                  <a:cubicBezTo>
                    <a:pt x="481" y="1"/>
                    <a:pt x="273" y="29"/>
                    <a:pt x="72" y="135"/>
                  </a:cubicBezTo>
                  <a:cubicBezTo>
                    <a:pt x="13" y="230"/>
                    <a:pt x="1" y="349"/>
                    <a:pt x="36" y="468"/>
                  </a:cubicBezTo>
                  <a:cubicBezTo>
                    <a:pt x="167" y="754"/>
                    <a:pt x="405" y="908"/>
                    <a:pt x="715" y="908"/>
                  </a:cubicBezTo>
                  <a:cubicBezTo>
                    <a:pt x="836" y="890"/>
                    <a:pt x="949" y="850"/>
                    <a:pt x="1072" y="850"/>
                  </a:cubicBezTo>
                  <a:cubicBezTo>
                    <a:pt x="1107" y="850"/>
                    <a:pt x="1143" y="853"/>
                    <a:pt x="1179" y="861"/>
                  </a:cubicBezTo>
                  <a:cubicBezTo>
                    <a:pt x="1239" y="873"/>
                    <a:pt x="1298" y="885"/>
                    <a:pt x="1358" y="885"/>
                  </a:cubicBezTo>
                  <a:cubicBezTo>
                    <a:pt x="1418" y="885"/>
                    <a:pt x="1465" y="873"/>
                    <a:pt x="1525" y="861"/>
                  </a:cubicBezTo>
                  <a:cubicBezTo>
                    <a:pt x="1560" y="849"/>
                    <a:pt x="1608" y="813"/>
                    <a:pt x="1644" y="766"/>
                  </a:cubicBezTo>
                  <a:cubicBezTo>
                    <a:pt x="1666" y="728"/>
                    <a:pt x="1698" y="710"/>
                    <a:pt x="1739" y="710"/>
                  </a:cubicBezTo>
                  <a:cubicBezTo>
                    <a:pt x="1763" y="710"/>
                    <a:pt x="1791" y="717"/>
                    <a:pt x="1822" y="730"/>
                  </a:cubicBezTo>
                  <a:cubicBezTo>
                    <a:pt x="1846" y="754"/>
                    <a:pt x="1894" y="789"/>
                    <a:pt x="1918" y="813"/>
                  </a:cubicBezTo>
                  <a:cubicBezTo>
                    <a:pt x="1977" y="861"/>
                    <a:pt x="2060" y="885"/>
                    <a:pt x="2132" y="885"/>
                  </a:cubicBezTo>
                  <a:cubicBezTo>
                    <a:pt x="2180" y="885"/>
                    <a:pt x="2215" y="885"/>
                    <a:pt x="2263" y="861"/>
                  </a:cubicBezTo>
                  <a:lnTo>
                    <a:pt x="2322" y="825"/>
                  </a:lnTo>
                  <a:cubicBezTo>
                    <a:pt x="2346" y="819"/>
                    <a:pt x="2370" y="816"/>
                    <a:pt x="2394" y="816"/>
                  </a:cubicBezTo>
                  <a:cubicBezTo>
                    <a:pt x="2418" y="816"/>
                    <a:pt x="2441" y="819"/>
                    <a:pt x="2465" y="825"/>
                  </a:cubicBezTo>
                  <a:cubicBezTo>
                    <a:pt x="2511" y="848"/>
                    <a:pt x="2558" y="861"/>
                    <a:pt x="2604" y="861"/>
                  </a:cubicBezTo>
                  <a:cubicBezTo>
                    <a:pt x="2629" y="861"/>
                    <a:pt x="2654" y="857"/>
                    <a:pt x="2680" y="849"/>
                  </a:cubicBezTo>
                  <a:cubicBezTo>
                    <a:pt x="2727" y="813"/>
                    <a:pt x="2763" y="766"/>
                    <a:pt x="2787" y="730"/>
                  </a:cubicBezTo>
                  <a:cubicBezTo>
                    <a:pt x="2822" y="587"/>
                    <a:pt x="2822" y="492"/>
                    <a:pt x="2703" y="397"/>
                  </a:cubicBezTo>
                  <a:lnTo>
                    <a:pt x="2561" y="266"/>
                  </a:lnTo>
                  <a:cubicBezTo>
                    <a:pt x="2287" y="27"/>
                    <a:pt x="1929" y="135"/>
                    <a:pt x="1608" y="27"/>
                  </a:cubicBezTo>
                  <a:cubicBezTo>
                    <a:pt x="1542" y="35"/>
                    <a:pt x="1474" y="38"/>
                    <a:pt x="1407" y="38"/>
                  </a:cubicBezTo>
                  <a:cubicBezTo>
                    <a:pt x="1171" y="38"/>
                    <a:pt x="929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32"/>
            <p:cNvSpPr/>
            <p:nvPr/>
          </p:nvSpPr>
          <p:spPr>
            <a:xfrm>
              <a:off x="5812625" y="3873675"/>
              <a:ext cx="72050" cy="27850"/>
            </a:xfrm>
            <a:custGeom>
              <a:avLst/>
              <a:gdLst/>
              <a:ahLst/>
              <a:cxnLst/>
              <a:rect l="l" t="t" r="r" b="b"/>
              <a:pathLst>
                <a:path w="2882" h="1114" extrusionOk="0">
                  <a:moveTo>
                    <a:pt x="882" y="1"/>
                  </a:moveTo>
                  <a:cubicBezTo>
                    <a:pt x="590" y="1"/>
                    <a:pt x="296" y="22"/>
                    <a:pt x="0" y="66"/>
                  </a:cubicBezTo>
                  <a:cubicBezTo>
                    <a:pt x="36" y="233"/>
                    <a:pt x="155" y="304"/>
                    <a:pt x="298" y="375"/>
                  </a:cubicBezTo>
                  <a:cubicBezTo>
                    <a:pt x="322" y="411"/>
                    <a:pt x="357" y="459"/>
                    <a:pt x="381" y="494"/>
                  </a:cubicBezTo>
                  <a:cubicBezTo>
                    <a:pt x="417" y="649"/>
                    <a:pt x="274" y="649"/>
                    <a:pt x="203" y="721"/>
                  </a:cubicBezTo>
                  <a:cubicBezTo>
                    <a:pt x="191" y="756"/>
                    <a:pt x="155" y="768"/>
                    <a:pt x="143" y="792"/>
                  </a:cubicBezTo>
                  <a:lnTo>
                    <a:pt x="143" y="947"/>
                  </a:lnTo>
                  <a:cubicBezTo>
                    <a:pt x="655" y="995"/>
                    <a:pt x="1167" y="1054"/>
                    <a:pt x="1691" y="1114"/>
                  </a:cubicBezTo>
                  <a:cubicBezTo>
                    <a:pt x="1739" y="1078"/>
                    <a:pt x="1750" y="1018"/>
                    <a:pt x="1739" y="959"/>
                  </a:cubicBezTo>
                  <a:cubicBezTo>
                    <a:pt x="1620" y="816"/>
                    <a:pt x="1727" y="709"/>
                    <a:pt x="1846" y="637"/>
                  </a:cubicBezTo>
                  <a:cubicBezTo>
                    <a:pt x="1989" y="533"/>
                    <a:pt x="2140" y="504"/>
                    <a:pt x="2294" y="504"/>
                  </a:cubicBezTo>
                  <a:cubicBezTo>
                    <a:pt x="2473" y="504"/>
                    <a:pt x="2655" y="542"/>
                    <a:pt x="2834" y="542"/>
                  </a:cubicBezTo>
                  <a:cubicBezTo>
                    <a:pt x="2882" y="471"/>
                    <a:pt x="2882" y="399"/>
                    <a:pt x="2822" y="316"/>
                  </a:cubicBezTo>
                  <a:cubicBezTo>
                    <a:pt x="2187" y="110"/>
                    <a:pt x="1540" y="1"/>
                    <a:pt x="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32"/>
            <p:cNvSpPr/>
            <p:nvPr/>
          </p:nvSpPr>
          <p:spPr>
            <a:xfrm>
              <a:off x="5829875" y="3982500"/>
              <a:ext cx="83075" cy="9425"/>
            </a:xfrm>
            <a:custGeom>
              <a:avLst/>
              <a:gdLst/>
              <a:ahLst/>
              <a:cxnLst/>
              <a:rect l="l" t="t" r="r" b="b"/>
              <a:pathLst>
                <a:path w="3323" h="377" extrusionOk="0">
                  <a:moveTo>
                    <a:pt x="2458" y="0"/>
                  </a:moveTo>
                  <a:cubicBezTo>
                    <a:pt x="2118" y="0"/>
                    <a:pt x="1775" y="37"/>
                    <a:pt x="1440" y="37"/>
                  </a:cubicBezTo>
                  <a:cubicBezTo>
                    <a:pt x="1392" y="37"/>
                    <a:pt x="1345" y="36"/>
                    <a:pt x="1299" y="35"/>
                  </a:cubicBezTo>
                  <a:cubicBezTo>
                    <a:pt x="1176" y="78"/>
                    <a:pt x="1056" y="102"/>
                    <a:pt x="936" y="102"/>
                  </a:cubicBezTo>
                  <a:cubicBezTo>
                    <a:pt x="824" y="102"/>
                    <a:pt x="711" y="81"/>
                    <a:pt x="596" y="35"/>
                  </a:cubicBezTo>
                  <a:lnTo>
                    <a:pt x="441" y="35"/>
                  </a:lnTo>
                  <a:cubicBezTo>
                    <a:pt x="408" y="64"/>
                    <a:pt x="370" y="72"/>
                    <a:pt x="329" y="72"/>
                  </a:cubicBezTo>
                  <a:cubicBezTo>
                    <a:pt x="281" y="72"/>
                    <a:pt x="229" y="61"/>
                    <a:pt x="179" y="61"/>
                  </a:cubicBezTo>
                  <a:cubicBezTo>
                    <a:pt x="133" y="61"/>
                    <a:pt x="88" y="71"/>
                    <a:pt x="48" y="106"/>
                  </a:cubicBezTo>
                  <a:cubicBezTo>
                    <a:pt x="37" y="130"/>
                    <a:pt x="25" y="154"/>
                    <a:pt x="1" y="178"/>
                  </a:cubicBezTo>
                  <a:cubicBezTo>
                    <a:pt x="190" y="291"/>
                    <a:pt x="389" y="318"/>
                    <a:pt x="589" y="318"/>
                  </a:cubicBezTo>
                  <a:cubicBezTo>
                    <a:pt x="767" y="318"/>
                    <a:pt x="946" y="297"/>
                    <a:pt x="1120" y="297"/>
                  </a:cubicBezTo>
                  <a:cubicBezTo>
                    <a:pt x="1551" y="305"/>
                    <a:pt x="1972" y="377"/>
                    <a:pt x="2396" y="377"/>
                  </a:cubicBezTo>
                  <a:cubicBezTo>
                    <a:pt x="2604" y="377"/>
                    <a:pt x="2813" y="360"/>
                    <a:pt x="3025" y="309"/>
                  </a:cubicBezTo>
                  <a:cubicBezTo>
                    <a:pt x="3096" y="237"/>
                    <a:pt x="3192" y="237"/>
                    <a:pt x="3275" y="213"/>
                  </a:cubicBezTo>
                  <a:cubicBezTo>
                    <a:pt x="3287" y="178"/>
                    <a:pt x="3311" y="166"/>
                    <a:pt x="3323" y="130"/>
                  </a:cubicBezTo>
                  <a:cubicBezTo>
                    <a:pt x="3041" y="28"/>
                    <a:pt x="2750" y="0"/>
                    <a:pt x="24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32"/>
            <p:cNvSpPr/>
            <p:nvPr/>
          </p:nvSpPr>
          <p:spPr>
            <a:xfrm>
              <a:off x="5924825" y="3936775"/>
              <a:ext cx="78925" cy="11625"/>
            </a:xfrm>
            <a:custGeom>
              <a:avLst/>
              <a:gdLst/>
              <a:ahLst/>
              <a:cxnLst/>
              <a:rect l="l" t="t" r="r" b="b"/>
              <a:pathLst>
                <a:path w="3157" h="465" extrusionOk="0">
                  <a:moveTo>
                    <a:pt x="174" y="0"/>
                  </a:moveTo>
                  <a:cubicBezTo>
                    <a:pt x="153" y="0"/>
                    <a:pt x="132" y="6"/>
                    <a:pt x="108" y="18"/>
                  </a:cubicBezTo>
                  <a:cubicBezTo>
                    <a:pt x="1" y="102"/>
                    <a:pt x="13" y="197"/>
                    <a:pt x="120" y="280"/>
                  </a:cubicBezTo>
                  <a:cubicBezTo>
                    <a:pt x="729" y="400"/>
                    <a:pt x="1350" y="465"/>
                    <a:pt x="1970" y="465"/>
                  </a:cubicBezTo>
                  <a:cubicBezTo>
                    <a:pt x="2211" y="465"/>
                    <a:pt x="2452" y="455"/>
                    <a:pt x="2692" y="435"/>
                  </a:cubicBezTo>
                  <a:cubicBezTo>
                    <a:pt x="2747" y="357"/>
                    <a:pt x="2829" y="355"/>
                    <a:pt x="2911" y="355"/>
                  </a:cubicBezTo>
                  <a:cubicBezTo>
                    <a:pt x="2917" y="355"/>
                    <a:pt x="2923" y="355"/>
                    <a:pt x="2928" y="355"/>
                  </a:cubicBezTo>
                  <a:cubicBezTo>
                    <a:pt x="3016" y="355"/>
                    <a:pt x="3102" y="352"/>
                    <a:pt x="3156" y="256"/>
                  </a:cubicBezTo>
                  <a:cubicBezTo>
                    <a:pt x="3049" y="169"/>
                    <a:pt x="2910" y="161"/>
                    <a:pt x="2772" y="161"/>
                  </a:cubicBezTo>
                  <a:cubicBezTo>
                    <a:pt x="2741" y="161"/>
                    <a:pt x="2710" y="161"/>
                    <a:pt x="2680" y="161"/>
                  </a:cubicBezTo>
                  <a:cubicBezTo>
                    <a:pt x="2251" y="149"/>
                    <a:pt x="1834" y="149"/>
                    <a:pt x="1406" y="137"/>
                  </a:cubicBezTo>
                  <a:cubicBezTo>
                    <a:pt x="1277" y="81"/>
                    <a:pt x="1144" y="67"/>
                    <a:pt x="1010" y="67"/>
                  </a:cubicBezTo>
                  <a:cubicBezTo>
                    <a:pt x="876" y="67"/>
                    <a:pt x="741" y="81"/>
                    <a:pt x="608" y="81"/>
                  </a:cubicBezTo>
                  <a:cubicBezTo>
                    <a:pt x="482" y="81"/>
                    <a:pt x="358" y="68"/>
                    <a:pt x="239" y="18"/>
                  </a:cubicBezTo>
                  <a:cubicBezTo>
                    <a:pt x="215" y="6"/>
                    <a:pt x="19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32"/>
            <p:cNvSpPr/>
            <p:nvPr/>
          </p:nvSpPr>
          <p:spPr>
            <a:xfrm>
              <a:off x="6152550" y="3936325"/>
              <a:ext cx="69975" cy="10400"/>
            </a:xfrm>
            <a:custGeom>
              <a:avLst/>
              <a:gdLst/>
              <a:ahLst/>
              <a:cxnLst/>
              <a:rect l="l" t="t" r="r" b="b"/>
              <a:pathLst>
                <a:path w="2799" h="416" extrusionOk="0">
                  <a:moveTo>
                    <a:pt x="881" y="1"/>
                  </a:moveTo>
                  <a:cubicBezTo>
                    <a:pt x="832" y="80"/>
                    <a:pt x="774" y="106"/>
                    <a:pt x="709" y="106"/>
                  </a:cubicBezTo>
                  <a:cubicBezTo>
                    <a:pt x="648" y="106"/>
                    <a:pt x="581" y="83"/>
                    <a:pt x="512" y="60"/>
                  </a:cubicBezTo>
                  <a:cubicBezTo>
                    <a:pt x="439" y="36"/>
                    <a:pt x="365" y="19"/>
                    <a:pt x="293" y="19"/>
                  </a:cubicBezTo>
                  <a:cubicBezTo>
                    <a:pt x="190" y="19"/>
                    <a:pt x="91" y="53"/>
                    <a:pt x="0" y="143"/>
                  </a:cubicBezTo>
                  <a:cubicBezTo>
                    <a:pt x="174" y="222"/>
                    <a:pt x="323" y="415"/>
                    <a:pt x="521" y="415"/>
                  </a:cubicBezTo>
                  <a:cubicBezTo>
                    <a:pt x="594" y="415"/>
                    <a:pt x="673" y="389"/>
                    <a:pt x="762" y="322"/>
                  </a:cubicBezTo>
                  <a:cubicBezTo>
                    <a:pt x="770" y="318"/>
                    <a:pt x="780" y="316"/>
                    <a:pt x="790" y="316"/>
                  </a:cubicBezTo>
                  <a:cubicBezTo>
                    <a:pt x="835" y="316"/>
                    <a:pt x="899" y="347"/>
                    <a:pt x="947" y="347"/>
                  </a:cubicBezTo>
                  <a:cubicBezTo>
                    <a:pt x="953" y="347"/>
                    <a:pt x="959" y="347"/>
                    <a:pt x="965" y="346"/>
                  </a:cubicBezTo>
                  <a:cubicBezTo>
                    <a:pt x="1059" y="331"/>
                    <a:pt x="1155" y="325"/>
                    <a:pt x="1250" y="325"/>
                  </a:cubicBezTo>
                  <a:cubicBezTo>
                    <a:pt x="1560" y="325"/>
                    <a:pt x="1873" y="387"/>
                    <a:pt x="2182" y="387"/>
                  </a:cubicBezTo>
                  <a:cubicBezTo>
                    <a:pt x="2373" y="387"/>
                    <a:pt x="2563" y="363"/>
                    <a:pt x="2751" y="286"/>
                  </a:cubicBezTo>
                  <a:cubicBezTo>
                    <a:pt x="2798" y="227"/>
                    <a:pt x="2786" y="179"/>
                    <a:pt x="2715" y="167"/>
                  </a:cubicBezTo>
                  <a:cubicBezTo>
                    <a:pt x="2096" y="167"/>
                    <a:pt x="1488" y="72"/>
                    <a:pt x="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32"/>
            <p:cNvSpPr/>
            <p:nvPr/>
          </p:nvSpPr>
          <p:spPr>
            <a:xfrm>
              <a:off x="6066225" y="3943775"/>
              <a:ext cx="62825" cy="13125"/>
            </a:xfrm>
            <a:custGeom>
              <a:avLst/>
              <a:gdLst/>
              <a:ahLst/>
              <a:cxnLst/>
              <a:rect l="l" t="t" r="r" b="b"/>
              <a:pathLst>
                <a:path w="2513" h="525" extrusionOk="0">
                  <a:moveTo>
                    <a:pt x="477" y="0"/>
                  </a:moveTo>
                  <a:cubicBezTo>
                    <a:pt x="393" y="72"/>
                    <a:pt x="250" y="60"/>
                    <a:pt x="155" y="72"/>
                  </a:cubicBezTo>
                  <a:cubicBezTo>
                    <a:pt x="60" y="119"/>
                    <a:pt x="12" y="191"/>
                    <a:pt x="0" y="286"/>
                  </a:cubicBezTo>
                  <a:cubicBezTo>
                    <a:pt x="155" y="399"/>
                    <a:pt x="328" y="420"/>
                    <a:pt x="503" y="420"/>
                  </a:cubicBezTo>
                  <a:cubicBezTo>
                    <a:pt x="606" y="420"/>
                    <a:pt x="709" y="413"/>
                    <a:pt x="811" y="413"/>
                  </a:cubicBezTo>
                  <a:cubicBezTo>
                    <a:pt x="883" y="413"/>
                    <a:pt x="955" y="416"/>
                    <a:pt x="1024" y="429"/>
                  </a:cubicBezTo>
                  <a:cubicBezTo>
                    <a:pt x="1175" y="476"/>
                    <a:pt x="1327" y="486"/>
                    <a:pt x="1480" y="486"/>
                  </a:cubicBezTo>
                  <a:cubicBezTo>
                    <a:pt x="1606" y="486"/>
                    <a:pt x="1733" y="479"/>
                    <a:pt x="1859" y="479"/>
                  </a:cubicBezTo>
                  <a:cubicBezTo>
                    <a:pt x="1931" y="479"/>
                    <a:pt x="2002" y="481"/>
                    <a:pt x="2072" y="488"/>
                  </a:cubicBezTo>
                  <a:cubicBezTo>
                    <a:pt x="2203" y="465"/>
                    <a:pt x="2382" y="524"/>
                    <a:pt x="2489" y="369"/>
                  </a:cubicBezTo>
                  <a:cubicBezTo>
                    <a:pt x="2513" y="226"/>
                    <a:pt x="2417" y="179"/>
                    <a:pt x="2310" y="131"/>
                  </a:cubicBezTo>
                  <a:cubicBezTo>
                    <a:pt x="2310" y="119"/>
                    <a:pt x="2298" y="107"/>
                    <a:pt x="2263" y="96"/>
                  </a:cubicBezTo>
                  <a:cubicBezTo>
                    <a:pt x="2253" y="86"/>
                    <a:pt x="2241" y="80"/>
                    <a:pt x="2229" y="80"/>
                  </a:cubicBezTo>
                  <a:cubicBezTo>
                    <a:pt x="2211" y="80"/>
                    <a:pt x="2193" y="91"/>
                    <a:pt x="2179" y="119"/>
                  </a:cubicBezTo>
                  <a:lnTo>
                    <a:pt x="1893" y="119"/>
                  </a:lnTo>
                  <a:cubicBezTo>
                    <a:pt x="1893" y="107"/>
                    <a:pt x="1882" y="107"/>
                    <a:pt x="1846" y="96"/>
                  </a:cubicBezTo>
                  <a:cubicBezTo>
                    <a:pt x="1839" y="89"/>
                    <a:pt x="1832" y="86"/>
                    <a:pt x="1824" y="86"/>
                  </a:cubicBezTo>
                  <a:cubicBezTo>
                    <a:pt x="1803" y="86"/>
                    <a:pt x="1780" y="105"/>
                    <a:pt x="1763" y="131"/>
                  </a:cubicBezTo>
                  <a:cubicBezTo>
                    <a:pt x="1707" y="174"/>
                    <a:pt x="1655" y="198"/>
                    <a:pt x="1604" y="198"/>
                  </a:cubicBezTo>
                  <a:cubicBezTo>
                    <a:pt x="1557" y="198"/>
                    <a:pt x="1511" y="177"/>
                    <a:pt x="1465" y="131"/>
                  </a:cubicBezTo>
                  <a:cubicBezTo>
                    <a:pt x="1371" y="70"/>
                    <a:pt x="1271" y="55"/>
                    <a:pt x="1169" y="55"/>
                  </a:cubicBezTo>
                  <a:cubicBezTo>
                    <a:pt x="1072" y="55"/>
                    <a:pt x="972" y="69"/>
                    <a:pt x="874" y="69"/>
                  </a:cubicBezTo>
                  <a:cubicBezTo>
                    <a:pt x="775" y="69"/>
                    <a:pt x="678" y="55"/>
                    <a:pt x="584" y="0"/>
                  </a:cubicBezTo>
                  <a:cubicBezTo>
                    <a:pt x="566" y="6"/>
                    <a:pt x="548" y="9"/>
                    <a:pt x="530" y="9"/>
                  </a:cubicBezTo>
                  <a:cubicBezTo>
                    <a:pt x="512" y="9"/>
                    <a:pt x="494" y="6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32"/>
            <p:cNvSpPr/>
            <p:nvPr/>
          </p:nvSpPr>
          <p:spPr>
            <a:xfrm>
              <a:off x="5898350" y="3915500"/>
              <a:ext cx="62525" cy="13425"/>
            </a:xfrm>
            <a:custGeom>
              <a:avLst/>
              <a:gdLst/>
              <a:ahLst/>
              <a:cxnLst/>
              <a:rect l="l" t="t" r="r" b="b"/>
              <a:pathLst>
                <a:path w="2501" h="537" extrusionOk="0">
                  <a:moveTo>
                    <a:pt x="0" y="0"/>
                  </a:moveTo>
                  <a:lnTo>
                    <a:pt x="0" y="72"/>
                  </a:lnTo>
                  <a:cubicBezTo>
                    <a:pt x="36" y="155"/>
                    <a:pt x="84" y="214"/>
                    <a:pt x="143" y="250"/>
                  </a:cubicBezTo>
                  <a:cubicBezTo>
                    <a:pt x="226" y="298"/>
                    <a:pt x="334" y="345"/>
                    <a:pt x="417" y="393"/>
                  </a:cubicBezTo>
                  <a:cubicBezTo>
                    <a:pt x="474" y="389"/>
                    <a:pt x="530" y="387"/>
                    <a:pt x="586" y="387"/>
                  </a:cubicBezTo>
                  <a:cubicBezTo>
                    <a:pt x="1086" y="387"/>
                    <a:pt x="1568" y="537"/>
                    <a:pt x="2060" y="537"/>
                  </a:cubicBezTo>
                  <a:cubicBezTo>
                    <a:pt x="2139" y="537"/>
                    <a:pt x="2218" y="533"/>
                    <a:pt x="2298" y="524"/>
                  </a:cubicBezTo>
                  <a:cubicBezTo>
                    <a:pt x="2358" y="476"/>
                    <a:pt x="2441" y="465"/>
                    <a:pt x="2489" y="393"/>
                  </a:cubicBezTo>
                  <a:cubicBezTo>
                    <a:pt x="2501" y="334"/>
                    <a:pt x="2489" y="298"/>
                    <a:pt x="2429" y="274"/>
                  </a:cubicBezTo>
                  <a:cubicBezTo>
                    <a:pt x="2346" y="274"/>
                    <a:pt x="2239" y="286"/>
                    <a:pt x="2143" y="286"/>
                  </a:cubicBezTo>
                  <a:cubicBezTo>
                    <a:pt x="2076" y="319"/>
                    <a:pt x="2007" y="340"/>
                    <a:pt x="1937" y="340"/>
                  </a:cubicBezTo>
                  <a:cubicBezTo>
                    <a:pt x="1858" y="340"/>
                    <a:pt x="1779" y="314"/>
                    <a:pt x="1703" y="250"/>
                  </a:cubicBezTo>
                  <a:cubicBezTo>
                    <a:pt x="1673" y="244"/>
                    <a:pt x="1646" y="241"/>
                    <a:pt x="1621" y="241"/>
                  </a:cubicBezTo>
                  <a:cubicBezTo>
                    <a:pt x="1596" y="241"/>
                    <a:pt x="1572" y="244"/>
                    <a:pt x="1548" y="250"/>
                  </a:cubicBezTo>
                  <a:cubicBezTo>
                    <a:pt x="1548" y="262"/>
                    <a:pt x="1536" y="286"/>
                    <a:pt x="1512" y="298"/>
                  </a:cubicBezTo>
                  <a:cubicBezTo>
                    <a:pt x="1503" y="301"/>
                    <a:pt x="1495" y="302"/>
                    <a:pt x="1487" y="302"/>
                  </a:cubicBezTo>
                  <a:cubicBezTo>
                    <a:pt x="1464" y="302"/>
                    <a:pt x="1444" y="289"/>
                    <a:pt x="1417" y="262"/>
                  </a:cubicBezTo>
                  <a:cubicBezTo>
                    <a:pt x="977" y="72"/>
                    <a:pt x="477" y="6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32"/>
            <p:cNvSpPr/>
            <p:nvPr/>
          </p:nvSpPr>
          <p:spPr>
            <a:xfrm>
              <a:off x="6075450" y="3994075"/>
              <a:ext cx="47350" cy="11075"/>
            </a:xfrm>
            <a:custGeom>
              <a:avLst/>
              <a:gdLst/>
              <a:ahLst/>
              <a:cxnLst/>
              <a:rect l="l" t="t" r="r" b="b"/>
              <a:pathLst>
                <a:path w="1894" h="443" extrusionOk="0">
                  <a:moveTo>
                    <a:pt x="84" y="0"/>
                  </a:moveTo>
                  <a:lnTo>
                    <a:pt x="84" y="0"/>
                  </a:lnTo>
                  <a:cubicBezTo>
                    <a:pt x="0" y="143"/>
                    <a:pt x="155" y="191"/>
                    <a:pt x="227" y="262"/>
                  </a:cubicBezTo>
                  <a:cubicBezTo>
                    <a:pt x="469" y="403"/>
                    <a:pt x="720" y="443"/>
                    <a:pt x="972" y="443"/>
                  </a:cubicBezTo>
                  <a:cubicBezTo>
                    <a:pt x="1252" y="443"/>
                    <a:pt x="1534" y="394"/>
                    <a:pt x="1810" y="381"/>
                  </a:cubicBezTo>
                  <a:cubicBezTo>
                    <a:pt x="1894" y="381"/>
                    <a:pt x="1834" y="239"/>
                    <a:pt x="1810" y="143"/>
                  </a:cubicBezTo>
                  <a:cubicBezTo>
                    <a:pt x="1239" y="84"/>
                    <a:pt x="655" y="48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32"/>
            <p:cNvSpPr/>
            <p:nvPr/>
          </p:nvSpPr>
          <p:spPr>
            <a:xfrm>
              <a:off x="5977225" y="3987150"/>
              <a:ext cx="63125" cy="10225"/>
            </a:xfrm>
            <a:custGeom>
              <a:avLst/>
              <a:gdLst/>
              <a:ahLst/>
              <a:cxnLst/>
              <a:rect l="l" t="t" r="r" b="b"/>
              <a:pathLst>
                <a:path w="2525" h="409" extrusionOk="0">
                  <a:moveTo>
                    <a:pt x="486" y="0"/>
                  </a:moveTo>
                  <a:cubicBezTo>
                    <a:pt x="471" y="0"/>
                    <a:pt x="456" y="1"/>
                    <a:pt x="441" y="4"/>
                  </a:cubicBezTo>
                  <a:cubicBezTo>
                    <a:pt x="334" y="170"/>
                    <a:pt x="108" y="111"/>
                    <a:pt x="0" y="277"/>
                  </a:cubicBezTo>
                  <a:cubicBezTo>
                    <a:pt x="108" y="396"/>
                    <a:pt x="239" y="408"/>
                    <a:pt x="393" y="408"/>
                  </a:cubicBezTo>
                  <a:lnTo>
                    <a:pt x="2441" y="408"/>
                  </a:lnTo>
                  <a:cubicBezTo>
                    <a:pt x="2525" y="349"/>
                    <a:pt x="2525" y="301"/>
                    <a:pt x="2429" y="266"/>
                  </a:cubicBezTo>
                  <a:cubicBezTo>
                    <a:pt x="2191" y="177"/>
                    <a:pt x="1939" y="128"/>
                    <a:pt x="1684" y="128"/>
                  </a:cubicBezTo>
                  <a:cubicBezTo>
                    <a:pt x="1596" y="128"/>
                    <a:pt x="1506" y="134"/>
                    <a:pt x="1417" y="146"/>
                  </a:cubicBezTo>
                  <a:cubicBezTo>
                    <a:pt x="1328" y="188"/>
                    <a:pt x="1236" y="209"/>
                    <a:pt x="1143" y="209"/>
                  </a:cubicBezTo>
                  <a:cubicBezTo>
                    <a:pt x="1051" y="209"/>
                    <a:pt x="959" y="188"/>
                    <a:pt x="870" y="146"/>
                  </a:cubicBezTo>
                  <a:cubicBezTo>
                    <a:pt x="751" y="93"/>
                    <a:pt x="623" y="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32"/>
            <p:cNvSpPr/>
            <p:nvPr/>
          </p:nvSpPr>
          <p:spPr>
            <a:xfrm>
              <a:off x="6220700" y="3924725"/>
              <a:ext cx="28300" cy="19125"/>
            </a:xfrm>
            <a:custGeom>
              <a:avLst/>
              <a:gdLst/>
              <a:ahLst/>
              <a:cxnLst/>
              <a:rect l="l" t="t" r="r" b="b"/>
              <a:pathLst>
                <a:path w="1132" h="765" extrusionOk="0">
                  <a:moveTo>
                    <a:pt x="48" y="0"/>
                  </a:moveTo>
                  <a:cubicBezTo>
                    <a:pt x="84" y="60"/>
                    <a:pt x="120" y="119"/>
                    <a:pt x="167" y="167"/>
                  </a:cubicBezTo>
                  <a:cubicBezTo>
                    <a:pt x="465" y="524"/>
                    <a:pt x="465" y="524"/>
                    <a:pt x="1" y="631"/>
                  </a:cubicBezTo>
                  <a:cubicBezTo>
                    <a:pt x="13" y="679"/>
                    <a:pt x="25" y="703"/>
                    <a:pt x="48" y="750"/>
                  </a:cubicBezTo>
                  <a:cubicBezTo>
                    <a:pt x="172" y="757"/>
                    <a:pt x="304" y="764"/>
                    <a:pt x="439" y="764"/>
                  </a:cubicBezTo>
                  <a:cubicBezTo>
                    <a:pt x="538" y="764"/>
                    <a:pt x="638" y="760"/>
                    <a:pt x="739" y="750"/>
                  </a:cubicBezTo>
                  <a:cubicBezTo>
                    <a:pt x="894" y="750"/>
                    <a:pt x="1037" y="738"/>
                    <a:pt x="1084" y="572"/>
                  </a:cubicBezTo>
                  <a:cubicBezTo>
                    <a:pt x="1132" y="381"/>
                    <a:pt x="1013" y="250"/>
                    <a:pt x="846" y="191"/>
                  </a:cubicBezTo>
                  <a:cubicBezTo>
                    <a:pt x="596" y="119"/>
                    <a:pt x="310" y="6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32"/>
            <p:cNvSpPr/>
            <p:nvPr/>
          </p:nvSpPr>
          <p:spPr>
            <a:xfrm>
              <a:off x="5789700" y="3977250"/>
              <a:ext cx="48250" cy="10375"/>
            </a:xfrm>
            <a:custGeom>
              <a:avLst/>
              <a:gdLst/>
              <a:ahLst/>
              <a:cxnLst/>
              <a:rect l="l" t="t" r="r" b="b"/>
              <a:pathLst>
                <a:path w="1930" h="415" extrusionOk="0">
                  <a:moveTo>
                    <a:pt x="328" y="1"/>
                  </a:moveTo>
                  <a:cubicBezTo>
                    <a:pt x="222" y="1"/>
                    <a:pt x="114" y="9"/>
                    <a:pt x="0" y="30"/>
                  </a:cubicBezTo>
                  <a:cubicBezTo>
                    <a:pt x="497" y="289"/>
                    <a:pt x="927" y="414"/>
                    <a:pt x="1354" y="414"/>
                  </a:cubicBezTo>
                  <a:cubicBezTo>
                    <a:pt x="1438" y="414"/>
                    <a:pt x="1523" y="409"/>
                    <a:pt x="1608" y="400"/>
                  </a:cubicBezTo>
                  <a:lnTo>
                    <a:pt x="1655" y="340"/>
                  </a:lnTo>
                  <a:cubicBezTo>
                    <a:pt x="1727" y="269"/>
                    <a:pt x="1870" y="328"/>
                    <a:pt x="1929" y="221"/>
                  </a:cubicBezTo>
                  <a:cubicBezTo>
                    <a:pt x="1882" y="185"/>
                    <a:pt x="1822" y="138"/>
                    <a:pt x="1775" y="90"/>
                  </a:cubicBezTo>
                  <a:cubicBezTo>
                    <a:pt x="1669" y="123"/>
                    <a:pt x="1564" y="135"/>
                    <a:pt x="1458" y="135"/>
                  </a:cubicBezTo>
                  <a:cubicBezTo>
                    <a:pt x="1109" y="135"/>
                    <a:pt x="747" y="1"/>
                    <a:pt x="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32"/>
            <p:cNvSpPr/>
            <p:nvPr/>
          </p:nvSpPr>
          <p:spPr>
            <a:xfrm>
              <a:off x="6119500" y="3948600"/>
              <a:ext cx="56575" cy="13425"/>
            </a:xfrm>
            <a:custGeom>
              <a:avLst/>
              <a:gdLst/>
              <a:ahLst/>
              <a:cxnLst/>
              <a:rect l="l" t="t" r="r" b="b"/>
              <a:pathLst>
                <a:path w="2263" h="537" extrusionOk="0">
                  <a:moveTo>
                    <a:pt x="556" y="1"/>
                  </a:moveTo>
                  <a:cubicBezTo>
                    <a:pt x="486" y="1"/>
                    <a:pt x="417" y="28"/>
                    <a:pt x="346" y="81"/>
                  </a:cubicBezTo>
                  <a:cubicBezTo>
                    <a:pt x="286" y="224"/>
                    <a:pt x="143" y="224"/>
                    <a:pt x="24" y="260"/>
                  </a:cubicBezTo>
                  <a:cubicBezTo>
                    <a:pt x="1" y="319"/>
                    <a:pt x="1" y="343"/>
                    <a:pt x="60" y="367"/>
                  </a:cubicBezTo>
                  <a:cubicBezTo>
                    <a:pt x="143" y="367"/>
                    <a:pt x="251" y="391"/>
                    <a:pt x="346" y="391"/>
                  </a:cubicBezTo>
                  <a:cubicBezTo>
                    <a:pt x="503" y="447"/>
                    <a:pt x="665" y="462"/>
                    <a:pt x="830" y="462"/>
                  </a:cubicBezTo>
                  <a:cubicBezTo>
                    <a:pt x="1016" y="462"/>
                    <a:pt x="1206" y="443"/>
                    <a:pt x="1395" y="443"/>
                  </a:cubicBezTo>
                  <a:cubicBezTo>
                    <a:pt x="1570" y="443"/>
                    <a:pt x="1745" y="459"/>
                    <a:pt x="1918" y="522"/>
                  </a:cubicBezTo>
                  <a:cubicBezTo>
                    <a:pt x="1971" y="522"/>
                    <a:pt x="2040" y="537"/>
                    <a:pt x="2098" y="537"/>
                  </a:cubicBezTo>
                  <a:cubicBezTo>
                    <a:pt x="2156" y="537"/>
                    <a:pt x="2203" y="522"/>
                    <a:pt x="2215" y="462"/>
                  </a:cubicBezTo>
                  <a:cubicBezTo>
                    <a:pt x="2263" y="284"/>
                    <a:pt x="2084" y="272"/>
                    <a:pt x="1965" y="236"/>
                  </a:cubicBezTo>
                  <a:lnTo>
                    <a:pt x="1775" y="236"/>
                  </a:lnTo>
                  <a:cubicBezTo>
                    <a:pt x="1775" y="224"/>
                    <a:pt x="1751" y="224"/>
                    <a:pt x="1727" y="212"/>
                  </a:cubicBezTo>
                  <a:cubicBezTo>
                    <a:pt x="1717" y="205"/>
                    <a:pt x="1707" y="202"/>
                    <a:pt x="1698" y="202"/>
                  </a:cubicBezTo>
                  <a:cubicBezTo>
                    <a:pt x="1676" y="202"/>
                    <a:pt x="1657" y="219"/>
                    <a:pt x="1632" y="236"/>
                  </a:cubicBezTo>
                  <a:lnTo>
                    <a:pt x="1489" y="236"/>
                  </a:lnTo>
                  <a:cubicBezTo>
                    <a:pt x="1429" y="188"/>
                    <a:pt x="1382" y="153"/>
                    <a:pt x="1322" y="105"/>
                  </a:cubicBezTo>
                  <a:lnTo>
                    <a:pt x="1203" y="105"/>
                  </a:lnTo>
                  <a:cubicBezTo>
                    <a:pt x="1203" y="105"/>
                    <a:pt x="1191" y="117"/>
                    <a:pt x="1156" y="129"/>
                  </a:cubicBezTo>
                  <a:cubicBezTo>
                    <a:pt x="1120" y="129"/>
                    <a:pt x="1084" y="117"/>
                    <a:pt x="1060" y="93"/>
                  </a:cubicBezTo>
                  <a:lnTo>
                    <a:pt x="917" y="93"/>
                  </a:lnTo>
                  <a:cubicBezTo>
                    <a:pt x="917" y="93"/>
                    <a:pt x="905" y="105"/>
                    <a:pt x="882" y="117"/>
                  </a:cubicBezTo>
                  <a:cubicBezTo>
                    <a:pt x="834" y="117"/>
                    <a:pt x="798" y="105"/>
                    <a:pt x="775" y="81"/>
                  </a:cubicBezTo>
                  <a:cubicBezTo>
                    <a:pt x="697" y="28"/>
                    <a:pt x="626" y="1"/>
                    <a:pt x="5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32"/>
            <p:cNvSpPr/>
            <p:nvPr/>
          </p:nvSpPr>
          <p:spPr>
            <a:xfrm>
              <a:off x="5942700" y="3986925"/>
              <a:ext cx="46525" cy="7450"/>
            </a:xfrm>
            <a:custGeom>
              <a:avLst/>
              <a:gdLst/>
              <a:ahLst/>
              <a:cxnLst/>
              <a:rect l="l" t="t" r="r" b="b"/>
              <a:pathLst>
                <a:path w="1861" h="298" extrusionOk="0">
                  <a:moveTo>
                    <a:pt x="96" y="1"/>
                  </a:moveTo>
                  <a:cubicBezTo>
                    <a:pt x="12" y="84"/>
                    <a:pt x="0" y="179"/>
                    <a:pt x="96" y="275"/>
                  </a:cubicBezTo>
                  <a:cubicBezTo>
                    <a:pt x="393" y="275"/>
                    <a:pt x="667" y="286"/>
                    <a:pt x="953" y="286"/>
                  </a:cubicBezTo>
                  <a:cubicBezTo>
                    <a:pt x="1007" y="246"/>
                    <a:pt x="1057" y="217"/>
                    <a:pt x="1110" y="217"/>
                  </a:cubicBezTo>
                  <a:cubicBezTo>
                    <a:pt x="1151" y="217"/>
                    <a:pt x="1192" y="233"/>
                    <a:pt x="1239" y="275"/>
                  </a:cubicBezTo>
                  <a:cubicBezTo>
                    <a:pt x="1286" y="275"/>
                    <a:pt x="1346" y="286"/>
                    <a:pt x="1381" y="286"/>
                  </a:cubicBezTo>
                  <a:cubicBezTo>
                    <a:pt x="1404" y="270"/>
                    <a:pt x="1432" y="264"/>
                    <a:pt x="1464" y="264"/>
                  </a:cubicBezTo>
                  <a:cubicBezTo>
                    <a:pt x="1539" y="264"/>
                    <a:pt x="1633" y="298"/>
                    <a:pt x="1707" y="298"/>
                  </a:cubicBezTo>
                  <a:cubicBezTo>
                    <a:pt x="1799" y="298"/>
                    <a:pt x="1861" y="246"/>
                    <a:pt x="1822" y="13"/>
                  </a:cubicBezTo>
                  <a:cubicBezTo>
                    <a:pt x="1250" y="1"/>
                    <a:pt x="667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32"/>
            <p:cNvSpPr/>
            <p:nvPr/>
          </p:nvSpPr>
          <p:spPr>
            <a:xfrm>
              <a:off x="6199875" y="3907750"/>
              <a:ext cx="30375" cy="16100"/>
            </a:xfrm>
            <a:custGeom>
              <a:avLst/>
              <a:gdLst/>
              <a:ahLst/>
              <a:cxnLst/>
              <a:rect l="l" t="t" r="r" b="b"/>
              <a:pathLst>
                <a:path w="1215" h="644" extrusionOk="0">
                  <a:moveTo>
                    <a:pt x="174" y="1"/>
                  </a:moveTo>
                  <a:cubicBezTo>
                    <a:pt x="117" y="1"/>
                    <a:pt x="59" y="5"/>
                    <a:pt x="0" y="13"/>
                  </a:cubicBezTo>
                  <a:cubicBezTo>
                    <a:pt x="0" y="143"/>
                    <a:pt x="12" y="286"/>
                    <a:pt x="12" y="417"/>
                  </a:cubicBezTo>
                  <a:cubicBezTo>
                    <a:pt x="12" y="441"/>
                    <a:pt x="24" y="477"/>
                    <a:pt x="60" y="489"/>
                  </a:cubicBezTo>
                  <a:cubicBezTo>
                    <a:pt x="131" y="548"/>
                    <a:pt x="191" y="596"/>
                    <a:pt x="286" y="620"/>
                  </a:cubicBezTo>
                  <a:cubicBezTo>
                    <a:pt x="310" y="644"/>
                    <a:pt x="346" y="644"/>
                    <a:pt x="369" y="644"/>
                  </a:cubicBezTo>
                  <a:cubicBezTo>
                    <a:pt x="405" y="620"/>
                    <a:pt x="417" y="608"/>
                    <a:pt x="441" y="596"/>
                  </a:cubicBezTo>
                  <a:cubicBezTo>
                    <a:pt x="536" y="596"/>
                    <a:pt x="643" y="584"/>
                    <a:pt x="727" y="584"/>
                  </a:cubicBezTo>
                  <a:cubicBezTo>
                    <a:pt x="798" y="358"/>
                    <a:pt x="1072" y="501"/>
                    <a:pt x="1215" y="322"/>
                  </a:cubicBezTo>
                  <a:cubicBezTo>
                    <a:pt x="885" y="157"/>
                    <a:pt x="54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32"/>
            <p:cNvSpPr/>
            <p:nvPr/>
          </p:nvSpPr>
          <p:spPr>
            <a:xfrm>
              <a:off x="6119500" y="4022350"/>
              <a:ext cx="52125" cy="7925"/>
            </a:xfrm>
            <a:custGeom>
              <a:avLst/>
              <a:gdLst/>
              <a:ahLst/>
              <a:cxnLst/>
              <a:rect l="l" t="t" r="r" b="b"/>
              <a:pathLst>
                <a:path w="2085" h="317" extrusionOk="0">
                  <a:moveTo>
                    <a:pt x="1370" y="1"/>
                  </a:moveTo>
                  <a:cubicBezTo>
                    <a:pt x="1025" y="12"/>
                    <a:pt x="703" y="12"/>
                    <a:pt x="358" y="12"/>
                  </a:cubicBezTo>
                  <a:cubicBezTo>
                    <a:pt x="227" y="12"/>
                    <a:pt x="120" y="48"/>
                    <a:pt x="24" y="143"/>
                  </a:cubicBezTo>
                  <a:cubicBezTo>
                    <a:pt x="1" y="203"/>
                    <a:pt x="13" y="262"/>
                    <a:pt x="72" y="298"/>
                  </a:cubicBezTo>
                  <a:cubicBezTo>
                    <a:pt x="203" y="298"/>
                    <a:pt x="358" y="310"/>
                    <a:pt x="489" y="310"/>
                  </a:cubicBezTo>
                  <a:cubicBezTo>
                    <a:pt x="613" y="240"/>
                    <a:pt x="742" y="186"/>
                    <a:pt x="876" y="186"/>
                  </a:cubicBezTo>
                  <a:cubicBezTo>
                    <a:pt x="948" y="186"/>
                    <a:pt x="1021" y="201"/>
                    <a:pt x="1096" y="239"/>
                  </a:cubicBezTo>
                  <a:cubicBezTo>
                    <a:pt x="1225" y="297"/>
                    <a:pt x="1369" y="316"/>
                    <a:pt x="1513" y="316"/>
                  </a:cubicBezTo>
                  <a:cubicBezTo>
                    <a:pt x="1634" y="316"/>
                    <a:pt x="1756" y="303"/>
                    <a:pt x="1870" y="286"/>
                  </a:cubicBezTo>
                  <a:cubicBezTo>
                    <a:pt x="2084" y="239"/>
                    <a:pt x="1929" y="108"/>
                    <a:pt x="1906" y="12"/>
                  </a:cubicBezTo>
                  <a:lnTo>
                    <a:pt x="1667" y="12"/>
                  </a:lnTo>
                  <a:cubicBezTo>
                    <a:pt x="1610" y="44"/>
                    <a:pt x="1553" y="69"/>
                    <a:pt x="1499" y="69"/>
                  </a:cubicBezTo>
                  <a:cubicBezTo>
                    <a:pt x="1453" y="69"/>
                    <a:pt x="1409" y="50"/>
                    <a:pt x="1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32"/>
            <p:cNvSpPr/>
            <p:nvPr/>
          </p:nvSpPr>
          <p:spPr>
            <a:xfrm>
              <a:off x="5912325" y="3985750"/>
              <a:ext cx="32775" cy="7575"/>
            </a:xfrm>
            <a:custGeom>
              <a:avLst/>
              <a:gdLst/>
              <a:ahLst/>
              <a:cxnLst/>
              <a:rect l="l" t="t" r="r" b="b"/>
              <a:pathLst>
                <a:path w="1311" h="303" extrusionOk="0">
                  <a:moveTo>
                    <a:pt x="25" y="0"/>
                  </a:moveTo>
                  <a:lnTo>
                    <a:pt x="1" y="60"/>
                  </a:lnTo>
                  <a:cubicBezTo>
                    <a:pt x="1" y="95"/>
                    <a:pt x="13" y="119"/>
                    <a:pt x="13" y="155"/>
                  </a:cubicBezTo>
                  <a:cubicBezTo>
                    <a:pt x="242" y="279"/>
                    <a:pt x="478" y="303"/>
                    <a:pt x="718" y="303"/>
                  </a:cubicBezTo>
                  <a:cubicBezTo>
                    <a:pt x="864" y="303"/>
                    <a:pt x="1012" y="294"/>
                    <a:pt x="1160" y="294"/>
                  </a:cubicBezTo>
                  <a:cubicBezTo>
                    <a:pt x="1210" y="294"/>
                    <a:pt x="1260" y="295"/>
                    <a:pt x="1311" y="298"/>
                  </a:cubicBezTo>
                  <a:lnTo>
                    <a:pt x="1311" y="36"/>
                  </a:lnTo>
                  <a:cubicBezTo>
                    <a:pt x="894" y="36"/>
                    <a:pt x="453" y="24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32"/>
            <p:cNvSpPr/>
            <p:nvPr/>
          </p:nvSpPr>
          <p:spPr>
            <a:xfrm>
              <a:off x="6047175" y="3993775"/>
              <a:ext cx="34250" cy="6875"/>
            </a:xfrm>
            <a:custGeom>
              <a:avLst/>
              <a:gdLst/>
              <a:ahLst/>
              <a:cxnLst/>
              <a:rect l="l" t="t" r="r" b="b"/>
              <a:pathLst>
                <a:path w="1370" h="275" extrusionOk="0">
                  <a:moveTo>
                    <a:pt x="96" y="1"/>
                  </a:moveTo>
                  <a:cubicBezTo>
                    <a:pt x="0" y="84"/>
                    <a:pt x="0" y="167"/>
                    <a:pt x="84" y="262"/>
                  </a:cubicBezTo>
                  <a:cubicBezTo>
                    <a:pt x="512" y="262"/>
                    <a:pt x="941" y="274"/>
                    <a:pt x="1370" y="274"/>
                  </a:cubicBezTo>
                  <a:cubicBezTo>
                    <a:pt x="1334" y="191"/>
                    <a:pt x="1274" y="96"/>
                    <a:pt x="1227" y="12"/>
                  </a:cubicBezTo>
                  <a:cubicBezTo>
                    <a:pt x="834" y="12"/>
                    <a:pt x="465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32"/>
            <p:cNvSpPr/>
            <p:nvPr/>
          </p:nvSpPr>
          <p:spPr>
            <a:xfrm>
              <a:off x="5998050" y="3942800"/>
              <a:ext cx="38725" cy="7675"/>
            </a:xfrm>
            <a:custGeom>
              <a:avLst/>
              <a:gdLst/>
              <a:ahLst/>
              <a:cxnLst/>
              <a:rect l="l" t="t" r="r" b="b"/>
              <a:pathLst>
                <a:path w="1549" h="307" extrusionOk="0">
                  <a:moveTo>
                    <a:pt x="1158" y="0"/>
                  </a:moveTo>
                  <a:cubicBezTo>
                    <a:pt x="1003" y="0"/>
                    <a:pt x="848" y="31"/>
                    <a:pt x="699" y="31"/>
                  </a:cubicBezTo>
                  <a:cubicBezTo>
                    <a:pt x="673" y="31"/>
                    <a:pt x="646" y="30"/>
                    <a:pt x="620" y="27"/>
                  </a:cubicBezTo>
                  <a:cubicBezTo>
                    <a:pt x="554" y="94"/>
                    <a:pt x="474" y="106"/>
                    <a:pt x="392" y="106"/>
                  </a:cubicBezTo>
                  <a:cubicBezTo>
                    <a:pt x="345" y="106"/>
                    <a:pt x="296" y="102"/>
                    <a:pt x="249" y="102"/>
                  </a:cubicBezTo>
                  <a:cubicBezTo>
                    <a:pt x="158" y="102"/>
                    <a:pt x="70" y="117"/>
                    <a:pt x="1" y="206"/>
                  </a:cubicBezTo>
                  <a:cubicBezTo>
                    <a:pt x="275" y="258"/>
                    <a:pt x="545" y="307"/>
                    <a:pt x="814" y="307"/>
                  </a:cubicBezTo>
                  <a:cubicBezTo>
                    <a:pt x="1036" y="307"/>
                    <a:pt x="1257" y="274"/>
                    <a:pt x="1477" y="182"/>
                  </a:cubicBezTo>
                  <a:cubicBezTo>
                    <a:pt x="1549" y="146"/>
                    <a:pt x="1549" y="111"/>
                    <a:pt x="1477" y="63"/>
                  </a:cubicBezTo>
                  <a:cubicBezTo>
                    <a:pt x="1372" y="15"/>
                    <a:pt x="1265" y="0"/>
                    <a:pt x="1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32"/>
            <p:cNvSpPr/>
            <p:nvPr/>
          </p:nvSpPr>
          <p:spPr>
            <a:xfrm>
              <a:off x="6088550" y="3936025"/>
              <a:ext cx="57775" cy="4225"/>
            </a:xfrm>
            <a:custGeom>
              <a:avLst/>
              <a:gdLst/>
              <a:ahLst/>
              <a:cxnLst/>
              <a:rect l="l" t="t" r="r" b="b"/>
              <a:pathLst>
                <a:path w="2311" h="169" extrusionOk="0">
                  <a:moveTo>
                    <a:pt x="0" y="1"/>
                  </a:moveTo>
                  <a:lnTo>
                    <a:pt x="0" y="1"/>
                  </a:lnTo>
                  <a:cubicBezTo>
                    <a:pt x="105" y="153"/>
                    <a:pt x="256" y="168"/>
                    <a:pt x="391" y="168"/>
                  </a:cubicBezTo>
                  <a:cubicBezTo>
                    <a:pt x="425" y="168"/>
                    <a:pt x="458" y="167"/>
                    <a:pt x="489" y="167"/>
                  </a:cubicBezTo>
                  <a:cubicBezTo>
                    <a:pt x="1108" y="167"/>
                    <a:pt x="1703" y="144"/>
                    <a:pt x="2310" y="144"/>
                  </a:cubicBezTo>
                  <a:cubicBezTo>
                    <a:pt x="2221" y="36"/>
                    <a:pt x="2098" y="23"/>
                    <a:pt x="1972" y="23"/>
                  </a:cubicBezTo>
                  <a:cubicBezTo>
                    <a:pt x="1930" y="23"/>
                    <a:pt x="1887" y="25"/>
                    <a:pt x="1846" y="25"/>
                  </a:cubicBezTo>
                  <a:cubicBezTo>
                    <a:pt x="1239" y="13"/>
                    <a:pt x="608" y="1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32"/>
            <p:cNvSpPr/>
            <p:nvPr/>
          </p:nvSpPr>
          <p:spPr>
            <a:xfrm>
              <a:off x="6043600" y="3943475"/>
              <a:ext cx="28300" cy="7750"/>
            </a:xfrm>
            <a:custGeom>
              <a:avLst/>
              <a:gdLst/>
              <a:ahLst/>
              <a:cxnLst/>
              <a:rect l="l" t="t" r="r" b="b"/>
              <a:pathLst>
                <a:path w="1132" h="310" extrusionOk="0">
                  <a:moveTo>
                    <a:pt x="953" y="0"/>
                  </a:moveTo>
                  <a:cubicBezTo>
                    <a:pt x="831" y="26"/>
                    <a:pt x="707" y="34"/>
                    <a:pt x="583" y="34"/>
                  </a:cubicBezTo>
                  <a:cubicBezTo>
                    <a:pt x="416" y="34"/>
                    <a:pt x="248" y="19"/>
                    <a:pt x="84" y="12"/>
                  </a:cubicBezTo>
                  <a:cubicBezTo>
                    <a:pt x="1" y="96"/>
                    <a:pt x="1" y="191"/>
                    <a:pt x="84" y="286"/>
                  </a:cubicBezTo>
                  <a:cubicBezTo>
                    <a:pt x="358" y="298"/>
                    <a:pt x="643" y="298"/>
                    <a:pt x="917" y="310"/>
                  </a:cubicBezTo>
                  <a:cubicBezTo>
                    <a:pt x="977" y="238"/>
                    <a:pt x="1036" y="179"/>
                    <a:pt x="1096" y="119"/>
                  </a:cubicBezTo>
                  <a:cubicBezTo>
                    <a:pt x="1132" y="60"/>
                    <a:pt x="1120" y="24"/>
                    <a:pt x="1060" y="12"/>
                  </a:cubicBezTo>
                  <a:cubicBezTo>
                    <a:pt x="1045" y="17"/>
                    <a:pt x="1029" y="20"/>
                    <a:pt x="1012" y="20"/>
                  </a:cubicBezTo>
                  <a:cubicBezTo>
                    <a:pt x="989" y="20"/>
                    <a:pt x="967" y="14"/>
                    <a:pt x="9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32"/>
            <p:cNvSpPr/>
            <p:nvPr/>
          </p:nvSpPr>
          <p:spPr>
            <a:xfrm>
              <a:off x="6152550" y="3828875"/>
              <a:ext cx="18175" cy="10675"/>
            </a:xfrm>
            <a:custGeom>
              <a:avLst/>
              <a:gdLst/>
              <a:ahLst/>
              <a:cxnLst/>
              <a:rect l="l" t="t" r="r" b="b"/>
              <a:pathLst>
                <a:path w="727" h="427" extrusionOk="0">
                  <a:moveTo>
                    <a:pt x="167" y="0"/>
                  </a:moveTo>
                  <a:cubicBezTo>
                    <a:pt x="107" y="48"/>
                    <a:pt x="12" y="60"/>
                    <a:pt x="0" y="167"/>
                  </a:cubicBezTo>
                  <a:cubicBezTo>
                    <a:pt x="213" y="337"/>
                    <a:pt x="357" y="427"/>
                    <a:pt x="462" y="427"/>
                  </a:cubicBezTo>
                  <a:cubicBezTo>
                    <a:pt x="591" y="427"/>
                    <a:pt x="661" y="290"/>
                    <a:pt x="726" y="0"/>
                  </a:cubicBezTo>
                  <a:lnTo>
                    <a:pt x="596" y="0"/>
                  </a:lnTo>
                  <a:cubicBezTo>
                    <a:pt x="545" y="80"/>
                    <a:pt x="495" y="107"/>
                    <a:pt x="445" y="107"/>
                  </a:cubicBezTo>
                  <a:cubicBezTo>
                    <a:pt x="352" y="107"/>
                    <a:pt x="260" y="16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32"/>
            <p:cNvSpPr/>
            <p:nvPr/>
          </p:nvSpPr>
          <p:spPr>
            <a:xfrm>
              <a:off x="6148075" y="3804175"/>
              <a:ext cx="23250" cy="10675"/>
            </a:xfrm>
            <a:custGeom>
              <a:avLst/>
              <a:gdLst/>
              <a:ahLst/>
              <a:cxnLst/>
              <a:rect l="l" t="t" r="r" b="b"/>
              <a:pathLst>
                <a:path w="930" h="427" extrusionOk="0">
                  <a:moveTo>
                    <a:pt x="227" y="0"/>
                  </a:moveTo>
                  <a:cubicBezTo>
                    <a:pt x="155" y="48"/>
                    <a:pt x="60" y="84"/>
                    <a:pt x="13" y="155"/>
                  </a:cubicBezTo>
                  <a:cubicBezTo>
                    <a:pt x="1" y="215"/>
                    <a:pt x="13" y="262"/>
                    <a:pt x="72" y="286"/>
                  </a:cubicBezTo>
                  <a:cubicBezTo>
                    <a:pt x="236" y="354"/>
                    <a:pt x="399" y="426"/>
                    <a:pt x="563" y="426"/>
                  </a:cubicBezTo>
                  <a:cubicBezTo>
                    <a:pt x="685" y="426"/>
                    <a:pt x="807" y="386"/>
                    <a:pt x="929" y="274"/>
                  </a:cubicBezTo>
                  <a:cubicBezTo>
                    <a:pt x="870" y="226"/>
                    <a:pt x="834" y="167"/>
                    <a:pt x="786" y="143"/>
                  </a:cubicBezTo>
                  <a:cubicBezTo>
                    <a:pt x="667" y="24"/>
                    <a:pt x="465" y="119"/>
                    <a:pt x="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32"/>
            <p:cNvSpPr/>
            <p:nvPr/>
          </p:nvSpPr>
          <p:spPr>
            <a:xfrm>
              <a:off x="6128125" y="3957850"/>
              <a:ext cx="39325" cy="4250"/>
            </a:xfrm>
            <a:custGeom>
              <a:avLst/>
              <a:gdLst/>
              <a:ahLst/>
              <a:cxnLst/>
              <a:rect l="l" t="t" r="r" b="b"/>
              <a:pathLst>
                <a:path w="1573" h="170" extrusionOk="0">
                  <a:moveTo>
                    <a:pt x="848" y="1"/>
                  </a:moveTo>
                  <a:cubicBezTo>
                    <a:pt x="619" y="1"/>
                    <a:pt x="389" y="26"/>
                    <a:pt x="165" y="26"/>
                  </a:cubicBezTo>
                  <a:cubicBezTo>
                    <a:pt x="110" y="26"/>
                    <a:pt x="55" y="24"/>
                    <a:pt x="1" y="21"/>
                  </a:cubicBezTo>
                  <a:lnTo>
                    <a:pt x="1" y="21"/>
                  </a:lnTo>
                  <a:cubicBezTo>
                    <a:pt x="209" y="139"/>
                    <a:pt x="425" y="170"/>
                    <a:pt x="644" y="170"/>
                  </a:cubicBezTo>
                  <a:cubicBezTo>
                    <a:pt x="873" y="170"/>
                    <a:pt x="1104" y="137"/>
                    <a:pt x="1334" y="137"/>
                  </a:cubicBezTo>
                  <a:cubicBezTo>
                    <a:pt x="1414" y="137"/>
                    <a:pt x="1493" y="141"/>
                    <a:pt x="1573" y="152"/>
                  </a:cubicBezTo>
                  <a:cubicBezTo>
                    <a:pt x="1340" y="30"/>
                    <a:pt x="109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32"/>
            <p:cNvSpPr/>
            <p:nvPr/>
          </p:nvSpPr>
          <p:spPr>
            <a:xfrm>
              <a:off x="6215350" y="4050025"/>
              <a:ext cx="22350" cy="8375"/>
            </a:xfrm>
            <a:custGeom>
              <a:avLst/>
              <a:gdLst/>
              <a:ahLst/>
              <a:cxnLst/>
              <a:rect l="l" t="t" r="r" b="b"/>
              <a:pathLst>
                <a:path w="894" h="335" extrusionOk="0">
                  <a:moveTo>
                    <a:pt x="137" y="1"/>
                  </a:moveTo>
                  <a:cubicBezTo>
                    <a:pt x="108" y="1"/>
                    <a:pt x="78" y="13"/>
                    <a:pt x="48" y="37"/>
                  </a:cubicBezTo>
                  <a:cubicBezTo>
                    <a:pt x="0" y="132"/>
                    <a:pt x="0" y="227"/>
                    <a:pt x="60" y="322"/>
                  </a:cubicBezTo>
                  <a:cubicBezTo>
                    <a:pt x="215" y="322"/>
                    <a:pt x="381" y="334"/>
                    <a:pt x="524" y="334"/>
                  </a:cubicBezTo>
                  <a:lnTo>
                    <a:pt x="810" y="334"/>
                  </a:lnTo>
                  <a:cubicBezTo>
                    <a:pt x="893" y="251"/>
                    <a:pt x="893" y="144"/>
                    <a:pt x="810" y="48"/>
                  </a:cubicBezTo>
                  <a:cubicBezTo>
                    <a:pt x="751" y="48"/>
                    <a:pt x="703" y="37"/>
                    <a:pt x="655" y="37"/>
                  </a:cubicBezTo>
                  <a:cubicBezTo>
                    <a:pt x="655" y="25"/>
                    <a:pt x="643" y="25"/>
                    <a:pt x="620" y="13"/>
                  </a:cubicBezTo>
                  <a:cubicBezTo>
                    <a:pt x="609" y="6"/>
                    <a:pt x="600" y="3"/>
                    <a:pt x="591" y="3"/>
                  </a:cubicBezTo>
                  <a:cubicBezTo>
                    <a:pt x="569" y="3"/>
                    <a:pt x="550" y="20"/>
                    <a:pt x="524" y="37"/>
                  </a:cubicBezTo>
                  <a:lnTo>
                    <a:pt x="227" y="37"/>
                  </a:lnTo>
                  <a:cubicBezTo>
                    <a:pt x="197" y="13"/>
                    <a:pt x="167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32"/>
            <p:cNvSpPr/>
            <p:nvPr/>
          </p:nvSpPr>
          <p:spPr>
            <a:xfrm>
              <a:off x="6091825" y="3955075"/>
              <a:ext cx="28900" cy="3425"/>
            </a:xfrm>
            <a:custGeom>
              <a:avLst/>
              <a:gdLst/>
              <a:ahLst/>
              <a:cxnLst/>
              <a:rect l="l" t="t" r="r" b="b"/>
              <a:pathLst>
                <a:path w="1156" h="137" extrusionOk="0">
                  <a:moveTo>
                    <a:pt x="0" y="1"/>
                  </a:moveTo>
                  <a:cubicBezTo>
                    <a:pt x="196" y="112"/>
                    <a:pt x="406" y="137"/>
                    <a:pt x="621" y="137"/>
                  </a:cubicBezTo>
                  <a:cubicBezTo>
                    <a:pt x="798" y="137"/>
                    <a:pt x="978" y="120"/>
                    <a:pt x="1155" y="120"/>
                  </a:cubicBezTo>
                  <a:cubicBezTo>
                    <a:pt x="1155" y="72"/>
                    <a:pt x="1155" y="25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32"/>
            <p:cNvSpPr/>
            <p:nvPr/>
          </p:nvSpPr>
          <p:spPr>
            <a:xfrm>
              <a:off x="5913225" y="3933150"/>
              <a:ext cx="14325" cy="10650"/>
            </a:xfrm>
            <a:custGeom>
              <a:avLst/>
              <a:gdLst/>
              <a:ahLst/>
              <a:cxnLst/>
              <a:rect l="l" t="t" r="r" b="b"/>
              <a:pathLst>
                <a:path w="573" h="426" extrusionOk="0">
                  <a:moveTo>
                    <a:pt x="222" y="1"/>
                  </a:moveTo>
                  <a:cubicBezTo>
                    <a:pt x="150" y="1"/>
                    <a:pt x="76" y="34"/>
                    <a:pt x="1" y="128"/>
                  </a:cubicBezTo>
                  <a:cubicBezTo>
                    <a:pt x="155" y="282"/>
                    <a:pt x="346" y="366"/>
                    <a:pt x="560" y="425"/>
                  </a:cubicBezTo>
                  <a:cubicBezTo>
                    <a:pt x="560" y="342"/>
                    <a:pt x="572" y="247"/>
                    <a:pt x="572" y="163"/>
                  </a:cubicBezTo>
                  <a:cubicBezTo>
                    <a:pt x="460" y="96"/>
                    <a:pt x="343" y="1"/>
                    <a:pt x="2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32"/>
            <p:cNvSpPr/>
            <p:nvPr/>
          </p:nvSpPr>
          <p:spPr>
            <a:xfrm>
              <a:off x="6080800" y="3943400"/>
              <a:ext cx="22050" cy="4275"/>
            </a:xfrm>
            <a:custGeom>
              <a:avLst/>
              <a:gdLst/>
              <a:ahLst/>
              <a:cxnLst/>
              <a:rect l="l" t="t" r="r" b="b"/>
              <a:pathLst>
                <a:path w="882" h="171" extrusionOk="0">
                  <a:moveTo>
                    <a:pt x="474" y="0"/>
                  </a:moveTo>
                  <a:cubicBezTo>
                    <a:pt x="339" y="0"/>
                    <a:pt x="200" y="30"/>
                    <a:pt x="65" y="30"/>
                  </a:cubicBezTo>
                  <a:cubicBezTo>
                    <a:pt x="43" y="30"/>
                    <a:pt x="22" y="29"/>
                    <a:pt x="1" y="27"/>
                  </a:cubicBezTo>
                  <a:lnTo>
                    <a:pt x="1" y="27"/>
                  </a:lnTo>
                  <a:cubicBezTo>
                    <a:pt x="122" y="132"/>
                    <a:pt x="257" y="153"/>
                    <a:pt x="396" y="153"/>
                  </a:cubicBezTo>
                  <a:cubicBezTo>
                    <a:pt x="484" y="153"/>
                    <a:pt x="573" y="144"/>
                    <a:pt x="663" y="144"/>
                  </a:cubicBezTo>
                  <a:cubicBezTo>
                    <a:pt x="736" y="144"/>
                    <a:pt x="810" y="150"/>
                    <a:pt x="882" y="170"/>
                  </a:cubicBezTo>
                  <a:cubicBezTo>
                    <a:pt x="757" y="33"/>
                    <a:pt x="618" y="0"/>
                    <a:pt x="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32"/>
            <p:cNvSpPr/>
            <p:nvPr/>
          </p:nvSpPr>
          <p:spPr>
            <a:xfrm>
              <a:off x="6135575" y="3999900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63" y="1"/>
                  </a:moveTo>
                  <a:cubicBezTo>
                    <a:pt x="42" y="1"/>
                    <a:pt x="18" y="12"/>
                    <a:pt x="1" y="29"/>
                  </a:cubicBezTo>
                  <a:cubicBezTo>
                    <a:pt x="36" y="184"/>
                    <a:pt x="143" y="267"/>
                    <a:pt x="274" y="327"/>
                  </a:cubicBezTo>
                  <a:cubicBezTo>
                    <a:pt x="322" y="327"/>
                    <a:pt x="370" y="327"/>
                    <a:pt x="429" y="315"/>
                  </a:cubicBezTo>
                  <a:cubicBezTo>
                    <a:pt x="501" y="244"/>
                    <a:pt x="655" y="196"/>
                    <a:pt x="560" y="29"/>
                  </a:cubicBezTo>
                  <a:lnTo>
                    <a:pt x="132" y="29"/>
                  </a:lnTo>
                  <a:cubicBezTo>
                    <a:pt x="132" y="17"/>
                    <a:pt x="120" y="17"/>
                    <a:pt x="84" y="6"/>
                  </a:cubicBezTo>
                  <a:cubicBezTo>
                    <a:pt x="78" y="2"/>
                    <a:pt x="70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32"/>
            <p:cNvSpPr/>
            <p:nvPr/>
          </p:nvSpPr>
          <p:spPr>
            <a:xfrm>
              <a:off x="6153425" y="3854175"/>
              <a:ext cx="10750" cy="8775"/>
            </a:xfrm>
            <a:custGeom>
              <a:avLst/>
              <a:gdLst/>
              <a:ahLst/>
              <a:cxnLst/>
              <a:rect l="l" t="t" r="r" b="b"/>
              <a:pathLst>
                <a:path w="430" h="351" extrusionOk="0">
                  <a:moveTo>
                    <a:pt x="275" y="1"/>
                  </a:moveTo>
                  <a:cubicBezTo>
                    <a:pt x="96" y="1"/>
                    <a:pt x="1" y="84"/>
                    <a:pt x="1" y="286"/>
                  </a:cubicBezTo>
                  <a:cubicBezTo>
                    <a:pt x="69" y="330"/>
                    <a:pt x="140" y="350"/>
                    <a:pt x="215" y="350"/>
                  </a:cubicBezTo>
                  <a:cubicBezTo>
                    <a:pt x="283" y="350"/>
                    <a:pt x="355" y="332"/>
                    <a:pt x="430" y="298"/>
                  </a:cubicBezTo>
                  <a:cubicBezTo>
                    <a:pt x="430" y="179"/>
                    <a:pt x="394" y="60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32"/>
            <p:cNvSpPr/>
            <p:nvPr/>
          </p:nvSpPr>
          <p:spPr>
            <a:xfrm>
              <a:off x="5991800" y="3943175"/>
              <a:ext cx="21750" cy="5975"/>
            </a:xfrm>
            <a:custGeom>
              <a:avLst/>
              <a:gdLst/>
              <a:ahLst/>
              <a:cxnLst/>
              <a:rect l="l" t="t" r="r" b="b"/>
              <a:pathLst>
                <a:path w="870" h="239" extrusionOk="0">
                  <a:moveTo>
                    <a:pt x="465" y="0"/>
                  </a:moveTo>
                  <a:cubicBezTo>
                    <a:pt x="310" y="60"/>
                    <a:pt x="108" y="0"/>
                    <a:pt x="1" y="179"/>
                  </a:cubicBezTo>
                  <a:cubicBezTo>
                    <a:pt x="96" y="179"/>
                    <a:pt x="168" y="191"/>
                    <a:pt x="251" y="191"/>
                  </a:cubicBezTo>
                  <a:cubicBezTo>
                    <a:pt x="453" y="120"/>
                    <a:pt x="703" y="239"/>
                    <a:pt x="870" y="12"/>
                  </a:cubicBezTo>
                  <a:cubicBezTo>
                    <a:pt x="727" y="12"/>
                    <a:pt x="596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32"/>
            <p:cNvSpPr/>
            <p:nvPr/>
          </p:nvSpPr>
          <p:spPr>
            <a:xfrm>
              <a:off x="6034675" y="3943200"/>
              <a:ext cx="10725" cy="7900"/>
            </a:xfrm>
            <a:custGeom>
              <a:avLst/>
              <a:gdLst/>
              <a:ahLst/>
              <a:cxnLst/>
              <a:rect l="l" t="t" r="r" b="b"/>
              <a:pathLst>
                <a:path w="429" h="316" extrusionOk="0">
                  <a:moveTo>
                    <a:pt x="286" y="1"/>
                  </a:moveTo>
                  <a:cubicBezTo>
                    <a:pt x="191" y="1"/>
                    <a:pt x="96" y="27"/>
                    <a:pt x="0" y="59"/>
                  </a:cubicBezTo>
                  <a:lnTo>
                    <a:pt x="0" y="178"/>
                  </a:lnTo>
                  <a:cubicBezTo>
                    <a:pt x="117" y="207"/>
                    <a:pt x="210" y="316"/>
                    <a:pt x="337" y="316"/>
                  </a:cubicBezTo>
                  <a:cubicBezTo>
                    <a:pt x="366" y="316"/>
                    <a:pt x="396" y="310"/>
                    <a:pt x="429" y="297"/>
                  </a:cubicBezTo>
                  <a:lnTo>
                    <a:pt x="429" y="23"/>
                  </a:lnTo>
                  <a:cubicBezTo>
                    <a:pt x="381" y="7"/>
                    <a:pt x="334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32"/>
            <p:cNvSpPr/>
            <p:nvPr/>
          </p:nvSpPr>
          <p:spPr>
            <a:xfrm>
              <a:off x="5844775" y="3982425"/>
              <a:ext cx="17575" cy="4725"/>
            </a:xfrm>
            <a:custGeom>
              <a:avLst/>
              <a:gdLst/>
              <a:ahLst/>
              <a:cxnLst/>
              <a:rect l="l" t="t" r="r" b="b"/>
              <a:pathLst>
                <a:path w="703" h="189" extrusionOk="0">
                  <a:moveTo>
                    <a:pt x="336" y="0"/>
                  </a:moveTo>
                  <a:cubicBezTo>
                    <a:pt x="225" y="0"/>
                    <a:pt x="114" y="16"/>
                    <a:pt x="0" y="50"/>
                  </a:cubicBezTo>
                  <a:cubicBezTo>
                    <a:pt x="121" y="140"/>
                    <a:pt x="239" y="188"/>
                    <a:pt x="357" y="188"/>
                  </a:cubicBezTo>
                  <a:cubicBezTo>
                    <a:pt x="471" y="188"/>
                    <a:pt x="585" y="143"/>
                    <a:pt x="703" y="50"/>
                  </a:cubicBezTo>
                  <a:cubicBezTo>
                    <a:pt x="578" y="19"/>
                    <a:pt x="457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32"/>
            <p:cNvSpPr/>
            <p:nvPr/>
          </p:nvSpPr>
          <p:spPr>
            <a:xfrm>
              <a:off x="5854875" y="3897325"/>
              <a:ext cx="18800" cy="7875"/>
            </a:xfrm>
            <a:custGeom>
              <a:avLst/>
              <a:gdLst/>
              <a:ahLst/>
              <a:cxnLst/>
              <a:rect l="l" t="t" r="r" b="b"/>
              <a:pathLst>
                <a:path w="752" h="315" extrusionOk="0">
                  <a:moveTo>
                    <a:pt x="315" y="0"/>
                  </a:moveTo>
                  <a:cubicBezTo>
                    <a:pt x="232" y="0"/>
                    <a:pt x="148" y="30"/>
                    <a:pt x="60" y="84"/>
                  </a:cubicBezTo>
                  <a:cubicBezTo>
                    <a:pt x="49" y="120"/>
                    <a:pt x="13" y="144"/>
                    <a:pt x="1" y="179"/>
                  </a:cubicBezTo>
                  <a:cubicBezTo>
                    <a:pt x="165" y="270"/>
                    <a:pt x="328" y="315"/>
                    <a:pt x="504" y="315"/>
                  </a:cubicBezTo>
                  <a:cubicBezTo>
                    <a:pt x="583" y="315"/>
                    <a:pt x="665" y="305"/>
                    <a:pt x="751" y="287"/>
                  </a:cubicBezTo>
                  <a:cubicBezTo>
                    <a:pt x="703" y="227"/>
                    <a:pt x="644" y="179"/>
                    <a:pt x="596" y="132"/>
                  </a:cubicBezTo>
                  <a:cubicBezTo>
                    <a:pt x="506" y="42"/>
                    <a:pt x="412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32"/>
            <p:cNvSpPr/>
            <p:nvPr/>
          </p:nvSpPr>
          <p:spPr>
            <a:xfrm>
              <a:off x="6038250" y="3993775"/>
              <a:ext cx="11025" cy="6750"/>
            </a:xfrm>
            <a:custGeom>
              <a:avLst/>
              <a:gdLst/>
              <a:ahLst/>
              <a:cxnLst/>
              <a:rect l="l" t="t" r="r" b="b"/>
              <a:pathLst>
                <a:path w="441" h="270" extrusionOk="0">
                  <a:moveTo>
                    <a:pt x="0" y="1"/>
                  </a:moveTo>
                  <a:lnTo>
                    <a:pt x="0" y="143"/>
                  </a:lnTo>
                  <a:cubicBezTo>
                    <a:pt x="123" y="184"/>
                    <a:pt x="229" y="270"/>
                    <a:pt x="354" y="270"/>
                  </a:cubicBezTo>
                  <a:cubicBezTo>
                    <a:pt x="375" y="270"/>
                    <a:pt x="395" y="267"/>
                    <a:pt x="417" y="262"/>
                  </a:cubicBezTo>
                  <a:cubicBezTo>
                    <a:pt x="441" y="179"/>
                    <a:pt x="441" y="84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32"/>
            <p:cNvSpPr/>
            <p:nvPr/>
          </p:nvSpPr>
          <p:spPr>
            <a:xfrm>
              <a:off x="5999250" y="3989800"/>
              <a:ext cx="13725" cy="4600"/>
            </a:xfrm>
            <a:custGeom>
              <a:avLst/>
              <a:gdLst/>
              <a:ahLst/>
              <a:cxnLst/>
              <a:rect l="l" t="t" r="r" b="b"/>
              <a:pathLst>
                <a:path w="549" h="184" extrusionOk="0">
                  <a:moveTo>
                    <a:pt x="259" y="0"/>
                  </a:moveTo>
                  <a:cubicBezTo>
                    <a:pt x="172" y="0"/>
                    <a:pt x="85" y="12"/>
                    <a:pt x="0" y="40"/>
                  </a:cubicBezTo>
                  <a:cubicBezTo>
                    <a:pt x="90" y="136"/>
                    <a:pt x="182" y="183"/>
                    <a:pt x="274" y="183"/>
                  </a:cubicBezTo>
                  <a:cubicBezTo>
                    <a:pt x="367" y="183"/>
                    <a:pt x="459" y="136"/>
                    <a:pt x="548" y="40"/>
                  </a:cubicBezTo>
                  <a:cubicBezTo>
                    <a:pt x="454" y="15"/>
                    <a:pt x="356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32"/>
            <p:cNvSpPr/>
            <p:nvPr/>
          </p:nvSpPr>
          <p:spPr>
            <a:xfrm>
              <a:off x="6123975" y="3947250"/>
              <a:ext cx="14900" cy="3700"/>
            </a:xfrm>
            <a:custGeom>
              <a:avLst/>
              <a:gdLst/>
              <a:ahLst/>
              <a:cxnLst/>
              <a:rect l="l" t="t" r="r" b="b"/>
              <a:pathLst>
                <a:path w="596" h="148" extrusionOk="0">
                  <a:moveTo>
                    <a:pt x="273" y="0"/>
                  </a:moveTo>
                  <a:cubicBezTo>
                    <a:pt x="182" y="0"/>
                    <a:pt x="89" y="16"/>
                    <a:pt x="0" y="16"/>
                  </a:cubicBezTo>
                  <a:cubicBezTo>
                    <a:pt x="60" y="52"/>
                    <a:pt x="107" y="99"/>
                    <a:pt x="167" y="147"/>
                  </a:cubicBezTo>
                  <a:lnTo>
                    <a:pt x="596" y="147"/>
                  </a:lnTo>
                  <a:cubicBezTo>
                    <a:pt x="502" y="26"/>
                    <a:pt x="389" y="0"/>
                    <a:pt x="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32"/>
            <p:cNvSpPr/>
            <p:nvPr/>
          </p:nvSpPr>
          <p:spPr>
            <a:xfrm>
              <a:off x="5831075" y="3982750"/>
              <a:ext cx="9850" cy="3600"/>
            </a:xfrm>
            <a:custGeom>
              <a:avLst/>
              <a:gdLst/>
              <a:ahLst/>
              <a:cxnLst/>
              <a:rect l="l" t="t" r="r" b="b"/>
              <a:pathLst>
                <a:path w="394" h="144" extrusionOk="0">
                  <a:moveTo>
                    <a:pt x="274" y="1"/>
                  </a:moveTo>
                  <a:cubicBezTo>
                    <a:pt x="167" y="25"/>
                    <a:pt x="60" y="1"/>
                    <a:pt x="0" y="120"/>
                  </a:cubicBezTo>
                  <a:cubicBezTo>
                    <a:pt x="51" y="134"/>
                    <a:pt x="104" y="144"/>
                    <a:pt x="157" y="144"/>
                  </a:cubicBezTo>
                  <a:cubicBezTo>
                    <a:pt x="243" y="144"/>
                    <a:pt x="327" y="118"/>
                    <a:pt x="393" y="37"/>
                  </a:cubicBezTo>
                  <a:cubicBezTo>
                    <a:pt x="358" y="1"/>
                    <a:pt x="31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32"/>
            <p:cNvSpPr/>
            <p:nvPr/>
          </p:nvSpPr>
          <p:spPr>
            <a:xfrm>
              <a:off x="6157000" y="4001225"/>
              <a:ext cx="7175" cy="8150"/>
            </a:xfrm>
            <a:custGeom>
              <a:avLst/>
              <a:gdLst/>
              <a:ahLst/>
              <a:cxnLst/>
              <a:rect l="l" t="t" r="r" b="b"/>
              <a:pathLst>
                <a:path w="287" h="326" extrusionOk="0">
                  <a:moveTo>
                    <a:pt x="132" y="0"/>
                  </a:moveTo>
                  <a:cubicBezTo>
                    <a:pt x="96" y="84"/>
                    <a:pt x="48" y="191"/>
                    <a:pt x="1" y="274"/>
                  </a:cubicBezTo>
                  <a:lnTo>
                    <a:pt x="132" y="274"/>
                  </a:lnTo>
                  <a:cubicBezTo>
                    <a:pt x="132" y="286"/>
                    <a:pt x="156" y="310"/>
                    <a:pt x="179" y="322"/>
                  </a:cubicBezTo>
                  <a:cubicBezTo>
                    <a:pt x="191" y="324"/>
                    <a:pt x="201" y="326"/>
                    <a:pt x="210" y="326"/>
                  </a:cubicBezTo>
                  <a:cubicBezTo>
                    <a:pt x="239" y="326"/>
                    <a:pt x="259" y="310"/>
                    <a:pt x="287" y="274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32"/>
            <p:cNvSpPr/>
            <p:nvPr/>
          </p:nvSpPr>
          <p:spPr>
            <a:xfrm>
              <a:off x="6067125" y="3933425"/>
              <a:ext cx="10725" cy="2925"/>
            </a:xfrm>
            <a:custGeom>
              <a:avLst/>
              <a:gdLst/>
              <a:ahLst/>
              <a:cxnLst/>
              <a:rect l="l" t="t" r="r" b="b"/>
              <a:pathLst>
                <a:path w="429" h="117" extrusionOk="0">
                  <a:moveTo>
                    <a:pt x="210" y="0"/>
                  </a:moveTo>
                  <a:cubicBezTo>
                    <a:pt x="140" y="0"/>
                    <a:pt x="69" y="36"/>
                    <a:pt x="0" y="117"/>
                  </a:cubicBezTo>
                  <a:lnTo>
                    <a:pt x="429" y="117"/>
                  </a:lnTo>
                  <a:cubicBezTo>
                    <a:pt x="361" y="42"/>
                    <a:pt x="286" y="0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32"/>
            <p:cNvSpPr/>
            <p:nvPr/>
          </p:nvSpPr>
          <p:spPr>
            <a:xfrm>
              <a:off x="6070100" y="3943775"/>
              <a:ext cx="8050" cy="2700"/>
            </a:xfrm>
            <a:custGeom>
              <a:avLst/>
              <a:gdLst/>
              <a:ahLst/>
              <a:cxnLst/>
              <a:rect l="l" t="t" r="r" b="b"/>
              <a:pathLst>
                <a:path w="322" h="108" extrusionOk="0">
                  <a:moveTo>
                    <a:pt x="0" y="0"/>
                  </a:moveTo>
                  <a:cubicBezTo>
                    <a:pt x="12" y="36"/>
                    <a:pt x="24" y="72"/>
                    <a:pt x="36" y="107"/>
                  </a:cubicBezTo>
                  <a:cubicBezTo>
                    <a:pt x="143" y="107"/>
                    <a:pt x="250" y="96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32"/>
            <p:cNvSpPr/>
            <p:nvPr/>
          </p:nvSpPr>
          <p:spPr>
            <a:xfrm>
              <a:off x="6103125" y="3947650"/>
              <a:ext cx="7475" cy="2350"/>
            </a:xfrm>
            <a:custGeom>
              <a:avLst/>
              <a:gdLst/>
              <a:ahLst/>
              <a:cxnLst/>
              <a:rect l="l" t="t" r="r" b="b"/>
              <a:pathLst>
                <a:path w="299" h="94" extrusionOk="0">
                  <a:moveTo>
                    <a:pt x="1" y="0"/>
                  </a:moveTo>
                  <a:cubicBezTo>
                    <a:pt x="43" y="61"/>
                    <a:pt x="92" y="94"/>
                    <a:pt x="144" y="94"/>
                  </a:cubicBezTo>
                  <a:cubicBezTo>
                    <a:pt x="194" y="94"/>
                    <a:pt x="246" y="64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32"/>
            <p:cNvSpPr/>
            <p:nvPr/>
          </p:nvSpPr>
          <p:spPr>
            <a:xfrm>
              <a:off x="6084975" y="3934525"/>
              <a:ext cx="3900" cy="1825"/>
            </a:xfrm>
            <a:custGeom>
              <a:avLst/>
              <a:gdLst/>
              <a:ahLst/>
              <a:cxnLst/>
              <a:rect l="l" t="t" r="r" b="b"/>
              <a:pathLst>
                <a:path w="156" h="73" extrusionOk="0">
                  <a:moveTo>
                    <a:pt x="74" y="1"/>
                  </a:moveTo>
                  <a:cubicBezTo>
                    <a:pt x="45" y="1"/>
                    <a:pt x="19" y="28"/>
                    <a:pt x="0" y="73"/>
                  </a:cubicBezTo>
                  <a:lnTo>
                    <a:pt x="155" y="73"/>
                  </a:lnTo>
                  <a:cubicBezTo>
                    <a:pt x="127" y="22"/>
                    <a:pt x="99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32"/>
            <p:cNvSpPr/>
            <p:nvPr/>
          </p:nvSpPr>
          <p:spPr>
            <a:xfrm>
              <a:off x="6110575" y="3945425"/>
              <a:ext cx="3300" cy="2250"/>
            </a:xfrm>
            <a:custGeom>
              <a:avLst/>
              <a:gdLst/>
              <a:ahLst/>
              <a:cxnLst/>
              <a:rect l="l" t="t" r="r" b="b"/>
              <a:pathLst>
                <a:path w="132" h="90" extrusionOk="0">
                  <a:moveTo>
                    <a:pt x="59" y="1"/>
                  </a:moveTo>
                  <a:cubicBezTo>
                    <a:pt x="33" y="1"/>
                    <a:pt x="13" y="31"/>
                    <a:pt x="0" y="89"/>
                  </a:cubicBezTo>
                  <a:cubicBezTo>
                    <a:pt x="48" y="89"/>
                    <a:pt x="84" y="89"/>
                    <a:pt x="131" y="65"/>
                  </a:cubicBezTo>
                  <a:cubicBezTo>
                    <a:pt x="104" y="22"/>
                    <a:pt x="80" y="1"/>
                    <a:pt x="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32"/>
            <p:cNvSpPr/>
            <p:nvPr/>
          </p:nvSpPr>
          <p:spPr>
            <a:xfrm>
              <a:off x="6121000" y="3945675"/>
              <a:ext cx="3300" cy="2275"/>
            </a:xfrm>
            <a:custGeom>
              <a:avLst/>
              <a:gdLst/>
              <a:ahLst/>
              <a:cxnLst/>
              <a:rect l="l" t="t" r="r" b="b"/>
              <a:pathLst>
                <a:path w="132" h="91" extrusionOk="0">
                  <a:moveTo>
                    <a:pt x="64" y="0"/>
                  </a:moveTo>
                  <a:cubicBezTo>
                    <a:pt x="44" y="0"/>
                    <a:pt x="23" y="27"/>
                    <a:pt x="0" y="79"/>
                  </a:cubicBezTo>
                  <a:cubicBezTo>
                    <a:pt x="48" y="91"/>
                    <a:pt x="83" y="91"/>
                    <a:pt x="131" y="91"/>
                  </a:cubicBezTo>
                  <a:cubicBezTo>
                    <a:pt x="107" y="30"/>
                    <a:pt x="8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32"/>
            <p:cNvSpPr/>
            <p:nvPr/>
          </p:nvSpPr>
          <p:spPr>
            <a:xfrm>
              <a:off x="6160275" y="3952700"/>
              <a:ext cx="3900" cy="1500"/>
            </a:xfrm>
            <a:custGeom>
              <a:avLst/>
              <a:gdLst/>
              <a:ahLst/>
              <a:cxnLst/>
              <a:rect l="l" t="t" r="r" b="b"/>
              <a:pathLst>
                <a:path w="156" h="60" extrusionOk="0">
                  <a:moveTo>
                    <a:pt x="108" y="0"/>
                  </a:moveTo>
                  <a:cubicBezTo>
                    <a:pt x="60" y="12"/>
                    <a:pt x="36" y="48"/>
                    <a:pt x="1" y="60"/>
                  </a:cubicBezTo>
                  <a:lnTo>
                    <a:pt x="156" y="60"/>
                  </a:lnTo>
                  <a:cubicBezTo>
                    <a:pt x="144" y="48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32"/>
            <p:cNvSpPr/>
            <p:nvPr/>
          </p:nvSpPr>
          <p:spPr>
            <a:xfrm>
              <a:off x="6138850" y="3950925"/>
              <a:ext cx="3600" cy="2025"/>
            </a:xfrm>
            <a:custGeom>
              <a:avLst/>
              <a:gdLst/>
              <a:ahLst/>
              <a:cxnLst/>
              <a:rect l="l" t="t" r="r" b="b"/>
              <a:pathLst>
                <a:path w="144" h="81" extrusionOk="0">
                  <a:moveTo>
                    <a:pt x="1" y="0"/>
                  </a:moveTo>
                  <a:cubicBezTo>
                    <a:pt x="24" y="54"/>
                    <a:pt x="45" y="80"/>
                    <a:pt x="67" y="80"/>
                  </a:cubicBezTo>
                  <a:cubicBezTo>
                    <a:pt x="90" y="80"/>
                    <a:pt x="114" y="54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32"/>
            <p:cNvSpPr/>
            <p:nvPr/>
          </p:nvSpPr>
          <p:spPr>
            <a:xfrm>
              <a:off x="6152550" y="3950925"/>
              <a:ext cx="4175" cy="3275"/>
            </a:xfrm>
            <a:custGeom>
              <a:avLst/>
              <a:gdLst/>
              <a:ahLst/>
              <a:cxnLst/>
              <a:rect l="l" t="t" r="r" b="b"/>
              <a:pathLst>
                <a:path w="167" h="131" extrusionOk="0">
                  <a:moveTo>
                    <a:pt x="167" y="131"/>
                  </a:moveTo>
                  <a:cubicBezTo>
                    <a:pt x="119" y="83"/>
                    <a:pt x="60" y="48"/>
                    <a:pt x="0" y="0"/>
                  </a:cubicBezTo>
                  <a:cubicBezTo>
                    <a:pt x="60" y="48"/>
                    <a:pt x="119" y="83"/>
                    <a:pt x="167" y="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32"/>
            <p:cNvSpPr/>
            <p:nvPr/>
          </p:nvSpPr>
          <p:spPr>
            <a:xfrm>
              <a:off x="6146000" y="3950925"/>
              <a:ext cx="3600" cy="1575"/>
            </a:xfrm>
            <a:custGeom>
              <a:avLst/>
              <a:gdLst/>
              <a:ahLst/>
              <a:cxnLst/>
              <a:rect l="l" t="t" r="r" b="b"/>
              <a:pathLst>
                <a:path w="144" h="63" extrusionOk="0">
                  <a:moveTo>
                    <a:pt x="0" y="0"/>
                  </a:moveTo>
                  <a:cubicBezTo>
                    <a:pt x="18" y="42"/>
                    <a:pt x="39" y="63"/>
                    <a:pt x="63" y="63"/>
                  </a:cubicBezTo>
                  <a:cubicBezTo>
                    <a:pt x="87" y="63"/>
                    <a:pt x="113" y="42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32"/>
            <p:cNvSpPr/>
            <p:nvPr/>
          </p:nvSpPr>
          <p:spPr>
            <a:xfrm>
              <a:off x="6149575" y="3939750"/>
              <a:ext cx="3875" cy="2025"/>
            </a:xfrm>
            <a:custGeom>
              <a:avLst/>
              <a:gdLst/>
              <a:ahLst/>
              <a:cxnLst/>
              <a:rect l="l" t="t" r="r" b="b"/>
              <a:pathLst>
                <a:path w="155" h="81" extrusionOk="0">
                  <a:moveTo>
                    <a:pt x="73" y="1"/>
                  </a:moveTo>
                  <a:cubicBezTo>
                    <a:pt x="48" y="1"/>
                    <a:pt x="24" y="6"/>
                    <a:pt x="0" y="18"/>
                  </a:cubicBezTo>
                  <a:cubicBezTo>
                    <a:pt x="24" y="60"/>
                    <a:pt x="48" y="81"/>
                    <a:pt x="73" y="81"/>
                  </a:cubicBezTo>
                  <a:cubicBezTo>
                    <a:pt x="98" y="81"/>
                    <a:pt x="125" y="60"/>
                    <a:pt x="155" y="18"/>
                  </a:cubicBezTo>
                  <a:cubicBezTo>
                    <a:pt x="125" y="6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32"/>
            <p:cNvSpPr/>
            <p:nvPr/>
          </p:nvSpPr>
          <p:spPr>
            <a:xfrm>
              <a:off x="5898950" y="3917875"/>
              <a:ext cx="3300" cy="4500"/>
            </a:xfrm>
            <a:custGeom>
              <a:avLst/>
              <a:gdLst/>
              <a:ahLst/>
              <a:cxnLst/>
              <a:rect l="l" t="t" r="r" b="b"/>
              <a:pathLst>
                <a:path w="132" h="180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84"/>
                    <a:pt x="60" y="131"/>
                    <a:pt x="131" y="1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32"/>
            <p:cNvSpPr/>
            <p:nvPr/>
          </p:nvSpPr>
          <p:spPr>
            <a:xfrm>
              <a:off x="5778975" y="3207800"/>
              <a:ext cx="266725" cy="48525"/>
            </a:xfrm>
            <a:custGeom>
              <a:avLst/>
              <a:gdLst/>
              <a:ahLst/>
              <a:cxnLst/>
              <a:rect l="l" t="t" r="r" b="b"/>
              <a:pathLst>
                <a:path w="10669" h="1941" extrusionOk="0">
                  <a:moveTo>
                    <a:pt x="2149" y="0"/>
                  </a:moveTo>
                  <a:cubicBezTo>
                    <a:pt x="1976" y="0"/>
                    <a:pt x="1805" y="37"/>
                    <a:pt x="1644" y="162"/>
                  </a:cubicBezTo>
                  <a:cubicBezTo>
                    <a:pt x="1537" y="317"/>
                    <a:pt x="1358" y="317"/>
                    <a:pt x="1191" y="317"/>
                  </a:cubicBezTo>
                  <a:lnTo>
                    <a:pt x="48" y="317"/>
                  </a:lnTo>
                  <a:cubicBezTo>
                    <a:pt x="1" y="400"/>
                    <a:pt x="13" y="471"/>
                    <a:pt x="108" y="555"/>
                  </a:cubicBezTo>
                  <a:cubicBezTo>
                    <a:pt x="346" y="698"/>
                    <a:pt x="608" y="662"/>
                    <a:pt x="882" y="674"/>
                  </a:cubicBezTo>
                  <a:cubicBezTo>
                    <a:pt x="942" y="675"/>
                    <a:pt x="1002" y="676"/>
                    <a:pt x="1063" y="676"/>
                  </a:cubicBezTo>
                  <a:cubicBezTo>
                    <a:pt x="1213" y="676"/>
                    <a:pt x="1364" y="673"/>
                    <a:pt x="1515" y="673"/>
                  </a:cubicBezTo>
                  <a:cubicBezTo>
                    <a:pt x="1873" y="673"/>
                    <a:pt x="2233" y="688"/>
                    <a:pt x="2585" y="793"/>
                  </a:cubicBezTo>
                  <a:cubicBezTo>
                    <a:pt x="3466" y="852"/>
                    <a:pt x="4311" y="1091"/>
                    <a:pt x="5180" y="1162"/>
                  </a:cubicBezTo>
                  <a:cubicBezTo>
                    <a:pt x="6144" y="1233"/>
                    <a:pt x="7085" y="1388"/>
                    <a:pt x="8038" y="1579"/>
                  </a:cubicBezTo>
                  <a:cubicBezTo>
                    <a:pt x="8169" y="1614"/>
                    <a:pt x="8323" y="1638"/>
                    <a:pt x="8454" y="1638"/>
                  </a:cubicBezTo>
                  <a:cubicBezTo>
                    <a:pt x="8621" y="1638"/>
                    <a:pt x="8776" y="1674"/>
                    <a:pt x="8942" y="1710"/>
                  </a:cubicBezTo>
                  <a:cubicBezTo>
                    <a:pt x="9038" y="1745"/>
                    <a:pt x="9121" y="1769"/>
                    <a:pt x="9228" y="1793"/>
                  </a:cubicBezTo>
                  <a:cubicBezTo>
                    <a:pt x="9359" y="1817"/>
                    <a:pt x="9490" y="1864"/>
                    <a:pt x="9633" y="1888"/>
                  </a:cubicBezTo>
                  <a:cubicBezTo>
                    <a:pt x="9788" y="1925"/>
                    <a:pt x="9949" y="1940"/>
                    <a:pt x="10112" y="1940"/>
                  </a:cubicBezTo>
                  <a:cubicBezTo>
                    <a:pt x="10163" y="1940"/>
                    <a:pt x="10213" y="1939"/>
                    <a:pt x="10264" y="1936"/>
                  </a:cubicBezTo>
                  <a:cubicBezTo>
                    <a:pt x="10419" y="1924"/>
                    <a:pt x="10562" y="1888"/>
                    <a:pt x="10669" y="1769"/>
                  </a:cubicBezTo>
                  <a:cubicBezTo>
                    <a:pt x="10538" y="1519"/>
                    <a:pt x="10240" y="1698"/>
                    <a:pt x="10062" y="1555"/>
                  </a:cubicBezTo>
                  <a:cubicBezTo>
                    <a:pt x="10109" y="1341"/>
                    <a:pt x="10288" y="1352"/>
                    <a:pt x="10431" y="1317"/>
                  </a:cubicBezTo>
                  <a:cubicBezTo>
                    <a:pt x="10312" y="960"/>
                    <a:pt x="9978" y="1031"/>
                    <a:pt x="9716" y="995"/>
                  </a:cubicBezTo>
                  <a:cubicBezTo>
                    <a:pt x="8728" y="864"/>
                    <a:pt x="7728" y="733"/>
                    <a:pt x="6728" y="567"/>
                  </a:cubicBezTo>
                  <a:cubicBezTo>
                    <a:pt x="6133" y="460"/>
                    <a:pt x="5537" y="400"/>
                    <a:pt x="4954" y="281"/>
                  </a:cubicBezTo>
                  <a:cubicBezTo>
                    <a:pt x="4299" y="186"/>
                    <a:pt x="3644" y="102"/>
                    <a:pt x="2977" y="79"/>
                  </a:cubicBezTo>
                  <a:cubicBezTo>
                    <a:pt x="2958" y="80"/>
                    <a:pt x="2938" y="80"/>
                    <a:pt x="2918" y="80"/>
                  </a:cubicBezTo>
                  <a:cubicBezTo>
                    <a:pt x="2666" y="80"/>
                    <a:pt x="2404" y="0"/>
                    <a:pt x="2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32"/>
            <p:cNvSpPr/>
            <p:nvPr/>
          </p:nvSpPr>
          <p:spPr>
            <a:xfrm>
              <a:off x="5943450" y="3218025"/>
              <a:ext cx="203450" cy="29550"/>
            </a:xfrm>
            <a:custGeom>
              <a:avLst/>
              <a:gdLst/>
              <a:ahLst/>
              <a:cxnLst/>
              <a:rect l="l" t="t" r="r" b="b"/>
              <a:pathLst>
                <a:path w="8138" h="1182" extrusionOk="0">
                  <a:moveTo>
                    <a:pt x="161" y="1"/>
                  </a:moveTo>
                  <a:cubicBezTo>
                    <a:pt x="28" y="1"/>
                    <a:pt x="0" y="110"/>
                    <a:pt x="77" y="324"/>
                  </a:cubicBezTo>
                  <a:cubicBezTo>
                    <a:pt x="1316" y="586"/>
                    <a:pt x="2590" y="658"/>
                    <a:pt x="3840" y="884"/>
                  </a:cubicBezTo>
                  <a:cubicBezTo>
                    <a:pt x="3944" y="877"/>
                    <a:pt x="4049" y="874"/>
                    <a:pt x="4153" y="874"/>
                  </a:cubicBezTo>
                  <a:cubicBezTo>
                    <a:pt x="4593" y="874"/>
                    <a:pt x="5030" y="926"/>
                    <a:pt x="5483" y="955"/>
                  </a:cubicBezTo>
                  <a:cubicBezTo>
                    <a:pt x="6221" y="1051"/>
                    <a:pt x="6947" y="1110"/>
                    <a:pt x="7686" y="1182"/>
                  </a:cubicBezTo>
                  <a:cubicBezTo>
                    <a:pt x="7713" y="1123"/>
                    <a:pt x="7773" y="1113"/>
                    <a:pt x="7840" y="1113"/>
                  </a:cubicBezTo>
                  <a:cubicBezTo>
                    <a:pt x="7876" y="1113"/>
                    <a:pt x="7913" y="1116"/>
                    <a:pt x="7949" y="1116"/>
                  </a:cubicBezTo>
                  <a:cubicBezTo>
                    <a:pt x="8052" y="1116"/>
                    <a:pt x="8138" y="1092"/>
                    <a:pt x="8114" y="908"/>
                  </a:cubicBezTo>
                  <a:cubicBezTo>
                    <a:pt x="6995" y="646"/>
                    <a:pt x="5876" y="491"/>
                    <a:pt x="4733" y="455"/>
                  </a:cubicBezTo>
                  <a:cubicBezTo>
                    <a:pt x="4173" y="443"/>
                    <a:pt x="3602" y="372"/>
                    <a:pt x="3042" y="336"/>
                  </a:cubicBezTo>
                  <a:cubicBezTo>
                    <a:pt x="2241" y="294"/>
                    <a:pt x="1449" y="40"/>
                    <a:pt x="641" y="40"/>
                  </a:cubicBezTo>
                  <a:cubicBezTo>
                    <a:pt x="549" y="40"/>
                    <a:pt x="456" y="43"/>
                    <a:pt x="363" y="51"/>
                  </a:cubicBezTo>
                  <a:cubicBezTo>
                    <a:pt x="280" y="17"/>
                    <a:pt x="212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32"/>
            <p:cNvSpPr/>
            <p:nvPr/>
          </p:nvSpPr>
          <p:spPr>
            <a:xfrm>
              <a:off x="5247975" y="3081175"/>
              <a:ext cx="155975" cy="33075"/>
            </a:xfrm>
            <a:custGeom>
              <a:avLst/>
              <a:gdLst/>
              <a:ahLst/>
              <a:cxnLst/>
              <a:rect l="l" t="t" r="r" b="b"/>
              <a:pathLst>
                <a:path w="6239" h="1323" extrusionOk="0">
                  <a:moveTo>
                    <a:pt x="369" y="0"/>
                  </a:moveTo>
                  <a:cubicBezTo>
                    <a:pt x="191" y="83"/>
                    <a:pt x="119" y="226"/>
                    <a:pt x="72" y="393"/>
                  </a:cubicBezTo>
                  <a:cubicBezTo>
                    <a:pt x="48" y="524"/>
                    <a:pt x="12" y="643"/>
                    <a:pt x="0" y="774"/>
                  </a:cubicBezTo>
                  <a:cubicBezTo>
                    <a:pt x="0" y="833"/>
                    <a:pt x="36" y="893"/>
                    <a:pt x="60" y="953"/>
                  </a:cubicBezTo>
                  <a:cubicBezTo>
                    <a:pt x="173" y="1059"/>
                    <a:pt x="301" y="1112"/>
                    <a:pt x="435" y="1112"/>
                  </a:cubicBezTo>
                  <a:cubicBezTo>
                    <a:pt x="511" y="1112"/>
                    <a:pt x="589" y="1094"/>
                    <a:pt x="667" y="1060"/>
                  </a:cubicBezTo>
                  <a:cubicBezTo>
                    <a:pt x="738" y="1036"/>
                    <a:pt x="774" y="1000"/>
                    <a:pt x="822" y="953"/>
                  </a:cubicBezTo>
                  <a:cubicBezTo>
                    <a:pt x="822" y="929"/>
                    <a:pt x="834" y="917"/>
                    <a:pt x="834" y="893"/>
                  </a:cubicBezTo>
                  <a:cubicBezTo>
                    <a:pt x="834" y="890"/>
                    <a:pt x="834" y="889"/>
                    <a:pt x="836" y="889"/>
                  </a:cubicBezTo>
                  <a:cubicBezTo>
                    <a:pt x="840" y="889"/>
                    <a:pt x="854" y="904"/>
                    <a:pt x="881" y="941"/>
                  </a:cubicBezTo>
                  <a:cubicBezTo>
                    <a:pt x="929" y="988"/>
                    <a:pt x="965" y="1012"/>
                    <a:pt x="1024" y="1036"/>
                  </a:cubicBezTo>
                  <a:cubicBezTo>
                    <a:pt x="1072" y="1060"/>
                    <a:pt x="1131" y="1060"/>
                    <a:pt x="1191" y="1072"/>
                  </a:cubicBezTo>
                  <a:cubicBezTo>
                    <a:pt x="1310" y="1095"/>
                    <a:pt x="1417" y="1119"/>
                    <a:pt x="1536" y="1131"/>
                  </a:cubicBezTo>
                  <a:cubicBezTo>
                    <a:pt x="1715" y="1131"/>
                    <a:pt x="1881" y="1131"/>
                    <a:pt x="2036" y="1226"/>
                  </a:cubicBezTo>
                  <a:cubicBezTo>
                    <a:pt x="2166" y="1299"/>
                    <a:pt x="2296" y="1322"/>
                    <a:pt x="2427" y="1322"/>
                  </a:cubicBezTo>
                  <a:cubicBezTo>
                    <a:pt x="2620" y="1322"/>
                    <a:pt x="2814" y="1271"/>
                    <a:pt x="3012" y="1250"/>
                  </a:cubicBezTo>
                  <a:cubicBezTo>
                    <a:pt x="3070" y="1247"/>
                    <a:pt x="3128" y="1246"/>
                    <a:pt x="3186" y="1246"/>
                  </a:cubicBezTo>
                  <a:cubicBezTo>
                    <a:pt x="3450" y="1246"/>
                    <a:pt x="3717" y="1272"/>
                    <a:pt x="3982" y="1272"/>
                  </a:cubicBezTo>
                  <a:cubicBezTo>
                    <a:pt x="4104" y="1272"/>
                    <a:pt x="4225" y="1266"/>
                    <a:pt x="4346" y="1250"/>
                  </a:cubicBezTo>
                  <a:lnTo>
                    <a:pt x="4977" y="1250"/>
                  </a:lnTo>
                  <a:cubicBezTo>
                    <a:pt x="5179" y="1250"/>
                    <a:pt x="5394" y="1238"/>
                    <a:pt x="5596" y="1191"/>
                  </a:cubicBezTo>
                  <a:cubicBezTo>
                    <a:pt x="5798" y="1119"/>
                    <a:pt x="6001" y="1095"/>
                    <a:pt x="6179" y="988"/>
                  </a:cubicBezTo>
                  <a:cubicBezTo>
                    <a:pt x="6191" y="976"/>
                    <a:pt x="6227" y="941"/>
                    <a:pt x="6239" y="917"/>
                  </a:cubicBezTo>
                  <a:cubicBezTo>
                    <a:pt x="6227" y="869"/>
                    <a:pt x="6227" y="822"/>
                    <a:pt x="6227" y="774"/>
                  </a:cubicBezTo>
                  <a:cubicBezTo>
                    <a:pt x="5918" y="476"/>
                    <a:pt x="5525" y="429"/>
                    <a:pt x="5120" y="417"/>
                  </a:cubicBezTo>
                  <a:cubicBezTo>
                    <a:pt x="4785" y="417"/>
                    <a:pt x="4443" y="446"/>
                    <a:pt x="4101" y="446"/>
                  </a:cubicBezTo>
                  <a:cubicBezTo>
                    <a:pt x="3824" y="446"/>
                    <a:pt x="3547" y="427"/>
                    <a:pt x="3274" y="357"/>
                  </a:cubicBezTo>
                  <a:cubicBezTo>
                    <a:pt x="3048" y="321"/>
                    <a:pt x="2834" y="298"/>
                    <a:pt x="2608" y="298"/>
                  </a:cubicBezTo>
                  <a:lnTo>
                    <a:pt x="2298" y="298"/>
                  </a:lnTo>
                  <a:cubicBezTo>
                    <a:pt x="2155" y="286"/>
                    <a:pt x="2024" y="262"/>
                    <a:pt x="1893" y="238"/>
                  </a:cubicBezTo>
                  <a:cubicBezTo>
                    <a:pt x="1780" y="275"/>
                    <a:pt x="1671" y="290"/>
                    <a:pt x="1564" y="290"/>
                  </a:cubicBezTo>
                  <a:cubicBezTo>
                    <a:pt x="1152" y="290"/>
                    <a:pt x="776" y="66"/>
                    <a:pt x="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32"/>
            <p:cNvSpPr/>
            <p:nvPr/>
          </p:nvSpPr>
          <p:spPr>
            <a:xfrm>
              <a:off x="6055200" y="3256475"/>
              <a:ext cx="226550" cy="31925"/>
            </a:xfrm>
            <a:custGeom>
              <a:avLst/>
              <a:gdLst/>
              <a:ahLst/>
              <a:cxnLst/>
              <a:rect l="l" t="t" r="r" b="b"/>
              <a:pathLst>
                <a:path w="9062" h="1277" extrusionOk="0">
                  <a:moveTo>
                    <a:pt x="84" y="1"/>
                  </a:moveTo>
                  <a:cubicBezTo>
                    <a:pt x="13" y="48"/>
                    <a:pt x="1" y="108"/>
                    <a:pt x="13" y="203"/>
                  </a:cubicBezTo>
                  <a:cubicBezTo>
                    <a:pt x="203" y="406"/>
                    <a:pt x="501" y="358"/>
                    <a:pt x="739" y="465"/>
                  </a:cubicBezTo>
                  <a:cubicBezTo>
                    <a:pt x="810" y="477"/>
                    <a:pt x="894" y="513"/>
                    <a:pt x="965" y="513"/>
                  </a:cubicBezTo>
                  <a:cubicBezTo>
                    <a:pt x="1263" y="537"/>
                    <a:pt x="1572" y="548"/>
                    <a:pt x="1858" y="644"/>
                  </a:cubicBezTo>
                  <a:cubicBezTo>
                    <a:pt x="3354" y="777"/>
                    <a:pt x="4839" y="1126"/>
                    <a:pt x="6352" y="1126"/>
                  </a:cubicBezTo>
                  <a:cubicBezTo>
                    <a:pt x="6465" y="1126"/>
                    <a:pt x="6579" y="1124"/>
                    <a:pt x="6692" y="1120"/>
                  </a:cubicBezTo>
                  <a:cubicBezTo>
                    <a:pt x="6896" y="1120"/>
                    <a:pt x="7096" y="1112"/>
                    <a:pt x="7297" y="1112"/>
                  </a:cubicBezTo>
                  <a:cubicBezTo>
                    <a:pt x="7448" y="1112"/>
                    <a:pt x="7599" y="1117"/>
                    <a:pt x="7752" y="1132"/>
                  </a:cubicBezTo>
                  <a:cubicBezTo>
                    <a:pt x="7811" y="1156"/>
                    <a:pt x="7883" y="1156"/>
                    <a:pt x="7942" y="1156"/>
                  </a:cubicBezTo>
                  <a:cubicBezTo>
                    <a:pt x="8000" y="1116"/>
                    <a:pt x="8053" y="1100"/>
                    <a:pt x="8103" y="1100"/>
                  </a:cubicBezTo>
                  <a:cubicBezTo>
                    <a:pt x="8186" y="1100"/>
                    <a:pt x="8261" y="1142"/>
                    <a:pt x="8335" y="1180"/>
                  </a:cubicBezTo>
                  <a:lnTo>
                    <a:pt x="8514" y="1227"/>
                  </a:lnTo>
                  <a:cubicBezTo>
                    <a:pt x="8620" y="1238"/>
                    <a:pt x="8726" y="1277"/>
                    <a:pt x="8832" y="1277"/>
                  </a:cubicBezTo>
                  <a:cubicBezTo>
                    <a:pt x="8845" y="1277"/>
                    <a:pt x="8858" y="1276"/>
                    <a:pt x="8871" y="1275"/>
                  </a:cubicBezTo>
                  <a:cubicBezTo>
                    <a:pt x="8931" y="1251"/>
                    <a:pt x="8966" y="1215"/>
                    <a:pt x="9002" y="1156"/>
                  </a:cubicBezTo>
                  <a:cubicBezTo>
                    <a:pt x="9062" y="858"/>
                    <a:pt x="8776" y="894"/>
                    <a:pt x="8645" y="799"/>
                  </a:cubicBezTo>
                  <a:cubicBezTo>
                    <a:pt x="8573" y="799"/>
                    <a:pt x="8478" y="775"/>
                    <a:pt x="8395" y="775"/>
                  </a:cubicBezTo>
                  <a:cubicBezTo>
                    <a:pt x="8353" y="763"/>
                    <a:pt x="8317" y="757"/>
                    <a:pt x="8283" y="757"/>
                  </a:cubicBezTo>
                  <a:cubicBezTo>
                    <a:pt x="8249" y="757"/>
                    <a:pt x="8216" y="763"/>
                    <a:pt x="8180" y="775"/>
                  </a:cubicBezTo>
                  <a:cubicBezTo>
                    <a:pt x="8169" y="769"/>
                    <a:pt x="8157" y="766"/>
                    <a:pt x="8145" y="766"/>
                  </a:cubicBezTo>
                  <a:cubicBezTo>
                    <a:pt x="8133" y="766"/>
                    <a:pt x="8121" y="769"/>
                    <a:pt x="8109" y="775"/>
                  </a:cubicBezTo>
                  <a:cubicBezTo>
                    <a:pt x="8014" y="735"/>
                    <a:pt x="7915" y="726"/>
                    <a:pt x="7814" y="726"/>
                  </a:cubicBezTo>
                  <a:cubicBezTo>
                    <a:pt x="7726" y="726"/>
                    <a:pt x="7637" y="733"/>
                    <a:pt x="7549" y="733"/>
                  </a:cubicBezTo>
                  <a:cubicBezTo>
                    <a:pt x="7435" y="733"/>
                    <a:pt x="7323" y="721"/>
                    <a:pt x="7216" y="668"/>
                  </a:cubicBezTo>
                  <a:cubicBezTo>
                    <a:pt x="6633" y="572"/>
                    <a:pt x="6049" y="513"/>
                    <a:pt x="5478" y="465"/>
                  </a:cubicBezTo>
                  <a:cubicBezTo>
                    <a:pt x="4549" y="394"/>
                    <a:pt x="3608" y="287"/>
                    <a:pt x="2692" y="203"/>
                  </a:cubicBezTo>
                  <a:cubicBezTo>
                    <a:pt x="2554" y="160"/>
                    <a:pt x="2414" y="148"/>
                    <a:pt x="2274" y="148"/>
                  </a:cubicBezTo>
                  <a:cubicBezTo>
                    <a:pt x="2117" y="148"/>
                    <a:pt x="1959" y="163"/>
                    <a:pt x="1804" y="163"/>
                  </a:cubicBezTo>
                  <a:cubicBezTo>
                    <a:pt x="1643" y="163"/>
                    <a:pt x="1486" y="147"/>
                    <a:pt x="1334" y="84"/>
                  </a:cubicBezTo>
                  <a:cubicBezTo>
                    <a:pt x="1239" y="52"/>
                    <a:pt x="1139" y="41"/>
                    <a:pt x="1040" y="41"/>
                  </a:cubicBezTo>
                  <a:cubicBezTo>
                    <a:pt x="955" y="41"/>
                    <a:pt x="869" y="49"/>
                    <a:pt x="787" y="60"/>
                  </a:cubicBezTo>
                  <a:cubicBezTo>
                    <a:pt x="648" y="9"/>
                    <a:pt x="505" y="3"/>
                    <a:pt x="360" y="3"/>
                  </a:cubicBezTo>
                  <a:cubicBezTo>
                    <a:pt x="312" y="3"/>
                    <a:pt x="264" y="4"/>
                    <a:pt x="216" y="4"/>
                  </a:cubicBezTo>
                  <a:cubicBezTo>
                    <a:pt x="172" y="4"/>
                    <a:pt x="128" y="3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32"/>
            <p:cNvSpPr/>
            <p:nvPr/>
          </p:nvSpPr>
          <p:spPr>
            <a:xfrm>
              <a:off x="5867975" y="3171000"/>
              <a:ext cx="202725" cy="25175"/>
            </a:xfrm>
            <a:custGeom>
              <a:avLst/>
              <a:gdLst/>
              <a:ahLst/>
              <a:cxnLst/>
              <a:rect l="l" t="t" r="r" b="b"/>
              <a:pathLst>
                <a:path w="8109" h="1007" extrusionOk="0">
                  <a:moveTo>
                    <a:pt x="341" y="1"/>
                  </a:moveTo>
                  <a:cubicBezTo>
                    <a:pt x="251" y="1"/>
                    <a:pt x="161" y="16"/>
                    <a:pt x="72" y="62"/>
                  </a:cubicBezTo>
                  <a:cubicBezTo>
                    <a:pt x="13" y="146"/>
                    <a:pt x="1" y="241"/>
                    <a:pt x="84" y="324"/>
                  </a:cubicBezTo>
                  <a:cubicBezTo>
                    <a:pt x="108" y="336"/>
                    <a:pt x="132" y="342"/>
                    <a:pt x="156" y="342"/>
                  </a:cubicBezTo>
                  <a:cubicBezTo>
                    <a:pt x="179" y="342"/>
                    <a:pt x="203" y="336"/>
                    <a:pt x="227" y="324"/>
                  </a:cubicBezTo>
                  <a:cubicBezTo>
                    <a:pt x="227" y="312"/>
                    <a:pt x="239" y="312"/>
                    <a:pt x="263" y="300"/>
                  </a:cubicBezTo>
                  <a:cubicBezTo>
                    <a:pt x="272" y="297"/>
                    <a:pt x="281" y="296"/>
                    <a:pt x="289" y="296"/>
                  </a:cubicBezTo>
                  <a:cubicBezTo>
                    <a:pt x="312" y="296"/>
                    <a:pt x="332" y="307"/>
                    <a:pt x="358" y="324"/>
                  </a:cubicBezTo>
                  <a:cubicBezTo>
                    <a:pt x="1203" y="419"/>
                    <a:pt x="2049" y="527"/>
                    <a:pt x="2906" y="586"/>
                  </a:cubicBezTo>
                  <a:cubicBezTo>
                    <a:pt x="4299" y="681"/>
                    <a:pt x="5680" y="896"/>
                    <a:pt x="7085" y="919"/>
                  </a:cubicBezTo>
                  <a:cubicBezTo>
                    <a:pt x="7273" y="938"/>
                    <a:pt x="7467" y="1006"/>
                    <a:pt x="7650" y="1006"/>
                  </a:cubicBezTo>
                  <a:cubicBezTo>
                    <a:pt x="7816" y="1006"/>
                    <a:pt x="7973" y="951"/>
                    <a:pt x="8109" y="753"/>
                  </a:cubicBezTo>
                  <a:cubicBezTo>
                    <a:pt x="8035" y="699"/>
                    <a:pt x="7954" y="689"/>
                    <a:pt x="7871" y="689"/>
                  </a:cubicBezTo>
                  <a:cubicBezTo>
                    <a:pt x="7826" y="689"/>
                    <a:pt x="7780" y="692"/>
                    <a:pt x="7735" y="692"/>
                  </a:cubicBezTo>
                  <a:cubicBezTo>
                    <a:pt x="7662" y="692"/>
                    <a:pt x="7591" y="685"/>
                    <a:pt x="7526" y="646"/>
                  </a:cubicBezTo>
                  <a:cubicBezTo>
                    <a:pt x="7508" y="634"/>
                    <a:pt x="7487" y="628"/>
                    <a:pt x="7465" y="628"/>
                  </a:cubicBezTo>
                  <a:cubicBezTo>
                    <a:pt x="7442" y="628"/>
                    <a:pt x="7418" y="634"/>
                    <a:pt x="7395" y="646"/>
                  </a:cubicBezTo>
                  <a:cubicBezTo>
                    <a:pt x="7339" y="683"/>
                    <a:pt x="7289" y="701"/>
                    <a:pt x="7239" y="701"/>
                  </a:cubicBezTo>
                  <a:cubicBezTo>
                    <a:pt x="7194" y="701"/>
                    <a:pt x="7148" y="686"/>
                    <a:pt x="7097" y="658"/>
                  </a:cubicBezTo>
                  <a:cubicBezTo>
                    <a:pt x="6895" y="598"/>
                    <a:pt x="6668" y="646"/>
                    <a:pt x="6490" y="503"/>
                  </a:cubicBezTo>
                  <a:cubicBezTo>
                    <a:pt x="6410" y="503"/>
                    <a:pt x="6331" y="513"/>
                    <a:pt x="6255" y="513"/>
                  </a:cubicBezTo>
                  <a:cubicBezTo>
                    <a:pt x="6217" y="513"/>
                    <a:pt x="6180" y="511"/>
                    <a:pt x="6144" y="503"/>
                  </a:cubicBezTo>
                  <a:cubicBezTo>
                    <a:pt x="4955" y="386"/>
                    <a:pt x="3756" y="184"/>
                    <a:pt x="2547" y="184"/>
                  </a:cubicBezTo>
                  <a:cubicBezTo>
                    <a:pt x="2401" y="184"/>
                    <a:pt x="2255" y="187"/>
                    <a:pt x="2108" y="193"/>
                  </a:cubicBezTo>
                  <a:cubicBezTo>
                    <a:pt x="1993" y="141"/>
                    <a:pt x="1871" y="127"/>
                    <a:pt x="1748" y="127"/>
                  </a:cubicBezTo>
                  <a:cubicBezTo>
                    <a:pt x="1612" y="127"/>
                    <a:pt x="1473" y="144"/>
                    <a:pt x="1337" y="144"/>
                  </a:cubicBezTo>
                  <a:cubicBezTo>
                    <a:pt x="1201" y="144"/>
                    <a:pt x="1068" y="128"/>
                    <a:pt x="941" y="62"/>
                  </a:cubicBezTo>
                  <a:cubicBezTo>
                    <a:pt x="922" y="43"/>
                    <a:pt x="898" y="34"/>
                    <a:pt x="876" y="34"/>
                  </a:cubicBezTo>
                  <a:cubicBezTo>
                    <a:pt x="857" y="34"/>
                    <a:pt x="838" y="40"/>
                    <a:pt x="822" y="50"/>
                  </a:cubicBezTo>
                  <a:cubicBezTo>
                    <a:pt x="669" y="50"/>
                    <a:pt x="505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32"/>
            <p:cNvSpPr/>
            <p:nvPr/>
          </p:nvSpPr>
          <p:spPr>
            <a:xfrm>
              <a:off x="5292325" y="3039500"/>
              <a:ext cx="187250" cy="16275"/>
            </a:xfrm>
            <a:custGeom>
              <a:avLst/>
              <a:gdLst/>
              <a:ahLst/>
              <a:cxnLst/>
              <a:rect l="l" t="t" r="r" b="b"/>
              <a:pathLst>
                <a:path w="7490" h="651" extrusionOk="0">
                  <a:moveTo>
                    <a:pt x="286" y="0"/>
                  </a:moveTo>
                  <a:cubicBezTo>
                    <a:pt x="238" y="24"/>
                    <a:pt x="214" y="60"/>
                    <a:pt x="226" y="107"/>
                  </a:cubicBezTo>
                  <a:cubicBezTo>
                    <a:pt x="179" y="107"/>
                    <a:pt x="155" y="119"/>
                    <a:pt x="107" y="143"/>
                  </a:cubicBezTo>
                  <a:cubicBezTo>
                    <a:pt x="48" y="191"/>
                    <a:pt x="0" y="226"/>
                    <a:pt x="0" y="310"/>
                  </a:cubicBezTo>
                  <a:cubicBezTo>
                    <a:pt x="238" y="476"/>
                    <a:pt x="512" y="417"/>
                    <a:pt x="762" y="441"/>
                  </a:cubicBezTo>
                  <a:cubicBezTo>
                    <a:pt x="1369" y="465"/>
                    <a:pt x="2000" y="465"/>
                    <a:pt x="2608" y="512"/>
                  </a:cubicBezTo>
                  <a:cubicBezTo>
                    <a:pt x="3817" y="588"/>
                    <a:pt x="5027" y="611"/>
                    <a:pt x="6237" y="611"/>
                  </a:cubicBezTo>
                  <a:cubicBezTo>
                    <a:pt x="6539" y="611"/>
                    <a:pt x="6841" y="610"/>
                    <a:pt x="7144" y="607"/>
                  </a:cubicBezTo>
                  <a:cubicBezTo>
                    <a:pt x="7202" y="625"/>
                    <a:pt x="7271" y="651"/>
                    <a:pt x="7330" y="651"/>
                  </a:cubicBezTo>
                  <a:cubicBezTo>
                    <a:pt x="7391" y="651"/>
                    <a:pt x="7441" y="622"/>
                    <a:pt x="7453" y="524"/>
                  </a:cubicBezTo>
                  <a:cubicBezTo>
                    <a:pt x="7489" y="345"/>
                    <a:pt x="7251" y="405"/>
                    <a:pt x="7180" y="310"/>
                  </a:cubicBezTo>
                  <a:cubicBezTo>
                    <a:pt x="7084" y="310"/>
                    <a:pt x="6977" y="286"/>
                    <a:pt x="6894" y="286"/>
                  </a:cubicBezTo>
                  <a:cubicBezTo>
                    <a:pt x="6845" y="344"/>
                    <a:pt x="6797" y="403"/>
                    <a:pt x="6716" y="403"/>
                  </a:cubicBezTo>
                  <a:cubicBezTo>
                    <a:pt x="6697" y="403"/>
                    <a:pt x="6678" y="400"/>
                    <a:pt x="6656" y="393"/>
                  </a:cubicBezTo>
                  <a:cubicBezTo>
                    <a:pt x="6072" y="208"/>
                    <a:pt x="5465" y="103"/>
                    <a:pt x="4854" y="103"/>
                  </a:cubicBezTo>
                  <a:cubicBezTo>
                    <a:pt x="4716" y="103"/>
                    <a:pt x="4579" y="108"/>
                    <a:pt x="4441" y="119"/>
                  </a:cubicBezTo>
                  <a:cubicBezTo>
                    <a:pt x="4363" y="259"/>
                    <a:pt x="4263" y="296"/>
                    <a:pt x="4156" y="296"/>
                  </a:cubicBezTo>
                  <a:cubicBezTo>
                    <a:pt x="4032" y="296"/>
                    <a:pt x="3897" y="247"/>
                    <a:pt x="3770" y="247"/>
                  </a:cubicBezTo>
                  <a:cubicBezTo>
                    <a:pt x="3705" y="247"/>
                    <a:pt x="3642" y="260"/>
                    <a:pt x="3584" y="298"/>
                  </a:cubicBezTo>
                  <a:cubicBezTo>
                    <a:pt x="3580" y="302"/>
                    <a:pt x="3577" y="304"/>
                    <a:pt x="3576" y="304"/>
                  </a:cubicBezTo>
                  <a:cubicBezTo>
                    <a:pt x="3568" y="304"/>
                    <a:pt x="3635" y="196"/>
                    <a:pt x="3572" y="143"/>
                  </a:cubicBezTo>
                  <a:cubicBezTo>
                    <a:pt x="2727" y="95"/>
                    <a:pt x="1858" y="48"/>
                    <a:pt x="1000" y="0"/>
                  </a:cubicBezTo>
                  <a:cubicBezTo>
                    <a:pt x="976" y="79"/>
                    <a:pt x="952" y="115"/>
                    <a:pt x="926" y="115"/>
                  </a:cubicBezTo>
                  <a:cubicBezTo>
                    <a:pt x="901" y="115"/>
                    <a:pt x="875" y="82"/>
                    <a:pt x="845" y="24"/>
                  </a:cubicBezTo>
                  <a:cubicBezTo>
                    <a:pt x="667" y="24"/>
                    <a:pt x="476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32"/>
            <p:cNvSpPr/>
            <p:nvPr/>
          </p:nvSpPr>
          <p:spPr>
            <a:xfrm>
              <a:off x="5743275" y="2963875"/>
              <a:ext cx="131575" cy="134250"/>
            </a:xfrm>
            <a:custGeom>
              <a:avLst/>
              <a:gdLst/>
              <a:ahLst/>
              <a:cxnLst/>
              <a:rect l="l" t="t" r="r" b="b"/>
              <a:pathLst>
                <a:path w="5263" h="5370" extrusionOk="0">
                  <a:moveTo>
                    <a:pt x="405" y="1"/>
                  </a:moveTo>
                  <a:cubicBezTo>
                    <a:pt x="226" y="37"/>
                    <a:pt x="107" y="156"/>
                    <a:pt x="12" y="311"/>
                  </a:cubicBezTo>
                  <a:cubicBezTo>
                    <a:pt x="0" y="382"/>
                    <a:pt x="12" y="442"/>
                    <a:pt x="72" y="501"/>
                  </a:cubicBezTo>
                  <a:cubicBezTo>
                    <a:pt x="726" y="870"/>
                    <a:pt x="1488" y="703"/>
                    <a:pt x="2191" y="918"/>
                  </a:cubicBezTo>
                  <a:cubicBezTo>
                    <a:pt x="2229" y="915"/>
                    <a:pt x="2267" y="913"/>
                    <a:pt x="2304" y="913"/>
                  </a:cubicBezTo>
                  <a:cubicBezTo>
                    <a:pt x="2681" y="913"/>
                    <a:pt x="3050" y="1061"/>
                    <a:pt x="3429" y="1061"/>
                  </a:cubicBezTo>
                  <a:cubicBezTo>
                    <a:pt x="3596" y="1061"/>
                    <a:pt x="3774" y="1049"/>
                    <a:pt x="3953" y="1049"/>
                  </a:cubicBezTo>
                  <a:cubicBezTo>
                    <a:pt x="4072" y="1049"/>
                    <a:pt x="4215" y="1049"/>
                    <a:pt x="4334" y="1061"/>
                  </a:cubicBezTo>
                  <a:cubicBezTo>
                    <a:pt x="4417" y="1096"/>
                    <a:pt x="4477" y="1144"/>
                    <a:pt x="4536" y="1215"/>
                  </a:cubicBezTo>
                  <a:cubicBezTo>
                    <a:pt x="4620" y="1334"/>
                    <a:pt x="4644" y="1465"/>
                    <a:pt x="4679" y="1596"/>
                  </a:cubicBezTo>
                  <a:cubicBezTo>
                    <a:pt x="4775" y="2489"/>
                    <a:pt x="4584" y="3418"/>
                    <a:pt x="4775" y="4323"/>
                  </a:cubicBezTo>
                  <a:cubicBezTo>
                    <a:pt x="4894" y="4549"/>
                    <a:pt x="4894" y="4787"/>
                    <a:pt x="4894" y="5025"/>
                  </a:cubicBezTo>
                  <a:cubicBezTo>
                    <a:pt x="4834" y="5133"/>
                    <a:pt x="4834" y="5240"/>
                    <a:pt x="4941" y="5335"/>
                  </a:cubicBezTo>
                  <a:cubicBezTo>
                    <a:pt x="4969" y="5357"/>
                    <a:pt x="5000" y="5369"/>
                    <a:pt x="5031" y="5369"/>
                  </a:cubicBezTo>
                  <a:cubicBezTo>
                    <a:pt x="5066" y="5369"/>
                    <a:pt x="5100" y="5354"/>
                    <a:pt x="5132" y="5323"/>
                  </a:cubicBezTo>
                  <a:cubicBezTo>
                    <a:pt x="5215" y="5216"/>
                    <a:pt x="5239" y="5121"/>
                    <a:pt x="5251" y="5013"/>
                  </a:cubicBezTo>
                  <a:cubicBezTo>
                    <a:pt x="5263" y="4883"/>
                    <a:pt x="5263" y="4728"/>
                    <a:pt x="5263" y="4585"/>
                  </a:cubicBezTo>
                  <a:cubicBezTo>
                    <a:pt x="5263" y="4430"/>
                    <a:pt x="5239" y="4299"/>
                    <a:pt x="5203" y="4144"/>
                  </a:cubicBezTo>
                  <a:cubicBezTo>
                    <a:pt x="5132" y="3942"/>
                    <a:pt x="5132" y="3716"/>
                    <a:pt x="5144" y="3490"/>
                  </a:cubicBezTo>
                  <a:lnTo>
                    <a:pt x="5144" y="2335"/>
                  </a:lnTo>
                  <a:cubicBezTo>
                    <a:pt x="5132" y="1942"/>
                    <a:pt x="5084" y="1561"/>
                    <a:pt x="5203" y="1192"/>
                  </a:cubicBezTo>
                  <a:cubicBezTo>
                    <a:pt x="5239" y="918"/>
                    <a:pt x="5263" y="656"/>
                    <a:pt x="4941" y="513"/>
                  </a:cubicBezTo>
                  <a:cubicBezTo>
                    <a:pt x="4179" y="358"/>
                    <a:pt x="3417" y="299"/>
                    <a:pt x="2643" y="251"/>
                  </a:cubicBezTo>
                  <a:cubicBezTo>
                    <a:pt x="2566" y="298"/>
                    <a:pt x="2483" y="339"/>
                    <a:pt x="2398" y="339"/>
                  </a:cubicBezTo>
                  <a:cubicBezTo>
                    <a:pt x="2353" y="339"/>
                    <a:pt x="2308" y="328"/>
                    <a:pt x="2262" y="299"/>
                  </a:cubicBezTo>
                  <a:cubicBezTo>
                    <a:pt x="2215" y="275"/>
                    <a:pt x="2155" y="263"/>
                    <a:pt x="2096" y="263"/>
                  </a:cubicBezTo>
                  <a:cubicBezTo>
                    <a:pt x="2092" y="261"/>
                    <a:pt x="2088" y="261"/>
                    <a:pt x="2084" y="261"/>
                  </a:cubicBezTo>
                  <a:cubicBezTo>
                    <a:pt x="2046" y="261"/>
                    <a:pt x="2004" y="327"/>
                    <a:pt x="1967" y="327"/>
                  </a:cubicBezTo>
                  <a:cubicBezTo>
                    <a:pt x="1949" y="327"/>
                    <a:pt x="1932" y="311"/>
                    <a:pt x="1917" y="263"/>
                  </a:cubicBezTo>
                  <a:cubicBezTo>
                    <a:pt x="1869" y="215"/>
                    <a:pt x="1834" y="191"/>
                    <a:pt x="1774" y="156"/>
                  </a:cubicBezTo>
                  <a:cubicBezTo>
                    <a:pt x="1568" y="184"/>
                    <a:pt x="1362" y="234"/>
                    <a:pt x="1161" y="234"/>
                  </a:cubicBezTo>
                  <a:cubicBezTo>
                    <a:pt x="1025" y="234"/>
                    <a:pt x="892" y="211"/>
                    <a:pt x="762" y="144"/>
                  </a:cubicBezTo>
                  <a:cubicBezTo>
                    <a:pt x="619" y="108"/>
                    <a:pt x="536" y="13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32"/>
            <p:cNvSpPr/>
            <p:nvPr/>
          </p:nvSpPr>
          <p:spPr>
            <a:xfrm>
              <a:off x="5581925" y="2970350"/>
              <a:ext cx="156000" cy="21250"/>
            </a:xfrm>
            <a:custGeom>
              <a:avLst/>
              <a:gdLst/>
              <a:ahLst/>
              <a:cxnLst/>
              <a:rect l="l" t="t" r="r" b="b"/>
              <a:pathLst>
                <a:path w="6240" h="850" extrusionOk="0">
                  <a:moveTo>
                    <a:pt x="2143" y="1"/>
                  </a:moveTo>
                  <a:cubicBezTo>
                    <a:pt x="1849" y="1"/>
                    <a:pt x="1555" y="10"/>
                    <a:pt x="1263" y="28"/>
                  </a:cubicBezTo>
                  <a:cubicBezTo>
                    <a:pt x="1109" y="66"/>
                    <a:pt x="947" y="136"/>
                    <a:pt x="784" y="136"/>
                  </a:cubicBezTo>
                  <a:cubicBezTo>
                    <a:pt x="745" y="136"/>
                    <a:pt x="706" y="132"/>
                    <a:pt x="668" y="123"/>
                  </a:cubicBezTo>
                  <a:cubicBezTo>
                    <a:pt x="638" y="117"/>
                    <a:pt x="605" y="114"/>
                    <a:pt x="572" y="114"/>
                  </a:cubicBezTo>
                  <a:cubicBezTo>
                    <a:pt x="540" y="114"/>
                    <a:pt x="507" y="117"/>
                    <a:pt x="477" y="123"/>
                  </a:cubicBezTo>
                  <a:cubicBezTo>
                    <a:pt x="322" y="171"/>
                    <a:pt x="180" y="194"/>
                    <a:pt x="37" y="302"/>
                  </a:cubicBezTo>
                  <a:cubicBezTo>
                    <a:pt x="1" y="361"/>
                    <a:pt x="1" y="409"/>
                    <a:pt x="37" y="468"/>
                  </a:cubicBezTo>
                  <a:cubicBezTo>
                    <a:pt x="1799" y="492"/>
                    <a:pt x="3549" y="647"/>
                    <a:pt x="5311" y="790"/>
                  </a:cubicBezTo>
                  <a:cubicBezTo>
                    <a:pt x="5439" y="837"/>
                    <a:pt x="5562" y="842"/>
                    <a:pt x="5687" y="842"/>
                  </a:cubicBezTo>
                  <a:cubicBezTo>
                    <a:pt x="5723" y="842"/>
                    <a:pt x="5760" y="842"/>
                    <a:pt x="5797" y="842"/>
                  </a:cubicBezTo>
                  <a:cubicBezTo>
                    <a:pt x="5857" y="842"/>
                    <a:pt x="5917" y="843"/>
                    <a:pt x="5978" y="849"/>
                  </a:cubicBezTo>
                  <a:cubicBezTo>
                    <a:pt x="6049" y="849"/>
                    <a:pt x="6133" y="837"/>
                    <a:pt x="6204" y="802"/>
                  </a:cubicBezTo>
                  <a:cubicBezTo>
                    <a:pt x="6240" y="730"/>
                    <a:pt x="6240" y="671"/>
                    <a:pt x="6204" y="599"/>
                  </a:cubicBezTo>
                  <a:cubicBezTo>
                    <a:pt x="6109" y="528"/>
                    <a:pt x="6014" y="480"/>
                    <a:pt x="5895" y="468"/>
                  </a:cubicBezTo>
                  <a:cubicBezTo>
                    <a:pt x="5621" y="433"/>
                    <a:pt x="5347" y="421"/>
                    <a:pt x="5121" y="313"/>
                  </a:cubicBezTo>
                  <a:cubicBezTo>
                    <a:pt x="4442" y="28"/>
                    <a:pt x="3704" y="254"/>
                    <a:pt x="3013" y="28"/>
                  </a:cubicBezTo>
                  <a:cubicBezTo>
                    <a:pt x="2727" y="10"/>
                    <a:pt x="2436" y="1"/>
                    <a:pt x="2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32"/>
            <p:cNvSpPr/>
            <p:nvPr/>
          </p:nvSpPr>
          <p:spPr>
            <a:xfrm>
              <a:off x="5768575" y="3190025"/>
              <a:ext cx="85750" cy="24050"/>
            </a:xfrm>
            <a:custGeom>
              <a:avLst/>
              <a:gdLst/>
              <a:ahLst/>
              <a:cxnLst/>
              <a:rect l="l" t="t" r="r" b="b"/>
              <a:pathLst>
                <a:path w="3430" h="962" extrusionOk="0">
                  <a:moveTo>
                    <a:pt x="588" y="0"/>
                  </a:moveTo>
                  <a:cubicBezTo>
                    <a:pt x="488" y="0"/>
                    <a:pt x="390" y="13"/>
                    <a:pt x="310" y="39"/>
                  </a:cubicBezTo>
                  <a:cubicBezTo>
                    <a:pt x="0" y="147"/>
                    <a:pt x="60" y="325"/>
                    <a:pt x="334" y="456"/>
                  </a:cubicBezTo>
                  <a:cubicBezTo>
                    <a:pt x="667" y="516"/>
                    <a:pt x="1024" y="563"/>
                    <a:pt x="1357" y="706"/>
                  </a:cubicBezTo>
                  <a:cubicBezTo>
                    <a:pt x="1370" y="703"/>
                    <a:pt x="1382" y="702"/>
                    <a:pt x="1393" y="702"/>
                  </a:cubicBezTo>
                  <a:cubicBezTo>
                    <a:pt x="1424" y="702"/>
                    <a:pt x="1450" y="713"/>
                    <a:pt x="1477" y="730"/>
                  </a:cubicBezTo>
                  <a:cubicBezTo>
                    <a:pt x="1550" y="798"/>
                    <a:pt x="1639" y="806"/>
                    <a:pt x="1730" y="806"/>
                  </a:cubicBezTo>
                  <a:cubicBezTo>
                    <a:pt x="1760" y="806"/>
                    <a:pt x="1789" y="805"/>
                    <a:pt x="1818" y="805"/>
                  </a:cubicBezTo>
                  <a:cubicBezTo>
                    <a:pt x="1905" y="805"/>
                    <a:pt x="1990" y="813"/>
                    <a:pt x="2060" y="873"/>
                  </a:cubicBezTo>
                  <a:cubicBezTo>
                    <a:pt x="2115" y="862"/>
                    <a:pt x="2170" y="857"/>
                    <a:pt x="2225" y="857"/>
                  </a:cubicBezTo>
                  <a:cubicBezTo>
                    <a:pt x="2490" y="857"/>
                    <a:pt x="2755" y="962"/>
                    <a:pt x="3023" y="962"/>
                  </a:cubicBezTo>
                  <a:cubicBezTo>
                    <a:pt x="3122" y="962"/>
                    <a:pt x="3222" y="948"/>
                    <a:pt x="3322" y="909"/>
                  </a:cubicBezTo>
                  <a:cubicBezTo>
                    <a:pt x="3405" y="801"/>
                    <a:pt x="3429" y="682"/>
                    <a:pt x="3334" y="575"/>
                  </a:cubicBezTo>
                  <a:cubicBezTo>
                    <a:pt x="3251" y="551"/>
                    <a:pt x="3167" y="468"/>
                    <a:pt x="3084" y="468"/>
                  </a:cubicBezTo>
                  <a:cubicBezTo>
                    <a:pt x="2358" y="409"/>
                    <a:pt x="1643" y="289"/>
                    <a:pt x="941" y="51"/>
                  </a:cubicBezTo>
                  <a:cubicBezTo>
                    <a:pt x="836" y="19"/>
                    <a:pt x="710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32"/>
            <p:cNvSpPr/>
            <p:nvPr/>
          </p:nvSpPr>
          <p:spPr>
            <a:xfrm>
              <a:off x="5725100" y="3209675"/>
              <a:ext cx="126825" cy="24600"/>
            </a:xfrm>
            <a:custGeom>
              <a:avLst/>
              <a:gdLst/>
              <a:ahLst/>
              <a:cxnLst/>
              <a:rect l="l" t="t" r="r" b="b"/>
              <a:pathLst>
                <a:path w="5073" h="984" extrusionOk="0">
                  <a:moveTo>
                    <a:pt x="480" y="0"/>
                  </a:moveTo>
                  <a:cubicBezTo>
                    <a:pt x="321" y="0"/>
                    <a:pt x="163" y="35"/>
                    <a:pt x="1" y="123"/>
                  </a:cubicBezTo>
                  <a:cubicBezTo>
                    <a:pt x="108" y="385"/>
                    <a:pt x="346" y="396"/>
                    <a:pt x="525" y="492"/>
                  </a:cubicBezTo>
                  <a:cubicBezTo>
                    <a:pt x="668" y="539"/>
                    <a:pt x="822" y="563"/>
                    <a:pt x="977" y="563"/>
                  </a:cubicBezTo>
                  <a:cubicBezTo>
                    <a:pt x="1007" y="564"/>
                    <a:pt x="1038" y="565"/>
                    <a:pt x="1068" y="565"/>
                  </a:cubicBezTo>
                  <a:cubicBezTo>
                    <a:pt x="1151" y="565"/>
                    <a:pt x="1235" y="561"/>
                    <a:pt x="1319" y="561"/>
                  </a:cubicBezTo>
                  <a:cubicBezTo>
                    <a:pt x="1494" y="561"/>
                    <a:pt x="1669" y="577"/>
                    <a:pt x="1834" y="670"/>
                  </a:cubicBezTo>
                  <a:cubicBezTo>
                    <a:pt x="1918" y="730"/>
                    <a:pt x="2025" y="777"/>
                    <a:pt x="2132" y="801"/>
                  </a:cubicBezTo>
                  <a:cubicBezTo>
                    <a:pt x="2645" y="841"/>
                    <a:pt x="3141" y="984"/>
                    <a:pt x="3656" y="984"/>
                  </a:cubicBezTo>
                  <a:cubicBezTo>
                    <a:pt x="3751" y="984"/>
                    <a:pt x="3846" y="979"/>
                    <a:pt x="3942" y="968"/>
                  </a:cubicBezTo>
                  <a:cubicBezTo>
                    <a:pt x="4037" y="932"/>
                    <a:pt x="4120" y="896"/>
                    <a:pt x="4216" y="873"/>
                  </a:cubicBezTo>
                  <a:lnTo>
                    <a:pt x="4394" y="873"/>
                  </a:lnTo>
                  <a:cubicBezTo>
                    <a:pt x="4418" y="873"/>
                    <a:pt x="4430" y="861"/>
                    <a:pt x="4466" y="861"/>
                  </a:cubicBezTo>
                  <a:cubicBezTo>
                    <a:pt x="4487" y="836"/>
                    <a:pt x="4507" y="827"/>
                    <a:pt x="4526" y="827"/>
                  </a:cubicBezTo>
                  <a:cubicBezTo>
                    <a:pt x="4572" y="827"/>
                    <a:pt x="4614" y="880"/>
                    <a:pt x="4656" y="896"/>
                  </a:cubicBezTo>
                  <a:cubicBezTo>
                    <a:pt x="4704" y="908"/>
                    <a:pt x="4763" y="920"/>
                    <a:pt x="4823" y="920"/>
                  </a:cubicBezTo>
                  <a:cubicBezTo>
                    <a:pt x="4930" y="896"/>
                    <a:pt x="5061" y="873"/>
                    <a:pt x="5061" y="742"/>
                  </a:cubicBezTo>
                  <a:cubicBezTo>
                    <a:pt x="5073" y="563"/>
                    <a:pt x="4870" y="646"/>
                    <a:pt x="4775" y="551"/>
                  </a:cubicBezTo>
                  <a:cubicBezTo>
                    <a:pt x="3954" y="313"/>
                    <a:pt x="3096" y="420"/>
                    <a:pt x="2263" y="361"/>
                  </a:cubicBezTo>
                  <a:cubicBezTo>
                    <a:pt x="2192" y="349"/>
                    <a:pt x="2132" y="301"/>
                    <a:pt x="2037" y="254"/>
                  </a:cubicBezTo>
                  <a:cubicBezTo>
                    <a:pt x="1953" y="254"/>
                    <a:pt x="1858" y="242"/>
                    <a:pt x="1775" y="218"/>
                  </a:cubicBezTo>
                  <a:cubicBezTo>
                    <a:pt x="1708" y="174"/>
                    <a:pt x="1634" y="166"/>
                    <a:pt x="1557" y="166"/>
                  </a:cubicBezTo>
                  <a:cubicBezTo>
                    <a:pt x="1513" y="166"/>
                    <a:pt x="1468" y="168"/>
                    <a:pt x="1424" y="168"/>
                  </a:cubicBezTo>
                  <a:cubicBezTo>
                    <a:pt x="1338" y="168"/>
                    <a:pt x="1254" y="158"/>
                    <a:pt x="1180" y="99"/>
                  </a:cubicBezTo>
                  <a:cubicBezTo>
                    <a:pt x="1084" y="87"/>
                    <a:pt x="1013" y="87"/>
                    <a:pt x="918" y="75"/>
                  </a:cubicBezTo>
                  <a:cubicBezTo>
                    <a:pt x="770" y="30"/>
                    <a:pt x="625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32"/>
            <p:cNvSpPr/>
            <p:nvPr/>
          </p:nvSpPr>
          <p:spPr>
            <a:xfrm>
              <a:off x="5398575" y="3118375"/>
              <a:ext cx="103325" cy="20000"/>
            </a:xfrm>
            <a:custGeom>
              <a:avLst/>
              <a:gdLst/>
              <a:ahLst/>
              <a:cxnLst/>
              <a:rect l="l" t="t" r="r" b="b"/>
              <a:pathLst>
                <a:path w="4133" h="800" extrusionOk="0">
                  <a:moveTo>
                    <a:pt x="2060" y="0"/>
                  </a:moveTo>
                  <a:cubicBezTo>
                    <a:pt x="1941" y="0"/>
                    <a:pt x="1822" y="24"/>
                    <a:pt x="1703" y="60"/>
                  </a:cubicBezTo>
                  <a:cubicBezTo>
                    <a:pt x="1701" y="60"/>
                    <a:pt x="1699" y="59"/>
                    <a:pt x="1698" y="59"/>
                  </a:cubicBezTo>
                  <a:cubicBezTo>
                    <a:pt x="1648" y="59"/>
                    <a:pt x="1648" y="179"/>
                    <a:pt x="1602" y="179"/>
                  </a:cubicBezTo>
                  <a:cubicBezTo>
                    <a:pt x="1589" y="179"/>
                    <a:pt x="1572" y="169"/>
                    <a:pt x="1548" y="143"/>
                  </a:cubicBezTo>
                  <a:cubicBezTo>
                    <a:pt x="1513" y="107"/>
                    <a:pt x="1465" y="84"/>
                    <a:pt x="1406" y="60"/>
                  </a:cubicBezTo>
                  <a:cubicBezTo>
                    <a:pt x="1388" y="57"/>
                    <a:pt x="1368" y="55"/>
                    <a:pt x="1348" y="55"/>
                  </a:cubicBezTo>
                  <a:cubicBezTo>
                    <a:pt x="1288" y="55"/>
                    <a:pt x="1221" y="69"/>
                    <a:pt x="1167" y="96"/>
                  </a:cubicBezTo>
                  <a:cubicBezTo>
                    <a:pt x="1092" y="121"/>
                    <a:pt x="1028" y="146"/>
                    <a:pt x="959" y="146"/>
                  </a:cubicBezTo>
                  <a:cubicBezTo>
                    <a:pt x="931" y="146"/>
                    <a:pt x="901" y="142"/>
                    <a:pt x="870" y="131"/>
                  </a:cubicBezTo>
                  <a:cubicBezTo>
                    <a:pt x="822" y="107"/>
                    <a:pt x="763" y="96"/>
                    <a:pt x="715" y="96"/>
                  </a:cubicBezTo>
                  <a:cubicBezTo>
                    <a:pt x="691" y="96"/>
                    <a:pt x="679" y="96"/>
                    <a:pt x="644" y="107"/>
                  </a:cubicBezTo>
                  <a:cubicBezTo>
                    <a:pt x="621" y="133"/>
                    <a:pt x="602" y="142"/>
                    <a:pt x="584" y="142"/>
                  </a:cubicBezTo>
                  <a:cubicBezTo>
                    <a:pt x="534" y="142"/>
                    <a:pt x="497" y="72"/>
                    <a:pt x="453" y="72"/>
                  </a:cubicBezTo>
                  <a:cubicBezTo>
                    <a:pt x="418" y="57"/>
                    <a:pt x="381" y="50"/>
                    <a:pt x="343" y="50"/>
                  </a:cubicBezTo>
                  <a:cubicBezTo>
                    <a:pt x="290" y="50"/>
                    <a:pt x="235" y="63"/>
                    <a:pt x="179" y="84"/>
                  </a:cubicBezTo>
                  <a:cubicBezTo>
                    <a:pt x="144" y="107"/>
                    <a:pt x="84" y="155"/>
                    <a:pt x="48" y="215"/>
                  </a:cubicBezTo>
                  <a:cubicBezTo>
                    <a:pt x="24" y="274"/>
                    <a:pt x="1" y="334"/>
                    <a:pt x="24" y="405"/>
                  </a:cubicBezTo>
                  <a:cubicBezTo>
                    <a:pt x="84" y="536"/>
                    <a:pt x="179" y="619"/>
                    <a:pt x="334" y="631"/>
                  </a:cubicBezTo>
                  <a:cubicBezTo>
                    <a:pt x="487" y="631"/>
                    <a:pt x="640" y="633"/>
                    <a:pt x="793" y="633"/>
                  </a:cubicBezTo>
                  <a:cubicBezTo>
                    <a:pt x="1175" y="633"/>
                    <a:pt x="1555" y="621"/>
                    <a:pt x="1929" y="536"/>
                  </a:cubicBezTo>
                  <a:cubicBezTo>
                    <a:pt x="1953" y="584"/>
                    <a:pt x="2001" y="619"/>
                    <a:pt x="2060" y="631"/>
                  </a:cubicBezTo>
                  <a:cubicBezTo>
                    <a:pt x="2108" y="631"/>
                    <a:pt x="2156" y="619"/>
                    <a:pt x="2191" y="584"/>
                  </a:cubicBezTo>
                  <a:lnTo>
                    <a:pt x="2191" y="524"/>
                  </a:lnTo>
                  <a:lnTo>
                    <a:pt x="2251" y="548"/>
                  </a:lnTo>
                  <a:cubicBezTo>
                    <a:pt x="2227" y="560"/>
                    <a:pt x="2180" y="584"/>
                    <a:pt x="2168" y="619"/>
                  </a:cubicBezTo>
                  <a:lnTo>
                    <a:pt x="2156" y="679"/>
                  </a:lnTo>
                  <a:lnTo>
                    <a:pt x="2191" y="727"/>
                  </a:lnTo>
                  <a:cubicBezTo>
                    <a:pt x="2287" y="703"/>
                    <a:pt x="2370" y="703"/>
                    <a:pt x="2465" y="703"/>
                  </a:cubicBezTo>
                  <a:cubicBezTo>
                    <a:pt x="2519" y="667"/>
                    <a:pt x="2575" y="649"/>
                    <a:pt x="2630" y="649"/>
                  </a:cubicBezTo>
                  <a:cubicBezTo>
                    <a:pt x="2686" y="649"/>
                    <a:pt x="2739" y="667"/>
                    <a:pt x="2787" y="703"/>
                  </a:cubicBezTo>
                  <a:cubicBezTo>
                    <a:pt x="2811" y="697"/>
                    <a:pt x="2831" y="694"/>
                    <a:pt x="2849" y="694"/>
                  </a:cubicBezTo>
                  <a:cubicBezTo>
                    <a:pt x="2867" y="694"/>
                    <a:pt x="2882" y="697"/>
                    <a:pt x="2894" y="703"/>
                  </a:cubicBezTo>
                  <a:cubicBezTo>
                    <a:pt x="2951" y="674"/>
                    <a:pt x="3005" y="660"/>
                    <a:pt x="3059" y="660"/>
                  </a:cubicBezTo>
                  <a:cubicBezTo>
                    <a:pt x="3118" y="660"/>
                    <a:pt x="3177" y="677"/>
                    <a:pt x="3239" y="715"/>
                  </a:cubicBezTo>
                  <a:lnTo>
                    <a:pt x="3489" y="715"/>
                  </a:lnTo>
                  <a:cubicBezTo>
                    <a:pt x="3515" y="688"/>
                    <a:pt x="3542" y="678"/>
                    <a:pt x="3568" y="678"/>
                  </a:cubicBezTo>
                  <a:cubicBezTo>
                    <a:pt x="3601" y="678"/>
                    <a:pt x="3634" y="695"/>
                    <a:pt x="3668" y="715"/>
                  </a:cubicBezTo>
                  <a:cubicBezTo>
                    <a:pt x="3715" y="715"/>
                    <a:pt x="3739" y="715"/>
                    <a:pt x="3787" y="738"/>
                  </a:cubicBezTo>
                  <a:cubicBezTo>
                    <a:pt x="3849" y="780"/>
                    <a:pt x="3902" y="799"/>
                    <a:pt x="3947" y="799"/>
                  </a:cubicBezTo>
                  <a:cubicBezTo>
                    <a:pt x="4034" y="799"/>
                    <a:pt x="4093" y="728"/>
                    <a:pt x="4132" y="596"/>
                  </a:cubicBezTo>
                  <a:cubicBezTo>
                    <a:pt x="4049" y="215"/>
                    <a:pt x="3692" y="357"/>
                    <a:pt x="3477" y="238"/>
                  </a:cubicBezTo>
                  <a:cubicBezTo>
                    <a:pt x="3413" y="227"/>
                    <a:pt x="3349" y="223"/>
                    <a:pt x="3285" y="223"/>
                  </a:cubicBezTo>
                  <a:cubicBezTo>
                    <a:pt x="3146" y="223"/>
                    <a:pt x="3008" y="242"/>
                    <a:pt x="2869" y="242"/>
                  </a:cubicBezTo>
                  <a:cubicBezTo>
                    <a:pt x="2743" y="242"/>
                    <a:pt x="2617" y="226"/>
                    <a:pt x="2489" y="167"/>
                  </a:cubicBezTo>
                  <a:cubicBezTo>
                    <a:pt x="2453" y="119"/>
                    <a:pt x="2406" y="84"/>
                    <a:pt x="2346" y="48"/>
                  </a:cubicBezTo>
                  <a:cubicBezTo>
                    <a:pt x="2251" y="24"/>
                    <a:pt x="2144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32"/>
            <p:cNvSpPr/>
            <p:nvPr/>
          </p:nvSpPr>
          <p:spPr>
            <a:xfrm>
              <a:off x="5777225" y="3139250"/>
              <a:ext cx="126500" cy="19625"/>
            </a:xfrm>
            <a:custGeom>
              <a:avLst/>
              <a:gdLst/>
              <a:ahLst/>
              <a:cxnLst/>
              <a:rect l="l" t="t" r="r" b="b"/>
              <a:pathLst>
                <a:path w="5060" h="785" extrusionOk="0">
                  <a:moveTo>
                    <a:pt x="475" y="0"/>
                  </a:moveTo>
                  <a:cubicBezTo>
                    <a:pt x="443" y="0"/>
                    <a:pt x="412" y="15"/>
                    <a:pt x="380" y="46"/>
                  </a:cubicBezTo>
                  <a:cubicBezTo>
                    <a:pt x="380" y="58"/>
                    <a:pt x="369" y="82"/>
                    <a:pt x="345" y="94"/>
                  </a:cubicBezTo>
                  <a:cubicBezTo>
                    <a:pt x="336" y="97"/>
                    <a:pt x="328" y="98"/>
                    <a:pt x="321" y="98"/>
                  </a:cubicBezTo>
                  <a:cubicBezTo>
                    <a:pt x="297" y="98"/>
                    <a:pt x="277" y="83"/>
                    <a:pt x="249" y="46"/>
                  </a:cubicBezTo>
                  <a:cubicBezTo>
                    <a:pt x="239" y="46"/>
                    <a:pt x="229" y="46"/>
                    <a:pt x="219" y="46"/>
                  </a:cubicBezTo>
                  <a:cubicBezTo>
                    <a:pt x="1" y="46"/>
                    <a:pt x="15" y="172"/>
                    <a:pt x="107" y="332"/>
                  </a:cubicBezTo>
                  <a:cubicBezTo>
                    <a:pt x="535" y="404"/>
                    <a:pt x="952" y="392"/>
                    <a:pt x="1381" y="439"/>
                  </a:cubicBezTo>
                  <a:cubicBezTo>
                    <a:pt x="2109" y="511"/>
                    <a:pt x="2846" y="654"/>
                    <a:pt x="3584" y="654"/>
                  </a:cubicBezTo>
                  <a:cubicBezTo>
                    <a:pt x="3703" y="654"/>
                    <a:pt x="3822" y="650"/>
                    <a:pt x="3940" y="642"/>
                  </a:cubicBezTo>
                  <a:cubicBezTo>
                    <a:pt x="4043" y="693"/>
                    <a:pt x="4153" y="700"/>
                    <a:pt x="4263" y="700"/>
                  </a:cubicBezTo>
                  <a:cubicBezTo>
                    <a:pt x="4304" y="700"/>
                    <a:pt x="4346" y="699"/>
                    <a:pt x="4387" y="699"/>
                  </a:cubicBezTo>
                  <a:cubicBezTo>
                    <a:pt x="4491" y="699"/>
                    <a:pt x="4594" y="705"/>
                    <a:pt x="4690" y="749"/>
                  </a:cubicBezTo>
                  <a:cubicBezTo>
                    <a:pt x="4786" y="761"/>
                    <a:pt x="4881" y="761"/>
                    <a:pt x="4988" y="785"/>
                  </a:cubicBezTo>
                  <a:cubicBezTo>
                    <a:pt x="5060" y="594"/>
                    <a:pt x="4952" y="499"/>
                    <a:pt x="4833" y="404"/>
                  </a:cubicBezTo>
                  <a:cubicBezTo>
                    <a:pt x="4703" y="347"/>
                    <a:pt x="4564" y="328"/>
                    <a:pt x="4425" y="328"/>
                  </a:cubicBezTo>
                  <a:cubicBezTo>
                    <a:pt x="4386" y="328"/>
                    <a:pt x="4348" y="330"/>
                    <a:pt x="4309" y="332"/>
                  </a:cubicBezTo>
                  <a:cubicBezTo>
                    <a:pt x="4206" y="340"/>
                    <a:pt x="4102" y="412"/>
                    <a:pt x="3994" y="412"/>
                  </a:cubicBezTo>
                  <a:cubicBezTo>
                    <a:pt x="3942" y="412"/>
                    <a:pt x="3888" y="395"/>
                    <a:pt x="3833" y="344"/>
                  </a:cubicBezTo>
                  <a:cubicBezTo>
                    <a:pt x="3750" y="332"/>
                    <a:pt x="3643" y="332"/>
                    <a:pt x="3559" y="332"/>
                  </a:cubicBezTo>
                  <a:cubicBezTo>
                    <a:pt x="3510" y="381"/>
                    <a:pt x="3464" y="405"/>
                    <a:pt x="3416" y="405"/>
                  </a:cubicBezTo>
                  <a:cubicBezTo>
                    <a:pt x="3372" y="405"/>
                    <a:pt x="3325" y="384"/>
                    <a:pt x="3274" y="344"/>
                  </a:cubicBezTo>
                  <a:cubicBezTo>
                    <a:pt x="2381" y="142"/>
                    <a:pt x="1476" y="154"/>
                    <a:pt x="559" y="34"/>
                  </a:cubicBezTo>
                  <a:cubicBezTo>
                    <a:pt x="531" y="12"/>
                    <a:pt x="503" y="0"/>
                    <a:pt x="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32"/>
            <p:cNvSpPr/>
            <p:nvPr/>
          </p:nvSpPr>
          <p:spPr>
            <a:xfrm>
              <a:off x="5231300" y="3042475"/>
              <a:ext cx="36925" cy="73300"/>
            </a:xfrm>
            <a:custGeom>
              <a:avLst/>
              <a:gdLst/>
              <a:ahLst/>
              <a:cxnLst/>
              <a:rect l="l" t="t" r="r" b="b"/>
              <a:pathLst>
                <a:path w="1477" h="2932" extrusionOk="0">
                  <a:moveTo>
                    <a:pt x="1210" y="1"/>
                  </a:moveTo>
                  <a:cubicBezTo>
                    <a:pt x="1112" y="1"/>
                    <a:pt x="1025" y="88"/>
                    <a:pt x="953" y="226"/>
                  </a:cubicBezTo>
                  <a:cubicBezTo>
                    <a:pt x="911" y="310"/>
                    <a:pt x="934" y="449"/>
                    <a:pt x="818" y="449"/>
                  </a:cubicBezTo>
                  <a:cubicBezTo>
                    <a:pt x="802" y="449"/>
                    <a:pt x="784" y="447"/>
                    <a:pt x="762" y="441"/>
                  </a:cubicBezTo>
                  <a:cubicBezTo>
                    <a:pt x="346" y="893"/>
                    <a:pt x="346" y="1524"/>
                    <a:pt x="119" y="2048"/>
                  </a:cubicBezTo>
                  <a:cubicBezTo>
                    <a:pt x="96" y="2155"/>
                    <a:pt x="60" y="2239"/>
                    <a:pt x="48" y="2346"/>
                  </a:cubicBezTo>
                  <a:cubicBezTo>
                    <a:pt x="12" y="2453"/>
                    <a:pt x="0" y="2536"/>
                    <a:pt x="12" y="2643"/>
                  </a:cubicBezTo>
                  <a:cubicBezTo>
                    <a:pt x="88" y="2859"/>
                    <a:pt x="160" y="2932"/>
                    <a:pt x="229" y="2932"/>
                  </a:cubicBezTo>
                  <a:cubicBezTo>
                    <a:pt x="355" y="2932"/>
                    <a:pt x="473" y="2689"/>
                    <a:pt x="596" y="2620"/>
                  </a:cubicBezTo>
                  <a:cubicBezTo>
                    <a:pt x="655" y="2584"/>
                    <a:pt x="691" y="2536"/>
                    <a:pt x="715" y="2477"/>
                  </a:cubicBezTo>
                  <a:cubicBezTo>
                    <a:pt x="715" y="2429"/>
                    <a:pt x="727" y="2381"/>
                    <a:pt x="727" y="2346"/>
                  </a:cubicBezTo>
                  <a:cubicBezTo>
                    <a:pt x="810" y="2239"/>
                    <a:pt x="810" y="2108"/>
                    <a:pt x="846" y="2000"/>
                  </a:cubicBezTo>
                  <a:cubicBezTo>
                    <a:pt x="834" y="1834"/>
                    <a:pt x="953" y="1727"/>
                    <a:pt x="1012" y="1619"/>
                  </a:cubicBezTo>
                  <a:lnTo>
                    <a:pt x="1143" y="1477"/>
                  </a:lnTo>
                  <a:cubicBezTo>
                    <a:pt x="1477" y="1227"/>
                    <a:pt x="1143" y="869"/>
                    <a:pt x="1298" y="607"/>
                  </a:cubicBezTo>
                  <a:cubicBezTo>
                    <a:pt x="1358" y="465"/>
                    <a:pt x="1405" y="322"/>
                    <a:pt x="1465" y="191"/>
                  </a:cubicBezTo>
                  <a:cubicBezTo>
                    <a:pt x="1374" y="58"/>
                    <a:pt x="1289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32"/>
            <p:cNvSpPr/>
            <p:nvPr/>
          </p:nvSpPr>
          <p:spPr>
            <a:xfrm>
              <a:off x="5479250" y="2963500"/>
              <a:ext cx="104800" cy="18875"/>
            </a:xfrm>
            <a:custGeom>
              <a:avLst/>
              <a:gdLst/>
              <a:ahLst/>
              <a:cxnLst/>
              <a:rect l="l" t="t" r="r" b="b"/>
              <a:pathLst>
                <a:path w="4192" h="755" extrusionOk="0">
                  <a:moveTo>
                    <a:pt x="381" y="0"/>
                  </a:moveTo>
                  <a:cubicBezTo>
                    <a:pt x="322" y="0"/>
                    <a:pt x="262" y="4"/>
                    <a:pt x="203" y="16"/>
                  </a:cubicBezTo>
                  <a:cubicBezTo>
                    <a:pt x="0" y="135"/>
                    <a:pt x="0" y="290"/>
                    <a:pt x="131" y="468"/>
                  </a:cubicBezTo>
                  <a:cubicBezTo>
                    <a:pt x="1012" y="552"/>
                    <a:pt x="1881" y="516"/>
                    <a:pt x="2739" y="754"/>
                  </a:cubicBezTo>
                  <a:cubicBezTo>
                    <a:pt x="3108" y="742"/>
                    <a:pt x="3489" y="742"/>
                    <a:pt x="3870" y="742"/>
                  </a:cubicBezTo>
                  <a:cubicBezTo>
                    <a:pt x="3870" y="718"/>
                    <a:pt x="3882" y="718"/>
                    <a:pt x="3906" y="707"/>
                  </a:cubicBezTo>
                  <a:cubicBezTo>
                    <a:pt x="3914" y="704"/>
                    <a:pt x="3923" y="702"/>
                    <a:pt x="3930" y="702"/>
                  </a:cubicBezTo>
                  <a:cubicBezTo>
                    <a:pt x="3954" y="702"/>
                    <a:pt x="3974" y="715"/>
                    <a:pt x="4001" y="742"/>
                  </a:cubicBezTo>
                  <a:lnTo>
                    <a:pt x="4144" y="742"/>
                  </a:lnTo>
                  <a:lnTo>
                    <a:pt x="4144" y="611"/>
                  </a:lnTo>
                  <a:cubicBezTo>
                    <a:pt x="4191" y="528"/>
                    <a:pt x="4191" y="468"/>
                    <a:pt x="4120" y="409"/>
                  </a:cubicBezTo>
                  <a:cubicBezTo>
                    <a:pt x="3775" y="206"/>
                    <a:pt x="3394" y="337"/>
                    <a:pt x="3036" y="230"/>
                  </a:cubicBezTo>
                  <a:cubicBezTo>
                    <a:pt x="2274" y="123"/>
                    <a:pt x="1500" y="111"/>
                    <a:pt x="738" y="16"/>
                  </a:cubicBezTo>
                  <a:cubicBezTo>
                    <a:pt x="619" y="16"/>
                    <a:pt x="500" y="0"/>
                    <a:pt x="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32"/>
            <p:cNvSpPr/>
            <p:nvPr/>
          </p:nvSpPr>
          <p:spPr>
            <a:xfrm>
              <a:off x="5580750" y="3170925"/>
              <a:ext cx="88125" cy="26950"/>
            </a:xfrm>
            <a:custGeom>
              <a:avLst/>
              <a:gdLst/>
              <a:ahLst/>
              <a:cxnLst/>
              <a:rect l="l" t="t" r="r" b="b"/>
              <a:pathLst>
                <a:path w="3525" h="1078" extrusionOk="0">
                  <a:moveTo>
                    <a:pt x="249" y="0"/>
                  </a:moveTo>
                  <a:cubicBezTo>
                    <a:pt x="222" y="0"/>
                    <a:pt x="195" y="2"/>
                    <a:pt x="167" y="6"/>
                  </a:cubicBezTo>
                  <a:cubicBezTo>
                    <a:pt x="48" y="53"/>
                    <a:pt x="0" y="137"/>
                    <a:pt x="12" y="256"/>
                  </a:cubicBezTo>
                  <a:cubicBezTo>
                    <a:pt x="72" y="446"/>
                    <a:pt x="238" y="541"/>
                    <a:pt x="405" y="613"/>
                  </a:cubicBezTo>
                  <a:cubicBezTo>
                    <a:pt x="786" y="792"/>
                    <a:pt x="1203" y="792"/>
                    <a:pt x="1596" y="922"/>
                  </a:cubicBezTo>
                  <a:cubicBezTo>
                    <a:pt x="1886" y="922"/>
                    <a:pt x="2187" y="1078"/>
                    <a:pt x="2485" y="1078"/>
                  </a:cubicBezTo>
                  <a:cubicBezTo>
                    <a:pt x="2638" y="1078"/>
                    <a:pt x="2791" y="1036"/>
                    <a:pt x="2941" y="911"/>
                  </a:cubicBezTo>
                  <a:cubicBezTo>
                    <a:pt x="3084" y="708"/>
                    <a:pt x="3405" y="887"/>
                    <a:pt x="3525" y="649"/>
                  </a:cubicBezTo>
                  <a:cubicBezTo>
                    <a:pt x="3179" y="530"/>
                    <a:pt x="2786" y="530"/>
                    <a:pt x="2501" y="196"/>
                  </a:cubicBezTo>
                  <a:cubicBezTo>
                    <a:pt x="2340" y="86"/>
                    <a:pt x="2168" y="49"/>
                    <a:pt x="1992" y="49"/>
                  </a:cubicBezTo>
                  <a:cubicBezTo>
                    <a:pt x="1920" y="49"/>
                    <a:pt x="1847" y="55"/>
                    <a:pt x="1774" y="65"/>
                  </a:cubicBezTo>
                  <a:cubicBezTo>
                    <a:pt x="1621" y="172"/>
                    <a:pt x="1462" y="210"/>
                    <a:pt x="1300" y="210"/>
                  </a:cubicBezTo>
                  <a:cubicBezTo>
                    <a:pt x="1085" y="210"/>
                    <a:pt x="866" y="143"/>
                    <a:pt x="655" y="89"/>
                  </a:cubicBezTo>
                  <a:cubicBezTo>
                    <a:pt x="515" y="49"/>
                    <a:pt x="391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32"/>
            <p:cNvSpPr/>
            <p:nvPr/>
          </p:nvSpPr>
          <p:spPr>
            <a:xfrm>
              <a:off x="5712900" y="3129075"/>
              <a:ext cx="70875" cy="17600"/>
            </a:xfrm>
            <a:custGeom>
              <a:avLst/>
              <a:gdLst/>
              <a:ahLst/>
              <a:cxnLst/>
              <a:rect l="l" t="t" r="r" b="b"/>
              <a:pathLst>
                <a:path w="2835" h="704" extrusionOk="0">
                  <a:moveTo>
                    <a:pt x="203" y="1"/>
                  </a:moveTo>
                  <a:cubicBezTo>
                    <a:pt x="120" y="1"/>
                    <a:pt x="13" y="25"/>
                    <a:pt x="13" y="144"/>
                  </a:cubicBezTo>
                  <a:cubicBezTo>
                    <a:pt x="1" y="215"/>
                    <a:pt x="36" y="275"/>
                    <a:pt x="120" y="310"/>
                  </a:cubicBezTo>
                  <a:cubicBezTo>
                    <a:pt x="275" y="346"/>
                    <a:pt x="429" y="406"/>
                    <a:pt x="596" y="441"/>
                  </a:cubicBezTo>
                  <a:lnTo>
                    <a:pt x="2691" y="703"/>
                  </a:lnTo>
                  <a:cubicBezTo>
                    <a:pt x="2691" y="596"/>
                    <a:pt x="2739" y="489"/>
                    <a:pt x="2834" y="430"/>
                  </a:cubicBezTo>
                  <a:cubicBezTo>
                    <a:pt x="2751" y="334"/>
                    <a:pt x="2644" y="310"/>
                    <a:pt x="2525" y="299"/>
                  </a:cubicBezTo>
                  <a:cubicBezTo>
                    <a:pt x="1882" y="275"/>
                    <a:pt x="1263" y="168"/>
                    <a:pt x="632" y="37"/>
                  </a:cubicBezTo>
                  <a:cubicBezTo>
                    <a:pt x="489" y="13"/>
                    <a:pt x="358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32"/>
            <p:cNvSpPr/>
            <p:nvPr/>
          </p:nvSpPr>
          <p:spPr>
            <a:xfrm>
              <a:off x="5606950" y="3188500"/>
              <a:ext cx="91400" cy="23375"/>
            </a:xfrm>
            <a:custGeom>
              <a:avLst/>
              <a:gdLst/>
              <a:ahLst/>
              <a:cxnLst/>
              <a:rect l="l" t="t" r="r" b="b"/>
              <a:pathLst>
                <a:path w="3656" h="935" extrusionOk="0">
                  <a:moveTo>
                    <a:pt x="247" y="1"/>
                  </a:moveTo>
                  <a:cubicBezTo>
                    <a:pt x="160" y="1"/>
                    <a:pt x="76" y="31"/>
                    <a:pt x="0" y="136"/>
                  </a:cubicBezTo>
                  <a:cubicBezTo>
                    <a:pt x="48" y="350"/>
                    <a:pt x="226" y="458"/>
                    <a:pt x="405" y="493"/>
                  </a:cubicBezTo>
                  <a:cubicBezTo>
                    <a:pt x="1199" y="645"/>
                    <a:pt x="1970" y="934"/>
                    <a:pt x="2785" y="934"/>
                  </a:cubicBezTo>
                  <a:cubicBezTo>
                    <a:pt x="2801" y="934"/>
                    <a:pt x="2817" y="934"/>
                    <a:pt x="2834" y="934"/>
                  </a:cubicBezTo>
                  <a:cubicBezTo>
                    <a:pt x="2905" y="922"/>
                    <a:pt x="2977" y="910"/>
                    <a:pt x="3048" y="886"/>
                  </a:cubicBezTo>
                  <a:cubicBezTo>
                    <a:pt x="3119" y="874"/>
                    <a:pt x="3179" y="862"/>
                    <a:pt x="3239" y="827"/>
                  </a:cubicBezTo>
                  <a:cubicBezTo>
                    <a:pt x="3358" y="791"/>
                    <a:pt x="3489" y="767"/>
                    <a:pt x="3596" y="696"/>
                  </a:cubicBezTo>
                  <a:cubicBezTo>
                    <a:pt x="3608" y="672"/>
                    <a:pt x="3643" y="648"/>
                    <a:pt x="3655" y="624"/>
                  </a:cubicBezTo>
                  <a:cubicBezTo>
                    <a:pt x="3499" y="515"/>
                    <a:pt x="3331" y="492"/>
                    <a:pt x="3160" y="492"/>
                  </a:cubicBezTo>
                  <a:cubicBezTo>
                    <a:pt x="3032" y="492"/>
                    <a:pt x="2902" y="505"/>
                    <a:pt x="2774" y="505"/>
                  </a:cubicBezTo>
                  <a:cubicBezTo>
                    <a:pt x="2774" y="517"/>
                    <a:pt x="2762" y="529"/>
                    <a:pt x="2715" y="553"/>
                  </a:cubicBezTo>
                  <a:cubicBezTo>
                    <a:pt x="2667" y="553"/>
                    <a:pt x="2655" y="553"/>
                    <a:pt x="2643" y="529"/>
                  </a:cubicBezTo>
                  <a:cubicBezTo>
                    <a:pt x="2643" y="529"/>
                    <a:pt x="2655" y="517"/>
                    <a:pt x="2667" y="470"/>
                  </a:cubicBezTo>
                  <a:cubicBezTo>
                    <a:pt x="2453" y="279"/>
                    <a:pt x="2131" y="386"/>
                    <a:pt x="1917" y="208"/>
                  </a:cubicBezTo>
                  <a:cubicBezTo>
                    <a:pt x="1866" y="214"/>
                    <a:pt x="1815" y="217"/>
                    <a:pt x="1765" y="217"/>
                  </a:cubicBezTo>
                  <a:cubicBezTo>
                    <a:pt x="1377" y="217"/>
                    <a:pt x="1009" y="49"/>
                    <a:pt x="619" y="49"/>
                  </a:cubicBezTo>
                  <a:cubicBezTo>
                    <a:pt x="588" y="49"/>
                    <a:pt x="556" y="50"/>
                    <a:pt x="524" y="53"/>
                  </a:cubicBezTo>
                  <a:cubicBezTo>
                    <a:pt x="433" y="35"/>
                    <a:pt x="338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32"/>
            <p:cNvSpPr/>
            <p:nvPr/>
          </p:nvSpPr>
          <p:spPr>
            <a:xfrm>
              <a:off x="5360050" y="2982025"/>
              <a:ext cx="104925" cy="13175"/>
            </a:xfrm>
            <a:custGeom>
              <a:avLst/>
              <a:gdLst/>
              <a:ahLst/>
              <a:cxnLst/>
              <a:rect l="l" t="t" r="r" b="b"/>
              <a:pathLst>
                <a:path w="4197" h="527" extrusionOk="0">
                  <a:moveTo>
                    <a:pt x="1137" y="1"/>
                  </a:moveTo>
                  <a:cubicBezTo>
                    <a:pt x="765" y="1"/>
                    <a:pt x="392" y="14"/>
                    <a:pt x="18" y="25"/>
                  </a:cubicBezTo>
                  <a:cubicBezTo>
                    <a:pt x="1" y="195"/>
                    <a:pt x="72" y="225"/>
                    <a:pt x="164" y="225"/>
                  </a:cubicBezTo>
                  <a:cubicBezTo>
                    <a:pt x="214" y="225"/>
                    <a:pt x="269" y="216"/>
                    <a:pt x="320" y="216"/>
                  </a:cubicBezTo>
                  <a:cubicBezTo>
                    <a:pt x="372" y="216"/>
                    <a:pt x="418" y="225"/>
                    <a:pt x="446" y="263"/>
                  </a:cubicBezTo>
                  <a:cubicBezTo>
                    <a:pt x="673" y="299"/>
                    <a:pt x="893" y="314"/>
                    <a:pt x="1110" y="314"/>
                  </a:cubicBezTo>
                  <a:cubicBezTo>
                    <a:pt x="1327" y="314"/>
                    <a:pt x="1542" y="299"/>
                    <a:pt x="1756" y="275"/>
                  </a:cubicBezTo>
                  <a:cubicBezTo>
                    <a:pt x="1829" y="230"/>
                    <a:pt x="1899" y="206"/>
                    <a:pt x="1967" y="206"/>
                  </a:cubicBezTo>
                  <a:cubicBezTo>
                    <a:pt x="2043" y="206"/>
                    <a:pt x="2115" y="236"/>
                    <a:pt x="2185" y="299"/>
                  </a:cubicBezTo>
                  <a:cubicBezTo>
                    <a:pt x="2578" y="323"/>
                    <a:pt x="2947" y="370"/>
                    <a:pt x="3340" y="406"/>
                  </a:cubicBezTo>
                  <a:cubicBezTo>
                    <a:pt x="3479" y="479"/>
                    <a:pt x="3618" y="527"/>
                    <a:pt x="3755" y="527"/>
                  </a:cubicBezTo>
                  <a:cubicBezTo>
                    <a:pt x="3889" y="527"/>
                    <a:pt x="4020" y="482"/>
                    <a:pt x="4149" y="370"/>
                  </a:cubicBezTo>
                  <a:cubicBezTo>
                    <a:pt x="4197" y="311"/>
                    <a:pt x="4197" y="239"/>
                    <a:pt x="4173" y="168"/>
                  </a:cubicBezTo>
                  <a:lnTo>
                    <a:pt x="4185" y="168"/>
                  </a:lnTo>
                  <a:cubicBezTo>
                    <a:pt x="4023" y="89"/>
                    <a:pt x="3853" y="69"/>
                    <a:pt x="3682" y="69"/>
                  </a:cubicBezTo>
                  <a:cubicBezTo>
                    <a:pt x="3516" y="69"/>
                    <a:pt x="3348" y="88"/>
                    <a:pt x="3183" y="88"/>
                  </a:cubicBezTo>
                  <a:cubicBezTo>
                    <a:pt x="3033" y="88"/>
                    <a:pt x="2885" y="72"/>
                    <a:pt x="2744" y="13"/>
                  </a:cubicBezTo>
                  <a:lnTo>
                    <a:pt x="2744" y="25"/>
                  </a:lnTo>
                  <a:cubicBezTo>
                    <a:pt x="2667" y="54"/>
                    <a:pt x="2597" y="91"/>
                    <a:pt x="2523" y="91"/>
                  </a:cubicBezTo>
                  <a:cubicBezTo>
                    <a:pt x="2506" y="91"/>
                    <a:pt x="2488" y="89"/>
                    <a:pt x="2470" y="85"/>
                  </a:cubicBezTo>
                  <a:cubicBezTo>
                    <a:pt x="2024" y="20"/>
                    <a:pt x="1580" y="1"/>
                    <a:pt x="1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32"/>
            <p:cNvSpPr/>
            <p:nvPr/>
          </p:nvSpPr>
          <p:spPr>
            <a:xfrm>
              <a:off x="5404825" y="3102675"/>
              <a:ext cx="83675" cy="16025"/>
            </a:xfrm>
            <a:custGeom>
              <a:avLst/>
              <a:gdLst/>
              <a:ahLst/>
              <a:cxnLst/>
              <a:rect l="l" t="t" r="r" b="b"/>
              <a:pathLst>
                <a:path w="3347" h="641" extrusionOk="0">
                  <a:moveTo>
                    <a:pt x="2844" y="1"/>
                  </a:moveTo>
                  <a:cubicBezTo>
                    <a:pt x="2572" y="1"/>
                    <a:pt x="2312" y="79"/>
                    <a:pt x="2043" y="79"/>
                  </a:cubicBezTo>
                  <a:cubicBezTo>
                    <a:pt x="1966" y="79"/>
                    <a:pt x="1889" y="73"/>
                    <a:pt x="1810" y="57"/>
                  </a:cubicBezTo>
                  <a:cubicBezTo>
                    <a:pt x="1287" y="57"/>
                    <a:pt x="775" y="69"/>
                    <a:pt x="251" y="69"/>
                  </a:cubicBezTo>
                  <a:cubicBezTo>
                    <a:pt x="179" y="116"/>
                    <a:pt x="96" y="140"/>
                    <a:pt x="25" y="200"/>
                  </a:cubicBezTo>
                  <a:cubicBezTo>
                    <a:pt x="13" y="247"/>
                    <a:pt x="1" y="307"/>
                    <a:pt x="1" y="366"/>
                  </a:cubicBezTo>
                  <a:cubicBezTo>
                    <a:pt x="13" y="426"/>
                    <a:pt x="36" y="485"/>
                    <a:pt x="72" y="533"/>
                  </a:cubicBezTo>
                  <a:cubicBezTo>
                    <a:pt x="132" y="569"/>
                    <a:pt x="179" y="593"/>
                    <a:pt x="239" y="604"/>
                  </a:cubicBezTo>
                  <a:cubicBezTo>
                    <a:pt x="259" y="606"/>
                    <a:pt x="279" y="607"/>
                    <a:pt x="298" y="607"/>
                  </a:cubicBezTo>
                  <a:cubicBezTo>
                    <a:pt x="397" y="607"/>
                    <a:pt x="493" y="583"/>
                    <a:pt x="572" y="533"/>
                  </a:cubicBezTo>
                  <a:cubicBezTo>
                    <a:pt x="711" y="468"/>
                    <a:pt x="845" y="442"/>
                    <a:pt x="977" y="442"/>
                  </a:cubicBezTo>
                  <a:cubicBezTo>
                    <a:pt x="1231" y="442"/>
                    <a:pt x="1476" y="538"/>
                    <a:pt x="1727" y="640"/>
                  </a:cubicBezTo>
                  <a:cubicBezTo>
                    <a:pt x="2215" y="604"/>
                    <a:pt x="2715" y="557"/>
                    <a:pt x="3215" y="557"/>
                  </a:cubicBezTo>
                  <a:cubicBezTo>
                    <a:pt x="3311" y="485"/>
                    <a:pt x="3346" y="378"/>
                    <a:pt x="3346" y="259"/>
                  </a:cubicBezTo>
                  <a:cubicBezTo>
                    <a:pt x="3299" y="57"/>
                    <a:pt x="3180" y="21"/>
                    <a:pt x="2989" y="9"/>
                  </a:cubicBezTo>
                  <a:cubicBezTo>
                    <a:pt x="2940" y="3"/>
                    <a:pt x="2892" y="1"/>
                    <a:pt x="2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32"/>
            <p:cNvSpPr/>
            <p:nvPr/>
          </p:nvSpPr>
          <p:spPr>
            <a:xfrm>
              <a:off x="5359300" y="3068425"/>
              <a:ext cx="53900" cy="25750"/>
            </a:xfrm>
            <a:custGeom>
              <a:avLst/>
              <a:gdLst/>
              <a:ahLst/>
              <a:cxnLst/>
              <a:rect l="l" t="t" r="r" b="b"/>
              <a:pathLst>
                <a:path w="2156" h="1030" extrusionOk="0">
                  <a:moveTo>
                    <a:pt x="750" y="1"/>
                  </a:moveTo>
                  <a:cubicBezTo>
                    <a:pt x="651" y="1"/>
                    <a:pt x="548" y="22"/>
                    <a:pt x="452" y="22"/>
                  </a:cubicBezTo>
                  <a:cubicBezTo>
                    <a:pt x="393" y="236"/>
                    <a:pt x="131" y="260"/>
                    <a:pt x="12" y="415"/>
                  </a:cubicBezTo>
                  <a:cubicBezTo>
                    <a:pt x="0" y="474"/>
                    <a:pt x="0" y="546"/>
                    <a:pt x="12" y="605"/>
                  </a:cubicBezTo>
                  <a:cubicBezTo>
                    <a:pt x="177" y="876"/>
                    <a:pt x="353" y="1029"/>
                    <a:pt x="546" y="1029"/>
                  </a:cubicBezTo>
                  <a:cubicBezTo>
                    <a:pt x="701" y="1029"/>
                    <a:pt x="867" y="930"/>
                    <a:pt x="1048" y="712"/>
                  </a:cubicBezTo>
                  <a:cubicBezTo>
                    <a:pt x="1120" y="576"/>
                    <a:pt x="1207" y="461"/>
                    <a:pt x="1344" y="461"/>
                  </a:cubicBezTo>
                  <a:cubicBezTo>
                    <a:pt x="1386" y="461"/>
                    <a:pt x="1434" y="473"/>
                    <a:pt x="1488" y="498"/>
                  </a:cubicBezTo>
                  <a:cubicBezTo>
                    <a:pt x="1563" y="535"/>
                    <a:pt x="1635" y="552"/>
                    <a:pt x="1706" y="552"/>
                  </a:cubicBezTo>
                  <a:cubicBezTo>
                    <a:pt x="1861" y="552"/>
                    <a:pt x="2008" y="473"/>
                    <a:pt x="2155" y="367"/>
                  </a:cubicBezTo>
                  <a:cubicBezTo>
                    <a:pt x="1917" y="248"/>
                    <a:pt x="1667" y="284"/>
                    <a:pt x="1488" y="105"/>
                  </a:cubicBezTo>
                  <a:cubicBezTo>
                    <a:pt x="1439" y="52"/>
                    <a:pt x="1388" y="32"/>
                    <a:pt x="1337" y="32"/>
                  </a:cubicBezTo>
                  <a:cubicBezTo>
                    <a:pt x="1240" y="32"/>
                    <a:pt x="1141" y="102"/>
                    <a:pt x="1048" y="141"/>
                  </a:cubicBezTo>
                  <a:cubicBezTo>
                    <a:pt x="966" y="2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32"/>
            <p:cNvSpPr/>
            <p:nvPr/>
          </p:nvSpPr>
          <p:spPr>
            <a:xfrm>
              <a:off x="5981100" y="3156550"/>
              <a:ext cx="93475" cy="16325"/>
            </a:xfrm>
            <a:custGeom>
              <a:avLst/>
              <a:gdLst/>
              <a:ahLst/>
              <a:cxnLst/>
              <a:rect l="l" t="t" r="r" b="b"/>
              <a:pathLst>
                <a:path w="3739" h="653" extrusionOk="0">
                  <a:moveTo>
                    <a:pt x="372" y="0"/>
                  </a:moveTo>
                  <a:cubicBezTo>
                    <a:pt x="307" y="0"/>
                    <a:pt x="238" y="21"/>
                    <a:pt x="167" y="33"/>
                  </a:cubicBezTo>
                  <a:cubicBezTo>
                    <a:pt x="0" y="343"/>
                    <a:pt x="381" y="235"/>
                    <a:pt x="429" y="390"/>
                  </a:cubicBezTo>
                  <a:cubicBezTo>
                    <a:pt x="619" y="545"/>
                    <a:pt x="881" y="485"/>
                    <a:pt x="1096" y="509"/>
                  </a:cubicBezTo>
                  <a:cubicBezTo>
                    <a:pt x="1243" y="521"/>
                    <a:pt x="1391" y="524"/>
                    <a:pt x="1539" y="524"/>
                  </a:cubicBezTo>
                  <a:cubicBezTo>
                    <a:pt x="1794" y="524"/>
                    <a:pt x="2050" y="514"/>
                    <a:pt x="2306" y="514"/>
                  </a:cubicBezTo>
                  <a:cubicBezTo>
                    <a:pt x="2686" y="514"/>
                    <a:pt x="3066" y="537"/>
                    <a:pt x="3441" y="652"/>
                  </a:cubicBezTo>
                  <a:cubicBezTo>
                    <a:pt x="3620" y="605"/>
                    <a:pt x="3739" y="545"/>
                    <a:pt x="3524" y="402"/>
                  </a:cubicBezTo>
                  <a:cubicBezTo>
                    <a:pt x="3382" y="295"/>
                    <a:pt x="3120" y="402"/>
                    <a:pt x="3001" y="212"/>
                  </a:cubicBezTo>
                  <a:lnTo>
                    <a:pt x="1238" y="212"/>
                  </a:lnTo>
                  <a:cubicBezTo>
                    <a:pt x="1210" y="209"/>
                    <a:pt x="1180" y="207"/>
                    <a:pt x="1151" y="207"/>
                  </a:cubicBezTo>
                  <a:cubicBezTo>
                    <a:pt x="1074" y="207"/>
                    <a:pt x="995" y="215"/>
                    <a:pt x="918" y="215"/>
                  </a:cubicBezTo>
                  <a:cubicBezTo>
                    <a:pt x="792" y="215"/>
                    <a:pt x="669" y="195"/>
                    <a:pt x="560" y="93"/>
                  </a:cubicBezTo>
                  <a:cubicBezTo>
                    <a:pt x="500" y="21"/>
                    <a:pt x="438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32"/>
            <p:cNvSpPr/>
            <p:nvPr/>
          </p:nvSpPr>
          <p:spPr>
            <a:xfrm>
              <a:off x="5660225" y="3090400"/>
              <a:ext cx="91400" cy="16350"/>
            </a:xfrm>
            <a:custGeom>
              <a:avLst/>
              <a:gdLst/>
              <a:ahLst/>
              <a:cxnLst/>
              <a:rect l="l" t="t" r="r" b="b"/>
              <a:pathLst>
                <a:path w="3656" h="654" extrusionOk="0">
                  <a:moveTo>
                    <a:pt x="643" y="0"/>
                  </a:moveTo>
                  <a:cubicBezTo>
                    <a:pt x="596" y="12"/>
                    <a:pt x="536" y="12"/>
                    <a:pt x="500" y="12"/>
                  </a:cubicBezTo>
                  <a:cubicBezTo>
                    <a:pt x="381" y="83"/>
                    <a:pt x="262" y="60"/>
                    <a:pt x="119" y="72"/>
                  </a:cubicBezTo>
                  <a:cubicBezTo>
                    <a:pt x="60" y="83"/>
                    <a:pt x="24" y="131"/>
                    <a:pt x="0" y="191"/>
                  </a:cubicBezTo>
                  <a:cubicBezTo>
                    <a:pt x="36" y="214"/>
                    <a:pt x="48" y="238"/>
                    <a:pt x="60" y="262"/>
                  </a:cubicBezTo>
                  <a:cubicBezTo>
                    <a:pt x="298" y="274"/>
                    <a:pt x="524" y="274"/>
                    <a:pt x="750" y="298"/>
                  </a:cubicBezTo>
                  <a:cubicBezTo>
                    <a:pt x="881" y="381"/>
                    <a:pt x="1072" y="298"/>
                    <a:pt x="1215" y="393"/>
                  </a:cubicBezTo>
                  <a:cubicBezTo>
                    <a:pt x="1822" y="476"/>
                    <a:pt x="2429" y="536"/>
                    <a:pt x="3036" y="595"/>
                  </a:cubicBezTo>
                  <a:cubicBezTo>
                    <a:pt x="3154" y="595"/>
                    <a:pt x="3289" y="654"/>
                    <a:pt x="3405" y="654"/>
                  </a:cubicBezTo>
                  <a:cubicBezTo>
                    <a:pt x="3512" y="654"/>
                    <a:pt x="3604" y="605"/>
                    <a:pt x="3655" y="417"/>
                  </a:cubicBezTo>
                  <a:cubicBezTo>
                    <a:pt x="2883" y="229"/>
                    <a:pt x="2111" y="93"/>
                    <a:pt x="1310" y="93"/>
                  </a:cubicBezTo>
                  <a:cubicBezTo>
                    <a:pt x="1246" y="93"/>
                    <a:pt x="1183" y="94"/>
                    <a:pt x="1119" y="95"/>
                  </a:cubicBezTo>
                  <a:cubicBezTo>
                    <a:pt x="977" y="24"/>
                    <a:pt x="798" y="95"/>
                    <a:pt x="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32"/>
            <p:cNvSpPr/>
            <p:nvPr/>
          </p:nvSpPr>
          <p:spPr>
            <a:xfrm>
              <a:off x="5327725" y="3082950"/>
              <a:ext cx="75650" cy="17575"/>
            </a:xfrm>
            <a:custGeom>
              <a:avLst/>
              <a:gdLst/>
              <a:ahLst/>
              <a:cxnLst/>
              <a:rect l="l" t="t" r="r" b="b"/>
              <a:pathLst>
                <a:path w="3026" h="703" extrusionOk="0">
                  <a:moveTo>
                    <a:pt x="1311" y="0"/>
                  </a:moveTo>
                  <a:cubicBezTo>
                    <a:pt x="1275" y="0"/>
                    <a:pt x="1263" y="0"/>
                    <a:pt x="1204" y="12"/>
                  </a:cubicBezTo>
                  <a:cubicBezTo>
                    <a:pt x="1156" y="24"/>
                    <a:pt x="1132" y="48"/>
                    <a:pt x="1084" y="84"/>
                  </a:cubicBezTo>
                  <a:cubicBezTo>
                    <a:pt x="1061" y="108"/>
                    <a:pt x="1013" y="143"/>
                    <a:pt x="977" y="167"/>
                  </a:cubicBezTo>
                  <a:cubicBezTo>
                    <a:pt x="960" y="178"/>
                    <a:pt x="946" y="183"/>
                    <a:pt x="936" y="183"/>
                  </a:cubicBezTo>
                  <a:cubicBezTo>
                    <a:pt x="888" y="183"/>
                    <a:pt x="897" y="94"/>
                    <a:pt x="858" y="84"/>
                  </a:cubicBezTo>
                  <a:cubicBezTo>
                    <a:pt x="823" y="60"/>
                    <a:pt x="775" y="36"/>
                    <a:pt x="715" y="24"/>
                  </a:cubicBezTo>
                  <a:cubicBezTo>
                    <a:pt x="692" y="22"/>
                    <a:pt x="670" y="21"/>
                    <a:pt x="648" y="21"/>
                  </a:cubicBezTo>
                  <a:cubicBezTo>
                    <a:pt x="556" y="21"/>
                    <a:pt x="473" y="45"/>
                    <a:pt x="406" y="131"/>
                  </a:cubicBezTo>
                  <a:cubicBezTo>
                    <a:pt x="499" y="283"/>
                    <a:pt x="481" y="318"/>
                    <a:pt x="429" y="318"/>
                  </a:cubicBezTo>
                  <a:cubicBezTo>
                    <a:pt x="385" y="318"/>
                    <a:pt x="316" y="293"/>
                    <a:pt x="269" y="293"/>
                  </a:cubicBezTo>
                  <a:cubicBezTo>
                    <a:pt x="258" y="293"/>
                    <a:pt x="247" y="295"/>
                    <a:pt x="239" y="298"/>
                  </a:cubicBezTo>
                  <a:cubicBezTo>
                    <a:pt x="144" y="310"/>
                    <a:pt x="61" y="334"/>
                    <a:pt x="1" y="429"/>
                  </a:cubicBezTo>
                  <a:cubicBezTo>
                    <a:pt x="121" y="549"/>
                    <a:pt x="251" y="575"/>
                    <a:pt x="383" y="575"/>
                  </a:cubicBezTo>
                  <a:cubicBezTo>
                    <a:pt x="487" y="575"/>
                    <a:pt x="593" y="559"/>
                    <a:pt x="697" y="559"/>
                  </a:cubicBezTo>
                  <a:cubicBezTo>
                    <a:pt x="711" y="559"/>
                    <a:pt x="725" y="559"/>
                    <a:pt x="739" y="560"/>
                  </a:cubicBezTo>
                  <a:cubicBezTo>
                    <a:pt x="844" y="565"/>
                    <a:pt x="949" y="567"/>
                    <a:pt x="1054" y="567"/>
                  </a:cubicBezTo>
                  <a:cubicBezTo>
                    <a:pt x="1320" y="567"/>
                    <a:pt x="1586" y="556"/>
                    <a:pt x="1851" y="556"/>
                  </a:cubicBezTo>
                  <a:cubicBezTo>
                    <a:pt x="2246" y="556"/>
                    <a:pt x="2639" y="580"/>
                    <a:pt x="3025" y="703"/>
                  </a:cubicBezTo>
                  <a:lnTo>
                    <a:pt x="3025" y="429"/>
                  </a:lnTo>
                  <a:cubicBezTo>
                    <a:pt x="2943" y="311"/>
                    <a:pt x="2826" y="297"/>
                    <a:pt x="2702" y="297"/>
                  </a:cubicBezTo>
                  <a:cubicBezTo>
                    <a:pt x="2663" y="297"/>
                    <a:pt x="2624" y="298"/>
                    <a:pt x="2585" y="298"/>
                  </a:cubicBezTo>
                  <a:cubicBezTo>
                    <a:pt x="2549" y="298"/>
                    <a:pt x="2501" y="274"/>
                    <a:pt x="2454" y="274"/>
                  </a:cubicBezTo>
                  <a:cubicBezTo>
                    <a:pt x="2394" y="239"/>
                    <a:pt x="2347" y="191"/>
                    <a:pt x="2311" y="143"/>
                  </a:cubicBezTo>
                  <a:cubicBezTo>
                    <a:pt x="2150" y="234"/>
                    <a:pt x="1999" y="282"/>
                    <a:pt x="1856" y="282"/>
                  </a:cubicBezTo>
                  <a:cubicBezTo>
                    <a:pt x="1662" y="282"/>
                    <a:pt x="1482" y="193"/>
                    <a:pt x="1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32"/>
            <p:cNvSpPr/>
            <p:nvPr/>
          </p:nvSpPr>
          <p:spPr>
            <a:xfrm>
              <a:off x="5338750" y="3000475"/>
              <a:ext cx="72050" cy="19350"/>
            </a:xfrm>
            <a:custGeom>
              <a:avLst/>
              <a:gdLst/>
              <a:ahLst/>
              <a:cxnLst/>
              <a:rect l="l" t="t" r="r" b="b"/>
              <a:pathLst>
                <a:path w="2882" h="774" extrusionOk="0">
                  <a:moveTo>
                    <a:pt x="515" y="0"/>
                  </a:moveTo>
                  <a:cubicBezTo>
                    <a:pt x="345" y="0"/>
                    <a:pt x="174" y="11"/>
                    <a:pt x="1" y="37"/>
                  </a:cubicBezTo>
                  <a:cubicBezTo>
                    <a:pt x="91" y="232"/>
                    <a:pt x="206" y="287"/>
                    <a:pt x="331" y="287"/>
                  </a:cubicBezTo>
                  <a:cubicBezTo>
                    <a:pt x="489" y="287"/>
                    <a:pt x="662" y="201"/>
                    <a:pt x="822" y="201"/>
                  </a:cubicBezTo>
                  <a:cubicBezTo>
                    <a:pt x="838" y="201"/>
                    <a:pt x="854" y="202"/>
                    <a:pt x="870" y="204"/>
                  </a:cubicBezTo>
                  <a:cubicBezTo>
                    <a:pt x="739" y="228"/>
                    <a:pt x="572" y="180"/>
                    <a:pt x="560" y="394"/>
                  </a:cubicBezTo>
                  <a:cubicBezTo>
                    <a:pt x="703" y="621"/>
                    <a:pt x="953" y="573"/>
                    <a:pt x="1167" y="632"/>
                  </a:cubicBezTo>
                  <a:cubicBezTo>
                    <a:pt x="1227" y="644"/>
                    <a:pt x="1286" y="644"/>
                    <a:pt x="1346" y="644"/>
                  </a:cubicBezTo>
                  <a:cubicBezTo>
                    <a:pt x="1405" y="638"/>
                    <a:pt x="1462" y="635"/>
                    <a:pt x="1519" y="635"/>
                  </a:cubicBezTo>
                  <a:cubicBezTo>
                    <a:pt x="1575" y="635"/>
                    <a:pt x="1632" y="638"/>
                    <a:pt x="1691" y="644"/>
                  </a:cubicBezTo>
                  <a:cubicBezTo>
                    <a:pt x="1703" y="644"/>
                    <a:pt x="1727" y="656"/>
                    <a:pt x="1763" y="656"/>
                  </a:cubicBezTo>
                  <a:cubicBezTo>
                    <a:pt x="1810" y="680"/>
                    <a:pt x="1870" y="692"/>
                    <a:pt x="1929" y="692"/>
                  </a:cubicBezTo>
                  <a:cubicBezTo>
                    <a:pt x="2013" y="704"/>
                    <a:pt x="2108" y="704"/>
                    <a:pt x="2191" y="740"/>
                  </a:cubicBezTo>
                  <a:cubicBezTo>
                    <a:pt x="2298" y="750"/>
                    <a:pt x="2409" y="773"/>
                    <a:pt x="2515" y="773"/>
                  </a:cubicBezTo>
                  <a:cubicBezTo>
                    <a:pt x="2656" y="773"/>
                    <a:pt x="2786" y="731"/>
                    <a:pt x="2882" y="561"/>
                  </a:cubicBezTo>
                  <a:cubicBezTo>
                    <a:pt x="2798" y="430"/>
                    <a:pt x="2715" y="335"/>
                    <a:pt x="2560" y="299"/>
                  </a:cubicBezTo>
                  <a:cubicBezTo>
                    <a:pt x="1881" y="184"/>
                    <a:pt x="1210" y="0"/>
                    <a:pt x="5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32"/>
            <p:cNvSpPr/>
            <p:nvPr/>
          </p:nvSpPr>
          <p:spPr>
            <a:xfrm>
              <a:off x="5892100" y="3207400"/>
              <a:ext cx="59850" cy="18450"/>
            </a:xfrm>
            <a:custGeom>
              <a:avLst/>
              <a:gdLst/>
              <a:ahLst/>
              <a:cxnLst/>
              <a:rect l="l" t="t" r="r" b="b"/>
              <a:pathLst>
                <a:path w="2394" h="738" extrusionOk="0">
                  <a:moveTo>
                    <a:pt x="378" y="1"/>
                  </a:moveTo>
                  <a:cubicBezTo>
                    <a:pt x="287" y="1"/>
                    <a:pt x="197" y="13"/>
                    <a:pt x="107" y="35"/>
                  </a:cubicBezTo>
                  <a:cubicBezTo>
                    <a:pt x="0" y="321"/>
                    <a:pt x="250" y="345"/>
                    <a:pt x="393" y="452"/>
                  </a:cubicBezTo>
                  <a:cubicBezTo>
                    <a:pt x="953" y="618"/>
                    <a:pt x="1536" y="654"/>
                    <a:pt x="2120" y="737"/>
                  </a:cubicBezTo>
                  <a:cubicBezTo>
                    <a:pt x="2120" y="559"/>
                    <a:pt x="2215" y="464"/>
                    <a:pt x="2393" y="464"/>
                  </a:cubicBezTo>
                  <a:cubicBezTo>
                    <a:pt x="2012" y="261"/>
                    <a:pt x="1584" y="214"/>
                    <a:pt x="1143" y="154"/>
                  </a:cubicBezTo>
                  <a:cubicBezTo>
                    <a:pt x="1000" y="59"/>
                    <a:pt x="822" y="142"/>
                    <a:pt x="691" y="47"/>
                  </a:cubicBezTo>
                  <a:cubicBezTo>
                    <a:pt x="584" y="15"/>
                    <a:pt x="480" y="1"/>
                    <a:pt x="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32"/>
            <p:cNvSpPr/>
            <p:nvPr/>
          </p:nvSpPr>
          <p:spPr>
            <a:xfrm>
              <a:off x="6084375" y="3193675"/>
              <a:ext cx="79500" cy="13425"/>
            </a:xfrm>
            <a:custGeom>
              <a:avLst/>
              <a:gdLst/>
              <a:ahLst/>
              <a:cxnLst/>
              <a:rect l="l" t="t" r="r" b="b"/>
              <a:pathLst>
                <a:path w="3180" h="537" extrusionOk="0">
                  <a:moveTo>
                    <a:pt x="894" y="1"/>
                  </a:moveTo>
                  <a:cubicBezTo>
                    <a:pt x="830" y="64"/>
                    <a:pt x="763" y="84"/>
                    <a:pt x="694" y="84"/>
                  </a:cubicBezTo>
                  <a:cubicBezTo>
                    <a:pt x="579" y="84"/>
                    <a:pt x="461" y="29"/>
                    <a:pt x="351" y="29"/>
                  </a:cubicBezTo>
                  <a:cubicBezTo>
                    <a:pt x="329" y="29"/>
                    <a:pt x="308" y="31"/>
                    <a:pt x="286" y="36"/>
                  </a:cubicBezTo>
                  <a:cubicBezTo>
                    <a:pt x="167" y="48"/>
                    <a:pt x="60" y="72"/>
                    <a:pt x="1" y="179"/>
                  </a:cubicBezTo>
                  <a:cubicBezTo>
                    <a:pt x="186" y="285"/>
                    <a:pt x="379" y="306"/>
                    <a:pt x="573" y="306"/>
                  </a:cubicBezTo>
                  <a:cubicBezTo>
                    <a:pt x="703" y="306"/>
                    <a:pt x="832" y="297"/>
                    <a:pt x="961" y="297"/>
                  </a:cubicBezTo>
                  <a:cubicBezTo>
                    <a:pt x="986" y="297"/>
                    <a:pt x="1011" y="297"/>
                    <a:pt x="1037" y="298"/>
                  </a:cubicBezTo>
                  <a:cubicBezTo>
                    <a:pt x="1216" y="424"/>
                    <a:pt x="1411" y="449"/>
                    <a:pt x="1610" y="449"/>
                  </a:cubicBezTo>
                  <a:cubicBezTo>
                    <a:pt x="1746" y="449"/>
                    <a:pt x="1884" y="437"/>
                    <a:pt x="2021" y="437"/>
                  </a:cubicBezTo>
                  <a:cubicBezTo>
                    <a:pt x="2119" y="437"/>
                    <a:pt x="2216" y="443"/>
                    <a:pt x="2310" y="465"/>
                  </a:cubicBezTo>
                  <a:cubicBezTo>
                    <a:pt x="2322" y="464"/>
                    <a:pt x="2334" y="463"/>
                    <a:pt x="2346" y="463"/>
                  </a:cubicBezTo>
                  <a:cubicBezTo>
                    <a:pt x="2498" y="463"/>
                    <a:pt x="2668" y="536"/>
                    <a:pt x="2825" y="536"/>
                  </a:cubicBezTo>
                  <a:cubicBezTo>
                    <a:pt x="2957" y="536"/>
                    <a:pt x="3081" y="485"/>
                    <a:pt x="3180" y="298"/>
                  </a:cubicBezTo>
                  <a:cubicBezTo>
                    <a:pt x="2668" y="60"/>
                    <a:pt x="2108" y="203"/>
                    <a:pt x="1596" y="12"/>
                  </a:cubicBezTo>
                  <a:cubicBezTo>
                    <a:pt x="1370" y="1"/>
                    <a:pt x="1132" y="1"/>
                    <a:pt x="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32"/>
            <p:cNvSpPr/>
            <p:nvPr/>
          </p:nvSpPr>
          <p:spPr>
            <a:xfrm>
              <a:off x="5290225" y="2971475"/>
              <a:ext cx="80700" cy="18725"/>
            </a:xfrm>
            <a:custGeom>
              <a:avLst/>
              <a:gdLst/>
              <a:ahLst/>
              <a:cxnLst/>
              <a:rect l="l" t="t" r="r" b="b"/>
              <a:pathLst>
                <a:path w="3228" h="749" extrusionOk="0">
                  <a:moveTo>
                    <a:pt x="168" y="0"/>
                  </a:moveTo>
                  <a:cubicBezTo>
                    <a:pt x="105" y="0"/>
                    <a:pt x="50" y="63"/>
                    <a:pt x="1" y="197"/>
                  </a:cubicBezTo>
                  <a:cubicBezTo>
                    <a:pt x="11" y="331"/>
                    <a:pt x="12" y="456"/>
                    <a:pt x="160" y="456"/>
                  </a:cubicBezTo>
                  <a:cubicBezTo>
                    <a:pt x="183" y="456"/>
                    <a:pt x="209" y="453"/>
                    <a:pt x="239" y="447"/>
                  </a:cubicBezTo>
                  <a:cubicBezTo>
                    <a:pt x="971" y="661"/>
                    <a:pt x="1717" y="748"/>
                    <a:pt x="2471" y="748"/>
                  </a:cubicBezTo>
                  <a:cubicBezTo>
                    <a:pt x="2722" y="748"/>
                    <a:pt x="2974" y="739"/>
                    <a:pt x="3227" y="721"/>
                  </a:cubicBezTo>
                  <a:cubicBezTo>
                    <a:pt x="3096" y="626"/>
                    <a:pt x="2942" y="542"/>
                    <a:pt x="2811" y="447"/>
                  </a:cubicBezTo>
                  <a:cubicBezTo>
                    <a:pt x="2406" y="435"/>
                    <a:pt x="2001" y="423"/>
                    <a:pt x="1608" y="423"/>
                  </a:cubicBezTo>
                  <a:cubicBezTo>
                    <a:pt x="1168" y="399"/>
                    <a:pt x="751" y="376"/>
                    <a:pt x="370" y="161"/>
                  </a:cubicBezTo>
                  <a:cubicBezTo>
                    <a:pt x="294" y="57"/>
                    <a:pt x="227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32"/>
            <p:cNvSpPr/>
            <p:nvPr/>
          </p:nvSpPr>
          <p:spPr>
            <a:xfrm>
              <a:off x="5851600" y="3203225"/>
              <a:ext cx="50650" cy="15775"/>
            </a:xfrm>
            <a:custGeom>
              <a:avLst/>
              <a:gdLst/>
              <a:ahLst/>
              <a:cxnLst/>
              <a:rect l="l" t="t" r="r" b="b"/>
              <a:pathLst>
                <a:path w="2026" h="631" extrusionOk="0">
                  <a:moveTo>
                    <a:pt x="418" y="1"/>
                  </a:moveTo>
                  <a:cubicBezTo>
                    <a:pt x="285" y="1"/>
                    <a:pt x="150" y="14"/>
                    <a:pt x="13" y="47"/>
                  </a:cubicBezTo>
                  <a:cubicBezTo>
                    <a:pt x="13" y="154"/>
                    <a:pt x="1" y="273"/>
                    <a:pt x="1" y="381"/>
                  </a:cubicBezTo>
                  <a:cubicBezTo>
                    <a:pt x="656" y="583"/>
                    <a:pt x="1358" y="512"/>
                    <a:pt x="2025" y="631"/>
                  </a:cubicBezTo>
                  <a:cubicBezTo>
                    <a:pt x="1930" y="476"/>
                    <a:pt x="1835" y="345"/>
                    <a:pt x="1739" y="214"/>
                  </a:cubicBezTo>
                  <a:cubicBezTo>
                    <a:pt x="1290" y="150"/>
                    <a:pt x="862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32"/>
            <p:cNvSpPr/>
            <p:nvPr/>
          </p:nvSpPr>
          <p:spPr>
            <a:xfrm>
              <a:off x="5246175" y="3025425"/>
              <a:ext cx="52725" cy="29650"/>
            </a:xfrm>
            <a:custGeom>
              <a:avLst/>
              <a:gdLst/>
              <a:ahLst/>
              <a:cxnLst/>
              <a:rect l="l" t="t" r="r" b="b"/>
              <a:pathLst>
                <a:path w="2109" h="1186" extrusionOk="0">
                  <a:moveTo>
                    <a:pt x="520" y="0"/>
                  </a:moveTo>
                  <a:cubicBezTo>
                    <a:pt x="502" y="0"/>
                    <a:pt x="484" y="1"/>
                    <a:pt x="465" y="4"/>
                  </a:cubicBezTo>
                  <a:cubicBezTo>
                    <a:pt x="191" y="325"/>
                    <a:pt x="1" y="670"/>
                    <a:pt x="239" y="1111"/>
                  </a:cubicBezTo>
                  <a:cubicBezTo>
                    <a:pt x="289" y="1165"/>
                    <a:pt x="324" y="1185"/>
                    <a:pt x="348" y="1185"/>
                  </a:cubicBezTo>
                  <a:cubicBezTo>
                    <a:pt x="408" y="1185"/>
                    <a:pt x="400" y="1055"/>
                    <a:pt x="417" y="1004"/>
                  </a:cubicBezTo>
                  <a:cubicBezTo>
                    <a:pt x="473" y="858"/>
                    <a:pt x="544" y="806"/>
                    <a:pt x="632" y="806"/>
                  </a:cubicBezTo>
                  <a:cubicBezTo>
                    <a:pt x="695" y="806"/>
                    <a:pt x="766" y="833"/>
                    <a:pt x="846" y="873"/>
                  </a:cubicBezTo>
                  <a:lnTo>
                    <a:pt x="1810" y="873"/>
                  </a:lnTo>
                  <a:cubicBezTo>
                    <a:pt x="1918" y="825"/>
                    <a:pt x="2013" y="766"/>
                    <a:pt x="2108" y="718"/>
                  </a:cubicBezTo>
                  <a:lnTo>
                    <a:pt x="2108" y="647"/>
                  </a:lnTo>
                  <a:lnTo>
                    <a:pt x="2108" y="575"/>
                  </a:lnTo>
                  <a:cubicBezTo>
                    <a:pt x="1846" y="575"/>
                    <a:pt x="1560" y="551"/>
                    <a:pt x="1287" y="551"/>
                  </a:cubicBezTo>
                  <a:cubicBezTo>
                    <a:pt x="968" y="472"/>
                    <a:pt x="899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32"/>
            <p:cNvSpPr/>
            <p:nvPr/>
          </p:nvSpPr>
          <p:spPr>
            <a:xfrm>
              <a:off x="5509300" y="3050700"/>
              <a:ext cx="77300" cy="15925"/>
            </a:xfrm>
            <a:custGeom>
              <a:avLst/>
              <a:gdLst/>
              <a:ahLst/>
              <a:cxnLst/>
              <a:rect l="l" t="t" r="r" b="b"/>
              <a:pathLst>
                <a:path w="3092" h="637" extrusionOk="0">
                  <a:moveTo>
                    <a:pt x="600" y="0"/>
                  </a:moveTo>
                  <a:cubicBezTo>
                    <a:pt x="515" y="0"/>
                    <a:pt x="430" y="5"/>
                    <a:pt x="346" y="17"/>
                  </a:cubicBezTo>
                  <a:cubicBezTo>
                    <a:pt x="263" y="112"/>
                    <a:pt x="1" y="17"/>
                    <a:pt x="72" y="278"/>
                  </a:cubicBezTo>
                  <a:cubicBezTo>
                    <a:pt x="203" y="290"/>
                    <a:pt x="358" y="290"/>
                    <a:pt x="489" y="302"/>
                  </a:cubicBezTo>
                  <a:cubicBezTo>
                    <a:pt x="543" y="296"/>
                    <a:pt x="596" y="293"/>
                    <a:pt x="648" y="293"/>
                  </a:cubicBezTo>
                  <a:cubicBezTo>
                    <a:pt x="700" y="293"/>
                    <a:pt x="751" y="296"/>
                    <a:pt x="799" y="302"/>
                  </a:cubicBezTo>
                  <a:cubicBezTo>
                    <a:pt x="1441" y="540"/>
                    <a:pt x="2132" y="517"/>
                    <a:pt x="2799" y="576"/>
                  </a:cubicBezTo>
                  <a:cubicBezTo>
                    <a:pt x="2867" y="610"/>
                    <a:pt x="2930" y="637"/>
                    <a:pt x="2979" y="637"/>
                  </a:cubicBezTo>
                  <a:cubicBezTo>
                    <a:pt x="3049" y="637"/>
                    <a:pt x="3092" y="583"/>
                    <a:pt x="3085" y="421"/>
                  </a:cubicBezTo>
                  <a:cubicBezTo>
                    <a:pt x="2620" y="326"/>
                    <a:pt x="2144" y="207"/>
                    <a:pt x="1668" y="136"/>
                  </a:cubicBezTo>
                  <a:cubicBezTo>
                    <a:pt x="1321" y="87"/>
                    <a:pt x="959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32"/>
            <p:cNvSpPr/>
            <p:nvPr/>
          </p:nvSpPr>
          <p:spPr>
            <a:xfrm>
              <a:off x="6271600" y="3276550"/>
              <a:ext cx="56275" cy="18525"/>
            </a:xfrm>
            <a:custGeom>
              <a:avLst/>
              <a:gdLst/>
              <a:ahLst/>
              <a:cxnLst/>
              <a:rect l="l" t="t" r="r" b="b"/>
              <a:pathLst>
                <a:path w="2251" h="741" extrusionOk="0">
                  <a:moveTo>
                    <a:pt x="167" y="1"/>
                  </a:moveTo>
                  <a:cubicBezTo>
                    <a:pt x="112" y="1"/>
                    <a:pt x="57" y="3"/>
                    <a:pt x="1" y="7"/>
                  </a:cubicBezTo>
                  <a:cubicBezTo>
                    <a:pt x="96" y="150"/>
                    <a:pt x="310" y="198"/>
                    <a:pt x="286" y="424"/>
                  </a:cubicBezTo>
                  <a:cubicBezTo>
                    <a:pt x="467" y="687"/>
                    <a:pt x="715" y="740"/>
                    <a:pt x="985" y="740"/>
                  </a:cubicBezTo>
                  <a:cubicBezTo>
                    <a:pt x="1106" y="740"/>
                    <a:pt x="1232" y="729"/>
                    <a:pt x="1358" y="722"/>
                  </a:cubicBezTo>
                  <a:cubicBezTo>
                    <a:pt x="1477" y="710"/>
                    <a:pt x="1596" y="662"/>
                    <a:pt x="1715" y="627"/>
                  </a:cubicBezTo>
                  <a:cubicBezTo>
                    <a:pt x="1775" y="650"/>
                    <a:pt x="1834" y="662"/>
                    <a:pt x="1882" y="686"/>
                  </a:cubicBezTo>
                  <a:cubicBezTo>
                    <a:pt x="1965" y="650"/>
                    <a:pt x="2060" y="615"/>
                    <a:pt x="2144" y="567"/>
                  </a:cubicBezTo>
                  <a:cubicBezTo>
                    <a:pt x="2251" y="412"/>
                    <a:pt x="2096" y="365"/>
                    <a:pt x="2013" y="305"/>
                  </a:cubicBezTo>
                  <a:cubicBezTo>
                    <a:pt x="1906" y="257"/>
                    <a:pt x="1822" y="198"/>
                    <a:pt x="1715" y="150"/>
                  </a:cubicBezTo>
                  <a:cubicBezTo>
                    <a:pt x="1618" y="191"/>
                    <a:pt x="1538" y="220"/>
                    <a:pt x="1448" y="220"/>
                  </a:cubicBezTo>
                  <a:cubicBezTo>
                    <a:pt x="1405" y="220"/>
                    <a:pt x="1360" y="213"/>
                    <a:pt x="1310" y="198"/>
                  </a:cubicBezTo>
                  <a:cubicBezTo>
                    <a:pt x="935" y="104"/>
                    <a:pt x="559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32"/>
            <p:cNvSpPr/>
            <p:nvPr/>
          </p:nvSpPr>
          <p:spPr>
            <a:xfrm>
              <a:off x="5276250" y="3011400"/>
              <a:ext cx="70850" cy="14550"/>
            </a:xfrm>
            <a:custGeom>
              <a:avLst/>
              <a:gdLst/>
              <a:ahLst/>
              <a:cxnLst/>
              <a:rect l="l" t="t" r="r" b="b"/>
              <a:pathLst>
                <a:path w="2834" h="582" extrusionOk="0">
                  <a:moveTo>
                    <a:pt x="1581" y="0"/>
                  </a:moveTo>
                  <a:cubicBezTo>
                    <a:pt x="1515" y="0"/>
                    <a:pt x="1452" y="9"/>
                    <a:pt x="1393" y="29"/>
                  </a:cubicBezTo>
                  <a:cubicBezTo>
                    <a:pt x="1286" y="76"/>
                    <a:pt x="1167" y="100"/>
                    <a:pt x="1060" y="148"/>
                  </a:cubicBezTo>
                  <a:cubicBezTo>
                    <a:pt x="1012" y="160"/>
                    <a:pt x="965" y="195"/>
                    <a:pt x="929" y="243"/>
                  </a:cubicBezTo>
                  <a:cubicBezTo>
                    <a:pt x="923" y="268"/>
                    <a:pt x="925" y="283"/>
                    <a:pt x="932" y="290"/>
                  </a:cubicBezTo>
                  <a:lnTo>
                    <a:pt x="932" y="290"/>
                  </a:lnTo>
                  <a:cubicBezTo>
                    <a:pt x="931" y="290"/>
                    <a:pt x="930" y="291"/>
                    <a:pt x="929" y="291"/>
                  </a:cubicBezTo>
                  <a:cubicBezTo>
                    <a:pt x="869" y="291"/>
                    <a:pt x="846" y="243"/>
                    <a:pt x="810" y="207"/>
                  </a:cubicBezTo>
                  <a:cubicBezTo>
                    <a:pt x="762" y="195"/>
                    <a:pt x="715" y="160"/>
                    <a:pt x="655" y="148"/>
                  </a:cubicBezTo>
                  <a:cubicBezTo>
                    <a:pt x="584" y="136"/>
                    <a:pt x="500" y="100"/>
                    <a:pt x="417" y="88"/>
                  </a:cubicBezTo>
                  <a:cubicBezTo>
                    <a:pt x="393" y="88"/>
                    <a:pt x="357" y="76"/>
                    <a:pt x="334" y="76"/>
                  </a:cubicBezTo>
                  <a:cubicBezTo>
                    <a:pt x="298" y="88"/>
                    <a:pt x="274" y="88"/>
                    <a:pt x="238" y="88"/>
                  </a:cubicBezTo>
                  <a:cubicBezTo>
                    <a:pt x="203" y="124"/>
                    <a:pt x="155" y="148"/>
                    <a:pt x="119" y="195"/>
                  </a:cubicBezTo>
                  <a:cubicBezTo>
                    <a:pt x="84" y="255"/>
                    <a:pt x="36" y="326"/>
                    <a:pt x="24" y="422"/>
                  </a:cubicBezTo>
                  <a:cubicBezTo>
                    <a:pt x="0" y="481"/>
                    <a:pt x="24" y="517"/>
                    <a:pt x="60" y="565"/>
                  </a:cubicBezTo>
                  <a:cubicBezTo>
                    <a:pt x="134" y="564"/>
                    <a:pt x="208" y="563"/>
                    <a:pt x="282" y="563"/>
                  </a:cubicBezTo>
                  <a:cubicBezTo>
                    <a:pt x="774" y="563"/>
                    <a:pt x="1264" y="582"/>
                    <a:pt x="1752" y="582"/>
                  </a:cubicBezTo>
                  <a:cubicBezTo>
                    <a:pt x="2097" y="582"/>
                    <a:pt x="2442" y="572"/>
                    <a:pt x="2786" y="541"/>
                  </a:cubicBezTo>
                  <a:cubicBezTo>
                    <a:pt x="2834" y="481"/>
                    <a:pt x="2834" y="434"/>
                    <a:pt x="2822" y="374"/>
                  </a:cubicBezTo>
                  <a:cubicBezTo>
                    <a:pt x="2643" y="243"/>
                    <a:pt x="2429" y="279"/>
                    <a:pt x="2239" y="207"/>
                  </a:cubicBezTo>
                  <a:cubicBezTo>
                    <a:pt x="2179" y="195"/>
                    <a:pt x="2131" y="160"/>
                    <a:pt x="2072" y="148"/>
                  </a:cubicBezTo>
                  <a:cubicBezTo>
                    <a:pt x="1965" y="100"/>
                    <a:pt x="1869" y="41"/>
                    <a:pt x="1750" y="17"/>
                  </a:cubicBezTo>
                  <a:cubicBezTo>
                    <a:pt x="1692" y="6"/>
                    <a:pt x="1635" y="0"/>
                    <a:pt x="1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32"/>
            <p:cNvSpPr/>
            <p:nvPr/>
          </p:nvSpPr>
          <p:spPr>
            <a:xfrm>
              <a:off x="5256600" y="3077000"/>
              <a:ext cx="55375" cy="16975"/>
            </a:xfrm>
            <a:custGeom>
              <a:avLst/>
              <a:gdLst/>
              <a:ahLst/>
              <a:cxnLst/>
              <a:rect l="l" t="t" r="r" b="b"/>
              <a:pathLst>
                <a:path w="2215" h="679" extrusionOk="0">
                  <a:moveTo>
                    <a:pt x="167" y="0"/>
                  </a:moveTo>
                  <a:cubicBezTo>
                    <a:pt x="108" y="12"/>
                    <a:pt x="48" y="36"/>
                    <a:pt x="0" y="84"/>
                  </a:cubicBezTo>
                  <a:lnTo>
                    <a:pt x="0" y="238"/>
                  </a:lnTo>
                  <a:cubicBezTo>
                    <a:pt x="352" y="435"/>
                    <a:pt x="709" y="645"/>
                    <a:pt x="1095" y="645"/>
                  </a:cubicBezTo>
                  <a:cubicBezTo>
                    <a:pt x="1245" y="645"/>
                    <a:pt x="1400" y="613"/>
                    <a:pt x="1560" y="536"/>
                  </a:cubicBezTo>
                  <a:cubicBezTo>
                    <a:pt x="1643" y="619"/>
                    <a:pt x="1774" y="596"/>
                    <a:pt x="1846" y="679"/>
                  </a:cubicBezTo>
                  <a:cubicBezTo>
                    <a:pt x="1941" y="679"/>
                    <a:pt x="2036" y="667"/>
                    <a:pt x="2132" y="667"/>
                  </a:cubicBezTo>
                  <a:cubicBezTo>
                    <a:pt x="2215" y="512"/>
                    <a:pt x="2132" y="381"/>
                    <a:pt x="2060" y="262"/>
                  </a:cubicBezTo>
                  <a:cubicBezTo>
                    <a:pt x="2013" y="238"/>
                    <a:pt x="1965" y="203"/>
                    <a:pt x="1905" y="203"/>
                  </a:cubicBezTo>
                  <a:cubicBezTo>
                    <a:pt x="1893" y="203"/>
                    <a:pt x="1882" y="250"/>
                    <a:pt x="1846" y="250"/>
                  </a:cubicBezTo>
                  <a:cubicBezTo>
                    <a:pt x="1849" y="220"/>
                    <a:pt x="1851" y="211"/>
                    <a:pt x="1852" y="211"/>
                  </a:cubicBezTo>
                  <a:cubicBezTo>
                    <a:pt x="1854" y="211"/>
                    <a:pt x="1857" y="235"/>
                    <a:pt x="1867" y="235"/>
                  </a:cubicBezTo>
                  <a:cubicBezTo>
                    <a:pt x="1873" y="235"/>
                    <a:pt x="1881" y="227"/>
                    <a:pt x="1893" y="203"/>
                  </a:cubicBezTo>
                  <a:cubicBezTo>
                    <a:pt x="1893" y="143"/>
                    <a:pt x="1882" y="96"/>
                    <a:pt x="1834" y="60"/>
                  </a:cubicBezTo>
                  <a:cubicBezTo>
                    <a:pt x="1817" y="53"/>
                    <a:pt x="1802" y="50"/>
                    <a:pt x="1787" y="50"/>
                  </a:cubicBezTo>
                  <a:cubicBezTo>
                    <a:pt x="1749" y="50"/>
                    <a:pt x="1717" y="70"/>
                    <a:pt x="1691" y="96"/>
                  </a:cubicBezTo>
                  <a:lnTo>
                    <a:pt x="1560" y="96"/>
                  </a:lnTo>
                  <a:cubicBezTo>
                    <a:pt x="1513" y="30"/>
                    <a:pt x="1451" y="8"/>
                    <a:pt x="1380" y="8"/>
                  </a:cubicBezTo>
                  <a:cubicBezTo>
                    <a:pt x="1361" y="8"/>
                    <a:pt x="1342" y="10"/>
                    <a:pt x="1322" y="12"/>
                  </a:cubicBezTo>
                  <a:cubicBezTo>
                    <a:pt x="1286" y="24"/>
                    <a:pt x="1227" y="36"/>
                    <a:pt x="1167" y="72"/>
                  </a:cubicBezTo>
                  <a:cubicBezTo>
                    <a:pt x="1094" y="89"/>
                    <a:pt x="1022" y="96"/>
                    <a:pt x="950" y="96"/>
                  </a:cubicBezTo>
                  <a:cubicBezTo>
                    <a:pt x="685" y="96"/>
                    <a:pt x="430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32"/>
            <p:cNvSpPr/>
            <p:nvPr/>
          </p:nvSpPr>
          <p:spPr>
            <a:xfrm>
              <a:off x="5736125" y="3100100"/>
              <a:ext cx="69550" cy="11950"/>
            </a:xfrm>
            <a:custGeom>
              <a:avLst/>
              <a:gdLst/>
              <a:ahLst/>
              <a:cxnLst/>
              <a:rect l="l" t="t" r="r" b="b"/>
              <a:pathLst>
                <a:path w="2782" h="478" extrusionOk="0">
                  <a:moveTo>
                    <a:pt x="800" y="1"/>
                  </a:moveTo>
                  <a:cubicBezTo>
                    <a:pt x="740" y="1"/>
                    <a:pt x="680" y="2"/>
                    <a:pt x="619" y="5"/>
                  </a:cubicBezTo>
                  <a:cubicBezTo>
                    <a:pt x="523" y="154"/>
                    <a:pt x="384" y="159"/>
                    <a:pt x="244" y="159"/>
                  </a:cubicBezTo>
                  <a:cubicBezTo>
                    <a:pt x="235" y="159"/>
                    <a:pt x="226" y="158"/>
                    <a:pt x="216" y="158"/>
                  </a:cubicBezTo>
                  <a:cubicBezTo>
                    <a:pt x="142" y="158"/>
                    <a:pt x="68" y="160"/>
                    <a:pt x="0" y="184"/>
                  </a:cubicBezTo>
                  <a:cubicBezTo>
                    <a:pt x="730" y="356"/>
                    <a:pt x="1469" y="468"/>
                    <a:pt x="2216" y="468"/>
                  </a:cubicBezTo>
                  <a:cubicBezTo>
                    <a:pt x="2347" y="468"/>
                    <a:pt x="2477" y="465"/>
                    <a:pt x="2608" y="457"/>
                  </a:cubicBezTo>
                  <a:cubicBezTo>
                    <a:pt x="2643" y="471"/>
                    <a:pt x="2671" y="477"/>
                    <a:pt x="2693" y="477"/>
                  </a:cubicBezTo>
                  <a:cubicBezTo>
                    <a:pt x="2771" y="477"/>
                    <a:pt x="2781" y="404"/>
                    <a:pt x="2763" y="303"/>
                  </a:cubicBezTo>
                  <a:cubicBezTo>
                    <a:pt x="2119" y="172"/>
                    <a:pt x="1464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32"/>
            <p:cNvSpPr/>
            <p:nvPr/>
          </p:nvSpPr>
          <p:spPr>
            <a:xfrm>
              <a:off x="5596450" y="3084575"/>
              <a:ext cx="66775" cy="12100"/>
            </a:xfrm>
            <a:custGeom>
              <a:avLst/>
              <a:gdLst/>
              <a:ahLst/>
              <a:cxnLst/>
              <a:rect l="l" t="t" r="r" b="b"/>
              <a:pathLst>
                <a:path w="2671" h="484" extrusionOk="0">
                  <a:moveTo>
                    <a:pt x="169" y="1"/>
                  </a:moveTo>
                  <a:cubicBezTo>
                    <a:pt x="74" y="1"/>
                    <a:pt x="0" y="47"/>
                    <a:pt x="15" y="233"/>
                  </a:cubicBezTo>
                  <a:cubicBezTo>
                    <a:pt x="380" y="360"/>
                    <a:pt x="751" y="381"/>
                    <a:pt x="1126" y="381"/>
                  </a:cubicBezTo>
                  <a:cubicBezTo>
                    <a:pt x="1314" y="381"/>
                    <a:pt x="1504" y="376"/>
                    <a:pt x="1694" y="376"/>
                  </a:cubicBezTo>
                  <a:cubicBezTo>
                    <a:pt x="1795" y="424"/>
                    <a:pt x="1902" y="424"/>
                    <a:pt x="2008" y="424"/>
                  </a:cubicBezTo>
                  <a:cubicBezTo>
                    <a:pt x="2114" y="424"/>
                    <a:pt x="2218" y="424"/>
                    <a:pt x="2313" y="471"/>
                  </a:cubicBezTo>
                  <a:cubicBezTo>
                    <a:pt x="2361" y="483"/>
                    <a:pt x="2420" y="483"/>
                    <a:pt x="2468" y="483"/>
                  </a:cubicBezTo>
                  <a:cubicBezTo>
                    <a:pt x="2527" y="447"/>
                    <a:pt x="2575" y="412"/>
                    <a:pt x="2599" y="340"/>
                  </a:cubicBezTo>
                  <a:cubicBezTo>
                    <a:pt x="2670" y="305"/>
                    <a:pt x="2658" y="257"/>
                    <a:pt x="2599" y="233"/>
                  </a:cubicBezTo>
                  <a:cubicBezTo>
                    <a:pt x="1873" y="7"/>
                    <a:pt x="1111" y="66"/>
                    <a:pt x="349" y="31"/>
                  </a:cubicBezTo>
                  <a:cubicBezTo>
                    <a:pt x="291" y="17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32"/>
            <p:cNvSpPr/>
            <p:nvPr/>
          </p:nvSpPr>
          <p:spPr>
            <a:xfrm>
              <a:off x="5391725" y="3141450"/>
              <a:ext cx="51225" cy="17425"/>
            </a:xfrm>
            <a:custGeom>
              <a:avLst/>
              <a:gdLst/>
              <a:ahLst/>
              <a:cxnLst/>
              <a:rect l="l" t="t" r="r" b="b"/>
              <a:pathLst>
                <a:path w="2049" h="697" extrusionOk="0">
                  <a:moveTo>
                    <a:pt x="522" y="0"/>
                  </a:moveTo>
                  <a:cubicBezTo>
                    <a:pt x="460" y="0"/>
                    <a:pt x="396" y="8"/>
                    <a:pt x="333" y="8"/>
                  </a:cubicBezTo>
                  <a:cubicBezTo>
                    <a:pt x="318" y="8"/>
                    <a:pt x="302" y="7"/>
                    <a:pt x="287" y="6"/>
                  </a:cubicBezTo>
                  <a:cubicBezTo>
                    <a:pt x="60" y="77"/>
                    <a:pt x="60" y="292"/>
                    <a:pt x="1" y="447"/>
                  </a:cubicBezTo>
                  <a:cubicBezTo>
                    <a:pt x="25" y="506"/>
                    <a:pt x="72" y="566"/>
                    <a:pt x="132" y="601"/>
                  </a:cubicBezTo>
                  <a:cubicBezTo>
                    <a:pt x="351" y="681"/>
                    <a:pt x="571" y="694"/>
                    <a:pt x="791" y="694"/>
                  </a:cubicBezTo>
                  <a:cubicBezTo>
                    <a:pt x="895" y="694"/>
                    <a:pt x="1000" y="691"/>
                    <a:pt x="1105" y="691"/>
                  </a:cubicBezTo>
                  <a:cubicBezTo>
                    <a:pt x="1173" y="691"/>
                    <a:pt x="1242" y="692"/>
                    <a:pt x="1311" y="697"/>
                  </a:cubicBezTo>
                  <a:cubicBezTo>
                    <a:pt x="1501" y="697"/>
                    <a:pt x="1680" y="673"/>
                    <a:pt x="1846" y="577"/>
                  </a:cubicBezTo>
                  <a:cubicBezTo>
                    <a:pt x="2049" y="280"/>
                    <a:pt x="1799" y="220"/>
                    <a:pt x="1608" y="113"/>
                  </a:cubicBezTo>
                  <a:lnTo>
                    <a:pt x="1620" y="101"/>
                  </a:lnTo>
                  <a:cubicBezTo>
                    <a:pt x="1576" y="44"/>
                    <a:pt x="1528" y="18"/>
                    <a:pt x="1477" y="18"/>
                  </a:cubicBezTo>
                  <a:cubicBezTo>
                    <a:pt x="1432" y="18"/>
                    <a:pt x="1385" y="38"/>
                    <a:pt x="1334" y="77"/>
                  </a:cubicBezTo>
                  <a:lnTo>
                    <a:pt x="1191" y="77"/>
                  </a:lnTo>
                  <a:cubicBezTo>
                    <a:pt x="1138" y="42"/>
                    <a:pt x="1090" y="24"/>
                    <a:pt x="1043" y="24"/>
                  </a:cubicBezTo>
                  <a:cubicBezTo>
                    <a:pt x="995" y="24"/>
                    <a:pt x="947" y="42"/>
                    <a:pt x="894" y="77"/>
                  </a:cubicBezTo>
                  <a:cubicBezTo>
                    <a:pt x="834" y="66"/>
                    <a:pt x="787" y="66"/>
                    <a:pt x="739" y="66"/>
                  </a:cubicBezTo>
                  <a:cubicBezTo>
                    <a:pt x="674" y="12"/>
                    <a:pt x="599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32"/>
            <p:cNvSpPr/>
            <p:nvPr/>
          </p:nvSpPr>
          <p:spPr>
            <a:xfrm>
              <a:off x="5791775" y="2981850"/>
              <a:ext cx="72075" cy="18375"/>
            </a:xfrm>
            <a:custGeom>
              <a:avLst/>
              <a:gdLst/>
              <a:ahLst/>
              <a:cxnLst/>
              <a:rect l="l" t="t" r="r" b="b"/>
              <a:pathLst>
                <a:path w="2883" h="735" extrusionOk="0">
                  <a:moveTo>
                    <a:pt x="464" y="1"/>
                  </a:moveTo>
                  <a:cubicBezTo>
                    <a:pt x="394" y="1"/>
                    <a:pt x="323" y="7"/>
                    <a:pt x="251" y="20"/>
                  </a:cubicBezTo>
                  <a:cubicBezTo>
                    <a:pt x="132" y="115"/>
                    <a:pt x="1" y="187"/>
                    <a:pt x="132" y="318"/>
                  </a:cubicBezTo>
                  <a:cubicBezTo>
                    <a:pt x="215" y="377"/>
                    <a:pt x="322" y="401"/>
                    <a:pt x="429" y="425"/>
                  </a:cubicBezTo>
                  <a:cubicBezTo>
                    <a:pt x="596" y="437"/>
                    <a:pt x="775" y="437"/>
                    <a:pt x="930" y="437"/>
                  </a:cubicBezTo>
                  <a:cubicBezTo>
                    <a:pt x="1084" y="437"/>
                    <a:pt x="1239" y="473"/>
                    <a:pt x="1394" y="508"/>
                  </a:cubicBezTo>
                  <a:cubicBezTo>
                    <a:pt x="1513" y="556"/>
                    <a:pt x="1632" y="556"/>
                    <a:pt x="1751" y="556"/>
                  </a:cubicBezTo>
                  <a:cubicBezTo>
                    <a:pt x="1882" y="568"/>
                    <a:pt x="2037" y="556"/>
                    <a:pt x="2168" y="580"/>
                  </a:cubicBezTo>
                  <a:cubicBezTo>
                    <a:pt x="2239" y="615"/>
                    <a:pt x="2311" y="627"/>
                    <a:pt x="2382" y="687"/>
                  </a:cubicBezTo>
                  <a:cubicBezTo>
                    <a:pt x="2430" y="699"/>
                    <a:pt x="2477" y="723"/>
                    <a:pt x="2537" y="735"/>
                  </a:cubicBezTo>
                  <a:cubicBezTo>
                    <a:pt x="2656" y="723"/>
                    <a:pt x="2751" y="663"/>
                    <a:pt x="2823" y="568"/>
                  </a:cubicBezTo>
                  <a:cubicBezTo>
                    <a:pt x="2870" y="449"/>
                    <a:pt x="2882" y="330"/>
                    <a:pt x="2739" y="270"/>
                  </a:cubicBezTo>
                  <a:cubicBezTo>
                    <a:pt x="2680" y="258"/>
                    <a:pt x="2632" y="234"/>
                    <a:pt x="2573" y="211"/>
                  </a:cubicBezTo>
                  <a:cubicBezTo>
                    <a:pt x="2490" y="150"/>
                    <a:pt x="2397" y="119"/>
                    <a:pt x="2298" y="119"/>
                  </a:cubicBezTo>
                  <a:cubicBezTo>
                    <a:pt x="2241" y="119"/>
                    <a:pt x="2181" y="129"/>
                    <a:pt x="2120" y="151"/>
                  </a:cubicBezTo>
                  <a:cubicBezTo>
                    <a:pt x="2025" y="211"/>
                    <a:pt x="1930" y="240"/>
                    <a:pt x="1834" y="240"/>
                  </a:cubicBezTo>
                  <a:cubicBezTo>
                    <a:pt x="1739" y="240"/>
                    <a:pt x="1644" y="211"/>
                    <a:pt x="1549" y="151"/>
                  </a:cubicBezTo>
                  <a:cubicBezTo>
                    <a:pt x="1180" y="151"/>
                    <a:pt x="828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32"/>
            <p:cNvSpPr/>
            <p:nvPr/>
          </p:nvSpPr>
          <p:spPr>
            <a:xfrm>
              <a:off x="5806675" y="3162375"/>
              <a:ext cx="40800" cy="14375"/>
            </a:xfrm>
            <a:custGeom>
              <a:avLst/>
              <a:gdLst/>
              <a:ahLst/>
              <a:cxnLst/>
              <a:rect l="l" t="t" r="r" b="b"/>
              <a:pathLst>
                <a:path w="1632" h="575" extrusionOk="0">
                  <a:moveTo>
                    <a:pt x="319" y="1"/>
                  </a:moveTo>
                  <a:cubicBezTo>
                    <a:pt x="280" y="1"/>
                    <a:pt x="241" y="1"/>
                    <a:pt x="203" y="2"/>
                  </a:cubicBezTo>
                  <a:cubicBezTo>
                    <a:pt x="95" y="14"/>
                    <a:pt x="24" y="98"/>
                    <a:pt x="12" y="181"/>
                  </a:cubicBezTo>
                  <a:cubicBezTo>
                    <a:pt x="0" y="288"/>
                    <a:pt x="72" y="360"/>
                    <a:pt x="179" y="395"/>
                  </a:cubicBezTo>
                  <a:cubicBezTo>
                    <a:pt x="538" y="485"/>
                    <a:pt x="908" y="575"/>
                    <a:pt x="1298" y="575"/>
                  </a:cubicBezTo>
                  <a:cubicBezTo>
                    <a:pt x="1322" y="575"/>
                    <a:pt x="1346" y="575"/>
                    <a:pt x="1369" y="574"/>
                  </a:cubicBezTo>
                  <a:cubicBezTo>
                    <a:pt x="1465" y="467"/>
                    <a:pt x="1607" y="419"/>
                    <a:pt x="1631" y="264"/>
                  </a:cubicBezTo>
                  <a:cubicBezTo>
                    <a:pt x="1226" y="67"/>
                    <a:pt x="770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32"/>
            <p:cNvSpPr/>
            <p:nvPr/>
          </p:nvSpPr>
          <p:spPr>
            <a:xfrm>
              <a:off x="5406925" y="3112300"/>
              <a:ext cx="83350" cy="12425"/>
            </a:xfrm>
            <a:custGeom>
              <a:avLst/>
              <a:gdLst/>
              <a:ahLst/>
              <a:cxnLst/>
              <a:rect l="l" t="t" r="r" b="b"/>
              <a:pathLst>
                <a:path w="3334" h="497" extrusionOk="0">
                  <a:moveTo>
                    <a:pt x="1048" y="0"/>
                  </a:moveTo>
                  <a:cubicBezTo>
                    <a:pt x="848" y="0"/>
                    <a:pt x="652" y="60"/>
                    <a:pt x="464" y="89"/>
                  </a:cubicBezTo>
                  <a:cubicBezTo>
                    <a:pt x="310" y="100"/>
                    <a:pt x="179" y="112"/>
                    <a:pt x="36" y="136"/>
                  </a:cubicBezTo>
                  <a:cubicBezTo>
                    <a:pt x="0" y="172"/>
                    <a:pt x="0" y="219"/>
                    <a:pt x="36" y="279"/>
                  </a:cubicBezTo>
                  <a:lnTo>
                    <a:pt x="345" y="410"/>
                  </a:lnTo>
                  <a:cubicBezTo>
                    <a:pt x="369" y="434"/>
                    <a:pt x="417" y="446"/>
                    <a:pt x="464" y="446"/>
                  </a:cubicBezTo>
                  <a:cubicBezTo>
                    <a:pt x="524" y="481"/>
                    <a:pt x="584" y="497"/>
                    <a:pt x="643" y="497"/>
                  </a:cubicBezTo>
                  <a:cubicBezTo>
                    <a:pt x="725" y="497"/>
                    <a:pt x="805" y="465"/>
                    <a:pt x="881" y="410"/>
                  </a:cubicBezTo>
                  <a:cubicBezTo>
                    <a:pt x="988" y="410"/>
                    <a:pt x="1072" y="398"/>
                    <a:pt x="1179" y="398"/>
                  </a:cubicBezTo>
                  <a:cubicBezTo>
                    <a:pt x="1287" y="357"/>
                    <a:pt x="1392" y="321"/>
                    <a:pt x="1497" y="321"/>
                  </a:cubicBezTo>
                  <a:cubicBezTo>
                    <a:pt x="1576" y="321"/>
                    <a:pt x="1656" y="342"/>
                    <a:pt x="1738" y="398"/>
                  </a:cubicBezTo>
                  <a:lnTo>
                    <a:pt x="2024" y="398"/>
                  </a:lnTo>
                  <a:cubicBezTo>
                    <a:pt x="2072" y="350"/>
                    <a:pt x="2131" y="315"/>
                    <a:pt x="2179" y="267"/>
                  </a:cubicBezTo>
                  <a:cubicBezTo>
                    <a:pt x="2560" y="255"/>
                    <a:pt x="2953" y="255"/>
                    <a:pt x="3334" y="231"/>
                  </a:cubicBezTo>
                  <a:cubicBezTo>
                    <a:pt x="3323" y="135"/>
                    <a:pt x="3283" y="87"/>
                    <a:pt x="3189" y="87"/>
                  </a:cubicBezTo>
                  <a:cubicBezTo>
                    <a:pt x="3178" y="87"/>
                    <a:pt x="3167" y="87"/>
                    <a:pt x="3155" y="89"/>
                  </a:cubicBezTo>
                  <a:cubicBezTo>
                    <a:pt x="2860" y="120"/>
                    <a:pt x="2558" y="135"/>
                    <a:pt x="2254" y="135"/>
                  </a:cubicBezTo>
                  <a:cubicBezTo>
                    <a:pt x="1983" y="135"/>
                    <a:pt x="1711" y="123"/>
                    <a:pt x="1441" y="100"/>
                  </a:cubicBezTo>
                  <a:cubicBezTo>
                    <a:pt x="1309" y="25"/>
                    <a:pt x="1178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32"/>
            <p:cNvSpPr/>
            <p:nvPr/>
          </p:nvSpPr>
          <p:spPr>
            <a:xfrm>
              <a:off x="5268200" y="2974625"/>
              <a:ext cx="39025" cy="42400"/>
            </a:xfrm>
            <a:custGeom>
              <a:avLst/>
              <a:gdLst/>
              <a:ahLst/>
              <a:cxnLst/>
              <a:rect l="l" t="t" r="r" b="b"/>
              <a:pathLst>
                <a:path w="1561" h="1696" extrusionOk="0">
                  <a:moveTo>
                    <a:pt x="887" y="1"/>
                  </a:moveTo>
                  <a:cubicBezTo>
                    <a:pt x="779" y="1"/>
                    <a:pt x="726" y="96"/>
                    <a:pt x="656" y="166"/>
                  </a:cubicBezTo>
                  <a:cubicBezTo>
                    <a:pt x="596" y="238"/>
                    <a:pt x="537" y="297"/>
                    <a:pt x="489" y="369"/>
                  </a:cubicBezTo>
                  <a:cubicBezTo>
                    <a:pt x="465" y="416"/>
                    <a:pt x="429" y="476"/>
                    <a:pt x="406" y="523"/>
                  </a:cubicBezTo>
                  <a:cubicBezTo>
                    <a:pt x="370" y="595"/>
                    <a:pt x="322" y="666"/>
                    <a:pt x="298" y="738"/>
                  </a:cubicBezTo>
                  <a:cubicBezTo>
                    <a:pt x="263" y="797"/>
                    <a:pt x="251" y="845"/>
                    <a:pt x="239" y="904"/>
                  </a:cubicBezTo>
                  <a:cubicBezTo>
                    <a:pt x="203" y="1035"/>
                    <a:pt x="132" y="1178"/>
                    <a:pt x="84" y="1309"/>
                  </a:cubicBezTo>
                  <a:cubicBezTo>
                    <a:pt x="48" y="1428"/>
                    <a:pt x="1" y="1547"/>
                    <a:pt x="132" y="1655"/>
                  </a:cubicBezTo>
                  <a:cubicBezTo>
                    <a:pt x="190" y="1681"/>
                    <a:pt x="245" y="1696"/>
                    <a:pt x="299" y="1696"/>
                  </a:cubicBezTo>
                  <a:cubicBezTo>
                    <a:pt x="368" y="1696"/>
                    <a:pt x="434" y="1672"/>
                    <a:pt x="501" y="1619"/>
                  </a:cubicBezTo>
                  <a:cubicBezTo>
                    <a:pt x="525" y="1607"/>
                    <a:pt x="537" y="1571"/>
                    <a:pt x="548" y="1559"/>
                  </a:cubicBezTo>
                  <a:cubicBezTo>
                    <a:pt x="620" y="1524"/>
                    <a:pt x="703" y="1500"/>
                    <a:pt x="727" y="1416"/>
                  </a:cubicBezTo>
                  <a:cubicBezTo>
                    <a:pt x="739" y="1369"/>
                    <a:pt x="763" y="1321"/>
                    <a:pt x="775" y="1262"/>
                  </a:cubicBezTo>
                  <a:cubicBezTo>
                    <a:pt x="865" y="1171"/>
                    <a:pt x="981" y="1162"/>
                    <a:pt x="1100" y="1162"/>
                  </a:cubicBezTo>
                  <a:cubicBezTo>
                    <a:pt x="1133" y="1162"/>
                    <a:pt x="1166" y="1162"/>
                    <a:pt x="1199" y="1162"/>
                  </a:cubicBezTo>
                  <a:cubicBezTo>
                    <a:pt x="1314" y="1162"/>
                    <a:pt x="1426" y="1153"/>
                    <a:pt x="1513" y="1071"/>
                  </a:cubicBezTo>
                  <a:lnTo>
                    <a:pt x="1560" y="976"/>
                  </a:lnTo>
                  <a:cubicBezTo>
                    <a:pt x="906" y="797"/>
                    <a:pt x="906" y="797"/>
                    <a:pt x="1120" y="309"/>
                  </a:cubicBezTo>
                  <a:cubicBezTo>
                    <a:pt x="1013" y="238"/>
                    <a:pt x="965" y="131"/>
                    <a:pt x="953" y="12"/>
                  </a:cubicBezTo>
                  <a:cubicBezTo>
                    <a:pt x="929" y="4"/>
                    <a:pt x="907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32"/>
            <p:cNvSpPr/>
            <p:nvPr/>
          </p:nvSpPr>
          <p:spPr>
            <a:xfrm>
              <a:off x="5362275" y="3128500"/>
              <a:ext cx="84550" cy="18050"/>
            </a:xfrm>
            <a:custGeom>
              <a:avLst/>
              <a:gdLst/>
              <a:ahLst/>
              <a:cxnLst/>
              <a:rect l="l" t="t" r="r" b="b"/>
              <a:pathLst>
                <a:path w="3382" h="722" extrusionOk="0">
                  <a:moveTo>
                    <a:pt x="893" y="0"/>
                  </a:moveTo>
                  <a:cubicBezTo>
                    <a:pt x="667" y="0"/>
                    <a:pt x="429" y="0"/>
                    <a:pt x="226" y="95"/>
                  </a:cubicBezTo>
                  <a:cubicBezTo>
                    <a:pt x="72" y="179"/>
                    <a:pt x="0" y="286"/>
                    <a:pt x="12" y="464"/>
                  </a:cubicBezTo>
                  <a:cubicBezTo>
                    <a:pt x="107" y="595"/>
                    <a:pt x="226" y="667"/>
                    <a:pt x="369" y="714"/>
                  </a:cubicBezTo>
                  <a:cubicBezTo>
                    <a:pt x="419" y="717"/>
                    <a:pt x="467" y="721"/>
                    <a:pt x="512" y="721"/>
                  </a:cubicBezTo>
                  <a:cubicBezTo>
                    <a:pt x="652" y="721"/>
                    <a:pt x="765" y="686"/>
                    <a:pt x="810" y="488"/>
                  </a:cubicBezTo>
                  <a:cubicBezTo>
                    <a:pt x="810" y="476"/>
                    <a:pt x="774" y="453"/>
                    <a:pt x="774" y="429"/>
                  </a:cubicBezTo>
                  <a:cubicBezTo>
                    <a:pt x="774" y="417"/>
                    <a:pt x="774" y="369"/>
                    <a:pt x="786" y="369"/>
                  </a:cubicBezTo>
                  <a:cubicBezTo>
                    <a:pt x="1023" y="330"/>
                    <a:pt x="1258" y="319"/>
                    <a:pt x="1492" y="319"/>
                  </a:cubicBezTo>
                  <a:cubicBezTo>
                    <a:pt x="1778" y="319"/>
                    <a:pt x="2062" y="335"/>
                    <a:pt x="2349" y="335"/>
                  </a:cubicBezTo>
                  <a:cubicBezTo>
                    <a:pt x="2396" y="335"/>
                    <a:pt x="2442" y="334"/>
                    <a:pt x="2489" y="333"/>
                  </a:cubicBezTo>
                  <a:cubicBezTo>
                    <a:pt x="2550" y="333"/>
                    <a:pt x="2612" y="334"/>
                    <a:pt x="2674" y="334"/>
                  </a:cubicBezTo>
                  <a:cubicBezTo>
                    <a:pt x="2920" y="334"/>
                    <a:pt x="3162" y="319"/>
                    <a:pt x="3381" y="167"/>
                  </a:cubicBezTo>
                  <a:lnTo>
                    <a:pt x="1667" y="167"/>
                  </a:lnTo>
                  <a:cubicBezTo>
                    <a:pt x="1536" y="107"/>
                    <a:pt x="1405" y="36"/>
                    <a:pt x="1238" y="12"/>
                  </a:cubicBezTo>
                  <a:cubicBezTo>
                    <a:pt x="1119" y="0"/>
                    <a:pt x="1012" y="0"/>
                    <a:pt x="8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32"/>
            <p:cNvSpPr/>
            <p:nvPr/>
          </p:nvSpPr>
          <p:spPr>
            <a:xfrm>
              <a:off x="5297975" y="2999000"/>
              <a:ext cx="65800" cy="13425"/>
            </a:xfrm>
            <a:custGeom>
              <a:avLst/>
              <a:gdLst/>
              <a:ahLst/>
              <a:cxnLst/>
              <a:rect l="l" t="t" r="r" b="b"/>
              <a:pathLst>
                <a:path w="2632" h="537" extrusionOk="0">
                  <a:moveTo>
                    <a:pt x="369" y="1"/>
                  </a:moveTo>
                  <a:cubicBezTo>
                    <a:pt x="358" y="37"/>
                    <a:pt x="322" y="60"/>
                    <a:pt x="310" y="84"/>
                  </a:cubicBezTo>
                  <a:cubicBezTo>
                    <a:pt x="203" y="156"/>
                    <a:pt x="0" y="84"/>
                    <a:pt x="12" y="299"/>
                  </a:cubicBezTo>
                  <a:cubicBezTo>
                    <a:pt x="48" y="382"/>
                    <a:pt x="84" y="418"/>
                    <a:pt x="167" y="453"/>
                  </a:cubicBezTo>
                  <a:cubicBezTo>
                    <a:pt x="257" y="474"/>
                    <a:pt x="347" y="480"/>
                    <a:pt x="438" y="480"/>
                  </a:cubicBezTo>
                  <a:cubicBezTo>
                    <a:pt x="552" y="480"/>
                    <a:pt x="666" y="471"/>
                    <a:pt x="781" y="471"/>
                  </a:cubicBezTo>
                  <a:cubicBezTo>
                    <a:pt x="893" y="471"/>
                    <a:pt x="1006" y="479"/>
                    <a:pt x="1120" y="513"/>
                  </a:cubicBezTo>
                  <a:lnTo>
                    <a:pt x="1429" y="513"/>
                  </a:lnTo>
                  <a:cubicBezTo>
                    <a:pt x="1632" y="513"/>
                    <a:pt x="1834" y="525"/>
                    <a:pt x="2024" y="537"/>
                  </a:cubicBezTo>
                  <a:cubicBezTo>
                    <a:pt x="2096" y="537"/>
                    <a:pt x="2155" y="513"/>
                    <a:pt x="2203" y="465"/>
                  </a:cubicBezTo>
                  <a:cubicBezTo>
                    <a:pt x="2286" y="287"/>
                    <a:pt x="2548" y="406"/>
                    <a:pt x="2632" y="239"/>
                  </a:cubicBezTo>
                  <a:cubicBezTo>
                    <a:pt x="2547" y="205"/>
                    <a:pt x="2460" y="195"/>
                    <a:pt x="2372" y="195"/>
                  </a:cubicBezTo>
                  <a:cubicBezTo>
                    <a:pt x="2257" y="195"/>
                    <a:pt x="2139" y="212"/>
                    <a:pt x="2023" y="212"/>
                  </a:cubicBezTo>
                  <a:cubicBezTo>
                    <a:pt x="1890" y="212"/>
                    <a:pt x="1758" y="190"/>
                    <a:pt x="1632" y="96"/>
                  </a:cubicBezTo>
                  <a:cubicBezTo>
                    <a:pt x="1215" y="60"/>
                    <a:pt x="786" y="37"/>
                    <a:pt x="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32"/>
            <p:cNvSpPr/>
            <p:nvPr/>
          </p:nvSpPr>
          <p:spPr>
            <a:xfrm>
              <a:off x="5485800" y="3103525"/>
              <a:ext cx="41700" cy="15475"/>
            </a:xfrm>
            <a:custGeom>
              <a:avLst/>
              <a:gdLst/>
              <a:ahLst/>
              <a:cxnLst/>
              <a:rect l="l" t="t" r="r" b="b"/>
              <a:pathLst>
                <a:path w="1668" h="619" extrusionOk="0">
                  <a:moveTo>
                    <a:pt x="500" y="0"/>
                  </a:moveTo>
                  <a:cubicBezTo>
                    <a:pt x="439" y="0"/>
                    <a:pt x="376" y="10"/>
                    <a:pt x="310" y="35"/>
                  </a:cubicBezTo>
                  <a:cubicBezTo>
                    <a:pt x="226" y="94"/>
                    <a:pt x="107" y="70"/>
                    <a:pt x="36" y="142"/>
                  </a:cubicBezTo>
                  <a:cubicBezTo>
                    <a:pt x="12" y="249"/>
                    <a:pt x="12" y="332"/>
                    <a:pt x="0" y="440"/>
                  </a:cubicBezTo>
                  <a:cubicBezTo>
                    <a:pt x="60" y="475"/>
                    <a:pt x="119" y="547"/>
                    <a:pt x="179" y="582"/>
                  </a:cubicBezTo>
                  <a:lnTo>
                    <a:pt x="572" y="582"/>
                  </a:lnTo>
                  <a:cubicBezTo>
                    <a:pt x="634" y="551"/>
                    <a:pt x="690" y="533"/>
                    <a:pt x="746" y="533"/>
                  </a:cubicBezTo>
                  <a:cubicBezTo>
                    <a:pt x="797" y="533"/>
                    <a:pt x="848" y="548"/>
                    <a:pt x="905" y="582"/>
                  </a:cubicBezTo>
                  <a:lnTo>
                    <a:pt x="1143" y="582"/>
                  </a:lnTo>
                  <a:cubicBezTo>
                    <a:pt x="1286" y="463"/>
                    <a:pt x="1548" y="618"/>
                    <a:pt x="1655" y="392"/>
                  </a:cubicBezTo>
                  <a:cubicBezTo>
                    <a:pt x="1667" y="320"/>
                    <a:pt x="1667" y="261"/>
                    <a:pt x="1655" y="201"/>
                  </a:cubicBezTo>
                  <a:cubicBezTo>
                    <a:pt x="1615" y="146"/>
                    <a:pt x="1573" y="127"/>
                    <a:pt x="1529" y="127"/>
                  </a:cubicBezTo>
                  <a:cubicBezTo>
                    <a:pt x="1439" y="127"/>
                    <a:pt x="1344" y="208"/>
                    <a:pt x="1259" y="208"/>
                  </a:cubicBezTo>
                  <a:cubicBezTo>
                    <a:pt x="1227" y="208"/>
                    <a:pt x="1196" y="197"/>
                    <a:pt x="1167" y="166"/>
                  </a:cubicBezTo>
                  <a:cubicBezTo>
                    <a:pt x="940" y="147"/>
                    <a:pt x="736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32"/>
            <p:cNvSpPr/>
            <p:nvPr/>
          </p:nvSpPr>
          <p:spPr>
            <a:xfrm>
              <a:off x="5493225" y="3125225"/>
              <a:ext cx="51825" cy="15200"/>
            </a:xfrm>
            <a:custGeom>
              <a:avLst/>
              <a:gdLst/>
              <a:ahLst/>
              <a:cxnLst/>
              <a:rect l="l" t="t" r="r" b="b"/>
              <a:pathLst>
                <a:path w="2073" h="608" extrusionOk="0">
                  <a:moveTo>
                    <a:pt x="1013" y="0"/>
                  </a:moveTo>
                  <a:lnTo>
                    <a:pt x="965" y="48"/>
                  </a:lnTo>
                  <a:cubicBezTo>
                    <a:pt x="953" y="83"/>
                    <a:pt x="953" y="119"/>
                    <a:pt x="965" y="167"/>
                  </a:cubicBezTo>
                  <a:cubicBezTo>
                    <a:pt x="1001" y="191"/>
                    <a:pt x="1013" y="226"/>
                    <a:pt x="1013" y="262"/>
                  </a:cubicBezTo>
                  <a:cubicBezTo>
                    <a:pt x="999" y="265"/>
                    <a:pt x="986" y="266"/>
                    <a:pt x="974" y="266"/>
                  </a:cubicBezTo>
                  <a:cubicBezTo>
                    <a:pt x="900" y="266"/>
                    <a:pt x="840" y="222"/>
                    <a:pt x="766" y="222"/>
                  </a:cubicBezTo>
                  <a:cubicBezTo>
                    <a:pt x="754" y="222"/>
                    <a:pt x="741" y="223"/>
                    <a:pt x="727" y="226"/>
                  </a:cubicBezTo>
                  <a:cubicBezTo>
                    <a:pt x="657" y="235"/>
                    <a:pt x="580" y="263"/>
                    <a:pt x="502" y="263"/>
                  </a:cubicBezTo>
                  <a:cubicBezTo>
                    <a:pt x="474" y="263"/>
                    <a:pt x="446" y="260"/>
                    <a:pt x="418" y="250"/>
                  </a:cubicBezTo>
                  <a:cubicBezTo>
                    <a:pt x="410" y="249"/>
                    <a:pt x="402" y="248"/>
                    <a:pt x="395" y="248"/>
                  </a:cubicBezTo>
                  <a:cubicBezTo>
                    <a:pt x="346" y="248"/>
                    <a:pt x="309" y="282"/>
                    <a:pt x="299" y="334"/>
                  </a:cubicBezTo>
                  <a:cubicBezTo>
                    <a:pt x="227" y="429"/>
                    <a:pt x="108" y="405"/>
                    <a:pt x="1" y="453"/>
                  </a:cubicBezTo>
                  <a:cubicBezTo>
                    <a:pt x="94" y="580"/>
                    <a:pt x="224" y="598"/>
                    <a:pt x="360" y="598"/>
                  </a:cubicBezTo>
                  <a:cubicBezTo>
                    <a:pt x="415" y="598"/>
                    <a:pt x="470" y="595"/>
                    <a:pt x="525" y="595"/>
                  </a:cubicBezTo>
                  <a:cubicBezTo>
                    <a:pt x="1013" y="607"/>
                    <a:pt x="1501" y="607"/>
                    <a:pt x="2001" y="607"/>
                  </a:cubicBezTo>
                  <a:cubicBezTo>
                    <a:pt x="2037" y="595"/>
                    <a:pt x="2073" y="560"/>
                    <a:pt x="2073" y="500"/>
                  </a:cubicBezTo>
                  <a:cubicBezTo>
                    <a:pt x="2061" y="453"/>
                    <a:pt x="2013" y="369"/>
                    <a:pt x="2061" y="310"/>
                  </a:cubicBezTo>
                  <a:lnTo>
                    <a:pt x="2073" y="238"/>
                  </a:lnTo>
                  <a:lnTo>
                    <a:pt x="2025" y="179"/>
                  </a:lnTo>
                  <a:cubicBezTo>
                    <a:pt x="1977" y="167"/>
                    <a:pt x="1918" y="167"/>
                    <a:pt x="1882" y="155"/>
                  </a:cubicBezTo>
                  <a:cubicBezTo>
                    <a:pt x="1823" y="119"/>
                    <a:pt x="1775" y="95"/>
                    <a:pt x="1727" y="36"/>
                  </a:cubicBezTo>
                  <a:cubicBezTo>
                    <a:pt x="1489" y="12"/>
                    <a:pt x="1251" y="12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32"/>
            <p:cNvSpPr/>
            <p:nvPr/>
          </p:nvSpPr>
          <p:spPr>
            <a:xfrm>
              <a:off x="5934075" y="3152375"/>
              <a:ext cx="57450" cy="13550"/>
            </a:xfrm>
            <a:custGeom>
              <a:avLst/>
              <a:gdLst/>
              <a:ahLst/>
              <a:cxnLst/>
              <a:rect l="l" t="t" r="r" b="b"/>
              <a:pathLst>
                <a:path w="2298" h="542" extrusionOk="0">
                  <a:moveTo>
                    <a:pt x="542" y="1"/>
                  </a:moveTo>
                  <a:cubicBezTo>
                    <a:pt x="435" y="1"/>
                    <a:pt x="327" y="10"/>
                    <a:pt x="214" y="10"/>
                  </a:cubicBezTo>
                  <a:cubicBezTo>
                    <a:pt x="0" y="176"/>
                    <a:pt x="167" y="260"/>
                    <a:pt x="286" y="343"/>
                  </a:cubicBezTo>
                  <a:cubicBezTo>
                    <a:pt x="871" y="406"/>
                    <a:pt x="1448" y="542"/>
                    <a:pt x="2047" y="542"/>
                  </a:cubicBezTo>
                  <a:cubicBezTo>
                    <a:pt x="2130" y="542"/>
                    <a:pt x="2214" y="539"/>
                    <a:pt x="2298" y="533"/>
                  </a:cubicBezTo>
                  <a:cubicBezTo>
                    <a:pt x="2203" y="426"/>
                    <a:pt x="2107" y="343"/>
                    <a:pt x="2012" y="236"/>
                  </a:cubicBezTo>
                  <a:cubicBezTo>
                    <a:pt x="1917" y="166"/>
                    <a:pt x="1811" y="151"/>
                    <a:pt x="1701" y="151"/>
                  </a:cubicBezTo>
                  <a:cubicBezTo>
                    <a:pt x="1609" y="151"/>
                    <a:pt x="1515" y="162"/>
                    <a:pt x="1423" y="162"/>
                  </a:cubicBezTo>
                  <a:cubicBezTo>
                    <a:pt x="1322" y="162"/>
                    <a:pt x="1222" y="148"/>
                    <a:pt x="1131" y="93"/>
                  </a:cubicBezTo>
                  <a:lnTo>
                    <a:pt x="869" y="45"/>
                  </a:lnTo>
                  <a:cubicBezTo>
                    <a:pt x="756" y="10"/>
                    <a:pt x="649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32"/>
            <p:cNvSpPr/>
            <p:nvPr/>
          </p:nvSpPr>
          <p:spPr>
            <a:xfrm>
              <a:off x="5256300" y="3057650"/>
              <a:ext cx="36925" cy="23900"/>
            </a:xfrm>
            <a:custGeom>
              <a:avLst/>
              <a:gdLst/>
              <a:ahLst/>
              <a:cxnLst/>
              <a:rect l="l" t="t" r="r" b="b"/>
              <a:pathLst>
                <a:path w="1477" h="956" extrusionOk="0">
                  <a:moveTo>
                    <a:pt x="298" y="0"/>
                  </a:moveTo>
                  <a:cubicBezTo>
                    <a:pt x="191" y="274"/>
                    <a:pt x="108" y="572"/>
                    <a:pt x="0" y="858"/>
                  </a:cubicBezTo>
                  <a:lnTo>
                    <a:pt x="131" y="858"/>
                  </a:lnTo>
                  <a:cubicBezTo>
                    <a:pt x="168" y="852"/>
                    <a:pt x="205" y="850"/>
                    <a:pt x="242" y="850"/>
                  </a:cubicBezTo>
                  <a:cubicBezTo>
                    <a:pt x="486" y="850"/>
                    <a:pt x="725" y="956"/>
                    <a:pt x="966" y="956"/>
                  </a:cubicBezTo>
                  <a:cubicBezTo>
                    <a:pt x="1076" y="956"/>
                    <a:pt x="1187" y="934"/>
                    <a:pt x="1298" y="870"/>
                  </a:cubicBezTo>
                  <a:lnTo>
                    <a:pt x="1310" y="846"/>
                  </a:lnTo>
                  <a:cubicBezTo>
                    <a:pt x="1394" y="774"/>
                    <a:pt x="1453" y="679"/>
                    <a:pt x="1477" y="560"/>
                  </a:cubicBezTo>
                  <a:cubicBezTo>
                    <a:pt x="1251" y="393"/>
                    <a:pt x="977" y="477"/>
                    <a:pt x="727" y="429"/>
                  </a:cubicBezTo>
                  <a:cubicBezTo>
                    <a:pt x="477" y="381"/>
                    <a:pt x="298" y="298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32"/>
            <p:cNvSpPr/>
            <p:nvPr/>
          </p:nvSpPr>
          <p:spPr>
            <a:xfrm>
              <a:off x="5801000" y="3086475"/>
              <a:ext cx="64625" cy="10775"/>
            </a:xfrm>
            <a:custGeom>
              <a:avLst/>
              <a:gdLst/>
              <a:ahLst/>
              <a:cxnLst/>
              <a:rect l="l" t="t" r="r" b="b"/>
              <a:pathLst>
                <a:path w="2585" h="431" extrusionOk="0">
                  <a:moveTo>
                    <a:pt x="1002" y="1"/>
                  </a:moveTo>
                  <a:cubicBezTo>
                    <a:pt x="911" y="1"/>
                    <a:pt x="819" y="8"/>
                    <a:pt x="727" y="26"/>
                  </a:cubicBezTo>
                  <a:cubicBezTo>
                    <a:pt x="656" y="71"/>
                    <a:pt x="578" y="82"/>
                    <a:pt x="498" y="82"/>
                  </a:cubicBezTo>
                  <a:cubicBezTo>
                    <a:pt x="424" y="82"/>
                    <a:pt x="347" y="72"/>
                    <a:pt x="274" y="72"/>
                  </a:cubicBezTo>
                  <a:cubicBezTo>
                    <a:pt x="175" y="72"/>
                    <a:pt x="81" y="89"/>
                    <a:pt x="1" y="169"/>
                  </a:cubicBezTo>
                  <a:cubicBezTo>
                    <a:pt x="130" y="253"/>
                    <a:pt x="274" y="263"/>
                    <a:pt x="423" y="263"/>
                  </a:cubicBezTo>
                  <a:cubicBezTo>
                    <a:pt x="475" y="263"/>
                    <a:pt x="528" y="262"/>
                    <a:pt x="581" y="262"/>
                  </a:cubicBezTo>
                  <a:cubicBezTo>
                    <a:pt x="614" y="262"/>
                    <a:pt x="647" y="263"/>
                    <a:pt x="680" y="264"/>
                  </a:cubicBezTo>
                  <a:cubicBezTo>
                    <a:pt x="1323" y="288"/>
                    <a:pt x="1965" y="300"/>
                    <a:pt x="2585" y="431"/>
                  </a:cubicBezTo>
                  <a:lnTo>
                    <a:pt x="2585" y="121"/>
                  </a:lnTo>
                  <a:cubicBezTo>
                    <a:pt x="2418" y="121"/>
                    <a:pt x="2251" y="137"/>
                    <a:pt x="2085" y="137"/>
                  </a:cubicBezTo>
                  <a:cubicBezTo>
                    <a:pt x="2001" y="137"/>
                    <a:pt x="1918" y="133"/>
                    <a:pt x="1834" y="121"/>
                  </a:cubicBezTo>
                  <a:cubicBezTo>
                    <a:pt x="1549" y="68"/>
                    <a:pt x="1276" y="1"/>
                    <a:pt x="1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32"/>
            <p:cNvSpPr/>
            <p:nvPr/>
          </p:nvSpPr>
          <p:spPr>
            <a:xfrm>
              <a:off x="6134975" y="3240100"/>
              <a:ext cx="43775" cy="11650"/>
            </a:xfrm>
            <a:custGeom>
              <a:avLst/>
              <a:gdLst/>
              <a:ahLst/>
              <a:cxnLst/>
              <a:rect l="l" t="t" r="r" b="b"/>
              <a:pathLst>
                <a:path w="1751" h="466" extrusionOk="0">
                  <a:moveTo>
                    <a:pt x="1538" y="358"/>
                  </a:moveTo>
                  <a:cubicBezTo>
                    <a:pt x="1538" y="358"/>
                    <a:pt x="1537" y="358"/>
                    <a:pt x="1537" y="358"/>
                  </a:cubicBezTo>
                  <a:cubicBezTo>
                    <a:pt x="1538" y="358"/>
                    <a:pt x="1538" y="358"/>
                    <a:pt x="1538" y="358"/>
                  </a:cubicBezTo>
                  <a:close/>
                  <a:moveTo>
                    <a:pt x="865" y="0"/>
                  </a:moveTo>
                  <a:cubicBezTo>
                    <a:pt x="723" y="0"/>
                    <a:pt x="582" y="10"/>
                    <a:pt x="441" y="25"/>
                  </a:cubicBezTo>
                  <a:cubicBezTo>
                    <a:pt x="346" y="191"/>
                    <a:pt x="96" y="120"/>
                    <a:pt x="1" y="299"/>
                  </a:cubicBezTo>
                  <a:cubicBezTo>
                    <a:pt x="477" y="358"/>
                    <a:pt x="977" y="406"/>
                    <a:pt x="1429" y="465"/>
                  </a:cubicBezTo>
                  <a:lnTo>
                    <a:pt x="1477" y="430"/>
                  </a:lnTo>
                  <a:lnTo>
                    <a:pt x="1489" y="394"/>
                  </a:lnTo>
                  <a:lnTo>
                    <a:pt x="1489" y="346"/>
                  </a:lnTo>
                  <a:cubicBezTo>
                    <a:pt x="1489" y="346"/>
                    <a:pt x="1537" y="356"/>
                    <a:pt x="1538" y="358"/>
                  </a:cubicBezTo>
                  <a:lnTo>
                    <a:pt x="1538" y="358"/>
                  </a:lnTo>
                  <a:cubicBezTo>
                    <a:pt x="1644" y="334"/>
                    <a:pt x="1715" y="274"/>
                    <a:pt x="1751" y="156"/>
                  </a:cubicBezTo>
                  <a:cubicBezTo>
                    <a:pt x="1467" y="42"/>
                    <a:pt x="1167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32"/>
            <p:cNvSpPr/>
            <p:nvPr/>
          </p:nvSpPr>
          <p:spPr>
            <a:xfrm>
              <a:off x="6171300" y="3243625"/>
              <a:ext cx="52100" cy="12425"/>
            </a:xfrm>
            <a:custGeom>
              <a:avLst/>
              <a:gdLst/>
              <a:ahLst/>
              <a:cxnLst/>
              <a:rect l="l" t="t" r="r" b="b"/>
              <a:pathLst>
                <a:path w="2084" h="497" extrusionOk="0">
                  <a:moveTo>
                    <a:pt x="640" y="1"/>
                  </a:moveTo>
                  <a:cubicBezTo>
                    <a:pt x="566" y="1"/>
                    <a:pt x="492" y="8"/>
                    <a:pt x="417" y="27"/>
                  </a:cubicBezTo>
                  <a:cubicBezTo>
                    <a:pt x="310" y="146"/>
                    <a:pt x="155" y="217"/>
                    <a:pt x="12" y="253"/>
                  </a:cubicBezTo>
                  <a:cubicBezTo>
                    <a:pt x="0" y="277"/>
                    <a:pt x="0" y="289"/>
                    <a:pt x="0" y="324"/>
                  </a:cubicBezTo>
                  <a:cubicBezTo>
                    <a:pt x="608" y="491"/>
                    <a:pt x="1227" y="443"/>
                    <a:pt x="1846" y="479"/>
                  </a:cubicBezTo>
                  <a:cubicBezTo>
                    <a:pt x="1876" y="491"/>
                    <a:pt x="1905" y="497"/>
                    <a:pt x="1935" y="497"/>
                  </a:cubicBezTo>
                  <a:cubicBezTo>
                    <a:pt x="1965" y="497"/>
                    <a:pt x="1995" y="491"/>
                    <a:pt x="2024" y="479"/>
                  </a:cubicBezTo>
                  <a:cubicBezTo>
                    <a:pt x="2084" y="205"/>
                    <a:pt x="1810" y="277"/>
                    <a:pt x="1703" y="181"/>
                  </a:cubicBezTo>
                  <a:cubicBezTo>
                    <a:pt x="1347" y="181"/>
                    <a:pt x="999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32"/>
            <p:cNvSpPr/>
            <p:nvPr/>
          </p:nvSpPr>
          <p:spPr>
            <a:xfrm>
              <a:off x="5651000" y="3034175"/>
              <a:ext cx="50325" cy="9800"/>
            </a:xfrm>
            <a:custGeom>
              <a:avLst/>
              <a:gdLst/>
              <a:ahLst/>
              <a:cxnLst/>
              <a:rect l="l" t="t" r="r" b="b"/>
              <a:pathLst>
                <a:path w="2013" h="392" extrusionOk="0">
                  <a:moveTo>
                    <a:pt x="865" y="0"/>
                  </a:moveTo>
                  <a:cubicBezTo>
                    <a:pt x="721" y="0"/>
                    <a:pt x="576" y="23"/>
                    <a:pt x="429" y="82"/>
                  </a:cubicBezTo>
                  <a:cubicBezTo>
                    <a:pt x="310" y="201"/>
                    <a:pt x="167" y="118"/>
                    <a:pt x="48" y="189"/>
                  </a:cubicBezTo>
                  <a:cubicBezTo>
                    <a:pt x="36" y="225"/>
                    <a:pt x="12" y="237"/>
                    <a:pt x="0" y="261"/>
                  </a:cubicBezTo>
                  <a:cubicBezTo>
                    <a:pt x="323" y="347"/>
                    <a:pt x="691" y="392"/>
                    <a:pt x="1039" y="392"/>
                  </a:cubicBezTo>
                  <a:cubicBezTo>
                    <a:pt x="1411" y="392"/>
                    <a:pt x="1761" y="341"/>
                    <a:pt x="2012" y="237"/>
                  </a:cubicBezTo>
                  <a:cubicBezTo>
                    <a:pt x="1615" y="159"/>
                    <a:pt x="1243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32"/>
            <p:cNvSpPr/>
            <p:nvPr/>
          </p:nvSpPr>
          <p:spPr>
            <a:xfrm>
              <a:off x="5731650" y="2984800"/>
              <a:ext cx="72350" cy="13725"/>
            </a:xfrm>
            <a:custGeom>
              <a:avLst/>
              <a:gdLst/>
              <a:ahLst/>
              <a:cxnLst/>
              <a:rect l="l" t="t" r="r" b="b"/>
              <a:pathLst>
                <a:path w="2894" h="549" extrusionOk="0">
                  <a:moveTo>
                    <a:pt x="483" y="0"/>
                  </a:moveTo>
                  <a:cubicBezTo>
                    <a:pt x="453" y="0"/>
                    <a:pt x="423" y="3"/>
                    <a:pt x="394" y="9"/>
                  </a:cubicBezTo>
                  <a:cubicBezTo>
                    <a:pt x="298" y="33"/>
                    <a:pt x="287" y="140"/>
                    <a:pt x="227" y="200"/>
                  </a:cubicBezTo>
                  <a:lnTo>
                    <a:pt x="84" y="200"/>
                  </a:lnTo>
                  <a:cubicBezTo>
                    <a:pt x="1" y="224"/>
                    <a:pt x="25" y="271"/>
                    <a:pt x="84" y="319"/>
                  </a:cubicBezTo>
                  <a:cubicBezTo>
                    <a:pt x="267" y="354"/>
                    <a:pt x="455" y="364"/>
                    <a:pt x="644" y="364"/>
                  </a:cubicBezTo>
                  <a:cubicBezTo>
                    <a:pt x="774" y="364"/>
                    <a:pt x="905" y="359"/>
                    <a:pt x="1037" y="355"/>
                  </a:cubicBezTo>
                  <a:cubicBezTo>
                    <a:pt x="1130" y="385"/>
                    <a:pt x="1226" y="392"/>
                    <a:pt x="1323" y="392"/>
                  </a:cubicBezTo>
                  <a:cubicBezTo>
                    <a:pt x="1422" y="392"/>
                    <a:pt x="1521" y="384"/>
                    <a:pt x="1620" y="384"/>
                  </a:cubicBezTo>
                  <a:cubicBezTo>
                    <a:pt x="1733" y="384"/>
                    <a:pt x="1845" y="394"/>
                    <a:pt x="1953" y="438"/>
                  </a:cubicBezTo>
                  <a:lnTo>
                    <a:pt x="1941" y="486"/>
                  </a:lnTo>
                  <a:cubicBezTo>
                    <a:pt x="2084" y="533"/>
                    <a:pt x="2221" y="548"/>
                    <a:pt x="2358" y="548"/>
                  </a:cubicBezTo>
                  <a:cubicBezTo>
                    <a:pt x="2495" y="548"/>
                    <a:pt x="2632" y="533"/>
                    <a:pt x="2775" y="521"/>
                  </a:cubicBezTo>
                  <a:cubicBezTo>
                    <a:pt x="2894" y="438"/>
                    <a:pt x="2894" y="331"/>
                    <a:pt x="2799" y="212"/>
                  </a:cubicBezTo>
                  <a:cubicBezTo>
                    <a:pt x="2715" y="200"/>
                    <a:pt x="2608" y="188"/>
                    <a:pt x="2525" y="164"/>
                  </a:cubicBezTo>
                  <a:cubicBezTo>
                    <a:pt x="2465" y="128"/>
                    <a:pt x="2418" y="93"/>
                    <a:pt x="2358" y="81"/>
                  </a:cubicBezTo>
                  <a:cubicBezTo>
                    <a:pt x="2239" y="57"/>
                    <a:pt x="2108" y="57"/>
                    <a:pt x="1989" y="57"/>
                  </a:cubicBezTo>
                  <a:lnTo>
                    <a:pt x="1179" y="57"/>
                  </a:lnTo>
                  <a:cubicBezTo>
                    <a:pt x="1132" y="60"/>
                    <a:pt x="1083" y="61"/>
                    <a:pt x="1035" y="61"/>
                  </a:cubicBezTo>
                  <a:cubicBezTo>
                    <a:pt x="877" y="61"/>
                    <a:pt x="718" y="46"/>
                    <a:pt x="572" y="9"/>
                  </a:cubicBezTo>
                  <a:cubicBezTo>
                    <a:pt x="542" y="3"/>
                    <a:pt x="513" y="0"/>
                    <a:pt x="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32"/>
            <p:cNvSpPr/>
            <p:nvPr/>
          </p:nvSpPr>
          <p:spPr>
            <a:xfrm>
              <a:off x="5564075" y="3131250"/>
              <a:ext cx="42300" cy="14000"/>
            </a:xfrm>
            <a:custGeom>
              <a:avLst/>
              <a:gdLst/>
              <a:ahLst/>
              <a:cxnLst/>
              <a:rect l="l" t="t" r="r" b="b"/>
              <a:pathLst>
                <a:path w="1692" h="560" extrusionOk="0">
                  <a:moveTo>
                    <a:pt x="309" y="1"/>
                  </a:moveTo>
                  <a:cubicBezTo>
                    <a:pt x="276" y="1"/>
                    <a:pt x="241" y="5"/>
                    <a:pt x="203" y="9"/>
                  </a:cubicBezTo>
                  <a:cubicBezTo>
                    <a:pt x="72" y="81"/>
                    <a:pt x="1" y="176"/>
                    <a:pt x="36" y="319"/>
                  </a:cubicBezTo>
                  <a:cubicBezTo>
                    <a:pt x="390" y="450"/>
                    <a:pt x="749" y="559"/>
                    <a:pt x="1117" y="559"/>
                  </a:cubicBezTo>
                  <a:cubicBezTo>
                    <a:pt x="1283" y="559"/>
                    <a:pt x="1450" y="537"/>
                    <a:pt x="1620" y="485"/>
                  </a:cubicBezTo>
                  <a:cubicBezTo>
                    <a:pt x="1691" y="390"/>
                    <a:pt x="1691" y="283"/>
                    <a:pt x="1620" y="176"/>
                  </a:cubicBezTo>
                  <a:cubicBezTo>
                    <a:pt x="1286" y="128"/>
                    <a:pt x="953" y="116"/>
                    <a:pt x="620" y="69"/>
                  </a:cubicBezTo>
                  <a:cubicBezTo>
                    <a:pt x="620" y="69"/>
                    <a:pt x="608" y="81"/>
                    <a:pt x="572" y="104"/>
                  </a:cubicBezTo>
                  <a:cubicBezTo>
                    <a:pt x="566" y="107"/>
                    <a:pt x="559" y="109"/>
                    <a:pt x="550" y="109"/>
                  </a:cubicBezTo>
                  <a:cubicBezTo>
                    <a:pt x="526" y="109"/>
                    <a:pt x="495" y="96"/>
                    <a:pt x="477" y="69"/>
                  </a:cubicBezTo>
                  <a:cubicBezTo>
                    <a:pt x="423" y="15"/>
                    <a:pt x="369" y="1"/>
                    <a:pt x="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32"/>
            <p:cNvSpPr/>
            <p:nvPr/>
          </p:nvSpPr>
          <p:spPr>
            <a:xfrm>
              <a:off x="5514375" y="3103400"/>
              <a:ext cx="43475" cy="14700"/>
            </a:xfrm>
            <a:custGeom>
              <a:avLst/>
              <a:gdLst/>
              <a:ahLst/>
              <a:cxnLst/>
              <a:rect l="l" t="t" r="r" b="b"/>
              <a:pathLst>
                <a:path w="1739" h="588" extrusionOk="0">
                  <a:moveTo>
                    <a:pt x="925" y="1"/>
                  </a:moveTo>
                  <a:cubicBezTo>
                    <a:pt x="623" y="1"/>
                    <a:pt x="319" y="64"/>
                    <a:pt x="12" y="171"/>
                  </a:cubicBezTo>
                  <a:cubicBezTo>
                    <a:pt x="66" y="255"/>
                    <a:pt x="119" y="283"/>
                    <a:pt x="173" y="283"/>
                  </a:cubicBezTo>
                  <a:cubicBezTo>
                    <a:pt x="264" y="283"/>
                    <a:pt x="356" y="205"/>
                    <a:pt x="453" y="183"/>
                  </a:cubicBezTo>
                  <a:cubicBezTo>
                    <a:pt x="524" y="230"/>
                    <a:pt x="560" y="278"/>
                    <a:pt x="453" y="302"/>
                  </a:cubicBezTo>
                  <a:cubicBezTo>
                    <a:pt x="357" y="504"/>
                    <a:pt x="119" y="445"/>
                    <a:pt x="0" y="587"/>
                  </a:cubicBezTo>
                  <a:lnTo>
                    <a:pt x="1048" y="587"/>
                  </a:lnTo>
                  <a:cubicBezTo>
                    <a:pt x="1167" y="397"/>
                    <a:pt x="1381" y="349"/>
                    <a:pt x="1596" y="290"/>
                  </a:cubicBezTo>
                  <a:cubicBezTo>
                    <a:pt x="1655" y="266"/>
                    <a:pt x="1703" y="218"/>
                    <a:pt x="1739" y="171"/>
                  </a:cubicBezTo>
                  <a:cubicBezTo>
                    <a:pt x="1468" y="52"/>
                    <a:pt x="1197" y="1"/>
                    <a:pt x="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32"/>
            <p:cNvSpPr/>
            <p:nvPr/>
          </p:nvSpPr>
          <p:spPr>
            <a:xfrm>
              <a:off x="5387275" y="3014200"/>
              <a:ext cx="39600" cy="10725"/>
            </a:xfrm>
            <a:custGeom>
              <a:avLst/>
              <a:gdLst/>
              <a:ahLst/>
              <a:cxnLst/>
              <a:rect l="l" t="t" r="r" b="b"/>
              <a:pathLst>
                <a:path w="1584" h="429" extrusionOk="0">
                  <a:moveTo>
                    <a:pt x="929" y="0"/>
                  </a:moveTo>
                  <a:cubicBezTo>
                    <a:pt x="808" y="69"/>
                    <a:pt x="686" y="94"/>
                    <a:pt x="565" y="94"/>
                  </a:cubicBezTo>
                  <a:cubicBezTo>
                    <a:pt x="436" y="94"/>
                    <a:pt x="307" y="66"/>
                    <a:pt x="179" y="36"/>
                  </a:cubicBezTo>
                  <a:cubicBezTo>
                    <a:pt x="84" y="107"/>
                    <a:pt x="0" y="167"/>
                    <a:pt x="72" y="298"/>
                  </a:cubicBezTo>
                  <a:cubicBezTo>
                    <a:pt x="304" y="405"/>
                    <a:pt x="542" y="429"/>
                    <a:pt x="782" y="429"/>
                  </a:cubicBezTo>
                  <a:cubicBezTo>
                    <a:pt x="973" y="429"/>
                    <a:pt x="1166" y="414"/>
                    <a:pt x="1357" y="414"/>
                  </a:cubicBezTo>
                  <a:cubicBezTo>
                    <a:pt x="1405" y="414"/>
                    <a:pt x="1453" y="414"/>
                    <a:pt x="1500" y="417"/>
                  </a:cubicBezTo>
                  <a:cubicBezTo>
                    <a:pt x="1584" y="334"/>
                    <a:pt x="1584" y="238"/>
                    <a:pt x="1500" y="155"/>
                  </a:cubicBezTo>
                  <a:cubicBezTo>
                    <a:pt x="1310" y="95"/>
                    <a:pt x="1131" y="48"/>
                    <a:pt x="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32"/>
            <p:cNvSpPr/>
            <p:nvPr/>
          </p:nvSpPr>
          <p:spPr>
            <a:xfrm>
              <a:off x="5558425" y="3082050"/>
              <a:ext cx="47350" cy="8675"/>
            </a:xfrm>
            <a:custGeom>
              <a:avLst/>
              <a:gdLst/>
              <a:ahLst/>
              <a:cxnLst/>
              <a:rect l="l" t="t" r="r" b="b"/>
              <a:pathLst>
                <a:path w="1894" h="347" extrusionOk="0">
                  <a:moveTo>
                    <a:pt x="777" y="1"/>
                  </a:moveTo>
                  <a:cubicBezTo>
                    <a:pt x="447" y="1"/>
                    <a:pt x="173" y="48"/>
                    <a:pt x="0" y="144"/>
                  </a:cubicBezTo>
                  <a:cubicBezTo>
                    <a:pt x="433" y="331"/>
                    <a:pt x="850" y="347"/>
                    <a:pt x="1277" y="347"/>
                  </a:cubicBezTo>
                  <a:cubicBezTo>
                    <a:pt x="1367" y="347"/>
                    <a:pt x="1457" y="346"/>
                    <a:pt x="1548" y="346"/>
                  </a:cubicBezTo>
                  <a:cubicBezTo>
                    <a:pt x="1608" y="191"/>
                    <a:pt x="1751" y="179"/>
                    <a:pt x="1893" y="144"/>
                  </a:cubicBezTo>
                  <a:cubicBezTo>
                    <a:pt x="1495" y="48"/>
                    <a:pt x="1108" y="1"/>
                    <a:pt x="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32"/>
            <p:cNvSpPr/>
            <p:nvPr/>
          </p:nvSpPr>
          <p:spPr>
            <a:xfrm>
              <a:off x="5855175" y="2996925"/>
              <a:ext cx="7475" cy="75325"/>
            </a:xfrm>
            <a:custGeom>
              <a:avLst/>
              <a:gdLst/>
              <a:ahLst/>
              <a:cxnLst/>
              <a:rect l="l" t="t" r="r" b="b"/>
              <a:pathLst>
                <a:path w="299" h="3013" extrusionOk="0">
                  <a:moveTo>
                    <a:pt x="287" y="1"/>
                  </a:moveTo>
                  <a:cubicBezTo>
                    <a:pt x="168" y="1"/>
                    <a:pt x="60" y="48"/>
                    <a:pt x="1" y="167"/>
                  </a:cubicBezTo>
                  <a:cubicBezTo>
                    <a:pt x="168" y="382"/>
                    <a:pt x="144" y="655"/>
                    <a:pt x="144" y="917"/>
                  </a:cubicBezTo>
                  <a:cubicBezTo>
                    <a:pt x="156" y="1453"/>
                    <a:pt x="156" y="1977"/>
                    <a:pt x="156" y="2501"/>
                  </a:cubicBezTo>
                  <a:cubicBezTo>
                    <a:pt x="156" y="2679"/>
                    <a:pt x="120" y="2882"/>
                    <a:pt x="299" y="3013"/>
                  </a:cubicBezTo>
                  <a:cubicBezTo>
                    <a:pt x="299" y="2013"/>
                    <a:pt x="287" y="1013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32"/>
            <p:cNvSpPr/>
            <p:nvPr/>
          </p:nvSpPr>
          <p:spPr>
            <a:xfrm>
              <a:off x="5898350" y="3148675"/>
              <a:ext cx="42875" cy="12575"/>
            </a:xfrm>
            <a:custGeom>
              <a:avLst/>
              <a:gdLst/>
              <a:ahLst/>
              <a:cxnLst/>
              <a:rect l="l" t="t" r="r" b="b"/>
              <a:pathLst>
                <a:path w="1715" h="503" extrusionOk="0">
                  <a:moveTo>
                    <a:pt x="445" y="1"/>
                  </a:moveTo>
                  <a:cubicBezTo>
                    <a:pt x="300" y="1"/>
                    <a:pt x="153" y="36"/>
                    <a:pt x="0" y="134"/>
                  </a:cubicBezTo>
                  <a:cubicBezTo>
                    <a:pt x="48" y="229"/>
                    <a:pt x="107" y="300"/>
                    <a:pt x="155" y="384"/>
                  </a:cubicBezTo>
                  <a:cubicBezTo>
                    <a:pt x="655" y="491"/>
                    <a:pt x="1191" y="491"/>
                    <a:pt x="1715" y="503"/>
                  </a:cubicBezTo>
                  <a:cubicBezTo>
                    <a:pt x="1667" y="419"/>
                    <a:pt x="1631" y="348"/>
                    <a:pt x="1584" y="253"/>
                  </a:cubicBezTo>
                  <a:cubicBezTo>
                    <a:pt x="1194" y="253"/>
                    <a:pt x="830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32"/>
            <p:cNvSpPr/>
            <p:nvPr/>
          </p:nvSpPr>
          <p:spPr>
            <a:xfrm>
              <a:off x="5254800" y="3006575"/>
              <a:ext cx="23550" cy="32650"/>
            </a:xfrm>
            <a:custGeom>
              <a:avLst/>
              <a:gdLst/>
              <a:ahLst/>
              <a:cxnLst/>
              <a:rect l="l" t="t" r="r" b="b"/>
              <a:pathLst>
                <a:path w="942" h="1306" extrusionOk="0">
                  <a:moveTo>
                    <a:pt x="297" y="0"/>
                  </a:moveTo>
                  <a:cubicBezTo>
                    <a:pt x="267" y="0"/>
                    <a:pt x="232" y="9"/>
                    <a:pt x="191" y="31"/>
                  </a:cubicBezTo>
                  <a:cubicBezTo>
                    <a:pt x="13" y="269"/>
                    <a:pt x="1" y="508"/>
                    <a:pt x="191" y="746"/>
                  </a:cubicBezTo>
                  <a:cubicBezTo>
                    <a:pt x="382" y="1008"/>
                    <a:pt x="549" y="1293"/>
                    <a:pt x="942" y="1305"/>
                  </a:cubicBezTo>
                  <a:cubicBezTo>
                    <a:pt x="727" y="1127"/>
                    <a:pt x="775" y="936"/>
                    <a:pt x="918" y="746"/>
                  </a:cubicBezTo>
                  <a:lnTo>
                    <a:pt x="918" y="627"/>
                  </a:lnTo>
                  <a:cubicBezTo>
                    <a:pt x="858" y="531"/>
                    <a:pt x="763" y="484"/>
                    <a:pt x="656" y="412"/>
                  </a:cubicBezTo>
                  <a:cubicBezTo>
                    <a:pt x="572" y="353"/>
                    <a:pt x="537" y="281"/>
                    <a:pt x="501" y="198"/>
                  </a:cubicBezTo>
                  <a:cubicBezTo>
                    <a:pt x="446" y="106"/>
                    <a:pt x="398" y="0"/>
                    <a:pt x="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32"/>
            <p:cNvSpPr/>
            <p:nvPr/>
          </p:nvSpPr>
          <p:spPr>
            <a:xfrm>
              <a:off x="5606050" y="3032000"/>
              <a:ext cx="46150" cy="8700"/>
            </a:xfrm>
            <a:custGeom>
              <a:avLst/>
              <a:gdLst/>
              <a:ahLst/>
              <a:cxnLst/>
              <a:rect l="l" t="t" r="r" b="b"/>
              <a:pathLst>
                <a:path w="1846" h="348" extrusionOk="0">
                  <a:moveTo>
                    <a:pt x="1057" y="1"/>
                  </a:moveTo>
                  <a:cubicBezTo>
                    <a:pt x="824" y="1"/>
                    <a:pt x="589" y="27"/>
                    <a:pt x="358" y="38"/>
                  </a:cubicBezTo>
                  <a:cubicBezTo>
                    <a:pt x="358" y="47"/>
                    <a:pt x="352" y="55"/>
                    <a:pt x="335" y="55"/>
                  </a:cubicBezTo>
                  <a:cubicBezTo>
                    <a:pt x="329" y="55"/>
                    <a:pt x="320" y="54"/>
                    <a:pt x="310" y="50"/>
                  </a:cubicBezTo>
                  <a:cubicBezTo>
                    <a:pt x="286" y="50"/>
                    <a:pt x="250" y="38"/>
                    <a:pt x="215" y="14"/>
                  </a:cubicBezTo>
                  <a:lnTo>
                    <a:pt x="72" y="14"/>
                  </a:lnTo>
                  <a:cubicBezTo>
                    <a:pt x="0" y="62"/>
                    <a:pt x="0" y="110"/>
                    <a:pt x="72" y="169"/>
                  </a:cubicBezTo>
                  <a:cubicBezTo>
                    <a:pt x="631" y="348"/>
                    <a:pt x="1215" y="288"/>
                    <a:pt x="1798" y="324"/>
                  </a:cubicBezTo>
                  <a:lnTo>
                    <a:pt x="1798" y="264"/>
                  </a:lnTo>
                  <a:cubicBezTo>
                    <a:pt x="1846" y="217"/>
                    <a:pt x="1846" y="169"/>
                    <a:pt x="1786" y="133"/>
                  </a:cubicBezTo>
                  <a:cubicBezTo>
                    <a:pt x="1548" y="30"/>
                    <a:pt x="1303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32"/>
            <p:cNvSpPr/>
            <p:nvPr/>
          </p:nvSpPr>
          <p:spPr>
            <a:xfrm>
              <a:off x="5682550" y="3204400"/>
              <a:ext cx="41700" cy="15350"/>
            </a:xfrm>
            <a:custGeom>
              <a:avLst/>
              <a:gdLst/>
              <a:ahLst/>
              <a:cxnLst/>
              <a:rect l="l" t="t" r="r" b="b"/>
              <a:pathLst>
                <a:path w="1668" h="614" extrusionOk="0">
                  <a:moveTo>
                    <a:pt x="619" y="0"/>
                  </a:moveTo>
                  <a:cubicBezTo>
                    <a:pt x="596" y="12"/>
                    <a:pt x="572" y="36"/>
                    <a:pt x="560" y="48"/>
                  </a:cubicBezTo>
                  <a:cubicBezTo>
                    <a:pt x="453" y="107"/>
                    <a:pt x="334" y="84"/>
                    <a:pt x="226" y="95"/>
                  </a:cubicBezTo>
                  <a:cubicBezTo>
                    <a:pt x="167" y="95"/>
                    <a:pt x="107" y="107"/>
                    <a:pt x="60" y="143"/>
                  </a:cubicBezTo>
                  <a:cubicBezTo>
                    <a:pt x="48" y="155"/>
                    <a:pt x="24" y="167"/>
                    <a:pt x="0" y="203"/>
                  </a:cubicBezTo>
                  <a:cubicBezTo>
                    <a:pt x="36" y="393"/>
                    <a:pt x="179" y="441"/>
                    <a:pt x="334" y="476"/>
                  </a:cubicBezTo>
                  <a:cubicBezTo>
                    <a:pt x="600" y="512"/>
                    <a:pt x="866" y="614"/>
                    <a:pt x="1143" y="614"/>
                  </a:cubicBezTo>
                  <a:cubicBezTo>
                    <a:pt x="1237" y="614"/>
                    <a:pt x="1332" y="602"/>
                    <a:pt x="1429" y="572"/>
                  </a:cubicBezTo>
                  <a:cubicBezTo>
                    <a:pt x="1667" y="453"/>
                    <a:pt x="1655" y="298"/>
                    <a:pt x="1465" y="155"/>
                  </a:cubicBezTo>
                  <a:cubicBezTo>
                    <a:pt x="1191" y="0"/>
                    <a:pt x="917" y="0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32"/>
            <p:cNvSpPr/>
            <p:nvPr/>
          </p:nvSpPr>
          <p:spPr>
            <a:xfrm>
              <a:off x="6045375" y="3189975"/>
              <a:ext cx="54800" cy="7900"/>
            </a:xfrm>
            <a:custGeom>
              <a:avLst/>
              <a:gdLst/>
              <a:ahLst/>
              <a:cxnLst/>
              <a:rect l="l" t="t" r="r" b="b"/>
              <a:pathLst>
                <a:path w="2192" h="316" extrusionOk="0">
                  <a:moveTo>
                    <a:pt x="1558" y="1"/>
                  </a:moveTo>
                  <a:cubicBezTo>
                    <a:pt x="1426" y="1"/>
                    <a:pt x="1292" y="9"/>
                    <a:pt x="1160" y="9"/>
                  </a:cubicBezTo>
                  <a:cubicBezTo>
                    <a:pt x="1115" y="9"/>
                    <a:pt x="1070" y="8"/>
                    <a:pt x="1025" y="6"/>
                  </a:cubicBezTo>
                  <a:cubicBezTo>
                    <a:pt x="891" y="128"/>
                    <a:pt x="741" y="156"/>
                    <a:pt x="585" y="156"/>
                  </a:cubicBezTo>
                  <a:cubicBezTo>
                    <a:pt x="462" y="156"/>
                    <a:pt x="335" y="139"/>
                    <a:pt x="210" y="139"/>
                  </a:cubicBezTo>
                  <a:cubicBezTo>
                    <a:pt x="139" y="139"/>
                    <a:pt x="69" y="144"/>
                    <a:pt x="1" y="160"/>
                  </a:cubicBezTo>
                  <a:cubicBezTo>
                    <a:pt x="308" y="289"/>
                    <a:pt x="624" y="302"/>
                    <a:pt x="938" y="302"/>
                  </a:cubicBezTo>
                  <a:cubicBezTo>
                    <a:pt x="1016" y="302"/>
                    <a:pt x="1095" y="301"/>
                    <a:pt x="1173" y="301"/>
                  </a:cubicBezTo>
                  <a:cubicBezTo>
                    <a:pt x="1303" y="301"/>
                    <a:pt x="1433" y="303"/>
                    <a:pt x="1561" y="315"/>
                  </a:cubicBezTo>
                  <a:cubicBezTo>
                    <a:pt x="1668" y="303"/>
                    <a:pt x="1787" y="303"/>
                    <a:pt x="1894" y="280"/>
                  </a:cubicBezTo>
                  <a:cubicBezTo>
                    <a:pt x="1965" y="196"/>
                    <a:pt x="2120" y="268"/>
                    <a:pt x="2192" y="149"/>
                  </a:cubicBezTo>
                  <a:cubicBezTo>
                    <a:pt x="1989" y="24"/>
                    <a:pt x="1775" y="1"/>
                    <a:pt x="1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32"/>
            <p:cNvSpPr/>
            <p:nvPr/>
          </p:nvSpPr>
          <p:spPr>
            <a:xfrm>
              <a:off x="5561700" y="3162725"/>
              <a:ext cx="30900" cy="17100"/>
            </a:xfrm>
            <a:custGeom>
              <a:avLst/>
              <a:gdLst/>
              <a:ahLst/>
              <a:cxnLst/>
              <a:rect l="l" t="t" r="r" b="b"/>
              <a:pathLst>
                <a:path w="1236" h="684" extrusionOk="0">
                  <a:moveTo>
                    <a:pt x="107" y="0"/>
                  </a:moveTo>
                  <a:cubicBezTo>
                    <a:pt x="60" y="48"/>
                    <a:pt x="12" y="107"/>
                    <a:pt x="0" y="179"/>
                  </a:cubicBezTo>
                  <a:cubicBezTo>
                    <a:pt x="0" y="262"/>
                    <a:pt x="0" y="322"/>
                    <a:pt x="12" y="393"/>
                  </a:cubicBezTo>
                  <a:cubicBezTo>
                    <a:pt x="48" y="465"/>
                    <a:pt x="72" y="524"/>
                    <a:pt x="131" y="572"/>
                  </a:cubicBezTo>
                  <a:cubicBezTo>
                    <a:pt x="260" y="642"/>
                    <a:pt x="383" y="683"/>
                    <a:pt x="500" y="683"/>
                  </a:cubicBezTo>
                  <a:cubicBezTo>
                    <a:pt x="621" y="683"/>
                    <a:pt x="737" y="639"/>
                    <a:pt x="846" y="536"/>
                  </a:cubicBezTo>
                  <a:cubicBezTo>
                    <a:pt x="893" y="500"/>
                    <a:pt x="929" y="453"/>
                    <a:pt x="965" y="405"/>
                  </a:cubicBezTo>
                  <a:cubicBezTo>
                    <a:pt x="993" y="409"/>
                    <a:pt x="1019" y="411"/>
                    <a:pt x="1041" y="411"/>
                  </a:cubicBezTo>
                  <a:cubicBezTo>
                    <a:pt x="1235" y="411"/>
                    <a:pt x="1215" y="279"/>
                    <a:pt x="1119" y="119"/>
                  </a:cubicBezTo>
                  <a:cubicBezTo>
                    <a:pt x="774" y="107"/>
                    <a:pt x="429" y="119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32"/>
            <p:cNvSpPr/>
            <p:nvPr/>
          </p:nvSpPr>
          <p:spPr>
            <a:xfrm>
              <a:off x="5695950" y="3074600"/>
              <a:ext cx="43175" cy="10900"/>
            </a:xfrm>
            <a:custGeom>
              <a:avLst/>
              <a:gdLst/>
              <a:ahLst/>
              <a:cxnLst/>
              <a:rect l="l" t="t" r="r" b="b"/>
              <a:pathLst>
                <a:path w="1727" h="436" extrusionOk="0">
                  <a:moveTo>
                    <a:pt x="101" y="1"/>
                  </a:moveTo>
                  <a:cubicBezTo>
                    <a:pt x="87" y="1"/>
                    <a:pt x="73" y="1"/>
                    <a:pt x="60" y="1"/>
                  </a:cubicBezTo>
                  <a:cubicBezTo>
                    <a:pt x="0" y="49"/>
                    <a:pt x="0" y="96"/>
                    <a:pt x="60" y="156"/>
                  </a:cubicBezTo>
                  <a:cubicBezTo>
                    <a:pt x="525" y="315"/>
                    <a:pt x="981" y="436"/>
                    <a:pt x="1461" y="436"/>
                  </a:cubicBezTo>
                  <a:cubicBezTo>
                    <a:pt x="1521" y="436"/>
                    <a:pt x="1582" y="434"/>
                    <a:pt x="1643" y="430"/>
                  </a:cubicBezTo>
                  <a:cubicBezTo>
                    <a:pt x="1726" y="358"/>
                    <a:pt x="1726" y="287"/>
                    <a:pt x="1631" y="215"/>
                  </a:cubicBezTo>
                  <a:cubicBezTo>
                    <a:pt x="1121" y="215"/>
                    <a:pt x="622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32"/>
            <p:cNvSpPr/>
            <p:nvPr/>
          </p:nvSpPr>
          <p:spPr>
            <a:xfrm>
              <a:off x="6012350" y="3250125"/>
              <a:ext cx="44375" cy="15275"/>
            </a:xfrm>
            <a:custGeom>
              <a:avLst/>
              <a:gdLst/>
              <a:ahLst/>
              <a:cxnLst/>
              <a:rect l="l" t="t" r="r" b="b"/>
              <a:pathLst>
                <a:path w="1775" h="611" extrusionOk="0">
                  <a:moveTo>
                    <a:pt x="131" y="0"/>
                  </a:moveTo>
                  <a:cubicBezTo>
                    <a:pt x="100" y="0"/>
                    <a:pt x="68" y="6"/>
                    <a:pt x="36" y="17"/>
                  </a:cubicBezTo>
                  <a:cubicBezTo>
                    <a:pt x="12" y="76"/>
                    <a:pt x="0" y="148"/>
                    <a:pt x="24" y="207"/>
                  </a:cubicBezTo>
                  <a:cubicBezTo>
                    <a:pt x="119" y="314"/>
                    <a:pt x="227" y="386"/>
                    <a:pt x="358" y="433"/>
                  </a:cubicBezTo>
                  <a:cubicBezTo>
                    <a:pt x="441" y="469"/>
                    <a:pt x="536" y="481"/>
                    <a:pt x="643" y="493"/>
                  </a:cubicBezTo>
                  <a:cubicBezTo>
                    <a:pt x="834" y="493"/>
                    <a:pt x="1012" y="529"/>
                    <a:pt x="1203" y="588"/>
                  </a:cubicBezTo>
                  <a:cubicBezTo>
                    <a:pt x="1275" y="601"/>
                    <a:pt x="1350" y="611"/>
                    <a:pt x="1425" y="611"/>
                  </a:cubicBezTo>
                  <a:cubicBezTo>
                    <a:pt x="1487" y="611"/>
                    <a:pt x="1549" y="604"/>
                    <a:pt x="1608" y="588"/>
                  </a:cubicBezTo>
                  <a:cubicBezTo>
                    <a:pt x="1667" y="552"/>
                    <a:pt x="1727" y="529"/>
                    <a:pt x="1774" y="469"/>
                  </a:cubicBezTo>
                  <a:lnTo>
                    <a:pt x="1774" y="410"/>
                  </a:lnTo>
                  <a:lnTo>
                    <a:pt x="1774" y="350"/>
                  </a:lnTo>
                  <a:cubicBezTo>
                    <a:pt x="1751" y="255"/>
                    <a:pt x="1667" y="243"/>
                    <a:pt x="1632" y="219"/>
                  </a:cubicBezTo>
                  <a:cubicBezTo>
                    <a:pt x="1616" y="187"/>
                    <a:pt x="1594" y="177"/>
                    <a:pt x="1568" y="177"/>
                  </a:cubicBezTo>
                  <a:cubicBezTo>
                    <a:pt x="1555" y="177"/>
                    <a:pt x="1540" y="179"/>
                    <a:pt x="1524" y="183"/>
                  </a:cubicBezTo>
                  <a:cubicBezTo>
                    <a:pt x="1334" y="76"/>
                    <a:pt x="1108" y="171"/>
                    <a:pt x="917" y="76"/>
                  </a:cubicBezTo>
                  <a:cubicBezTo>
                    <a:pt x="774" y="31"/>
                    <a:pt x="635" y="14"/>
                    <a:pt x="492" y="14"/>
                  </a:cubicBezTo>
                  <a:cubicBezTo>
                    <a:pt x="410" y="14"/>
                    <a:pt x="326" y="20"/>
                    <a:pt x="238" y="29"/>
                  </a:cubicBezTo>
                  <a:cubicBezTo>
                    <a:pt x="206" y="9"/>
                    <a:pt x="169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32"/>
            <p:cNvSpPr/>
            <p:nvPr/>
          </p:nvSpPr>
          <p:spPr>
            <a:xfrm>
              <a:off x="5553950" y="3027000"/>
              <a:ext cx="40225" cy="9250"/>
            </a:xfrm>
            <a:custGeom>
              <a:avLst/>
              <a:gdLst/>
              <a:ahLst/>
              <a:cxnLst/>
              <a:rect l="l" t="t" r="r" b="b"/>
              <a:pathLst>
                <a:path w="1609" h="370" extrusionOk="0">
                  <a:moveTo>
                    <a:pt x="809" y="0"/>
                  </a:moveTo>
                  <a:cubicBezTo>
                    <a:pt x="539" y="0"/>
                    <a:pt x="269" y="60"/>
                    <a:pt x="1" y="167"/>
                  </a:cubicBezTo>
                  <a:cubicBezTo>
                    <a:pt x="351" y="187"/>
                    <a:pt x="665" y="359"/>
                    <a:pt x="1013" y="359"/>
                  </a:cubicBezTo>
                  <a:cubicBezTo>
                    <a:pt x="1068" y="359"/>
                    <a:pt x="1123" y="355"/>
                    <a:pt x="1179" y="345"/>
                  </a:cubicBezTo>
                  <a:cubicBezTo>
                    <a:pt x="1299" y="226"/>
                    <a:pt x="1501" y="369"/>
                    <a:pt x="1608" y="191"/>
                  </a:cubicBezTo>
                  <a:cubicBezTo>
                    <a:pt x="1346" y="60"/>
                    <a:pt x="1078" y="0"/>
                    <a:pt x="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32"/>
            <p:cNvSpPr/>
            <p:nvPr/>
          </p:nvSpPr>
          <p:spPr>
            <a:xfrm>
              <a:off x="6142125" y="3201100"/>
              <a:ext cx="42250" cy="9900"/>
            </a:xfrm>
            <a:custGeom>
              <a:avLst/>
              <a:gdLst/>
              <a:ahLst/>
              <a:cxnLst/>
              <a:rect l="l" t="t" r="r" b="b"/>
              <a:pathLst>
                <a:path w="1690" h="396" extrusionOk="0">
                  <a:moveTo>
                    <a:pt x="889" y="1"/>
                  </a:moveTo>
                  <a:cubicBezTo>
                    <a:pt x="883" y="1"/>
                    <a:pt x="876" y="1"/>
                    <a:pt x="870" y="1"/>
                  </a:cubicBezTo>
                  <a:cubicBezTo>
                    <a:pt x="754" y="134"/>
                    <a:pt x="613" y="161"/>
                    <a:pt x="466" y="161"/>
                  </a:cubicBezTo>
                  <a:cubicBezTo>
                    <a:pt x="370" y="161"/>
                    <a:pt x="272" y="149"/>
                    <a:pt x="176" y="149"/>
                  </a:cubicBezTo>
                  <a:cubicBezTo>
                    <a:pt x="116" y="149"/>
                    <a:pt x="57" y="154"/>
                    <a:pt x="0" y="168"/>
                  </a:cubicBezTo>
                  <a:cubicBezTo>
                    <a:pt x="489" y="358"/>
                    <a:pt x="1001" y="335"/>
                    <a:pt x="1501" y="394"/>
                  </a:cubicBezTo>
                  <a:cubicBezTo>
                    <a:pt x="1511" y="395"/>
                    <a:pt x="1522" y="396"/>
                    <a:pt x="1532" y="396"/>
                  </a:cubicBezTo>
                  <a:cubicBezTo>
                    <a:pt x="1623" y="396"/>
                    <a:pt x="1690" y="347"/>
                    <a:pt x="1679" y="239"/>
                  </a:cubicBezTo>
                  <a:cubicBezTo>
                    <a:pt x="1669" y="154"/>
                    <a:pt x="1601" y="69"/>
                    <a:pt x="1518" y="69"/>
                  </a:cubicBezTo>
                  <a:cubicBezTo>
                    <a:pt x="1509" y="69"/>
                    <a:pt x="1499" y="70"/>
                    <a:pt x="1489" y="73"/>
                  </a:cubicBezTo>
                  <a:cubicBezTo>
                    <a:pt x="1438" y="93"/>
                    <a:pt x="1390" y="101"/>
                    <a:pt x="1345" y="101"/>
                  </a:cubicBezTo>
                  <a:cubicBezTo>
                    <a:pt x="1181" y="101"/>
                    <a:pt x="1041" y="1"/>
                    <a:pt x="8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32"/>
            <p:cNvSpPr/>
            <p:nvPr/>
          </p:nvSpPr>
          <p:spPr>
            <a:xfrm>
              <a:off x="5491450" y="3153125"/>
              <a:ext cx="37825" cy="16525"/>
            </a:xfrm>
            <a:custGeom>
              <a:avLst/>
              <a:gdLst/>
              <a:ahLst/>
              <a:cxnLst/>
              <a:rect l="l" t="t" r="r" b="b"/>
              <a:pathLst>
                <a:path w="1513" h="661" extrusionOk="0">
                  <a:moveTo>
                    <a:pt x="289" y="0"/>
                  </a:moveTo>
                  <a:cubicBezTo>
                    <a:pt x="221" y="0"/>
                    <a:pt x="149" y="15"/>
                    <a:pt x="72" y="27"/>
                  </a:cubicBezTo>
                  <a:cubicBezTo>
                    <a:pt x="12" y="87"/>
                    <a:pt x="0" y="170"/>
                    <a:pt x="12" y="241"/>
                  </a:cubicBezTo>
                  <a:cubicBezTo>
                    <a:pt x="24" y="313"/>
                    <a:pt x="72" y="372"/>
                    <a:pt x="119" y="432"/>
                  </a:cubicBezTo>
                  <a:cubicBezTo>
                    <a:pt x="143" y="468"/>
                    <a:pt x="179" y="480"/>
                    <a:pt x="203" y="503"/>
                  </a:cubicBezTo>
                  <a:cubicBezTo>
                    <a:pt x="262" y="551"/>
                    <a:pt x="322" y="575"/>
                    <a:pt x="405" y="611"/>
                  </a:cubicBezTo>
                  <a:cubicBezTo>
                    <a:pt x="523" y="643"/>
                    <a:pt x="638" y="660"/>
                    <a:pt x="753" y="660"/>
                  </a:cubicBezTo>
                  <a:cubicBezTo>
                    <a:pt x="894" y="660"/>
                    <a:pt x="1035" y="634"/>
                    <a:pt x="1179" y="575"/>
                  </a:cubicBezTo>
                  <a:cubicBezTo>
                    <a:pt x="1513" y="313"/>
                    <a:pt x="1382" y="182"/>
                    <a:pt x="1060" y="75"/>
                  </a:cubicBezTo>
                  <a:cubicBezTo>
                    <a:pt x="1048" y="71"/>
                    <a:pt x="1035" y="69"/>
                    <a:pt x="1021" y="69"/>
                  </a:cubicBezTo>
                  <a:cubicBezTo>
                    <a:pt x="994" y="69"/>
                    <a:pt x="965" y="75"/>
                    <a:pt x="941" y="75"/>
                  </a:cubicBezTo>
                  <a:cubicBezTo>
                    <a:pt x="917" y="93"/>
                    <a:pt x="890" y="102"/>
                    <a:pt x="861" y="102"/>
                  </a:cubicBezTo>
                  <a:cubicBezTo>
                    <a:pt x="831" y="102"/>
                    <a:pt x="798" y="93"/>
                    <a:pt x="762" y="75"/>
                  </a:cubicBezTo>
                  <a:lnTo>
                    <a:pt x="643" y="75"/>
                  </a:lnTo>
                  <a:cubicBezTo>
                    <a:pt x="614" y="99"/>
                    <a:pt x="587" y="110"/>
                    <a:pt x="560" y="110"/>
                  </a:cubicBezTo>
                  <a:cubicBezTo>
                    <a:pt x="533" y="110"/>
                    <a:pt x="506" y="99"/>
                    <a:pt x="477" y="75"/>
                  </a:cubicBezTo>
                  <a:lnTo>
                    <a:pt x="489" y="63"/>
                  </a:lnTo>
                  <a:cubicBezTo>
                    <a:pt x="423" y="15"/>
                    <a:pt x="358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32"/>
            <p:cNvSpPr/>
            <p:nvPr/>
          </p:nvSpPr>
          <p:spPr>
            <a:xfrm>
              <a:off x="5595925" y="3169450"/>
              <a:ext cx="29750" cy="12650"/>
            </a:xfrm>
            <a:custGeom>
              <a:avLst/>
              <a:gdLst/>
              <a:ahLst/>
              <a:cxnLst/>
              <a:rect l="l" t="t" r="r" b="b"/>
              <a:pathLst>
                <a:path w="1190" h="506" extrusionOk="0">
                  <a:moveTo>
                    <a:pt x="644" y="0"/>
                  </a:moveTo>
                  <a:cubicBezTo>
                    <a:pt x="549" y="0"/>
                    <a:pt x="451" y="24"/>
                    <a:pt x="346" y="89"/>
                  </a:cubicBezTo>
                  <a:cubicBezTo>
                    <a:pt x="310" y="89"/>
                    <a:pt x="298" y="112"/>
                    <a:pt x="274" y="112"/>
                  </a:cubicBezTo>
                  <a:cubicBezTo>
                    <a:pt x="191" y="124"/>
                    <a:pt x="120" y="136"/>
                    <a:pt x="60" y="184"/>
                  </a:cubicBezTo>
                  <a:cubicBezTo>
                    <a:pt x="12" y="208"/>
                    <a:pt x="1" y="243"/>
                    <a:pt x="1" y="303"/>
                  </a:cubicBezTo>
                  <a:cubicBezTo>
                    <a:pt x="286" y="505"/>
                    <a:pt x="632" y="362"/>
                    <a:pt x="941" y="470"/>
                  </a:cubicBezTo>
                  <a:cubicBezTo>
                    <a:pt x="964" y="479"/>
                    <a:pt x="986" y="483"/>
                    <a:pt x="1005" y="483"/>
                  </a:cubicBezTo>
                  <a:cubicBezTo>
                    <a:pt x="1137" y="483"/>
                    <a:pt x="1190" y="292"/>
                    <a:pt x="1179" y="136"/>
                  </a:cubicBezTo>
                  <a:cubicBezTo>
                    <a:pt x="998" y="89"/>
                    <a:pt x="828" y="0"/>
                    <a:pt x="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32"/>
            <p:cNvSpPr/>
            <p:nvPr/>
          </p:nvSpPr>
          <p:spPr>
            <a:xfrm>
              <a:off x="5553075" y="3107650"/>
              <a:ext cx="36625" cy="12800"/>
            </a:xfrm>
            <a:custGeom>
              <a:avLst/>
              <a:gdLst/>
              <a:ahLst/>
              <a:cxnLst/>
              <a:rect l="l" t="t" r="r" b="b"/>
              <a:pathLst>
                <a:path w="1465" h="512" extrusionOk="0">
                  <a:moveTo>
                    <a:pt x="179" y="1"/>
                  </a:moveTo>
                  <a:cubicBezTo>
                    <a:pt x="143" y="13"/>
                    <a:pt x="83" y="13"/>
                    <a:pt x="36" y="36"/>
                  </a:cubicBezTo>
                  <a:cubicBezTo>
                    <a:pt x="0" y="96"/>
                    <a:pt x="0" y="155"/>
                    <a:pt x="12" y="215"/>
                  </a:cubicBezTo>
                  <a:cubicBezTo>
                    <a:pt x="95" y="334"/>
                    <a:pt x="226" y="346"/>
                    <a:pt x="310" y="453"/>
                  </a:cubicBezTo>
                  <a:cubicBezTo>
                    <a:pt x="333" y="465"/>
                    <a:pt x="360" y="471"/>
                    <a:pt x="387" y="471"/>
                  </a:cubicBezTo>
                  <a:cubicBezTo>
                    <a:pt x="414" y="471"/>
                    <a:pt x="441" y="465"/>
                    <a:pt x="464" y="453"/>
                  </a:cubicBezTo>
                  <a:cubicBezTo>
                    <a:pt x="488" y="441"/>
                    <a:pt x="509" y="435"/>
                    <a:pt x="530" y="435"/>
                  </a:cubicBezTo>
                  <a:cubicBezTo>
                    <a:pt x="551" y="435"/>
                    <a:pt x="572" y="441"/>
                    <a:pt x="595" y="453"/>
                  </a:cubicBezTo>
                  <a:cubicBezTo>
                    <a:pt x="643" y="483"/>
                    <a:pt x="688" y="498"/>
                    <a:pt x="734" y="498"/>
                  </a:cubicBezTo>
                  <a:cubicBezTo>
                    <a:pt x="780" y="498"/>
                    <a:pt x="827" y="483"/>
                    <a:pt x="881" y="453"/>
                  </a:cubicBezTo>
                  <a:cubicBezTo>
                    <a:pt x="911" y="441"/>
                    <a:pt x="938" y="435"/>
                    <a:pt x="963" y="435"/>
                  </a:cubicBezTo>
                  <a:cubicBezTo>
                    <a:pt x="988" y="435"/>
                    <a:pt x="1012" y="441"/>
                    <a:pt x="1036" y="453"/>
                  </a:cubicBezTo>
                  <a:cubicBezTo>
                    <a:pt x="1105" y="488"/>
                    <a:pt x="1177" y="511"/>
                    <a:pt x="1248" y="511"/>
                  </a:cubicBezTo>
                  <a:cubicBezTo>
                    <a:pt x="1323" y="511"/>
                    <a:pt x="1397" y="485"/>
                    <a:pt x="1464" y="417"/>
                  </a:cubicBezTo>
                  <a:cubicBezTo>
                    <a:pt x="1464" y="273"/>
                    <a:pt x="1411" y="120"/>
                    <a:pt x="1296" y="120"/>
                  </a:cubicBezTo>
                  <a:cubicBezTo>
                    <a:pt x="1278" y="120"/>
                    <a:pt x="1259" y="124"/>
                    <a:pt x="1238" y="132"/>
                  </a:cubicBezTo>
                  <a:cubicBezTo>
                    <a:pt x="1127" y="184"/>
                    <a:pt x="1019" y="205"/>
                    <a:pt x="914" y="205"/>
                  </a:cubicBezTo>
                  <a:cubicBezTo>
                    <a:pt x="661" y="205"/>
                    <a:pt x="423" y="85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32"/>
            <p:cNvSpPr/>
            <p:nvPr/>
          </p:nvSpPr>
          <p:spPr>
            <a:xfrm>
              <a:off x="6217425" y="3248175"/>
              <a:ext cx="43200" cy="10700"/>
            </a:xfrm>
            <a:custGeom>
              <a:avLst/>
              <a:gdLst/>
              <a:ahLst/>
              <a:cxnLst/>
              <a:rect l="l" t="t" r="r" b="b"/>
              <a:pathLst>
                <a:path w="1728" h="428" extrusionOk="0">
                  <a:moveTo>
                    <a:pt x="1023" y="1"/>
                  </a:moveTo>
                  <a:cubicBezTo>
                    <a:pt x="975" y="1"/>
                    <a:pt x="922" y="36"/>
                    <a:pt x="870" y="95"/>
                  </a:cubicBezTo>
                  <a:cubicBezTo>
                    <a:pt x="804" y="143"/>
                    <a:pt x="729" y="154"/>
                    <a:pt x="652" y="154"/>
                  </a:cubicBezTo>
                  <a:cubicBezTo>
                    <a:pt x="581" y="154"/>
                    <a:pt x="508" y="144"/>
                    <a:pt x="436" y="144"/>
                  </a:cubicBezTo>
                  <a:cubicBezTo>
                    <a:pt x="332" y="144"/>
                    <a:pt x="231" y="164"/>
                    <a:pt x="144" y="261"/>
                  </a:cubicBezTo>
                  <a:cubicBezTo>
                    <a:pt x="96" y="261"/>
                    <a:pt x="36" y="273"/>
                    <a:pt x="1" y="297"/>
                  </a:cubicBezTo>
                  <a:cubicBezTo>
                    <a:pt x="214" y="392"/>
                    <a:pt x="425" y="427"/>
                    <a:pt x="639" y="427"/>
                  </a:cubicBezTo>
                  <a:cubicBezTo>
                    <a:pt x="988" y="427"/>
                    <a:pt x="1344" y="335"/>
                    <a:pt x="1727" y="261"/>
                  </a:cubicBezTo>
                  <a:cubicBezTo>
                    <a:pt x="1623" y="145"/>
                    <a:pt x="1522" y="120"/>
                    <a:pt x="1424" y="120"/>
                  </a:cubicBezTo>
                  <a:cubicBezTo>
                    <a:pt x="1351" y="120"/>
                    <a:pt x="1279" y="134"/>
                    <a:pt x="1210" y="134"/>
                  </a:cubicBezTo>
                  <a:cubicBezTo>
                    <a:pt x="1192" y="134"/>
                    <a:pt x="1174" y="133"/>
                    <a:pt x="1156" y="130"/>
                  </a:cubicBezTo>
                  <a:cubicBezTo>
                    <a:pt x="1119" y="39"/>
                    <a:pt x="1074" y="1"/>
                    <a:pt x="1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32"/>
            <p:cNvSpPr/>
            <p:nvPr/>
          </p:nvSpPr>
          <p:spPr>
            <a:xfrm>
              <a:off x="5362100" y="3141000"/>
              <a:ext cx="32325" cy="14725"/>
            </a:xfrm>
            <a:custGeom>
              <a:avLst/>
              <a:gdLst/>
              <a:ahLst/>
              <a:cxnLst/>
              <a:rect l="l" t="t" r="r" b="b"/>
              <a:pathLst>
                <a:path w="1293" h="589" extrusionOk="0">
                  <a:moveTo>
                    <a:pt x="829" y="0"/>
                  </a:moveTo>
                  <a:cubicBezTo>
                    <a:pt x="756" y="73"/>
                    <a:pt x="666" y="83"/>
                    <a:pt x="575" y="83"/>
                  </a:cubicBezTo>
                  <a:cubicBezTo>
                    <a:pt x="536" y="83"/>
                    <a:pt x="497" y="81"/>
                    <a:pt x="459" y="81"/>
                  </a:cubicBezTo>
                  <a:cubicBezTo>
                    <a:pt x="439" y="81"/>
                    <a:pt x="419" y="82"/>
                    <a:pt x="400" y="84"/>
                  </a:cubicBezTo>
                  <a:cubicBezTo>
                    <a:pt x="331" y="66"/>
                    <a:pt x="270" y="57"/>
                    <a:pt x="220" y="57"/>
                  </a:cubicBezTo>
                  <a:cubicBezTo>
                    <a:pt x="63" y="57"/>
                    <a:pt x="1" y="150"/>
                    <a:pt x="55" y="393"/>
                  </a:cubicBezTo>
                  <a:cubicBezTo>
                    <a:pt x="213" y="552"/>
                    <a:pt x="399" y="589"/>
                    <a:pt x="593" y="589"/>
                  </a:cubicBezTo>
                  <a:cubicBezTo>
                    <a:pt x="690" y="589"/>
                    <a:pt x="789" y="580"/>
                    <a:pt x="888" y="572"/>
                  </a:cubicBezTo>
                  <a:cubicBezTo>
                    <a:pt x="1019" y="560"/>
                    <a:pt x="1126" y="500"/>
                    <a:pt x="1210" y="417"/>
                  </a:cubicBezTo>
                  <a:lnTo>
                    <a:pt x="1245" y="381"/>
                  </a:lnTo>
                  <a:cubicBezTo>
                    <a:pt x="1293" y="298"/>
                    <a:pt x="1293" y="203"/>
                    <a:pt x="1245" y="119"/>
                  </a:cubicBezTo>
                  <a:cubicBezTo>
                    <a:pt x="1150" y="24"/>
                    <a:pt x="1007" y="60"/>
                    <a:pt x="900" y="0"/>
                  </a:cubicBezTo>
                  <a:cubicBezTo>
                    <a:pt x="894" y="6"/>
                    <a:pt x="882" y="9"/>
                    <a:pt x="869" y="9"/>
                  </a:cubicBezTo>
                  <a:cubicBezTo>
                    <a:pt x="855" y="9"/>
                    <a:pt x="841" y="6"/>
                    <a:pt x="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32"/>
            <p:cNvSpPr/>
            <p:nvPr/>
          </p:nvSpPr>
          <p:spPr>
            <a:xfrm>
              <a:off x="5801300" y="3107050"/>
              <a:ext cx="34275" cy="9650"/>
            </a:xfrm>
            <a:custGeom>
              <a:avLst/>
              <a:gdLst/>
              <a:ahLst/>
              <a:cxnLst/>
              <a:rect l="l" t="t" r="r" b="b"/>
              <a:pathLst>
                <a:path w="1371" h="386" extrusionOk="0">
                  <a:moveTo>
                    <a:pt x="156" y="37"/>
                  </a:moveTo>
                  <a:cubicBezTo>
                    <a:pt x="108" y="96"/>
                    <a:pt x="48" y="144"/>
                    <a:pt x="1" y="191"/>
                  </a:cubicBezTo>
                  <a:cubicBezTo>
                    <a:pt x="316" y="321"/>
                    <a:pt x="631" y="386"/>
                    <a:pt x="1018" y="386"/>
                  </a:cubicBezTo>
                  <a:cubicBezTo>
                    <a:pt x="1129" y="386"/>
                    <a:pt x="1246" y="381"/>
                    <a:pt x="1370" y="370"/>
                  </a:cubicBezTo>
                  <a:cubicBezTo>
                    <a:pt x="930" y="1"/>
                    <a:pt x="525" y="72"/>
                    <a:pt x="156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32"/>
            <p:cNvSpPr/>
            <p:nvPr/>
          </p:nvSpPr>
          <p:spPr>
            <a:xfrm>
              <a:off x="5840900" y="3169275"/>
              <a:ext cx="28900" cy="10225"/>
            </a:xfrm>
            <a:custGeom>
              <a:avLst/>
              <a:gdLst/>
              <a:ahLst/>
              <a:cxnLst/>
              <a:rect l="l" t="t" r="r" b="b"/>
              <a:pathLst>
                <a:path w="1156" h="409" extrusionOk="0">
                  <a:moveTo>
                    <a:pt x="274" y="0"/>
                  </a:moveTo>
                  <a:cubicBezTo>
                    <a:pt x="84" y="0"/>
                    <a:pt x="0" y="96"/>
                    <a:pt x="0" y="298"/>
                  </a:cubicBezTo>
                  <a:cubicBezTo>
                    <a:pt x="250" y="384"/>
                    <a:pt x="505" y="408"/>
                    <a:pt x="758" y="408"/>
                  </a:cubicBezTo>
                  <a:cubicBezTo>
                    <a:pt x="891" y="408"/>
                    <a:pt x="1024" y="401"/>
                    <a:pt x="1155" y="393"/>
                  </a:cubicBezTo>
                  <a:lnTo>
                    <a:pt x="1155" y="131"/>
                  </a:lnTo>
                  <a:cubicBezTo>
                    <a:pt x="1143" y="119"/>
                    <a:pt x="1108" y="84"/>
                    <a:pt x="1084" y="72"/>
                  </a:cubicBezTo>
                  <a:cubicBezTo>
                    <a:pt x="1021" y="58"/>
                    <a:pt x="958" y="54"/>
                    <a:pt x="896" y="54"/>
                  </a:cubicBezTo>
                  <a:cubicBezTo>
                    <a:pt x="796" y="54"/>
                    <a:pt x="698" y="65"/>
                    <a:pt x="601" y="65"/>
                  </a:cubicBezTo>
                  <a:cubicBezTo>
                    <a:pt x="498" y="65"/>
                    <a:pt x="397" y="52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32"/>
            <p:cNvSpPr/>
            <p:nvPr/>
          </p:nvSpPr>
          <p:spPr>
            <a:xfrm>
              <a:off x="5311950" y="3069650"/>
              <a:ext cx="35450" cy="13325"/>
            </a:xfrm>
            <a:custGeom>
              <a:avLst/>
              <a:gdLst/>
              <a:ahLst/>
              <a:cxnLst/>
              <a:rect l="l" t="t" r="r" b="b"/>
              <a:pathLst>
                <a:path w="1418" h="533" extrusionOk="0">
                  <a:moveTo>
                    <a:pt x="519" y="0"/>
                  </a:moveTo>
                  <a:cubicBezTo>
                    <a:pt x="422" y="0"/>
                    <a:pt x="325" y="20"/>
                    <a:pt x="227" y="80"/>
                  </a:cubicBezTo>
                  <a:cubicBezTo>
                    <a:pt x="96" y="151"/>
                    <a:pt x="1" y="247"/>
                    <a:pt x="84" y="390"/>
                  </a:cubicBezTo>
                  <a:cubicBezTo>
                    <a:pt x="240" y="500"/>
                    <a:pt x="403" y="532"/>
                    <a:pt x="567" y="532"/>
                  </a:cubicBezTo>
                  <a:cubicBezTo>
                    <a:pt x="792" y="532"/>
                    <a:pt x="1019" y="473"/>
                    <a:pt x="1239" y="473"/>
                  </a:cubicBezTo>
                  <a:cubicBezTo>
                    <a:pt x="1299" y="449"/>
                    <a:pt x="1358" y="425"/>
                    <a:pt x="1406" y="378"/>
                  </a:cubicBezTo>
                  <a:cubicBezTo>
                    <a:pt x="1406" y="342"/>
                    <a:pt x="1418" y="318"/>
                    <a:pt x="1418" y="294"/>
                  </a:cubicBezTo>
                  <a:cubicBezTo>
                    <a:pt x="1406" y="187"/>
                    <a:pt x="1299" y="151"/>
                    <a:pt x="1227" y="92"/>
                  </a:cubicBezTo>
                  <a:cubicBezTo>
                    <a:pt x="1204" y="94"/>
                    <a:pt x="1180" y="95"/>
                    <a:pt x="1157" y="95"/>
                  </a:cubicBezTo>
                  <a:cubicBezTo>
                    <a:pt x="939" y="95"/>
                    <a:pt x="729" y="0"/>
                    <a:pt x="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32"/>
            <p:cNvSpPr/>
            <p:nvPr/>
          </p:nvSpPr>
          <p:spPr>
            <a:xfrm>
              <a:off x="5579250" y="3061050"/>
              <a:ext cx="32475" cy="7650"/>
            </a:xfrm>
            <a:custGeom>
              <a:avLst/>
              <a:gdLst/>
              <a:ahLst/>
              <a:cxnLst/>
              <a:rect l="l" t="t" r="r" b="b"/>
              <a:pathLst>
                <a:path w="1299" h="306" extrusionOk="0">
                  <a:moveTo>
                    <a:pt x="699" y="1"/>
                  </a:moveTo>
                  <a:cubicBezTo>
                    <a:pt x="588" y="1"/>
                    <a:pt x="477" y="8"/>
                    <a:pt x="366" y="8"/>
                  </a:cubicBezTo>
                  <a:cubicBezTo>
                    <a:pt x="343" y="8"/>
                    <a:pt x="321" y="8"/>
                    <a:pt x="298" y="7"/>
                  </a:cubicBezTo>
                  <a:cubicBezTo>
                    <a:pt x="239" y="138"/>
                    <a:pt x="120" y="138"/>
                    <a:pt x="1" y="162"/>
                  </a:cubicBezTo>
                  <a:cubicBezTo>
                    <a:pt x="262" y="258"/>
                    <a:pt x="428" y="306"/>
                    <a:pt x="626" y="306"/>
                  </a:cubicBezTo>
                  <a:cubicBezTo>
                    <a:pt x="798" y="306"/>
                    <a:pt x="995" y="270"/>
                    <a:pt x="1299" y="198"/>
                  </a:cubicBezTo>
                  <a:cubicBezTo>
                    <a:pt x="1116" y="29"/>
                    <a:pt x="910" y="1"/>
                    <a:pt x="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32"/>
            <p:cNvSpPr/>
            <p:nvPr/>
          </p:nvSpPr>
          <p:spPr>
            <a:xfrm>
              <a:off x="5543250" y="3129075"/>
              <a:ext cx="26800" cy="11500"/>
            </a:xfrm>
            <a:custGeom>
              <a:avLst/>
              <a:gdLst/>
              <a:ahLst/>
              <a:cxnLst/>
              <a:rect l="l" t="t" r="r" b="b"/>
              <a:pathLst>
                <a:path w="1072" h="460" extrusionOk="0">
                  <a:moveTo>
                    <a:pt x="441" y="1"/>
                  </a:moveTo>
                  <a:cubicBezTo>
                    <a:pt x="413" y="22"/>
                    <a:pt x="381" y="34"/>
                    <a:pt x="348" y="34"/>
                  </a:cubicBezTo>
                  <a:cubicBezTo>
                    <a:pt x="324" y="34"/>
                    <a:pt x="299" y="28"/>
                    <a:pt x="274" y="13"/>
                  </a:cubicBezTo>
                  <a:lnTo>
                    <a:pt x="24" y="13"/>
                  </a:lnTo>
                  <a:cubicBezTo>
                    <a:pt x="24" y="49"/>
                    <a:pt x="12" y="96"/>
                    <a:pt x="12" y="144"/>
                  </a:cubicBezTo>
                  <a:cubicBezTo>
                    <a:pt x="24" y="203"/>
                    <a:pt x="12" y="251"/>
                    <a:pt x="0" y="310"/>
                  </a:cubicBezTo>
                  <a:lnTo>
                    <a:pt x="0" y="441"/>
                  </a:lnTo>
                  <a:cubicBezTo>
                    <a:pt x="165" y="441"/>
                    <a:pt x="331" y="460"/>
                    <a:pt x="492" y="460"/>
                  </a:cubicBezTo>
                  <a:cubicBezTo>
                    <a:pt x="621" y="460"/>
                    <a:pt x="748" y="448"/>
                    <a:pt x="869" y="406"/>
                  </a:cubicBezTo>
                  <a:cubicBezTo>
                    <a:pt x="917" y="322"/>
                    <a:pt x="976" y="239"/>
                    <a:pt x="1024" y="144"/>
                  </a:cubicBezTo>
                  <a:cubicBezTo>
                    <a:pt x="1072" y="84"/>
                    <a:pt x="1048" y="37"/>
                    <a:pt x="976" y="13"/>
                  </a:cubicBezTo>
                  <a:cubicBezTo>
                    <a:pt x="941" y="13"/>
                    <a:pt x="929" y="13"/>
                    <a:pt x="905" y="1"/>
                  </a:cubicBezTo>
                  <a:cubicBezTo>
                    <a:pt x="843" y="38"/>
                    <a:pt x="785" y="59"/>
                    <a:pt x="728" y="59"/>
                  </a:cubicBezTo>
                  <a:cubicBezTo>
                    <a:pt x="675" y="59"/>
                    <a:pt x="623" y="4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32"/>
            <p:cNvSpPr/>
            <p:nvPr/>
          </p:nvSpPr>
          <p:spPr>
            <a:xfrm>
              <a:off x="5347375" y="3012850"/>
              <a:ext cx="44375" cy="10725"/>
            </a:xfrm>
            <a:custGeom>
              <a:avLst/>
              <a:gdLst/>
              <a:ahLst/>
              <a:cxnLst/>
              <a:rect l="l" t="t" r="r" b="b"/>
              <a:pathLst>
                <a:path w="1775" h="429" extrusionOk="0">
                  <a:moveTo>
                    <a:pt x="721" y="1"/>
                  </a:moveTo>
                  <a:cubicBezTo>
                    <a:pt x="691" y="1"/>
                    <a:pt x="662" y="7"/>
                    <a:pt x="632" y="18"/>
                  </a:cubicBezTo>
                  <a:cubicBezTo>
                    <a:pt x="583" y="39"/>
                    <a:pt x="534" y="46"/>
                    <a:pt x="486" y="46"/>
                  </a:cubicBezTo>
                  <a:cubicBezTo>
                    <a:pt x="385" y="46"/>
                    <a:pt x="286" y="15"/>
                    <a:pt x="188" y="15"/>
                  </a:cubicBezTo>
                  <a:cubicBezTo>
                    <a:pt x="141" y="15"/>
                    <a:pt x="95" y="22"/>
                    <a:pt x="48" y="42"/>
                  </a:cubicBezTo>
                  <a:cubicBezTo>
                    <a:pt x="13" y="126"/>
                    <a:pt x="1" y="185"/>
                    <a:pt x="13" y="257"/>
                  </a:cubicBezTo>
                  <a:cubicBezTo>
                    <a:pt x="143" y="392"/>
                    <a:pt x="285" y="429"/>
                    <a:pt x="431" y="429"/>
                  </a:cubicBezTo>
                  <a:cubicBezTo>
                    <a:pt x="607" y="429"/>
                    <a:pt x="790" y="376"/>
                    <a:pt x="965" y="376"/>
                  </a:cubicBezTo>
                  <a:lnTo>
                    <a:pt x="1060" y="376"/>
                  </a:lnTo>
                  <a:cubicBezTo>
                    <a:pt x="1158" y="404"/>
                    <a:pt x="1258" y="422"/>
                    <a:pt x="1357" y="422"/>
                  </a:cubicBezTo>
                  <a:cubicBezTo>
                    <a:pt x="1463" y="422"/>
                    <a:pt x="1569" y="401"/>
                    <a:pt x="1668" y="352"/>
                  </a:cubicBezTo>
                  <a:cubicBezTo>
                    <a:pt x="1715" y="268"/>
                    <a:pt x="1739" y="185"/>
                    <a:pt x="1775" y="90"/>
                  </a:cubicBezTo>
                  <a:cubicBezTo>
                    <a:pt x="1703" y="90"/>
                    <a:pt x="1608" y="78"/>
                    <a:pt x="1525" y="66"/>
                  </a:cubicBezTo>
                  <a:cubicBezTo>
                    <a:pt x="1492" y="86"/>
                    <a:pt x="1463" y="95"/>
                    <a:pt x="1433" y="95"/>
                  </a:cubicBezTo>
                  <a:cubicBezTo>
                    <a:pt x="1409" y="95"/>
                    <a:pt x="1385" y="89"/>
                    <a:pt x="1358" y="78"/>
                  </a:cubicBezTo>
                  <a:lnTo>
                    <a:pt x="1370" y="66"/>
                  </a:lnTo>
                  <a:cubicBezTo>
                    <a:pt x="1338" y="34"/>
                    <a:pt x="1301" y="13"/>
                    <a:pt x="1262" y="13"/>
                  </a:cubicBezTo>
                  <a:cubicBezTo>
                    <a:pt x="1243" y="13"/>
                    <a:pt x="1223" y="18"/>
                    <a:pt x="1203" y="30"/>
                  </a:cubicBezTo>
                  <a:cubicBezTo>
                    <a:pt x="1141" y="87"/>
                    <a:pt x="1079" y="114"/>
                    <a:pt x="1017" y="114"/>
                  </a:cubicBezTo>
                  <a:cubicBezTo>
                    <a:pt x="948" y="114"/>
                    <a:pt x="879" y="81"/>
                    <a:pt x="810" y="18"/>
                  </a:cubicBezTo>
                  <a:cubicBezTo>
                    <a:pt x="781" y="7"/>
                    <a:pt x="751" y="1"/>
                    <a:pt x="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32"/>
            <p:cNvSpPr/>
            <p:nvPr/>
          </p:nvSpPr>
          <p:spPr>
            <a:xfrm>
              <a:off x="5460800" y="3122225"/>
              <a:ext cx="57750" cy="7050"/>
            </a:xfrm>
            <a:custGeom>
              <a:avLst/>
              <a:gdLst/>
              <a:ahLst/>
              <a:cxnLst/>
              <a:rect l="l" t="t" r="r" b="b"/>
              <a:pathLst>
                <a:path w="2310" h="282" extrusionOk="0">
                  <a:moveTo>
                    <a:pt x="1922" y="1"/>
                  </a:moveTo>
                  <a:cubicBezTo>
                    <a:pt x="1897" y="1"/>
                    <a:pt x="1871" y="1"/>
                    <a:pt x="1846" y="1"/>
                  </a:cubicBezTo>
                  <a:lnTo>
                    <a:pt x="0" y="1"/>
                  </a:lnTo>
                  <a:cubicBezTo>
                    <a:pt x="119" y="121"/>
                    <a:pt x="254" y="152"/>
                    <a:pt x="394" y="152"/>
                  </a:cubicBezTo>
                  <a:cubicBezTo>
                    <a:pt x="547" y="152"/>
                    <a:pt x="705" y="114"/>
                    <a:pt x="855" y="114"/>
                  </a:cubicBezTo>
                  <a:cubicBezTo>
                    <a:pt x="909" y="114"/>
                    <a:pt x="961" y="119"/>
                    <a:pt x="1012" y="132"/>
                  </a:cubicBezTo>
                  <a:cubicBezTo>
                    <a:pt x="1284" y="186"/>
                    <a:pt x="1556" y="281"/>
                    <a:pt x="1834" y="281"/>
                  </a:cubicBezTo>
                  <a:cubicBezTo>
                    <a:pt x="1982" y="281"/>
                    <a:pt x="2133" y="254"/>
                    <a:pt x="2286" y="180"/>
                  </a:cubicBezTo>
                  <a:lnTo>
                    <a:pt x="2310" y="120"/>
                  </a:lnTo>
                  <a:cubicBezTo>
                    <a:pt x="2199" y="9"/>
                    <a:pt x="2063" y="1"/>
                    <a:pt x="1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32"/>
            <p:cNvSpPr/>
            <p:nvPr/>
          </p:nvSpPr>
          <p:spPr>
            <a:xfrm>
              <a:off x="5450075" y="3100325"/>
              <a:ext cx="43475" cy="7125"/>
            </a:xfrm>
            <a:custGeom>
              <a:avLst/>
              <a:gdLst/>
              <a:ahLst/>
              <a:cxnLst/>
              <a:rect l="l" t="t" r="r" b="b"/>
              <a:pathLst>
                <a:path w="1739" h="285" extrusionOk="0">
                  <a:moveTo>
                    <a:pt x="841" y="0"/>
                  </a:moveTo>
                  <a:cubicBezTo>
                    <a:pt x="562" y="0"/>
                    <a:pt x="281" y="54"/>
                    <a:pt x="0" y="175"/>
                  </a:cubicBezTo>
                  <a:cubicBezTo>
                    <a:pt x="12" y="173"/>
                    <a:pt x="23" y="173"/>
                    <a:pt x="34" y="173"/>
                  </a:cubicBezTo>
                  <a:cubicBezTo>
                    <a:pt x="171" y="173"/>
                    <a:pt x="283" y="267"/>
                    <a:pt x="432" y="267"/>
                  </a:cubicBezTo>
                  <a:cubicBezTo>
                    <a:pt x="485" y="267"/>
                    <a:pt x="543" y="255"/>
                    <a:pt x="608" y="222"/>
                  </a:cubicBezTo>
                  <a:cubicBezTo>
                    <a:pt x="703" y="175"/>
                    <a:pt x="829" y="148"/>
                    <a:pt x="964" y="148"/>
                  </a:cubicBezTo>
                  <a:cubicBezTo>
                    <a:pt x="1132" y="148"/>
                    <a:pt x="1313" y="189"/>
                    <a:pt x="1465" y="282"/>
                  </a:cubicBezTo>
                  <a:cubicBezTo>
                    <a:pt x="1483" y="284"/>
                    <a:pt x="1501" y="285"/>
                    <a:pt x="1518" y="285"/>
                  </a:cubicBezTo>
                  <a:cubicBezTo>
                    <a:pt x="1609" y="285"/>
                    <a:pt x="1678" y="255"/>
                    <a:pt x="1739" y="175"/>
                  </a:cubicBezTo>
                  <a:cubicBezTo>
                    <a:pt x="1442" y="63"/>
                    <a:pt x="1142" y="0"/>
                    <a:pt x="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32"/>
            <p:cNvSpPr/>
            <p:nvPr/>
          </p:nvSpPr>
          <p:spPr>
            <a:xfrm>
              <a:off x="5737025" y="3079675"/>
              <a:ext cx="35425" cy="9100"/>
            </a:xfrm>
            <a:custGeom>
              <a:avLst/>
              <a:gdLst/>
              <a:ahLst/>
              <a:cxnLst/>
              <a:rect l="l" t="t" r="r" b="b"/>
              <a:pathLst>
                <a:path w="1417" h="364" extrusionOk="0">
                  <a:moveTo>
                    <a:pt x="202" y="0"/>
                  </a:moveTo>
                  <a:cubicBezTo>
                    <a:pt x="135" y="0"/>
                    <a:pt x="67" y="4"/>
                    <a:pt x="0" y="12"/>
                  </a:cubicBezTo>
                  <a:lnTo>
                    <a:pt x="0" y="227"/>
                  </a:lnTo>
                  <a:cubicBezTo>
                    <a:pt x="238" y="239"/>
                    <a:pt x="464" y="274"/>
                    <a:pt x="679" y="310"/>
                  </a:cubicBezTo>
                  <a:cubicBezTo>
                    <a:pt x="692" y="309"/>
                    <a:pt x="705" y="308"/>
                    <a:pt x="718" y="308"/>
                  </a:cubicBezTo>
                  <a:cubicBezTo>
                    <a:pt x="851" y="308"/>
                    <a:pt x="992" y="364"/>
                    <a:pt x="1120" y="364"/>
                  </a:cubicBezTo>
                  <a:cubicBezTo>
                    <a:pt x="1234" y="364"/>
                    <a:pt x="1337" y="320"/>
                    <a:pt x="1417" y="155"/>
                  </a:cubicBezTo>
                  <a:cubicBezTo>
                    <a:pt x="1008" y="135"/>
                    <a:pt x="608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32"/>
            <p:cNvSpPr/>
            <p:nvPr/>
          </p:nvSpPr>
          <p:spPr>
            <a:xfrm>
              <a:off x="5718250" y="3207375"/>
              <a:ext cx="30400" cy="16200"/>
            </a:xfrm>
            <a:custGeom>
              <a:avLst/>
              <a:gdLst/>
              <a:ahLst/>
              <a:cxnLst/>
              <a:rect l="l" t="t" r="r" b="b"/>
              <a:pathLst>
                <a:path w="1216" h="648" extrusionOk="0">
                  <a:moveTo>
                    <a:pt x="37" y="24"/>
                  </a:moveTo>
                  <a:lnTo>
                    <a:pt x="37" y="24"/>
                  </a:lnTo>
                  <a:cubicBezTo>
                    <a:pt x="49" y="119"/>
                    <a:pt x="180" y="238"/>
                    <a:pt x="1" y="334"/>
                  </a:cubicBezTo>
                  <a:cubicBezTo>
                    <a:pt x="123" y="560"/>
                    <a:pt x="271" y="648"/>
                    <a:pt x="428" y="648"/>
                  </a:cubicBezTo>
                  <a:cubicBezTo>
                    <a:pt x="578" y="648"/>
                    <a:pt x="737" y="569"/>
                    <a:pt x="894" y="453"/>
                  </a:cubicBezTo>
                  <a:cubicBezTo>
                    <a:pt x="811" y="262"/>
                    <a:pt x="537" y="393"/>
                    <a:pt x="442" y="155"/>
                  </a:cubicBezTo>
                  <a:lnTo>
                    <a:pt x="1215" y="155"/>
                  </a:lnTo>
                  <a:cubicBezTo>
                    <a:pt x="834" y="0"/>
                    <a:pt x="442" y="36"/>
                    <a:pt x="37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32"/>
            <p:cNvSpPr/>
            <p:nvPr/>
          </p:nvSpPr>
          <p:spPr>
            <a:xfrm>
              <a:off x="5342625" y="3069000"/>
              <a:ext cx="20550" cy="20825"/>
            </a:xfrm>
            <a:custGeom>
              <a:avLst/>
              <a:gdLst/>
              <a:ahLst/>
              <a:cxnLst/>
              <a:rect l="l" t="t" r="r" b="b"/>
              <a:pathLst>
                <a:path w="822" h="833" extrusionOk="0">
                  <a:moveTo>
                    <a:pt x="511" y="0"/>
                  </a:moveTo>
                  <a:cubicBezTo>
                    <a:pt x="344" y="0"/>
                    <a:pt x="184" y="142"/>
                    <a:pt x="15" y="142"/>
                  </a:cubicBezTo>
                  <a:cubicBezTo>
                    <a:pt x="10" y="142"/>
                    <a:pt x="5" y="142"/>
                    <a:pt x="0" y="142"/>
                  </a:cubicBezTo>
                  <a:lnTo>
                    <a:pt x="0" y="142"/>
                  </a:lnTo>
                  <a:cubicBezTo>
                    <a:pt x="48" y="177"/>
                    <a:pt x="107" y="225"/>
                    <a:pt x="143" y="273"/>
                  </a:cubicBezTo>
                  <a:cubicBezTo>
                    <a:pt x="191" y="320"/>
                    <a:pt x="191" y="356"/>
                    <a:pt x="131" y="392"/>
                  </a:cubicBezTo>
                  <a:lnTo>
                    <a:pt x="143" y="451"/>
                  </a:lnTo>
                  <a:cubicBezTo>
                    <a:pt x="107" y="558"/>
                    <a:pt x="167" y="618"/>
                    <a:pt x="250" y="654"/>
                  </a:cubicBezTo>
                  <a:lnTo>
                    <a:pt x="298" y="701"/>
                  </a:lnTo>
                  <a:cubicBezTo>
                    <a:pt x="322" y="761"/>
                    <a:pt x="357" y="832"/>
                    <a:pt x="441" y="832"/>
                  </a:cubicBezTo>
                  <a:cubicBezTo>
                    <a:pt x="488" y="797"/>
                    <a:pt x="536" y="725"/>
                    <a:pt x="584" y="689"/>
                  </a:cubicBezTo>
                  <a:cubicBezTo>
                    <a:pt x="643" y="642"/>
                    <a:pt x="679" y="594"/>
                    <a:pt x="727" y="558"/>
                  </a:cubicBezTo>
                  <a:lnTo>
                    <a:pt x="727" y="416"/>
                  </a:lnTo>
                  <a:cubicBezTo>
                    <a:pt x="357" y="297"/>
                    <a:pt x="822" y="213"/>
                    <a:pt x="738" y="106"/>
                  </a:cubicBezTo>
                  <a:cubicBezTo>
                    <a:pt x="660" y="28"/>
                    <a:pt x="585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32"/>
            <p:cNvSpPr/>
            <p:nvPr/>
          </p:nvSpPr>
          <p:spPr>
            <a:xfrm>
              <a:off x="5488175" y="3047475"/>
              <a:ext cx="29800" cy="10900"/>
            </a:xfrm>
            <a:custGeom>
              <a:avLst/>
              <a:gdLst/>
              <a:ahLst/>
              <a:cxnLst/>
              <a:rect l="l" t="t" r="r" b="b"/>
              <a:pathLst>
                <a:path w="1192" h="436" extrusionOk="0">
                  <a:moveTo>
                    <a:pt x="694" y="1"/>
                  </a:moveTo>
                  <a:cubicBezTo>
                    <a:pt x="582" y="1"/>
                    <a:pt x="470" y="36"/>
                    <a:pt x="358" y="134"/>
                  </a:cubicBezTo>
                  <a:cubicBezTo>
                    <a:pt x="298" y="253"/>
                    <a:pt x="0" y="134"/>
                    <a:pt x="72" y="384"/>
                  </a:cubicBezTo>
                  <a:cubicBezTo>
                    <a:pt x="207" y="423"/>
                    <a:pt x="340" y="436"/>
                    <a:pt x="472" y="436"/>
                  </a:cubicBezTo>
                  <a:cubicBezTo>
                    <a:pt x="619" y="436"/>
                    <a:pt x="767" y="420"/>
                    <a:pt x="917" y="407"/>
                  </a:cubicBezTo>
                  <a:cubicBezTo>
                    <a:pt x="1012" y="324"/>
                    <a:pt x="1096" y="241"/>
                    <a:pt x="1191" y="146"/>
                  </a:cubicBezTo>
                  <a:cubicBezTo>
                    <a:pt x="1022" y="75"/>
                    <a:pt x="857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32"/>
            <p:cNvSpPr/>
            <p:nvPr/>
          </p:nvSpPr>
          <p:spPr>
            <a:xfrm>
              <a:off x="5327450" y="3011050"/>
              <a:ext cx="44650" cy="14525"/>
            </a:xfrm>
            <a:custGeom>
              <a:avLst/>
              <a:gdLst/>
              <a:ahLst/>
              <a:cxnLst/>
              <a:rect l="l" t="t" r="r" b="b"/>
              <a:pathLst>
                <a:path w="1786" h="581" extrusionOk="0">
                  <a:moveTo>
                    <a:pt x="486" y="0"/>
                  </a:moveTo>
                  <a:cubicBezTo>
                    <a:pt x="363" y="0"/>
                    <a:pt x="239" y="28"/>
                    <a:pt x="119" y="55"/>
                  </a:cubicBezTo>
                  <a:cubicBezTo>
                    <a:pt x="24" y="102"/>
                    <a:pt x="0" y="162"/>
                    <a:pt x="24" y="257"/>
                  </a:cubicBezTo>
                  <a:lnTo>
                    <a:pt x="60" y="305"/>
                  </a:lnTo>
                  <a:cubicBezTo>
                    <a:pt x="127" y="340"/>
                    <a:pt x="202" y="348"/>
                    <a:pt x="281" y="348"/>
                  </a:cubicBezTo>
                  <a:cubicBezTo>
                    <a:pt x="343" y="348"/>
                    <a:pt x="407" y="343"/>
                    <a:pt x="470" y="343"/>
                  </a:cubicBezTo>
                  <a:cubicBezTo>
                    <a:pt x="565" y="343"/>
                    <a:pt x="657" y="355"/>
                    <a:pt x="738" y="412"/>
                  </a:cubicBezTo>
                  <a:lnTo>
                    <a:pt x="738" y="531"/>
                  </a:lnTo>
                  <a:cubicBezTo>
                    <a:pt x="921" y="549"/>
                    <a:pt x="1105" y="580"/>
                    <a:pt x="1285" y="580"/>
                  </a:cubicBezTo>
                  <a:cubicBezTo>
                    <a:pt x="1456" y="580"/>
                    <a:pt x="1624" y="552"/>
                    <a:pt x="1786" y="460"/>
                  </a:cubicBezTo>
                  <a:cubicBezTo>
                    <a:pt x="1572" y="460"/>
                    <a:pt x="1369" y="448"/>
                    <a:pt x="1155" y="424"/>
                  </a:cubicBezTo>
                  <a:cubicBezTo>
                    <a:pt x="976" y="412"/>
                    <a:pt x="905" y="329"/>
                    <a:pt x="905" y="162"/>
                  </a:cubicBezTo>
                  <a:cubicBezTo>
                    <a:pt x="776" y="39"/>
                    <a:pt x="632" y="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32"/>
            <p:cNvSpPr/>
            <p:nvPr/>
          </p:nvSpPr>
          <p:spPr>
            <a:xfrm>
              <a:off x="5640575" y="3175450"/>
              <a:ext cx="31875" cy="11825"/>
            </a:xfrm>
            <a:custGeom>
              <a:avLst/>
              <a:gdLst/>
              <a:ahLst/>
              <a:cxnLst/>
              <a:rect l="l" t="t" r="r" b="b"/>
              <a:pathLst>
                <a:path w="1275" h="473" extrusionOk="0">
                  <a:moveTo>
                    <a:pt x="195" y="0"/>
                  </a:moveTo>
                  <a:cubicBezTo>
                    <a:pt x="170" y="0"/>
                    <a:pt x="143" y="9"/>
                    <a:pt x="120" y="27"/>
                  </a:cubicBezTo>
                  <a:cubicBezTo>
                    <a:pt x="120" y="134"/>
                    <a:pt x="0" y="253"/>
                    <a:pt x="179" y="313"/>
                  </a:cubicBezTo>
                  <a:cubicBezTo>
                    <a:pt x="433" y="415"/>
                    <a:pt x="714" y="473"/>
                    <a:pt x="990" y="473"/>
                  </a:cubicBezTo>
                  <a:cubicBezTo>
                    <a:pt x="1037" y="473"/>
                    <a:pt x="1085" y="471"/>
                    <a:pt x="1132" y="468"/>
                  </a:cubicBezTo>
                  <a:cubicBezTo>
                    <a:pt x="1166" y="450"/>
                    <a:pt x="1201" y="439"/>
                    <a:pt x="1231" y="439"/>
                  </a:cubicBezTo>
                  <a:cubicBezTo>
                    <a:pt x="1243" y="439"/>
                    <a:pt x="1253" y="441"/>
                    <a:pt x="1263" y="444"/>
                  </a:cubicBezTo>
                  <a:cubicBezTo>
                    <a:pt x="1274" y="432"/>
                    <a:pt x="1274" y="408"/>
                    <a:pt x="1274" y="384"/>
                  </a:cubicBezTo>
                  <a:cubicBezTo>
                    <a:pt x="905" y="325"/>
                    <a:pt x="560" y="241"/>
                    <a:pt x="262" y="27"/>
                  </a:cubicBezTo>
                  <a:cubicBezTo>
                    <a:pt x="245" y="9"/>
                    <a:pt x="221" y="0"/>
                    <a:pt x="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32"/>
            <p:cNvSpPr/>
            <p:nvPr/>
          </p:nvSpPr>
          <p:spPr>
            <a:xfrm>
              <a:off x="5518225" y="3154675"/>
              <a:ext cx="25925" cy="16425"/>
            </a:xfrm>
            <a:custGeom>
              <a:avLst/>
              <a:gdLst/>
              <a:ahLst/>
              <a:cxnLst/>
              <a:rect l="l" t="t" r="r" b="b"/>
              <a:pathLst>
                <a:path w="1037" h="657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120"/>
                    <a:pt x="299" y="227"/>
                    <a:pt x="144" y="429"/>
                  </a:cubicBezTo>
                  <a:cubicBezTo>
                    <a:pt x="124" y="640"/>
                    <a:pt x="247" y="656"/>
                    <a:pt x="378" y="656"/>
                  </a:cubicBezTo>
                  <a:cubicBezTo>
                    <a:pt x="403" y="656"/>
                    <a:pt x="429" y="656"/>
                    <a:pt x="453" y="656"/>
                  </a:cubicBezTo>
                  <a:cubicBezTo>
                    <a:pt x="525" y="644"/>
                    <a:pt x="561" y="620"/>
                    <a:pt x="608" y="584"/>
                  </a:cubicBezTo>
                  <a:cubicBezTo>
                    <a:pt x="664" y="562"/>
                    <a:pt x="562" y="476"/>
                    <a:pt x="649" y="476"/>
                  </a:cubicBezTo>
                  <a:cubicBezTo>
                    <a:pt x="655" y="476"/>
                    <a:pt x="661" y="476"/>
                    <a:pt x="668" y="477"/>
                  </a:cubicBezTo>
                  <a:cubicBezTo>
                    <a:pt x="727" y="477"/>
                    <a:pt x="775" y="465"/>
                    <a:pt x="823" y="441"/>
                  </a:cubicBezTo>
                  <a:cubicBezTo>
                    <a:pt x="906" y="406"/>
                    <a:pt x="1013" y="358"/>
                    <a:pt x="1037" y="239"/>
                  </a:cubicBezTo>
                  <a:cubicBezTo>
                    <a:pt x="715" y="72"/>
                    <a:pt x="358" y="1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32"/>
            <p:cNvSpPr/>
            <p:nvPr/>
          </p:nvSpPr>
          <p:spPr>
            <a:xfrm>
              <a:off x="5470600" y="3046275"/>
              <a:ext cx="25925" cy="11075"/>
            </a:xfrm>
            <a:custGeom>
              <a:avLst/>
              <a:gdLst/>
              <a:ahLst/>
              <a:cxnLst/>
              <a:rect l="l" t="t" r="r" b="b"/>
              <a:pathLst>
                <a:path w="1037" h="443" extrusionOk="0">
                  <a:moveTo>
                    <a:pt x="198" y="0"/>
                  </a:moveTo>
                  <a:cubicBezTo>
                    <a:pt x="149" y="0"/>
                    <a:pt x="99" y="5"/>
                    <a:pt x="49" y="15"/>
                  </a:cubicBezTo>
                  <a:cubicBezTo>
                    <a:pt x="72" y="122"/>
                    <a:pt x="430" y="277"/>
                    <a:pt x="1" y="313"/>
                  </a:cubicBezTo>
                  <a:cubicBezTo>
                    <a:pt x="153" y="412"/>
                    <a:pt x="310" y="442"/>
                    <a:pt x="476" y="442"/>
                  </a:cubicBezTo>
                  <a:cubicBezTo>
                    <a:pt x="569" y="442"/>
                    <a:pt x="664" y="433"/>
                    <a:pt x="763" y="420"/>
                  </a:cubicBezTo>
                  <a:cubicBezTo>
                    <a:pt x="858" y="336"/>
                    <a:pt x="953" y="253"/>
                    <a:pt x="1037" y="170"/>
                  </a:cubicBezTo>
                  <a:cubicBezTo>
                    <a:pt x="761" y="159"/>
                    <a:pt x="494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32"/>
            <p:cNvSpPr/>
            <p:nvPr/>
          </p:nvSpPr>
          <p:spPr>
            <a:xfrm>
              <a:off x="5687000" y="3149950"/>
              <a:ext cx="26225" cy="9600"/>
            </a:xfrm>
            <a:custGeom>
              <a:avLst/>
              <a:gdLst/>
              <a:ahLst/>
              <a:cxnLst/>
              <a:rect l="l" t="t" r="r" b="b"/>
              <a:pathLst>
                <a:path w="1049" h="384" extrusionOk="0">
                  <a:moveTo>
                    <a:pt x="222" y="1"/>
                  </a:moveTo>
                  <a:cubicBezTo>
                    <a:pt x="154" y="1"/>
                    <a:pt x="81" y="11"/>
                    <a:pt x="1" y="35"/>
                  </a:cubicBezTo>
                  <a:cubicBezTo>
                    <a:pt x="343" y="337"/>
                    <a:pt x="396" y="384"/>
                    <a:pt x="793" y="384"/>
                  </a:cubicBezTo>
                  <a:cubicBezTo>
                    <a:pt x="865" y="384"/>
                    <a:pt x="949" y="382"/>
                    <a:pt x="1049" y="380"/>
                  </a:cubicBezTo>
                  <a:cubicBezTo>
                    <a:pt x="746" y="215"/>
                    <a:pt x="532" y="1"/>
                    <a:pt x="2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32"/>
            <p:cNvSpPr/>
            <p:nvPr/>
          </p:nvSpPr>
          <p:spPr>
            <a:xfrm>
              <a:off x="5814400" y="2991450"/>
              <a:ext cx="36950" cy="9150"/>
            </a:xfrm>
            <a:custGeom>
              <a:avLst/>
              <a:gdLst/>
              <a:ahLst/>
              <a:cxnLst/>
              <a:rect l="l" t="t" r="r" b="b"/>
              <a:pathLst>
                <a:path w="1478" h="366" extrusionOk="0">
                  <a:moveTo>
                    <a:pt x="381" y="1"/>
                  </a:moveTo>
                  <a:cubicBezTo>
                    <a:pt x="366" y="1"/>
                    <a:pt x="351" y="2"/>
                    <a:pt x="334" y="5"/>
                  </a:cubicBezTo>
                  <a:cubicBezTo>
                    <a:pt x="215" y="53"/>
                    <a:pt x="108" y="77"/>
                    <a:pt x="25" y="184"/>
                  </a:cubicBezTo>
                  <a:cubicBezTo>
                    <a:pt x="1" y="255"/>
                    <a:pt x="13" y="303"/>
                    <a:pt x="84" y="315"/>
                  </a:cubicBezTo>
                  <a:cubicBezTo>
                    <a:pt x="215" y="339"/>
                    <a:pt x="334" y="339"/>
                    <a:pt x="477" y="339"/>
                  </a:cubicBezTo>
                  <a:cubicBezTo>
                    <a:pt x="507" y="321"/>
                    <a:pt x="536" y="312"/>
                    <a:pt x="566" y="312"/>
                  </a:cubicBezTo>
                  <a:cubicBezTo>
                    <a:pt x="596" y="312"/>
                    <a:pt x="626" y="321"/>
                    <a:pt x="656" y="339"/>
                  </a:cubicBezTo>
                  <a:cubicBezTo>
                    <a:pt x="689" y="336"/>
                    <a:pt x="722" y="335"/>
                    <a:pt x="754" y="335"/>
                  </a:cubicBezTo>
                  <a:cubicBezTo>
                    <a:pt x="923" y="335"/>
                    <a:pt x="1085" y="366"/>
                    <a:pt x="1247" y="366"/>
                  </a:cubicBezTo>
                  <a:cubicBezTo>
                    <a:pt x="1323" y="366"/>
                    <a:pt x="1400" y="359"/>
                    <a:pt x="1477" y="339"/>
                  </a:cubicBezTo>
                  <a:cubicBezTo>
                    <a:pt x="1429" y="303"/>
                    <a:pt x="1394" y="255"/>
                    <a:pt x="1358" y="220"/>
                  </a:cubicBezTo>
                  <a:cubicBezTo>
                    <a:pt x="1215" y="89"/>
                    <a:pt x="1025" y="172"/>
                    <a:pt x="894" y="65"/>
                  </a:cubicBezTo>
                  <a:cubicBezTo>
                    <a:pt x="751" y="65"/>
                    <a:pt x="632" y="53"/>
                    <a:pt x="501" y="53"/>
                  </a:cubicBezTo>
                  <a:cubicBezTo>
                    <a:pt x="464" y="17"/>
                    <a:pt x="428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32"/>
            <p:cNvSpPr/>
            <p:nvPr/>
          </p:nvSpPr>
          <p:spPr>
            <a:xfrm>
              <a:off x="5579250" y="3132250"/>
              <a:ext cx="43200" cy="7250"/>
            </a:xfrm>
            <a:custGeom>
              <a:avLst/>
              <a:gdLst/>
              <a:ahLst/>
              <a:cxnLst/>
              <a:rect l="l" t="t" r="r" b="b"/>
              <a:pathLst>
                <a:path w="1728" h="290" extrusionOk="0">
                  <a:moveTo>
                    <a:pt x="416" y="1"/>
                  </a:moveTo>
                  <a:cubicBezTo>
                    <a:pt x="249" y="1"/>
                    <a:pt x="103" y="10"/>
                    <a:pt x="1" y="29"/>
                  </a:cubicBezTo>
                  <a:cubicBezTo>
                    <a:pt x="310" y="243"/>
                    <a:pt x="679" y="112"/>
                    <a:pt x="1013" y="207"/>
                  </a:cubicBezTo>
                  <a:cubicBezTo>
                    <a:pt x="1108" y="267"/>
                    <a:pt x="1201" y="289"/>
                    <a:pt x="1291" y="289"/>
                  </a:cubicBezTo>
                  <a:cubicBezTo>
                    <a:pt x="1438" y="289"/>
                    <a:pt x="1580" y="230"/>
                    <a:pt x="1727" y="172"/>
                  </a:cubicBezTo>
                  <a:cubicBezTo>
                    <a:pt x="1474" y="67"/>
                    <a:pt x="87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32"/>
            <p:cNvSpPr/>
            <p:nvPr/>
          </p:nvSpPr>
          <p:spPr>
            <a:xfrm>
              <a:off x="5709925" y="3039675"/>
              <a:ext cx="33650" cy="7850"/>
            </a:xfrm>
            <a:custGeom>
              <a:avLst/>
              <a:gdLst/>
              <a:ahLst/>
              <a:cxnLst/>
              <a:rect l="l" t="t" r="r" b="b"/>
              <a:pathLst>
                <a:path w="1346" h="314" extrusionOk="0">
                  <a:moveTo>
                    <a:pt x="887" y="0"/>
                  </a:moveTo>
                  <a:cubicBezTo>
                    <a:pt x="818" y="0"/>
                    <a:pt x="750" y="17"/>
                    <a:pt x="679" y="53"/>
                  </a:cubicBezTo>
                  <a:cubicBezTo>
                    <a:pt x="607" y="99"/>
                    <a:pt x="535" y="117"/>
                    <a:pt x="463" y="117"/>
                  </a:cubicBezTo>
                  <a:cubicBezTo>
                    <a:pt x="334" y="117"/>
                    <a:pt x="207" y="59"/>
                    <a:pt x="84" y="5"/>
                  </a:cubicBezTo>
                  <a:cubicBezTo>
                    <a:pt x="1" y="88"/>
                    <a:pt x="1" y="184"/>
                    <a:pt x="72" y="303"/>
                  </a:cubicBezTo>
                  <a:cubicBezTo>
                    <a:pt x="158" y="310"/>
                    <a:pt x="242" y="313"/>
                    <a:pt x="326" y="313"/>
                  </a:cubicBezTo>
                  <a:cubicBezTo>
                    <a:pt x="650" y="313"/>
                    <a:pt x="968" y="264"/>
                    <a:pt x="1346" y="207"/>
                  </a:cubicBezTo>
                  <a:cubicBezTo>
                    <a:pt x="1170" y="72"/>
                    <a:pt x="1027" y="0"/>
                    <a:pt x="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32"/>
            <p:cNvSpPr/>
            <p:nvPr/>
          </p:nvSpPr>
          <p:spPr>
            <a:xfrm>
              <a:off x="5542050" y="3161225"/>
              <a:ext cx="22650" cy="15450"/>
            </a:xfrm>
            <a:custGeom>
              <a:avLst/>
              <a:gdLst/>
              <a:ahLst/>
              <a:cxnLst/>
              <a:rect l="l" t="t" r="r" b="b"/>
              <a:pathLst>
                <a:path w="906" h="618" extrusionOk="0">
                  <a:moveTo>
                    <a:pt x="322" y="1"/>
                  </a:moveTo>
                  <a:cubicBezTo>
                    <a:pt x="298" y="48"/>
                    <a:pt x="251" y="96"/>
                    <a:pt x="203" y="120"/>
                  </a:cubicBezTo>
                  <a:cubicBezTo>
                    <a:pt x="131" y="167"/>
                    <a:pt x="60" y="227"/>
                    <a:pt x="12" y="298"/>
                  </a:cubicBezTo>
                  <a:cubicBezTo>
                    <a:pt x="0" y="358"/>
                    <a:pt x="0" y="418"/>
                    <a:pt x="24" y="477"/>
                  </a:cubicBezTo>
                  <a:cubicBezTo>
                    <a:pt x="84" y="525"/>
                    <a:pt x="143" y="572"/>
                    <a:pt x="203" y="584"/>
                  </a:cubicBezTo>
                  <a:cubicBezTo>
                    <a:pt x="303" y="602"/>
                    <a:pt x="398" y="617"/>
                    <a:pt x="488" y="617"/>
                  </a:cubicBezTo>
                  <a:cubicBezTo>
                    <a:pt x="636" y="617"/>
                    <a:pt x="773" y="578"/>
                    <a:pt x="905" y="453"/>
                  </a:cubicBezTo>
                  <a:cubicBezTo>
                    <a:pt x="905" y="394"/>
                    <a:pt x="893" y="346"/>
                    <a:pt x="893" y="287"/>
                  </a:cubicBezTo>
                  <a:lnTo>
                    <a:pt x="846" y="239"/>
                  </a:lnTo>
                  <a:lnTo>
                    <a:pt x="893" y="203"/>
                  </a:lnTo>
                  <a:cubicBezTo>
                    <a:pt x="893" y="156"/>
                    <a:pt x="905" y="108"/>
                    <a:pt x="905" y="60"/>
                  </a:cubicBezTo>
                  <a:cubicBezTo>
                    <a:pt x="727" y="48"/>
                    <a:pt x="536" y="37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32"/>
            <p:cNvSpPr/>
            <p:nvPr/>
          </p:nvSpPr>
          <p:spPr>
            <a:xfrm>
              <a:off x="5377450" y="3043150"/>
              <a:ext cx="30675" cy="6200"/>
            </a:xfrm>
            <a:custGeom>
              <a:avLst/>
              <a:gdLst/>
              <a:ahLst/>
              <a:cxnLst/>
              <a:rect l="l" t="t" r="r" b="b"/>
              <a:pathLst>
                <a:path w="1227" h="248" extrusionOk="0">
                  <a:moveTo>
                    <a:pt x="264" y="0"/>
                  </a:moveTo>
                  <a:cubicBezTo>
                    <a:pt x="241" y="0"/>
                    <a:pt x="221" y="3"/>
                    <a:pt x="203" y="9"/>
                  </a:cubicBezTo>
                  <a:cubicBezTo>
                    <a:pt x="155" y="68"/>
                    <a:pt x="96" y="140"/>
                    <a:pt x="0" y="247"/>
                  </a:cubicBezTo>
                  <a:lnTo>
                    <a:pt x="1227" y="247"/>
                  </a:lnTo>
                  <a:cubicBezTo>
                    <a:pt x="1155" y="164"/>
                    <a:pt x="1096" y="80"/>
                    <a:pt x="1048" y="9"/>
                  </a:cubicBezTo>
                  <a:lnTo>
                    <a:pt x="917" y="9"/>
                  </a:lnTo>
                  <a:cubicBezTo>
                    <a:pt x="795" y="38"/>
                    <a:pt x="678" y="79"/>
                    <a:pt x="562" y="79"/>
                  </a:cubicBezTo>
                  <a:cubicBezTo>
                    <a:pt x="485" y="79"/>
                    <a:pt x="409" y="61"/>
                    <a:pt x="334" y="9"/>
                  </a:cubicBezTo>
                  <a:cubicBezTo>
                    <a:pt x="310" y="3"/>
                    <a:pt x="286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32"/>
            <p:cNvSpPr/>
            <p:nvPr/>
          </p:nvSpPr>
          <p:spPr>
            <a:xfrm>
              <a:off x="5618550" y="3140400"/>
              <a:ext cx="23825" cy="9425"/>
            </a:xfrm>
            <a:custGeom>
              <a:avLst/>
              <a:gdLst/>
              <a:ahLst/>
              <a:cxnLst/>
              <a:rect l="l" t="t" r="r" b="b"/>
              <a:pathLst>
                <a:path w="953" h="377" extrusionOk="0">
                  <a:moveTo>
                    <a:pt x="286" y="0"/>
                  </a:moveTo>
                  <a:cubicBezTo>
                    <a:pt x="215" y="96"/>
                    <a:pt x="60" y="36"/>
                    <a:pt x="0" y="143"/>
                  </a:cubicBezTo>
                  <a:cubicBezTo>
                    <a:pt x="176" y="279"/>
                    <a:pt x="351" y="377"/>
                    <a:pt x="548" y="377"/>
                  </a:cubicBezTo>
                  <a:cubicBezTo>
                    <a:pt x="645" y="377"/>
                    <a:pt x="748" y="353"/>
                    <a:pt x="858" y="298"/>
                  </a:cubicBezTo>
                  <a:cubicBezTo>
                    <a:pt x="953" y="215"/>
                    <a:pt x="941" y="119"/>
                    <a:pt x="870" y="36"/>
                  </a:cubicBezTo>
                  <a:cubicBezTo>
                    <a:pt x="679" y="24"/>
                    <a:pt x="477" y="24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32"/>
            <p:cNvSpPr/>
            <p:nvPr/>
          </p:nvSpPr>
          <p:spPr>
            <a:xfrm>
              <a:off x="5781675" y="3083250"/>
              <a:ext cx="37525" cy="7175"/>
            </a:xfrm>
            <a:custGeom>
              <a:avLst/>
              <a:gdLst/>
              <a:ahLst/>
              <a:cxnLst/>
              <a:rect l="l" t="t" r="r" b="b"/>
              <a:pathLst>
                <a:path w="1501" h="287" extrusionOk="0">
                  <a:moveTo>
                    <a:pt x="83" y="0"/>
                  </a:moveTo>
                  <a:cubicBezTo>
                    <a:pt x="0" y="72"/>
                    <a:pt x="0" y="155"/>
                    <a:pt x="83" y="250"/>
                  </a:cubicBezTo>
                  <a:cubicBezTo>
                    <a:pt x="310" y="250"/>
                    <a:pt x="548" y="262"/>
                    <a:pt x="774" y="286"/>
                  </a:cubicBezTo>
                  <a:cubicBezTo>
                    <a:pt x="843" y="262"/>
                    <a:pt x="917" y="257"/>
                    <a:pt x="991" y="257"/>
                  </a:cubicBezTo>
                  <a:cubicBezTo>
                    <a:pt x="1044" y="257"/>
                    <a:pt x="1098" y="259"/>
                    <a:pt x="1150" y="259"/>
                  </a:cubicBezTo>
                  <a:cubicBezTo>
                    <a:pt x="1277" y="259"/>
                    <a:pt x="1399" y="244"/>
                    <a:pt x="1500" y="143"/>
                  </a:cubicBezTo>
                  <a:cubicBezTo>
                    <a:pt x="1024" y="96"/>
                    <a:pt x="560" y="48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32"/>
            <p:cNvSpPr/>
            <p:nvPr/>
          </p:nvSpPr>
          <p:spPr>
            <a:xfrm>
              <a:off x="6214450" y="3247625"/>
              <a:ext cx="24725" cy="7475"/>
            </a:xfrm>
            <a:custGeom>
              <a:avLst/>
              <a:gdLst/>
              <a:ahLst/>
              <a:cxnLst/>
              <a:rect l="l" t="t" r="r" b="b"/>
              <a:pathLst>
                <a:path w="989" h="299" extrusionOk="0">
                  <a:moveTo>
                    <a:pt x="402" y="0"/>
                  </a:moveTo>
                  <a:cubicBezTo>
                    <a:pt x="266" y="0"/>
                    <a:pt x="131" y="12"/>
                    <a:pt x="1" y="21"/>
                  </a:cubicBezTo>
                  <a:lnTo>
                    <a:pt x="263" y="283"/>
                  </a:lnTo>
                  <a:cubicBezTo>
                    <a:pt x="284" y="281"/>
                    <a:pt x="305" y="281"/>
                    <a:pt x="326" y="281"/>
                  </a:cubicBezTo>
                  <a:cubicBezTo>
                    <a:pt x="426" y="281"/>
                    <a:pt x="530" y="298"/>
                    <a:pt x="630" y="298"/>
                  </a:cubicBezTo>
                  <a:cubicBezTo>
                    <a:pt x="763" y="298"/>
                    <a:pt x="889" y="266"/>
                    <a:pt x="989" y="117"/>
                  </a:cubicBezTo>
                  <a:cubicBezTo>
                    <a:pt x="798" y="25"/>
                    <a:pt x="599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32"/>
            <p:cNvSpPr/>
            <p:nvPr/>
          </p:nvSpPr>
          <p:spPr>
            <a:xfrm>
              <a:off x="5753975" y="3082950"/>
              <a:ext cx="29800" cy="6750"/>
            </a:xfrm>
            <a:custGeom>
              <a:avLst/>
              <a:gdLst/>
              <a:ahLst/>
              <a:cxnLst/>
              <a:rect l="l" t="t" r="r" b="b"/>
              <a:pathLst>
                <a:path w="1192" h="270" extrusionOk="0">
                  <a:moveTo>
                    <a:pt x="739" y="0"/>
                  </a:moveTo>
                  <a:cubicBezTo>
                    <a:pt x="626" y="107"/>
                    <a:pt x="494" y="121"/>
                    <a:pt x="359" y="121"/>
                  </a:cubicBezTo>
                  <a:cubicBezTo>
                    <a:pt x="310" y="121"/>
                    <a:pt x="260" y="119"/>
                    <a:pt x="210" y="119"/>
                  </a:cubicBezTo>
                  <a:cubicBezTo>
                    <a:pt x="138" y="119"/>
                    <a:pt x="68" y="123"/>
                    <a:pt x="1" y="143"/>
                  </a:cubicBezTo>
                  <a:cubicBezTo>
                    <a:pt x="225" y="245"/>
                    <a:pt x="452" y="270"/>
                    <a:pt x="680" y="270"/>
                  </a:cubicBezTo>
                  <a:cubicBezTo>
                    <a:pt x="851" y="270"/>
                    <a:pt x="1022" y="256"/>
                    <a:pt x="1191" y="250"/>
                  </a:cubicBezTo>
                  <a:lnTo>
                    <a:pt x="1191" y="0"/>
                  </a:lnTo>
                  <a:cubicBezTo>
                    <a:pt x="1120" y="6"/>
                    <a:pt x="1046" y="9"/>
                    <a:pt x="970" y="9"/>
                  </a:cubicBezTo>
                  <a:cubicBezTo>
                    <a:pt x="894" y="9"/>
                    <a:pt x="816" y="6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32"/>
            <p:cNvSpPr/>
            <p:nvPr/>
          </p:nvSpPr>
          <p:spPr>
            <a:xfrm>
              <a:off x="5876625" y="3121050"/>
              <a:ext cx="16375" cy="25325"/>
            </a:xfrm>
            <a:custGeom>
              <a:avLst/>
              <a:gdLst/>
              <a:ahLst/>
              <a:cxnLst/>
              <a:rect l="l" t="t" r="r" b="b"/>
              <a:pathLst>
                <a:path w="655" h="1013" extrusionOk="0">
                  <a:moveTo>
                    <a:pt x="72" y="0"/>
                  </a:moveTo>
                  <a:cubicBezTo>
                    <a:pt x="36" y="24"/>
                    <a:pt x="24" y="48"/>
                    <a:pt x="0" y="60"/>
                  </a:cubicBezTo>
                  <a:cubicBezTo>
                    <a:pt x="0" y="346"/>
                    <a:pt x="119" y="620"/>
                    <a:pt x="191" y="882"/>
                  </a:cubicBezTo>
                  <a:cubicBezTo>
                    <a:pt x="250" y="989"/>
                    <a:pt x="333" y="1012"/>
                    <a:pt x="453" y="1012"/>
                  </a:cubicBezTo>
                  <a:cubicBezTo>
                    <a:pt x="560" y="989"/>
                    <a:pt x="631" y="917"/>
                    <a:pt x="655" y="810"/>
                  </a:cubicBezTo>
                  <a:cubicBezTo>
                    <a:pt x="607" y="620"/>
                    <a:pt x="500" y="453"/>
                    <a:pt x="429" y="274"/>
                  </a:cubicBezTo>
                  <a:cubicBezTo>
                    <a:pt x="381" y="179"/>
                    <a:pt x="322" y="108"/>
                    <a:pt x="250" y="48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32"/>
            <p:cNvSpPr/>
            <p:nvPr/>
          </p:nvSpPr>
          <p:spPr>
            <a:xfrm>
              <a:off x="5867675" y="3089075"/>
              <a:ext cx="12525" cy="33475"/>
            </a:xfrm>
            <a:custGeom>
              <a:avLst/>
              <a:gdLst/>
              <a:ahLst/>
              <a:cxnLst/>
              <a:rect l="l" t="t" r="r" b="b"/>
              <a:pathLst>
                <a:path w="501" h="1339" extrusionOk="0">
                  <a:moveTo>
                    <a:pt x="156" y="0"/>
                  </a:moveTo>
                  <a:cubicBezTo>
                    <a:pt x="136" y="0"/>
                    <a:pt x="116" y="5"/>
                    <a:pt x="96" y="17"/>
                  </a:cubicBezTo>
                  <a:cubicBezTo>
                    <a:pt x="96" y="125"/>
                    <a:pt x="84" y="220"/>
                    <a:pt x="84" y="327"/>
                  </a:cubicBezTo>
                  <a:cubicBezTo>
                    <a:pt x="1" y="422"/>
                    <a:pt x="13" y="529"/>
                    <a:pt x="72" y="625"/>
                  </a:cubicBezTo>
                  <a:cubicBezTo>
                    <a:pt x="132" y="863"/>
                    <a:pt x="72" y="1172"/>
                    <a:pt x="358" y="1339"/>
                  </a:cubicBezTo>
                  <a:cubicBezTo>
                    <a:pt x="382" y="1327"/>
                    <a:pt x="394" y="1315"/>
                    <a:pt x="418" y="1303"/>
                  </a:cubicBezTo>
                  <a:cubicBezTo>
                    <a:pt x="453" y="1256"/>
                    <a:pt x="477" y="1196"/>
                    <a:pt x="489" y="1137"/>
                  </a:cubicBezTo>
                  <a:cubicBezTo>
                    <a:pt x="501" y="1041"/>
                    <a:pt x="489" y="958"/>
                    <a:pt x="453" y="863"/>
                  </a:cubicBezTo>
                  <a:cubicBezTo>
                    <a:pt x="418" y="720"/>
                    <a:pt x="382" y="565"/>
                    <a:pt x="382" y="422"/>
                  </a:cubicBezTo>
                  <a:cubicBezTo>
                    <a:pt x="382" y="291"/>
                    <a:pt x="358" y="148"/>
                    <a:pt x="275" y="53"/>
                  </a:cubicBezTo>
                  <a:cubicBezTo>
                    <a:pt x="235" y="21"/>
                    <a:pt x="195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32"/>
            <p:cNvSpPr/>
            <p:nvPr/>
          </p:nvSpPr>
          <p:spPr>
            <a:xfrm>
              <a:off x="5540275" y="3107850"/>
              <a:ext cx="15500" cy="11150"/>
            </a:xfrm>
            <a:custGeom>
              <a:avLst/>
              <a:gdLst/>
              <a:ahLst/>
              <a:cxnLst/>
              <a:rect l="l" t="t" r="r" b="b"/>
              <a:pathLst>
                <a:path w="620" h="446" extrusionOk="0">
                  <a:moveTo>
                    <a:pt x="230" y="1"/>
                  </a:moveTo>
                  <a:cubicBezTo>
                    <a:pt x="22" y="1"/>
                    <a:pt x="18" y="89"/>
                    <a:pt x="0" y="421"/>
                  </a:cubicBezTo>
                  <a:cubicBezTo>
                    <a:pt x="83" y="445"/>
                    <a:pt x="179" y="445"/>
                    <a:pt x="262" y="445"/>
                  </a:cubicBezTo>
                  <a:cubicBezTo>
                    <a:pt x="322" y="302"/>
                    <a:pt x="619" y="421"/>
                    <a:pt x="548" y="159"/>
                  </a:cubicBezTo>
                  <a:lnTo>
                    <a:pt x="548" y="28"/>
                  </a:lnTo>
                  <a:cubicBezTo>
                    <a:pt x="408" y="13"/>
                    <a:pt x="306" y="1"/>
                    <a:pt x="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32"/>
            <p:cNvSpPr/>
            <p:nvPr/>
          </p:nvSpPr>
          <p:spPr>
            <a:xfrm>
              <a:off x="5780175" y="2993775"/>
              <a:ext cx="36925" cy="7175"/>
            </a:xfrm>
            <a:custGeom>
              <a:avLst/>
              <a:gdLst/>
              <a:ahLst/>
              <a:cxnLst/>
              <a:rect l="l" t="t" r="r" b="b"/>
              <a:pathLst>
                <a:path w="1477" h="287" extrusionOk="0">
                  <a:moveTo>
                    <a:pt x="1141" y="0"/>
                  </a:moveTo>
                  <a:cubicBezTo>
                    <a:pt x="1051" y="0"/>
                    <a:pt x="957" y="38"/>
                    <a:pt x="858" y="103"/>
                  </a:cubicBezTo>
                  <a:cubicBezTo>
                    <a:pt x="584" y="103"/>
                    <a:pt x="286" y="127"/>
                    <a:pt x="0" y="138"/>
                  </a:cubicBezTo>
                  <a:cubicBezTo>
                    <a:pt x="223" y="255"/>
                    <a:pt x="450" y="286"/>
                    <a:pt x="680" y="286"/>
                  </a:cubicBezTo>
                  <a:cubicBezTo>
                    <a:pt x="943" y="286"/>
                    <a:pt x="1210" y="246"/>
                    <a:pt x="1477" y="246"/>
                  </a:cubicBezTo>
                  <a:cubicBezTo>
                    <a:pt x="1453" y="198"/>
                    <a:pt x="1429" y="174"/>
                    <a:pt x="1417" y="138"/>
                  </a:cubicBezTo>
                  <a:cubicBezTo>
                    <a:pt x="1326" y="41"/>
                    <a:pt x="1235" y="0"/>
                    <a:pt x="1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32"/>
            <p:cNvSpPr/>
            <p:nvPr/>
          </p:nvSpPr>
          <p:spPr>
            <a:xfrm>
              <a:off x="5657850" y="3146200"/>
              <a:ext cx="20250" cy="6075"/>
            </a:xfrm>
            <a:custGeom>
              <a:avLst/>
              <a:gdLst/>
              <a:ahLst/>
              <a:cxnLst/>
              <a:rect l="l" t="t" r="r" b="b"/>
              <a:pathLst>
                <a:path w="810" h="243" extrusionOk="0">
                  <a:moveTo>
                    <a:pt x="235" y="0"/>
                  </a:moveTo>
                  <a:cubicBezTo>
                    <a:pt x="162" y="0"/>
                    <a:pt x="84" y="12"/>
                    <a:pt x="0" y="42"/>
                  </a:cubicBezTo>
                  <a:cubicBezTo>
                    <a:pt x="179" y="180"/>
                    <a:pt x="335" y="242"/>
                    <a:pt x="485" y="242"/>
                  </a:cubicBezTo>
                  <a:cubicBezTo>
                    <a:pt x="593" y="242"/>
                    <a:pt x="699" y="209"/>
                    <a:pt x="810" y="149"/>
                  </a:cubicBezTo>
                  <a:cubicBezTo>
                    <a:pt x="632" y="105"/>
                    <a:pt x="453" y="0"/>
                    <a:pt x="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32"/>
            <p:cNvSpPr/>
            <p:nvPr/>
          </p:nvSpPr>
          <p:spPr>
            <a:xfrm>
              <a:off x="5604550" y="3136400"/>
              <a:ext cx="19075" cy="9275"/>
            </a:xfrm>
            <a:custGeom>
              <a:avLst/>
              <a:gdLst/>
              <a:ahLst/>
              <a:cxnLst/>
              <a:rect l="l" t="t" r="r" b="b"/>
              <a:pathLst>
                <a:path w="763" h="371" extrusionOk="0">
                  <a:moveTo>
                    <a:pt x="326" y="1"/>
                  </a:moveTo>
                  <a:cubicBezTo>
                    <a:pt x="218" y="1"/>
                    <a:pt x="109" y="9"/>
                    <a:pt x="1" y="41"/>
                  </a:cubicBezTo>
                  <a:lnTo>
                    <a:pt x="1" y="268"/>
                  </a:lnTo>
                  <a:cubicBezTo>
                    <a:pt x="75" y="342"/>
                    <a:pt x="138" y="370"/>
                    <a:pt x="194" y="370"/>
                  </a:cubicBezTo>
                  <a:cubicBezTo>
                    <a:pt x="326" y="370"/>
                    <a:pt x="420" y="215"/>
                    <a:pt x="537" y="148"/>
                  </a:cubicBezTo>
                  <a:cubicBezTo>
                    <a:pt x="573" y="180"/>
                    <a:pt x="608" y="195"/>
                    <a:pt x="641" y="195"/>
                  </a:cubicBezTo>
                  <a:cubicBezTo>
                    <a:pt x="683" y="195"/>
                    <a:pt x="723" y="171"/>
                    <a:pt x="763" y="125"/>
                  </a:cubicBezTo>
                  <a:cubicBezTo>
                    <a:pt x="739" y="77"/>
                    <a:pt x="727" y="41"/>
                    <a:pt x="715" y="6"/>
                  </a:cubicBezTo>
                  <a:cubicBezTo>
                    <a:pt x="686" y="7"/>
                    <a:pt x="657" y="8"/>
                    <a:pt x="628" y="8"/>
                  </a:cubicBezTo>
                  <a:cubicBezTo>
                    <a:pt x="527" y="8"/>
                    <a:pt x="427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32"/>
            <p:cNvSpPr/>
            <p:nvPr/>
          </p:nvSpPr>
          <p:spPr>
            <a:xfrm>
              <a:off x="5299450" y="3070750"/>
              <a:ext cx="18200" cy="10025"/>
            </a:xfrm>
            <a:custGeom>
              <a:avLst/>
              <a:gdLst/>
              <a:ahLst/>
              <a:cxnLst/>
              <a:rect l="l" t="t" r="r" b="b"/>
              <a:pathLst>
                <a:path w="728" h="401" extrusionOk="0">
                  <a:moveTo>
                    <a:pt x="294" y="0"/>
                  </a:moveTo>
                  <a:cubicBezTo>
                    <a:pt x="152" y="0"/>
                    <a:pt x="38" y="59"/>
                    <a:pt x="1" y="322"/>
                  </a:cubicBezTo>
                  <a:cubicBezTo>
                    <a:pt x="60" y="334"/>
                    <a:pt x="120" y="334"/>
                    <a:pt x="179" y="346"/>
                  </a:cubicBezTo>
                  <a:cubicBezTo>
                    <a:pt x="243" y="375"/>
                    <a:pt x="313" y="401"/>
                    <a:pt x="378" y="401"/>
                  </a:cubicBezTo>
                  <a:cubicBezTo>
                    <a:pt x="447" y="401"/>
                    <a:pt x="512" y="372"/>
                    <a:pt x="560" y="286"/>
                  </a:cubicBezTo>
                  <a:cubicBezTo>
                    <a:pt x="620" y="215"/>
                    <a:pt x="668" y="131"/>
                    <a:pt x="727" y="36"/>
                  </a:cubicBezTo>
                  <a:lnTo>
                    <a:pt x="727" y="36"/>
                  </a:lnTo>
                  <a:cubicBezTo>
                    <a:pt x="708" y="38"/>
                    <a:pt x="688" y="40"/>
                    <a:pt x="667" y="40"/>
                  </a:cubicBezTo>
                  <a:cubicBezTo>
                    <a:pt x="544" y="40"/>
                    <a:pt x="410" y="0"/>
                    <a:pt x="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32"/>
            <p:cNvSpPr/>
            <p:nvPr/>
          </p:nvSpPr>
          <p:spPr>
            <a:xfrm>
              <a:off x="5456325" y="3146050"/>
              <a:ext cx="21750" cy="16825"/>
            </a:xfrm>
            <a:custGeom>
              <a:avLst/>
              <a:gdLst/>
              <a:ahLst/>
              <a:cxnLst/>
              <a:rect l="l" t="t" r="r" b="b"/>
              <a:pathLst>
                <a:path w="870" h="673" extrusionOk="0">
                  <a:moveTo>
                    <a:pt x="120" y="1"/>
                  </a:moveTo>
                  <a:cubicBezTo>
                    <a:pt x="84" y="1"/>
                    <a:pt x="36" y="12"/>
                    <a:pt x="0" y="48"/>
                  </a:cubicBezTo>
                  <a:cubicBezTo>
                    <a:pt x="0" y="346"/>
                    <a:pt x="286" y="370"/>
                    <a:pt x="417" y="548"/>
                  </a:cubicBezTo>
                  <a:cubicBezTo>
                    <a:pt x="494" y="617"/>
                    <a:pt x="571" y="673"/>
                    <a:pt x="661" y="673"/>
                  </a:cubicBezTo>
                  <a:cubicBezTo>
                    <a:pt x="696" y="673"/>
                    <a:pt x="734" y="664"/>
                    <a:pt x="774" y="644"/>
                  </a:cubicBezTo>
                  <a:cubicBezTo>
                    <a:pt x="870" y="524"/>
                    <a:pt x="870" y="382"/>
                    <a:pt x="822" y="251"/>
                  </a:cubicBezTo>
                  <a:cubicBezTo>
                    <a:pt x="774" y="155"/>
                    <a:pt x="679" y="120"/>
                    <a:pt x="596" y="60"/>
                  </a:cubicBezTo>
                  <a:cubicBezTo>
                    <a:pt x="465" y="48"/>
                    <a:pt x="322" y="36"/>
                    <a:pt x="179" y="12"/>
                  </a:cubicBezTo>
                  <a:cubicBezTo>
                    <a:pt x="179" y="1"/>
                    <a:pt x="16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32"/>
            <p:cNvSpPr/>
            <p:nvPr/>
          </p:nvSpPr>
          <p:spPr>
            <a:xfrm>
              <a:off x="5355725" y="3069550"/>
              <a:ext cx="16375" cy="9850"/>
            </a:xfrm>
            <a:custGeom>
              <a:avLst/>
              <a:gdLst/>
              <a:ahLst/>
              <a:cxnLst/>
              <a:rect l="l" t="t" r="r" b="b"/>
              <a:pathLst>
                <a:path w="655" h="394" extrusionOk="0">
                  <a:moveTo>
                    <a:pt x="595" y="1"/>
                  </a:moveTo>
                  <a:cubicBezTo>
                    <a:pt x="477" y="30"/>
                    <a:pt x="375" y="93"/>
                    <a:pt x="269" y="93"/>
                  </a:cubicBezTo>
                  <a:cubicBezTo>
                    <a:pt x="247" y="93"/>
                    <a:pt x="225" y="90"/>
                    <a:pt x="203" y="84"/>
                  </a:cubicBezTo>
                  <a:cubicBezTo>
                    <a:pt x="119" y="132"/>
                    <a:pt x="0" y="179"/>
                    <a:pt x="0" y="298"/>
                  </a:cubicBezTo>
                  <a:cubicBezTo>
                    <a:pt x="0" y="394"/>
                    <a:pt x="119" y="382"/>
                    <a:pt x="191" y="394"/>
                  </a:cubicBezTo>
                  <a:cubicBezTo>
                    <a:pt x="429" y="346"/>
                    <a:pt x="655" y="310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32"/>
            <p:cNvSpPr/>
            <p:nvPr/>
          </p:nvSpPr>
          <p:spPr>
            <a:xfrm>
              <a:off x="5639975" y="3141000"/>
              <a:ext cx="14325" cy="9900"/>
            </a:xfrm>
            <a:custGeom>
              <a:avLst/>
              <a:gdLst/>
              <a:ahLst/>
              <a:cxnLst/>
              <a:rect l="l" t="t" r="r" b="b"/>
              <a:pathLst>
                <a:path w="573" h="396" extrusionOk="0">
                  <a:moveTo>
                    <a:pt x="13" y="0"/>
                  </a:moveTo>
                  <a:cubicBezTo>
                    <a:pt x="13" y="84"/>
                    <a:pt x="1" y="191"/>
                    <a:pt x="1" y="274"/>
                  </a:cubicBezTo>
                  <a:cubicBezTo>
                    <a:pt x="95" y="359"/>
                    <a:pt x="175" y="396"/>
                    <a:pt x="246" y="396"/>
                  </a:cubicBezTo>
                  <a:cubicBezTo>
                    <a:pt x="374" y="396"/>
                    <a:pt x="473" y="280"/>
                    <a:pt x="572" y="119"/>
                  </a:cubicBezTo>
                  <a:cubicBezTo>
                    <a:pt x="370" y="72"/>
                    <a:pt x="191" y="24"/>
                    <a:pt x="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32"/>
            <p:cNvSpPr/>
            <p:nvPr/>
          </p:nvSpPr>
          <p:spPr>
            <a:xfrm>
              <a:off x="6088550" y="3258575"/>
              <a:ext cx="33950" cy="4075"/>
            </a:xfrm>
            <a:custGeom>
              <a:avLst/>
              <a:gdLst/>
              <a:ahLst/>
              <a:cxnLst/>
              <a:rect l="l" t="t" r="r" b="b"/>
              <a:pathLst>
                <a:path w="1358" h="163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29"/>
                    <a:pt x="411" y="163"/>
                    <a:pt x="624" y="163"/>
                  </a:cubicBezTo>
                  <a:cubicBezTo>
                    <a:pt x="865" y="163"/>
                    <a:pt x="1111" y="119"/>
                    <a:pt x="1358" y="119"/>
                  </a:cubicBezTo>
                  <a:cubicBezTo>
                    <a:pt x="905" y="0"/>
                    <a:pt x="453" y="1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32"/>
            <p:cNvSpPr/>
            <p:nvPr/>
          </p:nvSpPr>
          <p:spPr>
            <a:xfrm>
              <a:off x="5891500" y="3171825"/>
              <a:ext cx="29200" cy="4650"/>
            </a:xfrm>
            <a:custGeom>
              <a:avLst/>
              <a:gdLst/>
              <a:ahLst/>
              <a:cxnLst/>
              <a:rect l="l" t="t" r="r" b="b"/>
              <a:pathLst>
                <a:path w="1168" h="186" extrusionOk="0">
                  <a:moveTo>
                    <a:pt x="574" y="1"/>
                  </a:moveTo>
                  <a:cubicBezTo>
                    <a:pt x="381" y="1"/>
                    <a:pt x="186" y="29"/>
                    <a:pt x="0" y="29"/>
                  </a:cubicBezTo>
                  <a:cubicBezTo>
                    <a:pt x="162" y="154"/>
                    <a:pt x="332" y="186"/>
                    <a:pt x="505" y="186"/>
                  </a:cubicBezTo>
                  <a:cubicBezTo>
                    <a:pt x="682" y="186"/>
                    <a:pt x="861" y="153"/>
                    <a:pt x="1035" y="153"/>
                  </a:cubicBezTo>
                  <a:cubicBezTo>
                    <a:pt x="1079" y="153"/>
                    <a:pt x="1124" y="155"/>
                    <a:pt x="1167" y="160"/>
                  </a:cubicBezTo>
                  <a:cubicBezTo>
                    <a:pt x="978" y="32"/>
                    <a:pt x="77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32"/>
            <p:cNvSpPr/>
            <p:nvPr/>
          </p:nvSpPr>
          <p:spPr>
            <a:xfrm>
              <a:off x="5776900" y="3201125"/>
              <a:ext cx="25625" cy="6875"/>
            </a:xfrm>
            <a:custGeom>
              <a:avLst/>
              <a:gdLst/>
              <a:ahLst/>
              <a:cxnLst/>
              <a:rect l="l" t="t" r="r" b="b"/>
              <a:pathLst>
                <a:path w="1025" h="275" extrusionOk="0">
                  <a:moveTo>
                    <a:pt x="225" y="1"/>
                  </a:moveTo>
                  <a:cubicBezTo>
                    <a:pt x="151" y="1"/>
                    <a:pt x="76" y="5"/>
                    <a:pt x="1" y="12"/>
                  </a:cubicBezTo>
                  <a:cubicBezTo>
                    <a:pt x="294" y="170"/>
                    <a:pt x="620" y="275"/>
                    <a:pt x="969" y="275"/>
                  </a:cubicBezTo>
                  <a:cubicBezTo>
                    <a:pt x="987" y="275"/>
                    <a:pt x="1006" y="275"/>
                    <a:pt x="1024" y="274"/>
                  </a:cubicBezTo>
                  <a:cubicBezTo>
                    <a:pt x="788" y="66"/>
                    <a:pt x="513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32"/>
            <p:cNvSpPr/>
            <p:nvPr/>
          </p:nvSpPr>
          <p:spPr>
            <a:xfrm>
              <a:off x="5585800" y="3165700"/>
              <a:ext cx="19375" cy="11325"/>
            </a:xfrm>
            <a:custGeom>
              <a:avLst/>
              <a:gdLst/>
              <a:ahLst/>
              <a:cxnLst/>
              <a:rect l="l" t="t" r="r" b="b"/>
              <a:pathLst>
                <a:path w="775" h="453" extrusionOk="0">
                  <a:moveTo>
                    <a:pt x="167" y="0"/>
                  </a:moveTo>
                  <a:cubicBezTo>
                    <a:pt x="167" y="119"/>
                    <a:pt x="120" y="227"/>
                    <a:pt x="1" y="286"/>
                  </a:cubicBezTo>
                  <a:cubicBezTo>
                    <a:pt x="108" y="417"/>
                    <a:pt x="275" y="405"/>
                    <a:pt x="417" y="453"/>
                  </a:cubicBezTo>
                  <a:lnTo>
                    <a:pt x="465" y="405"/>
                  </a:lnTo>
                  <a:cubicBezTo>
                    <a:pt x="525" y="334"/>
                    <a:pt x="632" y="346"/>
                    <a:pt x="703" y="298"/>
                  </a:cubicBezTo>
                  <a:cubicBezTo>
                    <a:pt x="727" y="286"/>
                    <a:pt x="751" y="262"/>
                    <a:pt x="775" y="239"/>
                  </a:cubicBezTo>
                  <a:cubicBezTo>
                    <a:pt x="620" y="36"/>
                    <a:pt x="358" y="108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32"/>
            <p:cNvSpPr/>
            <p:nvPr/>
          </p:nvSpPr>
          <p:spPr>
            <a:xfrm>
              <a:off x="5731050" y="3154975"/>
              <a:ext cx="10750" cy="8400"/>
            </a:xfrm>
            <a:custGeom>
              <a:avLst/>
              <a:gdLst/>
              <a:ahLst/>
              <a:cxnLst/>
              <a:rect l="l" t="t" r="r" b="b"/>
              <a:pathLst>
                <a:path w="430" h="336" extrusionOk="0">
                  <a:moveTo>
                    <a:pt x="227" y="1"/>
                  </a:moveTo>
                  <a:cubicBezTo>
                    <a:pt x="120" y="1"/>
                    <a:pt x="13" y="1"/>
                    <a:pt x="13" y="132"/>
                  </a:cubicBezTo>
                  <a:cubicBezTo>
                    <a:pt x="1" y="227"/>
                    <a:pt x="72" y="334"/>
                    <a:pt x="168" y="334"/>
                  </a:cubicBezTo>
                  <a:cubicBezTo>
                    <a:pt x="179" y="335"/>
                    <a:pt x="191" y="336"/>
                    <a:pt x="203" y="336"/>
                  </a:cubicBezTo>
                  <a:cubicBezTo>
                    <a:pt x="311" y="336"/>
                    <a:pt x="419" y="286"/>
                    <a:pt x="430" y="167"/>
                  </a:cubicBezTo>
                  <a:cubicBezTo>
                    <a:pt x="430" y="60"/>
                    <a:pt x="311" y="13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32"/>
            <p:cNvSpPr/>
            <p:nvPr/>
          </p:nvSpPr>
          <p:spPr>
            <a:xfrm>
              <a:off x="5595650" y="3113525"/>
              <a:ext cx="11900" cy="6975"/>
            </a:xfrm>
            <a:custGeom>
              <a:avLst/>
              <a:gdLst/>
              <a:ahLst/>
              <a:cxnLst/>
              <a:rect l="l" t="t" r="r" b="b"/>
              <a:pathLst>
                <a:path w="476" h="279" extrusionOk="0">
                  <a:moveTo>
                    <a:pt x="225" y="0"/>
                  </a:moveTo>
                  <a:cubicBezTo>
                    <a:pt x="130" y="0"/>
                    <a:pt x="53" y="50"/>
                    <a:pt x="12" y="159"/>
                  </a:cubicBezTo>
                  <a:cubicBezTo>
                    <a:pt x="0" y="214"/>
                    <a:pt x="71" y="279"/>
                    <a:pt x="129" y="279"/>
                  </a:cubicBezTo>
                  <a:cubicBezTo>
                    <a:pt x="133" y="279"/>
                    <a:pt x="138" y="279"/>
                    <a:pt x="142" y="278"/>
                  </a:cubicBezTo>
                  <a:cubicBezTo>
                    <a:pt x="165" y="270"/>
                    <a:pt x="188" y="268"/>
                    <a:pt x="212" y="268"/>
                  </a:cubicBezTo>
                  <a:cubicBezTo>
                    <a:pt x="249" y="268"/>
                    <a:pt x="287" y="273"/>
                    <a:pt x="323" y="273"/>
                  </a:cubicBezTo>
                  <a:cubicBezTo>
                    <a:pt x="375" y="273"/>
                    <a:pt x="425" y="262"/>
                    <a:pt x="464" y="206"/>
                  </a:cubicBezTo>
                  <a:cubicBezTo>
                    <a:pt x="476" y="111"/>
                    <a:pt x="416" y="51"/>
                    <a:pt x="357" y="28"/>
                  </a:cubicBezTo>
                  <a:cubicBezTo>
                    <a:pt x="310" y="10"/>
                    <a:pt x="266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32"/>
            <p:cNvSpPr/>
            <p:nvPr/>
          </p:nvSpPr>
          <p:spPr>
            <a:xfrm>
              <a:off x="5392925" y="3086675"/>
              <a:ext cx="14025" cy="7600"/>
            </a:xfrm>
            <a:custGeom>
              <a:avLst/>
              <a:gdLst/>
              <a:ahLst/>
              <a:cxnLst/>
              <a:rect l="l" t="t" r="r" b="b"/>
              <a:pathLst>
                <a:path w="561" h="304" extrusionOk="0">
                  <a:moveTo>
                    <a:pt x="208" y="1"/>
                  </a:moveTo>
                  <a:cubicBezTo>
                    <a:pt x="127" y="1"/>
                    <a:pt x="56" y="54"/>
                    <a:pt x="0" y="149"/>
                  </a:cubicBezTo>
                  <a:cubicBezTo>
                    <a:pt x="96" y="304"/>
                    <a:pt x="274" y="256"/>
                    <a:pt x="429" y="280"/>
                  </a:cubicBezTo>
                  <a:cubicBezTo>
                    <a:pt x="560" y="149"/>
                    <a:pt x="441" y="66"/>
                    <a:pt x="334" y="42"/>
                  </a:cubicBezTo>
                  <a:cubicBezTo>
                    <a:pt x="290" y="14"/>
                    <a:pt x="248" y="1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2"/>
            <p:cNvSpPr/>
            <p:nvPr/>
          </p:nvSpPr>
          <p:spPr>
            <a:xfrm>
              <a:off x="5535200" y="3160625"/>
              <a:ext cx="15500" cy="9825"/>
            </a:xfrm>
            <a:custGeom>
              <a:avLst/>
              <a:gdLst/>
              <a:ahLst/>
              <a:cxnLst/>
              <a:rect l="l" t="t" r="r" b="b"/>
              <a:pathLst>
                <a:path w="620" h="393" extrusionOk="0">
                  <a:moveTo>
                    <a:pt x="346" y="1"/>
                  </a:moveTo>
                  <a:cubicBezTo>
                    <a:pt x="215" y="25"/>
                    <a:pt x="84" y="72"/>
                    <a:pt x="36" y="227"/>
                  </a:cubicBezTo>
                  <a:cubicBezTo>
                    <a:pt x="1" y="275"/>
                    <a:pt x="24" y="322"/>
                    <a:pt x="84" y="370"/>
                  </a:cubicBezTo>
                  <a:cubicBezTo>
                    <a:pt x="117" y="384"/>
                    <a:pt x="148" y="393"/>
                    <a:pt x="179" y="393"/>
                  </a:cubicBezTo>
                  <a:cubicBezTo>
                    <a:pt x="226" y="393"/>
                    <a:pt x="272" y="373"/>
                    <a:pt x="322" y="322"/>
                  </a:cubicBezTo>
                  <a:cubicBezTo>
                    <a:pt x="382" y="322"/>
                    <a:pt x="417" y="311"/>
                    <a:pt x="477" y="311"/>
                  </a:cubicBezTo>
                  <a:cubicBezTo>
                    <a:pt x="513" y="263"/>
                    <a:pt x="560" y="239"/>
                    <a:pt x="596" y="191"/>
                  </a:cubicBezTo>
                  <a:cubicBezTo>
                    <a:pt x="620" y="132"/>
                    <a:pt x="620" y="84"/>
                    <a:pt x="620" y="25"/>
                  </a:cubicBezTo>
                  <a:cubicBezTo>
                    <a:pt x="525" y="25"/>
                    <a:pt x="441" y="13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32"/>
            <p:cNvSpPr/>
            <p:nvPr/>
          </p:nvSpPr>
          <p:spPr>
            <a:xfrm>
              <a:off x="5481625" y="3150225"/>
              <a:ext cx="22350" cy="6625"/>
            </a:xfrm>
            <a:custGeom>
              <a:avLst/>
              <a:gdLst/>
              <a:ahLst/>
              <a:cxnLst/>
              <a:rect l="l" t="t" r="r" b="b"/>
              <a:pathLst>
                <a:path w="894" h="265" extrusionOk="0">
                  <a:moveTo>
                    <a:pt x="48" y="0"/>
                  </a:moveTo>
                  <a:cubicBezTo>
                    <a:pt x="36" y="48"/>
                    <a:pt x="24" y="72"/>
                    <a:pt x="1" y="107"/>
                  </a:cubicBezTo>
                  <a:cubicBezTo>
                    <a:pt x="66" y="218"/>
                    <a:pt x="145" y="265"/>
                    <a:pt x="233" y="265"/>
                  </a:cubicBezTo>
                  <a:cubicBezTo>
                    <a:pt x="306" y="265"/>
                    <a:pt x="384" y="233"/>
                    <a:pt x="465" y="179"/>
                  </a:cubicBezTo>
                  <a:cubicBezTo>
                    <a:pt x="620" y="179"/>
                    <a:pt x="751" y="167"/>
                    <a:pt x="893" y="167"/>
                  </a:cubicBezTo>
                  <a:cubicBezTo>
                    <a:pt x="774" y="36"/>
                    <a:pt x="635" y="12"/>
                    <a:pt x="489" y="12"/>
                  </a:cubicBezTo>
                  <a:cubicBezTo>
                    <a:pt x="405" y="12"/>
                    <a:pt x="320" y="20"/>
                    <a:pt x="236" y="20"/>
                  </a:cubicBezTo>
                  <a:cubicBezTo>
                    <a:pt x="172" y="20"/>
                    <a:pt x="109" y="16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32"/>
            <p:cNvSpPr/>
            <p:nvPr/>
          </p:nvSpPr>
          <p:spPr>
            <a:xfrm>
              <a:off x="5433700" y="3018050"/>
              <a:ext cx="11925" cy="7300"/>
            </a:xfrm>
            <a:custGeom>
              <a:avLst/>
              <a:gdLst/>
              <a:ahLst/>
              <a:cxnLst/>
              <a:rect l="l" t="t" r="r" b="b"/>
              <a:pathLst>
                <a:path w="477" h="292" extrusionOk="0">
                  <a:moveTo>
                    <a:pt x="72" y="1"/>
                  </a:moveTo>
                  <a:cubicBezTo>
                    <a:pt x="1" y="96"/>
                    <a:pt x="1" y="191"/>
                    <a:pt x="60" y="287"/>
                  </a:cubicBezTo>
                  <a:cubicBezTo>
                    <a:pt x="108" y="287"/>
                    <a:pt x="161" y="292"/>
                    <a:pt x="208" y="292"/>
                  </a:cubicBezTo>
                  <a:cubicBezTo>
                    <a:pt x="232" y="292"/>
                    <a:pt x="255" y="291"/>
                    <a:pt x="274" y="287"/>
                  </a:cubicBezTo>
                  <a:cubicBezTo>
                    <a:pt x="334" y="275"/>
                    <a:pt x="417" y="239"/>
                    <a:pt x="429" y="191"/>
                  </a:cubicBezTo>
                  <a:cubicBezTo>
                    <a:pt x="477" y="72"/>
                    <a:pt x="370" y="37"/>
                    <a:pt x="286" y="13"/>
                  </a:cubicBezTo>
                  <a:cubicBezTo>
                    <a:pt x="215" y="1"/>
                    <a:pt x="15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32"/>
            <p:cNvSpPr/>
            <p:nvPr/>
          </p:nvSpPr>
          <p:spPr>
            <a:xfrm>
              <a:off x="5424775" y="3018050"/>
              <a:ext cx="10750" cy="7175"/>
            </a:xfrm>
            <a:custGeom>
              <a:avLst/>
              <a:gdLst/>
              <a:ahLst/>
              <a:cxnLst/>
              <a:rect l="l" t="t" r="r" b="b"/>
              <a:pathLst>
                <a:path w="430" h="287" extrusionOk="0">
                  <a:moveTo>
                    <a:pt x="0" y="1"/>
                  </a:moveTo>
                  <a:lnTo>
                    <a:pt x="0" y="275"/>
                  </a:lnTo>
                  <a:cubicBezTo>
                    <a:pt x="131" y="287"/>
                    <a:pt x="286" y="287"/>
                    <a:pt x="417" y="287"/>
                  </a:cubicBezTo>
                  <a:cubicBezTo>
                    <a:pt x="429" y="180"/>
                    <a:pt x="429" y="96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32"/>
            <p:cNvSpPr/>
            <p:nvPr/>
          </p:nvSpPr>
          <p:spPr>
            <a:xfrm>
              <a:off x="5868275" y="3168675"/>
              <a:ext cx="20275" cy="5400"/>
            </a:xfrm>
            <a:custGeom>
              <a:avLst/>
              <a:gdLst/>
              <a:ahLst/>
              <a:cxnLst/>
              <a:rect l="l" t="t" r="r" b="b"/>
              <a:pathLst>
                <a:path w="811" h="216" extrusionOk="0">
                  <a:moveTo>
                    <a:pt x="169" y="0"/>
                  </a:moveTo>
                  <a:cubicBezTo>
                    <a:pt x="136" y="0"/>
                    <a:pt x="104" y="0"/>
                    <a:pt x="72" y="0"/>
                  </a:cubicBezTo>
                  <a:cubicBezTo>
                    <a:pt x="1" y="48"/>
                    <a:pt x="1" y="96"/>
                    <a:pt x="60" y="143"/>
                  </a:cubicBezTo>
                  <a:lnTo>
                    <a:pt x="72" y="155"/>
                  </a:lnTo>
                  <a:cubicBezTo>
                    <a:pt x="97" y="150"/>
                    <a:pt x="122" y="148"/>
                    <a:pt x="148" y="148"/>
                  </a:cubicBezTo>
                  <a:cubicBezTo>
                    <a:pt x="291" y="148"/>
                    <a:pt x="441" y="216"/>
                    <a:pt x="587" y="216"/>
                  </a:cubicBezTo>
                  <a:cubicBezTo>
                    <a:pt x="663" y="216"/>
                    <a:pt x="738" y="198"/>
                    <a:pt x="810" y="143"/>
                  </a:cubicBezTo>
                  <a:cubicBezTo>
                    <a:pt x="604" y="9"/>
                    <a:pt x="380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32"/>
            <p:cNvSpPr/>
            <p:nvPr/>
          </p:nvSpPr>
          <p:spPr>
            <a:xfrm>
              <a:off x="5757550" y="2992875"/>
              <a:ext cx="22950" cy="3175"/>
            </a:xfrm>
            <a:custGeom>
              <a:avLst/>
              <a:gdLst/>
              <a:ahLst/>
              <a:cxnLst/>
              <a:rect l="l" t="t" r="r" b="b"/>
              <a:pathLst>
                <a:path w="918" h="127" extrusionOk="0">
                  <a:moveTo>
                    <a:pt x="514" y="1"/>
                  </a:moveTo>
                  <a:cubicBezTo>
                    <a:pt x="358" y="1"/>
                    <a:pt x="200" y="32"/>
                    <a:pt x="42" y="32"/>
                  </a:cubicBezTo>
                  <a:cubicBezTo>
                    <a:pt x="28" y="32"/>
                    <a:pt x="15" y="32"/>
                    <a:pt x="1" y="32"/>
                  </a:cubicBezTo>
                  <a:lnTo>
                    <a:pt x="1" y="32"/>
                  </a:lnTo>
                  <a:cubicBezTo>
                    <a:pt x="138" y="109"/>
                    <a:pt x="289" y="127"/>
                    <a:pt x="446" y="127"/>
                  </a:cubicBezTo>
                  <a:cubicBezTo>
                    <a:pt x="580" y="127"/>
                    <a:pt x="717" y="114"/>
                    <a:pt x="851" y="114"/>
                  </a:cubicBezTo>
                  <a:cubicBezTo>
                    <a:pt x="873" y="114"/>
                    <a:pt x="895" y="114"/>
                    <a:pt x="917" y="115"/>
                  </a:cubicBezTo>
                  <a:cubicBezTo>
                    <a:pt x="785" y="25"/>
                    <a:pt x="650" y="1"/>
                    <a:pt x="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32"/>
            <p:cNvSpPr/>
            <p:nvPr/>
          </p:nvSpPr>
          <p:spPr>
            <a:xfrm>
              <a:off x="6192125" y="3204625"/>
              <a:ext cx="11350" cy="7100"/>
            </a:xfrm>
            <a:custGeom>
              <a:avLst/>
              <a:gdLst/>
              <a:ahLst/>
              <a:cxnLst/>
              <a:rect l="l" t="t" r="r" b="b"/>
              <a:pathLst>
                <a:path w="454" h="284" extrusionOk="0">
                  <a:moveTo>
                    <a:pt x="111" y="0"/>
                  </a:moveTo>
                  <a:cubicBezTo>
                    <a:pt x="48" y="0"/>
                    <a:pt x="1" y="21"/>
                    <a:pt x="1" y="122"/>
                  </a:cubicBezTo>
                  <a:cubicBezTo>
                    <a:pt x="1" y="238"/>
                    <a:pt x="95" y="284"/>
                    <a:pt x="195" y="284"/>
                  </a:cubicBezTo>
                  <a:cubicBezTo>
                    <a:pt x="218" y="284"/>
                    <a:pt x="241" y="281"/>
                    <a:pt x="263" y="277"/>
                  </a:cubicBezTo>
                  <a:cubicBezTo>
                    <a:pt x="453" y="229"/>
                    <a:pt x="322" y="110"/>
                    <a:pt x="310" y="3"/>
                  </a:cubicBezTo>
                  <a:lnTo>
                    <a:pt x="310" y="3"/>
                  </a:lnTo>
                  <a:cubicBezTo>
                    <a:pt x="292" y="8"/>
                    <a:pt x="273" y="10"/>
                    <a:pt x="253" y="10"/>
                  </a:cubicBezTo>
                  <a:cubicBezTo>
                    <a:pt x="206" y="10"/>
                    <a:pt x="155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32"/>
            <p:cNvSpPr/>
            <p:nvPr/>
          </p:nvSpPr>
          <p:spPr>
            <a:xfrm>
              <a:off x="5848350" y="3169275"/>
              <a:ext cx="21450" cy="3825"/>
            </a:xfrm>
            <a:custGeom>
              <a:avLst/>
              <a:gdLst/>
              <a:ahLst/>
              <a:cxnLst/>
              <a:rect l="l" t="t" r="r" b="b"/>
              <a:pathLst>
                <a:path w="858" h="153" extrusionOk="0">
                  <a:moveTo>
                    <a:pt x="857" y="0"/>
                  </a:moveTo>
                  <a:cubicBezTo>
                    <a:pt x="572" y="0"/>
                    <a:pt x="274" y="0"/>
                    <a:pt x="0" y="12"/>
                  </a:cubicBezTo>
                  <a:cubicBezTo>
                    <a:pt x="125" y="125"/>
                    <a:pt x="265" y="152"/>
                    <a:pt x="409" y="152"/>
                  </a:cubicBezTo>
                  <a:cubicBezTo>
                    <a:pt x="539" y="152"/>
                    <a:pt x="673" y="130"/>
                    <a:pt x="802" y="130"/>
                  </a:cubicBezTo>
                  <a:cubicBezTo>
                    <a:pt x="817" y="130"/>
                    <a:pt x="831" y="131"/>
                    <a:pt x="845" y="131"/>
                  </a:cubicBezTo>
                  <a:cubicBezTo>
                    <a:pt x="857" y="84"/>
                    <a:pt x="857" y="36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32"/>
            <p:cNvSpPr/>
            <p:nvPr/>
          </p:nvSpPr>
          <p:spPr>
            <a:xfrm>
              <a:off x="6052825" y="3255000"/>
              <a:ext cx="22050" cy="3900"/>
            </a:xfrm>
            <a:custGeom>
              <a:avLst/>
              <a:gdLst/>
              <a:ahLst/>
              <a:cxnLst/>
              <a:rect l="l" t="t" r="r" b="b"/>
              <a:pathLst>
                <a:path w="882" h="156" extrusionOk="0">
                  <a:moveTo>
                    <a:pt x="1" y="0"/>
                  </a:moveTo>
                  <a:lnTo>
                    <a:pt x="155" y="155"/>
                  </a:lnTo>
                  <a:cubicBezTo>
                    <a:pt x="394" y="143"/>
                    <a:pt x="644" y="143"/>
                    <a:pt x="882" y="119"/>
                  </a:cubicBezTo>
                  <a:cubicBezTo>
                    <a:pt x="755" y="26"/>
                    <a:pt x="620" y="6"/>
                    <a:pt x="483" y="6"/>
                  </a:cubicBezTo>
                  <a:cubicBezTo>
                    <a:pt x="384" y="6"/>
                    <a:pt x="283" y="16"/>
                    <a:pt x="183" y="16"/>
                  </a:cubicBezTo>
                  <a:cubicBezTo>
                    <a:pt x="122" y="16"/>
                    <a:pt x="61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32"/>
            <p:cNvSpPr/>
            <p:nvPr/>
          </p:nvSpPr>
          <p:spPr>
            <a:xfrm>
              <a:off x="6235875" y="3272550"/>
              <a:ext cx="22350" cy="4100"/>
            </a:xfrm>
            <a:custGeom>
              <a:avLst/>
              <a:gdLst/>
              <a:ahLst/>
              <a:cxnLst/>
              <a:rect l="l" t="t" r="r" b="b"/>
              <a:pathLst>
                <a:path w="894" h="164" extrusionOk="0">
                  <a:moveTo>
                    <a:pt x="378" y="0"/>
                  </a:moveTo>
                  <a:cubicBezTo>
                    <a:pt x="252" y="0"/>
                    <a:pt x="125" y="15"/>
                    <a:pt x="1" y="25"/>
                  </a:cubicBezTo>
                  <a:cubicBezTo>
                    <a:pt x="134" y="135"/>
                    <a:pt x="279" y="163"/>
                    <a:pt x="427" y="163"/>
                  </a:cubicBezTo>
                  <a:cubicBezTo>
                    <a:pt x="582" y="163"/>
                    <a:pt x="741" y="132"/>
                    <a:pt x="894" y="132"/>
                  </a:cubicBezTo>
                  <a:cubicBezTo>
                    <a:pt x="728" y="28"/>
                    <a:pt x="553" y="0"/>
                    <a:pt x="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32"/>
            <p:cNvSpPr/>
            <p:nvPr/>
          </p:nvSpPr>
          <p:spPr>
            <a:xfrm>
              <a:off x="5431625" y="3144275"/>
              <a:ext cx="12825" cy="10725"/>
            </a:xfrm>
            <a:custGeom>
              <a:avLst/>
              <a:gdLst/>
              <a:ahLst/>
              <a:cxnLst/>
              <a:rect l="l" t="t" r="r" b="b"/>
              <a:pathLst>
                <a:path w="513" h="429" extrusionOk="0">
                  <a:moveTo>
                    <a:pt x="298" y="0"/>
                  </a:moveTo>
                  <a:cubicBezTo>
                    <a:pt x="203" y="0"/>
                    <a:pt x="96" y="12"/>
                    <a:pt x="0" y="12"/>
                  </a:cubicBezTo>
                  <a:cubicBezTo>
                    <a:pt x="96" y="131"/>
                    <a:pt x="191" y="262"/>
                    <a:pt x="298" y="405"/>
                  </a:cubicBezTo>
                  <a:lnTo>
                    <a:pt x="357" y="429"/>
                  </a:lnTo>
                  <a:cubicBezTo>
                    <a:pt x="369" y="429"/>
                    <a:pt x="393" y="417"/>
                    <a:pt x="429" y="417"/>
                  </a:cubicBezTo>
                  <a:cubicBezTo>
                    <a:pt x="500" y="369"/>
                    <a:pt x="512" y="298"/>
                    <a:pt x="512" y="203"/>
                  </a:cubicBezTo>
                  <a:cubicBezTo>
                    <a:pt x="500" y="143"/>
                    <a:pt x="477" y="107"/>
                    <a:pt x="429" y="72"/>
                  </a:cubicBezTo>
                  <a:cubicBezTo>
                    <a:pt x="381" y="60"/>
                    <a:pt x="334" y="24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32"/>
            <p:cNvSpPr/>
            <p:nvPr/>
          </p:nvSpPr>
          <p:spPr>
            <a:xfrm>
              <a:off x="5311075" y="3040075"/>
              <a:ext cx="10725" cy="7100"/>
            </a:xfrm>
            <a:custGeom>
              <a:avLst/>
              <a:gdLst/>
              <a:ahLst/>
              <a:cxnLst/>
              <a:rect l="l" t="t" r="r" b="b"/>
              <a:pathLst>
                <a:path w="429" h="284" extrusionOk="0">
                  <a:moveTo>
                    <a:pt x="262" y="1"/>
                  </a:moveTo>
                  <a:cubicBezTo>
                    <a:pt x="203" y="1"/>
                    <a:pt x="155" y="13"/>
                    <a:pt x="119" y="13"/>
                  </a:cubicBezTo>
                  <a:cubicBezTo>
                    <a:pt x="84" y="120"/>
                    <a:pt x="0" y="239"/>
                    <a:pt x="191" y="263"/>
                  </a:cubicBezTo>
                  <a:cubicBezTo>
                    <a:pt x="226" y="273"/>
                    <a:pt x="273" y="283"/>
                    <a:pt x="315" y="283"/>
                  </a:cubicBezTo>
                  <a:cubicBezTo>
                    <a:pt x="372" y="283"/>
                    <a:pt x="422" y="265"/>
                    <a:pt x="429" y="203"/>
                  </a:cubicBezTo>
                  <a:cubicBezTo>
                    <a:pt x="429" y="144"/>
                    <a:pt x="322" y="72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2"/>
            <p:cNvSpPr/>
            <p:nvPr/>
          </p:nvSpPr>
          <p:spPr>
            <a:xfrm>
              <a:off x="6171300" y="3243375"/>
              <a:ext cx="10425" cy="7500"/>
            </a:xfrm>
            <a:custGeom>
              <a:avLst/>
              <a:gdLst/>
              <a:ahLst/>
              <a:cxnLst/>
              <a:rect l="l" t="t" r="r" b="b"/>
              <a:pathLst>
                <a:path w="417" h="300" extrusionOk="0">
                  <a:moveTo>
                    <a:pt x="310" y="1"/>
                  </a:moveTo>
                  <a:cubicBezTo>
                    <a:pt x="203" y="60"/>
                    <a:pt x="96" y="108"/>
                    <a:pt x="0" y="168"/>
                  </a:cubicBezTo>
                  <a:lnTo>
                    <a:pt x="0" y="263"/>
                  </a:lnTo>
                  <a:cubicBezTo>
                    <a:pt x="70" y="283"/>
                    <a:pt x="138" y="300"/>
                    <a:pt x="198" y="300"/>
                  </a:cubicBezTo>
                  <a:cubicBezTo>
                    <a:pt x="314" y="300"/>
                    <a:pt x="401" y="240"/>
                    <a:pt x="417" y="37"/>
                  </a:cubicBezTo>
                  <a:cubicBezTo>
                    <a:pt x="381" y="13"/>
                    <a:pt x="334" y="13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2"/>
            <p:cNvSpPr/>
            <p:nvPr/>
          </p:nvSpPr>
          <p:spPr>
            <a:xfrm>
              <a:off x="5442025" y="3143675"/>
              <a:ext cx="18800" cy="6775"/>
            </a:xfrm>
            <a:custGeom>
              <a:avLst/>
              <a:gdLst/>
              <a:ahLst/>
              <a:cxnLst/>
              <a:rect l="l" t="t" r="r" b="b"/>
              <a:pathLst>
                <a:path w="752" h="271" extrusionOk="0">
                  <a:moveTo>
                    <a:pt x="423" y="0"/>
                  </a:moveTo>
                  <a:cubicBezTo>
                    <a:pt x="293" y="0"/>
                    <a:pt x="157" y="30"/>
                    <a:pt x="25" y="36"/>
                  </a:cubicBezTo>
                  <a:lnTo>
                    <a:pt x="1" y="96"/>
                  </a:lnTo>
                  <a:lnTo>
                    <a:pt x="37" y="143"/>
                  </a:lnTo>
                  <a:lnTo>
                    <a:pt x="37" y="167"/>
                  </a:lnTo>
                  <a:cubicBezTo>
                    <a:pt x="132" y="230"/>
                    <a:pt x="227" y="270"/>
                    <a:pt x="322" y="270"/>
                  </a:cubicBezTo>
                  <a:cubicBezTo>
                    <a:pt x="405" y="270"/>
                    <a:pt x="489" y="239"/>
                    <a:pt x="572" y="167"/>
                  </a:cubicBezTo>
                  <a:cubicBezTo>
                    <a:pt x="632" y="155"/>
                    <a:pt x="692" y="131"/>
                    <a:pt x="751" y="107"/>
                  </a:cubicBezTo>
                  <a:cubicBezTo>
                    <a:pt x="650" y="23"/>
                    <a:pt x="539" y="0"/>
                    <a:pt x="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32"/>
            <p:cNvSpPr/>
            <p:nvPr/>
          </p:nvSpPr>
          <p:spPr>
            <a:xfrm>
              <a:off x="5385475" y="3041675"/>
              <a:ext cx="14325" cy="5500"/>
            </a:xfrm>
            <a:custGeom>
              <a:avLst/>
              <a:gdLst/>
              <a:ahLst/>
              <a:cxnLst/>
              <a:rect l="l" t="t" r="r" b="b"/>
              <a:pathLst>
                <a:path w="573" h="220" extrusionOk="0">
                  <a:moveTo>
                    <a:pt x="314" y="0"/>
                  </a:moveTo>
                  <a:cubicBezTo>
                    <a:pt x="210" y="0"/>
                    <a:pt x="105" y="29"/>
                    <a:pt x="1" y="68"/>
                  </a:cubicBezTo>
                  <a:cubicBezTo>
                    <a:pt x="96" y="169"/>
                    <a:pt x="191" y="220"/>
                    <a:pt x="287" y="220"/>
                  </a:cubicBezTo>
                  <a:cubicBezTo>
                    <a:pt x="382" y="220"/>
                    <a:pt x="477" y="169"/>
                    <a:pt x="572" y="68"/>
                  </a:cubicBezTo>
                  <a:cubicBezTo>
                    <a:pt x="486" y="20"/>
                    <a:pt x="400" y="0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2"/>
            <p:cNvSpPr/>
            <p:nvPr/>
          </p:nvSpPr>
          <p:spPr>
            <a:xfrm>
              <a:off x="5546800" y="3111525"/>
              <a:ext cx="14325" cy="7175"/>
            </a:xfrm>
            <a:custGeom>
              <a:avLst/>
              <a:gdLst/>
              <a:ahLst/>
              <a:cxnLst/>
              <a:rect l="l" t="t" r="r" b="b"/>
              <a:pathLst>
                <a:path w="573" h="287" extrusionOk="0">
                  <a:moveTo>
                    <a:pt x="287" y="0"/>
                  </a:moveTo>
                  <a:cubicBezTo>
                    <a:pt x="191" y="108"/>
                    <a:pt x="96" y="191"/>
                    <a:pt x="1" y="286"/>
                  </a:cubicBezTo>
                  <a:lnTo>
                    <a:pt x="572" y="286"/>
                  </a:lnTo>
                  <a:cubicBezTo>
                    <a:pt x="489" y="167"/>
                    <a:pt x="430" y="48"/>
                    <a:pt x="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32"/>
            <p:cNvSpPr/>
            <p:nvPr/>
          </p:nvSpPr>
          <p:spPr>
            <a:xfrm>
              <a:off x="5873650" y="3143075"/>
              <a:ext cx="15500" cy="7525"/>
            </a:xfrm>
            <a:custGeom>
              <a:avLst/>
              <a:gdLst/>
              <a:ahLst/>
              <a:cxnLst/>
              <a:rect l="l" t="t" r="r" b="b"/>
              <a:pathLst>
                <a:path w="620" h="301" extrusionOk="0">
                  <a:moveTo>
                    <a:pt x="310" y="1"/>
                  </a:moveTo>
                  <a:cubicBezTo>
                    <a:pt x="250" y="155"/>
                    <a:pt x="119" y="155"/>
                    <a:pt x="0" y="167"/>
                  </a:cubicBezTo>
                  <a:cubicBezTo>
                    <a:pt x="80" y="276"/>
                    <a:pt x="178" y="301"/>
                    <a:pt x="280" y="301"/>
                  </a:cubicBezTo>
                  <a:cubicBezTo>
                    <a:pt x="345" y="301"/>
                    <a:pt x="411" y="291"/>
                    <a:pt x="476" y="286"/>
                  </a:cubicBezTo>
                  <a:cubicBezTo>
                    <a:pt x="548" y="227"/>
                    <a:pt x="619" y="155"/>
                    <a:pt x="595" y="48"/>
                  </a:cubicBezTo>
                  <a:cubicBezTo>
                    <a:pt x="500" y="36"/>
                    <a:pt x="393" y="12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32"/>
            <p:cNvSpPr/>
            <p:nvPr/>
          </p:nvSpPr>
          <p:spPr>
            <a:xfrm>
              <a:off x="5714700" y="2989475"/>
              <a:ext cx="19075" cy="3275"/>
            </a:xfrm>
            <a:custGeom>
              <a:avLst/>
              <a:gdLst/>
              <a:ahLst/>
              <a:cxnLst/>
              <a:rect l="l" t="t" r="r" b="b"/>
              <a:pathLst>
                <a:path w="763" h="131" extrusionOk="0">
                  <a:moveTo>
                    <a:pt x="762" y="1"/>
                  </a:moveTo>
                  <a:cubicBezTo>
                    <a:pt x="500" y="13"/>
                    <a:pt x="250" y="13"/>
                    <a:pt x="0" y="13"/>
                  </a:cubicBezTo>
                  <a:cubicBezTo>
                    <a:pt x="139" y="110"/>
                    <a:pt x="286" y="130"/>
                    <a:pt x="436" y="130"/>
                  </a:cubicBezTo>
                  <a:cubicBezTo>
                    <a:pt x="544" y="130"/>
                    <a:pt x="653" y="120"/>
                    <a:pt x="762" y="120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32"/>
            <p:cNvSpPr/>
            <p:nvPr/>
          </p:nvSpPr>
          <p:spPr>
            <a:xfrm>
              <a:off x="5876025" y="3154300"/>
              <a:ext cx="18775" cy="3775"/>
            </a:xfrm>
            <a:custGeom>
              <a:avLst/>
              <a:gdLst/>
              <a:ahLst/>
              <a:cxnLst/>
              <a:rect l="l" t="t" r="r" b="b"/>
              <a:pathLst>
                <a:path w="751" h="151" extrusionOk="0">
                  <a:moveTo>
                    <a:pt x="389" y="1"/>
                  </a:moveTo>
                  <a:cubicBezTo>
                    <a:pt x="262" y="1"/>
                    <a:pt x="131" y="28"/>
                    <a:pt x="0" y="28"/>
                  </a:cubicBezTo>
                  <a:cubicBezTo>
                    <a:pt x="135" y="127"/>
                    <a:pt x="287" y="150"/>
                    <a:pt x="441" y="150"/>
                  </a:cubicBezTo>
                  <a:cubicBezTo>
                    <a:pt x="545" y="150"/>
                    <a:pt x="649" y="140"/>
                    <a:pt x="750" y="135"/>
                  </a:cubicBezTo>
                  <a:cubicBezTo>
                    <a:pt x="637" y="28"/>
                    <a:pt x="515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32"/>
            <p:cNvSpPr/>
            <p:nvPr/>
          </p:nvSpPr>
          <p:spPr>
            <a:xfrm>
              <a:off x="6034975" y="3251425"/>
              <a:ext cx="15200" cy="3650"/>
            </a:xfrm>
            <a:custGeom>
              <a:avLst/>
              <a:gdLst/>
              <a:ahLst/>
              <a:cxnLst/>
              <a:rect l="l" t="t" r="r" b="b"/>
              <a:pathLst>
                <a:path w="608" h="146" extrusionOk="0">
                  <a:moveTo>
                    <a:pt x="417" y="0"/>
                  </a:moveTo>
                  <a:cubicBezTo>
                    <a:pt x="286" y="12"/>
                    <a:pt x="131" y="12"/>
                    <a:pt x="0" y="24"/>
                  </a:cubicBezTo>
                  <a:cubicBezTo>
                    <a:pt x="99" y="123"/>
                    <a:pt x="213" y="145"/>
                    <a:pt x="330" y="145"/>
                  </a:cubicBezTo>
                  <a:cubicBezTo>
                    <a:pt x="423" y="145"/>
                    <a:pt x="517" y="131"/>
                    <a:pt x="607" y="131"/>
                  </a:cubicBezTo>
                  <a:cubicBezTo>
                    <a:pt x="548" y="84"/>
                    <a:pt x="488" y="48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32"/>
            <p:cNvSpPr/>
            <p:nvPr/>
          </p:nvSpPr>
          <p:spPr>
            <a:xfrm>
              <a:off x="5374175" y="3021475"/>
              <a:ext cx="15200" cy="3725"/>
            </a:xfrm>
            <a:custGeom>
              <a:avLst/>
              <a:gdLst/>
              <a:ahLst/>
              <a:cxnLst/>
              <a:rect l="l" t="t" r="r" b="b"/>
              <a:pathLst>
                <a:path w="608" h="149" extrusionOk="0">
                  <a:moveTo>
                    <a:pt x="299" y="1"/>
                  </a:moveTo>
                  <a:cubicBezTo>
                    <a:pt x="197" y="1"/>
                    <a:pt x="96" y="13"/>
                    <a:pt x="0" y="43"/>
                  </a:cubicBezTo>
                  <a:cubicBezTo>
                    <a:pt x="105" y="113"/>
                    <a:pt x="205" y="148"/>
                    <a:pt x="302" y="148"/>
                  </a:cubicBezTo>
                  <a:cubicBezTo>
                    <a:pt x="404" y="148"/>
                    <a:pt x="504" y="110"/>
                    <a:pt x="608" y="31"/>
                  </a:cubicBezTo>
                  <a:cubicBezTo>
                    <a:pt x="506" y="13"/>
                    <a:pt x="402" y="1"/>
                    <a:pt x="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32"/>
            <p:cNvSpPr/>
            <p:nvPr/>
          </p:nvSpPr>
          <p:spPr>
            <a:xfrm>
              <a:off x="5288750" y="3071650"/>
              <a:ext cx="8050" cy="7450"/>
            </a:xfrm>
            <a:custGeom>
              <a:avLst/>
              <a:gdLst/>
              <a:ahLst/>
              <a:cxnLst/>
              <a:rect l="l" t="t" r="r" b="b"/>
              <a:pathLst>
                <a:path w="322" h="298" extrusionOk="0">
                  <a:moveTo>
                    <a:pt x="179" y="0"/>
                  </a:moveTo>
                  <a:cubicBezTo>
                    <a:pt x="60" y="60"/>
                    <a:pt x="0" y="155"/>
                    <a:pt x="12" y="286"/>
                  </a:cubicBezTo>
                  <a:cubicBezTo>
                    <a:pt x="96" y="286"/>
                    <a:pt x="191" y="298"/>
                    <a:pt x="298" y="298"/>
                  </a:cubicBezTo>
                  <a:cubicBezTo>
                    <a:pt x="322" y="179"/>
                    <a:pt x="310" y="6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32"/>
            <p:cNvSpPr/>
            <p:nvPr/>
          </p:nvSpPr>
          <p:spPr>
            <a:xfrm>
              <a:off x="5805175" y="3208250"/>
              <a:ext cx="14325" cy="3675"/>
            </a:xfrm>
            <a:custGeom>
              <a:avLst/>
              <a:gdLst/>
              <a:ahLst/>
              <a:cxnLst/>
              <a:rect l="l" t="t" r="r" b="b"/>
              <a:pathLst>
                <a:path w="573" h="147" extrusionOk="0">
                  <a:moveTo>
                    <a:pt x="204" y="1"/>
                  </a:moveTo>
                  <a:cubicBezTo>
                    <a:pt x="159" y="1"/>
                    <a:pt x="114" y="3"/>
                    <a:pt x="68" y="3"/>
                  </a:cubicBezTo>
                  <a:cubicBezTo>
                    <a:pt x="46" y="3"/>
                    <a:pt x="23" y="2"/>
                    <a:pt x="1" y="1"/>
                  </a:cubicBezTo>
                  <a:lnTo>
                    <a:pt x="1" y="1"/>
                  </a:lnTo>
                  <a:cubicBezTo>
                    <a:pt x="97" y="127"/>
                    <a:pt x="221" y="147"/>
                    <a:pt x="346" y="147"/>
                  </a:cubicBezTo>
                  <a:cubicBezTo>
                    <a:pt x="405" y="147"/>
                    <a:pt x="464" y="142"/>
                    <a:pt x="521" y="142"/>
                  </a:cubicBezTo>
                  <a:cubicBezTo>
                    <a:pt x="538" y="142"/>
                    <a:pt x="555" y="143"/>
                    <a:pt x="572" y="144"/>
                  </a:cubicBezTo>
                  <a:cubicBezTo>
                    <a:pt x="469" y="17"/>
                    <a:pt x="339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32"/>
            <p:cNvSpPr/>
            <p:nvPr/>
          </p:nvSpPr>
          <p:spPr>
            <a:xfrm>
              <a:off x="5485800" y="2988175"/>
              <a:ext cx="11925" cy="7850"/>
            </a:xfrm>
            <a:custGeom>
              <a:avLst/>
              <a:gdLst/>
              <a:ahLst/>
              <a:cxnLst/>
              <a:rect l="l" t="t" r="r" b="b"/>
              <a:pathLst>
                <a:path w="477" h="314" extrusionOk="0">
                  <a:moveTo>
                    <a:pt x="291" y="1"/>
                  </a:moveTo>
                  <a:cubicBezTo>
                    <a:pt x="247" y="1"/>
                    <a:pt x="201" y="19"/>
                    <a:pt x="155" y="53"/>
                  </a:cubicBezTo>
                  <a:cubicBezTo>
                    <a:pt x="95" y="89"/>
                    <a:pt x="48" y="160"/>
                    <a:pt x="0" y="196"/>
                  </a:cubicBezTo>
                  <a:cubicBezTo>
                    <a:pt x="57" y="283"/>
                    <a:pt x="111" y="313"/>
                    <a:pt x="163" y="313"/>
                  </a:cubicBezTo>
                  <a:cubicBezTo>
                    <a:pt x="253" y="313"/>
                    <a:pt x="339" y="226"/>
                    <a:pt x="429" y="196"/>
                  </a:cubicBezTo>
                  <a:cubicBezTo>
                    <a:pt x="476" y="160"/>
                    <a:pt x="476" y="112"/>
                    <a:pt x="429" y="65"/>
                  </a:cubicBezTo>
                  <a:cubicBezTo>
                    <a:pt x="386" y="22"/>
                    <a:pt x="339" y="1"/>
                    <a:pt x="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32"/>
            <p:cNvSpPr/>
            <p:nvPr/>
          </p:nvSpPr>
          <p:spPr>
            <a:xfrm>
              <a:off x="5390850" y="3141000"/>
              <a:ext cx="9625" cy="9300"/>
            </a:xfrm>
            <a:custGeom>
              <a:avLst/>
              <a:gdLst/>
              <a:ahLst/>
              <a:cxnLst/>
              <a:rect l="l" t="t" r="r" b="b"/>
              <a:pathLst>
                <a:path w="385" h="372" extrusionOk="0">
                  <a:moveTo>
                    <a:pt x="119" y="0"/>
                  </a:moveTo>
                  <a:cubicBezTo>
                    <a:pt x="12" y="12"/>
                    <a:pt x="0" y="36"/>
                    <a:pt x="83" y="119"/>
                  </a:cubicBezTo>
                  <a:cubicBezTo>
                    <a:pt x="95" y="191"/>
                    <a:pt x="95" y="274"/>
                    <a:pt x="107" y="369"/>
                  </a:cubicBezTo>
                  <a:cubicBezTo>
                    <a:pt x="126" y="371"/>
                    <a:pt x="142" y="371"/>
                    <a:pt x="157" y="371"/>
                  </a:cubicBezTo>
                  <a:cubicBezTo>
                    <a:pt x="385" y="371"/>
                    <a:pt x="237" y="209"/>
                    <a:pt x="226" y="119"/>
                  </a:cubicBezTo>
                  <a:cubicBezTo>
                    <a:pt x="298" y="36"/>
                    <a:pt x="28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32"/>
            <p:cNvSpPr/>
            <p:nvPr/>
          </p:nvSpPr>
          <p:spPr>
            <a:xfrm>
              <a:off x="5395300" y="3139950"/>
              <a:ext cx="15800" cy="4050"/>
            </a:xfrm>
            <a:custGeom>
              <a:avLst/>
              <a:gdLst/>
              <a:ahLst/>
              <a:cxnLst/>
              <a:rect l="l" t="t" r="r" b="b"/>
              <a:pathLst>
                <a:path w="632" h="162" extrusionOk="0">
                  <a:moveTo>
                    <a:pt x="334" y="1"/>
                  </a:moveTo>
                  <a:cubicBezTo>
                    <a:pt x="227" y="1"/>
                    <a:pt x="114" y="30"/>
                    <a:pt x="1" y="42"/>
                  </a:cubicBezTo>
                  <a:cubicBezTo>
                    <a:pt x="1" y="78"/>
                    <a:pt x="25" y="126"/>
                    <a:pt x="48" y="161"/>
                  </a:cubicBezTo>
                  <a:cubicBezTo>
                    <a:pt x="227" y="161"/>
                    <a:pt x="417" y="137"/>
                    <a:pt x="632" y="137"/>
                  </a:cubicBezTo>
                  <a:cubicBezTo>
                    <a:pt x="542" y="30"/>
                    <a:pt x="441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32"/>
            <p:cNvSpPr/>
            <p:nvPr/>
          </p:nvSpPr>
          <p:spPr>
            <a:xfrm>
              <a:off x="5521500" y="3054825"/>
              <a:ext cx="7775" cy="5275"/>
            </a:xfrm>
            <a:custGeom>
              <a:avLst/>
              <a:gdLst/>
              <a:ahLst/>
              <a:cxnLst/>
              <a:rect l="l" t="t" r="r" b="b"/>
              <a:pathLst>
                <a:path w="311" h="211" extrusionOk="0">
                  <a:moveTo>
                    <a:pt x="155" y="0"/>
                  </a:moveTo>
                  <a:cubicBezTo>
                    <a:pt x="104" y="0"/>
                    <a:pt x="53" y="39"/>
                    <a:pt x="1" y="125"/>
                  </a:cubicBezTo>
                  <a:cubicBezTo>
                    <a:pt x="56" y="180"/>
                    <a:pt x="111" y="210"/>
                    <a:pt x="164" y="210"/>
                  </a:cubicBezTo>
                  <a:cubicBezTo>
                    <a:pt x="215" y="210"/>
                    <a:pt x="264" y="183"/>
                    <a:pt x="311" y="125"/>
                  </a:cubicBezTo>
                  <a:cubicBezTo>
                    <a:pt x="261" y="45"/>
                    <a:pt x="209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32"/>
            <p:cNvSpPr/>
            <p:nvPr/>
          </p:nvSpPr>
          <p:spPr>
            <a:xfrm>
              <a:off x="5650700" y="3033700"/>
              <a:ext cx="11025" cy="5775"/>
            </a:xfrm>
            <a:custGeom>
              <a:avLst/>
              <a:gdLst/>
              <a:ahLst/>
              <a:cxnLst/>
              <a:rect l="l" t="t" r="r" b="b"/>
              <a:pathLst>
                <a:path w="441" h="231" extrusionOk="0">
                  <a:moveTo>
                    <a:pt x="137" y="0"/>
                  </a:moveTo>
                  <a:cubicBezTo>
                    <a:pt x="91" y="0"/>
                    <a:pt x="45" y="17"/>
                    <a:pt x="0" y="65"/>
                  </a:cubicBezTo>
                  <a:cubicBezTo>
                    <a:pt x="12" y="101"/>
                    <a:pt x="12" y="149"/>
                    <a:pt x="12" y="196"/>
                  </a:cubicBezTo>
                  <a:cubicBezTo>
                    <a:pt x="79" y="215"/>
                    <a:pt x="142" y="231"/>
                    <a:pt x="201" y="231"/>
                  </a:cubicBezTo>
                  <a:cubicBezTo>
                    <a:pt x="289" y="231"/>
                    <a:pt x="369" y="196"/>
                    <a:pt x="441" y="89"/>
                  </a:cubicBezTo>
                  <a:cubicBezTo>
                    <a:pt x="343" y="81"/>
                    <a:pt x="239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32"/>
            <p:cNvSpPr/>
            <p:nvPr/>
          </p:nvSpPr>
          <p:spPr>
            <a:xfrm>
              <a:off x="5755175" y="3212175"/>
              <a:ext cx="14900" cy="3575"/>
            </a:xfrm>
            <a:custGeom>
              <a:avLst/>
              <a:gdLst/>
              <a:ahLst/>
              <a:cxnLst/>
              <a:rect l="l" t="t" r="r" b="b"/>
              <a:pathLst>
                <a:path w="596" h="143" extrusionOk="0">
                  <a:moveTo>
                    <a:pt x="161" y="1"/>
                  </a:moveTo>
                  <a:cubicBezTo>
                    <a:pt x="109" y="1"/>
                    <a:pt x="55" y="5"/>
                    <a:pt x="0" y="11"/>
                  </a:cubicBezTo>
                  <a:cubicBezTo>
                    <a:pt x="96" y="120"/>
                    <a:pt x="210" y="143"/>
                    <a:pt x="329" y="143"/>
                  </a:cubicBezTo>
                  <a:cubicBezTo>
                    <a:pt x="418" y="143"/>
                    <a:pt x="509" y="130"/>
                    <a:pt x="596" y="130"/>
                  </a:cubicBezTo>
                  <a:cubicBezTo>
                    <a:pt x="454" y="32"/>
                    <a:pt x="312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2"/>
            <p:cNvSpPr/>
            <p:nvPr/>
          </p:nvSpPr>
          <p:spPr>
            <a:xfrm>
              <a:off x="5638800" y="3093350"/>
              <a:ext cx="15500" cy="3200"/>
            </a:xfrm>
            <a:custGeom>
              <a:avLst/>
              <a:gdLst/>
              <a:ahLst/>
              <a:cxnLst/>
              <a:rect l="l" t="t" r="r" b="b"/>
              <a:pathLst>
                <a:path w="620" h="128" extrusionOk="0">
                  <a:moveTo>
                    <a:pt x="293" y="1"/>
                  </a:moveTo>
                  <a:cubicBezTo>
                    <a:pt x="194" y="1"/>
                    <a:pt x="95" y="19"/>
                    <a:pt x="0" y="25"/>
                  </a:cubicBezTo>
                  <a:cubicBezTo>
                    <a:pt x="133" y="108"/>
                    <a:pt x="284" y="127"/>
                    <a:pt x="431" y="127"/>
                  </a:cubicBezTo>
                  <a:cubicBezTo>
                    <a:pt x="495" y="127"/>
                    <a:pt x="558" y="124"/>
                    <a:pt x="619" y="120"/>
                  </a:cubicBezTo>
                  <a:cubicBezTo>
                    <a:pt x="518" y="25"/>
                    <a:pt x="406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2"/>
            <p:cNvSpPr/>
            <p:nvPr/>
          </p:nvSpPr>
          <p:spPr>
            <a:xfrm>
              <a:off x="5705750" y="3039700"/>
              <a:ext cx="6275" cy="6950"/>
            </a:xfrm>
            <a:custGeom>
              <a:avLst/>
              <a:gdLst/>
              <a:ahLst/>
              <a:cxnLst/>
              <a:rect l="l" t="t" r="r" b="b"/>
              <a:pathLst>
                <a:path w="251" h="278" extrusionOk="0">
                  <a:moveTo>
                    <a:pt x="152" y="1"/>
                  </a:moveTo>
                  <a:cubicBezTo>
                    <a:pt x="76" y="1"/>
                    <a:pt x="9" y="18"/>
                    <a:pt x="1" y="135"/>
                  </a:cubicBezTo>
                  <a:cubicBezTo>
                    <a:pt x="1" y="266"/>
                    <a:pt x="132" y="278"/>
                    <a:pt x="239" y="278"/>
                  </a:cubicBezTo>
                  <a:cubicBezTo>
                    <a:pt x="251" y="195"/>
                    <a:pt x="251" y="87"/>
                    <a:pt x="251" y="4"/>
                  </a:cubicBezTo>
                  <a:cubicBezTo>
                    <a:pt x="219" y="4"/>
                    <a:pt x="18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2"/>
            <p:cNvSpPr/>
            <p:nvPr/>
          </p:nvSpPr>
          <p:spPr>
            <a:xfrm>
              <a:off x="5909350" y="3208850"/>
              <a:ext cx="11350" cy="3025"/>
            </a:xfrm>
            <a:custGeom>
              <a:avLst/>
              <a:gdLst/>
              <a:ahLst/>
              <a:cxnLst/>
              <a:rect l="l" t="t" r="r" b="b"/>
              <a:pathLst>
                <a:path w="454" h="121" extrusionOk="0">
                  <a:moveTo>
                    <a:pt x="1" y="1"/>
                  </a:moveTo>
                  <a:cubicBezTo>
                    <a:pt x="83" y="98"/>
                    <a:pt x="179" y="120"/>
                    <a:pt x="278" y="120"/>
                  </a:cubicBezTo>
                  <a:cubicBezTo>
                    <a:pt x="337" y="120"/>
                    <a:pt x="396" y="112"/>
                    <a:pt x="453" y="108"/>
                  </a:cubicBezTo>
                  <a:cubicBezTo>
                    <a:pt x="322" y="1"/>
                    <a:pt x="156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2"/>
            <p:cNvSpPr/>
            <p:nvPr/>
          </p:nvSpPr>
          <p:spPr>
            <a:xfrm>
              <a:off x="5471800" y="3147125"/>
              <a:ext cx="11350" cy="5550"/>
            </a:xfrm>
            <a:custGeom>
              <a:avLst/>
              <a:gdLst/>
              <a:ahLst/>
              <a:cxnLst/>
              <a:rect l="l" t="t" r="r" b="b"/>
              <a:pathLst>
                <a:path w="454" h="222" extrusionOk="0">
                  <a:moveTo>
                    <a:pt x="109" y="0"/>
                  </a:moveTo>
                  <a:cubicBezTo>
                    <a:pt x="73" y="0"/>
                    <a:pt x="36" y="2"/>
                    <a:pt x="1" y="5"/>
                  </a:cubicBezTo>
                  <a:lnTo>
                    <a:pt x="132" y="136"/>
                  </a:lnTo>
                  <a:cubicBezTo>
                    <a:pt x="177" y="195"/>
                    <a:pt x="227" y="222"/>
                    <a:pt x="282" y="222"/>
                  </a:cubicBezTo>
                  <a:cubicBezTo>
                    <a:pt x="327" y="222"/>
                    <a:pt x="376" y="204"/>
                    <a:pt x="429" y="172"/>
                  </a:cubicBezTo>
                  <a:lnTo>
                    <a:pt x="453" y="124"/>
                  </a:lnTo>
                  <a:cubicBezTo>
                    <a:pt x="352" y="24"/>
                    <a:pt x="231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2"/>
            <p:cNvSpPr/>
            <p:nvPr/>
          </p:nvSpPr>
          <p:spPr>
            <a:xfrm>
              <a:off x="5579250" y="3118075"/>
              <a:ext cx="10750" cy="3925"/>
            </a:xfrm>
            <a:custGeom>
              <a:avLst/>
              <a:gdLst/>
              <a:ahLst/>
              <a:cxnLst/>
              <a:rect l="l" t="t" r="r" b="b"/>
              <a:pathLst>
                <a:path w="430" h="157" extrusionOk="0">
                  <a:moveTo>
                    <a:pt x="429" y="0"/>
                  </a:moveTo>
                  <a:lnTo>
                    <a:pt x="429" y="0"/>
                  </a:lnTo>
                  <a:cubicBezTo>
                    <a:pt x="287" y="24"/>
                    <a:pt x="144" y="24"/>
                    <a:pt x="1" y="36"/>
                  </a:cubicBezTo>
                  <a:cubicBezTo>
                    <a:pt x="71" y="112"/>
                    <a:pt x="144" y="157"/>
                    <a:pt x="216" y="157"/>
                  </a:cubicBezTo>
                  <a:cubicBezTo>
                    <a:pt x="290" y="157"/>
                    <a:pt x="363" y="109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32"/>
            <p:cNvSpPr/>
            <p:nvPr/>
          </p:nvSpPr>
          <p:spPr>
            <a:xfrm>
              <a:off x="5403650" y="2986175"/>
              <a:ext cx="10725" cy="3625"/>
            </a:xfrm>
            <a:custGeom>
              <a:avLst/>
              <a:gdLst/>
              <a:ahLst/>
              <a:cxnLst/>
              <a:rect l="l" t="t" r="r" b="b"/>
              <a:pathLst>
                <a:path w="429" h="145" extrusionOk="0">
                  <a:moveTo>
                    <a:pt x="215" y="0"/>
                  </a:moveTo>
                  <a:cubicBezTo>
                    <a:pt x="144" y="0"/>
                    <a:pt x="70" y="45"/>
                    <a:pt x="0" y="133"/>
                  </a:cubicBezTo>
                  <a:cubicBezTo>
                    <a:pt x="143" y="133"/>
                    <a:pt x="286" y="145"/>
                    <a:pt x="429" y="145"/>
                  </a:cubicBezTo>
                  <a:cubicBezTo>
                    <a:pt x="362" y="48"/>
                    <a:pt x="28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32"/>
            <p:cNvSpPr/>
            <p:nvPr/>
          </p:nvSpPr>
          <p:spPr>
            <a:xfrm>
              <a:off x="5668550" y="3199925"/>
              <a:ext cx="7475" cy="4025"/>
            </a:xfrm>
            <a:custGeom>
              <a:avLst/>
              <a:gdLst/>
              <a:ahLst/>
              <a:cxnLst/>
              <a:rect l="l" t="t" r="r" b="b"/>
              <a:pathLst>
                <a:path w="299" h="161" extrusionOk="0">
                  <a:moveTo>
                    <a:pt x="191" y="24"/>
                  </a:moveTo>
                  <a:cubicBezTo>
                    <a:pt x="132" y="60"/>
                    <a:pt x="1" y="1"/>
                    <a:pt x="13" y="143"/>
                  </a:cubicBezTo>
                  <a:cubicBezTo>
                    <a:pt x="13" y="152"/>
                    <a:pt x="72" y="160"/>
                    <a:pt x="128" y="160"/>
                  </a:cubicBezTo>
                  <a:cubicBezTo>
                    <a:pt x="151" y="160"/>
                    <a:pt x="174" y="159"/>
                    <a:pt x="191" y="155"/>
                  </a:cubicBezTo>
                  <a:cubicBezTo>
                    <a:pt x="239" y="143"/>
                    <a:pt x="263" y="96"/>
                    <a:pt x="298" y="60"/>
                  </a:cubicBezTo>
                  <a:cubicBezTo>
                    <a:pt x="263" y="36"/>
                    <a:pt x="239" y="24"/>
                    <a:pt x="19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2"/>
            <p:cNvSpPr/>
            <p:nvPr/>
          </p:nvSpPr>
          <p:spPr>
            <a:xfrm>
              <a:off x="5661700" y="3090700"/>
              <a:ext cx="11050" cy="3575"/>
            </a:xfrm>
            <a:custGeom>
              <a:avLst/>
              <a:gdLst/>
              <a:ahLst/>
              <a:cxnLst/>
              <a:rect l="l" t="t" r="r" b="b"/>
              <a:pathLst>
                <a:path w="442" h="143" extrusionOk="0">
                  <a:moveTo>
                    <a:pt x="1" y="0"/>
                  </a:moveTo>
                  <a:lnTo>
                    <a:pt x="1" y="119"/>
                  </a:lnTo>
                  <a:cubicBezTo>
                    <a:pt x="156" y="95"/>
                    <a:pt x="322" y="143"/>
                    <a:pt x="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32"/>
            <p:cNvSpPr/>
            <p:nvPr/>
          </p:nvSpPr>
          <p:spPr>
            <a:xfrm>
              <a:off x="5676300" y="3089875"/>
              <a:ext cx="11925" cy="3450"/>
            </a:xfrm>
            <a:custGeom>
              <a:avLst/>
              <a:gdLst/>
              <a:ahLst/>
              <a:cxnLst/>
              <a:rect l="l" t="t" r="r" b="b"/>
              <a:pathLst>
                <a:path w="477" h="138" extrusionOk="0">
                  <a:moveTo>
                    <a:pt x="171" y="1"/>
                  </a:moveTo>
                  <a:cubicBezTo>
                    <a:pt x="115" y="1"/>
                    <a:pt x="57" y="9"/>
                    <a:pt x="0" y="21"/>
                  </a:cubicBezTo>
                  <a:cubicBezTo>
                    <a:pt x="78" y="113"/>
                    <a:pt x="168" y="138"/>
                    <a:pt x="266" y="138"/>
                  </a:cubicBezTo>
                  <a:cubicBezTo>
                    <a:pt x="333" y="138"/>
                    <a:pt x="404" y="126"/>
                    <a:pt x="476" y="116"/>
                  </a:cubicBezTo>
                  <a:cubicBezTo>
                    <a:pt x="383" y="30"/>
                    <a:pt x="278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32"/>
            <p:cNvSpPr/>
            <p:nvPr/>
          </p:nvSpPr>
          <p:spPr>
            <a:xfrm>
              <a:off x="5678975" y="3097375"/>
              <a:ext cx="11625" cy="3250"/>
            </a:xfrm>
            <a:custGeom>
              <a:avLst/>
              <a:gdLst/>
              <a:ahLst/>
              <a:cxnLst/>
              <a:rect l="l" t="t" r="r" b="b"/>
              <a:pathLst>
                <a:path w="465" h="130" extrusionOk="0">
                  <a:moveTo>
                    <a:pt x="191" y="1"/>
                  </a:moveTo>
                  <a:cubicBezTo>
                    <a:pt x="128" y="1"/>
                    <a:pt x="63" y="10"/>
                    <a:pt x="0" y="19"/>
                  </a:cubicBezTo>
                  <a:cubicBezTo>
                    <a:pt x="94" y="96"/>
                    <a:pt x="200" y="130"/>
                    <a:pt x="318" y="130"/>
                  </a:cubicBezTo>
                  <a:cubicBezTo>
                    <a:pt x="365" y="130"/>
                    <a:pt x="414" y="124"/>
                    <a:pt x="465" y="114"/>
                  </a:cubicBezTo>
                  <a:cubicBezTo>
                    <a:pt x="391" y="25"/>
                    <a:pt x="294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2"/>
            <p:cNvSpPr/>
            <p:nvPr/>
          </p:nvSpPr>
          <p:spPr>
            <a:xfrm>
              <a:off x="5595625" y="3030600"/>
              <a:ext cx="12225" cy="6650"/>
            </a:xfrm>
            <a:custGeom>
              <a:avLst/>
              <a:gdLst/>
              <a:ahLst/>
              <a:cxnLst/>
              <a:rect l="l" t="t" r="r" b="b"/>
              <a:pathLst>
                <a:path w="489" h="266" extrusionOk="0">
                  <a:moveTo>
                    <a:pt x="215" y="0"/>
                  </a:moveTo>
                  <a:cubicBezTo>
                    <a:pt x="155" y="0"/>
                    <a:pt x="99" y="15"/>
                    <a:pt x="48" y="47"/>
                  </a:cubicBezTo>
                  <a:cubicBezTo>
                    <a:pt x="1" y="106"/>
                    <a:pt x="13" y="154"/>
                    <a:pt x="72" y="201"/>
                  </a:cubicBezTo>
                  <a:cubicBezTo>
                    <a:pt x="161" y="242"/>
                    <a:pt x="256" y="266"/>
                    <a:pt x="352" y="266"/>
                  </a:cubicBezTo>
                  <a:cubicBezTo>
                    <a:pt x="397" y="266"/>
                    <a:pt x="443" y="260"/>
                    <a:pt x="489" y="249"/>
                  </a:cubicBezTo>
                  <a:lnTo>
                    <a:pt x="489" y="82"/>
                  </a:lnTo>
                  <a:cubicBezTo>
                    <a:pt x="465" y="70"/>
                    <a:pt x="429" y="47"/>
                    <a:pt x="382" y="35"/>
                  </a:cubicBezTo>
                  <a:cubicBezTo>
                    <a:pt x="325" y="12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32"/>
            <p:cNvSpPr/>
            <p:nvPr/>
          </p:nvSpPr>
          <p:spPr>
            <a:xfrm>
              <a:off x="5583425" y="3031450"/>
              <a:ext cx="11925" cy="4425"/>
            </a:xfrm>
            <a:custGeom>
              <a:avLst/>
              <a:gdLst/>
              <a:ahLst/>
              <a:cxnLst/>
              <a:rect l="l" t="t" r="r" b="b"/>
              <a:pathLst>
                <a:path w="477" h="177" extrusionOk="0">
                  <a:moveTo>
                    <a:pt x="429" y="13"/>
                  </a:moveTo>
                  <a:lnTo>
                    <a:pt x="429" y="13"/>
                  </a:lnTo>
                  <a:cubicBezTo>
                    <a:pt x="274" y="60"/>
                    <a:pt x="96" y="1"/>
                    <a:pt x="0" y="167"/>
                  </a:cubicBezTo>
                  <a:cubicBezTo>
                    <a:pt x="66" y="173"/>
                    <a:pt x="131" y="176"/>
                    <a:pt x="200" y="176"/>
                  </a:cubicBezTo>
                  <a:cubicBezTo>
                    <a:pt x="268" y="176"/>
                    <a:pt x="340" y="173"/>
                    <a:pt x="417" y="167"/>
                  </a:cubicBezTo>
                  <a:cubicBezTo>
                    <a:pt x="453" y="120"/>
                    <a:pt x="477" y="72"/>
                    <a:pt x="429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32"/>
            <p:cNvSpPr/>
            <p:nvPr/>
          </p:nvSpPr>
          <p:spPr>
            <a:xfrm>
              <a:off x="5596825" y="3029100"/>
              <a:ext cx="8350" cy="3275"/>
            </a:xfrm>
            <a:custGeom>
              <a:avLst/>
              <a:gdLst/>
              <a:ahLst/>
              <a:cxnLst/>
              <a:rect l="l" t="t" r="r" b="b"/>
              <a:pathLst>
                <a:path w="334" h="131" extrusionOk="0">
                  <a:moveTo>
                    <a:pt x="140" y="1"/>
                  </a:moveTo>
                  <a:cubicBezTo>
                    <a:pt x="90" y="1"/>
                    <a:pt x="43" y="35"/>
                    <a:pt x="0" y="130"/>
                  </a:cubicBezTo>
                  <a:cubicBezTo>
                    <a:pt x="119" y="107"/>
                    <a:pt x="215" y="107"/>
                    <a:pt x="334" y="107"/>
                  </a:cubicBezTo>
                  <a:cubicBezTo>
                    <a:pt x="268" y="54"/>
                    <a:pt x="202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32"/>
            <p:cNvSpPr/>
            <p:nvPr/>
          </p:nvSpPr>
          <p:spPr>
            <a:xfrm>
              <a:off x="5859050" y="3147250"/>
              <a:ext cx="7175" cy="2875"/>
            </a:xfrm>
            <a:custGeom>
              <a:avLst/>
              <a:gdLst/>
              <a:ahLst/>
              <a:cxnLst/>
              <a:rect l="l" t="t" r="r" b="b"/>
              <a:pathLst>
                <a:path w="287" h="115" extrusionOk="0">
                  <a:moveTo>
                    <a:pt x="286" y="0"/>
                  </a:moveTo>
                  <a:lnTo>
                    <a:pt x="286" y="0"/>
                  </a:lnTo>
                  <a:cubicBezTo>
                    <a:pt x="191" y="12"/>
                    <a:pt x="108" y="12"/>
                    <a:pt x="1" y="12"/>
                  </a:cubicBezTo>
                  <a:cubicBezTo>
                    <a:pt x="50" y="83"/>
                    <a:pt x="94" y="114"/>
                    <a:pt x="137" y="114"/>
                  </a:cubicBezTo>
                  <a:cubicBezTo>
                    <a:pt x="187" y="114"/>
                    <a:pt x="235" y="71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32"/>
            <p:cNvSpPr/>
            <p:nvPr/>
          </p:nvSpPr>
          <p:spPr>
            <a:xfrm>
              <a:off x="5866200" y="3097225"/>
              <a:ext cx="3600" cy="7475"/>
            </a:xfrm>
            <a:custGeom>
              <a:avLst/>
              <a:gdLst/>
              <a:ahLst/>
              <a:cxnLst/>
              <a:rect l="l" t="t" r="r" b="b"/>
              <a:pathLst>
                <a:path w="144" h="299" extrusionOk="0">
                  <a:moveTo>
                    <a:pt x="0" y="1"/>
                  </a:moveTo>
                  <a:cubicBezTo>
                    <a:pt x="0" y="120"/>
                    <a:pt x="24" y="227"/>
                    <a:pt x="131" y="299"/>
                  </a:cubicBezTo>
                  <a:cubicBezTo>
                    <a:pt x="131" y="191"/>
                    <a:pt x="143" y="108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32"/>
            <p:cNvSpPr/>
            <p:nvPr/>
          </p:nvSpPr>
          <p:spPr>
            <a:xfrm>
              <a:off x="5557225" y="3129675"/>
              <a:ext cx="8375" cy="2275"/>
            </a:xfrm>
            <a:custGeom>
              <a:avLst/>
              <a:gdLst/>
              <a:ahLst/>
              <a:cxnLst/>
              <a:rect l="l" t="t" r="r" b="b"/>
              <a:pathLst>
                <a:path w="335" h="91" extrusionOk="0">
                  <a:moveTo>
                    <a:pt x="1" y="1"/>
                  </a:moveTo>
                  <a:cubicBezTo>
                    <a:pt x="52" y="63"/>
                    <a:pt x="105" y="90"/>
                    <a:pt x="159" y="90"/>
                  </a:cubicBezTo>
                  <a:cubicBezTo>
                    <a:pt x="218" y="90"/>
                    <a:pt x="278" y="57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32"/>
            <p:cNvSpPr/>
            <p:nvPr/>
          </p:nvSpPr>
          <p:spPr>
            <a:xfrm>
              <a:off x="5567650" y="3129575"/>
              <a:ext cx="8350" cy="3400"/>
            </a:xfrm>
            <a:custGeom>
              <a:avLst/>
              <a:gdLst/>
              <a:ahLst/>
              <a:cxnLst/>
              <a:rect l="l" t="t" r="r" b="b"/>
              <a:pathLst>
                <a:path w="334" h="136" extrusionOk="0">
                  <a:moveTo>
                    <a:pt x="86" y="0"/>
                  </a:moveTo>
                  <a:cubicBezTo>
                    <a:pt x="58" y="0"/>
                    <a:pt x="30" y="2"/>
                    <a:pt x="0" y="5"/>
                  </a:cubicBezTo>
                  <a:cubicBezTo>
                    <a:pt x="12" y="52"/>
                    <a:pt x="36" y="88"/>
                    <a:pt x="48" y="124"/>
                  </a:cubicBezTo>
                  <a:cubicBezTo>
                    <a:pt x="131" y="136"/>
                    <a:pt x="227" y="136"/>
                    <a:pt x="334" y="136"/>
                  </a:cubicBezTo>
                  <a:cubicBezTo>
                    <a:pt x="269" y="25"/>
                    <a:pt x="183" y="0"/>
                    <a:pt x="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32"/>
            <p:cNvSpPr/>
            <p:nvPr/>
          </p:nvSpPr>
          <p:spPr>
            <a:xfrm>
              <a:off x="5568550" y="3118975"/>
              <a:ext cx="6850" cy="2475"/>
            </a:xfrm>
            <a:custGeom>
              <a:avLst/>
              <a:gdLst/>
              <a:ahLst/>
              <a:cxnLst/>
              <a:rect l="l" t="t" r="r" b="b"/>
              <a:pathLst>
                <a:path w="274" h="99" extrusionOk="0">
                  <a:moveTo>
                    <a:pt x="0" y="0"/>
                  </a:moveTo>
                  <a:cubicBezTo>
                    <a:pt x="42" y="66"/>
                    <a:pt x="89" y="98"/>
                    <a:pt x="137" y="98"/>
                  </a:cubicBezTo>
                  <a:cubicBezTo>
                    <a:pt x="185" y="98"/>
                    <a:pt x="232" y="66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32"/>
            <p:cNvSpPr/>
            <p:nvPr/>
          </p:nvSpPr>
          <p:spPr>
            <a:xfrm>
              <a:off x="5693550" y="3073125"/>
              <a:ext cx="4500" cy="5075"/>
            </a:xfrm>
            <a:custGeom>
              <a:avLst/>
              <a:gdLst/>
              <a:ahLst/>
              <a:cxnLst/>
              <a:rect l="l" t="t" r="r" b="b"/>
              <a:pathLst>
                <a:path w="180" h="203" extrusionOk="0">
                  <a:moveTo>
                    <a:pt x="96" y="1"/>
                  </a:moveTo>
                  <a:cubicBezTo>
                    <a:pt x="85" y="1"/>
                    <a:pt x="76" y="5"/>
                    <a:pt x="72" y="12"/>
                  </a:cubicBezTo>
                  <a:cubicBezTo>
                    <a:pt x="1" y="120"/>
                    <a:pt x="36" y="191"/>
                    <a:pt x="179" y="203"/>
                  </a:cubicBezTo>
                  <a:lnTo>
                    <a:pt x="179" y="60"/>
                  </a:lnTo>
                  <a:cubicBezTo>
                    <a:pt x="155" y="19"/>
                    <a:pt x="119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32"/>
            <p:cNvSpPr/>
            <p:nvPr/>
          </p:nvSpPr>
          <p:spPr>
            <a:xfrm>
              <a:off x="5617950" y="3139800"/>
              <a:ext cx="7775" cy="4200"/>
            </a:xfrm>
            <a:custGeom>
              <a:avLst/>
              <a:gdLst/>
              <a:ahLst/>
              <a:cxnLst/>
              <a:rect l="l" t="t" r="r" b="b"/>
              <a:pathLst>
                <a:path w="311" h="168" extrusionOk="0">
                  <a:moveTo>
                    <a:pt x="227" y="1"/>
                  </a:moveTo>
                  <a:cubicBezTo>
                    <a:pt x="143" y="1"/>
                    <a:pt x="72" y="12"/>
                    <a:pt x="1" y="24"/>
                  </a:cubicBezTo>
                  <a:cubicBezTo>
                    <a:pt x="1" y="72"/>
                    <a:pt x="12" y="120"/>
                    <a:pt x="24" y="167"/>
                  </a:cubicBezTo>
                  <a:cubicBezTo>
                    <a:pt x="143" y="167"/>
                    <a:pt x="251" y="143"/>
                    <a:pt x="310" y="24"/>
                  </a:cubicBezTo>
                  <a:cubicBezTo>
                    <a:pt x="286" y="12"/>
                    <a:pt x="251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32"/>
            <p:cNvSpPr/>
            <p:nvPr/>
          </p:nvSpPr>
          <p:spPr>
            <a:xfrm>
              <a:off x="5402150" y="3103475"/>
              <a:ext cx="8950" cy="5175"/>
            </a:xfrm>
            <a:custGeom>
              <a:avLst/>
              <a:gdLst/>
              <a:ahLst/>
              <a:cxnLst/>
              <a:rect l="l" t="t" r="r" b="b"/>
              <a:pathLst>
                <a:path w="358" h="207" extrusionOk="0">
                  <a:moveTo>
                    <a:pt x="72" y="1"/>
                  </a:moveTo>
                  <a:lnTo>
                    <a:pt x="60" y="25"/>
                  </a:lnTo>
                  <a:cubicBezTo>
                    <a:pt x="1" y="84"/>
                    <a:pt x="1" y="132"/>
                    <a:pt x="24" y="180"/>
                  </a:cubicBezTo>
                  <a:cubicBezTo>
                    <a:pt x="54" y="197"/>
                    <a:pt x="81" y="206"/>
                    <a:pt x="108" y="206"/>
                  </a:cubicBezTo>
                  <a:cubicBezTo>
                    <a:pt x="134" y="206"/>
                    <a:pt x="161" y="197"/>
                    <a:pt x="191" y="180"/>
                  </a:cubicBezTo>
                  <a:cubicBezTo>
                    <a:pt x="251" y="144"/>
                    <a:pt x="298" y="84"/>
                    <a:pt x="358" y="37"/>
                  </a:cubicBezTo>
                  <a:cubicBezTo>
                    <a:pt x="262" y="37"/>
                    <a:pt x="167" y="25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32"/>
            <p:cNvSpPr/>
            <p:nvPr/>
          </p:nvSpPr>
          <p:spPr>
            <a:xfrm>
              <a:off x="5425075" y="3140875"/>
              <a:ext cx="7175" cy="3125"/>
            </a:xfrm>
            <a:custGeom>
              <a:avLst/>
              <a:gdLst/>
              <a:ahLst/>
              <a:cxnLst/>
              <a:rect l="l" t="t" r="r" b="b"/>
              <a:pathLst>
                <a:path w="287" h="125" extrusionOk="0">
                  <a:moveTo>
                    <a:pt x="145" y="1"/>
                  </a:moveTo>
                  <a:cubicBezTo>
                    <a:pt x="97" y="1"/>
                    <a:pt x="47" y="36"/>
                    <a:pt x="0" y="100"/>
                  </a:cubicBezTo>
                  <a:cubicBezTo>
                    <a:pt x="96" y="124"/>
                    <a:pt x="203" y="124"/>
                    <a:pt x="286" y="124"/>
                  </a:cubicBezTo>
                  <a:cubicBezTo>
                    <a:pt x="244" y="39"/>
                    <a:pt x="195" y="1"/>
                    <a:pt x="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32"/>
            <p:cNvSpPr/>
            <p:nvPr/>
          </p:nvSpPr>
          <p:spPr>
            <a:xfrm>
              <a:off x="5414350" y="3140975"/>
              <a:ext cx="7175" cy="3025"/>
            </a:xfrm>
            <a:custGeom>
              <a:avLst/>
              <a:gdLst/>
              <a:ahLst/>
              <a:cxnLst/>
              <a:rect l="l" t="t" r="r" b="b"/>
              <a:pathLst>
                <a:path w="287" h="121" extrusionOk="0">
                  <a:moveTo>
                    <a:pt x="145" y="1"/>
                  </a:moveTo>
                  <a:cubicBezTo>
                    <a:pt x="97" y="1"/>
                    <a:pt x="50" y="40"/>
                    <a:pt x="1" y="120"/>
                  </a:cubicBezTo>
                  <a:cubicBezTo>
                    <a:pt x="96" y="96"/>
                    <a:pt x="191" y="96"/>
                    <a:pt x="286" y="96"/>
                  </a:cubicBezTo>
                  <a:cubicBezTo>
                    <a:pt x="235" y="34"/>
                    <a:pt x="189" y="1"/>
                    <a:pt x="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32"/>
            <p:cNvSpPr/>
            <p:nvPr/>
          </p:nvSpPr>
          <p:spPr>
            <a:xfrm>
              <a:off x="5384600" y="3140725"/>
              <a:ext cx="8950" cy="3275"/>
            </a:xfrm>
            <a:custGeom>
              <a:avLst/>
              <a:gdLst/>
              <a:ahLst/>
              <a:cxnLst/>
              <a:rect l="l" t="t" r="r" b="b"/>
              <a:pathLst>
                <a:path w="358" h="131" extrusionOk="0">
                  <a:moveTo>
                    <a:pt x="127" y="1"/>
                  </a:moveTo>
                  <a:cubicBezTo>
                    <a:pt x="86" y="1"/>
                    <a:pt x="44" y="3"/>
                    <a:pt x="0" y="11"/>
                  </a:cubicBezTo>
                  <a:cubicBezTo>
                    <a:pt x="107" y="35"/>
                    <a:pt x="214" y="83"/>
                    <a:pt x="310" y="130"/>
                  </a:cubicBezTo>
                  <a:cubicBezTo>
                    <a:pt x="333" y="83"/>
                    <a:pt x="345" y="47"/>
                    <a:pt x="357" y="11"/>
                  </a:cubicBezTo>
                  <a:cubicBezTo>
                    <a:pt x="286" y="11"/>
                    <a:pt x="209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32"/>
            <p:cNvSpPr/>
            <p:nvPr/>
          </p:nvSpPr>
          <p:spPr>
            <a:xfrm>
              <a:off x="5470900" y="3133925"/>
              <a:ext cx="8375" cy="2475"/>
            </a:xfrm>
            <a:custGeom>
              <a:avLst/>
              <a:gdLst/>
              <a:ahLst/>
              <a:cxnLst/>
              <a:rect l="l" t="t" r="r" b="b"/>
              <a:pathLst>
                <a:path w="335" h="99" extrusionOk="0">
                  <a:moveTo>
                    <a:pt x="168" y="0"/>
                  </a:moveTo>
                  <a:cubicBezTo>
                    <a:pt x="111" y="0"/>
                    <a:pt x="54" y="27"/>
                    <a:pt x="1" y="81"/>
                  </a:cubicBezTo>
                  <a:cubicBezTo>
                    <a:pt x="60" y="93"/>
                    <a:pt x="117" y="99"/>
                    <a:pt x="172" y="99"/>
                  </a:cubicBezTo>
                  <a:cubicBezTo>
                    <a:pt x="227" y="99"/>
                    <a:pt x="281" y="93"/>
                    <a:pt x="334" y="81"/>
                  </a:cubicBezTo>
                  <a:cubicBezTo>
                    <a:pt x="281" y="27"/>
                    <a:pt x="224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32"/>
            <p:cNvSpPr/>
            <p:nvPr/>
          </p:nvSpPr>
          <p:spPr>
            <a:xfrm>
              <a:off x="5499475" y="3115725"/>
              <a:ext cx="8675" cy="2375"/>
            </a:xfrm>
            <a:custGeom>
              <a:avLst/>
              <a:gdLst/>
              <a:ahLst/>
              <a:cxnLst/>
              <a:rect l="l" t="t" r="r" b="b"/>
              <a:pathLst>
                <a:path w="347" h="95" extrusionOk="0">
                  <a:moveTo>
                    <a:pt x="190" y="0"/>
                  </a:moveTo>
                  <a:cubicBezTo>
                    <a:pt x="128" y="0"/>
                    <a:pt x="65" y="37"/>
                    <a:pt x="1" y="94"/>
                  </a:cubicBezTo>
                  <a:lnTo>
                    <a:pt x="346" y="94"/>
                  </a:lnTo>
                  <a:cubicBezTo>
                    <a:pt x="296" y="28"/>
                    <a:pt x="244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32"/>
            <p:cNvSpPr/>
            <p:nvPr/>
          </p:nvSpPr>
          <p:spPr>
            <a:xfrm>
              <a:off x="5446800" y="3132650"/>
              <a:ext cx="6575" cy="4200"/>
            </a:xfrm>
            <a:custGeom>
              <a:avLst/>
              <a:gdLst/>
              <a:ahLst/>
              <a:cxnLst/>
              <a:rect l="l" t="t" r="r" b="b"/>
              <a:pathLst>
                <a:path w="263" h="1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20"/>
                    <a:pt x="143" y="167"/>
                    <a:pt x="262" y="167"/>
                  </a:cubicBezTo>
                  <a:cubicBezTo>
                    <a:pt x="262" y="120"/>
                    <a:pt x="251" y="84"/>
                    <a:pt x="251" y="48"/>
                  </a:cubicBezTo>
                  <a:cubicBezTo>
                    <a:pt x="167" y="37"/>
                    <a:pt x="84" y="1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32"/>
            <p:cNvSpPr/>
            <p:nvPr/>
          </p:nvSpPr>
          <p:spPr>
            <a:xfrm>
              <a:off x="5460500" y="3134525"/>
              <a:ext cx="8350" cy="2025"/>
            </a:xfrm>
            <a:custGeom>
              <a:avLst/>
              <a:gdLst/>
              <a:ahLst/>
              <a:cxnLst/>
              <a:rect l="l" t="t" r="r" b="b"/>
              <a:pathLst>
                <a:path w="334" h="81" extrusionOk="0">
                  <a:moveTo>
                    <a:pt x="167" y="0"/>
                  </a:moveTo>
                  <a:cubicBezTo>
                    <a:pt x="110" y="0"/>
                    <a:pt x="54" y="27"/>
                    <a:pt x="0" y="81"/>
                  </a:cubicBezTo>
                  <a:lnTo>
                    <a:pt x="334" y="81"/>
                  </a:lnTo>
                  <a:cubicBezTo>
                    <a:pt x="280" y="27"/>
                    <a:pt x="223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32"/>
            <p:cNvSpPr/>
            <p:nvPr/>
          </p:nvSpPr>
          <p:spPr>
            <a:xfrm>
              <a:off x="5439350" y="3144125"/>
              <a:ext cx="3600" cy="3150"/>
            </a:xfrm>
            <a:custGeom>
              <a:avLst/>
              <a:gdLst/>
              <a:ahLst/>
              <a:cxnLst/>
              <a:rect l="l" t="t" r="r" b="b"/>
              <a:pathLst>
                <a:path w="144" h="126" extrusionOk="0">
                  <a:moveTo>
                    <a:pt x="45" y="1"/>
                  </a:moveTo>
                  <a:cubicBezTo>
                    <a:pt x="31" y="1"/>
                    <a:pt x="17" y="2"/>
                    <a:pt x="1" y="6"/>
                  </a:cubicBezTo>
                  <a:cubicBezTo>
                    <a:pt x="37" y="42"/>
                    <a:pt x="108" y="78"/>
                    <a:pt x="144" y="125"/>
                  </a:cubicBezTo>
                  <a:cubicBezTo>
                    <a:pt x="144" y="78"/>
                    <a:pt x="132" y="42"/>
                    <a:pt x="132" y="6"/>
                  </a:cubicBezTo>
                  <a:cubicBezTo>
                    <a:pt x="100" y="6"/>
                    <a:pt x="74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32"/>
            <p:cNvSpPr/>
            <p:nvPr/>
          </p:nvSpPr>
          <p:spPr>
            <a:xfrm>
              <a:off x="5457225" y="3118975"/>
              <a:ext cx="3600" cy="3700"/>
            </a:xfrm>
            <a:custGeom>
              <a:avLst/>
              <a:gdLst/>
              <a:ahLst/>
              <a:cxnLst/>
              <a:rect l="l" t="t" r="r" b="b"/>
              <a:pathLst>
                <a:path w="144" h="148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7" y="48"/>
                    <a:pt x="48" y="83"/>
                    <a:pt x="0" y="131"/>
                  </a:cubicBezTo>
                  <a:cubicBezTo>
                    <a:pt x="34" y="140"/>
                    <a:pt x="62" y="148"/>
                    <a:pt x="92" y="148"/>
                  </a:cubicBezTo>
                  <a:cubicBezTo>
                    <a:pt x="104" y="148"/>
                    <a:pt x="117" y="146"/>
                    <a:pt x="131" y="143"/>
                  </a:cubicBezTo>
                  <a:cubicBezTo>
                    <a:pt x="131" y="107"/>
                    <a:pt x="143" y="48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32"/>
            <p:cNvSpPr/>
            <p:nvPr/>
          </p:nvSpPr>
          <p:spPr>
            <a:xfrm>
              <a:off x="5575975" y="2980850"/>
              <a:ext cx="3600" cy="1225"/>
            </a:xfrm>
            <a:custGeom>
              <a:avLst/>
              <a:gdLst/>
              <a:ahLst/>
              <a:cxnLst/>
              <a:rect l="l" t="t" r="r" b="b"/>
              <a:pathLst>
                <a:path w="144" h="49" extrusionOk="0">
                  <a:moveTo>
                    <a:pt x="96" y="1"/>
                  </a:moveTo>
                  <a:cubicBezTo>
                    <a:pt x="60" y="13"/>
                    <a:pt x="25" y="24"/>
                    <a:pt x="1" y="48"/>
                  </a:cubicBezTo>
                  <a:lnTo>
                    <a:pt x="144" y="48"/>
                  </a:lnTo>
                  <a:cubicBezTo>
                    <a:pt x="132" y="36"/>
                    <a:pt x="120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32"/>
            <p:cNvSpPr/>
            <p:nvPr/>
          </p:nvSpPr>
          <p:spPr>
            <a:xfrm>
              <a:off x="5575375" y="3132950"/>
              <a:ext cx="3900" cy="1925"/>
            </a:xfrm>
            <a:custGeom>
              <a:avLst/>
              <a:gdLst/>
              <a:ahLst/>
              <a:cxnLst/>
              <a:rect l="l" t="t" r="r" b="b"/>
              <a:pathLst>
                <a:path w="156" h="77" extrusionOk="0">
                  <a:moveTo>
                    <a:pt x="1" y="1"/>
                  </a:moveTo>
                  <a:cubicBezTo>
                    <a:pt x="24" y="53"/>
                    <a:pt x="50" y="77"/>
                    <a:pt x="76" y="77"/>
                  </a:cubicBezTo>
                  <a:cubicBezTo>
                    <a:pt x="104" y="77"/>
                    <a:pt x="131" y="50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32"/>
            <p:cNvSpPr/>
            <p:nvPr/>
          </p:nvSpPr>
          <p:spPr>
            <a:xfrm>
              <a:off x="5593250" y="30323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24" y="0"/>
                  </a:moveTo>
                  <a:cubicBezTo>
                    <a:pt x="24" y="36"/>
                    <a:pt x="0" y="96"/>
                    <a:pt x="0" y="143"/>
                  </a:cubicBezTo>
                  <a:lnTo>
                    <a:pt x="155" y="143"/>
                  </a:lnTo>
                  <a:cubicBezTo>
                    <a:pt x="131" y="84"/>
                    <a:pt x="131" y="36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32"/>
            <p:cNvSpPr/>
            <p:nvPr/>
          </p:nvSpPr>
          <p:spPr>
            <a:xfrm>
              <a:off x="5550075" y="3129375"/>
              <a:ext cx="4200" cy="1625"/>
            </a:xfrm>
            <a:custGeom>
              <a:avLst/>
              <a:gdLst/>
              <a:ahLst/>
              <a:cxnLst/>
              <a:rect l="l" t="t" r="r" b="b"/>
              <a:pathLst>
                <a:path w="168" h="65" extrusionOk="0">
                  <a:moveTo>
                    <a:pt x="168" y="1"/>
                  </a:moveTo>
                  <a:cubicBezTo>
                    <a:pt x="108" y="1"/>
                    <a:pt x="49" y="13"/>
                    <a:pt x="1" y="13"/>
                  </a:cubicBezTo>
                  <a:cubicBezTo>
                    <a:pt x="30" y="47"/>
                    <a:pt x="58" y="65"/>
                    <a:pt x="85" y="65"/>
                  </a:cubicBezTo>
                  <a:cubicBezTo>
                    <a:pt x="115" y="65"/>
                    <a:pt x="143" y="44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32"/>
            <p:cNvSpPr/>
            <p:nvPr/>
          </p:nvSpPr>
          <p:spPr>
            <a:xfrm>
              <a:off x="5561400" y="3118975"/>
              <a:ext cx="3600" cy="1200"/>
            </a:xfrm>
            <a:custGeom>
              <a:avLst/>
              <a:gdLst/>
              <a:ahLst/>
              <a:cxnLst/>
              <a:rect l="l" t="t" r="r" b="b"/>
              <a:pathLst>
                <a:path w="144" h="48" extrusionOk="0">
                  <a:moveTo>
                    <a:pt x="0" y="0"/>
                  </a:moveTo>
                  <a:cubicBezTo>
                    <a:pt x="12" y="12"/>
                    <a:pt x="24" y="48"/>
                    <a:pt x="48" y="48"/>
                  </a:cubicBezTo>
                  <a:cubicBezTo>
                    <a:pt x="72" y="24"/>
                    <a:pt x="119" y="12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32"/>
            <p:cNvSpPr/>
            <p:nvPr/>
          </p:nvSpPr>
          <p:spPr>
            <a:xfrm>
              <a:off x="5611400" y="3032350"/>
              <a:ext cx="3600" cy="1800"/>
            </a:xfrm>
            <a:custGeom>
              <a:avLst/>
              <a:gdLst/>
              <a:ahLst/>
              <a:cxnLst/>
              <a:rect l="l" t="t" r="r" b="b"/>
              <a:pathLst>
                <a:path w="144" h="72" extrusionOk="0">
                  <a:moveTo>
                    <a:pt x="1" y="0"/>
                  </a:moveTo>
                  <a:cubicBezTo>
                    <a:pt x="1" y="24"/>
                    <a:pt x="24" y="36"/>
                    <a:pt x="36" y="60"/>
                  </a:cubicBezTo>
                  <a:cubicBezTo>
                    <a:pt x="52" y="68"/>
                    <a:pt x="65" y="72"/>
                    <a:pt x="77" y="72"/>
                  </a:cubicBezTo>
                  <a:cubicBezTo>
                    <a:pt x="101" y="72"/>
                    <a:pt x="120" y="56"/>
                    <a:pt x="144" y="24"/>
                  </a:cubicBezTo>
                  <a:cubicBezTo>
                    <a:pt x="96" y="24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32"/>
            <p:cNvSpPr/>
            <p:nvPr/>
          </p:nvSpPr>
          <p:spPr>
            <a:xfrm>
              <a:off x="5485500" y="3134525"/>
              <a:ext cx="4475" cy="2025"/>
            </a:xfrm>
            <a:custGeom>
              <a:avLst/>
              <a:gdLst/>
              <a:ahLst/>
              <a:cxnLst/>
              <a:rect l="l" t="t" r="r" b="b"/>
              <a:pathLst>
                <a:path w="179" h="81" extrusionOk="0">
                  <a:moveTo>
                    <a:pt x="90" y="0"/>
                  </a:moveTo>
                  <a:cubicBezTo>
                    <a:pt x="60" y="0"/>
                    <a:pt x="30" y="27"/>
                    <a:pt x="0" y="81"/>
                  </a:cubicBezTo>
                  <a:cubicBezTo>
                    <a:pt x="48" y="81"/>
                    <a:pt x="90" y="70"/>
                    <a:pt x="127" y="70"/>
                  </a:cubicBezTo>
                  <a:cubicBezTo>
                    <a:pt x="146" y="70"/>
                    <a:pt x="163" y="73"/>
                    <a:pt x="179" y="81"/>
                  </a:cubicBezTo>
                  <a:cubicBezTo>
                    <a:pt x="149" y="27"/>
                    <a:pt x="119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32"/>
            <p:cNvSpPr/>
            <p:nvPr/>
          </p:nvSpPr>
          <p:spPr>
            <a:xfrm>
              <a:off x="5459000" y="3046600"/>
              <a:ext cx="5675" cy="3325"/>
            </a:xfrm>
            <a:custGeom>
              <a:avLst/>
              <a:gdLst/>
              <a:ahLst/>
              <a:cxnLst/>
              <a:rect l="l" t="t" r="r" b="b"/>
              <a:pathLst>
                <a:path w="227" h="133" extrusionOk="0">
                  <a:moveTo>
                    <a:pt x="204" y="1"/>
                  </a:moveTo>
                  <a:cubicBezTo>
                    <a:pt x="111" y="1"/>
                    <a:pt x="56" y="67"/>
                    <a:pt x="1" y="133"/>
                  </a:cubicBezTo>
                  <a:cubicBezTo>
                    <a:pt x="108" y="133"/>
                    <a:pt x="179" y="97"/>
                    <a:pt x="227" y="2"/>
                  </a:cubicBezTo>
                  <a:cubicBezTo>
                    <a:pt x="219" y="1"/>
                    <a:pt x="211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32"/>
            <p:cNvSpPr/>
            <p:nvPr/>
          </p:nvSpPr>
          <p:spPr>
            <a:xfrm>
              <a:off x="5536400" y="31261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0" y="1"/>
                  </a:moveTo>
                  <a:cubicBezTo>
                    <a:pt x="48" y="25"/>
                    <a:pt x="96" y="72"/>
                    <a:pt x="155" y="120"/>
                  </a:cubicBezTo>
                  <a:cubicBezTo>
                    <a:pt x="107" y="72"/>
                    <a:pt x="48" y="25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32"/>
            <p:cNvSpPr/>
            <p:nvPr/>
          </p:nvSpPr>
          <p:spPr>
            <a:xfrm>
              <a:off x="5510800" y="3154975"/>
              <a:ext cx="4175" cy="1825"/>
            </a:xfrm>
            <a:custGeom>
              <a:avLst/>
              <a:gdLst/>
              <a:ahLst/>
              <a:cxnLst/>
              <a:rect l="l" t="t" r="r" b="b"/>
              <a:pathLst>
                <a:path w="167" h="73" extrusionOk="0">
                  <a:moveTo>
                    <a:pt x="0" y="1"/>
                  </a:moveTo>
                  <a:cubicBezTo>
                    <a:pt x="30" y="48"/>
                    <a:pt x="57" y="72"/>
                    <a:pt x="84" y="72"/>
                  </a:cubicBezTo>
                  <a:cubicBezTo>
                    <a:pt x="110" y="72"/>
                    <a:pt x="137" y="48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32"/>
            <p:cNvSpPr/>
            <p:nvPr/>
          </p:nvSpPr>
          <p:spPr>
            <a:xfrm>
              <a:off x="5503650" y="3154975"/>
              <a:ext cx="4200" cy="1825"/>
            </a:xfrm>
            <a:custGeom>
              <a:avLst/>
              <a:gdLst/>
              <a:ahLst/>
              <a:cxnLst/>
              <a:rect l="l" t="t" r="r" b="b"/>
              <a:pathLst>
                <a:path w="168" h="73" extrusionOk="0">
                  <a:moveTo>
                    <a:pt x="1" y="1"/>
                  </a:moveTo>
                  <a:cubicBezTo>
                    <a:pt x="30" y="48"/>
                    <a:pt x="57" y="72"/>
                    <a:pt x="84" y="72"/>
                  </a:cubicBezTo>
                  <a:cubicBezTo>
                    <a:pt x="111" y="72"/>
                    <a:pt x="137" y="48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32"/>
            <p:cNvSpPr/>
            <p:nvPr/>
          </p:nvSpPr>
          <p:spPr>
            <a:xfrm>
              <a:off x="5385475" y="3086225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0"/>
                  </a:moveTo>
                  <a:lnTo>
                    <a:pt x="1" y="0"/>
                  </a:lnTo>
                  <a:cubicBezTo>
                    <a:pt x="37" y="36"/>
                    <a:pt x="96" y="84"/>
                    <a:pt x="144" y="131"/>
                  </a:cubicBezTo>
                  <a:cubicBezTo>
                    <a:pt x="96" y="84"/>
                    <a:pt x="60" y="4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32"/>
            <p:cNvSpPr/>
            <p:nvPr/>
          </p:nvSpPr>
          <p:spPr>
            <a:xfrm>
              <a:off x="6259700" y="3274500"/>
              <a:ext cx="5375" cy="1350"/>
            </a:xfrm>
            <a:custGeom>
              <a:avLst/>
              <a:gdLst/>
              <a:ahLst/>
              <a:cxnLst/>
              <a:rect l="l" t="t" r="r" b="b"/>
              <a:pathLst>
                <a:path w="215" h="54" extrusionOk="0">
                  <a:moveTo>
                    <a:pt x="112" y="0"/>
                  </a:moveTo>
                  <a:cubicBezTo>
                    <a:pt x="75" y="0"/>
                    <a:pt x="36" y="18"/>
                    <a:pt x="0" y="54"/>
                  </a:cubicBezTo>
                  <a:lnTo>
                    <a:pt x="215" y="54"/>
                  </a:lnTo>
                  <a:cubicBezTo>
                    <a:pt x="185" y="18"/>
                    <a:pt x="149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32"/>
            <p:cNvSpPr/>
            <p:nvPr/>
          </p:nvSpPr>
          <p:spPr>
            <a:xfrm>
              <a:off x="5776300" y="3215700"/>
              <a:ext cx="5375" cy="3000"/>
            </a:xfrm>
            <a:custGeom>
              <a:avLst/>
              <a:gdLst/>
              <a:ahLst/>
              <a:cxnLst/>
              <a:rect l="l" t="t" r="r" b="b"/>
              <a:pathLst>
                <a:path w="215" h="120" extrusionOk="0">
                  <a:moveTo>
                    <a:pt x="144" y="1"/>
                  </a:moveTo>
                  <a:cubicBezTo>
                    <a:pt x="96" y="1"/>
                    <a:pt x="48" y="13"/>
                    <a:pt x="1" y="24"/>
                  </a:cubicBezTo>
                  <a:cubicBezTo>
                    <a:pt x="60" y="84"/>
                    <a:pt x="120" y="120"/>
                    <a:pt x="215" y="120"/>
                  </a:cubicBezTo>
                  <a:cubicBezTo>
                    <a:pt x="179" y="72"/>
                    <a:pt x="167" y="24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32"/>
            <p:cNvSpPr/>
            <p:nvPr/>
          </p:nvSpPr>
          <p:spPr>
            <a:xfrm>
              <a:off x="5786725" y="3138400"/>
              <a:ext cx="4475" cy="1725"/>
            </a:xfrm>
            <a:custGeom>
              <a:avLst/>
              <a:gdLst/>
              <a:ahLst/>
              <a:cxnLst/>
              <a:rect l="l" t="t" r="r" b="b"/>
              <a:pathLst>
                <a:path w="179" h="69" extrusionOk="0">
                  <a:moveTo>
                    <a:pt x="81" y="1"/>
                  </a:moveTo>
                  <a:cubicBezTo>
                    <a:pt x="54" y="1"/>
                    <a:pt x="27" y="20"/>
                    <a:pt x="0" y="68"/>
                  </a:cubicBezTo>
                  <a:lnTo>
                    <a:pt x="179" y="68"/>
                  </a:lnTo>
                  <a:cubicBezTo>
                    <a:pt x="146" y="29"/>
                    <a:pt x="114" y="1"/>
                    <a:pt x="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32"/>
            <p:cNvSpPr/>
            <p:nvPr/>
          </p:nvSpPr>
          <p:spPr>
            <a:xfrm>
              <a:off x="5783750" y="3139800"/>
              <a:ext cx="3600" cy="2150"/>
            </a:xfrm>
            <a:custGeom>
              <a:avLst/>
              <a:gdLst/>
              <a:ahLst/>
              <a:cxnLst/>
              <a:rect l="l" t="t" r="r" b="b"/>
              <a:pathLst>
                <a:path w="144" h="86" extrusionOk="0">
                  <a:moveTo>
                    <a:pt x="0" y="1"/>
                  </a:moveTo>
                  <a:cubicBezTo>
                    <a:pt x="24" y="59"/>
                    <a:pt x="47" y="85"/>
                    <a:pt x="70" y="85"/>
                  </a:cubicBezTo>
                  <a:cubicBezTo>
                    <a:pt x="94" y="85"/>
                    <a:pt x="119" y="56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32"/>
            <p:cNvSpPr/>
            <p:nvPr/>
          </p:nvSpPr>
          <p:spPr>
            <a:xfrm>
              <a:off x="5643850" y="3174325"/>
              <a:ext cx="3900" cy="1525"/>
            </a:xfrm>
            <a:custGeom>
              <a:avLst/>
              <a:gdLst/>
              <a:ahLst/>
              <a:cxnLst/>
              <a:rect l="l" t="t" r="r" b="b"/>
              <a:pathLst>
                <a:path w="156" h="61" extrusionOk="0">
                  <a:moveTo>
                    <a:pt x="108" y="1"/>
                  </a:moveTo>
                  <a:cubicBezTo>
                    <a:pt x="84" y="13"/>
                    <a:pt x="36" y="48"/>
                    <a:pt x="0" y="60"/>
                  </a:cubicBezTo>
                  <a:lnTo>
                    <a:pt x="155" y="60"/>
                  </a:lnTo>
                  <a:cubicBezTo>
                    <a:pt x="143" y="48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32"/>
            <p:cNvSpPr/>
            <p:nvPr/>
          </p:nvSpPr>
          <p:spPr>
            <a:xfrm>
              <a:off x="5658125" y="3093675"/>
              <a:ext cx="3600" cy="3125"/>
            </a:xfrm>
            <a:custGeom>
              <a:avLst/>
              <a:gdLst/>
              <a:ahLst/>
              <a:cxnLst/>
              <a:rect l="l" t="t" r="r" b="b"/>
              <a:pathLst>
                <a:path w="144" h="125" extrusionOk="0">
                  <a:moveTo>
                    <a:pt x="144" y="0"/>
                  </a:moveTo>
                  <a:cubicBezTo>
                    <a:pt x="84" y="24"/>
                    <a:pt x="49" y="72"/>
                    <a:pt x="1" y="119"/>
                  </a:cubicBezTo>
                  <a:cubicBezTo>
                    <a:pt x="41" y="119"/>
                    <a:pt x="75" y="124"/>
                    <a:pt x="104" y="124"/>
                  </a:cubicBezTo>
                  <a:cubicBezTo>
                    <a:pt x="119" y="124"/>
                    <a:pt x="132" y="123"/>
                    <a:pt x="144" y="119"/>
                  </a:cubicBezTo>
                  <a:lnTo>
                    <a:pt x="144" y="6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32"/>
            <p:cNvSpPr/>
            <p:nvPr/>
          </p:nvSpPr>
          <p:spPr>
            <a:xfrm>
              <a:off x="5826300" y="2997900"/>
              <a:ext cx="4500" cy="2025"/>
            </a:xfrm>
            <a:custGeom>
              <a:avLst/>
              <a:gdLst/>
              <a:ahLst/>
              <a:cxnLst/>
              <a:rect l="l" t="t" r="r" b="b"/>
              <a:pathLst>
                <a:path w="180" h="81" extrusionOk="0">
                  <a:moveTo>
                    <a:pt x="90" y="0"/>
                  </a:moveTo>
                  <a:cubicBezTo>
                    <a:pt x="60" y="0"/>
                    <a:pt x="31" y="27"/>
                    <a:pt x="1" y="81"/>
                  </a:cubicBezTo>
                  <a:lnTo>
                    <a:pt x="180" y="81"/>
                  </a:lnTo>
                  <a:cubicBezTo>
                    <a:pt x="150" y="27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32"/>
            <p:cNvSpPr/>
            <p:nvPr/>
          </p:nvSpPr>
          <p:spPr>
            <a:xfrm>
              <a:off x="5873650" y="3178200"/>
              <a:ext cx="3575" cy="925"/>
            </a:xfrm>
            <a:custGeom>
              <a:avLst/>
              <a:gdLst/>
              <a:ahLst/>
              <a:cxnLst/>
              <a:rect l="l" t="t" r="r" b="b"/>
              <a:pathLst>
                <a:path w="143" h="37" extrusionOk="0">
                  <a:moveTo>
                    <a:pt x="95" y="0"/>
                  </a:moveTo>
                  <a:cubicBezTo>
                    <a:pt x="71" y="12"/>
                    <a:pt x="24" y="24"/>
                    <a:pt x="0" y="36"/>
                  </a:cubicBezTo>
                  <a:lnTo>
                    <a:pt x="143" y="36"/>
                  </a:lnTo>
                  <a:cubicBezTo>
                    <a:pt x="131" y="24"/>
                    <a:pt x="119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32"/>
            <p:cNvSpPr/>
            <p:nvPr/>
          </p:nvSpPr>
          <p:spPr>
            <a:xfrm>
              <a:off x="5608125" y="3278000"/>
              <a:ext cx="142900" cy="20100"/>
            </a:xfrm>
            <a:custGeom>
              <a:avLst/>
              <a:gdLst/>
              <a:ahLst/>
              <a:cxnLst/>
              <a:rect l="l" t="t" r="r" b="b"/>
              <a:pathLst>
                <a:path w="5716" h="804" extrusionOk="0">
                  <a:moveTo>
                    <a:pt x="2811" y="0"/>
                  </a:moveTo>
                  <a:cubicBezTo>
                    <a:pt x="2102" y="0"/>
                    <a:pt x="1394" y="3"/>
                    <a:pt x="679" y="9"/>
                  </a:cubicBezTo>
                  <a:cubicBezTo>
                    <a:pt x="441" y="9"/>
                    <a:pt x="203" y="21"/>
                    <a:pt x="1" y="199"/>
                  </a:cubicBezTo>
                  <a:cubicBezTo>
                    <a:pt x="24" y="652"/>
                    <a:pt x="453" y="569"/>
                    <a:pt x="679" y="771"/>
                  </a:cubicBezTo>
                  <a:cubicBezTo>
                    <a:pt x="738" y="795"/>
                    <a:pt x="797" y="803"/>
                    <a:pt x="856" y="803"/>
                  </a:cubicBezTo>
                  <a:cubicBezTo>
                    <a:pt x="1018" y="803"/>
                    <a:pt x="1181" y="737"/>
                    <a:pt x="1343" y="737"/>
                  </a:cubicBezTo>
                  <a:cubicBezTo>
                    <a:pt x="1419" y="737"/>
                    <a:pt x="1496" y="752"/>
                    <a:pt x="1572" y="795"/>
                  </a:cubicBezTo>
                  <a:cubicBezTo>
                    <a:pt x="2310" y="795"/>
                    <a:pt x="3037" y="783"/>
                    <a:pt x="3775" y="783"/>
                  </a:cubicBezTo>
                  <a:cubicBezTo>
                    <a:pt x="3876" y="783"/>
                    <a:pt x="3977" y="783"/>
                    <a:pt x="4079" y="783"/>
                  </a:cubicBezTo>
                  <a:cubicBezTo>
                    <a:pt x="4585" y="783"/>
                    <a:pt x="5091" y="775"/>
                    <a:pt x="5597" y="676"/>
                  </a:cubicBezTo>
                  <a:cubicBezTo>
                    <a:pt x="5704" y="497"/>
                    <a:pt x="5716" y="319"/>
                    <a:pt x="5561" y="152"/>
                  </a:cubicBezTo>
                  <a:cubicBezTo>
                    <a:pt x="5382" y="33"/>
                    <a:pt x="5156" y="9"/>
                    <a:pt x="4942" y="9"/>
                  </a:cubicBezTo>
                  <a:cubicBezTo>
                    <a:pt x="4227" y="3"/>
                    <a:pt x="3519" y="0"/>
                    <a:pt x="2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32"/>
            <p:cNvSpPr/>
            <p:nvPr/>
          </p:nvSpPr>
          <p:spPr>
            <a:xfrm>
              <a:off x="5448875" y="3389525"/>
              <a:ext cx="64625" cy="78925"/>
            </a:xfrm>
            <a:custGeom>
              <a:avLst/>
              <a:gdLst/>
              <a:ahLst/>
              <a:cxnLst/>
              <a:rect l="l" t="t" r="r" b="b"/>
              <a:pathLst>
                <a:path w="2585" h="3157" extrusionOk="0">
                  <a:moveTo>
                    <a:pt x="632" y="1"/>
                  </a:moveTo>
                  <a:cubicBezTo>
                    <a:pt x="513" y="1"/>
                    <a:pt x="394" y="1"/>
                    <a:pt x="298" y="96"/>
                  </a:cubicBezTo>
                  <a:cubicBezTo>
                    <a:pt x="346" y="513"/>
                    <a:pt x="322" y="930"/>
                    <a:pt x="346" y="1334"/>
                  </a:cubicBezTo>
                  <a:lnTo>
                    <a:pt x="394" y="1513"/>
                  </a:lnTo>
                  <a:cubicBezTo>
                    <a:pt x="453" y="1668"/>
                    <a:pt x="465" y="1846"/>
                    <a:pt x="465" y="2001"/>
                  </a:cubicBezTo>
                  <a:cubicBezTo>
                    <a:pt x="453" y="2084"/>
                    <a:pt x="441" y="2156"/>
                    <a:pt x="406" y="2227"/>
                  </a:cubicBezTo>
                  <a:cubicBezTo>
                    <a:pt x="334" y="2323"/>
                    <a:pt x="215" y="2335"/>
                    <a:pt x="108" y="2394"/>
                  </a:cubicBezTo>
                  <a:cubicBezTo>
                    <a:pt x="48" y="2418"/>
                    <a:pt x="25" y="2477"/>
                    <a:pt x="1" y="2537"/>
                  </a:cubicBezTo>
                  <a:cubicBezTo>
                    <a:pt x="48" y="2692"/>
                    <a:pt x="179" y="2739"/>
                    <a:pt x="322" y="2763"/>
                  </a:cubicBezTo>
                  <a:cubicBezTo>
                    <a:pt x="362" y="2768"/>
                    <a:pt x="401" y="2771"/>
                    <a:pt x="441" y="2771"/>
                  </a:cubicBezTo>
                  <a:cubicBezTo>
                    <a:pt x="498" y="2771"/>
                    <a:pt x="557" y="2765"/>
                    <a:pt x="620" y="2751"/>
                  </a:cubicBezTo>
                  <a:cubicBezTo>
                    <a:pt x="679" y="2739"/>
                    <a:pt x="739" y="2704"/>
                    <a:pt x="775" y="2656"/>
                  </a:cubicBezTo>
                  <a:cubicBezTo>
                    <a:pt x="779" y="2658"/>
                    <a:pt x="784" y="2659"/>
                    <a:pt x="787" y="2659"/>
                  </a:cubicBezTo>
                  <a:cubicBezTo>
                    <a:pt x="834" y="2659"/>
                    <a:pt x="823" y="2520"/>
                    <a:pt x="865" y="2520"/>
                  </a:cubicBezTo>
                  <a:cubicBezTo>
                    <a:pt x="881" y="2520"/>
                    <a:pt x="904" y="2540"/>
                    <a:pt x="941" y="2596"/>
                  </a:cubicBezTo>
                  <a:cubicBezTo>
                    <a:pt x="1013" y="2704"/>
                    <a:pt x="1096" y="2823"/>
                    <a:pt x="1168" y="2930"/>
                  </a:cubicBezTo>
                  <a:cubicBezTo>
                    <a:pt x="1227" y="3001"/>
                    <a:pt x="1287" y="3073"/>
                    <a:pt x="1370" y="3120"/>
                  </a:cubicBezTo>
                  <a:cubicBezTo>
                    <a:pt x="1430" y="3156"/>
                    <a:pt x="1489" y="3156"/>
                    <a:pt x="1549" y="3156"/>
                  </a:cubicBezTo>
                  <a:cubicBezTo>
                    <a:pt x="1584" y="3132"/>
                    <a:pt x="1608" y="3132"/>
                    <a:pt x="1644" y="3120"/>
                  </a:cubicBezTo>
                  <a:cubicBezTo>
                    <a:pt x="1692" y="3097"/>
                    <a:pt x="1751" y="3061"/>
                    <a:pt x="1787" y="3037"/>
                  </a:cubicBezTo>
                  <a:cubicBezTo>
                    <a:pt x="1834" y="3001"/>
                    <a:pt x="1894" y="2977"/>
                    <a:pt x="1942" y="2942"/>
                  </a:cubicBezTo>
                  <a:cubicBezTo>
                    <a:pt x="2025" y="2894"/>
                    <a:pt x="2108" y="2858"/>
                    <a:pt x="2180" y="2811"/>
                  </a:cubicBezTo>
                  <a:cubicBezTo>
                    <a:pt x="2239" y="2692"/>
                    <a:pt x="2584" y="2585"/>
                    <a:pt x="2180" y="2477"/>
                  </a:cubicBezTo>
                  <a:lnTo>
                    <a:pt x="1942" y="2477"/>
                  </a:lnTo>
                  <a:cubicBezTo>
                    <a:pt x="1870" y="2454"/>
                    <a:pt x="1787" y="2442"/>
                    <a:pt x="1715" y="2418"/>
                  </a:cubicBezTo>
                  <a:cubicBezTo>
                    <a:pt x="1656" y="2442"/>
                    <a:pt x="1632" y="2454"/>
                    <a:pt x="1584" y="2465"/>
                  </a:cubicBezTo>
                  <a:cubicBezTo>
                    <a:pt x="1572" y="2394"/>
                    <a:pt x="1632" y="2346"/>
                    <a:pt x="1644" y="2287"/>
                  </a:cubicBezTo>
                  <a:cubicBezTo>
                    <a:pt x="1656" y="2275"/>
                    <a:pt x="1656" y="2239"/>
                    <a:pt x="1668" y="2215"/>
                  </a:cubicBezTo>
                  <a:cubicBezTo>
                    <a:pt x="1692" y="1823"/>
                    <a:pt x="1430" y="1465"/>
                    <a:pt x="1632" y="1084"/>
                  </a:cubicBezTo>
                  <a:cubicBezTo>
                    <a:pt x="1692" y="1037"/>
                    <a:pt x="1703" y="989"/>
                    <a:pt x="1715" y="906"/>
                  </a:cubicBezTo>
                  <a:cubicBezTo>
                    <a:pt x="1692" y="799"/>
                    <a:pt x="1656" y="680"/>
                    <a:pt x="1644" y="572"/>
                  </a:cubicBezTo>
                  <a:cubicBezTo>
                    <a:pt x="1632" y="513"/>
                    <a:pt x="1608" y="477"/>
                    <a:pt x="1596" y="418"/>
                  </a:cubicBezTo>
                  <a:cubicBezTo>
                    <a:pt x="1584" y="358"/>
                    <a:pt x="1549" y="310"/>
                    <a:pt x="1513" y="263"/>
                  </a:cubicBezTo>
                  <a:cubicBezTo>
                    <a:pt x="1391" y="161"/>
                    <a:pt x="1261" y="129"/>
                    <a:pt x="1115" y="129"/>
                  </a:cubicBezTo>
                  <a:cubicBezTo>
                    <a:pt x="1089" y="129"/>
                    <a:pt x="1063" y="130"/>
                    <a:pt x="1037" y="132"/>
                  </a:cubicBezTo>
                  <a:cubicBezTo>
                    <a:pt x="1031" y="131"/>
                    <a:pt x="1025" y="131"/>
                    <a:pt x="1019" y="131"/>
                  </a:cubicBezTo>
                  <a:cubicBezTo>
                    <a:pt x="976" y="131"/>
                    <a:pt x="937" y="152"/>
                    <a:pt x="903" y="152"/>
                  </a:cubicBezTo>
                  <a:cubicBezTo>
                    <a:pt x="877" y="152"/>
                    <a:pt x="853" y="139"/>
                    <a:pt x="834" y="96"/>
                  </a:cubicBezTo>
                  <a:cubicBezTo>
                    <a:pt x="799" y="25"/>
                    <a:pt x="715" y="1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32"/>
            <p:cNvSpPr/>
            <p:nvPr/>
          </p:nvSpPr>
          <p:spPr>
            <a:xfrm>
              <a:off x="5540550" y="3420450"/>
              <a:ext cx="199175" cy="29050"/>
            </a:xfrm>
            <a:custGeom>
              <a:avLst/>
              <a:gdLst/>
              <a:ahLst/>
              <a:cxnLst/>
              <a:rect l="l" t="t" r="r" b="b"/>
              <a:pathLst>
                <a:path w="7967" h="1162" extrusionOk="0">
                  <a:moveTo>
                    <a:pt x="4067" y="1"/>
                  </a:moveTo>
                  <a:cubicBezTo>
                    <a:pt x="3995" y="1"/>
                    <a:pt x="3925" y="48"/>
                    <a:pt x="3859" y="145"/>
                  </a:cubicBezTo>
                  <a:cubicBezTo>
                    <a:pt x="3775" y="268"/>
                    <a:pt x="3669" y="296"/>
                    <a:pt x="3559" y="296"/>
                  </a:cubicBezTo>
                  <a:cubicBezTo>
                    <a:pt x="3465" y="296"/>
                    <a:pt x="3368" y="276"/>
                    <a:pt x="3275" y="276"/>
                  </a:cubicBezTo>
                  <a:lnTo>
                    <a:pt x="3120" y="276"/>
                  </a:lnTo>
                  <a:cubicBezTo>
                    <a:pt x="3049" y="359"/>
                    <a:pt x="2980" y="398"/>
                    <a:pt x="2915" y="398"/>
                  </a:cubicBezTo>
                  <a:cubicBezTo>
                    <a:pt x="2850" y="398"/>
                    <a:pt x="2787" y="359"/>
                    <a:pt x="2727" y="288"/>
                  </a:cubicBezTo>
                  <a:lnTo>
                    <a:pt x="2573" y="288"/>
                  </a:lnTo>
                  <a:cubicBezTo>
                    <a:pt x="2519" y="357"/>
                    <a:pt x="2456" y="379"/>
                    <a:pt x="2389" y="379"/>
                  </a:cubicBezTo>
                  <a:cubicBezTo>
                    <a:pt x="2277" y="379"/>
                    <a:pt x="2153" y="318"/>
                    <a:pt x="2042" y="318"/>
                  </a:cubicBezTo>
                  <a:cubicBezTo>
                    <a:pt x="1969" y="318"/>
                    <a:pt x="1902" y="344"/>
                    <a:pt x="1846" y="431"/>
                  </a:cubicBezTo>
                  <a:cubicBezTo>
                    <a:pt x="1615" y="283"/>
                    <a:pt x="1391" y="227"/>
                    <a:pt x="1172" y="227"/>
                  </a:cubicBezTo>
                  <a:cubicBezTo>
                    <a:pt x="771" y="227"/>
                    <a:pt x="386" y="416"/>
                    <a:pt x="1" y="586"/>
                  </a:cubicBezTo>
                  <a:cubicBezTo>
                    <a:pt x="203" y="788"/>
                    <a:pt x="489" y="740"/>
                    <a:pt x="739" y="752"/>
                  </a:cubicBezTo>
                  <a:cubicBezTo>
                    <a:pt x="754" y="753"/>
                    <a:pt x="769" y="753"/>
                    <a:pt x="783" y="753"/>
                  </a:cubicBezTo>
                  <a:cubicBezTo>
                    <a:pt x="937" y="753"/>
                    <a:pt x="1096" y="724"/>
                    <a:pt x="1255" y="724"/>
                  </a:cubicBezTo>
                  <a:cubicBezTo>
                    <a:pt x="1390" y="724"/>
                    <a:pt x="1525" y="745"/>
                    <a:pt x="1656" y="824"/>
                  </a:cubicBezTo>
                  <a:cubicBezTo>
                    <a:pt x="2634" y="1049"/>
                    <a:pt x="3612" y="1161"/>
                    <a:pt x="4597" y="1161"/>
                  </a:cubicBezTo>
                  <a:cubicBezTo>
                    <a:pt x="4811" y="1161"/>
                    <a:pt x="5025" y="1156"/>
                    <a:pt x="5240" y="1145"/>
                  </a:cubicBezTo>
                  <a:cubicBezTo>
                    <a:pt x="5486" y="1060"/>
                    <a:pt x="5733" y="1048"/>
                    <a:pt x="5988" y="1048"/>
                  </a:cubicBezTo>
                  <a:cubicBezTo>
                    <a:pt x="6090" y="1048"/>
                    <a:pt x="6194" y="1050"/>
                    <a:pt x="6299" y="1050"/>
                  </a:cubicBezTo>
                  <a:cubicBezTo>
                    <a:pt x="6505" y="1055"/>
                    <a:pt x="6718" y="1072"/>
                    <a:pt x="6930" y="1072"/>
                  </a:cubicBezTo>
                  <a:cubicBezTo>
                    <a:pt x="7233" y="1072"/>
                    <a:pt x="7536" y="1037"/>
                    <a:pt x="7823" y="883"/>
                  </a:cubicBezTo>
                  <a:cubicBezTo>
                    <a:pt x="7966" y="562"/>
                    <a:pt x="7680" y="609"/>
                    <a:pt x="7514" y="526"/>
                  </a:cubicBezTo>
                  <a:cubicBezTo>
                    <a:pt x="7442" y="514"/>
                    <a:pt x="7347" y="514"/>
                    <a:pt x="7276" y="514"/>
                  </a:cubicBezTo>
                  <a:lnTo>
                    <a:pt x="5799" y="514"/>
                  </a:lnTo>
                  <a:cubicBezTo>
                    <a:pt x="5675" y="514"/>
                    <a:pt x="5544" y="528"/>
                    <a:pt x="5415" y="528"/>
                  </a:cubicBezTo>
                  <a:cubicBezTo>
                    <a:pt x="5273" y="528"/>
                    <a:pt x="5133" y="511"/>
                    <a:pt x="5002" y="443"/>
                  </a:cubicBezTo>
                  <a:cubicBezTo>
                    <a:pt x="4787" y="252"/>
                    <a:pt x="4466" y="347"/>
                    <a:pt x="4287" y="133"/>
                  </a:cubicBezTo>
                  <a:cubicBezTo>
                    <a:pt x="4211" y="45"/>
                    <a:pt x="4138" y="1"/>
                    <a:pt x="4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32"/>
            <p:cNvSpPr/>
            <p:nvPr/>
          </p:nvSpPr>
          <p:spPr>
            <a:xfrm>
              <a:off x="5837925" y="3320450"/>
              <a:ext cx="176300" cy="14825"/>
            </a:xfrm>
            <a:custGeom>
              <a:avLst/>
              <a:gdLst/>
              <a:ahLst/>
              <a:cxnLst/>
              <a:rect l="l" t="t" r="r" b="b"/>
              <a:pathLst>
                <a:path w="7052" h="593" extrusionOk="0">
                  <a:moveTo>
                    <a:pt x="6609" y="0"/>
                  </a:moveTo>
                  <a:cubicBezTo>
                    <a:pt x="6601" y="0"/>
                    <a:pt x="6593" y="1"/>
                    <a:pt x="6584" y="2"/>
                  </a:cubicBezTo>
                  <a:cubicBezTo>
                    <a:pt x="6238" y="66"/>
                    <a:pt x="5892" y="84"/>
                    <a:pt x="5545" y="84"/>
                  </a:cubicBezTo>
                  <a:cubicBezTo>
                    <a:pt x="5118" y="84"/>
                    <a:pt x="4690" y="56"/>
                    <a:pt x="4263" y="49"/>
                  </a:cubicBezTo>
                  <a:cubicBezTo>
                    <a:pt x="4055" y="49"/>
                    <a:pt x="3904" y="217"/>
                    <a:pt x="3678" y="217"/>
                  </a:cubicBezTo>
                  <a:cubicBezTo>
                    <a:pt x="3671" y="217"/>
                    <a:pt x="3663" y="216"/>
                    <a:pt x="3656" y="216"/>
                  </a:cubicBezTo>
                  <a:cubicBezTo>
                    <a:pt x="3436" y="197"/>
                    <a:pt x="3217" y="192"/>
                    <a:pt x="2999" y="192"/>
                  </a:cubicBezTo>
                  <a:cubicBezTo>
                    <a:pt x="2678" y="192"/>
                    <a:pt x="2357" y="204"/>
                    <a:pt x="2037" y="204"/>
                  </a:cubicBezTo>
                  <a:cubicBezTo>
                    <a:pt x="1748" y="204"/>
                    <a:pt x="1458" y="194"/>
                    <a:pt x="1167" y="156"/>
                  </a:cubicBezTo>
                  <a:cubicBezTo>
                    <a:pt x="1101" y="146"/>
                    <a:pt x="1033" y="141"/>
                    <a:pt x="964" y="141"/>
                  </a:cubicBezTo>
                  <a:cubicBezTo>
                    <a:pt x="650" y="141"/>
                    <a:pt x="313" y="236"/>
                    <a:pt x="0" y="275"/>
                  </a:cubicBezTo>
                  <a:cubicBezTo>
                    <a:pt x="1703" y="561"/>
                    <a:pt x="3429" y="561"/>
                    <a:pt x="5144" y="561"/>
                  </a:cubicBezTo>
                  <a:cubicBezTo>
                    <a:pt x="5239" y="537"/>
                    <a:pt x="5310" y="514"/>
                    <a:pt x="5418" y="478"/>
                  </a:cubicBezTo>
                  <a:cubicBezTo>
                    <a:pt x="5483" y="452"/>
                    <a:pt x="5549" y="441"/>
                    <a:pt x="5615" y="441"/>
                  </a:cubicBezTo>
                  <a:cubicBezTo>
                    <a:pt x="5728" y="441"/>
                    <a:pt x="5840" y="472"/>
                    <a:pt x="5953" y="502"/>
                  </a:cubicBezTo>
                  <a:cubicBezTo>
                    <a:pt x="6156" y="514"/>
                    <a:pt x="6346" y="561"/>
                    <a:pt x="6561" y="585"/>
                  </a:cubicBezTo>
                  <a:cubicBezTo>
                    <a:pt x="6587" y="590"/>
                    <a:pt x="6612" y="593"/>
                    <a:pt x="6636" y="593"/>
                  </a:cubicBezTo>
                  <a:cubicBezTo>
                    <a:pt x="6827" y="593"/>
                    <a:pt x="6939" y="433"/>
                    <a:pt x="7013" y="264"/>
                  </a:cubicBezTo>
                  <a:cubicBezTo>
                    <a:pt x="7052" y="148"/>
                    <a:pt x="7043" y="72"/>
                    <a:pt x="6945" y="72"/>
                  </a:cubicBezTo>
                  <a:cubicBezTo>
                    <a:pt x="6921" y="72"/>
                    <a:pt x="6893" y="76"/>
                    <a:pt x="6858" y="85"/>
                  </a:cubicBezTo>
                  <a:cubicBezTo>
                    <a:pt x="6771" y="52"/>
                    <a:pt x="6695" y="0"/>
                    <a:pt x="6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32"/>
            <p:cNvSpPr/>
            <p:nvPr/>
          </p:nvSpPr>
          <p:spPr>
            <a:xfrm>
              <a:off x="5830475" y="3372575"/>
              <a:ext cx="184575" cy="13550"/>
            </a:xfrm>
            <a:custGeom>
              <a:avLst/>
              <a:gdLst/>
              <a:ahLst/>
              <a:cxnLst/>
              <a:rect l="l" t="t" r="r" b="b"/>
              <a:pathLst>
                <a:path w="7383" h="542" extrusionOk="0">
                  <a:moveTo>
                    <a:pt x="7323" y="0"/>
                  </a:moveTo>
                  <a:lnTo>
                    <a:pt x="7323" y="0"/>
                  </a:lnTo>
                  <a:cubicBezTo>
                    <a:pt x="7037" y="24"/>
                    <a:pt x="6740" y="24"/>
                    <a:pt x="6454" y="36"/>
                  </a:cubicBezTo>
                  <a:cubicBezTo>
                    <a:pt x="6406" y="48"/>
                    <a:pt x="6394" y="84"/>
                    <a:pt x="6406" y="119"/>
                  </a:cubicBezTo>
                  <a:lnTo>
                    <a:pt x="6370" y="167"/>
                  </a:lnTo>
                  <a:lnTo>
                    <a:pt x="6335" y="119"/>
                  </a:lnTo>
                  <a:cubicBezTo>
                    <a:pt x="6216" y="142"/>
                    <a:pt x="6091" y="170"/>
                    <a:pt x="5970" y="170"/>
                  </a:cubicBezTo>
                  <a:cubicBezTo>
                    <a:pt x="5837" y="170"/>
                    <a:pt x="5709" y="136"/>
                    <a:pt x="5597" y="24"/>
                  </a:cubicBezTo>
                  <a:cubicBezTo>
                    <a:pt x="4954" y="48"/>
                    <a:pt x="4323" y="84"/>
                    <a:pt x="3692" y="119"/>
                  </a:cubicBezTo>
                  <a:cubicBezTo>
                    <a:pt x="2703" y="203"/>
                    <a:pt x="1703" y="179"/>
                    <a:pt x="727" y="203"/>
                  </a:cubicBezTo>
                  <a:cubicBezTo>
                    <a:pt x="682" y="234"/>
                    <a:pt x="629" y="244"/>
                    <a:pt x="573" y="244"/>
                  </a:cubicBezTo>
                  <a:cubicBezTo>
                    <a:pt x="470" y="244"/>
                    <a:pt x="355" y="210"/>
                    <a:pt x="255" y="210"/>
                  </a:cubicBezTo>
                  <a:cubicBezTo>
                    <a:pt x="136" y="210"/>
                    <a:pt x="37" y="258"/>
                    <a:pt x="1" y="465"/>
                  </a:cubicBezTo>
                  <a:cubicBezTo>
                    <a:pt x="191" y="518"/>
                    <a:pt x="388" y="542"/>
                    <a:pt x="584" y="542"/>
                  </a:cubicBezTo>
                  <a:cubicBezTo>
                    <a:pt x="780" y="542"/>
                    <a:pt x="977" y="518"/>
                    <a:pt x="1167" y="476"/>
                  </a:cubicBezTo>
                  <a:lnTo>
                    <a:pt x="1275" y="476"/>
                  </a:lnTo>
                  <a:cubicBezTo>
                    <a:pt x="1346" y="512"/>
                    <a:pt x="1429" y="524"/>
                    <a:pt x="1513" y="524"/>
                  </a:cubicBezTo>
                  <a:cubicBezTo>
                    <a:pt x="1585" y="520"/>
                    <a:pt x="1658" y="519"/>
                    <a:pt x="1730" y="519"/>
                  </a:cubicBezTo>
                  <a:cubicBezTo>
                    <a:pt x="1912" y="519"/>
                    <a:pt x="2094" y="528"/>
                    <a:pt x="2275" y="528"/>
                  </a:cubicBezTo>
                  <a:cubicBezTo>
                    <a:pt x="2468" y="528"/>
                    <a:pt x="2662" y="518"/>
                    <a:pt x="2858" y="476"/>
                  </a:cubicBezTo>
                  <a:lnTo>
                    <a:pt x="3013" y="476"/>
                  </a:lnTo>
                  <a:cubicBezTo>
                    <a:pt x="3037" y="494"/>
                    <a:pt x="3061" y="503"/>
                    <a:pt x="3084" y="503"/>
                  </a:cubicBezTo>
                  <a:cubicBezTo>
                    <a:pt x="3108" y="503"/>
                    <a:pt x="3132" y="494"/>
                    <a:pt x="3156" y="476"/>
                  </a:cubicBezTo>
                  <a:lnTo>
                    <a:pt x="3311" y="476"/>
                  </a:lnTo>
                  <a:cubicBezTo>
                    <a:pt x="3438" y="510"/>
                    <a:pt x="3566" y="525"/>
                    <a:pt x="3695" y="525"/>
                  </a:cubicBezTo>
                  <a:cubicBezTo>
                    <a:pt x="3796" y="525"/>
                    <a:pt x="3897" y="516"/>
                    <a:pt x="4001" y="500"/>
                  </a:cubicBezTo>
                  <a:cubicBezTo>
                    <a:pt x="4061" y="476"/>
                    <a:pt x="4108" y="476"/>
                    <a:pt x="4168" y="476"/>
                  </a:cubicBezTo>
                  <a:cubicBezTo>
                    <a:pt x="4209" y="500"/>
                    <a:pt x="4254" y="512"/>
                    <a:pt x="4299" y="512"/>
                  </a:cubicBezTo>
                  <a:cubicBezTo>
                    <a:pt x="4343" y="512"/>
                    <a:pt x="4388" y="500"/>
                    <a:pt x="4430" y="476"/>
                  </a:cubicBezTo>
                  <a:lnTo>
                    <a:pt x="4739" y="476"/>
                  </a:lnTo>
                  <a:cubicBezTo>
                    <a:pt x="4739" y="476"/>
                    <a:pt x="4763" y="500"/>
                    <a:pt x="4799" y="500"/>
                  </a:cubicBezTo>
                  <a:cubicBezTo>
                    <a:pt x="4846" y="500"/>
                    <a:pt x="4882" y="476"/>
                    <a:pt x="4906" y="441"/>
                  </a:cubicBezTo>
                  <a:cubicBezTo>
                    <a:pt x="4906" y="393"/>
                    <a:pt x="4906" y="346"/>
                    <a:pt x="4882" y="322"/>
                  </a:cubicBezTo>
                  <a:cubicBezTo>
                    <a:pt x="4823" y="226"/>
                    <a:pt x="4716" y="262"/>
                    <a:pt x="4644" y="215"/>
                  </a:cubicBezTo>
                  <a:lnTo>
                    <a:pt x="4644" y="215"/>
                  </a:lnTo>
                  <a:cubicBezTo>
                    <a:pt x="4716" y="226"/>
                    <a:pt x="4799" y="226"/>
                    <a:pt x="4882" y="262"/>
                  </a:cubicBezTo>
                  <a:cubicBezTo>
                    <a:pt x="4977" y="298"/>
                    <a:pt x="5037" y="393"/>
                    <a:pt x="5132" y="465"/>
                  </a:cubicBezTo>
                  <a:cubicBezTo>
                    <a:pt x="5160" y="481"/>
                    <a:pt x="5182" y="490"/>
                    <a:pt x="5206" y="490"/>
                  </a:cubicBezTo>
                  <a:cubicBezTo>
                    <a:pt x="5233" y="490"/>
                    <a:pt x="5261" y="478"/>
                    <a:pt x="5299" y="453"/>
                  </a:cubicBezTo>
                  <a:cubicBezTo>
                    <a:pt x="5966" y="453"/>
                    <a:pt x="6632" y="441"/>
                    <a:pt x="7299" y="441"/>
                  </a:cubicBezTo>
                  <a:cubicBezTo>
                    <a:pt x="7359" y="405"/>
                    <a:pt x="7383" y="357"/>
                    <a:pt x="7359" y="298"/>
                  </a:cubicBezTo>
                  <a:cubicBezTo>
                    <a:pt x="7263" y="215"/>
                    <a:pt x="7383" y="95"/>
                    <a:pt x="7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32"/>
            <p:cNvSpPr/>
            <p:nvPr/>
          </p:nvSpPr>
          <p:spPr>
            <a:xfrm>
              <a:off x="6204625" y="3293875"/>
              <a:ext cx="89025" cy="29600"/>
            </a:xfrm>
            <a:custGeom>
              <a:avLst/>
              <a:gdLst/>
              <a:ahLst/>
              <a:cxnLst/>
              <a:rect l="l" t="t" r="r" b="b"/>
              <a:pathLst>
                <a:path w="3561" h="1184" extrusionOk="0">
                  <a:moveTo>
                    <a:pt x="525" y="1"/>
                  </a:moveTo>
                  <a:cubicBezTo>
                    <a:pt x="405" y="1"/>
                    <a:pt x="285" y="36"/>
                    <a:pt x="167" y="100"/>
                  </a:cubicBezTo>
                  <a:cubicBezTo>
                    <a:pt x="1" y="291"/>
                    <a:pt x="179" y="350"/>
                    <a:pt x="298" y="446"/>
                  </a:cubicBezTo>
                  <a:cubicBezTo>
                    <a:pt x="632" y="541"/>
                    <a:pt x="965" y="541"/>
                    <a:pt x="1322" y="707"/>
                  </a:cubicBezTo>
                  <a:cubicBezTo>
                    <a:pt x="1072" y="719"/>
                    <a:pt x="870" y="707"/>
                    <a:pt x="691" y="838"/>
                  </a:cubicBezTo>
                  <a:cubicBezTo>
                    <a:pt x="644" y="898"/>
                    <a:pt x="644" y="969"/>
                    <a:pt x="703" y="1005"/>
                  </a:cubicBezTo>
                  <a:cubicBezTo>
                    <a:pt x="787" y="1017"/>
                    <a:pt x="882" y="1017"/>
                    <a:pt x="965" y="1041"/>
                  </a:cubicBezTo>
                  <a:cubicBezTo>
                    <a:pt x="1132" y="1060"/>
                    <a:pt x="1267" y="1178"/>
                    <a:pt x="1429" y="1178"/>
                  </a:cubicBezTo>
                  <a:cubicBezTo>
                    <a:pt x="1464" y="1178"/>
                    <a:pt x="1499" y="1172"/>
                    <a:pt x="1537" y="1160"/>
                  </a:cubicBezTo>
                  <a:cubicBezTo>
                    <a:pt x="1581" y="1141"/>
                    <a:pt x="1633" y="1128"/>
                    <a:pt x="1685" y="1128"/>
                  </a:cubicBezTo>
                  <a:cubicBezTo>
                    <a:pt x="1731" y="1128"/>
                    <a:pt x="1778" y="1138"/>
                    <a:pt x="1822" y="1160"/>
                  </a:cubicBezTo>
                  <a:cubicBezTo>
                    <a:pt x="1822" y="1160"/>
                    <a:pt x="1834" y="1172"/>
                    <a:pt x="1858" y="1184"/>
                  </a:cubicBezTo>
                  <a:cubicBezTo>
                    <a:pt x="1894" y="1184"/>
                    <a:pt x="1918" y="1172"/>
                    <a:pt x="1953" y="1124"/>
                  </a:cubicBezTo>
                  <a:cubicBezTo>
                    <a:pt x="2041" y="1091"/>
                    <a:pt x="2128" y="1078"/>
                    <a:pt x="2214" y="1078"/>
                  </a:cubicBezTo>
                  <a:cubicBezTo>
                    <a:pt x="2371" y="1078"/>
                    <a:pt x="2525" y="1121"/>
                    <a:pt x="2680" y="1160"/>
                  </a:cubicBezTo>
                  <a:cubicBezTo>
                    <a:pt x="2870" y="1160"/>
                    <a:pt x="3049" y="1148"/>
                    <a:pt x="3251" y="1148"/>
                  </a:cubicBezTo>
                  <a:cubicBezTo>
                    <a:pt x="3394" y="1148"/>
                    <a:pt x="3561" y="1148"/>
                    <a:pt x="3561" y="946"/>
                  </a:cubicBezTo>
                  <a:cubicBezTo>
                    <a:pt x="3561" y="791"/>
                    <a:pt x="3513" y="612"/>
                    <a:pt x="3323" y="565"/>
                  </a:cubicBezTo>
                  <a:cubicBezTo>
                    <a:pt x="3096" y="505"/>
                    <a:pt x="2858" y="493"/>
                    <a:pt x="2620" y="457"/>
                  </a:cubicBezTo>
                  <a:cubicBezTo>
                    <a:pt x="2061" y="386"/>
                    <a:pt x="1501" y="326"/>
                    <a:pt x="953" y="172"/>
                  </a:cubicBezTo>
                  <a:cubicBezTo>
                    <a:pt x="816" y="54"/>
                    <a:pt x="671" y="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32"/>
            <p:cNvSpPr/>
            <p:nvPr/>
          </p:nvSpPr>
          <p:spPr>
            <a:xfrm>
              <a:off x="5466450" y="3293100"/>
              <a:ext cx="53000" cy="75775"/>
            </a:xfrm>
            <a:custGeom>
              <a:avLst/>
              <a:gdLst/>
              <a:ahLst/>
              <a:cxnLst/>
              <a:rect l="l" t="t" r="r" b="b"/>
              <a:pathLst>
                <a:path w="2120" h="3031" extrusionOk="0">
                  <a:moveTo>
                    <a:pt x="1917" y="0"/>
                  </a:moveTo>
                  <a:cubicBezTo>
                    <a:pt x="1643" y="107"/>
                    <a:pt x="1286" y="0"/>
                    <a:pt x="1060" y="286"/>
                  </a:cubicBezTo>
                  <a:cubicBezTo>
                    <a:pt x="488" y="893"/>
                    <a:pt x="429" y="1739"/>
                    <a:pt x="72" y="2441"/>
                  </a:cubicBezTo>
                  <a:cubicBezTo>
                    <a:pt x="36" y="2572"/>
                    <a:pt x="0" y="2703"/>
                    <a:pt x="36" y="2858"/>
                  </a:cubicBezTo>
                  <a:cubicBezTo>
                    <a:pt x="116" y="2981"/>
                    <a:pt x="202" y="3031"/>
                    <a:pt x="294" y="3031"/>
                  </a:cubicBezTo>
                  <a:cubicBezTo>
                    <a:pt x="381" y="3031"/>
                    <a:pt x="474" y="2986"/>
                    <a:pt x="572" y="2917"/>
                  </a:cubicBezTo>
                  <a:cubicBezTo>
                    <a:pt x="822" y="2703"/>
                    <a:pt x="655" y="2227"/>
                    <a:pt x="1072" y="2108"/>
                  </a:cubicBezTo>
                  <a:cubicBezTo>
                    <a:pt x="1167" y="2024"/>
                    <a:pt x="1108" y="1858"/>
                    <a:pt x="1227" y="1786"/>
                  </a:cubicBezTo>
                  <a:cubicBezTo>
                    <a:pt x="1310" y="1727"/>
                    <a:pt x="1405" y="1679"/>
                    <a:pt x="1489" y="1620"/>
                  </a:cubicBezTo>
                  <a:cubicBezTo>
                    <a:pt x="1703" y="1405"/>
                    <a:pt x="1417" y="1108"/>
                    <a:pt x="1655" y="917"/>
                  </a:cubicBezTo>
                  <a:cubicBezTo>
                    <a:pt x="1703" y="834"/>
                    <a:pt x="1762" y="738"/>
                    <a:pt x="1798" y="655"/>
                  </a:cubicBezTo>
                  <a:cubicBezTo>
                    <a:pt x="1834" y="584"/>
                    <a:pt x="1881" y="536"/>
                    <a:pt x="1917" y="488"/>
                  </a:cubicBezTo>
                  <a:cubicBezTo>
                    <a:pt x="2012" y="381"/>
                    <a:pt x="2072" y="286"/>
                    <a:pt x="2120" y="167"/>
                  </a:cubicBezTo>
                  <a:cubicBezTo>
                    <a:pt x="2096" y="60"/>
                    <a:pt x="2024" y="12"/>
                    <a:pt x="1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32"/>
            <p:cNvSpPr/>
            <p:nvPr/>
          </p:nvSpPr>
          <p:spPr>
            <a:xfrm>
              <a:off x="5486675" y="3387325"/>
              <a:ext cx="78325" cy="25500"/>
            </a:xfrm>
            <a:custGeom>
              <a:avLst/>
              <a:gdLst/>
              <a:ahLst/>
              <a:cxnLst/>
              <a:rect l="l" t="t" r="r" b="b"/>
              <a:pathLst>
                <a:path w="3133" h="1020" extrusionOk="0">
                  <a:moveTo>
                    <a:pt x="2210" y="1"/>
                  </a:moveTo>
                  <a:cubicBezTo>
                    <a:pt x="2181" y="1"/>
                    <a:pt x="2150" y="2"/>
                    <a:pt x="2120" y="6"/>
                  </a:cubicBezTo>
                  <a:cubicBezTo>
                    <a:pt x="2102" y="141"/>
                    <a:pt x="2146" y="201"/>
                    <a:pt x="2236" y="201"/>
                  </a:cubicBezTo>
                  <a:cubicBezTo>
                    <a:pt x="2265" y="201"/>
                    <a:pt x="2298" y="196"/>
                    <a:pt x="2335" y="184"/>
                  </a:cubicBezTo>
                  <a:lnTo>
                    <a:pt x="2335" y="184"/>
                  </a:lnTo>
                  <a:cubicBezTo>
                    <a:pt x="2286" y="215"/>
                    <a:pt x="2239" y="226"/>
                    <a:pt x="2192" y="226"/>
                  </a:cubicBezTo>
                  <a:cubicBezTo>
                    <a:pt x="2079" y="226"/>
                    <a:pt x="1972" y="160"/>
                    <a:pt x="1870" y="160"/>
                  </a:cubicBezTo>
                  <a:cubicBezTo>
                    <a:pt x="1802" y="158"/>
                    <a:pt x="1734" y="157"/>
                    <a:pt x="1665" y="157"/>
                  </a:cubicBezTo>
                  <a:cubicBezTo>
                    <a:pt x="1477" y="157"/>
                    <a:pt x="1287" y="164"/>
                    <a:pt x="1099" y="164"/>
                  </a:cubicBezTo>
                  <a:cubicBezTo>
                    <a:pt x="1030" y="164"/>
                    <a:pt x="962" y="163"/>
                    <a:pt x="894" y="160"/>
                  </a:cubicBezTo>
                  <a:cubicBezTo>
                    <a:pt x="739" y="160"/>
                    <a:pt x="596" y="160"/>
                    <a:pt x="441" y="172"/>
                  </a:cubicBezTo>
                  <a:cubicBezTo>
                    <a:pt x="191" y="208"/>
                    <a:pt x="72" y="387"/>
                    <a:pt x="1" y="601"/>
                  </a:cubicBezTo>
                  <a:lnTo>
                    <a:pt x="1" y="696"/>
                  </a:lnTo>
                  <a:cubicBezTo>
                    <a:pt x="60" y="922"/>
                    <a:pt x="215" y="982"/>
                    <a:pt x="430" y="1006"/>
                  </a:cubicBezTo>
                  <a:cubicBezTo>
                    <a:pt x="497" y="1016"/>
                    <a:pt x="563" y="1020"/>
                    <a:pt x="629" y="1020"/>
                  </a:cubicBezTo>
                  <a:cubicBezTo>
                    <a:pt x="938" y="1020"/>
                    <a:pt x="1236" y="929"/>
                    <a:pt x="1544" y="929"/>
                  </a:cubicBezTo>
                  <a:cubicBezTo>
                    <a:pt x="1636" y="929"/>
                    <a:pt x="1728" y="937"/>
                    <a:pt x="1823" y="958"/>
                  </a:cubicBezTo>
                  <a:cubicBezTo>
                    <a:pt x="2049" y="958"/>
                    <a:pt x="2251" y="922"/>
                    <a:pt x="2477" y="887"/>
                  </a:cubicBezTo>
                  <a:cubicBezTo>
                    <a:pt x="2716" y="839"/>
                    <a:pt x="3013" y="899"/>
                    <a:pt x="3132" y="577"/>
                  </a:cubicBezTo>
                  <a:cubicBezTo>
                    <a:pt x="3132" y="303"/>
                    <a:pt x="3120" y="89"/>
                    <a:pt x="2727" y="65"/>
                  </a:cubicBezTo>
                  <a:cubicBezTo>
                    <a:pt x="2564" y="55"/>
                    <a:pt x="2391" y="1"/>
                    <a:pt x="2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32"/>
            <p:cNvSpPr/>
            <p:nvPr/>
          </p:nvSpPr>
          <p:spPr>
            <a:xfrm>
              <a:off x="5997750" y="3414500"/>
              <a:ext cx="100950" cy="12575"/>
            </a:xfrm>
            <a:custGeom>
              <a:avLst/>
              <a:gdLst/>
              <a:ahLst/>
              <a:cxnLst/>
              <a:rect l="l" t="t" r="r" b="b"/>
              <a:pathLst>
                <a:path w="4038" h="503" extrusionOk="0">
                  <a:moveTo>
                    <a:pt x="862" y="0"/>
                  </a:moveTo>
                  <a:cubicBezTo>
                    <a:pt x="787" y="0"/>
                    <a:pt x="712" y="19"/>
                    <a:pt x="644" y="50"/>
                  </a:cubicBezTo>
                  <a:cubicBezTo>
                    <a:pt x="596" y="73"/>
                    <a:pt x="537" y="73"/>
                    <a:pt x="489" y="85"/>
                  </a:cubicBezTo>
                  <a:cubicBezTo>
                    <a:pt x="418" y="145"/>
                    <a:pt x="346" y="169"/>
                    <a:pt x="275" y="204"/>
                  </a:cubicBezTo>
                  <a:cubicBezTo>
                    <a:pt x="168" y="276"/>
                    <a:pt x="1" y="312"/>
                    <a:pt x="60" y="502"/>
                  </a:cubicBezTo>
                  <a:lnTo>
                    <a:pt x="3787" y="502"/>
                  </a:lnTo>
                  <a:cubicBezTo>
                    <a:pt x="3870" y="431"/>
                    <a:pt x="3990" y="371"/>
                    <a:pt x="4037" y="252"/>
                  </a:cubicBezTo>
                  <a:cubicBezTo>
                    <a:pt x="4025" y="193"/>
                    <a:pt x="3990" y="145"/>
                    <a:pt x="3942" y="97"/>
                  </a:cubicBezTo>
                  <a:cubicBezTo>
                    <a:pt x="3927" y="68"/>
                    <a:pt x="3904" y="53"/>
                    <a:pt x="3875" y="53"/>
                  </a:cubicBezTo>
                  <a:cubicBezTo>
                    <a:pt x="3856" y="53"/>
                    <a:pt x="3834" y="59"/>
                    <a:pt x="3811" y="73"/>
                  </a:cubicBezTo>
                  <a:cubicBezTo>
                    <a:pt x="3751" y="85"/>
                    <a:pt x="3704" y="85"/>
                    <a:pt x="3668" y="97"/>
                  </a:cubicBezTo>
                  <a:cubicBezTo>
                    <a:pt x="3668" y="109"/>
                    <a:pt x="3644" y="133"/>
                    <a:pt x="3620" y="145"/>
                  </a:cubicBezTo>
                  <a:cubicBezTo>
                    <a:pt x="3573" y="145"/>
                    <a:pt x="3525" y="133"/>
                    <a:pt x="3501" y="97"/>
                  </a:cubicBezTo>
                  <a:cubicBezTo>
                    <a:pt x="3484" y="103"/>
                    <a:pt x="3469" y="106"/>
                    <a:pt x="3454" y="106"/>
                  </a:cubicBezTo>
                  <a:cubicBezTo>
                    <a:pt x="3439" y="106"/>
                    <a:pt x="3424" y="103"/>
                    <a:pt x="3406" y="97"/>
                  </a:cubicBezTo>
                  <a:cubicBezTo>
                    <a:pt x="3326" y="146"/>
                    <a:pt x="3244" y="173"/>
                    <a:pt x="3161" y="173"/>
                  </a:cubicBezTo>
                  <a:cubicBezTo>
                    <a:pt x="3083" y="173"/>
                    <a:pt x="3005" y="149"/>
                    <a:pt x="2930" y="97"/>
                  </a:cubicBezTo>
                  <a:cubicBezTo>
                    <a:pt x="2886" y="40"/>
                    <a:pt x="2838" y="14"/>
                    <a:pt x="2789" y="14"/>
                  </a:cubicBezTo>
                  <a:cubicBezTo>
                    <a:pt x="2745" y="14"/>
                    <a:pt x="2701" y="34"/>
                    <a:pt x="2656" y="73"/>
                  </a:cubicBezTo>
                  <a:lnTo>
                    <a:pt x="2358" y="73"/>
                  </a:lnTo>
                  <a:cubicBezTo>
                    <a:pt x="2330" y="46"/>
                    <a:pt x="2303" y="34"/>
                    <a:pt x="2275" y="34"/>
                  </a:cubicBezTo>
                  <a:cubicBezTo>
                    <a:pt x="2255" y="34"/>
                    <a:pt x="2235" y="40"/>
                    <a:pt x="2216" y="50"/>
                  </a:cubicBezTo>
                  <a:cubicBezTo>
                    <a:pt x="2156" y="50"/>
                    <a:pt x="2120" y="38"/>
                    <a:pt x="2061" y="38"/>
                  </a:cubicBezTo>
                  <a:cubicBezTo>
                    <a:pt x="1959" y="17"/>
                    <a:pt x="1858" y="9"/>
                    <a:pt x="1757" y="9"/>
                  </a:cubicBezTo>
                  <a:cubicBezTo>
                    <a:pt x="1572" y="9"/>
                    <a:pt x="1388" y="34"/>
                    <a:pt x="1203" y="50"/>
                  </a:cubicBezTo>
                  <a:lnTo>
                    <a:pt x="1061" y="50"/>
                  </a:lnTo>
                  <a:cubicBezTo>
                    <a:pt x="998" y="16"/>
                    <a:pt x="930" y="0"/>
                    <a:pt x="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32"/>
            <p:cNvSpPr/>
            <p:nvPr/>
          </p:nvSpPr>
          <p:spPr>
            <a:xfrm>
              <a:off x="5742675" y="3375575"/>
              <a:ext cx="105975" cy="12500"/>
            </a:xfrm>
            <a:custGeom>
              <a:avLst/>
              <a:gdLst/>
              <a:ahLst/>
              <a:cxnLst/>
              <a:rect l="l" t="t" r="r" b="b"/>
              <a:pathLst>
                <a:path w="4239" h="500" extrusionOk="0">
                  <a:moveTo>
                    <a:pt x="3726" y="1"/>
                  </a:moveTo>
                  <a:cubicBezTo>
                    <a:pt x="3568" y="1"/>
                    <a:pt x="3411" y="18"/>
                    <a:pt x="3251" y="35"/>
                  </a:cubicBezTo>
                  <a:cubicBezTo>
                    <a:pt x="2703" y="106"/>
                    <a:pt x="2155" y="106"/>
                    <a:pt x="1608" y="118"/>
                  </a:cubicBezTo>
                  <a:cubicBezTo>
                    <a:pt x="1573" y="120"/>
                    <a:pt x="1537" y="121"/>
                    <a:pt x="1502" y="121"/>
                  </a:cubicBezTo>
                  <a:cubicBezTo>
                    <a:pt x="1172" y="121"/>
                    <a:pt x="835" y="56"/>
                    <a:pt x="483" y="56"/>
                  </a:cubicBezTo>
                  <a:cubicBezTo>
                    <a:pt x="326" y="56"/>
                    <a:pt x="165" y="69"/>
                    <a:pt x="0" y="106"/>
                  </a:cubicBezTo>
                  <a:cubicBezTo>
                    <a:pt x="203" y="273"/>
                    <a:pt x="357" y="333"/>
                    <a:pt x="512" y="356"/>
                  </a:cubicBezTo>
                  <a:cubicBezTo>
                    <a:pt x="655" y="452"/>
                    <a:pt x="834" y="356"/>
                    <a:pt x="953" y="476"/>
                  </a:cubicBezTo>
                  <a:lnTo>
                    <a:pt x="1084" y="476"/>
                  </a:lnTo>
                  <a:cubicBezTo>
                    <a:pt x="1084" y="464"/>
                    <a:pt x="1096" y="452"/>
                    <a:pt x="1131" y="440"/>
                  </a:cubicBezTo>
                  <a:cubicBezTo>
                    <a:pt x="1155" y="440"/>
                    <a:pt x="1191" y="440"/>
                    <a:pt x="1215" y="476"/>
                  </a:cubicBezTo>
                  <a:lnTo>
                    <a:pt x="1631" y="476"/>
                  </a:lnTo>
                  <a:cubicBezTo>
                    <a:pt x="1631" y="464"/>
                    <a:pt x="1643" y="464"/>
                    <a:pt x="1679" y="452"/>
                  </a:cubicBezTo>
                  <a:cubicBezTo>
                    <a:pt x="1727" y="452"/>
                    <a:pt x="1751" y="452"/>
                    <a:pt x="1786" y="499"/>
                  </a:cubicBezTo>
                  <a:cubicBezTo>
                    <a:pt x="1903" y="487"/>
                    <a:pt x="2021" y="483"/>
                    <a:pt x="2140" y="483"/>
                  </a:cubicBezTo>
                  <a:cubicBezTo>
                    <a:pt x="2306" y="483"/>
                    <a:pt x="2474" y="490"/>
                    <a:pt x="2642" y="490"/>
                  </a:cubicBezTo>
                  <a:cubicBezTo>
                    <a:pt x="2929" y="490"/>
                    <a:pt x="3215" y="470"/>
                    <a:pt x="3489" y="356"/>
                  </a:cubicBezTo>
                  <a:cubicBezTo>
                    <a:pt x="3567" y="211"/>
                    <a:pt x="3695" y="197"/>
                    <a:pt x="3828" y="197"/>
                  </a:cubicBezTo>
                  <a:cubicBezTo>
                    <a:pt x="3861" y="197"/>
                    <a:pt x="3894" y="198"/>
                    <a:pt x="3927" y="198"/>
                  </a:cubicBezTo>
                  <a:cubicBezTo>
                    <a:pt x="4045" y="198"/>
                    <a:pt x="4160" y="187"/>
                    <a:pt x="4239" y="83"/>
                  </a:cubicBezTo>
                  <a:cubicBezTo>
                    <a:pt x="4066" y="21"/>
                    <a:pt x="3896" y="1"/>
                    <a:pt x="37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32"/>
            <p:cNvSpPr/>
            <p:nvPr/>
          </p:nvSpPr>
          <p:spPr>
            <a:xfrm>
              <a:off x="5937925" y="3332650"/>
              <a:ext cx="131000" cy="19200"/>
            </a:xfrm>
            <a:custGeom>
              <a:avLst/>
              <a:gdLst/>
              <a:ahLst/>
              <a:cxnLst/>
              <a:rect l="l" t="t" r="r" b="b"/>
              <a:pathLst>
                <a:path w="5240" h="768" extrusionOk="0">
                  <a:moveTo>
                    <a:pt x="3372" y="0"/>
                  </a:moveTo>
                  <a:cubicBezTo>
                    <a:pt x="3196" y="0"/>
                    <a:pt x="3027" y="53"/>
                    <a:pt x="2870" y="204"/>
                  </a:cubicBezTo>
                  <a:cubicBezTo>
                    <a:pt x="2930" y="347"/>
                    <a:pt x="2942" y="466"/>
                    <a:pt x="2715" y="466"/>
                  </a:cubicBezTo>
                  <a:cubicBezTo>
                    <a:pt x="2263" y="466"/>
                    <a:pt x="1805" y="461"/>
                    <a:pt x="1349" y="461"/>
                  </a:cubicBezTo>
                  <a:cubicBezTo>
                    <a:pt x="1121" y="461"/>
                    <a:pt x="894" y="462"/>
                    <a:pt x="668" y="466"/>
                  </a:cubicBezTo>
                  <a:cubicBezTo>
                    <a:pt x="636" y="469"/>
                    <a:pt x="604" y="470"/>
                    <a:pt x="572" y="470"/>
                  </a:cubicBezTo>
                  <a:cubicBezTo>
                    <a:pt x="506" y="470"/>
                    <a:pt x="440" y="466"/>
                    <a:pt x="376" y="466"/>
                  </a:cubicBezTo>
                  <a:cubicBezTo>
                    <a:pt x="237" y="466"/>
                    <a:pt x="107" y="487"/>
                    <a:pt x="1" y="621"/>
                  </a:cubicBezTo>
                  <a:cubicBezTo>
                    <a:pt x="135" y="739"/>
                    <a:pt x="282" y="768"/>
                    <a:pt x="431" y="768"/>
                  </a:cubicBezTo>
                  <a:cubicBezTo>
                    <a:pt x="568" y="768"/>
                    <a:pt x="708" y="743"/>
                    <a:pt x="842" y="743"/>
                  </a:cubicBezTo>
                  <a:cubicBezTo>
                    <a:pt x="884" y="743"/>
                    <a:pt x="925" y="746"/>
                    <a:pt x="965" y="752"/>
                  </a:cubicBezTo>
                  <a:lnTo>
                    <a:pt x="2049" y="752"/>
                  </a:lnTo>
                  <a:cubicBezTo>
                    <a:pt x="2221" y="746"/>
                    <a:pt x="2394" y="746"/>
                    <a:pt x="2567" y="746"/>
                  </a:cubicBezTo>
                  <a:cubicBezTo>
                    <a:pt x="2739" y="746"/>
                    <a:pt x="2912" y="746"/>
                    <a:pt x="3085" y="740"/>
                  </a:cubicBezTo>
                  <a:cubicBezTo>
                    <a:pt x="3181" y="713"/>
                    <a:pt x="3276" y="703"/>
                    <a:pt x="3371" y="703"/>
                  </a:cubicBezTo>
                  <a:cubicBezTo>
                    <a:pt x="3604" y="703"/>
                    <a:pt x="3836" y="761"/>
                    <a:pt x="4075" y="761"/>
                  </a:cubicBezTo>
                  <a:cubicBezTo>
                    <a:pt x="4125" y="761"/>
                    <a:pt x="4176" y="758"/>
                    <a:pt x="4228" y="752"/>
                  </a:cubicBezTo>
                  <a:cubicBezTo>
                    <a:pt x="4335" y="752"/>
                    <a:pt x="4418" y="752"/>
                    <a:pt x="4525" y="740"/>
                  </a:cubicBezTo>
                  <a:cubicBezTo>
                    <a:pt x="4644" y="704"/>
                    <a:pt x="4775" y="669"/>
                    <a:pt x="4894" y="633"/>
                  </a:cubicBezTo>
                  <a:cubicBezTo>
                    <a:pt x="4954" y="621"/>
                    <a:pt x="5013" y="609"/>
                    <a:pt x="5073" y="573"/>
                  </a:cubicBezTo>
                  <a:cubicBezTo>
                    <a:pt x="5168" y="526"/>
                    <a:pt x="5228" y="454"/>
                    <a:pt x="5240" y="347"/>
                  </a:cubicBezTo>
                  <a:cubicBezTo>
                    <a:pt x="5240" y="276"/>
                    <a:pt x="5204" y="228"/>
                    <a:pt x="5144" y="192"/>
                  </a:cubicBezTo>
                  <a:lnTo>
                    <a:pt x="5025" y="192"/>
                  </a:lnTo>
                  <a:cubicBezTo>
                    <a:pt x="4949" y="195"/>
                    <a:pt x="4872" y="196"/>
                    <a:pt x="4794" y="196"/>
                  </a:cubicBezTo>
                  <a:cubicBezTo>
                    <a:pt x="4498" y="196"/>
                    <a:pt x="4196" y="175"/>
                    <a:pt x="3894" y="109"/>
                  </a:cubicBezTo>
                  <a:cubicBezTo>
                    <a:pt x="3718" y="50"/>
                    <a:pt x="3542" y="0"/>
                    <a:pt x="3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32"/>
            <p:cNvSpPr/>
            <p:nvPr/>
          </p:nvSpPr>
          <p:spPr>
            <a:xfrm>
              <a:off x="5783750" y="3276600"/>
              <a:ext cx="158675" cy="20975"/>
            </a:xfrm>
            <a:custGeom>
              <a:avLst/>
              <a:gdLst/>
              <a:ahLst/>
              <a:cxnLst/>
              <a:rect l="l" t="t" r="r" b="b"/>
              <a:pathLst>
                <a:path w="6347" h="839" extrusionOk="0">
                  <a:moveTo>
                    <a:pt x="389" y="0"/>
                  </a:moveTo>
                  <a:cubicBezTo>
                    <a:pt x="259" y="0"/>
                    <a:pt x="128" y="51"/>
                    <a:pt x="0" y="184"/>
                  </a:cubicBezTo>
                  <a:cubicBezTo>
                    <a:pt x="108" y="470"/>
                    <a:pt x="441" y="505"/>
                    <a:pt x="584" y="732"/>
                  </a:cubicBezTo>
                  <a:cubicBezTo>
                    <a:pt x="762" y="803"/>
                    <a:pt x="941" y="839"/>
                    <a:pt x="1131" y="839"/>
                  </a:cubicBezTo>
                  <a:lnTo>
                    <a:pt x="6311" y="839"/>
                  </a:lnTo>
                  <a:cubicBezTo>
                    <a:pt x="6346" y="732"/>
                    <a:pt x="6311" y="672"/>
                    <a:pt x="6251" y="636"/>
                  </a:cubicBezTo>
                  <a:cubicBezTo>
                    <a:pt x="5895" y="547"/>
                    <a:pt x="5534" y="525"/>
                    <a:pt x="5171" y="525"/>
                  </a:cubicBezTo>
                  <a:cubicBezTo>
                    <a:pt x="4809" y="525"/>
                    <a:pt x="4444" y="547"/>
                    <a:pt x="4079" y="547"/>
                  </a:cubicBezTo>
                  <a:cubicBezTo>
                    <a:pt x="3978" y="547"/>
                    <a:pt x="3876" y="546"/>
                    <a:pt x="3775" y="541"/>
                  </a:cubicBezTo>
                  <a:cubicBezTo>
                    <a:pt x="3483" y="529"/>
                    <a:pt x="3191" y="523"/>
                    <a:pt x="2900" y="523"/>
                  </a:cubicBezTo>
                  <a:cubicBezTo>
                    <a:pt x="2608" y="523"/>
                    <a:pt x="2316" y="529"/>
                    <a:pt x="2024" y="541"/>
                  </a:cubicBezTo>
                  <a:cubicBezTo>
                    <a:pt x="1882" y="541"/>
                    <a:pt x="1727" y="541"/>
                    <a:pt x="1584" y="553"/>
                  </a:cubicBezTo>
                  <a:lnTo>
                    <a:pt x="1298" y="553"/>
                  </a:lnTo>
                  <a:lnTo>
                    <a:pt x="1120" y="505"/>
                  </a:lnTo>
                  <a:cubicBezTo>
                    <a:pt x="1000" y="410"/>
                    <a:pt x="953" y="255"/>
                    <a:pt x="834" y="148"/>
                  </a:cubicBezTo>
                  <a:cubicBezTo>
                    <a:pt x="688" y="66"/>
                    <a:pt x="538" y="0"/>
                    <a:pt x="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32"/>
            <p:cNvSpPr/>
            <p:nvPr/>
          </p:nvSpPr>
          <p:spPr>
            <a:xfrm>
              <a:off x="5559025" y="3346100"/>
              <a:ext cx="84550" cy="9000"/>
            </a:xfrm>
            <a:custGeom>
              <a:avLst/>
              <a:gdLst/>
              <a:ahLst/>
              <a:cxnLst/>
              <a:rect l="l" t="t" r="r" b="b"/>
              <a:pathLst>
                <a:path w="3382" h="360" extrusionOk="0">
                  <a:moveTo>
                    <a:pt x="3134" y="0"/>
                  </a:moveTo>
                  <a:cubicBezTo>
                    <a:pt x="3026" y="0"/>
                    <a:pt x="2904" y="49"/>
                    <a:pt x="2797" y="49"/>
                  </a:cubicBezTo>
                  <a:cubicBezTo>
                    <a:pt x="2785" y="49"/>
                    <a:pt x="2774" y="48"/>
                    <a:pt x="2762" y="47"/>
                  </a:cubicBezTo>
                  <a:cubicBezTo>
                    <a:pt x="2432" y="34"/>
                    <a:pt x="2100" y="27"/>
                    <a:pt x="1767" y="27"/>
                  </a:cubicBezTo>
                  <a:cubicBezTo>
                    <a:pt x="1212" y="27"/>
                    <a:pt x="653" y="46"/>
                    <a:pt x="95" y="83"/>
                  </a:cubicBezTo>
                  <a:cubicBezTo>
                    <a:pt x="0" y="250"/>
                    <a:pt x="143" y="285"/>
                    <a:pt x="226" y="345"/>
                  </a:cubicBezTo>
                  <a:cubicBezTo>
                    <a:pt x="323" y="343"/>
                    <a:pt x="419" y="342"/>
                    <a:pt x="515" y="342"/>
                  </a:cubicBezTo>
                  <a:cubicBezTo>
                    <a:pt x="949" y="342"/>
                    <a:pt x="1382" y="360"/>
                    <a:pt x="1813" y="360"/>
                  </a:cubicBezTo>
                  <a:cubicBezTo>
                    <a:pt x="2340" y="360"/>
                    <a:pt x="2864" y="333"/>
                    <a:pt x="3382" y="214"/>
                  </a:cubicBezTo>
                  <a:cubicBezTo>
                    <a:pt x="3327" y="44"/>
                    <a:pt x="3236" y="0"/>
                    <a:pt x="3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32"/>
            <p:cNvSpPr/>
            <p:nvPr/>
          </p:nvSpPr>
          <p:spPr>
            <a:xfrm>
              <a:off x="5671225" y="3413900"/>
              <a:ext cx="71775" cy="22050"/>
            </a:xfrm>
            <a:custGeom>
              <a:avLst/>
              <a:gdLst/>
              <a:ahLst/>
              <a:cxnLst/>
              <a:rect l="l" t="t" r="r" b="b"/>
              <a:pathLst>
                <a:path w="2871" h="882" extrusionOk="0">
                  <a:moveTo>
                    <a:pt x="481" y="0"/>
                  </a:moveTo>
                  <a:cubicBezTo>
                    <a:pt x="415" y="0"/>
                    <a:pt x="362" y="52"/>
                    <a:pt x="334" y="157"/>
                  </a:cubicBezTo>
                  <a:cubicBezTo>
                    <a:pt x="287" y="300"/>
                    <a:pt x="203" y="371"/>
                    <a:pt x="60" y="395"/>
                  </a:cubicBezTo>
                  <a:cubicBezTo>
                    <a:pt x="13" y="455"/>
                    <a:pt x="1" y="514"/>
                    <a:pt x="25" y="586"/>
                  </a:cubicBezTo>
                  <a:cubicBezTo>
                    <a:pt x="156" y="812"/>
                    <a:pt x="418" y="812"/>
                    <a:pt x="632" y="871"/>
                  </a:cubicBezTo>
                  <a:cubicBezTo>
                    <a:pt x="894" y="871"/>
                    <a:pt x="1150" y="882"/>
                    <a:pt x="1409" y="882"/>
                  </a:cubicBezTo>
                  <a:cubicBezTo>
                    <a:pt x="1538" y="882"/>
                    <a:pt x="1668" y="879"/>
                    <a:pt x="1799" y="871"/>
                  </a:cubicBezTo>
                  <a:cubicBezTo>
                    <a:pt x="1913" y="833"/>
                    <a:pt x="2030" y="822"/>
                    <a:pt x="2148" y="822"/>
                  </a:cubicBezTo>
                  <a:cubicBezTo>
                    <a:pt x="2312" y="822"/>
                    <a:pt x="2478" y="843"/>
                    <a:pt x="2643" y="843"/>
                  </a:cubicBezTo>
                  <a:cubicBezTo>
                    <a:pt x="2695" y="843"/>
                    <a:pt x="2747" y="841"/>
                    <a:pt x="2799" y="836"/>
                  </a:cubicBezTo>
                  <a:cubicBezTo>
                    <a:pt x="2858" y="752"/>
                    <a:pt x="2870" y="645"/>
                    <a:pt x="2834" y="538"/>
                  </a:cubicBezTo>
                  <a:cubicBezTo>
                    <a:pt x="2720" y="309"/>
                    <a:pt x="2522" y="302"/>
                    <a:pt x="2319" y="302"/>
                  </a:cubicBezTo>
                  <a:cubicBezTo>
                    <a:pt x="2305" y="302"/>
                    <a:pt x="2290" y="302"/>
                    <a:pt x="2276" y="302"/>
                  </a:cubicBezTo>
                  <a:cubicBezTo>
                    <a:pt x="2240" y="302"/>
                    <a:pt x="2203" y="302"/>
                    <a:pt x="2168" y="300"/>
                  </a:cubicBezTo>
                  <a:cubicBezTo>
                    <a:pt x="1644" y="288"/>
                    <a:pt x="1132" y="276"/>
                    <a:pt x="632" y="74"/>
                  </a:cubicBezTo>
                  <a:cubicBezTo>
                    <a:pt x="578" y="25"/>
                    <a:pt x="527" y="0"/>
                    <a:pt x="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32"/>
            <p:cNvSpPr/>
            <p:nvPr/>
          </p:nvSpPr>
          <p:spPr>
            <a:xfrm>
              <a:off x="5844275" y="3347050"/>
              <a:ext cx="145775" cy="10450"/>
            </a:xfrm>
            <a:custGeom>
              <a:avLst/>
              <a:gdLst/>
              <a:ahLst/>
              <a:cxnLst/>
              <a:rect l="l" t="t" r="r" b="b"/>
              <a:pathLst>
                <a:path w="5831" h="418" extrusionOk="0">
                  <a:moveTo>
                    <a:pt x="113" y="0"/>
                  </a:moveTo>
                  <a:cubicBezTo>
                    <a:pt x="13" y="0"/>
                    <a:pt x="0" y="68"/>
                    <a:pt x="20" y="176"/>
                  </a:cubicBezTo>
                  <a:cubicBezTo>
                    <a:pt x="47" y="203"/>
                    <a:pt x="67" y="216"/>
                    <a:pt x="95" y="216"/>
                  </a:cubicBezTo>
                  <a:cubicBezTo>
                    <a:pt x="105" y="216"/>
                    <a:pt x="115" y="215"/>
                    <a:pt x="127" y="212"/>
                  </a:cubicBezTo>
                  <a:cubicBezTo>
                    <a:pt x="234" y="247"/>
                    <a:pt x="330" y="247"/>
                    <a:pt x="437" y="295"/>
                  </a:cubicBezTo>
                  <a:cubicBezTo>
                    <a:pt x="682" y="344"/>
                    <a:pt x="933" y="376"/>
                    <a:pt x="1181" y="376"/>
                  </a:cubicBezTo>
                  <a:cubicBezTo>
                    <a:pt x="1295" y="376"/>
                    <a:pt x="1408" y="369"/>
                    <a:pt x="1520" y="354"/>
                  </a:cubicBezTo>
                  <a:cubicBezTo>
                    <a:pt x="1724" y="393"/>
                    <a:pt x="1925" y="417"/>
                    <a:pt x="2124" y="417"/>
                  </a:cubicBezTo>
                  <a:cubicBezTo>
                    <a:pt x="2296" y="417"/>
                    <a:pt x="2468" y="399"/>
                    <a:pt x="2640" y="354"/>
                  </a:cubicBezTo>
                  <a:lnTo>
                    <a:pt x="2973" y="354"/>
                  </a:lnTo>
                  <a:cubicBezTo>
                    <a:pt x="3074" y="384"/>
                    <a:pt x="3181" y="402"/>
                    <a:pt x="3291" y="402"/>
                  </a:cubicBezTo>
                  <a:cubicBezTo>
                    <a:pt x="3402" y="402"/>
                    <a:pt x="3515" y="384"/>
                    <a:pt x="3628" y="343"/>
                  </a:cubicBezTo>
                  <a:cubicBezTo>
                    <a:pt x="3814" y="376"/>
                    <a:pt x="4001" y="388"/>
                    <a:pt x="4188" y="388"/>
                  </a:cubicBezTo>
                  <a:cubicBezTo>
                    <a:pt x="4612" y="388"/>
                    <a:pt x="5038" y="328"/>
                    <a:pt x="5460" y="328"/>
                  </a:cubicBezTo>
                  <a:cubicBezTo>
                    <a:pt x="5508" y="328"/>
                    <a:pt x="5556" y="329"/>
                    <a:pt x="5604" y="331"/>
                  </a:cubicBezTo>
                  <a:cubicBezTo>
                    <a:pt x="5676" y="247"/>
                    <a:pt x="5830" y="224"/>
                    <a:pt x="5735" y="69"/>
                  </a:cubicBezTo>
                  <a:cubicBezTo>
                    <a:pt x="5652" y="69"/>
                    <a:pt x="5557" y="57"/>
                    <a:pt x="5473" y="57"/>
                  </a:cubicBezTo>
                  <a:cubicBezTo>
                    <a:pt x="5346" y="110"/>
                    <a:pt x="5216" y="123"/>
                    <a:pt x="5085" y="123"/>
                  </a:cubicBezTo>
                  <a:cubicBezTo>
                    <a:pt x="4964" y="123"/>
                    <a:pt x="4843" y="112"/>
                    <a:pt x="4724" y="112"/>
                  </a:cubicBezTo>
                  <a:cubicBezTo>
                    <a:pt x="4684" y="112"/>
                    <a:pt x="4644" y="113"/>
                    <a:pt x="4604" y="116"/>
                  </a:cubicBezTo>
                  <a:cubicBezTo>
                    <a:pt x="4544" y="117"/>
                    <a:pt x="4485" y="118"/>
                    <a:pt x="4425" y="118"/>
                  </a:cubicBezTo>
                  <a:cubicBezTo>
                    <a:pt x="4080" y="118"/>
                    <a:pt x="3731" y="104"/>
                    <a:pt x="3382" y="104"/>
                  </a:cubicBezTo>
                  <a:cubicBezTo>
                    <a:pt x="3053" y="104"/>
                    <a:pt x="2725" y="116"/>
                    <a:pt x="2401" y="164"/>
                  </a:cubicBezTo>
                  <a:lnTo>
                    <a:pt x="2354" y="164"/>
                  </a:lnTo>
                  <a:cubicBezTo>
                    <a:pt x="2247" y="128"/>
                    <a:pt x="2136" y="110"/>
                    <a:pt x="2025" y="110"/>
                  </a:cubicBezTo>
                  <a:cubicBezTo>
                    <a:pt x="1913" y="110"/>
                    <a:pt x="1800" y="128"/>
                    <a:pt x="1687" y="164"/>
                  </a:cubicBezTo>
                  <a:lnTo>
                    <a:pt x="1639" y="164"/>
                  </a:lnTo>
                  <a:cubicBezTo>
                    <a:pt x="1527" y="122"/>
                    <a:pt x="1409" y="113"/>
                    <a:pt x="1288" y="113"/>
                  </a:cubicBezTo>
                  <a:cubicBezTo>
                    <a:pt x="1184" y="113"/>
                    <a:pt x="1077" y="120"/>
                    <a:pt x="971" y="120"/>
                  </a:cubicBezTo>
                  <a:cubicBezTo>
                    <a:pt x="848" y="120"/>
                    <a:pt x="724" y="110"/>
                    <a:pt x="604" y="69"/>
                  </a:cubicBezTo>
                  <a:cubicBezTo>
                    <a:pt x="511" y="18"/>
                    <a:pt x="406" y="3"/>
                    <a:pt x="306" y="3"/>
                  </a:cubicBezTo>
                  <a:cubicBezTo>
                    <a:pt x="265" y="3"/>
                    <a:pt x="225" y="6"/>
                    <a:pt x="187" y="9"/>
                  </a:cubicBezTo>
                  <a:cubicBezTo>
                    <a:pt x="158" y="3"/>
                    <a:pt x="133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32"/>
            <p:cNvSpPr/>
            <p:nvPr/>
          </p:nvSpPr>
          <p:spPr>
            <a:xfrm>
              <a:off x="6048650" y="3339600"/>
              <a:ext cx="102425" cy="16400"/>
            </a:xfrm>
            <a:custGeom>
              <a:avLst/>
              <a:gdLst/>
              <a:ahLst/>
              <a:cxnLst/>
              <a:rect l="l" t="t" r="r" b="b"/>
              <a:pathLst>
                <a:path w="4097" h="656" extrusionOk="0">
                  <a:moveTo>
                    <a:pt x="2131" y="0"/>
                  </a:moveTo>
                  <a:cubicBezTo>
                    <a:pt x="2007" y="0"/>
                    <a:pt x="1918" y="98"/>
                    <a:pt x="1834" y="248"/>
                  </a:cubicBezTo>
                  <a:cubicBezTo>
                    <a:pt x="1816" y="356"/>
                    <a:pt x="1780" y="387"/>
                    <a:pt x="1736" y="387"/>
                  </a:cubicBezTo>
                  <a:cubicBezTo>
                    <a:pt x="1675" y="387"/>
                    <a:pt x="1599" y="325"/>
                    <a:pt x="1541" y="325"/>
                  </a:cubicBezTo>
                  <a:cubicBezTo>
                    <a:pt x="1531" y="325"/>
                    <a:pt x="1522" y="327"/>
                    <a:pt x="1513" y="331"/>
                  </a:cubicBezTo>
                  <a:cubicBezTo>
                    <a:pt x="1458" y="336"/>
                    <a:pt x="1402" y="338"/>
                    <a:pt x="1345" y="338"/>
                  </a:cubicBezTo>
                  <a:cubicBezTo>
                    <a:pt x="1167" y="338"/>
                    <a:pt x="985" y="319"/>
                    <a:pt x="806" y="319"/>
                  </a:cubicBezTo>
                  <a:cubicBezTo>
                    <a:pt x="514" y="319"/>
                    <a:pt x="232" y="370"/>
                    <a:pt x="1" y="641"/>
                  </a:cubicBezTo>
                  <a:cubicBezTo>
                    <a:pt x="310" y="641"/>
                    <a:pt x="617" y="638"/>
                    <a:pt x="922" y="638"/>
                  </a:cubicBezTo>
                  <a:cubicBezTo>
                    <a:pt x="1227" y="638"/>
                    <a:pt x="1531" y="641"/>
                    <a:pt x="1834" y="652"/>
                  </a:cubicBezTo>
                  <a:cubicBezTo>
                    <a:pt x="1885" y="654"/>
                    <a:pt x="1935" y="655"/>
                    <a:pt x="1985" y="655"/>
                  </a:cubicBezTo>
                  <a:cubicBezTo>
                    <a:pt x="2389" y="655"/>
                    <a:pt x="2794" y="600"/>
                    <a:pt x="3199" y="600"/>
                  </a:cubicBezTo>
                  <a:cubicBezTo>
                    <a:pt x="3375" y="600"/>
                    <a:pt x="3551" y="611"/>
                    <a:pt x="3728" y="641"/>
                  </a:cubicBezTo>
                  <a:cubicBezTo>
                    <a:pt x="3799" y="522"/>
                    <a:pt x="4097" y="641"/>
                    <a:pt x="4025" y="355"/>
                  </a:cubicBezTo>
                  <a:cubicBezTo>
                    <a:pt x="3978" y="343"/>
                    <a:pt x="3918" y="343"/>
                    <a:pt x="3870" y="331"/>
                  </a:cubicBezTo>
                  <a:cubicBezTo>
                    <a:pt x="3821" y="300"/>
                    <a:pt x="3772" y="279"/>
                    <a:pt x="3724" y="279"/>
                  </a:cubicBezTo>
                  <a:cubicBezTo>
                    <a:pt x="3680" y="279"/>
                    <a:pt x="3637" y="297"/>
                    <a:pt x="3597" y="343"/>
                  </a:cubicBezTo>
                  <a:cubicBezTo>
                    <a:pt x="3311" y="343"/>
                    <a:pt x="3025" y="331"/>
                    <a:pt x="2739" y="331"/>
                  </a:cubicBezTo>
                  <a:cubicBezTo>
                    <a:pt x="2704" y="295"/>
                    <a:pt x="2656" y="271"/>
                    <a:pt x="2608" y="248"/>
                  </a:cubicBezTo>
                  <a:cubicBezTo>
                    <a:pt x="2604" y="241"/>
                    <a:pt x="2597" y="239"/>
                    <a:pt x="2587" y="239"/>
                  </a:cubicBezTo>
                  <a:cubicBezTo>
                    <a:pt x="2569" y="239"/>
                    <a:pt x="2543" y="248"/>
                    <a:pt x="2522" y="248"/>
                  </a:cubicBezTo>
                  <a:cubicBezTo>
                    <a:pt x="2497" y="248"/>
                    <a:pt x="2479" y="235"/>
                    <a:pt x="2489" y="176"/>
                  </a:cubicBezTo>
                  <a:cubicBezTo>
                    <a:pt x="2501" y="117"/>
                    <a:pt x="2489" y="93"/>
                    <a:pt x="2442" y="57"/>
                  </a:cubicBezTo>
                  <a:lnTo>
                    <a:pt x="2311" y="57"/>
                  </a:lnTo>
                  <a:cubicBezTo>
                    <a:pt x="2243" y="18"/>
                    <a:pt x="2184" y="0"/>
                    <a:pt x="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32"/>
            <p:cNvSpPr/>
            <p:nvPr/>
          </p:nvSpPr>
          <p:spPr>
            <a:xfrm>
              <a:off x="6057600" y="3370300"/>
              <a:ext cx="68175" cy="11825"/>
            </a:xfrm>
            <a:custGeom>
              <a:avLst/>
              <a:gdLst/>
              <a:ahLst/>
              <a:cxnLst/>
              <a:rect l="l" t="t" r="r" b="b"/>
              <a:pathLst>
                <a:path w="2727" h="473" extrusionOk="0">
                  <a:moveTo>
                    <a:pt x="1105" y="0"/>
                  </a:moveTo>
                  <a:cubicBezTo>
                    <a:pt x="768" y="0"/>
                    <a:pt x="430" y="36"/>
                    <a:pt x="95" y="115"/>
                  </a:cubicBezTo>
                  <a:cubicBezTo>
                    <a:pt x="0" y="246"/>
                    <a:pt x="0" y="353"/>
                    <a:pt x="119" y="448"/>
                  </a:cubicBezTo>
                  <a:cubicBezTo>
                    <a:pt x="418" y="466"/>
                    <a:pt x="716" y="471"/>
                    <a:pt x="1013" y="471"/>
                  </a:cubicBezTo>
                  <a:cubicBezTo>
                    <a:pt x="1338" y="471"/>
                    <a:pt x="1662" y="465"/>
                    <a:pt x="1987" y="465"/>
                  </a:cubicBezTo>
                  <a:cubicBezTo>
                    <a:pt x="2170" y="465"/>
                    <a:pt x="2353" y="467"/>
                    <a:pt x="2536" y="472"/>
                  </a:cubicBezTo>
                  <a:cubicBezTo>
                    <a:pt x="2643" y="448"/>
                    <a:pt x="2727" y="413"/>
                    <a:pt x="2679" y="306"/>
                  </a:cubicBezTo>
                  <a:cubicBezTo>
                    <a:pt x="2584" y="91"/>
                    <a:pt x="2369" y="139"/>
                    <a:pt x="2191" y="115"/>
                  </a:cubicBezTo>
                  <a:cubicBezTo>
                    <a:pt x="2143" y="115"/>
                    <a:pt x="2119" y="91"/>
                    <a:pt x="2072" y="91"/>
                  </a:cubicBezTo>
                  <a:cubicBezTo>
                    <a:pt x="1752" y="33"/>
                    <a:pt x="1428" y="0"/>
                    <a:pt x="1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32"/>
            <p:cNvSpPr/>
            <p:nvPr/>
          </p:nvSpPr>
          <p:spPr>
            <a:xfrm>
              <a:off x="5491150" y="3337750"/>
              <a:ext cx="73550" cy="18700"/>
            </a:xfrm>
            <a:custGeom>
              <a:avLst/>
              <a:gdLst/>
              <a:ahLst/>
              <a:cxnLst/>
              <a:rect l="l" t="t" r="r" b="b"/>
              <a:pathLst>
                <a:path w="2942" h="748" extrusionOk="0">
                  <a:moveTo>
                    <a:pt x="239" y="0"/>
                  </a:moveTo>
                  <a:lnTo>
                    <a:pt x="239" y="0"/>
                  </a:lnTo>
                  <a:cubicBezTo>
                    <a:pt x="120" y="60"/>
                    <a:pt x="72" y="155"/>
                    <a:pt x="36" y="274"/>
                  </a:cubicBezTo>
                  <a:cubicBezTo>
                    <a:pt x="12" y="322"/>
                    <a:pt x="1" y="381"/>
                    <a:pt x="1" y="441"/>
                  </a:cubicBezTo>
                  <a:cubicBezTo>
                    <a:pt x="12" y="500"/>
                    <a:pt x="60" y="548"/>
                    <a:pt x="96" y="596"/>
                  </a:cubicBezTo>
                  <a:cubicBezTo>
                    <a:pt x="546" y="715"/>
                    <a:pt x="998" y="748"/>
                    <a:pt x="1452" y="748"/>
                  </a:cubicBezTo>
                  <a:cubicBezTo>
                    <a:pt x="1947" y="748"/>
                    <a:pt x="2444" y="709"/>
                    <a:pt x="2941" y="703"/>
                  </a:cubicBezTo>
                  <a:lnTo>
                    <a:pt x="2810" y="429"/>
                  </a:lnTo>
                  <a:cubicBezTo>
                    <a:pt x="2391" y="422"/>
                    <a:pt x="1964" y="415"/>
                    <a:pt x="1538" y="415"/>
                  </a:cubicBezTo>
                  <a:cubicBezTo>
                    <a:pt x="1226" y="415"/>
                    <a:pt x="915" y="419"/>
                    <a:pt x="608" y="429"/>
                  </a:cubicBezTo>
                  <a:cubicBezTo>
                    <a:pt x="274" y="429"/>
                    <a:pt x="179" y="298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32"/>
            <p:cNvSpPr/>
            <p:nvPr/>
          </p:nvSpPr>
          <p:spPr>
            <a:xfrm>
              <a:off x="5875425" y="3414800"/>
              <a:ext cx="71175" cy="17000"/>
            </a:xfrm>
            <a:custGeom>
              <a:avLst/>
              <a:gdLst/>
              <a:ahLst/>
              <a:cxnLst/>
              <a:rect l="l" t="t" r="r" b="b"/>
              <a:pathLst>
                <a:path w="2847" h="680" extrusionOk="0">
                  <a:moveTo>
                    <a:pt x="1208" y="0"/>
                  </a:moveTo>
                  <a:cubicBezTo>
                    <a:pt x="1156" y="0"/>
                    <a:pt x="1104" y="24"/>
                    <a:pt x="1048" y="73"/>
                  </a:cubicBezTo>
                  <a:lnTo>
                    <a:pt x="643" y="73"/>
                  </a:lnTo>
                  <a:cubicBezTo>
                    <a:pt x="615" y="101"/>
                    <a:pt x="587" y="114"/>
                    <a:pt x="557" y="114"/>
                  </a:cubicBezTo>
                  <a:cubicBezTo>
                    <a:pt x="522" y="114"/>
                    <a:pt x="485" y="98"/>
                    <a:pt x="441" y="73"/>
                  </a:cubicBezTo>
                  <a:cubicBezTo>
                    <a:pt x="310" y="73"/>
                    <a:pt x="191" y="61"/>
                    <a:pt x="60" y="61"/>
                  </a:cubicBezTo>
                  <a:cubicBezTo>
                    <a:pt x="12" y="85"/>
                    <a:pt x="0" y="145"/>
                    <a:pt x="0" y="204"/>
                  </a:cubicBezTo>
                  <a:cubicBezTo>
                    <a:pt x="24" y="323"/>
                    <a:pt x="84" y="431"/>
                    <a:pt x="179" y="514"/>
                  </a:cubicBezTo>
                  <a:cubicBezTo>
                    <a:pt x="228" y="555"/>
                    <a:pt x="289" y="568"/>
                    <a:pt x="349" y="568"/>
                  </a:cubicBezTo>
                  <a:cubicBezTo>
                    <a:pt x="376" y="568"/>
                    <a:pt x="403" y="565"/>
                    <a:pt x="429" y="562"/>
                  </a:cubicBezTo>
                  <a:cubicBezTo>
                    <a:pt x="472" y="519"/>
                    <a:pt x="511" y="484"/>
                    <a:pt x="555" y="484"/>
                  </a:cubicBezTo>
                  <a:cubicBezTo>
                    <a:pt x="585" y="484"/>
                    <a:pt x="617" y="500"/>
                    <a:pt x="655" y="538"/>
                  </a:cubicBezTo>
                  <a:cubicBezTo>
                    <a:pt x="685" y="544"/>
                    <a:pt x="709" y="547"/>
                    <a:pt x="734" y="547"/>
                  </a:cubicBezTo>
                  <a:cubicBezTo>
                    <a:pt x="760" y="547"/>
                    <a:pt x="786" y="544"/>
                    <a:pt x="822" y="538"/>
                  </a:cubicBezTo>
                  <a:cubicBezTo>
                    <a:pt x="848" y="529"/>
                    <a:pt x="873" y="526"/>
                    <a:pt x="898" y="526"/>
                  </a:cubicBezTo>
                  <a:cubicBezTo>
                    <a:pt x="1012" y="526"/>
                    <a:pt x="1122" y="599"/>
                    <a:pt x="1239" y="609"/>
                  </a:cubicBezTo>
                  <a:cubicBezTo>
                    <a:pt x="1537" y="616"/>
                    <a:pt x="1839" y="680"/>
                    <a:pt x="2141" y="680"/>
                  </a:cubicBezTo>
                  <a:cubicBezTo>
                    <a:pt x="2357" y="680"/>
                    <a:pt x="2573" y="647"/>
                    <a:pt x="2787" y="538"/>
                  </a:cubicBezTo>
                  <a:cubicBezTo>
                    <a:pt x="2822" y="454"/>
                    <a:pt x="2846" y="395"/>
                    <a:pt x="2810" y="323"/>
                  </a:cubicBezTo>
                  <a:cubicBezTo>
                    <a:pt x="2704" y="161"/>
                    <a:pt x="2561" y="136"/>
                    <a:pt x="2409" y="136"/>
                  </a:cubicBezTo>
                  <a:cubicBezTo>
                    <a:pt x="2340" y="136"/>
                    <a:pt x="2269" y="141"/>
                    <a:pt x="2198" y="141"/>
                  </a:cubicBezTo>
                  <a:cubicBezTo>
                    <a:pt x="2096" y="141"/>
                    <a:pt x="1995" y="130"/>
                    <a:pt x="1905" y="73"/>
                  </a:cubicBezTo>
                  <a:lnTo>
                    <a:pt x="1667" y="73"/>
                  </a:lnTo>
                  <a:cubicBezTo>
                    <a:pt x="1667" y="85"/>
                    <a:pt x="1655" y="85"/>
                    <a:pt x="1608" y="97"/>
                  </a:cubicBezTo>
                  <a:cubicBezTo>
                    <a:pt x="1597" y="104"/>
                    <a:pt x="1587" y="107"/>
                    <a:pt x="1576" y="107"/>
                  </a:cubicBezTo>
                  <a:cubicBezTo>
                    <a:pt x="1551" y="107"/>
                    <a:pt x="1526" y="90"/>
                    <a:pt x="1501" y="73"/>
                  </a:cubicBezTo>
                  <a:cubicBezTo>
                    <a:pt x="1453" y="61"/>
                    <a:pt x="1394" y="61"/>
                    <a:pt x="1358" y="61"/>
                  </a:cubicBezTo>
                  <a:cubicBezTo>
                    <a:pt x="1306" y="21"/>
                    <a:pt x="1257" y="0"/>
                    <a:pt x="1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32"/>
            <p:cNvSpPr/>
            <p:nvPr/>
          </p:nvSpPr>
          <p:spPr>
            <a:xfrm>
              <a:off x="5966500" y="3319950"/>
              <a:ext cx="73850" cy="18125"/>
            </a:xfrm>
            <a:custGeom>
              <a:avLst/>
              <a:gdLst/>
              <a:ahLst/>
              <a:cxnLst/>
              <a:rect l="l" t="t" r="r" b="b"/>
              <a:pathLst>
                <a:path w="2954" h="725" extrusionOk="0">
                  <a:moveTo>
                    <a:pt x="2089" y="0"/>
                  </a:moveTo>
                  <a:cubicBezTo>
                    <a:pt x="1952" y="0"/>
                    <a:pt x="1819" y="21"/>
                    <a:pt x="1703" y="117"/>
                  </a:cubicBezTo>
                  <a:cubicBezTo>
                    <a:pt x="1686" y="330"/>
                    <a:pt x="1615" y="504"/>
                    <a:pt x="1456" y="504"/>
                  </a:cubicBezTo>
                  <a:cubicBezTo>
                    <a:pt x="1402" y="504"/>
                    <a:pt x="1338" y="484"/>
                    <a:pt x="1263" y="438"/>
                  </a:cubicBezTo>
                  <a:cubicBezTo>
                    <a:pt x="1194" y="394"/>
                    <a:pt x="1131" y="380"/>
                    <a:pt x="1071" y="380"/>
                  </a:cubicBezTo>
                  <a:cubicBezTo>
                    <a:pt x="961" y="380"/>
                    <a:pt x="860" y="427"/>
                    <a:pt x="751" y="427"/>
                  </a:cubicBezTo>
                  <a:cubicBezTo>
                    <a:pt x="743" y="427"/>
                    <a:pt x="735" y="427"/>
                    <a:pt x="727" y="426"/>
                  </a:cubicBezTo>
                  <a:cubicBezTo>
                    <a:pt x="668" y="367"/>
                    <a:pt x="584" y="367"/>
                    <a:pt x="489" y="367"/>
                  </a:cubicBezTo>
                  <a:cubicBezTo>
                    <a:pt x="406" y="379"/>
                    <a:pt x="334" y="426"/>
                    <a:pt x="239" y="426"/>
                  </a:cubicBezTo>
                  <a:lnTo>
                    <a:pt x="156" y="426"/>
                  </a:lnTo>
                  <a:cubicBezTo>
                    <a:pt x="108" y="474"/>
                    <a:pt x="48" y="534"/>
                    <a:pt x="1" y="593"/>
                  </a:cubicBezTo>
                  <a:cubicBezTo>
                    <a:pt x="250" y="692"/>
                    <a:pt x="504" y="713"/>
                    <a:pt x="757" y="713"/>
                  </a:cubicBezTo>
                  <a:cubicBezTo>
                    <a:pt x="956" y="713"/>
                    <a:pt x="1154" y="700"/>
                    <a:pt x="1351" y="700"/>
                  </a:cubicBezTo>
                  <a:cubicBezTo>
                    <a:pt x="1477" y="700"/>
                    <a:pt x="1603" y="706"/>
                    <a:pt x="1727" y="724"/>
                  </a:cubicBezTo>
                  <a:cubicBezTo>
                    <a:pt x="2120" y="712"/>
                    <a:pt x="2489" y="712"/>
                    <a:pt x="2870" y="700"/>
                  </a:cubicBezTo>
                  <a:cubicBezTo>
                    <a:pt x="2954" y="653"/>
                    <a:pt x="2930" y="605"/>
                    <a:pt x="2858" y="557"/>
                  </a:cubicBezTo>
                  <a:cubicBezTo>
                    <a:pt x="2811" y="557"/>
                    <a:pt x="2787" y="546"/>
                    <a:pt x="2739" y="546"/>
                  </a:cubicBezTo>
                  <a:cubicBezTo>
                    <a:pt x="2650" y="462"/>
                    <a:pt x="2558" y="435"/>
                    <a:pt x="2464" y="435"/>
                  </a:cubicBezTo>
                  <a:cubicBezTo>
                    <a:pt x="2370" y="435"/>
                    <a:pt x="2275" y="462"/>
                    <a:pt x="2180" y="486"/>
                  </a:cubicBezTo>
                  <a:cubicBezTo>
                    <a:pt x="2143" y="486"/>
                    <a:pt x="2097" y="504"/>
                    <a:pt x="2054" y="504"/>
                  </a:cubicBezTo>
                  <a:cubicBezTo>
                    <a:pt x="2027" y="504"/>
                    <a:pt x="2000" y="497"/>
                    <a:pt x="1977" y="474"/>
                  </a:cubicBezTo>
                  <a:lnTo>
                    <a:pt x="1977" y="474"/>
                  </a:lnTo>
                  <a:cubicBezTo>
                    <a:pt x="2025" y="486"/>
                    <a:pt x="2072" y="486"/>
                    <a:pt x="2096" y="486"/>
                  </a:cubicBezTo>
                  <a:cubicBezTo>
                    <a:pt x="2215" y="486"/>
                    <a:pt x="2334" y="474"/>
                    <a:pt x="2334" y="307"/>
                  </a:cubicBezTo>
                  <a:cubicBezTo>
                    <a:pt x="2376" y="287"/>
                    <a:pt x="2103" y="167"/>
                    <a:pt x="2264" y="167"/>
                  </a:cubicBezTo>
                  <a:cubicBezTo>
                    <a:pt x="2288" y="167"/>
                    <a:pt x="2323" y="170"/>
                    <a:pt x="2370" y="176"/>
                  </a:cubicBezTo>
                  <a:cubicBezTo>
                    <a:pt x="2430" y="176"/>
                    <a:pt x="2477" y="81"/>
                    <a:pt x="2442" y="10"/>
                  </a:cubicBezTo>
                  <a:lnTo>
                    <a:pt x="2442" y="10"/>
                  </a:lnTo>
                  <a:cubicBezTo>
                    <a:pt x="2423" y="11"/>
                    <a:pt x="2405" y="11"/>
                    <a:pt x="2387" y="11"/>
                  </a:cubicBezTo>
                  <a:cubicBezTo>
                    <a:pt x="2289" y="11"/>
                    <a:pt x="2188" y="0"/>
                    <a:pt x="2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32"/>
            <p:cNvSpPr/>
            <p:nvPr/>
          </p:nvSpPr>
          <p:spPr>
            <a:xfrm>
              <a:off x="5682775" y="3411850"/>
              <a:ext cx="65875" cy="17125"/>
            </a:xfrm>
            <a:custGeom>
              <a:avLst/>
              <a:gdLst/>
              <a:ahLst/>
              <a:cxnLst/>
              <a:rect l="l" t="t" r="r" b="b"/>
              <a:pathLst>
                <a:path w="2635" h="685" extrusionOk="0">
                  <a:moveTo>
                    <a:pt x="713" y="0"/>
                  </a:moveTo>
                  <a:cubicBezTo>
                    <a:pt x="673" y="0"/>
                    <a:pt x="631" y="8"/>
                    <a:pt x="587" y="25"/>
                  </a:cubicBezTo>
                  <a:cubicBezTo>
                    <a:pt x="485" y="106"/>
                    <a:pt x="375" y="161"/>
                    <a:pt x="242" y="161"/>
                  </a:cubicBezTo>
                  <a:cubicBezTo>
                    <a:pt x="219" y="161"/>
                    <a:pt x="195" y="159"/>
                    <a:pt x="170" y="156"/>
                  </a:cubicBezTo>
                  <a:cubicBezTo>
                    <a:pt x="80" y="212"/>
                    <a:pt x="0" y="396"/>
                    <a:pt x="113" y="396"/>
                  </a:cubicBezTo>
                  <a:cubicBezTo>
                    <a:pt x="119" y="396"/>
                    <a:pt x="126" y="395"/>
                    <a:pt x="134" y="394"/>
                  </a:cubicBezTo>
                  <a:cubicBezTo>
                    <a:pt x="158" y="393"/>
                    <a:pt x="182" y="392"/>
                    <a:pt x="206" y="392"/>
                  </a:cubicBezTo>
                  <a:cubicBezTo>
                    <a:pt x="671" y="392"/>
                    <a:pt x="1109" y="566"/>
                    <a:pt x="1559" y="566"/>
                  </a:cubicBezTo>
                  <a:cubicBezTo>
                    <a:pt x="1659" y="566"/>
                    <a:pt x="1759" y="557"/>
                    <a:pt x="1861" y="537"/>
                  </a:cubicBezTo>
                  <a:cubicBezTo>
                    <a:pt x="1910" y="523"/>
                    <a:pt x="1957" y="517"/>
                    <a:pt x="2000" y="517"/>
                  </a:cubicBezTo>
                  <a:cubicBezTo>
                    <a:pt x="2113" y="517"/>
                    <a:pt x="2210" y="557"/>
                    <a:pt x="2313" y="608"/>
                  </a:cubicBezTo>
                  <a:cubicBezTo>
                    <a:pt x="2362" y="662"/>
                    <a:pt x="2411" y="685"/>
                    <a:pt x="2458" y="685"/>
                  </a:cubicBezTo>
                  <a:cubicBezTo>
                    <a:pt x="2513" y="685"/>
                    <a:pt x="2565" y="653"/>
                    <a:pt x="2611" y="608"/>
                  </a:cubicBezTo>
                  <a:cubicBezTo>
                    <a:pt x="2634" y="549"/>
                    <a:pt x="2634" y="501"/>
                    <a:pt x="2599" y="441"/>
                  </a:cubicBezTo>
                  <a:cubicBezTo>
                    <a:pt x="2527" y="370"/>
                    <a:pt x="2456" y="334"/>
                    <a:pt x="2372" y="310"/>
                  </a:cubicBezTo>
                  <a:cubicBezTo>
                    <a:pt x="2349" y="310"/>
                    <a:pt x="2337" y="299"/>
                    <a:pt x="2301" y="275"/>
                  </a:cubicBezTo>
                  <a:cubicBezTo>
                    <a:pt x="2242" y="263"/>
                    <a:pt x="2194" y="239"/>
                    <a:pt x="2170" y="191"/>
                  </a:cubicBezTo>
                  <a:lnTo>
                    <a:pt x="2158" y="179"/>
                  </a:lnTo>
                  <a:cubicBezTo>
                    <a:pt x="2107" y="143"/>
                    <a:pt x="2052" y="129"/>
                    <a:pt x="1994" y="129"/>
                  </a:cubicBezTo>
                  <a:cubicBezTo>
                    <a:pt x="1958" y="129"/>
                    <a:pt x="1921" y="135"/>
                    <a:pt x="1884" y="144"/>
                  </a:cubicBezTo>
                  <a:cubicBezTo>
                    <a:pt x="1801" y="156"/>
                    <a:pt x="1694" y="156"/>
                    <a:pt x="1587" y="179"/>
                  </a:cubicBezTo>
                  <a:cubicBezTo>
                    <a:pt x="1546" y="146"/>
                    <a:pt x="1495" y="131"/>
                    <a:pt x="1443" y="131"/>
                  </a:cubicBezTo>
                  <a:cubicBezTo>
                    <a:pt x="1402" y="131"/>
                    <a:pt x="1361" y="140"/>
                    <a:pt x="1325" y="156"/>
                  </a:cubicBezTo>
                  <a:cubicBezTo>
                    <a:pt x="1265" y="144"/>
                    <a:pt x="1218" y="144"/>
                    <a:pt x="1158" y="144"/>
                  </a:cubicBezTo>
                  <a:cubicBezTo>
                    <a:pt x="1007" y="106"/>
                    <a:pt x="870" y="0"/>
                    <a:pt x="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32"/>
            <p:cNvSpPr/>
            <p:nvPr/>
          </p:nvSpPr>
          <p:spPr>
            <a:xfrm>
              <a:off x="6129025" y="3414675"/>
              <a:ext cx="57475" cy="12400"/>
            </a:xfrm>
            <a:custGeom>
              <a:avLst/>
              <a:gdLst/>
              <a:ahLst/>
              <a:cxnLst/>
              <a:rect l="l" t="t" r="r" b="b"/>
              <a:pathLst>
                <a:path w="2299" h="496" extrusionOk="0">
                  <a:moveTo>
                    <a:pt x="540" y="1"/>
                  </a:moveTo>
                  <a:cubicBezTo>
                    <a:pt x="487" y="1"/>
                    <a:pt x="439" y="21"/>
                    <a:pt x="394" y="66"/>
                  </a:cubicBezTo>
                  <a:cubicBezTo>
                    <a:pt x="346" y="78"/>
                    <a:pt x="298" y="78"/>
                    <a:pt x="263" y="78"/>
                  </a:cubicBezTo>
                  <a:cubicBezTo>
                    <a:pt x="215" y="102"/>
                    <a:pt x="155" y="138"/>
                    <a:pt x="108" y="150"/>
                  </a:cubicBezTo>
                  <a:cubicBezTo>
                    <a:pt x="60" y="186"/>
                    <a:pt x="36" y="221"/>
                    <a:pt x="24" y="269"/>
                  </a:cubicBezTo>
                  <a:cubicBezTo>
                    <a:pt x="1" y="364"/>
                    <a:pt x="24" y="436"/>
                    <a:pt x="96" y="495"/>
                  </a:cubicBezTo>
                  <a:cubicBezTo>
                    <a:pt x="286" y="483"/>
                    <a:pt x="501" y="483"/>
                    <a:pt x="691" y="483"/>
                  </a:cubicBezTo>
                  <a:cubicBezTo>
                    <a:pt x="691" y="436"/>
                    <a:pt x="691" y="400"/>
                    <a:pt x="703" y="376"/>
                  </a:cubicBezTo>
                  <a:cubicBezTo>
                    <a:pt x="763" y="376"/>
                    <a:pt x="798" y="388"/>
                    <a:pt x="810" y="447"/>
                  </a:cubicBezTo>
                  <a:cubicBezTo>
                    <a:pt x="993" y="465"/>
                    <a:pt x="1180" y="495"/>
                    <a:pt x="1366" y="495"/>
                  </a:cubicBezTo>
                  <a:cubicBezTo>
                    <a:pt x="1568" y="495"/>
                    <a:pt x="1767" y="459"/>
                    <a:pt x="1953" y="328"/>
                  </a:cubicBezTo>
                  <a:cubicBezTo>
                    <a:pt x="2013" y="364"/>
                    <a:pt x="2072" y="388"/>
                    <a:pt x="2130" y="388"/>
                  </a:cubicBezTo>
                  <a:cubicBezTo>
                    <a:pt x="2188" y="388"/>
                    <a:pt x="2245" y="364"/>
                    <a:pt x="2299" y="305"/>
                  </a:cubicBezTo>
                  <a:cubicBezTo>
                    <a:pt x="2287" y="221"/>
                    <a:pt x="2251" y="138"/>
                    <a:pt x="2239" y="66"/>
                  </a:cubicBezTo>
                  <a:cubicBezTo>
                    <a:pt x="2221" y="72"/>
                    <a:pt x="2206" y="75"/>
                    <a:pt x="2191" y="75"/>
                  </a:cubicBezTo>
                  <a:cubicBezTo>
                    <a:pt x="2176" y="75"/>
                    <a:pt x="2162" y="72"/>
                    <a:pt x="2144" y="66"/>
                  </a:cubicBezTo>
                  <a:cubicBezTo>
                    <a:pt x="2144" y="78"/>
                    <a:pt x="2120" y="90"/>
                    <a:pt x="2084" y="102"/>
                  </a:cubicBezTo>
                  <a:cubicBezTo>
                    <a:pt x="2068" y="109"/>
                    <a:pt x="2054" y="112"/>
                    <a:pt x="2042" y="112"/>
                  </a:cubicBezTo>
                  <a:cubicBezTo>
                    <a:pt x="2010" y="112"/>
                    <a:pt x="1991" y="92"/>
                    <a:pt x="1965" y="66"/>
                  </a:cubicBezTo>
                  <a:lnTo>
                    <a:pt x="1251" y="66"/>
                  </a:lnTo>
                  <a:cubicBezTo>
                    <a:pt x="1251" y="78"/>
                    <a:pt x="1239" y="90"/>
                    <a:pt x="1215" y="102"/>
                  </a:cubicBezTo>
                  <a:cubicBezTo>
                    <a:pt x="1205" y="109"/>
                    <a:pt x="1196" y="112"/>
                    <a:pt x="1187" y="112"/>
                  </a:cubicBezTo>
                  <a:cubicBezTo>
                    <a:pt x="1165" y="112"/>
                    <a:pt x="1146" y="92"/>
                    <a:pt x="1120" y="66"/>
                  </a:cubicBezTo>
                  <a:cubicBezTo>
                    <a:pt x="977" y="66"/>
                    <a:pt x="822" y="43"/>
                    <a:pt x="679" y="43"/>
                  </a:cubicBezTo>
                  <a:cubicBezTo>
                    <a:pt x="630" y="15"/>
                    <a:pt x="584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32"/>
            <p:cNvSpPr/>
            <p:nvPr/>
          </p:nvSpPr>
          <p:spPr>
            <a:xfrm>
              <a:off x="6123975" y="3371750"/>
              <a:ext cx="70275" cy="12150"/>
            </a:xfrm>
            <a:custGeom>
              <a:avLst/>
              <a:gdLst/>
              <a:ahLst/>
              <a:cxnLst/>
              <a:rect l="l" t="t" r="r" b="b"/>
              <a:pathLst>
                <a:path w="2811" h="486" extrusionOk="0">
                  <a:moveTo>
                    <a:pt x="1047" y="0"/>
                  </a:moveTo>
                  <a:cubicBezTo>
                    <a:pt x="875" y="0"/>
                    <a:pt x="702" y="13"/>
                    <a:pt x="530" y="13"/>
                  </a:cubicBezTo>
                  <a:cubicBezTo>
                    <a:pt x="481" y="13"/>
                    <a:pt x="431" y="12"/>
                    <a:pt x="381" y="9"/>
                  </a:cubicBezTo>
                  <a:cubicBezTo>
                    <a:pt x="310" y="9"/>
                    <a:pt x="250" y="9"/>
                    <a:pt x="179" y="21"/>
                  </a:cubicBezTo>
                  <a:cubicBezTo>
                    <a:pt x="0" y="259"/>
                    <a:pt x="298" y="259"/>
                    <a:pt x="357" y="390"/>
                  </a:cubicBezTo>
                  <a:cubicBezTo>
                    <a:pt x="369" y="438"/>
                    <a:pt x="417" y="474"/>
                    <a:pt x="465" y="486"/>
                  </a:cubicBezTo>
                  <a:lnTo>
                    <a:pt x="679" y="486"/>
                  </a:lnTo>
                  <a:cubicBezTo>
                    <a:pt x="789" y="437"/>
                    <a:pt x="903" y="410"/>
                    <a:pt x="1014" y="410"/>
                  </a:cubicBezTo>
                  <a:cubicBezTo>
                    <a:pt x="1120" y="410"/>
                    <a:pt x="1224" y="434"/>
                    <a:pt x="1322" y="486"/>
                  </a:cubicBezTo>
                  <a:cubicBezTo>
                    <a:pt x="1334" y="480"/>
                    <a:pt x="1349" y="477"/>
                    <a:pt x="1365" y="477"/>
                  </a:cubicBezTo>
                  <a:cubicBezTo>
                    <a:pt x="1381" y="477"/>
                    <a:pt x="1399" y="480"/>
                    <a:pt x="1417" y="486"/>
                  </a:cubicBezTo>
                  <a:cubicBezTo>
                    <a:pt x="1442" y="461"/>
                    <a:pt x="1477" y="445"/>
                    <a:pt x="1513" y="445"/>
                  </a:cubicBezTo>
                  <a:cubicBezTo>
                    <a:pt x="1546" y="445"/>
                    <a:pt x="1579" y="458"/>
                    <a:pt x="1608" y="486"/>
                  </a:cubicBezTo>
                  <a:cubicBezTo>
                    <a:pt x="1619" y="480"/>
                    <a:pt x="1637" y="477"/>
                    <a:pt x="1657" y="477"/>
                  </a:cubicBezTo>
                  <a:cubicBezTo>
                    <a:pt x="1676" y="477"/>
                    <a:pt x="1697" y="480"/>
                    <a:pt x="1715" y="486"/>
                  </a:cubicBezTo>
                  <a:cubicBezTo>
                    <a:pt x="1715" y="474"/>
                    <a:pt x="1727" y="450"/>
                    <a:pt x="1774" y="438"/>
                  </a:cubicBezTo>
                  <a:cubicBezTo>
                    <a:pt x="1788" y="435"/>
                    <a:pt x="1801" y="434"/>
                    <a:pt x="1813" y="434"/>
                  </a:cubicBezTo>
                  <a:cubicBezTo>
                    <a:pt x="1851" y="434"/>
                    <a:pt x="1878" y="449"/>
                    <a:pt x="1905" y="486"/>
                  </a:cubicBezTo>
                  <a:cubicBezTo>
                    <a:pt x="1917" y="480"/>
                    <a:pt x="1935" y="477"/>
                    <a:pt x="1954" y="477"/>
                  </a:cubicBezTo>
                  <a:cubicBezTo>
                    <a:pt x="1974" y="477"/>
                    <a:pt x="1994" y="480"/>
                    <a:pt x="2012" y="486"/>
                  </a:cubicBezTo>
                  <a:cubicBezTo>
                    <a:pt x="2092" y="436"/>
                    <a:pt x="2172" y="413"/>
                    <a:pt x="2251" y="413"/>
                  </a:cubicBezTo>
                  <a:cubicBezTo>
                    <a:pt x="2324" y="413"/>
                    <a:pt x="2396" y="433"/>
                    <a:pt x="2465" y="474"/>
                  </a:cubicBezTo>
                  <a:cubicBezTo>
                    <a:pt x="2483" y="462"/>
                    <a:pt x="2498" y="456"/>
                    <a:pt x="2512" y="456"/>
                  </a:cubicBezTo>
                  <a:cubicBezTo>
                    <a:pt x="2527" y="456"/>
                    <a:pt x="2542" y="462"/>
                    <a:pt x="2560" y="474"/>
                  </a:cubicBezTo>
                  <a:cubicBezTo>
                    <a:pt x="2631" y="438"/>
                    <a:pt x="2715" y="426"/>
                    <a:pt x="2774" y="355"/>
                  </a:cubicBezTo>
                  <a:cubicBezTo>
                    <a:pt x="2810" y="307"/>
                    <a:pt x="2810" y="248"/>
                    <a:pt x="2810" y="188"/>
                  </a:cubicBezTo>
                  <a:cubicBezTo>
                    <a:pt x="2798" y="128"/>
                    <a:pt x="2751" y="93"/>
                    <a:pt x="2691" y="81"/>
                  </a:cubicBezTo>
                  <a:cubicBezTo>
                    <a:pt x="2620" y="69"/>
                    <a:pt x="2536" y="69"/>
                    <a:pt x="2465" y="69"/>
                  </a:cubicBezTo>
                  <a:cubicBezTo>
                    <a:pt x="2415" y="106"/>
                    <a:pt x="2363" y="127"/>
                    <a:pt x="2308" y="127"/>
                  </a:cubicBezTo>
                  <a:cubicBezTo>
                    <a:pt x="2258" y="127"/>
                    <a:pt x="2207" y="109"/>
                    <a:pt x="2155" y="69"/>
                  </a:cubicBezTo>
                  <a:cubicBezTo>
                    <a:pt x="2108" y="45"/>
                    <a:pt x="2048" y="45"/>
                    <a:pt x="2012" y="33"/>
                  </a:cubicBezTo>
                  <a:cubicBezTo>
                    <a:pt x="2012" y="33"/>
                    <a:pt x="1989" y="21"/>
                    <a:pt x="1965" y="21"/>
                  </a:cubicBezTo>
                  <a:cubicBezTo>
                    <a:pt x="1929" y="21"/>
                    <a:pt x="1905" y="21"/>
                    <a:pt x="1869" y="45"/>
                  </a:cubicBezTo>
                  <a:cubicBezTo>
                    <a:pt x="1852" y="72"/>
                    <a:pt x="1820" y="85"/>
                    <a:pt x="1786" y="85"/>
                  </a:cubicBezTo>
                  <a:cubicBezTo>
                    <a:pt x="1774" y="85"/>
                    <a:pt x="1762" y="84"/>
                    <a:pt x="1750" y="81"/>
                  </a:cubicBezTo>
                  <a:cubicBezTo>
                    <a:pt x="1750" y="93"/>
                    <a:pt x="1739" y="93"/>
                    <a:pt x="1691" y="117"/>
                  </a:cubicBezTo>
                  <a:cubicBezTo>
                    <a:pt x="1685" y="120"/>
                    <a:pt x="1677" y="121"/>
                    <a:pt x="1669" y="121"/>
                  </a:cubicBezTo>
                  <a:cubicBezTo>
                    <a:pt x="1645" y="121"/>
                    <a:pt x="1613" y="108"/>
                    <a:pt x="1596" y="81"/>
                  </a:cubicBezTo>
                  <a:cubicBezTo>
                    <a:pt x="1417" y="16"/>
                    <a:pt x="1232" y="0"/>
                    <a:pt x="1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32"/>
            <p:cNvSpPr/>
            <p:nvPr/>
          </p:nvSpPr>
          <p:spPr>
            <a:xfrm>
              <a:off x="5525375" y="3287150"/>
              <a:ext cx="66400" cy="15425"/>
            </a:xfrm>
            <a:custGeom>
              <a:avLst/>
              <a:gdLst/>
              <a:ahLst/>
              <a:cxnLst/>
              <a:rect l="l" t="t" r="r" b="b"/>
              <a:pathLst>
                <a:path w="2656" h="617" extrusionOk="0">
                  <a:moveTo>
                    <a:pt x="501" y="0"/>
                  </a:moveTo>
                  <a:cubicBezTo>
                    <a:pt x="275" y="60"/>
                    <a:pt x="1" y="72"/>
                    <a:pt x="215" y="429"/>
                  </a:cubicBezTo>
                  <a:cubicBezTo>
                    <a:pt x="275" y="476"/>
                    <a:pt x="334" y="500"/>
                    <a:pt x="394" y="524"/>
                  </a:cubicBezTo>
                  <a:cubicBezTo>
                    <a:pt x="520" y="587"/>
                    <a:pt x="648" y="606"/>
                    <a:pt x="775" y="606"/>
                  </a:cubicBezTo>
                  <a:cubicBezTo>
                    <a:pt x="971" y="606"/>
                    <a:pt x="1168" y="562"/>
                    <a:pt x="1363" y="562"/>
                  </a:cubicBezTo>
                  <a:cubicBezTo>
                    <a:pt x="1449" y="562"/>
                    <a:pt x="1535" y="570"/>
                    <a:pt x="1620" y="595"/>
                  </a:cubicBezTo>
                  <a:cubicBezTo>
                    <a:pt x="1723" y="602"/>
                    <a:pt x="1825" y="617"/>
                    <a:pt x="1928" y="617"/>
                  </a:cubicBezTo>
                  <a:cubicBezTo>
                    <a:pt x="2004" y="617"/>
                    <a:pt x="2080" y="609"/>
                    <a:pt x="2156" y="584"/>
                  </a:cubicBezTo>
                  <a:cubicBezTo>
                    <a:pt x="2287" y="441"/>
                    <a:pt x="2477" y="548"/>
                    <a:pt x="2632" y="453"/>
                  </a:cubicBezTo>
                  <a:cubicBezTo>
                    <a:pt x="2656" y="381"/>
                    <a:pt x="2656" y="322"/>
                    <a:pt x="2632" y="262"/>
                  </a:cubicBezTo>
                  <a:cubicBezTo>
                    <a:pt x="2475" y="86"/>
                    <a:pt x="2295" y="43"/>
                    <a:pt x="2109" y="43"/>
                  </a:cubicBezTo>
                  <a:cubicBezTo>
                    <a:pt x="1929" y="43"/>
                    <a:pt x="1742" y="83"/>
                    <a:pt x="1560" y="83"/>
                  </a:cubicBezTo>
                  <a:cubicBezTo>
                    <a:pt x="1501" y="83"/>
                    <a:pt x="1441" y="83"/>
                    <a:pt x="1382" y="95"/>
                  </a:cubicBezTo>
                  <a:cubicBezTo>
                    <a:pt x="1349" y="118"/>
                    <a:pt x="1313" y="127"/>
                    <a:pt x="1277" y="127"/>
                  </a:cubicBezTo>
                  <a:cubicBezTo>
                    <a:pt x="1236" y="127"/>
                    <a:pt x="1194" y="115"/>
                    <a:pt x="1156" y="95"/>
                  </a:cubicBezTo>
                  <a:cubicBezTo>
                    <a:pt x="1132" y="95"/>
                    <a:pt x="1108" y="83"/>
                    <a:pt x="1084" y="83"/>
                  </a:cubicBezTo>
                  <a:cubicBezTo>
                    <a:pt x="1048" y="83"/>
                    <a:pt x="1037" y="95"/>
                    <a:pt x="1013" y="95"/>
                  </a:cubicBezTo>
                  <a:cubicBezTo>
                    <a:pt x="977" y="119"/>
                    <a:pt x="965" y="119"/>
                    <a:pt x="929" y="131"/>
                  </a:cubicBezTo>
                  <a:cubicBezTo>
                    <a:pt x="913" y="141"/>
                    <a:pt x="900" y="146"/>
                    <a:pt x="889" y="146"/>
                  </a:cubicBezTo>
                  <a:cubicBezTo>
                    <a:pt x="836" y="146"/>
                    <a:pt x="834" y="48"/>
                    <a:pt x="775" y="48"/>
                  </a:cubicBezTo>
                  <a:cubicBezTo>
                    <a:pt x="679" y="12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32"/>
            <p:cNvSpPr/>
            <p:nvPr/>
          </p:nvSpPr>
          <p:spPr>
            <a:xfrm>
              <a:off x="5749525" y="3280225"/>
              <a:ext cx="48825" cy="16025"/>
            </a:xfrm>
            <a:custGeom>
              <a:avLst/>
              <a:gdLst/>
              <a:ahLst/>
              <a:cxnLst/>
              <a:rect l="l" t="t" r="r" b="b"/>
              <a:pathLst>
                <a:path w="1953" h="641" extrusionOk="0">
                  <a:moveTo>
                    <a:pt x="593" y="0"/>
                  </a:moveTo>
                  <a:cubicBezTo>
                    <a:pt x="481" y="0"/>
                    <a:pt x="371" y="14"/>
                    <a:pt x="262" y="51"/>
                  </a:cubicBezTo>
                  <a:cubicBezTo>
                    <a:pt x="203" y="75"/>
                    <a:pt x="155" y="122"/>
                    <a:pt x="107" y="170"/>
                  </a:cubicBezTo>
                  <a:cubicBezTo>
                    <a:pt x="0" y="349"/>
                    <a:pt x="60" y="468"/>
                    <a:pt x="226" y="575"/>
                  </a:cubicBezTo>
                  <a:cubicBezTo>
                    <a:pt x="247" y="589"/>
                    <a:pt x="264" y="595"/>
                    <a:pt x="284" y="595"/>
                  </a:cubicBezTo>
                  <a:cubicBezTo>
                    <a:pt x="298" y="595"/>
                    <a:pt x="314" y="592"/>
                    <a:pt x="334" y="587"/>
                  </a:cubicBezTo>
                  <a:cubicBezTo>
                    <a:pt x="464" y="622"/>
                    <a:pt x="598" y="640"/>
                    <a:pt x="732" y="640"/>
                  </a:cubicBezTo>
                  <a:cubicBezTo>
                    <a:pt x="866" y="640"/>
                    <a:pt x="1000" y="622"/>
                    <a:pt x="1131" y="587"/>
                  </a:cubicBezTo>
                  <a:lnTo>
                    <a:pt x="1179" y="587"/>
                  </a:lnTo>
                  <a:cubicBezTo>
                    <a:pt x="1292" y="622"/>
                    <a:pt x="1405" y="640"/>
                    <a:pt x="1517" y="640"/>
                  </a:cubicBezTo>
                  <a:cubicBezTo>
                    <a:pt x="1628" y="640"/>
                    <a:pt x="1738" y="622"/>
                    <a:pt x="1846" y="587"/>
                  </a:cubicBezTo>
                  <a:cubicBezTo>
                    <a:pt x="1865" y="592"/>
                    <a:pt x="1883" y="595"/>
                    <a:pt x="1899" y="595"/>
                  </a:cubicBezTo>
                  <a:cubicBezTo>
                    <a:pt x="1921" y="595"/>
                    <a:pt x="1939" y="589"/>
                    <a:pt x="1953" y="575"/>
                  </a:cubicBezTo>
                  <a:cubicBezTo>
                    <a:pt x="1907" y="244"/>
                    <a:pt x="1708" y="110"/>
                    <a:pt x="1398" y="110"/>
                  </a:cubicBezTo>
                  <a:cubicBezTo>
                    <a:pt x="1385" y="110"/>
                    <a:pt x="1371" y="110"/>
                    <a:pt x="1357" y="110"/>
                  </a:cubicBezTo>
                  <a:lnTo>
                    <a:pt x="1286" y="110"/>
                  </a:lnTo>
                  <a:cubicBezTo>
                    <a:pt x="1179" y="110"/>
                    <a:pt x="1072" y="99"/>
                    <a:pt x="976" y="63"/>
                  </a:cubicBezTo>
                  <a:cubicBezTo>
                    <a:pt x="917" y="51"/>
                    <a:pt x="869" y="39"/>
                    <a:pt x="810" y="15"/>
                  </a:cubicBezTo>
                  <a:cubicBezTo>
                    <a:pt x="736" y="6"/>
                    <a:pt x="664" y="0"/>
                    <a:pt x="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32"/>
            <p:cNvSpPr/>
            <p:nvPr/>
          </p:nvSpPr>
          <p:spPr>
            <a:xfrm>
              <a:off x="6152250" y="3289775"/>
              <a:ext cx="40300" cy="21225"/>
            </a:xfrm>
            <a:custGeom>
              <a:avLst/>
              <a:gdLst/>
              <a:ahLst/>
              <a:cxnLst/>
              <a:rect l="l" t="t" r="r" b="b"/>
              <a:pathLst>
                <a:path w="1612" h="849" extrusionOk="0">
                  <a:moveTo>
                    <a:pt x="961" y="0"/>
                  </a:moveTo>
                  <a:cubicBezTo>
                    <a:pt x="819" y="0"/>
                    <a:pt x="670" y="24"/>
                    <a:pt x="524" y="38"/>
                  </a:cubicBezTo>
                  <a:cubicBezTo>
                    <a:pt x="227" y="121"/>
                    <a:pt x="227" y="443"/>
                    <a:pt x="24" y="610"/>
                  </a:cubicBezTo>
                  <a:cubicBezTo>
                    <a:pt x="0" y="681"/>
                    <a:pt x="12" y="729"/>
                    <a:pt x="84" y="740"/>
                  </a:cubicBezTo>
                  <a:cubicBezTo>
                    <a:pt x="179" y="752"/>
                    <a:pt x="250" y="752"/>
                    <a:pt x="322" y="776"/>
                  </a:cubicBezTo>
                  <a:cubicBezTo>
                    <a:pt x="431" y="820"/>
                    <a:pt x="547" y="828"/>
                    <a:pt x="663" y="828"/>
                  </a:cubicBezTo>
                  <a:cubicBezTo>
                    <a:pt x="740" y="828"/>
                    <a:pt x="816" y="825"/>
                    <a:pt x="889" y="825"/>
                  </a:cubicBezTo>
                  <a:cubicBezTo>
                    <a:pt x="948" y="825"/>
                    <a:pt x="1005" y="827"/>
                    <a:pt x="1060" y="836"/>
                  </a:cubicBezTo>
                  <a:cubicBezTo>
                    <a:pt x="1112" y="844"/>
                    <a:pt x="1161" y="848"/>
                    <a:pt x="1205" y="848"/>
                  </a:cubicBezTo>
                  <a:cubicBezTo>
                    <a:pt x="1486" y="848"/>
                    <a:pt x="1611" y="685"/>
                    <a:pt x="1560" y="336"/>
                  </a:cubicBezTo>
                  <a:cubicBezTo>
                    <a:pt x="1405" y="63"/>
                    <a:pt x="1192" y="0"/>
                    <a:pt x="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32"/>
            <p:cNvSpPr/>
            <p:nvPr/>
          </p:nvSpPr>
          <p:spPr>
            <a:xfrm>
              <a:off x="5803100" y="3416325"/>
              <a:ext cx="58050" cy="15400"/>
            </a:xfrm>
            <a:custGeom>
              <a:avLst/>
              <a:gdLst/>
              <a:ahLst/>
              <a:cxnLst/>
              <a:rect l="l" t="t" r="r" b="b"/>
              <a:pathLst>
                <a:path w="2322" h="616" extrusionOk="0">
                  <a:moveTo>
                    <a:pt x="226" y="0"/>
                  </a:moveTo>
                  <a:cubicBezTo>
                    <a:pt x="143" y="72"/>
                    <a:pt x="24" y="120"/>
                    <a:pt x="0" y="239"/>
                  </a:cubicBezTo>
                  <a:cubicBezTo>
                    <a:pt x="0" y="346"/>
                    <a:pt x="48" y="453"/>
                    <a:pt x="167" y="512"/>
                  </a:cubicBezTo>
                  <a:cubicBezTo>
                    <a:pt x="405" y="588"/>
                    <a:pt x="645" y="615"/>
                    <a:pt x="886" y="615"/>
                  </a:cubicBezTo>
                  <a:cubicBezTo>
                    <a:pt x="1139" y="615"/>
                    <a:pt x="1393" y="585"/>
                    <a:pt x="1643" y="548"/>
                  </a:cubicBezTo>
                  <a:cubicBezTo>
                    <a:pt x="1728" y="502"/>
                    <a:pt x="1812" y="476"/>
                    <a:pt x="1900" y="476"/>
                  </a:cubicBezTo>
                  <a:cubicBezTo>
                    <a:pt x="1948" y="476"/>
                    <a:pt x="1998" y="484"/>
                    <a:pt x="2048" y="501"/>
                  </a:cubicBezTo>
                  <a:cubicBezTo>
                    <a:pt x="2167" y="501"/>
                    <a:pt x="2262" y="477"/>
                    <a:pt x="2310" y="334"/>
                  </a:cubicBezTo>
                  <a:cubicBezTo>
                    <a:pt x="2322" y="215"/>
                    <a:pt x="2310" y="120"/>
                    <a:pt x="2167" y="72"/>
                  </a:cubicBezTo>
                  <a:cubicBezTo>
                    <a:pt x="2061" y="63"/>
                    <a:pt x="1955" y="60"/>
                    <a:pt x="1849" y="60"/>
                  </a:cubicBezTo>
                  <a:cubicBezTo>
                    <a:pt x="1606" y="60"/>
                    <a:pt x="1366" y="76"/>
                    <a:pt x="1126" y="76"/>
                  </a:cubicBezTo>
                  <a:cubicBezTo>
                    <a:pt x="909" y="76"/>
                    <a:pt x="693" y="63"/>
                    <a:pt x="477" y="12"/>
                  </a:cubicBezTo>
                  <a:cubicBezTo>
                    <a:pt x="393" y="12"/>
                    <a:pt x="32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32"/>
            <p:cNvSpPr/>
            <p:nvPr/>
          </p:nvSpPr>
          <p:spPr>
            <a:xfrm>
              <a:off x="5514075" y="3433300"/>
              <a:ext cx="65200" cy="20550"/>
            </a:xfrm>
            <a:custGeom>
              <a:avLst/>
              <a:gdLst/>
              <a:ahLst/>
              <a:cxnLst/>
              <a:rect l="l" t="t" r="r" b="b"/>
              <a:pathLst>
                <a:path w="2608" h="822" extrusionOk="0">
                  <a:moveTo>
                    <a:pt x="2548" y="0"/>
                  </a:moveTo>
                  <a:cubicBezTo>
                    <a:pt x="2388" y="43"/>
                    <a:pt x="2225" y="55"/>
                    <a:pt x="2060" y="55"/>
                  </a:cubicBezTo>
                  <a:cubicBezTo>
                    <a:pt x="1840" y="55"/>
                    <a:pt x="1618" y="34"/>
                    <a:pt x="1400" y="34"/>
                  </a:cubicBezTo>
                  <a:cubicBezTo>
                    <a:pt x="1281" y="34"/>
                    <a:pt x="1164" y="40"/>
                    <a:pt x="1048" y="60"/>
                  </a:cubicBezTo>
                  <a:cubicBezTo>
                    <a:pt x="989" y="179"/>
                    <a:pt x="881" y="179"/>
                    <a:pt x="774" y="179"/>
                  </a:cubicBezTo>
                  <a:cubicBezTo>
                    <a:pt x="715" y="226"/>
                    <a:pt x="655" y="250"/>
                    <a:pt x="596" y="286"/>
                  </a:cubicBezTo>
                  <a:cubicBezTo>
                    <a:pt x="417" y="417"/>
                    <a:pt x="167" y="417"/>
                    <a:pt x="0" y="595"/>
                  </a:cubicBezTo>
                  <a:cubicBezTo>
                    <a:pt x="60" y="726"/>
                    <a:pt x="179" y="786"/>
                    <a:pt x="334" y="822"/>
                  </a:cubicBezTo>
                  <a:cubicBezTo>
                    <a:pt x="655" y="786"/>
                    <a:pt x="965" y="655"/>
                    <a:pt x="1262" y="536"/>
                  </a:cubicBezTo>
                  <a:cubicBezTo>
                    <a:pt x="1313" y="384"/>
                    <a:pt x="1390" y="342"/>
                    <a:pt x="1475" y="342"/>
                  </a:cubicBezTo>
                  <a:cubicBezTo>
                    <a:pt x="1582" y="342"/>
                    <a:pt x="1703" y="407"/>
                    <a:pt x="1807" y="407"/>
                  </a:cubicBezTo>
                  <a:cubicBezTo>
                    <a:pt x="1816" y="407"/>
                    <a:pt x="1825" y="406"/>
                    <a:pt x="1834" y="405"/>
                  </a:cubicBezTo>
                  <a:cubicBezTo>
                    <a:pt x="2096" y="357"/>
                    <a:pt x="2393" y="405"/>
                    <a:pt x="2608" y="179"/>
                  </a:cubicBezTo>
                  <a:cubicBezTo>
                    <a:pt x="2596" y="119"/>
                    <a:pt x="2548" y="0"/>
                    <a:pt x="2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32"/>
            <p:cNvSpPr/>
            <p:nvPr/>
          </p:nvSpPr>
          <p:spPr>
            <a:xfrm>
              <a:off x="6177250" y="3292100"/>
              <a:ext cx="38725" cy="22375"/>
            </a:xfrm>
            <a:custGeom>
              <a:avLst/>
              <a:gdLst/>
              <a:ahLst/>
              <a:cxnLst/>
              <a:rect l="l" t="t" r="r" b="b"/>
              <a:pathLst>
                <a:path w="1549" h="895" extrusionOk="0">
                  <a:moveTo>
                    <a:pt x="810" y="0"/>
                  </a:moveTo>
                  <a:cubicBezTo>
                    <a:pt x="706" y="0"/>
                    <a:pt x="599" y="59"/>
                    <a:pt x="489" y="207"/>
                  </a:cubicBezTo>
                  <a:cubicBezTo>
                    <a:pt x="512" y="564"/>
                    <a:pt x="310" y="683"/>
                    <a:pt x="0" y="695"/>
                  </a:cubicBezTo>
                  <a:cubicBezTo>
                    <a:pt x="12" y="743"/>
                    <a:pt x="36" y="778"/>
                    <a:pt x="119" y="802"/>
                  </a:cubicBezTo>
                  <a:cubicBezTo>
                    <a:pt x="131" y="786"/>
                    <a:pt x="144" y="777"/>
                    <a:pt x="158" y="777"/>
                  </a:cubicBezTo>
                  <a:cubicBezTo>
                    <a:pt x="174" y="777"/>
                    <a:pt x="190" y="789"/>
                    <a:pt x="203" y="814"/>
                  </a:cubicBezTo>
                  <a:cubicBezTo>
                    <a:pt x="286" y="880"/>
                    <a:pt x="372" y="895"/>
                    <a:pt x="460" y="895"/>
                  </a:cubicBezTo>
                  <a:cubicBezTo>
                    <a:pt x="533" y="895"/>
                    <a:pt x="608" y="884"/>
                    <a:pt x="682" y="884"/>
                  </a:cubicBezTo>
                  <a:cubicBezTo>
                    <a:pt x="697" y="884"/>
                    <a:pt x="712" y="885"/>
                    <a:pt x="727" y="886"/>
                  </a:cubicBezTo>
                  <a:cubicBezTo>
                    <a:pt x="796" y="886"/>
                    <a:pt x="865" y="889"/>
                    <a:pt x="932" y="889"/>
                  </a:cubicBezTo>
                  <a:cubicBezTo>
                    <a:pt x="1109" y="889"/>
                    <a:pt x="1276" y="864"/>
                    <a:pt x="1405" y="683"/>
                  </a:cubicBezTo>
                  <a:cubicBezTo>
                    <a:pt x="1489" y="588"/>
                    <a:pt x="1548" y="505"/>
                    <a:pt x="1501" y="386"/>
                  </a:cubicBezTo>
                  <a:cubicBezTo>
                    <a:pt x="1370" y="362"/>
                    <a:pt x="1262" y="338"/>
                    <a:pt x="1203" y="219"/>
                  </a:cubicBezTo>
                  <a:cubicBezTo>
                    <a:pt x="1070" y="93"/>
                    <a:pt x="942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32"/>
            <p:cNvSpPr/>
            <p:nvPr/>
          </p:nvSpPr>
          <p:spPr>
            <a:xfrm>
              <a:off x="5628075" y="3343775"/>
              <a:ext cx="72050" cy="10250"/>
            </a:xfrm>
            <a:custGeom>
              <a:avLst/>
              <a:gdLst/>
              <a:ahLst/>
              <a:cxnLst/>
              <a:rect l="l" t="t" r="r" b="b"/>
              <a:pathLst>
                <a:path w="2882" h="410" extrusionOk="0">
                  <a:moveTo>
                    <a:pt x="580" y="0"/>
                  </a:moveTo>
                  <a:cubicBezTo>
                    <a:pt x="384" y="0"/>
                    <a:pt x="187" y="34"/>
                    <a:pt x="0" y="140"/>
                  </a:cubicBezTo>
                  <a:cubicBezTo>
                    <a:pt x="203" y="200"/>
                    <a:pt x="453" y="104"/>
                    <a:pt x="620" y="307"/>
                  </a:cubicBezTo>
                  <a:cubicBezTo>
                    <a:pt x="829" y="341"/>
                    <a:pt x="1035" y="351"/>
                    <a:pt x="1239" y="351"/>
                  </a:cubicBezTo>
                  <a:cubicBezTo>
                    <a:pt x="1507" y="351"/>
                    <a:pt x="1772" y="334"/>
                    <a:pt x="2038" y="334"/>
                  </a:cubicBezTo>
                  <a:cubicBezTo>
                    <a:pt x="2136" y="334"/>
                    <a:pt x="2235" y="336"/>
                    <a:pt x="2334" y="343"/>
                  </a:cubicBezTo>
                  <a:cubicBezTo>
                    <a:pt x="2437" y="361"/>
                    <a:pt x="2546" y="410"/>
                    <a:pt x="2644" y="410"/>
                  </a:cubicBezTo>
                  <a:cubicBezTo>
                    <a:pt x="2739" y="410"/>
                    <a:pt x="2823" y="364"/>
                    <a:pt x="2882" y="200"/>
                  </a:cubicBezTo>
                  <a:cubicBezTo>
                    <a:pt x="2298" y="128"/>
                    <a:pt x="1703" y="164"/>
                    <a:pt x="1108" y="57"/>
                  </a:cubicBezTo>
                  <a:cubicBezTo>
                    <a:pt x="937" y="28"/>
                    <a:pt x="759" y="0"/>
                    <a:pt x="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32"/>
            <p:cNvSpPr/>
            <p:nvPr/>
          </p:nvSpPr>
          <p:spPr>
            <a:xfrm>
              <a:off x="5544725" y="3400525"/>
              <a:ext cx="47650" cy="13875"/>
            </a:xfrm>
            <a:custGeom>
              <a:avLst/>
              <a:gdLst/>
              <a:ahLst/>
              <a:cxnLst/>
              <a:rect l="l" t="t" r="r" b="b"/>
              <a:pathLst>
                <a:path w="1906" h="555" extrusionOk="0">
                  <a:moveTo>
                    <a:pt x="1478" y="1"/>
                  </a:moveTo>
                  <a:cubicBezTo>
                    <a:pt x="1400" y="1"/>
                    <a:pt x="1325" y="14"/>
                    <a:pt x="1251" y="61"/>
                  </a:cubicBezTo>
                  <a:cubicBezTo>
                    <a:pt x="1221" y="67"/>
                    <a:pt x="1194" y="70"/>
                    <a:pt x="1169" y="70"/>
                  </a:cubicBezTo>
                  <a:cubicBezTo>
                    <a:pt x="1144" y="70"/>
                    <a:pt x="1120" y="67"/>
                    <a:pt x="1096" y="61"/>
                  </a:cubicBezTo>
                  <a:cubicBezTo>
                    <a:pt x="1096" y="49"/>
                    <a:pt x="1084" y="49"/>
                    <a:pt x="1048" y="25"/>
                  </a:cubicBezTo>
                  <a:cubicBezTo>
                    <a:pt x="1039" y="22"/>
                    <a:pt x="1031" y="21"/>
                    <a:pt x="1022" y="21"/>
                  </a:cubicBezTo>
                  <a:cubicBezTo>
                    <a:pt x="996" y="21"/>
                    <a:pt x="971" y="34"/>
                    <a:pt x="953" y="61"/>
                  </a:cubicBezTo>
                  <a:cubicBezTo>
                    <a:pt x="929" y="67"/>
                    <a:pt x="906" y="70"/>
                    <a:pt x="882" y="70"/>
                  </a:cubicBezTo>
                  <a:cubicBezTo>
                    <a:pt x="858" y="70"/>
                    <a:pt x="834" y="67"/>
                    <a:pt x="810" y="61"/>
                  </a:cubicBezTo>
                  <a:cubicBezTo>
                    <a:pt x="596" y="192"/>
                    <a:pt x="322" y="168"/>
                    <a:pt x="84" y="216"/>
                  </a:cubicBezTo>
                  <a:cubicBezTo>
                    <a:pt x="13" y="287"/>
                    <a:pt x="1" y="394"/>
                    <a:pt x="72" y="513"/>
                  </a:cubicBezTo>
                  <a:cubicBezTo>
                    <a:pt x="103" y="537"/>
                    <a:pt x="139" y="555"/>
                    <a:pt x="180" y="555"/>
                  </a:cubicBezTo>
                  <a:cubicBezTo>
                    <a:pt x="202" y="555"/>
                    <a:pt x="226" y="550"/>
                    <a:pt x="251" y="537"/>
                  </a:cubicBezTo>
                  <a:cubicBezTo>
                    <a:pt x="775" y="478"/>
                    <a:pt x="1310" y="418"/>
                    <a:pt x="1822" y="359"/>
                  </a:cubicBezTo>
                  <a:cubicBezTo>
                    <a:pt x="1906" y="180"/>
                    <a:pt x="1798" y="97"/>
                    <a:pt x="1668" y="13"/>
                  </a:cubicBezTo>
                  <a:cubicBezTo>
                    <a:pt x="1601" y="8"/>
                    <a:pt x="1538" y="1"/>
                    <a:pt x="1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32"/>
            <p:cNvSpPr/>
            <p:nvPr/>
          </p:nvSpPr>
          <p:spPr>
            <a:xfrm>
              <a:off x="5964725" y="3415650"/>
              <a:ext cx="42875" cy="13225"/>
            </a:xfrm>
            <a:custGeom>
              <a:avLst/>
              <a:gdLst/>
              <a:ahLst/>
              <a:cxnLst/>
              <a:rect l="l" t="t" r="r" b="b"/>
              <a:pathLst>
                <a:path w="1715" h="529" extrusionOk="0">
                  <a:moveTo>
                    <a:pt x="862" y="1"/>
                  </a:moveTo>
                  <a:cubicBezTo>
                    <a:pt x="842" y="1"/>
                    <a:pt x="821" y="6"/>
                    <a:pt x="798" y="16"/>
                  </a:cubicBezTo>
                  <a:cubicBezTo>
                    <a:pt x="715" y="39"/>
                    <a:pt x="608" y="39"/>
                    <a:pt x="524" y="51"/>
                  </a:cubicBezTo>
                  <a:cubicBezTo>
                    <a:pt x="358" y="111"/>
                    <a:pt x="167" y="63"/>
                    <a:pt x="24" y="206"/>
                  </a:cubicBezTo>
                  <a:cubicBezTo>
                    <a:pt x="0" y="301"/>
                    <a:pt x="0" y="408"/>
                    <a:pt x="72" y="504"/>
                  </a:cubicBezTo>
                  <a:cubicBezTo>
                    <a:pt x="108" y="519"/>
                    <a:pt x="149" y="528"/>
                    <a:pt x="193" y="528"/>
                  </a:cubicBezTo>
                  <a:cubicBezTo>
                    <a:pt x="249" y="528"/>
                    <a:pt x="309" y="513"/>
                    <a:pt x="369" y="480"/>
                  </a:cubicBezTo>
                  <a:cubicBezTo>
                    <a:pt x="703" y="468"/>
                    <a:pt x="1036" y="456"/>
                    <a:pt x="1370" y="444"/>
                  </a:cubicBezTo>
                  <a:lnTo>
                    <a:pt x="1667" y="147"/>
                  </a:lnTo>
                  <a:cubicBezTo>
                    <a:pt x="1715" y="99"/>
                    <a:pt x="1691" y="51"/>
                    <a:pt x="1632" y="51"/>
                  </a:cubicBezTo>
                  <a:cubicBezTo>
                    <a:pt x="1620" y="57"/>
                    <a:pt x="1602" y="60"/>
                    <a:pt x="1584" y="60"/>
                  </a:cubicBezTo>
                  <a:cubicBezTo>
                    <a:pt x="1566" y="60"/>
                    <a:pt x="1548" y="57"/>
                    <a:pt x="1536" y="51"/>
                  </a:cubicBezTo>
                  <a:cubicBezTo>
                    <a:pt x="1536" y="63"/>
                    <a:pt x="1501" y="63"/>
                    <a:pt x="1477" y="87"/>
                  </a:cubicBezTo>
                  <a:cubicBezTo>
                    <a:pt x="1468" y="90"/>
                    <a:pt x="1458" y="91"/>
                    <a:pt x="1448" y="91"/>
                  </a:cubicBezTo>
                  <a:cubicBezTo>
                    <a:pt x="1419" y="91"/>
                    <a:pt x="1387" y="78"/>
                    <a:pt x="1370" y="51"/>
                  </a:cubicBezTo>
                  <a:cubicBezTo>
                    <a:pt x="1350" y="26"/>
                    <a:pt x="1324" y="14"/>
                    <a:pt x="1299" y="14"/>
                  </a:cubicBezTo>
                  <a:cubicBezTo>
                    <a:pt x="1277" y="14"/>
                    <a:pt x="1255" y="23"/>
                    <a:pt x="1239" y="39"/>
                  </a:cubicBezTo>
                  <a:cubicBezTo>
                    <a:pt x="1205" y="48"/>
                    <a:pt x="1171" y="56"/>
                    <a:pt x="1138" y="56"/>
                  </a:cubicBezTo>
                  <a:cubicBezTo>
                    <a:pt x="1124" y="56"/>
                    <a:pt x="1110" y="55"/>
                    <a:pt x="1096" y="51"/>
                  </a:cubicBezTo>
                  <a:cubicBezTo>
                    <a:pt x="1078" y="75"/>
                    <a:pt x="1054" y="87"/>
                    <a:pt x="1027" y="87"/>
                  </a:cubicBezTo>
                  <a:cubicBezTo>
                    <a:pt x="1000" y="87"/>
                    <a:pt x="971" y="75"/>
                    <a:pt x="941" y="51"/>
                  </a:cubicBezTo>
                  <a:cubicBezTo>
                    <a:pt x="919" y="15"/>
                    <a:pt x="893" y="1"/>
                    <a:pt x="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32"/>
            <p:cNvSpPr/>
            <p:nvPr/>
          </p:nvSpPr>
          <p:spPr>
            <a:xfrm>
              <a:off x="5543250" y="3322300"/>
              <a:ext cx="73525" cy="8250"/>
            </a:xfrm>
            <a:custGeom>
              <a:avLst/>
              <a:gdLst/>
              <a:ahLst/>
              <a:cxnLst/>
              <a:rect l="l" t="t" r="r" b="b"/>
              <a:pathLst>
                <a:path w="2941" h="330" extrusionOk="0">
                  <a:moveTo>
                    <a:pt x="670" y="1"/>
                  </a:moveTo>
                  <a:cubicBezTo>
                    <a:pt x="442" y="1"/>
                    <a:pt x="215" y="31"/>
                    <a:pt x="0" y="142"/>
                  </a:cubicBezTo>
                  <a:cubicBezTo>
                    <a:pt x="69" y="234"/>
                    <a:pt x="149" y="254"/>
                    <a:pt x="233" y="254"/>
                  </a:cubicBezTo>
                  <a:cubicBezTo>
                    <a:pt x="298" y="254"/>
                    <a:pt x="365" y="242"/>
                    <a:pt x="432" y="242"/>
                  </a:cubicBezTo>
                  <a:cubicBezTo>
                    <a:pt x="459" y="242"/>
                    <a:pt x="486" y="244"/>
                    <a:pt x="512" y="249"/>
                  </a:cubicBezTo>
                  <a:cubicBezTo>
                    <a:pt x="547" y="252"/>
                    <a:pt x="582" y="254"/>
                    <a:pt x="617" y="254"/>
                  </a:cubicBezTo>
                  <a:cubicBezTo>
                    <a:pt x="722" y="254"/>
                    <a:pt x="828" y="243"/>
                    <a:pt x="934" y="243"/>
                  </a:cubicBezTo>
                  <a:cubicBezTo>
                    <a:pt x="1048" y="243"/>
                    <a:pt x="1162" y="255"/>
                    <a:pt x="1274" y="309"/>
                  </a:cubicBezTo>
                  <a:cubicBezTo>
                    <a:pt x="1472" y="321"/>
                    <a:pt x="1670" y="329"/>
                    <a:pt x="1868" y="329"/>
                  </a:cubicBezTo>
                  <a:cubicBezTo>
                    <a:pt x="2228" y="329"/>
                    <a:pt x="2587" y="302"/>
                    <a:pt x="2941" y="225"/>
                  </a:cubicBezTo>
                  <a:cubicBezTo>
                    <a:pt x="2405" y="201"/>
                    <a:pt x="1905" y="82"/>
                    <a:pt x="1381" y="47"/>
                  </a:cubicBezTo>
                  <a:cubicBezTo>
                    <a:pt x="1150" y="35"/>
                    <a:pt x="909" y="1"/>
                    <a:pt x="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32"/>
            <p:cNvSpPr/>
            <p:nvPr/>
          </p:nvSpPr>
          <p:spPr>
            <a:xfrm>
              <a:off x="5686700" y="3347300"/>
              <a:ext cx="52425" cy="8375"/>
            </a:xfrm>
            <a:custGeom>
              <a:avLst/>
              <a:gdLst/>
              <a:ahLst/>
              <a:cxnLst/>
              <a:rect l="l" t="t" r="r" b="b"/>
              <a:pathLst>
                <a:path w="2097" h="335" extrusionOk="0">
                  <a:moveTo>
                    <a:pt x="1502" y="1"/>
                  </a:moveTo>
                  <a:cubicBezTo>
                    <a:pt x="1187" y="1"/>
                    <a:pt x="873" y="31"/>
                    <a:pt x="549" y="47"/>
                  </a:cubicBezTo>
                  <a:cubicBezTo>
                    <a:pt x="475" y="158"/>
                    <a:pt x="378" y="179"/>
                    <a:pt x="278" y="179"/>
                  </a:cubicBezTo>
                  <a:cubicBezTo>
                    <a:pt x="214" y="179"/>
                    <a:pt x="148" y="171"/>
                    <a:pt x="85" y="171"/>
                  </a:cubicBezTo>
                  <a:cubicBezTo>
                    <a:pt x="56" y="171"/>
                    <a:pt x="28" y="172"/>
                    <a:pt x="1" y="178"/>
                  </a:cubicBezTo>
                  <a:cubicBezTo>
                    <a:pt x="107" y="306"/>
                    <a:pt x="237" y="334"/>
                    <a:pt x="370" y="334"/>
                  </a:cubicBezTo>
                  <a:cubicBezTo>
                    <a:pt x="446" y="334"/>
                    <a:pt x="522" y="325"/>
                    <a:pt x="596" y="321"/>
                  </a:cubicBezTo>
                  <a:cubicBezTo>
                    <a:pt x="1072" y="321"/>
                    <a:pt x="1537" y="297"/>
                    <a:pt x="2013" y="297"/>
                  </a:cubicBezTo>
                  <a:cubicBezTo>
                    <a:pt x="2096" y="214"/>
                    <a:pt x="2096" y="118"/>
                    <a:pt x="2013" y="35"/>
                  </a:cubicBezTo>
                  <a:cubicBezTo>
                    <a:pt x="1842" y="10"/>
                    <a:pt x="1672" y="1"/>
                    <a:pt x="1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32"/>
            <p:cNvSpPr/>
            <p:nvPr/>
          </p:nvSpPr>
          <p:spPr>
            <a:xfrm>
              <a:off x="5487275" y="3369000"/>
              <a:ext cx="61950" cy="8400"/>
            </a:xfrm>
            <a:custGeom>
              <a:avLst/>
              <a:gdLst/>
              <a:ahLst/>
              <a:cxnLst/>
              <a:rect l="l" t="t" r="r" b="b"/>
              <a:pathLst>
                <a:path w="2478" h="336" extrusionOk="0">
                  <a:moveTo>
                    <a:pt x="108" y="0"/>
                  </a:moveTo>
                  <a:lnTo>
                    <a:pt x="108" y="0"/>
                  </a:lnTo>
                  <a:cubicBezTo>
                    <a:pt x="1" y="286"/>
                    <a:pt x="298" y="191"/>
                    <a:pt x="370" y="298"/>
                  </a:cubicBezTo>
                  <a:cubicBezTo>
                    <a:pt x="782" y="312"/>
                    <a:pt x="1190" y="336"/>
                    <a:pt x="1596" y="336"/>
                  </a:cubicBezTo>
                  <a:cubicBezTo>
                    <a:pt x="1859" y="336"/>
                    <a:pt x="2120" y="326"/>
                    <a:pt x="2382" y="298"/>
                  </a:cubicBezTo>
                  <a:cubicBezTo>
                    <a:pt x="2477" y="203"/>
                    <a:pt x="2477" y="131"/>
                    <a:pt x="2382" y="24"/>
                  </a:cubicBezTo>
                  <a:cubicBezTo>
                    <a:pt x="1919" y="39"/>
                    <a:pt x="1459" y="93"/>
                    <a:pt x="999" y="93"/>
                  </a:cubicBezTo>
                  <a:cubicBezTo>
                    <a:pt x="703" y="93"/>
                    <a:pt x="406" y="7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32"/>
            <p:cNvSpPr/>
            <p:nvPr/>
          </p:nvSpPr>
          <p:spPr>
            <a:xfrm>
              <a:off x="6076350" y="3318000"/>
              <a:ext cx="44675" cy="10350"/>
            </a:xfrm>
            <a:custGeom>
              <a:avLst/>
              <a:gdLst/>
              <a:ahLst/>
              <a:cxnLst/>
              <a:rect l="l" t="t" r="r" b="b"/>
              <a:pathLst>
                <a:path w="1787" h="414" extrusionOk="0">
                  <a:moveTo>
                    <a:pt x="521" y="1"/>
                  </a:moveTo>
                  <a:cubicBezTo>
                    <a:pt x="361" y="1"/>
                    <a:pt x="202" y="19"/>
                    <a:pt x="48" y="64"/>
                  </a:cubicBezTo>
                  <a:cubicBezTo>
                    <a:pt x="0" y="219"/>
                    <a:pt x="72" y="302"/>
                    <a:pt x="203" y="338"/>
                  </a:cubicBezTo>
                  <a:cubicBezTo>
                    <a:pt x="380" y="394"/>
                    <a:pt x="554" y="413"/>
                    <a:pt x="727" y="413"/>
                  </a:cubicBezTo>
                  <a:cubicBezTo>
                    <a:pt x="995" y="413"/>
                    <a:pt x="1261" y="367"/>
                    <a:pt x="1536" y="338"/>
                  </a:cubicBezTo>
                  <a:cubicBezTo>
                    <a:pt x="1715" y="326"/>
                    <a:pt x="1774" y="219"/>
                    <a:pt x="1786" y="64"/>
                  </a:cubicBezTo>
                  <a:lnTo>
                    <a:pt x="1786" y="64"/>
                  </a:lnTo>
                  <a:cubicBezTo>
                    <a:pt x="1687" y="102"/>
                    <a:pt x="1593" y="130"/>
                    <a:pt x="1489" y="130"/>
                  </a:cubicBezTo>
                  <a:cubicBezTo>
                    <a:pt x="1429" y="130"/>
                    <a:pt x="1367" y="121"/>
                    <a:pt x="1298" y="100"/>
                  </a:cubicBezTo>
                  <a:cubicBezTo>
                    <a:pt x="1047" y="48"/>
                    <a:pt x="783" y="1"/>
                    <a:pt x="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32"/>
            <p:cNvSpPr/>
            <p:nvPr/>
          </p:nvSpPr>
          <p:spPr>
            <a:xfrm>
              <a:off x="5807250" y="3390425"/>
              <a:ext cx="50350" cy="13500"/>
            </a:xfrm>
            <a:custGeom>
              <a:avLst/>
              <a:gdLst/>
              <a:ahLst/>
              <a:cxnLst/>
              <a:rect l="l" t="t" r="r" b="b"/>
              <a:pathLst>
                <a:path w="2014" h="540" extrusionOk="0">
                  <a:moveTo>
                    <a:pt x="1073" y="1"/>
                  </a:moveTo>
                  <a:cubicBezTo>
                    <a:pt x="1013" y="48"/>
                    <a:pt x="942" y="108"/>
                    <a:pt x="882" y="155"/>
                  </a:cubicBezTo>
                  <a:lnTo>
                    <a:pt x="834" y="215"/>
                  </a:lnTo>
                  <a:lnTo>
                    <a:pt x="787" y="155"/>
                  </a:lnTo>
                  <a:lnTo>
                    <a:pt x="775" y="155"/>
                  </a:lnTo>
                  <a:cubicBezTo>
                    <a:pt x="656" y="48"/>
                    <a:pt x="465" y="155"/>
                    <a:pt x="346" y="24"/>
                  </a:cubicBezTo>
                  <a:cubicBezTo>
                    <a:pt x="287" y="84"/>
                    <a:pt x="239" y="120"/>
                    <a:pt x="180" y="167"/>
                  </a:cubicBezTo>
                  <a:cubicBezTo>
                    <a:pt x="120" y="239"/>
                    <a:pt x="13" y="274"/>
                    <a:pt x="1" y="382"/>
                  </a:cubicBezTo>
                  <a:cubicBezTo>
                    <a:pt x="13" y="453"/>
                    <a:pt x="49" y="501"/>
                    <a:pt x="108" y="524"/>
                  </a:cubicBezTo>
                  <a:cubicBezTo>
                    <a:pt x="174" y="530"/>
                    <a:pt x="236" y="539"/>
                    <a:pt x="297" y="539"/>
                  </a:cubicBezTo>
                  <a:cubicBezTo>
                    <a:pt x="358" y="539"/>
                    <a:pt x="418" y="530"/>
                    <a:pt x="477" y="501"/>
                  </a:cubicBezTo>
                  <a:lnTo>
                    <a:pt x="787" y="501"/>
                  </a:lnTo>
                  <a:cubicBezTo>
                    <a:pt x="806" y="511"/>
                    <a:pt x="824" y="516"/>
                    <a:pt x="841" y="516"/>
                  </a:cubicBezTo>
                  <a:cubicBezTo>
                    <a:pt x="864" y="516"/>
                    <a:pt x="885" y="505"/>
                    <a:pt x="906" y="477"/>
                  </a:cubicBezTo>
                  <a:lnTo>
                    <a:pt x="1489" y="441"/>
                  </a:lnTo>
                  <a:cubicBezTo>
                    <a:pt x="1489" y="441"/>
                    <a:pt x="1501" y="417"/>
                    <a:pt x="1537" y="405"/>
                  </a:cubicBezTo>
                  <a:cubicBezTo>
                    <a:pt x="1542" y="403"/>
                    <a:pt x="1549" y="401"/>
                    <a:pt x="1555" y="401"/>
                  </a:cubicBezTo>
                  <a:cubicBezTo>
                    <a:pt x="1577" y="401"/>
                    <a:pt x="1602" y="417"/>
                    <a:pt x="1620" y="453"/>
                  </a:cubicBezTo>
                  <a:lnTo>
                    <a:pt x="1918" y="453"/>
                  </a:lnTo>
                  <a:cubicBezTo>
                    <a:pt x="2013" y="286"/>
                    <a:pt x="1858" y="239"/>
                    <a:pt x="1787" y="155"/>
                  </a:cubicBezTo>
                  <a:lnTo>
                    <a:pt x="1775" y="143"/>
                  </a:lnTo>
                  <a:cubicBezTo>
                    <a:pt x="1727" y="114"/>
                    <a:pt x="1677" y="99"/>
                    <a:pt x="1628" y="99"/>
                  </a:cubicBezTo>
                  <a:cubicBezTo>
                    <a:pt x="1579" y="99"/>
                    <a:pt x="1531" y="114"/>
                    <a:pt x="1489" y="143"/>
                  </a:cubicBezTo>
                  <a:lnTo>
                    <a:pt x="1334" y="143"/>
                  </a:lnTo>
                  <a:cubicBezTo>
                    <a:pt x="1263" y="60"/>
                    <a:pt x="1132" y="108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32"/>
            <p:cNvSpPr/>
            <p:nvPr/>
          </p:nvSpPr>
          <p:spPr>
            <a:xfrm>
              <a:off x="5653975" y="3395775"/>
              <a:ext cx="47500" cy="9350"/>
            </a:xfrm>
            <a:custGeom>
              <a:avLst/>
              <a:gdLst/>
              <a:ahLst/>
              <a:cxnLst/>
              <a:rect l="l" t="t" r="r" b="b"/>
              <a:pathLst>
                <a:path w="1900" h="374" extrusionOk="0">
                  <a:moveTo>
                    <a:pt x="0" y="1"/>
                  </a:moveTo>
                  <a:cubicBezTo>
                    <a:pt x="547" y="325"/>
                    <a:pt x="637" y="373"/>
                    <a:pt x="1412" y="373"/>
                  </a:cubicBezTo>
                  <a:cubicBezTo>
                    <a:pt x="1549" y="373"/>
                    <a:pt x="1707" y="372"/>
                    <a:pt x="1893" y="370"/>
                  </a:cubicBezTo>
                  <a:cubicBezTo>
                    <a:pt x="1899" y="197"/>
                    <a:pt x="1813" y="177"/>
                    <a:pt x="1715" y="177"/>
                  </a:cubicBezTo>
                  <a:cubicBezTo>
                    <a:pt x="1683" y="177"/>
                    <a:pt x="1651" y="179"/>
                    <a:pt x="1620" y="179"/>
                  </a:cubicBezTo>
                  <a:cubicBezTo>
                    <a:pt x="1553" y="179"/>
                    <a:pt x="1493" y="169"/>
                    <a:pt x="1465" y="108"/>
                  </a:cubicBezTo>
                  <a:cubicBezTo>
                    <a:pt x="1417" y="84"/>
                    <a:pt x="1369" y="84"/>
                    <a:pt x="1322" y="84"/>
                  </a:cubicBezTo>
                  <a:cubicBezTo>
                    <a:pt x="1176" y="40"/>
                    <a:pt x="1029" y="28"/>
                    <a:pt x="881" y="28"/>
                  </a:cubicBezTo>
                  <a:cubicBezTo>
                    <a:pt x="722" y="28"/>
                    <a:pt x="561" y="41"/>
                    <a:pt x="399" y="41"/>
                  </a:cubicBezTo>
                  <a:cubicBezTo>
                    <a:pt x="267" y="41"/>
                    <a:pt x="134" y="3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32"/>
            <p:cNvSpPr/>
            <p:nvPr/>
          </p:nvSpPr>
          <p:spPr>
            <a:xfrm>
              <a:off x="6004000" y="3373175"/>
              <a:ext cx="51225" cy="8050"/>
            </a:xfrm>
            <a:custGeom>
              <a:avLst/>
              <a:gdLst/>
              <a:ahLst/>
              <a:cxnLst/>
              <a:rect l="l" t="t" r="r" b="b"/>
              <a:pathLst>
                <a:path w="2049" h="322" extrusionOk="0">
                  <a:moveTo>
                    <a:pt x="382" y="0"/>
                  </a:moveTo>
                  <a:cubicBezTo>
                    <a:pt x="322" y="119"/>
                    <a:pt x="1" y="274"/>
                    <a:pt x="418" y="322"/>
                  </a:cubicBezTo>
                  <a:cubicBezTo>
                    <a:pt x="942" y="310"/>
                    <a:pt x="1454" y="310"/>
                    <a:pt x="1954" y="298"/>
                  </a:cubicBezTo>
                  <a:cubicBezTo>
                    <a:pt x="2025" y="202"/>
                    <a:pt x="2049" y="95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32"/>
            <p:cNvSpPr/>
            <p:nvPr/>
          </p:nvSpPr>
          <p:spPr>
            <a:xfrm>
              <a:off x="5499475" y="3316025"/>
              <a:ext cx="42300" cy="17950"/>
            </a:xfrm>
            <a:custGeom>
              <a:avLst/>
              <a:gdLst/>
              <a:ahLst/>
              <a:cxnLst/>
              <a:rect l="l" t="t" r="r" b="b"/>
              <a:pathLst>
                <a:path w="1692" h="718" extrusionOk="0">
                  <a:moveTo>
                    <a:pt x="334" y="0"/>
                  </a:moveTo>
                  <a:lnTo>
                    <a:pt x="334" y="0"/>
                  </a:lnTo>
                  <a:cubicBezTo>
                    <a:pt x="1" y="179"/>
                    <a:pt x="144" y="452"/>
                    <a:pt x="168" y="703"/>
                  </a:cubicBezTo>
                  <a:cubicBezTo>
                    <a:pt x="358" y="707"/>
                    <a:pt x="546" y="717"/>
                    <a:pt x="733" y="717"/>
                  </a:cubicBezTo>
                  <a:cubicBezTo>
                    <a:pt x="1027" y="717"/>
                    <a:pt x="1317" y="692"/>
                    <a:pt x="1608" y="583"/>
                  </a:cubicBezTo>
                  <a:cubicBezTo>
                    <a:pt x="1692" y="536"/>
                    <a:pt x="1692" y="488"/>
                    <a:pt x="1620" y="452"/>
                  </a:cubicBezTo>
                  <a:cubicBezTo>
                    <a:pt x="1299" y="429"/>
                    <a:pt x="977" y="417"/>
                    <a:pt x="644" y="417"/>
                  </a:cubicBezTo>
                  <a:cubicBezTo>
                    <a:pt x="346" y="417"/>
                    <a:pt x="299" y="238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32"/>
            <p:cNvSpPr/>
            <p:nvPr/>
          </p:nvSpPr>
          <p:spPr>
            <a:xfrm>
              <a:off x="5728075" y="3395225"/>
              <a:ext cx="37825" cy="11600"/>
            </a:xfrm>
            <a:custGeom>
              <a:avLst/>
              <a:gdLst/>
              <a:ahLst/>
              <a:cxnLst/>
              <a:rect l="l" t="t" r="r" b="b"/>
              <a:pathLst>
                <a:path w="1513" h="464" extrusionOk="0">
                  <a:moveTo>
                    <a:pt x="1320" y="0"/>
                  </a:moveTo>
                  <a:cubicBezTo>
                    <a:pt x="1302" y="0"/>
                    <a:pt x="1283" y="4"/>
                    <a:pt x="1263" y="11"/>
                  </a:cubicBezTo>
                  <a:cubicBezTo>
                    <a:pt x="1050" y="91"/>
                    <a:pt x="829" y="104"/>
                    <a:pt x="606" y="104"/>
                  </a:cubicBezTo>
                  <a:cubicBezTo>
                    <a:pt x="499" y="104"/>
                    <a:pt x="392" y="101"/>
                    <a:pt x="284" y="101"/>
                  </a:cubicBezTo>
                  <a:cubicBezTo>
                    <a:pt x="214" y="101"/>
                    <a:pt x="143" y="102"/>
                    <a:pt x="72" y="106"/>
                  </a:cubicBezTo>
                  <a:cubicBezTo>
                    <a:pt x="1" y="202"/>
                    <a:pt x="1" y="309"/>
                    <a:pt x="72" y="392"/>
                  </a:cubicBezTo>
                  <a:cubicBezTo>
                    <a:pt x="310" y="404"/>
                    <a:pt x="560" y="428"/>
                    <a:pt x="799" y="440"/>
                  </a:cubicBezTo>
                  <a:cubicBezTo>
                    <a:pt x="799" y="440"/>
                    <a:pt x="822" y="452"/>
                    <a:pt x="846" y="452"/>
                  </a:cubicBezTo>
                  <a:cubicBezTo>
                    <a:pt x="882" y="452"/>
                    <a:pt x="906" y="452"/>
                    <a:pt x="941" y="428"/>
                  </a:cubicBezTo>
                  <a:cubicBezTo>
                    <a:pt x="1132" y="344"/>
                    <a:pt x="1358" y="463"/>
                    <a:pt x="1513" y="273"/>
                  </a:cubicBezTo>
                  <a:lnTo>
                    <a:pt x="1489" y="202"/>
                  </a:lnTo>
                  <a:lnTo>
                    <a:pt x="1430" y="190"/>
                  </a:lnTo>
                  <a:lnTo>
                    <a:pt x="1477" y="154"/>
                  </a:lnTo>
                  <a:lnTo>
                    <a:pt x="1501" y="106"/>
                  </a:lnTo>
                  <a:cubicBezTo>
                    <a:pt x="1454" y="50"/>
                    <a:pt x="1392" y="0"/>
                    <a:pt x="1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32"/>
            <p:cNvSpPr/>
            <p:nvPr/>
          </p:nvSpPr>
          <p:spPr>
            <a:xfrm>
              <a:off x="5506325" y="3386475"/>
              <a:ext cx="42300" cy="7550"/>
            </a:xfrm>
            <a:custGeom>
              <a:avLst/>
              <a:gdLst/>
              <a:ahLst/>
              <a:cxnLst/>
              <a:rect l="l" t="t" r="r" b="b"/>
              <a:pathLst>
                <a:path w="1692" h="302" extrusionOk="0">
                  <a:moveTo>
                    <a:pt x="656" y="1"/>
                  </a:moveTo>
                  <a:cubicBezTo>
                    <a:pt x="506" y="1"/>
                    <a:pt x="356" y="9"/>
                    <a:pt x="203" y="28"/>
                  </a:cubicBezTo>
                  <a:cubicBezTo>
                    <a:pt x="84" y="87"/>
                    <a:pt x="1" y="147"/>
                    <a:pt x="60" y="301"/>
                  </a:cubicBezTo>
                  <a:lnTo>
                    <a:pt x="1691" y="301"/>
                  </a:lnTo>
                  <a:cubicBezTo>
                    <a:pt x="1513" y="182"/>
                    <a:pt x="1429" y="99"/>
                    <a:pt x="1334" y="40"/>
                  </a:cubicBezTo>
                  <a:cubicBezTo>
                    <a:pt x="1106" y="18"/>
                    <a:pt x="881" y="1"/>
                    <a:pt x="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32"/>
            <p:cNvSpPr/>
            <p:nvPr/>
          </p:nvSpPr>
          <p:spPr>
            <a:xfrm>
              <a:off x="5489075" y="3405725"/>
              <a:ext cx="44075" cy="10925"/>
            </a:xfrm>
            <a:custGeom>
              <a:avLst/>
              <a:gdLst/>
              <a:ahLst/>
              <a:cxnLst/>
              <a:rect l="l" t="t" r="r" b="b"/>
              <a:pathLst>
                <a:path w="1763" h="437" extrusionOk="0">
                  <a:moveTo>
                    <a:pt x="1393" y="1"/>
                  </a:moveTo>
                  <a:cubicBezTo>
                    <a:pt x="1313" y="1"/>
                    <a:pt x="1233" y="16"/>
                    <a:pt x="1155" y="43"/>
                  </a:cubicBezTo>
                  <a:cubicBezTo>
                    <a:pt x="869" y="151"/>
                    <a:pt x="584" y="127"/>
                    <a:pt x="298" y="139"/>
                  </a:cubicBezTo>
                  <a:cubicBezTo>
                    <a:pt x="226" y="246"/>
                    <a:pt x="84" y="186"/>
                    <a:pt x="0" y="282"/>
                  </a:cubicBezTo>
                  <a:cubicBezTo>
                    <a:pt x="0" y="329"/>
                    <a:pt x="24" y="389"/>
                    <a:pt x="24" y="436"/>
                  </a:cubicBezTo>
                  <a:cubicBezTo>
                    <a:pt x="393" y="436"/>
                    <a:pt x="774" y="424"/>
                    <a:pt x="1143" y="424"/>
                  </a:cubicBezTo>
                  <a:cubicBezTo>
                    <a:pt x="1238" y="341"/>
                    <a:pt x="1369" y="377"/>
                    <a:pt x="1477" y="329"/>
                  </a:cubicBezTo>
                  <a:cubicBezTo>
                    <a:pt x="1596" y="282"/>
                    <a:pt x="1715" y="258"/>
                    <a:pt x="1762" y="127"/>
                  </a:cubicBezTo>
                  <a:cubicBezTo>
                    <a:pt x="1645" y="39"/>
                    <a:pt x="1519" y="1"/>
                    <a:pt x="1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32"/>
            <p:cNvSpPr/>
            <p:nvPr/>
          </p:nvSpPr>
          <p:spPr>
            <a:xfrm>
              <a:off x="5975725" y="3280600"/>
              <a:ext cx="41400" cy="16975"/>
            </a:xfrm>
            <a:custGeom>
              <a:avLst/>
              <a:gdLst/>
              <a:ahLst/>
              <a:cxnLst/>
              <a:rect l="l" t="t" r="r" b="b"/>
              <a:pathLst>
                <a:path w="1656" h="679" extrusionOk="0">
                  <a:moveTo>
                    <a:pt x="1130" y="0"/>
                  </a:moveTo>
                  <a:cubicBezTo>
                    <a:pt x="1020" y="0"/>
                    <a:pt x="925" y="68"/>
                    <a:pt x="858" y="250"/>
                  </a:cubicBezTo>
                  <a:cubicBezTo>
                    <a:pt x="820" y="356"/>
                    <a:pt x="768" y="386"/>
                    <a:pt x="711" y="386"/>
                  </a:cubicBezTo>
                  <a:cubicBezTo>
                    <a:pt x="635" y="386"/>
                    <a:pt x="550" y="332"/>
                    <a:pt x="476" y="332"/>
                  </a:cubicBezTo>
                  <a:cubicBezTo>
                    <a:pt x="469" y="332"/>
                    <a:pt x="461" y="332"/>
                    <a:pt x="453" y="334"/>
                  </a:cubicBezTo>
                  <a:cubicBezTo>
                    <a:pt x="424" y="328"/>
                    <a:pt x="391" y="325"/>
                    <a:pt x="358" y="325"/>
                  </a:cubicBezTo>
                  <a:cubicBezTo>
                    <a:pt x="325" y="325"/>
                    <a:pt x="293" y="328"/>
                    <a:pt x="263" y="334"/>
                  </a:cubicBezTo>
                  <a:cubicBezTo>
                    <a:pt x="168" y="369"/>
                    <a:pt x="96" y="429"/>
                    <a:pt x="37" y="500"/>
                  </a:cubicBezTo>
                  <a:cubicBezTo>
                    <a:pt x="1" y="572"/>
                    <a:pt x="25" y="631"/>
                    <a:pt x="60" y="679"/>
                  </a:cubicBezTo>
                  <a:cubicBezTo>
                    <a:pt x="572" y="667"/>
                    <a:pt x="1096" y="667"/>
                    <a:pt x="1596" y="667"/>
                  </a:cubicBezTo>
                  <a:cubicBezTo>
                    <a:pt x="1608" y="631"/>
                    <a:pt x="1632" y="607"/>
                    <a:pt x="1656" y="572"/>
                  </a:cubicBezTo>
                  <a:cubicBezTo>
                    <a:pt x="1656" y="548"/>
                    <a:pt x="1656" y="512"/>
                    <a:pt x="1644" y="476"/>
                  </a:cubicBezTo>
                  <a:cubicBezTo>
                    <a:pt x="1632" y="345"/>
                    <a:pt x="1584" y="226"/>
                    <a:pt x="1477" y="143"/>
                  </a:cubicBezTo>
                  <a:cubicBezTo>
                    <a:pt x="1355" y="62"/>
                    <a:pt x="1236" y="0"/>
                    <a:pt x="1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32"/>
            <p:cNvSpPr/>
            <p:nvPr/>
          </p:nvSpPr>
          <p:spPr>
            <a:xfrm>
              <a:off x="5690875" y="3397100"/>
              <a:ext cx="39325" cy="10325"/>
            </a:xfrm>
            <a:custGeom>
              <a:avLst/>
              <a:gdLst/>
              <a:ahLst/>
              <a:cxnLst/>
              <a:rect l="l" t="t" r="r" b="b"/>
              <a:pathLst>
                <a:path w="1573" h="413" extrusionOk="0">
                  <a:moveTo>
                    <a:pt x="601" y="0"/>
                  </a:moveTo>
                  <a:cubicBezTo>
                    <a:pt x="397" y="0"/>
                    <a:pt x="196" y="13"/>
                    <a:pt x="1" y="55"/>
                  </a:cubicBezTo>
                  <a:cubicBezTo>
                    <a:pt x="84" y="234"/>
                    <a:pt x="322" y="150"/>
                    <a:pt x="429" y="317"/>
                  </a:cubicBezTo>
                  <a:lnTo>
                    <a:pt x="417" y="365"/>
                  </a:lnTo>
                  <a:cubicBezTo>
                    <a:pt x="461" y="397"/>
                    <a:pt x="505" y="413"/>
                    <a:pt x="550" y="413"/>
                  </a:cubicBezTo>
                  <a:cubicBezTo>
                    <a:pt x="602" y="413"/>
                    <a:pt x="657" y="391"/>
                    <a:pt x="715" y="353"/>
                  </a:cubicBezTo>
                  <a:cubicBezTo>
                    <a:pt x="863" y="325"/>
                    <a:pt x="1006" y="280"/>
                    <a:pt x="1148" y="280"/>
                  </a:cubicBezTo>
                  <a:cubicBezTo>
                    <a:pt x="1246" y="280"/>
                    <a:pt x="1344" y="301"/>
                    <a:pt x="1441" y="365"/>
                  </a:cubicBezTo>
                  <a:cubicBezTo>
                    <a:pt x="1465" y="371"/>
                    <a:pt x="1489" y="374"/>
                    <a:pt x="1511" y="374"/>
                  </a:cubicBezTo>
                  <a:cubicBezTo>
                    <a:pt x="1534" y="374"/>
                    <a:pt x="1554" y="371"/>
                    <a:pt x="1572" y="365"/>
                  </a:cubicBezTo>
                  <a:lnTo>
                    <a:pt x="1560" y="317"/>
                  </a:lnTo>
                  <a:lnTo>
                    <a:pt x="1560" y="31"/>
                  </a:lnTo>
                  <a:cubicBezTo>
                    <a:pt x="1241" y="31"/>
                    <a:pt x="918" y="0"/>
                    <a:pt x="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32"/>
            <p:cNvSpPr/>
            <p:nvPr/>
          </p:nvSpPr>
          <p:spPr>
            <a:xfrm>
              <a:off x="5984375" y="3346600"/>
              <a:ext cx="41400" cy="8725"/>
            </a:xfrm>
            <a:custGeom>
              <a:avLst/>
              <a:gdLst/>
              <a:ahLst/>
              <a:cxnLst/>
              <a:rect l="l" t="t" r="r" b="b"/>
              <a:pathLst>
                <a:path w="1656" h="349" extrusionOk="0">
                  <a:moveTo>
                    <a:pt x="1448" y="0"/>
                  </a:moveTo>
                  <a:cubicBezTo>
                    <a:pt x="1393" y="0"/>
                    <a:pt x="1334" y="21"/>
                    <a:pt x="1286" y="51"/>
                  </a:cubicBezTo>
                  <a:cubicBezTo>
                    <a:pt x="893" y="63"/>
                    <a:pt x="524" y="75"/>
                    <a:pt x="131" y="87"/>
                  </a:cubicBezTo>
                  <a:cubicBezTo>
                    <a:pt x="95" y="182"/>
                    <a:pt x="48" y="253"/>
                    <a:pt x="0" y="349"/>
                  </a:cubicBezTo>
                  <a:lnTo>
                    <a:pt x="1441" y="349"/>
                  </a:lnTo>
                  <a:cubicBezTo>
                    <a:pt x="1548" y="289"/>
                    <a:pt x="1655" y="194"/>
                    <a:pt x="1584" y="75"/>
                  </a:cubicBezTo>
                  <a:cubicBezTo>
                    <a:pt x="1554" y="21"/>
                    <a:pt x="1503" y="0"/>
                    <a:pt x="1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32"/>
            <p:cNvSpPr/>
            <p:nvPr/>
          </p:nvSpPr>
          <p:spPr>
            <a:xfrm>
              <a:off x="6092425" y="3414825"/>
              <a:ext cx="40500" cy="12250"/>
            </a:xfrm>
            <a:custGeom>
              <a:avLst/>
              <a:gdLst/>
              <a:ahLst/>
              <a:cxnLst/>
              <a:rect l="l" t="t" r="r" b="b"/>
              <a:pathLst>
                <a:path w="1620" h="490" extrusionOk="0">
                  <a:moveTo>
                    <a:pt x="1372" y="1"/>
                  </a:moveTo>
                  <a:cubicBezTo>
                    <a:pt x="1304" y="1"/>
                    <a:pt x="1232" y="19"/>
                    <a:pt x="1155" y="37"/>
                  </a:cubicBezTo>
                  <a:cubicBezTo>
                    <a:pt x="1072" y="37"/>
                    <a:pt x="965" y="60"/>
                    <a:pt x="857" y="60"/>
                  </a:cubicBezTo>
                  <a:cubicBezTo>
                    <a:pt x="829" y="33"/>
                    <a:pt x="806" y="21"/>
                    <a:pt x="781" y="21"/>
                  </a:cubicBezTo>
                  <a:cubicBezTo>
                    <a:pt x="764" y="21"/>
                    <a:pt x="746" y="27"/>
                    <a:pt x="726" y="37"/>
                  </a:cubicBezTo>
                  <a:cubicBezTo>
                    <a:pt x="667" y="49"/>
                    <a:pt x="619" y="72"/>
                    <a:pt x="560" y="84"/>
                  </a:cubicBezTo>
                  <a:cubicBezTo>
                    <a:pt x="512" y="96"/>
                    <a:pt x="500" y="132"/>
                    <a:pt x="500" y="180"/>
                  </a:cubicBezTo>
                  <a:cubicBezTo>
                    <a:pt x="476" y="168"/>
                    <a:pt x="459" y="162"/>
                    <a:pt x="441" y="162"/>
                  </a:cubicBezTo>
                  <a:cubicBezTo>
                    <a:pt x="423" y="162"/>
                    <a:pt x="405" y="168"/>
                    <a:pt x="381" y="180"/>
                  </a:cubicBezTo>
                  <a:cubicBezTo>
                    <a:pt x="368" y="183"/>
                    <a:pt x="357" y="184"/>
                    <a:pt x="347" y="184"/>
                  </a:cubicBezTo>
                  <a:cubicBezTo>
                    <a:pt x="319" y="184"/>
                    <a:pt x="297" y="173"/>
                    <a:pt x="262" y="156"/>
                  </a:cubicBezTo>
                  <a:cubicBezTo>
                    <a:pt x="246" y="148"/>
                    <a:pt x="232" y="144"/>
                    <a:pt x="218" y="144"/>
                  </a:cubicBezTo>
                  <a:cubicBezTo>
                    <a:pt x="191" y="144"/>
                    <a:pt x="167" y="160"/>
                    <a:pt x="143" y="191"/>
                  </a:cubicBezTo>
                  <a:cubicBezTo>
                    <a:pt x="95" y="299"/>
                    <a:pt x="36" y="382"/>
                    <a:pt x="0" y="489"/>
                  </a:cubicBezTo>
                  <a:lnTo>
                    <a:pt x="1286" y="489"/>
                  </a:lnTo>
                  <a:cubicBezTo>
                    <a:pt x="1369" y="299"/>
                    <a:pt x="1215" y="299"/>
                    <a:pt x="1096" y="275"/>
                  </a:cubicBezTo>
                  <a:cubicBezTo>
                    <a:pt x="1083" y="280"/>
                    <a:pt x="1071" y="282"/>
                    <a:pt x="1059" y="282"/>
                  </a:cubicBezTo>
                  <a:cubicBezTo>
                    <a:pt x="1017" y="282"/>
                    <a:pt x="983" y="250"/>
                    <a:pt x="965" y="203"/>
                  </a:cubicBezTo>
                  <a:lnTo>
                    <a:pt x="965" y="203"/>
                  </a:lnTo>
                  <a:cubicBezTo>
                    <a:pt x="988" y="263"/>
                    <a:pt x="1048" y="275"/>
                    <a:pt x="1107" y="275"/>
                  </a:cubicBezTo>
                  <a:cubicBezTo>
                    <a:pt x="1199" y="275"/>
                    <a:pt x="1295" y="308"/>
                    <a:pt x="1385" y="308"/>
                  </a:cubicBezTo>
                  <a:cubicBezTo>
                    <a:pt x="1447" y="308"/>
                    <a:pt x="1506" y="292"/>
                    <a:pt x="1560" y="239"/>
                  </a:cubicBezTo>
                  <a:cubicBezTo>
                    <a:pt x="1572" y="203"/>
                    <a:pt x="1584" y="191"/>
                    <a:pt x="1607" y="180"/>
                  </a:cubicBezTo>
                  <a:lnTo>
                    <a:pt x="1619" y="120"/>
                  </a:lnTo>
                  <a:lnTo>
                    <a:pt x="1572" y="72"/>
                  </a:lnTo>
                  <a:cubicBezTo>
                    <a:pt x="1506" y="19"/>
                    <a:pt x="1441" y="1"/>
                    <a:pt x="1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32"/>
            <p:cNvSpPr/>
            <p:nvPr/>
          </p:nvSpPr>
          <p:spPr>
            <a:xfrm>
              <a:off x="6042700" y="3341850"/>
              <a:ext cx="50625" cy="13600"/>
            </a:xfrm>
            <a:custGeom>
              <a:avLst/>
              <a:gdLst/>
              <a:ahLst/>
              <a:cxnLst/>
              <a:rect l="l" t="t" r="r" b="b"/>
              <a:pathLst>
                <a:path w="2025" h="544" extrusionOk="0">
                  <a:moveTo>
                    <a:pt x="1463" y="1"/>
                  </a:moveTo>
                  <a:cubicBezTo>
                    <a:pt x="1236" y="1"/>
                    <a:pt x="1003" y="97"/>
                    <a:pt x="775" y="146"/>
                  </a:cubicBezTo>
                  <a:cubicBezTo>
                    <a:pt x="751" y="146"/>
                    <a:pt x="703" y="146"/>
                    <a:pt x="679" y="134"/>
                  </a:cubicBezTo>
                  <a:cubicBezTo>
                    <a:pt x="584" y="193"/>
                    <a:pt x="465" y="181"/>
                    <a:pt x="382" y="241"/>
                  </a:cubicBezTo>
                  <a:cubicBezTo>
                    <a:pt x="287" y="265"/>
                    <a:pt x="179" y="277"/>
                    <a:pt x="96" y="301"/>
                  </a:cubicBezTo>
                  <a:cubicBezTo>
                    <a:pt x="1" y="372"/>
                    <a:pt x="25" y="455"/>
                    <a:pt x="96" y="539"/>
                  </a:cubicBezTo>
                  <a:cubicBezTo>
                    <a:pt x="136" y="539"/>
                    <a:pt x="170" y="544"/>
                    <a:pt x="199" y="544"/>
                  </a:cubicBezTo>
                  <a:cubicBezTo>
                    <a:pt x="214" y="544"/>
                    <a:pt x="227" y="543"/>
                    <a:pt x="239" y="539"/>
                  </a:cubicBezTo>
                  <a:cubicBezTo>
                    <a:pt x="363" y="405"/>
                    <a:pt x="496" y="396"/>
                    <a:pt x="637" y="396"/>
                  </a:cubicBezTo>
                  <a:cubicBezTo>
                    <a:pt x="659" y="396"/>
                    <a:pt x="681" y="396"/>
                    <a:pt x="703" y="396"/>
                  </a:cubicBezTo>
                  <a:cubicBezTo>
                    <a:pt x="1132" y="396"/>
                    <a:pt x="1549" y="384"/>
                    <a:pt x="1989" y="384"/>
                  </a:cubicBezTo>
                  <a:cubicBezTo>
                    <a:pt x="2025" y="312"/>
                    <a:pt x="2025" y="253"/>
                    <a:pt x="1942" y="205"/>
                  </a:cubicBezTo>
                  <a:cubicBezTo>
                    <a:pt x="1787" y="51"/>
                    <a:pt x="1626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32"/>
            <p:cNvSpPr/>
            <p:nvPr/>
          </p:nvSpPr>
          <p:spPr>
            <a:xfrm>
              <a:off x="5768875" y="3393425"/>
              <a:ext cx="41375" cy="11900"/>
            </a:xfrm>
            <a:custGeom>
              <a:avLst/>
              <a:gdLst/>
              <a:ahLst/>
              <a:cxnLst/>
              <a:rect l="l" t="t" r="r" b="b"/>
              <a:pathLst>
                <a:path w="1655" h="476" extrusionOk="0">
                  <a:moveTo>
                    <a:pt x="631" y="1"/>
                  </a:moveTo>
                  <a:cubicBezTo>
                    <a:pt x="568" y="1"/>
                    <a:pt x="504" y="16"/>
                    <a:pt x="441" y="59"/>
                  </a:cubicBezTo>
                  <a:lnTo>
                    <a:pt x="286" y="59"/>
                  </a:lnTo>
                  <a:cubicBezTo>
                    <a:pt x="260" y="34"/>
                    <a:pt x="238" y="22"/>
                    <a:pt x="216" y="22"/>
                  </a:cubicBezTo>
                  <a:cubicBezTo>
                    <a:pt x="196" y="22"/>
                    <a:pt x="177" y="31"/>
                    <a:pt x="155" y="47"/>
                  </a:cubicBezTo>
                  <a:cubicBezTo>
                    <a:pt x="95" y="95"/>
                    <a:pt x="48" y="154"/>
                    <a:pt x="0" y="214"/>
                  </a:cubicBezTo>
                  <a:cubicBezTo>
                    <a:pt x="119" y="345"/>
                    <a:pt x="333" y="214"/>
                    <a:pt x="441" y="357"/>
                  </a:cubicBezTo>
                  <a:cubicBezTo>
                    <a:pt x="714" y="357"/>
                    <a:pt x="1000" y="393"/>
                    <a:pt x="1274" y="476"/>
                  </a:cubicBezTo>
                  <a:cubicBezTo>
                    <a:pt x="1357" y="404"/>
                    <a:pt x="1512" y="452"/>
                    <a:pt x="1584" y="333"/>
                  </a:cubicBezTo>
                  <a:cubicBezTo>
                    <a:pt x="1584" y="285"/>
                    <a:pt x="1595" y="238"/>
                    <a:pt x="1595" y="202"/>
                  </a:cubicBezTo>
                  <a:cubicBezTo>
                    <a:pt x="1655" y="143"/>
                    <a:pt x="1643" y="95"/>
                    <a:pt x="1548" y="83"/>
                  </a:cubicBezTo>
                  <a:cubicBezTo>
                    <a:pt x="1476" y="59"/>
                    <a:pt x="1393" y="59"/>
                    <a:pt x="1298" y="59"/>
                  </a:cubicBezTo>
                  <a:cubicBezTo>
                    <a:pt x="1255" y="108"/>
                    <a:pt x="1206" y="135"/>
                    <a:pt x="1155" y="135"/>
                  </a:cubicBezTo>
                  <a:cubicBezTo>
                    <a:pt x="1107" y="135"/>
                    <a:pt x="1058" y="111"/>
                    <a:pt x="1012" y="59"/>
                  </a:cubicBezTo>
                  <a:cubicBezTo>
                    <a:pt x="885" y="59"/>
                    <a:pt x="758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32"/>
            <p:cNvSpPr/>
            <p:nvPr/>
          </p:nvSpPr>
          <p:spPr>
            <a:xfrm>
              <a:off x="5546800" y="3369350"/>
              <a:ext cx="36050" cy="7725"/>
            </a:xfrm>
            <a:custGeom>
              <a:avLst/>
              <a:gdLst/>
              <a:ahLst/>
              <a:cxnLst/>
              <a:rect l="l" t="t" r="r" b="b"/>
              <a:pathLst>
                <a:path w="1442" h="309" extrusionOk="0">
                  <a:moveTo>
                    <a:pt x="302" y="0"/>
                  </a:moveTo>
                  <a:cubicBezTo>
                    <a:pt x="204" y="0"/>
                    <a:pt x="104" y="10"/>
                    <a:pt x="1" y="34"/>
                  </a:cubicBezTo>
                  <a:lnTo>
                    <a:pt x="1" y="284"/>
                  </a:lnTo>
                  <a:cubicBezTo>
                    <a:pt x="218" y="295"/>
                    <a:pt x="435" y="308"/>
                    <a:pt x="654" y="308"/>
                  </a:cubicBezTo>
                  <a:cubicBezTo>
                    <a:pt x="914" y="308"/>
                    <a:pt x="1176" y="289"/>
                    <a:pt x="1442" y="224"/>
                  </a:cubicBezTo>
                  <a:cubicBezTo>
                    <a:pt x="1052" y="158"/>
                    <a:pt x="692" y="0"/>
                    <a:pt x="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32"/>
            <p:cNvSpPr/>
            <p:nvPr/>
          </p:nvSpPr>
          <p:spPr>
            <a:xfrm>
              <a:off x="6015925" y="3345575"/>
              <a:ext cx="29475" cy="9750"/>
            </a:xfrm>
            <a:custGeom>
              <a:avLst/>
              <a:gdLst/>
              <a:ahLst/>
              <a:cxnLst/>
              <a:rect l="l" t="t" r="r" b="b"/>
              <a:pathLst>
                <a:path w="1179" h="390" extrusionOk="0">
                  <a:moveTo>
                    <a:pt x="316" y="0"/>
                  </a:moveTo>
                  <a:cubicBezTo>
                    <a:pt x="213" y="0"/>
                    <a:pt x="108" y="24"/>
                    <a:pt x="0" y="92"/>
                  </a:cubicBezTo>
                  <a:cubicBezTo>
                    <a:pt x="226" y="104"/>
                    <a:pt x="286" y="187"/>
                    <a:pt x="167" y="390"/>
                  </a:cubicBezTo>
                  <a:cubicBezTo>
                    <a:pt x="512" y="366"/>
                    <a:pt x="834" y="366"/>
                    <a:pt x="1179" y="366"/>
                  </a:cubicBezTo>
                  <a:lnTo>
                    <a:pt x="1179" y="128"/>
                  </a:lnTo>
                  <a:cubicBezTo>
                    <a:pt x="1136" y="138"/>
                    <a:pt x="1093" y="143"/>
                    <a:pt x="1050" y="143"/>
                  </a:cubicBezTo>
                  <a:cubicBezTo>
                    <a:pt x="810" y="143"/>
                    <a:pt x="569" y="0"/>
                    <a:pt x="3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32"/>
            <p:cNvSpPr/>
            <p:nvPr/>
          </p:nvSpPr>
          <p:spPr>
            <a:xfrm>
              <a:off x="5904300" y="3347925"/>
              <a:ext cx="60450" cy="3825"/>
            </a:xfrm>
            <a:custGeom>
              <a:avLst/>
              <a:gdLst/>
              <a:ahLst/>
              <a:cxnLst/>
              <a:rect l="l" t="t" r="r" b="b"/>
              <a:pathLst>
                <a:path w="2418" h="153" extrusionOk="0">
                  <a:moveTo>
                    <a:pt x="578" y="1"/>
                  </a:moveTo>
                  <a:cubicBezTo>
                    <a:pt x="384" y="1"/>
                    <a:pt x="191" y="26"/>
                    <a:pt x="0" y="129"/>
                  </a:cubicBezTo>
                  <a:cubicBezTo>
                    <a:pt x="774" y="141"/>
                    <a:pt x="1572" y="141"/>
                    <a:pt x="2346" y="153"/>
                  </a:cubicBezTo>
                  <a:cubicBezTo>
                    <a:pt x="2417" y="129"/>
                    <a:pt x="2417" y="81"/>
                    <a:pt x="2346" y="34"/>
                  </a:cubicBezTo>
                  <a:cubicBezTo>
                    <a:pt x="2013" y="22"/>
                    <a:pt x="1667" y="22"/>
                    <a:pt x="1346" y="10"/>
                  </a:cubicBezTo>
                  <a:cubicBezTo>
                    <a:pt x="1273" y="19"/>
                    <a:pt x="1201" y="23"/>
                    <a:pt x="1128" y="23"/>
                  </a:cubicBezTo>
                  <a:cubicBezTo>
                    <a:pt x="944" y="23"/>
                    <a:pt x="761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32"/>
            <p:cNvSpPr/>
            <p:nvPr/>
          </p:nvSpPr>
          <p:spPr>
            <a:xfrm>
              <a:off x="5771250" y="3416325"/>
              <a:ext cx="34250" cy="15625"/>
            </a:xfrm>
            <a:custGeom>
              <a:avLst/>
              <a:gdLst/>
              <a:ahLst/>
              <a:cxnLst/>
              <a:rect l="l" t="t" r="r" b="b"/>
              <a:pathLst>
                <a:path w="1370" h="625" extrusionOk="0">
                  <a:moveTo>
                    <a:pt x="1060" y="0"/>
                  </a:moveTo>
                  <a:cubicBezTo>
                    <a:pt x="977" y="84"/>
                    <a:pt x="846" y="60"/>
                    <a:pt x="738" y="84"/>
                  </a:cubicBezTo>
                  <a:cubicBezTo>
                    <a:pt x="674" y="116"/>
                    <a:pt x="607" y="129"/>
                    <a:pt x="540" y="129"/>
                  </a:cubicBezTo>
                  <a:cubicBezTo>
                    <a:pt x="458" y="129"/>
                    <a:pt x="376" y="110"/>
                    <a:pt x="298" y="84"/>
                  </a:cubicBezTo>
                  <a:cubicBezTo>
                    <a:pt x="238" y="84"/>
                    <a:pt x="179" y="96"/>
                    <a:pt x="119" y="143"/>
                  </a:cubicBezTo>
                  <a:cubicBezTo>
                    <a:pt x="48" y="239"/>
                    <a:pt x="0" y="322"/>
                    <a:pt x="48" y="441"/>
                  </a:cubicBezTo>
                  <a:cubicBezTo>
                    <a:pt x="107" y="489"/>
                    <a:pt x="167" y="536"/>
                    <a:pt x="238" y="560"/>
                  </a:cubicBezTo>
                  <a:cubicBezTo>
                    <a:pt x="420" y="583"/>
                    <a:pt x="607" y="624"/>
                    <a:pt x="790" y="624"/>
                  </a:cubicBezTo>
                  <a:cubicBezTo>
                    <a:pt x="992" y="624"/>
                    <a:pt x="1189" y="574"/>
                    <a:pt x="1370" y="393"/>
                  </a:cubicBezTo>
                  <a:cubicBezTo>
                    <a:pt x="1370" y="310"/>
                    <a:pt x="1358" y="215"/>
                    <a:pt x="1358" y="131"/>
                  </a:cubicBezTo>
                  <a:cubicBezTo>
                    <a:pt x="1334" y="60"/>
                    <a:pt x="1250" y="60"/>
                    <a:pt x="1191" y="0"/>
                  </a:cubicBezTo>
                  <a:cubicBezTo>
                    <a:pt x="1167" y="6"/>
                    <a:pt x="1143" y="9"/>
                    <a:pt x="1121" y="9"/>
                  </a:cubicBezTo>
                  <a:cubicBezTo>
                    <a:pt x="1099" y="9"/>
                    <a:pt x="1078" y="6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32"/>
            <p:cNvSpPr/>
            <p:nvPr/>
          </p:nvSpPr>
          <p:spPr>
            <a:xfrm>
              <a:off x="6219525" y="3419600"/>
              <a:ext cx="29475" cy="12925"/>
            </a:xfrm>
            <a:custGeom>
              <a:avLst/>
              <a:gdLst/>
              <a:ahLst/>
              <a:cxnLst/>
              <a:rect l="l" t="t" r="r" b="b"/>
              <a:pathLst>
                <a:path w="1179" h="517" extrusionOk="0">
                  <a:moveTo>
                    <a:pt x="512" y="0"/>
                  </a:moveTo>
                  <a:cubicBezTo>
                    <a:pt x="357" y="12"/>
                    <a:pt x="214" y="12"/>
                    <a:pt x="60" y="24"/>
                  </a:cubicBezTo>
                  <a:cubicBezTo>
                    <a:pt x="0" y="119"/>
                    <a:pt x="0" y="203"/>
                    <a:pt x="72" y="298"/>
                  </a:cubicBezTo>
                  <a:cubicBezTo>
                    <a:pt x="226" y="322"/>
                    <a:pt x="405" y="298"/>
                    <a:pt x="512" y="441"/>
                  </a:cubicBezTo>
                  <a:cubicBezTo>
                    <a:pt x="579" y="490"/>
                    <a:pt x="650" y="517"/>
                    <a:pt x="724" y="517"/>
                  </a:cubicBezTo>
                  <a:cubicBezTo>
                    <a:pt x="793" y="517"/>
                    <a:pt x="866" y="493"/>
                    <a:pt x="941" y="441"/>
                  </a:cubicBezTo>
                  <a:cubicBezTo>
                    <a:pt x="988" y="381"/>
                    <a:pt x="1024" y="346"/>
                    <a:pt x="1072" y="298"/>
                  </a:cubicBezTo>
                  <a:cubicBezTo>
                    <a:pt x="1179" y="119"/>
                    <a:pt x="1012" y="84"/>
                    <a:pt x="929" y="12"/>
                  </a:cubicBezTo>
                  <a:cubicBezTo>
                    <a:pt x="917" y="16"/>
                    <a:pt x="904" y="18"/>
                    <a:pt x="890" y="18"/>
                  </a:cubicBezTo>
                  <a:cubicBezTo>
                    <a:pt x="863" y="18"/>
                    <a:pt x="834" y="12"/>
                    <a:pt x="810" y="12"/>
                  </a:cubicBezTo>
                  <a:lnTo>
                    <a:pt x="750" y="48"/>
                  </a:lnTo>
                  <a:cubicBezTo>
                    <a:pt x="741" y="51"/>
                    <a:pt x="732" y="53"/>
                    <a:pt x="722" y="53"/>
                  </a:cubicBezTo>
                  <a:cubicBezTo>
                    <a:pt x="692" y="53"/>
                    <a:pt x="661" y="39"/>
                    <a:pt x="643" y="12"/>
                  </a:cubicBezTo>
                  <a:cubicBezTo>
                    <a:pt x="629" y="16"/>
                    <a:pt x="615" y="17"/>
                    <a:pt x="601" y="17"/>
                  </a:cubicBezTo>
                  <a:cubicBezTo>
                    <a:pt x="569" y="17"/>
                    <a:pt x="537" y="9"/>
                    <a:pt x="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32"/>
            <p:cNvSpPr/>
            <p:nvPr/>
          </p:nvSpPr>
          <p:spPr>
            <a:xfrm>
              <a:off x="5586400" y="3400100"/>
              <a:ext cx="30675" cy="9100"/>
            </a:xfrm>
            <a:custGeom>
              <a:avLst/>
              <a:gdLst/>
              <a:ahLst/>
              <a:cxnLst/>
              <a:rect l="l" t="t" r="r" b="b"/>
              <a:pathLst>
                <a:path w="1227" h="364" extrusionOk="0">
                  <a:moveTo>
                    <a:pt x="337" y="0"/>
                  </a:moveTo>
                  <a:cubicBezTo>
                    <a:pt x="224" y="0"/>
                    <a:pt x="112" y="23"/>
                    <a:pt x="1" y="90"/>
                  </a:cubicBezTo>
                  <a:cubicBezTo>
                    <a:pt x="36" y="185"/>
                    <a:pt x="96" y="268"/>
                    <a:pt x="143" y="364"/>
                  </a:cubicBezTo>
                  <a:cubicBezTo>
                    <a:pt x="477" y="364"/>
                    <a:pt x="798" y="352"/>
                    <a:pt x="1132" y="328"/>
                  </a:cubicBezTo>
                  <a:cubicBezTo>
                    <a:pt x="1227" y="257"/>
                    <a:pt x="1227" y="173"/>
                    <a:pt x="1155" y="66"/>
                  </a:cubicBezTo>
                  <a:cubicBezTo>
                    <a:pt x="1024" y="66"/>
                    <a:pt x="870" y="54"/>
                    <a:pt x="727" y="54"/>
                  </a:cubicBezTo>
                  <a:cubicBezTo>
                    <a:pt x="594" y="29"/>
                    <a:pt x="465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32"/>
            <p:cNvSpPr/>
            <p:nvPr/>
          </p:nvSpPr>
          <p:spPr>
            <a:xfrm>
              <a:off x="5643550" y="3421900"/>
              <a:ext cx="31075" cy="13200"/>
            </a:xfrm>
            <a:custGeom>
              <a:avLst/>
              <a:gdLst/>
              <a:ahLst/>
              <a:cxnLst/>
              <a:rect l="l" t="t" r="r" b="b"/>
              <a:pathLst>
                <a:path w="1243" h="528" extrusionOk="0">
                  <a:moveTo>
                    <a:pt x="500" y="0"/>
                  </a:moveTo>
                  <a:cubicBezTo>
                    <a:pt x="432" y="0"/>
                    <a:pt x="365" y="10"/>
                    <a:pt x="298" y="39"/>
                  </a:cubicBezTo>
                  <a:cubicBezTo>
                    <a:pt x="239" y="51"/>
                    <a:pt x="191" y="51"/>
                    <a:pt x="155" y="51"/>
                  </a:cubicBezTo>
                  <a:cubicBezTo>
                    <a:pt x="120" y="170"/>
                    <a:pt x="1" y="325"/>
                    <a:pt x="251" y="337"/>
                  </a:cubicBezTo>
                  <a:cubicBezTo>
                    <a:pt x="271" y="338"/>
                    <a:pt x="291" y="339"/>
                    <a:pt x="312" y="339"/>
                  </a:cubicBezTo>
                  <a:cubicBezTo>
                    <a:pt x="349" y="339"/>
                    <a:pt x="386" y="337"/>
                    <a:pt x="423" y="337"/>
                  </a:cubicBezTo>
                  <a:cubicBezTo>
                    <a:pt x="548" y="337"/>
                    <a:pt x="669" y="353"/>
                    <a:pt x="751" y="492"/>
                  </a:cubicBezTo>
                  <a:cubicBezTo>
                    <a:pt x="765" y="486"/>
                    <a:pt x="783" y="484"/>
                    <a:pt x="802" y="484"/>
                  </a:cubicBezTo>
                  <a:cubicBezTo>
                    <a:pt x="884" y="484"/>
                    <a:pt x="997" y="528"/>
                    <a:pt x="1083" y="528"/>
                  </a:cubicBezTo>
                  <a:cubicBezTo>
                    <a:pt x="1182" y="528"/>
                    <a:pt x="1243" y="467"/>
                    <a:pt x="1167" y="206"/>
                  </a:cubicBezTo>
                  <a:lnTo>
                    <a:pt x="1167" y="75"/>
                  </a:lnTo>
                  <a:cubicBezTo>
                    <a:pt x="1101" y="82"/>
                    <a:pt x="1034" y="140"/>
                    <a:pt x="973" y="140"/>
                  </a:cubicBezTo>
                  <a:cubicBezTo>
                    <a:pt x="936" y="140"/>
                    <a:pt x="901" y="119"/>
                    <a:pt x="870" y="51"/>
                  </a:cubicBezTo>
                  <a:cubicBezTo>
                    <a:pt x="753" y="36"/>
                    <a:pt x="627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32"/>
            <p:cNvSpPr/>
            <p:nvPr/>
          </p:nvSpPr>
          <p:spPr>
            <a:xfrm>
              <a:off x="6019800" y="3318700"/>
              <a:ext cx="33950" cy="10600"/>
            </a:xfrm>
            <a:custGeom>
              <a:avLst/>
              <a:gdLst/>
              <a:ahLst/>
              <a:cxnLst/>
              <a:rect l="l" t="t" r="r" b="b"/>
              <a:pathLst>
                <a:path w="1358" h="424" extrusionOk="0">
                  <a:moveTo>
                    <a:pt x="881" y="36"/>
                  </a:moveTo>
                  <a:cubicBezTo>
                    <a:pt x="702" y="36"/>
                    <a:pt x="500" y="48"/>
                    <a:pt x="310" y="48"/>
                  </a:cubicBezTo>
                  <a:cubicBezTo>
                    <a:pt x="250" y="95"/>
                    <a:pt x="202" y="131"/>
                    <a:pt x="143" y="167"/>
                  </a:cubicBezTo>
                  <a:cubicBezTo>
                    <a:pt x="83" y="191"/>
                    <a:pt x="0" y="191"/>
                    <a:pt x="12" y="274"/>
                  </a:cubicBezTo>
                  <a:cubicBezTo>
                    <a:pt x="24" y="298"/>
                    <a:pt x="131" y="310"/>
                    <a:pt x="191" y="345"/>
                  </a:cubicBezTo>
                  <a:cubicBezTo>
                    <a:pt x="294" y="404"/>
                    <a:pt x="399" y="423"/>
                    <a:pt x="505" y="423"/>
                  </a:cubicBezTo>
                  <a:cubicBezTo>
                    <a:pt x="699" y="423"/>
                    <a:pt x="896" y="359"/>
                    <a:pt x="1083" y="359"/>
                  </a:cubicBezTo>
                  <a:cubicBezTo>
                    <a:pt x="1123" y="359"/>
                    <a:pt x="1163" y="362"/>
                    <a:pt x="1203" y="369"/>
                  </a:cubicBezTo>
                  <a:cubicBezTo>
                    <a:pt x="1298" y="357"/>
                    <a:pt x="1334" y="310"/>
                    <a:pt x="1357" y="226"/>
                  </a:cubicBezTo>
                  <a:cubicBezTo>
                    <a:pt x="1262" y="0"/>
                    <a:pt x="1012" y="179"/>
                    <a:pt x="881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32"/>
            <p:cNvSpPr/>
            <p:nvPr/>
          </p:nvSpPr>
          <p:spPr>
            <a:xfrm>
              <a:off x="6209100" y="3380600"/>
              <a:ext cx="35750" cy="9550"/>
            </a:xfrm>
            <a:custGeom>
              <a:avLst/>
              <a:gdLst/>
              <a:ahLst/>
              <a:cxnLst/>
              <a:rect l="l" t="t" r="r" b="b"/>
              <a:pathLst>
                <a:path w="1430" h="382" extrusionOk="0">
                  <a:moveTo>
                    <a:pt x="489" y="1"/>
                  </a:moveTo>
                  <a:cubicBezTo>
                    <a:pt x="334" y="13"/>
                    <a:pt x="167" y="1"/>
                    <a:pt x="36" y="120"/>
                  </a:cubicBezTo>
                  <a:cubicBezTo>
                    <a:pt x="0" y="179"/>
                    <a:pt x="12" y="239"/>
                    <a:pt x="60" y="275"/>
                  </a:cubicBezTo>
                  <a:cubicBezTo>
                    <a:pt x="512" y="298"/>
                    <a:pt x="953" y="251"/>
                    <a:pt x="1429" y="382"/>
                  </a:cubicBezTo>
                  <a:cubicBezTo>
                    <a:pt x="1316" y="148"/>
                    <a:pt x="1193" y="43"/>
                    <a:pt x="1049" y="43"/>
                  </a:cubicBezTo>
                  <a:cubicBezTo>
                    <a:pt x="965" y="43"/>
                    <a:pt x="875" y="78"/>
                    <a:pt x="774" y="144"/>
                  </a:cubicBezTo>
                  <a:lnTo>
                    <a:pt x="643" y="13"/>
                  </a:lnTo>
                  <a:cubicBezTo>
                    <a:pt x="584" y="1"/>
                    <a:pt x="536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32"/>
            <p:cNvSpPr/>
            <p:nvPr/>
          </p:nvSpPr>
          <p:spPr>
            <a:xfrm>
              <a:off x="5941500" y="3278325"/>
              <a:ext cx="26825" cy="20125"/>
            </a:xfrm>
            <a:custGeom>
              <a:avLst/>
              <a:gdLst/>
              <a:ahLst/>
              <a:cxnLst/>
              <a:rect l="l" t="t" r="r" b="b"/>
              <a:pathLst>
                <a:path w="1073" h="805" extrusionOk="0">
                  <a:moveTo>
                    <a:pt x="525" y="0"/>
                  </a:moveTo>
                  <a:cubicBezTo>
                    <a:pt x="502" y="0"/>
                    <a:pt x="478" y="3"/>
                    <a:pt x="453" y="8"/>
                  </a:cubicBezTo>
                  <a:cubicBezTo>
                    <a:pt x="405" y="44"/>
                    <a:pt x="358" y="79"/>
                    <a:pt x="346" y="139"/>
                  </a:cubicBezTo>
                  <a:cubicBezTo>
                    <a:pt x="310" y="258"/>
                    <a:pt x="310" y="377"/>
                    <a:pt x="382" y="484"/>
                  </a:cubicBezTo>
                  <a:cubicBezTo>
                    <a:pt x="405" y="520"/>
                    <a:pt x="441" y="556"/>
                    <a:pt x="441" y="603"/>
                  </a:cubicBezTo>
                  <a:cubicBezTo>
                    <a:pt x="394" y="591"/>
                    <a:pt x="358" y="544"/>
                    <a:pt x="322" y="532"/>
                  </a:cubicBezTo>
                  <a:cubicBezTo>
                    <a:pt x="304" y="530"/>
                    <a:pt x="286" y="529"/>
                    <a:pt x="268" y="529"/>
                  </a:cubicBezTo>
                  <a:cubicBezTo>
                    <a:pt x="168" y="529"/>
                    <a:pt x="71" y="560"/>
                    <a:pt x="1" y="651"/>
                  </a:cubicBezTo>
                  <a:lnTo>
                    <a:pt x="1" y="770"/>
                  </a:lnTo>
                  <a:cubicBezTo>
                    <a:pt x="158" y="792"/>
                    <a:pt x="318" y="804"/>
                    <a:pt x="478" y="804"/>
                  </a:cubicBezTo>
                  <a:cubicBezTo>
                    <a:pt x="657" y="804"/>
                    <a:pt x="837" y="789"/>
                    <a:pt x="1013" y="758"/>
                  </a:cubicBezTo>
                  <a:cubicBezTo>
                    <a:pt x="1060" y="710"/>
                    <a:pt x="1072" y="663"/>
                    <a:pt x="1060" y="603"/>
                  </a:cubicBezTo>
                  <a:cubicBezTo>
                    <a:pt x="1048" y="579"/>
                    <a:pt x="1025" y="556"/>
                    <a:pt x="1013" y="532"/>
                  </a:cubicBezTo>
                  <a:cubicBezTo>
                    <a:pt x="941" y="460"/>
                    <a:pt x="882" y="365"/>
                    <a:pt x="834" y="258"/>
                  </a:cubicBezTo>
                  <a:lnTo>
                    <a:pt x="751" y="127"/>
                  </a:lnTo>
                  <a:cubicBezTo>
                    <a:pt x="703" y="79"/>
                    <a:pt x="656" y="55"/>
                    <a:pt x="608" y="20"/>
                  </a:cubicBezTo>
                  <a:cubicBezTo>
                    <a:pt x="587" y="6"/>
                    <a:pt x="558" y="0"/>
                    <a:pt x="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32"/>
            <p:cNvSpPr/>
            <p:nvPr/>
          </p:nvSpPr>
          <p:spPr>
            <a:xfrm>
              <a:off x="5739700" y="3414175"/>
              <a:ext cx="30375" cy="13750"/>
            </a:xfrm>
            <a:custGeom>
              <a:avLst/>
              <a:gdLst/>
              <a:ahLst/>
              <a:cxnLst/>
              <a:rect l="l" t="t" r="r" b="b"/>
              <a:pathLst>
                <a:path w="1215" h="550" extrusionOk="0">
                  <a:moveTo>
                    <a:pt x="733" y="1"/>
                  </a:moveTo>
                  <a:cubicBezTo>
                    <a:pt x="601" y="1"/>
                    <a:pt x="461" y="33"/>
                    <a:pt x="322" y="63"/>
                  </a:cubicBezTo>
                  <a:cubicBezTo>
                    <a:pt x="238" y="86"/>
                    <a:pt x="143" y="86"/>
                    <a:pt x="60" y="98"/>
                  </a:cubicBezTo>
                  <a:lnTo>
                    <a:pt x="0" y="122"/>
                  </a:lnTo>
                  <a:lnTo>
                    <a:pt x="0" y="182"/>
                  </a:lnTo>
                  <a:lnTo>
                    <a:pt x="60" y="241"/>
                  </a:lnTo>
                  <a:cubicBezTo>
                    <a:pt x="119" y="289"/>
                    <a:pt x="215" y="289"/>
                    <a:pt x="274" y="348"/>
                  </a:cubicBezTo>
                  <a:lnTo>
                    <a:pt x="322" y="384"/>
                  </a:lnTo>
                  <a:cubicBezTo>
                    <a:pt x="480" y="486"/>
                    <a:pt x="633" y="550"/>
                    <a:pt x="776" y="550"/>
                  </a:cubicBezTo>
                  <a:cubicBezTo>
                    <a:pt x="935" y="550"/>
                    <a:pt x="1083" y="471"/>
                    <a:pt x="1215" y="277"/>
                  </a:cubicBezTo>
                  <a:cubicBezTo>
                    <a:pt x="1083" y="62"/>
                    <a:pt x="915" y="1"/>
                    <a:pt x="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2"/>
            <p:cNvSpPr/>
            <p:nvPr/>
          </p:nvSpPr>
          <p:spPr>
            <a:xfrm>
              <a:off x="5478350" y="3341800"/>
              <a:ext cx="14025" cy="28325"/>
            </a:xfrm>
            <a:custGeom>
              <a:avLst/>
              <a:gdLst/>
              <a:ahLst/>
              <a:cxnLst/>
              <a:rect l="l" t="t" r="r" b="b"/>
              <a:pathLst>
                <a:path w="561" h="1133" extrusionOk="0">
                  <a:moveTo>
                    <a:pt x="331" y="1"/>
                  </a:moveTo>
                  <a:cubicBezTo>
                    <a:pt x="285" y="1"/>
                    <a:pt x="244" y="41"/>
                    <a:pt x="215" y="172"/>
                  </a:cubicBezTo>
                  <a:cubicBezTo>
                    <a:pt x="179" y="398"/>
                    <a:pt x="72" y="612"/>
                    <a:pt x="1" y="826"/>
                  </a:cubicBezTo>
                  <a:cubicBezTo>
                    <a:pt x="61" y="928"/>
                    <a:pt x="36" y="1133"/>
                    <a:pt x="203" y="1133"/>
                  </a:cubicBezTo>
                  <a:cubicBezTo>
                    <a:pt x="232" y="1133"/>
                    <a:pt x="268" y="1126"/>
                    <a:pt x="310" y="1112"/>
                  </a:cubicBezTo>
                  <a:cubicBezTo>
                    <a:pt x="417" y="934"/>
                    <a:pt x="262" y="695"/>
                    <a:pt x="429" y="529"/>
                  </a:cubicBezTo>
                  <a:lnTo>
                    <a:pt x="465" y="493"/>
                  </a:lnTo>
                  <a:lnTo>
                    <a:pt x="465" y="445"/>
                  </a:lnTo>
                  <a:cubicBezTo>
                    <a:pt x="477" y="374"/>
                    <a:pt x="524" y="314"/>
                    <a:pt x="560" y="255"/>
                  </a:cubicBezTo>
                  <a:cubicBezTo>
                    <a:pt x="560" y="207"/>
                    <a:pt x="548" y="148"/>
                    <a:pt x="548" y="100"/>
                  </a:cubicBezTo>
                  <a:cubicBezTo>
                    <a:pt x="478" y="86"/>
                    <a:pt x="399" y="1"/>
                    <a:pt x="3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32"/>
            <p:cNvSpPr/>
            <p:nvPr/>
          </p:nvSpPr>
          <p:spPr>
            <a:xfrm>
              <a:off x="6194800" y="3375650"/>
              <a:ext cx="26525" cy="10225"/>
            </a:xfrm>
            <a:custGeom>
              <a:avLst/>
              <a:gdLst/>
              <a:ahLst/>
              <a:cxnLst/>
              <a:rect l="l" t="t" r="r" b="b"/>
              <a:pathLst>
                <a:path w="1061" h="409" extrusionOk="0">
                  <a:moveTo>
                    <a:pt x="466" y="1"/>
                  </a:moveTo>
                  <a:cubicBezTo>
                    <a:pt x="419" y="1"/>
                    <a:pt x="374" y="16"/>
                    <a:pt x="334" y="44"/>
                  </a:cubicBezTo>
                  <a:lnTo>
                    <a:pt x="168" y="44"/>
                  </a:lnTo>
                  <a:cubicBezTo>
                    <a:pt x="168" y="32"/>
                    <a:pt x="156" y="20"/>
                    <a:pt x="108" y="20"/>
                  </a:cubicBezTo>
                  <a:cubicBezTo>
                    <a:pt x="84" y="20"/>
                    <a:pt x="37" y="32"/>
                    <a:pt x="1" y="80"/>
                  </a:cubicBezTo>
                  <a:cubicBezTo>
                    <a:pt x="1" y="234"/>
                    <a:pt x="84" y="342"/>
                    <a:pt x="215" y="401"/>
                  </a:cubicBezTo>
                  <a:cubicBezTo>
                    <a:pt x="276" y="401"/>
                    <a:pt x="341" y="409"/>
                    <a:pt x="406" y="409"/>
                  </a:cubicBezTo>
                  <a:cubicBezTo>
                    <a:pt x="481" y="409"/>
                    <a:pt x="556" y="398"/>
                    <a:pt x="620" y="353"/>
                  </a:cubicBezTo>
                  <a:cubicBezTo>
                    <a:pt x="775" y="342"/>
                    <a:pt x="965" y="377"/>
                    <a:pt x="1061" y="199"/>
                  </a:cubicBezTo>
                  <a:lnTo>
                    <a:pt x="1049" y="175"/>
                  </a:lnTo>
                  <a:cubicBezTo>
                    <a:pt x="989" y="151"/>
                    <a:pt x="941" y="103"/>
                    <a:pt x="906" y="56"/>
                  </a:cubicBezTo>
                  <a:lnTo>
                    <a:pt x="620" y="56"/>
                  </a:lnTo>
                  <a:cubicBezTo>
                    <a:pt x="570" y="18"/>
                    <a:pt x="517" y="1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32"/>
            <p:cNvSpPr/>
            <p:nvPr/>
          </p:nvSpPr>
          <p:spPr>
            <a:xfrm>
              <a:off x="5531325" y="3297850"/>
              <a:ext cx="34550" cy="6475"/>
            </a:xfrm>
            <a:custGeom>
              <a:avLst/>
              <a:gdLst/>
              <a:ahLst/>
              <a:cxnLst/>
              <a:rect l="l" t="t" r="r" b="b"/>
              <a:pathLst>
                <a:path w="1382" h="259" extrusionOk="0">
                  <a:moveTo>
                    <a:pt x="60" y="1"/>
                  </a:moveTo>
                  <a:cubicBezTo>
                    <a:pt x="13" y="48"/>
                    <a:pt x="1" y="108"/>
                    <a:pt x="60" y="132"/>
                  </a:cubicBezTo>
                  <a:cubicBezTo>
                    <a:pt x="255" y="226"/>
                    <a:pt x="447" y="258"/>
                    <a:pt x="640" y="258"/>
                  </a:cubicBezTo>
                  <a:cubicBezTo>
                    <a:pt x="884" y="258"/>
                    <a:pt x="1129" y="207"/>
                    <a:pt x="1382" y="167"/>
                  </a:cubicBezTo>
                  <a:cubicBezTo>
                    <a:pt x="1218" y="74"/>
                    <a:pt x="1046" y="54"/>
                    <a:pt x="870" y="54"/>
                  </a:cubicBezTo>
                  <a:cubicBezTo>
                    <a:pt x="738" y="54"/>
                    <a:pt x="604" y="65"/>
                    <a:pt x="471" y="65"/>
                  </a:cubicBezTo>
                  <a:cubicBezTo>
                    <a:pt x="332" y="65"/>
                    <a:pt x="194" y="53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32"/>
            <p:cNvSpPr/>
            <p:nvPr/>
          </p:nvSpPr>
          <p:spPr>
            <a:xfrm>
              <a:off x="5618250" y="3294150"/>
              <a:ext cx="29200" cy="6250"/>
            </a:xfrm>
            <a:custGeom>
              <a:avLst/>
              <a:gdLst/>
              <a:ahLst/>
              <a:cxnLst/>
              <a:rect l="l" t="t" r="r" b="b"/>
              <a:pathLst>
                <a:path w="1168" h="250" extrusionOk="0">
                  <a:moveTo>
                    <a:pt x="775" y="1"/>
                  </a:moveTo>
                  <a:cubicBezTo>
                    <a:pt x="663" y="1"/>
                    <a:pt x="547" y="19"/>
                    <a:pt x="433" y="19"/>
                  </a:cubicBezTo>
                  <a:cubicBezTo>
                    <a:pt x="384" y="19"/>
                    <a:pt x="335" y="16"/>
                    <a:pt x="286" y="6"/>
                  </a:cubicBezTo>
                  <a:cubicBezTo>
                    <a:pt x="227" y="77"/>
                    <a:pt x="120" y="42"/>
                    <a:pt x="48" y="89"/>
                  </a:cubicBezTo>
                  <a:cubicBezTo>
                    <a:pt x="36" y="125"/>
                    <a:pt x="12" y="137"/>
                    <a:pt x="0" y="161"/>
                  </a:cubicBezTo>
                  <a:cubicBezTo>
                    <a:pt x="154" y="226"/>
                    <a:pt x="306" y="249"/>
                    <a:pt x="457" y="249"/>
                  </a:cubicBezTo>
                  <a:cubicBezTo>
                    <a:pt x="693" y="249"/>
                    <a:pt x="928" y="192"/>
                    <a:pt x="1167" y="149"/>
                  </a:cubicBezTo>
                  <a:cubicBezTo>
                    <a:pt x="1047" y="28"/>
                    <a:pt x="913" y="1"/>
                    <a:pt x="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32"/>
            <p:cNvSpPr/>
            <p:nvPr/>
          </p:nvSpPr>
          <p:spPr>
            <a:xfrm>
              <a:off x="5499475" y="3448175"/>
              <a:ext cx="22350" cy="13600"/>
            </a:xfrm>
            <a:custGeom>
              <a:avLst/>
              <a:gdLst/>
              <a:ahLst/>
              <a:cxnLst/>
              <a:rect l="l" t="t" r="r" b="b"/>
              <a:pathLst>
                <a:path w="894" h="544" extrusionOk="0">
                  <a:moveTo>
                    <a:pt x="584" y="0"/>
                  </a:moveTo>
                  <a:cubicBezTo>
                    <a:pt x="441" y="12"/>
                    <a:pt x="275" y="36"/>
                    <a:pt x="156" y="131"/>
                  </a:cubicBezTo>
                  <a:cubicBezTo>
                    <a:pt x="334" y="346"/>
                    <a:pt x="13" y="298"/>
                    <a:pt x="1" y="405"/>
                  </a:cubicBezTo>
                  <a:cubicBezTo>
                    <a:pt x="37" y="465"/>
                    <a:pt x="96" y="512"/>
                    <a:pt x="156" y="536"/>
                  </a:cubicBezTo>
                  <a:cubicBezTo>
                    <a:pt x="200" y="541"/>
                    <a:pt x="243" y="543"/>
                    <a:pt x="285" y="543"/>
                  </a:cubicBezTo>
                  <a:cubicBezTo>
                    <a:pt x="566" y="543"/>
                    <a:pt x="780" y="432"/>
                    <a:pt x="894" y="131"/>
                  </a:cubicBezTo>
                  <a:cubicBezTo>
                    <a:pt x="822" y="36"/>
                    <a:pt x="703" y="12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32"/>
            <p:cNvSpPr/>
            <p:nvPr/>
          </p:nvSpPr>
          <p:spPr>
            <a:xfrm>
              <a:off x="5970375" y="3372650"/>
              <a:ext cx="21450" cy="7900"/>
            </a:xfrm>
            <a:custGeom>
              <a:avLst/>
              <a:gdLst/>
              <a:ahLst/>
              <a:cxnLst/>
              <a:rect l="l" t="t" r="r" b="b"/>
              <a:pathLst>
                <a:path w="858" h="316" extrusionOk="0">
                  <a:moveTo>
                    <a:pt x="501" y="0"/>
                  </a:moveTo>
                  <a:cubicBezTo>
                    <a:pt x="331" y="0"/>
                    <a:pt x="162" y="21"/>
                    <a:pt x="1" y="21"/>
                  </a:cubicBezTo>
                  <a:cubicBezTo>
                    <a:pt x="122" y="224"/>
                    <a:pt x="194" y="315"/>
                    <a:pt x="340" y="315"/>
                  </a:cubicBezTo>
                  <a:cubicBezTo>
                    <a:pt x="451" y="315"/>
                    <a:pt x="605" y="262"/>
                    <a:pt x="858" y="164"/>
                  </a:cubicBezTo>
                  <a:lnTo>
                    <a:pt x="858" y="45"/>
                  </a:lnTo>
                  <a:cubicBezTo>
                    <a:pt x="740" y="11"/>
                    <a:pt x="620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32"/>
            <p:cNvSpPr/>
            <p:nvPr/>
          </p:nvSpPr>
          <p:spPr>
            <a:xfrm>
              <a:off x="5484600" y="3386375"/>
              <a:ext cx="26525" cy="8250"/>
            </a:xfrm>
            <a:custGeom>
              <a:avLst/>
              <a:gdLst/>
              <a:ahLst/>
              <a:cxnLst/>
              <a:rect l="l" t="t" r="r" b="b"/>
              <a:pathLst>
                <a:path w="1061" h="330" extrusionOk="0">
                  <a:moveTo>
                    <a:pt x="856" y="1"/>
                  </a:moveTo>
                  <a:cubicBezTo>
                    <a:pt x="661" y="1"/>
                    <a:pt x="461" y="69"/>
                    <a:pt x="257" y="69"/>
                  </a:cubicBezTo>
                  <a:cubicBezTo>
                    <a:pt x="192" y="69"/>
                    <a:pt x="126" y="62"/>
                    <a:pt x="60" y="44"/>
                  </a:cubicBezTo>
                  <a:lnTo>
                    <a:pt x="1" y="103"/>
                  </a:lnTo>
                  <a:cubicBezTo>
                    <a:pt x="1" y="163"/>
                    <a:pt x="36" y="222"/>
                    <a:pt x="84" y="258"/>
                  </a:cubicBezTo>
                  <a:cubicBezTo>
                    <a:pt x="120" y="283"/>
                    <a:pt x="159" y="290"/>
                    <a:pt x="200" y="290"/>
                  </a:cubicBezTo>
                  <a:cubicBezTo>
                    <a:pt x="245" y="290"/>
                    <a:pt x="292" y="282"/>
                    <a:pt x="338" y="282"/>
                  </a:cubicBezTo>
                  <a:cubicBezTo>
                    <a:pt x="387" y="282"/>
                    <a:pt x="434" y="291"/>
                    <a:pt x="477" y="329"/>
                  </a:cubicBezTo>
                  <a:cubicBezTo>
                    <a:pt x="620" y="329"/>
                    <a:pt x="763" y="317"/>
                    <a:pt x="917" y="294"/>
                  </a:cubicBezTo>
                  <a:cubicBezTo>
                    <a:pt x="977" y="210"/>
                    <a:pt x="1013" y="127"/>
                    <a:pt x="1060" y="32"/>
                  </a:cubicBezTo>
                  <a:cubicBezTo>
                    <a:pt x="993" y="9"/>
                    <a:pt x="925" y="1"/>
                    <a:pt x="8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32"/>
            <p:cNvSpPr/>
            <p:nvPr/>
          </p:nvSpPr>
          <p:spPr>
            <a:xfrm>
              <a:off x="5585800" y="3423950"/>
              <a:ext cx="18475" cy="9550"/>
            </a:xfrm>
            <a:custGeom>
              <a:avLst/>
              <a:gdLst/>
              <a:ahLst/>
              <a:cxnLst/>
              <a:rect l="l" t="t" r="r" b="b"/>
              <a:pathLst>
                <a:path w="739" h="382" extrusionOk="0">
                  <a:moveTo>
                    <a:pt x="259" y="1"/>
                  </a:moveTo>
                  <a:cubicBezTo>
                    <a:pt x="116" y="1"/>
                    <a:pt x="37" y="102"/>
                    <a:pt x="1" y="267"/>
                  </a:cubicBezTo>
                  <a:cubicBezTo>
                    <a:pt x="167" y="267"/>
                    <a:pt x="322" y="303"/>
                    <a:pt x="477" y="362"/>
                  </a:cubicBezTo>
                  <a:cubicBezTo>
                    <a:pt x="514" y="375"/>
                    <a:pt x="545" y="381"/>
                    <a:pt x="572" y="381"/>
                  </a:cubicBezTo>
                  <a:cubicBezTo>
                    <a:pt x="692" y="381"/>
                    <a:pt x="719" y="263"/>
                    <a:pt x="739" y="136"/>
                  </a:cubicBezTo>
                  <a:cubicBezTo>
                    <a:pt x="632" y="88"/>
                    <a:pt x="513" y="76"/>
                    <a:pt x="406" y="29"/>
                  </a:cubicBezTo>
                  <a:cubicBezTo>
                    <a:pt x="351" y="10"/>
                    <a:pt x="302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32"/>
            <p:cNvSpPr/>
            <p:nvPr/>
          </p:nvSpPr>
          <p:spPr>
            <a:xfrm>
              <a:off x="5579250" y="3293450"/>
              <a:ext cx="36350" cy="8600"/>
            </a:xfrm>
            <a:custGeom>
              <a:avLst/>
              <a:gdLst/>
              <a:ahLst/>
              <a:cxnLst/>
              <a:rect l="l" t="t" r="r" b="b"/>
              <a:pathLst>
                <a:path w="1454" h="344" extrusionOk="0">
                  <a:moveTo>
                    <a:pt x="896" y="0"/>
                  </a:moveTo>
                  <a:cubicBezTo>
                    <a:pt x="736" y="0"/>
                    <a:pt x="579" y="37"/>
                    <a:pt x="429" y="141"/>
                  </a:cubicBezTo>
                  <a:cubicBezTo>
                    <a:pt x="263" y="189"/>
                    <a:pt x="108" y="165"/>
                    <a:pt x="1" y="332"/>
                  </a:cubicBezTo>
                  <a:cubicBezTo>
                    <a:pt x="489" y="284"/>
                    <a:pt x="977" y="343"/>
                    <a:pt x="1453" y="201"/>
                  </a:cubicBezTo>
                  <a:cubicBezTo>
                    <a:pt x="1430" y="129"/>
                    <a:pt x="1370" y="93"/>
                    <a:pt x="1299" y="58"/>
                  </a:cubicBezTo>
                  <a:cubicBezTo>
                    <a:pt x="1164" y="25"/>
                    <a:pt x="1029" y="0"/>
                    <a:pt x="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32"/>
            <p:cNvSpPr/>
            <p:nvPr/>
          </p:nvSpPr>
          <p:spPr>
            <a:xfrm>
              <a:off x="5858750" y="3416325"/>
              <a:ext cx="15500" cy="13325"/>
            </a:xfrm>
            <a:custGeom>
              <a:avLst/>
              <a:gdLst/>
              <a:ahLst/>
              <a:cxnLst/>
              <a:rect l="l" t="t" r="r" b="b"/>
              <a:pathLst>
                <a:path w="620" h="533" extrusionOk="0">
                  <a:moveTo>
                    <a:pt x="13" y="0"/>
                  </a:moveTo>
                  <a:cubicBezTo>
                    <a:pt x="13" y="36"/>
                    <a:pt x="1" y="72"/>
                    <a:pt x="1" y="120"/>
                  </a:cubicBezTo>
                  <a:cubicBezTo>
                    <a:pt x="13" y="215"/>
                    <a:pt x="13" y="322"/>
                    <a:pt x="1" y="417"/>
                  </a:cubicBezTo>
                  <a:cubicBezTo>
                    <a:pt x="63" y="503"/>
                    <a:pt x="141" y="533"/>
                    <a:pt x="231" y="533"/>
                  </a:cubicBezTo>
                  <a:cubicBezTo>
                    <a:pt x="278" y="533"/>
                    <a:pt x="329" y="525"/>
                    <a:pt x="382" y="512"/>
                  </a:cubicBezTo>
                  <a:cubicBezTo>
                    <a:pt x="513" y="441"/>
                    <a:pt x="608" y="358"/>
                    <a:pt x="620" y="191"/>
                  </a:cubicBezTo>
                  <a:cubicBezTo>
                    <a:pt x="584" y="84"/>
                    <a:pt x="501" y="36"/>
                    <a:pt x="394" y="12"/>
                  </a:cubicBezTo>
                  <a:cubicBezTo>
                    <a:pt x="263" y="12"/>
                    <a:pt x="144" y="0"/>
                    <a:pt x="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32"/>
            <p:cNvSpPr/>
            <p:nvPr/>
          </p:nvSpPr>
          <p:spPr>
            <a:xfrm>
              <a:off x="5865000" y="3394625"/>
              <a:ext cx="20575" cy="8925"/>
            </a:xfrm>
            <a:custGeom>
              <a:avLst/>
              <a:gdLst/>
              <a:ahLst/>
              <a:cxnLst/>
              <a:rect l="l" t="t" r="r" b="b"/>
              <a:pathLst>
                <a:path w="823" h="357" extrusionOk="0">
                  <a:moveTo>
                    <a:pt x="414" y="1"/>
                  </a:moveTo>
                  <a:cubicBezTo>
                    <a:pt x="295" y="1"/>
                    <a:pt x="178" y="54"/>
                    <a:pt x="60" y="166"/>
                  </a:cubicBezTo>
                  <a:cubicBezTo>
                    <a:pt x="1" y="214"/>
                    <a:pt x="1" y="261"/>
                    <a:pt x="25" y="321"/>
                  </a:cubicBezTo>
                  <a:cubicBezTo>
                    <a:pt x="25" y="345"/>
                    <a:pt x="48" y="356"/>
                    <a:pt x="84" y="356"/>
                  </a:cubicBezTo>
                  <a:cubicBezTo>
                    <a:pt x="120" y="356"/>
                    <a:pt x="167" y="345"/>
                    <a:pt x="191" y="309"/>
                  </a:cubicBezTo>
                  <a:cubicBezTo>
                    <a:pt x="382" y="297"/>
                    <a:pt x="584" y="297"/>
                    <a:pt x="775" y="297"/>
                  </a:cubicBezTo>
                  <a:cubicBezTo>
                    <a:pt x="798" y="249"/>
                    <a:pt x="822" y="214"/>
                    <a:pt x="787" y="166"/>
                  </a:cubicBezTo>
                  <a:cubicBezTo>
                    <a:pt x="660" y="57"/>
                    <a:pt x="536" y="1"/>
                    <a:pt x="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32"/>
            <p:cNvSpPr/>
            <p:nvPr/>
          </p:nvSpPr>
          <p:spPr>
            <a:xfrm>
              <a:off x="5737025" y="3348275"/>
              <a:ext cx="17575" cy="7075"/>
            </a:xfrm>
            <a:custGeom>
              <a:avLst/>
              <a:gdLst/>
              <a:ahLst/>
              <a:cxnLst/>
              <a:rect l="l" t="t" r="r" b="b"/>
              <a:pathLst>
                <a:path w="703" h="283" extrusionOk="0">
                  <a:moveTo>
                    <a:pt x="295" y="1"/>
                  </a:moveTo>
                  <a:cubicBezTo>
                    <a:pt x="212" y="1"/>
                    <a:pt x="131" y="9"/>
                    <a:pt x="50" y="9"/>
                  </a:cubicBezTo>
                  <a:cubicBezTo>
                    <a:pt x="33" y="9"/>
                    <a:pt x="17" y="9"/>
                    <a:pt x="0" y="8"/>
                  </a:cubicBezTo>
                  <a:lnTo>
                    <a:pt x="0" y="282"/>
                  </a:lnTo>
                  <a:cubicBezTo>
                    <a:pt x="30" y="279"/>
                    <a:pt x="59" y="277"/>
                    <a:pt x="89" y="277"/>
                  </a:cubicBezTo>
                  <a:cubicBezTo>
                    <a:pt x="157" y="277"/>
                    <a:pt x="225" y="283"/>
                    <a:pt x="294" y="283"/>
                  </a:cubicBezTo>
                  <a:cubicBezTo>
                    <a:pt x="429" y="283"/>
                    <a:pt x="566" y="262"/>
                    <a:pt x="703" y="139"/>
                  </a:cubicBezTo>
                  <a:cubicBezTo>
                    <a:pt x="566" y="23"/>
                    <a:pt x="430" y="1"/>
                    <a:pt x="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32"/>
            <p:cNvSpPr/>
            <p:nvPr/>
          </p:nvSpPr>
          <p:spPr>
            <a:xfrm>
              <a:off x="5517950" y="3409900"/>
              <a:ext cx="32750" cy="6750"/>
            </a:xfrm>
            <a:custGeom>
              <a:avLst/>
              <a:gdLst/>
              <a:ahLst/>
              <a:cxnLst/>
              <a:rect l="l" t="t" r="r" b="b"/>
              <a:pathLst>
                <a:path w="1310" h="270" extrusionOk="0">
                  <a:moveTo>
                    <a:pt x="837" y="0"/>
                  </a:moveTo>
                  <a:cubicBezTo>
                    <a:pt x="662" y="0"/>
                    <a:pt x="488" y="65"/>
                    <a:pt x="310" y="103"/>
                  </a:cubicBezTo>
                  <a:cubicBezTo>
                    <a:pt x="202" y="162"/>
                    <a:pt x="95" y="210"/>
                    <a:pt x="0" y="257"/>
                  </a:cubicBezTo>
                  <a:cubicBezTo>
                    <a:pt x="44" y="255"/>
                    <a:pt x="88" y="254"/>
                    <a:pt x="133" y="254"/>
                  </a:cubicBezTo>
                  <a:cubicBezTo>
                    <a:pt x="310" y="254"/>
                    <a:pt x="488" y="269"/>
                    <a:pt x="664" y="269"/>
                  </a:cubicBezTo>
                  <a:cubicBezTo>
                    <a:pt x="884" y="269"/>
                    <a:pt x="1101" y="246"/>
                    <a:pt x="1310" y="138"/>
                  </a:cubicBezTo>
                  <a:cubicBezTo>
                    <a:pt x="1262" y="115"/>
                    <a:pt x="1203" y="103"/>
                    <a:pt x="1155" y="91"/>
                  </a:cubicBezTo>
                  <a:cubicBezTo>
                    <a:pt x="1048" y="24"/>
                    <a:pt x="942" y="0"/>
                    <a:pt x="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32"/>
            <p:cNvSpPr/>
            <p:nvPr/>
          </p:nvSpPr>
          <p:spPr>
            <a:xfrm>
              <a:off x="5482825" y="3355600"/>
              <a:ext cx="13700" cy="25625"/>
            </a:xfrm>
            <a:custGeom>
              <a:avLst/>
              <a:gdLst/>
              <a:ahLst/>
              <a:cxnLst/>
              <a:rect l="l" t="t" r="r" b="b"/>
              <a:pathLst>
                <a:path w="548" h="1025" extrusionOk="0">
                  <a:moveTo>
                    <a:pt x="286" y="1"/>
                  </a:moveTo>
                  <a:cubicBezTo>
                    <a:pt x="95" y="143"/>
                    <a:pt x="119" y="358"/>
                    <a:pt x="107" y="560"/>
                  </a:cubicBezTo>
                  <a:cubicBezTo>
                    <a:pt x="12" y="644"/>
                    <a:pt x="0" y="739"/>
                    <a:pt x="36" y="858"/>
                  </a:cubicBezTo>
                  <a:cubicBezTo>
                    <a:pt x="48" y="941"/>
                    <a:pt x="83" y="977"/>
                    <a:pt x="155" y="1025"/>
                  </a:cubicBezTo>
                  <a:cubicBezTo>
                    <a:pt x="250" y="894"/>
                    <a:pt x="405" y="882"/>
                    <a:pt x="548" y="846"/>
                  </a:cubicBezTo>
                  <a:cubicBezTo>
                    <a:pt x="464" y="739"/>
                    <a:pt x="369" y="655"/>
                    <a:pt x="286" y="548"/>
                  </a:cubicBezTo>
                  <a:cubicBezTo>
                    <a:pt x="214" y="370"/>
                    <a:pt x="310" y="179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32"/>
            <p:cNvSpPr/>
            <p:nvPr/>
          </p:nvSpPr>
          <p:spPr>
            <a:xfrm>
              <a:off x="5622125" y="3423175"/>
              <a:ext cx="14300" cy="10000"/>
            </a:xfrm>
            <a:custGeom>
              <a:avLst/>
              <a:gdLst/>
              <a:ahLst/>
              <a:cxnLst/>
              <a:rect l="l" t="t" r="r" b="b"/>
              <a:pathLst>
                <a:path w="572" h="400" extrusionOk="0">
                  <a:moveTo>
                    <a:pt x="298" y="0"/>
                  </a:moveTo>
                  <a:cubicBezTo>
                    <a:pt x="179" y="0"/>
                    <a:pt x="72" y="36"/>
                    <a:pt x="0" y="155"/>
                  </a:cubicBezTo>
                  <a:cubicBezTo>
                    <a:pt x="219" y="314"/>
                    <a:pt x="343" y="400"/>
                    <a:pt x="419" y="400"/>
                  </a:cubicBezTo>
                  <a:cubicBezTo>
                    <a:pt x="508" y="400"/>
                    <a:pt x="533" y="281"/>
                    <a:pt x="572" y="24"/>
                  </a:cubicBezTo>
                  <a:lnTo>
                    <a:pt x="429" y="12"/>
                  </a:lnTo>
                  <a:cubicBezTo>
                    <a:pt x="429" y="12"/>
                    <a:pt x="417" y="36"/>
                    <a:pt x="381" y="48"/>
                  </a:cubicBezTo>
                  <a:cubicBezTo>
                    <a:pt x="376" y="51"/>
                    <a:pt x="369" y="52"/>
                    <a:pt x="363" y="52"/>
                  </a:cubicBezTo>
                  <a:cubicBezTo>
                    <a:pt x="341" y="52"/>
                    <a:pt x="316" y="37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32"/>
            <p:cNvSpPr/>
            <p:nvPr/>
          </p:nvSpPr>
          <p:spPr>
            <a:xfrm>
              <a:off x="5614675" y="3400550"/>
              <a:ext cx="16400" cy="8850"/>
            </a:xfrm>
            <a:custGeom>
              <a:avLst/>
              <a:gdLst/>
              <a:ahLst/>
              <a:cxnLst/>
              <a:rect l="l" t="t" r="r" b="b"/>
              <a:pathLst>
                <a:path w="656" h="354" extrusionOk="0">
                  <a:moveTo>
                    <a:pt x="24" y="60"/>
                  </a:moveTo>
                  <a:cubicBezTo>
                    <a:pt x="13" y="155"/>
                    <a:pt x="13" y="239"/>
                    <a:pt x="1" y="334"/>
                  </a:cubicBezTo>
                  <a:cubicBezTo>
                    <a:pt x="112" y="334"/>
                    <a:pt x="227" y="353"/>
                    <a:pt x="342" y="353"/>
                  </a:cubicBezTo>
                  <a:cubicBezTo>
                    <a:pt x="448" y="353"/>
                    <a:pt x="553" y="337"/>
                    <a:pt x="655" y="274"/>
                  </a:cubicBezTo>
                  <a:cubicBezTo>
                    <a:pt x="453" y="0"/>
                    <a:pt x="239" y="96"/>
                    <a:pt x="24" y="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32"/>
            <p:cNvSpPr/>
            <p:nvPr/>
          </p:nvSpPr>
          <p:spPr>
            <a:xfrm>
              <a:off x="5829875" y="3383650"/>
              <a:ext cx="29500" cy="4175"/>
            </a:xfrm>
            <a:custGeom>
              <a:avLst/>
              <a:gdLst/>
              <a:ahLst/>
              <a:cxnLst/>
              <a:rect l="l" t="t" r="r" b="b"/>
              <a:pathLst>
                <a:path w="1180" h="167" extrusionOk="0">
                  <a:moveTo>
                    <a:pt x="683" y="0"/>
                  </a:moveTo>
                  <a:cubicBezTo>
                    <a:pt x="456" y="0"/>
                    <a:pt x="226" y="15"/>
                    <a:pt x="1" y="22"/>
                  </a:cubicBezTo>
                  <a:cubicBezTo>
                    <a:pt x="194" y="124"/>
                    <a:pt x="384" y="166"/>
                    <a:pt x="571" y="166"/>
                  </a:cubicBezTo>
                  <a:cubicBezTo>
                    <a:pt x="777" y="166"/>
                    <a:pt x="980" y="115"/>
                    <a:pt x="1180" y="33"/>
                  </a:cubicBezTo>
                  <a:cubicBezTo>
                    <a:pt x="1017" y="8"/>
                    <a:pt x="851" y="0"/>
                    <a:pt x="6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32"/>
            <p:cNvSpPr/>
            <p:nvPr/>
          </p:nvSpPr>
          <p:spPr>
            <a:xfrm>
              <a:off x="5575375" y="3397900"/>
              <a:ext cx="29200" cy="4450"/>
            </a:xfrm>
            <a:custGeom>
              <a:avLst/>
              <a:gdLst/>
              <a:ahLst/>
              <a:cxnLst/>
              <a:rect l="l" t="t" r="r" b="b"/>
              <a:pathLst>
                <a:path w="1168" h="178" extrusionOk="0">
                  <a:moveTo>
                    <a:pt x="576" y="1"/>
                  </a:moveTo>
                  <a:cubicBezTo>
                    <a:pt x="385" y="1"/>
                    <a:pt x="194" y="49"/>
                    <a:pt x="1" y="154"/>
                  </a:cubicBezTo>
                  <a:cubicBezTo>
                    <a:pt x="156" y="166"/>
                    <a:pt x="287" y="166"/>
                    <a:pt x="442" y="178"/>
                  </a:cubicBezTo>
                  <a:cubicBezTo>
                    <a:pt x="692" y="166"/>
                    <a:pt x="930" y="154"/>
                    <a:pt x="1168" y="142"/>
                  </a:cubicBezTo>
                  <a:cubicBezTo>
                    <a:pt x="968" y="51"/>
                    <a:pt x="772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32"/>
            <p:cNvSpPr/>
            <p:nvPr/>
          </p:nvSpPr>
          <p:spPr>
            <a:xfrm>
              <a:off x="6041825" y="3319875"/>
              <a:ext cx="27100" cy="7175"/>
            </a:xfrm>
            <a:custGeom>
              <a:avLst/>
              <a:gdLst/>
              <a:ahLst/>
              <a:cxnLst/>
              <a:rect l="l" t="t" r="r" b="b"/>
              <a:pathLst>
                <a:path w="1084" h="287" extrusionOk="0">
                  <a:moveTo>
                    <a:pt x="0" y="1"/>
                  </a:moveTo>
                  <a:cubicBezTo>
                    <a:pt x="95" y="168"/>
                    <a:pt x="274" y="132"/>
                    <a:pt x="429" y="144"/>
                  </a:cubicBezTo>
                  <a:cubicBezTo>
                    <a:pt x="560" y="263"/>
                    <a:pt x="714" y="263"/>
                    <a:pt x="869" y="287"/>
                  </a:cubicBezTo>
                  <a:lnTo>
                    <a:pt x="988" y="287"/>
                  </a:lnTo>
                  <a:cubicBezTo>
                    <a:pt x="1084" y="191"/>
                    <a:pt x="1084" y="108"/>
                    <a:pt x="1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32"/>
            <p:cNvSpPr/>
            <p:nvPr/>
          </p:nvSpPr>
          <p:spPr>
            <a:xfrm>
              <a:off x="6195100" y="3305000"/>
              <a:ext cx="27125" cy="12725"/>
            </a:xfrm>
            <a:custGeom>
              <a:avLst/>
              <a:gdLst/>
              <a:ahLst/>
              <a:cxnLst/>
              <a:rect l="l" t="t" r="r" b="b"/>
              <a:pathLst>
                <a:path w="1085" h="509" extrusionOk="0">
                  <a:moveTo>
                    <a:pt x="620" y="1"/>
                  </a:moveTo>
                  <a:cubicBezTo>
                    <a:pt x="472" y="149"/>
                    <a:pt x="343" y="306"/>
                    <a:pt x="124" y="306"/>
                  </a:cubicBezTo>
                  <a:cubicBezTo>
                    <a:pt x="96" y="306"/>
                    <a:pt x="67" y="303"/>
                    <a:pt x="37" y="298"/>
                  </a:cubicBezTo>
                  <a:lnTo>
                    <a:pt x="37" y="298"/>
                  </a:lnTo>
                  <a:cubicBezTo>
                    <a:pt x="1" y="370"/>
                    <a:pt x="13" y="417"/>
                    <a:pt x="96" y="417"/>
                  </a:cubicBezTo>
                  <a:cubicBezTo>
                    <a:pt x="179" y="429"/>
                    <a:pt x="251" y="429"/>
                    <a:pt x="322" y="429"/>
                  </a:cubicBezTo>
                  <a:cubicBezTo>
                    <a:pt x="402" y="492"/>
                    <a:pt x="487" y="508"/>
                    <a:pt x="574" y="508"/>
                  </a:cubicBezTo>
                  <a:cubicBezTo>
                    <a:pt x="668" y="508"/>
                    <a:pt x="765" y="489"/>
                    <a:pt x="858" y="489"/>
                  </a:cubicBezTo>
                  <a:cubicBezTo>
                    <a:pt x="1084" y="179"/>
                    <a:pt x="739" y="131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32"/>
            <p:cNvSpPr/>
            <p:nvPr/>
          </p:nvSpPr>
          <p:spPr>
            <a:xfrm>
              <a:off x="6067125" y="3319875"/>
              <a:ext cx="14600" cy="8750"/>
            </a:xfrm>
            <a:custGeom>
              <a:avLst/>
              <a:gdLst/>
              <a:ahLst/>
              <a:cxnLst/>
              <a:rect l="l" t="t" r="r" b="b"/>
              <a:pathLst>
                <a:path w="584" h="350" extrusionOk="0">
                  <a:moveTo>
                    <a:pt x="12" y="1"/>
                  </a:moveTo>
                  <a:cubicBezTo>
                    <a:pt x="12" y="84"/>
                    <a:pt x="0" y="191"/>
                    <a:pt x="0" y="287"/>
                  </a:cubicBezTo>
                  <a:cubicBezTo>
                    <a:pt x="95" y="328"/>
                    <a:pt x="191" y="349"/>
                    <a:pt x="287" y="349"/>
                  </a:cubicBezTo>
                  <a:cubicBezTo>
                    <a:pt x="384" y="349"/>
                    <a:pt x="482" y="328"/>
                    <a:pt x="584" y="287"/>
                  </a:cubicBezTo>
                  <a:cubicBezTo>
                    <a:pt x="524" y="179"/>
                    <a:pt x="464" y="84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32"/>
            <p:cNvSpPr/>
            <p:nvPr/>
          </p:nvSpPr>
          <p:spPr>
            <a:xfrm>
              <a:off x="5859350" y="3348750"/>
              <a:ext cx="26225" cy="3350"/>
            </a:xfrm>
            <a:custGeom>
              <a:avLst/>
              <a:gdLst/>
              <a:ahLst/>
              <a:cxnLst/>
              <a:rect l="l" t="t" r="r" b="b"/>
              <a:pathLst>
                <a:path w="1049" h="134" extrusionOk="0">
                  <a:moveTo>
                    <a:pt x="1" y="1"/>
                  </a:moveTo>
                  <a:lnTo>
                    <a:pt x="1" y="1"/>
                  </a:lnTo>
                  <a:cubicBezTo>
                    <a:pt x="155" y="106"/>
                    <a:pt x="315" y="134"/>
                    <a:pt x="477" y="134"/>
                  </a:cubicBezTo>
                  <a:cubicBezTo>
                    <a:pt x="665" y="134"/>
                    <a:pt x="857" y="96"/>
                    <a:pt x="1048" y="96"/>
                  </a:cubicBezTo>
                  <a:cubicBezTo>
                    <a:pt x="876" y="19"/>
                    <a:pt x="700" y="4"/>
                    <a:pt x="524" y="4"/>
                  </a:cubicBezTo>
                  <a:cubicBezTo>
                    <a:pt x="415" y="4"/>
                    <a:pt x="305" y="10"/>
                    <a:pt x="196" y="10"/>
                  </a:cubicBezTo>
                  <a:cubicBezTo>
                    <a:pt x="130" y="10"/>
                    <a:pt x="65" y="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32"/>
            <p:cNvSpPr/>
            <p:nvPr/>
          </p:nvSpPr>
          <p:spPr>
            <a:xfrm>
              <a:off x="5882575" y="3355900"/>
              <a:ext cx="27700" cy="3150"/>
            </a:xfrm>
            <a:custGeom>
              <a:avLst/>
              <a:gdLst/>
              <a:ahLst/>
              <a:cxnLst/>
              <a:rect l="l" t="t" r="r" b="b"/>
              <a:pathLst>
                <a:path w="1108" h="126" extrusionOk="0">
                  <a:moveTo>
                    <a:pt x="0" y="0"/>
                  </a:moveTo>
                  <a:cubicBezTo>
                    <a:pt x="178" y="87"/>
                    <a:pt x="356" y="126"/>
                    <a:pt x="534" y="126"/>
                  </a:cubicBezTo>
                  <a:cubicBezTo>
                    <a:pt x="725" y="126"/>
                    <a:pt x="916" y="81"/>
                    <a:pt x="1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32"/>
            <p:cNvSpPr/>
            <p:nvPr/>
          </p:nvSpPr>
          <p:spPr>
            <a:xfrm>
              <a:off x="5607825" y="3427050"/>
              <a:ext cx="10750" cy="6625"/>
            </a:xfrm>
            <a:custGeom>
              <a:avLst/>
              <a:gdLst/>
              <a:ahLst/>
              <a:cxnLst/>
              <a:rect l="l" t="t" r="r" b="b"/>
              <a:pathLst>
                <a:path w="430" h="265" extrusionOk="0">
                  <a:moveTo>
                    <a:pt x="1" y="0"/>
                  </a:moveTo>
                  <a:cubicBezTo>
                    <a:pt x="12" y="132"/>
                    <a:pt x="53" y="265"/>
                    <a:pt x="211" y="265"/>
                  </a:cubicBezTo>
                  <a:cubicBezTo>
                    <a:pt x="223" y="265"/>
                    <a:pt x="237" y="264"/>
                    <a:pt x="251" y="262"/>
                  </a:cubicBezTo>
                  <a:cubicBezTo>
                    <a:pt x="417" y="250"/>
                    <a:pt x="417" y="131"/>
                    <a:pt x="429" y="12"/>
                  </a:cubicBezTo>
                  <a:cubicBezTo>
                    <a:pt x="287" y="12"/>
                    <a:pt x="15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32"/>
            <p:cNvSpPr/>
            <p:nvPr/>
          </p:nvSpPr>
          <p:spPr>
            <a:xfrm>
              <a:off x="5539675" y="3326125"/>
              <a:ext cx="19950" cy="5675"/>
            </a:xfrm>
            <a:custGeom>
              <a:avLst/>
              <a:gdLst/>
              <a:ahLst/>
              <a:cxnLst/>
              <a:rect l="l" t="t" r="r" b="b"/>
              <a:pathLst>
                <a:path w="798" h="227" extrusionOk="0">
                  <a:moveTo>
                    <a:pt x="143" y="1"/>
                  </a:moveTo>
                  <a:cubicBezTo>
                    <a:pt x="95" y="13"/>
                    <a:pt x="60" y="37"/>
                    <a:pt x="24" y="48"/>
                  </a:cubicBezTo>
                  <a:cubicBezTo>
                    <a:pt x="24" y="96"/>
                    <a:pt x="0" y="132"/>
                    <a:pt x="0" y="179"/>
                  </a:cubicBezTo>
                  <a:cubicBezTo>
                    <a:pt x="78" y="215"/>
                    <a:pt x="156" y="227"/>
                    <a:pt x="234" y="227"/>
                  </a:cubicBezTo>
                  <a:cubicBezTo>
                    <a:pt x="394" y="227"/>
                    <a:pt x="554" y="176"/>
                    <a:pt x="715" y="168"/>
                  </a:cubicBezTo>
                  <a:cubicBezTo>
                    <a:pt x="798" y="120"/>
                    <a:pt x="798" y="96"/>
                    <a:pt x="715" y="48"/>
                  </a:cubicBezTo>
                  <a:lnTo>
                    <a:pt x="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32"/>
            <p:cNvSpPr/>
            <p:nvPr/>
          </p:nvSpPr>
          <p:spPr>
            <a:xfrm>
              <a:off x="5514075" y="3294575"/>
              <a:ext cx="18775" cy="9850"/>
            </a:xfrm>
            <a:custGeom>
              <a:avLst/>
              <a:gdLst/>
              <a:ahLst/>
              <a:cxnLst/>
              <a:rect l="l" t="t" r="r" b="b"/>
              <a:pathLst>
                <a:path w="751" h="394" extrusionOk="0">
                  <a:moveTo>
                    <a:pt x="453" y="1"/>
                  </a:moveTo>
                  <a:cubicBezTo>
                    <a:pt x="346" y="1"/>
                    <a:pt x="238" y="13"/>
                    <a:pt x="167" y="96"/>
                  </a:cubicBezTo>
                  <a:cubicBezTo>
                    <a:pt x="60" y="179"/>
                    <a:pt x="0" y="263"/>
                    <a:pt x="12" y="394"/>
                  </a:cubicBezTo>
                  <a:cubicBezTo>
                    <a:pt x="146" y="275"/>
                    <a:pt x="298" y="249"/>
                    <a:pt x="457" y="249"/>
                  </a:cubicBezTo>
                  <a:cubicBezTo>
                    <a:pt x="553" y="249"/>
                    <a:pt x="652" y="258"/>
                    <a:pt x="750" y="263"/>
                  </a:cubicBezTo>
                  <a:lnTo>
                    <a:pt x="750" y="132"/>
                  </a:lnTo>
                  <a:cubicBezTo>
                    <a:pt x="655" y="72"/>
                    <a:pt x="548" y="25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32"/>
            <p:cNvSpPr/>
            <p:nvPr/>
          </p:nvSpPr>
          <p:spPr>
            <a:xfrm>
              <a:off x="5779875" y="3415725"/>
              <a:ext cx="12750" cy="7625"/>
            </a:xfrm>
            <a:custGeom>
              <a:avLst/>
              <a:gdLst/>
              <a:ahLst/>
              <a:cxnLst/>
              <a:rect l="l" t="t" r="r" b="b"/>
              <a:pathLst>
                <a:path w="510" h="305" extrusionOk="0">
                  <a:moveTo>
                    <a:pt x="376" y="0"/>
                  </a:moveTo>
                  <a:cubicBezTo>
                    <a:pt x="362" y="0"/>
                    <a:pt x="341" y="13"/>
                    <a:pt x="310" y="36"/>
                  </a:cubicBezTo>
                  <a:cubicBezTo>
                    <a:pt x="215" y="36"/>
                    <a:pt x="143" y="48"/>
                    <a:pt x="60" y="48"/>
                  </a:cubicBezTo>
                  <a:cubicBezTo>
                    <a:pt x="36" y="96"/>
                    <a:pt x="24" y="120"/>
                    <a:pt x="1" y="155"/>
                  </a:cubicBezTo>
                  <a:cubicBezTo>
                    <a:pt x="74" y="254"/>
                    <a:pt x="151" y="304"/>
                    <a:pt x="228" y="304"/>
                  </a:cubicBezTo>
                  <a:cubicBezTo>
                    <a:pt x="300" y="304"/>
                    <a:pt x="372" y="260"/>
                    <a:pt x="441" y="167"/>
                  </a:cubicBezTo>
                  <a:cubicBezTo>
                    <a:pt x="510" y="110"/>
                    <a:pt x="501" y="64"/>
                    <a:pt x="426" y="50"/>
                  </a:cubicBezTo>
                  <a:lnTo>
                    <a:pt x="426" y="50"/>
                  </a:lnTo>
                  <a:cubicBezTo>
                    <a:pt x="421" y="41"/>
                    <a:pt x="411" y="30"/>
                    <a:pt x="393" y="13"/>
                  </a:cubicBezTo>
                  <a:cubicBezTo>
                    <a:pt x="389" y="4"/>
                    <a:pt x="384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32"/>
            <p:cNvSpPr/>
            <p:nvPr/>
          </p:nvSpPr>
          <p:spPr>
            <a:xfrm>
              <a:off x="5757850" y="3294875"/>
              <a:ext cx="19975" cy="2500"/>
            </a:xfrm>
            <a:custGeom>
              <a:avLst/>
              <a:gdLst/>
              <a:ahLst/>
              <a:cxnLst/>
              <a:rect l="l" t="t" r="r" b="b"/>
              <a:pathLst>
                <a:path w="799" h="100" extrusionOk="0">
                  <a:moveTo>
                    <a:pt x="1" y="1"/>
                  </a:moveTo>
                  <a:cubicBezTo>
                    <a:pt x="120" y="71"/>
                    <a:pt x="242" y="100"/>
                    <a:pt x="364" y="100"/>
                  </a:cubicBezTo>
                  <a:cubicBezTo>
                    <a:pt x="510" y="100"/>
                    <a:pt x="656" y="59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32"/>
            <p:cNvSpPr/>
            <p:nvPr/>
          </p:nvSpPr>
          <p:spPr>
            <a:xfrm>
              <a:off x="5557525" y="3326925"/>
              <a:ext cx="17875" cy="3400"/>
            </a:xfrm>
            <a:custGeom>
              <a:avLst/>
              <a:gdLst/>
              <a:ahLst/>
              <a:cxnLst/>
              <a:rect l="l" t="t" r="r" b="b"/>
              <a:pathLst>
                <a:path w="715" h="136" extrusionOk="0">
                  <a:moveTo>
                    <a:pt x="382" y="0"/>
                  </a:moveTo>
                  <a:cubicBezTo>
                    <a:pt x="277" y="0"/>
                    <a:pt x="169" y="20"/>
                    <a:pt x="66" y="20"/>
                  </a:cubicBezTo>
                  <a:cubicBezTo>
                    <a:pt x="44" y="20"/>
                    <a:pt x="22" y="19"/>
                    <a:pt x="1" y="16"/>
                  </a:cubicBezTo>
                  <a:lnTo>
                    <a:pt x="1" y="136"/>
                  </a:lnTo>
                  <a:cubicBezTo>
                    <a:pt x="120" y="130"/>
                    <a:pt x="239" y="127"/>
                    <a:pt x="358" y="127"/>
                  </a:cubicBezTo>
                  <a:cubicBezTo>
                    <a:pt x="477" y="127"/>
                    <a:pt x="596" y="130"/>
                    <a:pt x="715" y="136"/>
                  </a:cubicBezTo>
                  <a:cubicBezTo>
                    <a:pt x="617" y="26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32"/>
            <p:cNvSpPr/>
            <p:nvPr/>
          </p:nvSpPr>
          <p:spPr>
            <a:xfrm>
              <a:off x="5747425" y="3282000"/>
              <a:ext cx="7475" cy="12600"/>
            </a:xfrm>
            <a:custGeom>
              <a:avLst/>
              <a:gdLst/>
              <a:ahLst/>
              <a:cxnLst/>
              <a:rect l="l" t="t" r="r" b="b"/>
              <a:pathLst>
                <a:path w="299" h="504" extrusionOk="0">
                  <a:moveTo>
                    <a:pt x="162" y="0"/>
                  </a:moveTo>
                  <a:cubicBezTo>
                    <a:pt x="111" y="0"/>
                    <a:pt x="60" y="19"/>
                    <a:pt x="1" y="51"/>
                  </a:cubicBezTo>
                  <a:cubicBezTo>
                    <a:pt x="13" y="206"/>
                    <a:pt x="13" y="349"/>
                    <a:pt x="13" y="504"/>
                  </a:cubicBezTo>
                  <a:cubicBezTo>
                    <a:pt x="108" y="504"/>
                    <a:pt x="203" y="492"/>
                    <a:pt x="298" y="492"/>
                  </a:cubicBezTo>
                  <a:cubicBezTo>
                    <a:pt x="203" y="349"/>
                    <a:pt x="239" y="194"/>
                    <a:pt x="287" y="39"/>
                  </a:cubicBezTo>
                  <a:cubicBezTo>
                    <a:pt x="244" y="13"/>
                    <a:pt x="203" y="0"/>
                    <a:pt x="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32"/>
            <p:cNvSpPr/>
            <p:nvPr/>
          </p:nvSpPr>
          <p:spPr>
            <a:xfrm>
              <a:off x="5651300" y="3419675"/>
              <a:ext cx="14300" cy="5625"/>
            </a:xfrm>
            <a:custGeom>
              <a:avLst/>
              <a:gdLst/>
              <a:ahLst/>
              <a:cxnLst/>
              <a:rect l="l" t="t" r="r" b="b"/>
              <a:pathLst>
                <a:path w="572" h="225" extrusionOk="0">
                  <a:moveTo>
                    <a:pt x="273" y="0"/>
                  </a:moveTo>
                  <a:cubicBezTo>
                    <a:pt x="179" y="0"/>
                    <a:pt x="87" y="48"/>
                    <a:pt x="0" y="140"/>
                  </a:cubicBezTo>
                  <a:cubicBezTo>
                    <a:pt x="118" y="164"/>
                    <a:pt x="247" y="224"/>
                    <a:pt x="376" y="224"/>
                  </a:cubicBezTo>
                  <a:cubicBezTo>
                    <a:pt x="441" y="224"/>
                    <a:pt x="507" y="208"/>
                    <a:pt x="572" y="164"/>
                  </a:cubicBezTo>
                  <a:cubicBezTo>
                    <a:pt x="474" y="54"/>
                    <a:pt x="372" y="0"/>
                    <a:pt x="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32"/>
            <p:cNvSpPr/>
            <p:nvPr/>
          </p:nvSpPr>
          <p:spPr>
            <a:xfrm>
              <a:off x="6109675" y="3370100"/>
              <a:ext cx="19075" cy="4925"/>
            </a:xfrm>
            <a:custGeom>
              <a:avLst/>
              <a:gdLst/>
              <a:ahLst/>
              <a:cxnLst/>
              <a:rect l="l" t="t" r="r" b="b"/>
              <a:pathLst>
                <a:path w="763" h="197" extrusionOk="0">
                  <a:moveTo>
                    <a:pt x="384" y="1"/>
                  </a:moveTo>
                  <a:cubicBezTo>
                    <a:pt x="251" y="1"/>
                    <a:pt x="120" y="14"/>
                    <a:pt x="1" y="87"/>
                  </a:cubicBezTo>
                  <a:cubicBezTo>
                    <a:pt x="25" y="123"/>
                    <a:pt x="36" y="135"/>
                    <a:pt x="60" y="147"/>
                  </a:cubicBezTo>
                  <a:cubicBezTo>
                    <a:pt x="178" y="178"/>
                    <a:pt x="293" y="196"/>
                    <a:pt x="407" y="196"/>
                  </a:cubicBezTo>
                  <a:cubicBezTo>
                    <a:pt x="510" y="196"/>
                    <a:pt x="613" y="181"/>
                    <a:pt x="715" y="147"/>
                  </a:cubicBezTo>
                  <a:lnTo>
                    <a:pt x="763" y="99"/>
                  </a:lnTo>
                  <a:cubicBezTo>
                    <a:pt x="739" y="75"/>
                    <a:pt x="715" y="40"/>
                    <a:pt x="703" y="4"/>
                  </a:cubicBezTo>
                  <a:cubicBezTo>
                    <a:pt x="679" y="5"/>
                    <a:pt x="654" y="6"/>
                    <a:pt x="630" y="6"/>
                  </a:cubicBezTo>
                  <a:cubicBezTo>
                    <a:pt x="548" y="6"/>
                    <a:pt x="465" y="1"/>
                    <a:pt x="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32"/>
            <p:cNvSpPr/>
            <p:nvPr/>
          </p:nvSpPr>
          <p:spPr>
            <a:xfrm>
              <a:off x="6052825" y="3371750"/>
              <a:ext cx="7175" cy="9175"/>
            </a:xfrm>
            <a:custGeom>
              <a:avLst/>
              <a:gdLst/>
              <a:ahLst/>
              <a:cxnLst/>
              <a:rect l="l" t="t" r="r" b="b"/>
              <a:pathLst>
                <a:path w="287" h="367" extrusionOk="0">
                  <a:moveTo>
                    <a:pt x="166" y="0"/>
                  </a:moveTo>
                  <a:cubicBezTo>
                    <a:pt x="111" y="0"/>
                    <a:pt x="56" y="35"/>
                    <a:pt x="1" y="69"/>
                  </a:cubicBezTo>
                  <a:lnTo>
                    <a:pt x="1" y="355"/>
                  </a:lnTo>
                  <a:cubicBezTo>
                    <a:pt x="96" y="355"/>
                    <a:pt x="191" y="355"/>
                    <a:pt x="286" y="367"/>
                  </a:cubicBezTo>
                  <a:lnTo>
                    <a:pt x="286" y="69"/>
                  </a:lnTo>
                  <a:cubicBezTo>
                    <a:pt x="246" y="19"/>
                    <a:pt x="206" y="0"/>
                    <a:pt x="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32"/>
            <p:cNvSpPr/>
            <p:nvPr/>
          </p:nvSpPr>
          <p:spPr>
            <a:xfrm>
              <a:off x="5838225" y="3344400"/>
              <a:ext cx="10725" cy="7350"/>
            </a:xfrm>
            <a:custGeom>
              <a:avLst/>
              <a:gdLst/>
              <a:ahLst/>
              <a:cxnLst/>
              <a:rect l="l" t="t" r="r" b="b"/>
              <a:pathLst>
                <a:path w="429" h="294" extrusionOk="0">
                  <a:moveTo>
                    <a:pt x="188" y="1"/>
                  </a:moveTo>
                  <a:cubicBezTo>
                    <a:pt x="140" y="1"/>
                    <a:pt x="92" y="28"/>
                    <a:pt x="48" y="103"/>
                  </a:cubicBezTo>
                  <a:cubicBezTo>
                    <a:pt x="0" y="199"/>
                    <a:pt x="143" y="282"/>
                    <a:pt x="262" y="294"/>
                  </a:cubicBezTo>
                  <a:lnTo>
                    <a:pt x="429" y="139"/>
                  </a:lnTo>
                  <a:cubicBezTo>
                    <a:pt x="354" y="79"/>
                    <a:pt x="270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32"/>
            <p:cNvSpPr/>
            <p:nvPr/>
          </p:nvSpPr>
          <p:spPr>
            <a:xfrm>
              <a:off x="5918575" y="3355600"/>
              <a:ext cx="16400" cy="2625"/>
            </a:xfrm>
            <a:custGeom>
              <a:avLst/>
              <a:gdLst/>
              <a:ahLst/>
              <a:cxnLst/>
              <a:rect l="l" t="t" r="r" b="b"/>
              <a:pathLst>
                <a:path w="656" h="105" extrusionOk="0">
                  <a:moveTo>
                    <a:pt x="656" y="1"/>
                  </a:moveTo>
                  <a:lnTo>
                    <a:pt x="656" y="1"/>
                  </a:lnTo>
                  <a:cubicBezTo>
                    <a:pt x="441" y="12"/>
                    <a:pt x="227" y="12"/>
                    <a:pt x="1" y="12"/>
                  </a:cubicBezTo>
                  <a:cubicBezTo>
                    <a:pt x="114" y="72"/>
                    <a:pt x="224" y="105"/>
                    <a:pt x="333" y="105"/>
                  </a:cubicBezTo>
                  <a:cubicBezTo>
                    <a:pt x="441" y="105"/>
                    <a:pt x="549" y="72"/>
                    <a:pt x="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32"/>
            <p:cNvSpPr/>
            <p:nvPr/>
          </p:nvSpPr>
          <p:spPr>
            <a:xfrm>
              <a:off x="5886450" y="3348975"/>
              <a:ext cx="16975" cy="2475"/>
            </a:xfrm>
            <a:custGeom>
              <a:avLst/>
              <a:gdLst/>
              <a:ahLst/>
              <a:cxnLst/>
              <a:rect l="l" t="t" r="r" b="b"/>
              <a:pathLst>
                <a:path w="679" h="99" extrusionOk="0">
                  <a:moveTo>
                    <a:pt x="355" y="0"/>
                  </a:moveTo>
                  <a:cubicBezTo>
                    <a:pt x="236" y="0"/>
                    <a:pt x="118" y="37"/>
                    <a:pt x="0" y="99"/>
                  </a:cubicBezTo>
                  <a:lnTo>
                    <a:pt x="679" y="99"/>
                  </a:lnTo>
                  <a:cubicBezTo>
                    <a:pt x="571" y="31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32"/>
            <p:cNvSpPr/>
            <p:nvPr/>
          </p:nvSpPr>
          <p:spPr>
            <a:xfrm>
              <a:off x="5765300" y="3397875"/>
              <a:ext cx="15200" cy="4175"/>
            </a:xfrm>
            <a:custGeom>
              <a:avLst/>
              <a:gdLst/>
              <a:ahLst/>
              <a:cxnLst/>
              <a:rect l="l" t="t" r="r" b="b"/>
              <a:pathLst>
                <a:path w="608" h="167" extrusionOk="0">
                  <a:moveTo>
                    <a:pt x="24" y="0"/>
                  </a:moveTo>
                  <a:lnTo>
                    <a:pt x="0" y="48"/>
                  </a:lnTo>
                  <a:lnTo>
                    <a:pt x="0" y="107"/>
                  </a:lnTo>
                  <a:lnTo>
                    <a:pt x="24" y="167"/>
                  </a:lnTo>
                  <a:lnTo>
                    <a:pt x="607" y="167"/>
                  </a:lnTo>
                  <a:cubicBezTo>
                    <a:pt x="531" y="39"/>
                    <a:pt x="430" y="21"/>
                    <a:pt x="318" y="21"/>
                  </a:cubicBezTo>
                  <a:cubicBezTo>
                    <a:pt x="273" y="21"/>
                    <a:pt x="226" y="24"/>
                    <a:pt x="179" y="24"/>
                  </a:cubicBezTo>
                  <a:cubicBezTo>
                    <a:pt x="119" y="24"/>
                    <a:pt x="72" y="24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32"/>
            <p:cNvSpPr/>
            <p:nvPr/>
          </p:nvSpPr>
          <p:spPr>
            <a:xfrm>
              <a:off x="5778975" y="3294875"/>
              <a:ext cx="16700" cy="2050"/>
            </a:xfrm>
            <a:custGeom>
              <a:avLst/>
              <a:gdLst/>
              <a:ahLst/>
              <a:cxnLst/>
              <a:rect l="l" t="t" r="r" b="b"/>
              <a:pathLst>
                <a:path w="668" h="82" extrusionOk="0">
                  <a:moveTo>
                    <a:pt x="1" y="1"/>
                  </a:moveTo>
                  <a:cubicBezTo>
                    <a:pt x="120" y="51"/>
                    <a:pt x="240" y="81"/>
                    <a:pt x="357" y="81"/>
                  </a:cubicBezTo>
                  <a:cubicBezTo>
                    <a:pt x="462" y="81"/>
                    <a:pt x="566" y="57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32"/>
            <p:cNvSpPr/>
            <p:nvPr/>
          </p:nvSpPr>
          <p:spPr>
            <a:xfrm>
              <a:off x="5966500" y="3292050"/>
              <a:ext cx="11350" cy="5525"/>
            </a:xfrm>
            <a:custGeom>
              <a:avLst/>
              <a:gdLst/>
              <a:ahLst/>
              <a:cxnLst/>
              <a:rect l="l" t="t" r="r" b="b"/>
              <a:pathLst>
                <a:path w="454" h="221" extrusionOk="0">
                  <a:moveTo>
                    <a:pt x="227" y="1"/>
                  </a:moveTo>
                  <a:cubicBezTo>
                    <a:pt x="153" y="1"/>
                    <a:pt x="78" y="30"/>
                    <a:pt x="1" y="90"/>
                  </a:cubicBezTo>
                  <a:lnTo>
                    <a:pt x="1" y="221"/>
                  </a:lnTo>
                  <a:cubicBezTo>
                    <a:pt x="156" y="221"/>
                    <a:pt x="298" y="221"/>
                    <a:pt x="429" y="209"/>
                  </a:cubicBezTo>
                  <a:cubicBezTo>
                    <a:pt x="453" y="173"/>
                    <a:pt x="453" y="126"/>
                    <a:pt x="453" y="90"/>
                  </a:cubicBezTo>
                  <a:cubicBezTo>
                    <a:pt x="376" y="30"/>
                    <a:pt x="301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32"/>
            <p:cNvSpPr/>
            <p:nvPr/>
          </p:nvSpPr>
          <p:spPr>
            <a:xfrm>
              <a:off x="6097775" y="3415300"/>
              <a:ext cx="8650" cy="6475"/>
            </a:xfrm>
            <a:custGeom>
              <a:avLst/>
              <a:gdLst/>
              <a:ahLst/>
              <a:cxnLst/>
              <a:rect l="l" t="t" r="r" b="b"/>
              <a:pathLst>
                <a:path w="346" h="259" extrusionOk="0">
                  <a:moveTo>
                    <a:pt x="292" y="1"/>
                  </a:moveTo>
                  <a:cubicBezTo>
                    <a:pt x="259" y="1"/>
                    <a:pt x="228" y="9"/>
                    <a:pt x="203" y="18"/>
                  </a:cubicBezTo>
                  <a:cubicBezTo>
                    <a:pt x="167" y="53"/>
                    <a:pt x="143" y="65"/>
                    <a:pt x="96" y="65"/>
                  </a:cubicBezTo>
                  <a:cubicBezTo>
                    <a:pt x="24" y="77"/>
                    <a:pt x="0" y="125"/>
                    <a:pt x="48" y="184"/>
                  </a:cubicBezTo>
                  <a:cubicBezTo>
                    <a:pt x="84" y="240"/>
                    <a:pt x="117" y="258"/>
                    <a:pt x="149" y="258"/>
                  </a:cubicBezTo>
                  <a:cubicBezTo>
                    <a:pt x="213" y="258"/>
                    <a:pt x="274" y="184"/>
                    <a:pt x="346" y="184"/>
                  </a:cubicBezTo>
                  <a:cubicBezTo>
                    <a:pt x="346" y="137"/>
                    <a:pt x="346" y="101"/>
                    <a:pt x="322" y="53"/>
                  </a:cubicBezTo>
                  <a:lnTo>
                    <a:pt x="334" y="6"/>
                  </a:lnTo>
                  <a:cubicBezTo>
                    <a:pt x="320" y="2"/>
                    <a:pt x="306" y="1"/>
                    <a:pt x="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32"/>
            <p:cNvSpPr/>
            <p:nvPr/>
          </p:nvSpPr>
          <p:spPr>
            <a:xfrm>
              <a:off x="5486975" y="3444900"/>
              <a:ext cx="10450" cy="7175"/>
            </a:xfrm>
            <a:custGeom>
              <a:avLst/>
              <a:gdLst/>
              <a:ahLst/>
              <a:cxnLst/>
              <a:rect l="l" t="t" r="r" b="b"/>
              <a:pathLst>
                <a:path w="418" h="287" extrusionOk="0">
                  <a:moveTo>
                    <a:pt x="144" y="0"/>
                  </a:moveTo>
                  <a:cubicBezTo>
                    <a:pt x="120" y="0"/>
                    <a:pt x="84" y="12"/>
                    <a:pt x="60" y="24"/>
                  </a:cubicBezTo>
                  <a:cubicBezTo>
                    <a:pt x="13" y="120"/>
                    <a:pt x="1" y="203"/>
                    <a:pt x="108" y="286"/>
                  </a:cubicBezTo>
                  <a:lnTo>
                    <a:pt x="418" y="286"/>
                  </a:lnTo>
                  <a:cubicBezTo>
                    <a:pt x="322" y="179"/>
                    <a:pt x="239" y="84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32"/>
            <p:cNvSpPr/>
            <p:nvPr/>
          </p:nvSpPr>
          <p:spPr>
            <a:xfrm>
              <a:off x="5477150" y="3377025"/>
              <a:ext cx="8975" cy="10450"/>
            </a:xfrm>
            <a:custGeom>
              <a:avLst/>
              <a:gdLst/>
              <a:ahLst/>
              <a:cxnLst/>
              <a:rect l="l" t="t" r="r" b="b"/>
              <a:pathLst>
                <a:path w="359" h="418" extrusionOk="0">
                  <a:moveTo>
                    <a:pt x="322" y="1"/>
                  </a:moveTo>
                  <a:cubicBezTo>
                    <a:pt x="25" y="120"/>
                    <a:pt x="1" y="263"/>
                    <a:pt x="287" y="394"/>
                  </a:cubicBezTo>
                  <a:cubicBezTo>
                    <a:pt x="296" y="391"/>
                    <a:pt x="305" y="389"/>
                    <a:pt x="313" y="389"/>
                  </a:cubicBezTo>
                  <a:cubicBezTo>
                    <a:pt x="334" y="389"/>
                    <a:pt x="349" y="400"/>
                    <a:pt x="358" y="418"/>
                  </a:cubicBezTo>
                  <a:lnTo>
                    <a:pt x="358" y="156"/>
                  </a:lnTo>
                  <a:cubicBezTo>
                    <a:pt x="346" y="108"/>
                    <a:pt x="334" y="48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32"/>
            <p:cNvSpPr/>
            <p:nvPr/>
          </p:nvSpPr>
          <p:spPr>
            <a:xfrm>
              <a:off x="5859050" y="3397875"/>
              <a:ext cx="7475" cy="4175"/>
            </a:xfrm>
            <a:custGeom>
              <a:avLst/>
              <a:gdLst/>
              <a:ahLst/>
              <a:cxnLst/>
              <a:rect l="l" t="t" r="r" b="b"/>
              <a:pathLst>
                <a:path w="299" h="167" extrusionOk="0">
                  <a:moveTo>
                    <a:pt x="144" y="0"/>
                  </a:moveTo>
                  <a:cubicBezTo>
                    <a:pt x="60" y="36"/>
                    <a:pt x="13" y="84"/>
                    <a:pt x="1" y="167"/>
                  </a:cubicBezTo>
                  <a:lnTo>
                    <a:pt x="286" y="167"/>
                  </a:lnTo>
                  <a:lnTo>
                    <a:pt x="298" y="107"/>
                  </a:lnTo>
                  <a:lnTo>
                    <a:pt x="298" y="36"/>
                  </a:lnTo>
                  <a:cubicBezTo>
                    <a:pt x="239" y="24"/>
                    <a:pt x="191" y="24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32"/>
            <p:cNvSpPr/>
            <p:nvPr/>
          </p:nvSpPr>
          <p:spPr>
            <a:xfrm>
              <a:off x="5847450" y="3352100"/>
              <a:ext cx="7750" cy="2675"/>
            </a:xfrm>
            <a:custGeom>
              <a:avLst/>
              <a:gdLst/>
              <a:ahLst/>
              <a:cxnLst/>
              <a:rect l="l" t="t" r="r" b="b"/>
              <a:pathLst>
                <a:path w="310" h="107" extrusionOk="0">
                  <a:moveTo>
                    <a:pt x="85" y="1"/>
                  </a:moveTo>
                  <a:cubicBezTo>
                    <a:pt x="57" y="1"/>
                    <a:pt x="29" y="4"/>
                    <a:pt x="0" y="10"/>
                  </a:cubicBezTo>
                  <a:cubicBezTo>
                    <a:pt x="71" y="71"/>
                    <a:pt x="141" y="107"/>
                    <a:pt x="221" y="107"/>
                  </a:cubicBezTo>
                  <a:cubicBezTo>
                    <a:pt x="249" y="107"/>
                    <a:pt x="279" y="102"/>
                    <a:pt x="310" y="93"/>
                  </a:cubicBezTo>
                  <a:cubicBezTo>
                    <a:pt x="247" y="30"/>
                    <a:pt x="170" y="1"/>
                    <a:pt x="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32"/>
            <p:cNvSpPr/>
            <p:nvPr/>
          </p:nvSpPr>
          <p:spPr>
            <a:xfrm>
              <a:off x="5568550" y="3400150"/>
              <a:ext cx="3575" cy="1625"/>
            </a:xfrm>
            <a:custGeom>
              <a:avLst/>
              <a:gdLst/>
              <a:ahLst/>
              <a:cxnLst/>
              <a:rect l="l" t="t" r="r" b="b"/>
              <a:pathLst>
                <a:path w="143" h="65" extrusionOk="0">
                  <a:moveTo>
                    <a:pt x="70" y="0"/>
                  </a:moveTo>
                  <a:cubicBezTo>
                    <a:pt x="40" y="0"/>
                    <a:pt x="9" y="18"/>
                    <a:pt x="0" y="64"/>
                  </a:cubicBezTo>
                  <a:lnTo>
                    <a:pt x="143" y="64"/>
                  </a:lnTo>
                  <a:cubicBezTo>
                    <a:pt x="131" y="52"/>
                    <a:pt x="119" y="16"/>
                    <a:pt x="95" y="5"/>
                  </a:cubicBezTo>
                  <a:cubicBezTo>
                    <a:pt x="87" y="2"/>
                    <a:pt x="79" y="0"/>
                    <a:pt x="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32"/>
            <p:cNvSpPr/>
            <p:nvPr/>
          </p:nvSpPr>
          <p:spPr>
            <a:xfrm>
              <a:off x="5614675" y="3294475"/>
              <a:ext cx="4800" cy="4650"/>
            </a:xfrm>
            <a:custGeom>
              <a:avLst/>
              <a:gdLst/>
              <a:ahLst/>
              <a:cxnLst/>
              <a:rect l="l" t="t" r="r" b="b"/>
              <a:pathLst>
                <a:path w="192" h="186" extrusionOk="0">
                  <a:moveTo>
                    <a:pt x="93" y="0"/>
                  </a:moveTo>
                  <a:cubicBezTo>
                    <a:pt x="61" y="0"/>
                    <a:pt x="31" y="39"/>
                    <a:pt x="1" y="112"/>
                  </a:cubicBezTo>
                  <a:cubicBezTo>
                    <a:pt x="13" y="124"/>
                    <a:pt x="24" y="148"/>
                    <a:pt x="36" y="171"/>
                  </a:cubicBezTo>
                  <a:cubicBezTo>
                    <a:pt x="51" y="182"/>
                    <a:pt x="69" y="185"/>
                    <a:pt x="85" y="185"/>
                  </a:cubicBezTo>
                  <a:cubicBezTo>
                    <a:pt x="108" y="185"/>
                    <a:pt x="130" y="178"/>
                    <a:pt x="143" y="171"/>
                  </a:cubicBezTo>
                  <a:cubicBezTo>
                    <a:pt x="155" y="136"/>
                    <a:pt x="179" y="124"/>
                    <a:pt x="191" y="112"/>
                  </a:cubicBezTo>
                  <a:cubicBezTo>
                    <a:pt x="156" y="36"/>
                    <a:pt x="12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32"/>
            <p:cNvSpPr/>
            <p:nvPr/>
          </p:nvSpPr>
          <p:spPr>
            <a:xfrm>
              <a:off x="5629550" y="3423775"/>
              <a:ext cx="3600" cy="1575"/>
            </a:xfrm>
            <a:custGeom>
              <a:avLst/>
              <a:gdLst/>
              <a:ahLst/>
              <a:cxnLst/>
              <a:rect l="l" t="t" r="r" b="b"/>
              <a:pathLst>
                <a:path w="144" h="63" extrusionOk="0">
                  <a:moveTo>
                    <a:pt x="1" y="0"/>
                  </a:moveTo>
                  <a:cubicBezTo>
                    <a:pt x="19" y="42"/>
                    <a:pt x="40" y="63"/>
                    <a:pt x="63" y="63"/>
                  </a:cubicBezTo>
                  <a:cubicBezTo>
                    <a:pt x="87" y="63"/>
                    <a:pt x="114" y="42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32"/>
            <p:cNvSpPr/>
            <p:nvPr/>
          </p:nvSpPr>
          <p:spPr>
            <a:xfrm>
              <a:off x="5490250" y="3348450"/>
              <a:ext cx="3900" cy="4800"/>
            </a:xfrm>
            <a:custGeom>
              <a:avLst/>
              <a:gdLst/>
              <a:ahLst/>
              <a:cxnLst/>
              <a:rect l="l" t="t" r="r" b="b"/>
              <a:pathLst>
                <a:path w="156" h="192" extrusionOk="0">
                  <a:moveTo>
                    <a:pt x="108" y="1"/>
                  </a:moveTo>
                  <a:cubicBezTo>
                    <a:pt x="72" y="60"/>
                    <a:pt x="37" y="132"/>
                    <a:pt x="1" y="191"/>
                  </a:cubicBezTo>
                  <a:cubicBezTo>
                    <a:pt x="48" y="179"/>
                    <a:pt x="96" y="168"/>
                    <a:pt x="156" y="168"/>
                  </a:cubicBezTo>
                  <a:cubicBezTo>
                    <a:pt x="132" y="108"/>
                    <a:pt x="120" y="60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32"/>
            <p:cNvSpPr/>
            <p:nvPr/>
          </p:nvSpPr>
          <p:spPr>
            <a:xfrm>
              <a:off x="5528950" y="3438050"/>
              <a:ext cx="4500" cy="2700"/>
            </a:xfrm>
            <a:custGeom>
              <a:avLst/>
              <a:gdLst/>
              <a:ahLst/>
              <a:cxnLst/>
              <a:rect l="l" t="t" r="r" b="b"/>
              <a:pathLst>
                <a:path w="180" h="108" extrusionOk="0">
                  <a:moveTo>
                    <a:pt x="179" y="1"/>
                  </a:moveTo>
                  <a:cubicBezTo>
                    <a:pt x="96" y="1"/>
                    <a:pt x="36" y="36"/>
                    <a:pt x="1" y="108"/>
                  </a:cubicBezTo>
                  <a:cubicBezTo>
                    <a:pt x="96" y="108"/>
                    <a:pt x="155" y="84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32"/>
            <p:cNvSpPr/>
            <p:nvPr/>
          </p:nvSpPr>
          <p:spPr>
            <a:xfrm>
              <a:off x="5511400" y="3305300"/>
              <a:ext cx="3000" cy="4200"/>
            </a:xfrm>
            <a:custGeom>
              <a:avLst/>
              <a:gdLst/>
              <a:ahLst/>
              <a:cxnLst/>
              <a:rect l="l" t="t" r="r" b="b"/>
              <a:pathLst>
                <a:path w="120" h="168" extrusionOk="0">
                  <a:moveTo>
                    <a:pt x="119" y="0"/>
                  </a:moveTo>
                  <a:cubicBezTo>
                    <a:pt x="36" y="12"/>
                    <a:pt x="0" y="72"/>
                    <a:pt x="0" y="167"/>
                  </a:cubicBezTo>
                  <a:cubicBezTo>
                    <a:pt x="83" y="131"/>
                    <a:pt x="119" y="72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32"/>
            <p:cNvSpPr/>
            <p:nvPr/>
          </p:nvSpPr>
          <p:spPr>
            <a:xfrm>
              <a:off x="6225175" y="3380900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0" y="1"/>
                  </a:moveTo>
                  <a:lnTo>
                    <a:pt x="131" y="132"/>
                  </a:lnTo>
                  <a:cubicBezTo>
                    <a:pt x="84" y="84"/>
                    <a:pt x="48" y="2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32"/>
            <p:cNvSpPr/>
            <p:nvPr/>
          </p:nvSpPr>
          <p:spPr>
            <a:xfrm>
              <a:off x="5862325" y="3384475"/>
              <a:ext cx="4500" cy="3000"/>
            </a:xfrm>
            <a:custGeom>
              <a:avLst/>
              <a:gdLst/>
              <a:ahLst/>
              <a:cxnLst/>
              <a:rect l="l" t="t" r="r" b="b"/>
              <a:pathLst>
                <a:path w="180" h="120" extrusionOk="0">
                  <a:moveTo>
                    <a:pt x="1" y="0"/>
                  </a:moveTo>
                  <a:cubicBezTo>
                    <a:pt x="60" y="48"/>
                    <a:pt x="108" y="84"/>
                    <a:pt x="167" y="120"/>
                  </a:cubicBezTo>
                  <a:cubicBezTo>
                    <a:pt x="167" y="96"/>
                    <a:pt x="167" y="48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32"/>
            <p:cNvSpPr/>
            <p:nvPr/>
          </p:nvSpPr>
          <p:spPr>
            <a:xfrm>
              <a:off x="5509900" y="3614675"/>
              <a:ext cx="185775" cy="47525"/>
            </a:xfrm>
            <a:custGeom>
              <a:avLst/>
              <a:gdLst/>
              <a:ahLst/>
              <a:cxnLst/>
              <a:rect l="l" t="t" r="r" b="b"/>
              <a:pathLst>
                <a:path w="7431" h="1901" extrusionOk="0">
                  <a:moveTo>
                    <a:pt x="519" y="0"/>
                  </a:moveTo>
                  <a:cubicBezTo>
                    <a:pt x="479" y="0"/>
                    <a:pt x="440" y="3"/>
                    <a:pt x="405" y="8"/>
                  </a:cubicBezTo>
                  <a:cubicBezTo>
                    <a:pt x="310" y="32"/>
                    <a:pt x="239" y="91"/>
                    <a:pt x="167" y="151"/>
                  </a:cubicBezTo>
                  <a:cubicBezTo>
                    <a:pt x="155" y="186"/>
                    <a:pt x="120" y="198"/>
                    <a:pt x="108" y="234"/>
                  </a:cubicBezTo>
                  <a:cubicBezTo>
                    <a:pt x="60" y="294"/>
                    <a:pt x="36" y="329"/>
                    <a:pt x="13" y="389"/>
                  </a:cubicBezTo>
                  <a:cubicBezTo>
                    <a:pt x="1" y="472"/>
                    <a:pt x="13" y="508"/>
                    <a:pt x="48" y="567"/>
                  </a:cubicBezTo>
                  <a:cubicBezTo>
                    <a:pt x="132" y="627"/>
                    <a:pt x="274" y="591"/>
                    <a:pt x="346" y="710"/>
                  </a:cubicBezTo>
                  <a:lnTo>
                    <a:pt x="334" y="710"/>
                  </a:lnTo>
                  <a:cubicBezTo>
                    <a:pt x="404" y="749"/>
                    <a:pt x="481" y="759"/>
                    <a:pt x="562" y="759"/>
                  </a:cubicBezTo>
                  <a:cubicBezTo>
                    <a:pt x="642" y="759"/>
                    <a:pt x="726" y="749"/>
                    <a:pt x="809" y="749"/>
                  </a:cubicBezTo>
                  <a:cubicBezTo>
                    <a:pt x="896" y="749"/>
                    <a:pt x="982" y="760"/>
                    <a:pt x="1060" y="806"/>
                  </a:cubicBezTo>
                  <a:cubicBezTo>
                    <a:pt x="1108" y="829"/>
                    <a:pt x="1167" y="829"/>
                    <a:pt x="1203" y="829"/>
                  </a:cubicBezTo>
                  <a:cubicBezTo>
                    <a:pt x="1249" y="789"/>
                    <a:pt x="1298" y="768"/>
                    <a:pt x="1346" y="768"/>
                  </a:cubicBezTo>
                  <a:cubicBezTo>
                    <a:pt x="1396" y="768"/>
                    <a:pt x="1446" y="792"/>
                    <a:pt x="1489" y="841"/>
                  </a:cubicBezTo>
                  <a:cubicBezTo>
                    <a:pt x="2763" y="1199"/>
                    <a:pt x="4061" y="1341"/>
                    <a:pt x="5358" y="1556"/>
                  </a:cubicBezTo>
                  <a:cubicBezTo>
                    <a:pt x="5402" y="1550"/>
                    <a:pt x="5446" y="1548"/>
                    <a:pt x="5489" y="1548"/>
                  </a:cubicBezTo>
                  <a:cubicBezTo>
                    <a:pt x="5882" y="1548"/>
                    <a:pt x="6238" y="1760"/>
                    <a:pt x="6636" y="1760"/>
                  </a:cubicBezTo>
                  <a:cubicBezTo>
                    <a:pt x="6655" y="1760"/>
                    <a:pt x="6673" y="1759"/>
                    <a:pt x="6692" y="1758"/>
                  </a:cubicBezTo>
                  <a:cubicBezTo>
                    <a:pt x="6734" y="1744"/>
                    <a:pt x="6781" y="1692"/>
                    <a:pt x="6822" y="1692"/>
                  </a:cubicBezTo>
                  <a:cubicBezTo>
                    <a:pt x="6850" y="1692"/>
                    <a:pt x="6875" y="1716"/>
                    <a:pt x="6894" y="1794"/>
                  </a:cubicBezTo>
                  <a:cubicBezTo>
                    <a:pt x="6954" y="1865"/>
                    <a:pt x="7049" y="1901"/>
                    <a:pt x="7132" y="1901"/>
                  </a:cubicBezTo>
                  <a:cubicBezTo>
                    <a:pt x="7311" y="1865"/>
                    <a:pt x="7418" y="1770"/>
                    <a:pt x="7430" y="1580"/>
                  </a:cubicBezTo>
                  <a:cubicBezTo>
                    <a:pt x="7406" y="1484"/>
                    <a:pt x="7299" y="1449"/>
                    <a:pt x="7240" y="1389"/>
                  </a:cubicBezTo>
                  <a:cubicBezTo>
                    <a:pt x="7179" y="1333"/>
                    <a:pt x="7108" y="1322"/>
                    <a:pt x="7034" y="1322"/>
                  </a:cubicBezTo>
                  <a:cubicBezTo>
                    <a:pt x="6988" y="1322"/>
                    <a:pt x="6941" y="1326"/>
                    <a:pt x="6895" y="1326"/>
                  </a:cubicBezTo>
                  <a:cubicBezTo>
                    <a:pt x="6811" y="1326"/>
                    <a:pt x="6732" y="1313"/>
                    <a:pt x="6668" y="1234"/>
                  </a:cubicBezTo>
                  <a:cubicBezTo>
                    <a:pt x="6595" y="1186"/>
                    <a:pt x="6514" y="1174"/>
                    <a:pt x="6430" y="1174"/>
                  </a:cubicBezTo>
                  <a:cubicBezTo>
                    <a:pt x="6355" y="1174"/>
                    <a:pt x="6278" y="1183"/>
                    <a:pt x="6202" y="1183"/>
                  </a:cubicBezTo>
                  <a:cubicBezTo>
                    <a:pt x="6111" y="1183"/>
                    <a:pt x="6023" y="1171"/>
                    <a:pt x="5942" y="1115"/>
                  </a:cubicBezTo>
                  <a:cubicBezTo>
                    <a:pt x="5763" y="1056"/>
                    <a:pt x="5585" y="948"/>
                    <a:pt x="5406" y="913"/>
                  </a:cubicBezTo>
                  <a:cubicBezTo>
                    <a:pt x="4156" y="675"/>
                    <a:pt x="2894" y="472"/>
                    <a:pt x="1644" y="246"/>
                  </a:cubicBezTo>
                  <a:cubicBezTo>
                    <a:pt x="1310" y="175"/>
                    <a:pt x="977" y="175"/>
                    <a:pt x="691" y="20"/>
                  </a:cubicBezTo>
                  <a:cubicBezTo>
                    <a:pt x="635" y="6"/>
                    <a:pt x="575" y="0"/>
                    <a:pt x="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32"/>
            <p:cNvSpPr/>
            <p:nvPr/>
          </p:nvSpPr>
          <p:spPr>
            <a:xfrm>
              <a:off x="5535800" y="3688950"/>
              <a:ext cx="199575" cy="31600"/>
            </a:xfrm>
            <a:custGeom>
              <a:avLst/>
              <a:gdLst/>
              <a:ahLst/>
              <a:cxnLst/>
              <a:rect l="l" t="t" r="r" b="b"/>
              <a:pathLst>
                <a:path w="7983" h="1264" extrusionOk="0">
                  <a:moveTo>
                    <a:pt x="525" y="1"/>
                  </a:moveTo>
                  <a:cubicBezTo>
                    <a:pt x="497" y="1"/>
                    <a:pt x="469" y="1"/>
                    <a:pt x="441" y="2"/>
                  </a:cubicBezTo>
                  <a:cubicBezTo>
                    <a:pt x="410" y="32"/>
                    <a:pt x="380" y="41"/>
                    <a:pt x="347" y="41"/>
                  </a:cubicBezTo>
                  <a:cubicBezTo>
                    <a:pt x="304" y="41"/>
                    <a:pt x="257" y="25"/>
                    <a:pt x="203" y="25"/>
                  </a:cubicBezTo>
                  <a:cubicBezTo>
                    <a:pt x="120" y="49"/>
                    <a:pt x="36" y="73"/>
                    <a:pt x="0" y="168"/>
                  </a:cubicBezTo>
                  <a:cubicBezTo>
                    <a:pt x="148" y="261"/>
                    <a:pt x="296" y="296"/>
                    <a:pt x="460" y="296"/>
                  </a:cubicBezTo>
                  <a:cubicBezTo>
                    <a:pt x="508" y="296"/>
                    <a:pt x="557" y="293"/>
                    <a:pt x="608" y="287"/>
                  </a:cubicBezTo>
                  <a:cubicBezTo>
                    <a:pt x="624" y="262"/>
                    <a:pt x="653" y="232"/>
                    <a:pt x="684" y="232"/>
                  </a:cubicBezTo>
                  <a:cubicBezTo>
                    <a:pt x="698" y="232"/>
                    <a:pt x="712" y="237"/>
                    <a:pt x="727" y="252"/>
                  </a:cubicBezTo>
                  <a:cubicBezTo>
                    <a:pt x="729" y="254"/>
                    <a:pt x="732" y="256"/>
                    <a:pt x="734" y="258"/>
                  </a:cubicBezTo>
                  <a:lnTo>
                    <a:pt x="734" y="258"/>
                  </a:lnTo>
                  <a:cubicBezTo>
                    <a:pt x="724" y="258"/>
                    <a:pt x="715" y="267"/>
                    <a:pt x="715" y="299"/>
                  </a:cubicBezTo>
                  <a:cubicBezTo>
                    <a:pt x="858" y="430"/>
                    <a:pt x="1072" y="418"/>
                    <a:pt x="1251" y="442"/>
                  </a:cubicBezTo>
                  <a:cubicBezTo>
                    <a:pt x="2263" y="597"/>
                    <a:pt x="3287" y="728"/>
                    <a:pt x="4299" y="847"/>
                  </a:cubicBezTo>
                  <a:cubicBezTo>
                    <a:pt x="4858" y="918"/>
                    <a:pt x="5442" y="954"/>
                    <a:pt x="6013" y="1014"/>
                  </a:cubicBezTo>
                  <a:cubicBezTo>
                    <a:pt x="6090" y="1057"/>
                    <a:pt x="6174" y="1063"/>
                    <a:pt x="6258" y="1063"/>
                  </a:cubicBezTo>
                  <a:cubicBezTo>
                    <a:pt x="6292" y="1063"/>
                    <a:pt x="6326" y="1062"/>
                    <a:pt x="6359" y="1062"/>
                  </a:cubicBezTo>
                  <a:cubicBezTo>
                    <a:pt x="6449" y="1062"/>
                    <a:pt x="6538" y="1069"/>
                    <a:pt x="6620" y="1121"/>
                  </a:cubicBezTo>
                  <a:cubicBezTo>
                    <a:pt x="6695" y="1158"/>
                    <a:pt x="6774" y="1177"/>
                    <a:pt x="6855" y="1177"/>
                  </a:cubicBezTo>
                  <a:cubicBezTo>
                    <a:pt x="6903" y="1177"/>
                    <a:pt x="6952" y="1170"/>
                    <a:pt x="7001" y="1156"/>
                  </a:cubicBezTo>
                  <a:cubicBezTo>
                    <a:pt x="7094" y="1203"/>
                    <a:pt x="7195" y="1211"/>
                    <a:pt x="7297" y="1211"/>
                  </a:cubicBezTo>
                  <a:cubicBezTo>
                    <a:pt x="7354" y="1211"/>
                    <a:pt x="7411" y="1209"/>
                    <a:pt x="7468" y="1209"/>
                  </a:cubicBezTo>
                  <a:cubicBezTo>
                    <a:pt x="7570" y="1209"/>
                    <a:pt x="7670" y="1217"/>
                    <a:pt x="7763" y="1264"/>
                  </a:cubicBezTo>
                  <a:lnTo>
                    <a:pt x="7918" y="1264"/>
                  </a:lnTo>
                  <a:cubicBezTo>
                    <a:pt x="7983" y="971"/>
                    <a:pt x="7871" y="926"/>
                    <a:pt x="7726" y="926"/>
                  </a:cubicBezTo>
                  <a:cubicBezTo>
                    <a:pt x="7661" y="926"/>
                    <a:pt x="7590" y="935"/>
                    <a:pt x="7524" y="935"/>
                  </a:cubicBezTo>
                  <a:cubicBezTo>
                    <a:pt x="7437" y="935"/>
                    <a:pt x="7361" y="919"/>
                    <a:pt x="7323" y="847"/>
                  </a:cubicBezTo>
                  <a:cubicBezTo>
                    <a:pt x="7269" y="811"/>
                    <a:pt x="7216" y="796"/>
                    <a:pt x="7162" y="796"/>
                  </a:cubicBezTo>
                  <a:cubicBezTo>
                    <a:pt x="7111" y="796"/>
                    <a:pt x="7059" y="810"/>
                    <a:pt x="7007" y="832"/>
                  </a:cubicBezTo>
                  <a:lnTo>
                    <a:pt x="7007" y="832"/>
                  </a:lnTo>
                  <a:cubicBezTo>
                    <a:pt x="7013" y="826"/>
                    <a:pt x="7019" y="819"/>
                    <a:pt x="7025" y="811"/>
                  </a:cubicBezTo>
                  <a:lnTo>
                    <a:pt x="7025" y="811"/>
                  </a:lnTo>
                  <a:lnTo>
                    <a:pt x="7001" y="835"/>
                  </a:lnTo>
                  <a:cubicBezTo>
                    <a:pt x="7003" y="834"/>
                    <a:pt x="7005" y="833"/>
                    <a:pt x="7007" y="832"/>
                  </a:cubicBezTo>
                  <a:lnTo>
                    <a:pt x="7007" y="832"/>
                  </a:lnTo>
                  <a:cubicBezTo>
                    <a:pt x="6964" y="882"/>
                    <a:pt x="6923" y="910"/>
                    <a:pt x="6882" y="910"/>
                  </a:cubicBezTo>
                  <a:cubicBezTo>
                    <a:pt x="6840" y="910"/>
                    <a:pt x="6797" y="879"/>
                    <a:pt x="6751" y="811"/>
                  </a:cubicBezTo>
                  <a:lnTo>
                    <a:pt x="6751" y="811"/>
                  </a:lnTo>
                  <a:lnTo>
                    <a:pt x="6763" y="835"/>
                  </a:lnTo>
                  <a:cubicBezTo>
                    <a:pt x="6668" y="784"/>
                    <a:pt x="6566" y="771"/>
                    <a:pt x="6461" y="771"/>
                  </a:cubicBezTo>
                  <a:cubicBezTo>
                    <a:pt x="6353" y="771"/>
                    <a:pt x="6242" y="785"/>
                    <a:pt x="6132" y="785"/>
                  </a:cubicBezTo>
                  <a:cubicBezTo>
                    <a:pt x="6001" y="785"/>
                    <a:pt x="5872" y="765"/>
                    <a:pt x="5751" y="680"/>
                  </a:cubicBezTo>
                  <a:cubicBezTo>
                    <a:pt x="5680" y="585"/>
                    <a:pt x="5561" y="561"/>
                    <a:pt x="5442" y="549"/>
                  </a:cubicBezTo>
                  <a:cubicBezTo>
                    <a:pt x="4644" y="490"/>
                    <a:pt x="3846" y="383"/>
                    <a:pt x="3048" y="287"/>
                  </a:cubicBezTo>
                  <a:cubicBezTo>
                    <a:pt x="2207" y="172"/>
                    <a:pt x="1377" y="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32"/>
            <p:cNvSpPr/>
            <p:nvPr/>
          </p:nvSpPr>
          <p:spPr>
            <a:xfrm>
              <a:off x="5338750" y="3665200"/>
              <a:ext cx="173550" cy="26150"/>
            </a:xfrm>
            <a:custGeom>
              <a:avLst/>
              <a:gdLst/>
              <a:ahLst/>
              <a:cxnLst/>
              <a:rect l="l" t="t" r="r" b="b"/>
              <a:pathLst>
                <a:path w="6942" h="1046" extrusionOk="0">
                  <a:moveTo>
                    <a:pt x="460" y="1"/>
                  </a:moveTo>
                  <a:cubicBezTo>
                    <a:pt x="294" y="1"/>
                    <a:pt x="137" y="51"/>
                    <a:pt x="1" y="237"/>
                  </a:cubicBezTo>
                  <a:cubicBezTo>
                    <a:pt x="691" y="321"/>
                    <a:pt x="1358" y="416"/>
                    <a:pt x="2048" y="487"/>
                  </a:cubicBezTo>
                  <a:cubicBezTo>
                    <a:pt x="3084" y="606"/>
                    <a:pt x="4108" y="713"/>
                    <a:pt x="5156" y="821"/>
                  </a:cubicBezTo>
                  <a:cubicBezTo>
                    <a:pt x="5287" y="916"/>
                    <a:pt x="5465" y="832"/>
                    <a:pt x="5620" y="952"/>
                  </a:cubicBezTo>
                  <a:cubicBezTo>
                    <a:pt x="5694" y="981"/>
                    <a:pt x="5767" y="1001"/>
                    <a:pt x="5841" y="1001"/>
                  </a:cubicBezTo>
                  <a:cubicBezTo>
                    <a:pt x="5886" y="1001"/>
                    <a:pt x="5932" y="994"/>
                    <a:pt x="5977" y="975"/>
                  </a:cubicBezTo>
                  <a:cubicBezTo>
                    <a:pt x="6141" y="1001"/>
                    <a:pt x="6308" y="1046"/>
                    <a:pt x="6478" y="1046"/>
                  </a:cubicBezTo>
                  <a:cubicBezTo>
                    <a:pt x="6630" y="1046"/>
                    <a:pt x="6785" y="1010"/>
                    <a:pt x="6942" y="892"/>
                  </a:cubicBezTo>
                  <a:cubicBezTo>
                    <a:pt x="6751" y="678"/>
                    <a:pt x="6489" y="809"/>
                    <a:pt x="6335" y="702"/>
                  </a:cubicBezTo>
                  <a:lnTo>
                    <a:pt x="5977" y="654"/>
                  </a:lnTo>
                  <a:cubicBezTo>
                    <a:pt x="5811" y="594"/>
                    <a:pt x="5620" y="642"/>
                    <a:pt x="5465" y="547"/>
                  </a:cubicBezTo>
                  <a:cubicBezTo>
                    <a:pt x="5370" y="502"/>
                    <a:pt x="5271" y="492"/>
                    <a:pt x="5170" y="492"/>
                  </a:cubicBezTo>
                  <a:cubicBezTo>
                    <a:pt x="5101" y="492"/>
                    <a:pt x="5032" y="497"/>
                    <a:pt x="4963" y="497"/>
                  </a:cubicBezTo>
                  <a:cubicBezTo>
                    <a:pt x="4895" y="497"/>
                    <a:pt x="4828" y="492"/>
                    <a:pt x="4763" y="475"/>
                  </a:cubicBezTo>
                  <a:cubicBezTo>
                    <a:pt x="3549" y="178"/>
                    <a:pt x="2298" y="213"/>
                    <a:pt x="1060" y="70"/>
                  </a:cubicBezTo>
                  <a:cubicBezTo>
                    <a:pt x="861" y="70"/>
                    <a:pt x="654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32"/>
            <p:cNvSpPr/>
            <p:nvPr/>
          </p:nvSpPr>
          <p:spPr>
            <a:xfrm>
              <a:off x="6030800" y="3682725"/>
              <a:ext cx="158975" cy="33725"/>
            </a:xfrm>
            <a:custGeom>
              <a:avLst/>
              <a:gdLst/>
              <a:ahLst/>
              <a:cxnLst/>
              <a:rect l="l" t="t" r="r" b="b"/>
              <a:pathLst>
                <a:path w="6359" h="1349" extrusionOk="0">
                  <a:moveTo>
                    <a:pt x="417" y="84"/>
                  </a:moveTo>
                  <a:lnTo>
                    <a:pt x="417" y="84"/>
                  </a:lnTo>
                  <a:cubicBezTo>
                    <a:pt x="739" y="596"/>
                    <a:pt x="227" y="632"/>
                    <a:pt x="1" y="846"/>
                  </a:cubicBezTo>
                  <a:cubicBezTo>
                    <a:pt x="822" y="989"/>
                    <a:pt x="1656" y="929"/>
                    <a:pt x="2477" y="965"/>
                  </a:cubicBezTo>
                  <a:cubicBezTo>
                    <a:pt x="3441" y="1013"/>
                    <a:pt x="4406" y="1013"/>
                    <a:pt x="5346" y="1227"/>
                  </a:cubicBezTo>
                  <a:cubicBezTo>
                    <a:pt x="5519" y="1304"/>
                    <a:pt x="5692" y="1349"/>
                    <a:pt x="5861" y="1349"/>
                  </a:cubicBezTo>
                  <a:cubicBezTo>
                    <a:pt x="6031" y="1349"/>
                    <a:pt x="6198" y="1304"/>
                    <a:pt x="6358" y="1203"/>
                  </a:cubicBezTo>
                  <a:cubicBezTo>
                    <a:pt x="6287" y="905"/>
                    <a:pt x="6013" y="917"/>
                    <a:pt x="5799" y="893"/>
                  </a:cubicBezTo>
                  <a:cubicBezTo>
                    <a:pt x="5215" y="798"/>
                    <a:pt x="4620" y="786"/>
                    <a:pt x="4037" y="667"/>
                  </a:cubicBezTo>
                  <a:cubicBezTo>
                    <a:pt x="3983" y="656"/>
                    <a:pt x="3928" y="654"/>
                    <a:pt x="3873" y="654"/>
                  </a:cubicBezTo>
                  <a:cubicBezTo>
                    <a:pt x="3813" y="654"/>
                    <a:pt x="3753" y="657"/>
                    <a:pt x="3694" y="657"/>
                  </a:cubicBezTo>
                  <a:cubicBezTo>
                    <a:pt x="3569" y="657"/>
                    <a:pt x="3447" y="642"/>
                    <a:pt x="3334" y="548"/>
                  </a:cubicBezTo>
                  <a:cubicBezTo>
                    <a:pt x="3322" y="489"/>
                    <a:pt x="3322" y="441"/>
                    <a:pt x="3334" y="382"/>
                  </a:cubicBezTo>
                  <a:cubicBezTo>
                    <a:pt x="2382" y="1"/>
                    <a:pt x="1394" y="155"/>
                    <a:pt x="417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32"/>
            <p:cNvSpPr/>
            <p:nvPr/>
          </p:nvSpPr>
          <p:spPr>
            <a:xfrm>
              <a:off x="5372675" y="3597650"/>
              <a:ext cx="107475" cy="28475"/>
            </a:xfrm>
            <a:custGeom>
              <a:avLst/>
              <a:gdLst/>
              <a:ahLst/>
              <a:cxnLst/>
              <a:rect l="l" t="t" r="r" b="b"/>
              <a:pathLst>
                <a:path w="4299" h="1139" extrusionOk="0">
                  <a:moveTo>
                    <a:pt x="1139" y="0"/>
                  </a:moveTo>
                  <a:cubicBezTo>
                    <a:pt x="996" y="0"/>
                    <a:pt x="855" y="23"/>
                    <a:pt x="715" y="82"/>
                  </a:cubicBezTo>
                  <a:cubicBezTo>
                    <a:pt x="662" y="147"/>
                    <a:pt x="611" y="177"/>
                    <a:pt x="560" y="177"/>
                  </a:cubicBezTo>
                  <a:cubicBezTo>
                    <a:pt x="510" y="177"/>
                    <a:pt x="459" y="147"/>
                    <a:pt x="406" y="94"/>
                  </a:cubicBezTo>
                  <a:cubicBezTo>
                    <a:pt x="371" y="91"/>
                    <a:pt x="338" y="89"/>
                    <a:pt x="306" y="89"/>
                  </a:cubicBezTo>
                  <a:cubicBezTo>
                    <a:pt x="183" y="89"/>
                    <a:pt x="79" y="118"/>
                    <a:pt x="13" y="260"/>
                  </a:cubicBezTo>
                  <a:cubicBezTo>
                    <a:pt x="1" y="546"/>
                    <a:pt x="179" y="546"/>
                    <a:pt x="394" y="558"/>
                  </a:cubicBezTo>
                  <a:cubicBezTo>
                    <a:pt x="438" y="561"/>
                    <a:pt x="484" y="562"/>
                    <a:pt x="529" y="562"/>
                  </a:cubicBezTo>
                  <a:cubicBezTo>
                    <a:pt x="664" y="562"/>
                    <a:pt x="803" y="551"/>
                    <a:pt x="939" y="551"/>
                  </a:cubicBezTo>
                  <a:cubicBezTo>
                    <a:pt x="1086" y="551"/>
                    <a:pt x="1232" y="564"/>
                    <a:pt x="1370" y="617"/>
                  </a:cubicBezTo>
                  <a:cubicBezTo>
                    <a:pt x="1965" y="856"/>
                    <a:pt x="2561" y="1034"/>
                    <a:pt x="3204" y="1094"/>
                  </a:cubicBezTo>
                  <a:cubicBezTo>
                    <a:pt x="3336" y="1128"/>
                    <a:pt x="3470" y="1138"/>
                    <a:pt x="3603" y="1138"/>
                  </a:cubicBezTo>
                  <a:cubicBezTo>
                    <a:pt x="3794" y="1138"/>
                    <a:pt x="3981" y="1118"/>
                    <a:pt x="4156" y="1118"/>
                  </a:cubicBezTo>
                  <a:cubicBezTo>
                    <a:pt x="4299" y="1058"/>
                    <a:pt x="4299" y="963"/>
                    <a:pt x="4287" y="820"/>
                  </a:cubicBezTo>
                  <a:cubicBezTo>
                    <a:pt x="4144" y="463"/>
                    <a:pt x="3799" y="463"/>
                    <a:pt x="3513" y="367"/>
                  </a:cubicBezTo>
                  <a:cubicBezTo>
                    <a:pt x="3287" y="308"/>
                    <a:pt x="3085" y="260"/>
                    <a:pt x="2858" y="201"/>
                  </a:cubicBezTo>
                  <a:cubicBezTo>
                    <a:pt x="2382" y="129"/>
                    <a:pt x="1882" y="141"/>
                    <a:pt x="1406" y="22"/>
                  </a:cubicBezTo>
                  <a:cubicBezTo>
                    <a:pt x="1315" y="9"/>
                    <a:pt x="1227" y="0"/>
                    <a:pt x="1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32"/>
            <p:cNvSpPr/>
            <p:nvPr/>
          </p:nvSpPr>
          <p:spPr>
            <a:xfrm>
              <a:off x="5332500" y="3491325"/>
              <a:ext cx="75625" cy="119100"/>
            </a:xfrm>
            <a:custGeom>
              <a:avLst/>
              <a:gdLst/>
              <a:ahLst/>
              <a:cxnLst/>
              <a:rect l="l" t="t" r="r" b="b"/>
              <a:pathLst>
                <a:path w="3025" h="4764" extrusionOk="0">
                  <a:moveTo>
                    <a:pt x="215" y="1"/>
                  </a:moveTo>
                  <a:cubicBezTo>
                    <a:pt x="179" y="84"/>
                    <a:pt x="120" y="168"/>
                    <a:pt x="108" y="251"/>
                  </a:cubicBezTo>
                  <a:cubicBezTo>
                    <a:pt x="36" y="1084"/>
                    <a:pt x="0" y="1918"/>
                    <a:pt x="131" y="2739"/>
                  </a:cubicBezTo>
                  <a:cubicBezTo>
                    <a:pt x="274" y="3513"/>
                    <a:pt x="453" y="4335"/>
                    <a:pt x="1251" y="4763"/>
                  </a:cubicBezTo>
                  <a:cubicBezTo>
                    <a:pt x="1405" y="4656"/>
                    <a:pt x="1596" y="4644"/>
                    <a:pt x="1703" y="4478"/>
                  </a:cubicBezTo>
                  <a:lnTo>
                    <a:pt x="2120" y="4478"/>
                  </a:lnTo>
                  <a:lnTo>
                    <a:pt x="2156" y="4525"/>
                  </a:lnTo>
                  <a:cubicBezTo>
                    <a:pt x="2167" y="4528"/>
                    <a:pt x="2179" y="4530"/>
                    <a:pt x="2189" y="4530"/>
                  </a:cubicBezTo>
                  <a:cubicBezTo>
                    <a:pt x="2220" y="4530"/>
                    <a:pt x="2245" y="4516"/>
                    <a:pt x="2263" y="4489"/>
                  </a:cubicBezTo>
                  <a:cubicBezTo>
                    <a:pt x="2513" y="4478"/>
                    <a:pt x="2775" y="4478"/>
                    <a:pt x="3025" y="4466"/>
                  </a:cubicBezTo>
                  <a:cubicBezTo>
                    <a:pt x="2918" y="4156"/>
                    <a:pt x="2656" y="4180"/>
                    <a:pt x="2429" y="4168"/>
                  </a:cubicBezTo>
                  <a:cubicBezTo>
                    <a:pt x="2144" y="4156"/>
                    <a:pt x="1858" y="4132"/>
                    <a:pt x="1620" y="3930"/>
                  </a:cubicBezTo>
                  <a:cubicBezTo>
                    <a:pt x="1571" y="3900"/>
                    <a:pt x="1522" y="3879"/>
                    <a:pt x="1466" y="3879"/>
                  </a:cubicBezTo>
                  <a:cubicBezTo>
                    <a:pt x="1454" y="3879"/>
                    <a:pt x="1442" y="3880"/>
                    <a:pt x="1429" y="3882"/>
                  </a:cubicBezTo>
                  <a:cubicBezTo>
                    <a:pt x="1374" y="3901"/>
                    <a:pt x="1327" y="3910"/>
                    <a:pt x="1284" y="3910"/>
                  </a:cubicBezTo>
                  <a:cubicBezTo>
                    <a:pt x="1062" y="3910"/>
                    <a:pt x="1003" y="3673"/>
                    <a:pt x="953" y="3513"/>
                  </a:cubicBezTo>
                  <a:cubicBezTo>
                    <a:pt x="774" y="3025"/>
                    <a:pt x="608" y="2525"/>
                    <a:pt x="572" y="2013"/>
                  </a:cubicBezTo>
                  <a:cubicBezTo>
                    <a:pt x="512" y="1358"/>
                    <a:pt x="489" y="703"/>
                    <a:pt x="298" y="60"/>
                  </a:cubicBezTo>
                  <a:cubicBezTo>
                    <a:pt x="274" y="48"/>
                    <a:pt x="239" y="13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32"/>
            <p:cNvSpPr/>
            <p:nvPr/>
          </p:nvSpPr>
          <p:spPr>
            <a:xfrm>
              <a:off x="5230700" y="3487750"/>
              <a:ext cx="46150" cy="72075"/>
            </a:xfrm>
            <a:custGeom>
              <a:avLst/>
              <a:gdLst/>
              <a:ahLst/>
              <a:cxnLst/>
              <a:rect l="l" t="t" r="r" b="b"/>
              <a:pathLst>
                <a:path w="1846" h="2883" extrusionOk="0">
                  <a:moveTo>
                    <a:pt x="1584" y="1"/>
                  </a:moveTo>
                  <a:lnTo>
                    <a:pt x="1584" y="1"/>
                  </a:lnTo>
                  <a:cubicBezTo>
                    <a:pt x="1072" y="668"/>
                    <a:pt x="382" y="1215"/>
                    <a:pt x="1" y="1989"/>
                  </a:cubicBezTo>
                  <a:cubicBezTo>
                    <a:pt x="24" y="2049"/>
                    <a:pt x="84" y="2085"/>
                    <a:pt x="167" y="2096"/>
                  </a:cubicBezTo>
                  <a:cubicBezTo>
                    <a:pt x="298" y="2085"/>
                    <a:pt x="382" y="2025"/>
                    <a:pt x="453" y="1918"/>
                  </a:cubicBezTo>
                  <a:cubicBezTo>
                    <a:pt x="477" y="1882"/>
                    <a:pt x="501" y="1870"/>
                    <a:pt x="489" y="1858"/>
                  </a:cubicBezTo>
                  <a:cubicBezTo>
                    <a:pt x="465" y="1835"/>
                    <a:pt x="469" y="1826"/>
                    <a:pt x="481" y="1826"/>
                  </a:cubicBezTo>
                  <a:cubicBezTo>
                    <a:pt x="506" y="1826"/>
                    <a:pt x="569" y="1866"/>
                    <a:pt x="513" y="1906"/>
                  </a:cubicBezTo>
                  <a:cubicBezTo>
                    <a:pt x="417" y="2168"/>
                    <a:pt x="96" y="2382"/>
                    <a:pt x="262" y="2716"/>
                  </a:cubicBezTo>
                  <a:cubicBezTo>
                    <a:pt x="334" y="2858"/>
                    <a:pt x="465" y="2882"/>
                    <a:pt x="608" y="2882"/>
                  </a:cubicBezTo>
                  <a:cubicBezTo>
                    <a:pt x="941" y="2632"/>
                    <a:pt x="1060" y="2215"/>
                    <a:pt x="1346" y="1906"/>
                  </a:cubicBezTo>
                  <a:cubicBezTo>
                    <a:pt x="1358" y="1608"/>
                    <a:pt x="1727" y="1251"/>
                    <a:pt x="1203" y="1025"/>
                  </a:cubicBezTo>
                  <a:cubicBezTo>
                    <a:pt x="1132" y="989"/>
                    <a:pt x="1286" y="918"/>
                    <a:pt x="1334" y="846"/>
                  </a:cubicBezTo>
                  <a:cubicBezTo>
                    <a:pt x="1489" y="596"/>
                    <a:pt x="1846" y="382"/>
                    <a:pt x="1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32"/>
            <p:cNvSpPr/>
            <p:nvPr/>
          </p:nvSpPr>
          <p:spPr>
            <a:xfrm>
              <a:off x="5291050" y="3408600"/>
              <a:ext cx="59325" cy="62225"/>
            </a:xfrm>
            <a:custGeom>
              <a:avLst/>
              <a:gdLst/>
              <a:ahLst/>
              <a:cxnLst/>
              <a:rect l="l" t="t" r="r" b="b"/>
              <a:pathLst>
                <a:path w="2373" h="2489" extrusionOk="0">
                  <a:moveTo>
                    <a:pt x="1753" y="564"/>
                  </a:moveTo>
                  <a:cubicBezTo>
                    <a:pt x="1746" y="567"/>
                    <a:pt x="1738" y="569"/>
                    <a:pt x="1730" y="571"/>
                  </a:cubicBezTo>
                  <a:cubicBezTo>
                    <a:pt x="1718" y="619"/>
                    <a:pt x="1694" y="643"/>
                    <a:pt x="1647" y="643"/>
                  </a:cubicBezTo>
                  <a:cubicBezTo>
                    <a:pt x="1647" y="607"/>
                    <a:pt x="1670" y="571"/>
                    <a:pt x="1718" y="571"/>
                  </a:cubicBezTo>
                  <a:cubicBezTo>
                    <a:pt x="1711" y="571"/>
                    <a:pt x="1734" y="567"/>
                    <a:pt x="1753" y="564"/>
                  </a:cubicBezTo>
                  <a:close/>
                  <a:moveTo>
                    <a:pt x="2094" y="1"/>
                  </a:moveTo>
                  <a:cubicBezTo>
                    <a:pt x="1930" y="1"/>
                    <a:pt x="1890" y="204"/>
                    <a:pt x="1837" y="381"/>
                  </a:cubicBezTo>
                  <a:cubicBezTo>
                    <a:pt x="1828" y="446"/>
                    <a:pt x="1826" y="511"/>
                    <a:pt x="1780" y="548"/>
                  </a:cubicBezTo>
                  <a:lnTo>
                    <a:pt x="1780" y="548"/>
                  </a:lnTo>
                  <a:lnTo>
                    <a:pt x="1789" y="500"/>
                  </a:lnTo>
                  <a:cubicBezTo>
                    <a:pt x="1813" y="452"/>
                    <a:pt x="1825" y="393"/>
                    <a:pt x="1813" y="345"/>
                  </a:cubicBezTo>
                  <a:cubicBezTo>
                    <a:pt x="1648" y="198"/>
                    <a:pt x="1522" y="141"/>
                    <a:pt x="1422" y="141"/>
                  </a:cubicBezTo>
                  <a:cubicBezTo>
                    <a:pt x="1132" y="141"/>
                    <a:pt x="1058" y="618"/>
                    <a:pt x="873" y="786"/>
                  </a:cubicBezTo>
                  <a:cubicBezTo>
                    <a:pt x="575" y="1060"/>
                    <a:pt x="706" y="1286"/>
                    <a:pt x="1111" y="1333"/>
                  </a:cubicBezTo>
                  <a:cubicBezTo>
                    <a:pt x="1177" y="1322"/>
                    <a:pt x="1182" y="1200"/>
                    <a:pt x="1276" y="1200"/>
                  </a:cubicBezTo>
                  <a:cubicBezTo>
                    <a:pt x="1284" y="1200"/>
                    <a:pt x="1292" y="1201"/>
                    <a:pt x="1301" y="1202"/>
                  </a:cubicBezTo>
                  <a:cubicBezTo>
                    <a:pt x="1194" y="1214"/>
                    <a:pt x="1182" y="1321"/>
                    <a:pt x="1111" y="1357"/>
                  </a:cubicBezTo>
                  <a:cubicBezTo>
                    <a:pt x="942" y="1492"/>
                    <a:pt x="901" y="1765"/>
                    <a:pt x="626" y="1765"/>
                  </a:cubicBezTo>
                  <a:cubicBezTo>
                    <a:pt x="610" y="1765"/>
                    <a:pt x="593" y="1764"/>
                    <a:pt x="575" y="1762"/>
                  </a:cubicBezTo>
                  <a:cubicBezTo>
                    <a:pt x="525" y="1757"/>
                    <a:pt x="480" y="1755"/>
                    <a:pt x="440" y="1755"/>
                  </a:cubicBezTo>
                  <a:cubicBezTo>
                    <a:pt x="0" y="1755"/>
                    <a:pt x="116" y="2041"/>
                    <a:pt x="301" y="2357"/>
                  </a:cubicBezTo>
                  <a:cubicBezTo>
                    <a:pt x="407" y="2447"/>
                    <a:pt x="511" y="2489"/>
                    <a:pt x="612" y="2489"/>
                  </a:cubicBezTo>
                  <a:cubicBezTo>
                    <a:pt x="726" y="2489"/>
                    <a:pt x="837" y="2435"/>
                    <a:pt x="944" y="2334"/>
                  </a:cubicBezTo>
                  <a:cubicBezTo>
                    <a:pt x="1408" y="1917"/>
                    <a:pt x="1658" y="1333"/>
                    <a:pt x="2075" y="881"/>
                  </a:cubicBezTo>
                  <a:cubicBezTo>
                    <a:pt x="2123" y="821"/>
                    <a:pt x="2147" y="786"/>
                    <a:pt x="2147" y="702"/>
                  </a:cubicBezTo>
                  <a:cubicBezTo>
                    <a:pt x="2242" y="667"/>
                    <a:pt x="2242" y="571"/>
                    <a:pt x="2254" y="488"/>
                  </a:cubicBezTo>
                  <a:cubicBezTo>
                    <a:pt x="2290" y="393"/>
                    <a:pt x="2361" y="333"/>
                    <a:pt x="2373" y="250"/>
                  </a:cubicBezTo>
                  <a:cubicBezTo>
                    <a:pt x="2373" y="190"/>
                    <a:pt x="2361" y="131"/>
                    <a:pt x="2313" y="83"/>
                  </a:cubicBezTo>
                  <a:cubicBezTo>
                    <a:pt x="2222" y="25"/>
                    <a:pt x="2150" y="1"/>
                    <a:pt x="2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32"/>
            <p:cNvSpPr/>
            <p:nvPr/>
          </p:nvSpPr>
          <p:spPr>
            <a:xfrm>
              <a:off x="5259875" y="3473475"/>
              <a:ext cx="32475" cy="61925"/>
            </a:xfrm>
            <a:custGeom>
              <a:avLst/>
              <a:gdLst/>
              <a:ahLst/>
              <a:cxnLst/>
              <a:rect l="l" t="t" r="r" b="b"/>
              <a:pathLst>
                <a:path w="1299" h="2477" extrusionOk="0">
                  <a:moveTo>
                    <a:pt x="1039" y="1"/>
                  </a:moveTo>
                  <a:cubicBezTo>
                    <a:pt x="945" y="1"/>
                    <a:pt x="831" y="56"/>
                    <a:pt x="703" y="155"/>
                  </a:cubicBezTo>
                  <a:cubicBezTo>
                    <a:pt x="536" y="239"/>
                    <a:pt x="465" y="393"/>
                    <a:pt x="417" y="572"/>
                  </a:cubicBezTo>
                  <a:cubicBezTo>
                    <a:pt x="417" y="643"/>
                    <a:pt x="441" y="715"/>
                    <a:pt x="405" y="774"/>
                  </a:cubicBezTo>
                  <a:cubicBezTo>
                    <a:pt x="179" y="1251"/>
                    <a:pt x="167" y="1239"/>
                    <a:pt x="167" y="2024"/>
                  </a:cubicBezTo>
                  <a:cubicBezTo>
                    <a:pt x="167" y="2179"/>
                    <a:pt x="0" y="2334"/>
                    <a:pt x="179" y="2477"/>
                  </a:cubicBezTo>
                  <a:cubicBezTo>
                    <a:pt x="512" y="2179"/>
                    <a:pt x="762" y="1822"/>
                    <a:pt x="1012" y="1477"/>
                  </a:cubicBezTo>
                  <a:cubicBezTo>
                    <a:pt x="881" y="1048"/>
                    <a:pt x="1298" y="762"/>
                    <a:pt x="1298" y="370"/>
                  </a:cubicBezTo>
                  <a:cubicBezTo>
                    <a:pt x="1263" y="112"/>
                    <a:pt x="1171" y="1"/>
                    <a:pt x="1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32"/>
            <p:cNvSpPr/>
            <p:nvPr/>
          </p:nvSpPr>
          <p:spPr>
            <a:xfrm>
              <a:off x="5731350" y="3661650"/>
              <a:ext cx="91125" cy="24375"/>
            </a:xfrm>
            <a:custGeom>
              <a:avLst/>
              <a:gdLst/>
              <a:ahLst/>
              <a:cxnLst/>
              <a:rect l="l" t="t" r="r" b="b"/>
              <a:pathLst>
                <a:path w="3645" h="975" extrusionOk="0">
                  <a:moveTo>
                    <a:pt x="1615" y="428"/>
                  </a:moveTo>
                  <a:cubicBezTo>
                    <a:pt x="1682" y="428"/>
                    <a:pt x="1755" y="446"/>
                    <a:pt x="1825" y="454"/>
                  </a:cubicBezTo>
                  <a:lnTo>
                    <a:pt x="1825" y="454"/>
                  </a:lnTo>
                  <a:cubicBezTo>
                    <a:pt x="1822" y="454"/>
                    <a:pt x="1820" y="454"/>
                    <a:pt x="1817" y="454"/>
                  </a:cubicBezTo>
                  <a:cubicBezTo>
                    <a:pt x="1721" y="454"/>
                    <a:pt x="1626" y="439"/>
                    <a:pt x="1537" y="439"/>
                  </a:cubicBezTo>
                  <a:cubicBezTo>
                    <a:pt x="1561" y="431"/>
                    <a:pt x="1588" y="428"/>
                    <a:pt x="1615" y="428"/>
                  </a:cubicBezTo>
                  <a:close/>
                  <a:moveTo>
                    <a:pt x="373" y="1"/>
                  </a:moveTo>
                  <a:cubicBezTo>
                    <a:pt x="299" y="1"/>
                    <a:pt x="232" y="25"/>
                    <a:pt x="179" y="70"/>
                  </a:cubicBezTo>
                  <a:cubicBezTo>
                    <a:pt x="96" y="201"/>
                    <a:pt x="1" y="332"/>
                    <a:pt x="96" y="510"/>
                  </a:cubicBezTo>
                  <a:cubicBezTo>
                    <a:pt x="164" y="570"/>
                    <a:pt x="243" y="583"/>
                    <a:pt x="326" y="583"/>
                  </a:cubicBezTo>
                  <a:cubicBezTo>
                    <a:pt x="393" y="583"/>
                    <a:pt x="462" y="574"/>
                    <a:pt x="530" y="574"/>
                  </a:cubicBezTo>
                  <a:cubicBezTo>
                    <a:pt x="631" y="574"/>
                    <a:pt x="730" y="593"/>
                    <a:pt x="810" y="689"/>
                  </a:cubicBezTo>
                  <a:cubicBezTo>
                    <a:pt x="1644" y="915"/>
                    <a:pt x="2501" y="939"/>
                    <a:pt x="3370" y="974"/>
                  </a:cubicBezTo>
                  <a:cubicBezTo>
                    <a:pt x="3394" y="963"/>
                    <a:pt x="3430" y="939"/>
                    <a:pt x="3466" y="927"/>
                  </a:cubicBezTo>
                  <a:cubicBezTo>
                    <a:pt x="3644" y="320"/>
                    <a:pt x="3049" y="486"/>
                    <a:pt x="2811" y="272"/>
                  </a:cubicBezTo>
                  <a:cubicBezTo>
                    <a:pt x="2773" y="244"/>
                    <a:pt x="2737" y="232"/>
                    <a:pt x="2703" y="232"/>
                  </a:cubicBezTo>
                  <a:cubicBezTo>
                    <a:pt x="2544" y="232"/>
                    <a:pt x="2421" y="482"/>
                    <a:pt x="2266" y="482"/>
                  </a:cubicBezTo>
                  <a:cubicBezTo>
                    <a:pt x="2214" y="482"/>
                    <a:pt x="2158" y="454"/>
                    <a:pt x="2096" y="379"/>
                  </a:cubicBezTo>
                  <a:cubicBezTo>
                    <a:pt x="2075" y="393"/>
                    <a:pt x="2053" y="405"/>
                    <a:pt x="2032" y="415"/>
                  </a:cubicBezTo>
                  <a:lnTo>
                    <a:pt x="2032" y="415"/>
                  </a:lnTo>
                  <a:cubicBezTo>
                    <a:pt x="2071" y="385"/>
                    <a:pt x="2106" y="336"/>
                    <a:pt x="2132" y="260"/>
                  </a:cubicBezTo>
                  <a:cubicBezTo>
                    <a:pt x="1956" y="84"/>
                    <a:pt x="1767" y="41"/>
                    <a:pt x="1570" y="41"/>
                  </a:cubicBezTo>
                  <a:cubicBezTo>
                    <a:pt x="1394" y="41"/>
                    <a:pt x="1211" y="76"/>
                    <a:pt x="1025" y="82"/>
                  </a:cubicBezTo>
                  <a:cubicBezTo>
                    <a:pt x="1021" y="81"/>
                    <a:pt x="1017" y="81"/>
                    <a:pt x="1013" y="81"/>
                  </a:cubicBezTo>
                  <a:cubicBezTo>
                    <a:pt x="917" y="81"/>
                    <a:pt x="826" y="177"/>
                    <a:pt x="724" y="177"/>
                  </a:cubicBezTo>
                  <a:cubicBezTo>
                    <a:pt x="680" y="177"/>
                    <a:pt x="634" y="158"/>
                    <a:pt x="584" y="105"/>
                  </a:cubicBezTo>
                  <a:cubicBezTo>
                    <a:pt x="537" y="70"/>
                    <a:pt x="513" y="22"/>
                    <a:pt x="453" y="10"/>
                  </a:cubicBezTo>
                  <a:cubicBezTo>
                    <a:pt x="426" y="4"/>
                    <a:pt x="399" y="1"/>
                    <a:pt x="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32"/>
            <p:cNvSpPr/>
            <p:nvPr/>
          </p:nvSpPr>
          <p:spPr>
            <a:xfrm>
              <a:off x="5893275" y="3729875"/>
              <a:ext cx="93800" cy="20150"/>
            </a:xfrm>
            <a:custGeom>
              <a:avLst/>
              <a:gdLst/>
              <a:ahLst/>
              <a:cxnLst/>
              <a:rect l="l" t="t" r="r" b="b"/>
              <a:pathLst>
                <a:path w="3752" h="806" extrusionOk="0">
                  <a:moveTo>
                    <a:pt x="613" y="0"/>
                  </a:moveTo>
                  <a:cubicBezTo>
                    <a:pt x="409" y="0"/>
                    <a:pt x="205" y="34"/>
                    <a:pt x="1" y="150"/>
                  </a:cubicBezTo>
                  <a:cubicBezTo>
                    <a:pt x="203" y="377"/>
                    <a:pt x="465" y="222"/>
                    <a:pt x="620" y="353"/>
                  </a:cubicBezTo>
                  <a:cubicBezTo>
                    <a:pt x="1632" y="531"/>
                    <a:pt x="2620" y="770"/>
                    <a:pt x="3644" y="805"/>
                  </a:cubicBezTo>
                  <a:cubicBezTo>
                    <a:pt x="3751" y="698"/>
                    <a:pt x="3739" y="591"/>
                    <a:pt x="3620" y="472"/>
                  </a:cubicBezTo>
                  <a:cubicBezTo>
                    <a:pt x="2858" y="198"/>
                    <a:pt x="2037" y="198"/>
                    <a:pt x="1251" y="55"/>
                  </a:cubicBezTo>
                  <a:cubicBezTo>
                    <a:pt x="1038" y="37"/>
                    <a:pt x="825" y="0"/>
                    <a:pt x="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32"/>
            <p:cNvSpPr/>
            <p:nvPr/>
          </p:nvSpPr>
          <p:spPr>
            <a:xfrm>
              <a:off x="5202725" y="3551475"/>
              <a:ext cx="43175" cy="45200"/>
            </a:xfrm>
            <a:custGeom>
              <a:avLst/>
              <a:gdLst/>
              <a:ahLst/>
              <a:cxnLst/>
              <a:rect l="l" t="t" r="r" b="b"/>
              <a:pathLst>
                <a:path w="1727" h="1808" extrusionOk="0">
                  <a:moveTo>
                    <a:pt x="1035" y="0"/>
                  </a:moveTo>
                  <a:cubicBezTo>
                    <a:pt x="941" y="0"/>
                    <a:pt x="849" y="54"/>
                    <a:pt x="762" y="202"/>
                  </a:cubicBezTo>
                  <a:cubicBezTo>
                    <a:pt x="703" y="393"/>
                    <a:pt x="667" y="607"/>
                    <a:pt x="441" y="702"/>
                  </a:cubicBezTo>
                  <a:cubicBezTo>
                    <a:pt x="381" y="750"/>
                    <a:pt x="346" y="798"/>
                    <a:pt x="310" y="845"/>
                  </a:cubicBezTo>
                  <a:cubicBezTo>
                    <a:pt x="179" y="1095"/>
                    <a:pt x="0" y="1333"/>
                    <a:pt x="72" y="1643"/>
                  </a:cubicBezTo>
                  <a:cubicBezTo>
                    <a:pt x="126" y="1774"/>
                    <a:pt x="204" y="1807"/>
                    <a:pt x="288" y="1807"/>
                  </a:cubicBezTo>
                  <a:cubicBezTo>
                    <a:pt x="376" y="1807"/>
                    <a:pt x="472" y="1772"/>
                    <a:pt x="560" y="1772"/>
                  </a:cubicBezTo>
                  <a:cubicBezTo>
                    <a:pt x="572" y="1772"/>
                    <a:pt x="584" y="1772"/>
                    <a:pt x="596" y="1774"/>
                  </a:cubicBezTo>
                  <a:cubicBezTo>
                    <a:pt x="1024" y="1476"/>
                    <a:pt x="1179" y="929"/>
                    <a:pt x="1596" y="619"/>
                  </a:cubicBezTo>
                  <a:cubicBezTo>
                    <a:pt x="1572" y="571"/>
                    <a:pt x="1596" y="524"/>
                    <a:pt x="1596" y="488"/>
                  </a:cubicBezTo>
                  <a:cubicBezTo>
                    <a:pt x="1632" y="428"/>
                    <a:pt x="1667" y="369"/>
                    <a:pt x="1727" y="321"/>
                  </a:cubicBezTo>
                  <a:cubicBezTo>
                    <a:pt x="1655" y="214"/>
                    <a:pt x="1548" y="190"/>
                    <a:pt x="1429" y="190"/>
                  </a:cubicBezTo>
                  <a:cubicBezTo>
                    <a:pt x="1293" y="95"/>
                    <a:pt x="1161" y="0"/>
                    <a:pt x="10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32"/>
            <p:cNvSpPr/>
            <p:nvPr/>
          </p:nvSpPr>
          <p:spPr>
            <a:xfrm>
              <a:off x="5685225" y="3651100"/>
              <a:ext cx="67300" cy="21350"/>
            </a:xfrm>
            <a:custGeom>
              <a:avLst/>
              <a:gdLst/>
              <a:ahLst/>
              <a:cxnLst/>
              <a:rect l="l" t="t" r="r" b="b"/>
              <a:pathLst>
                <a:path w="2692" h="854" extrusionOk="0">
                  <a:moveTo>
                    <a:pt x="842" y="0"/>
                  </a:moveTo>
                  <a:cubicBezTo>
                    <a:pt x="681" y="0"/>
                    <a:pt x="521" y="25"/>
                    <a:pt x="358" y="87"/>
                  </a:cubicBezTo>
                  <a:cubicBezTo>
                    <a:pt x="298" y="218"/>
                    <a:pt x="191" y="313"/>
                    <a:pt x="60" y="373"/>
                  </a:cubicBezTo>
                  <a:cubicBezTo>
                    <a:pt x="0" y="408"/>
                    <a:pt x="0" y="468"/>
                    <a:pt x="60" y="515"/>
                  </a:cubicBezTo>
                  <a:cubicBezTo>
                    <a:pt x="130" y="556"/>
                    <a:pt x="203" y="569"/>
                    <a:pt x="278" y="569"/>
                  </a:cubicBezTo>
                  <a:cubicBezTo>
                    <a:pt x="409" y="569"/>
                    <a:pt x="544" y="530"/>
                    <a:pt x="670" y="530"/>
                  </a:cubicBezTo>
                  <a:cubicBezTo>
                    <a:pt x="767" y="530"/>
                    <a:pt x="859" y="553"/>
                    <a:pt x="941" y="634"/>
                  </a:cubicBezTo>
                  <a:cubicBezTo>
                    <a:pt x="1094" y="744"/>
                    <a:pt x="1256" y="803"/>
                    <a:pt x="1438" y="803"/>
                  </a:cubicBezTo>
                  <a:cubicBezTo>
                    <a:pt x="1455" y="803"/>
                    <a:pt x="1472" y="802"/>
                    <a:pt x="1489" y="801"/>
                  </a:cubicBezTo>
                  <a:cubicBezTo>
                    <a:pt x="1551" y="838"/>
                    <a:pt x="1603" y="853"/>
                    <a:pt x="1647" y="853"/>
                  </a:cubicBezTo>
                  <a:cubicBezTo>
                    <a:pt x="1845" y="853"/>
                    <a:pt x="1887" y="545"/>
                    <a:pt x="2072" y="515"/>
                  </a:cubicBezTo>
                  <a:lnTo>
                    <a:pt x="2370" y="515"/>
                  </a:lnTo>
                  <a:cubicBezTo>
                    <a:pt x="2419" y="565"/>
                    <a:pt x="2468" y="591"/>
                    <a:pt x="2529" y="591"/>
                  </a:cubicBezTo>
                  <a:cubicBezTo>
                    <a:pt x="2557" y="591"/>
                    <a:pt x="2587" y="586"/>
                    <a:pt x="2620" y="575"/>
                  </a:cubicBezTo>
                  <a:cubicBezTo>
                    <a:pt x="2667" y="527"/>
                    <a:pt x="2691" y="468"/>
                    <a:pt x="2691" y="408"/>
                  </a:cubicBezTo>
                  <a:cubicBezTo>
                    <a:pt x="2667" y="313"/>
                    <a:pt x="2572" y="277"/>
                    <a:pt x="2501" y="218"/>
                  </a:cubicBezTo>
                  <a:cubicBezTo>
                    <a:pt x="2271" y="91"/>
                    <a:pt x="2024" y="59"/>
                    <a:pt x="1770" y="59"/>
                  </a:cubicBezTo>
                  <a:cubicBezTo>
                    <a:pt x="1642" y="59"/>
                    <a:pt x="1512" y="67"/>
                    <a:pt x="1382" y="75"/>
                  </a:cubicBezTo>
                  <a:cubicBezTo>
                    <a:pt x="1199" y="31"/>
                    <a:pt x="1021" y="0"/>
                    <a:pt x="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32"/>
            <p:cNvSpPr/>
            <p:nvPr/>
          </p:nvSpPr>
          <p:spPr>
            <a:xfrm>
              <a:off x="5933175" y="3675250"/>
              <a:ext cx="58650" cy="25650"/>
            </a:xfrm>
            <a:custGeom>
              <a:avLst/>
              <a:gdLst/>
              <a:ahLst/>
              <a:cxnLst/>
              <a:rect l="l" t="t" r="r" b="b"/>
              <a:pathLst>
                <a:path w="2346" h="1026" extrusionOk="0">
                  <a:moveTo>
                    <a:pt x="537" y="0"/>
                  </a:moveTo>
                  <a:cubicBezTo>
                    <a:pt x="471" y="0"/>
                    <a:pt x="404" y="2"/>
                    <a:pt x="334" y="2"/>
                  </a:cubicBezTo>
                  <a:cubicBezTo>
                    <a:pt x="250" y="192"/>
                    <a:pt x="262" y="430"/>
                    <a:pt x="96" y="597"/>
                  </a:cubicBezTo>
                  <a:cubicBezTo>
                    <a:pt x="36" y="669"/>
                    <a:pt x="0" y="740"/>
                    <a:pt x="60" y="847"/>
                  </a:cubicBezTo>
                  <a:cubicBezTo>
                    <a:pt x="492" y="968"/>
                    <a:pt x="936" y="1001"/>
                    <a:pt x="1380" y="1001"/>
                  </a:cubicBezTo>
                  <a:cubicBezTo>
                    <a:pt x="1547" y="1001"/>
                    <a:pt x="1715" y="997"/>
                    <a:pt x="1881" y="990"/>
                  </a:cubicBezTo>
                  <a:cubicBezTo>
                    <a:pt x="1923" y="1014"/>
                    <a:pt x="1959" y="1026"/>
                    <a:pt x="1993" y="1026"/>
                  </a:cubicBezTo>
                  <a:cubicBezTo>
                    <a:pt x="2027" y="1026"/>
                    <a:pt x="2060" y="1014"/>
                    <a:pt x="2096" y="990"/>
                  </a:cubicBezTo>
                  <a:cubicBezTo>
                    <a:pt x="2346" y="383"/>
                    <a:pt x="1703" y="419"/>
                    <a:pt x="1489" y="133"/>
                  </a:cubicBezTo>
                  <a:cubicBezTo>
                    <a:pt x="1435" y="106"/>
                    <a:pt x="1385" y="91"/>
                    <a:pt x="1333" y="91"/>
                  </a:cubicBezTo>
                  <a:cubicBezTo>
                    <a:pt x="1292" y="91"/>
                    <a:pt x="1250" y="100"/>
                    <a:pt x="1203" y="121"/>
                  </a:cubicBezTo>
                  <a:cubicBezTo>
                    <a:pt x="1155" y="192"/>
                    <a:pt x="1143" y="300"/>
                    <a:pt x="1131" y="383"/>
                  </a:cubicBezTo>
                  <a:cubicBezTo>
                    <a:pt x="1048" y="311"/>
                    <a:pt x="1155" y="192"/>
                    <a:pt x="1072" y="109"/>
                  </a:cubicBezTo>
                  <a:cubicBezTo>
                    <a:pt x="888" y="13"/>
                    <a:pt x="718" y="0"/>
                    <a:pt x="5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32"/>
            <p:cNvSpPr/>
            <p:nvPr/>
          </p:nvSpPr>
          <p:spPr>
            <a:xfrm>
              <a:off x="5983775" y="3741175"/>
              <a:ext cx="79200" cy="18800"/>
            </a:xfrm>
            <a:custGeom>
              <a:avLst/>
              <a:gdLst/>
              <a:ahLst/>
              <a:cxnLst/>
              <a:rect l="l" t="t" r="r" b="b"/>
              <a:pathLst>
                <a:path w="3168" h="752" extrusionOk="0">
                  <a:moveTo>
                    <a:pt x="149" y="0"/>
                  </a:moveTo>
                  <a:cubicBezTo>
                    <a:pt x="97" y="0"/>
                    <a:pt x="46" y="15"/>
                    <a:pt x="0" y="44"/>
                  </a:cubicBezTo>
                  <a:cubicBezTo>
                    <a:pt x="12" y="139"/>
                    <a:pt x="12" y="246"/>
                    <a:pt x="24" y="353"/>
                  </a:cubicBezTo>
                  <a:cubicBezTo>
                    <a:pt x="834" y="496"/>
                    <a:pt x="1620" y="639"/>
                    <a:pt x="2405" y="663"/>
                  </a:cubicBezTo>
                  <a:cubicBezTo>
                    <a:pt x="2426" y="656"/>
                    <a:pt x="2449" y="653"/>
                    <a:pt x="2473" y="653"/>
                  </a:cubicBezTo>
                  <a:cubicBezTo>
                    <a:pt x="2611" y="653"/>
                    <a:pt x="2793" y="751"/>
                    <a:pt x="2935" y="751"/>
                  </a:cubicBezTo>
                  <a:cubicBezTo>
                    <a:pt x="3065" y="751"/>
                    <a:pt x="3162" y="671"/>
                    <a:pt x="3167" y="365"/>
                  </a:cubicBezTo>
                  <a:cubicBezTo>
                    <a:pt x="3112" y="351"/>
                    <a:pt x="3057" y="338"/>
                    <a:pt x="3002" y="338"/>
                  </a:cubicBezTo>
                  <a:cubicBezTo>
                    <a:pt x="2962" y="338"/>
                    <a:pt x="2922" y="345"/>
                    <a:pt x="2882" y="365"/>
                  </a:cubicBezTo>
                  <a:cubicBezTo>
                    <a:pt x="2560" y="306"/>
                    <a:pt x="2215" y="306"/>
                    <a:pt x="1882" y="222"/>
                  </a:cubicBezTo>
                  <a:cubicBezTo>
                    <a:pt x="1420" y="104"/>
                    <a:pt x="948" y="54"/>
                    <a:pt x="476" y="54"/>
                  </a:cubicBezTo>
                  <a:cubicBezTo>
                    <a:pt x="425" y="54"/>
                    <a:pt x="373" y="54"/>
                    <a:pt x="322" y="56"/>
                  </a:cubicBezTo>
                  <a:cubicBezTo>
                    <a:pt x="266" y="18"/>
                    <a:pt x="207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32"/>
            <p:cNvSpPr/>
            <p:nvPr/>
          </p:nvSpPr>
          <p:spPr>
            <a:xfrm>
              <a:off x="6000150" y="3682775"/>
              <a:ext cx="51225" cy="21250"/>
            </a:xfrm>
            <a:custGeom>
              <a:avLst/>
              <a:gdLst/>
              <a:ahLst/>
              <a:cxnLst/>
              <a:rect l="l" t="t" r="r" b="b"/>
              <a:pathLst>
                <a:path w="2049" h="850" extrusionOk="0">
                  <a:moveTo>
                    <a:pt x="659" y="1"/>
                  </a:moveTo>
                  <a:cubicBezTo>
                    <a:pt x="491" y="1"/>
                    <a:pt x="331" y="48"/>
                    <a:pt x="191" y="201"/>
                  </a:cubicBezTo>
                  <a:cubicBezTo>
                    <a:pt x="0" y="570"/>
                    <a:pt x="298" y="665"/>
                    <a:pt x="512" y="796"/>
                  </a:cubicBezTo>
                  <a:cubicBezTo>
                    <a:pt x="599" y="828"/>
                    <a:pt x="681" y="849"/>
                    <a:pt x="769" y="849"/>
                  </a:cubicBezTo>
                  <a:cubicBezTo>
                    <a:pt x="812" y="849"/>
                    <a:pt x="857" y="844"/>
                    <a:pt x="905" y="832"/>
                  </a:cubicBezTo>
                  <a:cubicBezTo>
                    <a:pt x="941" y="844"/>
                    <a:pt x="974" y="850"/>
                    <a:pt x="1006" y="850"/>
                  </a:cubicBezTo>
                  <a:cubicBezTo>
                    <a:pt x="1039" y="850"/>
                    <a:pt x="1072" y="844"/>
                    <a:pt x="1107" y="832"/>
                  </a:cubicBezTo>
                  <a:cubicBezTo>
                    <a:pt x="1131" y="796"/>
                    <a:pt x="1143" y="772"/>
                    <a:pt x="1167" y="737"/>
                  </a:cubicBezTo>
                  <a:lnTo>
                    <a:pt x="1227" y="737"/>
                  </a:lnTo>
                  <a:lnTo>
                    <a:pt x="1191" y="784"/>
                  </a:lnTo>
                  <a:lnTo>
                    <a:pt x="1215" y="832"/>
                  </a:lnTo>
                  <a:cubicBezTo>
                    <a:pt x="1310" y="832"/>
                    <a:pt x="1405" y="808"/>
                    <a:pt x="1500" y="796"/>
                  </a:cubicBezTo>
                  <a:cubicBezTo>
                    <a:pt x="1516" y="795"/>
                    <a:pt x="1533" y="795"/>
                    <a:pt x="1550" y="795"/>
                  </a:cubicBezTo>
                  <a:cubicBezTo>
                    <a:pt x="1599" y="795"/>
                    <a:pt x="1651" y="798"/>
                    <a:pt x="1702" y="798"/>
                  </a:cubicBezTo>
                  <a:cubicBezTo>
                    <a:pt x="1830" y="798"/>
                    <a:pt x="1950" y="777"/>
                    <a:pt x="1989" y="630"/>
                  </a:cubicBezTo>
                  <a:cubicBezTo>
                    <a:pt x="2048" y="415"/>
                    <a:pt x="1917" y="237"/>
                    <a:pt x="1703" y="118"/>
                  </a:cubicBezTo>
                  <a:cubicBezTo>
                    <a:pt x="1691" y="94"/>
                    <a:pt x="1667" y="94"/>
                    <a:pt x="1643" y="82"/>
                  </a:cubicBezTo>
                  <a:cubicBezTo>
                    <a:pt x="1548" y="56"/>
                    <a:pt x="1459" y="44"/>
                    <a:pt x="1366" y="44"/>
                  </a:cubicBezTo>
                  <a:cubicBezTo>
                    <a:pt x="1285" y="44"/>
                    <a:pt x="1201" y="53"/>
                    <a:pt x="1107" y="70"/>
                  </a:cubicBezTo>
                  <a:cubicBezTo>
                    <a:pt x="958" y="37"/>
                    <a:pt x="806" y="1"/>
                    <a:pt x="6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32"/>
            <p:cNvSpPr/>
            <p:nvPr/>
          </p:nvSpPr>
          <p:spPr>
            <a:xfrm>
              <a:off x="5838825" y="3665200"/>
              <a:ext cx="44650" cy="25350"/>
            </a:xfrm>
            <a:custGeom>
              <a:avLst/>
              <a:gdLst/>
              <a:ahLst/>
              <a:cxnLst/>
              <a:rect l="l" t="t" r="r" b="b"/>
              <a:pathLst>
                <a:path w="1786" h="1014" extrusionOk="0">
                  <a:moveTo>
                    <a:pt x="611" y="1"/>
                  </a:moveTo>
                  <a:cubicBezTo>
                    <a:pt x="474" y="1"/>
                    <a:pt x="330" y="23"/>
                    <a:pt x="179" y="70"/>
                  </a:cubicBezTo>
                  <a:cubicBezTo>
                    <a:pt x="48" y="273"/>
                    <a:pt x="24" y="511"/>
                    <a:pt x="0" y="749"/>
                  </a:cubicBezTo>
                  <a:cubicBezTo>
                    <a:pt x="24" y="832"/>
                    <a:pt x="48" y="892"/>
                    <a:pt x="95" y="940"/>
                  </a:cubicBezTo>
                  <a:cubicBezTo>
                    <a:pt x="216" y="975"/>
                    <a:pt x="345" y="998"/>
                    <a:pt x="478" y="998"/>
                  </a:cubicBezTo>
                  <a:cubicBezTo>
                    <a:pt x="567" y="998"/>
                    <a:pt x="659" y="987"/>
                    <a:pt x="750" y="963"/>
                  </a:cubicBezTo>
                  <a:cubicBezTo>
                    <a:pt x="847" y="1001"/>
                    <a:pt x="944" y="1013"/>
                    <a:pt x="1041" y="1013"/>
                  </a:cubicBezTo>
                  <a:cubicBezTo>
                    <a:pt x="1254" y="1013"/>
                    <a:pt x="1470" y="952"/>
                    <a:pt x="1691" y="952"/>
                  </a:cubicBezTo>
                  <a:cubicBezTo>
                    <a:pt x="1786" y="749"/>
                    <a:pt x="1726" y="606"/>
                    <a:pt x="1607" y="451"/>
                  </a:cubicBezTo>
                  <a:cubicBezTo>
                    <a:pt x="1319" y="172"/>
                    <a:pt x="991" y="1"/>
                    <a:pt x="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32"/>
            <p:cNvSpPr/>
            <p:nvPr/>
          </p:nvSpPr>
          <p:spPr>
            <a:xfrm>
              <a:off x="5886150" y="3673150"/>
              <a:ext cx="53300" cy="23300"/>
            </a:xfrm>
            <a:custGeom>
              <a:avLst/>
              <a:gdLst/>
              <a:ahLst/>
              <a:cxnLst/>
              <a:rect l="l" t="t" r="r" b="b"/>
              <a:pathLst>
                <a:path w="2132" h="932" extrusionOk="0">
                  <a:moveTo>
                    <a:pt x="1704" y="1"/>
                  </a:moveTo>
                  <a:cubicBezTo>
                    <a:pt x="1296" y="1"/>
                    <a:pt x="902" y="167"/>
                    <a:pt x="480" y="167"/>
                  </a:cubicBezTo>
                  <a:cubicBezTo>
                    <a:pt x="423" y="167"/>
                    <a:pt x="367" y="164"/>
                    <a:pt x="310" y="157"/>
                  </a:cubicBezTo>
                  <a:cubicBezTo>
                    <a:pt x="304" y="157"/>
                    <a:pt x="299" y="157"/>
                    <a:pt x="293" y="157"/>
                  </a:cubicBezTo>
                  <a:cubicBezTo>
                    <a:pt x="159" y="157"/>
                    <a:pt x="69" y="293"/>
                    <a:pt x="12" y="419"/>
                  </a:cubicBezTo>
                  <a:cubicBezTo>
                    <a:pt x="0" y="479"/>
                    <a:pt x="0" y="562"/>
                    <a:pt x="12" y="622"/>
                  </a:cubicBezTo>
                  <a:cubicBezTo>
                    <a:pt x="95" y="741"/>
                    <a:pt x="250" y="681"/>
                    <a:pt x="345" y="776"/>
                  </a:cubicBezTo>
                  <a:lnTo>
                    <a:pt x="488" y="776"/>
                  </a:lnTo>
                  <a:cubicBezTo>
                    <a:pt x="538" y="743"/>
                    <a:pt x="586" y="723"/>
                    <a:pt x="631" y="723"/>
                  </a:cubicBezTo>
                  <a:cubicBezTo>
                    <a:pt x="682" y="723"/>
                    <a:pt x="730" y="749"/>
                    <a:pt x="774" y="812"/>
                  </a:cubicBezTo>
                  <a:lnTo>
                    <a:pt x="774" y="800"/>
                  </a:lnTo>
                  <a:cubicBezTo>
                    <a:pt x="882" y="839"/>
                    <a:pt x="993" y="847"/>
                    <a:pt x="1104" y="847"/>
                  </a:cubicBezTo>
                  <a:cubicBezTo>
                    <a:pt x="1192" y="847"/>
                    <a:pt x="1280" y="842"/>
                    <a:pt x="1367" y="842"/>
                  </a:cubicBezTo>
                  <a:cubicBezTo>
                    <a:pt x="1510" y="842"/>
                    <a:pt x="1651" y="856"/>
                    <a:pt x="1786" y="931"/>
                  </a:cubicBezTo>
                  <a:lnTo>
                    <a:pt x="1941" y="931"/>
                  </a:lnTo>
                  <a:cubicBezTo>
                    <a:pt x="1977" y="884"/>
                    <a:pt x="2024" y="824"/>
                    <a:pt x="2072" y="776"/>
                  </a:cubicBezTo>
                  <a:cubicBezTo>
                    <a:pt x="2119" y="717"/>
                    <a:pt x="2131" y="657"/>
                    <a:pt x="2096" y="586"/>
                  </a:cubicBezTo>
                  <a:cubicBezTo>
                    <a:pt x="2072" y="348"/>
                    <a:pt x="2024" y="122"/>
                    <a:pt x="1774" y="3"/>
                  </a:cubicBezTo>
                  <a:cubicBezTo>
                    <a:pt x="1751" y="1"/>
                    <a:pt x="1727" y="1"/>
                    <a:pt x="1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32"/>
            <p:cNvSpPr/>
            <p:nvPr/>
          </p:nvSpPr>
          <p:spPr>
            <a:xfrm>
              <a:off x="5348275" y="3375550"/>
              <a:ext cx="33350" cy="56575"/>
            </a:xfrm>
            <a:custGeom>
              <a:avLst/>
              <a:gdLst/>
              <a:ahLst/>
              <a:cxnLst/>
              <a:rect l="l" t="t" r="r" b="b"/>
              <a:pathLst>
                <a:path w="1334" h="2263" extrusionOk="0">
                  <a:moveTo>
                    <a:pt x="1084" y="0"/>
                  </a:moveTo>
                  <a:cubicBezTo>
                    <a:pt x="274" y="262"/>
                    <a:pt x="310" y="1024"/>
                    <a:pt x="60" y="1643"/>
                  </a:cubicBezTo>
                  <a:cubicBezTo>
                    <a:pt x="12" y="1691"/>
                    <a:pt x="1" y="1751"/>
                    <a:pt x="12" y="1810"/>
                  </a:cubicBezTo>
                  <a:cubicBezTo>
                    <a:pt x="36" y="1810"/>
                    <a:pt x="72" y="1822"/>
                    <a:pt x="96" y="1822"/>
                  </a:cubicBezTo>
                  <a:cubicBezTo>
                    <a:pt x="239" y="1929"/>
                    <a:pt x="179" y="2060"/>
                    <a:pt x="179" y="2191"/>
                  </a:cubicBezTo>
                  <a:cubicBezTo>
                    <a:pt x="203" y="2203"/>
                    <a:pt x="239" y="2227"/>
                    <a:pt x="262" y="2262"/>
                  </a:cubicBezTo>
                  <a:cubicBezTo>
                    <a:pt x="739" y="1667"/>
                    <a:pt x="1155" y="1072"/>
                    <a:pt x="1334" y="334"/>
                  </a:cubicBezTo>
                  <a:cubicBezTo>
                    <a:pt x="1322" y="167"/>
                    <a:pt x="1251" y="48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32"/>
            <p:cNvSpPr/>
            <p:nvPr/>
          </p:nvSpPr>
          <p:spPr>
            <a:xfrm>
              <a:off x="5719450" y="3709725"/>
              <a:ext cx="84550" cy="18575"/>
            </a:xfrm>
            <a:custGeom>
              <a:avLst/>
              <a:gdLst/>
              <a:ahLst/>
              <a:cxnLst/>
              <a:rect l="l" t="t" r="r" b="b"/>
              <a:pathLst>
                <a:path w="3382" h="743" extrusionOk="0">
                  <a:moveTo>
                    <a:pt x="238" y="1"/>
                  </a:moveTo>
                  <a:cubicBezTo>
                    <a:pt x="159" y="1"/>
                    <a:pt x="80" y="5"/>
                    <a:pt x="1" y="16"/>
                  </a:cubicBezTo>
                  <a:cubicBezTo>
                    <a:pt x="60" y="135"/>
                    <a:pt x="179" y="171"/>
                    <a:pt x="298" y="171"/>
                  </a:cubicBezTo>
                  <a:cubicBezTo>
                    <a:pt x="477" y="171"/>
                    <a:pt x="548" y="266"/>
                    <a:pt x="572" y="433"/>
                  </a:cubicBezTo>
                  <a:cubicBezTo>
                    <a:pt x="655" y="445"/>
                    <a:pt x="763" y="445"/>
                    <a:pt x="870" y="456"/>
                  </a:cubicBezTo>
                  <a:cubicBezTo>
                    <a:pt x="913" y="419"/>
                    <a:pt x="956" y="401"/>
                    <a:pt x="997" y="401"/>
                  </a:cubicBezTo>
                  <a:cubicBezTo>
                    <a:pt x="1048" y="401"/>
                    <a:pt x="1098" y="428"/>
                    <a:pt x="1144" y="480"/>
                  </a:cubicBezTo>
                  <a:cubicBezTo>
                    <a:pt x="1166" y="495"/>
                    <a:pt x="1183" y="505"/>
                    <a:pt x="1202" y="505"/>
                  </a:cubicBezTo>
                  <a:cubicBezTo>
                    <a:pt x="1213" y="505"/>
                    <a:pt x="1225" y="501"/>
                    <a:pt x="1239" y="492"/>
                  </a:cubicBezTo>
                  <a:cubicBezTo>
                    <a:pt x="1340" y="536"/>
                    <a:pt x="1448" y="542"/>
                    <a:pt x="1556" y="542"/>
                  </a:cubicBezTo>
                  <a:cubicBezTo>
                    <a:pt x="1599" y="542"/>
                    <a:pt x="1642" y="541"/>
                    <a:pt x="1684" y="541"/>
                  </a:cubicBezTo>
                  <a:cubicBezTo>
                    <a:pt x="1798" y="541"/>
                    <a:pt x="1910" y="548"/>
                    <a:pt x="2013" y="599"/>
                  </a:cubicBezTo>
                  <a:cubicBezTo>
                    <a:pt x="2085" y="628"/>
                    <a:pt x="2157" y="644"/>
                    <a:pt x="2232" y="644"/>
                  </a:cubicBezTo>
                  <a:cubicBezTo>
                    <a:pt x="2280" y="644"/>
                    <a:pt x="2330" y="637"/>
                    <a:pt x="2382" y="623"/>
                  </a:cubicBezTo>
                  <a:cubicBezTo>
                    <a:pt x="2572" y="730"/>
                    <a:pt x="2810" y="647"/>
                    <a:pt x="3013" y="730"/>
                  </a:cubicBezTo>
                  <a:cubicBezTo>
                    <a:pt x="3108" y="730"/>
                    <a:pt x="3203" y="742"/>
                    <a:pt x="3311" y="742"/>
                  </a:cubicBezTo>
                  <a:cubicBezTo>
                    <a:pt x="3346" y="706"/>
                    <a:pt x="3382" y="659"/>
                    <a:pt x="3382" y="599"/>
                  </a:cubicBezTo>
                  <a:cubicBezTo>
                    <a:pt x="3370" y="456"/>
                    <a:pt x="3263" y="409"/>
                    <a:pt x="3156" y="349"/>
                  </a:cubicBezTo>
                  <a:cubicBezTo>
                    <a:pt x="3108" y="349"/>
                    <a:pt x="3049" y="361"/>
                    <a:pt x="3013" y="361"/>
                  </a:cubicBezTo>
                  <a:cubicBezTo>
                    <a:pt x="2941" y="383"/>
                    <a:pt x="2872" y="400"/>
                    <a:pt x="2804" y="400"/>
                  </a:cubicBezTo>
                  <a:cubicBezTo>
                    <a:pt x="2726" y="400"/>
                    <a:pt x="2649" y="377"/>
                    <a:pt x="2572" y="314"/>
                  </a:cubicBezTo>
                  <a:lnTo>
                    <a:pt x="2549" y="290"/>
                  </a:lnTo>
                  <a:lnTo>
                    <a:pt x="2513" y="302"/>
                  </a:lnTo>
                  <a:cubicBezTo>
                    <a:pt x="2390" y="250"/>
                    <a:pt x="2266" y="241"/>
                    <a:pt x="2142" y="241"/>
                  </a:cubicBezTo>
                  <a:cubicBezTo>
                    <a:pt x="2077" y="241"/>
                    <a:pt x="2011" y="243"/>
                    <a:pt x="1946" y="243"/>
                  </a:cubicBezTo>
                  <a:cubicBezTo>
                    <a:pt x="1823" y="243"/>
                    <a:pt x="1702" y="234"/>
                    <a:pt x="1584" y="183"/>
                  </a:cubicBezTo>
                  <a:cubicBezTo>
                    <a:pt x="1138" y="152"/>
                    <a:pt x="692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32"/>
            <p:cNvSpPr/>
            <p:nvPr/>
          </p:nvSpPr>
          <p:spPr>
            <a:xfrm>
              <a:off x="5815900" y="3663525"/>
              <a:ext cx="64025" cy="25300"/>
            </a:xfrm>
            <a:custGeom>
              <a:avLst/>
              <a:gdLst/>
              <a:ahLst/>
              <a:cxnLst/>
              <a:rect l="l" t="t" r="r" b="b"/>
              <a:pathLst>
                <a:path w="2561" h="1012" extrusionOk="0">
                  <a:moveTo>
                    <a:pt x="921" y="1"/>
                  </a:moveTo>
                  <a:cubicBezTo>
                    <a:pt x="667" y="1"/>
                    <a:pt x="412" y="7"/>
                    <a:pt x="155" y="7"/>
                  </a:cubicBezTo>
                  <a:cubicBezTo>
                    <a:pt x="274" y="280"/>
                    <a:pt x="548" y="602"/>
                    <a:pt x="72" y="816"/>
                  </a:cubicBezTo>
                  <a:lnTo>
                    <a:pt x="0" y="899"/>
                  </a:lnTo>
                  <a:cubicBezTo>
                    <a:pt x="244" y="990"/>
                    <a:pt x="509" y="1012"/>
                    <a:pt x="774" y="1012"/>
                  </a:cubicBezTo>
                  <a:cubicBezTo>
                    <a:pt x="858" y="1012"/>
                    <a:pt x="941" y="1010"/>
                    <a:pt x="1024" y="1007"/>
                  </a:cubicBezTo>
                  <a:lnTo>
                    <a:pt x="1024" y="864"/>
                  </a:lnTo>
                  <a:cubicBezTo>
                    <a:pt x="953" y="852"/>
                    <a:pt x="905" y="745"/>
                    <a:pt x="941" y="685"/>
                  </a:cubicBezTo>
                  <a:cubicBezTo>
                    <a:pt x="1036" y="518"/>
                    <a:pt x="1024" y="316"/>
                    <a:pt x="1143" y="173"/>
                  </a:cubicBezTo>
                  <a:cubicBezTo>
                    <a:pt x="1191" y="209"/>
                    <a:pt x="1244" y="222"/>
                    <a:pt x="1299" y="222"/>
                  </a:cubicBezTo>
                  <a:cubicBezTo>
                    <a:pt x="1435" y="222"/>
                    <a:pt x="1585" y="145"/>
                    <a:pt x="1713" y="145"/>
                  </a:cubicBezTo>
                  <a:cubicBezTo>
                    <a:pt x="1792" y="145"/>
                    <a:pt x="1863" y="174"/>
                    <a:pt x="1917" y="268"/>
                  </a:cubicBezTo>
                  <a:cubicBezTo>
                    <a:pt x="2048" y="507"/>
                    <a:pt x="2310" y="435"/>
                    <a:pt x="2441" y="590"/>
                  </a:cubicBezTo>
                  <a:cubicBezTo>
                    <a:pt x="2489" y="542"/>
                    <a:pt x="2512" y="495"/>
                    <a:pt x="2524" y="435"/>
                  </a:cubicBezTo>
                  <a:cubicBezTo>
                    <a:pt x="2560" y="268"/>
                    <a:pt x="2322" y="280"/>
                    <a:pt x="2334" y="137"/>
                  </a:cubicBezTo>
                  <a:cubicBezTo>
                    <a:pt x="1868" y="21"/>
                    <a:pt x="1397" y="1"/>
                    <a:pt x="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32"/>
            <p:cNvSpPr/>
            <p:nvPr/>
          </p:nvSpPr>
          <p:spPr>
            <a:xfrm>
              <a:off x="6090325" y="3753075"/>
              <a:ext cx="50325" cy="13400"/>
            </a:xfrm>
            <a:custGeom>
              <a:avLst/>
              <a:gdLst/>
              <a:ahLst/>
              <a:cxnLst/>
              <a:rect l="l" t="t" r="r" b="b"/>
              <a:pathLst>
                <a:path w="2013" h="536" extrusionOk="0">
                  <a:moveTo>
                    <a:pt x="467" y="1"/>
                  </a:moveTo>
                  <a:cubicBezTo>
                    <a:pt x="387" y="1"/>
                    <a:pt x="307" y="3"/>
                    <a:pt x="227" y="8"/>
                  </a:cubicBezTo>
                  <a:cubicBezTo>
                    <a:pt x="108" y="127"/>
                    <a:pt x="1" y="235"/>
                    <a:pt x="84" y="413"/>
                  </a:cubicBezTo>
                  <a:cubicBezTo>
                    <a:pt x="454" y="422"/>
                    <a:pt x="824" y="536"/>
                    <a:pt x="1198" y="536"/>
                  </a:cubicBezTo>
                  <a:cubicBezTo>
                    <a:pt x="1342" y="536"/>
                    <a:pt x="1486" y="519"/>
                    <a:pt x="1632" y="473"/>
                  </a:cubicBezTo>
                  <a:cubicBezTo>
                    <a:pt x="1685" y="494"/>
                    <a:pt x="1739" y="511"/>
                    <a:pt x="1788" y="511"/>
                  </a:cubicBezTo>
                  <a:cubicBezTo>
                    <a:pt x="1848" y="511"/>
                    <a:pt x="1902" y="485"/>
                    <a:pt x="1942" y="413"/>
                  </a:cubicBezTo>
                  <a:cubicBezTo>
                    <a:pt x="2013" y="294"/>
                    <a:pt x="1894" y="211"/>
                    <a:pt x="1799" y="139"/>
                  </a:cubicBezTo>
                  <a:cubicBezTo>
                    <a:pt x="1363" y="79"/>
                    <a:pt x="919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32"/>
            <p:cNvSpPr/>
            <p:nvPr/>
          </p:nvSpPr>
          <p:spPr>
            <a:xfrm>
              <a:off x="5222675" y="3599375"/>
              <a:ext cx="36925" cy="32250"/>
            </a:xfrm>
            <a:custGeom>
              <a:avLst/>
              <a:gdLst/>
              <a:ahLst/>
              <a:cxnLst/>
              <a:rect l="l" t="t" r="r" b="b"/>
              <a:pathLst>
                <a:path w="1477" h="1290" extrusionOk="0">
                  <a:moveTo>
                    <a:pt x="1072" y="25"/>
                  </a:moveTo>
                  <a:cubicBezTo>
                    <a:pt x="655" y="251"/>
                    <a:pt x="464" y="668"/>
                    <a:pt x="167" y="977"/>
                  </a:cubicBezTo>
                  <a:cubicBezTo>
                    <a:pt x="0" y="1144"/>
                    <a:pt x="107" y="1263"/>
                    <a:pt x="322" y="1287"/>
                  </a:cubicBezTo>
                  <a:cubicBezTo>
                    <a:pt x="340" y="1289"/>
                    <a:pt x="358" y="1290"/>
                    <a:pt x="376" y="1290"/>
                  </a:cubicBezTo>
                  <a:cubicBezTo>
                    <a:pt x="453" y="1290"/>
                    <a:pt x="528" y="1272"/>
                    <a:pt x="595" y="1263"/>
                  </a:cubicBezTo>
                  <a:lnTo>
                    <a:pt x="595" y="1287"/>
                  </a:lnTo>
                  <a:cubicBezTo>
                    <a:pt x="714" y="1227"/>
                    <a:pt x="667" y="1084"/>
                    <a:pt x="774" y="1025"/>
                  </a:cubicBezTo>
                  <a:cubicBezTo>
                    <a:pt x="893" y="965"/>
                    <a:pt x="988" y="846"/>
                    <a:pt x="1048" y="727"/>
                  </a:cubicBezTo>
                  <a:cubicBezTo>
                    <a:pt x="1119" y="691"/>
                    <a:pt x="1167" y="632"/>
                    <a:pt x="1191" y="572"/>
                  </a:cubicBezTo>
                  <a:cubicBezTo>
                    <a:pt x="1286" y="429"/>
                    <a:pt x="1393" y="298"/>
                    <a:pt x="1476" y="144"/>
                  </a:cubicBezTo>
                  <a:cubicBezTo>
                    <a:pt x="1369" y="1"/>
                    <a:pt x="1215" y="72"/>
                    <a:pt x="1072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32"/>
            <p:cNvSpPr/>
            <p:nvPr/>
          </p:nvSpPr>
          <p:spPr>
            <a:xfrm>
              <a:off x="5801600" y="3719825"/>
              <a:ext cx="51225" cy="13525"/>
            </a:xfrm>
            <a:custGeom>
              <a:avLst/>
              <a:gdLst/>
              <a:ahLst/>
              <a:cxnLst/>
              <a:rect l="l" t="t" r="r" b="b"/>
              <a:pathLst>
                <a:path w="2049" h="541" extrusionOk="0">
                  <a:moveTo>
                    <a:pt x="548" y="1"/>
                  </a:moveTo>
                  <a:cubicBezTo>
                    <a:pt x="351" y="1"/>
                    <a:pt x="183" y="122"/>
                    <a:pt x="1" y="195"/>
                  </a:cubicBezTo>
                  <a:lnTo>
                    <a:pt x="1" y="326"/>
                  </a:lnTo>
                  <a:cubicBezTo>
                    <a:pt x="572" y="386"/>
                    <a:pt x="1120" y="445"/>
                    <a:pt x="1703" y="505"/>
                  </a:cubicBezTo>
                  <a:cubicBezTo>
                    <a:pt x="1751" y="517"/>
                    <a:pt x="1810" y="541"/>
                    <a:pt x="1870" y="541"/>
                  </a:cubicBezTo>
                  <a:cubicBezTo>
                    <a:pt x="1989" y="481"/>
                    <a:pt x="2013" y="374"/>
                    <a:pt x="2049" y="255"/>
                  </a:cubicBezTo>
                  <a:lnTo>
                    <a:pt x="2049" y="160"/>
                  </a:lnTo>
                  <a:cubicBezTo>
                    <a:pt x="1800" y="43"/>
                    <a:pt x="1547" y="23"/>
                    <a:pt x="1291" y="23"/>
                  </a:cubicBezTo>
                  <a:cubicBezTo>
                    <a:pt x="1155" y="23"/>
                    <a:pt x="1018" y="29"/>
                    <a:pt x="882" y="29"/>
                  </a:cubicBezTo>
                  <a:cubicBezTo>
                    <a:pt x="882" y="41"/>
                    <a:pt x="870" y="64"/>
                    <a:pt x="834" y="76"/>
                  </a:cubicBezTo>
                  <a:cubicBezTo>
                    <a:pt x="825" y="79"/>
                    <a:pt x="816" y="81"/>
                    <a:pt x="808" y="81"/>
                  </a:cubicBezTo>
                  <a:cubicBezTo>
                    <a:pt x="781" y="81"/>
                    <a:pt x="757" y="67"/>
                    <a:pt x="739" y="41"/>
                  </a:cubicBezTo>
                  <a:cubicBezTo>
                    <a:pt x="672" y="12"/>
                    <a:pt x="608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32"/>
            <p:cNvSpPr/>
            <p:nvPr/>
          </p:nvSpPr>
          <p:spPr>
            <a:xfrm>
              <a:off x="5292325" y="3658250"/>
              <a:ext cx="72950" cy="12900"/>
            </a:xfrm>
            <a:custGeom>
              <a:avLst/>
              <a:gdLst/>
              <a:ahLst/>
              <a:cxnLst/>
              <a:rect l="l" t="t" r="r" b="b"/>
              <a:pathLst>
                <a:path w="2918" h="516" extrusionOk="0">
                  <a:moveTo>
                    <a:pt x="310" y="1"/>
                  </a:moveTo>
                  <a:cubicBezTo>
                    <a:pt x="191" y="1"/>
                    <a:pt x="83" y="47"/>
                    <a:pt x="0" y="218"/>
                  </a:cubicBezTo>
                  <a:cubicBezTo>
                    <a:pt x="616" y="287"/>
                    <a:pt x="1198" y="516"/>
                    <a:pt x="1812" y="516"/>
                  </a:cubicBezTo>
                  <a:cubicBezTo>
                    <a:pt x="1827" y="516"/>
                    <a:pt x="1842" y="515"/>
                    <a:pt x="1858" y="515"/>
                  </a:cubicBezTo>
                  <a:cubicBezTo>
                    <a:pt x="1999" y="394"/>
                    <a:pt x="2149" y="367"/>
                    <a:pt x="2301" y="367"/>
                  </a:cubicBezTo>
                  <a:cubicBezTo>
                    <a:pt x="2423" y="367"/>
                    <a:pt x="2547" y="385"/>
                    <a:pt x="2669" y="385"/>
                  </a:cubicBezTo>
                  <a:cubicBezTo>
                    <a:pt x="2753" y="385"/>
                    <a:pt x="2836" y="376"/>
                    <a:pt x="2917" y="348"/>
                  </a:cubicBezTo>
                  <a:cubicBezTo>
                    <a:pt x="2203" y="146"/>
                    <a:pt x="1465" y="265"/>
                    <a:pt x="750" y="63"/>
                  </a:cubicBezTo>
                  <a:cubicBezTo>
                    <a:pt x="603" y="63"/>
                    <a:pt x="449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32"/>
            <p:cNvSpPr/>
            <p:nvPr/>
          </p:nvSpPr>
          <p:spPr>
            <a:xfrm>
              <a:off x="6044200" y="3749900"/>
              <a:ext cx="51800" cy="13800"/>
            </a:xfrm>
            <a:custGeom>
              <a:avLst/>
              <a:gdLst/>
              <a:ahLst/>
              <a:cxnLst/>
              <a:rect l="l" t="t" r="r" b="b"/>
              <a:pathLst>
                <a:path w="2072" h="552" extrusionOk="0">
                  <a:moveTo>
                    <a:pt x="1017" y="0"/>
                  </a:moveTo>
                  <a:cubicBezTo>
                    <a:pt x="933" y="0"/>
                    <a:pt x="848" y="5"/>
                    <a:pt x="762" y="16"/>
                  </a:cubicBezTo>
                  <a:cubicBezTo>
                    <a:pt x="739" y="231"/>
                    <a:pt x="619" y="290"/>
                    <a:pt x="417" y="290"/>
                  </a:cubicBezTo>
                  <a:cubicBezTo>
                    <a:pt x="286" y="290"/>
                    <a:pt x="143" y="302"/>
                    <a:pt x="0" y="314"/>
                  </a:cubicBezTo>
                  <a:cubicBezTo>
                    <a:pt x="283" y="408"/>
                    <a:pt x="572" y="453"/>
                    <a:pt x="858" y="453"/>
                  </a:cubicBezTo>
                  <a:cubicBezTo>
                    <a:pt x="970" y="453"/>
                    <a:pt x="1081" y="446"/>
                    <a:pt x="1191" y="433"/>
                  </a:cubicBezTo>
                  <a:cubicBezTo>
                    <a:pt x="1228" y="419"/>
                    <a:pt x="1263" y="413"/>
                    <a:pt x="1297" y="413"/>
                  </a:cubicBezTo>
                  <a:cubicBezTo>
                    <a:pt x="1463" y="413"/>
                    <a:pt x="1604" y="552"/>
                    <a:pt x="1762" y="552"/>
                  </a:cubicBezTo>
                  <a:lnTo>
                    <a:pt x="1905" y="552"/>
                  </a:lnTo>
                  <a:cubicBezTo>
                    <a:pt x="1989" y="421"/>
                    <a:pt x="2072" y="302"/>
                    <a:pt x="2060" y="147"/>
                  </a:cubicBezTo>
                  <a:cubicBezTo>
                    <a:pt x="1722" y="89"/>
                    <a:pt x="1377" y="0"/>
                    <a:pt x="1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32"/>
            <p:cNvSpPr/>
            <p:nvPr/>
          </p:nvSpPr>
          <p:spPr>
            <a:xfrm>
              <a:off x="5480725" y="3611875"/>
              <a:ext cx="32175" cy="19750"/>
            </a:xfrm>
            <a:custGeom>
              <a:avLst/>
              <a:gdLst/>
              <a:ahLst/>
              <a:cxnLst/>
              <a:rect l="l" t="t" r="r" b="b"/>
              <a:pathLst>
                <a:path w="1287" h="790" extrusionOk="0">
                  <a:moveTo>
                    <a:pt x="739" y="1"/>
                  </a:moveTo>
                  <a:cubicBezTo>
                    <a:pt x="548" y="1"/>
                    <a:pt x="370" y="48"/>
                    <a:pt x="203" y="156"/>
                  </a:cubicBezTo>
                  <a:cubicBezTo>
                    <a:pt x="96" y="239"/>
                    <a:pt x="72" y="358"/>
                    <a:pt x="25" y="477"/>
                  </a:cubicBezTo>
                  <a:cubicBezTo>
                    <a:pt x="1" y="549"/>
                    <a:pt x="13" y="596"/>
                    <a:pt x="72" y="644"/>
                  </a:cubicBezTo>
                  <a:cubicBezTo>
                    <a:pt x="419" y="687"/>
                    <a:pt x="766" y="790"/>
                    <a:pt x="1113" y="790"/>
                  </a:cubicBezTo>
                  <a:cubicBezTo>
                    <a:pt x="1147" y="790"/>
                    <a:pt x="1181" y="789"/>
                    <a:pt x="1215" y="787"/>
                  </a:cubicBezTo>
                  <a:cubicBezTo>
                    <a:pt x="1275" y="751"/>
                    <a:pt x="1287" y="691"/>
                    <a:pt x="1215" y="644"/>
                  </a:cubicBezTo>
                  <a:lnTo>
                    <a:pt x="1215" y="489"/>
                  </a:lnTo>
                  <a:cubicBezTo>
                    <a:pt x="1263" y="453"/>
                    <a:pt x="1287" y="394"/>
                    <a:pt x="1275" y="310"/>
                  </a:cubicBezTo>
                  <a:cubicBezTo>
                    <a:pt x="1251" y="227"/>
                    <a:pt x="1191" y="156"/>
                    <a:pt x="1096" y="108"/>
                  </a:cubicBezTo>
                  <a:cubicBezTo>
                    <a:pt x="989" y="60"/>
                    <a:pt x="870" y="13"/>
                    <a:pt x="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32"/>
            <p:cNvSpPr/>
            <p:nvPr/>
          </p:nvSpPr>
          <p:spPr>
            <a:xfrm>
              <a:off x="5487575" y="3682000"/>
              <a:ext cx="55975" cy="10750"/>
            </a:xfrm>
            <a:custGeom>
              <a:avLst/>
              <a:gdLst/>
              <a:ahLst/>
              <a:cxnLst/>
              <a:rect l="l" t="t" r="r" b="b"/>
              <a:pathLst>
                <a:path w="2239" h="430" extrusionOk="0">
                  <a:moveTo>
                    <a:pt x="662" y="0"/>
                  </a:moveTo>
                  <a:cubicBezTo>
                    <a:pt x="569" y="0"/>
                    <a:pt x="475" y="2"/>
                    <a:pt x="382" y="6"/>
                  </a:cubicBezTo>
                  <a:cubicBezTo>
                    <a:pt x="453" y="184"/>
                    <a:pt x="715" y="65"/>
                    <a:pt x="822" y="291"/>
                  </a:cubicBezTo>
                  <a:lnTo>
                    <a:pt x="1" y="291"/>
                  </a:lnTo>
                  <a:cubicBezTo>
                    <a:pt x="379" y="396"/>
                    <a:pt x="751" y="430"/>
                    <a:pt x="1126" y="430"/>
                  </a:cubicBezTo>
                  <a:cubicBezTo>
                    <a:pt x="1306" y="430"/>
                    <a:pt x="1486" y="422"/>
                    <a:pt x="1668" y="411"/>
                  </a:cubicBezTo>
                  <a:cubicBezTo>
                    <a:pt x="1740" y="359"/>
                    <a:pt x="1818" y="347"/>
                    <a:pt x="1896" y="347"/>
                  </a:cubicBezTo>
                  <a:cubicBezTo>
                    <a:pt x="1954" y="347"/>
                    <a:pt x="2012" y="354"/>
                    <a:pt x="2070" y="354"/>
                  </a:cubicBezTo>
                  <a:cubicBezTo>
                    <a:pt x="2111" y="354"/>
                    <a:pt x="2152" y="350"/>
                    <a:pt x="2191" y="339"/>
                  </a:cubicBezTo>
                  <a:cubicBezTo>
                    <a:pt x="2203" y="303"/>
                    <a:pt x="2227" y="291"/>
                    <a:pt x="2239" y="268"/>
                  </a:cubicBezTo>
                  <a:cubicBezTo>
                    <a:pt x="1732" y="65"/>
                    <a:pt x="1199" y="0"/>
                    <a:pt x="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32"/>
            <p:cNvSpPr/>
            <p:nvPr/>
          </p:nvSpPr>
          <p:spPr>
            <a:xfrm>
              <a:off x="5278625" y="3476300"/>
              <a:ext cx="21450" cy="33800"/>
            </a:xfrm>
            <a:custGeom>
              <a:avLst/>
              <a:gdLst/>
              <a:ahLst/>
              <a:cxnLst/>
              <a:rect l="l" t="t" r="r" b="b"/>
              <a:pathLst>
                <a:path w="858" h="1352" extrusionOk="0">
                  <a:moveTo>
                    <a:pt x="626" y="1"/>
                  </a:moveTo>
                  <a:cubicBezTo>
                    <a:pt x="443" y="1"/>
                    <a:pt x="515" y="239"/>
                    <a:pt x="405" y="316"/>
                  </a:cubicBezTo>
                  <a:cubicBezTo>
                    <a:pt x="405" y="483"/>
                    <a:pt x="286" y="566"/>
                    <a:pt x="191" y="673"/>
                  </a:cubicBezTo>
                  <a:cubicBezTo>
                    <a:pt x="0" y="911"/>
                    <a:pt x="48" y="1138"/>
                    <a:pt x="262" y="1352"/>
                  </a:cubicBezTo>
                  <a:cubicBezTo>
                    <a:pt x="501" y="1197"/>
                    <a:pt x="679" y="1007"/>
                    <a:pt x="786" y="757"/>
                  </a:cubicBezTo>
                  <a:cubicBezTo>
                    <a:pt x="762" y="554"/>
                    <a:pt x="858" y="364"/>
                    <a:pt x="786" y="173"/>
                  </a:cubicBezTo>
                  <a:cubicBezTo>
                    <a:pt x="774" y="114"/>
                    <a:pt x="727" y="54"/>
                    <a:pt x="679" y="7"/>
                  </a:cubicBezTo>
                  <a:cubicBezTo>
                    <a:pt x="659" y="3"/>
                    <a:pt x="642" y="1"/>
                    <a:pt x="6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32"/>
            <p:cNvSpPr/>
            <p:nvPr/>
          </p:nvSpPr>
          <p:spPr>
            <a:xfrm>
              <a:off x="5294400" y="3466925"/>
              <a:ext cx="20550" cy="28300"/>
            </a:xfrm>
            <a:custGeom>
              <a:avLst/>
              <a:gdLst/>
              <a:ahLst/>
              <a:cxnLst/>
              <a:rect l="l" t="t" r="r" b="b"/>
              <a:pathLst>
                <a:path w="822" h="1132" extrusionOk="0">
                  <a:moveTo>
                    <a:pt x="215" y="1"/>
                  </a:moveTo>
                  <a:cubicBezTo>
                    <a:pt x="179" y="12"/>
                    <a:pt x="167" y="36"/>
                    <a:pt x="143" y="48"/>
                  </a:cubicBezTo>
                  <a:cubicBezTo>
                    <a:pt x="0" y="215"/>
                    <a:pt x="203" y="405"/>
                    <a:pt x="72" y="572"/>
                  </a:cubicBezTo>
                  <a:cubicBezTo>
                    <a:pt x="84" y="751"/>
                    <a:pt x="12" y="965"/>
                    <a:pt x="167" y="1132"/>
                  </a:cubicBezTo>
                  <a:cubicBezTo>
                    <a:pt x="381" y="751"/>
                    <a:pt x="608" y="370"/>
                    <a:pt x="822" y="12"/>
                  </a:cubicBezTo>
                  <a:lnTo>
                    <a:pt x="822" y="12"/>
                  </a:lnTo>
                  <a:cubicBezTo>
                    <a:pt x="756" y="44"/>
                    <a:pt x="691" y="54"/>
                    <a:pt x="626" y="54"/>
                  </a:cubicBezTo>
                  <a:cubicBezTo>
                    <a:pt x="493" y="54"/>
                    <a:pt x="359" y="9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32"/>
            <p:cNvSpPr/>
            <p:nvPr/>
          </p:nvSpPr>
          <p:spPr>
            <a:xfrm>
              <a:off x="5643550" y="3650600"/>
              <a:ext cx="43175" cy="13400"/>
            </a:xfrm>
            <a:custGeom>
              <a:avLst/>
              <a:gdLst/>
              <a:ahLst/>
              <a:cxnLst/>
              <a:rect l="l" t="t" r="r" b="b"/>
              <a:pathLst>
                <a:path w="1727" h="536" extrusionOk="0">
                  <a:moveTo>
                    <a:pt x="312" y="1"/>
                  </a:moveTo>
                  <a:cubicBezTo>
                    <a:pt x="206" y="1"/>
                    <a:pt x="109" y="57"/>
                    <a:pt x="1" y="107"/>
                  </a:cubicBezTo>
                  <a:cubicBezTo>
                    <a:pt x="584" y="250"/>
                    <a:pt x="1132" y="476"/>
                    <a:pt x="1727" y="535"/>
                  </a:cubicBezTo>
                  <a:lnTo>
                    <a:pt x="1727" y="393"/>
                  </a:lnTo>
                  <a:cubicBezTo>
                    <a:pt x="1679" y="345"/>
                    <a:pt x="1620" y="297"/>
                    <a:pt x="1584" y="250"/>
                  </a:cubicBezTo>
                  <a:cubicBezTo>
                    <a:pt x="1561" y="226"/>
                    <a:pt x="1532" y="208"/>
                    <a:pt x="1499" y="208"/>
                  </a:cubicBezTo>
                  <a:cubicBezTo>
                    <a:pt x="1481" y="208"/>
                    <a:pt x="1462" y="213"/>
                    <a:pt x="1441" y="226"/>
                  </a:cubicBezTo>
                  <a:cubicBezTo>
                    <a:pt x="1108" y="166"/>
                    <a:pt x="763" y="178"/>
                    <a:pt x="453" y="35"/>
                  </a:cubicBezTo>
                  <a:cubicBezTo>
                    <a:pt x="403" y="11"/>
                    <a:pt x="357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32"/>
            <p:cNvSpPr/>
            <p:nvPr/>
          </p:nvSpPr>
          <p:spPr>
            <a:xfrm>
              <a:off x="6131100" y="3757150"/>
              <a:ext cx="30700" cy="9800"/>
            </a:xfrm>
            <a:custGeom>
              <a:avLst/>
              <a:gdLst/>
              <a:ahLst/>
              <a:cxnLst/>
              <a:rect l="l" t="t" r="r" b="b"/>
              <a:pathLst>
                <a:path w="1228" h="392" extrusionOk="0">
                  <a:moveTo>
                    <a:pt x="156" y="0"/>
                  </a:moveTo>
                  <a:cubicBezTo>
                    <a:pt x="299" y="202"/>
                    <a:pt x="239" y="298"/>
                    <a:pt x="1" y="310"/>
                  </a:cubicBezTo>
                  <a:cubicBezTo>
                    <a:pt x="196" y="363"/>
                    <a:pt x="394" y="391"/>
                    <a:pt x="577" y="391"/>
                  </a:cubicBezTo>
                  <a:cubicBezTo>
                    <a:pt x="840" y="391"/>
                    <a:pt x="1073" y="334"/>
                    <a:pt x="1227" y="214"/>
                  </a:cubicBezTo>
                  <a:cubicBezTo>
                    <a:pt x="1084" y="119"/>
                    <a:pt x="846" y="191"/>
                    <a:pt x="727" y="12"/>
                  </a:cubicBezTo>
                  <a:cubicBezTo>
                    <a:pt x="537" y="0"/>
                    <a:pt x="346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32"/>
            <p:cNvSpPr/>
            <p:nvPr/>
          </p:nvSpPr>
          <p:spPr>
            <a:xfrm>
              <a:off x="5363750" y="3601475"/>
              <a:ext cx="43475" cy="12875"/>
            </a:xfrm>
            <a:custGeom>
              <a:avLst/>
              <a:gdLst/>
              <a:ahLst/>
              <a:cxnLst/>
              <a:rect l="l" t="t" r="r" b="b"/>
              <a:pathLst>
                <a:path w="1739" h="515" extrusionOk="0">
                  <a:moveTo>
                    <a:pt x="465" y="60"/>
                  </a:moveTo>
                  <a:cubicBezTo>
                    <a:pt x="334" y="179"/>
                    <a:pt x="1" y="0"/>
                    <a:pt x="13" y="345"/>
                  </a:cubicBezTo>
                  <a:cubicBezTo>
                    <a:pt x="155" y="472"/>
                    <a:pt x="314" y="515"/>
                    <a:pt x="489" y="515"/>
                  </a:cubicBezTo>
                  <a:cubicBezTo>
                    <a:pt x="576" y="515"/>
                    <a:pt x="667" y="504"/>
                    <a:pt x="763" y="488"/>
                  </a:cubicBezTo>
                  <a:cubicBezTo>
                    <a:pt x="944" y="455"/>
                    <a:pt x="1129" y="440"/>
                    <a:pt x="1313" y="440"/>
                  </a:cubicBezTo>
                  <a:cubicBezTo>
                    <a:pt x="1456" y="440"/>
                    <a:pt x="1599" y="449"/>
                    <a:pt x="1739" y="464"/>
                  </a:cubicBezTo>
                  <a:cubicBezTo>
                    <a:pt x="1615" y="352"/>
                    <a:pt x="1480" y="324"/>
                    <a:pt x="1341" y="324"/>
                  </a:cubicBezTo>
                  <a:cubicBezTo>
                    <a:pt x="1211" y="324"/>
                    <a:pt x="1076" y="348"/>
                    <a:pt x="944" y="348"/>
                  </a:cubicBezTo>
                  <a:cubicBezTo>
                    <a:pt x="919" y="348"/>
                    <a:pt x="894" y="347"/>
                    <a:pt x="870" y="345"/>
                  </a:cubicBezTo>
                  <a:cubicBezTo>
                    <a:pt x="667" y="333"/>
                    <a:pt x="477" y="333"/>
                    <a:pt x="465" y="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2"/>
            <p:cNvSpPr/>
            <p:nvPr/>
          </p:nvSpPr>
          <p:spPr>
            <a:xfrm>
              <a:off x="5980200" y="3689950"/>
              <a:ext cx="33350" cy="13625"/>
            </a:xfrm>
            <a:custGeom>
              <a:avLst/>
              <a:gdLst/>
              <a:ahLst/>
              <a:cxnLst/>
              <a:rect l="l" t="t" r="r" b="b"/>
              <a:pathLst>
                <a:path w="1334" h="545" extrusionOk="0">
                  <a:moveTo>
                    <a:pt x="799" y="1"/>
                  </a:moveTo>
                  <a:cubicBezTo>
                    <a:pt x="771" y="1"/>
                    <a:pt x="743" y="4"/>
                    <a:pt x="715" y="9"/>
                  </a:cubicBezTo>
                  <a:cubicBezTo>
                    <a:pt x="679" y="21"/>
                    <a:pt x="620" y="45"/>
                    <a:pt x="572" y="81"/>
                  </a:cubicBezTo>
                  <a:cubicBezTo>
                    <a:pt x="477" y="152"/>
                    <a:pt x="405" y="212"/>
                    <a:pt x="322" y="271"/>
                  </a:cubicBezTo>
                  <a:cubicBezTo>
                    <a:pt x="286" y="307"/>
                    <a:pt x="239" y="331"/>
                    <a:pt x="203" y="366"/>
                  </a:cubicBezTo>
                  <a:cubicBezTo>
                    <a:pt x="120" y="378"/>
                    <a:pt x="60" y="402"/>
                    <a:pt x="0" y="426"/>
                  </a:cubicBezTo>
                  <a:cubicBezTo>
                    <a:pt x="251" y="528"/>
                    <a:pt x="502" y="544"/>
                    <a:pt x="755" y="544"/>
                  </a:cubicBezTo>
                  <a:cubicBezTo>
                    <a:pt x="880" y="544"/>
                    <a:pt x="1005" y="540"/>
                    <a:pt x="1132" y="540"/>
                  </a:cubicBezTo>
                  <a:cubicBezTo>
                    <a:pt x="1199" y="540"/>
                    <a:pt x="1266" y="541"/>
                    <a:pt x="1334" y="545"/>
                  </a:cubicBezTo>
                  <a:cubicBezTo>
                    <a:pt x="1310" y="450"/>
                    <a:pt x="1334" y="343"/>
                    <a:pt x="1215" y="331"/>
                  </a:cubicBezTo>
                  <a:cubicBezTo>
                    <a:pt x="1060" y="319"/>
                    <a:pt x="1036" y="223"/>
                    <a:pt x="1036" y="104"/>
                  </a:cubicBezTo>
                  <a:cubicBezTo>
                    <a:pt x="973" y="32"/>
                    <a:pt x="888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2"/>
            <p:cNvSpPr/>
            <p:nvPr/>
          </p:nvSpPr>
          <p:spPr>
            <a:xfrm>
              <a:off x="5888825" y="3728225"/>
              <a:ext cx="36025" cy="11475"/>
            </a:xfrm>
            <a:custGeom>
              <a:avLst/>
              <a:gdLst/>
              <a:ahLst/>
              <a:cxnLst/>
              <a:rect l="l" t="t" r="r" b="b"/>
              <a:pathLst>
                <a:path w="1441" h="459" extrusionOk="0">
                  <a:moveTo>
                    <a:pt x="414" y="1"/>
                  </a:moveTo>
                  <a:cubicBezTo>
                    <a:pt x="316" y="1"/>
                    <a:pt x="217" y="2"/>
                    <a:pt x="119" y="2"/>
                  </a:cubicBezTo>
                  <a:lnTo>
                    <a:pt x="48" y="86"/>
                  </a:lnTo>
                  <a:cubicBezTo>
                    <a:pt x="0" y="169"/>
                    <a:pt x="24" y="264"/>
                    <a:pt x="84" y="347"/>
                  </a:cubicBezTo>
                  <a:cubicBezTo>
                    <a:pt x="215" y="437"/>
                    <a:pt x="354" y="459"/>
                    <a:pt x="499" y="459"/>
                  </a:cubicBezTo>
                  <a:cubicBezTo>
                    <a:pt x="604" y="459"/>
                    <a:pt x="712" y="448"/>
                    <a:pt x="822" y="443"/>
                  </a:cubicBezTo>
                  <a:cubicBezTo>
                    <a:pt x="738" y="240"/>
                    <a:pt x="465" y="395"/>
                    <a:pt x="381" y="145"/>
                  </a:cubicBezTo>
                  <a:lnTo>
                    <a:pt x="1441" y="145"/>
                  </a:lnTo>
                  <a:cubicBezTo>
                    <a:pt x="1108" y="15"/>
                    <a:pt x="760" y="1"/>
                    <a:pt x="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2"/>
            <p:cNvSpPr/>
            <p:nvPr/>
          </p:nvSpPr>
          <p:spPr>
            <a:xfrm>
              <a:off x="5273275" y="3652950"/>
              <a:ext cx="37825" cy="10750"/>
            </a:xfrm>
            <a:custGeom>
              <a:avLst/>
              <a:gdLst/>
              <a:ahLst/>
              <a:cxnLst/>
              <a:rect l="l" t="t" r="r" b="b"/>
              <a:pathLst>
                <a:path w="1513" h="430" extrusionOk="0">
                  <a:moveTo>
                    <a:pt x="322" y="1"/>
                  </a:moveTo>
                  <a:cubicBezTo>
                    <a:pt x="274" y="13"/>
                    <a:pt x="214" y="13"/>
                    <a:pt x="167" y="25"/>
                  </a:cubicBezTo>
                  <a:cubicBezTo>
                    <a:pt x="95" y="72"/>
                    <a:pt x="24" y="72"/>
                    <a:pt x="0" y="179"/>
                  </a:cubicBezTo>
                  <a:cubicBezTo>
                    <a:pt x="238" y="310"/>
                    <a:pt x="476" y="430"/>
                    <a:pt x="762" y="430"/>
                  </a:cubicBezTo>
                  <a:cubicBezTo>
                    <a:pt x="865" y="315"/>
                    <a:pt x="988" y="294"/>
                    <a:pt x="1114" y="294"/>
                  </a:cubicBezTo>
                  <a:cubicBezTo>
                    <a:pt x="1185" y="294"/>
                    <a:pt x="1258" y="301"/>
                    <a:pt x="1328" y="301"/>
                  </a:cubicBezTo>
                  <a:cubicBezTo>
                    <a:pt x="1392" y="301"/>
                    <a:pt x="1454" y="295"/>
                    <a:pt x="1512" y="275"/>
                  </a:cubicBezTo>
                  <a:cubicBezTo>
                    <a:pt x="1155" y="37"/>
                    <a:pt x="691" y="25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32"/>
            <p:cNvSpPr/>
            <p:nvPr/>
          </p:nvSpPr>
          <p:spPr>
            <a:xfrm>
              <a:off x="5282200" y="3557450"/>
              <a:ext cx="22050" cy="16950"/>
            </a:xfrm>
            <a:custGeom>
              <a:avLst/>
              <a:gdLst/>
              <a:ahLst/>
              <a:cxnLst/>
              <a:rect l="l" t="t" r="r" b="b"/>
              <a:pathLst>
                <a:path w="882" h="678" extrusionOk="0">
                  <a:moveTo>
                    <a:pt x="547" y="1"/>
                  </a:moveTo>
                  <a:cubicBezTo>
                    <a:pt x="407" y="1"/>
                    <a:pt x="262" y="328"/>
                    <a:pt x="84" y="368"/>
                  </a:cubicBezTo>
                  <a:cubicBezTo>
                    <a:pt x="60" y="368"/>
                    <a:pt x="36" y="380"/>
                    <a:pt x="24" y="392"/>
                  </a:cubicBezTo>
                  <a:cubicBezTo>
                    <a:pt x="0" y="440"/>
                    <a:pt x="0" y="499"/>
                    <a:pt x="0" y="547"/>
                  </a:cubicBezTo>
                  <a:cubicBezTo>
                    <a:pt x="60" y="630"/>
                    <a:pt x="155" y="678"/>
                    <a:pt x="286" y="678"/>
                  </a:cubicBezTo>
                  <a:cubicBezTo>
                    <a:pt x="512" y="523"/>
                    <a:pt x="881" y="344"/>
                    <a:pt x="631" y="47"/>
                  </a:cubicBezTo>
                  <a:cubicBezTo>
                    <a:pt x="603" y="14"/>
                    <a:pt x="575" y="1"/>
                    <a:pt x="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32"/>
            <p:cNvSpPr/>
            <p:nvPr/>
          </p:nvSpPr>
          <p:spPr>
            <a:xfrm>
              <a:off x="5257800" y="3576450"/>
              <a:ext cx="19350" cy="23850"/>
            </a:xfrm>
            <a:custGeom>
              <a:avLst/>
              <a:gdLst/>
              <a:ahLst/>
              <a:cxnLst/>
              <a:rect l="l" t="t" r="r" b="b"/>
              <a:pathLst>
                <a:path w="774" h="954" extrusionOk="0">
                  <a:moveTo>
                    <a:pt x="655" y="1"/>
                  </a:moveTo>
                  <a:cubicBezTo>
                    <a:pt x="607" y="1"/>
                    <a:pt x="583" y="25"/>
                    <a:pt x="548" y="61"/>
                  </a:cubicBezTo>
                  <a:lnTo>
                    <a:pt x="536" y="84"/>
                  </a:lnTo>
                  <a:cubicBezTo>
                    <a:pt x="476" y="108"/>
                    <a:pt x="429" y="144"/>
                    <a:pt x="381" y="203"/>
                  </a:cubicBezTo>
                  <a:cubicBezTo>
                    <a:pt x="298" y="334"/>
                    <a:pt x="191" y="453"/>
                    <a:pt x="83" y="584"/>
                  </a:cubicBezTo>
                  <a:cubicBezTo>
                    <a:pt x="0" y="715"/>
                    <a:pt x="0" y="858"/>
                    <a:pt x="131" y="953"/>
                  </a:cubicBezTo>
                  <a:cubicBezTo>
                    <a:pt x="298" y="894"/>
                    <a:pt x="429" y="799"/>
                    <a:pt x="536" y="644"/>
                  </a:cubicBezTo>
                  <a:cubicBezTo>
                    <a:pt x="595" y="525"/>
                    <a:pt x="655" y="418"/>
                    <a:pt x="726" y="322"/>
                  </a:cubicBezTo>
                  <a:cubicBezTo>
                    <a:pt x="774" y="215"/>
                    <a:pt x="774" y="120"/>
                    <a:pt x="714" y="37"/>
                  </a:cubicBezTo>
                  <a:cubicBezTo>
                    <a:pt x="714" y="25"/>
                    <a:pt x="702" y="25"/>
                    <a:pt x="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32"/>
            <p:cNvSpPr/>
            <p:nvPr/>
          </p:nvSpPr>
          <p:spPr>
            <a:xfrm>
              <a:off x="5272975" y="3571400"/>
              <a:ext cx="16100" cy="15025"/>
            </a:xfrm>
            <a:custGeom>
              <a:avLst/>
              <a:gdLst/>
              <a:ahLst/>
              <a:cxnLst/>
              <a:rect l="l" t="t" r="r" b="b"/>
              <a:pathLst>
                <a:path w="644" h="601" extrusionOk="0">
                  <a:moveTo>
                    <a:pt x="369" y="1"/>
                  </a:moveTo>
                  <a:cubicBezTo>
                    <a:pt x="262" y="48"/>
                    <a:pt x="179" y="108"/>
                    <a:pt x="72" y="143"/>
                  </a:cubicBezTo>
                  <a:cubicBezTo>
                    <a:pt x="12" y="179"/>
                    <a:pt x="0" y="227"/>
                    <a:pt x="60" y="263"/>
                  </a:cubicBezTo>
                  <a:lnTo>
                    <a:pt x="60" y="548"/>
                  </a:lnTo>
                  <a:cubicBezTo>
                    <a:pt x="60" y="560"/>
                    <a:pt x="72" y="560"/>
                    <a:pt x="119" y="596"/>
                  </a:cubicBezTo>
                  <a:cubicBezTo>
                    <a:pt x="125" y="599"/>
                    <a:pt x="132" y="600"/>
                    <a:pt x="139" y="600"/>
                  </a:cubicBezTo>
                  <a:cubicBezTo>
                    <a:pt x="162" y="600"/>
                    <a:pt x="191" y="587"/>
                    <a:pt x="226" y="560"/>
                  </a:cubicBezTo>
                  <a:cubicBezTo>
                    <a:pt x="357" y="429"/>
                    <a:pt x="500" y="286"/>
                    <a:pt x="643" y="132"/>
                  </a:cubicBezTo>
                  <a:cubicBezTo>
                    <a:pt x="596" y="12"/>
                    <a:pt x="476" y="1"/>
                    <a:pt x="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32"/>
            <p:cNvSpPr/>
            <p:nvPr/>
          </p:nvSpPr>
          <p:spPr>
            <a:xfrm>
              <a:off x="5857575" y="3686850"/>
              <a:ext cx="37225" cy="6350"/>
            </a:xfrm>
            <a:custGeom>
              <a:avLst/>
              <a:gdLst/>
              <a:ahLst/>
              <a:cxnLst/>
              <a:rect l="l" t="t" r="r" b="b"/>
              <a:pathLst>
                <a:path w="1489" h="254" extrusionOk="0">
                  <a:moveTo>
                    <a:pt x="646" y="1"/>
                  </a:moveTo>
                  <a:cubicBezTo>
                    <a:pt x="445" y="1"/>
                    <a:pt x="245" y="111"/>
                    <a:pt x="41" y="111"/>
                  </a:cubicBezTo>
                  <a:cubicBezTo>
                    <a:pt x="27" y="111"/>
                    <a:pt x="14" y="110"/>
                    <a:pt x="0" y="109"/>
                  </a:cubicBezTo>
                  <a:lnTo>
                    <a:pt x="0" y="109"/>
                  </a:lnTo>
                  <a:cubicBezTo>
                    <a:pt x="298" y="221"/>
                    <a:pt x="605" y="254"/>
                    <a:pt x="918" y="254"/>
                  </a:cubicBezTo>
                  <a:cubicBezTo>
                    <a:pt x="1106" y="254"/>
                    <a:pt x="1296" y="242"/>
                    <a:pt x="1488" y="228"/>
                  </a:cubicBezTo>
                  <a:cubicBezTo>
                    <a:pt x="1429" y="109"/>
                    <a:pt x="1322" y="86"/>
                    <a:pt x="1203" y="86"/>
                  </a:cubicBezTo>
                  <a:cubicBezTo>
                    <a:pt x="1161" y="38"/>
                    <a:pt x="1116" y="14"/>
                    <a:pt x="1069" y="14"/>
                  </a:cubicBezTo>
                  <a:cubicBezTo>
                    <a:pt x="1021" y="14"/>
                    <a:pt x="970" y="38"/>
                    <a:pt x="917" y="86"/>
                  </a:cubicBezTo>
                  <a:cubicBezTo>
                    <a:pt x="826" y="22"/>
                    <a:pt x="736" y="1"/>
                    <a:pt x="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32"/>
            <p:cNvSpPr/>
            <p:nvPr/>
          </p:nvSpPr>
          <p:spPr>
            <a:xfrm>
              <a:off x="5341725" y="3430025"/>
              <a:ext cx="17600" cy="33350"/>
            </a:xfrm>
            <a:custGeom>
              <a:avLst/>
              <a:gdLst/>
              <a:ahLst/>
              <a:cxnLst/>
              <a:rect l="l" t="t" r="r" b="b"/>
              <a:pathLst>
                <a:path w="704" h="1334" extrusionOk="0">
                  <a:moveTo>
                    <a:pt x="441" y="0"/>
                  </a:moveTo>
                  <a:cubicBezTo>
                    <a:pt x="227" y="417"/>
                    <a:pt x="96" y="845"/>
                    <a:pt x="1" y="1298"/>
                  </a:cubicBezTo>
                  <a:cubicBezTo>
                    <a:pt x="36" y="1310"/>
                    <a:pt x="84" y="1334"/>
                    <a:pt x="108" y="1334"/>
                  </a:cubicBezTo>
                  <a:cubicBezTo>
                    <a:pt x="536" y="988"/>
                    <a:pt x="703" y="584"/>
                    <a:pt x="501" y="36"/>
                  </a:cubicBezTo>
                  <a:cubicBezTo>
                    <a:pt x="477" y="24"/>
                    <a:pt x="453" y="12"/>
                    <a:pt x="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32"/>
            <p:cNvSpPr/>
            <p:nvPr/>
          </p:nvSpPr>
          <p:spPr>
            <a:xfrm>
              <a:off x="5851325" y="3723500"/>
              <a:ext cx="40200" cy="8550"/>
            </a:xfrm>
            <a:custGeom>
              <a:avLst/>
              <a:gdLst/>
              <a:ahLst/>
              <a:cxnLst/>
              <a:rect l="l" t="t" r="r" b="b"/>
              <a:pathLst>
                <a:path w="1608" h="342" extrusionOk="0">
                  <a:moveTo>
                    <a:pt x="36" y="36"/>
                  </a:moveTo>
                  <a:cubicBezTo>
                    <a:pt x="24" y="48"/>
                    <a:pt x="12" y="72"/>
                    <a:pt x="0" y="96"/>
                  </a:cubicBezTo>
                  <a:cubicBezTo>
                    <a:pt x="24" y="298"/>
                    <a:pt x="202" y="310"/>
                    <a:pt x="369" y="334"/>
                  </a:cubicBezTo>
                  <a:cubicBezTo>
                    <a:pt x="424" y="329"/>
                    <a:pt x="479" y="327"/>
                    <a:pt x="534" y="327"/>
                  </a:cubicBezTo>
                  <a:cubicBezTo>
                    <a:pt x="689" y="327"/>
                    <a:pt x="845" y="342"/>
                    <a:pt x="999" y="342"/>
                  </a:cubicBezTo>
                  <a:cubicBezTo>
                    <a:pt x="1194" y="342"/>
                    <a:pt x="1387" y="319"/>
                    <a:pt x="1572" y="215"/>
                  </a:cubicBezTo>
                  <a:lnTo>
                    <a:pt x="1607" y="179"/>
                  </a:lnTo>
                  <a:cubicBezTo>
                    <a:pt x="1095" y="1"/>
                    <a:pt x="560" y="108"/>
                    <a:pt x="36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32"/>
            <p:cNvSpPr/>
            <p:nvPr/>
          </p:nvSpPr>
          <p:spPr>
            <a:xfrm>
              <a:off x="5722425" y="3660850"/>
              <a:ext cx="15200" cy="14025"/>
            </a:xfrm>
            <a:custGeom>
              <a:avLst/>
              <a:gdLst/>
              <a:ahLst/>
              <a:cxnLst/>
              <a:rect l="l" t="t" r="r" b="b"/>
              <a:pathLst>
                <a:path w="608" h="561" extrusionOk="0">
                  <a:moveTo>
                    <a:pt x="309" y="1"/>
                  </a:moveTo>
                  <a:cubicBezTo>
                    <a:pt x="241" y="1"/>
                    <a:pt x="198" y="65"/>
                    <a:pt x="215" y="280"/>
                  </a:cubicBezTo>
                  <a:cubicBezTo>
                    <a:pt x="215" y="399"/>
                    <a:pt x="72" y="375"/>
                    <a:pt x="1" y="411"/>
                  </a:cubicBezTo>
                  <a:cubicBezTo>
                    <a:pt x="97" y="517"/>
                    <a:pt x="217" y="561"/>
                    <a:pt x="354" y="561"/>
                  </a:cubicBezTo>
                  <a:cubicBezTo>
                    <a:pt x="386" y="561"/>
                    <a:pt x="419" y="559"/>
                    <a:pt x="453" y="554"/>
                  </a:cubicBezTo>
                  <a:cubicBezTo>
                    <a:pt x="513" y="411"/>
                    <a:pt x="608" y="292"/>
                    <a:pt x="596" y="125"/>
                  </a:cubicBezTo>
                  <a:cubicBezTo>
                    <a:pt x="500" y="87"/>
                    <a:pt x="387" y="1"/>
                    <a:pt x="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32"/>
            <p:cNvSpPr/>
            <p:nvPr/>
          </p:nvSpPr>
          <p:spPr>
            <a:xfrm>
              <a:off x="5905500" y="3691025"/>
              <a:ext cx="25325" cy="5325"/>
            </a:xfrm>
            <a:custGeom>
              <a:avLst/>
              <a:gdLst/>
              <a:ahLst/>
              <a:cxnLst/>
              <a:rect l="l" t="t" r="r" b="b"/>
              <a:pathLst>
                <a:path w="1013" h="213" extrusionOk="0">
                  <a:moveTo>
                    <a:pt x="439" y="0"/>
                  </a:moveTo>
                  <a:cubicBezTo>
                    <a:pt x="296" y="0"/>
                    <a:pt x="149" y="27"/>
                    <a:pt x="0" y="61"/>
                  </a:cubicBezTo>
                  <a:cubicBezTo>
                    <a:pt x="217" y="187"/>
                    <a:pt x="458" y="212"/>
                    <a:pt x="702" y="212"/>
                  </a:cubicBezTo>
                  <a:cubicBezTo>
                    <a:pt x="805" y="212"/>
                    <a:pt x="909" y="208"/>
                    <a:pt x="1012" y="204"/>
                  </a:cubicBezTo>
                  <a:cubicBezTo>
                    <a:pt x="832" y="52"/>
                    <a:pt x="639" y="0"/>
                    <a:pt x="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32"/>
            <p:cNvSpPr/>
            <p:nvPr/>
          </p:nvSpPr>
          <p:spPr>
            <a:xfrm>
              <a:off x="5452750" y="3623575"/>
              <a:ext cx="29800" cy="4475"/>
            </a:xfrm>
            <a:custGeom>
              <a:avLst/>
              <a:gdLst/>
              <a:ahLst/>
              <a:cxnLst/>
              <a:rect l="l" t="t" r="r" b="b"/>
              <a:pathLst>
                <a:path w="1192" h="179" extrusionOk="0">
                  <a:moveTo>
                    <a:pt x="1107" y="0"/>
                  </a:moveTo>
                  <a:cubicBezTo>
                    <a:pt x="1090" y="0"/>
                    <a:pt x="1074" y="7"/>
                    <a:pt x="1060" y="21"/>
                  </a:cubicBezTo>
                  <a:cubicBezTo>
                    <a:pt x="703" y="21"/>
                    <a:pt x="358" y="45"/>
                    <a:pt x="1" y="57"/>
                  </a:cubicBezTo>
                  <a:cubicBezTo>
                    <a:pt x="185" y="158"/>
                    <a:pt x="382" y="179"/>
                    <a:pt x="583" y="179"/>
                  </a:cubicBezTo>
                  <a:cubicBezTo>
                    <a:pt x="723" y="179"/>
                    <a:pt x="866" y="169"/>
                    <a:pt x="1008" y="169"/>
                  </a:cubicBezTo>
                  <a:cubicBezTo>
                    <a:pt x="1070" y="169"/>
                    <a:pt x="1131" y="170"/>
                    <a:pt x="1191" y="176"/>
                  </a:cubicBezTo>
                  <a:cubicBezTo>
                    <a:pt x="1191" y="128"/>
                    <a:pt x="1179" y="81"/>
                    <a:pt x="1179" y="45"/>
                  </a:cubicBezTo>
                  <a:cubicBezTo>
                    <a:pt x="1158" y="16"/>
                    <a:pt x="1132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32"/>
            <p:cNvSpPr/>
            <p:nvPr/>
          </p:nvSpPr>
          <p:spPr>
            <a:xfrm>
              <a:off x="5798025" y="3718250"/>
              <a:ext cx="21475" cy="6975"/>
            </a:xfrm>
            <a:custGeom>
              <a:avLst/>
              <a:gdLst/>
              <a:ahLst/>
              <a:cxnLst/>
              <a:rect l="l" t="t" r="r" b="b"/>
              <a:pathLst>
                <a:path w="859" h="279" extrusionOk="0">
                  <a:moveTo>
                    <a:pt x="562" y="1"/>
                  </a:moveTo>
                  <a:cubicBezTo>
                    <a:pt x="436" y="1"/>
                    <a:pt x="304" y="40"/>
                    <a:pt x="175" y="40"/>
                  </a:cubicBezTo>
                  <a:cubicBezTo>
                    <a:pt x="116" y="40"/>
                    <a:pt x="58" y="32"/>
                    <a:pt x="1" y="8"/>
                  </a:cubicBezTo>
                  <a:lnTo>
                    <a:pt x="1" y="8"/>
                  </a:lnTo>
                  <a:lnTo>
                    <a:pt x="132" y="270"/>
                  </a:lnTo>
                  <a:cubicBezTo>
                    <a:pt x="164" y="276"/>
                    <a:pt x="195" y="278"/>
                    <a:pt x="225" y="278"/>
                  </a:cubicBezTo>
                  <a:cubicBezTo>
                    <a:pt x="454" y="278"/>
                    <a:pt x="637" y="138"/>
                    <a:pt x="858" y="127"/>
                  </a:cubicBezTo>
                  <a:cubicBezTo>
                    <a:pt x="767" y="28"/>
                    <a:pt x="667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32"/>
            <p:cNvSpPr/>
            <p:nvPr/>
          </p:nvSpPr>
          <p:spPr>
            <a:xfrm>
              <a:off x="5686700" y="3662150"/>
              <a:ext cx="22050" cy="5450"/>
            </a:xfrm>
            <a:custGeom>
              <a:avLst/>
              <a:gdLst/>
              <a:ahLst/>
              <a:cxnLst/>
              <a:rect l="l" t="t" r="r" b="b"/>
              <a:pathLst>
                <a:path w="882" h="218" extrusionOk="0">
                  <a:moveTo>
                    <a:pt x="720" y="1"/>
                  </a:moveTo>
                  <a:cubicBezTo>
                    <a:pt x="711" y="1"/>
                    <a:pt x="701" y="1"/>
                    <a:pt x="691" y="2"/>
                  </a:cubicBezTo>
                  <a:cubicBezTo>
                    <a:pt x="453" y="26"/>
                    <a:pt x="227" y="50"/>
                    <a:pt x="1" y="73"/>
                  </a:cubicBezTo>
                  <a:cubicBezTo>
                    <a:pt x="196" y="167"/>
                    <a:pt x="404" y="218"/>
                    <a:pt x="619" y="218"/>
                  </a:cubicBezTo>
                  <a:cubicBezTo>
                    <a:pt x="705" y="218"/>
                    <a:pt x="793" y="210"/>
                    <a:pt x="882" y="192"/>
                  </a:cubicBezTo>
                  <a:cubicBezTo>
                    <a:pt x="882" y="81"/>
                    <a:pt x="851" y="1"/>
                    <a:pt x="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32"/>
            <p:cNvSpPr/>
            <p:nvPr/>
          </p:nvSpPr>
          <p:spPr>
            <a:xfrm>
              <a:off x="6031400" y="3746375"/>
              <a:ext cx="24725" cy="5225"/>
            </a:xfrm>
            <a:custGeom>
              <a:avLst/>
              <a:gdLst/>
              <a:ahLst/>
              <a:cxnLst/>
              <a:rect l="l" t="t" r="r" b="b"/>
              <a:pathLst>
                <a:path w="989" h="209" extrusionOk="0">
                  <a:moveTo>
                    <a:pt x="307" y="1"/>
                  </a:moveTo>
                  <a:cubicBezTo>
                    <a:pt x="204" y="1"/>
                    <a:pt x="102" y="7"/>
                    <a:pt x="0" y="14"/>
                  </a:cubicBezTo>
                  <a:cubicBezTo>
                    <a:pt x="218" y="123"/>
                    <a:pt x="441" y="208"/>
                    <a:pt x="678" y="208"/>
                  </a:cubicBezTo>
                  <a:cubicBezTo>
                    <a:pt x="779" y="208"/>
                    <a:pt x="882" y="193"/>
                    <a:pt x="989" y="157"/>
                  </a:cubicBezTo>
                  <a:cubicBezTo>
                    <a:pt x="773" y="33"/>
                    <a:pt x="541" y="1"/>
                    <a:pt x="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32"/>
            <p:cNvSpPr/>
            <p:nvPr/>
          </p:nvSpPr>
          <p:spPr>
            <a:xfrm>
              <a:off x="5680150" y="3706550"/>
              <a:ext cx="25325" cy="4500"/>
            </a:xfrm>
            <a:custGeom>
              <a:avLst/>
              <a:gdLst/>
              <a:ahLst/>
              <a:cxnLst/>
              <a:rect l="l" t="t" r="r" b="b"/>
              <a:pathLst>
                <a:path w="1013" h="180" extrusionOk="0">
                  <a:moveTo>
                    <a:pt x="1" y="0"/>
                  </a:moveTo>
                  <a:lnTo>
                    <a:pt x="1" y="0"/>
                  </a:lnTo>
                  <a:cubicBezTo>
                    <a:pt x="138" y="143"/>
                    <a:pt x="291" y="179"/>
                    <a:pt x="450" y="179"/>
                  </a:cubicBezTo>
                  <a:cubicBezTo>
                    <a:pt x="613" y="179"/>
                    <a:pt x="783" y="141"/>
                    <a:pt x="949" y="141"/>
                  </a:cubicBezTo>
                  <a:cubicBezTo>
                    <a:pt x="970" y="141"/>
                    <a:pt x="992" y="141"/>
                    <a:pt x="1013" y="143"/>
                  </a:cubicBezTo>
                  <a:cubicBezTo>
                    <a:pt x="871" y="32"/>
                    <a:pt x="719" y="8"/>
                    <a:pt x="566" y="8"/>
                  </a:cubicBezTo>
                  <a:cubicBezTo>
                    <a:pt x="446" y="8"/>
                    <a:pt x="326" y="23"/>
                    <a:pt x="208" y="23"/>
                  </a:cubicBezTo>
                  <a:cubicBezTo>
                    <a:pt x="138" y="23"/>
                    <a:pt x="68" y="1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32"/>
            <p:cNvSpPr/>
            <p:nvPr/>
          </p:nvSpPr>
          <p:spPr>
            <a:xfrm>
              <a:off x="5758450" y="3714050"/>
              <a:ext cx="23525" cy="3650"/>
            </a:xfrm>
            <a:custGeom>
              <a:avLst/>
              <a:gdLst/>
              <a:ahLst/>
              <a:cxnLst/>
              <a:rect l="l" t="t" r="r" b="b"/>
              <a:pathLst>
                <a:path w="941" h="146" extrusionOk="0">
                  <a:moveTo>
                    <a:pt x="314" y="1"/>
                  </a:moveTo>
                  <a:cubicBezTo>
                    <a:pt x="211" y="1"/>
                    <a:pt x="107" y="6"/>
                    <a:pt x="0" y="10"/>
                  </a:cubicBezTo>
                  <a:cubicBezTo>
                    <a:pt x="137" y="119"/>
                    <a:pt x="282" y="146"/>
                    <a:pt x="428" y="146"/>
                  </a:cubicBezTo>
                  <a:cubicBezTo>
                    <a:pt x="564" y="146"/>
                    <a:pt x="701" y="123"/>
                    <a:pt x="835" y="123"/>
                  </a:cubicBezTo>
                  <a:cubicBezTo>
                    <a:pt x="870" y="123"/>
                    <a:pt x="906" y="125"/>
                    <a:pt x="941" y="129"/>
                  </a:cubicBezTo>
                  <a:cubicBezTo>
                    <a:pt x="739" y="23"/>
                    <a:pt x="531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32"/>
            <p:cNvSpPr/>
            <p:nvPr/>
          </p:nvSpPr>
          <p:spPr>
            <a:xfrm>
              <a:off x="5250050" y="3591050"/>
              <a:ext cx="11025" cy="11925"/>
            </a:xfrm>
            <a:custGeom>
              <a:avLst/>
              <a:gdLst/>
              <a:ahLst/>
              <a:cxnLst/>
              <a:rect l="l" t="t" r="r" b="b"/>
              <a:pathLst>
                <a:path w="441" h="477" extrusionOk="0">
                  <a:moveTo>
                    <a:pt x="393" y="0"/>
                  </a:moveTo>
                  <a:lnTo>
                    <a:pt x="262" y="96"/>
                  </a:lnTo>
                  <a:cubicBezTo>
                    <a:pt x="203" y="108"/>
                    <a:pt x="179" y="131"/>
                    <a:pt x="143" y="191"/>
                  </a:cubicBezTo>
                  <a:cubicBezTo>
                    <a:pt x="96" y="250"/>
                    <a:pt x="36" y="298"/>
                    <a:pt x="0" y="358"/>
                  </a:cubicBezTo>
                  <a:cubicBezTo>
                    <a:pt x="67" y="465"/>
                    <a:pt x="161" y="475"/>
                    <a:pt x="261" y="475"/>
                  </a:cubicBezTo>
                  <a:cubicBezTo>
                    <a:pt x="283" y="475"/>
                    <a:pt x="306" y="474"/>
                    <a:pt x="329" y="474"/>
                  </a:cubicBezTo>
                  <a:cubicBezTo>
                    <a:pt x="351" y="474"/>
                    <a:pt x="372" y="475"/>
                    <a:pt x="393" y="477"/>
                  </a:cubicBezTo>
                  <a:cubicBezTo>
                    <a:pt x="429" y="453"/>
                    <a:pt x="441" y="417"/>
                    <a:pt x="441" y="369"/>
                  </a:cubicBezTo>
                  <a:cubicBezTo>
                    <a:pt x="429" y="239"/>
                    <a:pt x="417" y="119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32"/>
            <p:cNvSpPr/>
            <p:nvPr/>
          </p:nvSpPr>
          <p:spPr>
            <a:xfrm>
              <a:off x="5338150" y="3475250"/>
              <a:ext cx="9550" cy="16100"/>
            </a:xfrm>
            <a:custGeom>
              <a:avLst/>
              <a:gdLst/>
              <a:ahLst/>
              <a:cxnLst/>
              <a:rect l="l" t="t" r="r" b="b"/>
              <a:pathLst>
                <a:path w="382" h="644" extrusionOk="0">
                  <a:moveTo>
                    <a:pt x="179" y="1"/>
                  </a:moveTo>
                  <a:cubicBezTo>
                    <a:pt x="108" y="1"/>
                    <a:pt x="60" y="49"/>
                    <a:pt x="48" y="120"/>
                  </a:cubicBezTo>
                  <a:cubicBezTo>
                    <a:pt x="25" y="287"/>
                    <a:pt x="13" y="465"/>
                    <a:pt x="1" y="632"/>
                  </a:cubicBezTo>
                  <a:lnTo>
                    <a:pt x="48" y="644"/>
                  </a:lnTo>
                  <a:cubicBezTo>
                    <a:pt x="382" y="596"/>
                    <a:pt x="346" y="346"/>
                    <a:pt x="346" y="108"/>
                  </a:cubicBezTo>
                  <a:cubicBezTo>
                    <a:pt x="298" y="60"/>
                    <a:pt x="251" y="25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32"/>
            <p:cNvSpPr/>
            <p:nvPr/>
          </p:nvSpPr>
          <p:spPr>
            <a:xfrm>
              <a:off x="5733150" y="3674450"/>
              <a:ext cx="17875" cy="4725"/>
            </a:xfrm>
            <a:custGeom>
              <a:avLst/>
              <a:gdLst/>
              <a:ahLst/>
              <a:cxnLst/>
              <a:rect l="l" t="t" r="r" b="b"/>
              <a:pathLst>
                <a:path w="715" h="189" extrusionOk="0">
                  <a:moveTo>
                    <a:pt x="361" y="1"/>
                  </a:moveTo>
                  <a:cubicBezTo>
                    <a:pt x="270" y="1"/>
                    <a:pt x="175" y="16"/>
                    <a:pt x="86" y="16"/>
                  </a:cubicBezTo>
                  <a:cubicBezTo>
                    <a:pt x="57" y="16"/>
                    <a:pt x="28" y="14"/>
                    <a:pt x="0" y="10"/>
                  </a:cubicBezTo>
                  <a:lnTo>
                    <a:pt x="0" y="10"/>
                  </a:lnTo>
                  <a:cubicBezTo>
                    <a:pt x="227" y="177"/>
                    <a:pt x="477" y="165"/>
                    <a:pt x="715" y="189"/>
                  </a:cubicBezTo>
                  <a:cubicBezTo>
                    <a:pt x="621" y="33"/>
                    <a:pt x="495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32"/>
            <p:cNvSpPr/>
            <p:nvPr/>
          </p:nvSpPr>
          <p:spPr>
            <a:xfrm>
              <a:off x="5517950" y="3631200"/>
              <a:ext cx="18175" cy="3550"/>
            </a:xfrm>
            <a:custGeom>
              <a:avLst/>
              <a:gdLst/>
              <a:ahLst/>
              <a:cxnLst/>
              <a:rect l="l" t="t" r="r" b="b"/>
              <a:pathLst>
                <a:path w="727" h="142" extrusionOk="0">
                  <a:moveTo>
                    <a:pt x="367" y="0"/>
                  </a:moveTo>
                  <a:cubicBezTo>
                    <a:pt x="246" y="0"/>
                    <a:pt x="122" y="26"/>
                    <a:pt x="0" y="37"/>
                  </a:cubicBezTo>
                  <a:cubicBezTo>
                    <a:pt x="182" y="110"/>
                    <a:pt x="364" y="141"/>
                    <a:pt x="551" y="141"/>
                  </a:cubicBezTo>
                  <a:cubicBezTo>
                    <a:pt x="609" y="141"/>
                    <a:pt x="667" y="138"/>
                    <a:pt x="726" y="133"/>
                  </a:cubicBezTo>
                  <a:cubicBezTo>
                    <a:pt x="616" y="29"/>
                    <a:pt x="494" y="0"/>
                    <a:pt x="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32"/>
            <p:cNvSpPr/>
            <p:nvPr/>
          </p:nvSpPr>
          <p:spPr>
            <a:xfrm>
              <a:off x="5337850" y="3462450"/>
              <a:ext cx="8950" cy="15800"/>
            </a:xfrm>
            <a:custGeom>
              <a:avLst/>
              <a:gdLst/>
              <a:ahLst/>
              <a:cxnLst/>
              <a:rect l="l" t="t" r="r" b="b"/>
              <a:pathLst>
                <a:path w="358" h="632" extrusionOk="0">
                  <a:moveTo>
                    <a:pt x="144" y="1"/>
                  </a:moveTo>
                  <a:cubicBezTo>
                    <a:pt x="1" y="191"/>
                    <a:pt x="25" y="418"/>
                    <a:pt x="60" y="632"/>
                  </a:cubicBezTo>
                  <a:lnTo>
                    <a:pt x="191" y="596"/>
                  </a:lnTo>
                  <a:cubicBezTo>
                    <a:pt x="358" y="418"/>
                    <a:pt x="358" y="239"/>
                    <a:pt x="203" y="37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32"/>
            <p:cNvSpPr/>
            <p:nvPr/>
          </p:nvSpPr>
          <p:spPr>
            <a:xfrm>
              <a:off x="5783450" y="3717250"/>
              <a:ext cx="10750" cy="3775"/>
            </a:xfrm>
            <a:custGeom>
              <a:avLst/>
              <a:gdLst/>
              <a:ahLst/>
              <a:cxnLst/>
              <a:rect l="l" t="t" r="r" b="b"/>
              <a:pathLst>
                <a:path w="430" h="151" extrusionOk="0">
                  <a:moveTo>
                    <a:pt x="0" y="1"/>
                  </a:moveTo>
                  <a:cubicBezTo>
                    <a:pt x="71" y="103"/>
                    <a:pt x="144" y="150"/>
                    <a:pt x="221" y="150"/>
                  </a:cubicBezTo>
                  <a:cubicBezTo>
                    <a:pt x="288" y="150"/>
                    <a:pt x="357" y="115"/>
                    <a:pt x="429" y="48"/>
                  </a:cubicBezTo>
                  <a:cubicBezTo>
                    <a:pt x="286" y="24"/>
                    <a:pt x="155" y="2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32"/>
            <p:cNvSpPr/>
            <p:nvPr/>
          </p:nvSpPr>
          <p:spPr>
            <a:xfrm>
              <a:off x="5271175" y="3585100"/>
              <a:ext cx="7475" cy="7750"/>
            </a:xfrm>
            <a:custGeom>
              <a:avLst/>
              <a:gdLst/>
              <a:ahLst/>
              <a:cxnLst/>
              <a:rect l="l" t="t" r="r" b="b"/>
              <a:pathLst>
                <a:path w="299" h="310" extrusionOk="0">
                  <a:moveTo>
                    <a:pt x="132" y="0"/>
                  </a:moveTo>
                  <a:cubicBezTo>
                    <a:pt x="13" y="60"/>
                    <a:pt x="1" y="179"/>
                    <a:pt x="13" y="310"/>
                  </a:cubicBezTo>
                  <a:cubicBezTo>
                    <a:pt x="132" y="238"/>
                    <a:pt x="239" y="155"/>
                    <a:pt x="298" y="12"/>
                  </a:cubicBezTo>
                  <a:cubicBezTo>
                    <a:pt x="239" y="0"/>
                    <a:pt x="191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32"/>
            <p:cNvSpPr/>
            <p:nvPr/>
          </p:nvSpPr>
          <p:spPr>
            <a:xfrm>
              <a:off x="5475375" y="3678425"/>
              <a:ext cx="12825" cy="3225"/>
            </a:xfrm>
            <a:custGeom>
              <a:avLst/>
              <a:gdLst/>
              <a:ahLst/>
              <a:cxnLst/>
              <a:rect l="l" t="t" r="r" b="b"/>
              <a:pathLst>
                <a:path w="513" h="129" extrusionOk="0">
                  <a:moveTo>
                    <a:pt x="129" y="1"/>
                  </a:moveTo>
                  <a:cubicBezTo>
                    <a:pt x="86" y="1"/>
                    <a:pt x="43" y="3"/>
                    <a:pt x="0" y="6"/>
                  </a:cubicBezTo>
                  <a:cubicBezTo>
                    <a:pt x="93" y="105"/>
                    <a:pt x="194" y="128"/>
                    <a:pt x="298" y="128"/>
                  </a:cubicBezTo>
                  <a:cubicBezTo>
                    <a:pt x="368" y="128"/>
                    <a:pt x="440" y="118"/>
                    <a:pt x="512" y="113"/>
                  </a:cubicBezTo>
                  <a:cubicBezTo>
                    <a:pt x="395" y="23"/>
                    <a:pt x="264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32"/>
            <p:cNvSpPr/>
            <p:nvPr/>
          </p:nvSpPr>
          <p:spPr>
            <a:xfrm>
              <a:off x="5345600" y="3419600"/>
              <a:ext cx="5075" cy="7475"/>
            </a:xfrm>
            <a:custGeom>
              <a:avLst/>
              <a:gdLst/>
              <a:ahLst/>
              <a:cxnLst/>
              <a:rect l="l" t="t" r="r" b="b"/>
              <a:pathLst>
                <a:path w="203" h="299" extrusionOk="0">
                  <a:moveTo>
                    <a:pt x="108" y="0"/>
                  </a:moveTo>
                  <a:cubicBezTo>
                    <a:pt x="72" y="0"/>
                    <a:pt x="60" y="24"/>
                    <a:pt x="48" y="72"/>
                  </a:cubicBezTo>
                  <a:lnTo>
                    <a:pt x="0" y="298"/>
                  </a:lnTo>
                  <a:cubicBezTo>
                    <a:pt x="131" y="250"/>
                    <a:pt x="167" y="143"/>
                    <a:pt x="203" y="48"/>
                  </a:cubicBezTo>
                  <a:lnTo>
                    <a:pt x="167" y="12"/>
                  </a:lnTo>
                  <a:cubicBezTo>
                    <a:pt x="167" y="12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32"/>
            <p:cNvSpPr/>
            <p:nvPr/>
          </p:nvSpPr>
          <p:spPr>
            <a:xfrm>
              <a:off x="5539675" y="3632350"/>
              <a:ext cx="7150" cy="3500"/>
            </a:xfrm>
            <a:custGeom>
              <a:avLst/>
              <a:gdLst/>
              <a:ahLst/>
              <a:cxnLst/>
              <a:rect l="l" t="t" r="r" b="b"/>
              <a:pathLst>
                <a:path w="286" h="140" extrusionOk="0">
                  <a:moveTo>
                    <a:pt x="147" y="0"/>
                  </a:moveTo>
                  <a:cubicBezTo>
                    <a:pt x="101" y="0"/>
                    <a:pt x="52" y="36"/>
                    <a:pt x="0" y="111"/>
                  </a:cubicBezTo>
                  <a:cubicBezTo>
                    <a:pt x="53" y="130"/>
                    <a:pt x="109" y="139"/>
                    <a:pt x="162" y="139"/>
                  </a:cubicBezTo>
                  <a:cubicBezTo>
                    <a:pt x="206" y="139"/>
                    <a:pt x="249" y="133"/>
                    <a:pt x="286" y="122"/>
                  </a:cubicBezTo>
                  <a:cubicBezTo>
                    <a:pt x="243" y="42"/>
                    <a:pt x="19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32"/>
            <p:cNvSpPr/>
            <p:nvPr/>
          </p:nvSpPr>
          <p:spPr>
            <a:xfrm>
              <a:off x="5711425" y="3708100"/>
              <a:ext cx="7750" cy="2325"/>
            </a:xfrm>
            <a:custGeom>
              <a:avLst/>
              <a:gdLst/>
              <a:ahLst/>
              <a:cxnLst/>
              <a:rect l="l" t="t" r="r" b="b"/>
              <a:pathLst>
                <a:path w="310" h="93" extrusionOk="0">
                  <a:moveTo>
                    <a:pt x="144" y="1"/>
                  </a:moveTo>
                  <a:cubicBezTo>
                    <a:pt x="100" y="1"/>
                    <a:pt x="52" y="24"/>
                    <a:pt x="0" y="81"/>
                  </a:cubicBezTo>
                  <a:cubicBezTo>
                    <a:pt x="95" y="81"/>
                    <a:pt x="203" y="93"/>
                    <a:pt x="310" y="93"/>
                  </a:cubicBezTo>
                  <a:cubicBezTo>
                    <a:pt x="256" y="39"/>
                    <a:pt x="202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32"/>
            <p:cNvSpPr/>
            <p:nvPr/>
          </p:nvSpPr>
          <p:spPr>
            <a:xfrm>
              <a:off x="5704875" y="3709800"/>
              <a:ext cx="6875" cy="3375"/>
            </a:xfrm>
            <a:custGeom>
              <a:avLst/>
              <a:gdLst/>
              <a:ahLst/>
              <a:cxnLst/>
              <a:rect l="l" t="t" r="r" b="b"/>
              <a:pathLst>
                <a:path w="275" h="135" extrusionOk="0">
                  <a:moveTo>
                    <a:pt x="0" y="1"/>
                  </a:moveTo>
                  <a:cubicBezTo>
                    <a:pt x="48" y="90"/>
                    <a:pt x="92" y="135"/>
                    <a:pt x="137" y="135"/>
                  </a:cubicBezTo>
                  <a:cubicBezTo>
                    <a:pt x="182" y="135"/>
                    <a:pt x="226" y="90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32"/>
            <p:cNvSpPr/>
            <p:nvPr/>
          </p:nvSpPr>
          <p:spPr>
            <a:xfrm>
              <a:off x="5984075" y="3740050"/>
              <a:ext cx="8050" cy="2525"/>
            </a:xfrm>
            <a:custGeom>
              <a:avLst/>
              <a:gdLst/>
              <a:ahLst/>
              <a:cxnLst/>
              <a:rect l="l" t="t" r="r" b="b"/>
              <a:pathLst>
                <a:path w="322" h="101" extrusionOk="0">
                  <a:moveTo>
                    <a:pt x="166" y="1"/>
                  </a:moveTo>
                  <a:cubicBezTo>
                    <a:pt x="114" y="1"/>
                    <a:pt x="58" y="31"/>
                    <a:pt x="0" y="89"/>
                  </a:cubicBezTo>
                  <a:cubicBezTo>
                    <a:pt x="107" y="89"/>
                    <a:pt x="226" y="101"/>
                    <a:pt x="322" y="101"/>
                  </a:cubicBezTo>
                  <a:cubicBezTo>
                    <a:pt x="273" y="34"/>
                    <a:pt x="221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32"/>
            <p:cNvSpPr/>
            <p:nvPr/>
          </p:nvSpPr>
          <p:spPr>
            <a:xfrm>
              <a:off x="5898350" y="3689775"/>
              <a:ext cx="7150" cy="3700"/>
            </a:xfrm>
            <a:custGeom>
              <a:avLst/>
              <a:gdLst/>
              <a:ahLst/>
              <a:cxnLst/>
              <a:rect l="l" t="t" r="r" b="b"/>
              <a:pathLst>
                <a:path w="286" h="148" extrusionOk="0">
                  <a:moveTo>
                    <a:pt x="141" y="1"/>
                  </a:moveTo>
                  <a:cubicBezTo>
                    <a:pt x="97" y="1"/>
                    <a:pt x="50" y="34"/>
                    <a:pt x="0" y="100"/>
                  </a:cubicBezTo>
                  <a:cubicBezTo>
                    <a:pt x="64" y="131"/>
                    <a:pt x="122" y="147"/>
                    <a:pt x="185" y="147"/>
                  </a:cubicBezTo>
                  <a:cubicBezTo>
                    <a:pt x="217" y="147"/>
                    <a:pt x="250" y="143"/>
                    <a:pt x="286" y="135"/>
                  </a:cubicBezTo>
                  <a:cubicBezTo>
                    <a:pt x="241" y="45"/>
                    <a:pt x="193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32"/>
            <p:cNvSpPr/>
            <p:nvPr/>
          </p:nvSpPr>
          <p:spPr>
            <a:xfrm>
              <a:off x="5511100" y="3627950"/>
              <a:ext cx="7150" cy="4800"/>
            </a:xfrm>
            <a:custGeom>
              <a:avLst/>
              <a:gdLst/>
              <a:ahLst/>
              <a:cxnLst/>
              <a:rect l="l" t="t" r="r" b="b"/>
              <a:pathLst>
                <a:path w="286" h="192" extrusionOk="0">
                  <a:moveTo>
                    <a:pt x="0" y="1"/>
                  </a:moveTo>
                  <a:lnTo>
                    <a:pt x="0" y="144"/>
                  </a:lnTo>
                  <a:cubicBezTo>
                    <a:pt x="54" y="177"/>
                    <a:pt x="104" y="192"/>
                    <a:pt x="156" y="192"/>
                  </a:cubicBezTo>
                  <a:cubicBezTo>
                    <a:pt x="197" y="192"/>
                    <a:pt x="239" y="183"/>
                    <a:pt x="286" y="167"/>
                  </a:cubicBezTo>
                  <a:cubicBezTo>
                    <a:pt x="226" y="25"/>
                    <a:pt x="11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32"/>
            <p:cNvSpPr/>
            <p:nvPr/>
          </p:nvSpPr>
          <p:spPr>
            <a:xfrm>
              <a:off x="5543550" y="3688425"/>
              <a:ext cx="3275" cy="3850"/>
            </a:xfrm>
            <a:custGeom>
              <a:avLst/>
              <a:gdLst/>
              <a:ahLst/>
              <a:cxnLst/>
              <a:rect l="l" t="t" r="r" b="b"/>
              <a:pathLst>
                <a:path w="131" h="154" extrusionOk="0">
                  <a:moveTo>
                    <a:pt x="44" y="1"/>
                  </a:moveTo>
                  <a:cubicBezTo>
                    <a:pt x="33" y="1"/>
                    <a:pt x="22" y="4"/>
                    <a:pt x="12" y="11"/>
                  </a:cubicBezTo>
                  <a:lnTo>
                    <a:pt x="0" y="70"/>
                  </a:lnTo>
                  <a:lnTo>
                    <a:pt x="0" y="154"/>
                  </a:lnTo>
                  <a:cubicBezTo>
                    <a:pt x="48" y="106"/>
                    <a:pt x="83" y="82"/>
                    <a:pt x="131" y="34"/>
                  </a:cubicBezTo>
                  <a:cubicBezTo>
                    <a:pt x="97" y="18"/>
                    <a:pt x="70" y="1"/>
                    <a:pt x="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32"/>
            <p:cNvSpPr/>
            <p:nvPr/>
          </p:nvSpPr>
          <p:spPr>
            <a:xfrm>
              <a:off x="5242000" y="3559800"/>
              <a:ext cx="3600" cy="4175"/>
            </a:xfrm>
            <a:custGeom>
              <a:avLst/>
              <a:gdLst/>
              <a:ahLst/>
              <a:cxnLst/>
              <a:rect l="l" t="t" r="r" b="b"/>
              <a:pathLst>
                <a:path w="144" h="167" extrusionOk="0">
                  <a:moveTo>
                    <a:pt x="144" y="0"/>
                  </a:moveTo>
                  <a:lnTo>
                    <a:pt x="144" y="0"/>
                  </a:lnTo>
                  <a:cubicBezTo>
                    <a:pt x="96" y="60"/>
                    <a:pt x="49" y="107"/>
                    <a:pt x="1" y="167"/>
                  </a:cubicBezTo>
                  <a:cubicBezTo>
                    <a:pt x="96" y="131"/>
                    <a:pt x="144" y="95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32"/>
            <p:cNvSpPr/>
            <p:nvPr/>
          </p:nvSpPr>
          <p:spPr>
            <a:xfrm>
              <a:off x="5342925" y="3426750"/>
              <a:ext cx="3000" cy="3875"/>
            </a:xfrm>
            <a:custGeom>
              <a:avLst/>
              <a:gdLst/>
              <a:ahLst/>
              <a:cxnLst/>
              <a:rect l="l" t="t" r="r" b="b"/>
              <a:pathLst>
                <a:path w="120" h="155" extrusionOk="0">
                  <a:moveTo>
                    <a:pt x="107" y="0"/>
                  </a:moveTo>
                  <a:lnTo>
                    <a:pt x="107" y="0"/>
                  </a:lnTo>
                  <a:cubicBezTo>
                    <a:pt x="36" y="24"/>
                    <a:pt x="0" y="84"/>
                    <a:pt x="0" y="155"/>
                  </a:cubicBezTo>
                  <a:cubicBezTo>
                    <a:pt x="72" y="131"/>
                    <a:pt x="119" y="84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32"/>
            <p:cNvSpPr/>
            <p:nvPr/>
          </p:nvSpPr>
          <p:spPr>
            <a:xfrm>
              <a:off x="6027825" y="3699700"/>
              <a:ext cx="3600" cy="5075"/>
            </a:xfrm>
            <a:custGeom>
              <a:avLst/>
              <a:gdLst/>
              <a:ahLst/>
              <a:cxnLst/>
              <a:rect l="l" t="t" r="r" b="b"/>
              <a:pathLst>
                <a:path w="144" h="203" extrusionOk="0">
                  <a:moveTo>
                    <a:pt x="143" y="0"/>
                  </a:moveTo>
                  <a:lnTo>
                    <a:pt x="143" y="0"/>
                  </a:lnTo>
                  <a:cubicBezTo>
                    <a:pt x="96" y="60"/>
                    <a:pt x="48" y="107"/>
                    <a:pt x="0" y="167"/>
                  </a:cubicBezTo>
                  <a:cubicBezTo>
                    <a:pt x="24" y="191"/>
                    <a:pt x="45" y="203"/>
                    <a:pt x="64" y="203"/>
                  </a:cubicBezTo>
                  <a:cubicBezTo>
                    <a:pt x="84" y="203"/>
                    <a:pt x="102" y="191"/>
                    <a:pt x="120" y="167"/>
                  </a:cubicBezTo>
                  <a:cubicBezTo>
                    <a:pt x="120" y="107"/>
                    <a:pt x="143" y="6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32"/>
            <p:cNvSpPr/>
            <p:nvPr/>
          </p:nvSpPr>
          <p:spPr>
            <a:xfrm>
              <a:off x="6022775" y="3703850"/>
              <a:ext cx="5075" cy="1475"/>
            </a:xfrm>
            <a:custGeom>
              <a:avLst/>
              <a:gdLst/>
              <a:ahLst/>
              <a:cxnLst/>
              <a:rect l="l" t="t" r="r" b="b"/>
              <a:pathLst>
                <a:path w="203" h="59" extrusionOk="0">
                  <a:moveTo>
                    <a:pt x="0" y="1"/>
                  </a:moveTo>
                  <a:cubicBezTo>
                    <a:pt x="37" y="38"/>
                    <a:pt x="74" y="59"/>
                    <a:pt x="110" y="59"/>
                  </a:cubicBezTo>
                  <a:cubicBezTo>
                    <a:pt x="142" y="59"/>
                    <a:pt x="174" y="4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32"/>
            <p:cNvSpPr/>
            <p:nvPr/>
          </p:nvSpPr>
          <p:spPr>
            <a:xfrm>
              <a:off x="5819475" y="3720825"/>
              <a:ext cx="3875" cy="2225"/>
            </a:xfrm>
            <a:custGeom>
              <a:avLst/>
              <a:gdLst/>
              <a:ahLst/>
              <a:cxnLst/>
              <a:rect l="l" t="t" r="r" b="b"/>
              <a:pathLst>
                <a:path w="155" h="89" extrusionOk="0">
                  <a:moveTo>
                    <a:pt x="155" y="1"/>
                  </a:moveTo>
                  <a:cubicBezTo>
                    <a:pt x="107" y="1"/>
                    <a:pt x="48" y="1"/>
                    <a:pt x="0" y="24"/>
                  </a:cubicBezTo>
                  <a:cubicBezTo>
                    <a:pt x="27" y="68"/>
                    <a:pt x="52" y="89"/>
                    <a:pt x="75" y="89"/>
                  </a:cubicBezTo>
                  <a:cubicBezTo>
                    <a:pt x="103" y="89"/>
                    <a:pt x="129" y="59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32"/>
            <p:cNvSpPr/>
            <p:nvPr/>
          </p:nvSpPr>
          <p:spPr>
            <a:xfrm>
              <a:off x="5466750" y="1698400"/>
              <a:ext cx="175925" cy="27800"/>
            </a:xfrm>
            <a:custGeom>
              <a:avLst/>
              <a:gdLst/>
              <a:ahLst/>
              <a:cxnLst/>
              <a:rect l="l" t="t" r="r" b="b"/>
              <a:pathLst>
                <a:path w="7037" h="1112" extrusionOk="0">
                  <a:moveTo>
                    <a:pt x="1129" y="1"/>
                  </a:moveTo>
                  <a:cubicBezTo>
                    <a:pt x="811" y="1"/>
                    <a:pt x="493" y="37"/>
                    <a:pt x="179" y="138"/>
                  </a:cubicBezTo>
                  <a:cubicBezTo>
                    <a:pt x="357" y="388"/>
                    <a:pt x="0" y="745"/>
                    <a:pt x="334" y="995"/>
                  </a:cubicBezTo>
                  <a:cubicBezTo>
                    <a:pt x="405" y="1031"/>
                    <a:pt x="465" y="1054"/>
                    <a:pt x="536" y="1054"/>
                  </a:cubicBezTo>
                  <a:cubicBezTo>
                    <a:pt x="945" y="1096"/>
                    <a:pt x="1354" y="1112"/>
                    <a:pt x="1763" y="1112"/>
                  </a:cubicBezTo>
                  <a:cubicBezTo>
                    <a:pt x="2884" y="1112"/>
                    <a:pt x="4003" y="996"/>
                    <a:pt x="5129" y="996"/>
                  </a:cubicBezTo>
                  <a:cubicBezTo>
                    <a:pt x="5455" y="996"/>
                    <a:pt x="5781" y="1006"/>
                    <a:pt x="6108" y="1031"/>
                  </a:cubicBezTo>
                  <a:cubicBezTo>
                    <a:pt x="6275" y="1031"/>
                    <a:pt x="6430" y="947"/>
                    <a:pt x="6584" y="876"/>
                  </a:cubicBezTo>
                  <a:cubicBezTo>
                    <a:pt x="6799" y="733"/>
                    <a:pt x="7037" y="590"/>
                    <a:pt x="6953" y="269"/>
                  </a:cubicBezTo>
                  <a:cubicBezTo>
                    <a:pt x="6168" y="78"/>
                    <a:pt x="5346" y="173"/>
                    <a:pt x="4560" y="102"/>
                  </a:cubicBezTo>
                  <a:cubicBezTo>
                    <a:pt x="4348" y="85"/>
                    <a:pt x="4134" y="79"/>
                    <a:pt x="3920" y="79"/>
                  </a:cubicBezTo>
                  <a:cubicBezTo>
                    <a:pt x="3523" y="79"/>
                    <a:pt x="3125" y="98"/>
                    <a:pt x="2728" y="98"/>
                  </a:cubicBezTo>
                  <a:cubicBezTo>
                    <a:pt x="2441" y="98"/>
                    <a:pt x="2155" y="88"/>
                    <a:pt x="1869" y="54"/>
                  </a:cubicBezTo>
                  <a:cubicBezTo>
                    <a:pt x="1624" y="23"/>
                    <a:pt x="1377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32"/>
            <p:cNvSpPr/>
            <p:nvPr/>
          </p:nvSpPr>
          <p:spPr>
            <a:xfrm>
              <a:off x="5415250" y="1630525"/>
              <a:ext cx="147350" cy="79375"/>
            </a:xfrm>
            <a:custGeom>
              <a:avLst/>
              <a:gdLst/>
              <a:ahLst/>
              <a:cxnLst/>
              <a:rect l="l" t="t" r="r" b="b"/>
              <a:pathLst>
                <a:path w="5894" h="3175" extrusionOk="0">
                  <a:moveTo>
                    <a:pt x="5755" y="1"/>
                  </a:moveTo>
                  <a:cubicBezTo>
                    <a:pt x="5543" y="1"/>
                    <a:pt x="5354" y="102"/>
                    <a:pt x="5156" y="186"/>
                  </a:cubicBezTo>
                  <a:cubicBezTo>
                    <a:pt x="4191" y="555"/>
                    <a:pt x="3239" y="924"/>
                    <a:pt x="2275" y="1305"/>
                  </a:cubicBezTo>
                  <a:cubicBezTo>
                    <a:pt x="1667" y="1626"/>
                    <a:pt x="917" y="1662"/>
                    <a:pt x="370" y="2114"/>
                  </a:cubicBezTo>
                  <a:cubicBezTo>
                    <a:pt x="358" y="2174"/>
                    <a:pt x="596" y="2233"/>
                    <a:pt x="393" y="2281"/>
                  </a:cubicBezTo>
                  <a:cubicBezTo>
                    <a:pt x="143" y="2341"/>
                    <a:pt x="0" y="2460"/>
                    <a:pt x="12" y="2734"/>
                  </a:cubicBezTo>
                  <a:cubicBezTo>
                    <a:pt x="24" y="2805"/>
                    <a:pt x="48" y="2864"/>
                    <a:pt x="84" y="2924"/>
                  </a:cubicBezTo>
                  <a:cubicBezTo>
                    <a:pt x="131" y="2984"/>
                    <a:pt x="167" y="3031"/>
                    <a:pt x="227" y="3067"/>
                  </a:cubicBezTo>
                  <a:cubicBezTo>
                    <a:pt x="286" y="3103"/>
                    <a:pt x="346" y="3126"/>
                    <a:pt x="429" y="3150"/>
                  </a:cubicBezTo>
                  <a:cubicBezTo>
                    <a:pt x="500" y="3162"/>
                    <a:pt x="560" y="3174"/>
                    <a:pt x="631" y="3174"/>
                  </a:cubicBezTo>
                  <a:cubicBezTo>
                    <a:pt x="674" y="3163"/>
                    <a:pt x="720" y="3159"/>
                    <a:pt x="767" y="3159"/>
                  </a:cubicBezTo>
                  <a:cubicBezTo>
                    <a:pt x="853" y="3159"/>
                    <a:pt x="943" y="3171"/>
                    <a:pt x="1029" y="3171"/>
                  </a:cubicBezTo>
                  <a:cubicBezTo>
                    <a:pt x="1197" y="3171"/>
                    <a:pt x="1346" y="3125"/>
                    <a:pt x="1405" y="2853"/>
                  </a:cubicBezTo>
                  <a:cubicBezTo>
                    <a:pt x="1345" y="2832"/>
                    <a:pt x="1282" y="2826"/>
                    <a:pt x="1217" y="2826"/>
                  </a:cubicBezTo>
                  <a:cubicBezTo>
                    <a:pt x="1114" y="2826"/>
                    <a:pt x="1006" y="2842"/>
                    <a:pt x="893" y="2842"/>
                  </a:cubicBezTo>
                  <a:cubicBezTo>
                    <a:pt x="783" y="2842"/>
                    <a:pt x="668" y="2827"/>
                    <a:pt x="548" y="2769"/>
                  </a:cubicBezTo>
                  <a:cubicBezTo>
                    <a:pt x="905" y="2519"/>
                    <a:pt x="1298" y="2531"/>
                    <a:pt x="1560" y="2281"/>
                  </a:cubicBezTo>
                  <a:cubicBezTo>
                    <a:pt x="1608" y="2233"/>
                    <a:pt x="1572" y="2162"/>
                    <a:pt x="1620" y="2102"/>
                  </a:cubicBezTo>
                  <a:lnTo>
                    <a:pt x="1679" y="2102"/>
                  </a:lnTo>
                  <a:lnTo>
                    <a:pt x="1691" y="2162"/>
                  </a:lnTo>
                  <a:cubicBezTo>
                    <a:pt x="1721" y="2192"/>
                    <a:pt x="1751" y="2204"/>
                    <a:pt x="1782" y="2204"/>
                  </a:cubicBezTo>
                  <a:cubicBezTo>
                    <a:pt x="1813" y="2204"/>
                    <a:pt x="1846" y="2192"/>
                    <a:pt x="1882" y="2174"/>
                  </a:cubicBezTo>
                  <a:cubicBezTo>
                    <a:pt x="1917" y="2174"/>
                    <a:pt x="1965" y="2174"/>
                    <a:pt x="1989" y="2150"/>
                  </a:cubicBezTo>
                  <a:cubicBezTo>
                    <a:pt x="2084" y="2055"/>
                    <a:pt x="2215" y="2079"/>
                    <a:pt x="2322" y="2031"/>
                  </a:cubicBezTo>
                  <a:cubicBezTo>
                    <a:pt x="2775" y="1972"/>
                    <a:pt x="3179" y="1757"/>
                    <a:pt x="3608" y="1614"/>
                  </a:cubicBezTo>
                  <a:cubicBezTo>
                    <a:pt x="3608" y="1543"/>
                    <a:pt x="3584" y="1424"/>
                    <a:pt x="3632" y="1400"/>
                  </a:cubicBezTo>
                  <a:cubicBezTo>
                    <a:pt x="4263" y="1138"/>
                    <a:pt x="4787" y="614"/>
                    <a:pt x="5477" y="448"/>
                  </a:cubicBezTo>
                  <a:cubicBezTo>
                    <a:pt x="5513" y="424"/>
                    <a:pt x="5573" y="388"/>
                    <a:pt x="5632" y="364"/>
                  </a:cubicBezTo>
                  <a:cubicBezTo>
                    <a:pt x="5715" y="305"/>
                    <a:pt x="5799" y="257"/>
                    <a:pt x="5858" y="186"/>
                  </a:cubicBezTo>
                  <a:cubicBezTo>
                    <a:pt x="5894" y="126"/>
                    <a:pt x="5894" y="67"/>
                    <a:pt x="5846" y="7"/>
                  </a:cubicBezTo>
                  <a:cubicBezTo>
                    <a:pt x="5815" y="3"/>
                    <a:pt x="5785" y="1"/>
                    <a:pt x="5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32"/>
            <p:cNvSpPr/>
            <p:nvPr/>
          </p:nvSpPr>
          <p:spPr>
            <a:xfrm>
              <a:off x="5967700" y="1699875"/>
              <a:ext cx="159275" cy="23400"/>
            </a:xfrm>
            <a:custGeom>
              <a:avLst/>
              <a:gdLst/>
              <a:ahLst/>
              <a:cxnLst/>
              <a:rect l="l" t="t" r="r" b="b"/>
              <a:pathLst>
                <a:path w="6371" h="936" extrusionOk="0">
                  <a:moveTo>
                    <a:pt x="1048" y="0"/>
                  </a:moveTo>
                  <a:cubicBezTo>
                    <a:pt x="923" y="0"/>
                    <a:pt x="800" y="27"/>
                    <a:pt x="679" y="102"/>
                  </a:cubicBezTo>
                  <a:cubicBezTo>
                    <a:pt x="667" y="150"/>
                    <a:pt x="655" y="174"/>
                    <a:pt x="643" y="210"/>
                  </a:cubicBezTo>
                  <a:cubicBezTo>
                    <a:pt x="652" y="218"/>
                    <a:pt x="660" y="226"/>
                    <a:pt x="669" y="226"/>
                  </a:cubicBezTo>
                  <a:cubicBezTo>
                    <a:pt x="672" y="226"/>
                    <a:pt x="676" y="225"/>
                    <a:pt x="679" y="221"/>
                  </a:cubicBezTo>
                  <a:lnTo>
                    <a:pt x="679" y="221"/>
                  </a:lnTo>
                  <a:cubicBezTo>
                    <a:pt x="679" y="233"/>
                    <a:pt x="655" y="257"/>
                    <a:pt x="631" y="269"/>
                  </a:cubicBezTo>
                  <a:cubicBezTo>
                    <a:pt x="227" y="436"/>
                    <a:pt x="0" y="626"/>
                    <a:pt x="536" y="936"/>
                  </a:cubicBezTo>
                  <a:cubicBezTo>
                    <a:pt x="1237" y="875"/>
                    <a:pt x="1936" y="862"/>
                    <a:pt x="2636" y="862"/>
                  </a:cubicBezTo>
                  <a:cubicBezTo>
                    <a:pt x="3200" y="862"/>
                    <a:pt x="3765" y="871"/>
                    <a:pt x="4332" y="871"/>
                  </a:cubicBezTo>
                  <a:cubicBezTo>
                    <a:pt x="4721" y="871"/>
                    <a:pt x="5110" y="866"/>
                    <a:pt x="5501" y="852"/>
                  </a:cubicBezTo>
                  <a:cubicBezTo>
                    <a:pt x="5823" y="757"/>
                    <a:pt x="6180" y="710"/>
                    <a:pt x="6358" y="388"/>
                  </a:cubicBezTo>
                  <a:cubicBezTo>
                    <a:pt x="6370" y="329"/>
                    <a:pt x="6358" y="257"/>
                    <a:pt x="6323" y="198"/>
                  </a:cubicBezTo>
                  <a:cubicBezTo>
                    <a:pt x="6289" y="171"/>
                    <a:pt x="6253" y="164"/>
                    <a:pt x="6216" y="164"/>
                  </a:cubicBezTo>
                  <a:cubicBezTo>
                    <a:pt x="6169" y="164"/>
                    <a:pt x="6120" y="176"/>
                    <a:pt x="6073" y="176"/>
                  </a:cubicBezTo>
                  <a:cubicBezTo>
                    <a:pt x="6040" y="176"/>
                    <a:pt x="6008" y="170"/>
                    <a:pt x="5977" y="150"/>
                  </a:cubicBezTo>
                  <a:cubicBezTo>
                    <a:pt x="5918" y="150"/>
                    <a:pt x="5858" y="150"/>
                    <a:pt x="5799" y="174"/>
                  </a:cubicBezTo>
                  <a:cubicBezTo>
                    <a:pt x="5784" y="177"/>
                    <a:pt x="5769" y="178"/>
                    <a:pt x="5755" y="178"/>
                  </a:cubicBezTo>
                  <a:cubicBezTo>
                    <a:pt x="5663" y="178"/>
                    <a:pt x="5582" y="130"/>
                    <a:pt x="5491" y="130"/>
                  </a:cubicBezTo>
                  <a:cubicBezTo>
                    <a:pt x="5471" y="130"/>
                    <a:pt x="5451" y="132"/>
                    <a:pt x="5430" y="138"/>
                  </a:cubicBezTo>
                  <a:cubicBezTo>
                    <a:pt x="4894" y="138"/>
                    <a:pt x="4358" y="114"/>
                    <a:pt x="3822" y="114"/>
                  </a:cubicBezTo>
                  <a:cubicBezTo>
                    <a:pt x="3820" y="114"/>
                    <a:pt x="3818" y="114"/>
                    <a:pt x="3816" y="114"/>
                  </a:cubicBezTo>
                  <a:cubicBezTo>
                    <a:pt x="3728" y="114"/>
                    <a:pt x="3640" y="278"/>
                    <a:pt x="3545" y="278"/>
                  </a:cubicBezTo>
                  <a:cubicBezTo>
                    <a:pt x="3500" y="278"/>
                    <a:pt x="3454" y="242"/>
                    <a:pt x="3406" y="138"/>
                  </a:cubicBezTo>
                  <a:cubicBezTo>
                    <a:pt x="3338" y="144"/>
                    <a:pt x="3270" y="146"/>
                    <a:pt x="3202" y="146"/>
                  </a:cubicBezTo>
                  <a:cubicBezTo>
                    <a:pt x="2964" y="146"/>
                    <a:pt x="2722" y="118"/>
                    <a:pt x="2480" y="118"/>
                  </a:cubicBezTo>
                  <a:cubicBezTo>
                    <a:pt x="2376" y="118"/>
                    <a:pt x="2272" y="123"/>
                    <a:pt x="2167" y="138"/>
                  </a:cubicBezTo>
                  <a:cubicBezTo>
                    <a:pt x="2013" y="138"/>
                    <a:pt x="1894" y="210"/>
                    <a:pt x="1798" y="341"/>
                  </a:cubicBezTo>
                  <a:cubicBezTo>
                    <a:pt x="1780" y="344"/>
                    <a:pt x="1765" y="346"/>
                    <a:pt x="1753" y="346"/>
                  </a:cubicBezTo>
                  <a:cubicBezTo>
                    <a:pt x="1640" y="346"/>
                    <a:pt x="1780" y="206"/>
                    <a:pt x="1715" y="174"/>
                  </a:cubicBezTo>
                  <a:cubicBezTo>
                    <a:pt x="1667" y="150"/>
                    <a:pt x="1620" y="102"/>
                    <a:pt x="1560" y="90"/>
                  </a:cubicBezTo>
                  <a:cubicBezTo>
                    <a:pt x="1389" y="49"/>
                    <a:pt x="121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32"/>
            <p:cNvSpPr/>
            <p:nvPr/>
          </p:nvSpPr>
          <p:spPr>
            <a:xfrm>
              <a:off x="5633125" y="1699750"/>
              <a:ext cx="158075" cy="22300"/>
            </a:xfrm>
            <a:custGeom>
              <a:avLst/>
              <a:gdLst/>
              <a:ahLst/>
              <a:cxnLst/>
              <a:rect l="l" t="t" r="r" b="b"/>
              <a:pathLst>
                <a:path w="6323" h="892" extrusionOk="0">
                  <a:moveTo>
                    <a:pt x="5001" y="84"/>
                  </a:moveTo>
                  <a:cubicBezTo>
                    <a:pt x="5049" y="119"/>
                    <a:pt x="5073" y="167"/>
                    <a:pt x="5109" y="226"/>
                  </a:cubicBezTo>
                  <a:cubicBezTo>
                    <a:pt x="5073" y="179"/>
                    <a:pt x="5037" y="119"/>
                    <a:pt x="5001" y="84"/>
                  </a:cubicBezTo>
                  <a:close/>
                  <a:moveTo>
                    <a:pt x="2886" y="155"/>
                  </a:moveTo>
                  <a:cubicBezTo>
                    <a:pt x="2907" y="214"/>
                    <a:pt x="2900" y="271"/>
                    <a:pt x="2846" y="334"/>
                  </a:cubicBezTo>
                  <a:cubicBezTo>
                    <a:pt x="2838" y="338"/>
                    <a:pt x="2832" y="339"/>
                    <a:pt x="2827" y="339"/>
                  </a:cubicBezTo>
                  <a:cubicBezTo>
                    <a:pt x="2816" y="339"/>
                    <a:pt x="2811" y="334"/>
                    <a:pt x="2811" y="334"/>
                  </a:cubicBezTo>
                  <a:cubicBezTo>
                    <a:pt x="2837" y="262"/>
                    <a:pt x="2891" y="211"/>
                    <a:pt x="2886" y="155"/>
                  </a:cubicBezTo>
                  <a:close/>
                  <a:moveTo>
                    <a:pt x="3877" y="0"/>
                  </a:moveTo>
                  <a:cubicBezTo>
                    <a:pt x="3537" y="0"/>
                    <a:pt x="3198" y="28"/>
                    <a:pt x="2858" y="95"/>
                  </a:cubicBezTo>
                  <a:cubicBezTo>
                    <a:pt x="2628" y="88"/>
                    <a:pt x="2389" y="71"/>
                    <a:pt x="2155" y="71"/>
                  </a:cubicBezTo>
                  <a:cubicBezTo>
                    <a:pt x="2014" y="71"/>
                    <a:pt x="1874" y="78"/>
                    <a:pt x="1739" y="95"/>
                  </a:cubicBezTo>
                  <a:cubicBezTo>
                    <a:pt x="1661" y="108"/>
                    <a:pt x="1581" y="113"/>
                    <a:pt x="1501" y="113"/>
                  </a:cubicBezTo>
                  <a:cubicBezTo>
                    <a:pt x="1319" y="113"/>
                    <a:pt x="1135" y="90"/>
                    <a:pt x="952" y="90"/>
                  </a:cubicBezTo>
                  <a:cubicBezTo>
                    <a:pt x="762" y="90"/>
                    <a:pt x="574" y="115"/>
                    <a:pt x="394" y="215"/>
                  </a:cubicBezTo>
                  <a:cubicBezTo>
                    <a:pt x="376" y="197"/>
                    <a:pt x="361" y="188"/>
                    <a:pt x="346" y="188"/>
                  </a:cubicBezTo>
                  <a:cubicBezTo>
                    <a:pt x="331" y="188"/>
                    <a:pt x="316" y="197"/>
                    <a:pt x="298" y="215"/>
                  </a:cubicBezTo>
                  <a:cubicBezTo>
                    <a:pt x="191" y="357"/>
                    <a:pt x="108" y="512"/>
                    <a:pt x="1" y="655"/>
                  </a:cubicBezTo>
                  <a:cubicBezTo>
                    <a:pt x="227" y="881"/>
                    <a:pt x="513" y="869"/>
                    <a:pt x="787" y="881"/>
                  </a:cubicBezTo>
                  <a:cubicBezTo>
                    <a:pt x="1114" y="887"/>
                    <a:pt x="1438" y="890"/>
                    <a:pt x="1761" y="890"/>
                  </a:cubicBezTo>
                  <a:cubicBezTo>
                    <a:pt x="2084" y="890"/>
                    <a:pt x="2406" y="887"/>
                    <a:pt x="2727" y="881"/>
                  </a:cubicBezTo>
                  <a:cubicBezTo>
                    <a:pt x="2887" y="874"/>
                    <a:pt x="3047" y="872"/>
                    <a:pt x="3206" y="872"/>
                  </a:cubicBezTo>
                  <a:cubicBezTo>
                    <a:pt x="3646" y="872"/>
                    <a:pt x="4085" y="891"/>
                    <a:pt x="4523" y="891"/>
                  </a:cubicBezTo>
                  <a:cubicBezTo>
                    <a:pt x="4994" y="891"/>
                    <a:pt x="5463" y="869"/>
                    <a:pt x="5930" y="774"/>
                  </a:cubicBezTo>
                  <a:cubicBezTo>
                    <a:pt x="6192" y="607"/>
                    <a:pt x="6323" y="405"/>
                    <a:pt x="6168" y="95"/>
                  </a:cubicBezTo>
                  <a:cubicBezTo>
                    <a:pt x="5905" y="88"/>
                    <a:pt x="5641" y="15"/>
                    <a:pt x="5381" y="15"/>
                  </a:cubicBezTo>
                  <a:cubicBezTo>
                    <a:pt x="5254" y="15"/>
                    <a:pt x="5127" y="33"/>
                    <a:pt x="5001" y="84"/>
                  </a:cubicBezTo>
                  <a:cubicBezTo>
                    <a:pt x="4627" y="34"/>
                    <a:pt x="4252" y="0"/>
                    <a:pt x="3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32"/>
            <p:cNvSpPr/>
            <p:nvPr/>
          </p:nvSpPr>
          <p:spPr>
            <a:xfrm>
              <a:off x="5878100" y="1701975"/>
              <a:ext cx="110450" cy="23450"/>
            </a:xfrm>
            <a:custGeom>
              <a:avLst/>
              <a:gdLst/>
              <a:ahLst/>
              <a:cxnLst/>
              <a:rect l="l" t="t" r="r" b="b"/>
              <a:pathLst>
                <a:path w="4418" h="938" extrusionOk="0">
                  <a:moveTo>
                    <a:pt x="1477" y="1"/>
                  </a:moveTo>
                  <a:cubicBezTo>
                    <a:pt x="1206" y="1"/>
                    <a:pt x="935" y="24"/>
                    <a:pt x="667" y="114"/>
                  </a:cubicBezTo>
                  <a:cubicBezTo>
                    <a:pt x="548" y="304"/>
                    <a:pt x="1" y="209"/>
                    <a:pt x="310" y="673"/>
                  </a:cubicBezTo>
                  <a:cubicBezTo>
                    <a:pt x="757" y="885"/>
                    <a:pt x="1214" y="924"/>
                    <a:pt x="1674" y="924"/>
                  </a:cubicBezTo>
                  <a:cubicBezTo>
                    <a:pt x="1937" y="924"/>
                    <a:pt x="2201" y="911"/>
                    <a:pt x="2465" y="911"/>
                  </a:cubicBezTo>
                  <a:cubicBezTo>
                    <a:pt x="2668" y="911"/>
                    <a:pt x="2879" y="938"/>
                    <a:pt x="3087" y="938"/>
                  </a:cubicBezTo>
                  <a:cubicBezTo>
                    <a:pt x="3342" y="938"/>
                    <a:pt x="3593" y="898"/>
                    <a:pt x="3823" y="721"/>
                  </a:cubicBezTo>
                  <a:cubicBezTo>
                    <a:pt x="4001" y="542"/>
                    <a:pt x="4084" y="257"/>
                    <a:pt x="4406" y="221"/>
                  </a:cubicBezTo>
                  <a:cubicBezTo>
                    <a:pt x="4418" y="221"/>
                    <a:pt x="4287" y="173"/>
                    <a:pt x="4227" y="126"/>
                  </a:cubicBezTo>
                  <a:cubicBezTo>
                    <a:pt x="3584" y="90"/>
                    <a:pt x="2930" y="54"/>
                    <a:pt x="2287" y="30"/>
                  </a:cubicBezTo>
                  <a:cubicBezTo>
                    <a:pt x="2019" y="24"/>
                    <a:pt x="1748" y="1"/>
                    <a:pt x="1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32"/>
            <p:cNvSpPr/>
            <p:nvPr/>
          </p:nvSpPr>
          <p:spPr>
            <a:xfrm>
              <a:off x="5957575" y="1612525"/>
              <a:ext cx="88725" cy="30500"/>
            </a:xfrm>
            <a:custGeom>
              <a:avLst/>
              <a:gdLst/>
              <a:ahLst/>
              <a:cxnLst/>
              <a:rect l="l" t="t" r="r" b="b"/>
              <a:pathLst>
                <a:path w="3549" h="1220" extrusionOk="0">
                  <a:moveTo>
                    <a:pt x="2893" y="1"/>
                  </a:moveTo>
                  <a:cubicBezTo>
                    <a:pt x="2151" y="1"/>
                    <a:pt x="1409" y="48"/>
                    <a:pt x="667" y="132"/>
                  </a:cubicBezTo>
                  <a:cubicBezTo>
                    <a:pt x="586" y="102"/>
                    <a:pt x="517" y="90"/>
                    <a:pt x="459" y="90"/>
                  </a:cubicBezTo>
                  <a:cubicBezTo>
                    <a:pt x="164" y="90"/>
                    <a:pt x="150" y="428"/>
                    <a:pt x="60" y="667"/>
                  </a:cubicBezTo>
                  <a:cubicBezTo>
                    <a:pt x="13" y="751"/>
                    <a:pt x="1" y="846"/>
                    <a:pt x="36" y="953"/>
                  </a:cubicBezTo>
                  <a:cubicBezTo>
                    <a:pt x="60" y="1048"/>
                    <a:pt x="167" y="1084"/>
                    <a:pt x="239" y="1120"/>
                  </a:cubicBezTo>
                  <a:cubicBezTo>
                    <a:pt x="580" y="1195"/>
                    <a:pt x="924" y="1219"/>
                    <a:pt x="1268" y="1219"/>
                  </a:cubicBezTo>
                  <a:cubicBezTo>
                    <a:pt x="1692" y="1219"/>
                    <a:pt x="2116" y="1182"/>
                    <a:pt x="2537" y="1156"/>
                  </a:cubicBezTo>
                  <a:cubicBezTo>
                    <a:pt x="2620" y="608"/>
                    <a:pt x="2846" y="203"/>
                    <a:pt x="3465" y="191"/>
                  </a:cubicBezTo>
                  <a:cubicBezTo>
                    <a:pt x="3513" y="191"/>
                    <a:pt x="3549" y="84"/>
                    <a:pt x="3525" y="13"/>
                  </a:cubicBezTo>
                  <a:cubicBezTo>
                    <a:pt x="3314" y="5"/>
                    <a:pt x="3103" y="1"/>
                    <a:pt x="2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32"/>
            <p:cNvSpPr/>
            <p:nvPr/>
          </p:nvSpPr>
          <p:spPr>
            <a:xfrm>
              <a:off x="5500375" y="1614700"/>
              <a:ext cx="123325" cy="56000"/>
            </a:xfrm>
            <a:custGeom>
              <a:avLst/>
              <a:gdLst/>
              <a:ahLst/>
              <a:cxnLst/>
              <a:rect l="l" t="t" r="r" b="b"/>
              <a:pathLst>
                <a:path w="4933" h="2240" extrusionOk="0">
                  <a:moveTo>
                    <a:pt x="3715" y="688"/>
                  </a:moveTo>
                  <a:cubicBezTo>
                    <a:pt x="3768" y="688"/>
                    <a:pt x="3755" y="716"/>
                    <a:pt x="3745" y="742"/>
                  </a:cubicBezTo>
                  <a:lnTo>
                    <a:pt x="3745" y="742"/>
                  </a:lnTo>
                  <a:cubicBezTo>
                    <a:pt x="3735" y="723"/>
                    <a:pt x="3726" y="704"/>
                    <a:pt x="3715" y="688"/>
                  </a:cubicBezTo>
                  <a:close/>
                  <a:moveTo>
                    <a:pt x="4718" y="0"/>
                  </a:moveTo>
                  <a:cubicBezTo>
                    <a:pt x="4558" y="0"/>
                    <a:pt x="4332" y="163"/>
                    <a:pt x="4168" y="176"/>
                  </a:cubicBezTo>
                  <a:cubicBezTo>
                    <a:pt x="4168" y="188"/>
                    <a:pt x="4156" y="211"/>
                    <a:pt x="4120" y="223"/>
                  </a:cubicBezTo>
                  <a:cubicBezTo>
                    <a:pt x="4115" y="226"/>
                    <a:pt x="4108" y="228"/>
                    <a:pt x="4102" y="228"/>
                  </a:cubicBezTo>
                  <a:cubicBezTo>
                    <a:pt x="4080" y="228"/>
                    <a:pt x="4055" y="212"/>
                    <a:pt x="4037" y="176"/>
                  </a:cubicBezTo>
                  <a:cubicBezTo>
                    <a:pt x="4006" y="163"/>
                    <a:pt x="3977" y="158"/>
                    <a:pt x="3950" y="158"/>
                  </a:cubicBezTo>
                  <a:cubicBezTo>
                    <a:pt x="3816" y="158"/>
                    <a:pt x="3713" y="281"/>
                    <a:pt x="3584" y="330"/>
                  </a:cubicBezTo>
                  <a:cubicBezTo>
                    <a:pt x="3227" y="569"/>
                    <a:pt x="2787" y="521"/>
                    <a:pt x="2441" y="771"/>
                  </a:cubicBezTo>
                  <a:cubicBezTo>
                    <a:pt x="2334" y="771"/>
                    <a:pt x="2215" y="783"/>
                    <a:pt x="2156" y="902"/>
                  </a:cubicBezTo>
                  <a:cubicBezTo>
                    <a:pt x="1679" y="1009"/>
                    <a:pt x="1275" y="1295"/>
                    <a:pt x="822" y="1354"/>
                  </a:cubicBezTo>
                  <a:cubicBezTo>
                    <a:pt x="715" y="1366"/>
                    <a:pt x="620" y="1414"/>
                    <a:pt x="644" y="1533"/>
                  </a:cubicBezTo>
                  <a:cubicBezTo>
                    <a:pt x="644" y="1652"/>
                    <a:pt x="667" y="1783"/>
                    <a:pt x="536" y="1843"/>
                  </a:cubicBezTo>
                  <a:cubicBezTo>
                    <a:pt x="510" y="1853"/>
                    <a:pt x="489" y="1858"/>
                    <a:pt x="471" y="1858"/>
                  </a:cubicBezTo>
                  <a:cubicBezTo>
                    <a:pt x="369" y="1858"/>
                    <a:pt x="391" y="1705"/>
                    <a:pt x="310" y="1664"/>
                  </a:cubicBezTo>
                  <a:cubicBezTo>
                    <a:pt x="279" y="1648"/>
                    <a:pt x="247" y="1641"/>
                    <a:pt x="218" y="1641"/>
                  </a:cubicBezTo>
                  <a:cubicBezTo>
                    <a:pt x="135" y="1641"/>
                    <a:pt x="66" y="1699"/>
                    <a:pt x="48" y="1795"/>
                  </a:cubicBezTo>
                  <a:cubicBezTo>
                    <a:pt x="1" y="1973"/>
                    <a:pt x="24" y="2128"/>
                    <a:pt x="203" y="2235"/>
                  </a:cubicBezTo>
                  <a:cubicBezTo>
                    <a:pt x="215" y="2238"/>
                    <a:pt x="226" y="2240"/>
                    <a:pt x="236" y="2240"/>
                  </a:cubicBezTo>
                  <a:cubicBezTo>
                    <a:pt x="268" y="2240"/>
                    <a:pt x="292" y="2227"/>
                    <a:pt x="310" y="2200"/>
                  </a:cubicBezTo>
                  <a:cubicBezTo>
                    <a:pt x="441" y="2069"/>
                    <a:pt x="644" y="2188"/>
                    <a:pt x="763" y="2069"/>
                  </a:cubicBezTo>
                  <a:cubicBezTo>
                    <a:pt x="965" y="2021"/>
                    <a:pt x="1156" y="1950"/>
                    <a:pt x="1322" y="1795"/>
                  </a:cubicBezTo>
                  <a:cubicBezTo>
                    <a:pt x="1725" y="1546"/>
                    <a:pt x="2188" y="1462"/>
                    <a:pt x="2627" y="1356"/>
                  </a:cubicBezTo>
                  <a:lnTo>
                    <a:pt x="2627" y="1356"/>
                  </a:lnTo>
                  <a:cubicBezTo>
                    <a:pt x="2624" y="1359"/>
                    <a:pt x="2622" y="1363"/>
                    <a:pt x="2620" y="1366"/>
                  </a:cubicBezTo>
                  <a:lnTo>
                    <a:pt x="2632" y="1354"/>
                  </a:lnTo>
                  <a:lnTo>
                    <a:pt x="2632" y="1354"/>
                  </a:lnTo>
                  <a:cubicBezTo>
                    <a:pt x="2630" y="1355"/>
                    <a:pt x="2628" y="1355"/>
                    <a:pt x="2627" y="1356"/>
                  </a:cubicBezTo>
                  <a:lnTo>
                    <a:pt x="2627" y="1356"/>
                  </a:lnTo>
                  <a:cubicBezTo>
                    <a:pt x="2735" y="1193"/>
                    <a:pt x="2932" y="1316"/>
                    <a:pt x="3049" y="1200"/>
                  </a:cubicBezTo>
                  <a:cubicBezTo>
                    <a:pt x="3120" y="1104"/>
                    <a:pt x="3263" y="1128"/>
                    <a:pt x="3358" y="1069"/>
                  </a:cubicBezTo>
                  <a:cubicBezTo>
                    <a:pt x="3379" y="1081"/>
                    <a:pt x="3397" y="1086"/>
                    <a:pt x="3412" y="1086"/>
                  </a:cubicBezTo>
                  <a:cubicBezTo>
                    <a:pt x="3441" y="1086"/>
                    <a:pt x="3462" y="1068"/>
                    <a:pt x="3477" y="1045"/>
                  </a:cubicBezTo>
                  <a:cubicBezTo>
                    <a:pt x="3561" y="997"/>
                    <a:pt x="3620" y="938"/>
                    <a:pt x="3703" y="938"/>
                  </a:cubicBezTo>
                  <a:lnTo>
                    <a:pt x="3739" y="961"/>
                  </a:lnTo>
                  <a:lnTo>
                    <a:pt x="3763" y="938"/>
                  </a:lnTo>
                  <a:cubicBezTo>
                    <a:pt x="3810" y="890"/>
                    <a:pt x="3811" y="843"/>
                    <a:pt x="3799" y="807"/>
                  </a:cubicBezTo>
                  <a:lnTo>
                    <a:pt x="3799" y="807"/>
                  </a:lnTo>
                  <a:cubicBezTo>
                    <a:pt x="3835" y="829"/>
                    <a:pt x="3873" y="842"/>
                    <a:pt x="3918" y="842"/>
                  </a:cubicBezTo>
                  <a:cubicBezTo>
                    <a:pt x="3931" y="841"/>
                    <a:pt x="3944" y="841"/>
                    <a:pt x="3958" y="841"/>
                  </a:cubicBezTo>
                  <a:cubicBezTo>
                    <a:pt x="4007" y="841"/>
                    <a:pt x="4057" y="847"/>
                    <a:pt x="4107" y="847"/>
                  </a:cubicBezTo>
                  <a:cubicBezTo>
                    <a:pt x="4178" y="847"/>
                    <a:pt x="4248" y="834"/>
                    <a:pt x="4311" y="771"/>
                  </a:cubicBezTo>
                  <a:lnTo>
                    <a:pt x="4334" y="771"/>
                  </a:lnTo>
                  <a:cubicBezTo>
                    <a:pt x="4418" y="700"/>
                    <a:pt x="4537" y="711"/>
                    <a:pt x="4644" y="652"/>
                  </a:cubicBezTo>
                  <a:cubicBezTo>
                    <a:pt x="4692" y="652"/>
                    <a:pt x="4727" y="640"/>
                    <a:pt x="4763" y="592"/>
                  </a:cubicBezTo>
                  <a:cubicBezTo>
                    <a:pt x="4823" y="569"/>
                    <a:pt x="4870" y="533"/>
                    <a:pt x="4906" y="485"/>
                  </a:cubicBezTo>
                  <a:cubicBezTo>
                    <a:pt x="4933" y="107"/>
                    <a:pt x="4847" y="0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32"/>
            <p:cNvSpPr/>
            <p:nvPr/>
          </p:nvSpPr>
          <p:spPr>
            <a:xfrm>
              <a:off x="5877200" y="1612800"/>
              <a:ext cx="72375" cy="28250"/>
            </a:xfrm>
            <a:custGeom>
              <a:avLst/>
              <a:gdLst/>
              <a:ahLst/>
              <a:cxnLst/>
              <a:rect l="l" t="t" r="r" b="b"/>
              <a:pathLst>
                <a:path w="2895" h="1130" extrusionOk="0">
                  <a:moveTo>
                    <a:pt x="1828" y="1"/>
                  </a:moveTo>
                  <a:cubicBezTo>
                    <a:pt x="1271" y="1"/>
                    <a:pt x="716" y="70"/>
                    <a:pt x="156" y="85"/>
                  </a:cubicBezTo>
                  <a:cubicBezTo>
                    <a:pt x="1" y="371"/>
                    <a:pt x="251" y="585"/>
                    <a:pt x="299" y="835"/>
                  </a:cubicBezTo>
                  <a:cubicBezTo>
                    <a:pt x="334" y="895"/>
                    <a:pt x="370" y="954"/>
                    <a:pt x="418" y="990"/>
                  </a:cubicBezTo>
                  <a:cubicBezTo>
                    <a:pt x="703" y="1103"/>
                    <a:pt x="989" y="1130"/>
                    <a:pt x="1276" y="1130"/>
                  </a:cubicBezTo>
                  <a:cubicBezTo>
                    <a:pt x="1535" y="1130"/>
                    <a:pt x="1795" y="1108"/>
                    <a:pt x="2057" y="1108"/>
                  </a:cubicBezTo>
                  <a:cubicBezTo>
                    <a:pt x="2086" y="1108"/>
                    <a:pt x="2115" y="1108"/>
                    <a:pt x="2144" y="1109"/>
                  </a:cubicBezTo>
                  <a:cubicBezTo>
                    <a:pt x="2192" y="942"/>
                    <a:pt x="2025" y="883"/>
                    <a:pt x="1942" y="787"/>
                  </a:cubicBezTo>
                  <a:cubicBezTo>
                    <a:pt x="1704" y="514"/>
                    <a:pt x="1834" y="418"/>
                    <a:pt x="2096" y="371"/>
                  </a:cubicBezTo>
                  <a:cubicBezTo>
                    <a:pt x="2132" y="363"/>
                    <a:pt x="2168" y="360"/>
                    <a:pt x="2205" y="360"/>
                  </a:cubicBezTo>
                  <a:cubicBezTo>
                    <a:pt x="2320" y="360"/>
                    <a:pt x="2440" y="389"/>
                    <a:pt x="2553" y="389"/>
                  </a:cubicBezTo>
                  <a:cubicBezTo>
                    <a:pt x="2681" y="389"/>
                    <a:pt x="2801" y="352"/>
                    <a:pt x="2894" y="192"/>
                  </a:cubicBezTo>
                  <a:cubicBezTo>
                    <a:pt x="2870" y="168"/>
                    <a:pt x="2870" y="133"/>
                    <a:pt x="2858" y="109"/>
                  </a:cubicBezTo>
                  <a:cubicBezTo>
                    <a:pt x="2514" y="27"/>
                    <a:pt x="2170" y="1"/>
                    <a:pt x="1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32"/>
            <p:cNvSpPr/>
            <p:nvPr/>
          </p:nvSpPr>
          <p:spPr>
            <a:xfrm>
              <a:off x="6014125" y="1612450"/>
              <a:ext cx="59850" cy="29250"/>
            </a:xfrm>
            <a:custGeom>
              <a:avLst/>
              <a:gdLst/>
              <a:ahLst/>
              <a:cxnLst/>
              <a:rect l="l" t="t" r="r" b="b"/>
              <a:pathLst>
                <a:path w="2394" h="1170" extrusionOk="0">
                  <a:moveTo>
                    <a:pt x="1895" y="0"/>
                  </a:moveTo>
                  <a:cubicBezTo>
                    <a:pt x="1749" y="0"/>
                    <a:pt x="1597" y="38"/>
                    <a:pt x="1449" y="38"/>
                  </a:cubicBezTo>
                  <a:cubicBezTo>
                    <a:pt x="1378" y="38"/>
                    <a:pt x="1308" y="29"/>
                    <a:pt x="1239" y="4"/>
                  </a:cubicBezTo>
                  <a:cubicBezTo>
                    <a:pt x="1180" y="39"/>
                    <a:pt x="1120" y="99"/>
                    <a:pt x="1060" y="123"/>
                  </a:cubicBezTo>
                  <a:cubicBezTo>
                    <a:pt x="1011" y="137"/>
                    <a:pt x="957" y="142"/>
                    <a:pt x="902" y="142"/>
                  </a:cubicBezTo>
                  <a:cubicBezTo>
                    <a:pt x="770" y="142"/>
                    <a:pt x="627" y="113"/>
                    <a:pt x="498" y="113"/>
                  </a:cubicBezTo>
                  <a:cubicBezTo>
                    <a:pt x="371" y="113"/>
                    <a:pt x="257" y="142"/>
                    <a:pt x="179" y="254"/>
                  </a:cubicBezTo>
                  <a:cubicBezTo>
                    <a:pt x="1" y="492"/>
                    <a:pt x="334" y="837"/>
                    <a:pt x="239" y="1147"/>
                  </a:cubicBezTo>
                  <a:cubicBezTo>
                    <a:pt x="272" y="1159"/>
                    <a:pt x="301" y="1164"/>
                    <a:pt x="326" y="1164"/>
                  </a:cubicBezTo>
                  <a:cubicBezTo>
                    <a:pt x="427" y="1164"/>
                    <a:pt x="467" y="1078"/>
                    <a:pt x="477" y="992"/>
                  </a:cubicBezTo>
                  <a:cubicBezTo>
                    <a:pt x="548" y="897"/>
                    <a:pt x="525" y="754"/>
                    <a:pt x="608" y="670"/>
                  </a:cubicBezTo>
                  <a:cubicBezTo>
                    <a:pt x="665" y="622"/>
                    <a:pt x="727" y="568"/>
                    <a:pt x="805" y="568"/>
                  </a:cubicBezTo>
                  <a:cubicBezTo>
                    <a:pt x="842" y="568"/>
                    <a:pt x="883" y="580"/>
                    <a:pt x="929" y="611"/>
                  </a:cubicBezTo>
                  <a:cubicBezTo>
                    <a:pt x="907" y="609"/>
                    <a:pt x="885" y="608"/>
                    <a:pt x="865" y="608"/>
                  </a:cubicBezTo>
                  <a:cubicBezTo>
                    <a:pt x="745" y="608"/>
                    <a:pt x="664" y="642"/>
                    <a:pt x="644" y="754"/>
                  </a:cubicBezTo>
                  <a:cubicBezTo>
                    <a:pt x="632" y="897"/>
                    <a:pt x="715" y="980"/>
                    <a:pt x="834" y="1028"/>
                  </a:cubicBezTo>
                  <a:cubicBezTo>
                    <a:pt x="890" y="1048"/>
                    <a:pt x="947" y="1054"/>
                    <a:pt x="1005" y="1054"/>
                  </a:cubicBezTo>
                  <a:cubicBezTo>
                    <a:pt x="1089" y="1054"/>
                    <a:pt x="1174" y="1041"/>
                    <a:pt x="1258" y="1041"/>
                  </a:cubicBezTo>
                  <a:cubicBezTo>
                    <a:pt x="1350" y="1041"/>
                    <a:pt x="1440" y="1057"/>
                    <a:pt x="1525" y="1123"/>
                  </a:cubicBezTo>
                  <a:cubicBezTo>
                    <a:pt x="1587" y="1146"/>
                    <a:pt x="1650" y="1170"/>
                    <a:pt x="1715" y="1170"/>
                  </a:cubicBezTo>
                  <a:cubicBezTo>
                    <a:pt x="1750" y="1170"/>
                    <a:pt x="1785" y="1163"/>
                    <a:pt x="1822" y="1147"/>
                  </a:cubicBezTo>
                  <a:cubicBezTo>
                    <a:pt x="2120" y="968"/>
                    <a:pt x="2394" y="766"/>
                    <a:pt x="2358" y="349"/>
                  </a:cubicBezTo>
                  <a:cubicBezTo>
                    <a:pt x="2334" y="254"/>
                    <a:pt x="2311" y="158"/>
                    <a:pt x="2215" y="99"/>
                  </a:cubicBezTo>
                  <a:cubicBezTo>
                    <a:pt x="2114" y="22"/>
                    <a:pt x="2006" y="0"/>
                    <a:pt x="18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32"/>
            <p:cNvSpPr/>
            <p:nvPr/>
          </p:nvSpPr>
          <p:spPr>
            <a:xfrm>
              <a:off x="5771250" y="1608650"/>
              <a:ext cx="104200" cy="30725"/>
            </a:xfrm>
            <a:custGeom>
              <a:avLst/>
              <a:gdLst/>
              <a:ahLst/>
              <a:cxnLst/>
              <a:rect l="l" t="t" r="r" b="b"/>
              <a:pathLst>
                <a:path w="4168" h="1229" extrusionOk="0">
                  <a:moveTo>
                    <a:pt x="2847" y="490"/>
                  </a:moveTo>
                  <a:cubicBezTo>
                    <a:pt x="2862" y="497"/>
                    <a:pt x="2878" y="505"/>
                    <a:pt x="2894" y="513"/>
                  </a:cubicBezTo>
                  <a:cubicBezTo>
                    <a:pt x="2870" y="549"/>
                    <a:pt x="2989" y="608"/>
                    <a:pt x="2882" y="656"/>
                  </a:cubicBezTo>
                  <a:cubicBezTo>
                    <a:pt x="2905" y="608"/>
                    <a:pt x="2882" y="572"/>
                    <a:pt x="2870" y="525"/>
                  </a:cubicBezTo>
                  <a:cubicBezTo>
                    <a:pt x="2862" y="513"/>
                    <a:pt x="2855" y="501"/>
                    <a:pt x="2847" y="490"/>
                  </a:cubicBezTo>
                  <a:close/>
                  <a:moveTo>
                    <a:pt x="72" y="1"/>
                  </a:moveTo>
                  <a:cubicBezTo>
                    <a:pt x="24" y="37"/>
                    <a:pt x="0" y="72"/>
                    <a:pt x="48" y="168"/>
                  </a:cubicBezTo>
                  <a:cubicBezTo>
                    <a:pt x="60" y="239"/>
                    <a:pt x="96" y="299"/>
                    <a:pt x="155" y="358"/>
                  </a:cubicBezTo>
                  <a:cubicBezTo>
                    <a:pt x="215" y="418"/>
                    <a:pt x="179" y="489"/>
                    <a:pt x="179" y="572"/>
                  </a:cubicBezTo>
                  <a:cubicBezTo>
                    <a:pt x="179" y="584"/>
                    <a:pt x="191" y="608"/>
                    <a:pt x="191" y="644"/>
                  </a:cubicBezTo>
                  <a:cubicBezTo>
                    <a:pt x="215" y="656"/>
                    <a:pt x="238" y="691"/>
                    <a:pt x="250" y="703"/>
                  </a:cubicBezTo>
                  <a:cubicBezTo>
                    <a:pt x="319" y="758"/>
                    <a:pt x="382" y="783"/>
                    <a:pt x="441" y="783"/>
                  </a:cubicBezTo>
                  <a:cubicBezTo>
                    <a:pt x="535" y="783"/>
                    <a:pt x="617" y="718"/>
                    <a:pt x="691" y="608"/>
                  </a:cubicBezTo>
                  <a:cubicBezTo>
                    <a:pt x="727" y="537"/>
                    <a:pt x="738" y="453"/>
                    <a:pt x="810" y="406"/>
                  </a:cubicBezTo>
                  <a:cubicBezTo>
                    <a:pt x="989" y="379"/>
                    <a:pt x="1180" y="366"/>
                    <a:pt x="1371" y="366"/>
                  </a:cubicBezTo>
                  <a:cubicBezTo>
                    <a:pt x="1434" y="366"/>
                    <a:pt x="1498" y="367"/>
                    <a:pt x="1560" y="370"/>
                  </a:cubicBezTo>
                  <a:cubicBezTo>
                    <a:pt x="1692" y="451"/>
                    <a:pt x="1828" y="474"/>
                    <a:pt x="1966" y="474"/>
                  </a:cubicBezTo>
                  <a:cubicBezTo>
                    <a:pt x="2153" y="474"/>
                    <a:pt x="2342" y="431"/>
                    <a:pt x="2528" y="431"/>
                  </a:cubicBezTo>
                  <a:cubicBezTo>
                    <a:pt x="2560" y="431"/>
                    <a:pt x="2591" y="433"/>
                    <a:pt x="2623" y="436"/>
                  </a:cubicBezTo>
                  <a:lnTo>
                    <a:pt x="2623" y="436"/>
                  </a:lnTo>
                  <a:cubicBezTo>
                    <a:pt x="2279" y="545"/>
                    <a:pt x="2144" y="723"/>
                    <a:pt x="2524" y="1049"/>
                  </a:cubicBezTo>
                  <a:cubicBezTo>
                    <a:pt x="2819" y="1186"/>
                    <a:pt x="3121" y="1228"/>
                    <a:pt x="3427" y="1228"/>
                  </a:cubicBezTo>
                  <a:cubicBezTo>
                    <a:pt x="3653" y="1228"/>
                    <a:pt x="3880" y="1205"/>
                    <a:pt x="4108" y="1180"/>
                  </a:cubicBezTo>
                  <a:cubicBezTo>
                    <a:pt x="4167" y="1025"/>
                    <a:pt x="4048" y="965"/>
                    <a:pt x="3953" y="906"/>
                  </a:cubicBezTo>
                  <a:cubicBezTo>
                    <a:pt x="3846" y="870"/>
                    <a:pt x="3786" y="811"/>
                    <a:pt x="3775" y="691"/>
                  </a:cubicBezTo>
                  <a:cubicBezTo>
                    <a:pt x="3763" y="611"/>
                    <a:pt x="3763" y="541"/>
                    <a:pt x="3730" y="483"/>
                  </a:cubicBezTo>
                  <a:lnTo>
                    <a:pt x="3730" y="483"/>
                  </a:lnTo>
                  <a:cubicBezTo>
                    <a:pt x="3733" y="457"/>
                    <a:pt x="3733" y="418"/>
                    <a:pt x="3714" y="418"/>
                  </a:cubicBezTo>
                  <a:cubicBezTo>
                    <a:pt x="3708" y="418"/>
                    <a:pt x="3701" y="422"/>
                    <a:pt x="3691" y="430"/>
                  </a:cubicBezTo>
                  <a:cubicBezTo>
                    <a:pt x="3674" y="444"/>
                    <a:pt x="3662" y="449"/>
                    <a:pt x="3654" y="449"/>
                  </a:cubicBezTo>
                  <a:cubicBezTo>
                    <a:pt x="3630" y="449"/>
                    <a:pt x="3652" y="394"/>
                    <a:pt x="3715" y="394"/>
                  </a:cubicBezTo>
                  <a:cubicBezTo>
                    <a:pt x="3834" y="394"/>
                    <a:pt x="3929" y="358"/>
                    <a:pt x="3989" y="275"/>
                  </a:cubicBezTo>
                  <a:cubicBezTo>
                    <a:pt x="3917" y="239"/>
                    <a:pt x="3822" y="191"/>
                    <a:pt x="3727" y="180"/>
                  </a:cubicBezTo>
                  <a:cubicBezTo>
                    <a:pt x="2513" y="49"/>
                    <a:pt x="1298" y="13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2"/>
            <p:cNvSpPr/>
            <p:nvPr/>
          </p:nvSpPr>
          <p:spPr>
            <a:xfrm>
              <a:off x="6059975" y="1620375"/>
              <a:ext cx="116400" cy="25225"/>
            </a:xfrm>
            <a:custGeom>
              <a:avLst/>
              <a:gdLst/>
              <a:ahLst/>
              <a:cxnLst/>
              <a:rect l="l" t="t" r="r" b="b"/>
              <a:pathLst>
                <a:path w="4656" h="1009" extrusionOk="0">
                  <a:moveTo>
                    <a:pt x="688" y="0"/>
                  </a:moveTo>
                  <a:cubicBezTo>
                    <a:pt x="615" y="0"/>
                    <a:pt x="527" y="43"/>
                    <a:pt x="429" y="115"/>
                  </a:cubicBezTo>
                  <a:cubicBezTo>
                    <a:pt x="322" y="342"/>
                    <a:pt x="369" y="663"/>
                    <a:pt x="12" y="711"/>
                  </a:cubicBezTo>
                  <a:cubicBezTo>
                    <a:pt x="0" y="711"/>
                    <a:pt x="0" y="794"/>
                    <a:pt x="0" y="842"/>
                  </a:cubicBezTo>
                  <a:cubicBezTo>
                    <a:pt x="536" y="877"/>
                    <a:pt x="1060" y="913"/>
                    <a:pt x="1584" y="949"/>
                  </a:cubicBezTo>
                  <a:cubicBezTo>
                    <a:pt x="2596" y="973"/>
                    <a:pt x="3596" y="996"/>
                    <a:pt x="4608" y="1008"/>
                  </a:cubicBezTo>
                  <a:cubicBezTo>
                    <a:pt x="4656" y="937"/>
                    <a:pt x="4656" y="877"/>
                    <a:pt x="4608" y="794"/>
                  </a:cubicBezTo>
                  <a:cubicBezTo>
                    <a:pt x="4441" y="663"/>
                    <a:pt x="4263" y="663"/>
                    <a:pt x="4072" y="651"/>
                  </a:cubicBezTo>
                  <a:lnTo>
                    <a:pt x="3763" y="651"/>
                  </a:lnTo>
                  <a:cubicBezTo>
                    <a:pt x="3709" y="653"/>
                    <a:pt x="3655" y="654"/>
                    <a:pt x="3601" y="654"/>
                  </a:cubicBezTo>
                  <a:cubicBezTo>
                    <a:pt x="3330" y="654"/>
                    <a:pt x="3054" y="629"/>
                    <a:pt x="2786" y="580"/>
                  </a:cubicBezTo>
                  <a:cubicBezTo>
                    <a:pt x="2703" y="580"/>
                    <a:pt x="2644" y="580"/>
                    <a:pt x="2584" y="592"/>
                  </a:cubicBezTo>
                  <a:cubicBezTo>
                    <a:pt x="2501" y="603"/>
                    <a:pt x="2405" y="615"/>
                    <a:pt x="2322" y="615"/>
                  </a:cubicBezTo>
                  <a:cubicBezTo>
                    <a:pt x="2227" y="603"/>
                    <a:pt x="2155" y="592"/>
                    <a:pt x="2072" y="556"/>
                  </a:cubicBezTo>
                  <a:cubicBezTo>
                    <a:pt x="1798" y="508"/>
                    <a:pt x="1810" y="151"/>
                    <a:pt x="1572" y="68"/>
                  </a:cubicBezTo>
                  <a:cubicBezTo>
                    <a:pt x="1560" y="66"/>
                    <a:pt x="1548" y="65"/>
                    <a:pt x="1536" y="65"/>
                  </a:cubicBezTo>
                  <a:cubicBezTo>
                    <a:pt x="1293" y="65"/>
                    <a:pt x="1263" y="463"/>
                    <a:pt x="1023" y="463"/>
                  </a:cubicBezTo>
                  <a:cubicBezTo>
                    <a:pt x="982" y="463"/>
                    <a:pt x="936" y="451"/>
                    <a:pt x="881" y="425"/>
                  </a:cubicBezTo>
                  <a:cubicBezTo>
                    <a:pt x="858" y="365"/>
                    <a:pt x="881" y="318"/>
                    <a:pt x="881" y="258"/>
                  </a:cubicBezTo>
                  <a:cubicBezTo>
                    <a:pt x="854" y="75"/>
                    <a:pt x="785" y="0"/>
                    <a:pt x="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2"/>
            <p:cNvSpPr/>
            <p:nvPr/>
          </p:nvSpPr>
          <p:spPr>
            <a:xfrm>
              <a:off x="5783750" y="1701600"/>
              <a:ext cx="67600" cy="21000"/>
            </a:xfrm>
            <a:custGeom>
              <a:avLst/>
              <a:gdLst/>
              <a:ahLst/>
              <a:cxnLst/>
              <a:rect l="l" t="t" r="r" b="b"/>
              <a:pathLst>
                <a:path w="2704" h="840" extrusionOk="0">
                  <a:moveTo>
                    <a:pt x="653" y="1"/>
                  </a:moveTo>
                  <a:cubicBezTo>
                    <a:pt x="488" y="1"/>
                    <a:pt x="322" y="7"/>
                    <a:pt x="155" y="21"/>
                  </a:cubicBezTo>
                  <a:cubicBezTo>
                    <a:pt x="96" y="212"/>
                    <a:pt x="48" y="391"/>
                    <a:pt x="0" y="569"/>
                  </a:cubicBezTo>
                  <a:cubicBezTo>
                    <a:pt x="358" y="778"/>
                    <a:pt x="725" y="840"/>
                    <a:pt x="1098" y="840"/>
                  </a:cubicBezTo>
                  <a:cubicBezTo>
                    <a:pt x="1533" y="840"/>
                    <a:pt x="1975" y="756"/>
                    <a:pt x="2417" y="724"/>
                  </a:cubicBezTo>
                  <a:cubicBezTo>
                    <a:pt x="2703" y="581"/>
                    <a:pt x="2679" y="426"/>
                    <a:pt x="2382" y="391"/>
                  </a:cubicBezTo>
                  <a:cubicBezTo>
                    <a:pt x="2024" y="343"/>
                    <a:pt x="1691" y="367"/>
                    <a:pt x="1310" y="272"/>
                  </a:cubicBezTo>
                  <a:lnTo>
                    <a:pt x="1310" y="272"/>
                  </a:lnTo>
                  <a:cubicBezTo>
                    <a:pt x="1720" y="327"/>
                    <a:pt x="1958" y="358"/>
                    <a:pt x="2119" y="358"/>
                  </a:cubicBezTo>
                  <a:cubicBezTo>
                    <a:pt x="2341" y="358"/>
                    <a:pt x="2416" y="298"/>
                    <a:pt x="2596" y="152"/>
                  </a:cubicBezTo>
                  <a:cubicBezTo>
                    <a:pt x="1941" y="96"/>
                    <a:pt x="1302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2"/>
            <p:cNvSpPr/>
            <p:nvPr/>
          </p:nvSpPr>
          <p:spPr>
            <a:xfrm>
              <a:off x="5655750" y="1608475"/>
              <a:ext cx="56000" cy="19700"/>
            </a:xfrm>
            <a:custGeom>
              <a:avLst/>
              <a:gdLst/>
              <a:ahLst/>
              <a:cxnLst/>
              <a:rect l="l" t="t" r="r" b="b"/>
              <a:pathLst>
                <a:path w="2240" h="788" extrusionOk="0">
                  <a:moveTo>
                    <a:pt x="781" y="1"/>
                  </a:moveTo>
                  <a:cubicBezTo>
                    <a:pt x="555" y="1"/>
                    <a:pt x="326" y="15"/>
                    <a:pt x="96" y="20"/>
                  </a:cubicBezTo>
                  <a:cubicBezTo>
                    <a:pt x="1" y="246"/>
                    <a:pt x="96" y="413"/>
                    <a:pt x="239" y="544"/>
                  </a:cubicBezTo>
                  <a:cubicBezTo>
                    <a:pt x="567" y="595"/>
                    <a:pt x="877" y="734"/>
                    <a:pt x="1207" y="734"/>
                  </a:cubicBezTo>
                  <a:cubicBezTo>
                    <a:pt x="1261" y="734"/>
                    <a:pt x="1315" y="731"/>
                    <a:pt x="1370" y="722"/>
                  </a:cubicBezTo>
                  <a:cubicBezTo>
                    <a:pt x="1471" y="776"/>
                    <a:pt x="1575" y="788"/>
                    <a:pt x="1681" y="788"/>
                  </a:cubicBezTo>
                  <a:cubicBezTo>
                    <a:pt x="1765" y="788"/>
                    <a:pt x="1851" y="780"/>
                    <a:pt x="1937" y="780"/>
                  </a:cubicBezTo>
                  <a:cubicBezTo>
                    <a:pt x="1958" y="780"/>
                    <a:pt x="1979" y="781"/>
                    <a:pt x="2001" y="782"/>
                  </a:cubicBezTo>
                  <a:cubicBezTo>
                    <a:pt x="2239" y="675"/>
                    <a:pt x="2132" y="556"/>
                    <a:pt x="2001" y="484"/>
                  </a:cubicBezTo>
                  <a:cubicBezTo>
                    <a:pt x="1834" y="413"/>
                    <a:pt x="1727" y="294"/>
                    <a:pt x="1668" y="127"/>
                  </a:cubicBezTo>
                  <a:cubicBezTo>
                    <a:pt x="1376" y="25"/>
                    <a:pt x="1080" y="1"/>
                    <a:pt x="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2"/>
            <p:cNvSpPr/>
            <p:nvPr/>
          </p:nvSpPr>
          <p:spPr>
            <a:xfrm>
              <a:off x="5770350" y="1612425"/>
              <a:ext cx="45575" cy="21100"/>
            </a:xfrm>
            <a:custGeom>
              <a:avLst/>
              <a:gdLst/>
              <a:ahLst/>
              <a:cxnLst/>
              <a:rect l="l" t="t" r="r" b="b"/>
              <a:pathLst>
                <a:path w="1823" h="844" extrusionOk="0">
                  <a:moveTo>
                    <a:pt x="962" y="1"/>
                  </a:moveTo>
                  <a:cubicBezTo>
                    <a:pt x="809" y="1"/>
                    <a:pt x="661" y="24"/>
                    <a:pt x="524" y="124"/>
                  </a:cubicBezTo>
                  <a:cubicBezTo>
                    <a:pt x="572" y="159"/>
                    <a:pt x="620" y="219"/>
                    <a:pt x="655" y="267"/>
                  </a:cubicBezTo>
                  <a:cubicBezTo>
                    <a:pt x="610" y="418"/>
                    <a:pt x="536" y="488"/>
                    <a:pt x="436" y="488"/>
                  </a:cubicBezTo>
                  <a:cubicBezTo>
                    <a:pt x="378" y="488"/>
                    <a:pt x="312" y="465"/>
                    <a:pt x="239" y="421"/>
                  </a:cubicBezTo>
                  <a:cubicBezTo>
                    <a:pt x="211" y="385"/>
                    <a:pt x="170" y="370"/>
                    <a:pt x="126" y="370"/>
                  </a:cubicBezTo>
                  <a:cubicBezTo>
                    <a:pt x="112" y="370"/>
                    <a:pt x="98" y="371"/>
                    <a:pt x="84" y="374"/>
                  </a:cubicBezTo>
                  <a:cubicBezTo>
                    <a:pt x="24" y="445"/>
                    <a:pt x="1" y="540"/>
                    <a:pt x="36" y="636"/>
                  </a:cubicBezTo>
                  <a:cubicBezTo>
                    <a:pt x="84" y="731"/>
                    <a:pt x="167" y="755"/>
                    <a:pt x="239" y="814"/>
                  </a:cubicBezTo>
                  <a:cubicBezTo>
                    <a:pt x="570" y="822"/>
                    <a:pt x="906" y="844"/>
                    <a:pt x="1240" y="844"/>
                  </a:cubicBezTo>
                  <a:cubicBezTo>
                    <a:pt x="1435" y="844"/>
                    <a:pt x="1629" y="836"/>
                    <a:pt x="1822" y="814"/>
                  </a:cubicBezTo>
                  <a:cubicBezTo>
                    <a:pt x="1632" y="576"/>
                    <a:pt x="1810" y="219"/>
                    <a:pt x="1548" y="5"/>
                  </a:cubicBezTo>
                  <a:cubicBezTo>
                    <a:pt x="1489" y="15"/>
                    <a:pt x="1429" y="19"/>
                    <a:pt x="1368" y="19"/>
                  </a:cubicBezTo>
                  <a:cubicBezTo>
                    <a:pt x="1233" y="19"/>
                    <a:pt x="1096" y="1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2"/>
            <p:cNvSpPr/>
            <p:nvPr/>
          </p:nvSpPr>
          <p:spPr>
            <a:xfrm>
              <a:off x="5410475" y="1700900"/>
              <a:ext cx="68200" cy="19100"/>
            </a:xfrm>
            <a:custGeom>
              <a:avLst/>
              <a:gdLst/>
              <a:ahLst/>
              <a:cxnLst/>
              <a:rect l="l" t="t" r="r" b="b"/>
              <a:pathLst>
                <a:path w="2728" h="764" extrusionOk="0">
                  <a:moveTo>
                    <a:pt x="1906" y="0"/>
                  </a:moveTo>
                  <a:cubicBezTo>
                    <a:pt x="1840" y="0"/>
                    <a:pt x="1774" y="4"/>
                    <a:pt x="1704" y="14"/>
                  </a:cubicBezTo>
                  <a:cubicBezTo>
                    <a:pt x="1686" y="9"/>
                    <a:pt x="1672" y="7"/>
                    <a:pt x="1658" y="7"/>
                  </a:cubicBezTo>
                  <a:cubicBezTo>
                    <a:pt x="1635" y="7"/>
                    <a:pt x="1615" y="15"/>
                    <a:pt x="1584" y="38"/>
                  </a:cubicBezTo>
                  <a:cubicBezTo>
                    <a:pt x="1440" y="165"/>
                    <a:pt x="1278" y="191"/>
                    <a:pt x="1112" y="191"/>
                  </a:cubicBezTo>
                  <a:cubicBezTo>
                    <a:pt x="997" y="191"/>
                    <a:pt x="879" y="178"/>
                    <a:pt x="764" y="178"/>
                  </a:cubicBezTo>
                  <a:cubicBezTo>
                    <a:pt x="703" y="178"/>
                    <a:pt x="643" y="182"/>
                    <a:pt x="584" y="192"/>
                  </a:cubicBezTo>
                  <a:cubicBezTo>
                    <a:pt x="584" y="216"/>
                    <a:pt x="572" y="216"/>
                    <a:pt x="549" y="228"/>
                  </a:cubicBezTo>
                  <a:cubicBezTo>
                    <a:pt x="540" y="231"/>
                    <a:pt x="530" y="233"/>
                    <a:pt x="520" y="233"/>
                  </a:cubicBezTo>
                  <a:cubicBezTo>
                    <a:pt x="491" y="233"/>
                    <a:pt x="459" y="219"/>
                    <a:pt x="441" y="192"/>
                  </a:cubicBezTo>
                  <a:cubicBezTo>
                    <a:pt x="406" y="133"/>
                    <a:pt x="346" y="97"/>
                    <a:pt x="299" y="49"/>
                  </a:cubicBezTo>
                  <a:cubicBezTo>
                    <a:pt x="279" y="40"/>
                    <a:pt x="259" y="35"/>
                    <a:pt x="240" y="35"/>
                  </a:cubicBezTo>
                  <a:cubicBezTo>
                    <a:pt x="190" y="35"/>
                    <a:pt x="143" y="66"/>
                    <a:pt x="108" y="109"/>
                  </a:cubicBezTo>
                  <a:cubicBezTo>
                    <a:pt x="1" y="288"/>
                    <a:pt x="1" y="454"/>
                    <a:pt x="120" y="633"/>
                  </a:cubicBezTo>
                  <a:cubicBezTo>
                    <a:pt x="239" y="728"/>
                    <a:pt x="382" y="764"/>
                    <a:pt x="525" y="764"/>
                  </a:cubicBezTo>
                  <a:cubicBezTo>
                    <a:pt x="596" y="764"/>
                    <a:pt x="668" y="764"/>
                    <a:pt x="739" y="752"/>
                  </a:cubicBezTo>
                  <a:cubicBezTo>
                    <a:pt x="1217" y="699"/>
                    <a:pt x="1694" y="580"/>
                    <a:pt x="2180" y="580"/>
                  </a:cubicBezTo>
                  <a:cubicBezTo>
                    <a:pt x="2239" y="580"/>
                    <a:pt x="2299" y="581"/>
                    <a:pt x="2358" y="585"/>
                  </a:cubicBezTo>
                  <a:cubicBezTo>
                    <a:pt x="2382" y="597"/>
                    <a:pt x="2418" y="597"/>
                    <a:pt x="2454" y="609"/>
                  </a:cubicBezTo>
                  <a:cubicBezTo>
                    <a:pt x="2727" y="419"/>
                    <a:pt x="2727" y="216"/>
                    <a:pt x="2454" y="14"/>
                  </a:cubicBezTo>
                  <a:cubicBezTo>
                    <a:pt x="2406" y="73"/>
                    <a:pt x="2361" y="103"/>
                    <a:pt x="2317" y="103"/>
                  </a:cubicBezTo>
                  <a:cubicBezTo>
                    <a:pt x="2272" y="103"/>
                    <a:pt x="2227" y="73"/>
                    <a:pt x="2180" y="14"/>
                  </a:cubicBezTo>
                  <a:cubicBezTo>
                    <a:pt x="2084" y="7"/>
                    <a:pt x="1995" y="0"/>
                    <a:pt x="1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2"/>
            <p:cNvSpPr/>
            <p:nvPr/>
          </p:nvSpPr>
          <p:spPr>
            <a:xfrm>
              <a:off x="5803700" y="1613125"/>
              <a:ext cx="41675" cy="22150"/>
            </a:xfrm>
            <a:custGeom>
              <a:avLst/>
              <a:gdLst/>
              <a:ahLst/>
              <a:cxnLst/>
              <a:rect l="l" t="t" r="r" b="b"/>
              <a:pathLst>
                <a:path w="1667" h="886" extrusionOk="0">
                  <a:moveTo>
                    <a:pt x="214" y="1"/>
                  </a:moveTo>
                  <a:cubicBezTo>
                    <a:pt x="322" y="251"/>
                    <a:pt x="119" y="429"/>
                    <a:pt x="0" y="632"/>
                  </a:cubicBezTo>
                  <a:cubicBezTo>
                    <a:pt x="191" y="727"/>
                    <a:pt x="381" y="643"/>
                    <a:pt x="488" y="822"/>
                  </a:cubicBezTo>
                  <a:cubicBezTo>
                    <a:pt x="623" y="856"/>
                    <a:pt x="759" y="886"/>
                    <a:pt x="894" y="886"/>
                  </a:cubicBezTo>
                  <a:cubicBezTo>
                    <a:pt x="997" y="886"/>
                    <a:pt x="1100" y="868"/>
                    <a:pt x="1203" y="822"/>
                  </a:cubicBezTo>
                  <a:cubicBezTo>
                    <a:pt x="1048" y="393"/>
                    <a:pt x="1048" y="393"/>
                    <a:pt x="1488" y="239"/>
                  </a:cubicBezTo>
                  <a:cubicBezTo>
                    <a:pt x="1488" y="251"/>
                    <a:pt x="1500" y="274"/>
                    <a:pt x="1524" y="286"/>
                  </a:cubicBezTo>
                  <a:cubicBezTo>
                    <a:pt x="1535" y="289"/>
                    <a:pt x="1546" y="291"/>
                    <a:pt x="1556" y="291"/>
                  </a:cubicBezTo>
                  <a:cubicBezTo>
                    <a:pt x="1588" y="291"/>
                    <a:pt x="1613" y="275"/>
                    <a:pt x="1631" y="239"/>
                  </a:cubicBezTo>
                  <a:cubicBezTo>
                    <a:pt x="1643" y="227"/>
                    <a:pt x="1667" y="191"/>
                    <a:pt x="1667" y="179"/>
                  </a:cubicBezTo>
                  <a:cubicBezTo>
                    <a:pt x="1667" y="167"/>
                    <a:pt x="1643" y="131"/>
                    <a:pt x="1631" y="131"/>
                  </a:cubicBezTo>
                  <a:cubicBezTo>
                    <a:pt x="1155" y="108"/>
                    <a:pt x="679" y="131"/>
                    <a:pt x="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2"/>
            <p:cNvSpPr/>
            <p:nvPr/>
          </p:nvSpPr>
          <p:spPr>
            <a:xfrm>
              <a:off x="6020375" y="1623550"/>
              <a:ext cx="32475" cy="18575"/>
            </a:xfrm>
            <a:custGeom>
              <a:avLst/>
              <a:gdLst/>
              <a:ahLst/>
              <a:cxnLst/>
              <a:rect l="l" t="t" r="r" b="b"/>
              <a:pathLst>
                <a:path w="1299" h="743" extrusionOk="0">
                  <a:moveTo>
                    <a:pt x="766" y="0"/>
                  </a:moveTo>
                  <a:cubicBezTo>
                    <a:pt x="647" y="0"/>
                    <a:pt x="519" y="24"/>
                    <a:pt x="406" y="72"/>
                  </a:cubicBezTo>
                  <a:cubicBezTo>
                    <a:pt x="275" y="119"/>
                    <a:pt x="239" y="215"/>
                    <a:pt x="227" y="346"/>
                  </a:cubicBezTo>
                  <a:cubicBezTo>
                    <a:pt x="215" y="488"/>
                    <a:pt x="144" y="607"/>
                    <a:pt x="1" y="703"/>
                  </a:cubicBezTo>
                  <a:cubicBezTo>
                    <a:pt x="158" y="733"/>
                    <a:pt x="315" y="743"/>
                    <a:pt x="470" y="743"/>
                  </a:cubicBezTo>
                  <a:cubicBezTo>
                    <a:pt x="748" y="743"/>
                    <a:pt x="1023" y="710"/>
                    <a:pt x="1299" y="703"/>
                  </a:cubicBezTo>
                  <a:cubicBezTo>
                    <a:pt x="1144" y="381"/>
                    <a:pt x="679" y="715"/>
                    <a:pt x="537" y="346"/>
                  </a:cubicBezTo>
                  <a:cubicBezTo>
                    <a:pt x="594" y="297"/>
                    <a:pt x="645" y="282"/>
                    <a:pt x="692" y="282"/>
                  </a:cubicBezTo>
                  <a:cubicBezTo>
                    <a:pt x="761" y="282"/>
                    <a:pt x="823" y="315"/>
                    <a:pt x="894" y="322"/>
                  </a:cubicBezTo>
                  <a:cubicBezTo>
                    <a:pt x="928" y="329"/>
                    <a:pt x="959" y="332"/>
                    <a:pt x="986" y="332"/>
                  </a:cubicBezTo>
                  <a:cubicBezTo>
                    <a:pt x="1182" y="332"/>
                    <a:pt x="1218" y="166"/>
                    <a:pt x="1072" y="72"/>
                  </a:cubicBezTo>
                  <a:cubicBezTo>
                    <a:pt x="995" y="24"/>
                    <a:pt x="885" y="0"/>
                    <a:pt x="7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2"/>
            <p:cNvSpPr/>
            <p:nvPr/>
          </p:nvSpPr>
          <p:spPr>
            <a:xfrm>
              <a:off x="5622125" y="1608375"/>
              <a:ext cx="40500" cy="16800"/>
            </a:xfrm>
            <a:custGeom>
              <a:avLst/>
              <a:gdLst/>
              <a:ahLst/>
              <a:cxnLst/>
              <a:rect l="l" t="t" r="r" b="b"/>
              <a:pathLst>
                <a:path w="1620" h="672" extrusionOk="0">
                  <a:moveTo>
                    <a:pt x="1286" y="0"/>
                  </a:moveTo>
                  <a:cubicBezTo>
                    <a:pt x="1165" y="74"/>
                    <a:pt x="1033" y="91"/>
                    <a:pt x="898" y="91"/>
                  </a:cubicBezTo>
                  <a:cubicBezTo>
                    <a:pt x="792" y="91"/>
                    <a:pt x="685" y="81"/>
                    <a:pt x="578" y="81"/>
                  </a:cubicBezTo>
                  <a:cubicBezTo>
                    <a:pt x="471" y="81"/>
                    <a:pt x="364" y="91"/>
                    <a:pt x="262" y="131"/>
                  </a:cubicBezTo>
                  <a:lnTo>
                    <a:pt x="262" y="119"/>
                  </a:lnTo>
                  <a:cubicBezTo>
                    <a:pt x="191" y="238"/>
                    <a:pt x="0" y="369"/>
                    <a:pt x="131" y="524"/>
                  </a:cubicBezTo>
                  <a:cubicBezTo>
                    <a:pt x="221" y="636"/>
                    <a:pt x="334" y="672"/>
                    <a:pt x="456" y="672"/>
                  </a:cubicBezTo>
                  <a:cubicBezTo>
                    <a:pt x="592" y="672"/>
                    <a:pt x="737" y="627"/>
                    <a:pt x="869" y="595"/>
                  </a:cubicBezTo>
                  <a:cubicBezTo>
                    <a:pt x="956" y="532"/>
                    <a:pt x="1049" y="504"/>
                    <a:pt x="1143" y="504"/>
                  </a:cubicBezTo>
                  <a:cubicBezTo>
                    <a:pt x="1242" y="504"/>
                    <a:pt x="1343" y="535"/>
                    <a:pt x="1441" y="583"/>
                  </a:cubicBezTo>
                  <a:cubicBezTo>
                    <a:pt x="1458" y="588"/>
                    <a:pt x="1474" y="591"/>
                    <a:pt x="1490" y="591"/>
                  </a:cubicBezTo>
                  <a:cubicBezTo>
                    <a:pt x="1516" y="591"/>
                    <a:pt x="1542" y="582"/>
                    <a:pt x="1572" y="560"/>
                  </a:cubicBezTo>
                  <a:cubicBezTo>
                    <a:pt x="1620" y="357"/>
                    <a:pt x="1524" y="191"/>
                    <a:pt x="1441" y="24"/>
                  </a:cubicBezTo>
                  <a:cubicBezTo>
                    <a:pt x="1393" y="24"/>
                    <a:pt x="1346" y="12"/>
                    <a:pt x="1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2"/>
            <p:cNvSpPr/>
            <p:nvPr/>
          </p:nvSpPr>
          <p:spPr>
            <a:xfrm>
              <a:off x="5807250" y="1704825"/>
              <a:ext cx="56000" cy="13550"/>
            </a:xfrm>
            <a:custGeom>
              <a:avLst/>
              <a:gdLst/>
              <a:ahLst/>
              <a:cxnLst/>
              <a:rect l="l" t="t" r="r" b="b"/>
              <a:pathLst>
                <a:path w="2240" h="542" extrusionOk="0">
                  <a:moveTo>
                    <a:pt x="1829" y="1"/>
                  </a:moveTo>
                  <a:cubicBezTo>
                    <a:pt x="1771" y="1"/>
                    <a:pt x="1714" y="11"/>
                    <a:pt x="1656" y="35"/>
                  </a:cubicBezTo>
                  <a:cubicBezTo>
                    <a:pt x="1530" y="161"/>
                    <a:pt x="1388" y="204"/>
                    <a:pt x="1244" y="204"/>
                  </a:cubicBezTo>
                  <a:cubicBezTo>
                    <a:pt x="1116" y="204"/>
                    <a:pt x="988" y="170"/>
                    <a:pt x="870" y="131"/>
                  </a:cubicBezTo>
                  <a:cubicBezTo>
                    <a:pt x="770" y="97"/>
                    <a:pt x="675" y="85"/>
                    <a:pt x="584" y="85"/>
                  </a:cubicBezTo>
                  <a:cubicBezTo>
                    <a:pt x="383" y="85"/>
                    <a:pt x="197" y="145"/>
                    <a:pt x="1" y="178"/>
                  </a:cubicBezTo>
                  <a:cubicBezTo>
                    <a:pt x="139" y="302"/>
                    <a:pt x="299" y="319"/>
                    <a:pt x="462" y="319"/>
                  </a:cubicBezTo>
                  <a:cubicBezTo>
                    <a:pt x="525" y="319"/>
                    <a:pt x="589" y="316"/>
                    <a:pt x="651" y="316"/>
                  </a:cubicBezTo>
                  <a:cubicBezTo>
                    <a:pt x="693" y="316"/>
                    <a:pt x="734" y="317"/>
                    <a:pt x="775" y="321"/>
                  </a:cubicBezTo>
                  <a:cubicBezTo>
                    <a:pt x="805" y="325"/>
                    <a:pt x="836" y="326"/>
                    <a:pt x="867" y="326"/>
                  </a:cubicBezTo>
                  <a:cubicBezTo>
                    <a:pt x="986" y="326"/>
                    <a:pt x="1108" y="305"/>
                    <a:pt x="1229" y="305"/>
                  </a:cubicBezTo>
                  <a:cubicBezTo>
                    <a:pt x="1374" y="305"/>
                    <a:pt x="1516" y="336"/>
                    <a:pt x="1644" y="476"/>
                  </a:cubicBezTo>
                  <a:cubicBezTo>
                    <a:pt x="1712" y="527"/>
                    <a:pt x="1785" y="541"/>
                    <a:pt x="1865" y="541"/>
                  </a:cubicBezTo>
                  <a:cubicBezTo>
                    <a:pt x="1897" y="541"/>
                    <a:pt x="1931" y="539"/>
                    <a:pt x="1965" y="535"/>
                  </a:cubicBezTo>
                  <a:cubicBezTo>
                    <a:pt x="2132" y="393"/>
                    <a:pt x="2239" y="262"/>
                    <a:pt x="2085" y="59"/>
                  </a:cubicBezTo>
                  <a:cubicBezTo>
                    <a:pt x="1999" y="24"/>
                    <a:pt x="1914" y="1"/>
                    <a:pt x="1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2"/>
            <p:cNvSpPr/>
            <p:nvPr/>
          </p:nvSpPr>
          <p:spPr>
            <a:xfrm>
              <a:off x="5914725" y="1618125"/>
              <a:ext cx="30675" cy="22700"/>
            </a:xfrm>
            <a:custGeom>
              <a:avLst/>
              <a:gdLst/>
              <a:ahLst/>
              <a:cxnLst/>
              <a:rect l="l" t="t" r="r" b="b"/>
              <a:pathLst>
                <a:path w="1227" h="908" extrusionOk="0">
                  <a:moveTo>
                    <a:pt x="308" y="0"/>
                  </a:moveTo>
                  <a:cubicBezTo>
                    <a:pt x="226" y="0"/>
                    <a:pt x="153" y="37"/>
                    <a:pt x="107" y="170"/>
                  </a:cubicBezTo>
                  <a:cubicBezTo>
                    <a:pt x="0" y="455"/>
                    <a:pt x="95" y="682"/>
                    <a:pt x="405" y="765"/>
                  </a:cubicBezTo>
                  <a:cubicBezTo>
                    <a:pt x="512" y="789"/>
                    <a:pt x="584" y="824"/>
                    <a:pt x="643" y="908"/>
                  </a:cubicBezTo>
                  <a:lnTo>
                    <a:pt x="798" y="896"/>
                  </a:lnTo>
                  <a:cubicBezTo>
                    <a:pt x="1226" y="670"/>
                    <a:pt x="822" y="443"/>
                    <a:pt x="762" y="205"/>
                  </a:cubicBezTo>
                  <a:cubicBezTo>
                    <a:pt x="738" y="146"/>
                    <a:pt x="691" y="98"/>
                    <a:pt x="643" y="51"/>
                  </a:cubicBezTo>
                  <a:cubicBezTo>
                    <a:pt x="633" y="52"/>
                    <a:pt x="623" y="52"/>
                    <a:pt x="613" y="52"/>
                  </a:cubicBezTo>
                  <a:cubicBezTo>
                    <a:pt x="517" y="52"/>
                    <a:pt x="406" y="0"/>
                    <a:pt x="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2"/>
            <p:cNvSpPr/>
            <p:nvPr/>
          </p:nvSpPr>
          <p:spPr>
            <a:xfrm>
              <a:off x="5864400" y="1613825"/>
              <a:ext cx="24750" cy="24325"/>
            </a:xfrm>
            <a:custGeom>
              <a:avLst/>
              <a:gdLst/>
              <a:ahLst/>
              <a:cxnLst/>
              <a:rect l="l" t="t" r="r" b="b"/>
              <a:pathLst>
                <a:path w="990" h="973" extrusionOk="0">
                  <a:moveTo>
                    <a:pt x="565" y="0"/>
                  </a:moveTo>
                  <a:cubicBezTo>
                    <a:pt x="533" y="0"/>
                    <a:pt x="503" y="27"/>
                    <a:pt x="477" y="80"/>
                  </a:cubicBezTo>
                  <a:cubicBezTo>
                    <a:pt x="441" y="151"/>
                    <a:pt x="382" y="211"/>
                    <a:pt x="322" y="270"/>
                  </a:cubicBezTo>
                  <a:lnTo>
                    <a:pt x="227" y="401"/>
                  </a:lnTo>
                  <a:cubicBezTo>
                    <a:pt x="168" y="473"/>
                    <a:pt x="132" y="544"/>
                    <a:pt x="72" y="604"/>
                  </a:cubicBezTo>
                  <a:cubicBezTo>
                    <a:pt x="37" y="639"/>
                    <a:pt x="1" y="687"/>
                    <a:pt x="1" y="746"/>
                  </a:cubicBezTo>
                  <a:cubicBezTo>
                    <a:pt x="37" y="758"/>
                    <a:pt x="49" y="794"/>
                    <a:pt x="72" y="806"/>
                  </a:cubicBezTo>
                  <a:cubicBezTo>
                    <a:pt x="191" y="806"/>
                    <a:pt x="299" y="818"/>
                    <a:pt x="370" y="937"/>
                  </a:cubicBezTo>
                  <a:cubicBezTo>
                    <a:pt x="406" y="937"/>
                    <a:pt x="453" y="961"/>
                    <a:pt x="477" y="973"/>
                  </a:cubicBezTo>
                  <a:cubicBezTo>
                    <a:pt x="632" y="937"/>
                    <a:pt x="811" y="925"/>
                    <a:pt x="918" y="794"/>
                  </a:cubicBezTo>
                  <a:cubicBezTo>
                    <a:pt x="989" y="496"/>
                    <a:pt x="739" y="318"/>
                    <a:pt x="644" y="56"/>
                  </a:cubicBezTo>
                  <a:cubicBezTo>
                    <a:pt x="617" y="18"/>
                    <a:pt x="590" y="0"/>
                    <a:pt x="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2"/>
            <p:cNvSpPr/>
            <p:nvPr/>
          </p:nvSpPr>
          <p:spPr>
            <a:xfrm>
              <a:off x="5604250" y="1609550"/>
              <a:ext cx="40225" cy="17000"/>
            </a:xfrm>
            <a:custGeom>
              <a:avLst/>
              <a:gdLst/>
              <a:ahLst/>
              <a:cxnLst/>
              <a:rect l="l" t="t" r="r" b="b"/>
              <a:pathLst>
                <a:path w="1609" h="680" extrusionOk="0">
                  <a:moveTo>
                    <a:pt x="977" y="72"/>
                  </a:moveTo>
                  <a:cubicBezTo>
                    <a:pt x="656" y="155"/>
                    <a:pt x="239" y="1"/>
                    <a:pt x="1" y="370"/>
                  </a:cubicBezTo>
                  <a:cubicBezTo>
                    <a:pt x="60" y="370"/>
                    <a:pt x="120" y="373"/>
                    <a:pt x="177" y="373"/>
                  </a:cubicBezTo>
                  <a:cubicBezTo>
                    <a:pt x="233" y="373"/>
                    <a:pt x="287" y="370"/>
                    <a:pt x="334" y="358"/>
                  </a:cubicBezTo>
                  <a:cubicBezTo>
                    <a:pt x="390" y="340"/>
                    <a:pt x="438" y="332"/>
                    <a:pt x="478" y="332"/>
                  </a:cubicBezTo>
                  <a:cubicBezTo>
                    <a:pt x="653" y="332"/>
                    <a:pt x="698" y="486"/>
                    <a:pt x="727" y="679"/>
                  </a:cubicBezTo>
                  <a:cubicBezTo>
                    <a:pt x="787" y="672"/>
                    <a:pt x="847" y="670"/>
                    <a:pt x="907" y="670"/>
                  </a:cubicBezTo>
                  <a:cubicBezTo>
                    <a:pt x="975" y="670"/>
                    <a:pt x="1044" y="673"/>
                    <a:pt x="1113" y="673"/>
                  </a:cubicBezTo>
                  <a:cubicBezTo>
                    <a:pt x="1284" y="673"/>
                    <a:pt x="1452" y="657"/>
                    <a:pt x="1608" y="548"/>
                  </a:cubicBezTo>
                  <a:cubicBezTo>
                    <a:pt x="1519" y="548"/>
                    <a:pt x="1430" y="528"/>
                    <a:pt x="1345" y="528"/>
                  </a:cubicBezTo>
                  <a:cubicBezTo>
                    <a:pt x="1317" y="528"/>
                    <a:pt x="1290" y="530"/>
                    <a:pt x="1263" y="536"/>
                  </a:cubicBezTo>
                  <a:cubicBezTo>
                    <a:pt x="1244" y="538"/>
                    <a:pt x="1225" y="538"/>
                    <a:pt x="1208" y="538"/>
                  </a:cubicBezTo>
                  <a:cubicBezTo>
                    <a:pt x="851" y="538"/>
                    <a:pt x="898" y="311"/>
                    <a:pt x="977" y="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2"/>
            <p:cNvSpPr/>
            <p:nvPr/>
          </p:nvSpPr>
          <p:spPr>
            <a:xfrm>
              <a:off x="5930800" y="1622575"/>
              <a:ext cx="32450" cy="18250"/>
            </a:xfrm>
            <a:custGeom>
              <a:avLst/>
              <a:gdLst/>
              <a:ahLst/>
              <a:cxnLst/>
              <a:rect l="l" t="t" r="r" b="b"/>
              <a:pathLst>
                <a:path w="1298" h="730" extrusionOk="0">
                  <a:moveTo>
                    <a:pt x="183" y="1"/>
                  </a:moveTo>
                  <a:cubicBezTo>
                    <a:pt x="126" y="1"/>
                    <a:pt x="66" y="9"/>
                    <a:pt x="0" y="27"/>
                  </a:cubicBezTo>
                  <a:cubicBezTo>
                    <a:pt x="12" y="134"/>
                    <a:pt x="12" y="337"/>
                    <a:pt x="48" y="337"/>
                  </a:cubicBezTo>
                  <a:cubicBezTo>
                    <a:pt x="393" y="396"/>
                    <a:pt x="179" y="575"/>
                    <a:pt x="131" y="730"/>
                  </a:cubicBezTo>
                  <a:lnTo>
                    <a:pt x="1298" y="730"/>
                  </a:lnTo>
                  <a:cubicBezTo>
                    <a:pt x="1238" y="682"/>
                    <a:pt x="1191" y="635"/>
                    <a:pt x="1143" y="587"/>
                  </a:cubicBezTo>
                  <a:cubicBezTo>
                    <a:pt x="797" y="451"/>
                    <a:pt x="599" y="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2"/>
            <p:cNvSpPr/>
            <p:nvPr/>
          </p:nvSpPr>
          <p:spPr>
            <a:xfrm>
              <a:off x="5855775" y="1704975"/>
              <a:ext cx="24425" cy="15575"/>
            </a:xfrm>
            <a:custGeom>
              <a:avLst/>
              <a:gdLst/>
              <a:ahLst/>
              <a:cxnLst/>
              <a:rect l="l" t="t" r="r" b="b"/>
              <a:pathLst>
                <a:path w="977" h="623" extrusionOk="0">
                  <a:moveTo>
                    <a:pt x="525" y="1"/>
                  </a:moveTo>
                  <a:cubicBezTo>
                    <a:pt x="394" y="1"/>
                    <a:pt x="263" y="10"/>
                    <a:pt x="132" y="29"/>
                  </a:cubicBezTo>
                  <a:cubicBezTo>
                    <a:pt x="84" y="184"/>
                    <a:pt x="36" y="315"/>
                    <a:pt x="1" y="470"/>
                  </a:cubicBezTo>
                  <a:cubicBezTo>
                    <a:pt x="118" y="580"/>
                    <a:pt x="251" y="623"/>
                    <a:pt x="396" y="623"/>
                  </a:cubicBezTo>
                  <a:cubicBezTo>
                    <a:pt x="501" y="623"/>
                    <a:pt x="612" y="600"/>
                    <a:pt x="727" y="565"/>
                  </a:cubicBezTo>
                  <a:cubicBezTo>
                    <a:pt x="977" y="434"/>
                    <a:pt x="929" y="232"/>
                    <a:pt x="846" y="17"/>
                  </a:cubicBezTo>
                  <a:cubicBezTo>
                    <a:pt x="739" y="7"/>
                    <a:pt x="632" y="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2"/>
            <p:cNvSpPr/>
            <p:nvPr/>
          </p:nvSpPr>
          <p:spPr>
            <a:xfrm>
              <a:off x="5689675" y="1622400"/>
              <a:ext cx="44375" cy="8825"/>
            </a:xfrm>
            <a:custGeom>
              <a:avLst/>
              <a:gdLst/>
              <a:ahLst/>
              <a:cxnLst/>
              <a:rect l="l" t="t" r="r" b="b"/>
              <a:pathLst>
                <a:path w="1775" h="353" extrusionOk="0">
                  <a:moveTo>
                    <a:pt x="1211" y="1"/>
                  </a:moveTo>
                  <a:cubicBezTo>
                    <a:pt x="1052" y="1"/>
                    <a:pt x="901" y="37"/>
                    <a:pt x="763" y="153"/>
                  </a:cubicBezTo>
                  <a:cubicBezTo>
                    <a:pt x="513" y="165"/>
                    <a:pt x="251" y="165"/>
                    <a:pt x="1" y="177"/>
                  </a:cubicBezTo>
                  <a:cubicBezTo>
                    <a:pt x="492" y="277"/>
                    <a:pt x="966" y="352"/>
                    <a:pt x="1451" y="352"/>
                  </a:cubicBezTo>
                  <a:cubicBezTo>
                    <a:pt x="1543" y="352"/>
                    <a:pt x="1635" y="350"/>
                    <a:pt x="1727" y="344"/>
                  </a:cubicBezTo>
                  <a:cubicBezTo>
                    <a:pt x="1739" y="320"/>
                    <a:pt x="1763" y="272"/>
                    <a:pt x="1775" y="237"/>
                  </a:cubicBezTo>
                  <a:cubicBezTo>
                    <a:pt x="1727" y="118"/>
                    <a:pt x="1632" y="58"/>
                    <a:pt x="1525" y="34"/>
                  </a:cubicBezTo>
                  <a:cubicBezTo>
                    <a:pt x="1418" y="16"/>
                    <a:pt x="1313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2"/>
            <p:cNvSpPr/>
            <p:nvPr/>
          </p:nvSpPr>
          <p:spPr>
            <a:xfrm>
              <a:off x="5732850" y="1622050"/>
              <a:ext cx="38125" cy="12150"/>
            </a:xfrm>
            <a:custGeom>
              <a:avLst/>
              <a:gdLst/>
              <a:ahLst/>
              <a:cxnLst/>
              <a:rect l="l" t="t" r="r" b="b"/>
              <a:pathLst>
                <a:path w="1525" h="486" extrusionOk="0">
                  <a:moveTo>
                    <a:pt x="393" y="1"/>
                  </a:moveTo>
                  <a:cubicBezTo>
                    <a:pt x="191" y="1"/>
                    <a:pt x="108" y="132"/>
                    <a:pt x="48" y="286"/>
                  </a:cubicBezTo>
                  <a:cubicBezTo>
                    <a:pt x="36" y="310"/>
                    <a:pt x="12" y="334"/>
                    <a:pt x="0" y="358"/>
                  </a:cubicBezTo>
                  <a:cubicBezTo>
                    <a:pt x="289" y="459"/>
                    <a:pt x="582" y="486"/>
                    <a:pt x="880" y="486"/>
                  </a:cubicBezTo>
                  <a:cubicBezTo>
                    <a:pt x="1073" y="486"/>
                    <a:pt x="1268" y="474"/>
                    <a:pt x="1465" y="465"/>
                  </a:cubicBezTo>
                  <a:cubicBezTo>
                    <a:pt x="1501" y="406"/>
                    <a:pt x="1524" y="346"/>
                    <a:pt x="1465" y="298"/>
                  </a:cubicBezTo>
                  <a:cubicBezTo>
                    <a:pt x="1441" y="286"/>
                    <a:pt x="1417" y="251"/>
                    <a:pt x="1382" y="239"/>
                  </a:cubicBezTo>
                  <a:cubicBezTo>
                    <a:pt x="1298" y="215"/>
                    <a:pt x="1203" y="179"/>
                    <a:pt x="1096" y="179"/>
                  </a:cubicBezTo>
                  <a:cubicBezTo>
                    <a:pt x="1081" y="180"/>
                    <a:pt x="1067" y="180"/>
                    <a:pt x="1053" y="180"/>
                  </a:cubicBezTo>
                  <a:cubicBezTo>
                    <a:pt x="819" y="180"/>
                    <a:pt x="595" y="9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2"/>
            <p:cNvSpPr/>
            <p:nvPr/>
          </p:nvSpPr>
          <p:spPr>
            <a:xfrm>
              <a:off x="5874525" y="1704125"/>
              <a:ext cx="20275" cy="13575"/>
            </a:xfrm>
            <a:custGeom>
              <a:avLst/>
              <a:gdLst/>
              <a:ahLst/>
              <a:cxnLst/>
              <a:rect l="l" t="t" r="r" b="b"/>
              <a:pathLst>
                <a:path w="811" h="543" extrusionOk="0">
                  <a:moveTo>
                    <a:pt x="419" y="0"/>
                  </a:moveTo>
                  <a:cubicBezTo>
                    <a:pt x="311" y="0"/>
                    <a:pt x="204" y="14"/>
                    <a:pt x="96" y="51"/>
                  </a:cubicBezTo>
                  <a:cubicBezTo>
                    <a:pt x="1" y="206"/>
                    <a:pt x="25" y="337"/>
                    <a:pt x="96" y="480"/>
                  </a:cubicBezTo>
                  <a:cubicBezTo>
                    <a:pt x="150" y="522"/>
                    <a:pt x="197" y="543"/>
                    <a:pt x="243" y="543"/>
                  </a:cubicBezTo>
                  <a:cubicBezTo>
                    <a:pt x="289" y="543"/>
                    <a:pt x="334" y="522"/>
                    <a:pt x="382" y="480"/>
                  </a:cubicBezTo>
                  <a:cubicBezTo>
                    <a:pt x="453" y="266"/>
                    <a:pt x="715" y="230"/>
                    <a:pt x="810" y="40"/>
                  </a:cubicBezTo>
                  <a:cubicBezTo>
                    <a:pt x="680" y="20"/>
                    <a:pt x="550" y="0"/>
                    <a:pt x="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2"/>
            <p:cNvSpPr/>
            <p:nvPr/>
          </p:nvSpPr>
          <p:spPr>
            <a:xfrm>
              <a:off x="5532825" y="1648525"/>
              <a:ext cx="32775" cy="11050"/>
            </a:xfrm>
            <a:custGeom>
              <a:avLst/>
              <a:gdLst/>
              <a:ahLst/>
              <a:cxnLst/>
              <a:rect l="l" t="t" r="r" b="b"/>
              <a:pathLst>
                <a:path w="1311" h="442" extrusionOk="0">
                  <a:moveTo>
                    <a:pt x="1222" y="0"/>
                  </a:moveTo>
                  <a:cubicBezTo>
                    <a:pt x="757" y="0"/>
                    <a:pt x="336" y="95"/>
                    <a:pt x="0" y="442"/>
                  </a:cubicBezTo>
                  <a:cubicBezTo>
                    <a:pt x="453" y="359"/>
                    <a:pt x="870" y="180"/>
                    <a:pt x="1310" y="1"/>
                  </a:cubicBezTo>
                  <a:cubicBezTo>
                    <a:pt x="1281" y="1"/>
                    <a:pt x="1251" y="0"/>
                    <a:pt x="1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2"/>
            <p:cNvSpPr/>
            <p:nvPr/>
          </p:nvSpPr>
          <p:spPr>
            <a:xfrm>
              <a:off x="5449475" y="1679975"/>
              <a:ext cx="12225" cy="7425"/>
            </a:xfrm>
            <a:custGeom>
              <a:avLst/>
              <a:gdLst/>
              <a:ahLst/>
              <a:cxnLst/>
              <a:rect l="l" t="t" r="r" b="b"/>
              <a:pathLst>
                <a:path w="489" h="297" extrusionOk="0">
                  <a:moveTo>
                    <a:pt x="153" y="1"/>
                  </a:moveTo>
                  <a:cubicBezTo>
                    <a:pt x="96" y="1"/>
                    <a:pt x="44" y="14"/>
                    <a:pt x="13" y="77"/>
                  </a:cubicBezTo>
                  <a:cubicBezTo>
                    <a:pt x="1" y="124"/>
                    <a:pt x="96" y="220"/>
                    <a:pt x="155" y="291"/>
                  </a:cubicBezTo>
                  <a:cubicBezTo>
                    <a:pt x="189" y="294"/>
                    <a:pt x="220" y="296"/>
                    <a:pt x="251" y="296"/>
                  </a:cubicBezTo>
                  <a:cubicBezTo>
                    <a:pt x="351" y="296"/>
                    <a:pt x="434" y="273"/>
                    <a:pt x="489" y="172"/>
                  </a:cubicBezTo>
                  <a:cubicBezTo>
                    <a:pt x="429" y="113"/>
                    <a:pt x="370" y="65"/>
                    <a:pt x="310" y="5"/>
                  </a:cubicBezTo>
                  <a:cubicBezTo>
                    <a:pt x="299" y="7"/>
                    <a:pt x="288" y="7"/>
                    <a:pt x="277" y="7"/>
                  </a:cubicBezTo>
                  <a:cubicBezTo>
                    <a:pt x="236" y="7"/>
                    <a:pt x="19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2"/>
            <p:cNvSpPr/>
            <p:nvPr/>
          </p:nvSpPr>
          <p:spPr>
            <a:xfrm>
              <a:off x="5876925" y="1633375"/>
              <a:ext cx="10725" cy="6650"/>
            </a:xfrm>
            <a:custGeom>
              <a:avLst/>
              <a:gdLst/>
              <a:ahLst/>
              <a:cxnLst/>
              <a:rect l="l" t="t" r="r" b="b"/>
              <a:pathLst>
                <a:path w="429" h="266" extrusionOk="0">
                  <a:moveTo>
                    <a:pt x="429" y="0"/>
                  </a:moveTo>
                  <a:cubicBezTo>
                    <a:pt x="262" y="24"/>
                    <a:pt x="83" y="0"/>
                    <a:pt x="0" y="179"/>
                  </a:cubicBezTo>
                  <a:cubicBezTo>
                    <a:pt x="51" y="243"/>
                    <a:pt x="103" y="266"/>
                    <a:pt x="154" y="266"/>
                  </a:cubicBezTo>
                  <a:cubicBezTo>
                    <a:pt x="245" y="266"/>
                    <a:pt x="337" y="193"/>
                    <a:pt x="429" y="155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2"/>
            <p:cNvSpPr/>
            <p:nvPr/>
          </p:nvSpPr>
          <p:spPr>
            <a:xfrm>
              <a:off x="5593850" y="1633675"/>
              <a:ext cx="14000" cy="4175"/>
            </a:xfrm>
            <a:custGeom>
              <a:avLst/>
              <a:gdLst/>
              <a:ahLst/>
              <a:cxnLst/>
              <a:rect l="l" t="t" r="r" b="b"/>
              <a:pathLst>
                <a:path w="560" h="167" extrusionOk="0">
                  <a:moveTo>
                    <a:pt x="0" y="0"/>
                  </a:moveTo>
                  <a:lnTo>
                    <a:pt x="0" y="167"/>
                  </a:lnTo>
                  <a:cubicBezTo>
                    <a:pt x="191" y="131"/>
                    <a:pt x="393" y="167"/>
                    <a:pt x="5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2"/>
            <p:cNvSpPr/>
            <p:nvPr/>
          </p:nvSpPr>
          <p:spPr>
            <a:xfrm>
              <a:off x="5453050" y="1698975"/>
              <a:ext cx="11925" cy="4400"/>
            </a:xfrm>
            <a:custGeom>
              <a:avLst/>
              <a:gdLst/>
              <a:ahLst/>
              <a:cxnLst/>
              <a:rect l="l" t="t" r="r" b="b"/>
              <a:pathLst>
                <a:path w="477" h="176" extrusionOk="0">
                  <a:moveTo>
                    <a:pt x="261" y="1"/>
                  </a:moveTo>
                  <a:cubicBezTo>
                    <a:pt x="176" y="1"/>
                    <a:pt x="92" y="39"/>
                    <a:pt x="1" y="91"/>
                  </a:cubicBezTo>
                  <a:cubicBezTo>
                    <a:pt x="86" y="146"/>
                    <a:pt x="165" y="176"/>
                    <a:pt x="245" y="176"/>
                  </a:cubicBezTo>
                  <a:cubicBezTo>
                    <a:pt x="320" y="176"/>
                    <a:pt x="396" y="149"/>
                    <a:pt x="477" y="91"/>
                  </a:cubicBezTo>
                  <a:cubicBezTo>
                    <a:pt x="402" y="26"/>
                    <a:pt x="331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2"/>
            <p:cNvSpPr/>
            <p:nvPr/>
          </p:nvSpPr>
          <p:spPr>
            <a:xfrm>
              <a:off x="5643850" y="1618975"/>
              <a:ext cx="14300" cy="4875"/>
            </a:xfrm>
            <a:custGeom>
              <a:avLst/>
              <a:gdLst/>
              <a:ahLst/>
              <a:cxnLst/>
              <a:rect l="l" t="t" r="r" b="b"/>
              <a:pathLst>
                <a:path w="572" h="195" extrusionOk="0">
                  <a:moveTo>
                    <a:pt x="278" y="0"/>
                  </a:moveTo>
                  <a:cubicBezTo>
                    <a:pt x="182" y="0"/>
                    <a:pt x="89" y="54"/>
                    <a:pt x="0" y="171"/>
                  </a:cubicBezTo>
                  <a:cubicBezTo>
                    <a:pt x="127" y="171"/>
                    <a:pt x="249" y="195"/>
                    <a:pt x="366" y="195"/>
                  </a:cubicBezTo>
                  <a:cubicBezTo>
                    <a:pt x="436" y="195"/>
                    <a:pt x="505" y="186"/>
                    <a:pt x="572" y="159"/>
                  </a:cubicBezTo>
                  <a:cubicBezTo>
                    <a:pt x="475" y="57"/>
                    <a:pt x="376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2"/>
            <p:cNvSpPr/>
            <p:nvPr/>
          </p:nvSpPr>
          <p:spPr>
            <a:xfrm>
              <a:off x="5564975" y="1644650"/>
              <a:ext cx="11025" cy="4225"/>
            </a:xfrm>
            <a:custGeom>
              <a:avLst/>
              <a:gdLst/>
              <a:ahLst/>
              <a:cxnLst/>
              <a:rect l="l" t="t" r="r" b="b"/>
              <a:pathLst>
                <a:path w="441" h="169" extrusionOk="0">
                  <a:moveTo>
                    <a:pt x="340" y="1"/>
                  </a:moveTo>
                  <a:cubicBezTo>
                    <a:pt x="206" y="1"/>
                    <a:pt x="76" y="16"/>
                    <a:pt x="0" y="168"/>
                  </a:cubicBezTo>
                  <a:cubicBezTo>
                    <a:pt x="155" y="121"/>
                    <a:pt x="322" y="121"/>
                    <a:pt x="441" y="2"/>
                  </a:cubicBezTo>
                  <a:cubicBezTo>
                    <a:pt x="407" y="2"/>
                    <a:pt x="374" y="1"/>
                    <a:pt x="3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2"/>
            <p:cNvSpPr/>
            <p:nvPr/>
          </p:nvSpPr>
          <p:spPr>
            <a:xfrm>
              <a:off x="5507525" y="1665775"/>
              <a:ext cx="11025" cy="3925"/>
            </a:xfrm>
            <a:custGeom>
              <a:avLst/>
              <a:gdLst/>
              <a:ahLst/>
              <a:cxnLst/>
              <a:rect l="l" t="t" r="r" b="b"/>
              <a:pathLst>
                <a:path w="441" h="157" extrusionOk="0">
                  <a:moveTo>
                    <a:pt x="284" y="0"/>
                  </a:moveTo>
                  <a:cubicBezTo>
                    <a:pt x="170" y="0"/>
                    <a:pt x="66" y="30"/>
                    <a:pt x="0" y="145"/>
                  </a:cubicBezTo>
                  <a:cubicBezTo>
                    <a:pt x="51" y="152"/>
                    <a:pt x="98" y="156"/>
                    <a:pt x="143" y="156"/>
                  </a:cubicBezTo>
                  <a:cubicBezTo>
                    <a:pt x="258" y="156"/>
                    <a:pt x="355" y="125"/>
                    <a:pt x="441" y="14"/>
                  </a:cubicBezTo>
                  <a:cubicBezTo>
                    <a:pt x="389" y="6"/>
                    <a:pt x="335" y="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2"/>
            <p:cNvSpPr/>
            <p:nvPr/>
          </p:nvSpPr>
          <p:spPr>
            <a:xfrm>
              <a:off x="5575975" y="1641325"/>
              <a:ext cx="7775" cy="3375"/>
            </a:xfrm>
            <a:custGeom>
              <a:avLst/>
              <a:gdLst/>
              <a:ahLst/>
              <a:cxnLst/>
              <a:rect l="l" t="t" r="r" b="b"/>
              <a:pathLst>
                <a:path w="311" h="135" extrusionOk="0">
                  <a:moveTo>
                    <a:pt x="245" y="0"/>
                  </a:moveTo>
                  <a:cubicBezTo>
                    <a:pt x="149" y="0"/>
                    <a:pt x="59" y="28"/>
                    <a:pt x="1" y="135"/>
                  </a:cubicBezTo>
                  <a:cubicBezTo>
                    <a:pt x="120" y="135"/>
                    <a:pt x="215" y="75"/>
                    <a:pt x="310" y="4"/>
                  </a:cubicBezTo>
                  <a:cubicBezTo>
                    <a:pt x="289" y="1"/>
                    <a:pt x="267" y="0"/>
                    <a:pt x="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32"/>
            <p:cNvSpPr/>
            <p:nvPr/>
          </p:nvSpPr>
          <p:spPr>
            <a:xfrm>
              <a:off x="5607825" y="1630600"/>
              <a:ext cx="7775" cy="3100"/>
            </a:xfrm>
            <a:custGeom>
              <a:avLst/>
              <a:gdLst/>
              <a:ahLst/>
              <a:cxnLst/>
              <a:rect l="l" t="t" r="r" b="b"/>
              <a:pathLst>
                <a:path w="311" h="124" extrusionOk="0">
                  <a:moveTo>
                    <a:pt x="243" y="0"/>
                  </a:moveTo>
                  <a:cubicBezTo>
                    <a:pt x="148" y="0"/>
                    <a:pt x="59" y="26"/>
                    <a:pt x="1" y="123"/>
                  </a:cubicBezTo>
                  <a:cubicBezTo>
                    <a:pt x="120" y="123"/>
                    <a:pt x="239" y="111"/>
                    <a:pt x="310" y="4"/>
                  </a:cubicBezTo>
                  <a:cubicBezTo>
                    <a:pt x="288" y="2"/>
                    <a:pt x="266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32"/>
            <p:cNvSpPr/>
            <p:nvPr/>
          </p:nvSpPr>
          <p:spPr>
            <a:xfrm>
              <a:off x="5769450" y="1629200"/>
              <a:ext cx="6875" cy="4500"/>
            </a:xfrm>
            <a:custGeom>
              <a:avLst/>
              <a:gdLst/>
              <a:ahLst/>
              <a:cxnLst/>
              <a:rect l="l" t="t" r="r" b="b"/>
              <a:pathLst>
                <a:path w="275" h="180" extrusionOk="0">
                  <a:moveTo>
                    <a:pt x="84" y="0"/>
                  </a:moveTo>
                  <a:cubicBezTo>
                    <a:pt x="60" y="0"/>
                    <a:pt x="25" y="12"/>
                    <a:pt x="1" y="48"/>
                  </a:cubicBezTo>
                  <a:lnTo>
                    <a:pt x="1" y="179"/>
                  </a:lnTo>
                  <a:lnTo>
                    <a:pt x="275" y="179"/>
                  </a:lnTo>
                  <a:cubicBezTo>
                    <a:pt x="227" y="120"/>
                    <a:pt x="168" y="72"/>
                    <a:pt x="132" y="24"/>
                  </a:cubicBezTo>
                  <a:cubicBezTo>
                    <a:pt x="132" y="12"/>
                    <a:pt x="120" y="12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2"/>
            <p:cNvSpPr/>
            <p:nvPr/>
          </p:nvSpPr>
          <p:spPr>
            <a:xfrm>
              <a:off x="5464950" y="1701375"/>
              <a:ext cx="6875" cy="3375"/>
            </a:xfrm>
            <a:custGeom>
              <a:avLst/>
              <a:gdLst/>
              <a:ahLst/>
              <a:cxnLst/>
              <a:rect l="l" t="t" r="r" b="b"/>
              <a:pathLst>
                <a:path w="275" h="135" extrusionOk="0">
                  <a:moveTo>
                    <a:pt x="124" y="1"/>
                  </a:moveTo>
                  <a:cubicBezTo>
                    <a:pt x="78" y="1"/>
                    <a:pt x="36" y="7"/>
                    <a:pt x="1" y="19"/>
                  </a:cubicBezTo>
                  <a:cubicBezTo>
                    <a:pt x="48" y="96"/>
                    <a:pt x="93" y="135"/>
                    <a:pt x="138" y="135"/>
                  </a:cubicBezTo>
                  <a:cubicBezTo>
                    <a:pt x="182" y="135"/>
                    <a:pt x="227" y="96"/>
                    <a:pt x="275" y="19"/>
                  </a:cubicBezTo>
                  <a:cubicBezTo>
                    <a:pt x="221" y="7"/>
                    <a:pt x="170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2"/>
            <p:cNvSpPr/>
            <p:nvPr/>
          </p:nvSpPr>
          <p:spPr>
            <a:xfrm>
              <a:off x="5464650" y="1680700"/>
              <a:ext cx="8075" cy="3350"/>
            </a:xfrm>
            <a:custGeom>
              <a:avLst/>
              <a:gdLst/>
              <a:ahLst/>
              <a:cxnLst/>
              <a:rect l="l" t="t" r="r" b="b"/>
              <a:pathLst>
                <a:path w="323" h="134" extrusionOk="0">
                  <a:moveTo>
                    <a:pt x="218" y="0"/>
                  </a:moveTo>
                  <a:cubicBezTo>
                    <a:pt x="132" y="0"/>
                    <a:pt x="52" y="30"/>
                    <a:pt x="1" y="131"/>
                  </a:cubicBezTo>
                  <a:cubicBezTo>
                    <a:pt x="17" y="133"/>
                    <a:pt x="33" y="133"/>
                    <a:pt x="48" y="133"/>
                  </a:cubicBezTo>
                  <a:cubicBezTo>
                    <a:pt x="158" y="133"/>
                    <a:pt x="249" y="96"/>
                    <a:pt x="322" y="12"/>
                  </a:cubicBezTo>
                  <a:cubicBezTo>
                    <a:pt x="288" y="5"/>
                    <a:pt x="252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2"/>
            <p:cNvSpPr/>
            <p:nvPr/>
          </p:nvSpPr>
          <p:spPr>
            <a:xfrm>
              <a:off x="5586700" y="1637825"/>
              <a:ext cx="5675" cy="2575"/>
            </a:xfrm>
            <a:custGeom>
              <a:avLst/>
              <a:gdLst/>
              <a:ahLst/>
              <a:cxnLst/>
              <a:rect l="l" t="t" r="r" b="b"/>
              <a:pathLst>
                <a:path w="227" h="103" extrusionOk="0">
                  <a:moveTo>
                    <a:pt x="227" y="1"/>
                  </a:moveTo>
                  <a:cubicBezTo>
                    <a:pt x="131" y="1"/>
                    <a:pt x="60" y="25"/>
                    <a:pt x="0" y="96"/>
                  </a:cubicBezTo>
                  <a:cubicBezTo>
                    <a:pt x="15" y="100"/>
                    <a:pt x="30" y="102"/>
                    <a:pt x="45" y="102"/>
                  </a:cubicBezTo>
                  <a:cubicBezTo>
                    <a:pt x="113" y="102"/>
                    <a:pt x="178" y="60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2"/>
            <p:cNvSpPr/>
            <p:nvPr/>
          </p:nvSpPr>
          <p:spPr>
            <a:xfrm>
              <a:off x="5618550" y="1626525"/>
              <a:ext cx="3900" cy="2700"/>
            </a:xfrm>
            <a:custGeom>
              <a:avLst/>
              <a:gdLst/>
              <a:ahLst/>
              <a:cxnLst/>
              <a:rect l="l" t="t" r="r" b="b"/>
              <a:pathLst>
                <a:path w="156" h="108" extrusionOk="0">
                  <a:moveTo>
                    <a:pt x="155" y="0"/>
                  </a:moveTo>
                  <a:cubicBezTo>
                    <a:pt x="96" y="48"/>
                    <a:pt x="48" y="72"/>
                    <a:pt x="0" y="107"/>
                  </a:cubicBezTo>
                  <a:cubicBezTo>
                    <a:pt x="84" y="107"/>
                    <a:pt x="119" y="72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2"/>
            <p:cNvSpPr/>
            <p:nvPr/>
          </p:nvSpPr>
          <p:spPr>
            <a:xfrm>
              <a:off x="5277725" y="3257975"/>
              <a:ext cx="160775" cy="226825"/>
            </a:xfrm>
            <a:custGeom>
              <a:avLst/>
              <a:gdLst/>
              <a:ahLst/>
              <a:cxnLst/>
              <a:rect l="l" t="t" r="r" b="b"/>
              <a:pathLst>
                <a:path w="6431" h="9073" extrusionOk="0">
                  <a:moveTo>
                    <a:pt x="6180" y="0"/>
                  </a:moveTo>
                  <a:cubicBezTo>
                    <a:pt x="5656" y="96"/>
                    <a:pt x="5680" y="750"/>
                    <a:pt x="5216" y="893"/>
                  </a:cubicBezTo>
                  <a:lnTo>
                    <a:pt x="5204" y="893"/>
                  </a:lnTo>
                  <a:cubicBezTo>
                    <a:pt x="5109" y="1000"/>
                    <a:pt x="5097" y="1155"/>
                    <a:pt x="5085" y="1286"/>
                  </a:cubicBezTo>
                  <a:cubicBezTo>
                    <a:pt x="5049" y="1536"/>
                    <a:pt x="4978" y="1643"/>
                    <a:pt x="4751" y="1727"/>
                  </a:cubicBezTo>
                  <a:cubicBezTo>
                    <a:pt x="4442" y="2167"/>
                    <a:pt x="4216" y="2644"/>
                    <a:pt x="3858" y="3025"/>
                  </a:cubicBezTo>
                  <a:cubicBezTo>
                    <a:pt x="3620" y="3275"/>
                    <a:pt x="3477" y="3572"/>
                    <a:pt x="3323" y="3894"/>
                  </a:cubicBezTo>
                  <a:cubicBezTo>
                    <a:pt x="3180" y="4203"/>
                    <a:pt x="3025" y="4525"/>
                    <a:pt x="2727" y="4739"/>
                  </a:cubicBezTo>
                  <a:cubicBezTo>
                    <a:pt x="2715" y="4822"/>
                    <a:pt x="2656" y="4858"/>
                    <a:pt x="2596" y="4906"/>
                  </a:cubicBezTo>
                  <a:cubicBezTo>
                    <a:pt x="2227" y="5275"/>
                    <a:pt x="2013" y="5763"/>
                    <a:pt x="1715" y="6180"/>
                  </a:cubicBezTo>
                  <a:cubicBezTo>
                    <a:pt x="1108" y="7013"/>
                    <a:pt x="501" y="7847"/>
                    <a:pt x="1" y="8775"/>
                  </a:cubicBezTo>
                  <a:cubicBezTo>
                    <a:pt x="91" y="8766"/>
                    <a:pt x="192" y="8739"/>
                    <a:pt x="276" y="8739"/>
                  </a:cubicBezTo>
                  <a:cubicBezTo>
                    <a:pt x="405" y="8739"/>
                    <a:pt x="496" y="8800"/>
                    <a:pt x="453" y="9073"/>
                  </a:cubicBezTo>
                  <a:cubicBezTo>
                    <a:pt x="537" y="8966"/>
                    <a:pt x="644" y="8870"/>
                    <a:pt x="739" y="8775"/>
                  </a:cubicBezTo>
                  <a:cubicBezTo>
                    <a:pt x="870" y="8668"/>
                    <a:pt x="739" y="8454"/>
                    <a:pt x="941" y="8370"/>
                  </a:cubicBezTo>
                  <a:lnTo>
                    <a:pt x="941" y="8347"/>
                  </a:lnTo>
                  <a:cubicBezTo>
                    <a:pt x="904" y="8098"/>
                    <a:pt x="890" y="8006"/>
                    <a:pt x="976" y="8006"/>
                  </a:cubicBezTo>
                  <a:cubicBezTo>
                    <a:pt x="1025" y="8006"/>
                    <a:pt x="1108" y="8037"/>
                    <a:pt x="1239" y="8085"/>
                  </a:cubicBezTo>
                  <a:cubicBezTo>
                    <a:pt x="1277" y="8097"/>
                    <a:pt x="1312" y="8110"/>
                    <a:pt x="1343" y="8110"/>
                  </a:cubicBezTo>
                  <a:cubicBezTo>
                    <a:pt x="1371" y="8110"/>
                    <a:pt x="1395" y="8100"/>
                    <a:pt x="1418" y="8073"/>
                  </a:cubicBezTo>
                  <a:cubicBezTo>
                    <a:pt x="1549" y="7835"/>
                    <a:pt x="1846" y="7692"/>
                    <a:pt x="1787" y="7358"/>
                  </a:cubicBezTo>
                  <a:cubicBezTo>
                    <a:pt x="1668" y="7275"/>
                    <a:pt x="1525" y="7251"/>
                    <a:pt x="1453" y="7120"/>
                  </a:cubicBezTo>
                  <a:cubicBezTo>
                    <a:pt x="1596" y="6894"/>
                    <a:pt x="1727" y="6680"/>
                    <a:pt x="1894" y="6477"/>
                  </a:cubicBezTo>
                  <a:cubicBezTo>
                    <a:pt x="1993" y="6352"/>
                    <a:pt x="2063" y="6286"/>
                    <a:pt x="2125" y="6286"/>
                  </a:cubicBezTo>
                  <a:cubicBezTo>
                    <a:pt x="2203" y="6286"/>
                    <a:pt x="2270" y="6393"/>
                    <a:pt x="2370" y="6620"/>
                  </a:cubicBezTo>
                  <a:cubicBezTo>
                    <a:pt x="2501" y="6549"/>
                    <a:pt x="2537" y="6406"/>
                    <a:pt x="2608" y="6287"/>
                  </a:cubicBezTo>
                  <a:cubicBezTo>
                    <a:pt x="2668" y="6176"/>
                    <a:pt x="2718" y="6135"/>
                    <a:pt x="2761" y="6135"/>
                  </a:cubicBezTo>
                  <a:cubicBezTo>
                    <a:pt x="2830" y="6135"/>
                    <a:pt x="2883" y="6235"/>
                    <a:pt x="2942" y="6323"/>
                  </a:cubicBezTo>
                  <a:cubicBezTo>
                    <a:pt x="3239" y="6073"/>
                    <a:pt x="3358" y="5692"/>
                    <a:pt x="3477" y="5346"/>
                  </a:cubicBezTo>
                  <a:cubicBezTo>
                    <a:pt x="3561" y="5084"/>
                    <a:pt x="3692" y="4882"/>
                    <a:pt x="3930" y="4751"/>
                  </a:cubicBezTo>
                  <a:cubicBezTo>
                    <a:pt x="4489" y="4501"/>
                    <a:pt x="4525" y="3894"/>
                    <a:pt x="4870" y="3489"/>
                  </a:cubicBezTo>
                  <a:cubicBezTo>
                    <a:pt x="4942" y="3310"/>
                    <a:pt x="4989" y="3132"/>
                    <a:pt x="5085" y="2953"/>
                  </a:cubicBezTo>
                  <a:cubicBezTo>
                    <a:pt x="5263" y="2667"/>
                    <a:pt x="5442" y="2382"/>
                    <a:pt x="5751" y="2215"/>
                  </a:cubicBezTo>
                  <a:cubicBezTo>
                    <a:pt x="6168" y="1858"/>
                    <a:pt x="6216" y="1405"/>
                    <a:pt x="6180" y="893"/>
                  </a:cubicBezTo>
                  <a:cubicBezTo>
                    <a:pt x="6156" y="691"/>
                    <a:pt x="6240" y="548"/>
                    <a:pt x="6406" y="453"/>
                  </a:cubicBezTo>
                  <a:cubicBezTo>
                    <a:pt x="6418" y="405"/>
                    <a:pt x="6430" y="334"/>
                    <a:pt x="6430" y="274"/>
                  </a:cubicBezTo>
                  <a:cubicBezTo>
                    <a:pt x="6406" y="131"/>
                    <a:pt x="6311" y="48"/>
                    <a:pt x="6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2"/>
            <p:cNvSpPr/>
            <p:nvPr/>
          </p:nvSpPr>
          <p:spPr>
            <a:xfrm>
              <a:off x="5431625" y="4018100"/>
              <a:ext cx="219700" cy="19750"/>
            </a:xfrm>
            <a:custGeom>
              <a:avLst/>
              <a:gdLst/>
              <a:ahLst/>
              <a:cxnLst/>
              <a:rect l="l" t="t" r="r" b="b"/>
              <a:pathLst>
                <a:path w="8788" h="790" extrusionOk="0">
                  <a:moveTo>
                    <a:pt x="8141" y="0"/>
                  </a:moveTo>
                  <a:cubicBezTo>
                    <a:pt x="7935" y="0"/>
                    <a:pt x="7721" y="46"/>
                    <a:pt x="7513" y="63"/>
                  </a:cubicBezTo>
                  <a:cubicBezTo>
                    <a:pt x="7398" y="125"/>
                    <a:pt x="7283" y="260"/>
                    <a:pt x="7159" y="260"/>
                  </a:cubicBezTo>
                  <a:cubicBezTo>
                    <a:pt x="7090" y="260"/>
                    <a:pt x="7018" y="218"/>
                    <a:pt x="6942" y="99"/>
                  </a:cubicBezTo>
                  <a:cubicBezTo>
                    <a:pt x="6852" y="66"/>
                    <a:pt x="6763" y="45"/>
                    <a:pt x="6674" y="45"/>
                  </a:cubicBezTo>
                  <a:cubicBezTo>
                    <a:pt x="6573" y="45"/>
                    <a:pt x="6471" y="72"/>
                    <a:pt x="6370" y="135"/>
                  </a:cubicBezTo>
                  <a:cubicBezTo>
                    <a:pt x="6266" y="182"/>
                    <a:pt x="6389" y="458"/>
                    <a:pt x="6249" y="458"/>
                  </a:cubicBezTo>
                  <a:cubicBezTo>
                    <a:pt x="6213" y="458"/>
                    <a:pt x="6161" y="440"/>
                    <a:pt x="6084" y="397"/>
                  </a:cubicBezTo>
                  <a:cubicBezTo>
                    <a:pt x="5989" y="337"/>
                    <a:pt x="5858" y="337"/>
                    <a:pt x="5739" y="313"/>
                  </a:cubicBezTo>
                  <a:cubicBezTo>
                    <a:pt x="5025" y="218"/>
                    <a:pt x="4263" y="349"/>
                    <a:pt x="3572" y="99"/>
                  </a:cubicBezTo>
                  <a:cubicBezTo>
                    <a:pt x="3517" y="94"/>
                    <a:pt x="3463" y="91"/>
                    <a:pt x="3409" y="91"/>
                  </a:cubicBezTo>
                  <a:cubicBezTo>
                    <a:pt x="3112" y="91"/>
                    <a:pt x="2829" y="164"/>
                    <a:pt x="2536" y="194"/>
                  </a:cubicBezTo>
                  <a:cubicBezTo>
                    <a:pt x="2441" y="224"/>
                    <a:pt x="2346" y="239"/>
                    <a:pt x="2249" y="239"/>
                  </a:cubicBezTo>
                  <a:cubicBezTo>
                    <a:pt x="2152" y="239"/>
                    <a:pt x="2054" y="224"/>
                    <a:pt x="1953" y="194"/>
                  </a:cubicBezTo>
                  <a:cubicBezTo>
                    <a:pt x="1762" y="159"/>
                    <a:pt x="1560" y="135"/>
                    <a:pt x="1346" y="135"/>
                  </a:cubicBezTo>
                  <a:lnTo>
                    <a:pt x="607" y="135"/>
                  </a:lnTo>
                  <a:cubicBezTo>
                    <a:pt x="536" y="135"/>
                    <a:pt x="453" y="135"/>
                    <a:pt x="381" y="159"/>
                  </a:cubicBezTo>
                  <a:cubicBezTo>
                    <a:pt x="238" y="182"/>
                    <a:pt x="84" y="218"/>
                    <a:pt x="0" y="349"/>
                  </a:cubicBezTo>
                  <a:cubicBezTo>
                    <a:pt x="84" y="432"/>
                    <a:pt x="203" y="432"/>
                    <a:pt x="322" y="432"/>
                  </a:cubicBezTo>
                  <a:cubicBezTo>
                    <a:pt x="1346" y="492"/>
                    <a:pt x="2382" y="516"/>
                    <a:pt x="3394" y="635"/>
                  </a:cubicBezTo>
                  <a:cubicBezTo>
                    <a:pt x="4894" y="790"/>
                    <a:pt x="6382" y="754"/>
                    <a:pt x="7882" y="790"/>
                  </a:cubicBezTo>
                  <a:cubicBezTo>
                    <a:pt x="7918" y="778"/>
                    <a:pt x="7930" y="766"/>
                    <a:pt x="7942" y="766"/>
                  </a:cubicBezTo>
                  <a:cubicBezTo>
                    <a:pt x="7942" y="742"/>
                    <a:pt x="7954" y="718"/>
                    <a:pt x="7954" y="682"/>
                  </a:cubicBezTo>
                  <a:cubicBezTo>
                    <a:pt x="7954" y="671"/>
                    <a:pt x="7942" y="647"/>
                    <a:pt x="7942" y="611"/>
                  </a:cubicBezTo>
                  <a:lnTo>
                    <a:pt x="7858" y="480"/>
                  </a:lnTo>
                  <a:cubicBezTo>
                    <a:pt x="7811" y="456"/>
                    <a:pt x="7811" y="409"/>
                    <a:pt x="7835" y="361"/>
                  </a:cubicBezTo>
                  <a:lnTo>
                    <a:pt x="7835" y="361"/>
                  </a:lnTo>
                  <a:cubicBezTo>
                    <a:pt x="7870" y="468"/>
                    <a:pt x="7942" y="480"/>
                    <a:pt x="8037" y="516"/>
                  </a:cubicBezTo>
                  <a:cubicBezTo>
                    <a:pt x="8130" y="516"/>
                    <a:pt x="8227" y="526"/>
                    <a:pt x="8320" y="526"/>
                  </a:cubicBezTo>
                  <a:cubicBezTo>
                    <a:pt x="8500" y="526"/>
                    <a:pt x="8669" y="489"/>
                    <a:pt x="8787" y="278"/>
                  </a:cubicBezTo>
                  <a:cubicBezTo>
                    <a:pt x="8592" y="58"/>
                    <a:pt x="8371" y="0"/>
                    <a:pt x="8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2"/>
            <p:cNvSpPr/>
            <p:nvPr/>
          </p:nvSpPr>
          <p:spPr>
            <a:xfrm>
              <a:off x="5393225" y="4009450"/>
              <a:ext cx="130100" cy="18525"/>
            </a:xfrm>
            <a:custGeom>
              <a:avLst/>
              <a:gdLst/>
              <a:ahLst/>
              <a:cxnLst/>
              <a:rect l="l" t="t" r="r" b="b"/>
              <a:pathLst>
                <a:path w="5204" h="741" extrusionOk="0">
                  <a:moveTo>
                    <a:pt x="1569" y="706"/>
                  </a:moveTo>
                  <a:lnTo>
                    <a:pt x="1569" y="706"/>
                  </a:lnTo>
                  <a:cubicBezTo>
                    <a:pt x="1566" y="706"/>
                    <a:pt x="1563" y="707"/>
                    <a:pt x="1560" y="707"/>
                  </a:cubicBezTo>
                  <a:lnTo>
                    <a:pt x="1572" y="707"/>
                  </a:lnTo>
                  <a:cubicBezTo>
                    <a:pt x="1571" y="707"/>
                    <a:pt x="1570" y="706"/>
                    <a:pt x="1569" y="706"/>
                  </a:cubicBezTo>
                  <a:close/>
                  <a:moveTo>
                    <a:pt x="1206" y="0"/>
                  </a:moveTo>
                  <a:cubicBezTo>
                    <a:pt x="1185" y="0"/>
                    <a:pt x="1164" y="2"/>
                    <a:pt x="1143" y="5"/>
                  </a:cubicBezTo>
                  <a:cubicBezTo>
                    <a:pt x="1096" y="28"/>
                    <a:pt x="1036" y="40"/>
                    <a:pt x="989" y="64"/>
                  </a:cubicBezTo>
                  <a:cubicBezTo>
                    <a:pt x="952" y="106"/>
                    <a:pt x="910" y="123"/>
                    <a:pt x="868" y="123"/>
                  </a:cubicBezTo>
                  <a:cubicBezTo>
                    <a:pt x="815" y="123"/>
                    <a:pt x="761" y="97"/>
                    <a:pt x="715" y="64"/>
                  </a:cubicBezTo>
                  <a:cubicBezTo>
                    <a:pt x="635" y="30"/>
                    <a:pt x="557" y="12"/>
                    <a:pt x="481" y="12"/>
                  </a:cubicBezTo>
                  <a:cubicBezTo>
                    <a:pt x="399" y="12"/>
                    <a:pt x="319" y="33"/>
                    <a:pt x="238" y="76"/>
                  </a:cubicBezTo>
                  <a:cubicBezTo>
                    <a:pt x="84" y="219"/>
                    <a:pt x="0" y="362"/>
                    <a:pt x="143" y="564"/>
                  </a:cubicBezTo>
                  <a:cubicBezTo>
                    <a:pt x="181" y="596"/>
                    <a:pt x="219" y="610"/>
                    <a:pt x="256" y="610"/>
                  </a:cubicBezTo>
                  <a:cubicBezTo>
                    <a:pt x="290" y="610"/>
                    <a:pt x="324" y="599"/>
                    <a:pt x="358" y="576"/>
                  </a:cubicBezTo>
                  <a:cubicBezTo>
                    <a:pt x="468" y="614"/>
                    <a:pt x="583" y="624"/>
                    <a:pt x="702" y="624"/>
                  </a:cubicBezTo>
                  <a:cubicBezTo>
                    <a:pt x="836" y="624"/>
                    <a:pt x="973" y="611"/>
                    <a:pt x="1108" y="611"/>
                  </a:cubicBezTo>
                  <a:cubicBezTo>
                    <a:pt x="1267" y="611"/>
                    <a:pt x="1423" y="629"/>
                    <a:pt x="1569" y="706"/>
                  </a:cubicBezTo>
                  <a:lnTo>
                    <a:pt x="1569" y="706"/>
                  </a:lnTo>
                  <a:cubicBezTo>
                    <a:pt x="1721" y="682"/>
                    <a:pt x="1861" y="659"/>
                    <a:pt x="2013" y="647"/>
                  </a:cubicBezTo>
                  <a:cubicBezTo>
                    <a:pt x="2030" y="636"/>
                    <a:pt x="2051" y="630"/>
                    <a:pt x="2074" y="630"/>
                  </a:cubicBezTo>
                  <a:cubicBezTo>
                    <a:pt x="2096" y="630"/>
                    <a:pt x="2120" y="636"/>
                    <a:pt x="2143" y="647"/>
                  </a:cubicBezTo>
                  <a:cubicBezTo>
                    <a:pt x="2334" y="647"/>
                    <a:pt x="2524" y="659"/>
                    <a:pt x="2727" y="659"/>
                  </a:cubicBezTo>
                  <a:cubicBezTo>
                    <a:pt x="2727" y="659"/>
                    <a:pt x="2739" y="647"/>
                    <a:pt x="2763" y="636"/>
                  </a:cubicBezTo>
                  <a:cubicBezTo>
                    <a:pt x="2772" y="632"/>
                    <a:pt x="2781" y="631"/>
                    <a:pt x="2789" y="631"/>
                  </a:cubicBezTo>
                  <a:cubicBezTo>
                    <a:pt x="2812" y="631"/>
                    <a:pt x="2832" y="642"/>
                    <a:pt x="2858" y="659"/>
                  </a:cubicBezTo>
                  <a:cubicBezTo>
                    <a:pt x="3084" y="659"/>
                    <a:pt x="3322" y="683"/>
                    <a:pt x="3560" y="683"/>
                  </a:cubicBezTo>
                  <a:cubicBezTo>
                    <a:pt x="3627" y="722"/>
                    <a:pt x="3698" y="740"/>
                    <a:pt x="3770" y="740"/>
                  </a:cubicBezTo>
                  <a:cubicBezTo>
                    <a:pt x="3853" y="740"/>
                    <a:pt x="3936" y="716"/>
                    <a:pt x="4013" y="671"/>
                  </a:cubicBezTo>
                  <a:cubicBezTo>
                    <a:pt x="4093" y="679"/>
                    <a:pt x="4174" y="683"/>
                    <a:pt x="4255" y="683"/>
                  </a:cubicBezTo>
                  <a:cubicBezTo>
                    <a:pt x="4547" y="683"/>
                    <a:pt x="4843" y="633"/>
                    <a:pt x="5132" y="540"/>
                  </a:cubicBezTo>
                  <a:cubicBezTo>
                    <a:pt x="5191" y="505"/>
                    <a:pt x="5203" y="421"/>
                    <a:pt x="5203" y="350"/>
                  </a:cubicBezTo>
                  <a:cubicBezTo>
                    <a:pt x="5180" y="231"/>
                    <a:pt x="5084" y="171"/>
                    <a:pt x="4977" y="124"/>
                  </a:cubicBezTo>
                  <a:cubicBezTo>
                    <a:pt x="4846" y="88"/>
                    <a:pt x="4703" y="64"/>
                    <a:pt x="4549" y="64"/>
                  </a:cubicBezTo>
                  <a:lnTo>
                    <a:pt x="3810" y="64"/>
                  </a:lnTo>
                  <a:cubicBezTo>
                    <a:pt x="3429" y="76"/>
                    <a:pt x="3048" y="52"/>
                    <a:pt x="2679" y="112"/>
                  </a:cubicBezTo>
                  <a:cubicBezTo>
                    <a:pt x="2676" y="111"/>
                    <a:pt x="2672" y="111"/>
                    <a:pt x="2669" y="111"/>
                  </a:cubicBezTo>
                  <a:cubicBezTo>
                    <a:pt x="2583" y="111"/>
                    <a:pt x="2561" y="239"/>
                    <a:pt x="2479" y="239"/>
                  </a:cubicBezTo>
                  <a:cubicBezTo>
                    <a:pt x="2468" y="239"/>
                    <a:pt x="2455" y="236"/>
                    <a:pt x="2441" y="231"/>
                  </a:cubicBezTo>
                  <a:cubicBezTo>
                    <a:pt x="2465" y="183"/>
                    <a:pt x="2477" y="136"/>
                    <a:pt x="2453" y="100"/>
                  </a:cubicBezTo>
                  <a:cubicBezTo>
                    <a:pt x="2405" y="64"/>
                    <a:pt x="2358" y="40"/>
                    <a:pt x="2298" y="28"/>
                  </a:cubicBezTo>
                  <a:cubicBezTo>
                    <a:pt x="2255" y="18"/>
                    <a:pt x="2208" y="12"/>
                    <a:pt x="2159" y="12"/>
                  </a:cubicBezTo>
                  <a:cubicBezTo>
                    <a:pt x="2098" y="12"/>
                    <a:pt x="2036" y="21"/>
                    <a:pt x="1977" y="40"/>
                  </a:cubicBezTo>
                  <a:cubicBezTo>
                    <a:pt x="1905" y="52"/>
                    <a:pt x="1810" y="52"/>
                    <a:pt x="1739" y="52"/>
                  </a:cubicBezTo>
                  <a:cubicBezTo>
                    <a:pt x="1721" y="49"/>
                    <a:pt x="1705" y="47"/>
                    <a:pt x="1689" y="47"/>
                  </a:cubicBezTo>
                  <a:cubicBezTo>
                    <a:pt x="1650" y="47"/>
                    <a:pt x="1614" y="56"/>
                    <a:pt x="1572" y="64"/>
                  </a:cubicBezTo>
                  <a:cubicBezTo>
                    <a:pt x="1543" y="108"/>
                    <a:pt x="1515" y="126"/>
                    <a:pt x="1489" y="126"/>
                  </a:cubicBezTo>
                  <a:cubicBezTo>
                    <a:pt x="1452" y="126"/>
                    <a:pt x="1417" y="89"/>
                    <a:pt x="1381" y="40"/>
                  </a:cubicBezTo>
                  <a:cubicBezTo>
                    <a:pt x="1328" y="13"/>
                    <a:pt x="1268" y="0"/>
                    <a:pt x="1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2"/>
            <p:cNvSpPr/>
            <p:nvPr/>
          </p:nvSpPr>
          <p:spPr>
            <a:xfrm>
              <a:off x="5235175" y="2925200"/>
              <a:ext cx="37225" cy="76225"/>
            </a:xfrm>
            <a:custGeom>
              <a:avLst/>
              <a:gdLst/>
              <a:ahLst/>
              <a:cxnLst/>
              <a:rect l="l" t="t" r="r" b="b"/>
              <a:pathLst>
                <a:path w="1489" h="3049" extrusionOk="0">
                  <a:moveTo>
                    <a:pt x="834" y="0"/>
                  </a:moveTo>
                  <a:cubicBezTo>
                    <a:pt x="464" y="24"/>
                    <a:pt x="322" y="250"/>
                    <a:pt x="238" y="572"/>
                  </a:cubicBezTo>
                  <a:cubicBezTo>
                    <a:pt x="95" y="1084"/>
                    <a:pt x="95" y="1584"/>
                    <a:pt x="119" y="2108"/>
                  </a:cubicBezTo>
                  <a:cubicBezTo>
                    <a:pt x="36" y="2453"/>
                    <a:pt x="0" y="2810"/>
                    <a:pt x="334" y="3048"/>
                  </a:cubicBezTo>
                  <a:cubicBezTo>
                    <a:pt x="703" y="2941"/>
                    <a:pt x="738" y="2596"/>
                    <a:pt x="845" y="2322"/>
                  </a:cubicBezTo>
                  <a:cubicBezTo>
                    <a:pt x="1036" y="1786"/>
                    <a:pt x="1131" y="1203"/>
                    <a:pt x="1357" y="679"/>
                  </a:cubicBezTo>
                  <a:cubicBezTo>
                    <a:pt x="1429" y="560"/>
                    <a:pt x="1488" y="429"/>
                    <a:pt x="1429" y="274"/>
                  </a:cubicBezTo>
                  <a:cubicBezTo>
                    <a:pt x="1262" y="131"/>
                    <a:pt x="917" y="322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2"/>
            <p:cNvSpPr/>
            <p:nvPr/>
          </p:nvSpPr>
          <p:spPr>
            <a:xfrm>
              <a:off x="5948350" y="4044250"/>
              <a:ext cx="98250" cy="24250"/>
            </a:xfrm>
            <a:custGeom>
              <a:avLst/>
              <a:gdLst/>
              <a:ahLst/>
              <a:cxnLst/>
              <a:rect l="l" t="t" r="r" b="b"/>
              <a:pathLst>
                <a:path w="3930" h="970" extrusionOk="0">
                  <a:moveTo>
                    <a:pt x="624" y="0"/>
                  </a:moveTo>
                  <a:cubicBezTo>
                    <a:pt x="520" y="0"/>
                    <a:pt x="416" y="17"/>
                    <a:pt x="310" y="65"/>
                  </a:cubicBezTo>
                  <a:cubicBezTo>
                    <a:pt x="24" y="268"/>
                    <a:pt x="1" y="494"/>
                    <a:pt x="310" y="720"/>
                  </a:cubicBezTo>
                  <a:cubicBezTo>
                    <a:pt x="1013" y="899"/>
                    <a:pt x="1739" y="910"/>
                    <a:pt x="2453" y="970"/>
                  </a:cubicBezTo>
                  <a:cubicBezTo>
                    <a:pt x="2525" y="970"/>
                    <a:pt x="2620" y="899"/>
                    <a:pt x="2703" y="863"/>
                  </a:cubicBezTo>
                  <a:cubicBezTo>
                    <a:pt x="2840" y="924"/>
                    <a:pt x="2985" y="935"/>
                    <a:pt x="3133" y="935"/>
                  </a:cubicBezTo>
                  <a:cubicBezTo>
                    <a:pt x="3209" y="935"/>
                    <a:pt x="3286" y="932"/>
                    <a:pt x="3363" y="932"/>
                  </a:cubicBezTo>
                  <a:cubicBezTo>
                    <a:pt x="3397" y="932"/>
                    <a:pt x="3431" y="933"/>
                    <a:pt x="3465" y="934"/>
                  </a:cubicBezTo>
                  <a:cubicBezTo>
                    <a:pt x="3930" y="922"/>
                    <a:pt x="3894" y="684"/>
                    <a:pt x="3656" y="398"/>
                  </a:cubicBezTo>
                  <a:cubicBezTo>
                    <a:pt x="3410" y="255"/>
                    <a:pt x="3150" y="229"/>
                    <a:pt x="2885" y="229"/>
                  </a:cubicBezTo>
                  <a:cubicBezTo>
                    <a:pt x="2726" y="229"/>
                    <a:pt x="2566" y="238"/>
                    <a:pt x="2407" y="238"/>
                  </a:cubicBezTo>
                  <a:cubicBezTo>
                    <a:pt x="2213" y="238"/>
                    <a:pt x="2021" y="224"/>
                    <a:pt x="1834" y="160"/>
                  </a:cubicBezTo>
                  <a:cubicBezTo>
                    <a:pt x="1703" y="137"/>
                    <a:pt x="1596" y="125"/>
                    <a:pt x="1477" y="101"/>
                  </a:cubicBezTo>
                  <a:cubicBezTo>
                    <a:pt x="1450" y="103"/>
                    <a:pt x="1423" y="104"/>
                    <a:pt x="1396" y="104"/>
                  </a:cubicBezTo>
                  <a:cubicBezTo>
                    <a:pt x="1137" y="104"/>
                    <a:pt x="882" y="0"/>
                    <a:pt x="6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2"/>
            <p:cNvSpPr/>
            <p:nvPr/>
          </p:nvSpPr>
          <p:spPr>
            <a:xfrm>
              <a:off x="5194375" y="3808325"/>
              <a:ext cx="95575" cy="28325"/>
            </a:xfrm>
            <a:custGeom>
              <a:avLst/>
              <a:gdLst/>
              <a:ahLst/>
              <a:cxnLst/>
              <a:rect l="l" t="t" r="r" b="b"/>
              <a:pathLst>
                <a:path w="3823" h="1133" extrusionOk="0">
                  <a:moveTo>
                    <a:pt x="2025" y="1"/>
                  </a:moveTo>
                  <a:cubicBezTo>
                    <a:pt x="1775" y="132"/>
                    <a:pt x="1465" y="180"/>
                    <a:pt x="1239" y="370"/>
                  </a:cubicBezTo>
                  <a:cubicBezTo>
                    <a:pt x="1131" y="493"/>
                    <a:pt x="1009" y="529"/>
                    <a:pt x="881" y="529"/>
                  </a:cubicBezTo>
                  <a:cubicBezTo>
                    <a:pt x="700" y="529"/>
                    <a:pt x="507" y="457"/>
                    <a:pt x="324" y="457"/>
                  </a:cubicBezTo>
                  <a:cubicBezTo>
                    <a:pt x="211" y="457"/>
                    <a:pt x="102" y="484"/>
                    <a:pt x="1" y="572"/>
                  </a:cubicBezTo>
                  <a:cubicBezTo>
                    <a:pt x="358" y="894"/>
                    <a:pt x="811" y="942"/>
                    <a:pt x="1251" y="989"/>
                  </a:cubicBezTo>
                  <a:cubicBezTo>
                    <a:pt x="1942" y="1025"/>
                    <a:pt x="2620" y="1084"/>
                    <a:pt x="3311" y="1132"/>
                  </a:cubicBezTo>
                  <a:cubicBezTo>
                    <a:pt x="3323" y="1126"/>
                    <a:pt x="3335" y="1123"/>
                    <a:pt x="3345" y="1123"/>
                  </a:cubicBezTo>
                  <a:cubicBezTo>
                    <a:pt x="3356" y="1123"/>
                    <a:pt x="3364" y="1126"/>
                    <a:pt x="3370" y="1132"/>
                  </a:cubicBezTo>
                  <a:cubicBezTo>
                    <a:pt x="3382" y="1073"/>
                    <a:pt x="3394" y="1025"/>
                    <a:pt x="3382" y="989"/>
                  </a:cubicBezTo>
                  <a:lnTo>
                    <a:pt x="3335" y="846"/>
                  </a:lnTo>
                  <a:cubicBezTo>
                    <a:pt x="3370" y="763"/>
                    <a:pt x="3442" y="751"/>
                    <a:pt x="3501" y="715"/>
                  </a:cubicBezTo>
                  <a:cubicBezTo>
                    <a:pt x="3561" y="703"/>
                    <a:pt x="3620" y="692"/>
                    <a:pt x="3668" y="656"/>
                  </a:cubicBezTo>
                  <a:cubicBezTo>
                    <a:pt x="3751" y="596"/>
                    <a:pt x="3823" y="537"/>
                    <a:pt x="3787" y="418"/>
                  </a:cubicBezTo>
                  <a:cubicBezTo>
                    <a:pt x="3228" y="108"/>
                    <a:pt x="2656" y="1"/>
                    <a:pt x="2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2"/>
            <p:cNvSpPr/>
            <p:nvPr/>
          </p:nvSpPr>
          <p:spPr>
            <a:xfrm>
              <a:off x="5158675" y="3573375"/>
              <a:ext cx="58650" cy="66625"/>
            </a:xfrm>
            <a:custGeom>
              <a:avLst/>
              <a:gdLst/>
              <a:ahLst/>
              <a:cxnLst/>
              <a:rect l="l" t="t" r="r" b="b"/>
              <a:pathLst>
                <a:path w="2346" h="2665" extrusionOk="0">
                  <a:moveTo>
                    <a:pt x="1244" y="1541"/>
                  </a:moveTo>
                  <a:cubicBezTo>
                    <a:pt x="1253" y="1541"/>
                    <a:pt x="1266" y="1550"/>
                    <a:pt x="1286" y="1565"/>
                  </a:cubicBezTo>
                  <a:cubicBezTo>
                    <a:pt x="1286" y="1565"/>
                    <a:pt x="1274" y="1565"/>
                    <a:pt x="1238" y="1588"/>
                  </a:cubicBezTo>
                  <a:cubicBezTo>
                    <a:pt x="1238" y="1589"/>
                    <a:pt x="1238" y="1590"/>
                    <a:pt x="1237" y="1591"/>
                  </a:cubicBezTo>
                  <a:lnTo>
                    <a:pt x="1237" y="1591"/>
                  </a:lnTo>
                  <a:cubicBezTo>
                    <a:pt x="1232" y="1556"/>
                    <a:pt x="1234" y="1541"/>
                    <a:pt x="1244" y="1541"/>
                  </a:cubicBezTo>
                  <a:close/>
                  <a:moveTo>
                    <a:pt x="1855" y="0"/>
                  </a:moveTo>
                  <a:cubicBezTo>
                    <a:pt x="1828" y="0"/>
                    <a:pt x="1801" y="14"/>
                    <a:pt x="1774" y="41"/>
                  </a:cubicBezTo>
                  <a:cubicBezTo>
                    <a:pt x="1334" y="636"/>
                    <a:pt x="869" y="1196"/>
                    <a:pt x="441" y="1791"/>
                  </a:cubicBezTo>
                  <a:cubicBezTo>
                    <a:pt x="262" y="2029"/>
                    <a:pt x="60" y="2291"/>
                    <a:pt x="0" y="2600"/>
                  </a:cubicBezTo>
                  <a:cubicBezTo>
                    <a:pt x="36" y="2612"/>
                    <a:pt x="48" y="2636"/>
                    <a:pt x="84" y="2660"/>
                  </a:cubicBezTo>
                  <a:cubicBezTo>
                    <a:pt x="106" y="2663"/>
                    <a:pt x="128" y="2665"/>
                    <a:pt x="149" y="2665"/>
                  </a:cubicBezTo>
                  <a:cubicBezTo>
                    <a:pt x="291" y="2665"/>
                    <a:pt x="422" y="2601"/>
                    <a:pt x="536" y="2529"/>
                  </a:cubicBezTo>
                  <a:cubicBezTo>
                    <a:pt x="871" y="2310"/>
                    <a:pt x="1004" y="1956"/>
                    <a:pt x="1218" y="1631"/>
                  </a:cubicBezTo>
                  <a:lnTo>
                    <a:pt x="1218" y="1631"/>
                  </a:lnTo>
                  <a:cubicBezTo>
                    <a:pt x="1107" y="1871"/>
                    <a:pt x="1117" y="2041"/>
                    <a:pt x="1489" y="2041"/>
                  </a:cubicBezTo>
                  <a:cubicBezTo>
                    <a:pt x="1870" y="1838"/>
                    <a:pt x="2048" y="1481"/>
                    <a:pt x="2203" y="1112"/>
                  </a:cubicBezTo>
                  <a:cubicBezTo>
                    <a:pt x="2203" y="1017"/>
                    <a:pt x="2262" y="946"/>
                    <a:pt x="2346" y="898"/>
                  </a:cubicBezTo>
                  <a:cubicBezTo>
                    <a:pt x="2316" y="808"/>
                    <a:pt x="2263" y="786"/>
                    <a:pt x="2203" y="786"/>
                  </a:cubicBezTo>
                  <a:cubicBezTo>
                    <a:pt x="2143" y="786"/>
                    <a:pt x="2075" y="808"/>
                    <a:pt x="2015" y="808"/>
                  </a:cubicBezTo>
                  <a:cubicBezTo>
                    <a:pt x="1967" y="808"/>
                    <a:pt x="1924" y="794"/>
                    <a:pt x="1893" y="743"/>
                  </a:cubicBezTo>
                  <a:cubicBezTo>
                    <a:pt x="1667" y="505"/>
                    <a:pt x="2024" y="279"/>
                    <a:pt x="1941" y="41"/>
                  </a:cubicBezTo>
                  <a:lnTo>
                    <a:pt x="1881" y="5"/>
                  </a:lnTo>
                  <a:cubicBezTo>
                    <a:pt x="1872" y="2"/>
                    <a:pt x="1864" y="0"/>
                    <a:pt x="1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2"/>
            <p:cNvSpPr/>
            <p:nvPr/>
          </p:nvSpPr>
          <p:spPr>
            <a:xfrm>
              <a:off x="5768575" y="4031875"/>
              <a:ext cx="110150" cy="25250"/>
            </a:xfrm>
            <a:custGeom>
              <a:avLst/>
              <a:gdLst/>
              <a:ahLst/>
              <a:cxnLst/>
              <a:rect l="l" t="t" r="r" b="b"/>
              <a:pathLst>
                <a:path w="4406" h="1010" extrusionOk="0">
                  <a:moveTo>
                    <a:pt x="488" y="1"/>
                  </a:moveTo>
                  <a:cubicBezTo>
                    <a:pt x="369" y="24"/>
                    <a:pt x="250" y="60"/>
                    <a:pt x="131" y="120"/>
                  </a:cubicBezTo>
                  <a:cubicBezTo>
                    <a:pt x="48" y="167"/>
                    <a:pt x="0" y="239"/>
                    <a:pt x="0" y="346"/>
                  </a:cubicBezTo>
                  <a:cubicBezTo>
                    <a:pt x="60" y="501"/>
                    <a:pt x="226" y="524"/>
                    <a:pt x="310" y="643"/>
                  </a:cubicBezTo>
                  <a:cubicBezTo>
                    <a:pt x="449" y="697"/>
                    <a:pt x="589" y="712"/>
                    <a:pt x="730" y="712"/>
                  </a:cubicBezTo>
                  <a:cubicBezTo>
                    <a:pt x="920" y="712"/>
                    <a:pt x="1110" y="684"/>
                    <a:pt x="1299" y="684"/>
                  </a:cubicBezTo>
                  <a:cubicBezTo>
                    <a:pt x="1378" y="684"/>
                    <a:pt x="1457" y="689"/>
                    <a:pt x="1536" y="703"/>
                  </a:cubicBezTo>
                  <a:lnTo>
                    <a:pt x="1834" y="703"/>
                  </a:lnTo>
                  <a:cubicBezTo>
                    <a:pt x="2191" y="798"/>
                    <a:pt x="2560" y="798"/>
                    <a:pt x="2905" y="917"/>
                  </a:cubicBezTo>
                  <a:cubicBezTo>
                    <a:pt x="2975" y="952"/>
                    <a:pt x="3048" y="970"/>
                    <a:pt x="3123" y="970"/>
                  </a:cubicBezTo>
                  <a:cubicBezTo>
                    <a:pt x="3177" y="970"/>
                    <a:pt x="3232" y="961"/>
                    <a:pt x="3286" y="941"/>
                  </a:cubicBezTo>
                  <a:cubicBezTo>
                    <a:pt x="3318" y="935"/>
                    <a:pt x="3350" y="933"/>
                    <a:pt x="3384" y="933"/>
                  </a:cubicBezTo>
                  <a:cubicBezTo>
                    <a:pt x="3571" y="933"/>
                    <a:pt x="3782" y="1009"/>
                    <a:pt x="3968" y="1009"/>
                  </a:cubicBezTo>
                  <a:cubicBezTo>
                    <a:pt x="4162" y="1009"/>
                    <a:pt x="4327" y="926"/>
                    <a:pt x="4405" y="584"/>
                  </a:cubicBezTo>
                  <a:cubicBezTo>
                    <a:pt x="4394" y="512"/>
                    <a:pt x="4346" y="465"/>
                    <a:pt x="4286" y="417"/>
                  </a:cubicBezTo>
                  <a:cubicBezTo>
                    <a:pt x="4060" y="322"/>
                    <a:pt x="3810" y="322"/>
                    <a:pt x="3584" y="239"/>
                  </a:cubicBezTo>
                  <a:cubicBezTo>
                    <a:pt x="3516" y="223"/>
                    <a:pt x="3447" y="214"/>
                    <a:pt x="3375" y="214"/>
                  </a:cubicBezTo>
                  <a:cubicBezTo>
                    <a:pt x="3284" y="214"/>
                    <a:pt x="3190" y="229"/>
                    <a:pt x="3096" y="262"/>
                  </a:cubicBezTo>
                  <a:cubicBezTo>
                    <a:pt x="2996" y="347"/>
                    <a:pt x="2898" y="382"/>
                    <a:pt x="2802" y="382"/>
                  </a:cubicBezTo>
                  <a:cubicBezTo>
                    <a:pt x="2680" y="382"/>
                    <a:pt x="2561" y="325"/>
                    <a:pt x="2441" y="239"/>
                  </a:cubicBezTo>
                  <a:cubicBezTo>
                    <a:pt x="2298" y="179"/>
                    <a:pt x="2143" y="120"/>
                    <a:pt x="1977" y="84"/>
                  </a:cubicBezTo>
                  <a:cubicBezTo>
                    <a:pt x="1738" y="36"/>
                    <a:pt x="1500" y="36"/>
                    <a:pt x="1262" y="36"/>
                  </a:cubicBezTo>
                  <a:cubicBezTo>
                    <a:pt x="1199" y="40"/>
                    <a:pt x="1135" y="43"/>
                    <a:pt x="1072" y="43"/>
                  </a:cubicBezTo>
                  <a:cubicBezTo>
                    <a:pt x="945" y="43"/>
                    <a:pt x="818" y="32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2"/>
            <p:cNvSpPr/>
            <p:nvPr/>
          </p:nvSpPr>
          <p:spPr>
            <a:xfrm>
              <a:off x="5127425" y="3659500"/>
              <a:ext cx="26200" cy="116050"/>
            </a:xfrm>
            <a:custGeom>
              <a:avLst/>
              <a:gdLst/>
              <a:ahLst/>
              <a:cxnLst/>
              <a:rect l="l" t="t" r="r" b="b"/>
              <a:pathLst>
                <a:path w="1048" h="4642" extrusionOk="0">
                  <a:moveTo>
                    <a:pt x="834" y="1"/>
                  </a:moveTo>
                  <a:cubicBezTo>
                    <a:pt x="381" y="870"/>
                    <a:pt x="107" y="1799"/>
                    <a:pt x="48" y="2775"/>
                  </a:cubicBezTo>
                  <a:cubicBezTo>
                    <a:pt x="0" y="3335"/>
                    <a:pt x="36" y="3930"/>
                    <a:pt x="262" y="4501"/>
                  </a:cubicBezTo>
                  <a:cubicBezTo>
                    <a:pt x="343" y="4553"/>
                    <a:pt x="420" y="4641"/>
                    <a:pt x="500" y="4641"/>
                  </a:cubicBezTo>
                  <a:cubicBezTo>
                    <a:pt x="550" y="4641"/>
                    <a:pt x="601" y="4608"/>
                    <a:pt x="655" y="4513"/>
                  </a:cubicBezTo>
                  <a:cubicBezTo>
                    <a:pt x="714" y="4251"/>
                    <a:pt x="643" y="3989"/>
                    <a:pt x="643" y="3739"/>
                  </a:cubicBezTo>
                  <a:cubicBezTo>
                    <a:pt x="429" y="2965"/>
                    <a:pt x="762" y="2203"/>
                    <a:pt x="798" y="1441"/>
                  </a:cubicBezTo>
                  <a:cubicBezTo>
                    <a:pt x="798" y="1251"/>
                    <a:pt x="905" y="1084"/>
                    <a:pt x="988" y="930"/>
                  </a:cubicBezTo>
                  <a:cubicBezTo>
                    <a:pt x="1036" y="787"/>
                    <a:pt x="1048" y="656"/>
                    <a:pt x="1048" y="513"/>
                  </a:cubicBezTo>
                  <a:cubicBezTo>
                    <a:pt x="1024" y="310"/>
                    <a:pt x="1012" y="120"/>
                    <a:pt x="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2"/>
            <p:cNvSpPr/>
            <p:nvPr/>
          </p:nvSpPr>
          <p:spPr>
            <a:xfrm>
              <a:off x="5391725" y="3190175"/>
              <a:ext cx="60750" cy="91400"/>
            </a:xfrm>
            <a:custGeom>
              <a:avLst/>
              <a:gdLst/>
              <a:ahLst/>
              <a:cxnLst/>
              <a:rect l="l" t="t" r="r" b="b"/>
              <a:pathLst>
                <a:path w="2430" h="3656" extrusionOk="0">
                  <a:moveTo>
                    <a:pt x="392" y="0"/>
                  </a:moveTo>
                  <a:cubicBezTo>
                    <a:pt x="240" y="0"/>
                    <a:pt x="100" y="31"/>
                    <a:pt x="1" y="188"/>
                  </a:cubicBezTo>
                  <a:cubicBezTo>
                    <a:pt x="441" y="438"/>
                    <a:pt x="953" y="426"/>
                    <a:pt x="1430" y="569"/>
                  </a:cubicBezTo>
                  <a:cubicBezTo>
                    <a:pt x="2013" y="736"/>
                    <a:pt x="1989" y="712"/>
                    <a:pt x="1811" y="1260"/>
                  </a:cubicBezTo>
                  <a:cubicBezTo>
                    <a:pt x="1537" y="2093"/>
                    <a:pt x="1072" y="2831"/>
                    <a:pt x="644" y="3593"/>
                  </a:cubicBezTo>
                  <a:cubicBezTo>
                    <a:pt x="707" y="3632"/>
                    <a:pt x="764" y="3655"/>
                    <a:pt x="817" y="3655"/>
                  </a:cubicBezTo>
                  <a:cubicBezTo>
                    <a:pt x="895" y="3655"/>
                    <a:pt x="966" y="3606"/>
                    <a:pt x="1037" y="3486"/>
                  </a:cubicBezTo>
                  <a:cubicBezTo>
                    <a:pt x="1203" y="3224"/>
                    <a:pt x="1322" y="2915"/>
                    <a:pt x="1620" y="2736"/>
                  </a:cubicBezTo>
                  <a:cubicBezTo>
                    <a:pt x="1632" y="2712"/>
                    <a:pt x="1668" y="2700"/>
                    <a:pt x="1692" y="2700"/>
                  </a:cubicBezTo>
                  <a:cubicBezTo>
                    <a:pt x="1739" y="2641"/>
                    <a:pt x="1787" y="2569"/>
                    <a:pt x="1811" y="2486"/>
                  </a:cubicBezTo>
                  <a:cubicBezTo>
                    <a:pt x="1834" y="2427"/>
                    <a:pt x="1834" y="2391"/>
                    <a:pt x="1834" y="2331"/>
                  </a:cubicBezTo>
                  <a:cubicBezTo>
                    <a:pt x="1787" y="2212"/>
                    <a:pt x="1858" y="2129"/>
                    <a:pt x="1930" y="2057"/>
                  </a:cubicBezTo>
                  <a:cubicBezTo>
                    <a:pt x="2263" y="1510"/>
                    <a:pt x="2430" y="938"/>
                    <a:pt x="2251" y="307"/>
                  </a:cubicBezTo>
                  <a:cubicBezTo>
                    <a:pt x="1692" y="212"/>
                    <a:pt x="1144" y="129"/>
                    <a:pt x="596" y="10"/>
                  </a:cubicBezTo>
                  <a:cubicBezTo>
                    <a:pt x="527" y="6"/>
                    <a:pt x="459" y="0"/>
                    <a:pt x="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2"/>
            <p:cNvSpPr/>
            <p:nvPr/>
          </p:nvSpPr>
          <p:spPr>
            <a:xfrm>
              <a:off x="5306600" y="3849125"/>
              <a:ext cx="27700" cy="120875"/>
            </a:xfrm>
            <a:custGeom>
              <a:avLst/>
              <a:gdLst/>
              <a:ahLst/>
              <a:cxnLst/>
              <a:rect l="l" t="t" r="r" b="b"/>
              <a:pathLst>
                <a:path w="1108" h="4835" extrusionOk="0">
                  <a:moveTo>
                    <a:pt x="816" y="0"/>
                  </a:moveTo>
                  <a:cubicBezTo>
                    <a:pt x="786" y="0"/>
                    <a:pt x="757" y="12"/>
                    <a:pt x="727" y="36"/>
                  </a:cubicBezTo>
                  <a:cubicBezTo>
                    <a:pt x="453" y="453"/>
                    <a:pt x="155" y="857"/>
                    <a:pt x="120" y="1357"/>
                  </a:cubicBezTo>
                  <a:cubicBezTo>
                    <a:pt x="1" y="2524"/>
                    <a:pt x="144" y="3667"/>
                    <a:pt x="394" y="4798"/>
                  </a:cubicBezTo>
                  <a:cubicBezTo>
                    <a:pt x="435" y="4822"/>
                    <a:pt x="471" y="4834"/>
                    <a:pt x="507" y="4834"/>
                  </a:cubicBezTo>
                  <a:cubicBezTo>
                    <a:pt x="542" y="4834"/>
                    <a:pt x="578" y="4822"/>
                    <a:pt x="620" y="4798"/>
                  </a:cubicBezTo>
                  <a:cubicBezTo>
                    <a:pt x="917" y="4060"/>
                    <a:pt x="560" y="3358"/>
                    <a:pt x="501" y="2643"/>
                  </a:cubicBezTo>
                  <a:cubicBezTo>
                    <a:pt x="429" y="2179"/>
                    <a:pt x="572" y="1750"/>
                    <a:pt x="679" y="1322"/>
                  </a:cubicBezTo>
                  <a:cubicBezTo>
                    <a:pt x="667" y="869"/>
                    <a:pt x="1108" y="512"/>
                    <a:pt x="906" y="36"/>
                  </a:cubicBezTo>
                  <a:cubicBezTo>
                    <a:pt x="876" y="12"/>
                    <a:pt x="846" y="0"/>
                    <a:pt x="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2"/>
            <p:cNvSpPr/>
            <p:nvPr/>
          </p:nvSpPr>
          <p:spPr>
            <a:xfrm>
              <a:off x="5189625" y="3107050"/>
              <a:ext cx="40500" cy="76525"/>
            </a:xfrm>
            <a:custGeom>
              <a:avLst/>
              <a:gdLst/>
              <a:ahLst/>
              <a:cxnLst/>
              <a:rect l="l" t="t" r="r" b="b"/>
              <a:pathLst>
                <a:path w="1620" h="3061" extrusionOk="0">
                  <a:moveTo>
                    <a:pt x="615" y="1"/>
                  </a:moveTo>
                  <a:cubicBezTo>
                    <a:pt x="584" y="1"/>
                    <a:pt x="554" y="13"/>
                    <a:pt x="524" y="37"/>
                  </a:cubicBezTo>
                  <a:cubicBezTo>
                    <a:pt x="393" y="441"/>
                    <a:pt x="251" y="858"/>
                    <a:pt x="120" y="1263"/>
                  </a:cubicBezTo>
                  <a:cubicBezTo>
                    <a:pt x="0" y="1668"/>
                    <a:pt x="12" y="2073"/>
                    <a:pt x="96" y="2465"/>
                  </a:cubicBezTo>
                  <a:cubicBezTo>
                    <a:pt x="179" y="2930"/>
                    <a:pt x="346" y="3049"/>
                    <a:pt x="810" y="3061"/>
                  </a:cubicBezTo>
                  <a:lnTo>
                    <a:pt x="1524" y="3061"/>
                  </a:lnTo>
                  <a:cubicBezTo>
                    <a:pt x="1620" y="2846"/>
                    <a:pt x="1501" y="2608"/>
                    <a:pt x="1584" y="2382"/>
                  </a:cubicBezTo>
                  <a:cubicBezTo>
                    <a:pt x="1405" y="2084"/>
                    <a:pt x="1072" y="2215"/>
                    <a:pt x="822" y="2096"/>
                  </a:cubicBezTo>
                  <a:cubicBezTo>
                    <a:pt x="762" y="2084"/>
                    <a:pt x="715" y="2049"/>
                    <a:pt x="655" y="2025"/>
                  </a:cubicBezTo>
                  <a:cubicBezTo>
                    <a:pt x="417" y="1846"/>
                    <a:pt x="465" y="1608"/>
                    <a:pt x="536" y="1370"/>
                  </a:cubicBezTo>
                  <a:cubicBezTo>
                    <a:pt x="596" y="918"/>
                    <a:pt x="870" y="525"/>
                    <a:pt x="715" y="37"/>
                  </a:cubicBezTo>
                  <a:cubicBezTo>
                    <a:pt x="679" y="13"/>
                    <a:pt x="646" y="1"/>
                    <a:pt x="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2"/>
            <p:cNvSpPr/>
            <p:nvPr/>
          </p:nvSpPr>
          <p:spPr>
            <a:xfrm>
              <a:off x="5313450" y="3171025"/>
              <a:ext cx="84850" cy="21000"/>
            </a:xfrm>
            <a:custGeom>
              <a:avLst/>
              <a:gdLst/>
              <a:ahLst/>
              <a:cxnLst/>
              <a:rect l="l" t="t" r="r" b="b"/>
              <a:pathLst>
                <a:path w="3394" h="840" extrusionOk="0">
                  <a:moveTo>
                    <a:pt x="913" y="1"/>
                  </a:moveTo>
                  <a:cubicBezTo>
                    <a:pt x="665" y="1"/>
                    <a:pt x="416" y="39"/>
                    <a:pt x="167" y="145"/>
                  </a:cubicBezTo>
                  <a:cubicBezTo>
                    <a:pt x="0" y="371"/>
                    <a:pt x="465" y="585"/>
                    <a:pt x="167" y="799"/>
                  </a:cubicBezTo>
                  <a:cubicBezTo>
                    <a:pt x="214" y="820"/>
                    <a:pt x="261" y="830"/>
                    <a:pt x="307" y="830"/>
                  </a:cubicBezTo>
                  <a:cubicBezTo>
                    <a:pt x="366" y="830"/>
                    <a:pt x="423" y="814"/>
                    <a:pt x="477" y="788"/>
                  </a:cubicBezTo>
                  <a:lnTo>
                    <a:pt x="739" y="788"/>
                  </a:lnTo>
                  <a:cubicBezTo>
                    <a:pt x="1041" y="828"/>
                    <a:pt x="1346" y="840"/>
                    <a:pt x="1652" y="840"/>
                  </a:cubicBezTo>
                  <a:cubicBezTo>
                    <a:pt x="2058" y="840"/>
                    <a:pt x="2466" y="819"/>
                    <a:pt x="2869" y="819"/>
                  </a:cubicBezTo>
                  <a:cubicBezTo>
                    <a:pt x="2965" y="819"/>
                    <a:pt x="3061" y="820"/>
                    <a:pt x="3156" y="823"/>
                  </a:cubicBezTo>
                  <a:cubicBezTo>
                    <a:pt x="3310" y="728"/>
                    <a:pt x="3394" y="621"/>
                    <a:pt x="3310" y="442"/>
                  </a:cubicBezTo>
                  <a:cubicBezTo>
                    <a:pt x="3001" y="204"/>
                    <a:pt x="2596" y="359"/>
                    <a:pt x="2251" y="204"/>
                  </a:cubicBezTo>
                  <a:cubicBezTo>
                    <a:pt x="1813" y="127"/>
                    <a:pt x="1365" y="1"/>
                    <a:pt x="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2"/>
            <p:cNvSpPr/>
            <p:nvPr/>
          </p:nvSpPr>
          <p:spPr>
            <a:xfrm>
              <a:off x="6047175" y="4055100"/>
              <a:ext cx="72350" cy="20175"/>
            </a:xfrm>
            <a:custGeom>
              <a:avLst/>
              <a:gdLst/>
              <a:ahLst/>
              <a:cxnLst/>
              <a:rect l="l" t="t" r="r" b="b"/>
              <a:pathLst>
                <a:path w="2894" h="807" extrusionOk="0">
                  <a:moveTo>
                    <a:pt x="417" y="0"/>
                  </a:moveTo>
                  <a:cubicBezTo>
                    <a:pt x="227" y="12"/>
                    <a:pt x="36" y="48"/>
                    <a:pt x="24" y="286"/>
                  </a:cubicBezTo>
                  <a:cubicBezTo>
                    <a:pt x="0" y="500"/>
                    <a:pt x="262" y="441"/>
                    <a:pt x="358" y="548"/>
                  </a:cubicBezTo>
                  <a:cubicBezTo>
                    <a:pt x="405" y="560"/>
                    <a:pt x="453" y="560"/>
                    <a:pt x="500" y="584"/>
                  </a:cubicBezTo>
                  <a:cubicBezTo>
                    <a:pt x="527" y="573"/>
                    <a:pt x="554" y="567"/>
                    <a:pt x="579" y="567"/>
                  </a:cubicBezTo>
                  <a:cubicBezTo>
                    <a:pt x="609" y="567"/>
                    <a:pt x="636" y="576"/>
                    <a:pt x="655" y="596"/>
                  </a:cubicBezTo>
                  <a:cubicBezTo>
                    <a:pt x="739" y="596"/>
                    <a:pt x="822" y="584"/>
                    <a:pt x="893" y="584"/>
                  </a:cubicBezTo>
                  <a:cubicBezTo>
                    <a:pt x="969" y="628"/>
                    <a:pt x="1049" y="636"/>
                    <a:pt x="1129" y="636"/>
                  </a:cubicBezTo>
                  <a:cubicBezTo>
                    <a:pt x="1175" y="636"/>
                    <a:pt x="1221" y="633"/>
                    <a:pt x="1266" y="633"/>
                  </a:cubicBezTo>
                  <a:cubicBezTo>
                    <a:pt x="1354" y="633"/>
                    <a:pt x="1438" y="643"/>
                    <a:pt x="1512" y="703"/>
                  </a:cubicBezTo>
                  <a:cubicBezTo>
                    <a:pt x="1520" y="725"/>
                    <a:pt x="1532" y="734"/>
                    <a:pt x="1553" y="734"/>
                  </a:cubicBezTo>
                  <a:cubicBezTo>
                    <a:pt x="1564" y="734"/>
                    <a:pt x="1578" y="731"/>
                    <a:pt x="1596" y="726"/>
                  </a:cubicBezTo>
                  <a:cubicBezTo>
                    <a:pt x="1752" y="781"/>
                    <a:pt x="1909" y="785"/>
                    <a:pt x="2065" y="785"/>
                  </a:cubicBezTo>
                  <a:cubicBezTo>
                    <a:pt x="2091" y="785"/>
                    <a:pt x="2117" y="785"/>
                    <a:pt x="2144" y="785"/>
                  </a:cubicBezTo>
                  <a:cubicBezTo>
                    <a:pt x="2235" y="785"/>
                    <a:pt x="2326" y="786"/>
                    <a:pt x="2417" y="798"/>
                  </a:cubicBezTo>
                  <a:cubicBezTo>
                    <a:pt x="2467" y="803"/>
                    <a:pt x="2516" y="807"/>
                    <a:pt x="2564" y="807"/>
                  </a:cubicBezTo>
                  <a:cubicBezTo>
                    <a:pt x="2744" y="807"/>
                    <a:pt x="2894" y="750"/>
                    <a:pt x="2894" y="476"/>
                  </a:cubicBezTo>
                  <a:cubicBezTo>
                    <a:pt x="2882" y="357"/>
                    <a:pt x="2822" y="262"/>
                    <a:pt x="2703" y="238"/>
                  </a:cubicBezTo>
                  <a:cubicBezTo>
                    <a:pt x="2642" y="238"/>
                    <a:pt x="2577" y="277"/>
                    <a:pt x="2521" y="277"/>
                  </a:cubicBezTo>
                  <a:cubicBezTo>
                    <a:pt x="2479" y="277"/>
                    <a:pt x="2443" y="255"/>
                    <a:pt x="2417" y="179"/>
                  </a:cubicBezTo>
                  <a:cubicBezTo>
                    <a:pt x="2295" y="48"/>
                    <a:pt x="2154" y="13"/>
                    <a:pt x="1998" y="13"/>
                  </a:cubicBezTo>
                  <a:cubicBezTo>
                    <a:pt x="1941" y="13"/>
                    <a:pt x="1883" y="18"/>
                    <a:pt x="1822" y="24"/>
                  </a:cubicBezTo>
                  <a:cubicBezTo>
                    <a:pt x="1739" y="43"/>
                    <a:pt x="1670" y="83"/>
                    <a:pt x="1587" y="83"/>
                  </a:cubicBezTo>
                  <a:cubicBezTo>
                    <a:pt x="1563" y="83"/>
                    <a:pt x="1539" y="80"/>
                    <a:pt x="1512" y="72"/>
                  </a:cubicBezTo>
                  <a:cubicBezTo>
                    <a:pt x="1465" y="60"/>
                    <a:pt x="1417" y="48"/>
                    <a:pt x="1358" y="24"/>
                  </a:cubicBezTo>
                  <a:cubicBezTo>
                    <a:pt x="1307" y="16"/>
                    <a:pt x="1256" y="12"/>
                    <a:pt x="1206" y="12"/>
                  </a:cubicBezTo>
                  <a:cubicBezTo>
                    <a:pt x="1115" y="12"/>
                    <a:pt x="1026" y="25"/>
                    <a:pt x="941" y="48"/>
                  </a:cubicBezTo>
                  <a:cubicBezTo>
                    <a:pt x="899" y="56"/>
                    <a:pt x="858" y="60"/>
                    <a:pt x="818" y="60"/>
                  </a:cubicBezTo>
                  <a:cubicBezTo>
                    <a:pt x="744" y="60"/>
                    <a:pt x="673" y="47"/>
                    <a:pt x="596" y="24"/>
                  </a:cubicBezTo>
                  <a:cubicBezTo>
                    <a:pt x="536" y="12"/>
                    <a:pt x="477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2"/>
            <p:cNvSpPr/>
            <p:nvPr/>
          </p:nvSpPr>
          <p:spPr>
            <a:xfrm>
              <a:off x="5222075" y="2977875"/>
              <a:ext cx="29775" cy="57250"/>
            </a:xfrm>
            <a:custGeom>
              <a:avLst/>
              <a:gdLst/>
              <a:ahLst/>
              <a:cxnLst/>
              <a:rect l="l" t="t" r="r" b="b"/>
              <a:pathLst>
                <a:path w="1191" h="2290" extrusionOk="0">
                  <a:moveTo>
                    <a:pt x="643" y="1"/>
                  </a:moveTo>
                  <a:cubicBezTo>
                    <a:pt x="286" y="608"/>
                    <a:pt x="107" y="1286"/>
                    <a:pt x="60" y="1989"/>
                  </a:cubicBezTo>
                  <a:cubicBezTo>
                    <a:pt x="24" y="2096"/>
                    <a:pt x="0" y="2191"/>
                    <a:pt x="12" y="2287"/>
                  </a:cubicBezTo>
                  <a:cubicBezTo>
                    <a:pt x="37" y="2289"/>
                    <a:pt x="61" y="2290"/>
                    <a:pt x="84" y="2290"/>
                  </a:cubicBezTo>
                  <a:cubicBezTo>
                    <a:pt x="325" y="2290"/>
                    <a:pt x="524" y="2188"/>
                    <a:pt x="762" y="2156"/>
                  </a:cubicBezTo>
                  <a:cubicBezTo>
                    <a:pt x="977" y="1763"/>
                    <a:pt x="1191" y="1370"/>
                    <a:pt x="953" y="905"/>
                  </a:cubicBezTo>
                  <a:cubicBezTo>
                    <a:pt x="727" y="644"/>
                    <a:pt x="762" y="298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2"/>
            <p:cNvSpPr/>
            <p:nvPr/>
          </p:nvSpPr>
          <p:spPr>
            <a:xfrm>
              <a:off x="5136950" y="3743525"/>
              <a:ext cx="36025" cy="68100"/>
            </a:xfrm>
            <a:custGeom>
              <a:avLst/>
              <a:gdLst/>
              <a:ahLst/>
              <a:cxnLst/>
              <a:rect l="l" t="t" r="r" b="b"/>
              <a:pathLst>
                <a:path w="1441" h="2724" extrusionOk="0">
                  <a:moveTo>
                    <a:pt x="286" y="1"/>
                  </a:moveTo>
                  <a:cubicBezTo>
                    <a:pt x="264" y="1"/>
                    <a:pt x="240" y="4"/>
                    <a:pt x="214" y="9"/>
                  </a:cubicBezTo>
                  <a:cubicBezTo>
                    <a:pt x="36" y="45"/>
                    <a:pt x="95" y="259"/>
                    <a:pt x="191" y="402"/>
                  </a:cubicBezTo>
                  <a:cubicBezTo>
                    <a:pt x="0" y="640"/>
                    <a:pt x="155" y="878"/>
                    <a:pt x="191" y="1117"/>
                  </a:cubicBezTo>
                  <a:cubicBezTo>
                    <a:pt x="262" y="1640"/>
                    <a:pt x="441" y="2117"/>
                    <a:pt x="893" y="2426"/>
                  </a:cubicBezTo>
                  <a:cubicBezTo>
                    <a:pt x="988" y="2593"/>
                    <a:pt x="1107" y="2712"/>
                    <a:pt x="1310" y="2724"/>
                  </a:cubicBezTo>
                  <a:cubicBezTo>
                    <a:pt x="1369" y="2700"/>
                    <a:pt x="1393" y="2652"/>
                    <a:pt x="1405" y="2593"/>
                  </a:cubicBezTo>
                  <a:cubicBezTo>
                    <a:pt x="1322" y="2402"/>
                    <a:pt x="1393" y="2200"/>
                    <a:pt x="1441" y="2010"/>
                  </a:cubicBezTo>
                  <a:cubicBezTo>
                    <a:pt x="1429" y="1879"/>
                    <a:pt x="1369" y="1771"/>
                    <a:pt x="1286" y="1676"/>
                  </a:cubicBezTo>
                  <a:cubicBezTo>
                    <a:pt x="1250" y="1593"/>
                    <a:pt x="1167" y="1521"/>
                    <a:pt x="1107" y="1462"/>
                  </a:cubicBezTo>
                  <a:cubicBezTo>
                    <a:pt x="1048" y="1390"/>
                    <a:pt x="988" y="1331"/>
                    <a:pt x="929" y="1259"/>
                  </a:cubicBezTo>
                  <a:cubicBezTo>
                    <a:pt x="714" y="1021"/>
                    <a:pt x="667" y="700"/>
                    <a:pt x="595" y="390"/>
                  </a:cubicBezTo>
                  <a:cubicBezTo>
                    <a:pt x="509" y="239"/>
                    <a:pt x="491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2"/>
            <p:cNvSpPr/>
            <p:nvPr/>
          </p:nvSpPr>
          <p:spPr>
            <a:xfrm>
              <a:off x="5219100" y="3162200"/>
              <a:ext cx="69975" cy="25700"/>
            </a:xfrm>
            <a:custGeom>
              <a:avLst/>
              <a:gdLst/>
              <a:ahLst/>
              <a:cxnLst/>
              <a:rect l="l" t="t" r="r" b="b"/>
              <a:pathLst>
                <a:path w="2799" h="1028" extrusionOk="0">
                  <a:moveTo>
                    <a:pt x="1617" y="0"/>
                  </a:moveTo>
                  <a:cubicBezTo>
                    <a:pt x="1204" y="0"/>
                    <a:pt x="787" y="96"/>
                    <a:pt x="369" y="248"/>
                  </a:cubicBezTo>
                  <a:cubicBezTo>
                    <a:pt x="131" y="295"/>
                    <a:pt x="0" y="379"/>
                    <a:pt x="191" y="617"/>
                  </a:cubicBezTo>
                  <a:cubicBezTo>
                    <a:pt x="250" y="700"/>
                    <a:pt x="298" y="783"/>
                    <a:pt x="345" y="855"/>
                  </a:cubicBezTo>
                  <a:cubicBezTo>
                    <a:pt x="726" y="902"/>
                    <a:pt x="1096" y="950"/>
                    <a:pt x="1477" y="1010"/>
                  </a:cubicBezTo>
                  <a:cubicBezTo>
                    <a:pt x="1506" y="1021"/>
                    <a:pt x="1536" y="1027"/>
                    <a:pt x="1566" y="1027"/>
                  </a:cubicBezTo>
                  <a:cubicBezTo>
                    <a:pt x="1596" y="1027"/>
                    <a:pt x="1625" y="1021"/>
                    <a:pt x="1655" y="1010"/>
                  </a:cubicBezTo>
                  <a:cubicBezTo>
                    <a:pt x="1715" y="914"/>
                    <a:pt x="1846" y="855"/>
                    <a:pt x="1810" y="712"/>
                  </a:cubicBezTo>
                  <a:cubicBezTo>
                    <a:pt x="1774" y="640"/>
                    <a:pt x="1715" y="605"/>
                    <a:pt x="1631" y="581"/>
                  </a:cubicBezTo>
                  <a:cubicBezTo>
                    <a:pt x="1643" y="554"/>
                    <a:pt x="1657" y="546"/>
                    <a:pt x="1672" y="546"/>
                  </a:cubicBezTo>
                  <a:cubicBezTo>
                    <a:pt x="1694" y="546"/>
                    <a:pt x="1718" y="565"/>
                    <a:pt x="1735" y="565"/>
                  </a:cubicBezTo>
                  <a:cubicBezTo>
                    <a:pt x="1741" y="565"/>
                    <a:pt x="1746" y="563"/>
                    <a:pt x="1750" y="557"/>
                  </a:cubicBezTo>
                  <a:cubicBezTo>
                    <a:pt x="1760" y="557"/>
                    <a:pt x="1769" y="557"/>
                    <a:pt x="1779" y="557"/>
                  </a:cubicBezTo>
                  <a:cubicBezTo>
                    <a:pt x="1945" y="557"/>
                    <a:pt x="2127" y="602"/>
                    <a:pt x="2299" y="602"/>
                  </a:cubicBezTo>
                  <a:cubicBezTo>
                    <a:pt x="2491" y="602"/>
                    <a:pt x="2670" y="546"/>
                    <a:pt x="2798" y="307"/>
                  </a:cubicBezTo>
                  <a:cubicBezTo>
                    <a:pt x="2412" y="90"/>
                    <a:pt x="2016" y="0"/>
                    <a:pt x="1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2"/>
            <p:cNvSpPr/>
            <p:nvPr/>
          </p:nvSpPr>
          <p:spPr>
            <a:xfrm>
              <a:off x="5175925" y="3793075"/>
              <a:ext cx="52125" cy="34325"/>
            </a:xfrm>
            <a:custGeom>
              <a:avLst/>
              <a:gdLst/>
              <a:ahLst/>
              <a:cxnLst/>
              <a:rect l="l" t="t" r="r" b="b"/>
              <a:pathLst>
                <a:path w="2085" h="1373" extrusionOk="0">
                  <a:moveTo>
                    <a:pt x="353" y="0"/>
                  </a:moveTo>
                  <a:cubicBezTo>
                    <a:pt x="299" y="0"/>
                    <a:pt x="226" y="28"/>
                    <a:pt x="132" y="87"/>
                  </a:cubicBezTo>
                  <a:cubicBezTo>
                    <a:pt x="72" y="230"/>
                    <a:pt x="48" y="361"/>
                    <a:pt x="48" y="504"/>
                  </a:cubicBezTo>
                  <a:cubicBezTo>
                    <a:pt x="1" y="956"/>
                    <a:pt x="298" y="1075"/>
                    <a:pt x="656" y="1147"/>
                  </a:cubicBezTo>
                  <a:cubicBezTo>
                    <a:pt x="673" y="1174"/>
                    <a:pt x="698" y="1187"/>
                    <a:pt x="729" y="1187"/>
                  </a:cubicBezTo>
                  <a:cubicBezTo>
                    <a:pt x="740" y="1187"/>
                    <a:pt x="751" y="1185"/>
                    <a:pt x="763" y="1182"/>
                  </a:cubicBezTo>
                  <a:cubicBezTo>
                    <a:pt x="1072" y="1218"/>
                    <a:pt x="1394" y="1242"/>
                    <a:pt x="1691" y="1337"/>
                  </a:cubicBezTo>
                  <a:cubicBezTo>
                    <a:pt x="1769" y="1361"/>
                    <a:pt x="1830" y="1372"/>
                    <a:pt x="1879" y="1372"/>
                  </a:cubicBezTo>
                  <a:cubicBezTo>
                    <a:pt x="2073" y="1372"/>
                    <a:pt x="2075" y="1203"/>
                    <a:pt x="2084" y="1004"/>
                  </a:cubicBezTo>
                  <a:cubicBezTo>
                    <a:pt x="2032" y="709"/>
                    <a:pt x="1841" y="686"/>
                    <a:pt x="1639" y="686"/>
                  </a:cubicBezTo>
                  <a:cubicBezTo>
                    <a:pt x="1602" y="686"/>
                    <a:pt x="1565" y="686"/>
                    <a:pt x="1528" y="686"/>
                  </a:cubicBezTo>
                  <a:cubicBezTo>
                    <a:pt x="1491" y="686"/>
                    <a:pt x="1454" y="686"/>
                    <a:pt x="1418" y="682"/>
                  </a:cubicBezTo>
                  <a:cubicBezTo>
                    <a:pt x="1364" y="705"/>
                    <a:pt x="1315" y="719"/>
                    <a:pt x="1268" y="719"/>
                  </a:cubicBezTo>
                  <a:cubicBezTo>
                    <a:pt x="1242" y="719"/>
                    <a:pt x="1217" y="715"/>
                    <a:pt x="1191" y="706"/>
                  </a:cubicBezTo>
                  <a:cubicBezTo>
                    <a:pt x="1144" y="670"/>
                    <a:pt x="1120" y="647"/>
                    <a:pt x="1084" y="599"/>
                  </a:cubicBezTo>
                  <a:cubicBezTo>
                    <a:pt x="1037" y="540"/>
                    <a:pt x="1001" y="468"/>
                    <a:pt x="953" y="409"/>
                  </a:cubicBezTo>
                  <a:cubicBezTo>
                    <a:pt x="906" y="325"/>
                    <a:pt x="834" y="289"/>
                    <a:pt x="763" y="254"/>
                  </a:cubicBezTo>
                  <a:cubicBezTo>
                    <a:pt x="743" y="249"/>
                    <a:pt x="721" y="246"/>
                    <a:pt x="699" y="246"/>
                  </a:cubicBezTo>
                  <a:cubicBezTo>
                    <a:pt x="668" y="246"/>
                    <a:pt x="636" y="252"/>
                    <a:pt x="608" y="266"/>
                  </a:cubicBezTo>
                  <a:cubicBezTo>
                    <a:pt x="596" y="289"/>
                    <a:pt x="584" y="313"/>
                    <a:pt x="560" y="313"/>
                  </a:cubicBezTo>
                  <a:cubicBezTo>
                    <a:pt x="556" y="317"/>
                    <a:pt x="548" y="319"/>
                    <a:pt x="540" y="319"/>
                  </a:cubicBezTo>
                  <a:cubicBezTo>
                    <a:pt x="522" y="319"/>
                    <a:pt x="501" y="313"/>
                    <a:pt x="501" y="313"/>
                  </a:cubicBezTo>
                  <a:cubicBezTo>
                    <a:pt x="501" y="114"/>
                    <a:pt x="464" y="0"/>
                    <a:pt x="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2"/>
            <p:cNvSpPr/>
            <p:nvPr/>
          </p:nvSpPr>
          <p:spPr>
            <a:xfrm>
              <a:off x="5255500" y="2897800"/>
              <a:ext cx="41600" cy="36825"/>
            </a:xfrm>
            <a:custGeom>
              <a:avLst/>
              <a:gdLst/>
              <a:ahLst/>
              <a:cxnLst/>
              <a:rect l="l" t="t" r="r" b="b"/>
              <a:pathLst>
                <a:path w="1664" h="1473" extrusionOk="0">
                  <a:moveTo>
                    <a:pt x="1366" y="1"/>
                  </a:moveTo>
                  <a:cubicBezTo>
                    <a:pt x="1295" y="1"/>
                    <a:pt x="1235" y="37"/>
                    <a:pt x="1187" y="72"/>
                  </a:cubicBezTo>
                  <a:cubicBezTo>
                    <a:pt x="914" y="239"/>
                    <a:pt x="628" y="370"/>
                    <a:pt x="473" y="691"/>
                  </a:cubicBezTo>
                  <a:cubicBezTo>
                    <a:pt x="342" y="834"/>
                    <a:pt x="223" y="1001"/>
                    <a:pt x="32" y="1072"/>
                  </a:cubicBezTo>
                  <a:cubicBezTo>
                    <a:pt x="9" y="1371"/>
                    <a:pt x="1" y="1473"/>
                    <a:pt x="118" y="1473"/>
                  </a:cubicBezTo>
                  <a:cubicBezTo>
                    <a:pt x="179" y="1473"/>
                    <a:pt x="272" y="1446"/>
                    <a:pt x="413" y="1406"/>
                  </a:cubicBezTo>
                  <a:cubicBezTo>
                    <a:pt x="497" y="1394"/>
                    <a:pt x="556" y="1394"/>
                    <a:pt x="628" y="1370"/>
                  </a:cubicBezTo>
                  <a:cubicBezTo>
                    <a:pt x="668" y="1382"/>
                    <a:pt x="706" y="1387"/>
                    <a:pt x="740" y="1387"/>
                  </a:cubicBezTo>
                  <a:cubicBezTo>
                    <a:pt x="948" y="1387"/>
                    <a:pt x="1051" y="1192"/>
                    <a:pt x="1164" y="1049"/>
                  </a:cubicBezTo>
                  <a:cubicBezTo>
                    <a:pt x="1295" y="787"/>
                    <a:pt x="1580" y="632"/>
                    <a:pt x="1664" y="346"/>
                  </a:cubicBezTo>
                  <a:cubicBezTo>
                    <a:pt x="1664" y="156"/>
                    <a:pt x="1568" y="48"/>
                    <a:pt x="1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2"/>
            <p:cNvSpPr/>
            <p:nvPr/>
          </p:nvSpPr>
          <p:spPr>
            <a:xfrm>
              <a:off x="5703375" y="4025675"/>
              <a:ext cx="72950" cy="22300"/>
            </a:xfrm>
            <a:custGeom>
              <a:avLst/>
              <a:gdLst/>
              <a:ahLst/>
              <a:cxnLst/>
              <a:rect l="l" t="t" r="r" b="b"/>
              <a:pathLst>
                <a:path w="2918" h="892" extrusionOk="0">
                  <a:moveTo>
                    <a:pt x="1773" y="1"/>
                  </a:moveTo>
                  <a:cubicBezTo>
                    <a:pt x="1644" y="1"/>
                    <a:pt x="1508" y="26"/>
                    <a:pt x="1370" y="46"/>
                  </a:cubicBezTo>
                  <a:cubicBezTo>
                    <a:pt x="1298" y="70"/>
                    <a:pt x="1239" y="106"/>
                    <a:pt x="1191" y="141"/>
                  </a:cubicBezTo>
                  <a:cubicBezTo>
                    <a:pt x="1156" y="249"/>
                    <a:pt x="1167" y="320"/>
                    <a:pt x="1239" y="403"/>
                  </a:cubicBezTo>
                  <a:cubicBezTo>
                    <a:pt x="1245" y="404"/>
                    <a:pt x="1250" y="404"/>
                    <a:pt x="1255" y="404"/>
                  </a:cubicBezTo>
                  <a:cubicBezTo>
                    <a:pt x="1277" y="404"/>
                    <a:pt x="1291" y="399"/>
                    <a:pt x="1300" y="391"/>
                  </a:cubicBezTo>
                  <a:lnTo>
                    <a:pt x="1300" y="391"/>
                  </a:lnTo>
                  <a:cubicBezTo>
                    <a:pt x="1300" y="395"/>
                    <a:pt x="1299" y="399"/>
                    <a:pt x="1298" y="403"/>
                  </a:cubicBezTo>
                  <a:cubicBezTo>
                    <a:pt x="1294" y="427"/>
                    <a:pt x="1281" y="436"/>
                    <a:pt x="1265" y="436"/>
                  </a:cubicBezTo>
                  <a:cubicBezTo>
                    <a:pt x="1240" y="436"/>
                    <a:pt x="1208" y="417"/>
                    <a:pt x="1179" y="403"/>
                  </a:cubicBezTo>
                  <a:cubicBezTo>
                    <a:pt x="1132" y="368"/>
                    <a:pt x="1096" y="356"/>
                    <a:pt x="1037" y="344"/>
                  </a:cubicBezTo>
                  <a:cubicBezTo>
                    <a:pt x="941" y="320"/>
                    <a:pt x="870" y="320"/>
                    <a:pt x="775" y="320"/>
                  </a:cubicBezTo>
                  <a:cubicBezTo>
                    <a:pt x="691" y="320"/>
                    <a:pt x="596" y="344"/>
                    <a:pt x="525" y="379"/>
                  </a:cubicBezTo>
                  <a:cubicBezTo>
                    <a:pt x="492" y="438"/>
                    <a:pt x="455" y="465"/>
                    <a:pt x="417" y="465"/>
                  </a:cubicBezTo>
                  <a:cubicBezTo>
                    <a:pt x="386" y="465"/>
                    <a:pt x="354" y="447"/>
                    <a:pt x="322" y="415"/>
                  </a:cubicBezTo>
                  <a:cubicBezTo>
                    <a:pt x="179" y="415"/>
                    <a:pt x="96" y="475"/>
                    <a:pt x="24" y="582"/>
                  </a:cubicBezTo>
                  <a:cubicBezTo>
                    <a:pt x="1" y="641"/>
                    <a:pt x="24" y="689"/>
                    <a:pt x="60" y="725"/>
                  </a:cubicBezTo>
                  <a:cubicBezTo>
                    <a:pt x="1013" y="784"/>
                    <a:pt x="1965" y="832"/>
                    <a:pt x="2918" y="891"/>
                  </a:cubicBezTo>
                  <a:cubicBezTo>
                    <a:pt x="2918" y="701"/>
                    <a:pt x="2834" y="594"/>
                    <a:pt x="2644" y="594"/>
                  </a:cubicBezTo>
                  <a:cubicBezTo>
                    <a:pt x="2561" y="531"/>
                    <a:pt x="2459" y="496"/>
                    <a:pt x="2364" y="496"/>
                  </a:cubicBezTo>
                  <a:cubicBezTo>
                    <a:pt x="2350" y="496"/>
                    <a:pt x="2336" y="497"/>
                    <a:pt x="2322" y="499"/>
                  </a:cubicBezTo>
                  <a:cubicBezTo>
                    <a:pt x="1989" y="499"/>
                    <a:pt x="2120" y="356"/>
                    <a:pt x="2239" y="201"/>
                  </a:cubicBezTo>
                  <a:cubicBezTo>
                    <a:pt x="2103" y="45"/>
                    <a:pt x="1944" y="1"/>
                    <a:pt x="1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2"/>
            <p:cNvSpPr/>
            <p:nvPr/>
          </p:nvSpPr>
          <p:spPr>
            <a:xfrm>
              <a:off x="6138850" y="4061050"/>
              <a:ext cx="51875" cy="22050"/>
            </a:xfrm>
            <a:custGeom>
              <a:avLst/>
              <a:gdLst/>
              <a:ahLst/>
              <a:cxnLst/>
              <a:rect l="l" t="t" r="r" b="b"/>
              <a:pathLst>
                <a:path w="2075" h="882" extrusionOk="0">
                  <a:moveTo>
                    <a:pt x="663" y="0"/>
                  </a:moveTo>
                  <a:cubicBezTo>
                    <a:pt x="489" y="0"/>
                    <a:pt x="320" y="22"/>
                    <a:pt x="155" y="119"/>
                  </a:cubicBezTo>
                  <a:cubicBezTo>
                    <a:pt x="1" y="298"/>
                    <a:pt x="60" y="465"/>
                    <a:pt x="203" y="608"/>
                  </a:cubicBezTo>
                  <a:cubicBezTo>
                    <a:pt x="358" y="727"/>
                    <a:pt x="560" y="619"/>
                    <a:pt x="715" y="739"/>
                  </a:cubicBezTo>
                  <a:cubicBezTo>
                    <a:pt x="822" y="786"/>
                    <a:pt x="905" y="834"/>
                    <a:pt x="1001" y="881"/>
                  </a:cubicBezTo>
                  <a:cubicBezTo>
                    <a:pt x="1108" y="804"/>
                    <a:pt x="1230" y="795"/>
                    <a:pt x="1355" y="795"/>
                  </a:cubicBezTo>
                  <a:cubicBezTo>
                    <a:pt x="1392" y="795"/>
                    <a:pt x="1430" y="796"/>
                    <a:pt x="1468" y="796"/>
                  </a:cubicBezTo>
                  <a:cubicBezTo>
                    <a:pt x="1556" y="796"/>
                    <a:pt x="1644" y="791"/>
                    <a:pt x="1727" y="762"/>
                  </a:cubicBezTo>
                  <a:cubicBezTo>
                    <a:pt x="2075" y="314"/>
                    <a:pt x="1926" y="257"/>
                    <a:pt x="1708" y="257"/>
                  </a:cubicBezTo>
                  <a:cubicBezTo>
                    <a:pt x="1634" y="257"/>
                    <a:pt x="1551" y="263"/>
                    <a:pt x="1478" y="263"/>
                  </a:cubicBezTo>
                  <a:cubicBezTo>
                    <a:pt x="1383" y="263"/>
                    <a:pt x="1304" y="252"/>
                    <a:pt x="1274" y="203"/>
                  </a:cubicBezTo>
                  <a:lnTo>
                    <a:pt x="1286" y="179"/>
                  </a:lnTo>
                  <a:cubicBezTo>
                    <a:pt x="1215" y="84"/>
                    <a:pt x="1096" y="24"/>
                    <a:pt x="977" y="12"/>
                  </a:cubicBezTo>
                  <a:cubicBezTo>
                    <a:pt x="871" y="8"/>
                    <a:pt x="766" y="0"/>
                    <a:pt x="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2"/>
            <p:cNvSpPr/>
            <p:nvPr/>
          </p:nvSpPr>
          <p:spPr>
            <a:xfrm>
              <a:off x="5202425" y="3027300"/>
              <a:ext cx="24425" cy="80675"/>
            </a:xfrm>
            <a:custGeom>
              <a:avLst/>
              <a:gdLst/>
              <a:ahLst/>
              <a:cxnLst/>
              <a:rect l="l" t="t" r="r" b="b"/>
              <a:pathLst>
                <a:path w="977" h="3227" extrusionOk="0">
                  <a:moveTo>
                    <a:pt x="858" y="0"/>
                  </a:moveTo>
                  <a:cubicBezTo>
                    <a:pt x="572" y="917"/>
                    <a:pt x="298" y="1822"/>
                    <a:pt x="36" y="2738"/>
                  </a:cubicBezTo>
                  <a:cubicBezTo>
                    <a:pt x="0" y="2893"/>
                    <a:pt x="12" y="3072"/>
                    <a:pt x="12" y="3227"/>
                  </a:cubicBezTo>
                  <a:lnTo>
                    <a:pt x="155" y="3227"/>
                  </a:lnTo>
                  <a:cubicBezTo>
                    <a:pt x="727" y="2667"/>
                    <a:pt x="727" y="1893"/>
                    <a:pt x="917" y="1191"/>
                  </a:cubicBezTo>
                  <a:cubicBezTo>
                    <a:pt x="917" y="964"/>
                    <a:pt x="965" y="762"/>
                    <a:pt x="977" y="548"/>
                  </a:cubicBezTo>
                  <a:cubicBezTo>
                    <a:pt x="965" y="476"/>
                    <a:pt x="929" y="417"/>
                    <a:pt x="893" y="357"/>
                  </a:cubicBezTo>
                  <a:cubicBezTo>
                    <a:pt x="870" y="238"/>
                    <a:pt x="870" y="119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32"/>
            <p:cNvSpPr/>
            <p:nvPr/>
          </p:nvSpPr>
          <p:spPr>
            <a:xfrm>
              <a:off x="5260475" y="3176775"/>
              <a:ext cx="65500" cy="16725"/>
            </a:xfrm>
            <a:custGeom>
              <a:avLst/>
              <a:gdLst/>
              <a:ahLst/>
              <a:cxnLst/>
              <a:rect l="l" t="t" r="r" b="b"/>
              <a:pathLst>
                <a:path w="2620" h="669" extrusionOk="0">
                  <a:moveTo>
                    <a:pt x="667" y="0"/>
                  </a:moveTo>
                  <a:cubicBezTo>
                    <a:pt x="488" y="0"/>
                    <a:pt x="309" y="28"/>
                    <a:pt x="131" y="117"/>
                  </a:cubicBezTo>
                  <a:cubicBezTo>
                    <a:pt x="84" y="212"/>
                    <a:pt x="36" y="307"/>
                    <a:pt x="0" y="415"/>
                  </a:cubicBezTo>
                  <a:cubicBezTo>
                    <a:pt x="667" y="569"/>
                    <a:pt x="1369" y="546"/>
                    <a:pt x="2060" y="653"/>
                  </a:cubicBezTo>
                  <a:cubicBezTo>
                    <a:pt x="2132" y="661"/>
                    <a:pt x="2203" y="668"/>
                    <a:pt x="2272" y="668"/>
                  </a:cubicBezTo>
                  <a:cubicBezTo>
                    <a:pt x="2396" y="668"/>
                    <a:pt x="2513" y="646"/>
                    <a:pt x="2620" y="569"/>
                  </a:cubicBezTo>
                  <a:cubicBezTo>
                    <a:pt x="2500" y="558"/>
                    <a:pt x="2393" y="534"/>
                    <a:pt x="2286" y="510"/>
                  </a:cubicBezTo>
                  <a:cubicBezTo>
                    <a:pt x="2239" y="427"/>
                    <a:pt x="2179" y="355"/>
                    <a:pt x="2096" y="307"/>
                  </a:cubicBezTo>
                  <a:cubicBezTo>
                    <a:pt x="1917" y="248"/>
                    <a:pt x="1738" y="177"/>
                    <a:pt x="1572" y="69"/>
                  </a:cubicBezTo>
                  <a:cubicBezTo>
                    <a:pt x="1558" y="70"/>
                    <a:pt x="1543" y="70"/>
                    <a:pt x="1529" y="70"/>
                  </a:cubicBezTo>
                  <a:cubicBezTo>
                    <a:pt x="1239" y="70"/>
                    <a:pt x="952" y="0"/>
                    <a:pt x="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32"/>
            <p:cNvSpPr/>
            <p:nvPr/>
          </p:nvSpPr>
          <p:spPr>
            <a:xfrm>
              <a:off x="6087050" y="4058225"/>
              <a:ext cx="69675" cy="21875"/>
            </a:xfrm>
            <a:custGeom>
              <a:avLst/>
              <a:gdLst/>
              <a:ahLst/>
              <a:cxnLst/>
              <a:rect l="l" t="t" r="r" b="b"/>
              <a:pathLst>
                <a:path w="2787" h="875" extrusionOk="0">
                  <a:moveTo>
                    <a:pt x="1558" y="1"/>
                  </a:moveTo>
                  <a:cubicBezTo>
                    <a:pt x="1425" y="1"/>
                    <a:pt x="1300" y="43"/>
                    <a:pt x="1191" y="173"/>
                  </a:cubicBezTo>
                  <a:cubicBezTo>
                    <a:pt x="1203" y="423"/>
                    <a:pt x="1144" y="590"/>
                    <a:pt x="846" y="590"/>
                  </a:cubicBezTo>
                  <a:cubicBezTo>
                    <a:pt x="761" y="582"/>
                    <a:pt x="675" y="579"/>
                    <a:pt x="588" y="579"/>
                  </a:cubicBezTo>
                  <a:cubicBezTo>
                    <a:pt x="395" y="579"/>
                    <a:pt x="198" y="593"/>
                    <a:pt x="1" y="601"/>
                  </a:cubicBezTo>
                  <a:cubicBezTo>
                    <a:pt x="775" y="701"/>
                    <a:pt x="1540" y="874"/>
                    <a:pt x="2318" y="874"/>
                  </a:cubicBezTo>
                  <a:cubicBezTo>
                    <a:pt x="2474" y="874"/>
                    <a:pt x="2630" y="867"/>
                    <a:pt x="2787" y="852"/>
                  </a:cubicBezTo>
                  <a:cubicBezTo>
                    <a:pt x="2668" y="697"/>
                    <a:pt x="2501" y="732"/>
                    <a:pt x="2334" y="721"/>
                  </a:cubicBezTo>
                  <a:cubicBezTo>
                    <a:pt x="2025" y="661"/>
                    <a:pt x="2192" y="375"/>
                    <a:pt x="2073" y="220"/>
                  </a:cubicBezTo>
                  <a:cubicBezTo>
                    <a:pt x="2013" y="137"/>
                    <a:pt x="1918" y="66"/>
                    <a:pt x="1822" y="42"/>
                  </a:cubicBezTo>
                  <a:cubicBezTo>
                    <a:pt x="1733" y="18"/>
                    <a:pt x="1644" y="1"/>
                    <a:pt x="1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2"/>
            <p:cNvSpPr/>
            <p:nvPr/>
          </p:nvSpPr>
          <p:spPr>
            <a:xfrm>
              <a:off x="5331900" y="3179000"/>
              <a:ext cx="90225" cy="15400"/>
            </a:xfrm>
            <a:custGeom>
              <a:avLst/>
              <a:gdLst/>
              <a:ahLst/>
              <a:cxnLst/>
              <a:rect l="l" t="t" r="r" b="b"/>
              <a:pathLst>
                <a:path w="3609" h="616" extrusionOk="0">
                  <a:moveTo>
                    <a:pt x="3196" y="1"/>
                  </a:moveTo>
                  <a:cubicBezTo>
                    <a:pt x="3093" y="1"/>
                    <a:pt x="2982" y="21"/>
                    <a:pt x="2870" y="40"/>
                  </a:cubicBezTo>
                  <a:cubicBezTo>
                    <a:pt x="2811" y="64"/>
                    <a:pt x="2751" y="99"/>
                    <a:pt x="2703" y="135"/>
                  </a:cubicBezTo>
                  <a:cubicBezTo>
                    <a:pt x="2834" y="433"/>
                    <a:pt x="2513" y="349"/>
                    <a:pt x="2441" y="457"/>
                  </a:cubicBezTo>
                  <a:cubicBezTo>
                    <a:pt x="2243" y="425"/>
                    <a:pt x="2055" y="383"/>
                    <a:pt x="1857" y="383"/>
                  </a:cubicBezTo>
                  <a:cubicBezTo>
                    <a:pt x="1757" y="383"/>
                    <a:pt x="1656" y="393"/>
                    <a:pt x="1548" y="421"/>
                  </a:cubicBezTo>
                  <a:cubicBezTo>
                    <a:pt x="1390" y="465"/>
                    <a:pt x="1218" y="488"/>
                    <a:pt x="1043" y="488"/>
                  </a:cubicBezTo>
                  <a:cubicBezTo>
                    <a:pt x="838" y="488"/>
                    <a:pt x="628" y="456"/>
                    <a:pt x="429" y="385"/>
                  </a:cubicBezTo>
                  <a:cubicBezTo>
                    <a:pt x="355" y="359"/>
                    <a:pt x="285" y="337"/>
                    <a:pt x="220" y="337"/>
                  </a:cubicBezTo>
                  <a:cubicBezTo>
                    <a:pt x="139" y="337"/>
                    <a:pt x="66" y="370"/>
                    <a:pt x="1" y="469"/>
                  </a:cubicBezTo>
                  <a:cubicBezTo>
                    <a:pt x="399" y="591"/>
                    <a:pt x="808" y="616"/>
                    <a:pt x="1219" y="616"/>
                  </a:cubicBezTo>
                  <a:cubicBezTo>
                    <a:pt x="1496" y="616"/>
                    <a:pt x="1774" y="605"/>
                    <a:pt x="2052" y="605"/>
                  </a:cubicBezTo>
                  <a:cubicBezTo>
                    <a:pt x="2162" y="605"/>
                    <a:pt x="2272" y="606"/>
                    <a:pt x="2382" y="611"/>
                  </a:cubicBezTo>
                  <a:cubicBezTo>
                    <a:pt x="2644" y="599"/>
                    <a:pt x="2894" y="599"/>
                    <a:pt x="3156" y="588"/>
                  </a:cubicBezTo>
                  <a:cubicBezTo>
                    <a:pt x="3311" y="480"/>
                    <a:pt x="3549" y="469"/>
                    <a:pt x="3608" y="230"/>
                  </a:cubicBezTo>
                  <a:cubicBezTo>
                    <a:pt x="3500" y="50"/>
                    <a:pt x="3356" y="1"/>
                    <a:pt x="3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2"/>
            <p:cNvSpPr/>
            <p:nvPr/>
          </p:nvSpPr>
          <p:spPr>
            <a:xfrm>
              <a:off x="5353050" y="4005200"/>
              <a:ext cx="46750" cy="18225"/>
            </a:xfrm>
            <a:custGeom>
              <a:avLst/>
              <a:gdLst/>
              <a:ahLst/>
              <a:cxnLst/>
              <a:rect l="l" t="t" r="r" b="b"/>
              <a:pathLst>
                <a:path w="1870" h="729" extrusionOk="0">
                  <a:moveTo>
                    <a:pt x="651" y="1"/>
                  </a:moveTo>
                  <a:cubicBezTo>
                    <a:pt x="566" y="1"/>
                    <a:pt x="483" y="25"/>
                    <a:pt x="405" y="79"/>
                  </a:cubicBezTo>
                  <a:cubicBezTo>
                    <a:pt x="0" y="698"/>
                    <a:pt x="643" y="520"/>
                    <a:pt x="857" y="687"/>
                  </a:cubicBezTo>
                  <a:cubicBezTo>
                    <a:pt x="1000" y="716"/>
                    <a:pt x="1146" y="728"/>
                    <a:pt x="1292" y="728"/>
                  </a:cubicBezTo>
                  <a:cubicBezTo>
                    <a:pt x="1438" y="728"/>
                    <a:pt x="1584" y="716"/>
                    <a:pt x="1726" y="698"/>
                  </a:cubicBezTo>
                  <a:cubicBezTo>
                    <a:pt x="1726" y="532"/>
                    <a:pt x="1810" y="413"/>
                    <a:pt x="1869" y="270"/>
                  </a:cubicBezTo>
                  <a:cubicBezTo>
                    <a:pt x="1810" y="151"/>
                    <a:pt x="1691" y="91"/>
                    <a:pt x="1572" y="79"/>
                  </a:cubicBezTo>
                  <a:cubicBezTo>
                    <a:pt x="1512" y="79"/>
                    <a:pt x="1453" y="79"/>
                    <a:pt x="1393" y="91"/>
                  </a:cubicBezTo>
                  <a:cubicBezTo>
                    <a:pt x="1336" y="120"/>
                    <a:pt x="1281" y="130"/>
                    <a:pt x="1226" y="130"/>
                  </a:cubicBezTo>
                  <a:cubicBezTo>
                    <a:pt x="1073" y="130"/>
                    <a:pt x="926" y="46"/>
                    <a:pt x="786" y="20"/>
                  </a:cubicBezTo>
                  <a:cubicBezTo>
                    <a:pt x="741" y="7"/>
                    <a:pt x="695" y="1"/>
                    <a:pt x="6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2"/>
            <p:cNvSpPr/>
            <p:nvPr/>
          </p:nvSpPr>
          <p:spPr>
            <a:xfrm>
              <a:off x="5320300" y="3836900"/>
              <a:ext cx="27100" cy="45575"/>
            </a:xfrm>
            <a:custGeom>
              <a:avLst/>
              <a:gdLst/>
              <a:ahLst/>
              <a:cxnLst/>
              <a:rect l="l" t="t" r="r" b="b"/>
              <a:pathLst>
                <a:path w="1084" h="1823" extrusionOk="0">
                  <a:moveTo>
                    <a:pt x="524" y="1"/>
                  </a:moveTo>
                  <a:cubicBezTo>
                    <a:pt x="369" y="25"/>
                    <a:pt x="250" y="60"/>
                    <a:pt x="131" y="120"/>
                  </a:cubicBezTo>
                  <a:cubicBezTo>
                    <a:pt x="84" y="156"/>
                    <a:pt x="24" y="203"/>
                    <a:pt x="0" y="263"/>
                  </a:cubicBezTo>
                  <a:cubicBezTo>
                    <a:pt x="60" y="346"/>
                    <a:pt x="107" y="430"/>
                    <a:pt x="167" y="525"/>
                  </a:cubicBezTo>
                  <a:cubicBezTo>
                    <a:pt x="203" y="537"/>
                    <a:pt x="262" y="537"/>
                    <a:pt x="310" y="561"/>
                  </a:cubicBezTo>
                  <a:cubicBezTo>
                    <a:pt x="381" y="692"/>
                    <a:pt x="358" y="822"/>
                    <a:pt x="381" y="942"/>
                  </a:cubicBezTo>
                  <a:cubicBezTo>
                    <a:pt x="405" y="1037"/>
                    <a:pt x="417" y="1120"/>
                    <a:pt x="441" y="1192"/>
                  </a:cubicBezTo>
                  <a:cubicBezTo>
                    <a:pt x="465" y="1251"/>
                    <a:pt x="477" y="1299"/>
                    <a:pt x="488" y="1358"/>
                  </a:cubicBezTo>
                  <a:cubicBezTo>
                    <a:pt x="548" y="1525"/>
                    <a:pt x="596" y="1715"/>
                    <a:pt x="762" y="1823"/>
                  </a:cubicBezTo>
                  <a:cubicBezTo>
                    <a:pt x="1060" y="1811"/>
                    <a:pt x="1024" y="1537"/>
                    <a:pt x="1084" y="1346"/>
                  </a:cubicBezTo>
                  <a:cubicBezTo>
                    <a:pt x="1084" y="1227"/>
                    <a:pt x="1036" y="1120"/>
                    <a:pt x="1000" y="1001"/>
                  </a:cubicBezTo>
                  <a:cubicBezTo>
                    <a:pt x="977" y="942"/>
                    <a:pt x="953" y="894"/>
                    <a:pt x="941" y="834"/>
                  </a:cubicBezTo>
                  <a:cubicBezTo>
                    <a:pt x="893" y="692"/>
                    <a:pt x="893" y="537"/>
                    <a:pt x="881" y="394"/>
                  </a:cubicBezTo>
                  <a:cubicBezTo>
                    <a:pt x="846" y="180"/>
                    <a:pt x="774" y="25"/>
                    <a:pt x="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2"/>
            <p:cNvSpPr/>
            <p:nvPr/>
          </p:nvSpPr>
          <p:spPr>
            <a:xfrm>
              <a:off x="5628675" y="4030375"/>
              <a:ext cx="76225" cy="13300"/>
            </a:xfrm>
            <a:custGeom>
              <a:avLst/>
              <a:gdLst/>
              <a:ahLst/>
              <a:cxnLst/>
              <a:rect l="l" t="t" r="r" b="b"/>
              <a:pathLst>
                <a:path w="3049" h="532" extrusionOk="0">
                  <a:moveTo>
                    <a:pt x="703" y="1"/>
                  </a:moveTo>
                  <a:cubicBezTo>
                    <a:pt x="655" y="1"/>
                    <a:pt x="596" y="1"/>
                    <a:pt x="536" y="13"/>
                  </a:cubicBezTo>
                  <a:cubicBezTo>
                    <a:pt x="369" y="84"/>
                    <a:pt x="191" y="84"/>
                    <a:pt x="60" y="191"/>
                  </a:cubicBezTo>
                  <a:cubicBezTo>
                    <a:pt x="48" y="227"/>
                    <a:pt x="12" y="239"/>
                    <a:pt x="0" y="275"/>
                  </a:cubicBezTo>
                  <a:cubicBezTo>
                    <a:pt x="800" y="444"/>
                    <a:pt x="1599" y="532"/>
                    <a:pt x="2404" y="532"/>
                  </a:cubicBezTo>
                  <a:cubicBezTo>
                    <a:pt x="2618" y="532"/>
                    <a:pt x="2833" y="525"/>
                    <a:pt x="3048" y="513"/>
                  </a:cubicBezTo>
                  <a:lnTo>
                    <a:pt x="3048" y="453"/>
                  </a:lnTo>
                  <a:lnTo>
                    <a:pt x="3048" y="394"/>
                  </a:lnTo>
                  <a:cubicBezTo>
                    <a:pt x="3024" y="287"/>
                    <a:pt x="2929" y="227"/>
                    <a:pt x="2834" y="168"/>
                  </a:cubicBezTo>
                  <a:cubicBezTo>
                    <a:pt x="2778" y="168"/>
                    <a:pt x="2733" y="184"/>
                    <a:pt x="2688" y="184"/>
                  </a:cubicBezTo>
                  <a:cubicBezTo>
                    <a:pt x="2666" y="184"/>
                    <a:pt x="2643" y="180"/>
                    <a:pt x="2620" y="168"/>
                  </a:cubicBezTo>
                  <a:cubicBezTo>
                    <a:pt x="2572" y="156"/>
                    <a:pt x="2536" y="156"/>
                    <a:pt x="2489" y="156"/>
                  </a:cubicBezTo>
                  <a:cubicBezTo>
                    <a:pt x="2417" y="180"/>
                    <a:pt x="2358" y="191"/>
                    <a:pt x="2274" y="215"/>
                  </a:cubicBezTo>
                  <a:lnTo>
                    <a:pt x="2131" y="215"/>
                  </a:lnTo>
                  <a:cubicBezTo>
                    <a:pt x="2060" y="191"/>
                    <a:pt x="2000" y="168"/>
                    <a:pt x="1917" y="156"/>
                  </a:cubicBezTo>
                  <a:cubicBezTo>
                    <a:pt x="1893" y="156"/>
                    <a:pt x="1881" y="132"/>
                    <a:pt x="1846" y="132"/>
                  </a:cubicBezTo>
                  <a:lnTo>
                    <a:pt x="1774" y="132"/>
                  </a:lnTo>
                  <a:lnTo>
                    <a:pt x="1703" y="156"/>
                  </a:lnTo>
                  <a:cubicBezTo>
                    <a:pt x="1680" y="159"/>
                    <a:pt x="1660" y="160"/>
                    <a:pt x="1640" y="160"/>
                  </a:cubicBezTo>
                  <a:cubicBezTo>
                    <a:pt x="1587" y="160"/>
                    <a:pt x="1541" y="149"/>
                    <a:pt x="1488" y="132"/>
                  </a:cubicBezTo>
                  <a:cubicBezTo>
                    <a:pt x="1465" y="132"/>
                    <a:pt x="1441" y="120"/>
                    <a:pt x="1417" y="120"/>
                  </a:cubicBezTo>
                  <a:cubicBezTo>
                    <a:pt x="1369" y="108"/>
                    <a:pt x="1310" y="96"/>
                    <a:pt x="1262" y="96"/>
                  </a:cubicBezTo>
                  <a:cubicBezTo>
                    <a:pt x="1191" y="72"/>
                    <a:pt x="1107" y="61"/>
                    <a:pt x="1024" y="61"/>
                  </a:cubicBezTo>
                  <a:cubicBezTo>
                    <a:pt x="905" y="49"/>
                    <a:pt x="810" y="13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2"/>
            <p:cNvSpPr/>
            <p:nvPr/>
          </p:nvSpPr>
          <p:spPr>
            <a:xfrm>
              <a:off x="5338150" y="3995675"/>
              <a:ext cx="36950" cy="26750"/>
            </a:xfrm>
            <a:custGeom>
              <a:avLst/>
              <a:gdLst/>
              <a:ahLst/>
              <a:cxnLst/>
              <a:rect l="l" t="t" r="r" b="b"/>
              <a:pathLst>
                <a:path w="1478" h="1070" extrusionOk="0">
                  <a:moveTo>
                    <a:pt x="369" y="0"/>
                  </a:moveTo>
                  <a:cubicBezTo>
                    <a:pt x="328" y="0"/>
                    <a:pt x="285" y="6"/>
                    <a:pt x="239" y="20"/>
                  </a:cubicBezTo>
                  <a:cubicBezTo>
                    <a:pt x="120" y="115"/>
                    <a:pt x="120" y="258"/>
                    <a:pt x="48" y="377"/>
                  </a:cubicBezTo>
                  <a:cubicBezTo>
                    <a:pt x="13" y="436"/>
                    <a:pt x="1" y="484"/>
                    <a:pt x="1" y="544"/>
                  </a:cubicBezTo>
                  <a:cubicBezTo>
                    <a:pt x="445" y="817"/>
                    <a:pt x="868" y="1069"/>
                    <a:pt x="1405" y="1069"/>
                  </a:cubicBezTo>
                  <a:cubicBezTo>
                    <a:pt x="1429" y="1069"/>
                    <a:pt x="1453" y="1069"/>
                    <a:pt x="1477" y="1068"/>
                  </a:cubicBezTo>
                  <a:cubicBezTo>
                    <a:pt x="1418" y="960"/>
                    <a:pt x="1298" y="948"/>
                    <a:pt x="1191" y="913"/>
                  </a:cubicBezTo>
                  <a:cubicBezTo>
                    <a:pt x="941" y="853"/>
                    <a:pt x="953" y="698"/>
                    <a:pt x="1037" y="496"/>
                  </a:cubicBezTo>
                  <a:cubicBezTo>
                    <a:pt x="1025" y="401"/>
                    <a:pt x="965" y="317"/>
                    <a:pt x="894" y="258"/>
                  </a:cubicBezTo>
                  <a:cubicBezTo>
                    <a:pt x="714" y="158"/>
                    <a:pt x="577" y="0"/>
                    <a:pt x="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2"/>
            <p:cNvSpPr/>
            <p:nvPr/>
          </p:nvSpPr>
          <p:spPr>
            <a:xfrm>
              <a:off x="5892100" y="4039625"/>
              <a:ext cx="53900" cy="23525"/>
            </a:xfrm>
            <a:custGeom>
              <a:avLst/>
              <a:gdLst/>
              <a:ahLst/>
              <a:cxnLst/>
              <a:rect l="l" t="t" r="r" b="b"/>
              <a:pathLst>
                <a:path w="2156" h="941" extrusionOk="0">
                  <a:moveTo>
                    <a:pt x="697" y="1"/>
                  </a:moveTo>
                  <a:cubicBezTo>
                    <a:pt x="570" y="1"/>
                    <a:pt x="441" y="15"/>
                    <a:pt x="310" y="36"/>
                  </a:cubicBezTo>
                  <a:cubicBezTo>
                    <a:pt x="238" y="48"/>
                    <a:pt x="179" y="83"/>
                    <a:pt x="119" y="119"/>
                  </a:cubicBezTo>
                  <a:cubicBezTo>
                    <a:pt x="0" y="333"/>
                    <a:pt x="191" y="381"/>
                    <a:pt x="310" y="453"/>
                  </a:cubicBezTo>
                  <a:cubicBezTo>
                    <a:pt x="476" y="572"/>
                    <a:pt x="334" y="619"/>
                    <a:pt x="274" y="691"/>
                  </a:cubicBezTo>
                  <a:cubicBezTo>
                    <a:pt x="250" y="703"/>
                    <a:pt x="238" y="738"/>
                    <a:pt x="226" y="762"/>
                  </a:cubicBezTo>
                  <a:cubicBezTo>
                    <a:pt x="846" y="941"/>
                    <a:pt x="1477" y="905"/>
                    <a:pt x="2096" y="917"/>
                  </a:cubicBezTo>
                  <a:cubicBezTo>
                    <a:pt x="2131" y="881"/>
                    <a:pt x="2143" y="857"/>
                    <a:pt x="2155" y="822"/>
                  </a:cubicBezTo>
                  <a:cubicBezTo>
                    <a:pt x="2060" y="572"/>
                    <a:pt x="1822" y="595"/>
                    <a:pt x="1608" y="583"/>
                  </a:cubicBezTo>
                  <a:cubicBezTo>
                    <a:pt x="1358" y="572"/>
                    <a:pt x="1262" y="464"/>
                    <a:pt x="1310" y="226"/>
                  </a:cubicBezTo>
                  <a:cubicBezTo>
                    <a:pt x="1286" y="167"/>
                    <a:pt x="1238" y="107"/>
                    <a:pt x="1179" y="83"/>
                  </a:cubicBezTo>
                  <a:cubicBezTo>
                    <a:pt x="1019" y="23"/>
                    <a:pt x="859" y="1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2"/>
            <p:cNvSpPr/>
            <p:nvPr/>
          </p:nvSpPr>
          <p:spPr>
            <a:xfrm>
              <a:off x="5133975" y="3771425"/>
              <a:ext cx="25325" cy="32775"/>
            </a:xfrm>
            <a:custGeom>
              <a:avLst/>
              <a:gdLst/>
              <a:ahLst/>
              <a:cxnLst/>
              <a:rect l="l" t="t" r="r" b="b"/>
              <a:pathLst>
                <a:path w="1013" h="1311" extrusionOk="0">
                  <a:moveTo>
                    <a:pt x="0" y="1"/>
                  </a:moveTo>
                  <a:cubicBezTo>
                    <a:pt x="191" y="560"/>
                    <a:pt x="321" y="1155"/>
                    <a:pt x="1012" y="1310"/>
                  </a:cubicBezTo>
                  <a:cubicBezTo>
                    <a:pt x="679" y="941"/>
                    <a:pt x="619" y="405"/>
                    <a:pt x="310" y="1"/>
                  </a:cubicBezTo>
                  <a:cubicBezTo>
                    <a:pt x="274" y="56"/>
                    <a:pt x="238" y="75"/>
                    <a:pt x="203" y="75"/>
                  </a:cubicBezTo>
                  <a:cubicBezTo>
                    <a:pt x="132" y="75"/>
                    <a:pt x="6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2"/>
            <p:cNvSpPr/>
            <p:nvPr/>
          </p:nvSpPr>
          <p:spPr>
            <a:xfrm>
              <a:off x="6015925" y="4050925"/>
              <a:ext cx="48525" cy="17975"/>
            </a:xfrm>
            <a:custGeom>
              <a:avLst/>
              <a:gdLst/>
              <a:ahLst/>
              <a:cxnLst/>
              <a:rect l="l" t="t" r="r" b="b"/>
              <a:pathLst>
                <a:path w="1941" h="719" extrusionOk="0">
                  <a:moveTo>
                    <a:pt x="1453" y="1"/>
                  </a:moveTo>
                  <a:cubicBezTo>
                    <a:pt x="1286" y="12"/>
                    <a:pt x="1119" y="12"/>
                    <a:pt x="977" y="108"/>
                  </a:cubicBezTo>
                  <a:cubicBezTo>
                    <a:pt x="953" y="131"/>
                    <a:pt x="929" y="155"/>
                    <a:pt x="917" y="179"/>
                  </a:cubicBezTo>
                  <a:cubicBezTo>
                    <a:pt x="977" y="346"/>
                    <a:pt x="1108" y="548"/>
                    <a:pt x="774" y="584"/>
                  </a:cubicBezTo>
                  <a:cubicBezTo>
                    <a:pt x="524" y="596"/>
                    <a:pt x="262" y="596"/>
                    <a:pt x="0" y="596"/>
                  </a:cubicBezTo>
                  <a:cubicBezTo>
                    <a:pt x="245" y="696"/>
                    <a:pt x="495" y="718"/>
                    <a:pt x="747" y="718"/>
                  </a:cubicBezTo>
                  <a:cubicBezTo>
                    <a:pt x="946" y="718"/>
                    <a:pt x="1145" y="704"/>
                    <a:pt x="1344" y="704"/>
                  </a:cubicBezTo>
                  <a:cubicBezTo>
                    <a:pt x="1432" y="704"/>
                    <a:pt x="1520" y="707"/>
                    <a:pt x="1608" y="715"/>
                  </a:cubicBezTo>
                  <a:cubicBezTo>
                    <a:pt x="1560" y="596"/>
                    <a:pt x="1346" y="572"/>
                    <a:pt x="1405" y="405"/>
                  </a:cubicBezTo>
                  <a:cubicBezTo>
                    <a:pt x="1441" y="312"/>
                    <a:pt x="1512" y="296"/>
                    <a:pt x="1594" y="296"/>
                  </a:cubicBezTo>
                  <a:cubicBezTo>
                    <a:pt x="1633" y="296"/>
                    <a:pt x="1675" y="300"/>
                    <a:pt x="1717" y="300"/>
                  </a:cubicBezTo>
                  <a:cubicBezTo>
                    <a:pt x="1732" y="300"/>
                    <a:pt x="1747" y="299"/>
                    <a:pt x="1762" y="298"/>
                  </a:cubicBezTo>
                  <a:lnTo>
                    <a:pt x="1893" y="298"/>
                  </a:lnTo>
                  <a:cubicBezTo>
                    <a:pt x="1941" y="239"/>
                    <a:pt x="1941" y="179"/>
                    <a:pt x="1905" y="120"/>
                  </a:cubicBezTo>
                  <a:cubicBezTo>
                    <a:pt x="1834" y="60"/>
                    <a:pt x="1750" y="36"/>
                    <a:pt x="1643" y="12"/>
                  </a:cubicBezTo>
                  <a:cubicBezTo>
                    <a:pt x="1584" y="1"/>
                    <a:pt x="1512" y="1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2"/>
            <p:cNvSpPr/>
            <p:nvPr/>
          </p:nvSpPr>
          <p:spPr>
            <a:xfrm>
              <a:off x="5850725" y="4042175"/>
              <a:ext cx="48825" cy="17100"/>
            </a:xfrm>
            <a:custGeom>
              <a:avLst/>
              <a:gdLst/>
              <a:ahLst/>
              <a:cxnLst/>
              <a:rect l="l" t="t" r="r" b="b"/>
              <a:pathLst>
                <a:path w="1953" h="684" extrusionOk="0">
                  <a:moveTo>
                    <a:pt x="1211" y="0"/>
                  </a:moveTo>
                  <a:cubicBezTo>
                    <a:pt x="1152" y="0"/>
                    <a:pt x="1098" y="22"/>
                    <a:pt x="1048" y="65"/>
                  </a:cubicBezTo>
                  <a:cubicBezTo>
                    <a:pt x="1038" y="354"/>
                    <a:pt x="893" y="491"/>
                    <a:pt x="652" y="491"/>
                  </a:cubicBezTo>
                  <a:cubicBezTo>
                    <a:pt x="616" y="491"/>
                    <a:pt x="577" y="488"/>
                    <a:pt x="536" y="481"/>
                  </a:cubicBezTo>
                  <a:cubicBezTo>
                    <a:pt x="441" y="470"/>
                    <a:pt x="349" y="452"/>
                    <a:pt x="259" y="452"/>
                  </a:cubicBezTo>
                  <a:cubicBezTo>
                    <a:pt x="170" y="452"/>
                    <a:pt x="84" y="470"/>
                    <a:pt x="0" y="529"/>
                  </a:cubicBezTo>
                  <a:cubicBezTo>
                    <a:pt x="379" y="658"/>
                    <a:pt x="753" y="671"/>
                    <a:pt x="1131" y="671"/>
                  </a:cubicBezTo>
                  <a:cubicBezTo>
                    <a:pt x="1225" y="671"/>
                    <a:pt x="1320" y="670"/>
                    <a:pt x="1415" y="670"/>
                  </a:cubicBezTo>
                  <a:cubicBezTo>
                    <a:pt x="1573" y="670"/>
                    <a:pt x="1733" y="672"/>
                    <a:pt x="1893" y="684"/>
                  </a:cubicBezTo>
                  <a:lnTo>
                    <a:pt x="1953" y="624"/>
                  </a:lnTo>
                  <a:cubicBezTo>
                    <a:pt x="1834" y="327"/>
                    <a:pt x="1477" y="279"/>
                    <a:pt x="1334" y="29"/>
                  </a:cubicBezTo>
                  <a:cubicBezTo>
                    <a:pt x="1291" y="10"/>
                    <a:pt x="1250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2"/>
            <p:cNvSpPr/>
            <p:nvPr/>
          </p:nvSpPr>
          <p:spPr>
            <a:xfrm>
              <a:off x="5147950" y="3638075"/>
              <a:ext cx="18175" cy="36350"/>
            </a:xfrm>
            <a:custGeom>
              <a:avLst/>
              <a:gdLst/>
              <a:ahLst/>
              <a:cxnLst/>
              <a:rect l="l" t="t" r="r" b="b"/>
              <a:pathLst>
                <a:path w="727" h="1454" extrusionOk="0">
                  <a:moveTo>
                    <a:pt x="453" y="1"/>
                  </a:moveTo>
                  <a:cubicBezTo>
                    <a:pt x="298" y="274"/>
                    <a:pt x="1" y="489"/>
                    <a:pt x="13" y="846"/>
                  </a:cubicBezTo>
                  <a:cubicBezTo>
                    <a:pt x="36" y="1048"/>
                    <a:pt x="36" y="1251"/>
                    <a:pt x="48" y="1453"/>
                  </a:cubicBezTo>
                  <a:cubicBezTo>
                    <a:pt x="477" y="1251"/>
                    <a:pt x="465" y="739"/>
                    <a:pt x="727" y="382"/>
                  </a:cubicBezTo>
                  <a:cubicBezTo>
                    <a:pt x="715" y="227"/>
                    <a:pt x="667" y="108"/>
                    <a:pt x="524" y="36"/>
                  </a:cubicBezTo>
                  <a:cubicBezTo>
                    <a:pt x="489" y="24"/>
                    <a:pt x="477" y="12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2"/>
            <p:cNvSpPr/>
            <p:nvPr/>
          </p:nvSpPr>
          <p:spPr>
            <a:xfrm>
              <a:off x="5316425" y="3968775"/>
              <a:ext cx="23250" cy="40500"/>
            </a:xfrm>
            <a:custGeom>
              <a:avLst/>
              <a:gdLst/>
              <a:ahLst/>
              <a:cxnLst/>
              <a:rect l="l" t="t" r="r" b="b"/>
              <a:pathLst>
                <a:path w="930" h="1620" extrusionOk="0">
                  <a:moveTo>
                    <a:pt x="179" y="0"/>
                  </a:moveTo>
                  <a:cubicBezTo>
                    <a:pt x="120" y="0"/>
                    <a:pt x="60" y="12"/>
                    <a:pt x="1" y="12"/>
                  </a:cubicBezTo>
                  <a:cubicBezTo>
                    <a:pt x="143" y="620"/>
                    <a:pt x="179" y="1298"/>
                    <a:pt x="870" y="1620"/>
                  </a:cubicBezTo>
                  <a:cubicBezTo>
                    <a:pt x="894" y="1596"/>
                    <a:pt x="917" y="1572"/>
                    <a:pt x="929" y="1548"/>
                  </a:cubicBezTo>
                  <a:cubicBezTo>
                    <a:pt x="917" y="1131"/>
                    <a:pt x="513" y="893"/>
                    <a:pt x="453" y="489"/>
                  </a:cubicBezTo>
                  <a:cubicBezTo>
                    <a:pt x="417" y="405"/>
                    <a:pt x="393" y="310"/>
                    <a:pt x="346" y="227"/>
                  </a:cubicBezTo>
                  <a:cubicBezTo>
                    <a:pt x="298" y="131"/>
                    <a:pt x="274" y="48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2"/>
            <p:cNvSpPr/>
            <p:nvPr/>
          </p:nvSpPr>
          <p:spPr>
            <a:xfrm>
              <a:off x="5373575" y="3301125"/>
              <a:ext cx="22350" cy="32475"/>
            </a:xfrm>
            <a:custGeom>
              <a:avLst/>
              <a:gdLst/>
              <a:ahLst/>
              <a:cxnLst/>
              <a:rect l="l" t="t" r="r" b="b"/>
              <a:pathLst>
                <a:path w="894" h="1299" extrusionOk="0">
                  <a:moveTo>
                    <a:pt x="894" y="1"/>
                  </a:moveTo>
                  <a:lnTo>
                    <a:pt x="894" y="1"/>
                  </a:lnTo>
                  <a:cubicBezTo>
                    <a:pt x="453" y="334"/>
                    <a:pt x="239" y="822"/>
                    <a:pt x="1" y="1299"/>
                  </a:cubicBezTo>
                  <a:cubicBezTo>
                    <a:pt x="477" y="989"/>
                    <a:pt x="715" y="513"/>
                    <a:pt x="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2"/>
            <p:cNvSpPr/>
            <p:nvPr/>
          </p:nvSpPr>
          <p:spPr>
            <a:xfrm>
              <a:off x="5395900" y="3280000"/>
              <a:ext cx="11050" cy="21350"/>
            </a:xfrm>
            <a:custGeom>
              <a:avLst/>
              <a:gdLst/>
              <a:ahLst/>
              <a:cxnLst/>
              <a:rect l="l" t="t" r="r" b="b"/>
              <a:pathLst>
                <a:path w="442" h="854" extrusionOk="0">
                  <a:moveTo>
                    <a:pt x="441" y="0"/>
                  </a:moveTo>
                  <a:cubicBezTo>
                    <a:pt x="203" y="239"/>
                    <a:pt x="36" y="512"/>
                    <a:pt x="1" y="846"/>
                  </a:cubicBezTo>
                  <a:cubicBezTo>
                    <a:pt x="36" y="822"/>
                    <a:pt x="73" y="814"/>
                    <a:pt x="110" y="814"/>
                  </a:cubicBezTo>
                  <a:cubicBezTo>
                    <a:pt x="191" y="814"/>
                    <a:pt x="273" y="853"/>
                    <a:pt x="354" y="853"/>
                  </a:cubicBezTo>
                  <a:cubicBezTo>
                    <a:pt x="383" y="853"/>
                    <a:pt x="412" y="848"/>
                    <a:pt x="441" y="83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2"/>
            <p:cNvSpPr/>
            <p:nvPr/>
          </p:nvSpPr>
          <p:spPr>
            <a:xfrm>
              <a:off x="5169675" y="3802025"/>
              <a:ext cx="22350" cy="19475"/>
            </a:xfrm>
            <a:custGeom>
              <a:avLst/>
              <a:gdLst/>
              <a:ahLst/>
              <a:cxnLst/>
              <a:rect l="l" t="t" r="r" b="b"/>
              <a:pathLst>
                <a:path w="894" h="779" extrusionOk="0">
                  <a:moveTo>
                    <a:pt x="284" y="0"/>
                  </a:moveTo>
                  <a:cubicBezTo>
                    <a:pt x="142" y="0"/>
                    <a:pt x="162" y="257"/>
                    <a:pt x="60" y="312"/>
                  </a:cubicBezTo>
                  <a:cubicBezTo>
                    <a:pt x="36" y="348"/>
                    <a:pt x="13" y="360"/>
                    <a:pt x="1" y="384"/>
                  </a:cubicBezTo>
                  <a:cubicBezTo>
                    <a:pt x="188" y="703"/>
                    <a:pt x="487" y="778"/>
                    <a:pt x="814" y="778"/>
                  </a:cubicBezTo>
                  <a:cubicBezTo>
                    <a:pt x="840" y="778"/>
                    <a:pt x="867" y="778"/>
                    <a:pt x="894" y="777"/>
                  </a:cubicBezTo>
                  <a:cubicBezTo>
                    <a:pt x="620" y="610"/>
                    <a:pt x="370" y="467"/>
                    <a:pt x="453" y="74"/>
                  </a:cubicBezTo>
                  <a:cubicBezTo>
                    <a:pt x="379" y="21"/>
                    <a:pt x="325" y="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2"/>
            <p:cNvSpPr/>
            <p:nvPr/>
          </p:nvSpPr>
          <p:spPr>
            <a:xfrm>
              <a:off x="5345600" y="3354700"/>
              <a:ext cx="14900" cy="21475"/>
            </a:xfrm>
            <a:custGeom>
              <a:avLst/>
              <a:gdLst/>
              <a:ahLst/>
              <a:cxnLst/>
              <a:rect l="l" t="t" r="r" b="b"/>
              <a:pathLst>
                <a:path w="596" h="859" extrusionOk="0">
                  <a:moveTo>
                    <a:pt x="596" y="1"/>
                  </a:moveTo>
                  <a:cubicBezTo>
                    <a:pt x="346" y="275"/>
                    <a:pt x="84" y="513"/>
                    <a:pt x="0" y="858"/>
                  </a:cubicBezTo>
                  <a:cubicBezTo>
                    <a:pt x="465" y="763"/>
                    <a:pt x="596" y="418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2"/>
            <p:cNvSpPr/>
            <p:nvPr/>
          </p:nvSpPr>
          <p:spPr>
            <a:xfrm>
              <a:off x="5814100" y="4047625"/>
              <a:ext cx="26825" cy="7200"/>
            </a:xfrm>
            <a:custGeom>
              <a:avLst/>
              <a:gdLst/>
              <a:ahLst/>
              <a:cxnLst/>
              <a:rect l="l" t="t" r="r" b="b"/>
              <a:pathLst>
                <a:path w="1073" h="288" extrusionOk="0">
                  <a:moveTo>
                    <a:pt x="132" y="1"/>
                  </a:moveTo>
                  <a:cubicBezTo>
                    <a:pt x="112" y="1"/>
                    <a:pt x="92" y="1"/>
                    <a:pt x="72" y="2"/>
                  </a:cubicBezTo>
                  <a:cubicBezTo>
                    <a:pt x="1" y="61"/>
                    <a:pt x="1" y="109"/>
                    <a:pt x="60" y="168"/>
                  </a:cubicBezTo>
                  <a:cubicBezTo>
                    <a:pt x="242" y="262"/>
                    <a:pt x="430" y="273"/>
                    <a:pt x="623" y="273"/>
                  </a:cubicBezTo>
                  <a:cubicBezTo>
                    <a:pt x="679" y="273"/>
                    <a:pt x="736" y="272"/>
                    <a:pt x="793" y="272"/>
                  </a:cubicBezTo>
                  <a:cubicBezTo>
                    <a:pt x="886" y="272"/>
                    <a:pt x="979" y="274"/>
                    <a:pt x="1072" y="287"/>
                  </a:cubicBezTo>
                  <a:cubicBezTo>
                    <a:pt x="791" y="96"/>
                    <a:pt x="468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2"/>
            <p:cNvSpPr/>
            <p:nvPr/>
          </p:nvSpPr>
          <p:spPr>
            <a:xfrm>
              <a:off x="5776300" y="4046600"/>
              <a:ext cx="34250" cy="4400"/>
            </a:xfrm>
            <a:custGeom>
              <a:avLst/>
              <a:gdLst/>
              <a:ahLst/>
              <a:cxnLst/>
              <a:rect l="l" t="t" r="r" b="b"/>
              <a:pathLst>
                <a:path w="1370" h="176" extrusionOk="0">
                  <a:moveTo>
                    <a:pt x="869" y="0"/>
                  </a:moveTo>
                  <a:cubicBezTo>
                    <a:pt x="583" y="0"/>
                    <a:pt x="294" y="43"/>
                    <a:pt x="1" y="43"/>
                  </a:cubicBezTo>
                  <a:cubicBezTo>
                    <a:pt x="233" y="155"/>
                    <a:pt x="477" y="176"/>
                    <a:pt x="721" y="176"/>
                  </a:cubicBezTo>
                  <a:cubicBezTo>
                    <a:pt x="858" y="176"/>
                    <a:pt x="995" y="169"/>
                    <a:pt x="1131" y="169"/>
                  </a:cubicBezTo>
                  <a:cubicBezTo>
                    <a:pt x="1187" y="169"/>
                    <a:pt x="1243" y="170"/>
                    <a:pt x="1298" y="174"/>
                  </a:cubicBezTo>
                  <a:cubicBezTo>
                    <a:pt x="1370" y="126"/>
                    <a:pt x="1370" y="78"/>
                    <a:pt x="1298" y="43"/>
                  </a:cubicBezTo>
                  <a:cubicBezTo>
                    <a:pt x="1156" y="11"/>
                    <a:pt x="10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2"/>
            <p:cNvSpPr/>
            <p:nvPr/>
          </p:nvSpPr>
          <p:spPr>
            <a:xfrm>
              <a:off x="5205400" y="3549075"/>
              <a:ext cx="17300" cy="23425"/>
            </a:xfrm>
            <a:custGeom>
              <a:avLst/>
              <a:gdLst/>
              <a:ahLst/>
              <a:cxnLst/>
              <a:rect l="l" t="t" r="r" b="b"/>
              <a:pathLst>
                <a:path w="692" h="937" extrusionOk="0">
                  <a:moveTo>
                    <a:pt x="608" y="1"/>
                  </a:moveTo>
                  <a:cubicBezTo>
                    <a:pt x="334" y="239"/>
                    <a:pt x="131" y="501"/>
                    <a:pt x="1" y="834"/>
                  </a:cubicBezTo>
                  <a:cubicBezTo>
                    <a:pt x="12" y="894"/>
                    <a:pt x="36" y="917"/>
                    <a:pt x="84" y="929"/>
                  </a:cubicBezTo>
                  <a:cubicBezTo>
                    <a:pt x="104" y="934"/>
                    <a:pt x="123" y="937"/>
                    <a:pt x="140" y="937"/>
                  </a:cubicBezTo>
                  <a:cubicBezTo>
                    <a:pt x="208" y="937"/>
                    <a:pt x="263" y="902"/>
                    <a:pt x="310" y="846"/>
                  </a:cubicBezTo>
                  <a:cubicBezTo>
                    <a:pt x="429" y="751"/>
                    <a:pt x="512" y="632"/>
                    <a:pt x="572" y="489"/>
                  </a:cubicBezTo>
                  <a:cubicBezTo>
                    <a:pt x="608" y="358"/>
                    <a:pt x="691" y="227"/>
                    <a:pt x="667" y="60"/>
                  </a:cubicBezTo>
                  <a:lnTo>
                    <a:pt x="6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2"/>
            <p:cNvSpPr/>
            <p:nvPr/>
          </p:nvSpPr>
          <p:spPr>
            <a:xfrm>
              <a:off x="5401250" y="4022100"/>
              <a:ext cx="30700" cy="5050"/>
            </a:xfrm>
            <a:custGeom>
              <a:avLst/>
              <a:gdLst/>
              <a:ahLst/>
              <a:cxnLst/>
              <a:rect l="l" t="t" r="r" b="b"/>
              <a:pathLst>
                <a:path w="1228" h="202" extrusionOk="0">
                  <a:moveTo>
                    <a:pt x="708" y="1"/>
                  </a:moveTo>
                  <a:cubicBezTo>
                    <a:pt x="515" y="1"/>
                    <a:pt x="318" y="41"/>
                    <a:pt x="127" y="41"/>
                  </a:cubicBezTo>
                  <a:cubicBezTo>
                    <a:pt x="85" y="41"/>
                    <a:pt x="42" y="39"/>
                    <a:pt x="1" y="34"/>
                  </a:cubicBezTo>
                  <a:lnTo>
                    <a:pt x="1" y="34"/>
                  </a:lnTo>
                  <a:cubicBezTo>
                    <a:pt x="406" y="201"/>
                    <a:pt x="822" y="118"/>
                    <a:pt x="1227" y="177"/>
                  </a:cubicBezTo>
                  <a:cubicBezTo>
                    <a:pt x="1066" y="37"/>
                    <a:pt x="889" y="1"/>
                    <a:pt x="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2"/>
            <p:cNvSpPr/>
            <p:nvPr/>
          </p:nvSpPr>
          <p:spPr>
            <a:xfrm>
              <a:off x="5299450" y="3834275"/>
              <a:ext cx="25025" cy="9500"/>
            </a:xfrm>
            <a:custGeom>
              <a:avLst/>
              <a:gdLst/>
              <a:ahLst/>
              <a:cxnLst/>
              <a:rect l="l" t="t" r="r" b="b"/>
              <a:pathLst>
                <a:path w="1001" h="380" extrusionOk="0">
                  <a:moveTo>
                    <a:pt x="509" y="1"/>
                  </a:moveTo>
                  <a:cubicBezTo>
                    <a:pt x="365" y="1"/>
                    <a:pt x="214" y="57"/>
                    <a:pt x="60" y="142"/>
                  </a:cubicBezTo>
                  <a:cubicBezTo>
                    <a:pt x="25" y="165"/>
                    <a:pt x="13" y="201"/>
                    <a:pt x="1" y="225"/>
                  </a:cubicBezTo>
                  <a:cubicBezTo>
                    <a:pt x="263" y="380"/>
                    <a:pt x="549" y="380"/>
                    <a:pt x="846" y="380"/>
                  </a:cubicBezTo>
                  <a:cubicBezTo>
                    <a:pt x="894" y="368"/>
                    <a:pt x="953" y="332"/>
                    <a:pt x="1001" y="320"/>
                  </a:cubicBezTo>
                  <a:cubicBezTo>
                    <a:pt x="855" y="89"/>
                    <a:pt x="688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2"/>
            <p:cNvSpPr/>
            <p:nvPr/>
          </p:nvSpPr>
          <p:spPr>
            <a:xfrm>
              <a:off x="5320600" y="2860000"/>
              <a:ext cx="13700" cy="12450"/>
            </a:xfrm>
            <a:custGeom>
              <a:avLst/>
              <a:gdLst/>
              <a:ahLst/>
              <a:cxnLst/>
              <a:rect l="l" t="t" r="r" b="b"/>
              <a:pathLst>
                <a:path w="548" h="498" extrusionOk="0">
                  <a:moveTo>
                    <a:pt x="429" y="1"/>
                  </a:moveTo>
                  <a:cubicBezTo>
                    <a:pt x="179" y="48"/>
                    <a:pt x="12" y="167"/>
                    <a:pt x="0" y="429"/>
                  </a:cubicBezTo>
                  <a:cubicBezTo>
                    <a:pt x="12" y="441"/>
                    <a:pt x="36" y="477"/>
                    <a:pt x="48" y="489"/>
                  </a:cubicBezTo>
                  <a:cubicBezTo>
                    <a:pt x="72" y="495"/>
                    <a:pt x="98" y="498"/>
                    <a:pt x="124" y="498"/>
                  </a:cubicBezTo>
                  <a:cubicBezTo>
                    <a:pt x="149" y="498"/>
                    <a:pt x="173" y="495"/>
                    <a:pt x="191" y="489"/>
                  </a:cubicBezTo>
                  <a:cubicBezTo>
                    <a:pt x="250" y="477"/>
                    <a:pt x="298" y="465"/>
                    <a:pt x="346" y="429"/>
                  </a:cubicBezTo>
                  <a:lnTo>
                    <a:pt x="476" y="346"/>
                  </a:lnTo>
                  <a:cubicBezTo>
                    <a:pt x="488" y="310"/>
                    <a:pt x="512" y="298"/>
                    <a:pt x="524" y="263"/>
                  </a:cubicBezTo>
                  <a:cubicBezTo>
                    <a:pt x="548" y="191"/>
                    <a:pt x="548" y="120"/>
                    <a:pt x="488" y="48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2"/>
            <p:cNvSpPr/>
            <p:nvPr/>
          </p:nvSpPr>
          <p:spPr>
            <a:xfrm>
              <a:off x="5277125" y="3831550"/>
              <a:ext cx="22950" cy="8950"/>
            </a:xfrm>
            <a:custGeom>
              <a:avLst/>
              <a:gdLst/>
              <a:ahLst/>
              <a:cxnLst/>
              <a:rect l="l" t="t" r="r" b="b"/>
              <a:pathLst>
                <a:path w="918" h="358" extrusionOk="0">
                  <a:moveTo>
                    <a:pt x="508" y="1"/>
                  </a:moveTo>
                  <a:cubicBezTo>
                    <a:pt x="374" y="1"/>
                    <a:pt x="227" y="61"/>
                    <a:pt x="72" y="144"/>
                  </a:cubicBezTo>
                  <a:cubicBezTo>
                    <a:pt x="49" y="179"/>
                    <a:pt x="25" y="191"/>
                    <a:pt x="1" y="203"/>
                  </a:cubicBezTo>
                  <a:cubicBezTo>
                    <a:pt x="287" y="358"/>
                    <a:pt x="584" y="298"/>
                    <a:pt x="882" y="334"/>
                  </a:cubicBezTo>
                  <a:lnTo>
                    <a:pt x="918" y="298"/>
                  </a:lnTo>
                  <a:cubicBezTo>
                    <a:pt x="803" y="81"/>
                    <a:pt x="664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2"/>
            <p:cNvSpPr/>
            <p:nvPr/>
          </p:nvSpPr>
          <p:spPr>
            <a:xfrm>
              <a:off x="5944475" y="4046125"/>
              <a:ext cx="11650" cy="16850"/>
            </a:xfrm>
            <a:custGeom>
              <a:avLst/>
              <a:gdLst/>
              <a:ahLst/>
              <a:cxnLst/>
              <a:rect l="l" t="t" r="r" b="b"/>
              <a:pathLst>
                <a:path w="466" h="674" extrusionOk="0">
                  <a:moveTo>
                    <a:pt x="274" y="1"/>
                  </a:moveTo>
                  <a:cubicBezTo>
                    <a:pt x="239" y="1"/>
                    <a:pt x="203" y="6"/>
                    <a:pt x="167" y="14"/>
                  </a:cubicBezTo>
                  <a:cubicBezTo>
                    <a:pt x="1" y="193"/>
                    <a:pt x="48" y="371"/>
                    <a:pt x="120" y="562"/>
                  </a:cubicBezTo>
                  <a:cubicBezTo>
                    <a:pt x="144" y="597"/>
                    <a:pt x="167" y="621"/>
                    <a:pt x="203" y="657"/>
                  </a:cubicBezTo>
                  <a:cubicBezTo>
                    <a:pt x="241" y="668"/>
                    <a:pt x="280" y="673"/>
                    <a:pt x="321" y="673"/>
                  </a:cubicBezTo>
                  <a:cubicBezTo>
                    <a:pt x="370" y="673"/>
                    <a:pt x="419" y="665"/>
                    <a:pt x="465" y="645"/>
                  </a:cubicBezTo>
                  <a:cubicBezTo>
                    <a:pt x="358" y="466"/>
                    <a:pt x="298" y="264"/>
                    <a:pt x="465" y="85"/>
                  </a:cubicBezTo>
                  <a:cubicBezTo>
                    <a:pt x="410" y="22"/>
                    <a:pt x="343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2"/>
            <p:cNvSpPr/>
            <p:nvPr/>
          </p:nvSpPr>
          <p:spPr>
            <a:xfrm>
              <a:off x="5220575" y="3537475"/>
              <a:ext cx="12800" cy="12800"/>
            </a:xfrm>
            <a:custGeom>
              <a:avLst/>
              <a:gdLst/>
              <a:ahLst/>
              <a:cxnLst/>
              <a:rect l="l" t="t" r="r" b="b"/>
              <a:pathLst>
                <a:path w="512" h="512" extrusionOk="0">
                  <a:moveTo>
                    <a:pt x="406" y="0"/>
                  </a:moveTo>
                  <a:cubicBezTo>
                    <a:pt x="263" y="155"/>
                    <a:pt x="48" y="226"/>
                    <a:pt x="1" y="465"/>
                  </a:cubicBezTo>
                  <a:lnTo>
                    <a:pt x="25" y="500"/>
                  </a:lnTo>
                  <a:cubicBezTo>
                    <a:pt x="79" y="508"/>
                    <a:pt x="128" y="512"/>
                    <a:pt x="172" y="512"/>
                  </a:cubicBezTo>
                  <a:cubicBezTo>
                    <a:pt x="412" y="512"/>
                    <a:pt x="512" y="397"/>
                    <a:pt x="441" y="96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2"/>
            <p:cNvSpPr/>
            <p:nvPr/>
          </p:nvSpPr>
          <p:spPr>
            <a:xfrm>
              <a:off x="5256300" y="2915075"/>
              <a:ext cx="11025" cy="9600"/>
            </a:xfrm>
            <a:custGeom>
              <a:avLst/>
              <a:gdLst/>
              <a:ahLst/>
              <a:cxnLst/>
              <a:rect l="l" t="t" r="r" b="b"/>
              <a:pathLst>
                <a:path w="441" h="384" extrusionOk="0">
                  <a:moveTo>
                    <a:pt x="441" y="0"/>
                  </a:moveTo>
                  <a:lnTo>
                    <a:pt x="441" y="0"/>
                  </a:lnTo>
                  <a:cubicBezTo>
                    <a:pt x="286" y="108"/>
                    <a:pt x="84" y="179"/>
                    <a:pt x="0" y="381"/>
                  </a:cubicBezTo>
                  <a:cubicBezTo>
                    <a:pt x="18" y="383"/>
                    <a:pt x="35" y="384"/>
                    <a:pt x="52" y="384"/>
                  </a:cubicBezTo>
                  <a:cubicBezTo>
                    <a:pt x="283" y="384"/>
                    <a:pt x="419" y="233"/>
                    <a:pt x="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2"/>
            <p:cNvSpPr/>
            <p:nvPr/>
          </p:nvSpPr>
          <p:spPr>
            <a:xfrm>
              <a:off x="5288750" y="2888875"/>
              <a:ext cx="12650" cy="9600"/>
            </a:xfrm>
            <a:custGeom>
              <a:avLst/>
              <a:gdLst/>
              <a:ahLst/>
              <a:cxnLst/>
              <a:rect l="l" t="t" r="r" b="b"/>
              <a:pathLst>
                <a:path w="506" h="384" extrusionOk="0">
                  <a:moveTo>
                    <a:pt x="417" y="1"/>
                  </a:moveTo>
                  <a:cubicBezTo>
                    <a:pt x="274" y="96"/>
                    <a:pt x="96" y="132"/>
                    <a:pt x="0" y="298"/>
                  </a:cubicBezTo>
                  <a:cubicBezTo>
                    <a:pt x="24" y="322"/>
                    <a:pt x="60" y="334"/>
                    <a:pt x="84" y="358"/>
                  </a:cubicBezTo>
                  <a:cubicBezTo>
                    <a:pt x="148" y="374"/>
                    <a:pt x="208" y="384"/>
                    <a:pt x="262" y="384"/>
                  </a:cubicBezTo>
                  <a:cubicBezTo>
                    <a:pt x="409" y="384"/>
                    <a:pt x="506" y="310"/>
                    <a:pt x="488" y="84"/>
                  </a:cubicBezTo>
                  <a:cubicBezTo>
                    <a:pt x="453" y="60"/>
                    <a:pt x="441" y="36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32"/>
            <p:cNvSpPr/>
            <p:nvPr/>
          </p:nvSpPr>
          <p:spPr>
            <a:xfrm>
              <a:off x="5309575" y="2870725"/>
              <a:ext cx="12225" cy="10150"/>
            </a:xfrm>
            <a:custGeom>
              <a:avLst/>
              <a:gdLst/>
              <a:ahLst/>
              <a:cxnLst/>
              <a:rect l="l" t="t" r="r" b="b"/>
              <a:pathLst>
                <a:path w="489" h="406" extrusionOk="0">
                  <a:moveTo>
                    <a:pt x="429" y="0"/>
                  </a:moveTo>
                  <a:cubicBezTo>
                    <a:pt x="239" y="24"/>
                    <a:pt x="72" y="72"/>
                    <a:pt x="1" y="286"/>
                  </a:cubicBezTo>
                  <a:cubicBezTo>
                    <a:pt x="25" y="334"/>
                    <a:pt x="72" y="369"/>
                    <a:pt x="96" y="405"/>
                  </a:cubicBezTo>
                  <a:cubicBezTo>
                    <a:pt x="144" y="405"/>
                    <a:pt x="203" y="405"/>
                    <a:pt x="263" y="393"/>
                  </a:cubicBezTo>
                  <a:cubicBezTo>
                    <a:pt x="358" y="358"/>
                    <a:pt x="417" y="298"/>
                    <a:pt x="453" y="227"/>
                  </a:cubicBezTo>
                  <a:cubicBezTo>
                    <a:pt x="489" y="167"/>
                    <a:pt x="489" y="119"/>
                    <a:pt x="477" y="60"/>
                  </a:cubicBezTo>
                  <a:cubicBezTo>
                    <a:pt x="453" y="36"/>
                    <a:pt x="441" y="12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32"/>
            <p:cNvSpPr/>
            <p:nvPr/>
          </p:nvSpPr>
          <p:spPr>
            <a:xfrm>
              <a:off x="6069500" y="4069150"/>
              <a:ext cx="15500" cy="4125"/>
            </a:xfrm>
            <a:custGeom>
              <a:avLst/>
              <a:gdLst/>
              <a:ahLst/>
              <a:cxnLst/>
              <a:rect l="l" t="t" r="r" b="b"/>
              <a:pathLst>
                <a:path w="620" h="165" extrusionOk="0">
                  <a:moveTo>
                    <a:pt x="305" y="1"/>
                  </a:moveTo>
                  <a:cubicBezTo>
                    <a:pt x="205" y="1"/>
                    <a:pt x="101" y="22"/>
                    <a:pt x="0" y="22"/>
                  </a:cubicBezTo>
                  <a:cubicBezTo>
                    <a:pt x="179" y="164"/>
                    <a:pt x="405" y="117"/>
                    <a:pt x="619" y="141"/>
                  </a:cubicBezTo>
                  <a:cubicBezTo>
                    <a:pt x="525" y="27"/>
                    <a:pt x="417" y="1"/>
                    <a:pt x="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32"/>
            <p:cNvSpPr/>
            <p:nvPr/>
          </p:nvSpPr>
          <p:spPr>
            <a:xfrm>
              <a:off x="6059975" y="4067700"/>
              <a:ext cx="4200" cy="2900"/>
            </a:xfrm>
            <a:custGeom>
              <a:avLst/>
              <a:gdLst/>
              <a:ahLst/>
              <a:cxnLst/>
              <a:rect l="l" t="t" r="r" b="b"/>
              <a:pathLst>
                <a:path w="168" h="116" extrusionOk="0">
                  <a:moveTo>
                    <a:pt x="82" y="0"/>
                  </a:moveTo>
                  <a:cubicBezTo>
                    <a:pt x="55" y="0"/>
                    <a:pt x="28" y="25"/>
                    <a:pt x="0" y="80"/>
                  </a:cubicBezTo>
                  <a:cubicBezTo>
                    <a:pt x="12" y="92"/>
                    <a:pt x="24" y="115"/>
                    <a:pt x="48" y="115"/>
                  </a:cubicBezTo>
                  <a:cubicBezTo>
                    <a:pt x="84" y="115"/>
                    <a:pt x="119" y="103"/>
                    <a:pt x="167" y="92"/>
                  </a:cubicBezTo>
                  <a:cubicBezTo>
                    <a:pt x="141" y="34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32"/>
            <p:cNvSpPr/>
            <p:nvPr/>
          </p:nvSpPr>
          <p:spPr>
            <a:xfrm>
              <a:off x="5808750" y="4047950"/>
              <a:ext cx="7475" cy="4200"/>
            </a:xfrm>
            <a:custGeom>
              <a:avLst/>
              <a:gdLst/>
              <a:ahLst/>
              <a:cxnLst/>
              <a:rect l="l" t="t" r="r" b="b"/>
              <a:pathLst>
                <a:path w="299" h="168" extrusionOk="0">
                  <a:moveTo>
                    <a:pt x="0" y="0"/>
                  </a:moveTo>
                  <a:lnTo>
                    <a:pt x="0" y="131"/>
                  </a:lnTo>
                  <a:cubicBezTo>
                    <a:pt x="96" y="131"/>
                    <a:pt x="191" y="155"/>
                    <a:pt x="286" y="167"/>
                  </a:cubicBezTo>
                  <a:cubicBezTo>
                    <a:pt x="298" y="120"/>
                    <a:pt x="298" y="6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32"/>
            <p:cNvSpPr/>
            <p:nvPr/>
          </p:nvSpPr>
          <p:spPr>
            <a:xfrm>
              <a:off x="5203025" y="3569925"/>
              <a:ext cx="4775" cy="4475"/>
            </a:xfrm>
            <a:custGeom>
              <a:avLst/>
              <a:gdLst/>
              <a:ahLst/>
              <a:cxnLst/>
              <a:rect l="l" t="t" r="r" b="b"/>
              <a:pathLst>
                <a:path w="191" h="179" extrusionOk="0">
                  <a:moveTo>
                    <a:pt x="107" y="0"/>
                  </a:moveTo>
                  <a:cubicBezTo>
                    <a:pt x="36" y="48"/>
                    <a:pt x="0" y="107"/>
                    <a:pt x="0" y="179"/>
                  </a:cubicBezTo>
                  <a:lnTo>
                    <a:pt x="131" y="179"/>
                  </a:lnTo>
                  <a:lnTo>
                    <a:pt x="191" y="131"/>
                  </a:lnTo>
                  <a:lnTo>
                    <a:pt x="179" y="7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32"/>
            <p:cNvSpPr/>
            <p:nvPr/>
          </p:nvSpPr>
          <p:spPr>
            <a:xfrm>
              <a:off x="5342325" y="3376450"/>
              <a:ext cx="3300" cy="4175"/>
            </a:xfrm>
            <a:custGeom>
              <a:avLst/>
              <a:gdLst/>
              <a:ahLst/>
              <a:cxnLst/>
              <a:rect l="l" t="t" r="r" b="b"/>
              <a:pathLst>
                <a:path w="132" h="167" extrusionOk="0">
                  <a:moveTo>
                    <a:pt x="131" y="0"/>
                  </a:moveTo>
                  <a:lnTo>
                    <a:pt x="131" y="0"/>
                  </a:lnTo>
                  <a:cubicBezTo>
                    <a:pt x="36" y="12"/>
                    <a:pt x="0" y="71"/>
                    <a:pt x="0" y="167"/>
                  </a:cubicBezTo>
                  <a:cubicBezTo>
                    <a:pt x="84" y="143"/>
                    <a:pt x="131" y="83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32"/>
            <p:cNvSpPr/>
            <p:nvPr/>
          </p:nvSpPr>
          <p:spPr>
            <a:xfrm>
              <a:off x="5285175" y="2896325"/>
              <a:ext cx="5375" cy="3900"/>
            </a:xfrm>
            <a:custGeom>
              <a:avLst/>
              <a:gdLst/>
              <a:ahLst/>
              <a:cxnLst/>
              <a:rect l="l" t="t" r="r" b="b"/>
              <a:pathLst>
                <a:path w="215" h="156" extrusionOk="0">
                  <a:moveTo>
                    <a:pt x="155" y="0"/>
                  </a:moveTo>
                  <a:cubicBezTo>
                    <a:pt x="60" y="0"/>
                    <a:pt x="24" y="60"/>
                    <a:pt x="0" y="131"/>
                  </a:cubicBezTo>
                  <a:cubicBezTo>
                    <a:pt x="48" y="131"/>
                    <a:pt x="108" y="155"/>
                    <a:pt x="155" y="155"/>
                  </a:cubicBezTo>
                  <a:cubicBezTo>
                    <a:pt x="203" y="119"/>
                    <a:pt x="215" y="84"/>
                    <a:pt x="179" y="36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32"/>
            <p:cNvSpPr/>
            <p:nvPr/>
          </p:nvSpPr>
          <p:spPr>
            <a:xfrm>
              <a:off x="5302425" y="2881150"/>
              <a:ext cx="4800" cy="5075"/>
            </a:xfrm>
            <a:custGeom>
              <a:avLst/>
              <a:gdLst/>
              <a:ahLst/>
              <a:cxnLst/>
              <a:rect l="l" t="t" r="r" b="b"/>
              <a:pathLst>
                <a:path w="192" h="203" extrusionOk="0">
                  <a:moveTo>
                    <a:pt x="132" y="0"/>
                  </a:moveTo>
                  <a:cubicBezTo>
                    <a:pt x="49" y="12"/>
                    <a:pt x="1" y="71"/>
                    <a:pt x="1" y="143"/>
                  </a:cubicBezTo>
                  <a:cubicBezTo>
                    <a:pt x="25" y="167"/>
                    <a:pt x="60" y="179"/>
                    <a:pt x="72" y="202"/>
                  </a:cubicBezTo>
                  <a:cubicBezTo>
                    <a:pt x="132" y="179"/>
                    <a:pt x="180" y="131"/>
                    <a:pt x="191" y="71"/>
                  </a:cubicBezTo>
                  <a:cubicBezTo>
                    <a:pt x="180" y="48"/>
                    <a:pt x="144" y="36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32"/>
            <p:cNvSpPr/>
            <p:nvPr/>
          </p:nvSpPr>
          <p:spPr>
            <a:xfrm>
              <a:off x="5299150" y="2884425"/>
              <a:ext cx="3900" cy="4775"/>
            </a:xfrm>
            <a:custGeom>
              <a:avLst/>
              <a:gdLst/>
              <a:ahLst/>
              <a:cxnLst/>
              <a:rect l="l" t="t" r="r" b="b"/>
              <a:pathLst>
                <a:path w="156" h="191" extrusionOk="0">
                  <a:moveTo>
                    <a:pt x="132" y="0"/>
                  </a:moveTo>
                  <a:cubicBezTo>
                    <a:pt x="84" y="60"/>
                    <a:pt x="37" y="107"/>
                    <a:pt x="1" y="167"/>
                  </a:cubicBezTo>
                  <a:lnTo>
                    <a:pt x="25" y="191"/>
                  </a:lnTo>
                  <a:cubicBezTo>
                    <a:pt x="96" y="179"/>
                    <a:pt x="144" y="131"/>
                    <a:pt x="156" y="6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32"/>
            <p:cNvSpPr/>
            <p:nvPr/>
          </p:nvSpPr>
          <p:spPr>
            <a:xfrm>
              <a:off x="5256000" y="3187125"/>
              <a:ext cx="4500" cy="1825"/>
            </a:xfrm>
            <a:custGeom>
              <a:avLst/>
              <a:gdLst/>
              <a:ahLst/>
              <a:cxnLst/>
              <a:rect l="l" t="t" r="r" b="b"/>
              <a:pathLst>
                <a:path w="180" h="73" extrusionOk="0">
                  <a:moveTo>
                    <a:pt x="1" y="1"/>
                  </a:moveTo>
                  <a:cubicBezTo>
                    <a:pt x="30" y="48"/>
                    <a:pt x="60" y="72"/>
                    <a:pt x="90" y="72"/>
                  </a:cubicBezTo>
                  <a:cubicBezTo>
                    <a:pt x="120" y="72"/>
                    <a:pt x="149" y="48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32"/>
            <p:cNvSpPr/>
            <p:nvPr/>
          </p:nvSpPr>
          <p:spPr>
            <a:xfrm>
              <a:off x="5305700" y="2877875"/>
              <a:ext cx="4800" cy="4825"/>
            </a:xfrm>
            <a:custGeom>
              <a:avLst/>
              <a:gdLst/>
              <a:ahLst/>
              <a:cxnLst/>
              <a:rect l="l" t="t" r="r" b="b"/>
              <a:pathLst>
                <a:path w="192" h="193" extrusionOk="0">
                  <a:moveTo>
                    <a:pt x="156" y="0"/>
                  </a:moveTo>
                  <a:cubicBezTo>
                    <a:pt x="72" y="12"/>
                    <a:pt x="37" y="60"/>
                    <a:pt x="1" y="131"/>
                  </a:cubicBezTo>
                  <a:cubicBezTo>
                    <a:pt x="13" y="143"/>
                    <a:pt x="49" y="167"/>
                    <a:pt x="49" y="191"/>
                  </a:cubicBezTo>
                  <a:cubicBezTo>
                    <a:pt x="62" y="192"/>
                    <a:pt x="73" y="193"/>
                    <a:pt x="84" y="193"/>
                  </a:cubicBezTo>
                  <a:cubicBezTo>
                    <a:pt x="164" y="193"/>
                    <a:pt x="191" y="154"/>
                    <a:pt x="191" y="60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32"/>
            <p:cNvSpPr/>
            <p:nvPr/>
          </p:nvSpPr>
          <p:spPr>
            <a:xfrm>
              <a:off x="5945075" y="4060150"/>
              <a:ext cx="4500" cy="3650"/>
            </a:xfrm>
            <a:custGeom>
              <a:avLst/>
              <a:gdLst/>
              <a:ahLst/>
              <a:cxnLst/>
              <a:rect l="l" t="t" r="r" b="b"/>
              <a:pathLst>
                <a:path w="180" h="146" extrusionOk="0">
                  <a:moveTo>
                    <a:pt x="96" y="1"/>
                  </a:moveTo>
                  <a:cubicBezTo>
                    <a:pt x="72" y="1"/>
                    <a:pt x="36" y="24"/>
                    <a:pt x="24" y="48"/>
                  </a:cubicBezTo>
                  <a:lnTo>
                    <a:pt x="1" y="96"/>
                  </a:lnTo>
                  <a:cubicBezTo>
                    <a:pt x="32" y="127"/>
                    <a:pt x="63" y="145"/>
                    <a:pt x="94" y="145"/>
                  </a:cubicBezTo>
                  <a:cubicBezTo>
                    <a:pt x="122" y="145"/>
                    <a:pt x="151" y="130"/>
                    <a:pt x="179" y="96"/>
                  </a:cubicBezTo>
                  <a:lnTo>
                    <a:pt x="132" y="36"/>
                  </a:lnTo>
                  <a:cubicBezTo>
                    <a:pt x="132" y="24"/>
                    <a:pt x="132" y="24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2"/>
            <p:cNvSpPr/>
            <p:nvPr/>
          </p:nvSpPr>
          <p:spPr>
            <a:xfrm>
              <a:off x="6009375" y="2675100"/>
              <a:ext cx="159575" cy="24575"/>
            </a:xfrm>
            <a:custGeom>
              <a:avLst/>
              <a:gdLst/>
              <a:ahLst/>
              <a:cxnLst/>
              <a:rect l="l" t="t" r="r" b="b"/>
              <a:pathLst>
                <a:path w="6383" h="983" extrusionOk="0">
                  <a:moveTo>
                    <a:pt x="519" y="0"/>
                  </a:moveTo>
                  <a:cubicBezTo>
                    <a:pt x="346" y="0"/>
                    <a:pt x="173" y="19"/>
                    <a:pt x="0" y="74"/>
                  </a:cubicBezTo>
                  <a:cubicBezTo>
                    <a:pt x="12" y="98"/>
                    <a:pt x="24" y="146"/>
                    <a:pt x="48" y="205"/>
                  </a:cubicBezTo>
                  <a:cubicBezTo>
                    <a:pt x="219" y="434"/>
                    <a:pt x="467" y="457"/>
                    <a:pt x="712" y="457"/>
                  </a:cubicBezTo>
                  <a:cubicBezTo>
                    <a:pt x="773" y="457"/>
                    <a:pt x="834" y="455"/>
                    <a:pt x="893" y="455"/>
                  </a:cubicBezTo>
                  <a:cubicBezTo>
                    <a:pt x="1584" y="479"/>
                    <a:pt x="2286" y="455"/>
                    <a:pt x="2989" y="574"/>
                  </a:cubicBezTo>
                  <a:cubicBezTo>
                    <a:pt x="3048" y="574"/>
                    <a:pt x="3120" y="563"/>
                    <a:pt x="3179" y="551"/>
                  </a:cubicBezTo>
                  <a:cubicBezTo>
                    <a:pt x="3275" y="515"/>
                    <a:pt x="3358" y="479"/>
                    <a:pt x="3465" y="479"/>
                  </a:cubicBezTo>
                  <a:cubicBezTo>
                    <a:pt x="3513" y="479"/>
                    <a:pt x="3536" y="491"/>
                    <a:pt x="3572" y="515"/>
                  </a:cubicBezTo>
                  <a:cubicBezTo>
                    <a:pt x="3572" y="551"/>
                    <a:pt x="3560" y="574"/>
                    <a:pt x="3525" y="598"/>
                  </a:cubicBezTo>
                  <a:cubicBezTo>
                    <a:pt x="3465" y="622"/>
                    <a:pt x="3417" y="670"/>
                    <a:pt x="3394" y="729"/>
                  </a:cubicBezTo>
                  <a:cubicBezTo>
                    <a:pt x="3394" y="777"/>
                    <a:pt x="3405" y="813"/>
                    <a:pt x="3453" y="848"/>
                  </a:cubicBezTo>
                  <a:cubicBezTo>
                    <a:pt x="4160" y="923"/>
                    <a:pt x="4866" y="983"/>
                    <a:pt x="5578" y="983"/>
                  </a:cubicBezTo>
                  <a:cubicBezTo>
                    <a:pt x="5778" y="983"/>
                    <a:pt x="5979" y="978"/>
                    <a:pt x="6180" y="967"/>
                  </a:cubicBezTo>
                  <a:cubicBezTo>
                    <a:pt x="6215" y="932"/>
                    <a:pt x="6239" y="896"/>
                    <a:pt x="6251" y="836"/>
                  </a:cubicBezTo>
                  <a:cubicBezTo>
                    <a:pt x="6263" y="729"/>
                    <a:pt x="6382" y="634"/>
                    <a:pt x="6311" y="515"/>
                  </a:cubicBezTo>
                  <a:cubicBezTo>
                    <a:pt x="4826" y="250"/>
                    <a:pt x="3331" y="86"/>
                    <a:pt x="1824" y="86"/>
                  </a:cubicBezTo>
                  <a:cubicBezTo>
                    <a:pt x="1772" y="86"/>
                    <a:pt x="1720" y="86"/>
                    <a:pt x="1667" y="86"/>
                  </a:cubicBezTo>
                  <a:cubicBezTo>
                    <a:pt x="1651" y="87"/>
                    <a:pt x="1635" y="87"/>
                    <a:pt x="1620" y="87"/>
                  </a:cubicBezTo>
                  <a:cubicBezTo>
                    <a:pt x="1256" y="87"/>
                    <a:pt x="888" y="0"/>
                    <a:pt x="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2"/>
            <p:cNvSpPr/>
            <p:nvPr/>
          </p:nvSpPr>
          <p:spPr>
            <a:xfrm>
              <a:off x="5474175" y="2677250"/>
              <a:ext cx="120000" cy="32475"/>
            </a:xfrm>
            <a:custGeom>
              <a:avLst/>
              <a:gdLst/>
              <a:ahLst/>
              <a:cxnLst/>
              <a:rect l="l" t="t" r="r" b="b"/>
              <a:pathLst>
                <a:path w="4800" h="1299" extrusionOk="0">
                  <a:moveTo>
                    <a:pt x="215" y="0"/>
                  </a:moveTo>
                  <a:cubicBezTo>
                    <a:pt x="108" y="12"/>
                    <a:pt x="48" y="72"/>
                    <a:pt x="1" y="179"/>
                  </a:cubicBezTo>
                  <a:cubicBezTo>
                    <a:pt x="1" y="250"/>
                    <a:pt x="1" y="310"/>
                    <a:pt x="37" y="369"/>
                  </a:cubicBezTo>
                  <a:cubicBezTo>
                    <a:pt x="96" y="548"/>
                    <a:pt x="382" y="584"/>
                    <a:pt x="334" y="834"/>
                  </a:cubicBezTo>
                  <a:cubicBezTo>
                    <a:pt x="287" y="905"/>
                    <a:pt x="263" y="977"/>
                    <a:pt x="275" y="1072"/>
                  </a:cubicBezTo>
                  <a:cubicBezTo>
                    <a:pt x="287" y="1131"/>
                    <a:pt x="322" y="1179"/>
                    <a:pt x="382" y="1191"/>
                  </a:cubicBezTo>
                  <a:cubicBezTo>
                    <a:pt x="590" y="1274"/>
                    <a:pt x="803" y="1293"/>
                    <a:pt x="1015" y="1293"/>
                  </a:cubicBezTo>
                  <a:cubicBezTo>
                    <a:pt x="1106" y="1293"/>
                    <a:pt x="1197" y="1290"/>
                    <a:pt x="1287" y="1286"/>
                  </a:cubicBezTo>
                  <a:cubicBezTo>
                    <a:pt x="1823" y="1270"/>
                    <a:pt x="2364" y="1261"/>
                    <a:pt x="2907" y="1261"/>
                  </a:cubicBezTo>
                  <a:cubicBezTo>
                    <a:pt x="3533" y="1261"/>
                    <a:pt x="4162" y="1273"/>
                    <a:pt x="4787" y="1298"/>
                  </a:cubicBezTo>
                  <a:cubicBezTo>
                    <a:pt x="4799" y="893"/>
                    <a:pt x="4501" y="881"/>
                    <a:pt x="4251" y="834"/>
                  </a:cubicBezTo>
                  <a:cubicBezTo>
                    <a:pt x="3906" y="786"/>
                    <a:pt x="3549" y="846"/>
                    <a:pt x="3204" y="762"/>
                  </a:cubicBezTo>
                  <a:cubicBezTo>
                    <a:pt x="3025" y="711"/>
                    <a:pt x="2843" y="698"/>
                    <a:pt x="2659" y="698"/>
                  </a:cubicBezTo>
                  <a:cubicBezTo>
                    <a:pt x="2469" y="698"/>
                    <a:pt x="2277" y="712"/>
                    <a:pt x="2086" y="712"/>
                  </a:cubicBezTo>
                  <a:cubicBezTo>
                    <a:pt x="1946" y="712"/>
                    <a:pt x="1806" y="705"/>
                    <a:pt x="1668" y="679"/>
                  </a:cubicBezTo>
                  <a:cubicBezTo>
                    <a:pt x="1596" y="667"/>
                    <a:pt x="1537" y="655"/>
                    <a:pt x="1477" y="655"/>
                  </a:cubicBezTo>
                  <a:cubicBezTo>
                    <a:pt x="1457" y="657"/>
                    <a:pt x="1436" y="658"/>
                    <a:pt x="1416" y="658"/>
                  </a:cubicBezTo>
                  <a:cubicBezTo>
                    <a:pt x="1318" y="658"/>
                    <a:pt x="1221" y="635"/>
                    <a:pt x="1132" y="596"/>
                  </a:cubicBezTo>
                  <a:cubicBezTo>
                    <a:pt x="1108" y="596"/>
                    <a:pt x="1072" y="584"/>
                    <a:pt x="1049" y="584"/>
                  </a:cubicBezTo>
                  <a:cubicBezTo>
                    <a:pt x="775" y="369"/>
                    <a:pt x="418" y="286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2"/>
            <p:cNvSpPr/>
            <p:nvPr/>
          </p:nvSpPr>
          <p:spPr>
            <a:xfrm>
              <a:off x="5929000" y="2671575"/>
              <a:ext cx="112850" cy="20925"/>
            </a:xfrm>
            <a:custGeom>
              <a:avLst/>
              <a:gdLst/>
              <a:ahLst/>
              <a:cxnLst/>
              <a:rect l="l" t="t" r="r" b="b"/>
              <a:pathLst>
                <a:path w="4514" h="837" extrusionOk="0">
                  <a:moveTo>
                    <a:pt x="673" y="0"/>
                  </a:moveTo>
                  <a:cubicBezTo>
                    <a:pt x="634" y="0"/>
                    <a:pt x="557" y="86"/>
                    <a:pt x="501" y="108"/>
                  </a:cubicBezTo>
                  <a:cubicBezTo>
                    <a:pt x="382" y="168"/>
                    <a:pt x="239" y="120"/>
                    <a:pt x="132" y="215"/>
                  </a:cubicBezTo>
                  <a:cubicBezTo>
                    <a:pt x="60" y="287"/>
                    <a:pt x="1" y="382"/>
                    <a:pt x="24" y="477"/>
                  </a:cubicBezTo>
                  <a:cubicBezTo>
                    <a:pt x="191" y="573"/>
                    <a:pt x="367" y="592"/>
                    <a:pt x="547" y="592"/>
                  </a:cubicBezTo>
                  <a:cubicBezTo>
                    <a:pt x="667" y="592"/>
                    <a:pt x="788" y="583"/>
                    <a:pt x="909" y="583"/>
                  </a:cubicBezTo>
                  <a:cubicBezTo>
                    <a:pt x="1060" y="583"/>
                    <a:pt x="1211" y="596"/>
                    <a:pt x="1358" y="656"/>
                  </a:cubicBezTo>
                  <a:cubicBezTo>
                    <a:pt x="2135" y="790"/>
                    <a:pt x="2925" y="837"/>
                    <a:pt x="3719" y="837"/>
                  </a:cubicBezTo>
                  <a:cubicBezTo>
                    <a:pt x="3983" y="837"/>
                    <a:pt x="4248" y="832"/>
                    <a:pt x="4513" y="823"/>
                  </a:cubicBezTo>
                  <a:cubicBezTo>
                    <a:pt x="4491" y="564"/>
                    <a:pt x="4359" y="530"/>
                    <a:pt x="4211" y="530"/>
                  </a:cubicBezTo>
                  <a:cubicBezTo>
                    <a:pt x="4158" y="530"/>
                    <a:pt x="4102" y="535"/>
                    <a:pt x="4049" y="535"/>
                  </a:cubicBezTo>
                  <a:cubicBezTo>
                    <a:pt x="4011" y="535"/>
                    <a:pt x="3975" y="532"/>
                    <a:pt x="3942" y="525"/>
                  </a:cubicBezTo>
                  <a:cubicBezTo>
                    <a:pt x="3913" y="519"/>
                    <a:pt x="3883" y="517"/>
                    <a:pt x="3852" y="517"/>
                  </a:cubicBezTo>
                  <a:cubicBezTo>
                    <a:pt x="3761" y="517"/>
                    <a:pt x="3661" y="536"/>
                    <a:pt x="3566" y="536"/>
                  </a:cubicBezTo>
                  <a:cubicBezTo>
                    <a:pt x="3425" y="536"/>
                    <a:pt x="3296" y="494"/>
                    <a:pt x="3227" y="287"/>
                  </a:cubicBezTo>
                  <a:cubicBezTo>
                    <a:pt x="3227" y="263"/>
                    <a:pt x="3215" y="239"/>
                    <a:pt x="3215" y="215"/>
                  </a:cubicBezTo>
                  <a:cubicBezTo>
                    <a:pt x="2382" y="49"/>
                    <a:pt x="1513" y="120"/>
                    <a:pt x="679" y="1"/>
                  </a:cubicBezTo>
                  <a:cubicBezTo>
                    <a:pt x="677" y="0"/>
                    <a:pt x="675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32"/>
            <p:cNvSpPr/>
            <p:nvPr/>
          </p:nvSpPr>
          <p:spPr>
            <a:xfrm>
              <a:off x="5782250" y="2661200"/>
              <a:ext cx="153925" cy="21100"/>
            </a:xfrm>
            <a:custGeom>
              <a:avLst/>
              <a:gdLst/>
              <a:ahLst/>
              <a:cxnLst/>
              <a:rect l="l" t="t" r="r" b="b"/>
              <a:pathLst>
                <a:path w="6157" h="844" extrusionOk="0">
                  <a:moveTo>
                    <a:pt x="352" y="0"/>
                  </a:moveTo>
                  <a:cubicBezTo>
                    <a:pt x="231" y="0"/>
                    <a:pt x="125" y="53"/>
                    <a:pt x="37" y="166"/>
                  </a:cubicBezTo>
                  <a:cubicBezTo>
                    <a:pt x="1" y="237"/>
                    <a:pt x="25" y="321"/>
                    <a:pt x="60" y="380"/>
                  </a:cubicBezTo>
                  <a:cubicBezTo>
                    <a:pt x="142" y="409"/>
                    <a:pt x="226" y="416"/>
                    <a:pt x="312" y="416"/>
                  </a:cubicBezTo>
                  <a:cubicBezTo>
                    <a:pt x="403" y="416"/>
                    <a:pt x="495" y="408"/>
                    <a:pt x="587" y="408"/>
                  </a:cubicBezTo>
                  <a:cubicBezTo>
                    <a:pt x="700" y="408"/>
                    <a:pt x="811" y="420"/>
                    <a:pt x="918" y="476"/>
                  </a:cubicBezTo>
                  <a:cubicBezTo>
                    <a:pt x="989" y="499"/>
                    <a:pt x="1072" y="499"/>
                    <a:pt x="1156" y="511"/>
                  </a:cubicBezTo>
                  <a:cubicBezTo>
                    <a:pt x="1257" y="556"/>
                    <a:pt x="1361" y="566"/>
                    <a:pt x="1466" y="566"/>
                  </a:cubicBezTo>
                  <a:cubicBezTo>
                    <a:pt x="1552" y="566"/>
                    <a:pt x="1638" y="559"/>
                    <a:pt x="1723" y="559"/>
                  </a:cubicBezTo>
                  <a:cubicBezTo>
                    <a:pt x="1839" y="559"/>
                    <a:pt x="1952" y="572"/>
                    <a:pt x="2061" y="630"/>
                  </a:cubicBezTo>
                  <a:cubicBezTo>
                    <a:pt x="2132" y="642"/>
                    <a:pt x="2203" y="642"/>
                    <a:pt x="2287" y="654"/>
                  </a:cubicBezTo>
                  <a:cubicBezTo>
                    <a:pt x="2379" y="691"/>
                    <a:pt x="2474" y="699"/>
                    <a:pt x="2570" y="699"/>
                  </a:cubicBezTo>
                  <a:cubicBezTo>
                    <a:pt x="2651" y="699"/>
                    <a:pt x="2733" y="693"/>
                    <a:pt x="2814" y="693"/>
                  </a:cubicBezTo>
                  <a:cubicBezTo>
                    <a:pt x="2948" y="693"/>
                    <a:pt x="3080" y="710"/>
                    <a:pt x="3204" y="797"/>
                  </a:cubicBezTo>
                  <a:cubicBezTo>
                    <a:pt x="3738" y="818"/>
                    <a:pt x="4280" y="843"/>
                    <a:pt x="4821" y="843"/>
                  </a:cubicBezTo>
                  <a:cubicBezTo>
                    <a:pt x="5196" y="843"/>
                    <a:pt x="5571" y="831"/>
                    <a:pt x="5942" y="797"/>
                  </a:cubicBezTo>
                  <a:lnTo>
                    <a:pt x="6097" y="642"/>
                  </a:lnTo>
                  <a:cubicBezTo>
                    <a:pt x="6156" y="452"/>
                    <a:pt x="6002" y="452"/>
                    <a:pt x="5883" y="416"/>
                  </a:cubicBezTo>
                  <a:cubicBezTo>
                    <a:pt x="5815" y="444"/>
                    <a:pt x="5742" y="456"/>
                    <a:pt x="5668" y="456"/>
                  </a:cubicBezTo>
                  <a:cubicBezTo>
                    <a:pt x="5585" y="456"/>
                    <a:pt x="5500" y="441"/>
                    <a:pt x="5418" y="416"/>
                  </a:cubicBezTo>
                  <a:cubicBezTo>
                    <a:pt x="5395" y="412"/>
                    <a:pt x="5371" y="410"/>
                    <a:pt x="5347" y="410"/>
                  </a:cubicBezTo>
                  <a:cubicBezTo>
                    <a:pt x="5259" y="410"/>
                    <a:pt x="5164" y="432"/>
                    <a:pt x="5072" y="432"/>
                  </a:cubicBezTo>
                  <a:cubicBezTo>
                    <a:pt x="4980" y="432"/>
                    <a:pt x="4890" y="410"/>
                    <a:pt x="4811" y="321"/>
                  </a:cubicBezTo>
                  <a:lnTo>
                    <a:pt x="4823" y="321"/>
                  </a:lnTo>
                  <a:cubicBezTo>
                    <a:pt x="4721" y="288"/>
                    <a:pt x="4619" y="279"/>
                    <a:pt x="4518" y="279"/>
                  </a:cubicBezTo>
                  <a:cubicBezTo>
                    <a:pt x="4395" y="279"/>
                    <a:pt x="4272" y="292"/>
                    <a:pt x="4149" y="292"/>
                  </a:cubicBezTo>
                  <a:cubicBezTo>
                    <a:pt x="4076" y="292"/>
                    <a:pt x="4003" y="288"/>
                    <a:pt x="3930" y="273"/>
                  </a:cubicBezTo>
                  <a:cubicBezTo>
                    <a:pt x="3866" y="281"/>
                    <a:pt x="3796" y="316"/>
                    <a:pt x="3721" y="316"/>
                  </a:cubicBezTo>
                  <a:cubicBezTo>
                    <a:pt x="3684" y="316"/>
                    <a:pt x="3647" y="308"/>
                    <a:pt x="3608" y="285"/>
                  </a:cubicBezTo>
                  <a:cubicBezTo>
                    <a:pt x="3549" y="285"/>
                    <a:pt x="3489" y="297"/>
                    <a:pt x="3430" y="321"/>
                  </a:cubicBezTo>
                  <a:cubicBezTo>
                    <a:pt x="3391" y="325"/>
                    <a:pt x="3351" y="328"/>
                    <a:pt x="3313" y="328"/>
                  </a:cubicBezTo>
                  <a:cubicBezTo>
                    <a:pt x="3247" y="328"/>
                    <a:pt x="3185" y="320"/>
                    <a:pt x="3132" y="297"/>
                  </a:cubicBezTo>
                  <a:cubicBezTo>
                    <a:pt x="2299" y="47"/>
                    <a:pt x="1430" y="178"/>
                    <a:pt x="584" y="35"/>
                  </a:cubicBezTo>
                  <a:lnTo>
                    <a:pt x="537" y="35"/>
                  </a:lnTo>
                  <a:cubicBezTo>
                    <a:pt x="471" y="12"/>
                    <a:pt x="410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32"/>
            <p:cNvSpPr/>
            <p:nvPr/>
          </p:nvSpPr>
          <p:spPr>
            <a:xfrm>
              <a:off x="6062650" y="2713850"/>
              <a:ext cx="153625" cy="11350"/>
            </a:xfrm>
            <a:custGeom>
              <a:avLst/>
              <a:gdLst/>
              <a:ahLst/>
              <a:cxnLst/>
              <a:rect l="l" t="t" r="r" b="b"/>
              <a:pathLst>
                <a:path w="6145" h="454" extrusionOk="0">
                  <a:moveTo>
                    <a:pt x="24" y="1"/>
                  </a:moveTo>
                  <a:cubicBezTo>
                    <a:pt x="1" y="60"/>
                    <a:pt x="12" y="132"/>
                    <a:pt x="36" y="215"/>
                  </a:cubicBezTo>
                  <a:cubicBezTo>
                    <a:pt x="101" y="236"/>
                    <a:pt x="165" y="241"/>
                    <a:pt x="227" y="241"/>
                  </a:cubicBezTo>
                  <a:cubicBezTo>
                    <a:pt x="268" y="241"/>
                    <a:pt x="308" y="239"/>
                    <a:pt x="346" y="239"/>
                  </a:cubicBezTo>
                  <a:cubicBezTo>
                    <a:pt x="469" y="255"/>
                    <a:pt x="593" y="261"/>
                    <a:pt x="716" y="261"/>
                  </a:cubicBezTo>
                  <a:cubicBezTo>
                    <a:pt x="864" y="261"/>
                    <a:pt x="1012" y="252"/>
                    <a:pt x="1155" y="239"/>
                  </a:cubicBezTo>
                  <a:lnTo>
                    <a:pt x="1263" y="239"/>
                  </a:lnTo>
                  <a:cubicBezTo>
                    <a:pt x="1203" y="239"/>
                    <a:pt x="1155" y="263"/>
                    <a:pt x="1144" y="322"/>
                  </a:cubicBezTo>
                  <a:cubicBezTo>
                    <a:pt x="1227" y="358"/>
                    <a:pt x="1322" y="394"/>
                    <a:pt x="1405" y="394"/>
                  </a:cubicBezTo>
                  <a:cubicBezTo>
                    <a:pt x="2906" y="429"/>
                    <a:pt x="4394" y="441"/>
                    <a:pt x="5882" y="453"/>
                  </a:cubicBezTo>
                  <a:cubicBezTo>
                    <a:pt x="5989" y="453"/>
                    <a:pt x="6144" y="453"/>
                    <a:pt x="6120" y="203"/>
                  </a:cubicBezTo>
                  <a:cubicBezTo>
                    <a:pt x="5369" y="159"/>
                    <a:pt x="4617" y="109"/>
                    <a:pt x="3856" y="109"/>
                  </a:cubicBezTo>
                  <a:cubicBezTo>
                    <a:pt x="3580" y="109"/>
                    <a:pt x="3303" y="116"/>
                    <a:pt x="3025" y="132"/>
                  </a:cubicBezTo>
                  <a:lnTo>
                    <a:pt x="3013" y="132"/>
                  </a:lnTo>
                  <a:cubicBezTo>
                    <a:pt x="3001" y="114"/>
                    <a:pt x="2986" y="105"/>
                    <a:pt x="2971" y="105"/>
                  </a:cubicBezTo>
                  <a:cubicBezTo>
                    <a:pt x="2956" y="105"/>
                    <a:pt x="2941" y="114"/>
                    <a:pt x="2929" y="132"/>
                  </a:cubicBezTo>
                  <a:cubicBezTo>
                    <a:pt x="2877" y="153"/>
                    <a:pt x="2843" y="219"/>
                    <a:pt x="2780" y="219"/>
                  </a:cubicBezTo>
                  <a:cubicBezTo>
                    <a:pt x="2771" y="219"/>
                    <a:pt x="2761" y="218"/>
                    <a:pt x="2751" y="215"/>
                  </a:cubicBezTo>
                  <a:lnTo>
                    <a:pt x="2453" y="215"/>
                  </a:lnTo>
                  <a:cubicBezTo>
                    <a:pt x="2437" y="212"/>
                    <a:pt x="2422" y="210"/>
                    <a:pt x="2408" y="210"/>
                  </a:cubicBezTo>
                  <a:cubicBezTo>
                    <a:pt x="2368" y="210"/>
                    <a:pt x="2333" y="221"/>
                    <a:pt x="2298" y="239"/>
                  </a:cubicBezTo>
                  <a:lnTo>
                    <a:pt x="2263" y="191"/>
                  </a:lnTo>
                  <a:lnTo>
                    <a:pt x="2322" y="215"/>
                  </a:lnTo>
                  <a:cubicBezTo>
                    <a:pt x="2358" y="203"/>
                    <a:pt x="2417" y="203"/>
                    <a:pt x="2465" y="203"/>
                  </a:cubicBezTo>
                  <a:lnTo>
                    <a:pt x="2632" y="203"/>
                  </a:lnTo>
                  <a:cubicBezTo>
                    <a:pt x="2652" y="207"/>
                    <a:pt x="2671" y="208"/>
                    <a:pt x="2690" y="208"/>
                  </a:cubicBezTo>
                  <a:cubicBezTo>
                    <a:pt x="2728" y="208"/>
                    <a:pt x="2763" y="203"/>
                    <a:pt x="2787" y="203"/>
                  </a:cubicBezTo>
                  <a:lnTo>
                    <a:pt x="2929" y="120"/>
                  </a:lnTo>
                  <a:cubicBezTo>
                    <a:pt x="2830" y="21"/>
                    <a:pt x="2706" y="12"/>
                    <a:pt x="2592" y="12"/>
                  </a:cubicBezTo>
                  <a:cubicBezTo>
                    <a:pt x="2569" y="12"/>
                    <a:pt x="2546" y="13"/>
                    <a:pt x="2525" y="13"/>
                  </a:cubicBezTo>
                  <a:cubicBezTo>
                    <a:pt x="1691" y="1"/>
                    <a:pt x="858" y="1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2"/>
            <p:cNvSpPr/>
            <p:nvPr/>
          </p:nvSpPr>
          <p:spPr>
            <a:xfrm>
              <a:off x="5799525" y="2698675"/>
              <a:ext cx="159875" cy="19125"/>
            </a:xfrm>
            <a:custGeom>
              <a:avLst/>
              <a:gdLst/>
              <a:ahLst/>
              <a:cxnLst/>
              <a:rect l="l" t="t" r="r" b="b"/>
              <a:pathLst>
                <a:path w="6395" h="765" extrusionOk="0">
                  <a:moveTo>
                    <a:pt x="84" y="1"/>
                  </a:moveTo>
                  <a:cubicBezTo>
                    <a:pt x="0" y="96"/>
                    <a:pt x="0" y="179"/>
                    <a:pt x="84" y="274"/>
                  </a:cubicBezTo>
                  <a:cubicBezTo>
                    <a:pt x="184" y="308"/>
                    <a:pt x="285" y="323"/>
                    <a:pt x="386" y="323"/>
                  </a:cubicBezTo>
                  <a:cubicBezTo>
                    <a:pt x="464" y="323"/>
                    <a:pt x="542" y="314"/>
                    <a:pt x="620" y="298"/>
                  </a:cubicBezTo>
                  <a:cubicBezTo>
                    <a:pt x="746" y="355"/>
                    <a:pt x="876" y="367"/>
                    <a:pt x="1006" y="367"/>
                  </a:cubicBezTo>
                  <a:cubicBezTo>
                    <a:pt x="1100" y="367"/>
                    <a:pt x="1195" y="360"/>
                    <a:pt x="1289" y="360"/>
                  </a:cubicBezTo>
                  <a:cubicBezTo>
                    <a:pt x="1418" y="360"/>
                    <a:pt x="1545" y="372"/>
                    <a:pt x="1667" y="429"/>
                  </a:cubicBezTo>
                  <a:lnTo>
                    <a:pt x="1810" y="429"/>
                  </a:lnTo>
                  <a:cubicBezTo>
                    <a:pt x="1810" y="405"/>
                    <a:pt x="1834" y="405"/>
                    <a:pt x="1858" y="393"/>
                  </a:cubicBezTo>
                  <a:cubicBezTo>
                    <a:pt x="1893" y="393"/>
                    <a:pt x="1917" y="393"/>
                    <a:pt x="1953" y="441"/>
                  </a:cubicBezTo>
                  <a:cubicBezTo>
                    <a:pt x="2286" y="489"/>
                    <a:pt x="2620" y="513"/>
                    <a:pt x="2965" y="560"/>
                  </a:cubicBezTo>
                  <a:cubicBezTo>
                    <a:pt x="3247" y="683"/>
                    <a:pt x="3539" y="708"/>
                    <a:pt x="3834" y="708"/>
                  </a:cubicBezTo>
                  <a:cubicBezTo>
                    <a:pt x="4032" y="708"/>
                    <a:pt x="4232" y="696"/>
                    <a:pt x="4431" y="696"/>
                  </a:cubicBezTo>
                  <a:cubicBezTo>
                    <a:pt x="4510" y="696"/>
                    <a:pt x="4589" y="698"/>
                    <a:pt x="4668" y="703"/>
                  </a:cubicBezTo>
                  <a:cubicBezTo>
                    <a:pt x="4882" y="742"/>
                    <a:pt x="5094" y="765"/>
                    <a:pt x="5304" y="765"/>
                  </a:cubicBezTo>
                  <a:cubicBezTo>
                    <a:pt x="5678" y="765"/>
                    <a:pt x="6043" y="691"/>
                    <a:pt x="6394" y="501"/>
                  </a:cubicBezTo>
                  <a:cubicBezTo>
                    <a:pt x="5834" y="274"/>
                    <a:pt x="5251" y="441"/>
                    <a:pt x="4691" y="298"/>
                  </a:cubicBezTo>
                  <a:cubicBezTo>
                    <a:pt x="3825" y="185"/>
                    <a:pt x="2965" y="117"/>
                    <a:pt x="2102" y="117"/>
                  </a:cubicBezTo>
                  <a:cubicBezTo>
                    <a:pt x="1874" y="117"/>
                    <a:pt x="1646" y="122"/>
                    <a:pt x="1417" y="132"/>
                  </a:cubicBezTo>
                  <a:cubicBezTo>
                    <a:pt x="1286" y="78"/>
                    <a:pt x="1150" y="66"/>
                    <a:pt x="1012" y="66"/>
                  </a:cubicBezTo>
                  <a:cubicBezTo>
                    <a:pt x="896" y="66"/>
                    <a:pt x="780" y="74"/>
                    <a:pt x="664" y="74"/>
                  </a:cubicBezTo>
                  <a:cubicBezTo>
                    <a:pt x="520" y="74"/>
                    <a:pt x="377" y="6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2"/>
            <p:cNvSpPr/>
            <p:nvPr/>
          </p:nvSpPr>
          <p:spPr>
            <a:xfrm>
              <a:off x="6003725" y="2678425"/>
              <a:ext cx="92275" cy="17000"/>
            </a:xfrm>
            <a:custGeom>
              <a:avLst/>
              <a:gdLst/>
              <a:ahLst/>
              <a:cxnLst/>
              <a:rect l="l" t="t" r="r" b="b"/>
              <a:pathLst>
                <a:path w="3691" h="680" extrusionOk="0">
                  <a:moveTo>
                    <a:pt x="250" y="1"/>
                  </a:moveTo>
                  <a:cubicBezTo>
                    <a:pt x="179" y="84"/>
                    <a:pt x="0" y="120"/>
                    <a:pt x="36" y="251"/>
                  </a:cubicBezTo>
                  <a:cubicBezTo>
                    <a:pt x="48" y="406"/>
                    <a:pt x="214" y="370"/>
                    <a:pt x="310" y="382"/>
                  </a:cubicBezTo>
                  <a:cubicBezTo>
                    <a:pt x="382" y="397"/>
                    <a:pt x="455" y="402"/>
                    <a:pt x="529" y="402"/>
                  </a:cubicBezTo>
                  <a:cubicBezTo>
                    <a:pt x="687" y="402"/>
                    <a:pt x="848" y="379"/>
                    <a:pt x="1005" y="379"/>
                  </a:cubicBezTo>
                  <a:cubicBezTo>
                    <a:pt x="1191" y="379"/>
                    <a:pt x="1372" y="411"/>
                    <a:pt x="1536" y="549"/>
                  </a:cubicBezTo>
                  <a:cubicBezTo>
                    <a:pt x="2250" y="596"/>
                    <a:pt x="2965" y="644"/>
                    <a:pt x="3691" y="680"/>
                  </a:cubicBezTo>
                  <a:lnTo>
                    <a:pt x="3691" y="608"/>
                  </a:lnTo>
                  <a:lnTo>
                    <a:pt x="3691" y="537"/>
                  </a:lnTo>
                  <a:cubicBezTo>
                    <a:pt x="3548" y="489"/>
                    <a:pt x="3489" y="382"/>
                    <a:pt x="3548" y="239"/>
                  </a:cubicBezTo>
                  <a:cubicBezTo>
                    <a:pt x="2631" y="108"/>
                    <a:pt x="1726" y="84"/>
                    <a:pt x="810" y="84"/>
                  </a:cubicBezTo>
                  <a:cubicBezTo>
                    <a:pt x="631" y="84"/>
                    <a:pt x="429" y="25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2"/>
            <p:cNvSpPr/>
            <p:nvPr/>
          </p:nvSpPr>
          <p:spPr>
            <a:xfrm>
              <a:off x="5676600" y="2654900"/>
              <a:ext cx="91400" cy="13525"/>
            </a:xfrm>
            <a:custGeom>
              <a:avLst/>
              <a:gdLst/>
              <a:ahLst/>
              <a:cxnLst/>
              <a:rect l="l" t="t" r="r" b="b"/>
              <a:pathLst>
                <a:path w="3656" h="541" extrusionOk="0">
                  <a:moveTo>
                    <a:pt x="1535" y="1"/>
                  </a:moveTo>
                  <a:cubicBezTo>
                    <a:pt x="1357" y="1"/>
                    <a:pt x="1178" y="12"/>
                    <a:pt x="1000" y="37"/>
                  </a:cubicBezTo>
                  <a:cubicBezTo>
                    <a:pt x="750" y="37"/>
                    <a:pt x="500" y="37"/>
                    <a:pt x="238" y="49"/>
                  </a:cubicBezTo>
                  <a:cubicBezTo>
                    <a:pt x="0" y="49"/>
                    <a:pt x="107" y="228"/>
                    <a:pt x="119" y="347"/>
                  </a:cubicBezTo>
                  <a:cubicBezTo>
                    <a:pt x="445" y="463"/>
                    <a:pt x="776" y="483"/>
                    <a:pt x="1113" y="483"/>
                  </a:cubicBezTo>
                  <a:cubicBezTo>
                    <a:pt x="1292" y="483"/>
                    <a:pt x="1473" y="478"/>
                    <a:pt x="1655" y="478"/>
                  </a:cubicBezTo>
                  <a:cubicBezTo>
                    <a:pt x="1999" y="516"/>
                    <a:pt x="2343" y="540"/>
                    <a:pt x="2698" y="540"/>
                  </a:cubicBezTo>
                  <a:cubicBezTo>
                    <a:pt x="3007" y="540"/>
                    <a:pt x="3323" y="522"/>
                    <a:pt x="3655" y="478"/>
                  </a:cubicBezTo>
                  <a:cubicBezTo>
                    <a:pt x="3429" y="156"/>
                    <a:pt x="3155" y="335"/>
                    <a:pt x="3000" y="180"/>
                  </a:cubicBezTo>
                  <a:cubicBezTo>
                    <a:pt x="2520" y="84"/>
                    <a:pt x="2027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32"/>
            <p:cNvSpPr/>
            <p:nvPr/>
          </p:nvSpPr>
          <p:spPr>
            <a:xfrm>
              <a:off x="5502450" y="2684575"/>
              <a:ext cx="96175" cy="14425"/>
            </a:xfrm>
            <a:custGeom>
              <a:avLst/>
              <a:gdLst/>
              <a:ahLst/>
              <a:cxnLst/>
              <a:rect l="l" t="t" r="r" b="b"/>
              <a:pathLst>
                <a:path w="3847" h="577" extrusionOk="0">
                  <a:moveTo>
                    <a:pt x="594" y="0"/>
                  </a:moveTo>
                  <a:cubicBezTo>
                    <a:pt x="405" y="0"/>
                    <a:pt x="240" y="69"/>
                    <a:pt x="84" y="184"/>
                  </a:cubicBezTo>
                  <a:cubicBezTo>
                    <a:pt x="25" y="219"/>
                    <a:pt x="1" y="255"/>
                    <a:pt x="37" y="315"/>
                  </a:cubicBezTo>
                  <a:cubicBezTo>
                    <a:pt x="84" y="374"/>
                    <a:pt x="144" y="434"/>
                    <a:pt x="227" y="457"/>
                  </a:cubicBezTo>
                  <a:cubicBezTo>
                    <a:pt x="263" y="434"/>
                    <a:pt x="299" y="434"/>
                    <a:pt x="346" y="434"/>
                  </a:cubicBezTo>
                  <a:cubicBezTo>
                    <a:pt x="410" y="431"/>
                    <a:pt x="474" y="430"/>
                    <a:pt x="537" y="430"/>
                  </a:cubicBezTo>
                  <a:cubicBezTo>
                    <a:pt x="1186" y="430"/>
                    <a:pt x="1828" y="533"/>
                    <a:pt x="2489" y="576"/>
                  </a:cubicBezTo>
                  <a:cubicBezTo>
                    <a:pt x="2582" y="571"/>
                    <a:pt x="2675" y="569"/>
                    <a:pt x="2768" y="569"/>
                  </a:cubicBezTo>
                  <a:cubicBezTo>
                    <a:pt x="2897" y="569"/>
                    <a:pt x="3025" y="572"/>
                    <a:pt x="3153" y="572"/>
                  </a:cubicBezTo>
                  <a:cubicBezTo>
                    <a:pt x="3325" y="572"/>
                    <a:pt x="3496" y="567"/>
                    <a:pt x="3668" y="541"/>
                  </a:cubicBezTo>
                  <a:cubicBezTo>
                    <a:pt x="3740" y="517"/>
                    <a:pt x="3799" y="469"/>
                    <a:pt x="3847" y="398"/>
                  </a:cubicBezTo>
                  <a:cubicBezTo>
                    <a:pt x="3835" y="362"/>
                    <a:pt x="3811" y="315"/>
                    <a:pt x="3799" y="291"/>
                  </a:cubicBezTo>
                  <a:cubicBezTo>
                    <a:pt x="3680" y="255"/>
                    <a:pt x="3573" y="184"/>
                    <a:pt x="3454" y="184"/>
                  </a:cubicBezTo>
                  <a:cubicBezTo>
                    <a:pt x="2525" y="172"/>
                    <a:pt x="1596" y="100"/>
                    <a:pt x="680" y="5"/>
                  </a:cubicBezTo>
                  <a:cubicBezTo>
                    <a:pt x="651" y="2"/>
                    <a:pt x="622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32"/>
            <p:cNvSpPr/>
            <p:nvPr/>
          </p:nvSpPr>
          <p:spPr>
            <a:xfrm>
              <a:off x="5713500" y="2694900"/>
              <a:ext cx="88125" cy="10950"/>
            </a:xfrm>
            <a:custGeom>
              <a:avLst/>
              <a:gdLst/>
              <a:ahLst/>
              <a:cxnLst/>
              <a:rect l="l" t="t" r="r" b="b"/>
              <a:pathLst>
                <a:path w="3525" h="438" extrusionOk="0">
                  <a:moveTo>
                    <a:pt x="1579" y="1"/>
                  </a:moveTo>
                  <a:cubicBezTo>
                    <a:pt x="1085" y="1"/>
                    <a:pt x="590" y="24"/>
                    <a:pt x="96" y="44"/>
                  </a:cubicBezTo>
                  <a:cubicBezTo>
                    <a:pt x="48" y="68"/>
                    <a:pt x="12" y="116"/>
                    <a:pt x="0" y="175"/>
                  </a:cubicBezTo>
                  <a:cubicBezTo>
                    <a:pt x="12" y="235"/>
                    <a:pt x="48" y="283"/>
                    <a:pt x="96" y="306"/>
                  </a:cubicBezTo>
                  <a:lnTo>
                    <a:pt x="3525" y="437"/>
                  </a:lnTo>
                  <a:lnTo>
                    <a:pt x="3525" y="175"/>
                  </a:lnTo>
                  <a:cubicBezTo>
                    <a:pt x="2876" y="40"/>
                    <a:pt x="2228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32"/>
            <p:cNvSpPr/>
            <p:nvPr/>
          </p:nvSpPr>
          <p:spPr>
            <a:xfrm>
              <a:off x="6167725" y="2687000"/>
              <a:ext cx="65500" cy="19450"/>
            </a:xfrm>
            <a:custGeom>
              <a:avLst/>
              <a:gdLst/>
              <a:ahLst/>
              <a:cxnLst/>
              <a:rect l="l" t="t" r="r" b="b"/>
              <a:pathLst>
                <a:path w="2620" h="778" extrusionOk="0">
                  <a:moveTo>
                    <a:pt x="345" y="0"/>
                  </a:moveTo>
                  <a:cubicBezTo>
                    <a:pt x="322" y="0"/>
                    <a:pt x="298" y="8"/>
                    <a:pt x="274" y="27"/>
                  </a:cubicBezTo>
                  <a:cubicBezTo>
                    <a:pt x="477" y="253"/>
                    <a:pt x="0" y="301"/>
                    <a:pt x="131" y="503"/>
                  </a:cubicBezTo>
                  <a:cubicBezTo>
                    <a:pt x="941" y="599"/>
                    <a:pt x="1763" y="682"/>
                    <a:pt x="2572" y="777"/>
                  </a:cubicBezTo>
                  <a:cubicBezTo>
                    <a:pt x="2620" y="622"/>
                    <a:pt x="2382" y="444"/>
                    <a:pt x="2608" y="313"/>
                  </a:cubicBezTo>
                  <a:cubicBezTo>
                    <a:pt x="1894" y="170"/>
                    <a:pt x="1167" y="87"/>
                    <a:pt x="441" y="39"/>
                  </a:cubicBezTo>
                  <a:cubicBezTo>
                    <a:pt x="412" y="17"/>
                    <a:pt x="380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32"/>
            <p:cNvSpPr/>
            <p:nvPr/>
          </p:nvSpPr>
          <p:spPr>
            <a:xfrm>
              <a:off x="5915600" y="2706150"/>
              <a:ext cx="66100" cy="15975"/>
            </a:xfrm>
            <a:custGeom>
              <a:avLst/>
              <a:gdLst/>
              <a:ahLst/>
              <a:cxnLst/>
              <a:rect l="l" t="t" r="r" b="b"/>
              <a:pathLst>
                <a:path w="2644" h="639" extrusionOk="0">
                  <a:moveTo>
                    <a:pt x="1192" y="1"/>
                  </a:moveTo>
                  <a:cubicBezTo>
                    <a:pt x="814" y="1"/>
                    <a:pt x="436" y="23"/>
                    <a:pt x="60" y="23"/>
                  </a:cubicBezTo>
                  <a:cubicBezTo>
                    <a:pt x="304" y="166"/>
                    <a:pt x="569" y="166"/>
                    <a:pt x="836" y="166"/>
                  </a:cubicBezTo>
                  <a:cubicBezTo>
                    <a:pt x="1102" y="166"/>
                    <a:pt x="1370" y="166"/>
                    <a:pt x="1620" y="309"/>
                  </a:cubicBezTo>
                  <a:lnTo>
                    <a:pt x="1" y="309"/>
                  </a:lnTo>
                  <a:cubicBezTo>
                    <a:pt x="112" y="549"/>
                    <a:pt x="316" y="639"/>
                    <a:pt x="536" y="639"/>
                  </a:cubicBezTo>
                  <a:cubicBezTo>
                    <a:pt x="599" y="639"/>
                    <a:pt x="663" y="632"/>
                    <a:pt x="727" y="618"/>
                  </a:cubicBezTo>
                  <a:cubicBezTo>
                    <a:pt x="964" y="546"/>
                    <a:pt x="1197" y="526"/>
                    <a:pt x="1429" y="526"/>
                  </a:cubicBezTo>
                  <a:cubicBezTo>
                    <a:pt x="1700" y="526"/>
                    <a:pt x="1970" y="553"/>
                    <a:pt x="2244" y="553"/>
                  </a:cubicBezTo>
                  <a:cubicBezTo>
                    <a:pt x="2314" y="553"/>
                    <a:pt x="2383" y="551"/>
                    <a:pt x="2454" y="547"/>
                  </a:cubicBezTo>
                  <a:cubicBezTo>
                    <a:pt x="2644" y="380"/>
                    <a:pt x="2644" y="380"/>
                    <a:pt x="2287" y="202"/>
                  </a:cubicBezTo>
                  <a:cubicBezTo>
                    <a:pt x="2238" y="174"/>
                    <a:pt x="2242" y="154"/>
                    <a:pt x="2268" y="154"/>
                  </a:cubicBezTo>
                  <a:cubicBezTo>
                    <a:pt x="2286" y="154"/>
                    <a:pt x="2316" y="165"/>
                    <a:pt x="2346" y="190"/>
                  </a:cubicBezTo>
                  <a:cubicBezTo>
                    <a:pt x="2357" y="197"/>
                    <a:pt x="2365" y="200"/>
                    <a:pt x="2372" y="200"/>
                  </a:cubicBezTo>
                  <a:cubicBezTo>
                    <a:pt x="2409" y="200"/>
                    <a:pt x="2395" y="105"/>
                    <a:pt x="2392" y="105"/>
                  </a:cubicBezTo>
                  <a:lnTo>
                    <a:pt x="2392" y="105"/>
                  </a:lnTo>
                  <a:cubicBezTo>
                    <a:pt x="2392" y="105"/>
                    <a:pt x="2392" y="112"/>
                    <a:pt x="2394" y="130"/>
                  </a:cubicBezTo>
                  <a:cubicBezTo>
                    <a:pt x="1995" y="26"/>
                    <a:pt x="1593" y="1"/>
                    <a:pt x="1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32"/>
            <p:cNvSpPr/>
            <p:nvPr/>
          </p:nvSpPr>
          <p:spPr>
            <a:xfrm>
              <a:off x="5862325" y="2679275"/>
              <a:ext cx="100925" cy="8975"/>
            </a:xfrm>
            <a:custGeom>
              <a:avLst/>
              <a:gdLst/>
              <a:ahLst/>
              <a:cxnLst/>
              <a:rect l="l" t="t" r="r" b="b"/>
              <a:pathLst>
                <a:path w="4037" h="359" extrusionOk="0">
                  <a:moveTo>
                    <a:pt x="1050" y="0"/>
                  </a:moveTo>
                  <a:cubicBezTo>
                    <a:pt x="698" y="0"/>
                    <a:pt x="348" y="22"/>
                    <a:pt x="1" y="86"/>
                  </a:cubicBezTo>
                  <a:cubicBezTo>
                    <a:pt x="250" y="185"/>
                    <a:pt x="506" y="206"/>
                    <a:pt x="764" y="206"/>
                  </a:cubicBezTo>
                  <a:cubicBezTo>
                    <a:pt x="968" y="206"/>
                    <a:pt x="1173" y="193"/>
                    <a:pt x="1378" y="193"/>
                  </a:cubicBezTo>
                  <a:cubicBezTo>
                    <a:pt x="1510" y="193"/>
                    <a:pt x="1643" y="198"/>
                    <a:pt x="1775" y="217"/>
                  </a:cubicBezTo>
                  <a:cubicBezTo>
                    <a:pt x="2367" y="303"/>
                    <a:pt x="2975" y="358"/>
                    <a:pt x="3586" y="358"/>
                  </a:cubicBezTo>
                  <a:cubicBezTo>
                    <a:pt x="3736" y="358"/>
                    <a:pt x="3887" y="355"/>
                    <a:pt x="4037" y="348"/>
                  </a:cubicBezTo>
                  <a:cubicBezTo>
                    <a:pt x="3942" y="217"/>
                    <a:pt x="3799" y="229"/>
                    <a:pt x="3668" y="217"/>
                  </a:cubicBezTo>
                  <a:cubicBezTo>
                    <a:pt x="3346" y="193"/>
                    <a:pt x="3037" y="217"/>
                    <a:pt x="2739" y="86"/>
                  </a:cubicBezTo>
                  <a:cubicBezTo>
                    <a:pt x="2181" y="57"/>
                    <a:pt x="1615" y="0"/>
                    <a:pt x="1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32"/>
            <p:cNvSpPr/>
            <p:nvPr/>
          </p:nvSpPr>
          <p:spPr>
            <a:xfrm>
              <a:off x="5443525" y="2667175"/>
              <a:ext cx="35750" cy="32350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973" y="1"/>
                  </a:moveTo>
                  <a:cubicBezTo>
                    <a:pt x="867" y="1"/>
                    <a:pt x="746" y="72"/>
                    <a:pt x="560" y="201"/>
                  </a:cubicBezTo>
                  <a:cubicBezTo>
                    <a:pt x="465" y="260"/>
                    <a:pt x="393" y="344"/>
                    <a:pt x="310" y="415"/>
                  </a:cubicBezTo>
                  <a:cubicBezTo>
                    <a:pt x="203" y="618"/>
                    <a:pt x="96" y="796"/>
                    <a:pt x="1" y="987"/>
                  </a:cubicBezTo>
                  <a:cubicBezTo>
                    <a:pt x="36" y="1034"/>
                    <a:pt x="72" y="1094"/>
                    <a:pt x="96" y="1130"/>
                  </a:cubicBezTo>
                  <a:cubicBezTo>
                    <a:pt x="178" y="1212"/>
                    <a:pt x="254" y="1294"/>
                    <a:pt x="353" y="1294"/>
                  </a:cubicBezTo>
                  <a:cubicBezTo>
                    <a:pt x="397" y="1294"/>
                    <a:pt x="445" y="1277"/>
                    <a:pt x="501" y="1237"/>
                  </a:cubicBezTo>
                  <a:cubicBezTo>
                    <a:pt x="739" y="999"/>
                    <a:pt x="846" y="618"/>
                    <a:pt x="1263" y="558"/>
                  </a:cubicBezTo>
                  <a:lnTo>
                    <a:pt x="1429" y="391"/>
                  </a:lnTo>
                  <a:cubicBezTo>
                    <a:pt x="1227" y="122"/>
                    <a:pt x="1113" y="1"/>
                    <a:pt x="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32"/>
            <p:cNvSpPr/>
            <p:nvPr/>
          </p:nvSpPr>
          <p:spPr>
            <a:xfrm>
              <a:off x="6063550" y="2758650"/>
              <a:ext cx="53900" cy="12675"/>
            </a:xfrm>
            <a:custGeom>
              <a:avLst/>
              <a:gdLst/>
              <a:ahLst/>
              <a:cxnLst/>
              <a:rect l="l" t="t" r="r" b="b"/>
              <a:pathLst>
                <a:path w="2156" h="507" extrusionOk="0">
                  <a:moveTo>
                    <a:pt x="1721" y="1"/>
                  </a:moveTo>
                  <a:cubicBezTo>
                    <a:pt x="1679" y="1"/>
                    <a:pt x="1635" y="20"/>
                    <a:pt x="1584" y="66"/>
                  </a:cubicBezTo>
                  <a:cubicBezTo>
                    <a:pt x="1364" y="84"/>
                    <a:pt x="1138" y="145"/>
                    <a:pt x="931" y="145"/>
                  </a:cubicBezTo>
                  <a:cubicBezTo>
                    <a:pt x="869" y="145"/>
                    <a:pt x="808" y="139"/>
                    <a:pt x="750" y="126"/>
                  </a:cubicBezTo>
                  <a:cubicBezTo>
                    <a:pt x="672" y="105"/>
                    <a:pt x="603" y="95"/>
                    <a:pt x="540" y="95"/>
                  </a:cubicBezTo>
                  <a:cubicBezTo>
                    <a:pt x="277" y="95"/>
                    <a:pt x="135" y="264"/>
                    <a:pt x="0" y="495"/>
                  </a:cubicBezTo>
                  <a:cubicBezTo>
                    <a:pt x="120" y="437"/>
                    <a:pt x="237" y="417"/>
                    <a:pt x="353" y="417"/>
                  </a:cubicBezTo>
                  <a:cubicBezTo>
                    <a:pt x="591" y="417"/>
                    <a:pt x="825" y="499"/>
                    <a:pt x="1066" y="499"/>
                  </a:cubicBezTo>
                  <a:cubicBezTo>
                    <a:pt x="1096" y="499"/>
                    <a:pt x="1125" y="497"/>
                    <a:pt x="1155" y="495"/>
                  </a:cubicBezTo>
                  <a:lnTo>
                    <a:pt x="2012" y="495"/>
                  </a:lnTo>
                  <a:cubicBezTo>
                    <a:pt x="2032" y="490"/>
                    <a:pt x="2052" y="487"/>
                    <a:pt x="2072" y="487"/>
                  </a:cubicBezTo>
                  <a:cubicBezTo>
                    <a:pt x="2099" y="487"/>
                    <a:pt x="2127" y="493"/>
                    <a:pt x="2155" y="507"/>
                  </a:cubicBezTo>
                  <a:cubicBezTo>
                    <a:pt x="2108" y="411"/>
                    <a:pt x="2060" y="316"/>
                    <a:pt x="2000" y="209"/>
                  </a:cubicBezTo>
                  <a:cubicBezTo>
                    <a:pt x="1993" y="186"/>
                    <a:pt x="1976" y="178"/>
                    <a:pt x="1952" y="178"/>
                  </a:cubicBezTo>
                  <a:cubicBezTo>
                    <a:pt x="1938" y="178"/>
                    <a:pt x="1923" y="181"/>
                    <a:pt x="1905" y="185"/>
                  </a:cubicBezTo>
                  <a:cubicBezTo>
                    <a:pt x="1846" y="173"/>
                    <a:pt x="1905" y="114"/>
                    <a:pt x="1881" y="90"/>
                  </a:cubicBezTo>
                  <a:cubicBezTo>
                    <a:pt x="1827" y="36"/>
                    <a:pt x="1776" y="1"/>
                    <a:pt x="1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32"/>
            <p:cNvSpPr/>
            <p:nvPr/>
          </p:nvSpPr>
          <p:spPr>
            <a:xfrm>
              <a:off x="5717975" y="2659325"/>
              <a:ext cx="77700" cy="11600"/>
            </a:xfrm>
            <a:custGeom>
              <a:avLst/>
              <a:gdLst/>
              <a:ahLst/>
              <a:cxnLst/>
              <a:rect l="l" t="t" r="r" b="b"/>
              <a:pathLst>
                <a:path w="3108" h="464" extrusionOk="0">
                  <a:moveTo>
                    <a:pt x="2040" y="0"/>
                  </a:moveTo>
                  <a:cubicBezTo>
                    <a:pt x="1809" y="0"/>
                    <a:pt x="1577" y="10"/>
                    <a:pt x="1345" y="15"/>
                  </a:cubicBezTo>
                  <a:cubicBezTo>
                    <a:pt x="1417" y="217"/>
                    <a:pt x="1715" y="62"/>
                    <a:pt x="1786" y="312"/>
                  </a:cubicBezTo>
                  <a:lnTo>
                    <a:pt x="0" y="312"/>
                  </a:lnTo>
                  <a:cubicBezTo>
                    <a:pt x="570" y="425"/>
                    <a:pt x="1147" y="463"/>
                    <a:pt x="1726" y="463"/>
                  </a:cubicBezTo>
                  <a:cubicBezTo>
                    <a:pt x="1885" y="463"/>
                    <a:pt x="2044" y="460"/>
                    <a:pt x="2203" y="455"/>
                  </a:cubicBezTo>
                  <a:cubicBezTo>
                    <a:pt x="2245" y="356"/>
                    <a:pt x="2310" y="337"/>
                    <a:pt x="2380" y="337"/>
                  </a:cubicBezTo>
                  <a:cubicBezTo>
                    <a:pt x="2422" y="337"/>
                    <a:pt x="2466" y="344"/>
                    <a:pt x="2508" y="344"/>
                  </a:cubicBezTo>
                  <a:cubicBezTo>
                    <a:pt x="2553" y="344"/>
                    <a:pt x="2596" y="335"/>
                    <a:pt x="2631" y="301"/>
                  </a:cubicBezTo>
                  <a:cubicBezTo>
                    <a:pt x="2798" y="241"/>
                    <a:pt x="2953" y="193"/>
                    <a:pt x="3108" y="134"/>
                  </a:cubicBezTo>
                  <a:cubicBezTo>
                    <a:pt x="2759" y="25"/>
                    <a:pt x="2401" y="0"/>
                    <a:pt x="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32"/>
            <p:cNvSpPr/>
            <p:nvPr/>
          </p:nvSpPr>
          <p:spPr>
            <a:xfrm>
              <a:off x="5596825" y="2690050"/>
              <a:ext cx="64600" cy="14000"/>
            </a:xfrm>
            <a:custGeom>
              <a:avLst/>
              <a:gdLst/>
              <a:ahLst/>
              <a:cxnLst/>
              <a:rect l="l" t="t" r="r" b="b"/>
              <a:pathLst>
                <a:path w="2584" h="560" extrusionOk="0">
                  <a:moveTo>
                    <a:pt x="1477" y="46"/>
                  </a:moveTo>
                  <a:cubicBezTo>
                    <a:pt x="1089" y="46"/>
                    <a:pt x="705" y="76"/>
                    <a:pt x="310" y="84"/>
                  </a:cubicBezTo>
                  <a:cubicBezTo>
                    <a:pt x="238" y="143"/>
                    <a:pt x="131" y="143"/>
                    <a:pt x="84" y="203"/>
                  </a:cubicBezTo>
                  <a:cubicBezTo>
                    <a:pt x="60" y="215"/>
                    <a:pt x="24" y="215"/>
                    <a:pt x="0" y="226"/>
                  </a:cubicBezTo>
                  <a:cubicBezTo>
                    <a:pt x="129" y="525"/>
                    <a:pt x="346" y="550"/>
                    <a:pt x="576" y="550"/>
                  </a:cubicBezTo>
                  <a:cubicBezTo>
                    <a:pt x="622" y="550"/>
                    <a:pt x="669" y="549"/>
                    <a:pt x="716" y="549"/>
                  </a:cubicBezTo>
                  <a:cubicBezTo>
                    <a:pt x="780" y="549"/>
                    <a:pt x="843" y="551"/>
                    <a:pt x="905" y="560"/>
                  </a:cubicBezTo>
                  <a:cubicBezTo>
                    <a:pt x="989" y="554"/>
                    <a:pt x="1074" y="552"/>
                    <a:pt x="1159" y="552"/>
                  </a:cubicBezTo>
                  <a:cubicBezTo>
                    <a:pt x="1303" y="552"/>
                    <a:pt x="1448" y="557"/>
                    <a:pt x="1593" y="557"/>
                  </a:cubicBezTo>
                  <a:cubicBezTo>
                    <a:pt x="1865" y="557"/>
                    <a:pt x="2136" y="538"/>
                    <a:pt x="2393" y="429"/>
                  </a:cubicBezTo>
                  <a:cubicBezTo>
                    <a:pt x="2584" y="0"/>
                    <a:pt x="2096" y="250"/>
                    <a:pt x="2036" y="72"/>
                  </a:cubicBezTo>
                  <a:cubicBezTo>
                    <a:pt x="1848" y="52"/>
                    <a:pt x="1662" y="46"/>
                    <a:pt x="1477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32"/>
            <p:cNvSpPr/>
            <p:nvPr/>
          </p:nvSpPr>
          <p:spPr>
            <a:xfrm>
              <a:off x="5966500" y="2708375"/>
              <a:ext cx="73850" cy="13550"/>
            </a:xfrm>
            <a:custGeom>
              <a:avLst/>
              <a:gdLst/>
              <a:ahLst/>
              <a:cxnLst/>
              <a:rect l="l" t="t" r="r" b="b"/>
              <a:pathLst>
                <a:path w="2954" h="542" extrusionOk="0">
                  <a:moveTo>
                    <a:pt x="643" y="0"/>
                  </a:moveTo>
                  <a:cubicBezTo>
                    <a:pt x="546" y="0"/>
                    <a:pt x="447" y="12"/>
                    <a:pt x="346" y="41"/>
                  </a:cubicBezTo>
                  <a:cubicBezTo>
                    <a:pt x="322" y="49"/>
                    <a:pt x="296" y="51"/>
                    <a:pt x="270" y="51"/>
                  </a:cubicBezTo>
                  <a:cubicBezTo>
                    <a:pt x="239" y="51"/>
                    <a:pt x="207" y="48"/>
                    <a:pt x="176" y="48"/>
                  </a:cubicBezTo>
                  <a:cubicBezTo>
                    <a:pt x="109" y="48"/>
                    <a:pt x="45" y="61"/>
                    <a:pt x="1" y="136"/>
                  </a:cubicBezTo>
                  <a:cubicBezTo>
                    <a:pt x="191" y="255"/>
                    <a:pt x="453" y="125"/>
                    <a:pt x="584" y="339"/>
                  </a:cubicBezTo>
                  <a:cubicBezTo>
                    <a:pt x="775" y="470"/>
                    <a:pt x="1001" y="482"/>
                    <a:pt x="1203" y="517"/>
                  </a:cubicBezTo>
                  <a:cubicBezTo>
                    <a:pt x="1307" y="498"/>
                    <a:pt x="1411" y="491"/>
                    <a:pt x="1516" y="491"/>
                  </a:cubicBezTo>
                  <a:cubicBezTo>
                    <a:pt x="1726" y="491"/>
                    <a:pt x="1938" y="517"/>
                    <a:pt x="2144" y="517"/>
                  </a:cubicBezTo>
                  <a:cubicBezTo>
                    <a:pt x="2203" y="517"/>
                    <a:pt x="2275" y="529"/>
                    <a:pt x="2334" y="541"/>
                  </a:cubicBezTo>
                  <a:cubicBezTo>
                    <a:pt x="2419" y="541"/>
                    <a:pt x="2505" y="511"/>
                    <a:pt x="2590" y="511"/>
                  </a:cubicBezTo>
                  <a:cubicBezTo>
                    <a:pt x="2624" y="511"/>
                    <a:pt x="2658" y="516"/>
                    <a:pt x="2692" y="529"/>
                  </a:cubicBezTo>
                  <a:cubicBezTo>
                    <a:pt x="2721" y="535"/>
                    <a:pt x="2751" y="538"/>
                    <a:pt x="2781" y="538"/>
                  </a:cubicBezTo>
                  <a:cubicBezTo>
                    <a:pt x="2811" y="538"/>
                    <a:pt x="2840" y="535"/>
                    <a:pt x="2870" y="529"/>
                  </a:cubicBezTo>
                  <a:cubicBezTo>
                    <a:pt x="2918" y="482"/>
                    <a:pt x="2930" y="434"/>
                    <a:pt x="2954" y="375"/>
                  </a:cubicBezTo>
                  <a:cubicBezTo>
                    <a:pt x="2954" y="315"/>
                    <a:pt x="2918" y="279"/>
                    <a:pt x="2870" y="232"/>
                  </a:cubicBezTo>
                  <a:cubicBezTo>
                    <a:pt x="2767" y="200"/>
                    <a:pt x="2659" y="163"/>
                    <a:pt x="2548" y="163"/>
                  </a:cubicBezTo>
                  <a:cubicBezTo>
                    <a:pt x="2493" y="163"/>
                    <a:pt x="2438" y="172"/>
                    <a:pt x="2382" y="196"/>
                  </a:cubicBezTo>
                  <a:cubicBezTo>
                    <a:pt x="2244" y="147"/>
                    <a:pt x="2105" y="136"/>
                    <a:pt x="1967" y="136"/>
                  </a:cubicBezTo>
                  <a:cubicBezTo>
                    <a:pt x="1843" y="136"/>
                    <a:pt x="1720" y="145"/>
                    <a:pt x="1597" y="145"/>
                  </a:cubicBezTo>
                  <a:cubicBezTo>
                    <a:pt x="1452" y="145"/>
                    <a:pt x="1308" y="132"/>
                    <a:pt x="1168" y="77"/>
                  </a:cubicBezTo>
                  <a:cubicBezTo>
                    <a:pt x="991" y="38"/>
                    <a:pt x="819" y="0"/>
                    <a:pt x="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32"/>
            <p:cNvSpPr/>
            <p:nvPr/>
          </p:nvSpPr>
          <p:spPr>
            <a:xfrm>
              <a:off x="6123975" y="2739425"/>
              <a:ext cx="51225" cy="9575"/>
            </a:xfrm>
            <a:custGeom>
              <a:avLst/>
              <a:gdLst/>
              <a:ahLst/>
              <a:cxnLst/>
              <a:rect l="l" t="t" r="r" b="b"/>
              <a:pathLst>
                <a:path w="2049" h="383" extrusionOk="0">
                  <a:moveTo>
                    <a:pt x="884" y="0"/>
                  </a:moveTo>
                  <a:cubicBezTo>
                    <a:pt x="607" y="0"/>
                    <a:pt x="315" y="43"/>
                    <a:pt x="0" y="192"/>
                  </a:cubicBezTo>
                  <a:cubicBezTo>
                    <a:pt x="703" y="287"/>
                    <a:pt x="1250" y="347"/>
                    <a:pt x="1798" y="383"/>
                  </a:cubicBezTo>
                  <a:cubicBezTo>
                    <a:pt x="1893" y="383"/>
                    <a:pt x="1965" y="311"/>
                    <a:pt x="2048" y="264"/>
                  </a:cubicBezTo>
                  <a:cubicBezTo>
                    <a:pt x="2024" y="228"/>
                    <a:pt x="1977" y="192"/>
                    <a:pt x="1929" y="192"/>
                  </a:cubicBezTo>
                  <a:cubicBezTo>
                    <a:pt x="1903" y="192"/>
                    <a:pt x="1876" y="187"/>
                    <a:pt x="1850" y="187"/>
                  </a:cubicBezTo>
                  <a:cubicBezTo>
                    <a:pt x="1817" y="187"/>
                    <a:pt x="1783" y="195"/>
                    <a:pt x="1750" y="228"/>
                  </a:cubicBezTo>
                  <a:cubicBezTo>
                    <a:pt x="1786" y="133"/>
                    <a:pt x="1905" y="168"/>
                    <a:pt x="1917" y="73"/>
                  </a:cubicBezTo>
                  <a:cubicBezTo>
                    <a:pt x="1586" y="73"/>
                    <a:pt x="1248" y="0"/>
                    <a:pt x="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32"/>
            <p:cNvSpPr/>
            <p:nvPr/>
          </p:nvSpPr>
          <p:spPr>
            <a:xfrm>
              <a:off x="6219225" y="2693925"/>
              <a:ext cx="39300" cy="14300"/>
            </a:xfrm>
            <a:custGeom>
              <a:avLst/>
              <a:gdLst/>
              <a:ahLst/>
              <a:cxnLst/>
              <a:rect l="l" t="t" r="r" b="b"/>
              <a:pathLst>
                <a:path w="1572" h="572" extrusionOk="0">
                  <a:moveTo>
                    <a:pt x="548" y="48"/>
                  </a:moveTo>
                  <a:cubicBezTo>
                    <a:pt x="500" y="83"/>
                    <a:pt x="437" y="87"/>
                    <a:pt x="369" y="87"/>
                  </a:cubicBezTo>
                  <a:cubicBezTo>
                    <a:pt x="349" y="87"/>
                    <a:pt x="330" y="87"/>
                    <a:pt x="310" y="87"/>
                  </a:cubicBezTo>
                  <a:cubicBezTo>
                    <a:pt x="191" y="87"/>
                    <a:pt x="68" y="99"/>
                    <a:pt x="0" y="262"/>
                  </a:cubicBezTo>
                  <a:cubicBezTo>
                    <a:pt x="179" y="381"/>
                    <a:pt x="417" y="298"/>
                    <a:pt x="524" y="500"/>
                  </a:cubicBezTo>
                  <a:cubicBezTo>
                    <a:pt x="655" y="500"/>
                    <a:pt x="786" y="512"/>
                    <a:pt x="917" y="524"/>
                  </a:cubicBezTo>
                  <a:cubicBezTo>
                    <a:pt x="994" y="554"/>
                    <a:pt x="1075" y="572"/>
                    <a:pt x="1154" y="572"/>
                  </a:cubicBezTo>
                  <a:cubicBezTo>
                    <a:pt x="1232" y="572"/>
                    <a:pt x="1310" y="554"/>
                    <a:pt x="1381" y="512"/>
                  </a:cubicBezTo>
                  <a:cubicBezTo>
                    <a:pt x="1572" y="0"/>
                    <a:pt x="1072" y="226"/>
                    <a:pt x="941" y="83"/>
                  </a:cubicBezTo>
                  <a:cubicBezTo>
                    <a:pt x="822" y="83"/>
                    <a:pt x="679" y="60"/>
                    <a:pt x="548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32"/>
            <p:cNvSpPr/>
            <p:nvPr/>
          </p:nvSpPr>
          <p:spPr>
            <a:xfrm>
              <a:off x="5997750" y="2785600"/>
              <a:ext cx="42000" cy="14850"/>
            </a:xfrm>
            <a:custGeom>
              <a:avLst/>
              <a:gdLst/>
              <a:ahLst/>
              <a:cxnLst/>
              <a:rect l="l" t="t" r="r" b="b"/>
              <a:pathLst>
                <a:path w="1680" h="594" extrusionOk="0">
                  <a:moveTo>
                    <a:pt x="596" y="0"/>
                  </a:moveTo>
                  <a:cubicBezTo>
                    <a:pt x="498" y="59"/>
                    <a:pt x="392" y="102"/>
                    <a:pt x="285" y="102"/>
                  </a:cubicBezTo>
                  <a:cubicBezTo>
                    <a:pt x="262" y="102"/>
                    <a:pt x="238" y="100"/>
                    <a:pt x="215" y="95"/>
                  </a:cubicBezTo>
                  <a:cubicBezTo>
                    <a:pt x="185" y="86"/>
                    <a:pt x="159" y="82"/>
                    <a:pt x="136" y="82"/>
                  </a:cubicBezTo>
                  <a:cubicBezTo>
                    <a:pt x="43" y="82"/>
                    <a:pt x="11" y="154"/>
                    <a:pt x="1" y="250"/>
                  </a:cubicBezTo>
                  <a:cubicBezTo>
                    <a:pt x="37" y="310"/>
                    <a:pt x="96" y="369"/>
                    <a:pt x="156" y="417"/>
                  </a:cubicBezTo>
                  <a:cubicBezTo>
                    <a:pt x="239" y="476"/>
                    <a:pt x="346" y="512"/>
                    <a:pt x="465" y="548"/>
                  </a:cubicBezTo>
                  <a:cubicBezTo>
                    <a:pt x="638" y="569"/>
                    <a:pt x="812" y="593"/>
                    <a:pt x="986" y="593"/>
                  </a:cubicBezTo>
                  <a:cubicBezTo>
                    <a:pt x="1197" y="593"/>
                    <a:pt x="1406" y="558"/>
                    <a:pt x="1608" y="441"/>
                  </a:cubicBezTo>
                  <a:cubicBezTo>
                    <a:pt x="1680" y="381"/>
                    <a:pt x="1680" y="310"/>
                    <a:pt x="1644" y="238"/>
                  </a:cubicBezTo>
                  <a:lnTo>
                    <a:pt x="1644" y="238"/>
                  </a:lnTo>
                  <a:lnTo>
                    <a:pt x="1644" y="250"/>
                  </a:lnTo>
                  <a:cubicBezTo>
                    <a:pt x="1596" y="226"/>
                    <a:pt x="1537" y="179"/>
                    <a:pt x="1489" y="131"/>
                  </a:cubicBezTo>
                  <a:cubicBezTo>
                    <a:pt x="1382" y="131"/>
                    <a:pt x="1299" y="119"/>
                    <a:pt x="1192" y="119"/>
                  </a:cubicBezTo>
                  <a:cubicBezTo>
                    <a:pt x="1192" y="131"/>
                    <a:pt x="1180" y="143"/>
                    <a:pt x="1144" y="155"/>
                  </a:cubicBezTo>
                  <a:cubicBezTo>
                    <a:pt x="1137" y="162"/>
                    <a:pt x="1128" y="165"/>
                    <a:pt x="1118" y="165"/>
                  </a:cubicBezTo>
                  <a:cubicBezTo>
                    <a:pt x="1094" y="165"/>
                    <a:pt x="1066" y="148"/>
                    <a:pt x="1049" y="131"/>
                  </a:cubicBezTo>
                  <a:cubicBezTo>
                    <a:pt x="882" y="131"/>
                    <a:pt x="715" y="131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32"/>
            <p:cNvSpPr/>
            <p:nvPr/>
          </p:nvSpPr>
          <p:spPr>
            <a:xfrm>
              <a:off x="6195200" y="2738675"/>
              <a:ext cx="32975" cy="10325"/>
            </a:xfrm>
            <a:custGeom>
              <a:avLst/>
              <a:gdLst/>
              <a:ahLst/>
              <a:cxnLst/>
              <a:rect l="l" t="t" r="r" b="b"/>
              <a:pathLst>
                <a:path w="1319" h="413" extrusionOk="0">
                  <a:moveTo>
                    <a:pt x="858" y="0"/>
                  </a:moveTo>
                  <a:cubicBezTo>
                    <a:pt x="717" y="0"/>
                    <a:pt x="576" y="23"/>
                    <a:pt x="437" y="115"/>
                  </a:cubicBezTo>
                  <a:cubicBezTo>
                    <a:pt x="411" y="180"/>
                    <a:pt x="343" y="187"/>
                    <a:pt x="270" y="187"/>
                  </a:cubicBezTo>
                  <a:cubicBezTo>
                    <a:pt x="250" y="187"/>
                    <a:pt x="230" y="186"/>
                    <a:pt x="210" y="186"/>
                  </a:cubicBezTo>
                  <a:cubicBezTo>
                    <a:pt x="100" y="186"/>
                    <a:pt x="0" y="201"/>
                    <a:pt x="33" y="401"/>
                  </a:cubicBezTo>
                  <a:cubicBezTo>
                    <a:pt x="461" y="401"/>
                    <a:pt x="878" y="413"/>
                    <a:pt x="1318" y="413"/>
                  </a:cubicBezTo>
                  <a:cubicBezTo>
                    <a:pt x="1318" y="282"/>
                    <a:pt x="1306" y="151"/>
                    <a:pt x="1306" y="20"/>
                  </a:cubicBezTo>
                  <a:cubicBezTo>
                    <a:pt x="1291" y="20"/>
                    <a:pt x="1275" y="21"/>
                    <a:pt x="1259" y="21"/>
                  </a:cubicBezTo>
                  <a:cubicBezTo>
                    <a:pt x="1127" y="21"/>
                    <a:pt x="992" y="0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32"/>
            <p:cNvSpPr/>
            <p:nvPr/>
          </p:nvSpPr>
          <p:spPr>
            <a:xfrm>
              <a:off x="6167125" y="2739675"/>
              <a:ext cx="42300" cy="9325"/>
            </a:xfrm>
            <a:custGeom>
              <a:avLst/>
              <a:gdLst/>
              <a:ahLst/>
              <a:cxnLst/>
              <a:rect l="l" t="t" r="r" b="b"/>
              <a:pathLst>
                <a:path w="1692" h="373" extrusionOk="0">
                  <a:moveTo>
                    <a:pt x="1169" y="0"/>
                  </a:moveTo>
                  <a:cubicBezTo>
                    <a:pt x="889" y="0"/>
                    <a:pt x="604" y="81"/>
                    <a:pt x="314" y="81"/>
                  </a:cubicBezTo>
                  <a:cubicBezTo>
                    <a:pt x="269" y="81"/>
                    <a:pt x="224" y="80"/>
                    <a:pt x="179" y="75"/>
                  </a:cubicBezTo>
                  <a:cubicBezTo>
                    <a:pt x="96" y="111"/>
                    <a:pt x="1" y="99"/>
                    <a:pt x="1" y="218"/>
                  </a:cubicBezTo>
                  <a:cubicBezTo>
                    <a:pt x="1" y="230"/>
                    <a:pt x="120" y="242"/>
                    <a:pt x="179" y="254"/>
                  </a:cubicBezTo>
                  <a:cubicBezTo>
                    <a:pt x="227" y="277"/>
                    <a:pt x="263" y="277"/>
                    <a:pt x="310" y="277"/>
                  </a:cubicBezTo>
                  <a:lnTo>
                    <a:pt x="417" y="277"/>
                  </a:lnTo>
                  <a:cubicBezTo>
                    <a:pt x="474" y="312"/>
                    <a:pt x="531" y="327"/>
                    <a:pt x="588" y="327"/>
                  </a:cubicBezTo>
                  <a:cubicBezTo>
                    <a:pt x="650" y="327"/>
                    <a:pt x="712" y="309"/>
                    <a:pt x="775" y="277"/>
                  </a:cubicBezTo>
                  <a:lnTo>
                    <a:pt x="834" y="277"/>
                  </a:lnTo>
                  <a:cubicBezTo>
                    <a:pt x="905" y="289"/>
                    <a:pt x="953" y="337"/>
                    <a:pt x="1013" y="373"/>
                  </a:cubicBezTo>
                  <a:lnTo>
                    <a:pt x="1179" y="373"/>
                  </a:lnTo>
                  <a:cubicBezTo>
                    <a:pt x="1251" y="254"/>
                    <a:pt x="1370" y="254"/>
                    <a:pt x="1489" y="242"/>
                  </a:cubicBezTo>
                  <a:cubicBezTo>
                    <a:pt x="1584" y="230"/>
                    <a:pt x="1691" y="218"/>
                    <a:pt x="1572" y="75"/>
                  </a:cubicBezTo>
                  <a:cubicBezTo>
                    <a:pt x="1439" y="19"/>
                    <a:pt x="1305" y="0"/>
                    <a:pt x="1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32"/>
            <p:cNvSpPr/>
            <p:nvPr/>
          </p:nvSpPr>
          <p:spPr>
            <a:xfrm>
              <a:off x="5426550" y="2645325"/>
              <a:ext cx="24450" cy="22425"/>
            </a:xfrm>
            <a:custGeom>
              <a:avLst/>
              <a:gdLst/>
              <a:ahLst/>
              <a:cxnLst/>
              <a:rect l="l" t="t" r="r" b="b"/>
              <a:pathLst>
                <a:path w="978" h="897" extrusionOk="0">
                  <a:moveTo>
                    <a:pt x="878" y="0"/>
                  </a:moveTo>
                  <a:cubicBezTo>
                    <a:pt x="696" y="0"/>
                    <a:pt x="568" y="153"/>
                    <a:pt x="406" y="194"/>
                  </a:cubicBezTo>
                  <a:cubicBezTo>
                    <a:pt x="1" y="277"/>
                    <a:pt x="144" y="491"/>
                    <a:pt x="227" y="718"/>
                  </a:cubicBezTo>
                  <a:cubicBezTo>
                    <a:pt x="156" y="777"/>
                    <a:pt x="168" y="849"/>
                    <a:pt x="263" y="896"/>
                  </a:cubicBezTo>
                  <a:cubicBezTo>
                    <a:pt x="501" y="611"/>
                    <a:pt x="739" y="313"/>
                    <a:pt x="977" y="15"/>
                  </a:cubicBezTo>
                  <a:cubicBezTo>
                    <a:pt x="942" y="5"/>
                    <a:pt x="909" y="0"/>
                    <a:pt x="8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32"/>
            <p:cNvSpPr/>
            <p:nvPr/>
          </p:nvSpPr>
          <p:spPr>
            <a:xfrm>
              <a:off x="5663800" y="2691675"/>
              <a:ext cx="49125" cy="9100"/>
            </a:xfrm>
            <a:custGeom>
              <a:avLst/>
              <a:gdLst/>
              <a:ahLst/>
              <a:cxnLst/>
              <a:rect l="l" t="t" r="r" b="b"/>
              <a:pathLst>
                <a:path w="1965" h="364" extrusionOk="0">
                  <a:moveTo>
                    <a:pt x="765" y="0"/>
                  </a:moveTo>
                  <a:cubicBezTo>
                    <a:pt x="536" y="0"/>
                    <a:pt x="305" y="7"/>
                    <a:pt x="72" y="7"/>
                  </a:cubicBezTo>
                  <a:cubicBezTo>
                    <a:pt x="0" y="197"/>
                    <a:pt x="119" y="292"/>
                    <a:pt x="250" y="364"/>
                  </a:cubicBezTo>
                  <a:cubicBezTo>
                    <a:pt x="369" y="364"/>
                    <a:pt x="488" y="352"/>
                    <a:pt x="595" y="316"/>
                  </a:cubicBezTo>
                  <a:cubicBezTo>
                    <a:pt x="698" y="289"/>
                    <a:pt x="803" y="281"/>
                    <a:pt x="909" y="281"/>
                  </a:cubicBezTo>
                  <a:cubicBezTo>
                    <a:pt x="1064" y="281"/>
                    <a:pt x="1221" y="298"/>
                    <a:pt x="1374" y="298"/>
                  </a:cubicBezTo>
                  <a:cubicBezTo>
                    <a:pt x="1580" y="298"/>
                    <a:pt x="1780" y="268"/>
                    <a:pt x="1965" y="126"/>
                  </a:cubicBezTo>
                  <a:cubicBezTo>
                    <a:pt x="1563" y="20"/>
                    <a:pt x="1166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32"/>
            <p:cNvSpPr/>
            <p:nvPr/>
          </p:nvSpPr>
          <p:spPr>
            <a:xfrm>
              <a:off x="6159400" y="2686775"/>
              <a:ext cx="28300" cy="13025"/>
            </a:xfrm>
            <a:custGeom>
              <a:avLst/>
              <a:gdLst/>
              <a:ahLst/>
              <a:cxnLst/>
              <a:rect l="l" t="t" r="r" b="b"/>
              <a:pathLst>
                <a:path w="1132" h="521" extrusionOk="0">
                  <a:moveTo>
                    <a:pt x="450" y="0"/>
                  </a:moveTo>
                  <a:cubicBezTo>
                    <a:pt x="407" y="0"/>
                    <a:pt x="360" y="20"/>
                    <a:pt x="310" y="48"/>
                  </a:cubicBezTo>
                  <a:cubicBezTo>
                    <a:pt x="357" y="203"/>
                    <a:pt x="0" y="155"/>
                    <a:pt x="179" y="369"/>
                  </a:cubicBezTo>
                  <a:cubicBezTo>
                    <a:pt x="214" y="405"/>
                    <a:pt x="274" y="453"/>
                    <a:pt x="322" y="500"/>
                  </a:cubicBezTo>
                  <a:cubicBezTo>
                    <a:pt x="349" y="514"/>
                    <a:pt x="377" y="520"/>
                    <a:pt x="403" y="520"/>
                  </a:cubicBezTo>
                  <a:cubicBezTo>
                    <a:pt x="421" y="520"/>
                    <a:pt x="438" y="517"/>
                    <a:pt x="452" y="512"/>
                  </a:cubicBezTo>
                  <a:cubicBezTo>
                    <a:pt x="498" y="410"/>
                    <a:pt x="562" y="380"/>
                    <a:pt x="633" y="380"/>
                  </a:cubicBezTo>
                  <a:cubicBezTo>
                    <a:pt x="736" y="380"/>
                    <a:pt x="856" y="444"/>
                    <a:pt x="960" y="444"/>
                  </a:cubicBezTo>
                  <a:cubicBezTo>
                    <a:pt x="1026" y="444"/>
                    <a:pt x="1086" y="418"/>
                    <a:pt x="1131" y="334"/>
                  </a:cubicBezTo>
                  <a:cubicBezTo>
                    <a:pt x="988" y="143"/>
                    <a:pt x="714" y="274"/>
                    <a:pt x="572" y="96"/>
                  </a:cubicBezTo>
                  <a:cubicBezTo>
                    <a:pt x="540" y="26"/>
                    <a:pt x="498" y="0"/>
                    <a:pt x="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32"/>
            <p:cNvSpPr/>
            <p:nvPr/>
          </p:nvSpPr>
          <p:spPr>
            <a:xfrm>
              <a:off x="6050750" y="2788875"/>
              <a:ext cx="25925" cy="12475"/>
            </a:xfrm>
            <a:custGeom>
              <a:avLst/>
              <a:gdLst/>
              <a:ahLst/>
              <a:cxnLst/>
              <a:rect l="l" t="t" r="r" b="b"/>
              <a:pathLst>
                <a:path w="1037" h="499" extrusionOk="0">
                  <a:moveTo>
                    <a:pt x="72" y="0"/>
                  </a:moveTo>
                  <a:cubicBezTo>
                    <a:pt x="0" y="95"/>
                    <a:pt x="0" y="179"/>
                    <a:pt x="24" y="286"/>
                  </a:cubicBezTo>
                  <a:cubicBezTo>
                    <a:pt x="201" y="433"/>
                    <a:pt x="387" y="499"/>
                    <a:pt x="585" y="499"/>
                  </a:cubicBezTo>
                  <a:cubicBezTo>
                    <a:pt x="707" y="499"/>
                    <a:pt x="833" y="474"/>
                    <a:pt x="965" y="429"/>
                  </a:cubicBezTo>
                  <a:cubicBezTo>
                    <a:pt x="1024" y="345"/>
                    <a:pt x="1036" y="250"/>
                    <a:pt x="988" y="155"/>
                  </a:cubicBezTo>
                  <a:cubicBezTo>
                    <a:pt x="905" y="36"/>
                    <a:pt x="738" y="95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32"/>
            <p:cNvSpPr/>
            <p:nvPr/>
          </p:nvSpPr>
          <p:spPr>
            <a:xfrm>
              <a:off x="6230525" y="2719600"/>
              <a:ext cx="30100" cy="7975"/>
            </a:xfrm>
            <a:custGeom>
              <a:avLst/>
              <a:gdLst/>
              <a:ahLst/>
              <a:cxnLst/>
              <a:rect l="l" t="t" r="r" b="b"/>
              <a:pathLst>
                <a:path w="1204" h="319" extrusionOk="0">
                  <a:moveTo>
                    <a:pt x="273" y="0"/>
                  </a:moveTo>
                  <a:cubicBezTo>
                    <a:pt x="203" y="0"/>
                    <a:pt x="132" y="6"/>
                    <a:pt x="60" y="21"/>
                  </a:cubicBezTo>
                  <a:cubicBezTo>
                    <a:pt x="1" y="68"/>
                    <a:pt x="1" y="128"/>
                    <a:pt x="60" y="164"/>
                  </a:cubicBezTo>
                  <a:cubicBezTo>
                    <a:pt x="155" y="211"/>
                    <a:pt x="286" y="199"/>
                    <a:pt x="346" y="318"/>
                  </a:cubicBezTo>
                  <a:lnTo>
                    <a:pt x="1203" y="318"/>
                  </a:lnTo>
                  <a:cubicBezTo>
                    <a:pt x="1156" y="223"/>
                    <a:pt x="1108" y="152"/>
                    <a:pt x="1060" y="45"/>
                  </a:cubicBezTo>
                  <a:cubicBezTo>
                    <a:pt x="1013" y="52"/>
                    <a:pt x="965" y="55"/>
                    <a:pt x="916" y="55"/>
                  </a:cubicBezTo>
                  <a:cubicBezTo>
                    <a:pt x="707" y="55"/>
                    <a:pt x="493" y="0"/>
                    <a:pt x="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32"/>
            <p:cNvSpPr/>
            <p:nvPr/>
          </p:nvSpPr>
          <p:spPr>
            <a:xfrm>
              <a:off x="5414050" y="2672450"/>
              <a:ext cx="14025" cy="19800"/>
            </a:xfrm>
            <a:custGeom>
              <a:avLst/>
              <a:gdLst/>
              <a:ahLst/>
              <a:cxnLst/>
              <a:rect l="l" t="t" r="r" b="b"/>
              <a:pathLst>
                <a:path w="561" h="792" extrusionOk="0">
                  <a:moveTo>
                    <a:pt x="288" y="1"/>
                  </a:moveTo>
                  <a:cubicBezTo>
                    <a:pt x="33" y="1"/>
                    <a:pt x="52" y="274"/>
                    <a:pt x="1" y="478"/>
                  </a:cubicBezTo>
                  <a:cubicBezTo>
                    <a:pt x="132" y="549"/>
                    <a:pt x="144" y="669"/>
                    <a:pt x="167" y="788"/>
                  </a:cubicBezTo>
                  <a:cubicBezTo>
                    <a:pt x="176" y="790"/>
                    <a:pt x="185" y="792"/>
                    <a:pt x="194" y="792"/>
                  </a:cubicBezTo>
                  <a:cubicBezTo>
                    <a:pt x="225" y="792"/>
                    <a:pt x="259" y="776"/>
                    <a:pt x="287" y="740"/>
                  </a:cubicBezTo>
                  <a:cubicBezTo>
                    <a:pt x="298" y="645"/>
                    <a:pt x="322" y="538"/>
                    <a:pt x="429" y="466"/>
                  </a:cubicBezTo>
                  <a:cubicBezTo>
                    <a:pt x="477" y="323"/>
                    <a:pt x="537" y="192"/>
                    <a:pt x="560" y="49"/>
                  </a:cubicBezTo>
                  <a:cubicBezTo>
                    <a:pt x="525" y="49"/>
                    <a:pt x="489" y="26"/>
                    <a:pt x="441" y="26"/>
                  </a:cubicBezTo>
                  <a:cubicBezTo>
                    <a:pt x="381" y="8"/>
                    <a:pt x="331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32"/>
            <p:cNvSpPr/>
            <p:nvPr/>
          </p:nvSpPr>
          <p:spPr>
            <a:xfrm>
              <a:off x="6045375" y="2757525"/>
              <a:ext cx="17900" cy="9625"/>
            </a:xfrm>
            <a:custGeom>
              <a:avLst/>
              <a:gdLst/>
              <a:ahLst/>
              <a:cxnLst/>
              <a:rect l="l" t="t" r="r" b="b"/>
              <a:pathLst>
                <a:path w="716" h="385" extrusionOk="0">
                  <a:moveTo>
                    <a:pt x="261" y="1"/>
                  </a:moveTo>
                  <a:cubicBezTo>
                    <a:pt x="174" y="1"/>
                    <a:pt x="88" y="26"/>
                    <a:pt x="1" y="99"/>
                  </a:cubicBezTo>
                  <a:cubicBezTo>
                    <a:pt x="114" y="290"/>
                    <a:pt x="206" y="385"/>
                    <a:pt x="313" y="385"/>
                  </a:cubicBezTo>
                  <a:cubicBezTo>
                    <a:pt x="421" y="385"/>
                    <a:pt x="543" y="290"/>
                    <a:pt x="715" y="99"/>
                  </a:cubicBezTo>
                  <a:cubicBezTo>
                    <a:pt x="564" y="76"/>
                    <a:pt x="412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32"/>
            <p:cNvSpPr/>
            <p:nvPr/>
          </p:nvSpPr>
          <p:spPr>
            <a:xfrm>
              <a:off x="5676300" y="2694675"/>
              <a:ext cx="39300" cy="6200"/>
            </a:xfrm>
            <a:custGeom>
              <a:avLst/>
              <a:gdLst/>
              <a:ahLst/>
              <a:cxnLst/>
              <a:rect l="l" t="t" r="r" b="b"/>
              <a:pathLst>
                <a:path w="1572" h="248" extrusionOk="0">
                  <a:moveTo>
                    <a:pt x="1496" y="1"/>
                  </a:moveTo>
                  <a:cubicBezTo>
                    <a:pt x="1486" y="1"/>
                    <a:pt x="1475" y="2"/>
                    <a:pt x="1465" y="6"/>
                  </a:cubicBezTo>
                  <a:cubicBezTo>
                    <a:pt x="1350" y="39"/>
                    <a:pt x="1235" y="50"/>
                    <a:pt x="1119" y="50"/>
                  </a:cubicBezTo>
                  <a:cubicBezTo>
                    <a:pt x="917" y="50"/>
                    <a:pt x="715" y="18"/>
                    <a:pt x="515" y="18"/>
                  </a:cubicBezTo>
                  <a:cubicBezTo>
                    <a:pt x="340" y="18"/>
                    <a:pt x="167" y="43"/>
                    <a:pt x="0" y="137"/>
                  </a:cubicBezTo>
                  <a:cubicBezTo>
                    <a:pt x="84" y="226"/>
                    <a:pt x="177" y="247"/>
                    <a:pt x="273" y="247"/>
                  </a:cubicBezTo>
                  <a:cubicBezTo>
                    <a:pt x="362" y="247"/>
                    <a:pt x="453" y="229"/>
                    <a:pt x="538" y="229"/>
                  </a:cubicBezTo>
                  <a:cubicBezTo>
                    <a:pt x="558" y="229"/>
                    <a:pt x="577" y="230"/>
                    <a:pt x="596" y="232"/>
                  </a:cubicBezTo>
                  <a:cubicBezTo>
                    <a:pt x="646" y="226"/>
                    <a:pt x="698" y="224"/>
                    <a:pt x="750" y="224"/>
                  </a:cubicBezTo>
                  <a:cubicBezTo>
                    <a:pt x="892" y="224"/>
                    <a:pt x="1036" y="240"/>
                    <a:pt x="1179" y="240"/>
                  </a:cubicBezTo>
                  <a:cubicBezTo>
                    <a:pt x="1313" y="240"/>
                    <a:pt x="1445" y="226"/>
                    <a:pt x="1572" y="172"/>
                  </a:cubicBezTo>
                  <a:lnTo>
                    <a:pt x="1572" y="18"/>
                  </a:lnTo>
                  <a:cubicBezTo>
                    <a:pt x="1547" y="9"/>
                    <a:pt x="1521" y="1"/>
                    <a:pt x="14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32"/>
            <p:cNvSpPr/>
            <p:nvPr/>
          </p:nvSpPr>
          <p:spPr>
            <a:xfrm>
              <a:off x="6019800" y="2756500"/>
              <a:ext cx="22050" cy="7100"/>
            </a:xfrm>
            <a:custGeom>
              <a:avLst/>
              <a:gdLst/>
              <a:ahLst/>
              <a:cxnLst/>
              <a:rect l="l" t="t" r="r" b="b"/>
              <a:pathLst>
                <a:path w="882" h="284" extrusionOk="0">
                  <a:moveTo>
                    <a:pt x="448" y="0"/>
                  </a:moveTo>
                  <a:cubicBezTo>
                    <a:pt x="296" y="0"/>
                    <a:pt x="147" y="59"/>
                    <a:pt x="0" y="200"/>
                  </a:cubicBezTo>
                  <a:cubicBezTo>
                    <a:pt x="50" y="260"/>
                    <a:pt x="105" y="279"/>
                    <a:pt x="162" y="279"/>
                  </a:cubicBezTo>
                  <a:cubicBezTo>
                    <a:pt x="258" y="279"/>
                    <a:pt x="360" y="225"/>
                    <a:pt x="455" y="225"/>
                  </a:cubicBezTo>
                  <a:cubicBezTo>
                    <a:pt x="504" y="225"/>
                    <a:pt x="552" y="239"/>
                    <a:pt x="595" y="283"/>
                  </a:cubicBezTo>
                  <a:cubicBezTo>
                    <a:pt x="714" y="283"/>
                    <a:pt x="833" y="259"/>
                    <a:pt x="881" y="140"/>
                  </a:cubicBezTo>
                  <a:cubicBezTo>
                    <a:pt x="736" y="53"/>
                    <a:pt x="591" y="0"/>
                    <a:pt x="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32"/>
            <p:cNvSpPr/>
            <p:nvPr/>
          </p:nvSpPr>
          <p:spPr>
            <a:xfrm>
              <a:off x="6038250" y="2713175"/>
              <a:ext cx="25325" cy="9550"/>
            </a:xfrm>
            <a:custGeom>
              <a:avLst/>
              <a:gdLst/>
              <a:ahLst/>
              <a:cxnLst/>
              <a:rect l="l" t="t" r="r" b="b"/>
              <a:pathLst>
                <a:path w="1013" h="382" extrusionOk="0">
                  <a:moveTo>
                    <a:pt x="433" y="0"/>
                  </a:moveTo>
                  <a:cubicBezTo>
                    <a:pt x="288" y="0"/>
                    <a:pt x="143" y="9"/>
                    <a:pt x="0" y="40"/>
                  </a:cubicBezTo>
                  <a:lnTo>
                    <a:pt x="0" y="159"/>
                  </a:lnTo>
                  <a:cubicBezTo>
                    <a:pt x="155" y="302"/>
                    <a:pt x="357" y="325"/>
                    <a:pt x="536" y="373"/>
                  </a:cubicBezTo>
                  <a:cubicBezTo>
                    <a:pt x="562" y="379"/>
                    <a:pt x="587" y="381"/>
                    <a:pt x="611" y="381"/>
                  </a:cubicBezTo>
                  <a:cubicBezTo>
                    <a:pt x="689" y="381"/>
                    <a:pt x="761" y="358"/>
                    <a:pt x="834" y="349"/>
                  </a:cubicBezTo>
                  <a:cubicBezTo>
                    <a:pt x="941" y="302"/>
                    <a:pt x="1000" y="230"/>
                    <a:pt x="1012" y="123"/>
                  </a:cubicBezTo>
                  <a:cubicBezTo>
                    <a:pt x="1012" y="99"/>
                    <a:pt x="1000" y="52"/>
                    <a:pt x="1000" y="16"/>
                  </a:cubicBezTo>
                  <a:cubicBezTo>
                    <a:pt x="817" y="16"/>
                    <a:pt x="625" y="0"/>
                    <a:pt x="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32"/>
            <p:cNvSpPr/>
            <p:nvPr/>
          </p:nvSpPr>
          <p:spPr>
            <a:xfrm>
              <a:off x="6069200" y="2717425"/>
              <a:ext cx="26800" cy="5150"/>
            </a:xfrm>
            <a:custGeom>
              <a:avLst/>
              <a:gdLst/>
              <a:ahLst/>
              <a:cxnLst/>
              <a:rect l="l" t="t" r="r" b="b"/>
              <a:pathLst>
                <a:path w="1072" h="206" extrusionOk="0">
                  <a:moveTo>
                    <a:pt x="60" y="1"/>
                  </a:moveTo>
                  <a:cubicBezTo>
                    <a:pt x="0" y="48"/>
                    <a:pt x="0" y="84"/>
                    <a:pt x="72" y="132"/>
                  </a:cubicBezTo>
                  <a:cubicBezTo>
                    <a:pt x="196" y="185"/>
                    <a:pt x="322" y="205"/>
                    <a:pt x="447" y="205"/>
                  </a:cubicBezTo>
                  <a:cubicBezTo>
                    <a:pt x="599" y="205"/>
                    <a:pt x="750" y="176"/>
                    <a:pt x="893" y="143"/>
                  </a:cubicBezTo>
                  <a:cubicBezTo>
                    <a:pt x="941" y="132"/>
                    <a:pt x="1001" y="108"/>
                    <a:pt x="1060" y="96"/>
                  </a:cubicBezTo>
                  <a:cubicBezTo>
                    <a:pt x="1060" y="60"/>
                    <a:pt x="1060" y="36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32"/>
            <p:cNvSpPr/>
            <p:nvPr/>
          </p:nvSpPr>
          <p:spPr>
            <a:xfrm>
              <a:off x="5775400" y="2668625"/>
              <a:ext cx="29800" cy="5425"/>
            </a:xfrm>
            <a:custGeom>
              <a:avLst/>
              <a:gdLst/>
              <a:ahLst/>
              <a:cxnLst/>
              <a:rect l="l" t="t" r="r" b="b"/>
              <a:pathLst>
                <a:path w="1192" h="217" extrusionOk="0">
                  <a:moveTo>
                    <a:pt x="177" y="1"/>
                  </a:moveTo>
                  <a:cubicBezTo>
                    <a:pt x="115" y="1"/>
                    <a:pt x="54" y="23"/>
                    <a:pt x="1" y="83"/>
                  </a:cubicBezTo>
                  <a:cubicBezTo>
                    <a:pt x="259" y="188"/>
                    <a:pt x="528" y="217"/>
                    <a:pt x="800" y="217"/>
                  </a:cubicBezTo>
                  <a:cubicBezTo>
                    <a:pt x="930" y="217"/>
                    <a:pt x="1061" y="210"/>
                    <a:pt x="1192" y="202"/>
                  </a:cubicBezTo>
                  <a:cubicBezTo>
                    <a:pt x="1055" y="78"/>
                    <a:pt x="902" y="61"/>
                    <a:pt x="747" y="61"/>
                  </a:cubicBezTo>
                  <a:cubicBezTo>
                    <a:pt x="687" y="61"/>
                    <a:pt x="626" y="64"/>
                    <a:pt x="565" y="64"/>
                  </a:cubicBezTo>
                  <a:cubicBezTo>
                    <a:pt x="483" y="64"/>
                    <a:pt x="401" y="59"/>
                    <a:pt x="322" y="36"/>
                  </a:cubicBezTo>
                  <a:cubicBezTo>
                    <a:pt x="275" y="15"/>
                    <a:pt x="226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32"/>
            <p:cNvSpPr/>
            <p:nvPr/>
          </p:nvSpPr>
          <p:spPr>
            <a:xfrm>
              <a:off x="5805475" y="2699275"/>
              <a:ext cx="29500" cy="3575"/>
            </a:xfrm>
            <a:custGeom>
              <a:avLst/>
              <a:gdLst/>
              <a:ahLst/>
              <a:cxnLst/>
              <a:rect l="l" t="t" r="r" b="b"/>
              <a:pathLst>
                <a:path w="1180" h="143" extrusionOk="0">
                  <a:moveTo>
                    <a:pt x="178" y="0"/>
                  </a:moveTo>
                  <a:cubicBezTo>
                    <a:pt x="118" y="0"/>
                    <a:pt x="59" y="0"/>
                    <a:pt x="1" y="0"/>
                  </a:cubicBezTo>
                  <a:cubicBezTo>
                    <a:pt x="160" y="113"/>
                    <a:pt x="328" y="142"/>
                    <a:pt x="499" y="142"/>
                  </a:cubicBezTo>
                  <a:cubicBezTo>
                    <a:pt x="677" y="142"/>
                    <a:pt x="858" y="111"/>
                    <a:pt x="1035" y="111"/>
                  </a:cubicBezTo>
                  <a:cubicBezTo>
                    <a:pt x="1084" y="111"/>
                    <a:pt x="1132" y="114"/>
                    <a:pt x="1179" y="119"/>
                  </a:cubicBezTo>
                  <a:cubicBezTo>
                    <a:pt x="847" y="9"/>
                    <a:pt x="506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32"/>
            <p:cNvSpPr/>
            <p:nvPr/>
          </p:nvSpPr>
          <p:spPr>
            <a:xfrm>
              <a:off x="5647725" y="2690925"/>
              <a:ext cx="21150" cy="10075"/>
            </a:xfrm>
            <a:custGeom>
              <a:avLst/>
              <a:gdLst/>
              <a:ahLst/>
              <a:cxnLst/>
              <a:rect l="l" t="t" r="r" b="b"/>
              <a:pathLst>
                <a:path w="846" h="403" extrusionOk="0">
                  <a:moveTo>
                    <a:pt x="348" y="1"/>
                  </a:moveTo>
                  <a:cubicBezTo>
                    <a:pt x="229" y="1"/>
                    <a:pt x="113" y="13"/>
                    <a:pt x="0" y="37"/>
                  </a:cubicBezTo>
                  <a:cubicBezTo>
                    <a:pt x="72" y="227"/>
                    <a:pt x="322" y="144"/>
                    <a:pt x="429" y="287"/>
                  </a:cubicBezTo>
                  <a:cubicBezTo>
                    <a:pt x="506" y="364"/>
                    <a:pt x="578" y="403"/>
                    <a:pt x="646" y="403"/>
                  </a:cubicBezTo>
                  <a:cubicBezTo>
                    <a:pt x="715" y="403"/>
                    <a:pt x="780" y="364"/>
                    <a:pt x="846" y="287"/>
                  </a:cubicBezTo>
                  <a:cubicBezTo>
                    <a:pt x="798" y="203"/>
                    <a:pt x="762" y="120"/>
                    <a:pt x="715" y="37"/>
                  </a:cubicBezTo>
                  <a:cubicBezTo>
                    <a:pt x="590" y="13"/>
                    <a:pt x="468" y="1"/>
                    <a:pt x="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32"/>
            <p:cNvSpPr/>
            <p:nvPr/>
          </p:nvSpPr>
          <p:spPr>
            <a:xfrm>
              <a:off x="5995675" y="2709875"/>
              <a:ext cx="30400" cy="3550"/>
            </a:xfrm>
            <a:custGeom>
              <a:avLst/>
              <a:gdLst/>
              <a:ahLst/>
              <a:cxnLst/>
              <a:rect l="l" t="t" r="r" b="b"/>
              <a:pathLst>
                <a:path w="1216" h="142" extrusionOk="0">
                  <a:moveTo>
                    <a:pt x="277" y="0"/>
                  </a:moveTo>
                  <a:cubicBezTo>
                    <a:pt x="184" y="0"/>
                    <a:pt x="92" y="2"/>
                    <a:pt x="1" y="5"/>
                  </a:cubicBezTo>
                  <a:cubicBezTo>
                    <a:pt x="168" y="115"/>
                    <a:pt x="344" y="142"/>
                    <a:pt x="523" y="142"/>
                  </a:cubicBezTo>
                  <a:cubicBezTo>
                    <a:pt x="700" y="142"/>
                    <a:pt x="880" y="115"/>
                    <a:pt x="1057" y="115"/>
                  </a:cubicBezTo>
                  <a:cubicBezTo>
                    <a:pt x="1110" y="115"/>
                    <a:pt x="1163" y="118"/>
                    <a:pt x="1215" y="124"/>
                  </a:cubicBezTo>
                  <a:cubicBezTo>
                    <a:pt x="904" y="23"/>
                    <a:pt x="58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32"/>
            <p:cNvSpPr/>
            <p:nvPr/>
          </p:nvSpPr>
          <p:spPr>
            <a:xfrm>
              <a:off x="6038250" y="2788675"/>
              <a:ext cx="14600" cy="11775"/>
            </a:xfrm>
            <a:custGeom>
              <a:avLst/>
              <a:gdLst/>
              <a:ahLst/>
              <a:cxnLst/>
              <a:rect l="l" t="t" r="r" b="b"/>
              <a:pathLst>
                <a:path w="584" h="471" extrusionOk="0">
                  <a:moveTo>
                    <a:pt x="505" y="0"/>
                  </a:moveTo>
                  <a:cubicBezTo>
                    <a:pt x="353" y="0"/>
                    <a:pt x="212" y="117"/>
                    <a:pt x="50" y="117"/>
                  </a:cubicBezTo>
                  <a:cubicBezTo>
                    <a:pt x="37" y="117"/>
                    <a:pt x="25" y="117"/>
                    <a:pt x="12" y="115"/>
                  </a:cubicBezTo>
                  <a:cubicBezTo>
                    <a:pt x="12" y="175"/>
                    <a:pt x="0" y="234"/>
                    <a:pt x="0" y="294"/>
                  </a:cubicBezTo>
                  <a:cubicBezTo>
                    <a:pt x="120" y="372"/>
                    <a:pt x="236" y="470"/>
                    <a:pt x="351" y="470"/>
                  </a:cubicBezTo>
                  <a:cubicBezTo>
                    <a:pt x="429" y="470"/>
                    <a:pt x="506" y="424"/>
                    <a:pt x="584" y="294"/>
                  </a:cubicBezTo>
                  <a:cubicBezTo>
                    <a:pt x="584" y="199"/>
                    <a:pt x="572" y="103"/>
                    <a:pt x="572" y="8"/>
                  </a:cubicBezTo>
                  <a:cubicBezTo>
                    <a:pt x="549" y="2"/>
                    <a:pt x="527" y="0"/>
                    <a:pt x="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32"/>
            <p:cNvSpPr/>
            <p:nvPr/>
          </p:nvSpPr>
          <p:spPr>
            <a:xfrm>
              <a:off x="5770050" y="2663225"/>
              <a:ext cx="13725" cy="7975"/>
            </a:xfrm>
            <a:custGeom>
              <a:avLst/>
              <a:gdLst/>
              <a:ahLst/>
              <a:cxnLst/>
              <a:rect l="l" t="t" r="r" b="b"/>
              <a:pathLst>
                <a:path w="549" h="319" extrusionOk="0">
                  <a:moveTo>
                    <a:pt x="208" y="1"/>
                  </a:moveTo>
                  <a:cubicBezTo>
                    <a:pt x="171" y="1"/>
                    <a:pt x="134" y="11"/>
                    <a:pt x="96" y="37"/>
                  </a:cubicBezTo>
                  <a:cubicBezTo>
                    <a:pt x="1" y="97"/>
                    <a:pt x="96" y="204"/>
                    <a:pt x="108" y="287"/>
                  </a:cubicBezTo>
                  <a:cubicBezTo>
                    <a:pt x="123" y="310"/>
                    <a:pt x="143" y="318"/>
                    <a:pt x="167" y="318"/>
                  </a:cubicBezTo>
                  <a:cubicBezTo>
                    <a:pt x="182" y="318"/>
                    <a:pt x="198" y="316"/>
                    <a:pt x="215" y="311"/>
                  </a:cubicBezTo>
                  <a:cubicBezTo>
                    <a:pt x="334" y="276"/>
                    <a:pt x="429" y="264"/>
                    <a:pt x="536" y="252"/>
                  </a:cubicBezTo>
                  <a:cubicBezTo>
                    <a:pt x="548" y="216"/>
                    <a:pt x="548" y="180"/>
                    <a:pt x="536" y="145"/>
                  </a:cubicBezTo>
                  <a:cubicBezTo>
                    <a:pt x="429" y="100"/>
                    <a:pt x="321" y="1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32"/>
            <p:cNvSpPr/>
            <p:nvPr/>
          </p:nvSpPr>
          <p:spPr>
            <a:xfrm>
              <a:off x="5839400" y="2677200"/>
              <a:ext cx="22950" cy="4400"/>
            </a:xfrm>
            <a:custGeom>
              <a:avLst/>
              <a:gdLst/>
              <a:ahLst/>
              <a:cxnLst/>
              <a:rect l="l" t="t" r="r" b="b"/>
              <a:pathLst>
                <a:path w="918" h="176" extrusionOk="0">
                  <a:moveTo>
                    <a:pt x="506" y="0"/>
                  </a:moveTo>
                  <a:cubicBezTo>
                    <a:pt x="350" y="0"/>
                    <a:pt x="188" y="39"/>
                    <a:pt x="34" y="39"/>
                  </a:cubicBezTo>
                  <a:cubicBezTo>
                    <a:pt x="23" y="39"/>
                    <a:pt x="12" y="38"/>
                    <a:pt x="1" y="38"/>
                  </a:cubicBezTo>
                  <a:lnTo>
                    <a:pt x="1" y="38"/>
                  </a:lnTo>
                  <a:cubicBezTo>
                    <a:pt x="219" y="151"/>
                    <a:pt x="443" y="175"/>
                    <a:pt x="670" y="175"/>
                  </a:cubicBezTo>
                  <a:cubicBezTo>
                    <a:pt x="752" y="175"/>
                    <a:pt x="835" y="172"/>
                    <a:pt x="918" y="169"/>
                  </a:cubicBezTo>
                  <a:cubicBezTo>
                    <a:pt x="795" y="35"/>
                    <a:pt x="653" y="0"/>
                    <a:pt x="5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32"/>
            <p:cNvSpPr/>
            <p:nvPr/>
          </p:nvSpPr>
          <p:spPr>
            <a:xfrm>
              <a:off x="5811425" y="2673400"/>
              <a:ext cx="22650" cy="3875"/>
            </a:xfrm>
            <a:custGeom>
              <a:avLst/>
              <a:gdLst/>
              <a:ahLst/>
              <a:cxnLst/>
              <a:rect l="l" t="t" r="r" b="b"/>
              <a:pathLst>
                <a:path w="906" h="155" extrusionOk="0">
                  <a:moveTo>
                    <a:pt x="473" y="1"/>
                  </a:moveTo>
                  <a:cubicBezTo>
                    <a:pt x="317" y="1"/>
                    <a:pt x="159" y="35"/>
                    <a:pt x="1" y="35"/>
                  </a:cubicBezTo>
                  <a:cubicBezTo>
                    <a:pt x="163" y="137"/>
                    <a:pt x="334" y="154"/>
                    <a:pt x="507" y="154"/>
                  </a:cubicBezTo>
                  <a:cubicBezTo>
                    <a:pt x="593" y="154"/>
                    <a:pt x="680" y="150"/>
                    <a:pt x="767" y="150"/>
                  </a:cubicBezTo>
                  <a:cubicBezTo>
                    <a:pt x="813" y="150"/>
                    <a:pt x="859" y="151"/>
                    <a:pt x="906" y="154"/>
                  </a:cubicBezTo>
                  <a:cubicBezTo>
                    <a:pt x="766" y="32"/>
                    <a:pt x="621" y="1"/>
                    <a:pt x="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32"/>
            <p:cNvSpPr/>
            <p:nvPr/>
          </p:nvSpPr>
          <p:spPr>
            <a:xfrm>
              <a:off x="6058175" y="2715950"/>
              <a:ext cx="12525" cy="7450"/>
            </a:xfrm>
            <a:custGeom>
              <a:avLst/>
              <a:gdLst/>
              <a:ahLst/>
              <a:cxnLst/>
              <a:rect l="l" t="t" r="r" b="b"/>
              <a:pathLst>
                <a:path w="501" h="298" extrusionOk="0">
                  <a:moveTo>
                    <a:pt x="215" y="0"/>
                  </a:moveTo>
                  <a:cubicBezTo>
                    <a:pt x="156" y="72"/>
                    <a:pt x="120" y="131"/>
                    <a:pt x="60" y="191"/>
                  </a:cubicBezTo>
                  <a:cubicBezTo>
                    <a:pt x="1" y="250"/>
                    <a:pt x="1" y="286"/>
                    <a:pt x="84" y="298"/>
                  </a:cubicBezTo>
                  <a:cubicBezTo>
                    <a:pt x="239" y="274"/>
                    <a:pt x="370" y="226"/>
                    <a:pt x="501" y="191"/>
                  </a:cubicBezTo>
                  <a:cubicBezTo>
                    <a:pt x="501" y="155"/>
                    <a:pt x="489" y="107"/>
                    <a:pt x="489" y="60"/>
                  </a:cubicBezTo>
                  <a:cubicBezTo>
                    <a:pt x="394" y="48"/>
                    <a:pt x="310" y="36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32"/>
            <p:cNvSpPr/>
            <p:nvPr/>
          </p:nvSpPr>
          <p:spPr>
            <a:xfrm>
              <a:off x="6222575" y="2719050"/>
              <a:ext cx="9775" cy="5900"/>
            </a:xfrm>
            <a:custGeom>
              <a:avLst/>
              <a:gdLst/>
              <a:ahLst/>
              <a:cxnLst/>
              <a:rect l="l" t="t" r="r" b="b"/>
              <a:pathLst>
                <a:path w="391" h="236" extrusionOk="0">
                  <a:moveTo>
                    <a:pt x="155" y="1"/>
                  </a:moveTo>
                  <a:cubicBezTo>
                    <a:pt x="70" y="1"/>
                    <a:pt x="0" y="26"/>
                    <a:pt x="9" y="150"/>
                  </a:cubicBezTo>
                  <a:cubicBezTo>
                    <a:pt x="23" y="219"/>
                    <a:pt x="72" y="236"/>
                    <a:pt x="127" y="236"/>
                  </a:cubicBezTo>
                  <a:cubicBezTo>
                    <a:pt x="168" y="236"/>
                    <a:pt x="212" y="226"/>
                    <a:pt x="247" y="221"/>
                  </a:cubicBezTo>
                  <a:cubicBezTo>
                    <a:pt x="295" y="221"/>
                    <a:pt x="342" y="209"/>
                    <a:pt x="390" y="209"/>
                  </a:cubicBezTo>
                  <a:lnTo>
                    <a:pt x="390" y="55"/>
                  </a:lnTo>
                  <a:lnTo>
                    <a:pt x="247" y="7"/>
                  </a:lnTo>
                  <a:cubicBezTo>
                    <a:pt x="216" y="4"/>
                    <a:pt x="185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32"/>
            <p:cNvSpPr/>
            <p:nvPr/>
          </p:nvSpPr>
          <p:spPr>
            <a:xfrm>
              <a:off x="6242125" y="2705675"/>
              <a:ext cx="11650" cy="3850"/>
            </a:xfrm>
            <a:custGeom>
              <a:avLst/>
              <a:gdLst/>
              <a:ahLst/>
              <a:cxnLst/>
              <a:rect l="l" t="t" r="r" b="b"/>
              <a:pathLst>
                <a:path w="466" h="154" extrusionOk="0">
                  <a:moveTo>
                    <a:pt x="309" y="1"/>
                  </a:moveTo>
                  <a:cubicBezTo>
                    <a:pt x="208" y="1"/>
                    <a:pt x="102" y="19"/>
                    <a:pt x="1" y="42"/>
                  </a:cubicBezTo>
                  <a:cubicBezTo>
                    <a:pt x="53" y="134"/>
                    <a:pt x="124" y="154"/>
                    <a:pt x="201" y="154"/>
                  </a:cubicBezTo>
                  <a:cubicBezTo>
                    <a:pt x="260" y="154"/>
                    <a:pt x="322" y="142"/>
                    <a:pt x="383" y="142"/>
                  </a:cubicBezTo>
                  <a:cubicBezTo>
                    <a:pt x="407" y="142"/>
                    <a:pt x="430" y="144"/>
                    <a:pt x="453" y="149"/>
                  </a:cubicBezTo>
                  <a:cubicBezTo>
                    <a:pt x="465" y="113"/>
                    <a:pt x="465" y="66"/>
                    <a:pt x="465" y="18"/>
                  </a:cubicBezTo>
                  <a:cubicBezTo>
                    <a:pt x="416" y="6"/>
                    <a:pt x="363" y="1"/>
                    <a:pt x="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32"/>
            <p:cNvSpPr/>
            <p:nvPr/>
          </p:nvSpPr>
          <p:spPr>
            <a:xfrm>
              <a:off x="5428050" y="2663250"/>
              <a:ext cx="5075" cy="10450"/>
            </a:xfrm>
            <a:custGeom>
              <a:avLst/>
              <a:gdLst/>
              <a:ahLst/>
              <a:cxnLst/>
              <a:rect l="l" t="t" r="r" b="b"/>
              <a:pathLst>
                <a:path w="203" h="418" extrusionOk="0">
                  <a:moveTo>
                    <a:pt x="167" y="1"/>
                  </a:moveTo>
                  <a:cubicBezTo>
                    <a:pt x="0" y="96"/>
                    <a:pt x="0" y="251"/>
                    <a:pt x="24" y="417"/>
                  </a:cubicBezTo>
                  <a:cubicBezTo>
                    <a:pt x="119" y="370"/>
                    <a:pt x="179" y="275"/>
                    <a:pt x="203" y="179"/>
                  </a:cubicBezTo>
                  <a:cubicBezTo>
                    <a:pt x="179" y="120"/>
                    <a:pt x="179" y="60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32"/>
            <p:cNvSpPr/>
            <p:nvPr/>
          </p:nvSpPr>
          <p:spPr>
            <a:xfrm>
              <a:off x="6177550" y="2745700"/>
              <a:ext cx="8950" cy="2625"/>
            </a:xfrm>
            <a:custGeom>
              <a:avLst/>
              <a:gdLst/>
              <a:ahLst/>
              <a:cxnLst/>
              <a:rect l="l" t="t" r="r" b="b"/>
              <a:pathLst>
                <a:path w="358" h="105" extrusionOk="0">
                  <a:moveTo>
                    <a:pt x="0" y="1"/>
                  </a:moveTo>
                  <a:cubicBezTo>
                    <a:pt x="54" y="75"/>
                    <a:pt x="107" y="105"/>
                    <a:pt x="160" y="105"/>
                  </a:cubicBezTo>
                  <a:cubicBezTo>
                    <a:pt x="226" y="105"/>
                    <a:pt x="292" y="60"/>
                    <a:pt x="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32"/>
            <p:cNvSpPr/>
            <p:nvPr/>
          </p:nvSpPr>
          <p:spPr>
            <a:xfrm>
              <a:off x="6113550" y="2760000"/>
              <a:ext cx="7475" cy="3300"/>
            </a:xfrm>
            <a:custGeom>
              <a:avLst/>
              <a:gdLst/>
              <a:ahLst/>
              <a:cxnLst/>
              <a:rect l="l" t="t" r="r" b="b"/>
              <a:pathLst>
                <a:path w="299" h="132" extrusionOk="0">
                  <a:moveTo>
                    <a:pt x="143" y="0"/>
                  </a:moveTo>
                  <a:cubicBezTo>
                    <a:pt x="108" y="36"/>
                    <a:pt x="48" y="84"/>
                    <a:pt x="0" y="131"/>
                  </a:cubicBezTo>
                  <a:lnTo>
                    <a:pt x="298" y="131"/>
                  </a:lnTo>
                  <a:cubicBezTo>
                    <a:pt x="251" y="84"/>
                    <a:pt x="191" y="36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32"/>
            <p:cNvSpPr/>
            <p:nvPr/>
          </p:nvSpPr>
          <p:spPr>
            <a:xfrm>
              <a:off x="5597425" y="2691825"/>
              <a:ext cx="7150" cy="3300"/>
            </a:xfrm>
            <a:custGeom>
              <a:avLst/>
              <a:gdLst/>
              <a:ahLst/>
              <a:cxnLst/>
              <a:rect l="l" t="t" r="r" b="b"/>
              <a:pathLst>
                <a:path w="286" h="132" extrusionOk="0">
                  <a:moveTo>
                    <a:pt x="0" y="1"/>
                  </a:moveTo>
                  <a:lnTo>
                    <a:pt x="48" y="132"/>
                  </a:lnTo>
                  <a:cubicBezTo>
                    <a:pt x="155" y="132"/>
                    <a:pt x="238" y="120"/>
                    <a:pt x="286" y="13"/>
                  </a:cubicBezTo>
                  <a:cubicBezTo>
                    <a:pt x="179" y="1"/>
                    <a:pt x="95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32"/>
            <p:cNvSpPr/>
            <p:nvPr/>
          </p:nvSpPr>
          <p:spPr>
            <a:xfrm>
              <a:off x="5500375" y="2688850"/>
              <a:ext cx="4200" cy="42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67" y="1"/>
                  </a:moveTo>
                  <a:cubicBezTo>
                    <a:pt x="108" y="48"/>
                    <a:pt x="48" y="72"/>
                    <a:pt x="1" y="84"/>
                  </a:cubicBezTo>
                  <a:cubicBezTo>
                    <a:pt x="24" y="108"/>
                    <a:pt x="48" y="132"/>
                    <a:pt x="72" y="144"/>
                  </a:cubicBezTo>
                  <a:lnTo>
                    <a:pt x="132" y="167"/>
                  </a:lnTo>
                  <a:lnTo>
                    <a:pt x="167" y="120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32"/>
            <p:cNvSpPr/>
            <p:nvPr/>
          </p:nvSpPr>
          <p:spPr>
            <a:xfrm>
              <a:off x="6034975" y="2788875"/>
              <a:ext cx="3875" cy="3000"/>
            </a:xfrm>
            <a:custGeom>
              <a:avLst/>
              <a:gdLst/>
              <a:ahLst/>
              <a:cxnLst/>
              <a:rect l="l" t="t" r="r" b="b"/>
              <a:pathLst>
                <a:path w="155" h="120" extrusionOk="0">
                  <a:moveTo>
                    <a:pt x="0" y="0"/>
                  </a:moveTo>
                  <a:cubicBezTo>
                    <a:pt x="48" y="48"/>
                    <a:pt x="107" y="72"/>
                    <a:pt x="155" y="119"/>
                  </a:cubicBezTo>
                  <a:cubicBezTo>
                    <a:pt x="131" y="48"/>
                    <a:pt x="72" y="1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32"/>
            <p:cNvSpPr/>
            <p:nvPr/>
          </p:nvSpPr>
          <p:spPr>
            <a:xfrm>
              <a:off x="6187975" y="2746000"/>
              <a:ext cx="4475" cy="2700"/>
            </a:xfrm>
            <a:custGeom>
              <a:avLst/>
              <a:gdLst/>
              <a:ahLst/>
              <a:cxnLst/>
              <a:rect l="l" t="t" r="r" b="b"/>
              <a:pathLst>
                <a:path w="179" h="108" extrusionOk="0">
                  <a:moveTo>
                    <a:pt x="0" y="1"/>
                  </a:moveTo>
                  <a:lnTo>
                    <a:pt x="0" y="1"/>
                  </a:lnTo>
                  <a:cubicBezTo>
                    <a:pt x="60" y="36"/>
                    <a:pt x="119" y="84"/>
                    <a:pt x="179" y="108"/>
                  </a:cubicBezTo>
                  <a:cubicBezTo>
                    <a:pt x="119" y="60"/>
                    <a:pt x="60" y="3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32"/>
            <p:cNvSpPr/>
            <p:nvPr/>
          </p:nvSpPr>
          <p:spPr>
            <a:xfrm>
              <a:off x="6163850" y="269540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1"/>
                  </a:moveTo>
                  <a:lnTo>
                    <a:pt x="1" y="132"/>
                  </a:lnTo>
                  <a:lnTo>
                    <a:pt x="144" y="132"/>
                  </a:lnTo>
                  <a:cubicBezTo>
                    <a:pt x="132" y="60"/>
                    <a:pt x="72" y="2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32"/>
            <p:cNvSpPr/>
            <p:nvPr/>
          </p:nvSpPr>
          <p:spPr>
            <a:xfrm>
              <a:off x="5345300" y="2587850"/>
              <a:ext cx="169675" cy="25125"/>
            </a:xfrm>
            <a:custGeom>
              <a:avLst/>
              <a:gdLst/>
              <a:ahLst/>
              <a:cxnLst/>
              <a:rect l="l" t="t" r="r" b="b"/>
              <a:pathLst>
                <a:path w="6787" h="1005" extrusionOk="0">
                  <a:moveTo>
                    <a:pt x="1253" y="1"/>
                  </a:moveTo>
                  <a:cubicBezTo>
                    <a:pt x="1202" y="1"/>
                    <a:pt x="1150" y="6"/>
                    <a:pt x="1096" y="16"/>
                  </a:cubicBezTo>
                  <a:cubicBezTo>
                    <a:pt x="977" y="68"/>
                    <a:pt x="849" y="97"/>
                    <a:pt x="721" y="97"/>
                  </a:cubicBezTo>
                  <a:cubicBezTo>
                    <a:pt x="643" y="97"/>
                    <a:pt x="565" y="86"/>
                    <a:pt x="489" y="64"/>
                  </a:cubicBezTo>
                  <a:cubicBezTo>
                    <a:pt x="429" y="64"/>
                    <a:pt x="370" y="64"/>
                    <a:pt x="310" y="76"/>
                  </a:cubicBezTo>
                  <a:cubicBezTo>
                    <a:pt x="179" y="159"/>
                    <a:pt x="0" y="195"/>
                    <a:pt x="36" y="409"/>
                  </a:cubicBezTo>
                  <a:cubicBezTo>
                    <a:pt x="477" y="421"/>
                    <a:pt x="905" y="397"/>
                    <a:pt x="1322" y="469"/>
                  </a:cubicBezTo>
                  <a:cubicBezTo>
                    <a:pt x="2584" y="671"/>
                    <a:pt x="3870" y="814"/>
                    <a:pt x="5144" y="885"/>
                  </a:cubicBezTo>
                  <a:cubicBezTo>
                    <a:pt x="5287" y="929"/>
                    <a:pt x="5434" y="940"/>
                    <a:pt x="5583" y="940"/>
                  </a:cubicBezTo>
                  <a:cubicBezTo>
                    <a:pt x="5723" y="940"/>
                    <a:pt x="5865" y="930"/>
                    <a:pt x="6008" y="930"/>
                  </a:cubicBezTo>
                  <a:cubicBezTo>
                    <a:pt x="6169" y="930"/>
                    <a:pt x="6330" y="942"/>
                    <a:pt x="6489" y="993"/>
                  </a:cubicBezTo>
                  <a:cubicBezTo>
                    <a:pt x="6585" y="993"/>
                    <a:pt x="6680" y="1005"/>
                    <a:pt x="6787" y="1005"/>
                  </a:cubicBezTo>
                  <a:lnTo>
                    <a:pt x="6787" y="850"/>
                  </a:lnTo>
                  <a:cubicBezTo>
                    <a:pt x="6739" y="790"/>
                    <a:pt x="6692" y="766"/>
                    <a:pt x="6644" y="719"/>
                  </a:cubicBezTo>
                  <a:cubicBezTo>
                    <a:pt x="6489" y="695"/>
                    <a:pt x="6323" y="635"/>
                    <a:pt x="6156" y="612"/>
                  </a:cubicBezTo>
                  <a:cubicBezTo>
                    <a:pt x="5311" y="540"/>
                    <a:pt x="4441" y="588"/>
                    <a:pt x="3608" y="409"/>
                  </a:cubicBezTo>
                  <a:cubicBezTo>
                    <a:pt x="3048" y="290"/>
                    <a:pt x="2465" y="278"/>
                    <a:pt x="1905" y="278"/>
                  </a:cubicBezTo>
                  <a:cubicBezTo>
                    <a:pt x="1763" y="183"/>
                    <a:pt x="1620" y="112"/>
                    <a:pt x="1465" y="40"/>
                  </a:cubicBezTo>
                  <a:cubicBezTo>
                    <a:pt x="1395" y="12"/>
                    <a:pt x="1325" y="1"/>
                    <a:pt x="1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32"/>
            <p:cNvSpPr/>
            <p:nvPr/>
          </p:nvSpPr>
          <p:spPr>
            <a:xfrm>
              <a:off x="6104975" y="2650775"/>
              <a:ext cx="133625" cy="19600"/>
            </a:xfrm>
            <a:custGeom>
              <a:avLst/>
              <a:gdLst/>
              <a:ahLst/>
              <a:cxnLst/>
              <a:rect l="l" t="t" r="r" b="b"/>
              <a:pathLst>
                <a:path w="5345" h="784" extrusionOk="0">
                  <a:moveTo>
                    <a:pt x="822" y="0"/>
                  </a:moveTo>
                  <a:cubicBezTo>
                    <a:pt x="642" y="0"/>
                    <a:pt x="459" y="16"/>
                    <a:pt x="277" y="16"/>
                  </a:cubicBezTo>
                  <a:cubicBezTo>
                    <a:pt x="228" y="16"/>
                    <a:pt x="178" y="14"/>
                    <a:pt x="129" y="12"/>
                  </a:cubicBezTo>
                  <a:lnTo>
                    <a:pt x="129" y="12"/>
                  </a:lnTo>
                  <a:cubicBezTo>
                    <a:pt x="1" y="276"/>
                    <a:pt x="126" y="289"/>
                    <a:pt x="262" y="289"/>
                  </a:cubicBezTo>
                  <a:cubicBezTo>
                    <a:pt x="278" y="289"/>
                    <a:pt x="295" y="289"/>
                    <a:pt x="311" y="289"/>
                  </a:cubicBezTo>
                  <a:cubicBezTo>
                    <a:pt x="398" y="289"/>
                    <a:pt x="478" y="295"/>
                    <a:pt x="486" y="369"/>
                  </a:cubicBezTo>
                  <a:cubicBezTo>
                    <a:pt x="641" y="464"/>
                    <a:pt x="808" y="476"/>
                    <a:pt x="963" y="476"/>
                  </a:cubicBezTo>
                  <a:cubicBezTo>
                    <a:pt x="1939" y="512"/>
                    <a:pt x="2891" y="595"/>
                    <a:pt x="3856" y="714"/>
                  </a:cubicBezTo>
                  <a:cubicBezTo>
                    <a:pt x="4186" y="754"/>
                    <a:pt x="4528" y="784"/>
                    <a:pt x="4865" y="784"/>
                  </a:cubicBezTo>
                  <a:cubicBezTo>
                    <a:pt x="5026" y="784"/>
                    <a:pt x="5186" y="777"/>
                    <a:pt x="5344" y="762"/>
                  </a:cubicBezTo>
                  <a:cubicBezTo>
                    <a:pt x="5344" y="607"/>
                    <a:pt x="5308" y="512"/>
                    <a:pt x="5130" y="476"/>
                  </a:cubicBezTo>
                  <a:cubicBezTo>
                    <a:pt x="5011" y="464"/>
                    <a:pt x="4868" y="476"/>
                    <a:pt x="4761" y="381"/>
                  </a:cubicBezTo>
                  <a:cubicBezTo>
                    <a:pt x="4748" y="384"/>
                    <a:pt x="4737" y="385"/>
                    <a:pt x="4727" y="385"/>
                  </a:cubicBezTo>
                  <a:cubicBezTo>
                    <a:pt x="4699" y="385"/>
                    <a:pt x="4676" y="374"/>
                    <a:pt x="4642" y="357"/>
                  </a:cubicBezTo>
                  <a:cubicBezTo>
                    <a:pt x="4165" y="238"/>
                    <a:pt x="3653" y="238"/>
                    <a:pt x="3165" y="238"/>
                  </a:cubicBezTo>
                  <a:cubicBezTo>
                    <a:pt x="3151" y="245"/>
                    <a:pt x="3139" y="248"/>
                    <a:pt x="3129" y="248"/>
                  </a:cubicBezTo>
                  <a:cubicBezTo>
                    <a:pt x="3103" y="248"/>
                    <a:pt x="3083" y="231"/>
                    <a:pt x="3058" y="214"/>
                  </a:cubicBezTo>
                  <a:cubicBezTo>
                    <a:pt x="2899" y="130"/>
                    <a:pt x="2733" y="108"/>
                    <a:pt x="2565" y="108"/>
                  </a:cubicBezTo>
                  <a:cubicBezTo>
                    <a:pt x="2389" y="108"/>
                    <a:pt x="2211" y="132"/>
                    <a:pt x="2037" y="132"/>
                  </a:cubicBezTo>
                  <a:cubicBezTo>
                    <a:pt x="1931" y="132"/>
                    <a:pt x="1826" y="123"/>
                    <a:pt x="1725" y="95"/>
                  </a:cubicBezTo>
                  <a:cubicBezTo>
                    <a:pt x="1668" y="131"/>
                    <a:pt x="1610" y="147"/>
                    <a:pt x="1552" y="147"/>
                  </a:cubicBezTo>
                  <a:cubicBezTo>
                    <a:pt x="1475" y="147"/>
                    <a:pt x="1400" y="119"/>
                    <a:pt x="1332" y="71"/>
                  </a:cubicBezTo>
                  <a:cubicBezTo>
                    <a:pt x="1167" y="15"/>
                    <a:pt x="99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32"/>
            <p:cNvSpPr/>
            <p:nvPr/>
          </p:nvSpPr>
          <p:spPr>
            <a:xfrm>
              <a:off x="5213725" y="2497625"/>
              <a:ext cx="30700" cy="93625"/>
            </a:xfrm>
            <a:custGeom>
              <a:avLst/>
              <a:gdLst/>
              <a:ahLst/>
              <a:cxnLst/>
              <a:rect l="l" t="t" r="r" b="b"/>
              <a:pathLst>
                <a:path w="1228" h="3745" extrusionOk="0">
                  <a:moveTo>
                    <a:pt x="321" y="0"/>
                  </a:moveTo>
                  <a:cubicBezTo>
                    <a:pt x="281" y="0"/>
                    <a:pt x="248" y="19"/>
                    <a:pt x="227" y="53"/>
                  </a:cubicBezTo>
                  <a:cubicBezTo>
                    <a:pt x="1" y="708"/>
                    <a:pt x="239" y="1411"/>
                    <a:pt x="108" y="2078"/>
                  </a:cubicBezTo>
                  <a:cubicBezTo>
                    <a:pt x="120" y="2578"/>
                    <a:pt x="60" y="3066"/>
                    <a:pt x="168" y="3554"/>
                  </a:cubicBezTo>
                  <a:cubicBezTo>
                    <a:pt x="203" y="3625"/>
                    <a:pt x="239" y="3685"/>
                    <a:pt x="299" y="3744"/>
                  </a:cubicBezTo>
                  <a:cubicBezTo>
                    <a:pt x="346" y="3744"/>
                    <a:pt x="382" y="3732"/>
                    <a:pt x="418" y="3732"/>
                  </a:cubicBezTo>
                  <a:lnTo>
                    <a:pt x="465" y="2304"/>
                  </a:lnTo>
                  <a:cubicBezTo>
                    <a:pt x="525" y="2232"/>
                    <a:pt x="560" y="2137"/>
                    <a:pt x="525" y="2042"/>
                  </a:cubicBezTo>
                  <a:lnTo>
                    <a:pt x="525" y="2006"/>
                  </a:lnTo>
                  <a:cubicBezTo>
                    <a:pt x="537" y="2042"/>
                    <a:pt x="560" y="2078"/>
                    <a:pt x="572" y="2113"/>
                  </a:cubicBezTo>
                  <a:cubicBezTo>
                    <a:pt x="632" y="2244"/>
                    <a:pt x="680" y="2363"/>
                    <a:pt x="703" y="2494"/>
                  </a:cubicBezTo>
                  <a:cubicBezTo>
                    <a:pt x="691" y="2542"/>
                    <a:pt x="703" y="2578"/>
                    <a:pt x="715" y="2601"/>
                  </a:cubicBezTo>
                  <a:cubicBezTo>
                    <a:pt x="811" y="2685"/>
                    <a:pt x="799" y="2828"/>
                    <a:pt x="834" y="2935"/>
                  </a:cubicBezTo>
                  <a:lnTo>
                    <a:pt x="977" y="3066"/>
                  </a:lnTo>
                  <a:cubicBezTo>
                    <a:pt x="1014" y="3076"/>
                    <a:pt x="1045" y="3081"/>
                    <a:pt x="1071" y="3081"/>
                  </a:cubicBezTo>
                  <a:cubicBezTo>
                    <a:pt x="1192" y="3081"/>
                    <a:pt x="1217" y="2978"/>
                    <a:pt x="1227" y="2851"/>
                  </a:cubicBezTo>
                  <a:lnTo>
                    <a:pt x="1227" y="2649"/>
                  </a:lnTo>
                  <a:cubicBezTo>
                    <a:pt x="1227" y="2518"/>
                    <a:pt x="1192" y="2387"/>
                    <a:pt x="1168" y="2256"/>
                  </a:cubicBezTo>
                  <a:cubicBezTo>
                    <a:pt x="1132" y="2173"/>
                    <a:pt x="1132" y="2066"/>
                    <a:pt x="1108" y="1958"/>
                  </a:cubicBezTo>
                  <a:cubicBezTo>
                    <a:pt x="1072" y="1851"/>
                    <a:pt x="1061" y="1756"/>
                    <a:pt x="1025" y="1649"/>
                  </a:cubicBezTo>
                  <a:cubicBezTo>
                    <a:pt x="941" y="1113"/>
                    <a:pt x="1001" y="554"/>
                    <a:pt x="834" y="30"/>
                  </a:cubicBezTo>
                  <a:lnTo>
                    <a:pt x="418" y="30"/>
                  </a:lnTo>
                  <a:cubicBezTo>
                    <a:pt x="383" y="10"/>
                    <a:pt x="350" y="0"/>
                    <a:pt x="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32"/>
            <p:cNvSpPr/>
            <p:nvPr/>
          </p:nvSpPr>
          <p:spPr>
            <a:xfrm>
              <a:off x="6023950" y="2648825"/>
              <a:ext cx="80400" cy="12375"/>
            </a:xfrm>
            <a:custGeom>
              <a:avLst/>
              <a:gdLst/>
              <a:ahLst/>
              <a:cxnLst/>
              <a:rect l="l" t="t" r="r" b="b"/>
              <a:pathLst>
                <a:path w="3216" h="495" extrusionOk="0">
                  <a:moveTo>
                    <a:pt x="488" y="1"/>
                  </a:moveTo>
                  <a:cubicBezTo>
                    <a:pt x="373" y="1"/>
                    <a:pt x="258" y="6"/>
                    <a:pt x="144" y="18"/>
                  </a:cubicBezTo>
                  <a:cubicBezTo>
                    <a:pt x="96" y="101"/>
                    <a:pt x="60" y="185"/>
                    <a:pt x="1" y="280"/>
                  </a:cubicBezTo>
                  <a:cubicBezTo>
                    <a:pt x="692" y="389"/>
                    <a:pt x="1383" y="436"/>
                    <a:pt x="2074" y="436"/>
                  </a:cubicBezTo>
                  <a:cubicBezTo>
                    <a:pt x="2288" y="436"/>
                    <a:pt x="2502" y="431"/>
                    <a:pt x="2715" y="423"/>
                  </a:cubicBezTo>
                  <a:cubicBezTo>
                    <a:pt x="2811" y="256"/>
                    <a:pt x="3215" y="494"/>
                    <a:pt x="3156" y="113"/>
                  </a:cubicBezTo>
                  <a:cubicBezTo>
                    <a:pt x="3073" y="74"/>
                    <a:pt x="2983" y="67"/>
                    <a:pt x="2891" y="67"/>
                  </a:cubicBezTo>
                  <a:cubicBezTo>
                    <a:pt x="2834" y="67"/>
                    <a:pt x="2776" y="70"/>
                    <a:pt x="2719" y="70"/>
                  </a:cubicBezTo>
                  <a:cubicBezTo>
                    <a:pt x="2614" y="70"/>
                    <a:pt x="2511" y="60"/>
                    <a:pt x="2418" y="6"/>
                  </a:cubicBezTo>
                  <a:lnTo>
                    <a:pt x="2418" y="18"/>
                  </a:lnTo>
                  <a:cubicBezTo>
                    <a:pt x="2221" y="62"/>
                    <a:pt x="2024" y="77"/>
                    <a:pt x="1827" y="77"/>
                  </a:cubicBezTo>
                  <a:cubicBezTo>
                    <a:pt x="1383" y="77"/>
                    <a:pt x="935" y="1"/>
                    <a:pt x="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32"/>
            <p:cNvSpPr/>
            <p:nvPr/>
          </p:nvSpPr>
          <p:spPr>
            <a:xfrm>
              <a:off x="5796850" y="2660850"/>
              <a:ext cx="105975" cy="12550"/>
            </a:xfrm>
            <a:custGeom>
              <a:avLst/>
              <a:gdLst/>
              <a:ahLst/>
              <a:cxnLst/>
              <a:rect l="l" t="t" r="r" b="b"/>
              <a:pathLst>
                <a:path w="4239" h="502" extrusionOk="0">
                  <a:moveTo>
                    <a:pt x="649" y="0"/>
                  </a:moveTo>
                  <a:cubicBezTo>
                    <a:pt x="433" y="0"/>
                    <a:pt x="217" y="17"/>
                    <a:pt x="0" y="61"/>
                  </a:cubicBezTo>
                  <a:cubicBezTo>
                    <a:pt x="274" y="107"/>
                    <a:pt x="514" y="228"/>
                    <a:pt x="795" y="228"/>
                  </a:cubicBezTo>
                  <a:cubicBezTo>
                    <a:pt x="808" y="228"/>
                    <a:pt x="821" y="228"/>
                    <a:pt x="834" y="228"/>
                  </a:cubicBezTo>
                  <a:cubicBezTo>
                    <a:pt x="909" y="222"/>
                    <a:pt x="984" y="220"/>
                    <a:pt x="1058" y="220"/>
                  </a:cubicBezTo>
                  <a:cubicBezTo>
                    <a:pt x="1645" y="220"/>
                    <a:pt x="2216" y="375"/>
                    <a:pt x="2786" y="502"/>
                  </a:cubicBezTo>
                  <a:cubicBezTo>
                    <a:pt x="2822" y="466"/>
                    <a:pt x="2870" y="418"/>
                    <a:pt x="2929" y="371"/>
                  </a:cubicBezTo>
                  <a:lnTo>
                    <a:pt x="3072" y="371"/>
                  </a:lnTo>
                  <a:cubicBezTo>
                    <a:pt x="3094" y="399"/>
                    <a:pt x="3120" y="415"/>
                    <a:pt x="3150" y="415"/>
                  </a:cubicBezTo>
                  <a:cubicBezTo>
                    <a:pt x="3170" y="415"/>
                    <a:pt x="3191" y="408"/>
                    <a:pt x="3215" y="394"/>
                  </a:cubicBezTo>
                  <a:cubicBezTo>
                    <a:pt x="3388" y="400"/>
                    <a:pt x="3560" y="415"/>
                    <a:pt x="3731" y="415"/>
                  </a:cubicBezTo>
                  <a:cubicBezTo>
                    <a:pt x="3903" y="415"/>
                    <a:pt x="4072" y="400"/>
                    <a:pt x="4239" y="347"/>
                  </a:cubicBezTo>
                  <a:cubicBezTo>
                    <a:pt x="3429" y="132"/>
                    <a:pt x="2572" y="180"/>
                    <a:pt x="1739" y="85"/>
                  </a:cubicBezTo>
                  <a:cubicBezTo>
                    <a:pt x="1379" y="47"/>
                    <a:pt x="1015" y="0"/>
                    <a:pt x="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32"/>
            <p:cNvSpPr/>
            <p:nvPr/>
          </p:nvSpPr>
          <p:spPr>
            <a:xfrm>
              <a:off x="5208500" y="2576575"/>
              <a:ext cx="30250" cy="38225"/>
            </a:xfrm>
            <a:custGeom>
              <a:avLst/>
              <a:gdLst/>
              <a:ahLst/>
              <a:cxnLst/>
              <a:rect l="l" t="t" r="r" b="b"/>
              <a:pathLst>
                <a:path w="1210" h="1529" extrusionOk="0">
                  <a:moveTo>
                    <a:pt x="219" y="1"/>
                  </a:moveTo>
                  <a:cubicBezTo>
                    <a:pt x="172" y="1"/>
                    <a:pt x="115" y="9"/>
                    <a:pt x="43" y="27"/>
                  </a:cubicBezTo>
                  <a:cubicBezTo>
                    <a:pt x="43" y="444"/>
                    <a:pt x="293" y="848"/>
                    <a:pt x="79" y="1289"/>
                  </a:cubicBezTo>
                  <a:cubicBezTo>
                    <a:pt x="1" y="1445"/>
                    <a:pt x="111" y="1528"/>
                    <a:pt x="321" y="1528"/>
                  </a:cubicBezTo>
                  <a:cubicBezTo>
                    <a:pt x="335" y="1528"/>
                    <a:pt x="350" y="1528"/>
                    <a:pt x="365" y="1527"/>
                  </a:cubicBezTo>
                  <a:cubicBezTo>
                    <a:pt x="722" y="1515"/>
                    <a:pt x="1008" y="1420"/>
                    <a:pt x="1210" y="1146"/>
                  </a:cubicBezTo>
                  <a:cubicBezTo>
                    <a:pt x="1139" y="1039"/>
                    <a:pt x="1020" y="1039"/>
                    <a:pt x="912" y="1039"/>
                  </a:cubicBezTo>
                  <a:cubicBezTo>
                    <a:pt x="674" y="1003"/>
                    <a:pt x="603" y="789"/>
                    <a:pt x="484" y="622"/>
                  </a:cubicBezTo>
                  <a:lnTo>
                    <a:pt x="460" y="610"/>
                  </a:lnTo>
                  <a:cubicBezTo>
                    <a:pt x="281" y="473"/>
                    <a:pt x="577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32"/>
            <p:cNvSpPr/>
            <p:nvPr/>
          </p:nvSpPr>
          <p:spPr>
            <a:xfrm>
              <a:off x="5233675" y="2483475"/>
              <a:ext cx="17000" cy="84725"/>
            </a:xfrm>
            <a:custGeom>
              <a:avLst/>
              <a:gdLst/>
              <a:ahLst/>
              <a:cxnLst/>
              <a:rect l="l" t="t" r="r" b="b"/>
              <a:pathLst>
                <a:path w="680" h="3389" extrusionOk="0">
                  <a:moveTo>
                    <a:pt x="179" y="0"/>
                  </a:moveTo>
                  <a:cubicBezTo>
                    <a:pt x="1" y="167"/>
                    <a:pt x="60" y="381"/>
                    <a:pt x="24" y="596"/>
                  </a:cubicBezTo>
                  <a:lnTo>
                    <a:pt x="72" y="2429"/>
                  </a:lnTo>
                  <a:cubicBezTo>
                    <a:pt x="84" y="2501"/>
                    <a:pt x="132" y="2548"/>
                    <a:pt x="179" y="2608"/>
                  </a:cubicBezTo>
                  <a:cubicBezTo>
                    <a:pt x="191" y="2691"/>
                    <a:pt x="203" y="2763"/>
                    <a:pt x="215" y="2858"/>
                  </a:cubicBezTo>
                  <a:cubicBezTo>
                    <a:pt x="263" y="2941"/>
                    <a:pt x="263" y="3084"/>
                    <a:pt x="334" y="3179"/>
                  </a:cubicBezTo>
                  <a:cubicBezTo>
                    <a:pt x="346" y="3227"/>
                    <a:pt x="370" y="3275"/>
                    <a:pt x="370" y="3322"/>
                  </a:cubicBezTo>
                  <a:cubicBezTo>
                    <a:pt x="370" y="3346"/>
                    <a:pt x="382" y="3358"/>
                    <a:pt x="394" y="3382"/>
                  </a:cubicBezTo>
                  <a:cubicBezTo>
                    <a:pt x="397" y="3386"/>
                    <a:pt x="405" y="3388"/>
                    <a:pt x="416" y="3388"/>
                  </a:cubicBezTo>
                  <a:cubicBezTo>
                    <a:pt x="436" y="3388"/>
                    <a:pt x="465" y="3378"/>
                    <a:pt x="489" y="3346"/>
                  </a:cubicBezTo>
                  <a:cubicBezTo>
                    <a:pt x="513" y="3298"/>
                    <a:pt x="560" y="3239"/>
                    <a:pt x="584" y="3203"/>
                  </a:cubicBezTo>
                  <a:cubicBezTo>
                    <a:pt x="608" y="3179"/>
                    <a:pt x="632" y="3167"/>
                    <a:pt x="667" y="3155"/>
                  </a:cubicBezTo>
                  <a:cubicBezTo>
                    <a:pt x="679" y="3096"/>
                    <a:pt x="667" y="3036"/>
                    <a:pt x="644" y="2977"/>
                  </a:cubicBezTo>
                  <a:cubicBezTo>
                    <a:pt x="608" y="2882"/>
                    <a:pt x="548" y="2822"/>
                    <a:pt x="489" y="2751"/>
                  </a:cubicBezTo>
                  <a:cubicBezTo>
                    <a:pt x="394" y="2167"/>
                    <a:pt x="298" y="1608"/>
                    <a:pt x="191" y="1024"/>
                  </a:cubicBezTo>
                  <a:cubicBezTo>
                    <a:pt x="191" y="679"/>
                    <a:pt x="179" y="346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32"/>
            <p:cNvSpPr/>
            <p:nvPr/>
          </p:nvSpPr>
          <p:spPr>
            <a:xfrm>
              <a:off x="5259575" y="2579200"/>
              <a:ext cx="55100" cy="14025"/>
            </a:xfrm>
            <a:custGeom>
              <a:avLst/>
              <a:gdLst/>
              <a:ahLst/>
              <a:cxnLst/>
              <a:rect l="l" t="t" r="r" b="b"/>
              <a:pathLst>
                <a:path w="2204" h="561" extrusionOk="0">
                  <a:moveTo>
                    <a:pt x="309" y="1"/>
                  </a:moveTo>
                  <a:cubicBezTo>
                    <a:pt x="265" y="1"/>
                    <a:pt x="217" y="27"/>
                    <a:pt x="155" y="88"/>
                  </a:cubicBezTo>
                  <a:cubicBezTo>
                    <a:pt x="108" y="184"/>
                    <a:pt x="0" y="339"/>
                    <a:pt x="191" y="350"/>
                  </a:cubicBezTo>
                  <a:cubicBezTo>
                    <a:pt x="664" y="394"/>
                    <a:pt x="1107" y="520"/>
                    <a:pt x="1566" y="520"/>
                  </a:cubicBezTo>
                  <a:cubicBezTo>
                    <a:pt x="1603" y="520"/>
                    <a:pt x="1641" y="519"/>
                    <a:pt x="1679" y="517"/>
                  </a:cubicBezTo>
                  <a:cubicBezTo>
                    <a:pt x="1756" y="549"/>
                    <a:pt x="1833" y="560"/>
                    <a:pt x="1907" y="560"/>
                  </a:cubicBezTo>
                  <a:cubicBezTo>
                    <a:pt x="1972" y="560"/>
                    <a:pt x="2035" y="552"/>
                    <a:pt x="2096" y="541"/>
                  </a:cubicBezTo>
                  <a:cubicBezTo>
                    <a:pt x="2132" y="529"/>
                    <a:pt x="2155" y="505"/>
                    <a:pt x="2191" y="481"/>
                  </a:cubicBezTo>
                  <a:cubicBezTo>
                    <a:pt x="2203" y="458"/>
                    <a:pt x="2203" y="410"/>
                    <a:pt x="2203" y="386"/>
                  </a:cubicBezTo>
                  <a:cubicBezTo>
                    <a:pt x="2191" y="350"/>
                    <a:pt x="2155" y="327"/>
                    <a:pt x="2144" y="291"/>
                  </a:cubicBezTo>
                  <a:cubicBezTo>
                    <a:pt x="2096" y="243"/>
                    <a:pt x="2036" y="208"/>
                    <a:pt x="1965" y="184"/>
                  </a:cubicBezTo>
                  <a:cubicBezTo>
                    <a:pt x="1811" y="161"/>
                    <a:pt x="1662" y="93"/>
                    <a:pt x="1511" y="93"/>
                  </a:cubicBezTo>
                  <a:cubicBezTo>
                    <a:pt x="1429" y="93"/>
                    <a:pt x="1347" y="113"/>
                    <a:pt x="1263" y="172"/>
                  </a:cubicBezTo>
                  <a:cubicBezTo>
                    <a:pt x="1148" y="172"/>
                    <a:pt x="1032" y="182"/>
                    <a:pt x="916" y="182"/>
                  </a:cubicBezTo>
                  <a:cubicBezTo>
                    <a:pt x="753" y="182"/>
                    <a:pt x="589" y="162"/>
                    <a:pt x="429" y="65"/>
                  </a:cubicBezTo>
                  <a:cubicBezTo>
                    <a:pt x="389" y="24"/>
                    <a:pt x="351" y="1"/>
                    <a:pt x="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32"/>
            <p:cNvSpPr/>
            <p:nvPr/>
          </p:nvSpPr>
          <p:spPr>
            <a:xfrm>
              <a:off x="5311950" y="2586150"/>
              <a:ext cx="41100" cy="12325"/>
            </a:xfrm>
            <a:custGeom>
              <a:avLst/>
              <a:gdLst/>
              <a:ahLst/>
              <a:cxnLst/>
              <a:rect l="l" t="t" r="r" b="b"/>
              <a:pathLst>
                <a:path w="1644" h="493" extrusionOk="0">
                  <a:moveTo>
                    <a:pt x="334" y="1"/>
                  </a:moveTo>
                  <a:cubicBezTo>
                    <a:pt x="299" y="1"/>
                    <a:pt x="275" y="13"/>
                    <a:pt x="239" y="13"/>
                  </a:cubicBezTo>
                  <a:cubicBezTo>
                    <a:pt x="215" y="25"/>
                    <a:pt x="203" y="37"/>
                    <a:pt x="168" y="61"/>
                  </a:cubicBezTo>
                  <a:cubicBezTo>
                    <a:pt x="144" y="120"/>
                    <a:pt x="108" y="168"/>
                    <a:pt x="84" y="203"/>
                  </a:cubicBezTo>
                  <a:cubicBezTo>
                    <a:pt x="1" y="251"/>
                    <a:pt x="1" y="287"/>
                    <a:pt x="84" y="322"/>
                  </a:cubicBezTo>
                  <a:cubicBezTo>
                    <a:pt x="428" y="391"/>
                    <a:pt x="771" y="492"/>
                    <a:pt x="1128" y="492"/>
                  </a:cubicBezTo>
                  <a:cubicBezTo>
                    <a:pt x="1204" y="492"/>
                    <a:pt x="1281" y="488"/>
                    <a:pt x="1358" y="477"/>
                  </a:cubicBezTo>
                  <a:cubicBezTo>
                    <a:pt x="1465" y="382"/>
                    <a:pt x="1549" y="311"/>
                    <a:pt x="1644" y="227"/>
                  </a:cubicBezTo>
                  <a:cubicBezTo>
                    <a:pt x="1573" y="108"/>
                    <a:pt x="1430" y="72"/>
                    <a:pt x="1311" y="61"/>
                  </a:cubicBezTo>
                  <a:lnTo>
                    <a:pt x="1120" y="61"/>
                  </a:lnTo>
                  <a:cubicBezTo>
                    <a:pt x="1017" y="61"/>
                    <a:pt x="919" y="66"/>
                    <a:pt x="819" y="66"/>
                  </a:cubicBezTo>
                  <a:cubicBezTo>
                    <a:pt x="770" y="66"/>
                    <a:pt x="719" y="64"/>
                    <a:pt x="668" y="61"/>
                  </a:cubicBezTo>
                  <a:cubicBezTo>
                    <a:pt x="584" y="37"/>
                    <a:pt x="513" y="25"/>
                    <a:pt x="418" y="13"/>
                  </a:cubicBezTo>
                  <a:cubicBezTo>
                    <a:pt x="394" y="1"/>
                    <a:pt x="358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32"/>
            <p:cNvSpPr/>
            <p:nvPr/>
          </p:nvSpPr>
          <p:spPr>
            <a:xfrm>
              <a:off x="5634625" y="2652250"/>
              <a:ext cx="36025" cy="7500"/>
            </a:xfrm>
            <a:custGeom>
              <a:avLst/>
              <a:gdLst/>
              <a:ahLst/>
              <a:cxnLst/>
              <a:rect l="l" t="t" r="r" b="b"/>
              <a:pathLst>
                <a:path w="1441" h="300" extrusionOk="0">
                  <a:moveTo>
                    <a:pt x="1239" y="0"/>
                  </a:moveTo>
                  <a:cubicBezTo>
                    <a:pt x="1160" y="99"/>
                    <a:pt x="1081" y="132"/>
                    <a:pt x="998" y="132"/>
                  </a:cubicBezTo>
                  <a:cubicBezTo>
                    <a:pt x="931" y="132"/>
                    <a:pt x="861" y="110"/>
                    <a:pt x="786" y="84"/>
                  </a:cubicBezTo>
                  <a:cubicBezTo>
                    <a:pt x="667" y="30"/>
                    <a:pt x="548" y="3"/>
                    <a:pt x="420" y="3"/>
                  </a:cubicBezTo>
                  <a:cubicBezTo>
                    <a:pt x="292" y="3"/>
                    <a:pt x="155" y="30"/>
                    <a:pt x="0" y="84"/>
                  </a:cubicBezTo>
                  <a:cubicBezTo>
                    <a:pt x="266" y="256"/>
                    <a:pt x="529" y="299"/>
                    <a:pt x="783" y="299"/>
                  </a:cubicBezTo>
                  <a:cubicBezTo>
                    <a:pt x="984" y="299"/>
                    <a:pt x="1180" y="273"/>
                    <a:pt x="1370" y="262"/>
                  </a:cubicBezTo>
                  <a:cubicBezTo>
                    <a:pt x="1441" y="262"/>
                    <a:pt x="1405" y="95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32"/>
            <p:cNvSpPr/>
            <p:nvPr/>
          </p:nvSpPr>
          <p:spPr>
            <a:xfrm>
              <a:off x="5252425" y="2561075"/>
              <a:ext cx="17900" cy="19750"/>
            </a:xfrm>
            <a:custGeom>
              <a:avLst/>
              <a:gdLst/>
              <a:ahLst/>
              <a:cxnLst/>
              <a:rect l="l" t="t" r="r" b="b"/>
              <a:pathLst>
                <a:path w="716" h="790" extrusionOk="0">
                  <a:moveTo>
                    <a:pt x="317" y="1"/>
                  </a:moveTo>
                  <a:cubicBezTo>
                    <a:pt x="307" y="1"/>
                    <a:pt x="297" y="2"/>
                    <a:pt x="286" y="4"/>
                  </a:cubicBezTo>
                  <a:cubicBezTo>
                    <a:pt x="203" y="40"/>
                    <a:pt x="120" y="75"/>
                    <a:pt x="48" y="135"/>
                  </a:cubicBezTo>
                  <a:cubicBezTo>
                    <a:pt x="36" y="171"/>
                    <a:pt x="25" y="182"/>
                    <a:pt x="1" y="218"/>
                  </a:cubicBezTo>
                  <a:cubicBezTo>
                    <a:pt x="96" y="468"/>
                    <a:pt x="286" y="611"/>
                    <a:pt x="465" y="790"/>
                  </a:cubicBezTo>
                  <a:lnTo>
                    <a:pt x="715" y="790"/>
                  </a:lnTo>
                  <a:cubicBezTo>
                    <a:pt x="632" y="552"/>
                    <a:pt x="536" y="313"/>
                    <a:pt x="441" y="63"/>
                  </a:cubicBezTo>
                  <a:cubicBezTo>
                    <a:pt x="412" y="24"/>
                    <a:pt x="366" y="1"/>
                    <a:pt x="3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32"/>
            <p:cNvSpPr/>
            <p:nvPr/>
          </p:nvSpPr>
          <p:spPr>
            <a:xfrm>
              <a:off x="5902500" y="2669800"/>
              <a:ext cx="39025" cy="8350"/>
            </a:xfrm>
            <a:custGeom>
              <a:avLst/>
              <a:gdLst/>
              <a:ahLst/>
              <a:cxnLst/>
              <a:rect l="l" t="t" r="r" b="b"/>
              <a:pathLst>
                <a:path w="1561" h="334" extrusionOk="0">
                  <a:moveTo>
                    <a:pt x="1" y="1"/>
                  </a:moveTo>
                  <a:cubicBezTo>
                    <a:pt x="84" y="149"/>
                    <a:pt x="200" y="179"/>
                    <a:pt x="325" y="179"/>
                  </a:cubicBezTo>
                  <a:cubicBezTo>
                    <a:pt x="409" y="179"/>
                    <a:pt x="496" y="166"/>
                    <a:pt x="580" y="166"/>
                  </a:cubicBezTo>
                  <a:cubicBezTo>
                    <a:pt x="622" y="166"/>
                    <a:pt x="664" y="169"/>
                    <a:pt x="703" y="179"/>
                  </a:cubicBezTo>
                  <a:cubicBezTo>
                    <a:pt x="747" y="211"/>
                    <a:pt x="798" y="225"/>
                    <a:pt x="848" y="225"/>
                  </a:cubicBezTo>
                  <a:cubicBezTo>
                    <a:pt x="893" y="225"/>
                    <a:pt x="938" y="214"/>
                    <a:pt x="977" y="191"/>
                  </a:cubicBezTo>
                  <a:cubicBezTo>
                    <a:pt x="1096" y="191"/>
                    <a:pt x="1215" y="215"/>
                    <a:pt x="1275" y="334"/>
                  </a:cubicBezTo>
                  <a:cubicBezTo>
                    <a:pt x="1406" y="334"/>
                    <a:pt x="1501" y="298"/>
                    <a:pt x="1561" y="191"/>
                  </a:cubicBezTo>
                  <a:cubicBezTo>
                    <a:pt x="1295" y="49"/>
                    <a:pt x="1012" y="33"/>
                    <a:pt x="725" y="33"/>
                  </a:cubicBezTo>
                  <a:cubicBezTo>
                    <a:pt x="644" y="33"/>
                    <a:pt x="562" y="34"/>
                    <a:pt x="480" y="34"/>
                  </a:cubicBezTo>
                  <a:cubicBezTo>
                    <a:pt x="320" y="34"/>
                    <a:pt x="159" y="2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32"/>
            <p:cNvSpPr/>
            <p:nvPr/>
          </p:nvSpPr>
          <p:spPr>
            <a:xfrm>
              <a:off x="5446800" y="2630400"/>
              <a:ext cx="36050" cy="5425"/>
            </a:xfrm>
            <a:custGeom>
              <a:avLst/>
              <a:gdLst/>
              <a:ahLst/>
              <a:cxnLst/>
              <a:rect l="l" t="t" r="r" b="b"/>
              <a:pathLst>
                <a:path w="1442" h="217" extrusionOk="0">
                  <a:moveTo>
                    <a:pt x="708" y="0"/>
                  </a:moveTo>
                  <a:cubicBezTo>
                    <a:pt x="540" y="0"/>
                    <a:pt x="371" y="12"/>
                    <a:pt x="202" y="12"/>
                  </a:cubicBezTo>
                  <a:cubicBezTo>
                    <a:pt x="135" y="12"/>
                    <a:pt x="68" y="10"/>
                    <a:pt x="0" y="5"/>
                  </a:cubicBezTo>
                  <a:lnTo>
                    <a:pt x="0" y="5"/>
                  </a:lnTo>
                  <a:cubicBezTo>
                    <a:pt x="112" y="172"/>
                    <a:pt x="274" y="216"/>
                    <a:pt x="453" y="216"/>
                  </a:cubicBezTo>
                  <a:cubicBezTo>
                    <a:pt x="503" y="216"/>
                    <a:pt x="555" y="213"/>
                    <a:pt x="608" y="207"/>
                  </a:cubicBezTo>
                  <a:cubicBezTo>
                    <a:pt x="893" y="184"/>
                    <a:pt x="1155" y="160"/>
                    <a:pt x="1441" y="148"/>
                  </a:cubicBezTo>
                  <a:cubicBezTo>
                    <a:pt x="1202" y="25"/>
                    <a:pt x="956" y="0"/>
                    <a:pt x="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32"/>
            <p:cNvSpPr/>
            <p:nvPr/>
          </p:nvSpPr>
          <p:spPr>
            <a:xfrm>
              <a:off x="5581050" y="2619650"/>
              <a:ext cx="37525" cy="4150"/>
            </a:xfrm>
            <a:custGeom>
              <a:avLst/>
              <a:gdLst/>
              <a:ahLst/>
              <a:cxnLst/>
              <a:rect l="l" t="t" r="r" b="b"/>
              <a:pathLst>
                <a:path w="1501" h="166" extrusionOk="0">
                  <a:moveTo>
                    <a:pt x="888" y="0"/>
                  </a:moveTo>
                  <a:cubicBezTo>
                    <a:pt x="653" y="0"/>
                    <a:pt x="415" y="38"/>
                    <a:pt x="174" y="38"/>
                  </a:cubicBezTo>
                  <a:cubicBezTo>
                    <a:pt x="116" y="38"/>
                    <a:pt x="58" y="36"/>
                    <a:pt x="0" y="30"/>
                  </a:cubicBezTo>
                  <a:lnTo>
                    <a:pt x="0" y="30"/>
                  </a:lnTo>
                  <a:cubicBezTo>
                    <a:pt x="274" y="137"/>
                    <a:pt x="555" y="165"/>
                    <a:pt x="837" y="165"/>
                  </a:cubicBezTo>
                  <a:cubicBezTo>
                    <a:pt x="1058" y="165"/>
                    <a:pt x="1281" y="148"/>
                    <a:pt x="1500" y="137"/>
                  </a:cubicBezTo>
                  <a:cubicBezTo>
                    <a:pt x="1298" y="29"/>
                    <a:pt x="1094" y="0"/>
                    <a:pt x="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32"/>
            <p:cNvSpPr/>
            <p:nvPr/>
          </p:nvSpPr>
          <p:spPr>
            <a:xfrm>
              <a:off x="5473875" y="2609075"/>
              <a:ext cx="33675" cy="3950"/>
            </a:xfrm>
            <a:custGeom>
              <a:avLst/>
              <a:gdLst/>
              <a:ahLst/>
              <a:cxnLst/>
              <a:rect l="l" t="t" r="r" b="b"/>
              <a:pathLst>
                <a:path w="1347" h="158" extrusionOk="0">
                  <a:moveTo>
                    <a:pt x="710" y="1"/>
                  </a:moveTo>
                  <a:cubicBezTo>
                    <a:pt x="475" y="1"/>
                    <a:pt x="238" y="36"/>
                    <a:pt x="1" y="36"/>
                  </a:cubicBezTo>
                  <a:cubicBezTo>
                    <a:pt x="239" y="136"/>
                    <a:pt x="488" y="158"/>
                    <a:pt x="740" y="158"/>
                  </a:cubicBezTo>
                  <a:cubicBezTo>
                    <a:pt x="942" y="158"/>
                    <a:pt x="1145" y="144"/>
                    <a:pt x="1346" y="144"/>
                  </a:cubicBezTo>
                  <a:cubicBezTo>
                    <a:pt x="1137" y="30"/>
                    <a:pt x="924" y="1"/>
                    <a:pt x="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32"/>
            <p:cNvSpPr/>
            <p:nvPr/>
          </p:nvSpPr>
          <p:spPr>
            <a:xfrm>
              <a:off x="6092425" y="2651550"/>
              <a:ext cx="24725" cy="9350"/>
            </a:xfrm>
            <a:custGeom>
              <a:avLst/>
              <a:gdLst/>
              <a:ahLst/>
              <a:cxnLst/>
              <a:rect l="l" t="t" r="r" b="b"/>
              <a:pathLst>
                <a:path w="989" h="374" extrusionOk="0">
                  <a:moveTo>
                    <a:pt x="494" y="0"/>
                  </a:moveTo>
                  <a:cubicBezTo>
                    <a:pt x="472" y="0"/>
                    <a:pt x="447" y="16"/>
                    <a:pt x="429" y="52"/>
                  </a:cubicBezTo>
                  <a:cubicBezTo>
                    <a:pt x="334" y="231"/>
                    <a:pt x="83" y="123"/>
                    <a:pt x="0" y="314"/>
                  </a:cubicBezTo>
                  <a:cubicBezTo>
                    <a:pt x="133" y="358"/>
                    <a:pt x="269" y="374"/>
                    <a:pt x="407" y="374"/>
                  </a:cubicBezTo>
                  <a:cubicBezTo>
                    <a:pt x="603" y="374"/>
                    <a:pt x="800" y="342"/>
                    <a:pt x="988" y="314"/>
                  </a:cubicBezTo>
                  <a:cubicBezTo>
                    <a:pt x="917" y="123"/>
                    <a:pt x="655" y="207"/>
                    <a:pt x="560" y="28"/>
                  </a:cubicBezTo>
                  <a:cubicBezTo>
                    <a:pt x="560" y="28"/>
                    <a:pt x="548" y="16"/>
                    <a:pt x="512" y="4"/>
                  </a:cubicBezTo>
                  <a:cubicBezTo>
                    <a:pt x="506" y="2"/>
                    <a:pt x="500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32"/>
            <p:cNvSpPr/>
            <p:nvPr/>
          </p:nvSpPr>
          <p:spPr>
            <a:xfrm>
              <a:off x="5220575" y="2591825"/>
              <a:ext cx="10750" cy="12225"/>
            </a:xfrm>
            <a:custGeom>
              <a:avLst/>
              <a:gdLst/>
              <a:ahLst/>
              <a:cxnLst/>
              <a:rect l="l" t="t" r="r" b="b"/>
              <a:pathLst>
                <a:path w="430" h="489" extrusionOk="0">
                  <a:moveTo>
                    <a:pt x="1" y="0"/>
                  </a:moveTo>
                  <a:cubicBezTo>
                    <a:pt x="9" y="368"/>
                    <a:pt x="11" y="489"/>
                    <a:pt x="138" y="489"/>
                  </a:cubicBezTo>
                  <a:cubicBezTo>
                    <a:pt x="201" y="489"/>
                    <a:pt x="292" y="460"/>
                    <a:pt x="429" y="417"/>
                  </a:cubicBezTo>
                  <a:cubicBezTo>
                    <a:pt x="322" y="274"/>
                    <a:pt x="227" y="131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32"/>
            <p:cNvSpPr/>
            <p:nvPr/>
          </p:nvSpPr>
          <p:spPr>
            <a:xfrm>
              <a:off x="5237550" y="2565925"/>
              <a:ext cx="11625" cy="11500"/>
            </a:xfrm>
            <a:custGeom>
              <a:avLst/>
              <a:gdLst/>
              <a:ahLst/>
              <a:cxnLst/>
              <a:rect l="l" t="t" r="r" b="b"/>
              <a:pathLst>
                <a:path w="465" h="460" extrusionOk="0">
                  <a:moveTo>
                    <a:pt x="203" y="0"/>
                  </a:moveTo>
                  <a:cubicBezTo>
                    <a:pt x="179" y="143"/>
                    <a:pt x="143" y="262"/>
                    <a:pt x="0" y="334"/>
                  </a:cubicBezTo>
                  <a:cubicBezTo>
                    <a:pt x="63" y="412"/>
                    <a:pt x="135" y="459"/>
                    <a:pt x="208" y="459"/>
                  </a:cubicBezTo>
                  <a:cubicBezTo>
                    <a:pt x="246" y="459"/>
                    <a:pt x="285" y="446"/>
                    <a:pt x="322" y="417"/>
                  </a:cubicBezTo>
                  <a:cubicBezTo>
                    <a:pt x="465" y="322"/>
                    <a:pt x="298" y="167"/>
                    <a:pt x="322" y="36"/>
                  </a:cubicBezTo>
                  <a:cubicBezTo>
                    <a:pt x="286" y="24"/>
                    <a:pt x="239" y="24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32"/>
            <p:cNvSpPr/>
            <p:nvPr/>
          </p:nvSpPr>
          <p:spPr>
            <a:xfrm>
              <a:off x="5312550" y="2611875"/>
              <a:ext cx="8675" cy="6975"/>
            </a:xfrm>
            <a:custGeom>
              <a:avLst/>
              <a:gdLst/>
              <a:ahLst/>
              <a:cxnLst/>
              <a:rect l="l" t="t" r="r" b="b"/>
              <a:pathLst>
                <a:path w="347" h="279" extrusionOk="0">
                  <a:moveTo>
                    <a:pt x="278" y="1"/>
                  </a:moveTo>
                  <a:cubicBezTo>
                    <a:pt x="265" y="1"/>
                    <a:pt x="252" y="3"/>
                    <a:pt x="239" y="8"/>
                  </a:cubicBezTo>
                  <a:cubicBezTo>
                    <a:pt x="179" y="32"/>
                    <a:pt x="132" y="55"/>
                    <a:pt x="72" y="67"/>
                  </a:cubicBezTo>
                  <a:cubicBezTo>
                    <a:pt x="13" y="103"/>
                    <a:pt x="1" y="151"/>
                    <a:pt x="36" y="186"/>
                  </a:cubicBezTo>
                  <a:cubicBezTo>
                    <a:pt x="113" y="252"/>
                    <a:pt x="170" y="279"/>
                    <a:pt x="213" y="279"/>
                  </a:cubicBezTo>
                  <a:cubicBezTo>
                    <a:pt x="303" y="279"/>
                    <a:pt x="330" y="161"/>
                    <a:pt x="346" y="32"/>
                  </a:cubicBezTo>
                  <a:cubicBezTo>
                    <a:pt x="323" y="9"/>
                    <a:pt x="301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32"/>
            <p:cNvSpPr/>
            <p:nvPr/>
          </p:nvSpPr>
          <p:spPr>
            <a:xfrm>
              <a:off x="5751600" y="2631100"/>
              <a:ext cx="9250" cy="4075"/>
            </a:xfrm>
            <a:custGeom>
              <a:avLst/>
              <a:gdLst/>
              <a:ahLst/>
              <a:cxnLst/>
              <a:rect l="l" t="t" r="r" b="b"/>
              <a:pathLst>
                <a:path w="370" h="163" extrusionOk="0">
                  <a:moveTo>
                    <a:pt x="312" y="1"/>
                  </a:moveTo>
                  <a:cubicBezTo>
                    <a:pt x="196" y="1"/>
                    <a:pt x="72" y="9"/>
                    <a:pt x="0" y="132"/>
                  </a:cubicBezTo>
                  <a:cubicBezTo>
                    <a:pt x="16" y="154"/>
                    <a:pt x="40" y="163"/>
                    <a:pt x="62" y="163"/>
                  </a:cubicBezTo>
                  <a:cubicBezTo>
                    <a:pt x="75" y="163"/>
                    <a:pt x="87" y="160"/>
                    <a:pt x="96" y="156"/>
                  </a:cubicBezTo>
                  <a:cubicBezTo>
                    <a:pt x="203" y="108"/>
                    <a:pt x="334" y="156"/>
                    <a:pt x="370" y="1"/>
                  </a:cubicBezTo>
                  <a:cubicBezTo>
                    <a:pt x="351" y="1"/>
                    <a:pt x="33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32"/>
            <p:cNvSpPr/>
            <p:nvPr/>
          </p:nvSpPr>
          <p:spPr>
            <a:xfrm>
              <a:off x="6167125" y="2685200"/>
              <a:ext cx="11625" cy="3975"/>
            </a:xfrm>
            <a:custGeom>
              <a:avLst/>
              <a:gdLst/>
              <a:ahLst/>
              <a:cxnLst/>
              <a:rect l="l" t="t" r="r" b="b"/>
              <a:pathLst>
                <a:path w="465" h="159" extrusionOk="0">
                  <a:moveTo>
                    <a:pt x="208" y="0"/>
                  </a:moveTo>
                  <a:cubicBezTo>
                    <a:pt x="130" y="0"/>
                    <a:pt x="58" y="21"/>
                    <a:pt x="1" y="111"/>
                  </a:cubicBezTo>
                  <a:lnTo>
                    <a:pt x="263" y="159"/>
                  </a:lnTo>
                  <a:cubicBezTo>
                    <a:pt x="346" y="147"/>
                    <a:pt x="405" y="135"/>
                    <a:pt x="465" y="111"/>
                  </a:cubicBezTo>
                  <a:cubicBezTo>
                    <a:pt x="441" y="87"/>
                    <a:pt x="429" y="39"/>
                    <a:pt x="417" y="16"/>
                  </a:cubicBezTo>
                  <a:cubicBezTo>
                    <a:pt x="346" y="16"/>
                    <a:pt x="274" y="0"/>
                    <a:pt x="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32"/>
            <p:cNvSpPr/>
            <p:nvPr/>
          </p:nvSpPr>
          <p:spPr>
            <a:xfrm>
              <a:off x="5224150" y="2543500"/>
              <a:ext cx="5375" cy="12025"/>
            </a:xfrm>
            <a:custGeom>
              <a:avLst/>
              <a:gdLst/>
              <a:ahLst/>
              <a:cxnLst/>
              <a:rect l="l" t="t" r="r" b="b"/>
              <a:pathLst>
                <a:path w="215" h="481" extrusionOk="0">
                  <a:moveTo>
                    <a:pt x="68" y="0"/>
                  </a:moveTo>
                  <a:cubicBezTo>
                    <a:pt x="49" y="0"/>
                    <a:pt x="28" y="18"/>
                    <a:pt x="1" y="64"/>
                  </a:cubicBezTo>
                  <a:cubicBezTo>
                    <a:pt x="1" y="207"/>
                    <a:pt x="24" y="350"/>
                    <a:pt x="24" y="481"/>
                  </a:cubicBezTo>
                  <a:lnTo>
                    <a:pt x="120" y="481"/>
                  </a:lnTo>
                  <a:cubicBezTo>
                    <a:pt x="215" y="397"/>
                    <a:pt x="215" y="290"/>
                    <a:pt x="155" y="183"/>
                  </a:cubicBezTo>
                  <a:cubicBezTo>
                    <a:pt x="143" y="159"/>
                    <a:pt x="120" y="112"/>
                    <a:pt x="120" y="64"/>
                  </a:cubicBezTo>
                  <a:cubicBezTo>
                    <a:pt x="120" y="52"/>
                    <a:pt x="120" y="40"/>
                    <a:pt x="84" y="4"/>
                  </a:cubicBezTo>
                  <a:cubicBezTo>
                    <a:pt x="79" y="2"/>
                    <a:pt x="73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32"/>
            <p:cNvSpPr/>
            <p:nvPr/>
          </p:nvSpPr>
          <p:spPr>
            <a:xfrm>
              <a:off x="5227725" y="2548050"/>
              <a:ext cx="4775" cy="11950"/>
            </a:xfrm>
            <a:custGeom>
              <a:avLst/>
              <a:gdLst/>
              <a:ahLst/>
              <a:cxnLst/>
              <a:rect l="l" t="t" r="r" b="b"/>
              <a:pathLst>
                <a:path w="191" h="478" extrusionOk="0">
                  <a:moveTo>
                    <a:pt x="24" y="1"/>
                  </a:moveTo>
                  <a:cubicBezTo>
                    <a:pt x="12" y="108"/>
                    <a:pt x="12" y="203"/>
                    <a:pt x="0" y="299"/>
                  </a:cubicBezTo>
                  <a:lnTo>
                    <a:pt x="131" y="477"/>
                  </a:lnTo>
                  <a:cubicBezTo>
                    <a:pt x="143" y="322"/>
                    <a:pt x="191" y="144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32"/>
            <p:cNvSpPr/>
            <p:nvPr/>
          </p:nvSpPr>
          <p:spPr>
            <a:xfrm>
              <a:off x="5517350" y="2612950"/>
              <a:ext cx="11625" cy="3175"/>
            </a:xfrm>
            <a:custGeom>
              <a:avLst/>
              <a:gdLst/>
              <a:ahLst/>
              <a:cxnLst/>
              <a:rect l="l" t="t" r="r" b="b"/>
              <a:pathLst>
                <a:path w="465" h="127" extrusionOk="0">
                  <a:moveTo>
                    <a:pt x="184" y="0"/>
                  </a:moveTo>
                  <a:cubicBezTo>
                    <a:pt x="124" y="0"/>
                    <a:pt x="62" y="8"/>
                    <a:pt x="0" y="12"/>
                  </a:cubicBezTo>
                  <a:cubicBezTo>
                    <a:pt x="102" y="106"/>
                    <a:pt x="210" y="126"/>
                    <a:pt x="323" y="126"/>
                  </a:cubicBezTo>
                  <a:cubicBezTo>
                    <a:pt x="369" y="126"/>
                    <a:pt x="416" y="123"/>
                    <a:pt x="465" y="120"/>
                  </a:cubicBezTo>
                  <a:cubicBezTo>
                    <a:pt x="382" y="22"/>
                    <a:pt x="286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32"/>
            <p:cNvSpPr/>
            <p:nvPr/>
          </p:nvSpPr>
          <p:spPr>
            <a:xfrm>
              <a:off x="5302425" y="2591225"/>
              <a:ext cx="11650" cy="3300"/>
            </a:xfrm>
            <a:custGeom>
              <a:avLst/>
              <a:gdLst/>
              <a:ahLst/>
              <a:cxnLst/>
              <a:rect l="l" t="t" r="r" b="b"/>
              <a:pathLst>
                <a:path w="466" h="132" extrusionOk="0">
                  <a:moveTo>
                    <a:pt x="465" y="0"/>
                  </a:moveTo>
                  <a:cubicBezTo>
                    <a:pt x="311" y="24"/>
                    <a:pt x="144" y="24"/>
                    <a:pt x="1" y="24"/>
                  </a:cubicBezTo>
                  <a:cubicBezTo>
                    <a:pt x="102" y="88"/>
                    <a:pt x="224" y="131"/>
                    <a:pt x="351" y="131"/>
                  </a:cubicBezTo>
                  <a:cubicBezTo>
                    <a:pt x="389" y="131"/>
                    <a:pt x="427" y="128"/>
                    <a:pt x="465" y="119"/>
                  </a:cubicBez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32"/>
            <p:cNvSpPr/>
            <p:nvPr/>
          </p:nvSpPr>
          <p:spPr>
            <a:xfrm>
              <a:off x="5231000" y="2562650"/>
              <a:ext cx="4200" cy="8350"/>
            </a:xfrm>
            <a:custGeom>
              <a:avLst/>
              <a:gdLst/>
              <a:ahLst/>
              <a:cxnLst/>
              <a:rect l="l" t="t" r="r" b="b"/>
              <a:pathLst>
                <a:path w="168" h="334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131"/>
                    <a:pt x="48" y="239"/>
                    <a:pt x="131" y="334"/>
                  </a:cubicBezTo>
                  <a:cubicBezTo>
                    <a:pt x="167" y="191"/>
                    <a:pt x="143" y="72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32"/>
            <p:cNvSpPr/>
            <p:nvPr/>
          </p:nvSpPr>
          <p:spPr>
            <a:xfrm>
              <a:off x="5614675" y="2648125"/>
              <a:ext cx="3900" cy="4850"/>
            </a:xfrm>
            <a:custGeom>
              <a:avLst/>
              <a:gdLst/>
              <a:ahLst/>
              <a:cxnLst/>
              <a:rect l="l" t="t" r="r" b="b"/>
              <a:pathLst>
                <a:path w="156" h="194" extrusionOk="0">
                  <a:moveTo>
                    <a:pt x="78" y="1"/>
                  </a:moveTo>
                  <a:cubicBezTo>
                    <a:pt x="64" y="1"/>
                    <a:pt x="50" y="3"/>
                    <a:pt x="36" y="10"/>
                  </a:cubicBezTo>
                  <a:cubicBezTo>
                    <a:pt x="24" y="22"/>
                    <a:pt x="13" y="46"/>
                    <a:pt x="1" y="70"/>
                  </a:cubicBezTo>
                  <a:cubicBezTo>
                    <a:pt x="9" y="151"/>
                    <a:pt x="33" y="193"/>
                    <a:pt x="78" y="193"/>
                  </a:cubicBezTo>
                  <a:cubicBezTo>
                    <a:pt x="99" y="193"/>
                    <a:pt x="125" y="184"/>
                    <a:pt x="155" y="165"/>
                  </a:cubicBezTo>
                  <a:lnTo>
                    <a:pt x="155" y="34"/>
                  </a:lnTo>
                  <a:cubicBezTo>
                    <a:pt x="139" y="17"/>
                    <a:pt x="110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32"/>
            <p:cNvSpPr/>
            <p:nvPr/>
          </p:nvSpPr>
          <p:spPr>
            <a:xfrm>
              <a:off x="5247975" y="2562650"/>
              <a:ext cx="5375" cy="3900"/>
            </a:xfrm>
            <a:custGeom>
              <a:avLst/>
              <a:gdLst/>
              <a:ahLst/>
              <a:cxnLst/>
              <a:rect l="l" t="t" r="r" b="b"/>
              <a:pathLst>
                <a:path w="215" h="156" extrusionOk="0">
                  <a:moveTo>
                    <a:pt x="0" y="0"/>
                  </a:moveTo>
                  <a:cubicBezTo>
                    <a:pt x="60" y="48"/>
                    <a:pt x="119" y="108"/>
                    <a:pt x="179" y="155"/>
                  </a:cubicBezTo>
                  <a:lnTo>
                    <a:pt x="214" y="119"/>
                  </a:lnTo>
                  <a:cubicBezTo>
                    <a:pt x="203" y="48"/>
                    <a:pt x="167" y="12"/>
                    <a:pt x="95" y="12"/>
                  </a:cubicBezTo>
                  <a:cubicBezTo>
                    <a:pt x="60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32"/>
            <p:cNvSpPr/>
            <p:nvPr/>
          </p:nvSpPr>
          <p:spPr>
            <a:xfrm>
              <a:off x="5744450" y="2632900"/>
              <a:ext cx="3600" cy="1200"/>
            </a:xfrm>
            <a:custGeom>
              <a:avLst/>
              <a:gdLst/>
              <a:ahLst/>
              <a:cxnLst/>
              <a:rect l="l" t="t" r="r" b="b"/>
              <a:pathLst>
                <a:path w="144" h="48" extrusionOk="0">
                  <a:moveTo>
                    <a:pt x="108" y="0"/>
                  </a:moveTo>
                  <a:cubicBezTo>
                    <a:pt x="72" y="24"/>
                    <a:pt x="25" y="36"/>
                    <a:pt x="1" y="48"/>
                  </a:cubicBezTo>
                  <a:lnTo>
                    <a:pt x="144" y="48"/>
                  </a:lnTo>
                  <a:cubicBezTo>
                    <a:pt x="132" y="36"/>
                    <a:pt x="120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32"/>
            <p:cNvSpPr/>
            <p:nvPr/>
          </p:nvSpPr>
          <p:spPr>
            <a:xfrm>
              <a:off x="5979600" y="2802300"/>
              <a:ext cx="140525" cy="35150"/>
            </a:xfrm>
            <a:custGeom>
              <a:avLst/>
              <a:gdLst/>
              <a:ahLst/>
              <a:cxnLst/>
              <a:rect l="l" t="t" r="r" b="b"/>
              <a:pathLst>
                <a:path w="5621" h="1406" extrusionOk="0">
                  <a:moveTo>
                    <a:pt x="1027" y="0"/>
                  </a:moveTo>
                  <a:cubicBezTo>
                    <a:pt x="745" y="0"/>
                    <a:pt x="462" y="16"/>
                    <a:pt x="179" y="58"/>
                  </a:cubicBezTo>
                  <a:cubicBezTo>
                    <a:pt x="1" y="177"/>
                    <a:pt x="13" y="285"/>
                    <a:pt x="167" y="416"/>
                  </a:cubicBezTo>
                  <a:cubicBezTo>
                    <a:pt x="310" y="535"/>
                    <a:pt x="644" y="487"/>
                    <a:pt x="441" y="868"/>
                  </a:cubicBezTo>
                  <a:cubicBezTo>
                    <a:pt x="346" y="1047"/>
                    <a:pt x="310" y="1344"/>
                    <a:pt x="667" y="1404"/>
                  </a:cubicBezTo>
                  <a:cubicBezTo>
                    <a:pt x="681" y="1405"/>
                    <a:pt x="695" y="1405"/>
                    <a:pt x="708" y="1405"/>
                  </a:cubicBezTo>
                  <a:cubicBezTo>
                    <a:pt x="857" y="1405"/>
                    <a:pt x="985" y="1343"/>
                    <a:pt x="1072" y="1201"/>
                  </a:cubicBezTo>
                  <a:cubicBezTo>
                    <a:pt x="1156" y="1070"/>
                    <a:pt x="1310" y="1023"/>
                    <a:pt x="1418" y="904"/>
                  </a:cubicBezTo>
                  <a:cubicBezTo>
                    <a:pt x="1489" y="832"/>
                    <a:pt x="1477" y="701"/>
                    <a:pt x="1572" y="642"/>
                  </a:cubicBezTo>
                  <a:lnTo>
                    <a:pt x="1572" y="642"/>
                  </a:lnTo>
                  <a:cubicBezTo>
                    <a:pt x="1572" y="713"/>
                    <a:pt x="1560" y="773"/>
                    <a:pt x="1572" y="844"/>
                  </a:cubicBezTo>
                  <a:cubicBezTo>
                    <a:pt x="1668" y="1011"/>
                    <a:pt x="1810" y="1023"/>
                    <a:pt x="1977" y="1047"/>
                  </a:cubicBezTo>
                  <a:lnTo>
                    <a:pt x="2072" y="1047"/>
                  </a:lnTo>
                  <a:cubicBezTo>
                    <a:pt x="2620" y="1047"/>
                    <a:pt x="3180" y="1059"/>
                    <a:pt x="3751" y="1059"/>
                  </a:cubicBezTo>
                  <a:cubicBezTo>
                    <a:pt x="3949" y="1099"/>
                    <a:pt x="4149" y="1111"/>
                    <a:pt x="4350" y="1111"/>
                  </a:cubicBezTo>
                  <a:cubicBezTo>
                    <a:pt x="4617" y="1111"/>
                    <a:pt x="4886" y="1090"/>
                    <a:pt x="5155" y="1090"/>
                  </a:cubicBezTo>
                  <a:cubicBezTo>
                    <a:pt x="5219" y="1090"/>
                    <a:pt x="5283" y="1091"/>
                    <a:pt x="5347" y="1094"/>
                  </a:cubicBezTo>
                  <a:cubicBezTo>
                    <a:pt x="5501" y="1082"/>
                    <a:pt x="5620" y="975"/>
                    <a:pt x="5466" y="880"/>
                  </a:cubicBezTo>
                  <a:cubicBezTo>
                    <a:pt x="5251" y="737"/>
                    <a:pt x="5311" y="499"/>
                    <a:pt x="5144" y="380"/>
                  </a:cubicBezTo>
                  <a:cubicBezTo>
                    <a:pt x="4632" y="142"/>
                    <a:pt x="4061" y="189"/>
                    <a:pt x="3525" y="177"/>
                  </a:cubicBezTo>
                  <a:cubicBezTo>
                    <a:pt x="2689" y="142"/>
                    <a:pt x="1859" y="0"/>
                    <a:pt x="10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32"/>
            <p:cNvSpPr/>
            <p:nvPr/>
          </p:nvSpPr>
          <p:spPr>
            <a:xfrm>
              <a:off x="5963525" y="2810000"/>
              <a:ext cx="35750" cy="104800"/>
            </a:xfrm>
            <a:custGeom>
              <a:avLst/>
              <a:gdLst/>
              <a:ahLst/>
              <a:cxnLst/>
              <a:rect l="l" t="t" r="r" b="b"/>
              <a:pathLst>
                <a:path w="1430" h="4192" extrusionOk="0">
                  <a:moveTo>
                    <a:pt x="989" y="0"/>
                  </a:moveTo>
                  <a:cubicBezTo>
                    <a:pt x="822" y="167"/>
                    <a:pt x="787" y="381"/>
                    <a:pt x="751" y="584"/>
                  </a:cubicBezTo>
                  <a:cubicBezTo>
                    <a:pt x="787" y="1286"/>
                    <a:pt x="191" y="1822"/>
                    <a:pt x="239" y="2525"/>
                  </a:cubicBezTo>
                  <a:cubicBezTo>
                    <a:pt x="239" y="2739"/>
                    <a:pt x="203" y="2953"/>
                    <a:pt x="60" y="3132"/>
                  </a:cubicBezTo>
                  <a:cubicBezTo>
                    <a:pt x="25" y="3191"/>
                    <a:pt x="13" y="3251"/>
                    <a:pt x="1" y="3310"/>
                  </a:cubicBezTo>
                  <a:cubicBezTo>
                    <a:pt x="1" y="3394"/>
                    <a:pt x="13" y="3489"/>
                    <a:pt x="60" y="3572"/>
                  </a:cubicBezTo>
                  <a:cubicBezTo>
                    <a:pt x="275" y="3727"/>
                    <a:pt x="203" y="4037"/>
                    <a:pt x="417" y="4191"/>
                  </a:cubicBezTo>
                  <a:lnTo>
                    <a:pt x="548" y="4013"/>
                  </a:lnTo>
                  <a:cubicBezTo>
                    <a:pt x="644" y="3906"/>
                    <a:pt x="644" y="3799"/>
                    <a:pt x="584" y="3679"/>
                  </a:cubicBezTo>
                  <a:cubicBezTo>
                    <a:pt x="608" y="3060"/>
                    <a:pt x="822" y="2477"/>
                    <a:pt x="1001" y="1882"/>
                  </a:cubicBezTo>
                  <a:cubicBezTo>
                    <a:pt x="1358" y="1786"/>
                    <a:pt x="1263" y="1524"/>
                    <a:pt x="1251" y="1286"/>
                  </a:cubicBezTo>
                  <a:cubicBezTo>
                    <a:pt x="1251" y="1239"/>
                    <a:pt x="1287" y="1191"/>
                    <a:pt x="1299" y="1167"/>
                  </a:cubicBezTo>
                  <a:cubicBezTo>
                    <a:pt x="1346" y="1120"/>
                    <a:pt x="1346" y="1060"/>
                    <a:pt x="1299" y="1012"/>
                  </a:cubicBezTo>
                  <a:cubicBezTo>
                    <a:pt x="1013" y="882"/>
                    <a:pt x="1168" y="584"/>
                    <a:pt x="1227" y="477"/>
                  </a:cubicBezTo>
                  <a:cubicBezTo>
                    <a:pt x="1429" y="155"/>
                    <a:pt x="1179" y="108"/>
                    <a:pt x="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32"/>
            <p:cNvSpPr/>
            <p:nvPr/>
          </p:nvSpPr>
          <p:spPr>
            <a:xfrm>
              <a:off x="5948350" y="2898600"/>
              <a:ext cx="25925" cy="75325"/>
            </a:xfrm>
            <a:custGeom>
              <a:avLst/>
              <a:gdLst/>
              <a:ahLst/>
              <a:cxnLst/>
              <a:rect l="l" t="t" r="r" b="b"/>
              <a:pathLst>
                <a:path w="1037" h="3013" extrusionOk="0">
                  <a:moveTo>
                    <a:pt x="915" y="1"/>
                  </a:moveTo>
                  <a:cubicBezTo>
                    <a:pt x="865" y="1"/>
                    <a:pt x="803" y="24"/>
                    <a:pt x="739" y="40"/>
                  </a:cubicBezTo>
                  <a:cubicBezTo>
                    <a:pt x="679" y="76"/>
                    <a:pt x="620" y="124"/>
                    <a:pt x="596" y="183"/>
                  </a:cubicBezTo>
                  <a:cubicBezTo>
                    <a:pt x="524" y="290"/>
                    <a:pt x="477" y="409"/>
                    <a:pt x="441" y="540"/>
                  </a:cubicBezTo>
                  <a:cubicBezTo>
                    <a:pt x="417" y="671"/>
                    <a:pt x="405" y="790"/>
                    <a:pt x="405" y="921"/>
                  </a:cubicBezTo>
                  <a:cubicBezTo>
                    <a:pt x="346" y="1386"/>
                    <a:pt x="203" y="1838"/>
                    <a:pt x="60" y="2267"/>
                  </a:cubicBezTo>
                  <a:cubicBezTo>
                    <a:pt x="48" y="2326"/>
                    <a:pt x="24" y="2386"/>
                    <a:pt x="12" y="2457"/>
                  </a:cubicBezTo>
                  <a:cubicBezTo>
                    <a:pt x="1" y="2636"/>
                    <a:pt x="12" y="2814"/>
                    <a:pt x="167" y="2945"/>
                  </a:cubicBezTo>
                  <a:cubicBezTo>
                    <a:pt x="243" y="2987"/>
                    <a:pt x="319" y="3012"/>
                    <a:pt x="396" y="3012"/>
                  </a:cubicBezTo>
                  <a:cubicBezTo>
                    <a:pt x="450" y="3012"/>
                    <a:pt x="505" y="2999"/>
                    <a:pt x="560" y="2969"/>
                  </a:cubicBezTo>
                  <a:cubicBezTo>
                    <a:pt x="667" y="2874"/>
                    <a:pt x="608" y="2683"/>
                    <a:pt x="774" y="2636"/>
                  </a:cubicBezTo>
                  <a:cubicBezTo>
                    <a:pt x="784" y="2641"/>
                    <a:pt x="796" y="2644"/>
                    <a:pt x="808" y="2644"/>
                  </a:cubicBezTo>
                  <a:cubicBezTo>
                    <a:pt x="826" y="2644"/>
                    <a:pt x="844" y="2638"/>
                    <a:pt x="858" y="2624"/>
                  </a:cubicBezTo>
                  <a:cubicBezTo>
                    <a:pt x="953" y="2517"/>
                    <a:pt x="953" y="2410"/>
                    <a:pt x="882" y="2302"/>
                  </a:cubicBezTo>
                  <a:lnTo>
                    <a:pt x="882" y="2302"/>
                  </a:lnTo>
                  <a:lnTo>
                    <a:pt x="882" y="2326"/>
                  </a:lnTo>
                  <a:cubicBezTo>
                    <a:pt x="715" y="2005"/>
                    <a:pt x="727" y="1695"/>
                    <a:pt x="917" y="1398"/>
                  </a:cubicBezTo>
                  <a:cubicBezTo>
                    <a:pt x="977" y="1267"/>
                    <a:pt x="941" y="1148"/>
                    <a:pt x="941" y="1017"/>
                  </a:cubicBezTo>
                  <a:cubicBezTo>
                    <a:pt x="941" y="921"/>
                    <a:pt x="941" y="814"/>
                    <a:pt x="1001" y="743"/>
                  </a:cubicBezTo>
                  <a:lnTo>
                    <a:pt x="1036" y="695"/>
                  </a:lnTo>
                  <a:lnTo>
                    <a:pt x="1036" y="636"/>
                  </a:lnTo>
                  <a:cubicBezTo>
                    <a:pt x="1036" y="481"/>
                    <a:pt x="1024" y="326"/>
                    <a:pt x="1024" y="159"/>
                  </a:cubicBezTo>
                  <a:cubicBezTo>
                    <a:pt x="1018" y="35"/>
                    <a:pt x="976" y="1"/>
                    <a:pt x="9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32"/>
            <p:cNvSpPr/>
            <p:nvPr/>
          </p:nvSpPr>
          <p:spPr>
            <a:xfrm>
              <a:off x="6010850" y="2931050"/>
              <a:ext cx="81900" cy="13225"/>
            </a:xfrm>
            <a:custGeom>
              <a:avLst/>
              <a:gdLst/>
              <a:ahLst/>
              <a:cxnLst/>
              <a:rect l="l" t="t" r="r" b="b"/>
              <a:pathLst>
                <a:path w="3276" h="529" extrusionOk="0">
                  <a:moveTo>
                    <a:pt x="926" y="0"/>
                  </a:moveTo>
                  <a:cubicBezTo>
                    <a:pt x="693" y="0"/>
                    <a:pt x="460" y="8"/>
                    <a:pt x="227" y="28"/>
                  </a:cubicBezTo>
                  <a:cubicBezTo>
                    <a:pt x="168" y="123"/>
                    <a:pt x="1" y="159"/>
                    <a:pt x="84" y="326"/>
                  </a:cubicBezTo>
                  <a:cubicBezTo>
                    <a:pt x="829" y="326"/>
                    <a:pt x="1565" y="457"/>
                    <a:pt x="2308" y="457"/>
                  </a:cubicBezTo>
                  <a:cubicBezTo>
                    <a:pt x="2432" y="457"/>
                    <a:pt x="2556" y="453"/>
                    <a:pt x="2680" y="445"/>
                  </a:cubicBezTo>
                  <a:cubicBezTo>
                    <a:pt x="2846" y="326"/>
                    <a:pt x="3275" y="528"/>
                    <a:pt x="3096" y="64"/>
                  </a:cubicBezTo>
                  <a:lnTo>
                    <a:pt x="3096" y="64"/>
                  </a:lnTo>
                  <a:cubicBezTo>
                    <a:pt x="3054" y="64"/>
                    <a:pt x="3012" y="65"/>
                    <a:pt x="2970" y="65"/>
                  </a:cubicBezTo>
                  <a:cubicBezTo>
                    <a:pt x="2292" y="65"/>
                    <a:pt x="1607" y="0"/>
                    <a:pt x="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32"/>
            <p:cNvSpPr/>
            <p:nvPr/>
          </p:nvSpPr>
          <p:spPr>
            <a:xfrm>
              <a:off x="6073375" y="2812500"/>
              <a:ext cx="90500" cy="19700"/>
            </a:xfrm>
            <a:custGeom>
              <a:avLst/>
              <a:gdLst/>
              <a:ahLst/>
              <a:cxnLst/>
              <a:rect l="l" t="t" r="r" b="b"/>
              <a:pathLst>
                <a:path w="3620" h="788" extrusionOk="0">
                  <a:moveTo>
                    <a:pt x="2183" y="1"/>
                  </a:moveTo>
                  <a:cubicBezTo>
                    <a:pt x="2043" y="1"/>
                    <a:pt x="1898" y="28"/>
                    <a:pt x="1750" y="67"/>
                  </a:cubicBezTo>
                  <a:cubicBezTo>
                    <a:pt x="1572" y="162"/>
                    <a:pt x="1465" y="281"/>
                    <a:pt x="1727" y="401"/>
                  </a:cubicBezTo>
                  <a:cubicBezTo>
                    <a:pt x="1869" y="472"/>
                    <a:pt x="1869" y="531"/>
                    <a:pt x="1750" y="615"/>
                  </a:cubicBezTo>
                  <a:cubicBezTo>
                    <a:pt x="1636" y="624"/>
                    <a:pt x="1521" y="628"/>
                    <a:pt x="1405" y="628"/>
                  </a:cubicBezTo>
                  <a:cubicBezTo>
                    <a:pt x="1134" y="628"/>
                    <a:pt x="860" y="610"/>
                    <a:pt x="586" y="610"/>
                  </a:cubicBezTo>
                  <a:cubicBezTo>
                    <a:pt x="390" y="610"/>
                    <a:pt x="195" y="619"/>
                    <a:pt x="0" y="651"/>
                  </a:cubicBezTo>
                  <a:cubicBezTo>
                    <a:pt x="89" y="731"/>
                    <a:pt x="192" y="731"/>
                    <a:pt x="293" y="731"/>
                  </a:cubicBezTo>
                  <a:lnTo>
                    <a:pt x="293" y="731"/>
                  </a:lnTo>
                  <a:cubicBezTo>
                    <a:pt x="327" y="731"/>
                    <a:pt x="360" y="731"/>
                    <a:pt x="393" y="734"/>
                  </a:cubicBezTo>
                  <a:cubicBezTo>
                    <a:pt x="753" y="765"/>
                    <a:pt x="1113" y="787"/>
                    <a:pt x="1472" y="787"/>
                  </a:cubicBezTo>
                  <a:cubicBezTo>
                    <a:pt x="1932" y="787"/>
                    <a:pt x="2391" y="751"/>
                    <a:pt x="2846" y="651"/>
                  </a:cubicBezTo>
                  <a:cubicBezTo>
                    <a:pt x="2857" y="650"/>
                    <a:pt x="2868" y="649"/>
                    <a:pt x="2880" y="649"/>
                  </a:cubicBezTo>
                  <a:cubicBezTo>
                    <a:pt x="3018" y="649"/>
                    <a:pt x="3173" y="717"/>
                    <a:pt x="3313" y="717"/>
                  </a:cubicBezTo>
                  <a:cubicBezTo>
                    <a:pt x="3432" y="717"/>
                    <a:pt x="3541" y="668"/>
                    <a:pt x="3620" y="484"/>
                  </a:cubicBezTo>
                  <a:cubicBezTo>
                    <a:pt x="3334" y="401"/>
                    <a:pt x="3036" y="305"/>
                    <a:pt x="2750" y="210"/>
                  </a:cubicBezTo>
                  <a:cubicBezTo>
                    <a:pt x="2575" y="56"/>
                    <a:pt x="2384" y="1"/>
                    <a:pt x="2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32"/>
            <p:cNvSpPr/>
            <p:nvPr/>
          </p:nvSpPr>
          <p:spPr>
            <a:xfrm>
              <a:off x="6077825" y="2932100"/>
              <a:ext cx="61050" cy="12525"/>
            </a:xfrm>
            <a:custGeom>
              <a:avLst/>
              <a:gdLst/>
              <a:ahLst/>
              <a:cxnLst/>
              <a:rect l="l" t="t" r="r" b="b"/>
              <a:pathLst>
                <a:path w="2442" h="501" extrusionOk="0">
                  <a:moveTo>
                    <a:pt x="1456" y="0"/>
                  </a:moveTo>
                  <a:cubicBezTo>
                    <a:pt x="1347" y="0"/>
                    <a:pt x="1239" y="54"/>
                    <a:pt x="1132" y="141"/>
                  </a:cubicBezTo>
                  <a:cubicBezTo>
                    <a:pt x="1040" y="54"/>
                    <a:pt x="940" y="35"/>
                    <a:pt x="837" y="35"/>
                  </a:cubicBezTo>
                  <a:cubicBezTo>
                    <a:pt x="755" y="35"/>
                    <a:pt x="671" y="47"/>
                    <a:pt x="588" y="47"/>
                  </a:cubicBezTo>
                  <a:cubicBezTo>
                    <a:pt x="531" y="47"/>
                    <a:pt x="473" y="41"/>
                    <a:pt x="417" y="22"/>
                  </a:cubicBezTo>
                  <a:lnTo>
                    <a:pt x="417" y="22"/>
                  </a:lnTo>
                  <a:cubicBezTo>
                    <a:pt x="441" y="331"/>
                    <a:pt x="120" y="236"/>
                    <a:pt x="1" y="403"/>
                  </a:cubicBezTo>
                  <a:cubicBezTo>
                    <a:pt x="504" y="412"/>
                    <a:pt x="1001" y="455"/>
                    <a:pt x="1496" y="455"/>
                  </a:cubicBezTo>
                  <a:cubicBezTo>
                    <a:pt x="1656" y="455"/>
                    <a:pt x="1817" y="450"/>
                    <a:pt x="1977" y="439"/>
                  </a:cubicBezTo>
                  <a:cubicBezTo>
                    <a:pt x="2056" y="476"/>
                    <a:pt x="2133" y="501"/>
                    <a:pt x="2205" y="501"/>
                  </a:cubicBezTo>
                  <a:cubicBezTo>
                    <a:pt x="2294" y="501"/>
                    <a:pt x="2375" y="461"/>
                    <a:pt x="2442" y="355"/>
                  </a:cubicBezTo>
                  <a:cubicBezTo>
                    <a:pt x="2350" y="234"/>
                    <a:pt x="2238" y="216"/>
                    <a:pt x="2125" y="216"/>
                  </a:cubicBezTo>
                  <a:cubicBezTo>
                    <a:pt x="2076" y="216"/>
                    <a:pt x="2028" y="219"/>
                    <a:pt x="1981" y="219"/>
                  </a:cubicBezTo>
                  <a:cubicBezTo>
                    <a:pt x="1879" y="219"/>
                    <a:pt x="1785" y="203"/>
                    <a:pt x="1715" y="105"/>
                  </a:cubicBezTo>
                  <a:cubicBezTo>
                    <a:pt x="1627" y="32"/>
                    <a:pt x="1541" y="0"/>
                    <a:pt x="1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32"/>
            <p:cNvSpPr/>
            <p:nvPr/>
          </p:nvSpPr>
          <p:spPr>
            <a:xfrm>
              <a:off x="5988825" y="2842450"/>
              <a:ext cx="53900" cy="16775"/>
            </a:xfrm>
            <a:custGeom>
              <a:avLst/>
              <a:gdLst/>
              <a:ahLst/>
              <a:cxnLst/>
              <a:rect l="l" t="t" r="r" b="b"/>
              <a:pathLst>
                <a:path w="2156" h="671" extrusionOk="0">
                  <a:moveTo>
                    <a:pt x="251" y="0"/>
                  </a:moveTo>
                  <a:cubicBezTo>
                    <a:pt x="167" y="191"/>
                    <a:pt x="84" y="405"/>
                    <a:pt x="1" y="596"/>
                  </a:cubicBezTo>
                  <a:cubicBezTo>
                    <a:pt x="513" y="596"/>
                    <a:pt x="1025" y="596"/>
                    <a:pt x="1560" y="607"/>
                  </a:cubicBezTo>
                  <a:cubicBezTo>
                    <a:pt x="1671" y="614"/>
                    <a:pt x="1800" y="670"/>
                    <a:pt x="1912" y="670"/>
                  </a:cubicBezTo>
                  <a:cubicBezTo>
                    <a:pt x="2018" y="670"/>
                    <a:pt x="2110" y="620"/>
                    <a:pt x="2156" y="429"/>
                  </a:cubicBezTo>
                  <a:cubicBezTo>
                    <a:pt x="1790" y="338"/>
                    <a:pt x="1416" y="281"/>
                    <a:pt x="1034" y="281"/>
                  </a:cubicBezTo>
                  <a:cubicBezTo>
                    <a:pt x="967" y="281"/>
                    <a:pt x="901" y="282"/>
                    <a:pt x="834" y="286"/>
                  </a:cubicBezTo>
                  <a:cubicBezTo>
                    <a:pt x="809" y="287"/>
                    <a:pt x="784" y="288"/>
                    <a:pt x="760" y="288"/>
                  </a:cubicBezTo>
                  <a:cubicBezTo>
                    <a:pt x="548" y="288"/>
                    <a:pt x="347" y="235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2"/>
            <p:cNvSpPr/>
            <p:nvPr/>
          </p:nvSpPr>
          <p:spPr>
            <a:xfrm>
              <a:off x="5995975" y="2826725"/>
              <a:ext cx="47950" cy="12775"/>
            </a:xfrm>
            <a:custGeom>
              <a:avLst/>
              <a:gdLst/>
              <a:ahLst/>
              <a:cxnLst/>
              <a:rect l="l" t="t" r="r" b="b"/>
              <a:pathLst>
                <a:path w="1918" h="511" extrusionOk="0">
                  <a:moveTo>
                    <a:pt x="1225" y="0"/>
                  </a:moveTo>
                  <a:cubicBezTo>
                    <a:pt x="1198" y="0"/>
                    <a:pt x="1171" y="3"/>
                    <a:pt x="1144" y="10"/>
                  </a:cubicBezTo>
                  <a:cubicBezTo>
                    <a:pt x="1012" y="49"/>
                    <a:pt x="881" y="67"/>
                    <a:pt x="750" y="67"/>
                  </a:cubicBezTo>
                  <a:cubicBezTo>
                    <a:pt x="643" y="67"/>
                    <a:pt x="536" y="55"/>
                    <a:pt x="429" y="34"/>
                  </a:cubicBezTo>
                  <a:cubicBezTo>
                    <a:pt x="429" y="22"/>
                    <a:pt x="417" y="22"/>
                    <a:pt x="370" y="22"/>
                  </a:cubicBezTo>
                  <a:cubicBezTo>
                    <a:pt x="322" y="22"/>
                    <a:pt x="298" y="34"/>
                    <a:pt x="262" y="70"/>
                  </a:cubicBezTo>
                  <a:cubicBezTo>
                    <a:pt x="239" y="213"/>
                    <a:pt x="191" y="343"/>
                    <a:pt x="1" y="367"/>
                  </a:cubicBezTo>
                  <a:lnTo>
                    <a:pt x="1" y="510"/>
                  </a:lnTo>
                  <a:cubicBezTo>
                    <a:pt x="150" y="493"/>
                    <a:pt x="301" y="487"/>
                    <a:pt x="452" y="487"/>
                  </a:cubicBezTo>
                  <a:cubicBezTo>
                    <a:pt x="710" y="487"/>
                    <a:pt x="970" y="503"/>
                    <a:pt x="1235" y="503"/>
                  </a:cubicBezTo>
                  <a:cubicBezTo>
                    <a:pt x="1459" y="503"/>
                    <a:pt x="1686" y="492"/>
                    <a:pt x="1917" y="451"/>
                  </a:cubicBezTo>
                  <a:cubicBezTo>
                    <a:pt x="1691" y="284"/>
                    <a:pt x="1548" y="165"/>
                    <a:pt x="1394" y="70"/>
                  </a:cubicBezTo>
                  <a:lnTo>
                    <a:pt x="1417" y="34"/>
                  </a:lnTo>
                  <a:cubicBezTo>
                    <a:pt x="1350" y="17"/>
                    <a:pt x="1289" y="0"/>
                    <a:pt x="1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2"/>
            <p:cNvSpPr/>
            <p:nvPr/>
          </p:nvSpPr>
          <p:spPr>
            <a:xfrm>
              <a:off x="6004000" y="2865850"/>
              <a:ext cx="62550" cy="9075"/>
            </a:xfrm>
            <a:custGeom>
              <a:avLst/>
              <a:gdLst/>
              <a:ahLst/>
              <a:cxnLst/>
              <a:rect l="l" t="t" r="r" b="b"/>
              <a:pathLst>
                <a:path w="2502" h="363" extrusionOk="0">
                  <a:moveTo>
                    <a:pt x="965" y="1"/>
                  </a:moveTo>
                  <a:cubicBezTo>
                    <a:pt x="741" y="1"/>
                    <a:pt x="514" y="75"/>
                    <a:pt x="290" y="75"/>
                  </a:cubicBezTo>
                  <a:cubicBezTo>
                    <a:pt x="225" y="75"/>
                    <a:pt x="161" y="69"/>
                    <a:pt x="96" y="52"/>
                  </a:cubicBezTo>
                  <a:cubicBezTo>
                    <a:pt x="1" y="136"/>
                    <a:pt x="1" y="243"/>
                    <a:pt x="72" y="362"/>
                  </a:cubicBezTo>
                  <a:cubicBezTo>
                    <a:pt x="882" y="350"/>
                    <a:pt x="1704" y="350"/>
                    <a:pt x="2501" y="326"/>
                  </a:cubicBezTo>
                  <a:cubicBezTo>
                    <a:pt x="2472" y="169"/>
                    <a:pt x="2397" y="134"/>
                    <a:pt x="2308" y="134"/>
                  </a:cubicBezTo>
                  <a:cubicBezTo>
                    <a:pt x="2237" y="134"/>
                    <a:pt x="2157" y="156"/>
                    <a:pt x="2083" y="156"/>
                  </a:cubicBezTo>
                  <a:cubicBezTo>
                    <a:pt x="2059" y="156"/>
                    <a:pt x="2035" y="154"/>
                    <a:pt x="2013" y="148"/>
                  </a:cubicBezTo>
                  <a:cubicBezTo>
                    <a:pt x="1960" y="121"/>
                    <a:pt x="1904" y="112"/>
                    <a:pt x="1846" y="112"/>
                  </a:cubicBezTo>
                  <a:cubicBezTo>
                    <a:pt x="1734" y="112"/>
                    <a:pt x="1615" y="146"/>
                    <a:pt x="1502" y="146"/>
                  </a:cubicBezTo>
                  <a:cubicBezTo>
                    <a:pt x="1414" y="146"/>
                    <a:pt x="1328" y="125"/>
                    <a:pt x="1251" y="52"/>
                  </a:cubicBezTo>
                  <a:cubicBezTo>
                    <a:pt x="1157" y="14"/>
                    <a:pt x="1061" y="1"/>
                    <a:pt x="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2"/>
            <p:cNvSpPr/>
            <p:nvPr/>
          </p:nvSpPr>
          <p:spPr>
            <a:xfrm>
              <a:off x="5977225" y="2902275"/>
              <a:ext cx="40625" cy="10700"/>
            </a:xfrm>
            <a:custGeom>
              <a:avLst/>
              <a:gdLst/>
              <a:ahLst/>
              <a:cxnLst/>
              <a:rect l="l" t="t" r="r" b="b"/>
              <a:pathLst>
                <a:path w="1625" h="428" extrusionOk="0">
                  <a:moveTo>
                    <a:pt x="36" y="0"/>
                  </a:moveTo>
                  <a:cubicBezTo>
                    <a:pt x="24" y="108"/>
                    <a:pt x="24" y="227"/>
                    <a:pt x="0" y="334"/>
                  </a:cubicBezTo>
                  <a:cubicBezTo>
                    <a:pt x="265" y="393"/>
                    <a:pt x="525" y="427"/>
                    <a:pt x="786" y="427"/>
                  </a:cubicBezTo>
                  <a:cubicBezTo>
                    <a:pt x="996" y="427"/>
                    <a:pt x="1205" y="405"/>
                    <a:pt x="1417" y="358"/>
                  </a:cubicBezTo>
                  <a:cubicBezTo>
                    <a:pt x="1452" y="367"/>
                    <a:pt x="1481" y="372"/>
                    <a:pt x="1506" y="372"/>
                  </a:cubicBezTo>
                  <a:cubicBezTo>
                    <a:pt x="1600" y="372"/>
                    <a:pt x="1624" y="302"/>
                    <a:pt x="1596" y="179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2"/>
            <p:cNvSpPr/>
            <p:nvPr/>
          </p:nvSpPr>
          <p:spPr>
            <a:xfrm>
              <a:off x="6121000" y="2934725"/>
              <a:ext cx="44675" cy="11925"/>
            </a:xfrm>
            <a:custGeom>
              <a:avLst/>
              <a:gdLst/>
              <a:ahLst/>
              <a:cxnLst/>
              <a:rect l="l" t="t" r="r" b="b"/>
              <a:pathLst>
                <a:path w="1787" h="477" extrusionOk="0">
                  <a:moveTo>
                    <a:pt x="0" y="0"/>
                  </a:moveTo>
                  <a:lnTo>
                    <a:pt x="0" y="0"/>
                  </a:lnTo>
                  <a:cubicBezTo>
                    <a:pt x="107" y="286"/>
                    <a:pt x="417" y="84"/>
                    <a:pt x="584" y="238"/>
                  </a:cubicBezTo>
                  <a:cubicBezTo>
                    <a:pt x="500" y="357"/>
                    <a:pt x="369" y="298"/>
                    <a:pt x="262" y="334"/>
                  </a:cubicBezTo>
                  <a:cubicBezTo>
                    <a:pt x="506" y="446"/>
                    <a:pt x="757" y="477"/>
                    <a:pt x="1009" y="477"/>
                  </a:cubicBezTo>
                  <a:cubicBezTo>
                    <a:pt x="1237" y="477"/>
                    <a:pt x="1465" y="452"/>
                    <a:pt x="1691" y="441"/>
                  </a:cubicBezTo>
                  <a:cubicBezTo>
                    <a:pt x="1786" y="286"/>
                    <a:pt x="1643" y="250"/>
                    <a:pt x="1560" y="191"/>
                  </a:cubicBezTo>
                  <a:cubicBezTo>
                    <a:pt x="1036" y="131"/>
                    <a:pt x="524" y="6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2"/>
            <p:cNvSpPr/>
            <p:nvPr/>
          </p:nvSpPr>
          <p:spPr>
            <a:xfrm>
              <a:off x="6066525" y="2910600"/>
              <a:ext cx="57475" cy="7100"/>
            </a:xfrm>
            <a:custGeom>
              <a:avLst/>
              <a:gdLst/>
              <a:ahLst/>
              <a:cxnLst/>
              <a:rect l="l" t="t" r="r" b="b"/>
              <a:pathLst>
                <a:path w="2299" h="284" extrusionOk="0">
                  <a:moveTo>
                    <a:pt x="453" y="1"/>
                  </a:moveTo>
                  <a:cubicBezTo>
                    <a:pt x="410" y="48"/>
                    <a:pt x="353" y="56"/>
                    <a:pt x="293" y="56"/>
                  </a:cubicBezTo>
                  <a:cubicBezTo>
                    <a:pt x="259" y="56"/>
                    <a:pt x="223" y="54"/>
                    <a:pt x="189" y="54"/>
                  </a:cubicBezTo>
                  <a:cubicBezTo>
                    <a:pt x="116" y="54"/>
                    <a:pt x="47" y="66"/>
                    <a:pt x="0" y="144"/>
                  </a:cubicBezTo>
                  <a:cubicBezTo>
                    <a:pt x="316" y="233"/>
                    <a:pt x="798" y="284"/>
                    <a:pt x="1247" y="284"/>
                  </a:cubicBezTo>
                  <a:cubicBezTo>
                    <a:pt x="1697" y="284"/>
                    <a:pt x="2114" y="233"/>
                    <a:pt x="2298" y="120"/>
                  </a:cubicBezTo>
                  <a:lnTo>
                    <a:pt x="2298" y="120"/>
                  </a:lnTo>
                  <a:cubicBezTo>
                    <a:pt x="2188" y="128"/>
                    <a:pt x="2083" y="132"/>
                    <a:pt x="1980" y="132"/>
                  </a:cubicBezTo>
                  <a:cubicBezTo>
                    <a:pt x="1628" y="132"/>
                    <a:pt x="1317" y="86"/>
                    <a:pt x="1012" y="13"/>
                  </a:cubicBezTo>
                  <a:cubicBezTo>
                    <a:pt x="971" y="54"/>
                    <a:pt x="924" y="67"/>
                    <a:pt x="876" y="67"/>
                  </a:cubicBezTo>
                  <a:cubicBezTo>
                    <a:pt x="854" y="67"/>
                    <a:pt x="832" y="64"/>
                    <a:pt x="810" y="60"/>
                  </a:cubicBezTo>
                  <a:cubicBezTo>
                    <a:pt x="738" y="60"/>
                    <a:pt x="655" y="60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2"/>
            <p:cNvSpPr/>
            <p:nvPr/>
          </p:nvSpPr>
          <p:spPr>
            <a:xfrm>
              <a:off x="5967700" y="2921025"/>
              <a:ext cx="30075" cy="19075"/>
            </a:xfrm>
            <a:custGeom>
              <a:avLst/>
              <a:gdLst/>
              <a:ahLst/>
              <a:cxnLst/>
              <a:rect l="l" t="t" r="r" b="b"/>
              <a:pathLst>
                <a:path w="1203" h="763" extrusionOk="0">
                  <a:moveTo>
                    <a:pt x="186" y="1"/>
                  </a:moveTo>
                  <a:cubicBezTo>
                    <a:pt x="152" y="1"/>
                    <a:pt x="128" y="19"/>
                    <a:pt x="119" y="60"/>
                  </a:cubicBezTo>
                  <a:lnTo>
                    <a:pt x="119" y="429"/>
                  </a:lnTo>
                  <a:cubicBezTo>
                    <a:pt x="131" y="536"/>
                    <a:pt x="0" y="632"/>
                    <a:pt x="131" y="762"/>
                  </a:cubicBezTo>
                  <a:cubicBezTo>
                    <a:pt x="465" y="739"/>
                    <a:pt x="786" y="739"/>
                    <a:pt x="1120" y="727"/>
                  </a:cubicBezTo>
                  <a:cubicBezTo>
                    <a:pt x="1203" y="643"/>
                    <a:pt x="1191" y="560"/>
                    <a:pt x="1120" y="477"/>
                  </a:cubicBezTo>
                  <a:cubicBezTo>
                    <a:pt x="941" y="310"/>
                    <a:pt x="715" y="370"/>
                    <a:pt x="524" y="346"/>
                  </a:cubicBezTo>
                  <a:cubicBezTo>
                    <a:pt x="310" y="298"/>
                    <a:pt x="262" y="179"/>
                    <a:pt x="239" y="12"/>
                  </a:cubicBezTo>
                  <a:cubicBezTo>
                    <a:pt x="220" y="5"/>
                    <a:pt x="202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2"/>
            <p:cNvSpPr/>
            <p:nvPr/>
          </p:nvSpPr>
          <p:spPr>
            <a:xfrm>
              <a:off x="6160275" y="2938725"/>
              <a:ext cx="38125" cy="7625"/>
            </a:xfrm>
            <a:custGeom>
              <a:avLst/>
              <a:gdLst/>
              <a:ahLst/>
              <a:cxnLst/>
              <a:rect l="l" t="t" r="r" b="b"/>
              <a:pathLst>
                <a:path w="1525" h="305" extrusionOk="0">
                  <a:moveTo>
                    <a:pt x="797" y="0"/>
                  </a:moveTo>
                  <a:cubicBezTo>
                    <a:pt x="565" y="0"/>
                    <a:pt x="330" y="33"/>
                    <a:pt x="102" y="33"/>
                  </a:cubicBezTo>
                  <a:cubicBezTo>
                    <a:pt x="68" y="33"/>
                    <a:pt x="34" y="32"/>
                    <a:pt x="1" y="31"/>
                  </a:cubicBezTo>
                  <a:lnTo>
                    <a:pt x="1" y="31"/>
                  </a:lnTo>
                  <a:cubicBezTo>
                    <a:pt x="48" y="126"/>
                    <a:pt x="96" y="197"/>
                    <a:pt x="144" y="293"/>
                  </a:cubicBezTo>
                  <a:cubicBezTo>
                    <a:pt x="239" y="299"/>
                    <a:pt x="334" y="302"/>
                    <a:pt x="432" y="302"/>
                  </a:cubicBezTo>
                  <a:cubicBezTo>
                    <a:pt x="531" y="302"/>
                    <a:pt x="632" y="299"/>
                    <a:pt x="739" y="293"/>
                  </a:cubicBezTo>
                  <a:cubicBezTo>
                    <a:pt x="739" y="293"/>
                    <a:pt x="751" y="269"/>
                    <a:pt x="775" y="257"/>
                  </a:cubicBezTo>
                  <a:cubicBezTo>
                    <a:pt x="810" y="257"/>
                    <a:pt x="834" y="257"/>
                    <a:pt x="870" y="305"/>
                  </a:cubicBezTo>
                  <a:cubicBezTo>
                    <a:pt x="1060" y="281"/>
                    <a:pt x="1251" y="281"/>
                    <a:pt x="1453" y="281"/>
                  </a:cubicBezTo>
                  <a:cubicBezTo>
                    <a:pt x="1525" y="245"/>
                    <a:pt x="1525" y="197"/>
                    <a:pt x="1453" y="150"/>
                  </a:cubicBezTo>
                  <a:cubicBezTo>
                    <a:pt x="1242" y="30"/>
                    <a:pt x="1021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2"/>
            <p:cNvSpPr/>
            <p:nvPr/>
          </p:nvSpPr>
          <p:spPr>
            <a:xfrm>
              <a:off x="6144500" y="2824575"/>
              <a:ext cx="36650" cy="10150"/>
            </a:xfrm>
            <a:custGeom>
              <a:avLst/>
              <a:gdLst/>
              <a:ahLst/>
              <a:cxnLst/>
              <a:rect l="l" t="t" r="r" b="b"/>
              <a:pathLst>
                <a:path w="1466" h="406" extrusionOk="0">
                  <a:moveTo>
                    <a:pt x="775" y="1"/>
                  </a:moveTo>
                  <a:cubicBezTo>
                    <a:pt x="652" y="130"/>
                    <a:pt x="508" y="147"/>
                    <a:pt x="363" y="147"/>
                  </a:cubicBezTo>
                  <a:cubicBezTo>
                    <a:pt x="310" y="147"/>
                    <a:pt x="257" y="145"/>
                    <a:pt x="205" y="145"/>
                  </a:cubicBezTo>
                  <a:cubicBezTo>
                    <a:pt x="135" y="145"/>
                    <a:pt x="66" y="149"/>
                    <a:pt x="1" y="168"/>
                  </a:cubicBezTo>
                  <a:cubicBezTo>
                    <a:pt x="489" y="239"/>
                    <a:pt x="977" y="322"/>
                    <a:pt x="1465" y="406"/>
                  </a:cubicBezTo>
                  <a:lnTo>
                    <a:pt x="1465" y="156"/>
                  </a:lnTo>
                  <a:cubicBezTo>
                    <a:pt x="1394" y="120"/>
                    <a:pt x="1346" y="72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32"/>
            <p:cNvSpPr/>
            <p:nvPr/>
          </p:nvSpPr>
          <p:spPr>
            <a:xfrm>
              <a:off x="6072775" y="2867400"/>
              <a:ext cx="44075" cy="9300"/>
            </a:xfrm>
            <a:custGeom>
              <a:avLst/>
              <a:gdLst/>
              <a:ahLst/>
              <a:cxnLst/>
              <a:rect l="l" t="t" r="r" b="b"/>
              <a:pathLst>
                <a:path w="1763" h="372" extrusionOk="0">
                  <a:moveTo>
                    <a:pt x="606" y="1"/>
                  </a:moveTo>
                  <a:cubicBezTo>
                    <a:pt x="516" y="1"/>
                    <a:pt x="425" y="8"/>
                    <a:pt x="334" y="26"/>
                  </a:cubicBezTo>
                  <a:cubicBezTo>
                    <a:pt x="262" y="121"/>
                    <a:pt x="0" y="26"/>
                    <a:pt x="72" y="264"/>
                  </a:cubicBezTo>
                  <a:cubicBezTo>
                    <a:pt x="429" y="288"/>
                    <a:pt x="798" y="312"/>
                    <a:pt x="1167" y="324"/>
                  </a:cubicBezTo>
                  <a:cubicBezTo>
                    <a:pt x="1358" y="252"/>
                    <a:pt x="1596" y="371"/>
                    <a:pt x="1762" y="169"/>
                  </a:cubicBezTo>
                  <a:cubicBezTo>
                    <a:pt x="1375" y="140"/>
                    <a:pt x="996" y="1"/>
                    <a:pt x="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32"/>
            <p:cNvSpPr/>
            <p:nvPr/>
          </p:nvSpPr>
          <p:spPr>
            <a:xfrm>
              <a:off x="6044800" y="2906500"/>
              <a:ext cx="33050" cy="8600"/>
            </a:xfrm>
            <a:custGeom>
              <a:avLst/>
              <a:gdLst/>
              <a:ahLst/>
              <a:cxnLst/>
              <a:rect l="l" t="t" r="r" b="b"/>
              <a:pathLst>
                <a:path w="1322" h="344" extrusionOk="0">
                  <a:moveTo>
                    <a:pt x="498" y="1"/>
                  </a:moveTo>
                  <a:cubicBezTo>
                    <a:pt x="343" y="1"/>
                    <a:pt x="185" y="19"/>
                    <a:pt x="24" y="58"/>
                  </a:cubicBezTo>
                  <a:cubicBezTo>
                    <a:pt x="0" y="296"/>
                    <a:pt x="262" y="189"/>
                    <a:pt x="322" y="308"/>
                  </a:cubicBezTo>
                  <a:cubicBezTo>
                    <a:pt x="500" y="308"/>
                    <a:pt x="691" y="320"/>
                    <a:pt x="869" y="320"/>
                  </a:cubicBezTo>
                  <a:cubicBezTo>
                    <a:pt x="1024" y="296"/>
                    <a:pt x="1215" y="343"/>
                    <a:pt x="1322" y="177"/>
                  </a:cubicBezTo>
                  <a:cubicBezTo>
                    <a:pt x="1053" y="62"/>
                    <a:pt x="780" y="1"/>
                    <a:pt x="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2"/>
            <p:cNvSpPr/>
            <p:nvPr/>
          </p:nvSpPr>
          <p:spPr>
            <a:xfrm>
              <a:off x="5987650" y="2862850"/>
              <a:ext cx="18775" cy="12350"/>
            </a:xfrm>
            <a:custGeom>
              <a:avLst/>
              <a:gdLst/>
              <a:ahLst/>
              <a:cxnLst/>
              <a:rect l="l" t="t" r="r" b="b"/>
              <a:pathLst>
                <a:path w="751" h="494" extrusionOk="0">
                  <a:moveTo>
                    <a:pt x="335" y="0"/>
                  </a:moveTo>
                  <a:cubicBezTo>
                    <a:pt x="178" y="0"/>
                    <a:pt x="80" y="129"/>
                    <a:pt x="48" y="268"/>
                  </a:cubicBezTo>
                  <a:cubicBezTo>
                    <a:pt x="0" y="470"/>
                    <a:pt x="179" y="494"/>
                    <a:pt x="322" y="494"/>
                  </a:cubicBezTo>
                  <a:cubicBezTo>
                    <a:pt x="453" y="494"/>
                    <a:pt x="595" y="482"/>
                    <a:pt x="738" y="470"/>
                  </a:cubicBezTo>
                  <a:cubicBezTo>
                    <a:pt x="750" y="375"/>
                    <a:pt x="750" y="268"/>
                    <a:pt x="750" y="172"/>
                  </a:cubicBezTo>
                  <a:cubicBezTo>
                    <a:pt x="631" y="113"/>
                    <a:pt x="512" y="30"/>
                    <a:pt x="393" y="6"/>
                  </a:cubicBezTo>
                  <a:cubicBezTo>
                    <a:pt x="373" y="2"/>
                    <a:pt x="354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2"/>
            <p:cNvSpPr/>
            <p:nvPr/>
          </p:nvSpPr>
          <p:spPr>
            <a:xfrm>
              <a:off x="6051350" y="2865700"/>
              <a:ext cx="29775" cy="8325"/>
            </a:xfrm>
            <a:custGeom>
              <a:avLst/>
              <a:gdLst/>
              <a:ahLst/>
              <a:cxnLst/>
              <a:rect l="l" t="t" r="r" b="b"/>
              <a:pathLst>
                <a:path w="1191" h="333" extrusionOk="0">
                  <a:moveTo>
                    <a:pt x="634" y="0"/>
                  </a:moveTo>
                  <a:cubicBezTo>
                    <a:pt x="441" y="0"/>
                    <a:pt x="249" y="33"/>
                    <a:pt x="60" y="94"/>
                  </a:cubicBezTo>
                  <a:cubicBezTo>
                    <a:pt x="0" y="118"/>
                    <a:pt x="0" y="154"/>
                    <a:pt x="36" y="201"/>
                  </a:cubicBezTo>
                  <a:cubicBezTo>
                    <a:pt x="90" y="215"/>
                    <a:pt x="148" y="217"/>
                    <a:pt x="206" y="217"/>
                  </a:cubicBezTo>
                  <a:cubicBezTo>
                    <a:pt x="229" y="217"/>
                    <a:pt x="253" y="217"/>
                    <a:pt x="276" y="217"/>
                  </a:cubicBezTo>
                  <a:cubicBezTo>
                    <a:pt x="400" y="217"/>
                    <a:pt x="524" y="225"/>
                    <a:pt x="631" y="332"/>
                  </a:cubicBezTo>
                  <a:lnTo>
                    <a:pt x="929" y="332"/>
                  </a:lnTo>
                  <a:cubicBezTo>
                    <a:pt x="1012" y="249"/>
                    <a:pt x="1107" y="166"/>
                    <a:pt x="1191" y="94"/>
                  </a:cubicBezTo>
                  <a:cubicBezTo>
                    <a:pt x="1005" y="30"/>
                    <a:pt x="819" y="0"/>
                    <a:pt x="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2"/>
            <p:cNvSpPr/>
            <p:nvPr/>
          </p:nvSpPr>
          <p:spPr>
            <a:xfrm>
              <a:off x="6012650" y="2906725"/>
              <a:ext cx="24125" cy="7975"/>
            </a:xfrm>
            <a:custGeom>
              <a:avLst/>
              <a:gdLst/>
              <a:ahLst/>
              <a:cxnLst/>
              <a:rect l="l" t="t" r="r" b="b"/>
              <a:pathLst>
                <a:path w="965" h="319" extrusionOk="0">
                  <a:moveTo>
                    <a:pt x="179" y="1"/>
                  </a:moveTo>
                  <a:lnTo>
                    <a:pt x="0" y="180"/>
                  </a:lnTo>
                  <a:cubicBezTo>
                    <a:pt x="155" y="289"/>
                    <a:pt x="313" y="319"/>
                    <a:pt x="475" y="319"/>
                  </a:cubicBezTo>
                  <a:cubicBezTo>
                    <a:pt x="612" y="319"/>
                    <a:pt x="751" y="298"/>
                    <a:pt x="893" y="287"/>
                  </a:cubicBezTo>
                  <a:cubicBezTo>
                    <a:pt x="965" y="215"/>
                    <a:pt x="965" y="132"/>
                    <a:pt x="893" y="49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2"/>
            <p:cNvSpPr/>
            <p:nvPr/>
          </p:nvSpPr>
          <p:spPr>
            <a:xfrm>
              <a:off x="5995675" y="2931750"/>
              <a:ext cx="21150" cy="7450"/>
            </a:xfrm>
            <a:custGeom>
              <a:avLst/>
              <a:gdLst/>
              <a:ahLst/>
              <a:cxnLst/>
              <a:rect l="l" t="t" r="r" b="b"/>
              <a:pathLst>
                <a:path w="846" h="298" extrusionOk="0">
                  <a:moveTo>
                    <a:pt x="846" y="0"/>
                  </a:moveTo>
                  <a:lnTo>
                    <a:pt x="846" y="0"/>
                  </a:lnTo>
                  <a:cubicBezTo>
                    <a:pt x="560" y="12"/>
                    <a:pt x="274" y="12"/>
                    <a:pt x="1" y="24"/>
                  </a:cubicBezTo>
                  <a:lnTo>
                    <a:pt x="1" y="286"/>
                  </a:lnTo>
                  <a:cubicBezTo>
                    <a:pt x="239" y="286"/>
                    <a:pt x="477" y="298"/>
                    <a:pt x="715" y="298"/>
                  </a:cubicBezTo>
                  <a:cubicBezTo>
                    <a:pt x="751" y="191"/>
                    <a:pt x="798" y="107"/>
                    <a:pt x="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2"/>
            <p:cNvSpPr/>
            <p:nvPr/>
          </p:nvSpPr>
          <p:spPr>
            <a:xfrm>
              <a:off x="6027525" y="2852850"/>
              <a:ext cx="27700" cy="7800"/>
            </a:xfrm>
            <a:custGeom>
              <a:avLst/>
              <a:gdLst/>
              <a:ahLst/>
              <a:cxnLst/>
              <a:rect l="l" t="t" r="r" b="b"/>
              <a:pathLst>
                <a:path w="1108" h="312" extrusionOk="0">
                  <a:moveTo>
                    <a:pt x="596" y="1"/>
                  </a:moveTo>
                  <a:cubicBezTo>
                    <a:pt x="453" y="227"/>
                    <a:pt x="215" y="120"/>
                    <a:pt x="1" y="180"/>
                  </a:cubicBezTo>
                  <a:cubicBezTo>
                    <a:pt x="156" y="275"/>
                    <a:pt x="310" y="311"/>
                    <a:pt x="464" y="311"/>
                  </a:cubicBezTo>
                  <a:cubicBezTo>
                    <a:pt x="675" y="311"/>
                    <a:pt x="888" y="243"/>
                    <a:pt x="1108" y="168"/>
                  </a:cubicBezTo>
                  <a:cubicBezTo>
                    <a:pt x="1016" y="23"/>
                    <a:pt x="900" y="10"/>
                    <a:pt x="785" y="10"/>
                  </a:cubicBezTo>
                  <a:cubicBezTo>
                    <a:pt x="760" y="10"/>
                    <a:pt x="735" y="10"/>
                    <a:pt x="710" y="10"/>
                  </a:cubicBezTo>
                  <a:cubicBezTo>
                    <a:pt x="671" y="10"/>
                    <a:pt x="633" y="9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2"/>
            <p:cNvSpPr/>
            <p:nvPr/>
          </p:nvSpPr>
          <p:spPr>
            <a:xfrm>
              <a:off x="6034975" y="2906925"/>
              <a:ext cx="17875" cy="7275"/>
            </a:xfrm>
            <a:custGeom>
              <a:avLst/>
              <a:gdLst/>
              <a:ahLst/>
              <a:cxnLst/>
              <a:rect l="l" t="t" r="r" b="b"/>
              <a:pathLst>
                <a:path w="715" h="291" extrusionOk="0">
                  <a:moveTo>
                    <a:pt x="197" y="0"/>
                  </a:moveTo>
                  <a:cubicBezTo>
                    <a:pt x="129" y="0"/>
                    <a:pt x="62" y="12"/>
                    <a:pt x="0" y="41"/>
                  </a:cubicBezTo>
                  <a:lnTo>
                    <a:pt x="0" y="279"/>
                  </a:lnTo>
                  <a:cubicBezTo>
                    <a:pt x="238" y="279"/>
                    <a:pt x="476" y="291"/>
                    <a:pt x="715" y="291"/>
                  </a:cubicBezTo>
                  <a:cubicBezTo>
                    <a:pt x="667" y="148"/>
                    <a:pt x="476" y="160"/>
                    <a:pt x="417" y="41"/>
                  </a:cubicBezTo>
                  <a:cubicBezTo>
                    <a:pt x="348" y="15"/>
                    <a:pt x="272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2"/>
            <p:cNvSpPr/>
            <p:nvPr/>
          </p:nvSpPr>
          <p:spPr>
            <a:xfrm>
              <a:off x="6033475" y="2866400"/>
              <a:ext cx="19075" cy="4475"/>
            </a:xfrm>
            <a:custGeom>
              <a:avLst/>
              <a:gdLst/>
              <a:ahLst/>
              <a:cxnLst/>
              <a:rect l="l" t="t" r="r" b="b"/>
              <a:pathLst>
                <a:path w="763" h="179" extrusionOk="0">
                  <a:moveTo>
                    <a:pt x="499" y="0"/>
                  </a:moveTo>
                  <a:cubicBezTo>
                    <a:pt x="372" y="0"/>
                    <a:pt x="243" y="31"/>
                    <a:pt x="111" y="31"/>
                  </a:cubicBezTo>
                  <a:cubicBezTo>
                    <a:pt x="98" y="31"/>
                    <a:pt x="85" y="31"/>
                    <a:pt x="72" y="30"/>
                  </a:cubicBezTo>
                  <a:lnTo>
                    <a:pt x="72" y="30"/>
                  </a:lnTo>
                  <a:cubicBezTo>
                    <a:pt x="13" y="90"/>
                    <a:pt x="1" y="173"/>
                    <a:pt x="96" y="173"/>
                  </a:cubicBezTo>
                  <a:cubicBezTo>
                    <a:pt x="167" y="177"/>
                    <a:pt x="239" y="179"/>
                    <a:pt x="310" y="179"/>
                  </a:cubicBezTo>
                  <a:cubicBezTo>
                    <a:pt x="452" y="179"/>
                    <a:pt x="592" y="173"/>
                    <a:pt x="727" y="173"/>
                  </a:cubicBezTo>
                  <a:cubicBezTo>
                    <a:pt x="751" y="138"/>
                    <a:pt x="763" y="102"/>
                    <a:pt x="763" y="66"/>
                  </a:cubicBezTo>
                  <a:cubicBezTo>
                    <a:pt x="675" y="15"/>
                    <a:pt x="587" y="0"/>
                    <a:pt x="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2"/>
            <p:cNvSpPr/>
            <p:nvPr/>
          </p:nvSpPr>
          <p:spPr>
            <a:xfrm>
              <a:off x="6196000" y="2943050"/>
              <a:ext cx="7350" cy="4850"/>
            </a:xfrm>
            <a:custGeom>
              <a:avLst/>
              <a:gdLst/>
              <a:ahLst/>
              <a:cxnLst/>
              <a:rect l="l" t="t" r="r" b="b"/>
              <a:pathLst>
                <a:path w="294" h="194" extrusionOk="0">
                  <a:moveTo>
                    <a:pt x="1" y="1"/>
                  </a:moveTo>
                  <a:lnTo>
                    <a:pt x="1" y="132"/>
                  </a:lnTo>
                  <a:cubicBezTo>
                    <a:pt x="71" y="167"/>
                    <a:pt x="136" y="194"/>
                    <a:pt x="185" y="194"/>
                  </a:cubicBezTo>
                  <a:cubicBezTo>
                    <a:pt x="253" y="194"/>
                    <a:pt x="293" y="144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2"/>
            <p:cNvSpPr/>
            <p:nvPr/>
          </p:nvSpPr>
          <p:spPr>
            <a:xfrm>
              <a:off x="6083775" y="2910300"/>
              <a:ext cx="8075" cy="3400"/>
            </a:xfrm>
            <a:custGeom>
              <a:avLst/>
              <a:gdLst/>
              <a:ahLst/>
              <a:cxnLst/>
              <a:rect l="l" t="t" r="r" b="b"/>
              <a:pathLst>
                <a:path w="323" h="136" extrusionOk="0">
                  <a:moveTo>
                    <a:pt x="48" y="1"/>
                  </a:moveTo>
                  <a:lnTo>
                    <a:pt x="48" y="1"/>
                  </a:lnTo>
                  <a:cubicBezTo>
                    <a:pt x="1" y="37"/>
                    <a:pt x="13" y="84"/>
                    <a:pt x="60" y="132"/>
                  </a:cubicBezTo>
                  <a:cubicBezTo>
                    <a:pt x="81" y="134"/>
                    <a:pt x="101" y="136"/>
                    <a:pt x="121" y="136"/>
                  </a:cubicBezTo>
                  <a:cubicBezTo>
                    <a:pt x="203" y="136"/>
                    <a:pt x="274" y="111"/>
                    <a:pt x="322" y="25"/>
                  </a:cubicBezTo>
                  <a:cubicBezTo>
                    <a:pt x="239" y="25"/>
                    <a:pt x="144" y="13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32"/>
            <p:cNvSpPr/>
            <p:nvPr/>
          </p:nvSpPr>
          <p:spPr>
            <a:xfrm>
              <a:off x="6081400" y="2910400"/>
              <a:ext cx="3900" cy="3500"/>
            </a:xfrm>
            <a:custGeom>
              <a:avLst/>
              <a:gdLst/>
              <a:ahLst/>
              <a:cxnLst/>
              <a:rect l="l" t="t" r="r" b="b"/>
              <a:pathLst>
                <a:path w="156" h="140" extrusionOk="0">
                  <a:moveTo>
                    <a:pt x="84" y="1"/>
                  </a:moveTo>
                  <a:cubicBezTo>
                    <a:pt x="56" y="1"/>
                    <a:pt x="28" y="7"/>
                    <a:pt x="1" y="21"/>
                  </a:cubicBezTo>
                  <a:cubicBezTo>
                    <a:pt x="48" y="68"/>
                    <a:pt x="108" y="92"/>
                    <a:pt x="155" y="140"/>
                  </a:cubicBezTo>
                  <a:cubicBezTo>
                    <a:pt x="143" y="92"/>
                    <a:pt x="143" y="56"/>
                    <a:pt x="143" y="9"/>
                  </a:cubicBezTo>
                  <a:cubicBezTo>
                    <a:pt x="124" y="4"/>
                    <a:pt x="104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32"/>
            <p:cNvSpPr/>
            <p:nvPr/>
          </p:nvSpPr>
          <p:spPr>
            <a:xfrm>
              <a:off x="5970675" y="2917450"/>
              <a:ext cx="3000" cy="4500"/>
            </a:xfrm>
            <a:custGeom>
              <a:avLst/>
              <a:gdLst/>
              <a:ahLst/>
              <a:cxnLst/>
              <a:rect l="l" t="t" r="r" b="b"/>
              <a:pathLst>
                <a:path w="120" h="180" extrusionOk="0">
                  <a:moveTo>
                    <a:pt x="108" y="1"/>
                  </a:moveTo>
                  <a:cubicBezTo>
                    <a:pt x="48" y="36"/>
                    <a:pt x="0" y="108"/>
                    <a:pt x="0" y="179"/>
                  </a:cubicBezTo>
                  <a:cubicBezTo>
                    <a:pt x="48" y="167"/>
                    <a:pt x="72" y="155"/>
                    <a:pt x="120" y="143"/>
                  </a:cubicBezTo>
                  <a:lnTo>
                    <a:pt x="120" y="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32"/>
            <p:cNvSpPr/>
            <p:nvPr/>
          </p:nvSpPr>
          <p:spPr>
            <a:xfrm>
              <a:off x="5911750" y="2451925"/>
              <a:ext cx="89000" cy="14800"/>
            </a:xfrm>
            <a:custGeom>
              <a:avLst/>
              <a:gdLst/>
              <a:ahLst/>
              <a:cxnLst/>
              <a:rect l="l" t="t" r="r" b="b"/>
              <a:pathLst>
                <a:path w="3560" h="592" extrusionOk="0">
                  <a:moveTo>
                    <a:pt x="917" y="0"/>
                  </a:moveTo>
                  <a:cubicBezTo>
                    <a:pt x="793" y="113"/>
                    <a:pt x="657" y="137"/>
                    <a:pt x="518" y="137"/>
                  </a:cubicBezTo>
                  <a:cubicBezTo>
                    <a:pt x="407" y="137"/>
                    <a:pt x="295" y="121"/>
                    <a:pt x="187" y="121"/>
                  </a:cubicBezTo>
                  <a:cubicBezTo>
                    <a:pt x="144" y="121"/>
                    <a:pt x="101" y="124"/>
                    <a:pt x="60" y="131"/>
                  </a:cubicBezTo>
                  <a:cubicBezTo>
                    <a:pt x="0" y="179"/>
                    <a:pt x="0" y="238"/>
                    <a:pt x="60" y="274"/>
                  </a:cubicBezTo>
                  <a:cubicBezTo>
                    <a:pt x="257" y="379"/>
                    <a:pt x="463" y="401"/>
                    <a:pt x="670" y="401"/>
                  </a:cubicBezTo>
                  <a:cubicBezTo>
                    <a:pt x="818" y="401"/>
                    <a:pt x="965" y="389"/>
                    <a:pt x="1109" y="389"/>
                  </a:cubicBezTo>
                  <a:cubicBezTo>
                    <a:pt x="1152" y="389"/>
                    <a:pt x="1196" y="391"/>
                    <a:pt x="1238" y="393"/>
                  </a:cubicBezTo>
                  <a:cubicBezTo>
                    <a:pt x="1863" y="443"/>
                    <a:pt x="2480" y="592"/>
                    <a:pt x="3109" y="592"/>
                  </a:cubicBezTo>
                  <a:cubicBezTo>
                    <a:pt x="3235" y="592"/>
                    <a:pt x="3362" y="586"/>
                    <a:pt x="3489" y="572"/>
                  </a:cubicBezTo>
                  <a:cubicBezTo>
                    <a:pt x="3536" y="548"/>
                    <a:pt x="3560" y="500"/>
                    <a:pt x="3548" y="441"/>
                  </a:cubicBezTo>
                  <a:cubicBezTo>
                    <a:pt x="3512" y="357"/>
                    <a:pt x="3417" y="334"/>
                    <a:pt x="3358" y="274"/>
                  </a:cubicBezTo>
                  <a:cubicBezTo>
                    <a:pt x="3170" y="274"/>
                    <a:pt x="3015" y="135"/>
                    <a:pt x="2839" y="135"/>
                  </a:cubicBezTo>
                  <a:cubicBezTo>
                    <a:pt x="2802" y="135"/>
                    <a:pt x="2765" y="141"/>
                    <a:pt x="2727" y="155"/>
                  </a:cubicBezTo>
                  <a:cubicBezTo>
                    <a:pt x="2529" y="235"/>
                    <a:pt x="2339" y="266"/>
                    <a:pt x="2153" y="266"/>
                  </a:cubicBezTo>
                  <a:cubicBezTo>
                    <a:pt x="1731" y="266"/>
                    <a:pt x="1330" y="108"/>
                    <a:pt x="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32"/>
            <p:cNvSpPr/>
            <p:nvPr/>
          </p:nvSpPr>
          <p:spPr>
            <a:xfrm>
              <a:off x="6043900" y="2490600"/>
              <a:ext cx="66700" cy="15175"/>
            </a:xfrm>
            <a:custGeom>
              <a:avLst/>
              <a:gdLst/>
              <a:ahLst/>
              <a:cxnLst/>
              <a:rect l="l" t="t" r="r" b="b"/>
              <a:pathLst>
                <a:path w="2668" h="607" extrusionOk="0">
                  <a:moveTo>
                    <a:pt x="369" y="0"/>
                  </a:moveTo>
                  <a:cubicBezTo>
                    <a:pt x="327" y="0"/>
                    <a:pt x="284" y="8"/>
                    <a:pt x="239" y="25"/>
                  </a:cubicBezTo>
                  <a:cubicBezTo>
                    <a:pt x="191" y="73"/>
                    <a:pt x="155" y="120"/>
                    <a:pt x="96" y="156"/>
                  </a:cubicBezTo>
                  <a:cubicBezTo>
                    <a:pt x="0" y="251"/>
                    <a:pt x="0" y="346"/>
                    <a:pt x="96" y="442"/>
                  </a:cubicBezTo>
                  <a:cubicBezTo>
                    <a:pt x="533" y="480"/>
                    <a:pt x="954" y="606"/>
                    <a:pt x="1385" y="606"/>
                  </a:cubicBezTo>
                  <a:cubicBezTo>
                    <a:pt x="1482" y="606"/>
                    <a:pt x="1580" y="600"/>
                    <a:pt x="1679" y="584"/>
                  </a:cubicBezTo>
                  <a:cubicBezTo>
                    <a:pt x="1750" y="529"/>
                    <a:pt x="1830" y="518"/>
                    <a:pt x="1912" y="518"/>
                  </a:cubicBezTo>
                  <a:cubicBezTo>
                    <a:pt x="1960" y="518"/>
                    <a:pt x="2010" y="522"/>
                    <a:pt x="2058" y="522"/>
                  </a:cubicBezTo>
                  <a:cubicBezTo>
                    <a:pt x="2120" y="522"/>
                    <a:pt x="2181" y="516"/>
                    <a:pt x="2239" y="489"/>
                  </a:cubicBezTo>
                  <a:lnTo>
                    <a:pt x="2251" y="430"/>
                  </a:lnTo>
                  <a:lnTo>
                    <a:pt x="2310" y="394"/>
                  </a:lnTo>
                  <a:lnTo>
                    <a:pt x="2358" y="442"/>
                  </a:lnTo>
                  <a:cubicBezTo>
                    <a:pt x="2453" y="382"/>
                    <a:pt x="2560" y="334"/>
                    <a:pt x="2667" y="275"/>
                  </a:cubicBezTo>
                  <a:cubicBezTo>
                    <a:pt x="2179" y="192"/>
                    <a:pt x="1679" y="120"/>
                    <a:pt x="1227" y="61"/>
                  </a:cubicBezTo>
                  <a:cubicBezTo>
                    <a:pt x="1132" y="132"/>
                    <a:pt x="1227" y="299"/>
                    <a:pt x="1108" y="358"/>
                  </a:cubicBezTo>
                  <a:cubicBezTo>
                    <a:pt x="1191" y="275"/>
                    <a:pt x="1179" y="215"/>
                    <a:pt x="1084" y="156"/>
                  </a:cubicBezTo>
                  <a:cubicBezTo>
                    <a:pt x="1043" y="170"/>
                    <a:pt x="1003" y="176"/>
                    <a:pt x="964" y="176"/>
                  </a:cubicBezTo>
                  <a:cubicBezTo>
                    <a:pt x="755" y="176"/>
                    <a:pt x="577" y="0"/>
                    <a:pt x="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32"/>
            <p:cNvSpPr/>
            <p:nvPr/>
          </p:nvSpPr>
          <p:spPr>
            <a:xfrm>
              <a:off x="6001625" y="2454300"/>
              <a:ext cx="73775" cy="15925"/>
            </a:xfrm>
            <a:custGeom>
              <a:avLst/>
              <a:gdLst/>
              <a:ahLst/>
              <a:cxnLst/>
              <a:rect l="l" t="t" r="r" b="b"/>
              <a:pathLst>
                <a:path w="2951" h="637" extrusionOk="0">
                  <a:moveTo>
                    <a:pt x="1168" y="36"/>
                  </a:moveTo>
                  <a:cubicBezTo>
                    <a:pt x="798" y="167"/>
                    <a:pt x="370" y="1"/>
                    <a:pt x="1" y="227"/>
                  </a:cubicBezTo>
                  <a:cubicBezTo>
                    <a:pt x="1" y="346"/>
                    <a:pt x="84" y="405"/>
                    <a:pt x="179" y="453"/>
                  </a:cubicBezTo>
                  <a:cubicBezTo>
                    <a:pt x="275" y="501"/>
                    <a:pt x="394" y="572"/>
                    <a:pt x="501" y="572"/>
                  </a:cubicBezTo>
                  <a:cubicBezTo>
                    <a:pt x="1251" y="596"/>
                    <a:pt x="1989" y="620"/>
                    <a:pt x="2739" y="632"/>
                  </a:cubicBezTo>
                  <a:cubicBezTo>
                    <a:pt x="2761" y="635"/>
                    <a:pt x="2782" y="636"/>
                    <a:pt x="2800" y="636"/>
                  </a:cubicBezTo>
                  <a:cubicBezTo>
                    <a:pt x="2926" y="636"/>
                    <a:pt x="2951" y="563"/>
                    <a:pt x="2930" y="417"/>
                  </a:cubicBezTo>
                  <a:cubicBezTo>
                    <a:pt x="2442" y="382"/>
                    <a:pt x="1930" y="298"/>
                    <a:pt x="1441" y="274"/>
                  </a:cubicBezTo>
                  <a:cubicBezTo>
                    <a:pt x="1251" y="262"/>
                    <a:pt x="1203" y="179"/>
                    <a:pt x="1168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32"/>
            <p:cNvSpPr/>
            <p:nvPr/>
          </p:nvSpPr>
          <p:spPr>
            <a:xfrm>
              <a:off x="5744450" y="2470300"/>
              <a:ext cx="47650" cy="9725"/>
            </a:xfrm>
            <a:custGeom>
              <a:avLst/>
              <a:gdLst/>
              <a:ahLst/>
              <a:cxnLst/>
              <a:rect l="l" t="t" r="r" b="b"/>
              <a:pathLst>
                <a:path w="1906" h="389" extrusionOk="0">
                  <a:moveTo>
                    <a:pt x="653" y="0"/>
                  </a:moveTo>
                  <a:cubicBezTo>
                    <a:pt x="439" y="0"/>
                    <a:pt x="222" y="29"/>
                    <a:pt x="1" y="99"/>
                  </a:cubicBezTo>
                  <a:lnTo>
                    <a:pt x="1" y="373"/>
                  </a:lnTo>
                  <a:cubicBezTo>
                    <a:pt x="141" y="356"/>
                    <a:pt x="281" y="351"/>
                    <a:pt x="421" y="351"/>
                  </a:cubicBezTo>
                  <a:cubicBezTo>
                    <a:pt x="779" y="351"/>
                    <a:pt x="1137" y="389"/>
                    <a:pt x="1494" y="389"/>
                  </a:cubicBezTo>
                  <a:cubicBezTo>
                    <a:pt x="1616" y="389"/>
                    <a:pt x="1737" y="384"/>
                    <a:pt x="1858" y="373"/>
                  </a:cubicBezTo>
                  <a:cubicBezTo>
                    <a:pt x="1906" y="337"/>
                    <a:pt x="1906" y="277"/>
                    <a:pt x="1846" y="230"/>
                  </a:cubicBezTo>
                  <a:cubicBezTo>
                    <a:pt x="1456" y="105"/>
                    <a:pt x="1060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32"/>
            <p:cNvSpPr/>
            <p:nvPr/>
          </p:nvSpPr>
          <p:spPr>
            <a:xfrm>
              <a:off x="5919175" y="2481425"/>
              <a:ext cx="44375" cy="12600"/>
            </a:xfrm>
            <a:custGeom>
              <a:avLst/>
              <a:gdLst/>
              <a:ahLst/>
              <a:cxnLst/>
              <a:rect l="l" t="t" r="r" b="b"/>
              <a:pathLst>
                <a:path w="1775" h="504" extrusionOk="0">
                  <a:moveTo>
                    <a:pt x="1086" y="0"/>
                  </a:moveTo>
                  <a:cubicBezTo>
                    <a:pt x="836" y="0"/>
                    <a:pt x="581" y="75"/>
                    <a:pt x="346" y="225"/>
                  </a:cubicBezTo>
                  <a:cubicBezTo>
                    <a:pt x="292" y="193"/>
                    <a:pt x="239" y="175"/>
                    <a:pt x="187" y="175"/>
                  </a:cubicBezTo>
                  <a:cubicBezTo>
                    <a:pt x="122" y="175"/>
                    <a:pt x="60" y="202"/>
                    <a:pt x="1" y="261"/>
                  </a:cubicBezTo>
                  <a:cubicBezTo>
                    <a:pt x="460" y="428"/>
                    <a:pt x="929" y="503"/>
                    <a:pt x="1406" y="503"/>
                  </a:cubicBezTo>
                  <a:cubicBezTo>
                    <a:pt x="1473" y="503"/>
                    <a:pt x="1541" y="502"/>
                    <a:pt x="1608" y="499"/>
                  </a:cubicBezTo>
                  <a:lnTo>
                    <a:pt x="1656" y="451"/>
                  </a:lnTo>
                  <a:lnTo>
                    <a:pt x="1656" y="392"/>
                  </a:lnTo>
                  <a:lnTo>
                    <a:pt x="1644" y="332"/>
                  </a:lnTo>
                  <a:lnTo>
                    <a:pt x="1703" y="320"/>
                  </a:lnTo>
                  <a:cubicBezTo>
                    <a:pt x="1751" y="309"/>
                    <a:pt x="1775" y="261"/>
                    <a:pt x="1775" y="213"/>
                  </a:cubicBezTo>
                  <a:cubicBezTo>
                    <a:pt x="1568" y="72"/>
                    <a:pt x="1330" y="0"/>
                    <a:pt x="1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32"/>
            <p:cNvSpPr/>
            <p:nvPr/>
          </p:nvSpPr>
          <p:spPr>
            <a:xfrm>
              <a:off x="5884350" y="2477500"/>
              <a:ext cx="34550" cy="12600"/>
            </a:xfrm>
            <a:custGeom>
              <a:avLst/>
              <a:gdLst/>
              <a:ahLst/>
              <a:cxnLst/>
              <a:rect l="l" t="t" r="r" b="b"/>
              <a:pathLst>
                <a:path w="1382" h="504" extrusionOk="0">
                  <a:moveTo>
                    <a:pt x="592" y="0"/>
                  </a:moveTo>
                  <a:cubicBezTo>
                    <a:pt x="394" y="0"/>
                    <a:pt x="197" y="32"/>
                    <a:pt x="1" y="108"/>
                  </a:cubicBezTo>
                  <a:cubicBezTo>
                    <a:pt x="84" y="204"/>
                    <a:pt x="191" y="299"/>
                    <a:pt x="286" y="406"/>
                  </a:cubicBezTo>
                  <a:cubicBezTo>
                    <a:pt x="494" y="443"/>
                    <a:pt x="706" y="503"/>
                    <a:pt x="922" y="503"/>
                  </a:cubicBezTo>
                  <a:cubicBezTo>
                    <a:pt x="1054" y="503"/>
                    <a:pt x="1187" y="481"/>
                    <a:pt x="1322" y="418"/>
                  </a:cubicBezTo>
                  <a:cubicBezTo>
                    <a:pt x="1298" y="311"/>
                    <a:pt x="1382" y="192"/>
                    <a:pt x="1298" y="108"/>
                  </a:cubicBezTo>
                  <a:cubicBezTo>
                    <a:pt x="1060" y="44"/>
                    <a:pt x="825" y="0"/>
                    <a:pt x="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32"/>
            <p:cNvSpPr/>
            <p:nvPr/>
          </p:nvSpPr>
          <p:spPr>
            <a:xfrm>
              <a:off x="6011450" y="2489875"/>
              <a:ext cx="33950" cy="12425"/>
            </a:xfrm>
            <a:custGeom>
              <a:avLst/>
              <a:gdLst/>
              <a:ahLst/>
              <a:cxnLst/>
              <a:rect l="l" t="t" r="r" b="b"/>
              <a:pathLst>
                <a:path w="1358" h="497" extrusionOk="0">
                  <a:moveTo>
                    <a:pt x="816" y="1"/>
                  </a:moveTo>
                  <a:cubicBezTo>
                    <a:pt x="663" y="1"/>
                    <a:pt x="506" y="27"/>
                    <a:pt x="346" y="54"/>
                  </a:cubicBezTo>
                  <a:cubicBezTo>
                    <a:pt x="327" y="130"/>
                    <a:pt x="300" y="183"/>
                    <a:pt x="235" y="183"/>
                  </a:cubicBezTo>
                  <a:cubicBezTo>
                    <a:pt x="219" y="183"/>
                    <a:pt x="201" y="180"/>
                    <a:pt x="179" y="173"/>
                  </a:cubicBezTo>
                  <a:lnTo>
                    <a:pt x="72" y="173"/>
                  </a:lnTo>
                  <a:cubicBezTo>
                    <a:pt x="1" y="232"/>
                    <a:pt x="1" y="292"/>
                    <a:pt x="60" y="352"/>
                  </a:cubicBezTo>
                  <a:cubicBezTo>
                    <a:pt x="253" y="468"/>
                    <a:pt x="454" y="496"/>
                    <a:pt x="657" y="496"/>
                  </a:cubicBezTo>
                  <a:cubicBezTo>
                    <a:pt x="858" y="496"/>
                    <a:pt x="1061" y="468"/>
                    <a:pt x="1260" y="468"/>
                  </a:cubicBezTo>
                  <a:cubicBezTo>
                    <a:pt x="1293" y="468"/>
                    <a:pt x="1325" y="469"/>
                    <a:pt x="1358" y="471"/>
                  </a:cubicBezTo>
                  <a:lnTo>
                    <a:pt x="1358" y="173"/>
                  </a:lnTo>
                  <a:cubicBezTo>
                    <a:pt x="1187" y="41"/>
                    <a:pt x="1005" y="1"/>
                    <a:pt x="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32"/>
            <p:cNvSpPr/>
            <p:nvPr/>
          </p:nvSpPr>
          <p:spPr>
            <a:xfrm>
              <a:off x="5858750" y="2448975"/>
              <a:ext cx="39025" cy="7825"/>
            </a:xfrm>
            <a:custGeom>
              <a:avLst/>
              <a:gdLst/>
              <a:ahLst/>
              <a:cxnLst/>
              <a:rect l="l" t="t" r="r" b="b"/>
              <a:pathLst>
                <a:path w="1561" h="313" extrusionOk="0">
                  <a:moveTo>
                    <a:pt x="561" y="0"/>
                  </a:moveTo>
                  <a:cubicBezTo>
                    <a:pt x="368" y="0"/>
                    <a:pt x="180" y="29"/>
                    <a:pt x="1" y="83"/>
                  </a:cubicBezTo>
                  <a:cubicBezTo>
                    <a:pt x="13" y="130"/>
                    <a:pt x="13" y="190"/>
                    <a:pt x="13" y="237"/>
                  </a:cubicBezTo>
                  <a:cubicBezTo>
                    <a:pt x="53" y="233"/>
                    <a:pt x="94" y="231"/>
                    <a:pt x="134" y="231"/>
                  </a:cubicBezTo>
                  <a:cubicBezTo>
                    <a:pt x="396" y="231"/>
                    <a:pt x="658" y="312"/>
                    <a:pt x="924" y="312"/>
                  </a:cubicBezTo>
                  <a:cubicBezTo>
                    <a:pt x="1052" y="312"/>
                    <a:pt x="1181" y="293"/>
                    <a:pt x="1310" y="237"/>
                  </a:cubicBezTo>
                  <a:cubicBezTo>
                    <a:pt x="1348" y="281"/>
                    <a:pt x="1388" y="301"/>
                    <a:pt x="1431" y="301"/>
                  </a:cubicBezTo>
                  <a:cubicBezTo>
                    <a:pt x="1472" y="301"/>
                    <a:pt x="1515" y="284"/>
                    <a:pt x="1560" y="249"/>
                  </a:cubicBezTo>
                  <a:cubicBezTo>
                    <a:pt x="1219" y="78"/>
                    <a:pt x="882" y="0"/>
                    <a:pt x="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32"/>
            <p:cNvSpPr/>
            <p:nvPr/>
          </p:nvSpPr>
          <p:spPr>
            <a:xfrm>
              <a:off x="6070100" y="2461200"/>
              <a:ext cx="26200" cy="11900"/>
            </a:xfrm>
            <a:custGeom>
              <a:avLst/>
              <a:gdLst/>
              <a:ahLst/>
              <a:cxnLst/>
              <a:rect l="l" t="t" r="r" b="b"/>
              <a:pathLst>
                <a:path w="1048" h="476" extrusionOk="0">
                  <a:moveTo>
                    <a:pt x="528" y="0"/>
                  </a:moveTo>
                  <a:cubicBezTo>
                    <a:pt x="412" y="0"/>
                    <a:pt x="301" y="44"/>
                    <a:pt x="191" y="165"/>
                  </a:cubicBezTo>
                  <a:cubicBezTo>
                    <a:pt x="131" y="236"/>
                    <a:pt x="60" y="296"/>
                    <a:pt x="0" y="367"/>
                  </a:cubicBezTo>
                  <a:cubicBezTo>
                    <a:pt x="138" y="439"/>
                    <a:pt x="270" y="475"/>
                    <a:pt x="399" y="475"/>
                  </a:cubicBezTo>
                  <a:cubicBezTo>
                    <a:pt x="615" y="475"/>
                    <a:pt x="824" y="374"/>
                    <a:pt x="1048" y="165"/>
                  </a:cubicBezTo>
                  <a:cubicBezTo>
                    <a:pt x="855" y="83"/>
                    <a:pt x="687" y="0"/>
                    <a:pt x="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2"/>
            <p:cNvSpPr/>
            <p:nvPr/>
          </p:nvSpPr>
          <p:spPr>
            <a:xfrm>
              <a:off x="5790600" y="2473275"/>
              <a:ext cx="14600" cy="7850"/>
            </a:xfrm>
            <a:custGeom>
              <a:avLst/>
              <a:gdLst/>
              <a:ahLst/>
              <a:cxnLst/>
              <a:rect l="l" t="t" r="r" b="b"/>
              <a:pathLst>
                <a:path w="584" h="314" extrusionOk="0">
                  <a:moveTo>
                    <a:pt x="281" y="1"/>
                  </a:moveTo>
                  <a:cubicBezTo>
                    <a:pt x="180" y="1"/>
                    <a:pt x="80" y="27"/>
                    <a:pt x="0" y="123"/>
                  </a:cubicBezTo>
                  <a:cubicBezTo>
                    <a:pt x="12" y="170"/>
                    <a:pt x="12" y="230"/>
                    <a:pt x="12" y="277"/>
                  </a:cubicBezTo>
                  <a:cubicBezTo>
                    <a:pt x="48" y="289"/>
                    <a:pt x="84" y="301"/>
                    <a:pt x="119" y="313"/>
                  </a:cubicBezTo>
                  <a:cubicBezTo>
                    <a:pt x="191" y="301"/>
                    <a:pt x="250" y="301"/>
                    <a:pt x="322" y="289"/>
                  </a:cubicBezTo>
                  <a:cubicBezTo>
                    <a:pt x="337" y="287"/>
                    <a:pt x="354" y="286"/>
                    <a:pt x="372" y="286"/>
                  </a:cubicBezTo>
                  <a:cubicBezTo>
                    <a:pt x="391" y="286"/>
                    <a:pt x="411" y="287"/>
                    <a:pt x="431" y="287"/>
                  </a:cubicBezTo>
                  <a:cubicBezTo>
                    <a:pt x="490" y="287"/>
                    <a:pt x="545" y="281"/>
                    <a:pt x="560" y="230"/>
                  </a:cubicBezTo>
                  <a:cubicBezTo>
                    <a:pt x="584" y="182"/>
                    <a:pt x="476" y="99"/>
                    <a:pt x="429" y="15"/>
                  </a:cubicBezTo>
                  <a:cubicBezTo>
                    <a:pt x="381" y="7"/>
                    <a:pt x="331" y="1"/>
                    <a:pt x="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2"/>
            <p:cNvSpPr/>
            <p:nvPr/>
          </p:nvSpPr>
          <p:spPr>
            <a:xfrm>
              <a:off x="6001925" y="2486550"/>
              <a:ext cx="11925" cy="12125"/>
            </a:xfrm>
            <a:custGeom>
              <a:avLst/>
              <a:gdLst/>
              <a:ahLst/>
              <a:cxnLst/>
              <a:rect l="l" t="t" r="r" b="b"/>
              <a:pathLst>
                <a:path w="477" h="485" extrusionOk="0">
                  <a:moveTo>
                    <a:pt x="159" y="0"/>
                  </a:moveTo>
                  <a:cubicBezTo>
                    <a:pt x="119" y="0"/>
                    <a:pt x="72" y="13"/>
                    <a:pt x="13" y="44"/>
                  </a:cubicBezTo>
                  <a:cubicBezTo>
                    <a:pt x="1" y="258"/>
                    <a:pt x="203" y="318"/>
                    <a:pt x="310" y="473"/>
                  </a:cubicBezTo>
                  <a:cubicBezTo>
                    <a:pt x="370" y="473"/>
                    <a:pt x="417" y="485"/>
                    <a:pt x="465" y="485"/>
                  </a:cubicBezTo>
                  <a:cubicBezTo>
                    <a:pt x="465" y="425"/>
                    <a:pt x="477" y="365"/>
                    <a:pt x="477" y="306"/>
                  </a:cubicBezTo>
                  <a:cubicBezTo>
                    <a:pt x="353" y="211"/>
                    <a:pt x="321" y="0"/>
                    <a:pt x="1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2"/>
            <p:cNvSpPr/>
            <p:nvPr/>
          </p:nvSpPr>
          <p:spPr>
            <a:xfrm>
              <a:off x="6131400" y="2498650"/>
              <a:ext cx="11050" cy="9625"/>
            </a:xfrm>
            <a:custGeom>
              <a:avLst/>
              <a:gdLst/>
              <a:ahLst/>
              <a:cxnLst/>
              <a:rect l="l" t="t" r="r" b="b"/>
              <a:pathLst>
                <a:path w="442" h="385" extrusionOk="0">
                  <a:moveTo>
                    <a:pt x="13" y="1"/>
                  </a:moveTo>
                  <a:cubicBezTo>
                    <a:pt x="13" y="96"/>
                    <a:pt x="1" y="191"/>
                    <a:pt x="1" y="286"/>
                  </a:cubicBezTo>
                  <a:cubicBezTo>
                    <a:pt x="68" y="347"/>
                    <a:pt x="150" y="384"/>
                    <a:pt x="222" y="384"/>
                  </a:cubicBezTo>
                  <a:cubicBezTo>
                    <a:pt x="278" y="384"/>
                    <a:pt x="327" y="362"/>
                    <a:pt x="358" y="310"/>
                  </a:cubicBezTo>
                  <a:cubicBezTo>
                    <a:pt x="441" y="155"/>
                    <a:pt x="251" y="108"/>
                    <a:pt x="144" y="36"/>
                  </a:cubicBezTo>
                  <a:cubicBezTo>
                    <a:pt x="108" y="12"/>
                    <a:pt x="60" y="12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2"/>
            <p:cNvSpPr/>
            <p:nvPr/>
          </p:nvSpPr>
          <p:spPr>
            <a:xfrm>
              <a:off x="5891500" y="2455200"/>
              <a:ext cx="21150" cy="4500"/>
            </a:xfrm>
            <a:custGeom>
              <a:avLst/>
              <a:gdLst/>
              <a:ahLst/>
              <a:cxnLst/>
              <a:rect l="l" t="t" r="r" b="b"/>
              <a:pathLst>
                <a:path w="846" h="180" extrusionOk="0">
                  <a:moveTo>
                    <a:pt x="0" y="0"/>
                  </a:moveTo>
                  <a:cubicBezTo>
                    <a:pt x="173" y="149"/>
                    <a:pt x="360" y="179"/>
                    <a:pt x="550" y="179"/>
                  </a:cubicBezTo>
                  <a:cubicBezTo>
                    <a:pt x="648" y="179"/>
                    <a:pt x="748" y="171"/>
                    <a:pt x="846" y="167"/>
                  </a:cubicBezTo>
                  <a:lnTo>
                    <a:pt x="846" y="12"/>
                  </a:lnTo>
                  <a:lnTo>
                    <a:pt x="250" y="12"/>
                  </a:lnTo>
                  <a:cubicBezTo>
                    <a:pt x="179" y="0"/>
                    <a:pt x="8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2"/>
            <p:cNvSpPr/>
            <p:nvPr/>
          </p:nvSpPr>
          <p:spPr>
            <a:xfrm>
              <a:off x="5912925" y="2480100"/>
              <a:ext cx="15200" cy="8150"/>
            </a:xfrm>
            <a:custGeom>
              <a:avLst/>
              <a:gdLst/>
              <a:ahLst/>
              <a:cxnLst/>
              <a:rect l="l" t="t" r="r" b="b"/>
              <a:pathLst>
                <a:path w="608" h="326" extrusionOk="0">
                  <a:moveTo>
                    <a:pt x="318" y="0"/>
                  </a:moveTo>
                  <a:cubicBezTo>
                    <a:pt x="266" y="0"/>
                    <a:pt x="211" y="7"/>
                    <a:pt x="155" y="16"/>
                  </a:cubicBezTo>
                  <a:cubicBezTo>
                    <a:pt x="108" y="123"/>
                    <a:pt x="1" y="242"/>
                    <a:pt x="179" y="326"/>
                  </a:cubicBezTo>
                  <a:cubicBezTo>
                    <a:pt x="215" y="326"/>
                    <a:pt x="227" y="314"/>
                    <a:pt x="275" y="314"/>
                  </a:cubicBezTo>
                  <a:cubicBezTo>
                    <a:pt x="394" y="302"/>
                    <a:pt x="489" y="302"/>
                    <a:pt x="608" y="278"/>
                  </a:cubicBezTo>
                  <a:cubicBezTo>
                    <a:pt x="590" y="57"/>
                    <a:pt x="467" y="0"/>
                    <a:pt x="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2"/>
            <p:cNvSpPr/>
            <p:nvPr/>
          </p:nvSpPr>
          <p:spPr>
            <a:xfrm>
              <a:off x="5958775" y="2486450"/>
              <a:ext cx="11025" cy="7475"/>
            </a:xfrm>
            <a:custGeom>
              <a:avLst/>
              <a:gdLst/>
              <a:ahLst/>
              <a:cxnLst/>
              <a:rect l="l" t="t" r="r" b="b"/>
              <a:pathLst>
                <a:path w="441" h="299" extrusionOk="0">
                  <a:moveTo>
                    <a:pt x="286" y="0"/>
                  </a:moveTo>
                  <a:cubicBezTo>
                    <a:pt x="250" y="12"/>
                    <a:pt x="226" y="12"/>
                    <a:pt x="191" y="12"/>
                  </a:cubicBezTo>
                  <a:cubicBezTo>
                    <a:pt x="131" y="24"/>
                    <a:pt x="60" y="24"/>
                    <a:pt x="0" y="48"/>
                  </a:cubicBezTo>
                  <a:cubicBezTo>
                    <a:pt x="0" y="72"/>
                    <a:pt x="12" y="119"/>
                    <a:pt x="0" y="131"/>
                  </a:cubicBezTo>
                  <a:cubicBezTo>
                    <a:pt x="12" y="179"/>
                    <a:pt x="12" y="239"/>
                    <a:pt x="24" y="286"/>
                  </a:cubicBezTo>
                  <a:cubicBezTo>
                    <a:pt x="155" y="286"/>
                    <a:pt x="310" y="298"/>
                    <a:pt x="441" y="298"/>
                  </a:cubicBezTo>
                  <a:cubicBezTo>
                    <a:pt x="441" y="179"/>
                    <a:pt x="393" y="6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32"/>
            <p:cNvSpPr/>
            <p:nvPr/>
          </p:nvSpPr>
          <p:spPr>
            <a:xfrm>
              <a:off x="5747725" y="2444625"/>
              <a:ext cx="10750" cy="6725"/>
            </a:xfrm>
            <a:custGeom>
              <a:avLst/>
              <a:gdLst/>
              <a:ahLst/>
              <a:cxnLst/>
              <a:rect l="l" t="t" r="r" b="b"/>
              <a:pathLst>
                <a:path w="430" h="269" extrusionOk="0">
                  <a:moveTo>
                    <a:pt x="243" y="1"/>
                  </a:moveTo>
                  <a:cubicBezTo>
                    <a:pt x="227" y="1"/>
                    <a:pt x="210" y="3"/>
                    <a:pt x="191" y="7"/>
                  </a:cubicBezTo>
                  <a:cubicBezTo>
                    <a:pt x="1" y="30"/>
                    <a:pt x="120" y="173"/>
                    <a:pt x="155" y="257"/>
                  </a:cubicBezTo>
                  <a:cubicBezTo>
                    <a:pt x="239" y="257"/>
                    <a:pt x="346" y="257"/>
                    <a:pt x="429" y="268"/>
                  </a:cubicBezTo>
                  <a:cubicBezTo>
                    <a:pt x="419" y="130"/>
                    <a:pt x="379" y="1"/>
                    <a:pt x="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32"/>
            <p:cNvSpPr/>
            <p:nvPr/>
          </p:nvSpPr>
          <p:spPr>
            <a:xfrm>
              <a:off x="5708450" y="2469525"/>
              <a:ext cx="17875" cy="7725"/>
            </a:xfrm>
            <a:custGeom>
              <a:avLst/>
              <a:gdLst/>
              <a:ahLst/>
              <a:cxnLst/>
              <a:rect l="l" t="t" r="r" b="b"/>
              <a:pathLst>
                <a:path w="715" h="309" extrusionOk="0">
                  <a:moveTo>
                    <a:pt x="187" y="0"/>
                  </a:moveTo>
                  <a:cubicBezTo>
                    <a:pt x="172" y="0"/>
                    <a:pt x="158" y="3"/>
                    <a:pt x="143" y="11"/>
                  </a:cubicBezTo>
                  <a:cubicBezTo>
                    <a:pt x="119" y="94"/>
                    <a:pt x="0" y="213"/>
                    <a:pt x="155" y="308"/>
                  </a:cubicBezTo>
                  <a:lnTo>
                    <a:pt x="262" y="308"/>
                  </a:lnTo>
                  <a:cubicBezTo>
                    <a:pt x="714" y="225"/>
                    <a:pt x="298" y="106"/>
                    <a:pt x="274" y="23"/>
                  </a:cubicBezTo>
                  <a:cubicBezTo>
                    <a:pt x="249" y="14"/>
                    <a:pt x="219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2"/>
            <p:cNvSpPr/>
            <p:nvPr/>
          </p:nvSpPr>
          <p:spPr>
            <a:xfrm>
              <a:off x="6145100" y="25013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08" y="1"/>
                  </a:moveTo>
                  <a:cubicBezTo>
                    <a:pt x="72" y="48"/>
                    <a:pt x="36" y="72"/>
                    <a:pt x="36" y="108"/>
                  </a:cubicBezTo>
                  <a:cubicBezTo>
                    <a:pt x="1" y="251"/>
                    <a:pt x="108" y="310"/>
                    <a:pt x="239" y="310"/>
                  </a:cubicBezTo>
                  <a:lnTo>
                    <a:pt x="310" y="310"/>
                  </a:lnTo>
                  <a:lnTo>
                    <a:pt x="310" y="167"/>
                  </a:lnTo>
                  <a:cubicBezTo>
                    <a:pt x="239" y="108"/>
                    <a:pt x="179" y="60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32"/>
            <p:cNvSpPr/>
            <p:nvPr/>
          </p:nvSpPr>
          <p:spPr>
            <a:xfrm>
              <a:off x="6070400" y="2491500"/>
              <a:ext cx="5675" cy="7175"/>
            </a:xfrm>
            <a:custGeom>
              <a:avLst/>
              <a:gdLst/>
              <a:ahLst/>
              <a:cxnLst/>
              <a:rect l="l" t="t" r="r" b="b"/>
              <a:pathLst>
                <a:path w="227" h="287" extrusionOk="0">
                  <a:moveTo>
                    <a:pt x="131" y="1"/>
                  </a:moveTo>
                  <a:cubicBezTo>
                    <a:pt x="60" y="1"/>
                    <a:pt x="24" y="48"/>
                    <a:pt x="0" y="108"/>
                  </a:cubicBezTo>
                  <a:cubicBezTo>
                    <a:pt x="24" y="167"/>
                    <a:pt x="48" y="227"/>
                    <a:pt x="72" y="287"/>
                  </a:cubicBezTo>
                  <a:cubicBezTo>
                    <a:pt x="226" y="227"/>
                    <a:pt x="119" y="108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32"/>
            <p:cNvSpPr/>
            <p:nvPr/>
          </p:nvSpPr>
          <p:spPr>
            <a:xfrm>
              <a:off x="5998350" y="2461150"/>
              <a:ext cx="7475" cy="6525"/>
            </a:xfrm>
            <a:custGeom>
              <a:avLst/>
              <a:gdLst/>
              <a:ahLst/>
              <a:cxnLst/>
              <a:rect l="l" t="t" r="r" b="b"/>
              <a:pathLst>
                <a:path w="299" h="261" extrusionOk="0">
                  <a:moveTo>
                    <a:pt x="96" y="0"/>
                  </a:moveTo>
                  <a:cubicBezTo>
                    <a:pt x="60" y="0"/>
                    <a:pt x="48" y="12"/>
                    <a:pt x="25" y="48"/>
                  </a:cubicBezTo>
                  <a:cubicBezTo>
                    <a:pt x="1" y="108"/>
                    <a:pt x="1" y="143"/>
                    <a:pt x="1" y="203"/>
                  </a:cubicBezTo>
                  <a:cubicBezTo>
                    <a:pt x="39" y="246"/>
                    <a:pt x="77" y="261"/>
                    <a:pt x="113" y="261"/>
                  </a:cubicBezTo>
                  <a:cubicBezTo>
                    <a:pt x="177" y="261"/>
                    <a:pt x="238" y="214"/>
                    <a:pt x="298" y="191"/>
                  </a:cubicBezTo>
                  <a:lnTo>
                    <a:pt x="144" y="24"/>
                  </a:lnTo>
                  <a:cubicBezTo>
                    <a:pt x="144" y="12"/>
                    <a:pt x="132" y="12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32"/>
            <p:cNvSpPr/>
            <p:nvPr/>
          </p:nvSpPr>
          <p:spPr>
            <a:xfrm>
              <a:off x="6016525" y="2491200"/>
              <a:ext cx="6850" cy="6150"/>
            </a:xfrm>
            <a:custGeom>
              <a:avLst/>
              <a:gdLst/>
              <a:ahLst/>
              <a:cxnLst/>
              <a:rect l="l" t="t" r="r" b="b"/>
              <a:pathLst>
                <a:path w="274" h="246" extrusionOk="0">
                  <a:moveTo>
                    <a:pt x="143" y="1"/>
                  </a:moveTo>
                  <a:cubicBezTo>
                    <a:pt x="71" y="1"/>
                    <a:pt x="24" y="49"/>
                    <a:pt x="0" y="120"/>
                  </a:cubicBezTo>
                  <a:cubicBezTo>
                    <a:pt x="28" y="176"/>
                    <a:pt x="70" y="246"/>
                    <a:pt x="133" y="246"/>
                  </a:cubicBezTo>
                  <a:cubicBezTo>
                    <a:pt x="150" y="246"/>
                    <a:pt x="170" y="240"/>
                    <a:pt x="191" y="227"/>
                  </a:cubicBezTo>
                  <a:cubicBezTo>
                    <a:pt x="274" y="168"/>
                    <a:pt x="155" y="72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32"/>
            <p:cNvSpPr/>
            <p:nvPr/>
          </p:nvSpPr>
          <p:spPr>
            <a:xfrm>
              <a:off x="6045375" y="2490900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56" y="1"/>
                  </a:moveTo>
                  <a:lnTo>
                    <a:pt x="156" y="1"/>
                  </a:lnTo>
                  <a:cubicBezTo>
                    <a:pt x="72" y="13"/>
                    <a:pt x="13" y="61"/>
                    <a:pt x="1" y="132"/>
                  </a:cubicBezTo>
                  <a:cubicBezTo>
                    <a:pt x="49" y="84"/>
                    <a:pt x="108" y="49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2"/>
            <p:cNvSpPr/>
            <p:nvPr/>
          </p:nvSpPr>
          <p:spPr>
            <a:xfrm>
              <a:off x="5938525" y="2971625"/>
              <a:ext cx="116125" cy="43250"/>
            </a:xfrm>
            <a:custGeom>
              <a:avLst/>
              <a:gdLst/>
              <a:ahLst/>
              <a:cxnLst/>
              <a:rect l="l" t="t" r="r" b="b"/>
              <a:pathLst>
                <a:path w="4645" h="1730" extrusionOk="0">
                  <a:moveTo>
                    <a:pt x="477" y="1"/>
                  </a:moveTo>
                  <a:cubicBezTo>
                    <a:pt x="441" y="12"/>
                    <a:pt x="394" y="48"/>
                    <a:pt x="346" y="72"/>
                  </a:cubicBezTo>
                  <a:cubicBezTo>
                    <a:pt x="298" y="108"/>
                    <a:pt x="263" y="120"/>
                    <a:pt x="215" y="132"/>
                  </a:cubicBezTo>
                  <a:cubicBezTo>
                    <a:pt x="132" y="143"/>
                    <a:pt x="72" y="179"/>
                    <a:pt x="1" y="203"/>
                  </a:cubicBezTo>
                  <a:lnTo>
                    <a:pt x="1" y="465"/>
                  </a:lnTo>
                  <a:cubicBezTo>
                    <a:pt x="36" y="489"/>
                    <a:pt x="60" y="501"/>
                    <a:pt x="96" y="524"/>
                  </a:cubicBezTo>
                  <a:cubicBezTo>
                    <a:pt x="132" y="536"/>
                    <a:pt x="179" y="560"/>
                    <a:pt x="239" y="584"/>
                  </a:cubicBezTo>
                  <a:cubicBezTo>
                    <a:pt x="310" y="620"/>
                    <a:pt x="370" y="667"/>
                    <a:pt x="417" y="739"/>
                  </a:cubicBezTo>
                  <a:cubicBezTo>
                    <a:pt x="513" y="977"/>
                    <a:pt x="548" y="1251"/>
                    <a:pt x="608" y="1501"/>
                  </a:cubicBezTo>
                  <a:cubicBezTo>
                    <a:pt x="642" y="1658"/>
                    <a:pt x="708" y="1729"/>
                    <a:pt x="794" y="1729"/>
                  </a:cubicBezTo>
                  <a:cubicBezTo>
                    <a:pt x="857" y="1729"/>
                    <a:pt x="932" y="1691"/>
                    <a:pt x="1013" y="1620"/>
                  </a:cubicBezTo>
                  <a:cubicBezTo>
                    <a:pt x="1072" y="1489"/>
                    <a:pt x="1048" y="1334"/>
                    <a:pt x="1072" y="1191"/>
                  </a:cubicBezTo>
                  <a:cubicBezTo>
                    <a:pt x="1084" y="1120"/>
                    <a:pt x="1120" y="1036"/>
                    <a:pt x="1167" y="977"/>
                  </a:cubicBezTo>
                  <a:cubicBezTo>
                    <a:pt x="1179" y="941"/>
                    <a:pt x="1203" y="894"/>
                    <a:pt x="1227" y="846"/>
                  </a:cubicBezTo>
                  <a:cubicBezTo>
                    <a:pt x="1235" y="843"/>
                    <a:pt x="1241" y="842"/>
                    <a:pt x="1247" y="842"/>
                  </a:cubicBezTo>
                  <a:cubicBezTo>
                    <a:pt x="1289" y="842"/>
                    <a:pt x="1256" y="917"/>
                    <a:pt x="1298" y="917"/>
                  </a:cubicBezTo>
                  <a:cubicBezTo>
                    <a:pt x="1346" y="953"/>
                    <a:pt x="1382" y="977"/>
                    <a:pt x="1429" y="1001"/>
                  </a:cubicBezTo>
                  <a:cubicBezTo>
                    <a:pt x="1477" y="1024"/>
                    <a:pt x="1525" y="1036"/>
                    <a:pt x="1584" y="1060"/>
                  </a:cubicBezTo>
                  <a:cubicBezTo>
                    <a:pt x="1608" y="1060"/>
                    <a:pt x="1644" y="1060"/>
                    <a:pt x="1656" y="1072"/>
                  </a:cubicBezTo>
                  <a:cubicBezTo>
                    <a:pt x="1691" y="1072"/>
                    <a:pt x="1715" y="1072"/>
                    <a:pt x="1727" y="1060"/>
                  </a:cubicBezTo>
                  <a:cubicBezTo>
                    <a:pt x="1775" y="1036"/>
                    <a:pt x="1834" y="1013"/>
                    <a:pt x="1882" y="1001"/>
                  </a:cubicBezTo>
                  <a:cubicBezTo>
                    <a:pt x="1975" y="958"/>
                    <a:pt x="2069" y="952"/>
                    <a:pt x="2167" y="952"/>
                  </a:cubicBezTo>
                  <a:cubicBezTo>
                    <a:pt x="2206" y="952"/>
                    <a:pt x="2246" y="953"/>
                    <a:pt x="2287" y="953"/>
                  </a:cubicBezTo>
                  <a:cubicBezTo>
                    <a:pt x="2346" y="953"/>
                    <a:pt x="2382" y="941"/>
                    <a:pt x="2441" y="905"/>
                  </a:cubicBezTo>
                  <a:cubicBezTo>
                    <a:pt x="2441" y="894"/>
                    <a:pt x="2453" y="882"/>
                    <a:pt x="2477" y="858"/>
                  </a:cubicBezTo>
                  <a:cubicBezTo>
                    <a:pt x="2480" y="855"/>
                    <a:pt x="2484" y="853"/>
                    <a:pt x="2488" y="853"/>
                  </a:cubicBezTo>
                  <a:cubicBezTo>
                    <a:pt x="2502" y="853"/>
                    <a:pt x="2522" y="867"/>
                    <a:pt x="2549" y="894"/>
                  </a:cubicBezTo>
                  <a:cubicBezTo>
                    <a:pt x="2596" y="917"/>
                    <a:pt x="2632" y="941"/>
                    <a:pt x="2691" y="941"/>
                  </a:cubicBezTo>
                  <a:cubicBezTo>
                    <a:pt x="2799" y="953"/>
                    <a:pt x="2906" y="953"/>
                    <a:pt x="3013" y="965"/>
                  </a:cubicBezTo>
                  <a:cubicBezTo>
                    <a:pt x="3049" y="965"/>
                    <a:pt x="3108" y="953"/>
                    <a:pt x="3156" y="953"/>
                  </a:cubicBezTo>
                  <a:cubicBezTo>
                    <a:pt x="3175" y="945"/>
                    <a:pt x="3190" y="941"/>
                    <a:pt x="3203" y="941"/>
                  </a:cubicBezTo>
                  <a:cubicBezTo>
                    <a:pt x="3265" y="941"/>
                    <a:pt x="3273" y="1021"/>
                    <a:pt x="3322" y="1060"/>
                  </a:cubicBezTo>
                  <a:cubicBezTo>
                    <a:pt x="3365" y="1069"/>
                    <a:pt x="3401" y="1077"/>
                    <a:pt x="3439" y="1077"/>
                  </a:cubicBezTo>
                  <a:cubicBezTo>
                    <a:pt x="3455" y="1077"/>
                    <a:pt x="3472" y="1076"/>
                    <a:pt x="3489" y="1072"/>
                  </a:cubicBezTo>
                  <a:cubicBezTo>
                    <a:pt x="3550" y="1056"/>
                    <a:pt x="3611" y="1047"/>
                    <a:pt x="3671" y="1047"/>
                  </a:cubicBezTo>
                  <a:cubicBezTo>
                    <a:pt x="3742" y="1047"/>
                    <a:pt x="3812" y="1058"/>
                    <a:pt x="3882" y="1084"/>
                  </a:cubicBezTo>
                  <a:cubicBezTo>
                    <a:pt x="3942" y="1096"/>
                    <a:pt x="3989" y="1132"/>
                    <a:pt x="4049" y="1132"/>
                  </a:cubicBezTo>
                  <a:cubicBezTo>
                    <a:pt x="4144" y="1132"/>
                    <a:pt x="4227" y="1132"/>
                    <a:pt x="4299" y="1084"/>
                  </a:cubicBezTo>
                  <a:cubicBezTo>
                    <a:pt x="4346" y="1060"/>
                    <a:pt x="4394" y="1013"/>
                    <a:pt x="4418" y="953"/>
                  </a:cubicBezTo>
                  <a:cubicBezTo>
                    <a:pt x="4442" y="917"/>
                    <a:pt x="4454" y="894"/>
                    <a:pt x="4454" y="858"/>
                  </a:cubicBezTo>
                  <a:cubicBezTo>
                    <a:pt x="4501" y="739"/>
                    <a:pt x="4585" y="667"/>
                    <a:pt x="4644" y="560"/>
                  </a:cubicBezTo>
                  <a:cubicBezTo>
                    <a:pt x="4507" y="477"/>
                    <a:pt x="4375" y="466"/>
                    <a:pt x="4251" y="466"/>
                  </a:cubicBezTo>
                  <a:cubicBezTo>
                    <a:pt x="4208" y="466"/>
                    <a:pt x="4165" y="467"/>
                    <a:pt x="4124" y="467"/>
                  </a:cubicBezTo>
                  <a:cubicBezTo>
                    <a:pt x="4099" y="467"/>
                    <a:pt x="4073" y="467"/>
                    <a:pt x="4049" y="465"/>
                  </a:cubicBezTo>
                  <a:cubicBezTo>
                    <a:pt x="3084" y="405"/>
                    <a:pt x="2132" y="322"/>
                    <a:pt x="1167" y="262"/>
                  </a:cubicBezTo>
                  <a:cubicBezTo>
                    <a:pt x="1025" y="227"/>
                    <a:pt x="1072" y="60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2"/>
            <p:cNvSpPr/>
            <p:nvPr/>
          </p:nvSpPr>
          <p:spPr>
            <a:xfrm>
              <a:off x="6026050" y="2960975"/>
              <a:ext cx="120275" cy="13175"/>
            </a:xfrm>
            <a:custGeom>
              <a:avLst/>
              <a:gdLst/>
              <a:ahLst/>
              <a:cxnLst/>
              <a:rect l="l" t="t" r="r" b="b"/>
              <a:pathLst>
                <a:path w="4811" h="527" extrusionOk="0">
                  <a:moveTo>
                    <a:pt x="647" y="1"/>
                  </a:moveTo>
                  <a:cubicBezTo>
                    <a:pt x="455" y="1"/>
                    <a:pt x="264" y="4"/>
                    <a:pt x="71" y="10"/>
                  </a:cubicBezTo>
                  <a:cubicBezTo>
                    <a:pt x="0" y="272"/>
                    <a:pt x="298" y="153"/>
                    <a:pt x="357" y="296"/>
                  </a:cubicBezTo>
                  <a:cubicBezTo>
                    <a:pt x="381" y="307"/>
                    <a:pt x="405" y="313"/>
                    <a:pt x="427" y="313"/>
                  </a:cubicBezTo>
                  <a:cubicBezTo>
                    <a:pt x="450" y="313"/>
                    <a:pt x="470" y="307"/>
                    <a:pt x="488" y="296"/>
                  </a:cubicBezTo>
                  <a:cubicBezTo>
                    <a:pt x="583" y="367"/>
                    <a:pt x="703" y="391"/>
                    <a:pt x="822" y="391"/>
                  </a:cubicBezTo>
                  <a:cubicBezTo>
                    <a:pt x="1738" y="415"/>
                    <a:pt x="2679" y="427"/>
                    <a:pt x="3608" y="438"/>
                  </a:cubicBezTo>
                  <a:cubicBezTo>
                    <a:pt x="3615" y="438"/>
                    <a:pt x="3623" y="438"/>
                    <a:pt x="3630" y="438"/>
                  </a:cubicBezTo>
                  <a:cubicBezTo>
                    <a:pt x="3845" y="438"/>
                    <a:pt x="4076" y="526"/>
                    <a:pt x="4298" y="526"/>
                  </a:cubicBezTo>
                  <a:cubicBezTo>
                    <a:pt x="4479" y="526"/>
                    <a:pt x="4654" y="469"/>
                    <a:pt x="4810" y="260"/>
                  </a:cubicBezTo>
                  <a:cubicBezTo>
                    <a:pt x="4691" y="236"/>
                    <a:pt x="4584" y="177"/>
                    <a:pt x="4465" y="177"/>
                  </a:cubicBezTo>
                  <a:cubicBezTo>
                    <a:pt x="3191" y="125"/>
                    <a:pt x="1926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32"/>
            <p:cNvSpPr/>
            <p:nvPr/>
          </p:nvSpPr>
          <p:spPr>
            <a:xfrm>
              <a:off x="6045375" y="2985600"/>
              <a:ext cx="109275" cy="22575"/>
            </a:xfrm>
            <a:custGeom>
              <a:avLst/>
              <a:gdLst/>
              <a:ahLst/>
              <a:cxnLst/>
              <a:rect l="l" t="t" r="r" b="b"/>
              <a:pathLst>
                <a:path w="4371" h="903" extrusionOk="0">
                  <a:moveTo>
                    <a:pt x="897" y="0"/>
                  </a:moveTo>
                  <a:cubicBezTo>
                    <a:pt x="836" y="0"/>
                    <a:pt x="776" y="1"/>
                    <a:pt x="715" y="1"/>
                  </a:cubicBezTo>
                  <a:cubicBezTo>
                    <a:pt x="619" y="22"/>
                    <a:pt x="819" y="187"/>
                    <a:pt x="674" y="187"/>
                  </a:cubicBezTo>
                  <a:cubicBezTo>
                    <a:pt x="657" y="187"/>
                    <a:pt x="636" y="185"/>
                    <a:pt x="608" y="180"/>
                  </a:cubicBezTo>
                  <a:cubicBezTo>
                    <a:pt x="502" y="161"/>
                    <a:pt x="385" y="112"/>
                    <a:pt x="274" y="112"/>
                  </a:cubicBezTo>
                  <a:cubicBezTo>
                    <a:pt x="175" y="112"/>
                    <a:pt x="80" y="152"/>
                    <a:pt x="1" y="287"/>
                  </a:cubicBezTo>
                  <a:lnTo>
                    <a:pt x="1" y="418"/>
                  </a:lnTo>
                  <a:cubicBezTo>
                    <a:pt x="426" y="623"/>
                    <a:pt x="864" y="690"/>
                    <a:pt x="1304" y="690"/>
                  </a:cubicBezTo>
                  <a:cubicBezTo>
                    <a:pt x="1604" y="690"/>
                    <a:pt x="1905" y="659"/>
                    <a:pt x="2204" y="620"/>
                  </a:cubicBezTo>
                  <a:cubicBezTo>
                    <a:pt x="2318" y="605"/>
                    <a:pt x="2443" y="573"/>
                    <a:pt x="2561" y="573"/>
                  </a:cubicBezTo>
                  <a:cubicBezTo>
                    <a:pt x="2714" y="573"/>
                    <a:pt x="2854" y="626"/>
                    <a:pt x="2942" y="835"/>
                  </a:cubicBezTo>
                  <a:cubicBezTo>
                    <a:pt x="3014" y="884"/>
                    <a:pt x="3077" y="903"/>
                    <a:pt x="3134" y="903"/>
                  </a:cubicBezTo>
                  <a:cubicBezTo>
                    <a:pt x="3341" y="903"/>
                    <a:pt x="3470" y="648"/>
                    <a:pt x="3656" y="620"/>
                  </a:cubicBezTo>
                  <a:cubicBezTo>
                    <a:pt x="3693" y="613"/>
                    <a:pt x="3730" y="610"/>
                    <a:pt x="3767" y="610"/>
                  </a:cubicBezTo>
                  <a:cubicBezTo>
                    <a:pt x="3849" y="610"/>
                    <a:pt x="3931" y="624"/>
                    <a:pt x="4013" y="632"/>
                  </a:cubicBezTo>
                  <a:cubicBezTo>
                    <a:pt x="4073" y="632"/>
                    <a:pt x="4132" y="632"/>
                    <a:pt x="4192" y="596"/>
                  </a:cubicBezTo>
                  <a:cubicBezTo>
                    <a:pt x="4287" y="525"/>
                    <a:pt x="4371" y="430"/>
                    <a:pt x="4299" y="287"/>
                  </a:cubicBezTo>
                  <a:cubicBezTo>
                    <a:pt x="3168" y="106"/>
                    <a:pt x="2038" y="0"/>
                    <a:pt x="8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32"/>
            <p:cNvSpPr/>
            <p:nvPr/>
          </p:nvSpPr>
          <p:spPr>
            <a:xfrm>
              <a:off x="6147325" y="2993075"/>
              <a:ext cx="47500" cy="17950"/>
            </a:xfrm>
            <a:custGeom>
              <a:avLst/>
              <a:gdLst/>
              <a:ahLst/>
              <a:cxnLst/>
              <a:rect l="l" t="t" r="r" b="b"/>
              <a:pathLst>
                <a:path w="1900" h="718" extrusionOk="0">
                  <a:moveTo>
                    <a:pt x="678" y="0"/>
                  </a:moveTo>
                  <a:cubicBezTo>
                    <a:pt x="535" y="0"/>
                    <a:pt x="391" y="7"/>
                    <a:pt x="245" y="24"/>
                  </a:cubicBezTo>
                  <a:cubicBezTo>
                    <a:pt x="185" y="107"/>
                    <a:pt x="138" y="214"/>
                    <a:pt x="90" y="297"/>
                  </a:cubicBezTo>
                  <a:cubicBezTo>
                    <a:pt x="1" y="549"/>
                    <a:pt x="90" y="588"/>
                    <a:pt x="215" y="588"/>
                  </a:cubicBezTo>
                  <a:cubicBezTo>
                    <a:pt x="270" y="588"/>
                    <a:pt x="333" y="580"/>
                    <a:pt x="389" y="580"/>
                  </a:cubicBezTo>
                  <a:cubicBezTo>
                    <a:pt x="477" y="580"/>
                    <a:pt x="551" y="599"/>
                    <a:pt x="566" y="690"/>
                  </a:cubicBezTo>
                  <a:lnTo>
                    <a:pt x="685" y="571"/>
                  </a:lnTo>
                  <a:cubicBezTo>
                    <a:pt x="712" y="519"/>
                    <a:pt x="738" y="481"/>
                    <a:pt x="762" y="481"/>
                  </a:cubicBezTo>
                  <a:cubicBezTo>
                    <a:pt x="782" y="481"/>
                    <a:pt x="800" y="507"/>
                    <a:pt x="816" y="571"/>
                  </a:cubicBezTo>
                  <a:cubicBezTo>
                    <a:pt x="906" y="674"/>
                    <a:pt x="1006" y="718"/>
                    <a:pt x="1111" y="718"/>
                  </a:cubicBezTo>
                  <a:cubicBezTo>
                    <a:pt x="1201" y="718"/>
                    <a:pt x="1295" y="686"/>
                    <a:pt x="1388" y="631"/>
                  </a:cubicBezTo>
                  <a:cubicBezTo>
                    <a:pt x="1519" y="547"/>
                    <a:pt x="1638" y="428"/>
                    <a:pt x="1817" y="428"/>
                  </a:cubicBezTo>
                  <a:lnTo>
                    <a:pt x="1876" y="381"/>
                  </a:lnTo>
                  <a:cubicBezTo>
                    <a:pt x="1900" y="286"/>
                    <a:pt x="1888" y="190"/>
                    <a:pt x="1817" y="131"/>
                  </a:cubicBezTo>
                  <a:cubicBezTo>
                    <a:pt x="1435" y="53"/>
                    <a:pt x="1060" y="0"/>
                    <a:pt x="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2"/>
            <p:cNvSpPr/>
            <p:nvPr/>
          </p:nvSpPr>
          <p:spPr>
            <a:xfrm>
              <a:off x="5969775" y="2956750"/>
              <a:ext cx="64925" cy="11925"/>
            </a:xfrm>
            <a:custGeom>
              <a:avLst/>
              <a:gdLst/>
              <a:ahLst/>
              <a:cxnLst/>
              <a:rect l="l" t="t" r="r" b="b"/>
              <a:pathLst>
                <a:path w="2597" h="477" extrusionOk="0">
                  <a:moveTo>
                    <a:pt x="25" y="0"/>
                  </a:moveTo>
                  <a:cubicBezTo>
                    <a:pt x="25" y="95"/>
                    <a:pt x="1" y="203"/>
                    <a:pt x="1" y="310"/>
                  </a:cubicBezTo>
                  <a:cubicBezTo>
                    <a:pt x="719" y="320"/>
                    <a:pt x="1422" y="476"/>
                    <a:pt x="2142" y="476"/>
                  </a:cubicBezTo>
                  <a:cubicBezTo>
                    <a:pt x="2292" y="476"/>
                    <a:pt x="2444" y="469"/>
                    <a:pt x="2596" y="453"/>
                  </a:cubicBezTo>
                  <a:lnTo>
                    <a:pt x="2311" y="179"/>
                  </a:lnTo>
                  <a:cubicBezTo>
                    <a:pt x="1572" y="0"/>
                    <a:pt x="798" y="12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2"/>
            <p:cNvSpPr/>
            <p:nvPr/>
          </p:nvSpPr>
          <p:spPr>
            <a:xfrm>
              <a:off x="6116225" y="2967325"/>
              <a:ext cx="78025" cy="9450"/>
            </a:xfrm>
            <a:custGeom>
              <a:avLst/>
              <a:gdLst/>
              <a:ahLst/>
              <a:cxnLst/>
              <a:rect l="l" t="t" r="r" b="b"/>
              <a:pathLst>
                <a:path w="3121" h="378" extrusionOk="0">
                  <a:moveTo>
                    <a:pt x="1281" y="1"/>
                  </a:moveTo>
                  <a:cubicBezTo>
                    <a:pt x="1248" y="1"/>
                    <a:pt x="1217" y="9"/>
                    <a:pt x="1191" y="18"/>
                  </a:cubicBezTo>
                  <a:cubicBezTo>
                    <a:pt x="1030" y="153"/>
                    <a:pt x="848" y="182"/>
                    <a:pt x="663" y="182"/>
                  </a:cubicBezTo>
                  <a:cubicBezTo>
                    <a:pt x="516" y="182"/>
                    <a:pt x="366" y="164"/>
                    <a:pt x="222" y="164"/>
                  </a:cubicBezTo>
                  <a:cubicBezTo>
                    <a:pt x="147" y="164"/>
                    <a:pt x="72" y="169"/>
                    <a:pt x="1" y="184"/>
                  </a:cubicBezTo>
                  <a:cubicBezTo>
                    <a:pt x="159" y="298"/>
                    <a:pt x="334" y="328"/>
                    <a:pt x="513" y="328"/>
                  </a:cubicBezTo>
                  <a:cubicBezTo>
                    <a:pt x="709" y="328"/>
                    <a:pt x="909" y="292"/>
                    <a:pt x="1096" y="292"/>
                  </a:cubicBezTo>
                  <a:cubicBezTo>
                    <a:pt x="1527" y="300"/>
                    <a:pt x="1964" y="377"/>
                    <a:pt x="2402" y="377"/>
                  </a:cubicBezTo>
                  <a:cubicBezTo>
                    <a:pt x="2617" y="377"/>
                    <a:pt x="2833" y="358"/>
                    <a:pt x="3049" y="304"/>
                  </a:cubicBezTo>
                  <a:cubicBezTo>
                    <a:pt x="3120" y="256"/>
                    <a:pt x="3120" y="220"/>
                    <a:pt x="3061" y="161"/>
                  </a:cubicBezTo>
                  <a:cubicBezTo>
                    <a:pt x="2573" y="117"/>
                    <a:pt x="2095" y="15"/>
                    <a:pt x="1608" y="15"/>
                  </a:cubicBezTo>
                  <a:cubicBezTo>
                    <a:pt x="1561" y="15"/>
                    <a:pt x="1513" y="16"/>
                    <a:pt x="1465" y="18"/>
                  </a:cubicBezTo>
                  <a:cubicBezTo>
                    <a:pt x="1454" y="25"/>
                    <a:pt x="1441" y="28"/>
                    <a:pt x="1426" y="28"/>
                  </a:cubicBezTo>
                  <a:cubicBezTo>
                    <a:pt x="1394" y="28"/>
                    <a:pt x="1355" y="14"/>
                    <a:pt x="1322" y="6"/>
                  </a:cubicBezTo>
                  <a:cubicBezTo>
                    <a:pt x="1308" y="2"/>
                    <a:pt x="1294" y="1"/>
                    <a:pt x="1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2"/>
            <p:cNvSpPr/>
            <p:nvPr/>
          </p:nvSpPr>
          <p:spPr>
            <a:xfrm>
              <a:off x="6192725" y="2996325"/>
              <a:ext cx="35450" cy="12675"/>
            </a:xfrm>
            <a:custGeom>
              <a:avLst/>
              <a:gdLst/>
              <a:ahLst/>
              <a:cxnLst/>
              <a:rect l="l" t="t" r="r" b="b"/>
              <a:pathLst>
                <a:path w="1418" h="507" extrusionOk="0">
                  <a:moveTo>
                    <a:pt x="155" y="1"/>
                  </a:moveTo>
                  <a:cubicBezTo>
                    <a:pt x="60" y="84"/>
                    <a:pt x="84" y="227"/>
                    <a:pt x="1" y="298"/>
                  </a:cubicBezTo>
                  <a:cubicBezTo>
                    <a:pt x="10" y="378"/>
                    <a:pt x="12" y="506"/>
                    <a:pt x="81" y="506"/>
                  </a:cubicBezTo>
                  <a:cubicBezTo>
                    <a:pt x="95" y="506"/>
                    <a:pt x="111" y="501"/>
                    <a:pt x="132" y="489"/>
                  </a:cubicBezTo>
                  <a:cubicBezTo>
                    <a:pt x="277" y="400"/>
                    <a:pt x="462" y="333"/>
                    <a:pt x="610" y="333"/>
                  </a:cubicBezTo>
                  <a:cubicBezTo>
                    <a:pt x="679" y="333"/>
                    <a:pt x="741" y="348"/>
                    <a:pt x="786" y="382"/>
                  </a:cubicBezTo>
                  <a:cubicBezTo>
                    <a:pt x="880" y="450"/>
                    <a:pt x="957" y="476"/>
                    <a:pt x="1022" y="476"/>
                  </a:cubicBezTo>
                  <a:cubicBezTo>
                    <a:pt x="1195" y="476"/>
                    <a:pt x="1287" y="287"/>
                    <a:pt x="1417" y="191"/>
                  </a:cubicBezTo>
                  <a:cubicBezTo>
                    <a:pt x="1310" y="1"/>
                    <a:pt x="1120" y="144"/>
                    <a:pt x="1013" y="36"/>
                  </a:cubicBezTo>
                  <a:cubicBezTo>
                    <a:pt x="715" y="25"/>
                    <a:pt x="429" y="25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32"/>
            <p:cNvSpPr/>
            <p:nvPr/>
          </p:nvSpPr>
          <p:spPr>
            <a:xfrm>
              <a:off x="6041225" y="2983525"/>
              <a:ext cx="26400" cy="9750"/>
            </a:xfrm>
            <a:custGeom>
              <a:avLst/>
              <a:gdLst/>
              <a:ahLst/>
              <a:cxnLst/>
              <a:rect l="l" t="t" r="r" b="b"/>
              <a:pathLst>
                <a:path w="1056" h="390" extrusionOk="0">
                  <a:moveTo>
                    <a:pt x="663" y="60"/>
                  </a:moveTo>
                  <a:cubicBezTo>
                    <a:pt x="601" y="60"/>
                    <a:pt x="539" y="69"/>
                    <a:pt x="477" y="84"/>
                  </a:cubicBezTo>
                  <a:cubicBezTo>
                    <a:pt x="334" y="144"/>
                    <a:pt x="0" y="1"/>
                    <a:pt x="167" y="382"/>
                  </a:cubicBezTo>
                  <a:cubicBezTo>
                    <a:pt x="238" y="341"/>
                    <a:pt x="307" y="328"/>
                    <a:pt x="377" y="328"/>
                  </a:cubicBezTo>
                  <a:cubicBezTo>
                    <a:pt x="523" y="328"/>
                    <a:pt x="667" y="390"/>
                    <a:pt x="810" y="390"/>
                  </a:cubicBezTo>
                  <a:cubicBezTo>
                    <a:pt x="838" y="390"/>
                    <a:pt x="866" y="387"/>
                    <a:pt x="893" y="382"/>
                  </a:cubicBezTo>
                  <a:cubicBezTo>
                    <a:pt x="905" y="379"/>
                    <a:pt x="919" y="379"/>
                    <a:pt x="933" y="379"/>
                  </a:cubicBezTo>
                  <a:cubicBezTo>
                    <a:pt x="943" y="379"/>
                    <a:pt x="953" y="379"/>
                    <a:pt x="962" y="379"/>
                  </a:cubicBezTo>
                  <a:cubicBezTo>
                    <a:pt x="1011" y="379"/>
                    <a:pt x="1056" y="374"/>
                    <a:pt x="1048" y="310"/>
                  </a:cubicBezTo>
                  <a:cubicBezTo>
                    <a:pt x="1036" y="239"/>
                    <a:pt x="953" y="179"/>
                    <a:pt x="893" y="108"/>
                  </a:cubicBezTo>
                  <a:cubicBezTo>
                    <a:pt x="819" y="74"/>
                    <a:pt x="742" y="60"/>
                    <a:pt x="663" y="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32"/>
            <p:cNvSpPr/>
            <p:nvPr/>
          </p:nvSpPr>
          <p:spPr>
            <a:xfrm>
              <a:off x="6192425" y="2971150"/>
              <a:ext cx="25925" cy="5350"/>
            </a:xfrm>
            <a:custGeom>
              <a:avLst/>
              <a:gdLst/>
              <a:ahLst/>
              <a:cxnLst/>
              <a:rect l="l" t="t" r="r" b="b"/>
              <a:pathLst>
                <a:path w="1037" h="214" extrusionOk="0">
                  <a:moveTo>
                    <a:pt x="500" y="0"/>
                  </a:moveTo>
                  <a:cubicBezTo>
                    <a:pt x="367" y="0"/>
                    <a:pt x="234" y="9"/>
                    <a:pt x="99" y="9"/>
                  </a:cubicBezTo>
                  <a:cubicBezTo>
                    <a:pt x="70" y="9"/>
                    <a:pt x="42" y="9"/>
                    <a:pt x="13" y="8"/>
                  </a:cubicBezTo>
                  <a:cubicBezTo>
                    <a:pt x="13" y="43"/>
                    <a:pt x="1" y="103"/>
                    <a:pt x="1" y="151"/>
                  </a:cubicBezTo>
                  <a:cubicBezTo>
                    <a:pt x="139" y="194"/>
                    <a:pt x="272" y="214"/>
                    <a:pt x="407" y="214"/>
                  </a:cubicBezTo>
                  <a:cubicBezTo>
                    <a:pt x="606" y="214"/>
                    <a:pt x="809" y="169"/>
                    <a:pt x="1036" y="91"/>
                  </a:cubicBezTo>
                  <a:cubicBezTo>
                    <a:pt x="856" y="16"/>
                    <a:pt x="678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2"/>
            <p:cNvSpPr/>
            <p:nvPr/>
          </p:nvSpPr>
          <p:spPr>
            <a:xfrm>
              <a:off x="5964425" y="2931750"/>
              <a:ext cx="9550" cy="25025"/>
            </a:xfrm>
            <a:custGeom>
              <a:avLst/>
              <a:gdLst/>
              <a:ahLst/>
              <a:cxnLst/>
              <a:rect l="l" t="t" r="r" b="b"/>
              <a:pathLst>
                <a:path w="382" h="1001" extrusionOk="0">
                  <a:moveTo>
                    <a:pt x="250" y="0"/>
                  </a:moveTo>
                  <a:lnTo>
                    <a:pt x="250" y="0"/>
                  </a:lnTo>
                  <a:cubicBezTo>
                    <a:pt x="0" y="345"/>
                    <a:pt x="0" y="691"/>
                    <a:pt x="239" y="1000"/>
                  </a:cubicBezTo>
                  <a:cubicBezTo>
                    <a:pt x="155" y="774"/>
                    <a:pt x="191" y="536"/>
                    <a:pt x="250" y="298"/>
                  </a:cubicBezTo>
                  <a:cubicBezTo>
                    <a:pt x="191" y="203"/>
                    <a:pt x="381" y="107"/>
                    <a:pt x="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32"/>
            <p:cNvSpPr/>
            <p:nvPr/>
          </p:nvSpPr>
          <p:spPr>
            <a:xfrm>
              <a:off x="5962925" y="2964475"/>
              <a:ext cx="4800" cy="13725"/>
            </a:xfrm>
            <a:custGeom>
              <a:avLst/>
              <a:gdLst/>
              <a:ahLst/>
              <a:cxnLst/>
              <a:rect l="l" t="t" r="r" b="b"/>
              <a:pathLst>
                <a:path w="192" h="549" extrusionOk="0">
                  <a:moveTo>
                    <a:pt x="191" y="1"/>
                  </a:moveTo>
                  <a:lnTo>
                    <a:pt x="191" y="1"/>
                  </a:lnTo>
                  <a:cubicBezTo>
                    <a:pt x="37" y="37"/>
                    <a:pt x="13" y="156"/>
                    <a:pt x="1" y="287"/>
                  </a:cubicBezTo>
                  <a:cubicBezTo>
                    <a:pt x="13" y="406"/>
                    <a:pt x="60" y="525"/>
                    <a:pt x="191" y="548"/>
                  </a:cubicBezTo>
                  <a:cubicBezTo>
                    <a:pt x="156" y="370"/>
                    <a:pt x="144" y="19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32"/>
            <p:cNvSpPr/>
            <p:nvPr/>
          </p:nvSpPr>
          <p:spPr>
            <a:xfrm>
              <a:off x="6217725" y="2996800"/>
              <a:ext cx="14625" cy="4625"/>
            </a:xfrm>
            <a:custGeom>
              <a:avLst/>
              <a:gdLst/>
              <a:ahLst/>
              <a:cxnLst/>
              <a:rect l="l" t="t" r="r" b="b"/>
              <a:pathLst>
                <a:path w="585" h="185" extrusionOk="0">
                  <a:moveTo>
                    <a:pt x="308" y="1"/>
                  </a:moveTo>
                  <a:cubicBezTo>
                    <a:pt x="207" y="1"/>
                    <a:pt x="106" y="10"/>
                    <a:pt x="1" y="29"/>
                  </a:cubicBezTo>
                  <a:cubicBezTo>
                    <a:pt x="108" y="184"/>
                    <a:pt x="286" y="125"/>
                    <a:pt x="417" y="172"/>
                  </a:cubicBezTo>
                  <a:cubicBezTo>
                    <a:pt x="465" y="148"/>
                    <a:pt x="525" y="148"/>
                    <a:pt x="584" y="148"/>
                  </a:cubicBezTo>
                  <a:cubicBezTo>
                    <a:pt x="584" y="113"/>
                    <a:pt x="560" y="65"/>
                    <a:pt x="560" y="17"/>
                  </a:cubicBezTo>
                  <a:cubicBezTo>
                    <a:pt x="475" y="7"/>
                    <a:pt x="391" y="1"/>
                    <a:pt x="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32"/>
            <p:cNvSpPr/>
            <p:nvPr/>
          </p:nvSpPr>
          <p:spPr>
            <a:xfrm>
              <a:off x="6149575" y="2966575"/>
              <a:ext cx="3875" cy="3075"/>
            </a:xfrm>
            <a:custGeom>
              <a:avLst/>
              <a:gdLst/>
              <a:ahLst/>
              <a:cxnLst/>
              <a:rect l="l" t="t" r="r" b="b"/>
              <a:pathLst>
                <a:path w="155" h="123" extrusionOk="0">
                  <a:moveTo>
                    <a:pt x="119" y="0"/>
                  </a:moveTo>
                  <a:cubicBezTo>
                    <a:pt x="72" y="0"/>
                    <a:pt x="48" y="24"/>
                    <a:pt x="0" y="36"/>
                  </a:cubicBezTo>
                  <a:cubicBezTo>
                    <a:pt x="25" y="92"/>
                    <a:pt x="50" y="122"/>
                    <a:pt x="77" y="122"/>
                  </a:cubicBezTo>
                  <a:cubicBezTo>
                    <a:pt x="101" y="122"/>
                    <a:pt x="127" y="98"/>
                    <a:pt x="155" y="48"/>
                  </a:cubicBezTo>
                  <a:cubicBezTo>
                    <a:pt x="131" y="36"/>
                    <a:pt x="119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32"/>
            <p:cNvSpPr/>
            <p:nvPr/>
          </p:nvSpPr>
          <p:spPr>
            <a:xfrm>
              <a:off x="6192425" y="2996325"/>
              <a:ext cx="3600" cy="7475"/>
            </a:xfrm>
            <a:custGeom>
              <a:avLst/>
              <a:gdLst/>
              <a:ahLst/>
              <a:cxnLst/>
              <a:rect l="l" t="t" r="r" b="b"/>
              <a:pathLst>
                <a:path w="144" h="299" extrusionOk="0">
                  <a:moveTo>
                    <a:pt x="13" y="1"/>
                  </a:moveTo>
                  <a:cubicBezTo>
                    <a:pt x="1" y="96"/>
                    <a:pt x="1" y="203"/>
                    <a:pt x="1" y="298"/>
                  </a:cubicBezTo>
                  <a:cubicBezTo>
                    <a:pt x="120" y="227"/>
                    <a:pt x="144" y="120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32"/>
            <p:cNvSpPr/>
            <p:nvPr/>
          </p:nvSpPr>
          <p:spPr>
            <a:xfrm>
              <a:off x="6178150" y="2944200"/>
              <a:ext cx="3575" cy="2600"/>
            </a:xfrm>
            <a:custGeom>
              <a:avLst/>
              <a:gdLst/>
              <a:ahLst/>
              <a:cxnLst/>
              <a:rect l="l" t="t" r="r" b="b"/>
              <a:pathLst>
                <a:path w="143" h="104" extrusionOk="0">
                  <a:moveTo>
                    <a:pt x="70" y="1"/>
                  </a:moveTo>
                  <a:cubicBezTo>
                    <a:pt x="47" y="1"/>
                    <a:pt x="23" y="28"/>
                    <a:pt x="0" y="86"/>
                  </a:cubicBezTo>
                  <a:cubicBezTo>
                    <a:pt x="24" y="97"/>
                    <a:pt x="51" y="103"/>
                    <a:pt x="76" y="103"/>
                  </a:cubicBezTo>
                  <a:cubicBezTo>
                    <a:pt x="101" y="103"/>
                    <a:pt x="125" y="97"/>
                    <a:pt x="143" y="86"/>
                  </a:cubicBezTo>
                  <a:cubicBezTo>
                    <a:pt x="119" y="31"/>
                    <a:pt x="94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32"/>
            <p:cNvSpPr/>
            <p:nvPr/>
          </p:nvSpPr>
          <p:spPr>
            <a:xfrm>
              <a:off x="6026050" y="2025075"/>
              <a:ext cx="64900" cy="16175"/>
            </a:xfrm>
            <a:custGeom>
              <a:avLst/>
              <a:gdLst/>
              <a:ahLst/>
              <a:cxnLst/>
              <a:rect l="l" t="t" r="r" b="b"/>
              <a:pathLst>
                <a:path w="2596" h="647" extrusionOk="0">
                  <a:moveTo>
                    <a:pt x="71" y="1"/>
                  </a:moveTo>
                  <a:cubicBezTo>
                    <a:pt x="0" y="25"/>
                    <a:pt x="0" y="72"/>
                    <a:pt x="60" y="120"/>
                  </a:cubicBezTo>
                  <a:lnTo>
                    <a:pt x="191" y="251"/>
                  </a:lnTo>
                  <a:cubicBezTo>
                    <a:pt x="310" y="310"/>
                    <a:pt x="345" y="429"/>
                    <a:pt x="357" y="548"/>
                  </a:cubicBezTo>
                  <a:cubicBezTo>
                    <a:pt x="389" y="560"/>
                    <a:pt x="421" y="565"/>
                    <a:pt x="453" y="565"/>
                  </a:cubicBezTo>
                  <a:cubicBezTo>
                    <a:pt x="618" y="565"/>
                    <a:pt x="792" y="436"/>
                    <a:pt x="946" y="436"/>
                  </a:cubicBezTo>
                  <a:cubicBezTo>
                    <a:pt x="1003" y="436"/>
                    <a:pt x="1057" y="453"/>
                    <a:pt x="1107" y="501"/>
                  </a:cubicBezTo>
                  <a:cubicBezTo>
                    <a:pt x="1214" y="608"/>
                    <a:pt x="1322" y="647"/>
                    <a:pt x="1427" y="647"/>
                  </a:cubicBezTo>
                  <a:cubicBezTo>
                    <a:pt x="1533" y="647"/>
                    <a:pt x="1637" y="608"/>
                    <a:pt x="1738" y="560"/>
                  </a:cubicBezTo>
                  <a:cubicBezTo>
                    <a:pt x="1854" y="510"/>
                    <a:pt x="1963" y="492"/>
                    <a:pt x="2070" y="492"/>
                  </a:cubicBezTo>
                  <a:cubicBezTo>
                    <a:pt x="2216" y="492"/>
                    <a:pt x="2356" y="526"/>
                    <a:pt x="2500" y="560"/>
                  </a:cubicBezTo>
                  <a:cubicBezTo>
                    <a:pt x="2596" y="417"/>
                    <a:pt x="2453" y="358"/>
                    <a:pt x="2369" y="286"/>
                  </a:cubicBezTo>
                  <a:cubicBezTo>
                    <a:pt x="2162" y="224"/>
                    <a:pt x="1949" y="216"/>
                    <a:pt x="1736" y="216"/>
                  </a:cubicBezTo>
                  <a:cubicBezTo>
                    <a:pt x="1662" y="216"/>
                    <a:pt x="1588" y="217"/>
                    <a:pt x="1515" y="217"/>
                  </a:cubicBezTo>
                  <a:cubicBezTo>
                    <a:pt x="1275" y="217"/>
                    <a:pt x="1037" y="207"/>
                    <a:pt x="810" y="120"/>
                  </a:cubicBezTo>
                  <a:cubicBezTo>
                    <a:pt x="667" y="13"/>
                    <a:pt x="488" y="120"/>
                    <a:pt x="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32"/>
            <p:cNvSpPr/>
            <p:nvPr/>
          </p:nvSpPr>
          <p:spPr>
            <a:xfrm>
              <a:off x="6099850" y="2032225"/>
              <a:ext cx="31875" cy="13775"/>
            </a:xfrm>
            <a:custGeom>
              <a:avLst/>
              <a:gdLst/>
              <a:ahLst/>
              <a:cxnLst/>
              <a:rect l="l" t="t" r="r" b="b"/>
              <a:pathLst>
                <a:path w="1275" h="551" extrusionOk="0">
                  <a:moveTo>
                    <a:pt x="96" y="0"/>
                  </a:moveTo>
                  <a:cubicBezTo>
                    <a:pt x="1" y="143"/>
                    <a:pt x="13" y="274"/>
                    <a:pt x="132" y="417"/>
                  </a:cubicBezTo>
                  <a:cubicBezTo>
                    <a:pt x="139" y="418"/>
                    <a:pt x="146" y="418"/>
                    <a:pt x="153" y="418"/>
                  </a:cubicBezTo>
                  <a:cubicBezTo>
                    <a:pt x="265" y="418"/>
                    <a:pt x="374" y="366"/>
                    <a:pt x="489" y="366"/>
                  </a:cubicBezTo>
                  <a:cubicBezTo>
                    <a:pt x="561" y="366"/>
                    <a:pt x="636" y="387"/>
                    <a:pt x="715" y="453"/>
                  </a:cubicBezTo>
                  <a:cubicBezTo>
                    <a:pt x="788" y="521"/>
                    <a:pt x="859" y="550"/>
                    <a:pt x="927" y="550"/>
                  </a:cubicBezTo>
                  <a:cubicBezTo>
                    <a:pt x="1060" y="550"/>
                    <a:pt x="1180" y="440"/>
                    <a:pt x="1275" y="298"/>
                  </a:cubicBezTo>
                  <a:cubicBezTo>
                    <a:pt x="1144" y="191"/>
                    <a:pt x="953" y="155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32"/>
            <p:cNvSpPr/>
            <p:nvPr/>
          </p:nvSpPr>
          <p:spPr>
            <a:xfrm>
              <a:off x="5923650" y="2021050"/>
              <a:ext cx="16975" cy="10675"/>
            </a:xfrm>
            <a:custGeom>
              <a:avLst/>
              <a:gdLst/>
              <a:ahLst/>
              <a:cxnLst/>
              <a:rect l="l" t="t" r="r" b="b"/>
              <a:pathLst>
                <a:path w="679" h="427" extrusionOk="0">
                  <a:moveTo>
                    <a:pt x="237" y="1"/>
                  </a:moveTo>
                  <a:cubicBezTo>
                    <a:pt x="161" y="1"/>
                    <a:pt x="82" y="41"/>
                    <a:pt x="0" y="150"/>
                  </a:cubicBezTo>
                  <a:cubicBezTo>
                    <a:pt x="115" y="255"/>
                    <a:pt x="203" y="426"/>
                    <a:pt x="367" y="426"/>
                  </a:cubicBezTo>
                  <a:cubicBezTo>
                    <a:pt x="424" y="426"/>
                    <a:pt x="491" y="405"/>
                    <a:pt x="572" y="352"/>
                  </a:cubicBezTo>
                  <a:cubicBezTo>
                    <a:pt x="608" y="328"/>
                    <a:pt x="679" y="233"/>
                    <a:pt x="596" y="186"/>
                  </a:cubicBezTo>
                  <a:cubicBezTo>
                    <a:pt x="478" y="105"/>
                    <a:pt x="360" y="1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32"/>
            <p:cNvSpPr/>
            <p:nvPr/>
          </p:nvSpPr>
          <p:spPr>
            <a:xfrm>
              <a:off x="6085275" y="2032300"/>
              <a:ext cx="17875" cy="11100"/>
            </a:xfrm>
            <a:custGeom>
              <a:avLst/>
              <a:gdLst/>
              <a:ahLst/>
              <a:cxnLst/>
              <a:rect l="l" t="t" r="r" b="b"/>
              <a:pathLst>
                <a:path w="715" h="444" extrusionOk="0">
                  <a:moveTo>
                    <a:pt x="344" y="0"/>
                  </a:moveTo>
                  <a:cubicBezTo>
                    <a:pt x="230" y="0"/>
                    <a:pt x="113" y="3"/>
                    <a:pt x="0" y="9"/>
                  </a:cubicBezTo>
                  <a:cubicBezTo>
                    <a:pt x="48" y="93"/>
                    <a:pt x="84" y="200"/>
                    <a:pt x="131" y="283"/>
                  </a:cubicBezTo>
                  <a:lnTo>
                    <a:pt x="131" y="307"/>
                  </a:lnTo>
                  <a:cubicBezTo>
                    <a:pt x="286" y="331"/>
                    <a:pt x="441" y="295"/>
                    <a:pt x="560" y="426"/>
                  </a:cubicBezTo>
                  <a:cubicBezTo>
                    <a:pt x="584" y="438"/>
                    <a:pt x="611" y="444"/>
                    <a:pt x="637" y="444"/>
                  </a:cubicBezTo>
                  <a:cubicBezTo>
                    <a:pt x="664" y="444"/>
                    <a:pt x="691" y="438"/>
                    <a:pt x="715" y="426"/>
                  </a:cubicBezTo>
                  <a:cubicBezTo>
                    <a:pt x="691" y="283"/>
                    <a:pt x="691" y="140"/>
                    <a:pt x="679" y="9"/>
                  </a:cubicBezTo>
                  <a:cubicBezTo>
                    <a:pt x="572" y="3"/>
                    <a:pt x="459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32"/>
            <p:cNvSpPr/>
            <p:nvPr/>
          </p:nvSpPr>
          <p:spPr>
            <a:xfrm>
              <a:off x="5904900" y="2019400"/>
              <a:ext cx="11325" cy="11400"/>
            </a:xfrm>
            <a:custGeom>
              <a:avLst/>
              <a:gdLst/>
              <a:ahLst/>
              <a:cxnLst/>
              <a:rect l="l" t="t" r="r" b="b"/>
              <a:pathLst>
                <a:path w="453" h="456" extrusionOk="0">
                  <a:moveTo>
                    <a:pt x="197" y="1"/>
                  </a:moveTo>
                  <a:cubicBezTo>
                    <a:pt x="143" y="1"/>
                    <a:pt x="86" y="50"/>
                    <a:pt x="24" y="192"/>
                  </a:cubicBezTo>
                  <a:cubicBezTo>
                    <a:pt x="0" y="252"/>
                    <a:pt x="36" y="406"/>
                    <a:pt x="84" y="430"/>
                  </a:cubicBezTo>
                  <a:cubicBezTo>
                    <a:pt x="119" y="448"/>
                    <a:pt x="150" y="456"/>
                    <a:pt x="176" y="456"/>
                  </a:cubicBezTo>
                  <a:cubicBezTo>
                    <a:pt x="309" y="456"/>
                    <a:pt x="343" y="265"/>
                    <a:pt x="453" y="216"/>
                  </a:cubicBezTo>
                  <a:cubicBezTo>
                    <a:pt x="370" y="141"/>
                    <a:pt x="288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32"/>
            <p:cNvSpPr/>
            <p:nvPr/>
          </p:nvSpPr>
          <p:spPr>
            <a:xfrm>
              <a:off x="5895075" y="2020825"/>
              <a:ext cx="6275" cy="755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57" y="0"/>
                  </a:moveTo>
                  <a:cubicBezTo>
                    <a:pt x="38" y="0"/>
                    <a:pt x="19" y="2"/>
                    <a:pt x="0" y="4"/>
                  </a:cubicBezTo>
                  <a:lnTo>
                    <a:pt x="0" y="302"/>
                  </a:lnTo>
                  <a:cubicBezTo>
                    <a:pt x="119" y="290"/>
                    <a:pt x="250" y="266"/>
                    <a:pt x="227" y="111"/>
                  </a:cubicBezTo>
                  <a:cubicBezTo>
                    <a:pt x="217" y="25"/>
                    <a:pt x="13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32"/>
            <p:cNvSpPr/>
            <p:nvPr/>
          </p:nvSpPr>
          <p:spPr>
            <a:xfrm>
              <a:off x="5916200" y="2024775"/>
              <a:ext cx="7475" cy="5550"/>
            </a:xfrm>
            <a:custGeom>
              <a:avLst/>
              <a:gdLst/>
              <a:ahLst/>
              <a:cxnLst/>
              <a:rect l="l" t="t" r="r" b="b"/>
              <a:pathLst>
                <a:path w="299" h="222" extrusionOk="0">
                  <a:moveTo>
                    <a:pt x="1" y="1"/>
                  </a:moveTo>
                  <a:cubicBezTo>
                    <a:pt x="1" y="84"/>
                    <a:pt x="24" y="203"/>
                    <a:pt x="120" y="215"/>
                  </a:cubicBezTo>
                  <a:cubicBezTo>
                    <a:pt x="137" y="219"/>
                    <a:pt x="153" y="221"/>
                    <a:pt x="168" y="221"/>
                  </a:cubicBezTo>
                  <a:cubicBezTo>
                    <a:pt x="280" y="221"/>
                    <a:pt x="298" y="106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32"/>
            <p:cNvSpPr/>
            <p:nvPr/>
          </p:nvSpPr>
          <p:spPr>
            <a:xfrm>
              <a:off x="5863225" y="2017050"/>
              <a:ext cx="10450" cy="6200"/>
            </a:xfrm>
            <a:custGeom>
              <a:avLst/>
              <a:gdLst/>
              <a:ahLst/>
              <a:cxnLst/>
              <a:rect l="l" t="t" r="r" b="b"/>
              <a:pathLst>
                <a:path w="418" h="248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186"/>
                    <a:pt x="83" y="247"/>
                    <a:pt x="135" y="247"/>
                  </a:cubicBezTo>
                  <a:cubicBezTo>
                    <a:pt x="221" y="247"/>
                    <a:pt x="321" y="83"/>
                    <a:pt x="417" y="24"/>
                  </a:cubicBezTo>
                  <a:cubicBezTo>
                    <a:pt x="262" y="12"/>
                    <a:pt x="131" y="1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32"/>
            <p:cNvSpPr/>
            <p:nvPr/>
          </p:nvSpPr>
          <p:spPr>
            <a:xfrm>
              <a:off x="6034675" y="2024850"/>
              <a:ext cx="11025" cy="3525"/>
            </a:xfrm>
            <a:custGeom>
              <a:avLst/>
              <a:gdLst/>
              <a:ahLst/>
              <a:cxnLst/>
              <a:rect l="l" t="t" r="r" b="b"/>
              <a:pathLst>
                <a:path w="441" h="141" extrusionOk="0">
                  <a:moveTo>
                    <a:pt x="156" y="1"/>
                  </a:moveTo>
                  <a:cubicBezTo>
                    <a:pt x="106" y="1"/>
                    <a:pt x="54" y="6"/>
                    <a:pt x="0" y="10"/>
                  </a:cubicBezTo>
                  <a:cubicBezTo>
                    <a:pt x="77" y="117"/>
                    <a:pt x="173" y="140"/>
                    <a:pt x="273" y="140"/>
                  </a:cubicBezTo>
                  <a:cubicBezTo>
                    <a:pt x="329" y="140"/>
                    <a:pt x="385" y="133"/>
                    <a:pt x="441" y="129"/>
                  </a:cubicBezTo>
                  <a:cubicBezTo>
                    <a:pt x="360" y="24"/>
                    <a:pt x="262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2"/>
            <p:cNvSpPr/>
            <p:nvPr/>
          </p:nvSpPr>
          <p:spPr>
            <a:xfrm>
              <a:off x="6020375" y="2025000"/>
              <a:ext cx="7475" cy="3075"/>
            </a:xfrm>
            <a:custGeom>
              <a:avLst/>
              <a:gdLst/>
              <a:ahLst/>
              <a:cxnLst/>
              <a:rect l="l" t="t" r="r" b="b"/>
              <a:pathLst>
                <a:path w="299" h="123" extrusionOk="0">
                  <a:moveTo>
                    <a:pt x="241" y="1"/>
                  </a:moveTo>
                  <a:cubicBezTo>
                    <a:pt x="136" y="1"/>
                    <a:pt x="51" y="32"/>
                    <a:pt x="1" y="123"/>
                  </a:cubicBezTo>
                  <a:lnTo>
                    <a:pt x="287" y="123"/>
                  </a:lnTo>
                  <a:cubicBezTo>
                    <a:pt x="287" y="87"/>
                    <a:pt x="298" y="51"/>
                    <a:pt x="298" y="4"/>
                  </a:cubicBezTo>
                  <a:cubicBezTo>
                    <a:pt x="279" y="2"/>
                    <a:pt x="259" y="1"/>
                    <a:pt x="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2"/>
            <p:cNvSpPr/>
            <p:nvPr/>
          </p:nvSpPr>
          <p:spPr>
            <a:xfrm>
              <a:off x="5970375" y="2024850"/>
              <a:ext cx="3300" cy="1450"/>
            </a:xfrm>
            <a:custGeom>
              <a:avLst/>
              <a:gdLst/>
              <a:ahLst/>
              <a:cxnLst/>
              <a:rect l="l" t="t" r="r" b="b"/>
              <a:pathLst>
                <a:path w="132" h="58" extrusionOk="0">
                  <a:moveTo>
                    <a:pt x="62" y="1"/>
                  </a:moveTo>
                  <a:cubicBezTo>
                    <a:pt x="39" y="1"/>
                    <a:pt x="18" y="4"/>
                    <a:pt x="1" y="10"/>
                  </a:cubicBezTo>
                  <a:lnTo>
                    <a:pt x="36" y="57"/>
                  </a:lnTo>
                  <a:cubicBezTo>
                    <a:pt x="72" y="57"/>
                    <a:pt x="96" y="22"/>
                    <a:pt x="132" y="10"/>
                  </a:cubicBezTo>
                  <a:cubicBezTo>
                    <a:pt x="108" y="4"/>
                    <a:pt x="84" y="1"/>
                    <a:pt x="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2"/>
            <p:cNvSpPr/>
            <p:nvPr/>
          </p:nvSpPr>
          <p:spPr>
            <a:xfrm>
              <a:off x="5952525" y="2023900"/>
              <a:ext cx="3300" cy="2575"/>
            </a:xfrm>
            <a:custGeom>
              <a:avLst/>
              <a:gdLst/>
              <a:ahLst/>
              <a:cxnLst/>
              <a:rect l="l" t="t" r="r" b="b"/>
              <a:pathLst>
                <a:path w="132" h="103" extrusionOk="0">
                  <a:moveTo>
                    <a:pt x="131" y="0"/>
                  </a:moveTo>
                  <a:cubicBezTo>
                    <a:pt x="84" y="0"/>
                    <a:pt x="24" y="0"/>
                    <a:pt x="0" y="24"/>
                  </a:cubicBezTo>
                  <a:cubicBezTo>
                    <a:pt x="27" y="78"/>
                    <a:pt x="49" y="102"/>
                    <a:pt x="68" y="102"/>
                  </a:cubicBezTo>
                  <a:cubicBezTo>
                    <a:pt x="92" y="102"/>
                    <a:pt x="112" y="66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2"/>
            <p:cNvSpPr/>
            <p:nvPr/>
          </p:nvSpPr>
          <p:spPr>
            <a:xfrm>
              <a:off x="5823325" y="1995900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44" y="1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2"/>
            <p:cNvSpPr/>
            <p:nvPr/>
          </p:nvSpPr>
          <p:spPr>
            <a:xfrm>
              <a:off x="5533125" y="3599075"/>
              <a:ext cx="229500" cy="41100"/>
            </a:xfrm>
            <a:custGeom>
              <a:avLst/>
              <a:gdLst/>
              <a:ahLst/>
              <a:cxnLst/>
              <a:rect l="l" t="t" r="r" b="b"/>
              <a:pathLst>
                <a:path w="9180" h="1644" extrusionOk="0">
                  <a:moveTo>
                    <a:pt x="547" y="1"/>
                  </a:moveTo>
                  <a:cubicBezTo>
                    <a:pt x="426" y="1"/>
                    <a:pt x="306" y="17"/>
                    <a:pt x="191" y="72"/>
                  </a:cubicBezTo>
                  <a:cubicBezTo>
                    <a:pt x="0" y="191"/>
                    <a:pt x="72" y="322"/>
                    <a:pt x="179" y="453"/>
                  </a:cubicBezTo>
                  <a:cubicBezTo>
                    <a:pt x="250" y="513"/>
                    <a:pt x="340" y="513"/>
                    <a:pt x="432" y="513"/>
                  </a:cubicBezTo>
                  <a:cubicBezTo>
                    <a:pt x="524" y="513"/>
                    <a:pt x="619" y="513"/>
                    <a:pt x="703" y="572"/>
                  </a:cubicBezTo>
                  <a:cubicBezTo>
                    <a:pt x="822" y="572"/>
                    <a:pt x="930" y="567"/>
                    <a:pt x="1039" y="567"/>
                  </a:cubicBezTo>
                  <a:cubicBezTo>
                    <a:pt x="1093" y="567"/>
                    <a:pt x="1147" y="568"/>
                    <a:pt x="1203" y="572"/>
                  </a:cubicBezTo>
                  <a:cubicBezTo>
                    <a:pt x="1893" y="668"/>
                    <a:pt x="2572" y="763"/>
                    <a:pt x="3263" y="846"/>
                  </a:cubicBezTo>
                  <a:cubicBezTo>
                    <a:pt x="4096" y="930"/>
                    <a:pt x="4929" y="1037"/>
                    <a:pt x="5739" y="1168"/>
                  </a:cubicBezTo>
                  <a:cubicBezTo>
                    <a:pt x="6739" y="1334"/>
                    <a:pt x="7727" y="1453"/>
                    <a:pt x="8716" y="1596"/>
                  </a:cubicBezTo>
                  <a:cubicBezTo>
                    <a:pt x="8894" y="1561"/>
                    <a:pt x="9156" y="1644"/>
                    <a:pt x="9180" y="1358"/>
                  </a:cubicBezTo>
                  <a:cubicBezTo>
                    <a:pt x="8978" y="1072"/>
                    <a:pt x="8644" y="1096"/>
                    <a:pt x="8347" y="1037"/>
                  </a:cubicBezTo>
                  <a:cubicBezTo>
                    <a:pt x="7727" y="906"/>
                    <a:pt x="7085" y="858"/>
                    <a:pt x="6453" y="739"/>
                  </a:cubicBezTo>
                  <a:cubicBezTo>
                    <a:pt x="6180" y="691"/>
                    <a:pt x="5906" y="691"/>
                    <a:pt x="5644" y="608"/>
                  </a:cubicBezTo>
                  <a:cubicBezTo>
                    <a:pt x="4096" y="394"/>
                    <a:pt x="2524" y="191"/>
                    <a:pt x="965" y="37"/>
                  </a:cubicBezTo>
                  <a:cubicBezTo>
                    <a:pt x="830" y="24"/>
                    <a:pt x="688" y="1"/>
                    <a:pt x="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2"/>
            <p:cNvSpPr/>
            <p:nvPr/>
          </p:nvSpPr>
          <p:spPr>
            <a:xfrm>
              <a:off x="5751000" y="3629950"/>
              <a:ext cx="173275" cy="29250"/>
            </a:xfrm>
            <a:custGeom>
              <a:avLst/>
              <a:gdLst/>
              <a:ahLst/>
              <a:cxnLst/>
              <a:rect l="l" t="t" r="r" b="b"/>
              <a:pathLst>
                <a:path w="6931" h="1170" extrusionOk="0">
                  <a:moveTo>
                    <a:pt x="1090" y="1"/>
                  </a:moveTo>
                  <a:cubicBezTo>
                    <a:pt x="884" y="1"/>
                    <a:pt x="684" y="42"/>
                    <a:pt x="501" y="183"/>
                  </a:cubicBezTo>
                  <a:cubicBezTo>
                    <a:pt x="322" y="218"/>
                    <a:pt x="120" y="171"/>
                    <a:pt x="1" y="361"/>
                  </a:cubicBezTo>
                  <a:cubicBezTo>
                    <a:pt x="155" y="468"/>
                    <a:pt x="322" y="480"/>
                    <a:pt x="465" y="504"/>
                  </a:cubicBezTo>
                  <a:cubicBezTo>
                    <a:pt x="2132" y="695"/>
                    <a:pt x="3787" y="873"/>
                    <a:pt x="5454" y="1064"/>
                  </a:cubicBezTo>
                  <a:cubicBezTo>
                    <a:pt x="5728" y="1090"/>
                    <a:pt x="6006" y="1170"/>
                    <a:pt x="6277" y="1170"/>
                  </a:cubicBezTo>
                  <a:cubicBezTo>
                    <a:pt x="6501" y="1170"/>
                    <a:pt x="6720" y="1116"/>
                    <a:pt x="6930" y="933"/>
                  </a:cubicBezTo>
                  <a:cubicBezTo>
                    <a:pt x="6728" y="695"/>
                    <a:pt x="6454" y="635"/>
                    <a:pt x="6168" y="599"/>
                  </a:cubicBezTo>
                  <a:cubicBezTo>
                    <a:pt x="4620" y="468"/>
                    <a:pt x="3072" y="242"/>
                    <a:pt x="1525" y="40"/>
                  </a:cubicBezTo>
                  <a:cubicBezTo>
                    <a:pt x="1379" y="20"/>
                    <a:pt x="1233" y="1"/>
                    <a:pt x="10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2"/>
            <p:cNvSpPr/>
            <p:nvPr/>
          </p:nvSpPr>
          <p:spPr>
            <a:xfrm>
              <a:off x="6109375" y="3690900"/>
              <a:ext cx="94975" cy="20125"/>
            </a:xfrm>
            <a:custGeom>
              <a:avLst/>
              <a:gdLst/>
              <a:ahLst/>
              <a:cxnLst/>
              <a:rect l="l" t="t" r="r" b="b"/>
              <a:pathLst>
                <a:path w="3799" h="805" extrusionOk="0">
                  <a:moveTo>
                    <a:pt x="825" y="1"/>
                  </a:moveTo>
                  <a:cubicBezTo>
                    <a:pt x="608" y="1"/>
                    <a:pt x="394" y="19"/>
                    <a:pt x="179" y="55"/>
                  </a:cubicBezTo>
                  <a:lnTo>
                    <a:pt x="1" y="102"/>
                  </a:lnTo>
                  <a:cubicBezTo>
                    <a:pt x="96" y="519"/>
                    <a:pt x="572" y="221"/>
                    <a:pt x="727" y="483"/>
                  </a:cubicBezTo>
                  <a:cubicBezTo>
                    <a:pt x="1549" y="686"/>
                    <a:pt x="2394" y="650"/>
                    <a:pt x="3227" y="805"/>
                  </a:cubicBezTo>
                  <a:lnTo>
                    <a:pt x="3585" y="626"/>
                  </a:lnTo>
                  <a:cubicBezTo>
                    <a:pt x="3585" y="519"/>
                    <a:pt x="3799" y="364"/>
                    <a:pt x="3477" y="352"/>
                  </a:cubicBezTo>
                  <a:cubicBezTo>
                    <a:pt x="3382" y="352"/>
                    <a:pt x="3275" y="269"/>
                    <a:pt x="3168" y="221"/>
                  </a:cubicBezTo>
                  <a:cubicBezTo>
                    <a:pt x="2620" y="162"/>
                    <a:pt x="2037" y="150"/>
                    <a:pt x="1489" y="55"/>
                  </a:cubicBezTo>
                  <a:cubicBezTo>
                    <a:pt x="1263" y="19"/>
                    <a:pt x="1043" y="1"/>
                    <a:pt x="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2"/>
            <p:cNvSpPr/>
            <p:nvPr/>
          </p:nvSpPr>
          <p:spPr>
            <a:xfrm>
              <a:off x="5926025" y="3651400"/>
              <a:ext cx="196475" cy="23900"/>
            </a:xfrm>
            <a:custGeom>
              <a:avLst/>
              <a:gdLst/>
              <a:ahLst/>
              <a:cxnLst/>
              <a:rect l="l" t="t" r="r" b="b"/>
              <a:pathLst>
                <a:path w="7859" h="956" extrusionOk="0">
                  <a:moveTo>
                    <a:pt x="1306" y="0"/>
                  </a:moveTo>
                  <a:cubicBezTo>
                    <a:pt x="1177" y="0"/>
                    <a:pt x="1047" y="3"/>
                    <a:pt x="917" y="3"/>
                  </a:cubicBezTo>
                  <a:cubicBezTo>
                    <a:pt x="727" y="15"/>
                    <a:pt x="524" y="3"/>
                    <a:pt x="322" y="39"/>
                  </a:cubicBezTo>
                  <a:cubicBezTo>
                    <a:pt x="179" y="99"/>
                    <a:pt x="1" y="111"/>
                    <a:pt x="48" y="361"/>
                  </a:cubicBezTo>
                  <a:cubicBezTo>
                    <a:pt x="61" y="380"/>
                    <a:pt x="82" y="389"/>
                    <a:pt x="101" y="389"/>
                  </a:cubicBezTo>
                  <a:cubicBezTo>
                    <a:pt x="117" y="389"/>
                    <a:pt x="133" y="383"/>
                    <a:pt x="143" y="372"/>
                  </a:cubicBezTo>
                  <a:cubicBezTo>
                    <a:pt x="230" y="416"/>
                    <a:pt x="324" y="426"/>
                    <a:pt x="418" y="426"/>
                  </a:cubicBezTo>
                  <a:cubicBezTo>
                    <a:pt x="501" y="426"/>
                    <a:pt x="584" y="418"/>
                    <a:pt x="665" y="418"/>
                  </a:cubicBezTo>
                  <a:cubicBezTo>
                    <a:pt x="745" y="418"/>
                    <a:pt x="822" y="426"/>
                    <a:pt x="894" y="456"/>
                  </a:cubicBezTo>
                  <a:lnTo>
                    <a:pt x="1036" y="456"/>
                  </a:lnTo>
                  <a:cubicBezTo>
                    <a:pt x="1132" y="414"/>
                    <a:pt x="1224" y="393"/>
                    <a:pt x="1318" y="393"/>
                  </a:cubicBezTo>
                  <a:cubicBezTo>
                    <a:pt x="1411" y="393"/>
                    <a:pt x="1507" y="414"/>
                    <a:pt x="1608" y="456"/>
                  </a:cubicBezTo>
                  <a:cubicBezTo>
                    <a:pt x="1681" y="492"/>
                    <a:pt x="1758" y="506"/>
                    <a:pt x="1837" y="506"/>
                  </a:cubicBezTo>
                  <a:cubicBezTo>
                    <a:pt x="1887" y="506"/>
                    <a:pt x="1938" y="501"/>
                    <a:pt x="1989" y="492"/>
                  </a:cubicBezTo>
                  <a:cubicBezTo>
                    <a:pt x="2129" y="541"/>
                    <a:pt x="2269" y="554"/>
                    <a:pt x="2409" y="554"/>
                  </a:cubicBezTo>
                  <a:cubicBezTo>
                    <a:pt x="2544" y="554"/>
                    <a:pt x="2680" y="542"/>
                    <a:pt x="2817" y="542"/>
                  </a:cubicBezTo>
                  <a:cubicBezTo>
                    <a:pt x="2878" y="542"/>
                    <a:pt x="2939" y="545"/>
                    <a:pt x="3001" y="551"/>
                  </a:cubicBezTo>
                  <a:cubicBezTo>
                    <a:pt x="3031" y="551"/>
                    <a:pt x="3060" y="550"/>
                    <a:pt x="3090" y="550"/>
                  </a:cubicBezTo>
                  <a:cubicBezTo>
                    <a:pt x="3178" y="550"/>
                    <a:pt x="3263" y="557"/>
                    <a:pt x="3334" y="611"/>
                  </a:cubicBezTo>
                  <a:cubicBezTo>
                    <a:pt x="3453" y="622"/>
                    <a:pt x="3572" y="622"/>
                    <a:pt x="3691" y="634"/>
                  </a:cubicBezTo>
                  <a:cubicBezTo>
                    <a:pt x="3874" y="682"/>
                    <a:pt x="4058" y="695"/>
                    <a:pt x="4242" y="695"/>
                  </a:cubicBezTo>
                  <a:cubicBezTo>
                    <a:pt x="4455" y="695"/>
                    <a:pt x="4669" y="678"/>
                    <a:pt x="4882" y="678"/>
                  </a:cubicBezTo>
                  <a:cubicBezTo>
                    <a:pt x="5085" y="678"/>
                    <a:pt x="5288" y="693"/>
                    <a:pt x="5489" y="753"/>
                  </a:cubicBezTo>
                  <a:lnTo>
                    <a:pt x="5632" y="753"/>
                  </a:lnTo>
                  <a:cubicBezTo>
                    <a:pt x="5680" y="718"/>
                    <a:pt x="5730" y="700"/>
                    <a:pt x="5780" y="700"/>
                  </a:cubicBezTo>
                  <a:cubicBezTo>
                    <a:pt x="5829" y="700"/>
                    <a:pt x="5876" y="718"/>
                    <a:pt x="5918" y="753"/>
                  </a:cubicBezTo>
                  <a:cubicBezTo>
                    <a:pt x="6525" y="813"/>
                    <a:pt x="7156" y="896"/>
                    <a:pt x="7775" y="956"/>
                  </a:cubicBezTo>
                  <a:cubicBezTo>
                    <a:pt x="7799" y="920"/>
                    <a:pt x="7823" y="873"/>
                    <a:pt x="7847" y="849"/>
                  </a:cubicBezTo>
                  <a:cubicBezTo>
                    <a:pt x="7859" y="718"/>
                    <a:pt x="7823" y="599"/>
                    <a:pt x="7704" y="515"/>
                  </a:cubicBezTo>
                  <a:cubicBezTo>
                    <a:pt x="7331" y="312"/>
                    <a:pt x="6939" y="278"/>
                    <a:pt x="6546" y="278"/>
                  </a:cubicBezTo>
                  <a:cubicBezTo>
                    <a:pt x="6351" y="278"/>
                    <a:pt x="6156" y="287"/>
                    <a:pt x="5963" y="287"/>
                  </a:cubicBezTo>
                  <a:cubicBezTo>
                    <a:pt x="5860" y="287"/>
                    <a:pt x="5758" y="284"/>
                    <a:pt x="5656" y="277"/>
                  </a:cubicBezTo>
                  <a:cubicBezTo>
                    <a:pt x="5306" y="277"/>
                    <a:pt x="4964" y="290"/>
                    <a:pt x="4621" y="290"/>
                  </a:cubicBezTo>
                  <a:cubicBezTo>
                    <a:pt x="4393" y="290"/>
                    <a:pt x="4163" y="284"/>
                    <a:pt x="3930" y="265"/>
                  </a:cubicBezTo>
                  <a:cubicBezTo>
                    <a:pt x="3894" y="259"/>
                    <a:pt x="3855" y="256"/>
                    <a:pt x="3816" y="256"/>
                  </a:cubicBezTo>
                  <a:cubicBezTo>
                    <a:pt x="3778" y="256"/>
                    <a:pt x="3739" y="259"/>
                    <a:pt x="3703" y="265"/>
                  </a:cubicBezTo>
                  <a:cubicBezTo>
                    <a:pt x="3649" y="315"/>
                    <a:pt x="3596" y="339"/>
                    <a:pt x="3548" y="339"/>
                  </a:cubicBezTo>
                  <a:cubicBezTo>
                    <a:pt x="3491" y="339"/>
                    <a:pt x="3439" y="306"/>
                    <a:pt x="3394" y="241"/>
                  </a:cubicBezTo>
                  <a:cubicBezTo>
                    <a:pt x="3287" y="194"/>
                    <a:pt x="3180" y="158"/>
                    <a:pt x="3084" y="158"/>
                  </a:cubicBezTo>
                  <a:cubicBezTo>
                    <a:pt x="2703" y="146"/>
                    <a:pt x="2334" y="170"/>
                    <a:pt x="1977" y="63"/>
                  </a:cubicBezTo>
                  <a:cubicBezTo>
                    <a:pt x="1757" y="10"/>
                    <a:pt x="1533" y="0"/>
                    <a:pt x="1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2"/>
            <p:cNvSpPr/>
            <p:nvPr/>
          </p:nvSpPr>
          <p:spPr>
            <a:xfrm>
              <a:off x="6121000" y="3664150"/>
              <a:ext cx="75925" cy="18300"/>
            </a:xfrm>
            <a:custGeom>
              <a:avLst/>
              <a:gdLst/>
              <a:ahLst/>
              <a:cxnLst/>
              <a:rect l="l" t="t" r="r" b="b"/>
              <a:pathLst>
                <a:path w="3037" h="732" extrusionOk="0">
                  <a:moveTo>
                    <a:pt x="938" y="1"/>
                  </a:moveTo>
                  <a:cubicBezTo>
                    <a:pt x="844" y="1"/>
                    <a:pt x="749" y="15"/>
                    <a:pt x="655" y="53"/>
                  </a:cubicBezTo>
                  <a:cubicBezTo>
                    <a:pt x="500" y="303"/>
                    <a:pt x="203" y="267"/>
                    <a:pt x="0" y="398"/>
                  </a:cubicBezTo>
                  <a:lnTo>
                    <a:pt x="0" y="458"/>
                  </a:lnTo>
                  <a:cubicBezTo>
                    <a:pt x="786" y="636"/>
                    <a:pt x="1619" y="589"/>
                    <a:pt x="2429" y="684"/>
                  </a:cubicBezTo>
                  <a:cubicBezTo>
                    <a:pt x="2534" y="691"/>
                    <a:pt x="2652" y="731"/>
                    <a:pt x="2775" y="731"/>
                  </a:cubicBezTo>
                  <a:cubicBezTo>
                    <a:pt x="2860" y="731"/>
                    <a:pt x="2948" y="712"/>
                    <a:pt x="3036" y="648"/>
                  </a:cubicBezTo>
                  <a:cubicBezTo>
                    <a:pt x="2965" y="565"/>
                    <a:pt x="2881" y="505"/>
                    <a:pt x="2822" y="446"/>
                  </a:cubicBezTo>
                  <a:cubicBezTo>
                    <a:pt x="2809" y="450"/>
                    <a:pt x="2796" y="453"/>
                    <a:pt x="2783" y="453"/>
                  </a:cubicBezTo>
                  <a:cubicBezTo>
                    <a:pt x="2762" y="453"/>
                    <a:pt x="2742" y="445"/>
                    <a:pt x="2727" y="422"/>
                  </a:cubicBezTo>
                  <a:cubicBezTo>
                    <a:pt x="2274" y="65"/>
                    <a:pt x="1715" y="112"/>
                    <a:pt x="1191" y="29"/>
                  </a:cubicBezTo>
                  <a:cubicBezTo>
                    <a:pt x="1107" y="12"/>
                    <a:pt x="1022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2"/>
            <p:cNvSpPr/>
            <p:nvPr/>
          </p:nvSpPr>
          <p:spPr>
            <a:xfrm>
              <a:off x="5878400" y="3667850"/>
              <a:ext cx="59850" cy="17275"/>
            </a:xfrm>
            <a:custGeom>
              <a:avLst/>
              <a:gdLst/>
              <a:ahLst/>
              <a:cxnLst/>
              <a:rect l="l" t="t" r="r" b="b"/>
              <a:pathLst>
                <a:path w="2394" h="691" extrusionOk="0">
                  <a:moveTo>
                    <a:pt x="524" y="0"/>
                  </a:moveTo>
                  <a:cubicBezTo>
                    <a:pt x="274" y="191"/>
                    <a:pt x="1" y="381"/>
                    <a:pt x="382" y="691"/>
                  </a:cubicBezTo>
                  <a:cubicBezTo>
                    <a:pt x="450" y="634"/>
                    <a:pt x="540" y="511"/>
                    <a:pt x="589" y="511"/>
                  </a:cubicBezTo>
                  <a:cubicBezTo>
                    <a:pt x="592" y="511"/>
                    <a:pt x="594" y="512"/>
                    <a:pt x="596" y="512"/>
                  </a:cubicBezTo>
                  <a:cubicBezTo>
                    <a:pt x="646" y="524"/>
                    <a:pt x="697" y="528"/>
                    <a:pt x="746" y="528"/>
                  </a:cubicBezTo>
                  <a:cubicBezTo>
                    <a:pt x="866" y="528"/>
                    <a:pt x="983" y="504"/>
                    <a:pt x="1102" y="504"/>
                  </a:cubicBezTo>
                  <a:cubicBezTo>
                    <a:pt x="1178" y="504"/>
                    <a:pt x="1256" y="514"/>
                    <a:pt x="1334" y="548"/>
                  </a:cubicBezTo>
                  <a:cubicBezTo>
                    <a:pt x="1364" y="560"/>
                    <a:pt x="1392" y="566"/>
                    <a:pt x="1417" y="566"/>
                  </a:cubicBezTo>
                  <a:cubicBezTo>
                    <a:pt x="1607" y="566"/>
                    <a:pt x="1681" y="256"/>
                    <a:pt x="1879" y="256"/>
                  </a:cubicBezTo>
                  <a:cubicBezTo>
                    <a:pt x="1905" y="256"/>
                    <a:pt x="1934" y="261"/>
                    <a:pt x="1965" y="274"/>
                  </a:cubicBezTo>
                  <a:cubicBezTo>
                    <a:pt x="1989" y="298"/>
                    <a:pt x="2048" y="298"/>
                    <a:pt x="2096" y="298"/>
                  </a:cubicBezTo>
                  <a:cubicBezTo>
                    <a:pt x="2143" y="321"/>
                    <a:pt x="2194" y="339"/>
                    <a:pt x="2251" y="339"/>
                  </a:cubicBezTo>
                  <a:cubicBezTo>
                    <a:pt x="2281" y="339"/>
                    <a:pt x="2313" y="334"/>
                    <a:pt x="2346" y="322"/>
                  </a:cubicBezTo>
                  <a:cubicBezTo>
                    <a:pt x="2358" y="298"/>
                    <a:pt x="2382" y="274"/>
                    <a:pt x="2394" y="250"/>
                  </a:cubicBezTo>
                  <a:cubicBezTo>
                    <a:pt x="1786" y="36"/>
                    <a:pt x="1144" y="95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2"/>
            <p:cNvSpPr/>
            <p:nvPr/>
          </p:nvSpPr>
          <p:spPr>
            <a:xfrm>
              <a:off x="5750400" y="3658150"/>
              <a:ext cx="55925" cy="22750"/>
            </a:xfrm>
            <a:custGeom>
              <a:avLst/>
              <a:gdLst/>
              <a:ahLst/>
              <a:cxnLst/>
              <a:rect l="l" t="t" r="r" b="b"/>
              <a:pathLst>
                <a:path w="2237" h="910" extrusionOk="0">
                  <a:moveTo>
                    <a:pt x="609" y="1"/>
                  </a:moveTo>
                  <a:cubicBezTo>
                    <a:pt x="420" y="1"/>
                    <a:pt x="233" y="23"/>
                    <a:pt x="48" y="91"/>
                  </a:cubicBezTo>
                  <a:lnTo>
                    <a:pt x="48" y="233"/>
                  </a:lnTo>
                  <a:cubicBezTo>
                    <a:pt x="25" y="245"/>
                    <a:pt x="13" y="281"/>
                    <a:pt x="1" y="293"/>
                  </a:cubicBezTo>
                  <a:cubicBezTo>
                    <a:pt x="25" y="305"/>
                    <a:pt x="48" y="341"/>
                    <a:pt x="72" y="352"/>
                  </a:cubicBezTo>
                  <a:cubicBezTo>
                    <a:pt x="148" y="366"/>
                    <a:pt x="226" y="370"/>
                    <a:pt x="304" y="370"/>
                  </a:cubicBezTo>
                  <a:cubicBezTo>
                    <a:pt x="455" y="370"/>
                    <a:pt x="610" y="353"/>
                    <a:pt x="762" y="353"/>
                  </a:cubicBezTo>
                  <a:cubicBezTo>
                    <a:pt x="959" y="353"/>
                    <a:pt x="1153" y="381"/>
                    <a:pt x="1334" y="507"/>
                  </a:cubicBezTo>
                  <a:cubicBezTo>
                    <a:pt x="1513" y="579"/>
                    <a:pt x="1442" y="829"/>
                    <a:pt x="1608" y="888"/>
                  </a:cubicBezTo>
                  <a:cubicBezTo>
                    <a:pt x="1636" y="894"/>
                    <a:pt x="1686" y="909"/>
                    <a:pt x="1724" y="909"/>
                  </a:cubicBezTo>
                  <a:cubicBezTo>
                    <a:pt x="1768" y="909"/>
                    <a:pt x="1796" y="888"/>
                    <a:pt x="1751" y="805"/>
                  </a:cubicBezTo>
                  <a:cubicBezTo>
                    <a:pt x="1645" y="554"/>
                    <a:pt x="1719" y="512"/>
                    <a:pt x="1826" y="512"/>
                  </a:cubicBezTo>
                  <a:cubicBezTo>
                    <a:pt x="1880" y="512"/>
                    <a:pt x="1943" y="523"/>
                    <a:pt x="1996" y="523"/>
                  </a:cubicBezTo>
                  <a:cubicBezTo>
                    <a:pt x="2026" y="523"/>
                    <a:pt x="2053" y="519"/>
                    <a:pt x="2073" y="507"/>
                  </a:cubicBezTo>
                  <a:cubicBezTo>
                    <a:pt x="2103" y="519"/>
                    <a:pt x="2128" y="524"/>
                    <a:pt x="2148" y="524"/>
                  </a:cubicBezTo>
                  <a:cubicBezTo>
                    <a:pt x="2231" y="524"/>
                    <a:pt x="2237" y="436"/>
                    <a:pt x="2227" y="341"/>
                  </a:cubicBezTo>
                  <a:cubicBezTo>
                    <a:pt x="2122" y="185"/>
                    <a:pt x="1980" y="162"/>
                    <a:pt x="1831" y="162"/>
                  </a:cubicBezTo>
                  <a:cubicBezTo>
                    <a:pt x="1767" y="162"/>
                    <a:pt x="1702" y="166"/>
                    <a:pt x="1637" y="166"/>
                  </a:cubicBezTo>
                  <a:cubicBezTo>
                    <a:pt x="1530" y="166"/>
                    <a:pt x="1426" y="154"/>
                    <a:pt x="1334" y="91"/>
                  </a:cubicBezTo>
                  <a:cubicBezTo>
                    <a:pt x="1325" y="64"/>
                    <a:pt x="1303" y="50"/>
                    <a:pt x="1277" y="50"/>
                  </a:cubicBezTo>
                  <a:cubicBezTo>
                    <a:pt x="1269" y="50"/>
                    <a:pt x="1260" y="52"/>
                    <a:pt x="1251" y="55"/>
                  </a:cubicBezTo>
                  <a:cubicBezTo>
                    <a:pt x="1036" y="30"/>
                    <a:pt x="822" y="1"/>
                    <a:pt x="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2"/>
            <p:cNvSpPr/>
            <p:nvPr/>
          </p:nvSpPr>
          <p:spPr>
            <a:xfrm>
              <a:off x="5801600" y="3663975"/>
              <a:ext cx="32175" cy="20550"/>
            </a:xfrm>
            <a:custGeom>
              <a:avLst/>
              <a:gdLst/>
              <a:ahLst/>
              <a:cxnLst/>
              <a:rect l="l" t="t" r="r" b="b"/>
              <a:pathLst>
                <a:path w="1287" h="822" extrusionOk="0">
                  <a:moveTo>
                    <a:pt x="441" y="0"/>
                  </a:moveTo>
                  <a:cubicBezTo>
                    <a:pt x="358" y="96"/>
                    <a:pt x="215" y="36"/>
                    <a:pt x="156" y="155"/>
                  </a:cubicBezTo>
                  <a:cubicBezTo>
                    <a:pt x="96" y="191"/>
                    <a:pt x="48" y="239"/>
                    <a:pt x="1" y="286"/>
                  </a:cubicBezTo>
                  <a:cubicBezTo>
                    <a:pt x="120" y="453"/>
                    <a:pt x="286" y="524"/>
                    <a:pt x="477" y="572"/>
                  </a:cubicBezTo>
                  <a:cubicBezTo>
                    <a:pt x="656" y="596"/>
                    <a:pt x="644" y="703"/>
                    <a:pt x="632" y="822"/>
                  </a:cubicBezTo>
                  <a:cubicBezTo>
                    <a:pt x="929" y="786"/>
                    <a:pt x="1227" y="643"/>
                    <a:pt x="1251" y="358"/>
                  </a:cubicBezTo>
                  <a:cubicBezTo>
                    <a:pt x="1287" y="48"/>
                    <a:pt x="822" y="250"/>
                    <a:pt x="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2"/>
            <p:cNvSpPr/>
            <p:nvPr/>
          </p:nvSpPr>
          <p:spPr>
            <a:xfrm>
              <a:off x="5969775" y="3678550"/>
              <a:ext cx="35150" cy="20575"/>
            </a:xfrm>
            <a:custGeom>
              <a:avLst/>
              <a:gdLst/>
              <a:ahLst/>
              <a:cxnLst/>
              <a:rect l="l" t="t" r="r" b="b"/>
              <a:pathLst>
                <a:path w="1406" h="823" extrusionOk="0">
                  <a:moveTo>
                    <a:pt x="1" y="1"/>
                  </a:moveTo>
                  <a:cubicBezTo>
                    <a:pt x="25" y="239"/>
                    <a:pt x="156" y="382"/>
                    <a:pt x="382" y="429"/>
                  </a:cubicBezTo>
                  <a:cubicBezTo>
                    <a:pt x="584" y="477"/>
                    <a:pt x="572" y="656"/>
                    <a:pt x="596" y="799"/>
                  </a:cubicBezTo>
                  <a:cubicBezTo>
                    <a:pt x="644" y="822"/>
                    <a:pt x="679" y="822"/>
                    <a:pt x="715" y="822"/>
                  </a:cubicBezTo>
                  <a:cubicBezTo>
                    <a:pt x="834" y="739"/>
                    <a:pt x="929" y="656"/>
                    <a:pt x="1013" y="584"/>
                  </a:cubicBezTo>
                  <a:cubicBezTo>
                    <a:pt x="1406" y="287"/>
                    <a:pt x="1037" y="251"/>
                    <a:pt x="870" y="144"/>
                  </a:cubicBezTo>
                  <a:cubicBezTo>
                    <a:pt x="798" y="132"/>
                    <a:pt x="715" y="132"/>
                    <a:pt x="644" y="120"/>
                  </a:cubicBezTo>
                  <a:cubicBezTo>
                    <a:pt x="477" y="48"/>
                    <a:pt x="298" y="108"/>
                    <a:pt x="156" y="13"/>
                  </a:cubicBezTo>
                  <a:cubicBezTo>
                    <a:pt x="96" y="13"/>
                    <a:pt x="4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2"/>
            <p:cNvSpPr/>
            <p:nvPr/>
          </p:nvSpPr>
          <p:spPr>
            <a:xfrm>
              <a:off x="5991500" y="3681275"/>
              <a:ext cx="36350" cy="11300"/>
            </a:xfrm>
            <a:custGeom>
              <a:avLst/>
              <a:gdLst/>
              <a:ahLst/>
              <a:cxnLst/>
              <a:rect l="l" t="t" r="r" b="b"/>
              <a:pathLst>
                <a:path w="1454" h="452" extrusionOk="0">
                  <a:moveTo>
                    <a:pt x="578" y="0"/>
                  </a:moveTo>
                  <a:cubicBezTo>
                    <a:pt x="386" y="0"/>
                    <a:pt x="193" y="13"/>
                    <a:pt x="1" y="23"/>
                  </a:cubicBezTo>
                  <a:cubicBezTo>
                    <a:pt x="84" y="154"/>
                    <a:pt x="322" y="237"/>
                    <a:pt x="144" y="451"/>
                  </a:cubicBezTo>
                  <a:lnTo>
                    <a:pt x="561" y="451"/>
                  </a:lnTo>
                  <a:cubicBezTo>
                    <a:pt x="685" y="196"/>
                    <a:pt x="876" y="164"/>
                    <a:pt x="1077" y="164"/>
                  </a:cubicBezTo>
                  <a:cubicBezTo>
                    <a:pt x="1143" y="164"/>
                    <a:pt x="1210" y="168"/>
                    <a:pt x="1276" y="168"/>
                  </a:cubicBezTo>
                  <a:cubicBezTo>
                    <a:pt x="1337" y="168"/>
                    <a:pt x="1396" y="165"/>
                    <a:pt x="1453" y="154"/>
                  </a:cubicBezTo>
                  <a:cubicBezTo>
                    <a:pt x="1165" y="31"/>
                    <a:pt x="872" y="0"/>
                    <a:pt x="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2"/>
            <p:cNvSpPr/>
            <p:nvPr/>
          </p:nvSpPr>
          <p:spPr>
            <a:xfrm>
              <a:off x="5887625" y="3650575"/>
              <a:ext cx="47950" cy="9850"/>
            </a:xfrm>
            <a:custGeom>
              <a:avLst/>
              <a:gdLst/>
              <a:ahLst/>
              <a:cxnLst/>
              <a:rect l="l" t="t" r="r" b="b"/>
              <a:pathLst>
                <a:path w="1918" h="394" extrusionOk="0">
                  <a:moveTo>
                    <a:pt x="1666" y="0"/>
                  </a:moveTo>
                  <a:cubicBezTo>
                    <a:pt x="1586" y="0"/>
                    <a:pt x="1510" y="32"/>
                    <a:pt x="1441" y="108"/>
                  </a:cubicBezTo>
                  <a:cubicBezTo>
                    <a:pt x="1248" y="220"/>
                    <a:pt x="1044" y="247"/>
                    <a:pt x="837" y="247"/>
                  </a:cubicBezTo>
                  <a:cubicBezTo>
                    <a:pt x="640" y="247"/>
                    <a:pt x="441" y="222"/>
                    <a:pt x="245" y="222"/>
                  </a:cubicBezTo>
                  <a:cubicBezTo>
                    <a:pt x="163" y="222"/>
                    <a:pt x="81" y="227"/>
                    <a:pt x="1" y="239"/>
                  </a:cubicBezTo>
                  <a:cubicBezTo>
                    <a:pt x="308" y="367"/>
                    <a:pt x="628" y="380"/>
                    <a:pt x="948" y="380"/>
                  </a:cubicBezTo>
                  <a:cubicBezTo>
                    <a:pt x="1028" y="380"/>
                    <a:pt x="1108" y="379"/>
                    <a:pt x="1188" y="379"/>
                  </a:cubicBezTo>
                  <a:cubicBezTo>
                    <a:pt x="1321" y="379"/>
                    <a:pt x="1453" y="382"/>
                    <a:pt x="1584" y="394"/>
                  </a:cubicBezTo>
                  <a:cubicBezTo>
                    <a:pt x="1656" y="274"/>
                    <a:pt x="1763" y="239"/>
                    <a:pt x="1882" y="239"/>
                  </a:cubicBezTo>
                  <a:cubicBezTo>
                    <a:pt x="1918" y="167"/>
                    <a:pt x="1906" y="108"/>
                    <a:pt x="1846" y="48"/>
                  </a:cubicBezTo>
                  <a:cubicBezTo>
                    <a:pt x="1785" y="18"/>
                    <a:pt x="1725" y="0"/>
                    <a:pt x="1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32"/>
            <p:cNvSpPr/>
            <p:nvPr/>
          </p:nvSpPr>
          <p:spPr>
            <a:xfrm>
              <a:off x="5876925" y="3667850"/>
              <a:ext cx="14600" cy="21150"/>
            </a:xfrm>
            <a:custGeom>
              <a:avLst/>
              <a:gdLst/>
              <a:ahLst/>
              <a:cxnLst/>
              <a:rect l="l" t="t" r="r" b="b"/>
              <a:pathLst>
                <a:path w="584" h="846" extrusionOk="0">
                  <a:moveTo>
                    <a:pt x="583" y="0"/>
                  </a:moveTo>
                  <a:cubicBezTo>
                    <a:pt x="524" y="0"/>
                    <a:pt x="476" y="0"/>
                    <a:pt x="429" y="12"/>
                  </a:cubicBezTo>
                  <a:cubicBezTo>
                    <a:pt x="286" y="119"/>
                    <a:pt x="60" y="84"/>
                    <a:pt x="0" y="298"/>
                  </a:cubicBezTo>
                  <a:lnTo>
                    <a:pt x="0" y="429"/>
                  </a:lnTo>
                  <a:cubicBezTo>
                    <a:pt x="48" y="560"/>
                    <a:pt x="107" y="715"/>
                    <a:pt x="143" y="846"/>
                  </a:cubicBezTo>
                  <a:lnTo>
                    <a:pt x="429" y="846"/>
                  </a:lnTo>
                  <a:cubicBezTo>
                    <a:pt x="441" y="786"/>
                    <a:pt x="441" y="738"/>
                    <a:pt x="441" y="691"/>
                  </a:cubicBezTo>
                  <a:cubicBezTo>
                    <a:pt x="298" y="429"/>
                    <a:pt x="536" y="238"/>
                    <a:pt x="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32"/>
            <p:cNvSpPr/>
            <p:nvPr/>
          </p:nvSpPr>
          <p:spPr>
            <a:xfrm>
              <a:off x="6018600" y="3666925"/>
              <a:ext cx="44975" cy="4250"/>
            </a:xfrm>
            <a:custGeom>
              <a:avLst/>
              <a:gdLst/>
              <a:ahLst/>
              <a:cxnLst/>
              <a:rect l="l" t="t" r="r" b="b"/>
              <a:pathLst>
                <a:path w="1799" h="170" extrusionOk="0">
                  <a:moveTo>
                    <a:pt x="1034" y="1"/>
                  </a:moveTo>
                  <a:cubicBezTo>
                    <a:pt x="742" y="1"/>
                    <a:pt x="446" y="42"/>
                    <a:pt x="155" y="42"/>
                  </a:cubicBezTo>
                  <a:cubicBezTo>
                    <a:pt x="103" y="42"/>
                    <a:pt x="52" y="40"/>
                    <a:pt x="0" y="37"/>
                  </a:cubicBezTo>
                  <a:lnTo>
                    <a:pt x="0" y="37"/>
                  </a:lnTo>
                  <a:cubicBezTo>
                    <a:pt x="334" y="146"/>
                    <a:pt x="675" y="169"/>
                    <a:pt x="1019" y="169"/>
                  </a:cubicBezTo>
                  <a:cubicBezTo>
                    <a:pt x="1278" y="169"/>
                    <a:pt x="1538" y="156"/>
                    <a:pt x="1798" y="156"/>
                  </a:cubicBezTo>
                  <a:cubicBezTo>
                    <a:pt x="1552" y="33"/>
                    <a:pt x="1295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32"/>
            <p:cNvSpPr/>
            <p:nvPr/>
          </p:nvSpPr>
          <p:spPr>
            <a:xfrm>
              <a:off x="5951625" y="3677825"/>
              <a:ext cx="14300" cy="17250"/>
            </a:xfrm>
            <a:custGeom>
              <a:avLst/>
              <a:gdLst/>
              <a:ahLst/>
              <a:cxnLst/>
              <a:rect l="l" t="t" r="r" b="b"/>
              <a:pathLst>
                <a:path w="572" h="690" extrusionOk="0">
                  <a:moveTo>
                    <a:pt x="387" y="0"/>
                  </a:moveTo>
                  <a:cubicBezTo>
                    <a:pt x="361" y="0"/>
                    <a:pt x="334" y="6"/>
                    <a:pt x="310" y="18"/>
                  </a:cubicBezTo>
                  <a:cubicBezTo>
                    <a:pt x="286" y="77"/>
                    <a:pt x="251" y="137"/>
                    <a:pt x="227" y="208"/>
                  </a:cubicBezTo>
                  <a:cubicBezTo>
                    <a:pt x="179" y="351"/>
                    <a:pt x="0" y="494"/>
                    <a:pt x="191" y="649"/>
                  </a:cubicBezTo>
                  <a:cubicBezTo>
                    <a:pt x="218" y="676"/>
                    <a:pt x="265" y="689"/>
                    <a:pt x="301" y="689"/>
                  </a:cubicBezTo>
                  <a:cubicBezTo>
                    <a:pt x="314" y="689"/>
                    <a:pt x="325" y="688"/>
                    <a:pt x="334" y="685"/>
                  </a:cubicBezTo>
                  <a:cubicBezTo>
                    <a:pt x="524" y="613"/>
                    <a:pt x="572" y="447"/>
                    <a:pt x="572" y="280"/>
                  </a:cubicBezTo>
                  <a:cubicBezTo>
                    <a:pt x="572" y="197"/>
                    <a:pt x="489" y="101"/>
                    <a:pt x="465" y="18"/>
                  </a:cubicBezTo>
                  <a:cubicBezTo>
                    <a:pt x="441" y="6"/>
                    <a:pt x="414" y="0"/>
                    <a:pt x="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32"/>
            <p:cNvSpPr/>
            <p:nvPr/>
          </p:nvSpPr>
          <p:spPr>
            <a:xfrm>
              <a:off x="5517350" y="3606075"/>
              <a:ext cx="33650" cy="13100"/>
            </a:xfrm>
            <a:custGeom>
              <a:avLst/>
              <a:gdLst/>
              <a:ahLst/>
              <a:cxnLst/>
              <a:rect l="l" t="t" r="r" b="b"/>
              <a:pathLst>
                <a:path w="1346" h="524" extrusionOk="0">
                  <a:moveTo>
                    <a:pt x="436" y="1"/>
                  </a:moveTo>
                  <a:cubicBezTo>
                    <a:pt x="364" y="1"/>
                    <a:pt x="290" y="13"/>
                    <a:pt x="215" y="42"/>
                  </a:cubicBezTo>
                  <a:cubicBezTo>
                    <a:pt x="107" y="90"/>
                    <a:pt x="24" y="149"/>
                    <a:pt x="0" y="280"/>
                  </a:cubicBezTo>
                  <a:cubicBezTo>
                    <a:pt x="119" y="411"/>
                    <a:pt x="357" y="340"/>
                    <a:pt x="477" y="507"/>
                  </a:cubicBezTo>
                  <a:cubicBezTo>
                    <a:pt x="537" y="516"/>
                    <a:pt x="596" y="523"/>
                    <a:pt x="652" y="523"/>
                  </a:cubicBezTo>
                  <a:cubicBezTo>
                    <a:pt x="739" y="523"/>
                    <a:pt x="821" y="505"/>
                    <a:pt x="893" y="447"/>
                  </a:cubicBezTo>
                  <a:cubicBezTo>
                    <a:pt x="1000" y="280"/>
                    <a:pt x="1191" y="352"/>
                    <a:pt x="1346" y="292"/>
                  </a:cubicBezTo>
                  <a:cubicBezTo>
                    <a:pt x="1227" y="161"/>
                    <a:pt x="1048" y="209"/>
                    <a:pt x="893" y="149"/>
                  </a:cubicBezTo>
                  <a:cubicBezTo>
                    <a:pt x="752" y="67"/>
                    <a:pt x="600" y="1"/>
                    <a:pt x="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32"/>
            <p:cNvSpPr/>
            <p:nvPr/>
          </p:nvSpPr>
          <p:spPr>
            <a:xfrm>
              <a:off x="5747425" y="3655825"/>
              <a:ext cx="33975" cy="4725"/>
            </a:xfrm>
            <a:custGeom>
              <a:avLst/>
              <a:gdLst/>
              <a:ahLst/>
              <a:cxnLst/>
              <a:rect l="l" t="t" r="r" b="b"/>
              <a:pathLst>
                <a:path w="1359" h="189" extrusionOk="0">
                  <a:moveTo>
                    <a:pt x="387" y="0"/>
                  </a:moveTo>
                  <a:cubicBezTo>
                    <a:pt x="260" y="0"/>
                    <a:pt x="132" y="9"/>
                    <a:pt x="1" y="29"/>
                  </a:cubicBezTo>
                  <a:cubicBezTo>
                    <a:pt x="60" y="76"/>
                    <a:pt x="108" y="136"/>
                    <a:pt x="144" y="184"/>
                  </a:cubicBezTo>
                  <a:cubicBezTo>
                    <a:pt x="225" y="174"/>
                    <a:pt x="306" y="171"/>
                    <a:pt x="387" y="171"/>
                  </a:cubicBezTo>
                  <a:cubicBezTo>
                    <a:pt x="575" y="171"/>
                    <a:pt x="764" y="189"/>
                    <a:pt x="953" y="189"/>
                  </a:cubicBezTo>
                  <a:cubicBezTo>
                    <a:pt x="1088" y="189"/>
                    <a:pt x="1223" y="180"/>
                    <a:pt x="1358" y="148"/>
                  </a:cubicBezTo>
                  <a:cubicBezTo>
                    <a:pt x="1039" y="62"/>
                    <a:pt x="720" y="0"/>
                    <a:pt x="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32"/>
            <p:cNvSpPr/>
            <p:nvPr/>
          </p:nvSpPr>
          <p:spPr>
            <a:xfrm>
              <a:off x="5783750" y="3660200"/>
              <a:ext cx="28900" cy="7075"/>
            </a:xfrm>
            <a:custGeom>
              <a:avLst/>
              <a:gdLst/>
              <a:ahLst/>
              <a:cxnLst/>
              <a:rect l="l" t="t" r="r" b="b"/>
              <a:pathLst>
                <a:path w="1156" h="283" extrusionOk="0">
                  <a:moveTo>
                    <a:pt x="258" y="0"/>
                  </a:moveTo>
                  <a:cubicBezTo>
                    <a:pt x="173" y="0"/>
                    <a:pt x="87" y="3"/>
                    <a:pt x="0" y="9"/>
                  </a:cubicBezTo>
                  <a:cubicBezTo>
                    <a:pt x="238" y="247"/>
                    <a:pt x="619" y="80"/>
                    <a:pt x="870" y="282"/>
                  </a:cubicBezTo>
                  <a:cubicBezTo>
                    <a:pt x="977" y="270"/>
                    <a:pt x="1096" y="259"/>
                    <a:pt x="1155" y="140"/>
                  </a:cubicBezTo>
                  <a:cubicBezTo>
                    <a:pt x="858" y="37"/>
                    <a:pt x="561" y="0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32"/>
            <p:cNvSpPr/>
            <p:nvPr/>
          </p:nvSpPr>
          <p:spPr>
            <a:xfrm>
              <a:off x="5524775" y="3615950"/>
              <a:ext cx="26225" cy="6750"/>
            </a:xfrm>
            <a:custGeom>
              <a:avLst/>
              <a:gdLst/>
              <a:ahLst/>
              <a:cxnLst/>
              <a:rect l="l" t="t" r="r" b="b"/>
              <a:pathLst>
                <a:path w="1049" h="270" extrusionOk="0">
                  <a:moveTo>
                    <a:pt x="94" y="0"/>
                  </a:moveTo>
                  <a:cubicBezTo>
                    <a:pt x="59" y="0"/>
                    <a:pt x="28" y="28"/>
                    <a:pt x="1" y="76"/>
                  </a:cubicBezTo>
                  <a:cubicBezTo>
                    <a:pt x="162" y="226"/>
                    <a:pt x="329" y="270"/>
                    <a:pt x="499" y="270"/>
                  </a:cubicBezTo>
                  <a:cubicBezTo>
                    <a:pt x="680" y="270"/>
                    <a:pt x="864" y="220"/>
                    <a:pt x="1049" y="195"/>
                  </a:cubicBezTo>
                  <a:cubicBezTo>
                    <a:pt x="942" y="16"/>
                    <a:pt x="751" y="135"/>
                    <a:pt x="620" y="52"/>
                  </a:cubicBezTo>
                  <a:lnTo>
                    <a:pt x="180" y="52"/>
                  </a:lnTo>
                  <a:cubicBezTo>
                    <a:pt x="149" y="16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32"/>
            <p:cNvSpPr/>
            <p:nvPr/>
          </p:nvSpPr>
          <p:spPr>
            <a:xfrm>
              <a:off x="5690875" y="3648975"/>
              <a:ext cx="28900" cy="4300"/>
            </a:xfrm>
            <a:custGeom>
              <a:avLst/>
              <a:gdLst/>
              <a:ahLst/>
              <a:cxnLst/>
              <a:rect l="l" t="t" r="r" b="b"/>
              <a:pathLst>
                <a:path w="1156" h="172" extrusionOk="0">
                  <a:moveTo>
                    <a:pt x="455" y="0"/>
                  </a:moveTo>
                  <a:cubicBezTo>
                    <a:pt x="302" y="0"/>
                    <a:pt x="150" y="12"/>
                    <a:pt x="1" y="17"/>
                  </a:cubicBezTo>
                  <a:cubicBezTo>
                    <a:pt x="48" y="65"/>
                    <a:pt x="84" y="124"/>
                    <a:pt x="132" y="172"/>
                  </a:cubicBezTo>
                  <a:cubicBezTo>
                    <a:pt x="477" y="172"/>
                    <a:pt x="822" y="160"/>
                    <a:pt x="1156" y="160"/>
                  </a:cubicBezTo>
                  <a:cubicBezTo>
                    <a:pt x="931" y="29"/>
                    <a:pt x="693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32"/>
            <p:cNvSpPr/>
            <p:nvPr/>
          </p:nvSpPr>
          <p:spPr>
            <a:xfrm>
              <a:off x="5976325" y="3663975"/>
              <a:ext cx="30700" cy="3100"/>
            </a:xfrm>
            <a:custGeom>
              <a:avLst/>
              <a:gdLst/>
              <a:ahLst/>
              <a:cxnLst/>
              <a:rect l="l" t="t" r="r" b="b"/>
              <a:pathLst>
                <a:path w="1228" h="124" extrusionOk="0">
                  <a:moveTo>
                    <a:pt x="1191" y="0"/>
                  </a:moveTo>
                  <a:cubicBezTo>
                    <a:pt x="787" y="12"/>
                    <a:pt x="394" y="12"/>
                    <a:pt x="1" y="12"/>
                  </a:cubicBezTo>
                  <a:cubicBezTo>
                    <a:pt x="308" y="99"/>
                    <a:pt x="631" y="123"/>
                    <a:pt x="956" y="123"/>
                  </a:cubicBezTo>
                  <a:cubicBezTo>
                    <a:pt x="1034" y="123"/>
                    <a:pt x="1113" y="122"/>
                    <a:pt x="1191" y="119"/>
                  </a:cubicBezTo>
                  <a:cubicBezTo>
                    <a:pt x="1227" y="72"/>
                    <a:pt x="1227" y="48"/>
                    <a:pt x="1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32"/>
            <p:cNvSpPr/>
            <p:nvPr/>
          </p:nvSpPr>
          <p:spPr>
            <a:xfrm>
              <a:off x="5935250" y="3674400"/>
              <a:ext cx="10750" cy="18175"/>
            </a:xfrm>
            <a:custGeom>
              <a:avLst/>
              <a:gdLst/>
              <a:ahLst/>
              <a:cxnLst/>
              <a:rect l="l" t="t" r="r" b="b"/>
              <a:pathLst>
                <a:path w="430" h="727" extrusionOk="0">
                  <a:moveTo>
                    <a:pt x="120" y="0"/>
                  </a:moveTo>
                  <a:lnTo>
                    <a:pt x="120" y="0"/>
                  </a:lnTo>
                  <a:cubicBezTo>
                    <a:pt x="155" y="12"/>
                    <a:pt x="155" y="48"/>
                    <a:pt x="120" y="60"/>
                  </a:cubicBezTo>
                  <a:cubicBezTo>
                    <a:pt x="1" y="226"/>
                    <a:pt x="13" y="405"/>
                    <a:pt x="108" y="584"/>
                  </a:cubicBezTo>
                  <a:lnTo>
                    <a:pt x="108" y="726"/>
                  </a:lnTo>
                  <a:cubicBezTo>
                    <a:pt x="346" y="536"/>
                    <a:pt x="429" y="298"/>
                    <a:pt x="251" y="36"/>
                  </a:cubicBezTo>
                  <a:cubicBezTo>
                    <a:pt x="215" y="36"/>
                    <a:pt x="167" y="12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32"/>
            <p:cNvSpPr/>
            <p:nvPr/>
          </p:nvSpPr>
          <p:spPr>
            <a:xfrm>
              <a:off x="5868575" y="3667250"/>
              <a:ext cx="19075" cy="7475"/>
            </a:xfrm>
            <a:custGeom>
              <a:avLst/>
              <a:gdLst/>
              <a:ahLst/>
              <a:cxnLst/>
              <a:rect l="l" t="t" r="r" b="b"/>
              <a:pathLst>
                <a:path w="763" h="299" extrusionOk="0">
                  <a:moveTo>
                    <a:pt x="215" y="0"/>
                  </a:moveTo>
                  <a:cubicBezTo>
                    <a:pt x="1" y="203"/>
                    <a:pt x="358" y="167"/>
                    <a:pt x="334" y="298"/>
                  </a:cubicBezTo>
                  <a:cubicBezTo>
                    <a:pt x="477" y="215"/>
                    <a:pt x="655" y="167"/>
                    <a:pt x="763" y="24"/>
                  </a:cubicBezTo>
                  <a:cubicBezTo>
                    <a:pt x="584" y="0"/>
                    <a:pt x="405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32"/>
            <p:cNvSpPr/>
            <p:nvPr/>
          </p:nvSpPr>
          <p:spPr>
            <a:xfrm>
              <a:off x="5929600" y="3660025"/>
              <a:ext cx="19075" cy="3475"/>
            </a:xfrm>
            <a:custGeom>
              <a:avLst/>
              <a:gdLst/>
              <a:ahLst/>
              <a:cxnLst/>
              <a:rect l="l" t="t" r="r" b="b"/>
              <a:pathLst>
                <a:path w="763" h="139" extrusionOk="0">
                  <a:moveTo>
                    <a:pt x="395" y="1"/>
                  </a:moveTo>
                  <a:cubicBezTo>
                    <a:pt x="265" y="1"/>
                    <a:pt x="131" y="27"/>
                    <a:pt x="0" y="27"/>
                  </a:cubicBezTo>
                  <a:cubicBezTo>
                    <a:pt x="159" y="123"/>
                    <a:pt x="328" y="139"/>
                    <a:pt x="501" y="139"/>
                  </a:cubicBezTo>
                  <a:cubicBezTo>
                    <a:pt x="588" y="139"/>
                    <a:pt x="675" y="135"/>
                    <a:pt x="762" y="135"/>
                  </a:cubicBezTo>
                  <a:cubicBezTo>
                    <a:pt x="649" y="27"/>
                    <a:pt x="524" y="1"/>
                    <a:pt x="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32"/>
            <p:cNvSpPr/>
            <p:nvPr/>
          </p:nvSpPr>
          <p:spPr>
            <a:xfrm>
              <a:off x="5658125" y="3641875"/>
              <a:ext cx="18200" cy="4225"/>
            </a:xfrm>
            <a:custGeom>
              <a:avLst/>
              <a:gdLst/>
              <a:ahLst/>
              <a:cxnLst/>
              <a:rect l="l" t="t" r="r" b="b"/>
              <a:pathLst>
                <a:path w="728" h="169" extrusionOk="0">
                  <a:moveTo>
                    <a:pt x="327" y="0"/>
                  </a:moveTo>
                  <a:cubicBezTo>
                    <a:pt x="219" y="0"/>
                    <a:pt x="108" y="17"/>
                    <a:pt x="1" y="27"/>
                  </a:cubicBezTo>
                  <a:cubicBezTo>
                    <a:pt x="115" y="141"/>
                    <a:pt x="251" y="168"/>
                    <a:pt x="393" y="168"/>
                  </a:cubicBezTo>
                  <a:cubicBezTo>
                    <a:pt x="503" y="168"/>
                    <a:pt x="618" y="151"/>
                    <a:pt x="727" y="146"/>
                  </a:cubicBezTo>
                  <a:cubicBezTo>
                    <a:pt x="611" y="30"/>
                    <a:pt x="472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32"/>
            <p:cNvSpPr/>
            <p:nvPr/>
          </p:nvSpPr>
          <p:spPr>
            <a:xfrm>
              <a:off x="5952525" y="3660025"/>
              <a:ext cx="14000" cy="3375"/>
            </a:xfrm>
            <a:custGeom>
              <a:avLst/>
              <a:gdLst/>
              <a:ahLst/>
              <a:cxnLst/>
              <a:rect l="l" t="t" r="r" b="b"/>
              <a:pathLst>
                <a:path w="560" h="135" extrusionOk="0">
                  <a:moveTo>
                    <a:pt x="280" y="1"/>
                  </a:moveTo>
                  <a:cubicBezTo>
                    <a:pt x="188" y="1"/>
                    <a:pt x="95" y="45"/>
                    <a:pt x="0" y="135"/>
                  </a:cubicBezTo>
                  <a:lnTo>
                    <a:pt x="560" y="135"/>
                  </a:lnTo>
                  <a:cubicBezTo>
                    <a:pt x="465" y="45"/>
                    <a:pt x="372" y="1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32"/>
            <p:cNvSpPr/>
            <p:nvPr/>
          </p:nvSpPr>
          <p:spPr>
            <a:xfrm>
              <a:off x="5676300" y="3645375"/>
              <a:ext cx="14300" cy="4650"/>
            </a:xfrm>
            <a:custGeom>
              <a:avLst/>
              <a:gdLst/>
              <a:ahLst/>
              <a:cxnLst/>
              <a:rect l="l" t="t" r="r" b="b"/>
              <a:pathLst>
                <a:path w="572" h="186" extrusionOk="0">
                  <a:moveTo>
                    <a:pt x="104" y="0"/>
                  </a:moveTo>
                  <a:cubicBezTo>
                    <a:pt x="70" y="0"/>
                    <a:pt x="35" y="2"/>
                    <a:pt x="0" y="6"/>
                  </a:cubicBezTo>
                  <a:cubicBezTo>
                    <a:pt x="79" y="150"/>
                    <a:pt x="194" y="185"/>
                    <a:pt x="319" y="185"/>
                  </a:cubicBezTo>
                  <a:cubicBezTo>
                    <a:pt x="400" y="185"/>
                    <a:pt x="487" y="170"/>
                    <a:pt x="572" y="161"/>
                  </a:cubicBezTo>
                  <a:cubicBezTo>
                    <a:pt x="432" y="52"/>
                    <a:pt x="277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32"/>
            <p:cNvSpPr/>
            <p:nvPr/>
          </p:nvSpPr>
          <p:spPr>
            <a:xfrm>
              <a:off x="5973650" y="3678475"/>
              <a:ext cx="12225" cy="3300"/>
            </a:xfrm>
            <a:custGeom>
              <a:avLst/>
              <a:gdLst/>
              <a:ahLst/>
              <a:cxnLst/>
              <a:rect l="l" t="t" r="r" b="b"/>
              <a:pathLst>
                <a:path w="489" h="132" extrusionOk="0">
                  <a:moveTo>
                    <a:pt x="103" y="0"/>
                  </a:moveTo>
                  <a:cubicBezTo>
                    <a:pt x="69" y="0"/>
                    <a:pt x="35" y="2"/>
                    <a:pt x="1" y="4"/>
                  </a:cubicBezTo>
                  <a:cubicBezTo>
                    <a:pt x="80" y="105"/>
                    <a:pt x="177" y="132"/>
                    <a:pt x="281" y="132"/>
                  </a:cubicBezTo>
                  <a:cubicBezTo>
                    <a:pt x="348" y="132"/>
                    <a:pt x="418" y="120"/>
                    <a:pt x="489" y="111"/>
                  </a:cubicBezTo>
                  <a:cubicBezTo>
                    <a:pt x="373" y="25"/>
                    <a:pt x="24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32"/>
            <p:cNvSpPr/>
            <p:nvPr/>
          </p:nvSpPr>
          <p:spPr>
            <a:xfrm>
              <a:off x="6067125" y="3668150"/>
              <a:ext cx="6850" cy="2700"/>
            </a:xfrm>
            <a:custGeom>
              <a:avLst/>
              <a:gdLst/>
              <a:ahLst/>
              <a:cxnLst/>
              <a:rect l="l" t="t" r="r" b="b"/>
              <a:pathLst>
                <a:path w="274" h="108" extrusionOk="0">
                  <a:moveTo>
                    <a:pt x="133" y="0"/>
                  </a:moveTo>
                  <a:cubicBezTo>
                    <a:pt x="86" y="0"/>
                    <a:pt x="42" y="36"/>
                    <a:pt x="0" y="107"/>
                  </a:cubicBezTo>
                  <a:lnTo>
                    <a:pt x="274" y="107"/>
                  </a:lnTo>
                  <a:cubicBezTo>
                    <a:pt x="226" y="36"/>
                    <a:pt x="179" y="0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32"/>
            <p:cNvSpPr/>
            <p:nvPr/>
          </p:nvSpPr>
          <p:spPr>
            <a:xfrm>
              <a:off x="6006100" y="3663975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0" y="0"/>
                  </a:moveTo>
                  <a:lnTo>
                    <a:pt x="0" y="119"/>
                  </a:lnTo>
                  <a:cubicBezTo>
                    <a:pt x="60" y="119"/>
                    <a:pt x="96" y="119"/>
                    <a:pt x="143" y="131"/>
                  </a:cubicBezTo>
                  <a:cubicBezTo>
                    <a:pt x="96" y="96"/>
                    <a:pt x="36" y="4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32"/>
            <p:cNvSpPr/>
            <p:nvPr/>
          </p:nvSpPr>
          <p:spPr>
            <a:xfrm>
              <a:off x="6058475" y="2096725"/>
              <a:ext cx="110750" cy="11475"/>
            </a:xfrm>
            <a:custGeom>
              <a:avLst/>
              <a:gdLst/>
              <a:ahLst/>
              <a:cxnLst/>
              <a:rect l="l" t="t" r="r" b="b"/>
              <a:pathLst>
                <a:path w="4430" h="459" extrusionOk="0">
                  <a:moveTo>
                    <a:pt x="2523" y="0"/>
                  </a:moveTo>
                  <a:cubicBezTo>
                    <a:pt x="2204" y="0"/>
                    <a:pt x="1884" y="4"/>
                    <a:pt x="1561" y="4"/>
                  </a:cubicBezTo>
                  <a:cubicBezTo>
                    <a:pt x="1320" y="4"/>
                    <a:pt x="1102" y="191"/>
                    <a:pt x="860" y="191"/>
                  </a:cubicBezTo>
                  <a:cubicBezTo>
                    <a:pt x="790" y="191"/>
                    <a:pt x="718" y="175"/>
                    <a:pt x="644" y="135"/>
                  </a:cubicBezTo>
                  <a:cubicBezTo>
                    <a:pt x="644" y="135"/>
                    <a:pt x="620" y="147"/>
                    <a:pt x="596" y="171"/>
                  </a:cubicBezTo>
                  <a:cubicBezTo>
                    <a:pt x="587" y="174"/>
                    <a:pt x="579" y="175"/>
                    <a:pt x="571" y="175"/>
                  </a:cubicBezTo>
                  <a:cubicBezTo>
                    <a:pt x="548" y="175"/>
                    <a:pt x="528" y="162"/>
                    <a:pt x="501" y="135"/>
                  </a:cubicBezTo>
                  <a:cubicBezTo>
                    <a:pt x="358" y="135"/>
                    <a:pt x="203" y="159"/>
                    <a:pt x="60" y="159"/>
                  </a:cubicBezTo>
                  <a:cubicBezTo>
                    <a:pt x="1" y="302"/>
                    <a:pt x="120" y="349"/>
                    <a:pt x="191" y="409"/>
                  </a:cubicBezTo>
                  <a:cubicBezTo>
                    <a:pt x="389" y="446"/>
                    <a:pt x="586" y="459"/>
                    <a:pt x="784" y="459"/>
                  </a:cubicBezTo>
                  <a:cubicBezTo>
                    <a:pt x="1158" y="459"/>
                    <a:pt x="1532" y="413"/>
                    <a:pt x="1906" y="397"/>
                  </a:cubicBezTo>
                  <a:cubicBezTo>
                    <a:pt x="2098" y="344"/>
                    <a:pt x="2283" y="302"/>
                    <a:pt x="2469" y="302"/>
                  </a:cubicBezTo>
                  <a:cubicBezTo>
                    <a:pt x="2617" y="302"/>
                    <a:pt x="2765" y="329"/>
                    <a:pt x="2918" y="397"/>
                  </a:cubicBezTo>
                  <a:cubicBezTo>
                    <a:pt x="3394" y="254"/>
                    <a:pt x="3882" y="338"/>
                    <a:pt x="4359" y="254"/>
                  </a:cubicBezTo>
                  <a:cubicBezTo>
                    <a:pt x="4430" y="111"/>
                    <a:pt x="4311" y="64"/>
                    <a:pt x="4228" y="4"/>
                  </a:cubicBezTo>
                  <a:cubicBezTo>
                    <a:pt x="4143" y="15"/>
                    <a:pt x="4067" y="54"/>
                    <a:pt x="3985" y="54"/>
                  </a:cubicBezTo>
                  <a:cubicBezTo>
                    <a:pt x="3974" y="54"/>
                    <a:pt x="3964" y="53"/>
                    <a:pt x="3954" y="52"/>
                  </a:cubicBezTo>
                  <a:cubicBezTo>
                    <a:pt x="3475" y="9"/>
                    <a:pt x="3001" y="0"/>
                    <a:pt x="2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32"/>
            <p:cNvSpPr/>
            <p:nvPr/>
          </p:nvSpPr>
          <p:spPr>
            <a:xfrm>
              <a:off x="6066525" y="2053700"/>
              <a:ext cx="49125" cy="16350"/>
            </a:xfrm>
            <a:custGeom>
              <a:avLst/>
              <a:gdLst/>
              <a:ahLst/>
              <a:cxnLst/>
              <a:rect l="l" t="t" r="r" b="b"/>
              <a:pathLst>
                <a:path w="1965" h="654" extrusionOk="0">
                  <a:moveTo>
                    <a:pt x="703" y="1"/>
                  </a:moveTo>
                  <a:cubicBezTo>
                    <a:pt x="522" y="1"/>
                    <a:pt x="347" y="32"/>
                    <a:pt x="179" y="130"/>
                  </a:cubicBezTo>
                  <a:cubicBezTo>
                    <a:pt x="36" y="189"/>
                    <a:pt x="0" y="308"/>
                    <a:pt x="0" y="439"/>
                  </a:cubicBezTo>
                  <a:cubicBezTo>
                    <a:pt x="84" y="535"/>
                    <a:pt x="179" y="570"/>
                    <a:pt x="298" y="570"/>
                  </a:cubicBezTo>
                  <a:cubicBezTo>
                    <a:pt x="371" y="492"/>
                    <a:pt x="438" y="458"/>
                    <a:pt x="505" y="458"/>
                  </a:cubicBezTo>
                  <a:cubicBezTo>
                    <a:pt x="581" y="458"/>
                    <a:pt x="656" y="501"/>
                    <a:pt x="738" y="570"/>
                  </a:cubicBezTo>
                  <a:lnTo>
                    <a:pt x="1298" y="570"/>
                  </a:lnTo>
                  <a:cubicBezTo>
                    <a:pt x="1393" y="356"/>
                    <a:pt x="1965" y="654"/>
                    <a:pt x="1751" y="165"/>
                  </a:cubicBezTo>
                  <a:cubicBezTo>
                    <a:pt x="1657" y="29"/>
                    <a:pt x="1538" y="5"/>
                    <a:pt x="1413" y="5"/>
                  </a:cubicBezTo>
                  <a:cubicBezTo>
                    <a:pt x="1347" y="5"/>
                    <a:pt x="1279" y="12"/>
                    <a:pt x="1213" y="12"/>
                  </a:cubicBezTo>
                  <a:cubicBezTo>
                    <a:pt x="1197" y="12"/>
                    <a:pt x="1182" y="12"/>
                    <a:pt x="1167" y="11"/>
                  </a:cubicBezTo>
                  <a:cubicBezTo>
                    <a:pt x="1118" y="60"/>
                    <a:pt x="1072" y="87"/>
                    <a:pt x="1026" y="87"/>
                  </a:cubicBezTo>
                  <a:cubicBezTo>
                    <a:pt x="983" y="87"/>
                    <a:pt x="939" y="63"/>
                    <a:pt x="893" y="11"/>
                  </a:cubicBezTo>
                  <a:cubicBezTo>
                    <a:pt x="829" y="5"/>
                    <a:pt x="766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32"/>
            <p:cNvSpPr/>
            <p:nvPr/>
          </p:nvSpPr>
          <p:spPr>
            <a:xfrm>
              <a:off x="6036750" y="2053125"/>
              <a:ext cx="34250" cy="14250"/>
            </a:xfrm>
            <a:custGeom>
              <a:avLst/>
              <a:gdLst/>
              <a:ahLst/>
              <a:cxnLst/>
              <a:rect l="l" t="t" r="r" b="b"/>
              <a:pathLst>
                <a:path w="1370" h="570" extrusionOk="0">
                  <a:moveTo>
                    <a:pt x="624" y="1"/>
                  </a:moveTo>
                  <a:cubicBezTo>
                    <a:pt x="437" y="1"/>
                    <a:pt x="249" y="41"/>
                    <a:pt x="60" y="153"/>
                  </a:cubicBezTo>
                  <a:cubicBezTo>
                    <a:pt x="1" y="319"/>
                    <a:pt x="72" y="415"/>
                    <a:pt x="215" y="486"/>
                  </a:cubicBezTo>
                  <a:cubicBezTo>
                    <a:pt x="265" y="502"/>
                    <a:pt x="316" y="506"/>
                    <a:pt x="368" y="506"/>
                  </a:cubicBezTo>
                  <a:cubicBezTo>
                    <a:pt x="428" y="506"/>
                    <a:pt x="488" y="500"/>
                    <a:pt x="548" y="500"/>
                  </a:cubicBezTo>
                  <a:cubicBezTo>
                    <a:pt x="635" y="500"/>
                    <a:pt x="720" y="512"/>
                    <a:pt x="798" y="569"/>
                  </a:cubicBezTo>
                  <a:lnTo>
                    <a:pt x="929" y="569"/>
                  </a:lnTo>
                  <a:cubicBezTo>
                    <a:pt x="977" y="534"/>
                    <a:pt x="1013" y="498"/>
                    <a:pt x="1072" y="450"/>
                  </a:cubicBezTo>
                  <a:cubicBezTo>
                    <a:pt x="1096" y="444"/>
                    <a:pt x="1120" y="441"/>
                    <a:pt x="1144" y="441"/>
                  </a:cubicBezTo>
                  <a:cubicBezTo>
                    <a:pt x="1167" y="441"/>
                    <a:pt x="1191" y="444"/>
                    <a:pt x="1215" y="450"/>
                  </a:cubicBezTo>
                  <a:cubicBezTo>
                    <a:pt x="1346" y="391"/>
                    <a:pt x="1358" y="272"/>
                    <a:pt x="1370" y="141"/>
                  </a:cubicBezTo>
                  <a:cubicBezTo>
                    <a:pt x="1124" y="73"/>
                    <a:pt x="87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32"/>
            <p:cNvSpPr/>
            <p:nvPr/>
          </p:nvSpPr>
          <p:spPr>
            <a:xfrm>
              <a:off x="6135875" y="2056600"/>
              <a:ext cx="31575" cy="14850"/>
            </a:xfrm>
            <a:custGeom>
              <a:avLst/>
              <a:gdLst/>
              <a:ahLst/>
              <a:cxnLst/>
              <a:rect l="l" t="t" r="r" b="b"/>
              <a:pathLst>
                <a:path w="1263" h="594" extrusionOk="0">
                  <a:moveTo>
                    <a:pt x="258" y="0"/>
                  </a:moveTo>
                  <a:cubicBezTo>
                    <a:pt x="212" y="0"/>
                    <a:pt x="166" y="4"/>
                    <a:pt x="120" y="14"/>
                  </a:cubicBezTo>
                  <a:cubicBezTo>
                    <a:pt x="0" y="168"/>
                    <a:pt x="0" y="299"/>
                    <a:pt x="131" y="454"/>
                  </a:cubicBezTo>
                  <a:cubicBezTo>
                    <a:pt x="364" y="477"/>
                    <a:pt x="606" y="594"/>
                    <a:pt x="846" y="594"/>
                  </a:cubicBezTo>
                  <a:cubicBezTo>
                    <a:pt x="986" y="594"/>
                    <a:pt x="1126" y="554"/>
                    <a:pt x="1263" y="430"/>
                  </a:cubicBezTo>
                  <a:cubicBezTo>
                    <a:pt x="1179" y="323"/>
                    <a:pt x="1143" y="168"/>
                    <a:pt x="965" y="157"/>
                  </a:cubicBezTo>
                  <a:cubicBezTo>
                    <a:pt x="724" y="116"/>
                    <a:pt x="500" y="0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32"/>
            <p:cNvSpPr/>
            <p:nvPr/>
          </p:nvSpPr>
          <p:spPr>
            <a:xfrm>
              <a:off x="6016525" y="2074800"/>
              <a:ext cx="28875" cy="14825"/>
            </a:xfrm>
            <a:custGeom>
              <a:avLst/>
              <a:gdLst/>
              <a:ahLst/>
              <a:cxnLst/>
              <a:rect l="l" t="t" r="r" b="b"/>
              <a:pathLst>
                <a:path w="1155" h="593" extrusionOk="0">
                  <a:moveTo>
                    <a:pt x="595" y="0"/>
                  </a:moveTo>
                  <a:cubicBezTo>
                    <a:pt x="547" y="48"/>
                    <a:pt x="492" y="63"/>
                    <a:pt x="434" y="63"/>
                  </a:cubicBezTo>
                  <a:cubicBezTo>
                    <a:pt x="349" y="63"/>
                    <a:pt x="258" y="31"/>
                    <a:pt x="176" y="31"/>
                  </a:cubicBezTo>
                  <a:cubicBezTo>
                    <a:pt x="109" y="31"/>
                    <a:pt x="47" y="52"/>
                    <a:pt x="0" y="131"/>
                  </a:cubicBezTo>
                  <a:lnTo>
                    <a:pt x="0" y="226"/>
                  </a:lnTo>
                  <a:cubicBezTo>
                    <a:pt x="0" y="357"/>
                    <a:pt x="60" y="476"/>
                    <a:pt x="143" y="572"/>
                  </a:cubicBezTo>
                  <a:cubicBezTo>
                    <a:pt x="185" y="566"/>
                    <a:pt x="227" y="564"/>
                    <a:pt x="270" y="564"/>
                  </a:cubicBezTo>
                  <a:cubicBezTo>
                    <a:pt x="420" y="564"/>
                    <a:pt x="572" y="592"/>
                    <a:pt x="720" y="592"/>
                  </a:cubicBezTo>
                  <a:cubicBezTo>
                    <a:pt x="871" y="592"/>
                    <a:pt x="1018" y="562"/>
                    <a:pt x="1155" y="441"/>
                  </a:cubicBezTo>
                  <a:cubicBezTo>
                    <a:pt x="1143" y="60"/>
                    <a:pt x="810" y="107"/>
                    <a:pt x="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32"/>
            <p:cNvSpPr/>
            <p:nvPr/>
          </p:nvSpPr>
          <p:spPr>
            <a:xfrm>
              <a:off x="6134975" y="2035500"/>
              <a:ext cx="26225" cy="11225"/>
            </a:xfrm>
            <a:custGeom>
              <a:avLst/>
              <a:gdLst/>
              <a:ahLst/>
              <a:cxnLst/>
              <a:rect l="l" t="t" r="r" b="b"/>
              <a:pathLst>
                <a:path w="1049" h="449" extrusionOk="0">
                  <a:moveTo>
                    <a:pt x="144" y="0"/>
                  </a:moveTo>
                  <a:cubicBezTo>
                    <a:pt x="96" y="60"/>
                    <a:pt x="48" y="108"/>
                    <a:pt x="1" y="143"/>
                  </a:cubicBezTo>
                  <a:cubicBezTo>
                    <a:pt x="142" y="368"/>
                    <a:pt x="301" y="448"/>
                    <a:pt x="469" y="448"/>
                  </a:cubicBezTo>
                  <a:cubicBezTo>
                    <a:pt x="640" y="448"/>
                    <a:pt x="821" y="365"/>
                    <a:pt x="1001" y="262"/>
                  </a:cubicBezTo>
                  <a:cubicBezTo>
                    <a:pt x="1048" y="227"/>
                    <a:pt x="1048" y="179"/>
                    <a:pt x="1001" y="131"/>
                  </a:cubicBezTo>
                  <a:cubicBezTo>
                    <a:pt x="739" y="0"/>
                    <a:pt x="417" y="84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32"/>
            <p:cNvSpPr/>
            <p:nvPr/>
          </p:nvSpPr>
          <p:spPr>
            <a:xfrm>
              <a:off x="6031400" y="2075375"/>
              <a:ext cx="30075" cy="14325"/>
            </a:xfrm>
            <a:custGeom>
              <a:avLst/>
              <a:gdLst/>
              <a:ahLst/>
              <a:cxnLst/>
              <a:rect l="l" t="t" r="r" b="b"/>
              <a:pathLst>
                <a:path w="1203" h="573" extrusionOk="0">
                  <a:moveTo>
                    <a:pt x="0" y="1"/>
                  </a:moveTo>
                  <a:cubicBezTo>
                    <a:pt x="179" y="144"/>
                    <a:pt x="429" y="203"/>
                    <a:pt x="560" y="418"/>
                  </a:cubicBezTo>
                  <a:cubicBezTo>
                    <a:pt x="630" y="348"/>
                    <a:pt x="688" y="321"/>
                    <a:pt x="739" y="321"/>
                  </a:cubicBezTo>
                  <a:cubicBezTo>
                    <a:pt x="895" y="321"/>
                    <a:pt x="984" y="572"/>
                    <a:pt x="1155" y="572"/>
                  </a:cubicBezTo>
                  <a:cubicBezTo>
                    <a:pt x="1203" y="299"/>
                    <a:pt x="1012" y="156"/>
                    <a:pt x="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32"/>
            <p:cNvSpPr/>
            <p:nvPr/>
          </p:nvSpPr>
          <p:spPr>
            <a:xfrm>
              <a:off x="6168925" y="2095625"/>
              <a:ext cx="26200" cy="8725"/>
            </a:xfrm>
            <a:custGeom>
              <a:avLst/>
              <a:gdLst/>
              <a:ahLst/>
              <a:cxnLst/>
              <a:rect l="l" t="t" r="r" b="b"/>
              <a:pathLst>
                <a:path w="1048" h="349" extrusionOk="0">
                  <a:moveTo>
                    <a:pt x="95" y="1"/>
                  </a:moveTo>
                  <a:cubicBezTo>
                    <a:pt x="71" y="24"/>
                    <a:pt x="71" y="48"/>
                    <a:pt x="95" y="96"/>
                  </a:cubicBezTo>
                  <a:cubicBezTo>
                    <a:pt x="0" y="167"/>
                    <a:pt x="12" y="239"/>
                    <a:pt x="71" y="310"/>
                  </a:cubicBezTo>
                  <a:cubicBezTo>
                    <a:pt x="91" y="309"/>
                    <a:pt x="111" y="308"/>
                    <a:pt x="131" y="308"/>
                  </a:cubicBezTo>
                  <a:cubicBezTo>
                    <a:pt x="290" y="308"/>
                    <a:pt x="455" y="348"/>
                    <a:pt x="617" y="348"/>
                  </a:cubicBezTo>
                  <a:cubicBezTo>
                    <a:pt x="767" y="348"/>
                    <a:pt x="913" y="314"/>
                    <a:pt x="1048" y="179"/>
                  </a:cubicBezTo>
                  <a:cubicBezTo>
                    <a:pt x="953" y="73"/>
                    <a:pt x="849" y="43"/>
                    <a:pt x="743" y="43"/>
                  </a:cubicBezTo>
                  <a:cubicBezTo>
                    <a:pt x="607" y="43"/>
                    <a:pt x="467" y="92"/>
                    <a:pt x="336" y="92"/>
                  </a:cubicBezTo>
                  <a:cubicBezTo>
                    <a:pt x="251" y="92"/>
                    <a:pt x="169" y="7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32"/>
            <p:cNvSpPr/>
            <p:nvPr/>
          </p:nvSpPr>
          <p:spPr>
            <a:xfrm>
              <a:off x="6110275" y="2054050"/>
              <a:ext cx="15800" cy="17225"/>
            </a:xfrm>
            <a:custGeom>
              <a:avLst/>
              <a:gdLst/>
              <a:ahLst/>
              <a:cxnLst/>
              <a:rect l="l" t="t" r="r" b="b"/>
              <a:pathLst>
                <a:path w="632" h="689" extrusionOk="0">
                  <a:moveTo>
                    <a:pt x="328" y="1"/>
                  </a:moveTo>
                  <a:cubicBezTo>
                    <a:pt x="278" y="1"/>
                    <a:pt x="217" y="30"/>
                    <a:pt x="143" y="104"/>
                  </a:cubicBezTo>
                  <a:cubicBezTo>
                    <a:pt x="24" y="235"/>
                    <a:pt x="72" y="413"/>
                    <a:pt x="1" y="556"/>
                  </a:cubicBezTo>
                  <a:cubicBezTo>
                    <a:pt x="89" y="665"/>
                    <a:pt x="197" y="688"/>
                    <a:pt x="311" y="688"/>
                  </a:cubicBezTo>
                  <a:cubicBezTo>
                    <a:pt x="396" y="688"/>
                    <a:pt x="485" y="675"/>
                    <a:pt x="572" y="675"/>
                  </a:cubicBezTo>
                  <a:cubicBezTo>
                    <a:pt x="632" y="532"/>
                    <a:pt x="512" y="390"/>
                    <a:pt x="572" y="259"/>
                  </a:cubicBezTo>
                  <a:cubicBezTo>
                    <a:pt x="506" y="144"/>
                    <a:pt x="441" y="1"/>
                    <a:pt x="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32"/>
            <p:cNvSpPr/>
            <p:nvPr/>
          </p:nvSpPr>
          <p:spPr>
            <a:xfrm>
              <a:off x="6160275" y="2037375"/>
              <a:ext cx="16100" cy="9925"/>
            </a:xfrm>
            <a:custGeom>
              <a:avLst/>
              <a:gdLst/>
              <a:ahLst/>
              <a:cxnLst/>
              <a:rect l="l" t="t" r="r" b="b"/>
              <a:pathLst>
                <a:path w="644" h="397" extrusionOk="0">
                  <a:moveTo>
                    <a:pt x="194" y="1"/>
                  </a:moveTo>
                  <a:cubicBezTo>
                    <a:pt x="145" y="1"/>
                    <a:pt x="82" y="20"/>
                    <a:pt x="1" y="68"/>
                  </a:cubicBezTo>
                  <a:lnTo>
                    <a:pt x="1" y="199"/>
                  </a:lnTo>
                  <a:cubicBezTo>
                    <a:pt x="132" y="227"/>
                    <a:pt x="219" y="396"/>
                    <a:pt x="437" y="396"/>
                  </a:cubicBezTo>
                  <a:cubicBezTo>
                    <a:pt x="495" y="396"/>
                    <a:pt x="563" y="384"/>
                    <a:pt x="644" y="354"/>
                  </a:cubicBezTo>
                  <a:cubicBezTo>
                    <a:pt x="397" y="307"/>
                    <a:pt x="392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32"/>
            <p:cNvSpPr/>
            <p:nvPr/>
          </p:nvSpPr>
          <p:spPr>
            <a:xfrm>
              <a:off x="5903400" y="2053650"/>
              <a:ext cx="19975" cy="8675"/>
            </a:xfrm>
            <a:custGeom>
              <a:avLst/>
              <a:gdLst/>
              <a:ahLst/>
              <a:cxnLst/>
              <a:rect l="l" t="t" r="r" b="b"/>
              <a:pathLst>
                <a:path w="799" h="347" extrusionOk="0">
                  <a:moveTo>
                    <a:pt x="96" y="1"/>
                  </a:moveTo>
                  <a:cubicBezTo>
                    <a:pt x="1" y="96"/>
                    <a:pt x="13" y="191"/>
                    <a:pt x="72" y="298"/>
                  </a:cubicBezTo>
                  <a:cubicBezTo>
                    <a:pt x="114" y="334"/>
                    <a:pt x="154" y="346"/>
                    <a:pt x="194" y="346"/>
                  </a:cubicBezTo>
                  <a:cubicBezTo>
                    <a:pt x="304" y="346"/>
                    <a:pt x="408" y="251"/>
                    <a:pt x="513" y="251"/>
                  </a:cubicBezTo>
                  <a:cubicBezTo>
                    <a:pt x="620" y="167"/>
                    <a:pt x="715" y="96"/>
                    <a:pt x="798" y="1"/>
                  </a:cubicBezTo>
                  <a:lnTo>
                    <a:pt x="382" y="1"/>
                  </a:lnTo>
                  <a:cubicBezTo>
                    <a:pt x="352" y="25"/>
                    <a:pt x="325" y="36"/>
                    <a:pt x="298" y="36"/>
                  </a:cubicBezTo>
                  <a:cubicBezTo>
                    <a:pt x="272" y="36"/>
                    <a:pt x="245" y="25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32"/>
            <p:cNvSpPr/>
            <p:nvPr/>
          </p:nvSpPr>
          <p:spPr>
            <a:xfrm>
              <a:off x="6030800" y="2056925"/>
              <a:ext cx="12825" cy="10325"/>
            </a:xfrm>
            <a:custGeom>
              <a:avLst/>
              <a:gdLst/>
              <a:ahLst/>
              <a:cxnLst/>
              <a:rect l="l" t="t" r="r" b="b"/>
              <a:pathLst>
                <a:path w="513" h="413" extrusionOk="0">
                  <a:moveTo>
                    <a:pt x="298" y="1"/>
                  </a:moveTo>
                  <a:cubicBezTo>
                    <a:pt x="143" y="1"/>
                    <a:pt x="1" y="60"/>
                    <a:pt x="24" y="227"/>
                  </a:cubicBezTo>
                  <a:cubicBezTo>
                    <a:pt x="48" y="386"/>
                    <a:pt x="151" y="412"/>
                    <a:pt x="260" y="412"/>
                  </a:cubicBezTo>
                  <a:cubicBezTo>
                    <a:pt x="314" y="412"/>
                    <a:pt x="370" y="406"/>
                    <a:pt x="417" y="406"/>
                  </a:cubicBezTo>
                  <a:cubicBezTo>
                    <a:pt x="513" y="382"/>
                    <a:pt x="513" y="346"/>
                    <a:pt x="453" y="286"/>
                  </a:cubicBezTo>
                  <a:cubicBezTo>
                    <a:pt x="405" y="203"/>
                    <a:pt x="346" y="96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32"/>
            <p:cNvSpPr/>
            <p:nvPr/>
          </p:nvSpPr>
          <p:spPr>
            <a:xfrm>
              <a:off x="6109975" y="2060500"/>
              <a:ext cx="23250" cy="10450"/>
            </a:xfrm>
            <a:custGeom>
              <a:avLst/>
              <a:gdLst/>
              <a:ahLst/>
              <a:cxnLst/>
              <a:rect l="l" t="t" r="r" b="b"/>
              <a:pathLst>
                <a:path w="930" h="418" extrusionOk="0">
                  <a:moveTo>
                    <a:pt x="584" y="1"/>
                  </a:moveTo>
                  <a:cubicBezTo>
                    <a:pt x="1" y="143"/>
                    <a:pt x="524" y="274"/>
                    <a:pt x="584" y="417"/>
                  </a:cubicBezTo>
                  <a:cubicBezTo>
                    <a:pt x="679" y="382"/>
                    <a:pt x="763" y="334"/>
                    <a:pt x="870" y="298"/>
                  </a:cubicBezTo>
                  <a:cubicBezTo>
                    <a:pt x="929" y="227"/>
                    <a:pt x="929" y="191"/>
                    <a:pt x="870" y="132"/>
                  </a:cubicBezTo>
                  <a:cubicBezTo>
                    <a:pt x="763" y="84"/>
                    <a:pt x="679" y="36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32"/>
            <p:cNvSpPr/>
            <p:nvPr/>
          </p:nvSpPr>
          <p:spPr>
            <a:xfrm>
              <a:off x="6099850" y="2056625"/>
              <a:ext cx="14925" cy="11725"/>
            </a:xfrm>
            <a:custGeom>
              <a:avLst/>
              <a:gdLst/>
              <a:ahLst/>
              <a:cxnLst/>
              <a:rect l="l" t="t" r="r" b="b"/>
              <a:pathLst>
                <a:path w="597" h="469" extrusionOk="0">
                  <a:moveTo>
                    <a:pt x="441" y="1"/>
                  </a:moveTo>
                  <a:cubicBezTo>
                    <a:pt x="431" y="125"/>
                    <a:pt x="394" y="248"/>
                    <a:pt x="260" y="248"/>
                  </a:cubicBezTo>
                  <a:cubicBezTo>
                    <a:pt x="240" y="248"/>
                    <a:pt x="217" y="245"/>
                    <a:pt x="191" y="239"/>
                  </a:cubicBezTo>
                  <a:cubicBezTo>
                    <a:pt x="165" y="232"/>
                    <a:pt x="143" y="228"/>
                    <a:pt x="124" y="228"/>
                  </a:cubicBezTo>
                  <a:cubicBezTo>
                    <a:pt x="21" y="228"/>
                    <a:pt x="11" y="329"/>
                    <a:pt x="1" y="429"/>
                  </a:cubicBezTo>
                  <a:cubicBezTo>
                    <a:pt x="22" y="457"/>
                    <a:pt x="47" y="469"/>
                    <a:pt x="76" y="469"/>
                  </a:cubicBezTo>
                  <a:cubicBezTo>
                    <a:pt x="96" y="469"/>
                    <a:pt x="119" y="463"/>
                    <a:pt x="144" y="453"/>
                  </a:cubicBezTo>
                  <a:lnTo>
                    <a:pt x="418" y="453"/>
                  </a:lnTo>
                  <a:cubicBezTo>
                    <a:pt x="596" y="346"/>
                    <a:pt x="560" y="167"/>
                    <a:pt x="560" y="1"/>
                  </a:cubicBezTo>
                  <a:lnTo>
                    <a:pt x="560" y="1"/>
                  </a:lnTo>
                  <a:cubicBezTo>
                    <a:pt x="531" y="7"/>
                    <a:pt x="504" y="10"/>
                    <a:pt x="483" y="10"/>
                  </a:cubicBezTo>
                  <a:cubicBezTo>
                    <a:pt x="462" y="10"/>
                    <a:pt x="447" y="7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32"/>
            <p:cNvSpPr/>
            <p:nvPr/>
          </p:nvSpPr>
          <p:spPr>
            <a:xfrm>
              <a:off x="5995075" y="2060675"/>
              <a:ext cx="17900" cy="6700"/>
            </a:xfrm>
            <a:custGeom>
              <a:avLst/>
              <a:gdLst/>
              <a:ahLst/>
              <a:cxnLst/>
              <a:rect l="l" t="t" r="r" b="b"/>
              <a:pathLst>
                <a:path w="716" h="268" extrusionOk="0">
                  <a:moveTo>
                    <a:pt x="419" y="1"/>
                  </a:moveTo>
                  <a:cubicBezTo>
                    <a:pt x="280" y="1"/>
                    <a:pt x="140" y="79"/>
                    <a:pt x="1" y="148"/>
                  </a:cubicBezTo>
                  <a:cubicBezTo>
                    <a:pt x="83" y="238"/>
                    <a:pt x="160" y="268"/>
                    <a:pt x="235" y="268"/>
                  </a:cubicBezTo>
                  <a:cubicBezTo>
                    <a:pt x="386" y="268"/>
                    <a:pt x="528" y="146"/>
                    <a:pt x="677" y="146"/>
                  </a:cubicBezTo>
                  <a:cubicBezTo>
                    <a:pt x="690" y="146"/>
                    <a:pt x="702" y="146"/>
                    <a:pt x="715" y="148"/>
                  </a:cubicBezTo>
                  <a:cubicBezTo>
                    <a:pt x="616" y="40"/>
                    <a:pt x="518" y="1"/>
                    <a:pt x="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32"/>
            <p:cNvSpPr/>
            <p:nvPr/>
          </p:nvSpPr>
          <p:spPr>
            <a:xfrm>
              <a:off x="6131700" y="2056925"/>
              <a:ext cx="7475" cy="11050"/>
            </a:xfrm>
            <a:custGeom>
              <a:avLst/>
              <a:gdLst/>
              <a:ahLst/>
              <a:cxnLst/>
              <a:rect l="l" t="t" r="r" b="b"/>
              <a:pathLst>
                <a:path w="299" h="442" extrusionOk="0">
                  <a:moveTo>
                    <a:pt x="287" y="1"/>
                  </a:moveTo>
                  <a:cubicBezTo>
                    <a:pt x="108" y="1"/>
                    <a:pt x="13" y="96"/>
                    <a:pt x="1" y="275"/>
                  </a:cubicBezTo>
                  <a:lnTo>
                    <a:pt x="1" y="441"/>
                  </a:lnTo>
                  <a:lnTo>
                    <a:pt x="298" y="429"/>
                  </a:lnTo>
                  <a:cubicBezTo>
                    <a:pt x="287" y="286"/>
                    <a:pt x="287" y="155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32"/>
            <p:cNvSpPr/>
            <p:nvPr/>
          </p:nvSpPr>
          <p:spPr>
            <a:xfrm>
              <a:off x="6087350" y="2053650"/>
              <a:ext cx="10050" cy="8975"/>
            </a:xfrm>
            <a:custGeom>
              <a:avLst/>
              <a:gdLst/>
              <a:ahLst/>
              <a:cxnLst/>
              <a:rect l="l" t="t" r="r" b="b"/>
              <a:pathLst>
                <a:path w="402" h="359" extrusionOk="0">
                  <a:moveTo>
                    <a:pt x="334" y="1"/>
                  </a:moveTo>
                  <a:cubicBezTo>
                    <a:pt x="239" y="1"/>
                    <a:pt x="156" y="1"/>
                    <a:pt x="60" y="13"/>
                  </a:cubicBezTo>
                  <a:cubicBezTo>
                    <a:pt x="60" y="132"/>
                    <a:pt x="1" y="346"/>
                    <a:pt x="167" y="358"/>
                  </a:cubicBezTo>
                  <a:cubicBezTo>
                    <a:pt x="173" y="358"/>
                    <a:pt x="179" y="358"/>
                    <a:pt x="185" y="358"/>
                  </a:cubicBezTo>
                  <a:cubicBezTo>
                    <a:pt x="401" y="358"/>
                    <a:pt x="322" y="140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32"/>
            <p:cNvSpPr/>
            <p:nvPr/>
          </p:nvSpPr>
          <p:spPr>
            <a:xfrm>
              <a:off x="5887625" y="2058650"/>
              <a:ext cx="14625" cy="5250"/>
            </a:xfrm>
            <a:custGeom>
              <a:avLst/>
              <a:gdLst/>
              <a:ahLst/>
              <a:cxnLst/>
              <a:rect l="l" t="t" r="r" b="b"/>
              <a:pathLst>
                <a:path w="585" h="210" extrusionOk="0">
                  <a:moveTo>
                    <a:pt x="393" y="1"/>
                  </a:moveTo>
                  <a:cubicBezTo>
                    <a:pt x="261" y="1"/>
                    <a:pt x="128" y="79"/>
                    <a:pt x="1" y="86"/>
                  </a:cubicBezTo>
                  <a:cubicBezTo>
                    <a:pt x="49" y="183"/>
                    <a:pt x="137" y="209"/>
                    <a:pt x="232" y="209"/>
                  </a:cubicBezTo>
                  <a:cubicBezTo>
                    <a:pt x="254" y="209"/>
                    <a:pt x="276" y="208"/>
                    <a:pt x="298" y="206"/>
                  </a:cubicBezTo>
                  <a:cubicBezTo>
                    <a:pt x="405" y="206"/>
                    <a:pt x="525" y="194"/>
                    <a:pt x="584" y="75"/>
                  </a:cubicBezTo>
                  <a:cubicBezTo>
                    <a:pt x="521" y="20"/>
                    <a:pt x="457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32"/>
            <p:cNvSpPr/>
            <p:nvPr/>
          </p:nvSpPr>
          <p:spPr>
            <a:xfrm>
              <a:off x="6074550" y="2061475"/>
              <a:ext cx="10750" cy="6500"/>
            </a:xfrm>
            <a:custGeom>
              <a:avLst/>
              <a:gdLst/>
              <a:ahLst/>
              <a:cxnLst/>
              <a:rect l="l" t="t" r="r" b="b"/>
              <a:pathLst>
                <a:path w="430" h="260" extrusionOk="0">
                  <a:moveTo>
                    <a:pt x="166" y="0"/>
                  </a:moveTo>
                  <a:cubicBezTo>
                    <a:pt x="111" y="0"/>
                    <a:pt x="72" y="87"/>
                    <a:pt x="1" y="259"/>
                  </a:cubicBezTo>
                  <a:lnTo>
                    <a:pt x="429" y="259"/>
                  </a:lnTo>
                  <a:cubicBezTo>
                    <a:pt x="292" y="87"/>
                    <a:pt x="221" y="0"/>
                    <a:pt x="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32"/>
            <p:cNvSpPr/>
            <p:nvPr/>
          </p:nvSpPr>
          <p:spPr>
            <a:xfrm>
              <a:off x="6007575" y="2078075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84" y="0"/>
                  </a:moveTo>
                  <a:lnTo>
                    <a:pt x="25" y="60"/>
                  </a:lnTo>
                  <a:cubicBezTo>
                    <a:pt x="1" y="155"/>
                    <a:pt x="13" y="250"/>
                    <a:pt x="84" y="298"/>
                  </a:cubicBezTo>
                  <a:lnTo>
                    <a:pt x="96" y="322"/>
                  </a:lnTo>
                  <a:cubicBezTo>
                    <a:pt x="191" y="345"/>
                    <a:pt x="299" y="393"/>
                    <a:pt x="382" y="441"/>
                  </a:cubicBezTo>
                  <a:cubicBezTo>
                    <a:pt x="477" y="310"/>
                    <a:pt x="453" y="167"/>
                    <a:pt x="382" y="36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32"/>
            <p:cNvSpPr/>
            <p:nvPr/>
          </p:nvSpPr>
          <p:spPr>
            <a:xfrm>
              <a:off x="6041225" y="2064375"/>
              <a:ext cx="15500" cy="3600"/>
            </a:xfrm>
            <a:custGeom>
              <a:avLst/>
              <a:gdLst/>
              <a:ahLst/>
              <a:cxnLst/>
              <a:rect l="l" t="t" r="r" b="b"/>
              <a:pathLst>
                <a:path w="620" h="144" extrusionOk="0">
                  <a:moveTo>
                    <a:pt x="36" y="0"/>
                  </a:moveTo>
                  <a:cubicBezTo>
                    <a:pt x="24" y="48"/>
                    <a:pt x="24" y="84"/>
                    <a:pt x="0" y="119"/>
                  </a:cubicBezTo>
                  <a:cubicBezTo>
                    <a:pt x="215" y="119"/>
                    <a:pt x="405" y="119"/>
                    <a:pt x="619" y="143"/>
                  </a:cubicBezTo>
                  <a:cubicBezTo>
                    <a:pt x="518" y="20"/>
                    <a:pt x="394" y="3"/>
                    <a:pt x="270" y="3"/>
                  </a:cubicBezTo>
                  <a:cubicBezTo>
                    <a:pt x="222" y="3"/>
                    <a:pt x="174" y="5"/>
                    <a:pt x="127" y="5"/>
                  </a:cubicBezTo>
                  <a:cubicBezTo>
                    <a:pt x="96" y="5"/>
                    <a:pt x="66" y="4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32"/>
            <p:cNvSpPr/>
            <p:nvPr/>
          </p:nvSpPr>
          <p:spPr>
            <a:xfrm>
              <a:off x="6088550" y="2037700"/>
              <a:ext cx="10725" cy="5575"/>
            </a:xfrm>
            <a:custGeom>
              <a:avLst/>
              <a:gdLst/>
              <a:ahLst/>
              <a:cxnLst/>
              <a:rect l="l" t="t" r="r" b="b"/>
              <a:pathLst>
                <a:path w="429" h="223" extrusionOk="0">
                  <a:moveTo>
                    <a:pt x="216" y="1"/>
                  </a:moveTo>
                  <a:cubicBezTo>
                    <a:pt x="152" y="1"/>
                    <a:pt x="79" y="30"/>
                    <a:pt x="0" y="79"/>
                  </a:cubicBezTo>
                  <a:cubicBezTo>
                    <a:pt x="108" y="222"/>
                    <a:pt x="274" y="186"/>
                    <a:pt x="429" y="198"/>
                  </a:cubicBezTo>
                  <a:cubicBezTo>
                    <a:pt x="380" y="59"/>
                    <a:pt x="307" y="1"/>
                    <a:pt x="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32"/>
            <p:cNvSpPr/>
            <p:nvPr/>
          </p:nvSpPr>
          <p:spPr>
            <a:xfrm>
              <a:off x="5970375" y="2063775"/>
              <a:ext cx="14325" cy="4125"/>
            </a:xfrm>
            <a:custGeom>
              <a:avLst/>
              <a:gdLst/>
              <a:ahLst/>
              <a:cxnLst/>
              <a:rect l="l" t="t" r="r" b="b"/>
              <a:pathLst>
                <a:path w="573" h="165" extrusionOk="0">
                  <a:moveTo>
                    <a:pt x="572" y="1"/>
                  </a:moveTo>
                  <a:cubicBezTo>
                    <a:pt x="382" y="12"/>
                    <a:pt x="191" y="12"/>
                    <a:pt x="1" y="24"/>
                  </a:cubicBezTo>
                  <a:cubicBezTo>
                    <a:pt x="96" y="114"/>
                    <a:pt x="191" y="164"/>
                    <a:pt x="286" y="164"/>
                  </a:cubicBezTo>
                  <a:cubicBezTo>
                    <a:pt x="382" y="164"/>
                    <a:pt x="477" y="114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32"/>
            <p:cNvSpPr/>
            <p:nvPr/>
          </p:nvSpPr>
          <p:spPr>
            <a:xfrm>
              <a:off x="6159975" y="2056925"/>
              <a:ext cx="9550" cy="10450"/>
            </a:xfrm>
            <a:custGeom>
              <a:avLst/>
              <a:gdLst/>
              <a:ahLst/>
              <a:cxnLst/>
              <a:rect l="l" t="t" r="r" b="b"/>
              <a:pathLst>
                <a:path w="382" h="418" extrusionOk="0">
                  <a:moveTo>
                    <a:pt x="156" y="1"/>
                  </a:moveTo>
                  <a:cubicBezTo>
                    <a:pt x="108" y="48"/>
                    <a:pt x="48" y="96"/>
                    <a:pt x="1" y="144"/>
                  </a:cubicBezTo>
                  <a:cubicBezTo>
                    <a:pt x="60" y="275"/>
                    <a:pt x="156" y="382"/>
                    <a:pt x="299" y="417"/>
                  </a:cubicBezTo>
                  <a:cubicBezTo>
                    <a:pt x="299" y="382"/>
                    <a:pt x="310" y="334"/>
                    <a:pt x="310" y="286"/>
                  </a:cubicBezTo>
                  <a:cubicBezTo>
                    <a:pt x="382" y="120"/>
                    <a:pt x="239" y="84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32"/>
            <p:cNvSpPr/>
            <p:nvPr/>
          </p:nvSpPr>
          <p:spPr>
            <a:xfrm>
              <a:off x="6163850" y="2056925"/>
              <a:ext cx="9550" cy="7475"/>
            </a:xfrm>
            <a:custGeom>
              <a:avLst/>
              <a:gdLst/>
              <a:ahLst/>
              <a:cxnLst/>
              <a:rect l="l" t="t" r="r" b="b"/>
              <a:pathLst>
                <a:path w="382" h="299" extrusionOk="0">
                  <a:moveTo>
                    <a:pt x="1" y="1"/>
                  </a:moveTo>
                  <a:cubicBezTo>
                    <a:pt x="60" y="96"/>
                    <a:pt x="96" y="191"/>
                    <a:pt x="155" y="286"/>
                  </a:cubicBezTo>
                  <a:cubicBezTo>
                    <a:pt x="203" y="286"/>
                    <a:pt x="239" y="286"/>
                    <a:pt x="274" y="298"/>
                  </a:cubicBezTo>
                  <a:lnTo>
                    <a:pt x="298" y="286"/>
                  </a:lnTo>
                  <a:cubicBezTo>
                    <a:pt x="370" y="179"/>
                    <a:pt x="382" y="96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32"/>
            <p:cNvSpPr/>
            <p:nvPr/>
          </p:nvSpPr>
          <p:spPr>
            <a:xfrm>
              <a:off x="6163850" y="2096525"/>
              <a:ext cx="6875" cy="7025"/>
            </a:xfrm>
            <a:custGeom>
              <a:avLst/>
              <a:gdLst/>
              <a:ahLst/>
              <a:cxnLst/>
              <a:rect l="l" t="t" r="r" b="b"/>
              <a:pathLst>
                <a:path w="275" h="281" extrusionOk="0">
                  <a:moveTo>
                    <a:pt x="95" y="0"/>
                  </a:moveTo>
                  <a:cubicBezTo>
                    <a:pt x="64" y="0"/>
                    <a:pt x="32" y="4"/>
                    <a:pt x="1" y="12"/>
                  </a:cubicBezTo>
                  <a:cubicBezTo>
                    <a:pt x="36" y="107"/>
                    <a:pt x="84" y="179"/>
                    <a:pt x="132" y="262"/>
                  </a:cubicBezTo>
                  <a:cubicBezTo>
                    <a:pt x="155" y="274"/>
                    <a:pt x="176" y="280"/>
                    <a:pt x="197" y="280"/>
                  </a:cubicBezTo>
                  <a:cubicBezTo>
                    <a:pt x="218" y="280"/>
                    <a:pt x="239" y="274"/>
                    <a:pt x="263" y="262"/>
                  </a:cubicBezTo>
                  <a:cubicBezTo>
                    <a:pt x="274" y="191"/>
                    <a:pt x="274" y="119"/>
                    <a:pt x="274" y="48"/>
                  </a:cubicBezTo>
                  <a:cubicBezTo>
                    <a:pt x="219" y="16"/>
                    <a:pt x="158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32"/>
            <p:cNvSpPr/>
            <p:nvPr/>
          </p:nvSpPr>
          <p:spPr>
            <a:xfrm>
              <a:off x="5981400" y="2058350"/>
              <a:ext cx="7050" cy="5750"/>
            </a:xfrm>
            <a:custGeom>
              <a:avLst/>
              <a:gdLst/>
              <a:ahLst/>
              <a:cxnLst/>
              <a:rect l="l" t="t" r="r" b="b"/>
              <a:pathLst>
                <a:path w="282" h="230" extrusionOk="0">
                  <a:moveTo>
                    <a:pt x="151" y="1"/>
                  </a:moveTo>
                  <a:cubicBezTo>
                    <a:pt x="141" y="1"/>
                    <a:pt x="131" y="2"/>
                    <a:pt x="119" y="3"/>
                  </a:cubicBezTo>
                  <a:cubicBezTo>
                    <a:pt x="0" y="39"/>
                    <a:pt x="119" y="158"/>
                    <a:pt x="119" y="229"/>
                  </a:cubicBezTo>
                  <a:lnTo>
                    <a:pt x="274" y="229"/>
                  </a:lnTo>
                  <a:cubicBezTo>
                    <a:pt x="252" y="141"/>
                    <a:pt x="281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32"/>
            <p:cNvSpPr/>
            <p:nvPr/>
          </p:nvSpPr>
          <p:spPr>
            <a:xfrm>
              <a:off x="5998950" y="2075300"/>
              <a:ext cx="11050" cy="4725"/>
            </a:xfrm>
            <a:custGeom>
              <a:avLst/>
              <a:gdLst/>
              <a:ahLst/>
              <a:cxnLst/>
              <a:rect l="l" t="t" r="r" b="b"/>
              <a:pathLst>
                <a:path w="442" h="189" extrusionOk="0">
                  <a:moveTo>
                    <a:pt x="154" y="0"/>
                  </a:moveTo>
                  <a:cubicBezTo>
                    <a:pt x="105" y="0"/>
                    <a:pt x="53" y="4"/>
                    <a:pt x="1" y="4"/>
                  </a:cubicBezTo>
                  <a:cubicBezTo>
                    <a:pt x="48" y="40"/>
                    <a:pt x="108" y="87"/>
                    <a:pt x="143" y="135"/>
                  </a:cubicBezTo>
                  <a:cubicBezTo>
                    <a:pt x="191" y="171"/>
                    <a:pt x="242" y="188"/>
                    <a:pt x="291" y="188"/>
                  </a:cubicBezTo>
                  <a:cubicBezTo>
                    <a:pt x="340" y="188"/>
                    <a:pt x="388" y="171"/>
                    <a:pt x="429" y="135"/>
                  </a:cubicBezTo>
                  <a:lnTo>
                    <a:pt x="441" y="123"/>
                  </a:lnTo>
                  <a:cubicBezTo>
                    <a:pt x="360" y="17"/>
                    <a:pt x="261" y="0"/>
                    <a:pt x="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32"/>
            <p:cNvSpPr/>
            <p:nvPr/>
          </p:nvSpPr>
          <p:spPr>
            <a:xfrm>
              <a:off x="6171300" y="2056925"/>
              <a:ext cx="3300" cy="7175"/>
            </a:xfrm>
            <a:custGeom>
              <a:avLst/>
              <a:gdLst/>
              <a:ahLst/>
              <a:cxnLst/>
              <a:rect l="l" t="t" r="r" b="b"/>
              <a:pathLst>
                <a:path w="132" h="287" extrusionOk="0">
                  <a:moveTo>
                    <a:pt x="0" y="1"/>
                  </a:moveTo>
                  <a:lnTo>
                    <a:pt x="0" y="286"/>
                  </a:lnTo>
                  <a:cubicBezTo>
                    <a:pt x="119" y="227"/>
                    <a:pt x="131" y="120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32"/>
            <p:cNvSpPr/>
            <p:nvPr/>
          </p:nvSpPr>
          <p:spPr>
            <a:xfrm>
              <a:off x="5901625" y="2053650"/>
              <a:ext cx="4175" cy="7475"/>
            </a:xfrm>
            <a:custGeom>
              <a:avLst/>
              <a:gdLst/>
              <a:ahLst/>
              <a:cxnLst/>
              <a:rect l="l" t="t" r="r" b="b"/>
              <a:pathLst>
                <a:path w="167" h="299" extrusionOk="0">
                  <a:moveTo>
                    <a:pt x="0" y="1"/>
                  </a:moveTo>
                  <a:lnTo>
                    <a:pt x="0" y="286"/>
                  </a:lnTo>
                  <a:cubicBezTo>
                    <a:pt x="48" y="286"/>
                    <a:pt x="95" y="298"/>
                    <a:pt x="143" y="298"/>
                  </a:cubicBezTo>
                  <a:cubicBezTo>
                    <a:pt x="155" y="191"/>
                    <a:pt x="155" y="108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32"/>
            <p:cNvSpPr/>
            <p:nvPr/>
          </p:nvSpPr>
          <p:spPr>
            <a:xfrm>
              <a:off x="6059975" y="2064375"/>
              <a:ext cx="3600" cy="3000"/>
            </a:xfrm>
            <a:custGeom>
              <a:avLst/>
              <a:gdLst/>
              <a:ahLst/>
              <a:cxnLst/>
              <a:rect l="l" t="t" r="r" b="b"/>
              <a:pathLst>
                <a:path w="144" h="120" extrusionOk="0">
                  <a:moveTo>
                    <a:pt x="143" y="0"/>
                  </a:moveTo>
                  <a:cubicBezTo>
                    <a:pt x="84" y="48"/>
                    <a:pt x="48" y="84"/>
                    <a:pt x="0" y="119"/>
                  </a:cubicBezTo>
                  <a:cubicBezTo>
                    <a:pt x="48" y="84"/>
                    <a:pt x="108" y="36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32"/>
            <p:cNvSpPr/>
            <p:nvPr/>
          </p:nvSpPr>
          <p:spPr>
            <a:xfrm>
              <a:off x="6099250" y="2067950"/>
              <a:ext cx="3900" cy="1500"/>
            </a:xfrm>
            <a:custGeom>
              <a:avLst/>
              <a:gdLst/>
              <a:ahLst/>
              <a:cxnLst/>
              <a:rect l="l" t="t" r="r" b="b"/>
              <a:pathLst>
                <a:path w="156" h="60" extrusionOk="0">
                  <a:moveTo>
                    <a:pt x="1" y="0"/>
                  </a:moveTo>
                  <a:cubicBezTo>
                    <a:pt x="25" y="12"/>
                    <a:pt x="37" y="60"/>
                    <a:pt x="37" y="60"/>
                  </a:cubicBezTo>
                  <a:cubicBezTo>
                    <a:pt x="84" y="36"/>
                    <a:pt x="108" y="24"/>
                    <a:pt x="156" y="12"/>
                  </a:cubicBezTo>
                  <a:cubicBezTo>
                    <a:pt x="108" y="0"/>
                    <a:pt x="49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32"/>
            <p:cNvSpPr/>
            <p:nvPr/>
          </p:nvSpPr>
          <p:spPr>
            <a:xfrm>
              <a:off x="6099250" y="2042350"/>
              <a:ext cx="3900" cy="2025"/>
            </a:xfrm>
            <a:custGeom>
              <a:avLst/>
              <a:gdLst/>
              <a:ahLst/>
              <a:cxnLst/>
              <a:rect l="l" t="t" r="r" b="b"/>
              <a:pathLst>
                <a:path w="156" h="81" extrusionOk="0">
                  <a:moveTo>
                    <a:pt x="1" y="0"/>
                  </a:moveTo>
                  <a:cubicBezTo>
                    <a:pt x="25" y="54"/>
                    <a:pt x="49" y="81"/>
                    <a:pt x="74" y="81"/>
                  </a:cubicBezTo>
                  <a:cubicBezTo>
                    <a:pt x="99" y="81"/>
                    <a:pt x="126" y="54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32"/>
            <p:cNvSpPr/>
            <p:nvPr/>
          </p:nvSpPr>
          <p:spPr>
            <a:xfrm>
              <a:off x="5988225" y="2064075"/>
              <a:ext cx="3600" cy="2025"/>
            </a:xfrm>
            <a:custGeom>
              <a:avLst/>
              <a:gdLst/>
              <a:ahLst/>
              <a:cxnLst/>
              <a:rect l="l" t="t" r="r" b="b"/>
              <a:pathLst>
                <a:path w="144" h="81" extrusionOk="0">
                  <a:moveTo>
                    <a:pt x="1" y="0"/>
                  </a:moveTo>
                  <a:cubicBezTo>
                    <a:pt x="19" y="54"/>
                    <a:pt x="40" y="81"/>
                    <a:pt x="63" y="81"/>
                  </a:cubicBezTo>
                  <a:cubicBezTo>
                    <a:pt x="87" y="81"/>
                    <a:pt x="114" y="54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32"/>
            <p:cNvSpPr/>
            <p:nvPr/>
          </p:nvSpPr>
          <p:spPr>
            <a:xfrm>
              <a:off x="5936150" y="3445500"/>
              <a:ext cx="46750" cy="11675"/>
            </a:xfrm>
            <a:custGeom>
              <a:avLst/>
              <a:gdLst/>
              <a:ahLst/>
              <a:cxnLst/>
              <a:rect l="l" t="t" r="r" b="b"/>
              <a:pathLst>
                <a:path w="1870" h="467" extrusionOk="0">
                  <a:moveTo>
                    <a:pt x="191" y="0"/>
                  </a:moveTo>
                  <a:cubicBezTo>
                    <a:pt x="119" y="60"/>
                    <a:pt x="0" y="107"/>
                    <a:pt x="72" y="274"/>
                  </a:cubicBezTo>
                  <a:cubicBezTo>
                    <a:pt x="311" y="428"/>
                    <a:pt x="564" y="466"/>
                    <a:pt x="822" y="466"/>
                  </a:cubicBezTo>
                  <a:cubicBezTo>
                    <a:pt x="1072" y="466"/>
                    <a:pt x="1326" y="431"/>
                    <a:pt x="1576" y="431"/>
                  </a:cubicBezTo>
                  <a:cubicBezTo>
                    <a:pt x="1646" y="431"/>
                    <a:pt x="1717" y="434"/>
                    <a:pt x="1786" y="441"/>
                  </a:cubicBezTo>
                  <a:cubicBezTo>
                    <a:pt x="1846" y="393"/>
                    <a:pt x="1858" y="346"/>
                    <a:pt x="1870" y="286"/>
                  </a:cubicBezTo>
                  <a:cubicBezTo>
                    <a:pt x="1858" y="226"/>
                    <a:pt x="1822" y="167"/>
                    <a:pt x="1786" y="143"/>
                  </a:cubicBezTo>
                  <a:cubicBezTo>
                    <a:pt x="1739" y="143"/>
                    <a:pt x="1691" y="119"/>
                    <a:pt x="1643" y="119"/>
                  </a:cubicBezTo>
                  <a:cubicBezTo>
                    <a:pt x="1509" y="158"/>
                    <a:pt x="1376" y="173"/>
                    <a:pt x="1244" y="173"/>
                  </a:cubicBezTo>
                  <a:cubicBezTo>
                    <a:pt x="887" y="173"/>
                    <a:pt x="539" y="61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32"/>
            <p:cNvSpPr/>
            <p:nvPr/>
          </p:nvSpPr>
          <p:spPr>
            <a:xfrm>
              <a:off x="5981100" y="3448450"/>
              <a:ext cx="39300" cy="13275"/>
            </a:xfrm>
            <a:custGeom>
              <a:avLst/>
              <a:gdLst/>
              <a:ahLst/>
              <a:cxnLst/>
              <a:rect l="l" t="t" r="r" b="b"/>
              <a:pathLst>
                <a:path w="1572" h="531" extrusionOk="0">
                  <a:moveTo>
                    <a:pt x="310" y="0"/>
                  </a:moveTo>
                  <a:cubicBezTo>
                    <a:pt x="302" y="0"/>
                    <a:pt x="294" y="1"/>
                    <a:pt x="286" y="1"/>
                  </a:cubicBezTo>
                  <a:cubicBezTo>
                    <a:pt x="203" y="108"/>
                    <a:pt x="72" y="61"/>
                    <a:pt x="0" y="156"/>
                  </a:cubicBezTo>
                  <a:lnTo>
                    <a:pt x="0" y="299"/>
                  </a:lnTo>
                  <a:lnTo>
                    <a:pt x="24" y="335"/>
                  </a:lnTo>
                  <a:cubicBezTo>
                    <a:pt x="36" y="338"/>
                    <a:pt x="47" y="339"/>
                    <a:pt x="57" y="339"/>
                  </a:cubicBezTo>
                  <a:cubicBezTo>
                    <a:pt x="89" y="339"/>
                    <a:pt x="113" y="326"/>
                    <a:pt x="131" y="299"/>
                  </a:cubicBezTo>
                  <a:cubicBezTo>
                    <a:pt x="548" y="513"/>
                    <a:pt x="1024" y="347"/>
                    <a:pt x="1453" y="525"/>
                  </a:cubicBezTo>
                  <a:cubicBezTo>
                    <a:pt x="1461" y="529"/>
                    <a:pt x="1468" y="530"/>
                    <a:pt x="1475" y="530"/>
                  </a:cubicBezTo>
                  <a:cubicBezTo>
                    <a:pt x="1540" y="530"/>
                    <a:pt x="1561" y="385"/>
                    <a:pt x="1572" y="299"/>
                  </a:cubicBezTo>
                  <a:cubicBezTo>
                    <a:pt x="1512" y="263"/>
                    <a:pt x="1477" y="192"/>
                    <a:pt x="1429" y="156"/>
                  </a:cubicBezTo>
                  <a:cubicBezTo>
                    <a:pt x="1397" y="137"/>
                    <a:pt x="1369" y="125"/>
                    <a:pt x="1342" y="125"/>
                  </a:cubicBezTo>
                  <a:cubicBezTo>
                    <a:pt x="1318" y="125"/>
                    <a:pt x="1296" y="134"/>
                    <a:pt x="1274" y="156"/>
                  </a:cubicBezTo>
                  <a:cubicBezTo>
                    <a:pt x="1274" y="156"/>
                    <a:pt x="1262" y="168"/>
                    <a:pt x="1238" y="180"/>
                  </a:cubicBezTo>
                  <a:cubicBezTo>
                    <a:pt x="1229" y="183"/>
                    <a:pt x="1220" y="185"/>
                    <a:pt x="1212" y="185"/>
                  </a:cubicBezTo>
                  <a:cubicBezTo>
                    <a:pt x="1189" y="185"/>
                    <a:pt x="1169" y="174"/>
                    <a:pt x="1143" y="156"/>
                  </a:cubicBezTo>
                  <a:cubicBezTo>
                    <a:pt x="1072" y="103"/>
                    <a:pt x="1000" y="76"/>
                    <a:pt x="929" y="76"/>
                  </a:cubicBezTo>
                  <a:cubicBezTo>
                    <a:pt x="857" y="76"/>
                    <a:pt x="786" y="103"/>
                    <a:pt x="715" y="156"/>
                  </a:cubicBezTo>
                  <a:cubicBezTo>
                    <a:pt x="590" y="100"/>
                    <a:pt x="456" y="0"/>
                    <a:pt x="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32"/>
            <p:cNvSpPr/>
            <p:nvPr/>
          </p:nvSpPr>
          <p:spPr>
            <a:xfrm>
              <a:off x="6094800" y="3526075"/>
              <a:ext cx="35750" cy="13200"/>
            </a:xfrm>
            <a:custGeom>
              <a:avLst/>
              <a:gdLst/>
              <a:ahLst/>
              <a:cxnLst/>
              <a:rect l="l" t="t" r="r" b="b"/>
              <a:pathLst>
                <a:path w="1430" h="528" extrusionOk="0">
                  <a:moveTo>
                    <a:pt x="857" y="1"/>
                  </a:moveTo>
                  <a:cubicBezTo>
                    <a:pt x="630" y="1"/>
                    <a:pt x="401" y="31"/>
                    <a:pt x="171" y="31"/>
                  </a:cubicBezTo>
                  <a:cubicBezTo>
                    <a:pt x="130" y="31"/>
                    <a:pt x="89" y="30"/>
                    <a:pt x="48" y="28"/>
                  </a:cubicBezTo>
                  <a:cubicBezTo>
                    <a:pt x="0" y="87"/>
                    <a:pt x="0" y="159"/>
                    <a:pt x="48" y="218"/>
                  </a:cubicBezTo>
                  <a:cubicBezTo>
                    <a:pt x="179" y="313"/>
                    <a:pt x="310" y="385"/>
                    <a:pt x="453" y="468"/>
                  </a:cubicBezTo>
                  <a:cubicBezTo>
                    <a:pt x="504" y="429"/>
                    <a:pt x="555" y="414"/>
                    <a:pt x="606" y="414"/>
                  </a:cubicBezTo>
                  <a:cubicBezTo>
                    <a:pt x="748" y="414"/>
                    <a:pt x="888" y="528"/>
                    <a:pt x="1030" y="528"/>
                  </a:cubicBezTo>
                  <a:cubicBezTo>
                    <a:pt x="1083" y="528"/>
                    <a:pt x="1137" y="512"/>
                    <a:pt x="1191" y="468"/>
                  </a:cubicBezTo>
                  <a:cubicBezTo>
                    <a:pt x="1209" y="462"/>
                    <a:pt x="1224" y="459"/>
                    <a:pt x="1239" y="459"/>
                  </a:cubicBezTo>
                  <a:cubicBezTo>
                    <a:pt x="1254" y="459"/>
                    <a:pt x="1268" y="462"/>
                    <a:pt x="1286" y="468"/>
                  </a:cubicBezTo>
                  <a:cubicBezTo>
                    <a:pt x="1346" y="444"/>
                    <a:pt x="1405" y="397"/>
                    <a:pt x="1417" y="337"/>
                  </a:cubicBezTo>
                  <a:cubicBezTo>
                    <a:pt x="1429" y="230"/>
                    <a:pt x="1405" y="147"/>
                    <a:pt x="1322" y="63"/>
                  </a:cubicBezTo>
                  <a:cubicBezTo>
                    <a:pt x="1168" y="15"/>
                    <a:pt x="1013" y="1"/>
                    <a:pt x="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32"/>
            <p:cNvSpPr/>
            <p:nvPr/>
          </p:nvSpPr>
          <p:spPr>
            <a:xfrm>
              <a:off x="6192425" y="3626675"/>
              <a:ext cx="13425" cy="9750"/>
            </a:xfrm>
            <a:custGeom>
              <a:avLst/>
              <a:gdLst/>
              <a:ahLst/>
              <a:cxnLst/>
              <a:rect l="l" t="t" r="r" b="b"/>
              <a:pathLst>
                <a:path w="537" h="390" extrusionOk="0">
                  <a:moveTo>
                    <a:pt x="224" y="1"/>
                  </a:moveTo>
                  <a:cubicBezTo>
                    <a:pt x="200" y="1"/>
                    <a:pt x="180" y="25"/>
                    <a:pt x="167" y="76"/>
                  </a:cubicBezTo>
                  <a:cubicBezTo>
                    <a:pt x="1" y="278"/>
                    <a:pt x="72" y="349"/>
                    <a:pt x="298" y="361"/>
                  </a:cubicBezTo>
                  <a:cubicBezTo>
                    <a:pt x="325" y="381"/>
                    <a:pt x="354" y="390"/>
                    <a:pt x="388" y="390"/>
                  </a:cubicBezTo>
                  <a:cubicBezTo>
                    <a:pt x="415" y="390"/>
                    <a:pt x="445" y="384"/>
                    <a:pt x="477" y="373"/>
                  </a:cubicBezTo>
                  <a:cubicBezTo>
                    <a:pt x="501" y="338"/>
                    <a:pt x="536" y="278"/>
                    <a:pt x="536" y="218"/>
                  </a:cubicBezTo>
                  <a:cubicBezTo>
                    <a:pt x="525" y="159"/>
                    <a:pt x="489" y="111"/>
                    <a:pt x="429" y="76"/>
                  </a:cubicBezTo>
                  <a:lnTo>
                    <a:pt x="429" y="64"/>
                  </a:lnTo>
                  <a:cubicBezTo>
                    <a:pt x="382" y="64"/>
                    <a:pt x="346" y="64"/>
                    <a:pt x="298" y="52"/>
                  </a:cubicBezTo>
                  <a:cubicBezTo>
                    <a:pt x="271" y="19"/>
                    <a:pt x="246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32"/>
            <p:cNvSpPr/>
            <p:nvPr/>
          </p:nvSpPr>
          <p:spPr>
            <a:xfrm>
              <a:off x="6141825" y="3617250"/>
              <a:ext cx="11625" cy="6525"/>
            </a:xfrm>
            <a:custGeom>
              <a:avLst/>
              <a:gdLst/>
              <a:ahLst/>
              <a:cxnLst/>
              <a:rect l="l" t="t" r="r" b="b"/>
              <a:pathLst>
                <a:path w="465" h="261" extrusionOk="0">
                  <a:moveTo>
                    <a:pt x="167" y="0"/>
                  </a:moveTo>
                  <a:cubicBezTo>
                    <a:pt x="120" y="36"/>
                    <a:pt x="60" y="83"/>
                    <a:pt x="1" y="131"/>
                  </a:cubicBezTo>
                  <a:cubicBezTo>
                    <a:pt x="12" y="191"/>
                    <a:pt x="60" y="214"/>
                    <a:pt x="120" y="250"/>
                  </a:cubicBezTo>
                  <a:cubicBezTo>
                    <a:pt x="152" y="257"/>
                    <a:pt x="184" y="260"/>
                    <a:pt x="216" y="260"/>
                  </a:cubicBezTo>
                  <a:cubicBezTo>
                    <a:pt x="301" y="260"/>
                    <a:pt x="380" y="233"/>
                    <a:pt x="441" y="155"/>
                  </a:cubicBezTo>
                  <a:cubicBezTo>
                    <a:pt x="465" y="95"/>
                    <a:pt x="441" y="60"/>
                    <a:pt x="441" y="12"/>
                  </a:cubicBezTo>
                  <a:cubicBezTo>
                    <a:pt x="358" y="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32"/>
            <p:cNvSpPr/>
            <p:nvPr/>
          </p:nvSpPr>
          <p:spPr>
            <a:xfrm>
              <a:off x="5475975" y="2098325"/>
              <a:ext cx="233375" cy="27650"/>
            </a:xfrm>
            <a:custGeom>
              <a:avLst/>
              <a:gdLst/>
              <a:ahLst/>
              <a:cxnLst/>
              <a:rect l="l" t="t" r="r" b="b"/>
              <a:pathLst>
                <a:path w="9335" h="1106" extrusionOk="0">
                  <a:moveTo>
                    <a:pt x="783" y="1"/>
                  </a:moveTo>
                  <a:cubicBezTo>
                    <a:pt x="523" y="1"/>
                    <a:pt x="268" y="45"/>
                    <a:pt x="36" y="202"/>
                  </a:cubicBezTo>
                  <a:cubicBezTo>
                    <a:pt x="0" y="262"/>
                    <a:pt x="0" y="345"/>
                    <a:pt x="24" y="416"/>
                  </a:cubicBezTo>
                  <a:cubicBezTo>
                    <a:pt x="36" y="488"/>
                    <a:pt x="96" y="547"/>
                    <a:pt x="155" y="595"/>
                  </a:cubicBezTo>
                  <a:cubicBezTo>
                    <a:pt x="774" y="952"/>
                    <a:pt x="1489" y="714"/>
                    <a:pt x="2143" y="905"/>
                  </a:cubicBezTo>
                  <a:cubicBezTo>
                    <a:pt x="2363" y="942"/>
                    <a:pt x="2582" y="951"/>
                    <a:pt x="2801" y="951"/>
                  </a:cubicBezTo>
                  <a:cubicBezTo>
                    <a:pt x="2999" y="951"/>
                    <a:pt x="3198" y="944"/>
                    <a:pt x="3395" y="944"/>
                  </a:cubicBezTo>
                  <a:cubicBezTo>
                    <a:pt x="3666" y="944"/>
                    <a:pt x="3935" y="958"/>
                    <a:pt x="4203" y="1024"/>
                  </a:cubicBezTo>
                  <a:cubicBezTo>
                    <a:pt x="4370" y="1071"/>
                    <a:pt x="4525" y="1083"/>
                    <a:pt x="4691" y="1095"/>
                  </a:cubicBezTo>
                  <a:cubicBezTo>
                    <a:pt x="4779" y="1095"/>
                    <a:pt x="4861" y="1106"/>
                    <a:pt x="4941" y="1106"/>
                  </a:cubicBezTo>
                  <a:cubicBezTo>
                    <a:pt x="4981" y="1106"/>
                    <a:pt x="5021" y="1103"/>
                    <a:pt x="5060" y="1095"/>
                  </a:cubicBezTo>
                  <a:lnTo>
                    <a:pt x="7585" y="1095"/>
                  </a:lnTo>
                  <a:cubicBezTo>
                    <a:pt x="7704" y="1095"/>
                    <a:pt x="7799" y="1095"/>
                    <a:pt x="7906" y="1083"/>
                  </a:cubicBezTo>
                  <a:cubicBezTo>
                    <a:pt x="8013" y="1083"/>
                    <a:pt x="8097" y="1071"/>
                    <a:pt x="8204" y="1059"/>
                  </a:cubicBezTo>
                  <a:cubicBezTo>
                    <a:pt x="8302" y="1030"/>
                    <a:pt x="8400" y="1009"/>
                    <a:pt x="8498" y="1009"/>
                  </a:cubicBezTo>
                  <a:cubicBezTo>
                    <a:pt x="8519" y="1009"/>
                    <a:pt x="8540" y="1010"/>
                    <a:pt x="8561" y="1012"/>
                  </a:cubicBezTo>
                  <a:cubicBezTo>
                    <a:pt x="8620" y="1024"/>
                    <a:pt x="8680" y="1024"/>
                    <a:pt x="8739" y="1036"/>
                  </a:cubicBezTo>
                  <a:cubicBezTo>
                    <a:pt x="8799" y="1059"/>
                    <a:pt x="8859" y="1059"/>
                    <a:pt x="8918" y="1059"/>
                  </a:cubicBezTo>
                  <a:cubicBezTo>
                    <a:pt x="9013" y="1059"/>
                    <a:pt x="9097" y="1036"/>
                    <a:pt x="9192" y="1012"/>
                  </a:cubicBezTo>
                  <a:cubicBezTo>
                    <a:pt x="9275" y="964"/>
                    <a:pt x="9335" y="905"/>
                    <a:pt x="9335" y="797"/>
                  </a:cubicBezTo>
                  <a:cubicBezTo>
                    <a:pt x="9097" y="785"/>
                    <a:pt x="9073" y="666"/>
                    <a:pt x="9144" y="476"/>
                  </a:cubicBezTo>
                  <a:cubicBezTo>
                    <a:pt x="8978" y="439"/>
                    <a:pt x="8811" y="427"/>
                    <a:pt x="8645" y="427"/>
                  </a:cubicBezTo>
                  <a:cubicBezTo>
                    <a:pt x="8358" y="427"/>
                    <a:pt x="8070" y="462"/>
                    <a:pt x="7782" y="462"/>
                  </a:cubicBezTo>
                  <a:cubicBezTo>
                    <a:pt x="7701" y="462"/>
                    <a:pt x="7619" y="459"/>
                    <a:pt x="7537" y="452"/>
                  </a:cubicBezTo>
                  <a:cubicBezTo>
                    <a:pt x="7286" y="419"/>
                    <a:pt x="7029" y="344"/>
                    <a:pt x="6770" y="344"/>
                  </a:cubicBezTo>
                  <a:cubicBezTo>
                    <a:pt x="6661" y="344"/>
                    <a:pt x="6551" y="357"/>
                    <a:pt x="6442" y="393"/>
                  </a:cubicBezTo>
                  <a:cubicBezTo>
                    <a:pt x="6394" y="412"/>
                    <a:pt x="6350" y="420"/>
                    <a:pt x="6307" y="420"/>
                  </a:cubicBezTo>
                  <a:cubicBezTo>
                    <a:pt x="6135" y="420"/>
                    <a:pt x="5994" y="288"/>
                    <a:pt x="5822" y="202"/>
                  </a:cubicBezTo>
                  <a:cubicBezTo>
                    <a:pt x="5664" y="187"/>
                    <a:pt x="5508" y="182"/>
                    <a:pt x="5353" y="182"/>
                  </a:cubicBezTo>
                  <a:cubicBezTo>
                    <a:pt x="5145" y="182"/>
                    <a:pt x="4938" y="190"/>
                    <a:pt x="4727" y="190"/>
                  </a:cubicBezTo>
                  <a:cubicBezTo>
                    <a:pt x="4539" y="190"/>
                    <a:pt x="4351" y="207"/>
                    <a:pt x="4165" y="207"/>
                  </a:cubicBezTo>
                  <a:cubicBezTo>
                    <a:pt x="3997" y="207"/>
                    <a:pt x="3831" y="193"/>
                    <a:pt x="3667" y="143"/>
                  </a:cubicBezTo>
                  <a:cubicBezTo>
                    <a:pt x="3624" y="137"/>
                    <a:pt x="3580" y="135"/>
                    <a:pt x="3535" y="135"/>
                  </a:cubicBezTo>
                  <a:cubicBezTo>
                    <a:pt x="3454" y="135"/>
                    <a:pt x="3372" y="141"/>
                    <a:pt x="3291" y="141"/>
                  </a:cubicBezTo>
                  <a:cubicBezTo>
                    <a:pt x="3216" y="141"/>
                    <a:pt x="3142" y="136"/>
                    <a:pt x="3072" y="119"/>
                  </a:cubicBezTo>
                  <a:cubicBezTo>
                    <a:pt x="3042" y="113"/>
                    <a:pt x="3010" y="110"/>
                    <a:pt x="2977" y="110"/>
                  </a:cubicBezTo>
                  <a:cubicBezTo>
                    <a:pt x="2944" y="110"/>
                    <a:pt x="2911" y="113"/>
                    <a:pt x="2882" y="119"/>
                  </a:cubicBezTo>
                  <a:cubicBezTo>
                    <a:pt x="2417" y="83"/>
                    <a:pt x="1953" y="107"/>
                    <a:pt x="1477" y="59"/>
                  </a:cubicBezTo>
                  <a:cubicBezTo>
                    <a:pt x="1251" y="37"/>
                    <a:pt x="1015" y="1"/>
                    <a:pt x="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32"/>
            <p:cNvSpPr/>
            <p:nvPr/>
          </p:nvSpPr>
          <p:spPr>
            <a:xfrm>
              <a:off x="5870075" y="2128075"/>
              <a:ext cx="113125" cy="19075"/>
            </a:xfrm>
            <a:custGeom>
              <a:avLst/>
              <a:gdLst/>
              <a:ahLst/>
              <a:cxnLst/>
              <a:rect l="l" t="t" r="r" b="b"/>
              <a:pathLst>
                <a:path w="4525" h="763" extrusionOk="0">
                  <a:moveTo>
                    <a:pt x="274" y="0"/>
                  </a:moveTo>
                  <a:cubicBezTo>
                    <a:pt x="167" y="119"/>
                    <a:pt x="0" y="227"/>
                    <a:pt x="214" y="405"/>
                  </a:cubicBezTo>
                  <a:cubicBezTo>
                    <a:pt x="345" y="477"/>
                    <a:pt x="488" y="524"/>
                    <a:pt x="655" y="524"/>
                  </a:cubicBezTo>
                  <a:cubicBezTo>
                    <a:pt x="698" y="500"/>
                    <a:pt x="741" y="488"/>
                    <a:pt x="782" y="488"/>
                  </a:cubicBezTo>
                  <a:cubicBezTo>
                    <a:pt x="843" y="488"/>
                    <a:pt x="898" y="515"/>
                    <a:pt x="941" y="572"/>
                  </a:cubicBezTo>
                  <a:cubicBezTo>
                    <a:pt x="1107" y="631"/>
                    <a:pt x="1286" y="608"/>
                    <a:pt x="1465" y="643"/>
                  </a:cubicBezTo>
                  <a:cubicBezTo>
                    <a:pt x="1548" y="655"/>
                    <a:pt x="1631" y="691"/>
                    <a:pt x="1715" y="703"/>
                  </a:cubicBezTo>
                  <a:cubicBezTo>
                    <a:pt x="1762" y="709"/>
                    <a:pt x="1804" y="712"/>
                    <a:pt x="1844" y="712"/>
                  </a:cubicBezTo>
                  <a:cubicBezTo>
                    <a:pt x="1884" y="712"/>
                    <a:pt x="1923" y="709"/>
                    <a:pt x="1965" y="703"/>
                  </a:cubicBezTo>
                  <a:cubicBezTo>
                    <a:pt x="2048" y="691"/>
                    <a:pt x="2131" y="655"/>
                    <a:pt x="2203" y="643"/>
                  </a:cubicBezTo>
                  <a:cubicBezTo>
                    <a:pt x="2250" y="631"/>
                    <a:pt x="2310" y="631"/>
                    <a:pt x="2370" y="631"/>
                  </a:cubicBezTo>
                  <a:cubicBezTo>
                    <a:pt x="2489" y="631"/>
                    <a:pt x="2608" y="655"/>
                    <a:pt x="2727" y="703"/>
                  </a:cubicBezTo>
                  <a:cubicBezTo>
                    <a:pt x="2846" y="750"/>
                    <a:pt x="2953" y="762"/>
                    <a:pt x="3072" y="762"/>
                  </a:cubicBezTo>
                  <a:lnTo>
                    <a:pt x="3393" y="762"/>
                  </a:lnTo>
                  <a:cubicBezTo>
                    <a:pt x="3441" y="762"/>
                    <a:pt x="3501" y="762"/>
                    <a:pt x="3548" y="750"/>
                  </a:cubicBezTo>
                  <a:cubicBezTo>
                    <a:pt x="3608" y="727"/>
                    <a:pt x="3643" y="715"/>
                    <a:pt x="3691" y="703"/>
                  </a:cubicBezTo>
                  <a:cubicBezTo>
                    <a:pt x="3730" y="683"/>
                    <a:pt x="3766" y="674"/>
                    <a:pt x="3804" y="674"/>
                  </a:cubicBezTo>
                  <a:cubicBezTo>
                    <a:pt x="3835" y="674"/>
                    <a:pt x="3868" y="680"/>
                    <a:pt x="3905" y="691"/>
                  </a:cubicBezTo>
                  <a:cubicBezTo>
                    <a:pt x="3941" y="691"/>
                    <a:pt x="3989" y="691"/>
                    <a:pt x="4036" y="655"/>
                  </a:cubicBezTo>
                  <a:cubicBezTo>
                    <a:pt x="4060" y="608"/>
                    <a:pt x="4084" y="572"/>
                    <a:pt x="4084" y="524"/>
                  </a:cubicBezTo>
                  <a:cubicBezTo>
                    <a:pt x="4097" y="497"/>
                    <a:pt x="4107" y="482"/>
                    <a:pt x="4111" y="482"/>
                  </a:cubicBezTo>
                  <a:lnTo>
                    <a:pt x="4111" y="482"/>
                  </a:lnTo>
                  <a:cubicBezTo>
                    <a:pt x="4114" y="482"/>
                    <a:pt x="4113" y="491"/>
                    <a:pt x="4108" y="512"/>
                  </a:cubicBezTo>
                  <a:lnTo>
                    <a:pt x="4108" y="608"/>
                  </a:lnTo>
                  <a:cubicBezTo>
                    <a:pt x="4144" y="655"/>
                    <a:pt x="4179" y="691"/>
                    <a:pt x="4239" y="703"/>
                  </a:cubicBezTo>
                  <a:cubicBezTo>
                    <a:pt x="4310" y="703"/>
                    <a:pt x="4358" y="703"/>
                    <a:pt x="4429" y="667"/>
                  </a:cubicBezTo>
                  <a:cubicBezTo>
                    <a:pt x="4489" y="631"/>
                    <a:pt x="4513" y="572"/>
                    <a:pt x="4525" y="512"/>
                  </a:cubicBezTo>
                  <a:cubicBezTo>
                    <a:pt x="4525" y="429"/>
                    <a:pt x="4513" y="357"/>
                    <a:pt x="4489" y="298"/>
                  </a:cubicBezTo>
                  <a:cubicBezTo>
                    <a:pt x="4394" y="155"/>
                    <a:pt x="4239" y="107"/>
                    <a:pt x="4084" y="107"/>
                  </a:cubicBezTo>
                  <a:cubicBezTo>
                    <a:pt x="3876" y="97"/>
                    <a:pt x="3669" y="94"/>
                    <a:pt x="3462" y="94"/>
                  </a:cubicBezTo>
                  <a:cubicBezTo>
                    <a:pt x="2947" y="94"/>
                    <a:pt x="2433" y="116"/>
                    <a:pt x="1918" y="116"/>
                  </a:cubicBezTo>
                  <a:cubicBezTo>
                    <a:pt x="1419" y="116"/>
                    <a:pt x="919" y="95"/>
                    <a:pt x="417" y="12"/>
                  </a:cubicBezTo>
                  <a:cubicBezTo>
                    <a:pt x="357" y="0"/>
                    <a:pt x="322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32"/>
            <p:cNvSpPr/>
            <p:nvPr/>
          </p:nvSpPr>
          <p:spPr>
            <a:xfrm>
              <a:off x="6046875" y="2131425"/>
              <a:ext cx="67000" cy="24650"/>
            </a:xfrm>
            <a:custGeom>
              <a:avLst/>
              <a:gdLst/>
              <a:ahLst/>
              <a:cxnLst/>
              <a:rect l="l" t="t" r="r" b="b"/>
              <a:pathLst>
                <a:path w="2680" h="986" extrusionOk="0">
                  <a:moveTo>
                    <a:pt x="545" y="0"/>
                  </a:moveTo>
                  <a:cubicBezTo>
                    <a:pt x="488" y="0"/>
                    <a:pt x="431" y="7"/>
                    <a:pt x="370" y="21"/>
                  </a:cubicBezTo>
                  <a:cubicBezTo>
                    <a:pt x="298" y="152"/>
                    <a:pt x="72" y="33"/>
                    <a:pt x="12" y="212"/>
                  </a:cubicBezTo>
                  <a:cubicBezTo>
                    <a:pt x="0" y="319"/>
                    <a:pt x="36" y="402"/>
                    <a:pt x="96" y="474"/>
                  </a:cubicBezTo>
                  <a:cubicBezTo>
                    <a:pt x="608" y="985"/>
                    <a:pt x="1322" y="628"/>
                    <a:pt x="1894" y="878"/>
                  </a:cubicBezTo>
                  <a:cubicBezTo>
                    <a:pt x="1894" y="890"/>
                    <a:pt x="1905" y="890"/>
                    <a:pt x="1953" y="890"/>
                  </a:cubicBezTo>
                  <a:cubicBezTo>
                    <a:pt x="2001" y="890"/>
                    <a:pt x="2036" y="878"/>
                    <a:pt x="2072" y="855"/>
                  </a:cubicBezTo>
                  <a:cubicBezTo>
                    <a:pt x="2179" y="747"/>
                    <a:pt x="2334" y="747"/>
                    <a:pt x="2453" y="688"/>
                  </a:cubicBezTo>
                  <a:cubicBezTo>
                    <a:pt x="2596" y="628"/>
                    <a:pt x="2679" y="521"/>
                    <a:pt x="2656" y="354"/>
                  </a:cubicBezTo>
                  <a:cubicBezTo>
                    <a:pt x="2620" y="176"/>
                    <a:pt x="2453" y="176"/>
                    <a:pt x="2322" y="176"/>
                  </a:cubicBezTo>
                  <a:cubicBezTo>
                    <a:pt x="2167" y="170"/>
                    <a:pt x="2013" y="170"/>
                    <a:pt x="1859" y="170"/>
                  </a:cubicBezTo>
                  <a:cubicBezTo>
                    <a:pt x="1706" y="170"/>
                    <a:pt x="1554" y="170"/>
                    <a:pt x="1405" y="164"/>
                  </a:cubicBezTo>
                  <a:cubicBezTo>
                    <a:pt x="1320" y="164"/>
                    <a:pt x="1232" y="173"/>
                    <a:pt x="1148" y="173"/>
                  </a:cubicBezTo>
                  <a:cubicBezTo>
                    <a:pt x="1022" y="173"/>
                    <a:pt x="903" y="152"/>
                    <a:pt x="810" y="45"/>
                  </a:cubicBezTo>
                  <a:cubicBezTo>
                    <a:pt x="716" y="16"/>
                    <a:pt x="631" y="0"/>
                    <a:pt x="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32"/>
            <p:cNvSpPr/>
            <p:nvPr/>
          </p:nvSpPr>
          <p:spPr>
            <a:xfrm>
              <a:off x="5793275" y="2124500"/>
              <a:ext cx="78300" cy="18325"/>
            </a:xfrm>
            <a:custGeom>
              <a:avLst/>
              <a:gdLst/>
              <a:ahLst/>
              <a:cxnLst/>
              <a:rect l="l" t="t" r="r" b="b"/>
              <a:pathLst>
                <a:path w="3132" h="733" extrusionOk="0">
                  <a:moveTo>
                    <a:pt x="619" y="12"/>
                  </a:moveTo>
                  <a:cubicBezTo>
                    <a:pt x="512" y="24"/>
                    <a:pt x="417" y="24"/>
                    <a:pt x="286" y="24"/>
                  </a:cubicBezTo>
                  <a:cubicBezTo>
                    <a:pt x="203" y="36"/>
                    <a:pt x="131" y="72"/>
                    <a:pt x="60" y="119"/>
                  </a:cubicBezTo>
                  <a:cubicBezTo>
                    <a:pt x="12" y="155"/>
                    <a:pt x="0" y="215"/>
                    <a:pt x="12" y="274"/>
                  </a:cubicBezTo>
                  <a:cubicBezTo>
                    <a:pt x="36" y="334"/>
                    <a:pt x="72" y="381"/>
                    <a:pt x="119" y="429"/>
                  </a:cubicBezTo>
                  <a:cubicBezTo>
                    <a:pt x="238" y="512"/>
                    <a:pt x="358" y="620"/>
                    <a:pt x="500" y="679"/>
                  </a:cubicBezTo>
                  <a:cubicBezTo>
                    <a:pt x="548" y="697"/>
                    <a:pt x="596" y="706"/>
                    <a:pt x="643" y="706"/>
                  </a:cubicBezTo>
                  <a:cubicBezTo>
                    <a:pt x="691" y="706"/>
                    <a:pt x="739" y="697"/>
                    <a:pt x="786" y="679"/>
                  </a:cubicBezTo>
                  <a:cubicBezTo>
                    <a:pt x="880" y="630"/>
                    <a:pt x="973" y="611"/>
                    <a:pt x="1064" y="611"/>
                  </a:cubicBezTo>
                  <a:cubicBezTo>
                    <a:pt x="1215" y="611"/>
                    <a:pt x="1364" y="663"/>
                    <a:pt x="1512" y="715"/>
                  </a:cubicBezTo>
                  <a:cubicBezTo>
                    <a:pt x="1596" y="727"/>
                    <a:pt x="1673" y="733"/>
                    <a:pt x="1751" y="733"/>
                  </a:cubicBezTo>
                  <a:cubicBezTo>
                    <a:pt x="1828" y="733"/>
                    <a:pt x="1905" y="727"/>
                    <a:pt x="1989" y="715"/>
                  </a:cubicBezTo>
                  <a:cubicBezTo>
                    <a:pt x="2096" y="685"/>
                    <a:pt x="2220" y="664"/>
                    <a:pt x="2340" y="664"/>
                  </a:cubicBezTo>
                  <a:cubicBezTo>
                    <a:pt x="2366" y="664"/>
                    <a:pt x="2392" y="665"/>
                    <a:pt x="2417" y="667"/>
                  </a:cubicBezTo>
                  <a:cubicBezTo>
                    <a:pt x="2477" y="667"/>
                    <a:pt x="2536" y="667"/>
                    <a:pt x="2596" y="655"/>
                  </a:cubicBezTo>
                  <a:cubicBezTo>
                    <a:pt x="2641" y="610"/>
                    <a:pt x="2684" y="594"/>
                    <a:pt x="2727" y="594"/>
                  </a:cubicBezTo>
                  <a:cubicBezTo>
                    <a:pt x="2774" y="594"/>
                    <a:pt x="2820" y="613"/>
                    <a:pt x="2870" y="631"/>
                  </a:cubicBezTo>
                  <a:cubicBezTo>
                    <a:pt x="3001" y="608"/>
                    <a:pt x="3096" y="548"/>
                    <a:pt x="3132" y="417"/>
                  </a:cubicBezTo>
                  <a:cubicBezTo>
                    <a:pt x="3132" y="322"/>
                    <a:pt x="3132" y="239"/>
                    <a:pt x="3060" y="155"/>
                  </a:cubicBezTo>
                  <a:cubicBezTo>
                    <a:pt x="2263" y="0"/>
                    <a:pt x="1441" y="24"/>
                    <a:pt x="61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32"/>
            <p:cNvSpPr/>
            <p:nvPr/>
          </p:nvSpPr>
          <p:spPr>
            <a:xfrm>
              <a:off x="5879900" y="2128075"/>
              <a:ext cx="176225" cy="12475"/>
            </a:xfrm>
            <a:custGeom>
              <a:avLst/>
              <a:gdLst/>
              <a:ahLst/>
              <a:cxnLst/>
              <a:rect l="l" t="t" r="r" b="b"/>
              <a:pathLst>
                <a:path w="7049" h="499" extrusionOk="0">
                  <a:moveTo>
                    <a:pt x="0" y="0"/>
                  </a:moveTo>
                  <a:cubicBezTo>
                    <a:pt x="117" y="139"/>
                    <a:pt x="256" y="166"/>
                    <a:pt x="398" y="166"/>
                  </a:cubicBezTo>
                  <a:cubicBezTo>
                    <a:pt x="488" y="166"/>
                    <a:pt x="579" y="155"/>
                    <a:pt x="667" y="155"/>
                  </a:cubicBezTo>
                  <a:cubicBezTo>
                    <a:pt x="1738" y="155"/>
                    <a:pt x="2810" y="167"/>
                    <a:pt x="3882" y="167"/>
                  </a:cubicBezTo>
                  <a:cubicBezTo>
                    <a:pt x="4001" y="227"/>
                    <a:pt x="4120" y="286"/>
                    <a:pt x="4251" y="310"/>
                  </a:cubicBezTo>
                  <a:cubicBezTo>
                    <a:pt x="4358" y="334"/>
                    <a:pt x="4441" y="334"/>
                    <a:pt x="4548" y="334"/>
                  </a:cubicBezTo>
                  <a:cubicBezTo>
                    <a:pt x="4586" y="330"/>
                    <a:pt x="4623" y="328"/>
                    <a:pt x="4659" y="328"/>
                  </a:cubicBezTo>
                  <a:cubicBezTo>
                    <a:pt x="4838" y="328"/>
                    <a:pt x="4995" y="377"/>
                    <a:pt x="5144" y="477"/>
                  </a:cubicBezTo>
                  <a:cubicBezTo>
                    <a:pt x="5185" y="485"/>
                    <a:pt x="5226" y="499"/>
                    <a:pt x="5267" y="499"/>
                  </a:cubicBezTo>
                  <a:cubicBezTo>
                    <a:pt x="5285" y="499"/>
                    <a:pt x="5304" y="496"/>
                    <a:pt x="5322" y="488"/>
                  </a:cubicBezTo>
                  <a:cubicBezTo>
                    <a:pt x="5424" y="438"/>
                    <a:pt x="5520" y="393"/>
                    <a:pt x="5627" y="393"/>
                  </a:cubicBezTo>
                  <a:cubicBezTo>
                    <a:pt x="5670" y="393"/>
                    <a:pt x="5715" y="400"/>
                    <a:pt x="5763" y="417"/>
                  </a:cubicBezTo>
                  <a:cubicBezTo>
                    <a:pt x="5923" y="446"/>
                    <a:pt x="6089" y="483"/>
                    <a:pt x="6254" y="483"/>
                  </a:cubicBezTo>
                  <a:cubicBezTo>
                    <a:pt x="6432" y="483"/>
                    <a:pt x="6608" y="440"/>
                    <a:pt x="6775" y="298"/>
                  </a:cubicBezTo>
                  <a:cubicBezTo>
                    <a:pt x="6834" y="330"/>
                    <a:pt x="6895" y="360"/>
                    <a:pt x="6945" y="360"/>
                  </a:cubicBezTo>
                  <a:cubicBezTo>
                    <a:pt x="7006" y="360"/>
                    <a:pt x="7049" y="316"/>
                    <a:pt x="7049" y="179"/>
                  </a:cubicBezTo>
                  <a:cubicBezTo>
                    <a:pt x="6846" y="167"/>
                    <a:pt x="6632" y="131"/>
                    <a:pt x="6394" y="107"/>
                  </a:cubicBezTo>
                  <a:cubicBezTo>
                    <a:pt x="5282" y="20"/>
                    <a:pt x="4164" y="5"/>
                    <a:pt x="3044" y="5"/>
                  </a:cubicBezTo>
                  <a:cubicBezTo>
                    <a:pt x="2438" y="5"/>
                    <a:pt x="1830" y="9"/>
                    <a:pt x="1224" y="9"/>
                  </a:cubicBezTo>
                  <a:cubicBezTo>
                    <a:pt x="815" y="9"/>
                    <a:pt x="408" y="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32"/>
            <p:cNvSpPr/>
            <p:nvPr/>
          </p:nvSpPr>
          <p:spPr>
            <a:xfrm>
              <a:off x="5718250" y="2118550"/>
              <a:ext cx="90525" cy="14900"/>
            </a:xfrm>
            <a:custGeom>
              <a:avLst/>
              <a:gdLst/>
              <a:ahLst/>
              <a:cxnLst/>
              <a:rect l="l" t="t" r="r" b="b"/>
              <a:pathLst>
                <a:path w="3621" h="596" extrusionOk="0">
                  <a:moveTo>
                    <a:pt x="1499" y="0"/>
                  </a:moveTo>
                  <a:cubicBezTo>
                    <a:pt x="1196" y="0"/>
                    <a:pt x="892" y="22"/>
                    <a:pt x="592" y="22"/>
                  </a:cubicBezTo>
                  <a:cubicBezTo>
                    <a:pt x="486" y="22"/>
                    <a:pt x="380" y="20"/>
                    <a:pt x="275" y="12"/>
                  </a:cubicBezTo>
                  <a:lnTo>
                    <a:pt x="275" y="12"/>
                  </a:lnTo>
                  <a:cubicBezTo>
                    <a:pt x="1" y="417"/>
                    <a:pt x="406" y="381"/>
                    <a:pt x="584" y="500"/>
                  </a:cubicBezTo>
                  <a:cubicBezTo>
                    <a:pt x="638" y="506"/>
                    <a:pt x="692" y="509"/>
                    <a:pt x="744" y="509"/>
                  </a:cubicBezTo>
                  <a:cubicBezTo>
                    <a:pt x="796" y="509"/>
                    <a:pt x="846" y="506"/>
                    <a:pt x="894" y="500"/>
                  </a:cubicBezTo>
                  <a:cubicBezTo>
                    <a:pt x="987" y="479"/>
                    <a:pt x="1075" y="462"/>
                    <a:pt x="1165" y="462"/>
                  </a:cubicBezTo>
                  <a:cubicBezTo>
                    <a:pt x="1224" y="462"/>
                    <a:pt x="1284" y="469"/>
                    <a:pt x="1346" y="488"/>
                  </a:cubicBezTo>
                  <a:cubicBezTo>
                    <a:pt x="1489" y="512"/>
                    <a:pt x="1632" y="536"/>
                    <a:pt x="1775" y="536"/>
                  </a:cubicBezTo>
                  <a:lnTo>
                    <a:pt x="1942" y="536"/>
                  </a:lnTo>
                  <a:cubicBezTo>
                    <a:pt x="2001" y="548"/>
                    <a:pt x="2049" y="548"/>
                    <a:pt x="2108" y="548"/>
                  </a:cubicBezTo>
                  <a:cubicBezTo>
                    <a:pt x="2227" y="560"/>
                    <a:pt x="2323" y="596"/>
                    <a:pt x="2430" y="596"/>
                  </a:cubicBezTo>
                  <a:cubicBezTo>
                    <a:pt x="2501" y="572"/>
                    <a:pt x="2597" y="560"/>
                    <a:pt x="2668" y="548"/>
                  </a:cubicBezTo>
                  <a:cubicBezTo>
                    <a:pt x="2728" y="536"/>
                    <a:pt x="2775" y="536"/>
                    <a:pt x="2835" y="512"/>
                  </a:cubicBezTo>
                  <a:cubicBezTo>
                    <a:pt x="2918" y="500"/>
                    <a:pt x="3001" y="477"/>
                    <a:pt x="3037" y="393"/>
                  </a:cubicBezTo>
                  <a:lnTo>
                    <a:pt x="3037" y="381"/>
                  </a:lnTo>
                  <a:cubicBezTo>
                    <a:pt x="3083" y="347"/>
                    <a:pt x="3131" y="332"/>
                    <a:pt x="3179" y="332"/>
                  </a:cubicBezTo>
                  <a:cubicBezTo>
                    <a:pt x="3232" y="332"/>
                    <a:pt x="3285" y="350"/>
                    <a:pt x="3335" y="381"/>
                  </a:cubicBezTo>
                  <a:cubicBezTo>
                    <a:pt x="3454" y="381"/>
                    <a:pt x="3561" y="369"/>
                    <a:pt x="3620" y="250"/>
                  </a:cubicBezTo>
                  <a:cubicBezTo>
                    <a:pt x="3436" y="171"/>
                    <a:pt x="3247" y="162"/>
                    <a:pt x="3053" y="162"/>
                  </a:cubicBezTo>
                  <a:cubicBezTo>
                    <a:pt x="2995" y="162"/>
                    <a:pt x="2937" y="163"/>
                    <a:pt x="2879" y="163"/>
                  </a:cubicBezTo>
                  <a:cubicBezTo>
                    <a:pt x="2690" y="163"/>
                    <a:pt x="2497" y="155"/>
                    <a:pt x="2299" y="84"/>
                  </a:cubicBezTo>
                  <a:cubicBezTo>
                    <a:pt x="2035" y="18"/>
                    <a:pt x="1767" y="0"/>
                    <a:pt x="1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32"/>
            <p:cNvSpPr/>
            <p:nvPr/>
          </p:nvSpPr>
          <p:spPr>
            <a:xfrm>
              <a:off x="5710825" y="2117350"/>
              <a:ext cx="65500" cy="6275"/>
            </a:xfrm>
            <a:custGeom>
              <a:avLst/>
              <a:gdLst/>
              <a:ahLst/>
              <a:cxnLst/>
              <a:rect l="l" t="t" r="r" b="b"/>
              <a:pathLst>
                <a:path w="2620" h="251" extrusionOk="0">
                  <a:moveTo>
                    <a:pt x="2251" y="1"/>
                  </a:moveTo>
                  <a:cubicBezTo>
                    <a:pt x="1501" y="13"/>
                    <a:pt x="750" y="13"/>
                    <a:pt x="0" y="24"/>
                  </a:cubicBezTo>
                  <a:cubicBezTo>
                    <a:pt x="12" y="227"/>
                    <a:pt x="155" y="251"/>
                    <a:pt x="298" y="251"/>
                  </a:cubicBezTo>
                  <a:cubicBezTo>
                    <a:pt x="381" y="239"/>
                    <a:pt x="441" y="203"/>
                    <a:pt x="477" y="144"/>
                  </a:cubicBezTo>
                  <a:cubicBezTo>
                    <a:pt x="1191" y="144"/>
                    <a:pt x="1905" y="167"/>
                    <a:pt x="2620" y="167"/>
                  </a:cubicBezTo>
                  <a:cubicBezTo>
                    <a:pt x="2536" y="48"/>
                    <a:pt x="2405" y="24"/>
                    <a:pt x="2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32"/>
            <p:cNvSpPr/>
            <p:nvPr/>
          </p:nvSpPr>
          <p:spPr>
            <a:xfrm>
              <a:off x="6023350" y="2103025"/>
              <a:ext cx="18775" cy="6850"/>
            </a:xfrm>
            <a:custGeom>
              <a:avLst/>
              <a:gdLst/>
              <a:ahLst/>
              <a:cxnLst/>
              <a:rect l="l" t="t" r="r" b="b"/>
              <a:pathLst>
                <a:path w="751" h="274" extrusionOk="0">
                  <a:moveTo>
                    <a:pt x="376" y="1"/>
                  </a:moveTo>
                  <a:cubicBezTo>
                    <a:pt x="248" y="1"/>
                    <a:pt x="121" y="60"/>
                    <a:pt x="1" y="181"/>
                  </a:cubicBezTo>
                  <a:cubicBezTo>
                    <a:pt x="143" y="233"/>
                    <a:pt x="282" y="274"/>
                    <a:pt x="418" y="274"/>
                  </a:cubicBezTo>
                  <a:cubicBezTo>
                    <a:pt x="531" y="274"/>
                    <a:pt x="642" y="245"/>
                    <a:pt x="751" y="169"/>
                  </a:cubicBezTo>
                  <a:cubicBezTo>
                    <a:pt x="628" y="57"/>
                    <a:pt x="501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32"/>
            <p:cNvSpPr/>
            <p:nvPr/>
          </p:nvSpPr>
          <p:spPr>
            <a:xfrm>
              <a:off x="5708725" y="2107525"/>
              <a:ext cx="25050" cy="7650"/>
            </a:xfrm>
            <a:custGeom>
              <a:avLst/>
              <a:gdLst/>
              <a:ahLst/>
              <a:cxnLst/>
              <a:rect l="l" t="t" r="r" b="b"/>
              <a:pathLst>
                <a:path w="1002" h="306" extrusionOk="0">
                  <a:moveTo>
                    <a:pt x="680" y="1"/>
                  </a:moveTo>
                  <a:cubicBezTo>
                    <a:pt x="527" y="102"/>
                    <a:pt x="363" y="132"/>
                    <a:pt x="200" y="132"/>
                  </a:cubicBezTo>
                  <a:cubicBezTo>
                    <a:pt x="133" y="132"/>
                    <a:pt x="67" y="127"/>
                    <a:pt x="1" y="120"/>
                  </a:cubicBezTo>
                  <a:lnTo>
                    <a:pt x="1" y="120"/>
                  </a:lnTo>
                  <a:cubicBezTo>
                    <a:pt x="176" y="240"/>
                    <a:pt x="344" y="306"/>
                    <a:pt x="511" y="306"/>
                  </a:cubicBezTo>
                  <a:cubicBezTo>
                    <a:pt x="675" y="306"/>
                    <a:pt x="836" y="243"/>
                    <a:pt x="1001" y="108"/>
                  </a:cubicBezTo>
                  <a:cubicBezTo>
                    <a:pt x="894" y="84"/>
                    <a:pt x="787" y="36"/>
                    <a:pt x="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32"/>
            <p:cNvSpPr/>
            <p:nvPr/>
          </p:nvSpPr>
          <p:spPr>
            <a:xfrm>
              <a:off x="5743575" y="2107525"/>
              <a:ext cx="22925" cy="3525"/>
            </a:xfrm>
            <a:custGeom>
              <a:avLst/>
              <a:gdLst/>
              <a:ahLst/>
              <a:cxnLst/>
              <a:rect l="l" t="t" r="r" b="b"/>
              <a:pathLst>
                <a:path w="917" h="141" extrusionOk="0">
                  <a:moveTo>
                    <a:pt x="0" y="1"/>
                  </a:moveTo>
                  <a:cubicBezTo>
                    <a:pt x="165" y="80"/>
                    <a:pt x="330" y="141"/>
                    <a:pt x="499" y="141"/>
                  </a:cubicBezTo>
                  <a:cubicBezTo>
                    <a:pt x="635" y="141"/>
                    <a:pt x="774" y="102"/>
                    <a:pt x="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32"/>
            <p:cNvSpPr/>
            <p:nvPr/>
          </p:nvSpPr>
          <p:spPr>
            <a:xfrm>
              <a:off x="5869475" y="2127700"/>
              <a:ext cx="7450" cy="13200"/>
            </a:xfrm>
            <a:custGeom>
              <a:avLst/>
              <a:gdLst/>
              <a:ahLst/>
              <a:cxnLst/>
              <a:rect l="l" t="t" r="r" b="b"/>
              <a:pathLst>
                <a:path w="298" h="528" extrusionOk="0">
                  <a:moveTo>
                    <a:pt x="151" y="0"/>
                  </a:moveTo>
                  <a:cubicBezTo>
                    <a:pt x="102" y="0"/>
                    <a:pt x="54" y="9"/>
                    <a:pt x="12" y="27"/>
                  </a:cubicBezTo>
                  <a:lnTo>
                    <a:pt x="12" y="325"/>
                  </a:lnTo>
                  <a:cubicBezTo>
                    <a:pt x="0" y="432"/>
                    <a:pt x="24" y="503"/>
                    <a:pt x="143" y="527"/>
                  </a:cubicBezTo>
                  <a:cubicBezTo>
                    <a:pt x="262" y="527"/>
                    <a:pt x="298" y="444"/>
                    <a:pt x="298" y="349"/>
                  </a:cubicBezTo>
                  <a:cubicBezTo>
                    <a:pt x="131" y="242"/>
                    <a:pt x="286" y="134"/>
                    <a:pt x="298" y="27"/>
                  </a:cubicBezTo>
                  <a:cubicBezTo>
                    <a:pt x="250" y="9"/>
                    <a:pt x="200" y="0"/>
                    <a:pt x="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32"/>
            <p:cNvSpPr/>
            <p:nvPr/>
          </p:nvSpPr>
          <p:spPr>
            <a:xfrm>
              <a:off x="6053125" y="2100100"/>
              <a:ext cx="10450" cy="7450"/>
            </a:xfrm>
            <a:custGeom>
              <a:avLst/>
              <a:gdLst/>
              <a:ahLst/>
              <a:cxnLst/>
              <a:rect l="l" t="t" r="r" b="b"/>
              <a:pathLst>
                <a:path w="418" h="298" extrusionOk="0">
                  <a:moveTo>
                    <a:pt x="1" y="0"/>
                  </a:moveTo>
                  <a:cubicBezTo>
                    <a:pt x="1" y="131"/>
                    <a:pt x="48" y="238"/>
                    <a:pt x="167" y="298"/>
                  </a:cubicBezTo>
                  <a:cubicBezTo>
                    <a:pt x="262" y="286"/>
                    <a:pt x="334" y="286"/>
                    <a:pt x="417" y="274"/>
                  </a:cubicBezTo>
                  <a:cubicBezTo>
                    <a:pt x="358" y="179"/>
                    <a:pt x="322" y="107"/>
                    <a:pt x="274" y="24"/>
                  </a:cubicBezTo>
                  <a:cubicBezTo>
                    <a:pt x="167" y="24"/>
                    <a:pt x="84" y="2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32"/>
            <p:cNvSpPr/>
            <p:nvPr/>
          </p:nvSpPr>
          <p:spPr>
            <a:xfrm>
              <a:off x="5704575" y="2118250"/>
              <a:ext cx="14600" cy="10250"/>
            </a:xfrm>
            <a:custGeom>
              <a:avLst/>
              <a:gdLst/>
              <a:ahLst/>
              <a:cxnLst/>
              <a:rect l="l" t="t" r="r" b="b"/>
              <a:pathLst>
                <a:path w="584" h="410" extrusionOk="0">
                  <a:moveTo>
                    <a:pt x="179" y="0"/>
                  </a:moveTo>
                  <a:cubicBezTo>
                    <a:pt x="119" y="48"/>
                    <a:pt x="60" y="84"/>
                    <a:pt x="0" y="131"/>
                  </a:cubicBezTo>
                  <a:cubicBezTo>
                    <a:pt x="95" y="320"/>
                    <a:pt x="192" y="410"/>
                    <a:pt x="290" y="410"/>
                  </a:cubicBezTo>
                  <a:cubicBezTo>
                    <a:pt x="389" y="410"/>
                    <a:pt x="488" y="317"/>
                    <a:pt x="584" y="143"/>
                  </a:cubicBezTo>
                  <a:cubicBezTo>
                    <a:pt x="477" y="96"/>
                    <a:pt x="357" y="48"/>
                    <a:pt x="250" y="12"/>
                  </a:cubicBezTo>
                  <a:lnTo>
                    <a:pt x="215" y="2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32"/>
            <p:cNvSpPr/>
            <p:nvPr/>
          </p:nvSpPr>
          <p:spPr>
            <a:xfrm>
              <a:off x="5704275" y="2108225"/>
              <a:ext cx="3900" cy="2300"/>
            </a:xfrm>
            <a:custGeom>
              <a:avLst/>
              <a:gdLst/>
              <a:ahLst/>
              <a:cxnLst/>
              <a:rect l="l" t="t" r="r" b="b"/>
              <a:pathLst>
                <a:path w="156" h="92" extrusionOk="0">
                  <a:moveTo>
                    <a:pt x="85" y="1"/>
                  </a:moveTo>
                  <a:cubicBezTo>
                    <a:pt x="58" y="1"/>
                    <a:pt x="29" y="28"/>
                    <a:pt x="0" y="80"/>
                  </a:cubicBezTo>
                  <a:cubicBezTo>
                    <a:pt x="60" y="92"/>
                    <a:pt x="119" y="92"/>
                    <a:pt x="155" y="92"/>
                  </a:cubicBezTo>
                  <a:cubicBezTo>
                    <a:pt x="137" y="31"/>
                    <a:pt x="112" y="1"/>
                    <a:pt x="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32"/>
            <p:cNvSpPr/>
            <p:nvPr/>
          </p:nvSpPr>
          <p:spPr>
            <a:xfrm>
              <a:off x="6158800" y="1612900"/>
              <a:ext cx="73550" cy="30825"/>
            </a:xfrm>
            <a:custGeom>
              <a:avLst/>
              <a:gdLst/>
              <a:ahLst/>
              <a:cxnLst/>
              <a:rect l="l" t="t" r="r" b="b"/>
              <a:pathLst>
                <a:path w="2942" h="1233" extrusionOk="0">
                  <a:moveTo>
                    <a:pt x="1388" y="0"/>
                  </a:moveTo>
                  <a:cubicBezTo>
                    <a:pt x="1239" y="0"/>
                    <a:pt x="1091" y="23"/>
                    <a:pt x="941" y="81"/>
                  </a:cubicBezTo>
                  <a:cubicBezTo>
                    <a:pt x="881" y="117"/>
                    <a:pt x="834" y="164"/>
                    <a:pt x="810" y="224"/>
                  </a:cubicBezTo>
                  <a:cubicBezTo>
                    <a:pt x="715" y="593"/>
                    <a:pt x="143" y="414"/>
                    <a:pt x="95" y="843"/>
                  </a:cubicBezTo>
                  <a:cubicBezTo>
                    <a:pt x="48" y="914"/>
                    <a:pt x="0" y="1010"/>
                    <a:pt x="60" y="1117"/>
                  </a:cubicBezTo>
                  <a:lnTo>
                    <a:pt x="631" y="1117"/>
                  </a:lnTo>
                  <a:cubicBezTo>
                    <a:pt x="778" y="1201"/>
                    <a:pt x="919" y="1233"/>
                    <a:pt x="1055" y="1233"/>
                  </a:cubicBezTo>
                  <a:cubicBezTo>
                    <a:pt x="1461" y="1233"/>
                    <a:pt x="1829" y="950"/>
                    <a:pt x="2203" y="914"/>
                  </a:cubicBezTo>
                  <a:cubicBezTo>
                    <a:pt x="2560" y="891"/>
                    <a:pt x="2941" y="831"/>
                    <a:pt x="2905" y="414"/>
                  </a:cubicBezTo>
                  <a:cubicBezTo>
                    <a:pt x="2897" y="99"/>
                    <a:pt x="2674" y="84"/>
                    <a:pt x="2451" y="84"/>
                  </a:cubicBezTo>
                  <a:cubicBezTo>
                    <a:pt x="2429" y="84"/>
                    <a:pt x="2407" y="85"/>
                    <a:pt x="2385" y="85"/>
                  </a:cubicBezTo>
                  <a:cubicBezTo>
                    <a:pt x="2312" y="85"/>
                    <a:pt x="2240" y="83"/>
                    <a:pt x="2179" y="69"/>
                  </a:cubicBezTo>
                  <a:cubicBezTo>
                    <a:pt x="2131" y="69"/>
                    <a:pt x="2084" y="69"/>
                    <a:pt x="2048" y="105"/>
                  </a:cubicBezTo>
                  <a:cubicBezTo>
                    <a:pt x="1822" y="48"/>
                    <a:pt x="1605" y="0"/>
                    <a:pt x="1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32"/>
            <p:cNvSpPr/>
            <p:nvPr/>
          </p:nvSpPr>
          <p:spPr>
            <a:xfrm>
              <a:off x="6174575" y="1612850"/>
              <a:ext cx="62525" cy="33625"/>
            </a:xfrm>
            <a:custGeom>
              <a:avLst/>
              <a:gdLst/>
              <a:ahLst/>
              <a:cxnLst/>
              <a:rect l="l" t="t" r="r" b="b"/>
              <a:pathLst>
                <a:path w="2501" h="1345" extrusionOk="0">
                  <a:moveTo>
                    <a:pt x="1682" y="0"/>
                  </a:moveTo>
                  <a:cubicBezTo>
                    <a:pt x="1592" y="0"/>
                    <a:pt x="1503" y="19"/>
                    <a:pt x="1429" y="107"/>
                  </a:cubicBezTo>
                  <a:cubicBezTo>
                    <a:pt x="1540" y="192"/>
                    <a:pt x="1668" y="204"/>
                    <a:pt x="1802" y="204"/>
                  </a:cubicBezTo>
                  <a:cubicBezTo>
                    <a:pt x="1856" y="204"/>
                    <a:pt x="1910" y="202"/>
                    <a:pt x="1965" y="202"/>
                  </a:cubicBezTo>
                  <a:cubicBezTo>
                    <a:pt x="2096" y="202"/>
                    <a:pt x="2227" y="321"/>
                    <a:pt x="2215" y="488"/>
                  </a:cubicBezTo>
                  <a:cubicBezTo>
                    <a:pt x="2179" y="643"/>
                    <a:pt x="2072" y="738"/>
                    <a:pt x="1917" y="762"/>
                  </a:cubicBezTo>
                  <a:cubicBezTo>
                    <a:pt x="1862" y="768"/>
                    <a:pt x="1807" y="775"/>
                    <a:pt x="1752" y="775"/>
                  </a:cubicBezTo>
                  <a:cubicBezTo>
                    <a:pt x="1712" y="775"/>
                    <a:pt x="1672" y="772"/>
                    <a:pt x="1631" y="762"/>
                  </a:cubicBezTo>
                  <a:cubicBezTo>
                    <a:pt x="1525" y="729"/>
                    <a:pt x="1418" y="700"/>
                    <a:pt x="1320" y="700"/>
                  </a:cubicBezTo>
                  <a:cubicBezTo>
                    <a:pt x="1166" y="700"/>
                    <a:pt x="1033" y="772"/>
                    <a:pt x="953" y="1012"/>
                  </a:cubicBezTo>
                  <a:cubicBezTo>
                    <a:pt x="913" y="1111"/>
                    <a:pt x="807" y="1119"/>
                    <a:pt x="704" y="1119"/>
                  </a:cubicBezTo>
                  <a:cubicBezTo>
                    <a:pt x="684" y="1119"/>
                    <a:pt x="663" y="1119"/>
                    <a:pt x="643" y="1119"/>
                  </a:cubicBezTo>
                  <a:lnTo>
                    <a:pt x="0" y="1119"/>
                  </a:lnTo>
                  <a:cubicBezTo>
                    <a:pt x="12" y="1178"/>
                    <a:pt x="12" y="1238"/>
                    <a:pt x="12" y="1297"/>
                  </a:cubicBezTo>
                  <a:cubicBezTo>
                    <a:pt x="123" y="1332"/>
                    <a:pt x="236" y="1344"/>
                    <a:pt x="348" y="1344"/>
                  </a:cubicBezTo>
                  <a:cubicBezTo>
                    <a:pt x="597" y="1344"/>
                    <a:pt x="848" y="1286"/>
                    <a:pt x="1096" y="1286"/>
                  </a:cubicBezTo>
                  <a:cubicBezTo>
                    <a:pt x="1156" y="1286"/>
                    <a:pt x="1215" y="1289"/>
                    <a:pt x="1274" y="1297"/>
                  </a:cubicBezTo>
                  <a:cubicBezTo>
                    <a:pt x="1306" y="1300"/>
                    <a:pt x="1336" y="1301"/>
                    <a:pt x="1366" y="1301"/>
                  </a:cubicBezTo>
                  <a:cubicBezTo>
                    <a:pt x="1745" y="1301"/>
                    <a:pt x="2009" y="1097"/>
                    <a:pt x="2262" y="821"/>
                  </a:cubicBezTo>
                  <a:cubicBezTo>
                    <a:pt x="2441" y="619"/>
                    <a:pt x="2501" y="404"/>
                    <a:pt x="2393" y="166"/>
                  </a:cubicBezTo>
                  <a:cubicBezTo>
                    <a:pt x="2328" y="28"/>
                    <a:pt x="2222" y="1"/>
                    <a:pt x="2106" y="1"/>
                  </a:cubicBezTo>
                  <a:cubicBezTo>
                    <a:pt x="2032" y="1"/>
                    <a:pt x="1955" y="12"/>
                    <a:pt x="1881" y="12"/>
                  </a:cubicBezTo>
                  <a:cubicBezTo>
                    <a:pt x="1819" y="12"/>
                    <a:pt x="1750" y="0"/>
                    <a:pt x="16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32"/>
            <p:cNvSpPr/>
            <p:nvPr/>
          </p:nvSpPr>
          <p:spPr>
            <a:xfrm>
              <a:off x="6070400" y="1614025"/>
              <a:ext cx="57175" cy="26800"/>
            </a:xfrm>
            <a:custGeom>
              <a:avLst/>
              <a:gdLst/>
              <a:ahLst/>
              <a:cxnLst/>
              <a:rect l="l" t="t" r="r" b="b"/>
              <a:pathLst>
                <a:path w="2287" h="1072" extrusionOk="0">
                  <a:moveTo>
                    <a:pt x="700" y="1"/>
                  </a:moveTo>
                  <a:cubicBezTo>
                    <a:pt x="468" y="1"/>
                    <a:pt x="235" y="17"/>
                    <a:pt x="0" y="60"/>
                  </a:cubicBezTo>
                  <a:cubicBezTo>
                    <a:pt x="0" y="155"/>
                    <a:pt x="12" y="262"/>
                    <a:pt x="12" y="369"/>
                  </a:cubicBezTo>
                  <a:cubicBezTo>
                    <a:pt x="26" y="370"/>
                    <a:pt x="42" y="371"/>
                    <a:pt x="57" y="371"/>
                  </a:cubicBezTo>
                  <a:cubicBezTo>
                    <a:pt x="94" y="371"/>
                    <a:pt x="133" y="369"/>
                    <a:pt x="170" y="369"/>
                  </a:cubicBezTo>
                  <a:cubicBezTo>
                    <a:pt x="308" y="369"/>
                    <a:pt x="419" y="396"/>
                    <a:pt x="298" y="655"/>
                  </a:cubicBezTo>
                  <a:cubicBezTo>
                    <a:pt x="83" y="857"/>
                    <a:pt x="202" y="965"/>
                    <a:pt x="464" y="977"/>
                  </a:cubicBezTo>
                  <a:cubicBezTo>
                    <a:pt x="483" y="978"/>
                    <a:pt x="501" y="979"/>
                    <a:pt x="518" y="979"/>
                  </a:cubicBezTo>
                  <a:cubicBezTo>
                    <a:pt x="901" y="979"/>
                    <a:pt x="996" y="608"/>
                    <a:pt x="1179" y="357"/>
                  </a:cubicBezTo>
                  <a:cubicBezTo>
                    <a:pt x="1429" y="488"/>
                    <a:pt x="1607" y="691"/>
                    <a:pt x="1738" y="929"/>
                  </a:cubicBezTo>
                  <a:cubicBezTo>
                    <a:pt x="1798" y="977"/>
                    <a:pt x="1846" y="1024"/>
                    <a:pt x="1881" y="1072"/>
                  </a:cubicBezTo>
                  <a:cubicBezTo>
                    <a:pt x="1977" y="988"/>
                    <a:pt x="2107" y="1024"/>
                    <a:pt x="2179" y="929"/>
                  </a:cubicBezTo>
                  <a:cubicBezTo>
                    <a:pt x="2286" y="750"/>
                    <a:pt x="2143" y="596"/>
                    <a:pt x="2143" y="417"/>
                  </a:cubicBezTo>
                  <a:cubicBezTo>
                    <a:pt x="2143" y="322"/>
                    <a:pt x="2143" y="238"/>
                    <a:pt x="2131" y="143"/>
                  </a:cubicBezTo>
                  <a:cubicBezTo>
                    <a:pt x="2096" y="84"/>
                    <a:pt x="2072" y="48"/>
                    <a:pt x="2012" y="24"/>
                  </a:cubicBezTo>
                  <a:lnTo>
                    <a:pt x="1738" y="72"/>
                  </a:lnTo>
                  <a:cubicBezTo>
                    <a:pt x="1390" y="36"/>
                    <a:pt x="1045" y="1"/>
                    <a:pt x="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32"/>
            <p:cNvSpPr/>
            <p:nvPr/>
          </p:nvSpPr>
          <p:spPr>
            <a:xfrm>
              <a:off x="6120100" y="1611300"/>
              <a:ext cx="62525" cy="19375"/>
            </a:xfrm>
            <a:custGeom>
              <a:avLst/>
              <a:gdLst/>
              <a:ahLst/>
              <a:cxnLst/>
              <a:rect l="l" t="t" r="r" b="b"/>
              <a:pathLst>
                <a:path w="2501" h="775" extrusionOk="0">
                  <a:moveTo>
                    <a:pt x="1230" y="1"/>
                  </a:moveTo>
                  <a:cubicBezTo>
                    <a:pt x="820" y="1"/>
                    <a:pt x="410" y="45"/>
                    <a:pt x="0" y="133"/>
                  </a:cubicBezTo>
                  <a:cubicBezTo>
                    <a:pt x="0" y="169"/>
                    <a:pt x="24" y="193"/>
                    <a:pt x="36" y="204"/>
                  </a:cubicBezTo>
                  <a:cubicBezTo>
                    <a:pt x="346" y="490"/>
                    <a:pt x="822" y="181"/>
                    <a:pt x="1108" y="526"/>
                  </a:cubicBezTo>
                  <a:cubicBezTo>
                    <a:pt x="1193" y="666"/>
                    <a:pt x="1293" y="775"/>
                    <a:pt x="1422" y="775"/>
                  </a:cubicBezTo>
                  <a:cubicBezTo>
                    <a:pt x="1491" y="775"/>
                    <a:pt x="1568" y="744"/>
                    <a:pt x="1655" y="669"/>
                  </a:cubicBezTo>
                  <a:cubicBezTo>
                    <a:pt x="1822" y="347"/>
                    <a:pt x="2179" y="383"/>
                    <a:pt x="2429" y="228"/>
                  </a:cubicBezTo>
                  <a:lnTo>
                    <a:pt x="2501" y="145"/>
                  </a:lnTo>
                  <a:cubicBezTo>
                    <a:pt x="2077" y="48"/>
                    <a:pt x="1654" y="1"/>
                    <a:pt x="1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32"/>
            <p:cNvSpPr/>
            <p:nvPr/>
          </p:nvSpPr>
          <p:spPr>
            <a:xfrm>
              <a:off x="5690575" y="1611625"/>
              <a:ext cx="41100" cy="14625"/>
            </a:xfrm>
            <a:custGeom>
              <a:avLst/>
              <a:gdLst/>
              <a:ahLst/>
              <a:cxnLst/>
              <a:rect l="l" t="t" r="r" b="b"/>
              <a:pathLst>
                <a:path w="1644" h="585" extrusionOk="0">
                  <a:moveTo>
                    <a:pt x="275" y="1"/>
                  </a:moveTo>
                  <a:cubicBezTo>
                    <a:pt x="1" y="370"/>
                    <a:pt x="1" y="394"/>
                    <a:pt x="429" y="453"/>
                  </a:cubicBezTo>
                  <a:cubicBezTo>
                    <a:pt x="548" y="465"/>
                    <a:pt x="656" y="489"/>
                    <a:pt x="739" y="572"/>
                  </a:cubicBezTo>
                  <a:cubicBezTo>
                    <a:pt x="1025" y="572"/>
                    <a:pt x="1287" y="584"/>
                    <a:pt x="1572" y="584"/>
                  </a:cubicBezTo>
                  <a:cubicBezTo>
                    <a:pt x="1644" y="346"/>
                    <a:pt x="1489" y="227"/>
                    <a:pt x="1322" y="120"/>
                  </a:cubicBezTo>
                  <a:cubicBezTo>
                    <a:pt x="1263" y="108"/>
                    <a:pt x="1191" y="96"/>
                    <a:pt x="1132" y="96"/>
                  </a:cubicBezTo>
                  <a:cubicBezTo>
                    <a:pt x="1091" y="82"/>
                    <a:pt x="1050" y="77"/>
                    <a:pt x="1008" y="77"/>
                  </a:cubicBezTo>
                  <a:cubicBezTo>
                    <a:pt x="893" y="77"/>
                    <a:pt x="776" y="117"/>
                    <a:pt x="666" y="117"/>
                  </a:cubicBezTo>
                  <a:cubicBezTo>
                    <a:pt x="582" y="117"/>
                    <a:pt x="502" y="94"/>
                    <a:pt x="429" y="13"/>
                  </a:cubicBezTo>
                  <a:cubicBezTo>
                    <a:pt x="370" y="13"/>
                    <a:pt x="322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32"/>
            <p:cNvSpPr/>
            <p:nvPr/>
          </p:nvSpPr>
          <p:spPr>
            <a:xfrm>
              <a:off x="5717375" y="1608375"/>
              <a:ext cx="53600" cy="12050"/>
            </a:xfrm>
            <a:custGeom>
              <a:avLst/>
              <a:gdLst/>
              <a:ahLst/>
              <a:cxnLst/>
              <a:rect l="l" t="t" r="r" b="b"/>
              <a:pathLst>
                <a:path w="2144" h="482" extrusionOk="0">
                  <a:moveTo>
                    <a:pt x="2084" y="0"/>
                  </a:moveTo>
                  <a:cubicBezTo>
                    <a:pt x="1405" y="60"/>
                    <a:pt x="738" y="95"/>
                    <a:pt x="72" y="143"/>
                  </a:cubicBezTo>
                  <a:cubicBezTo>
                    <a:pt x="0" y="191"/>
                    <a:pt x="12" y="238"/>
                    <a:pt x="72" y="286"/>
                  </a:cubicBezTo>
                  <a:lnTo>
                    <a:pt x="203" y="321"/>
                  </a:lnTo>
                  <a:cubicBezTo>
                    <a:pt x="384" y="398"/>
                    <a:pt x="549" y="482"/>
                    <a:pt x="743" y="482"/>
                  </a:cubicBezTo>
                  <a:cubicBezTo>
                    <a:pt x="791" y="482"/>
                    <a:pt x="841" y="476"/>
                    <a:pt x="893" y="464"/>
                  </a:cubicBezTo>
                  <a:cubicBezTo>
                    <a:pt x="929" y="469"/>
                    <a:pt x="964" y="471"/>
                    <a:pt x="999" y="471"/>
                  </a:cubicBezTo>
                  <a:cubicBezTo>
                    <a:pt x="1220" y="471"/>
                    <a:pt x="1427" y="383"/>
                    <a:pt x="1643" y="321"/>
                  </a:cubicBezTo>
                  <a:cubicBezTo>
                    <a:pt x="1739" y="298"/>
                    <a:pt x="1846" y="274"/>
                    <a:pt x="1929" y="250"/>
                  </a:cubicBezTo>
                  <a:cubicBezTo>
                    <a:pt x="1989" y="238"/>
                    <a:pt x="2048" y="202"/>
                    <a:pt x="2096" y="167"/>
                  </a:cubicBezTo>
                  <a:cubicBezTo>
                    <a:pt x="2143" y="95"/>
                    <a:pt x="2143" y="48"/>
                    <a:pt x="2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32"/>
            <p:cNvSpPr/>
            <p:nvPr/>
          </p:nvSpPr>
          <p:spPr>
            <a:xfrm>
              <a:off x="5948950" y="1612525"/>
              <a:ext cx="25325" cy="17300"/>
            </a:xfrm>
            <a:custGeom>
              <a:avLst/>
              <a:gdLst/>
              <a:ahLst/>
              <a:cxnLst/>
              <a:rect l="l" t="t" r="r" b="b"/>
              <a:pathLst>
                <a:path w="1013" h="692" extrusionOk="0">
                  <a:moveTo>
                    <a:pt x="506" y="1"/>
                  </a:moveTo>
                  <a:cubicBezTo>
                    <a:pt x="337" y="1"/>
                    <a:pt x="167" y="42"/>
                    <a:pt x="0" y="120"/>
                  </a:cubicBezTo>
                  <a:lnTo>
                    <a:pt x="0" y="179"/>
                  </a:lnTo>
                  <a:cubicBezTo>
                    <a:pt x="143" y="358"/>
                    <a:pt x="215" y="572"/>
                    <a:pt x="441" y="691"/>
                  </a:cubicBezTo>
                  <a:cubicBezTo>
                    <a:pt x="524" y="691"/>
                    <a:pt x="631" y="679"/>
                    <a:pt x="619" y="560"/>
                  </a:cubicBezTo>
                  <a:cubicBezTo>
                    <a:pt x="560" y="227"/>
                    <a:pt x="774" y="179"/>
                    <a:pt x="1012" y="132"/>
                  </a:cubicBezTo>
                  <a:cubicBezTo>
                    <a:pt x="846" y="42"/>
                    <a:pt x="676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32"/>
            <p:cNvSpPr/>
            <p:nvPr/>
          </p:nvSpPr>
          <p:spPr>
            <a:xfrm>
              <a:off x="6070100" y="1611625"/>
              <a:ext cx="43475" cy="4450"/>
            </a:xfrm>
            <a:custGeom>
              <a:avLst/>
              <a:gdLst/>
              <a:ahLst/>
              <a:cxnLst/>
              <a:rect l="l" t="t" r="r" b="b"/>
              <a:pathLst>
                <a:path w="1739" h="178" extrusionOk="0">
                  <a:moveTo>
                    <a:pt x="878" y="1"/>
                  </a:moveTo>
                  <a:cubicBezTo>
                    <a:pt x="590" y="1"/>
                    <a:pt x="298" y="55"/>
                    <a:pt x="0" y="156"/>
                  </a:cubicBezTo>
                  <a:cubicBezTo>
                    <a:pt x="394" y="164"/>
                    <a:pt x="794" y="178"/>
                    <a:pt x="1196" y="178"/>
                  </a:cubicBezTo>
                  <a:cubicBezTo>
                    <a:pt x="1377" y="178"/>
                    <a:pt x="1558" y="175"/>
                    <a:pt x="1738" y="168"/>
                  </a:cubicBezTo>
                  <a:cubicBezTo>
                    <a:pt x="1453" y="55"/>
                    <a:pt x="1167" y="1"/>
                    <a:pt x="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32"/>
            <p:cNvSpPr/>
            <p:nvPr/>
          </p:nvSpPr>
          <p:spPr>
            <a:xfrm>
              <a:off x="5561400" y="1622700"/>
              <a:ext cx="28600" cy="11275"/>
            </a:xfrm>
            <a:custGeom>
              <a:avLst/>
              <a:gdLst/>
              <a:ahLst/>
              <a:cxnLst/>
              <a:rect l="l" t="t" r="r" b="b"/>
              <a:pathLst>
                <a:path w="1144" h="451" extrusionOk="0">
                  <a:moveTo>
                    <a:pt x="996" y="0"/>
                  </a:moveTo>
                  <a:cubicBezTo>
                    <a:pt x="634" y="0"/>
                    <a:pt x="326" y="183"/>
                    <a:pt x="0" y="320"/>
                  </a:cubicBezTo>
                  <a:lnTo>
                    <a:pt x="0" y="451"/>
                  </a:lnTo>
                  <a:cubicBezTo>
                    <a:pt x="417" y="368"/>
                    <a:pt x="858" y="391"/>
                    <a:pt x="1143" y="10"/>
                  </a:cubicBezTo>
                  <a:cubicBezTo>
                    <a:pt x="1093" y="3"/>
                    <a:pt x="1044" y="0"/>
                    <a:pt x="9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32"/>
            <p:cNvSpPr/>
            <p:nvPr/>
          </p:nvSpPr>
          <p:spPr>
            <a:xfrm>
              <a:off x="5853400" y="1614325"/>
              <a:ext cx="23825" cy="9125"/>
            </a:xfrm>
            <a:custGeom>
              <a:avLst/>
              <a:gdLst/>
              <a:ahLst/>
              <a:cxnLst/>
              <a:rect l="l" t="t" r="r" b="b"/>
              <a:pathLst>
                <a:path w="953" h="365" extrusionOk="0">
                  <a:moveTo>
                    <a:pt x="941" y="48"/>
                  </a:moveTo>
                  <a:cubicBezTo>
                    <a:pt x="846" y="48"/>
                    <a:pt x="774" y="48"/>
                    <a:pt x="703" y="60"/>
                  </a:cubicBezTo>
                  <a:cubicBezTo>
                    <a:pt x="477" y="107"/>
                    <a:pt x="215" y="0"/>
                    <a:pt x="0" y="286"/>
                  </a:cubicBezTo>
                  <a:cubicBezTo>
                    <a:pt x="34" y="293"/>
                    <a:pt x="64" y="296"/>
                    <a:pt x="92" y="296"/>
                  </a:cubicBezTo>
                  <a:cubicBezTo>
                    <a:pt x="211" y="296"/>
                    <a:pt x="283" y="241"/>
                    <a:pt x="370" y="203"/>
                  </a:cubicBezTo>
                  <a:cubicBezTo>
                    <a:pt x="466" y="319"/>
                    <a:pt x="579" y="364"/>
                    <a:pt x="714" y="364"/>
                  </a:cubicBezTo>
                  <a:cubicBezTo>
                    <a:pt x="745" y="364"/>
                    <a:pt x="777" y="362"/>
                    <a:pt x="810" y="357"/>
                  </a:cubicBezTo>
                  <a:cubicBezTo>
                    <a:pt x="929" y="286"/>
                    <a:pt x="953" y="167"/>
                    <a:pt x="941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32"/>
            <p:cNvSpPr/>
            <p:nvPr/>
          </p:nvSpPr>
          <p:spPr>
            <a:xfrm>
              <a:off x="5628975" y="1607775"/>
              <a:ext cx="25900" cy="4625"/>
            </a:xfrm>
            <a:custGeom>
              <a:avLst/>
              <a:gdLst/>
              <a:ahLst/>
              <a:cxnLst/>
              <a:rect l="l" t="t" r="r" b="b"/>
              <a:pathLst>
                <a:path w="1036" h="185" extrusionOk="0">
                  <a:moveTo>
                    <a:pt x="484" y="0"/>
                  </a:moveTo>
                  <a:cubicBezTo>
                    <a:pt x="317" y="0"/>
                    <a:pt x="153" y="30"/>
                    <a:pt x="0" y="155"/>
                  </a:cubicBezTo>
                  <a:cubicBezTo>
                    <a:pt x="32" y="152"/>
                    <a:pt x="64" y="150"/>
                    <a:pt x="96" y="150"/>
                  </a:cubicBezTo>
                  <a:cubicBezTo>
                    <a:pt x="257" y="150"/>
                    <a:pt x="421" y="184"/>
                    <a:pt x="582" y="184"/>
                  </a:cubicBezTo>
                  <a:cubicBezTo>
                    <a:pt x="738" y="184"/>
                    <a:pt x="892" y="152"/>
                    <a:pt x="1036" y="24"/>
                  </a:cubicBezTo>
                  <a:lnTo>
                    <a:pt x="1036" y="24"/>
                  </a:lnTo>
                  <a:cubicBezTo>
                    <a:pt x="1010" y="26"/>
                    <a:pt x="983" y="27"/>
                    <a:pt x="956" y="27"/>
                  </a:cubicBezTo>
                  <a:cubicBezTo>
                    <a:pt x="801" y="27"/>
                    <a:pt x="641" y="0"/>
                    <a:pt x="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32"/>
            <p:cNvSpPr/>
            <p:nvPr/>
          </p:nvSpPr>
          <p:spPr>
            <a:xfrm>
              <a:off x="5701300" y="1611275"/>
              <a:ext cx="17875" cy="7000"/>
            </a:xfrm>
            <a:custGeom>
              <a:avLst/>
              <a:gdLst/>
              <a:ahLst/>
              <a:cxnLst/>
              <a:rect l="l" t="t" r="r" b="b"/>
              <a:pathLst>
                <a:path w="715" h="280" extrusionOk="0">
                  <a:moveTo>
                    <a:pt x="404" y="1"/>
                  </a:moveTo>
                  <a:cubicBezTo>
                    <a:pt x="269" y="1"/>
                    <a:pt x="135" y="24"/>
                    <a:pt x="0" y="51"/>
                  </a:cubicBezTo>
                  <a:cubicBezTo>
                    <a:pt x="10" y="169"/>
                    <a:pt x="53" y="280"/>
                    <a:pt x="169" y="280"/>
                  </a:cubicBezTo>
                  <a:cubicBezTo>
                    <a:pt x="193" y="280"/>
                    <a:pt x="220" y="275"/>
                    <a:pt x="250" y="265"/>
                  </a:cubicBezTo>
                  <a:cubicBezTo>
                    <a:pt x="405" y="229"/>
                    <a:pt x="548" y="182"/>
                    <a:pt x="715" y="182"/>
                  </a:cubicBezTo>
                  <a:lnTo>
                    <a:pt x="715" y="51"/>
                  </a:lnTo>
                  <a:cubicBezTo>
                    <a:pt x="611" y="14"/>
                    <a:pt x="507" y="1"/>
                    <a:pt x="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32"/>
            <p:cNvSpPr/>
            <p:nvPr/>
          </p:nvSpPr>
          <p:spPr>
            <a:xfrm>
              <a:off x="5589975" y="1617275"/>
              <a:ext cx="11325" cy="5775"/>
            </a:xfrm>
            <a:custGeom>
              <a:avLst/>
              <a:gdLst/>
              <a:ahLst/>
              <a:cxnLst/>
              <a:rect l="l" t="t" r="r" b="b"/>
              <a:pathLst>
                <a:path w="453" h="231" extrusionOk="0">
                  <a:moveTo>
                    <a:pt x="283" y="0"/>
                  </a:moveTo>
                  <a:cubicBezTo>
                    <a:pt x="164" y="0"/>
                    <a:pt x="85" y="126"/>
                    <a:pt x="0" y="227"/>
                  </a:cubicBezTo>
                  <a:cubicBezTo>
                    <a:pt x="17" y="230"/>
                    <a:pt x="32" y="231"/>
                    <a:pt x="48" y="231"/>
                  </a:cubicBezTo>
                  <a:cubicBezTo>
                    <a:pt x="193" y="231"/>
                    <a:pt x="313" y="137"/>
                    <a:pt x="453" y="73"/>
                  </a:cubicBezTo>
                  <a:cubicBezTo>
                    <a:pt x="387" y="21"/>
                    <a:pt x="332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32"/>
            <p:cNvSpPr/>
            <p:nvPr/>
          </p:nvSpPr>
          <p:spPr>
            <a:xfrm>
              <a:off x="5601275" y="1618550"/>
              <a:ext cx="3000" cy="2500"/>
            </a:xfrm>
            <a:custGeom>
              <a:avLst/>
              <a:gdLst/>
              <a:ahLst/>
              <a:cxnLst/>
              <a:rect l="l" t="t" r="r" b="b"/>
              <a:pathLst>
                <a:path w="120" h="100" extrusionOk="0">
                  <a:moveTo>
                    <a:pt x="51" y="1"/>
                  </a:moveTo>
                  <a:cubicBezTo>
                    <a:pt x="31" y="1"/>
                    <a:pt x="13" y="4"/>
                    <a:pt x="1" y="10"/>
                  </a:cubicBezTo>
                  <a:cubicBezTo>
                    <a:pt x="19" y="69"/>
                    <a:pt x="37" y="99"/>
                    <a:pt x="56" y="99"/>
                  </a:cubicBezTo>
                  <a:cubicBezTo>
                    <a:pt x="75" y="99"/>
                    <a:pt x="96" y="69"/>
                    <a:pt x="120" y="10"/>
                  </a:cubicBezTo>
                  <a:cubicBezTo>
                    <a:pt x="96" y="4"/>
                    <a:pt x="72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32"/>
            <p:cNvSpPr/>
            <p:nvPr/>
          </p:nvSpPr>
          <p:spPr>
            <a:xfrm>
              <a:off x="5769450" y="1608375"/>
              <a:ext cx="3600" cy="4450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144" y="0"/>
                  </a:moveTo>
                  <a:cubicBezTo>
                    <a:pt x="84" y="12"/>
                    <a:pt x="37" y="12"/>
                    <a:pt x="1" y="12"/>
                  </a:cubicBezTo>
                  <a:lnTo>
                    <a:pt x="1" y="143"/>
                  </a:lnTo>
                  <a:cubicBezTo>
                    <a:pt x="18" y="165"/>
                    <a:pt x="37" y="177"/>
                    <a:pt x="59" y="177"/>
                  </a:cubicBezTo>
                  <a:cubicBezTo>
                    <a:pt x="84" y="177"/>
                    <a:pt x="112" y="162"/>
                    <a:pt x="144" y="131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32"/>
            <p:cNvSpPr/>
            <p:nvPr/>
          </p:nvSpPr>
          <p:spPr>
            <a:xfrm>
              <a:off x="6031700" y="2285825"/>
              <a:ext cx="71750" cy="15800"/>
            </a:xfrm>
            <a:custGeom>
              <a:avLst/>
              <a:gdLst/>
              <a:ahLst/>
              <a:cxnLst/>
              <a:rect l="l" t="t" r="r" b="b"/>
              <a:pathLst>
                <a:path w="2870" h="632" extrusionOk="0">
                  <a:moveTo>
                    <a:pt x="429" y="1"/>
                  </a:moveTo>
                  <a:cubicBezTo>
                    <a:pt x="405" y="1"/>
                    <a:pt x="357" y="13"/>
                    <a:pt x="310" y="48"/>
                  </a:cubicBezTo>
                  <a:cubicBezTo>
                    <a:pt x="143" y="108"/>
                    <a:pt x="0" y="167"/>
                    <a:pt x="143" y="370"/>
                  </a:cubicBezTo>
                  <a:cubicBezTo>
                    <a:pt x="953" y="632"/>
                    <a:pt x="1786" y="524"/>
                    <a:pt x="2608" y="584"/>
                  </a:cubicBezTo>
                  <a:cubicBezTo>
                    <a:pt x="2751" y="524"/>
                    <a:pt x="2858" y="417"/>
                    <a:pt x="2870" y="239"/>
                  </a:cubicBezTo>
                  <a:cubicBezTo>
                    <a:pt x="2786" y="108"/>
                    <a:pt x="2680" y="29"/>
                    <a:pt x="2536" y="29"/>
                  </a:cubicBezTo>
                  <a:cubicBezTo>
                    <a:pt x="2495" y="29"/>
                    <a:pt x="2452" y="35"/>
                    <a:pt x="2405" y="48"/>
                  </a:cubicBezTo>
                  <a:cubicBezTo>
                    <a:pt x="2036" y="48"/>
                    <a:pt x="1655" y="36"/>
                    <a:pt x="1274" y="36"/>
                  </a:cubicBezTo>
                  <a:lnTo>
                    <a:pt x="1096" y="36"/>
                  </a:lnTo>
                  <a:cubicBezTo>
                    <a:pt x="1072" y="36"/>
                    <a:pt x="1024" y="36"/>
                    <a:pt x="977" y="13"/>
                  </a:cubicBezTo>
                  <a:lnTo>
                    <a:pt x="715" y="13"/>
                  </a:lnTo>
                  <a:cubicBezTo>
                    <a:pt x="715" y="36"/>
                    <a:pt x="679" y="48"/>
                    <a:pt x="655" y="48"/>
                  </a:cubicBezTo>
                  <a:cubicBezTo>
                    <a:pt x="607" y="48"/>
                    <a:pt x="560" y="36"/>
                    <a:pt x="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32"/>
            <p:cNvSpPr/>
            <p:nvPr/>
          </p:nvSpPr>
          <p:spPr>
            <a:xfrm>
              <a:off x="5983775" y="2279625"/>
              <a:ext cx="58650" cy="15600"/>
            </a:xfrm>
            <a:custGeom>
              <a:avLst/>
              <a:gdLst/>
              <a:ahLst/>
              <a:cxnLst/>
              <a:rect l="l" t="t" r="r" b="b"/>
              <a:pathLst>
                <a:path w="2346" h="624" extrusionOk="0">
                  <a:moveTo>
                    <a:pt x="1053" y="0"/>
                  </a:moveTo>
                  <a:cubicBezTo>
                    <a:pt x="815" y="0"/>
                    <a:pt x="583" y="28"/>
                    <a:pt x="358" y="106"/>
                  </a:cubicBezTo>
                  <a:cubicBezTo>
                    <a:pt x="203" y="130"/>
                    <a:pt x="60" y="165"/>
                    <a:pt x="0" y="320"/>
                  </a:cubicBezTo>
                  <a:cubicBezTo>
                    <a:pt x="12" y="403"/>
                    <a:pt x="60" y="463"/>
                    <a:pt x="119" y="499"/>
                  </a:cubicBezTo>
                  <a:cubicBezTo>
                    <a:pt x="399" y="588"/>
                    <a:pt x="682" y="624"/>
                    <a:pt x="965" y="624"/>
                  </a:cubicBezTo>
                  <a:cubicBezTo>
                    <a:pt x="1248" y="624"/>
                    <a:pt x="1530" y="588"/>
                    <a:pt x="1810" y="534"/>
                  </a:cubicBezTo>
                  <a:cubicBezTo>
                    <a:pt x="1965" y="415"/>
                    <a:pt x="2120" y="320"/>
                    <a:pt x="2298" y="296"/>
                  </a:cubicBezTo>
                  <a:lnTo>
                    <a:pt x="2346" y="249"/>
                  </a:lnTo>
                  <a:cubicBezTo>
                    <a:pt x="2209" y="128"/>
                    <a:pt x="2047" y="116"/>
                    <a:pt x="1881" y="116"/>
                  </a:cubicBezTo>
                  <a:cubicBezTo>
                    <a:pt x="1840" y="116"/>
                    <a:pt x="1798" y="117"/>
                    <a:pt x="1756" y="117"/>
                  </a:cubicBezTo>
                  <a:cubicBezTo>
                    <a:pt x="1604" y="117"/>
                    <a:pt x="1453" y="106"/>
                    <a:pt x="1322" y="10"/>
                  </a:cubicBezTo>
                  <a:cubicBezTo>
                    <a:pt x="1231" y="4"/>
                    <a:pt x="1142" y="0"/>
                    <a:pt x="1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32"/>
            <p:cNvSpPr/>
            <p:nvPr/>
          </p:nvSpPr>
          <p:spPr>
            <a:xfrm>
              <a:off x="6029025" y="2247900"/>
              <a:ext cx="64300" cy="15575"/>
            </a:xfrm>
            <a:custGeom>
              <a:avLst/>
              <a:gdLst/>
              <a:ahLst/>
              <a:cxnLst/>
              <a:rect l="l" t="t" r="r" b="b"/>
              <a:pathLst>
                <a:path w="2572" h="623" extrusionOk="0">
                  <a:moveTo>
                    <a:pt x="245" y="1"/>
                  </a:moveTo>
                  <a:cubicBezTo>
                    <a:pt x="193" y="1"/>
                    <a:pt x="144" y="34"/>
                    <a:pt x="95" y="101"/>
                  </a:cubicBezTo>
                  <a:cubicBezTo>
                    <a:pt x="0" y="196"/>
                    <a:pt x="0" y="279"/>
                    <a:pt x="83" y="387"/>
                  </a:cubicBezTo>
                  <a:cubicBezTo>
                    <a:pt x="199" y="401"/>
                    <a:pt x="317" y="404"/>
                    <a:pt x="436" y="404"/>
                  </a:cubicBezTo>
                  <a:cubicBezTo>
                    <a:pt x="531" y="404"/>
                    <a:pt x="627" y="402"/>
                    <a:pt x="723" y="402"/>
                  </a:cubicBezTo>
                  <a:cubicBezTo>
                    <a:pt x="999" y="402"/>
                    <a:pt x="1275" y="419"/>
                    <a:pt x="1536" y="553"/>
                  </a:cubicBezTo>
                  <a:cubicBezTo>
                    <a:pt x="1677" y="607"/>
                    <a:pt x="1822" y="622"/>
                    <a:pt x="1968" y="622"/>
                  </a:cubicBezTo>
                  <a:cubicBezTo>
                    <a:pt x="2144" y="622"/>
                    <a:pt x="2320" y="601"/>
                    <a:pt x="2489" y="601"/>
                  </a:cubicBezTo>
                  <a:cubicBezTo>
                    <a:pt x="2560" y="553"/>
                    <a:pt x="2572" y="494"/>
                    <a:pt x="2536" y="398"/>
                  </a:cubicBezTo>
                  <a:cubicBezTo>
                    <a:pt x="1904" y="332"/>
                    <a:pt x="1293" y="121"/>
                    <a:pt x="664" y="121"/>
                  </a:cubicBezTo>
                  <a:cubicBezTo>
                    <a:pt x="618" y="121"/>
                    <a:pt x="571" y="122"/>
                    <a:pt x="524" y="125"/>
                  </a:cubicBezTo>
                  <a:cubicBezTo>
                    <a:pt x="496" y="132"/>
                    <a:pt x="464" y="172"/>
                    <a:pt x="439" y="172"/>
                  </a:cubicBezTo>
                  <a:cubicBezTo>
                    <a:pt x="423" y="172"/>
                    <a:pt x="410" y="152"/>
                    <a:pt x="405" y="89"/>
                  </a:cubicBezTo>
                  <a:cubicBezTo>
                    <a:pt x="347" y="31"/>
                    <a:pt x="294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32"/>
            <p:cNvSpPr/>
            <p:nvPr/>
          </p:nvSpPr>
          <p:spPr>
            <a:xfrm>
              <a:off x="6140625" y="2234600"/>
              <a:ext cx="55100" cy="12850"/>
            </a:xfrm>
            <a:custGeom>
              <a:avLst/>
              <a:gdLst/>
              <a:ahLst/>
              <a:cxnLst/>
              <a:rect l="l" t="t" r="r" b="b"/>
              <a:pathLst>
                <a:path w="2204" h="514" extrusionOk="0">
                  <a:moveTo>
                    <a:pt x="207" y="0"/>
                  </a:moveTo>
                  <a:cubicBezTo>
                    <a:pt x="134" y="0"/>
                    <a:pt x="71" y="57"/>
                    <a:pt x="13" y="145"/>
                  </a:cubicBezTo>
                  <a:cubicBezTo>
                    <a:pt x="1" y="216"/>
                    <a:pt x="13" y="276"/>
                    <a:pt x="60" y="335"/>
                  </a:cubicBezTo>
                  <a:cubicBezTo>
                    <a:pt x="120" y="395"/>
                    <a:pt x="168" y="442"/>
                    <a:pt x="227" y="490"/>
                  </a:cubicBezTo>
                  <a:cubicBezTo>
                    <a:pt x="894" y="490"/>
                    <a:pt x="1561" y="490"/>
                    <a:pt x="2204" y="514"/>
                  </a:cubicBezTo>
                  <a:lnTo>
                    <a:pt x="2204" y="383"/>
                  </a:lnTo>
                  <a:cubicBezTo>
                    <a:pt x="2192" y="335"/>
                    <a:pt x="2192" y="299"/>
                    <a:pt x="2168" y="252"/>
                  </a:cubicBezTo>
                  <a:cubicBezTo>
                    <a:pt x="2132" y="252"/>
                    <a:pt x="2096" y="252"/>
                    <a:pt x="2049" y="240"/>
                  </a:cubicBezTo>
                  <a:cubicBezTo>
                    <a:pt x="2049" y="216"/>
                    <a:pt x="2037" y="216"/>
                    <a:pt x="2013" y="204"/>
                  </a:cubicBezTo>
                  <a:cubicBezTo>
                    <a:pt x="2004" y="201"/>
                    <a:pt x="1996" y="200"/>
                    <a:pt x="1988" y="200"/>
                  </a:cubicBezTo>
                  <a:cubicBezTo>
                    <a:pt x="1965" y="200"/>
                    <a:pt x="1945" y="213"/>
                    <a:pt x="1918" y="240"/>
                  </a:cubicBezTo>
                  <a:cubicBezTo>
                    <a:pt x="1918" y="252"/>
                    <a:pt x="1906" y="252"/>
                    <a:pt x="1882" y="264"/>
                  </a:cubicBezTo>
                  <a:cubicBezTo>
                    <a:pt x="1846" y="264"/>
                    <a:pt x="1823" y="252"/>
                    <a:pt x="1787" y="216"/>
                  </a:cubicBezTo>
                  <a:cubicBezTo>
                    <a:pt x="1664" y="173"/>
                    <a:pt x="1541" y="149"/>
                    <a:pt x="1418" y="149"/>
                  </a:cubicBezTo>
                  <a:cubicBezTo>
                    <a:pt x="1303" y="149"/>
                    <a:pt x="1188" y="170"/>
                    <a:pt x="1073" y="216"/>
                  </a:cubicBezTo>
                  <a:cubicBezTo>
                    <a:pt x="1025" y="204"/>
                    <a:pt x="965" y="204"/>
                    <a:pt x="930" y="192"/>
                  </a:cubicBezTo>
                  <a:cubicBezTo>
                    <a:pt x="862" y="151"/>
                    <a:pt x="787" y="145"/>
                    <a:pt x="711" y="145"/>
                  </a:cubicBezTo>
                  <a:cubicBezTo>
                    <a:pt x="677" y="145"/>
                    <a:pt x="643" y="146"/>
                    <a:pt x="610" y="146"/>
                  </a:cubicBezTo>
                  <a:cubicBezTo>
                    <a:pt x="521" y="146"/>
                    <a:pt x="433" y="138"/>
                    <a:pt x="358" y="73"/>
                  </a:cubicBezTo>
                  <a:cubicBezTo>
                    <a:pt x="303" y="23"/>
                    <a:pt x="253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32"/>
            <p:cNvSpPr/>
            <p:nvPr/>
          </p:nvSpPr>
          <p:spPr>
            <a:xfrm>
              <a:off x="5962050" y="2244875"/>
              <a:ext cx="59550" cy="10925"/>
            </a:xfrm>
            <a:custGeom>
              <a:avLst/>
              <a:gdLst/>
              <a:ahLst/>
              <a:cxnLst/>
              <a:rect l="l" t="t" r="r" b="b"/>
              <a:pathLst>
                <a:path w="2382" h="437" extrusionOk="0">
                  <a:moveTo>
                    <a:pt x="405" y="1"/>
                  </a:moveTo>
                  <a:cubicBezTo>
                    <a:pt x="271" y="1"/>
                    <a:pt x="137" y="18"/>
                    <a:pt x="0" y="67"/>
                  </a:cubicBezTo>
                  <a:cubicBezTo>
                    <a:pt x="48" y="186"/>
                    <a:pt x="155" y="222"/>
                    <a:pt x="250" y="257"/>
                  </a:cubicBezTo>
                  <a:cubicBezTo>
                    <a:pt x="334" y="281"/>
                    <a:pt x="405" y="317"/>
                    <a:pt x="476" y="353"/>
                  </a:cubicBezTo>
                  <a:cubicBezTo>
                    <a:pt x="762" y="377"/>
                    <a:pt x="1048" y="377"/>
                    <a:pt x="1322" y="388"/>
                  </a:cubicBezTo>
                  <a:cubicBezTo>
                    <a:pt x="1447" y="427"/>
                    <a:pt x="1575" y="435"/>
                    <a:pt x="1701" y="435"/>
                  </a:cubicBezTo>
                  <a:cubicBezTo>
                    <a:pt x="1798" y="435"/>
                    <a:pt x="1894" y="430"/>
                    <a:pt x="1989" y="430"/>
                  </a:cubicBezTo>
                  <a:cubicBezTo>
                    <a:pt x="2041" y="430"/>
                    <a:pt x="2093" y="431"/>
                    <a:pt x="2143" y="436"/>
                  </a:cubicBezTo>
                  <a:cubicBezTo>
                    <a:pt x="2274" y="424"/>
                    <a:pt x="2381" y="388"/>
                    <a:pt x="2334" y="222"/>
                  </a:cubicBezTo>
                  <a:cubicBezTo>
                    <a:pt x="2012" y="186"/>
                    <a:pt x="1703" y="91"/>
                    <a:pt x="1369" y="91"/>
                  </a:cubicBezTo>
                  <a:cubicBezTo>
                    <a:pt x="1356" y="91"/>
                    <a:pt x="1343" y="91"/>
                    <a:pt x="1329" y="91"/>
                  </a:cubicBezTo>
                  <a:cubicBezTo>
                    <a:pt x="1016" y="91"/>
                    <a:pt x="713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32"/>
            <p:cNvSpPr/>
            <p:nvPr/>
          </p:nvSpPr>
          <p:spPr>
            <a:xfrm>
              <a:off x="6115325" y="2290675"/>
              <a:ext cx="56000" cy="14025"/>
            </a:xfrm>
            <a:custGeom>
              <a:avLst/>
              <a:gdLst/>
              <a:ahLst/>
              <a:cxnLst/>
              <a:rect l="l" t="t" r="r" b="b"/>
              <a:pathLst>
                <a:path w="2240" h="561" extrusionOk="0">
                  <a:moveTo>
                    <a:pt x="542" y="0"/>
                  </a:moveTo>
                  <a:cubicBezTo>
                    <a:pt x="453" y="0"/>
                    <a:pt x="364" y="6"/>
                    <a:pt x="275" y="21"/>
                  </a:cubicBezTo>
                  <a:cubicBezTo>
                    <a:pt x="156" y="116"/>
                    <a:pt x="1" y="211"/>
                    <a:pt x="72" y="402"/>
                  </a:cubicBezTo>
                  <a:cubicBezTo>
                    <a:pt x="203" y="526"/>
                    <a:pt x="348" y="561"/>
                    <a:pt x="497" y="561"/>
                  </a:cubicBezTo>
                  <a:cubicBezTo>
                    <a:pt x="620" y="561"/>
                    <a:pt x="746" y="537"/>
                    <a:pt x="870" y="521"/>
                  </a:cubicBezTo>
                  <a:cubicBezTo>
                    <a:pt x="1059" y="496"/>
                    <a:pt x="1252" y="467"/>
                    <a:pt x="1445" y="467"/>
                  </a:cubicBezTo>
                  <a:cubicBezTo>
                    <a:pt x="1615" y="467"/>
                    <a:pt x="1786" y="490"/>
                    <a:pt x="1954" y="557"/>
                  </a:cubicBezTo>
                  <a:cubicBezTo>
                    <a:pt x="2037" y="521"/>
                    <a:pt x="2120" y="497"/>
                    <a:pt x="2204" y="461"/>
                  </a:cubicBezTo>
                  <a:cubicBezTo>
                    <a:pt x="2239" y="354"/>
                    <a:pt x="2180" y="330"/>
                    <a:pt x="2085" y="295"/>
                  </a:cubicBezTo>
                  <a:cubicBezTo>
                    <a:pt x="1834" y="259"/>
                    <a:pt x="1584" y="259"/>
                    <a:pt x="1358" y="104"/>
                  </a:cubicBezTo>
                  <a:cubicBezTo>
                    <a:pt x="1088" y="59"/>
                    <a:pt x="817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32"/>
            <p:cNvSpPr/>
            <p:nvPr/>
          </p:nvSpPr>
          <p:spPr>
            <a:xfrm>
              <a:off x="6107900" y="2257850"/>
              <a:ext cx="25625" cy="8900"/>
            </a:xfrm>
            <a:custGeom>
              <a:avLst/>
              <a:gdLst/>
              <a:ahLst/>
              <a:cxnLst/>
              <a:rect l="l" t="t" r="r" b="b"/>
              <a:pathLst>
                <a:path w="1025" h="356" extrusionOk="0">
                  <a:moveTo>
                    <a:pt x="96" y="0"/>
                  </a:moveTo>
                  <a:cubicBezTo>
                    <a:pt x="0" y="96"/>
                    <a:pt x="0" y="179"/>
                    <a:pt x="96" y="298"/>
                  </a:cubicBezTo>
                  <a:cubicBezTo>
                    <a:pt x="131" y="290"/>
                    <a:pt x="166" y="287"/>
                    <a:pt x="202" y="287"/>
                  </a:cubicBezTo>
                  <a:cubicBezTo>
                    <a:pt x="368" y="287"/>
                    <a:pt x="542" y="355"/>
                    <a:pt x="714" y="355"/>
                  </a:cubicBezTo>
                  <a:cubicBezTo>
                    <a:pt x="794" y="355"/>
                    <a:pt x="874" y="341"/>
                    <a:pt x="953" y="298"/>
                  </a:cubicBezTo>
                  <a:cubicBezTo>
                    <a:pt x="1024" y="203"/>
                    <a:pt x="1024" y="108"/>
                    <a:pt x="9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32"/>
            <p:cNvSpPr/>
            <p:nvPr/>
          </p:nvSpPr>
          <p:spPr>
            <a:xfrm>
              <a:off x="6167725" y="2296950"/>
              <a:ext cx="25025" cy="8850"/>
            </a:xfrm>
            <a:custGeom>
              <a:avLst/>
              <a:gdLst/>
              <a:ahLst/>
              <a:cxnLst/>
              <a:rect l="l" t="t" r="r" b="b"/>
              <a:pathLst>
                <a:path w="1001" h="354" extrusionOk="0">
                  <a:moveTo>
                    <a:pt x="303" y="0"/>
                  </a:moveTo>
                  <a:cubicBezTo>
                    <a:pt x="199" y="0"/>
                    <a:pt x="96" y="12"/>
                    <a:pt x="0" y="44"/>
                  </a:cubicBezTo>
                  <a:cubicBezTo>
                    <a:pt x="36" y="103"/>
                    <a:pt x="84" y="151"/>
                    <a:pt x="108" y="210"/>
                  </a:cubicBezTo>
                  <a:cubicBezTo>
                    <a:pt x="203" y="258"/>
                    <a:pt x="298" y="306"/>
                    <a:pt x="405" y="330"/>
                  </a:cubicBezTo>
                  <a:cubicBezTo>
                    <a:pt x="620" y="270"/>
                    <a:pt x="858" y="353"/>
                    <a:pt x="1001" y="151"/>
                  </a:cubicBezTo>
                  <a:cubicBezTo>
                    <a:pt x="980" y="151"/>
                    <a:pt x="959" y="151"/>
                    <a:pt x="937" y="151"/>
                  </a:cubicBezTo>
                  <a:cubicBezTo>
                    <a:pt x="808" y="151"/>
                    <a:pt x="664" y="142"/>
                    <a:pt x="572" y="20"/>
                  </a:cubicBezTo>
                  <a:cubicBezTo>
                    <a:pt x="484" y="9"/>
                    <a:pt x="393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32"/>
            <p:cNvSpPr/>
            <p:nvPr/>
          </p:nvSpPr>
          <p:spPr>
            <a:xfrm>
              <a:off x="6090325" y="2257550"/>
              <a:ext cx="19975" cy="7475"/>
            </a:xfrm>
            <a:custGeom>
              <a:avLst/>
              <a:gdLst/>
              <a:ahLst/>
              <a:cxnLst/>
              <a:rect l="l" t="t" r="r" b="b"/>
              <a:pathLst>
                <a:path w="799" h="299" extrusionOk="0">
                  <a:moveTo>
                    <a:pt x="60" y="1"/>
                  </a:moveTo>
                  <a:lnTo>
                    <a:pt x="60" y="155"/>
                  </a:lnTo>
                  <a:cubicBezTo>
                    <a:pt x="1" y="215"/>
                    <a:pt x="1" y="251"/>
                    <a:pt x="84" y="286"/>
                  </a:cubicBezTo>
                  <a:lnTo>
                    <a:pt x="191" y="286"/>
                  </a:lnTo>
                  <a:cubicBezTo>
                    <a:pt x="191" y="274"/>
                    <a:pt x="227" y="274"/>
                    <a:pt x="263" y="251"/>
                  </a:cubicBezTo>
                  <a:cubicBezTo>
                    <a:pt x="287" y="251"/>
                    <a:pt x="334" y="274"/>
                    <a:pt x="358" y="298"/>
                  </a:cubicBezTo>
                  <a:lnTo>
                    <a:pt x="799" y="298"/>
                  </a:lnTo>
                  <a:lnTo>
                    <a:pt x="799" y="12"/>
                  </a:lnTo>
                  <a:cubicBezTo>
                    <a:pt x="560" y="12"/>
                    <a:pt x="322" y="12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32"/>
            <p:cNvSpPr/>
            <p:nvPr/>
          </p:nvSpPr>
          <p:spPr>
            <a:xfrm>
              <a:off x="5959075" y="2265000"/>
              <a:ext cx="17575" cy="7475"/>
            </a:xfrm>
            <a:custGeom>
              <a:avLst/>
              <a:gdLst/>
              <a:ahLst/>
              <a:cxnLst/>
              <a:rect l="l" t="t" r="r" b="b"/>
              <a:pathLst>
                <a:path w="703" h="299" extrusionOk="0">
                  <a:moveTo>
                    <a:pt x="453" y="0"/>
                  </a:moveTo>
                  <a:cubicBezTo>
                    <a:pt x="298" y="0"/>
                    <a:pt x="155" y="12"/>
                    <a:pt x="0" y="36"/>
                  </a:cubicBezTo>
                  <a:lnTo>
                    <a:pt x="0" y="131"/>
                  </a:lnTo>
                  <a:cubicBezTo>
                    <a:pt x="146" y="210"/>
                    <a:pt x="271" y="299"/>
                    <a:pt x="434" y="299"/>
                  </a:cubicBezTo>
                  <a:cubicBezTo>
                    <a:pt x="444" y="299"/>
                    <a:pt x="454" y="299"/>
                    <a:pt x="464" y="298"/>
                  </a:cubicBezTo>
                  <a:cubicBezTo>
                    <a:pt x="703" y="286"/>
                    <a:pt x="643" y="155"/>
                    <a:pt x="584" y="12"/>
                  </a:cubicBezTo>
                  <a:cubicBezTo>
                    <a:pt x="536" y="12"/>
                    <a:pt x="488" y="12"/>
                    <a:pt x="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32"/>
            <p:cNvSpPr/>
            <p:nvPr/>
          </p:nvSpPr>
          <p:spPr>
            <a:xfrm>
              <a:off x="6134800" y="2259875"/>
              <a:ext cx="14200" cy="9025"/>
            </a:xfrm>
            <a:custGeom>
              <a:avLst/>
              <a:gdLst/>
              <a:ahLst/>
              <a:cxnLst/>
              <a:rect l="l" t="t" r="r" b="b"/>
              <a:pathLst>
                <a:path w="568" h="361" extrusionOk="0">
                  <a:moveTo>
                    <a:pt x="121" y="0"/>
                  </a:moveTo>
                  <a:cubicBezTo>
                    <a:pt x="49" y="0"/>
                    <a:pt x="1" y="49"/>
                    <a:pt x="8" y="193"/>
                  </a:cubicBezTo>
                  <a:cubicBezTo>
                    <a:pt x="93" y="300"/>
                    <a:pt x="196" y="360"/>
                    <a:pt x="293" y="360"/>
                  </a:cubicBezTo>
                  <a:cubicBezTo>
                    <a:pt x="358" y="360"/>
                    <a:pt x="420" y="334"/>
                    <a:pt x="472" y="277"/>
                  </a:cubicBezTo>
                  <a:cubicBezTo>
                    <a:pt x="567" y="205"/>
                    <a:pt x="401" y="122"/>
                    <a:pt x="305" y="62"/>
                  </a:cubicBezTo>
                  <a:cubicBezTo>
                    <a:pt x="240" y="27"/>
                    <a:pt x="174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32"/>
            <p:cNvSpPr/>
            <p:nvPr/>
          </p:nvSpPr>
          <p:spPr>
            <a:xfrm>
              <a:off x="6016800" y="2250400"/>
              <a:ext cx="14925" cy="7475"/>
            </a:xfrm>
            <a:custGeom>
              <a:avLst/>
              <a:gdLst/>
              <a:ahLst/>
              <a:cxnLst/>
              <a:rect l="l" t="t" r="r" b="b"/>
              <a:pathLst>
                <a:path w="597" h="299" extrusionOk="0">
                  <a:moveTo>
                    <a:pt x="156" y="1"/>
                  </a:moveTo>
                  <a:lnTo>
                    <a:pt x="1" y="167"/>
                  </a:lnTo>
                  <a:cubicBezTo>
                    <a:pt x="1" y="215"/>
                    <a:pt x="13" y="239"/>
                    <a:pt x="25" y="287"/>
                  </a:cubicBezTo>
                  <a:lnTo>
                    <a:pt x="299" y="287"/>
                  </a:lnTo>
                  <a:cubicBezTo>
                    <a:pt x="299" y="275"/>
                    <a:pt x="311" y="275"/>
                    <a:pt x="358" y="251"/>
                  </a:cubicBezTo>
                  <a:cubicBezTo>
                    <a:pt x="382" y="251"/>
                    <a:pt x="430" y="275"/>
                    <a:pt x="453" y="298"/>
                  </a:cubicBezTo>
                  <a:cubicBezTo>
                    <a:pt x="501" y="298"/>
                    <a:pt x="549" y="298"/>
                    <a:pt x="596" y="287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32"/>
            <p:cNvSpPr/>
            <p:nvPr/>
          </p:nvSpPr>
          <p:spPr>
            <a:xfrm>
              <a:off x="6056100" y="2283625"/>
              <a:ext cx="8075" cy="6100"/>
            </a:xfrm>
            <a:custGeom>
              <a:avLst/>
              <a:gdLst/>
              <a:ahLst/>
              <a:cxnLst/>
              <a:rect l="l" t="t" r="r" b="b"/>
              <a:pathLst>
                <a:path w="323" h="244" extrusionOk="0">
                  <a:moveTo>
                    <a:pt x="150" y="0"/>
                  </a:moveTo>
                  <a:cubicBezTo>
                    <a:pt x="100" y="0"/>
                    <a:pt x="50" y="28"/>
                    <a:pt x="1" y="89"/>
                  </a:cubicBezTo>
                  <a:cubicBezTo>
                    <a:pt x="60" y="136"/>
                    <a:pt x="108" y="196"/>
                    <a:pt x="167" y="243"/>
                  </a:cubicBezTo>
                  <a:cubicBezTo>
                    <a:pt x="203" y="208"/>
                    <a:pt x="227" y="184"/>
                    <a:pt x="263" y="136"/>
                  </a:cubicBezTo>
                  <a:lnTo>
                    <a:pt x="322" y="101"/>
                  </a:lnTo>
                  <a:cubicBezTo>
                    <a:pt x="265" y="37"/>
                    <a:pt x="207" y="0"/>
                    <a:pt x="1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32"/>
            <p:cNvSpPr/>
            <p:nvPr/>
          </p:nvSpPr>
          <p:spPr>
            <a:xfrm>
              <a:off x="6045375" y="2284525"/>
              <a:ext cx="4200" cy="3725"/>
            </a:xfrm>
            <a:custGeom>
              <a:avLst/>
              <a:gdLst/>
              <a:ahLst/>
              <a:cxnLst/>
              <a:rect l="l" t="t" r="r" b="b"/>
              <a:pathLst>
                <a:path w="168" h="149" extrusionOk="0">
                  <a:moveTo>
                    <a:pt x="77" y="0"/>
                  </a:moveTo>
                  <a:cubicBezTo>
                    <a:pt x="49" y="0"/>
                    <a:pt x="24" y="18"/>
                    <a:pt x="1" y="53"/>
                  </a:cubicBezTo>
                  <a:cubicBezTo>
                    <a:pt x="26" y="115"/>
                    <a:pt x="54" y="148"/>
                    <a:pt x="84" y="148"/>
                  </a:cubicBezTo>
                  <a:cubicBezTo>
                    <a:pt x="111" y="148"/>
                    <a:pt x="139" y="121"/>
                    <a:pt x="168" y="65"/>
                  </a:cubicBezTo>
                  <a:cubicBezTo>
                    <a:pt x="137" y="21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32"/>
            <p:cNvSpPr/>
            <p:nvPr/>
          </p:nvSpPr>
          <p:spPr>
            <a:xfrm>
              <a:off x="6064725" y="3025200"/>
              <a:ext cx="132200" cy="19875"/>
            </a:xfrm>
            <a:custGeom>
              <a:avLst/>
              <a:gdLst/>
              <a:ahLst/>
              <a:cxnLst/>
              <a:rect l="l" t="t" r="r" b="b"/>
              <a:pathLst>
                <a:path w="5288" h="795" extrusionOk="0">
                  <a:moveTo>
                    <a:pt x="96" y="1"/>
                  </a:moveTo>
                  <a:cubicBezTo>
                    <a:pt x="1" y="120"/>
                    <a:pt x="13" y="227"/>
                    <a:pt x="108" y="334"/>
                  </a:cubicBezTo>
                  <a:cubicBezTo>
                    <a:pt x="715" y="608"/>
                    <a:pt x="1370" y="477"/>
                    <a:pt x="1989" y="584"/>
                  </a:cubicBezTo>
                  <a:cubicBezTo>
                    <a:pt x="2007" y="566"/>
                    <a:pt x="2028" y="557"/>
                    <a:pt x="2047" y="557"/>
                  </a:cubicBezTo>
                  <a:cubicBezTo>
                    <a:pt x="2067" y="557"/>
                    <a:pt x="2084" y="566"/>
                    <a:pt x="2096" y="584"/>
                  </a:cubicBezTo>
                  <a:cubicBezTo>
                    <a:pt x="2240" y="646"/>
                    <a:pt x="2386" y="662"/>
                    <a:pt x="2533" y="662"/>
                  </a:cubicBezTo>
                  <a:cubicBezTo>
                    <a:pt x="2690" y="662"/>
                    <a:pt x="2848" y="644"/>
                    <a:pt x="3009" y="644"/>
                  </a:cubicBezTo>
                  <a:cubicBezTo>
                    <a:pt x="3073" y="644"/>
                    <a:pt x="3138" y="647"/>
                    <a:pt x="3204" y="656"/>
                  </a:cubicBezTo>
                  <a:cubicBezTo>
                    <a:pt x="3585" y="679"/>
                    <a:pt x="3989" y="727"/>
                    <a:pt x="4382" y="775"/>
                  </a:cubicBezTo>
                  <a:cubicBezTo>
                    <a:pt x="4508" y="789"/>
                    <a:pt x="4642" y="794"/>
                    <a:pt x="4776" y="794"/>
                  </a:cubicBezTo>
                  <a:cubicBezTo>
                    <a:pt x="4872" y="794"/>
                    <a:pt x="4967" y="791"/>
                    <a:pt x="5061" y="786"/>
                  </a:cubicBezTo>
                  <a:cubicBezTo>
                    <a:pt x="5287" y="465"/>
                    <a:pt x="4894" y="560"/>
                    <a:pt x="4823" y="441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32"/>
            <p:cNvSpPr/>
            <p:nvPr/>
          </p:nvSpPr>
          <p:spPr>
            <a:xfrm>
              <a:off x="6185275" y="3036200"/>
              <a:ext cx="68800" cy="12850"/>
            </a:xfrm>
            <a:custGeom>
              <a:avLst/>
              <a:gdLst/>
              <a:ahLst/>
              <a:cxnLst/>
              <a:rect l="l" t="t" r="r" b="b"/>
              <a:pathLst>
                <a:path w="2752" h="514" extrusionOk="0">
                  <a:moveTo>
                    <a:pt x="103" y="1"/>
                  </a:moveTo>
                  <a:cubicBezTo>
                    <a:pt x="69" y="1"/>
                    <a:pt x="35" y="1"/>
                    <a:pt x="1" y="1"/>
                  </a:cubicBezTo>
                  <a:cubicBezTo>
                    <a:pt x="96" y="108"/>
                    <a:pt x="191" y="192"/>
                    <a:pt x="287" y="299"/>
                  </a:cubicBezTo>
                  <a:cubicBezTo>
                    <a:pt x="278" y="384"/>
                    <a:pt x="282" y="457"/>
                    <a:pt x="337" y="457"/>
                  </a:cubicBezTo>
                  <a:cubicBezTo>
                    <a:pt x="359" y="457"/>
                    <a:pt x="389" y="445"/>
                    <a:pt x="430" y="418"/>
                  </a:cubicBezTo>
                  <a:cubicBezTo>
                    <a:pt x="489" y="442"/>
                    <a:pt x="537" y="442"/>
                    <a:pt x="584" y="442"/>
                  </a:cubicBezTo>
                  <a:cubicBezTo>
                    <a:pt x="740" y="495"/>
                    <a:pt x="898" y="509"/>
                    <a:pt x="1056" y="509"/>
                  </a:cubicBezTo>
                  <a:cubicBezTo>
                    <a:pt x="1223" y="509"/>
                    <a:pt x="1391" y="494"/>
                    <a:pt x="1557" y="494"/>
                  </a:cubicBezTo>
                  <a:cubicBezTo>
                    <a:pt x="1618" y="494"/>
                    <a:pt x="1679" y="496"/>
                    <a:pt x="1739" y="501"/>
                  </a:cubicBezTo>
                  <a:cubicBezTo>
                    <a:pt x="1793" y="484"/>
                    <a:pt x="1849" y="478"/>
                    <a:pt x="1907" y="478"/>
                  </a:cubicBezTo>
                  <a:cubicBezTo>
                    <a:pt x="2046" y="478"/>
                    <a:pt x="2193" y="513"/>
                    <a:pt x="2331" y="513"/>
                  </a:cubicBezTo>
                  <a:cubicBezTo>
                    <a:pt x="2491" y="513"/>
                    <a:pt x="2639" y="466"/>
                    <a:pt x="2751" y="263"/>
                  </a:cubicBezTo>
                  <a:cubicBezTo>
                    <a:pt x="1868" y="148"/>
                    <a:pt x="996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32"/>
            <p:cNvSpPr/>
            <p:nvPr/>
          </p:nvSpPr>
          <p:spPr>
            <a:xfrm>
              <a:off x="6227250" y="3042500"/>
              <a:ext cx="58675" cy="8625"/>
            </a:xfrm>
            <a:custGeom>
              <a:avLst/>
              <a:gdLst/>
              <a:ahLst/>
              <a:cxnLst/>
              <a:rect l="l" t="t" r="r" b="b"/>
              <a:pathLst>
                <a:path w="2347" h="345" extrusionOk="0">
                  <a:moveTo>
                    <a:pt x="1254" y="0"/>
                  </a:moveTo>
                  <a:cubicBezTo>
                    <a:pt x="1194" y="0"/>
                    <a:pt x="1133" y="3"/>
                    <a:pt x="1072" y="11"/>
                  </a:cubicBezTo>
                  <a:cubicBezTo>
                    <a:pt x="934" y="160"/>
                    <a:pt x="777" y="192"/>
                    <a:pt x="616" y="192"/>
                  </a:cubicBezTo>
                  <a:cubicBezTo>
                    <a:pt x="490" y="192"/>
                    <a:pt x="362" y="173"/>
                    <a:pt x="238" y="173"/>
                  </a:cubicBezTo>
                  <a:cubicBezTo>
                    <a:pt x="165" y="173"/>
                    <a:pt x="93" y="180"/>
                    <a:pt x="24" y="202"/>
                  </a:cubicBezTo>
                  <a:cubicBezTo>
                    <a:pt x="1" y="261"/>
                    <a:pt x="24" y="285"/>
                    <a:pt x="72" y="297"/>
                  </a:cubicBezTo>
                  <a:cubicBezTo>
                    <a:pt x="298" y="321"/>
                    <a:pt x="536" y="321"/>
                    <a:pt x="763" y="333"/>
                  </a:cubicBezTo>
                  <a:cubicBezTo>
                    <a:pt x="1048" y="333"/>
                    <a:pt x="1322" y="345"/>
                    <a:pt x="1608" y="345"/>
                  </a:cubicBezTo>
                  <a:cubicBezTo>
                    <a:pt x="1858" y="333"/>
                    <a:pt x="2108" y="321"/>
                    <a:pt x="2346" y="309"/>
                  </a:cubicBezTo>
                  <a:cubicBezTo>
                    <a:pt x="2275" y="249"/>
                    <a:pt x="2227" y="202"/>
                    <a:pt x="2156" y="142"/>
                  </a:cubicBezTo>
                  <a:cubicBezTo>
                    <a:pt x="1866" y="92"/>
                    <a:pt x="1567" y="0"/>
                    <a:pt x="12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32"/>
            <p:cNvSpPr/>
            <p:nvPr/>
          </p:nvSpPr>
          <p:spPr>
            <a:xfrm>
              <a:off x="6144500" y="3039225"/>
              <a:ext cx="30100" cy="3875"/>
            </a:xfrm>
            <a:custGeom>
              <a:avLst/>
              <a:gdLst/>
              <a:ahLst/>
              <a:cxnLst/>
              <a:rect l="l" t="t" r="r" b="b"/>
              <a:pathLst>
                <a:path w="1204" h="155" extrusionOk="0">
                  <a:moveTo>
                    <a:pt x="662" y="0"/>
                  </a:moveTo>
                  <a:cubicBezTo>
                    <a:pt x="448" y="0"/>
                    <a:pt x="229" y="41"/>
                    <a:pt x="13" y="47"/>
                  </a:cubicBezTo>
                  <a:cubicBezTo>
                    <a:pt x="1" y="106"/>
                    <a:pt x="25" y="142"/>
                    <a:pt x="84" y="154"/>
                  </a:cubicBezTo>
                  <a:lnTo>
                    <a:pt x="334" y="154"/>
                  </a:lnTo>
                  <a:cubicBezTo>
                    <a:pt x="620" y="154"/>
                    <a:pt x="918" y="142"/>
                    <a:pt x="1203" y="142"/>
                  </a:cubicBezTo>
                  <a:cubicBezTo>
                    <a:pt x="1031" y="31"/>
                    <a:pt x="849" y="0"/>
                    <a:pt x="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32"/>
            <p:cNvSpPr/>
            <p:nvPr/>
          </p:nvSpPr>
          <p:spPr>
            <a:xfrm>
              <a:off x="6117125" y="3068650"/>
              <a:ext cx="11325" cy="7175"/>
            </a:xfrm>
            <a:custGeom>
              <a:avLst/>
              <a:gdLst/>
              <a:ahLst/>
              <a:cxnLst/>
              <a:rect l="l" t="t" r="r" b="b"/>
              <a:pathLst>
                <a:path w="453" h="287" extrusionOk="0">
                  <a:moveTo>
                    <a:pt x="155" y="1"/>
                  </a:moveTo>
                  <a:cubicBezTo>
                    <a:pt x="0" y="96"/>
                    <a:pt x="143" y="191"/>
                    <a:pt x="155" y="287"/>
                  </a:cubicBezTo>
                  <a:cubicBezTo>
                    <a:pt x="274" y="287"/>
                    <a:pt x="405" y="287"/>
                    <a:pt x="453" y="132"/>
                  </a:cubicBezTo>
                  <a:cubicBezTo>
                    <a:pt x="441" y="108"/>
                    <a:pt x="417" y="84"/>
                    <a:pt x="405" y="61"/>
                  </a:cubicBezTo>
                  <a:cubicBezTo>
                    <a:pt x="358" y="49"/>
                    <a:pt x="310" y="37"/>
                    <a:pt x="274" y="1"/>
                  </a:cubicBezTo>
                  <a:cubicBezTo>
                    <a:pt x="256" y="7"/>
                    <a:pt x="238" y="10"/>
                    <a:pt x="219" y="10"/>
                  </a:cubicBezTo>
                  <a:cubicBezTo>
                    <a:pt x="200" y="10"/>
                    <a:pt x="179" y="7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32"/>
            <p:cNvSpPr/>
            <p:nvPr/>
          </p:nvSpPr>
          <p:spPr>
            <a:xfrm>
              <a:off x="5837925" y="2296800"/>
              <a:ext cx="130400" cy="25675"/>
            </a:xfrm>
            <a:custGeom>
              <a:avLst/>
              <a:gdLst/>
              <a:ahLst/>
              <a:cxnLst/>
              <a:rect l="l" t="t" r="r" b="b"/>
              <a:pathLst>
                <a:path w="5216" h="1027" extrusionOk="0">
                  <a:moveTo>
                    <a:pt x="2805" y="0"/>
                  </a:moveTo>
                  <a:cubicBezTo>
                    <a:pt x="2588" y="0"/>
                    <a:pt x="2369" y="34"/>
                    <a:pt x="2153" y="34"/>
                  </a:cubicBezTo>
                  <a:cubicBezTo>
                    <a:pt x="2098" y="34"/>
                    <a:pt x="2043" y="31"/>
                    <a:pt x="1989" y="26"/>
                  </a:cubicBezTo>
                  <a:cubicBezTo>
                    <a:pt x="1870" y="152"/>
                    <a:pt x="1729" y="172"/>
                    <a:pt x="1585" y="172"/>
                  </a:cubicBezTo>
                  <a:cubicBezTo>
                    <a:pt x="1517" y="172"/>
                    <a:pt x="1449" y="167"/>
                    <a:pt x="1382" y="167"/>
                  </a:cubicBezTo>
                  <a:cubicBezTo>
                    <a:pt x="1362" y="167"/>
                    <a:pt x="1342" y="168"/>
                    <a:pt x="1322" y="169"/>
                  </a:cubicBezTo>
                  <a:cubicBezTo>
                    <a:pt x="1253" y="173"/>
                    <a:pt x="1183" y="175"/>
                    <a:pt x="1113" y="175"/>
                  </a:cubicBezTo>
                  <a:cubicBezTo>
                    <a:pt x="987" y="175"/>
                    <a:pt x="860" y="170"/>
                    <a:pt x="733" y="170"/>
                  </a:cubicBezTo>
                  <a:cubicBezTo>
                    <a:pt x="567" y="170"/>
                    <a:pt x="402" y="178"/>
                    <a:pt x="238" y="216"/>
                  </a:cubicBezTo>
                  <a:cubicBezTo>
                    <a:pt x="119" y="264"/>
                    <a:pt x="60" y="347"/>
                    <a:pt x="0" y="455"/>
                  </a:cubicBezTo>
                  <a:lnTo>
                    <a:pt x="0" y="609"/>
                  </a:lnTo>
                  <a:cubicBezTo>
                    <a:pt x="143" y="764"/>
                    <a:pt x="369" y="728"/>
                    <a:pt x="560" y="740"/>
                  </a:cubicBezTo>
                  <a:cubicBezTo>
                    <a:pt x="625" y="740"/>
                    <a:pt x="694" y="734"/>
                    <a:pt x="764" y="734"/>
                  </a:cubicBezTo>
                  <a:cubicBezTo>
                    <a:pt x="885" y="734"/>
                    <a:pt x="1005" y="753"/>
                    <a:pt x="1096" y="859"/>
                  </a:cubicBezTo>
                  <a:cubicBezTo>
                    <a:pt x="1262" y="919"/>
                    <a:pt x="1405" y="967"/>
                    <a:pt x="1572" y="1026"/>
                  </a:cubicBezTo>
                  <a:cubicBezTo>
                    <a:pt x="1673" y="948"/>
                    <a:pt x="1775" y="895"/>
                    <a:pt x="1883" y="895"/>
                  </a:cubicBezTo>
                  <a:cubicBezTo>
                    <a:pt x="1940" y="895"/>
                    <a:pt x="1999" y="910"/>
                    <a:pt x="2060" y="943"/>
                  </a:cubicBezTo>
                  <a:cubicBezTo>
                    <a:pt x="2143" y="967"/>
                    <a:pt x="2215" y="990"/>
                    <a:pt x="2286" y="1002"/>
                  </a:cubicBezTo>
                  <a:cubicBezTo>
                    <a:pt x="2473" y="909"/>
                    <a:pt x="2669" y="767"/>
                    <a:pt x="2866" y="767"/>
                  </a:cubicBezTo>
                  <a:cubicBezTo>
                    <a:pt x="2994" y="767"/>
                    <a:pt x="3123" y="828"/>
                    <a:pt x="3251" y="1002"/>
                  </a:cubicBezTo>
                  <a:cubicBezTo>
                    <a:pt x="3417" y="1026"/>
                    <a:pt x="3560" y="1026"/>
                    <a:pt x="3715" y="1026"/>
                  </a:cubicBezTo>
                  <a:cubicBezTo>
                    <a:pt x="3763" y="990"/>
                    <a:pt x="3786" y="967"/>
                    <a:pt x="3798" y="919"/>
                  </a:cubicBezTo>
                  <a:cubicBezTo>
                    <a:pt x="3831" y="911"/>
                    <a:pt x="3870" y="897"/>
                    <a:pt x="3906" y="897"/>
                  </a:cubicBezTo>
                  <a:cubicBezTo>
                    <a:pt x="3922" y="897"/>
                    <a:pt x="3938" y="900"/>
                    <a:pt x="3953" y="907"/>
                  </a:cubicBezTo>
                  <a:cubicBezTo>
                    <a:pt x="4004" y="911"/>
                    <a:pt x="4054" y="913"/>
                    <a:pt x="4106" y="913"/>
                  </a:cubicBezTo>
                  <a:cubicBezTo>
                    <a:pt x="4328" y="913"/>
                    <a:pt x="4556" y="882"/>
                    <a:pt x="4784" y="882"/>
                  </a:cubicBezTo>
                  <a:cubicBezTo>
                    <a:pt x="4813" y="882"/>
                    <a:pt x="4841" y="882"/>
                    <a:pt x="4870" y="883"/>
                  </a:cubicBezTo>
                  <a:cubicBezTo>
                    <a:pt x="4977" y="871"/>
                    <a:pt x="5072" y="847"/>
                    <a:pt x="5156" y="788"/>
                  </a:cubicBezTo>
                  <a:cubicBezTo>
                    <a:pt x="5203" y="728"/>
                    <a:pt x="5215" y="669"/>
                    <a:pt x="5215" y="586"/>
                  </a:cubicBezTo>
                  <a:cubicBezTo>
                    <a:pt x="5203" y="514"/>
                    <a:pt x="5180" y="455"/>
                    <a:pt x="5120" y="407"/>
                  </a:cubicBezTo>
                  <a:cubicBezTo>
                    <a:pt x="5001" y="324"/>
                    <a:pt x="4846" y="324"/>
                    <a:pt x="4715" y="324"/>
                  </a:cubicBezTo>
                  <a:cubicBezTo>
                    <a:pt x="4525" y="300"/>
                    <a:pt x="4310" y="336"/>
                    <a:pt x="4120" y="276"/>
                  </a:cubicBezTo>
                  <a:cubicBezTo>
                    <a:pt x="3863" y="289"/>
                    <a:pt x="3599" y="304"/>
                    <a:pt x="3334" y="304"/>
                  </a:cubicBezTo>
                  <a:cubicBezTo>
                    <a:pt x="3095" y="304"/>
                    <a:pt x="2856" y="292"/>
                    <a:pt x="2620" y="252"/>
                  </a:cubicBezTo>
                  <a:cubicBezTo>
                    <a:pt x="2606" y="248"/>
                    <a:pt x="2592" y="246"/>
                    <a:pt x="2578" y="246"/>
                  </a:cubicBezTo>
                  <a:cubicBezTo>
                    <a:pt x="2554" y="246"/>
                    <a:pt x="2530" y="251"/>
                    <a:pt x="2509" y="251"/>
                  </a:cubicBezTo>
                  <a:cubicBezTo>
                    <a:pt x="2481" y="251"/>
                    <a:pt x="2457" y="243"/>
                    <a:pt x="2441" y="205"/>
                  </a:cubicBezTo>
                  <a:lnTo>
                    <a:pt x="2441" y="205"/>
                  </a:lnTo>
                  <a:cubicBezTo>
                    <a:pt x="2483" y="240"/>
                    <a:pt x="2533" y="243"/>
                    <a:pt x="2585" y="243"/>
                  </a:cubicBezTo>
                  <a:cubicBezTo>
                    <a:pt x="2596" y="243"/>
                    <a:pt x="2606" y="243"/>
                    <a:pt x="2617" y="243"/>
                  </a:cubicBezTo>
                  <a:cubicBezTo>
                    <a:pt x="2659" y="243"/>
                    <a:pt x="2701" y="245"/>
                    <a:pt x="2739" y="264"/>
                  </a:cubicBezTo>
                  <a:cubicBezTo>
                    <a:pt x="2845" y="264"/>
                    <a:pt x="2953" y="278"/>
                    <a:pt x="3058" y="278"/>
                  </a:cubicBezTo>
                  <a:cubicBezTo>
                    <a:pt x="3190" y="278"/>
                    <a:pt x="3317" y="256"/>
                    <a:pt x="3429" y="157"/>
                  </a:cubicBezTo>
                  <a:cubicBezTo>
                    <a:pt x="3226" y="32"/>
                    <a:pt x="3016" y="0"/>
                    <a:pt x="2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32"/>
            <p:cNvSpPr/>
            <p:nvPr/>
          </p:nvSpPr>
          <p:spPr>
            <a:xfrm>
              <a:off x="5857875" y="2328875"/>
              <a:ext cx="150325" cy="19725"/>
            </a:xfrm>
            <a:custGeom>
              <a:avLst/>
              <a:gdLst/>
              <a:ahLst/>
              <a:cxnLst/>
              <a:rect l="l" t="t" r="r" b="b"/>
              <a:pathLst>
                <a:path w="6013" h="789" extrusionOk="0">
                  <a:moveTo>
                    <a:pt x="561" y="1"/>
                  </a:moveTo>
                  <a:cubicBezTo>
                    <a:pt x="387" y="1"/>
                    <a:pt x="212" y="12"/>
                    <a:pt x="36" y="41"/>
                  </a:cubicBezTo>
                  <a:cubicBezTo>
                    <a:pt x="0" y="243"/>
                    <a:pt x="119" y="362"/>
                    <a:pt x="286" y="434"/>
                  </a:cubicBezTo>
                  <a:cubicBezTo>
                    <a:pt x="1249" y="584"/>
                    <a:pt x="2211" y="788"/>
                    <a:pt x="3182" y="788"/>
                  </a:cubicBezTo>
                  <a:cubicBezTo>
                    <a:pt x="3592" y="788"/>
                    <a:pt x="4004" y="752"/>
                    <a:pt x="4417" y="660"/>
                  </a:cubicBezTo>
                  <a:cubicBezTo>
                    <a:pt x="4489" y="666"/>
                    <a:pt x="4562" y="668"/>
                    <a:pt x="4634" y="668"/>
                  </a:cubicBezTo>
                  <a:cubicBezTo>
                    <a:pt x="4796" y="668"/>
                    <a:pt x="4959" y="657"/>
                    <a:pt x="5122" y="657"/>
                  </a:cubicBezTo>
                  <a:cubicBezTo>
                    <a:pt x="5292" y="657"/>
                    <a:pt x="5462" y="669"/>
                    <a:pt x="5632" y="719"/>
                  </a:cubicBezTo>
                  <a:cubicBezTo>
                    <a:pt x="5683" y="738"/>
                    <a:pt x="5737" y="751"/>
                    <a:pt x="5791" y="751"/>
                  </a:cubicBezTo>
                  <a:cubicBezTo>
                    <a:pt x="5838" y="751"/>
                    <a:pt x="5885" y="742"/>
                    <a:pt x="5929" y="719"/>
                  </a:cubicBezTo>
                  <a:cubicBezTo>
                    <a:pt x="6013" y="636"/>
                    <a:pt x="6013" y="553"/>
                    <a:pt x="5906" y="457"/>
                  </a:cubicBezTo>
                  <a:cubicBezTo>
                    <a:pt x="4691" y="255"/>
                    <a:pt x="3453" y="291"/>
                    <a:pt x="2215" y="172"/>
                  </a:cubicBezTo>
                  <a:cubicBezTo>
                    <a:pt x="1662" y="117"/>
                    <a:pt x="1116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32"/>
            <p:cNvSpPr/>
            <p:nvPr/>
          </p:nvSpPr>
          <p:spPr>
            <a:xfrm>
              <a:off x="5984075" y="2306250"/>
              <a:ext cx="88125" cy="23275"/>
            </a:xfrm>
            <a:custGeom>
              <a:avLst/>
              <a:gdLst/>
              <a:ahLst/>
              <a:cxnLst/>
              <a:rect l="l" t="t" r="r" b="b"/>
              <a:pathLst>
                <a:path w="3525" h="931" extrusionOk="0">
                  <a:moveTo>
                    <a:pt x="2411" y="1"/>
                  </a:moveTo>
                  <a:cubicBezTo>
                    <a:pt x="1988" y="1"/>
                    <a:pt x="1569" y="72"/>
                    <a:pt x="1143" y="72"/>
                  </a:cubicBezTo>
                  <a:cubicBezTo>
                    <a:pt x="1068" y="72"/>
                    <a:pt x="993" y="70"/>
                    <a:pt x="917" y="65"/>
                  </a:cubicBezTo>
                  <a:lnTo>
                    <a:pt x="703" y="65"/>
                  </a:lnTo>
                  <a:cubicBezTo>
                    <a:pt x="689" y="65"/>
                    <a:pt x="675" y="66"/>
                    <a:pt x="662" y="66"/>
                  </a:cubicBezTo>
                  <a:cubicBezTo>
                    <a:pt x="576" y="66"/>
                    <a:pt x="486" y="55"/>
                    <a:pt x="398" y="55"/>
                  </a:cubicBezTo>
                  <a:cubicBezTo>
                    <a:pt x="249" y="55"/>
                    <a:pt x="106" y="86"/>
                    <a:pt x="0" y="255"/>
                  </a:cubicBezTo>
                  <a:cubicBezTo>
                    <a:pt x="12" y="541"/>
                    <a:pt x="405" y="493"/>
                    <a:pt x="429" y="767"/>
                  </a:cubicBezTo>
                  <a:lnTo>
                    <a:pt x="774" y="767"/>
                  </a:lnTo>
                  <a:cubicBezTo>
                    <a:pt x="834" y="672"/>
                    <a:pt x="762" y="529"/>
                    <a:pt x="846" y="434"/>
                  </a:cubicBezTo>
                  <a:lnTo>
                    <a:pt x="846" y="434"/>
                  </a:lnTo>
                  <a:cubicBezTo>
                    <a:pt x="786" y="517"/>
                    <a:pt x="798" y="624"/>
                    <a:pt x="846" y="743"/>
                  </a:cubicBezTo>
                  <a:cubicBezTo>
                    <a:pt x="953" y="767"/>
                    <a:pt x="1072" y="767"/>
                    <a:pt x="1179" y="767"/>
                  </a:cubicBezTo>
                  <a:cubicBezTo>
                    <a:pt x="1357" y="641"/>
                    <a:pt x="1537" y="584"/>
                    <a:pt x="1719" y="584"/>
                  </a:cubicBezTo>
                  <a:cubicBezTo>
                    <a:pt x="1915" y="584"/>
                    <a:pt x="2113" y="650"/>
                    <a:pt x="2310" y="767"/>
                  </a:cubicBezTo>
                  <a:cubicBezTo>
                    <a:pt x="2429" y="880"/>
                    <a:pt x="2548" y="931"/>
                    <a:pt x="2669" y="931"/>
                  </a:cubicBezTo>
                  <a:cubicBezTo>
                    <a:pt x="2789" y="931"/>
                    <a:pt x="2911" y="880"/>
                    <a:pt x="3036" y="791"/>
                  </a:cubicBezTo>
                  <a:cubicBezTo>
                    <a:pt x="3001" y="731"/>
                    <a:pt x="2941" y="708"/>
                    <a:pt x="2870" y="684"/>
                  </a:cubicBezTo>
                  <a:cubicBezTo>
                    <a:pt x="2893" y="636"/>
                    <a:pt x="2932" y="630"/>
                    <a:pt x="2974" y="630"/>
                  </a:cubicBezTo>
                  <a:cubicBezTo>
                    <a:pt x="2988" y="630"/>
                    <a:pt x="3002" y="631"/>
                    <a:pt x="3016" y="631"/>
                  </a:cubicBezTo>
                  <a:cubicBezTo>
                    <a:pt x="3044" y="631"/>
                    <a:pt x="3072" y="628"/>
                    <a:pt x="3096" y="612"/>
                  </a:cubicBezTo>
                  <a:cubicBezTo>
                    <a:pt x="3155" y="600"/>
                    <a:pt x="3215" y="565"/>
                    <a:pt x="3274" y="541"/>
                  </a:cubicBezTo>
                  <a:cubicBezTo>
                    <a:pt x="3394" y="469"/>
                    <a:pt x="3525" y="386"/>
                    <a:pt x="3465" y="208"/>
                  </a:cubicBezTo>
                  <a:cubicBezTo>
                    <a:pt x="3322" y="100"/>
                    <a:pt x="3144" y="65"/>
                    <a:pt x="2965" y="53"/>
                  </a:cubicBezTo>
                  <a:cubicBezTo>
                    <a:pt x="2779" y="14"/>
                    <a:pt x="2594" y="1"/>
                    <a:pt x="2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32"/>
            <p:cNvSpPr/>
            <p:nvPr/>
          </p:nvSpPr>
          <p:spPr>
            <a:xfrm>
              <a:off x="5665875" y="2315350"/>
              <a:ext cx="92900" cy="17175"/>
            </a:xfrm>
            <a:custGeom>
              <a:avLst/>
              <a:gdLst/>
              <a:ahLst/>
              <a:cxnLst/>
              <a:rect l="l" t="t" r="r" b="b"/>
              <a:pathLst>
                <a:path w="3716" h="687" extrusionOk="0">
                  <a:moveTo>
                    <a:pt x="621" y="0"/>
                  </a:moveTo>
                  <a:cubicBezTo>
                    <a:pt x="505" y="0"/>
                    <a:pt x="390" y="3"/>
                    <a:pt x="274" y="10"/>
                  </a:cubicBezTo>
                  <a:cubicBezTo>
                    <a:pt x="108" y="117"/>
                    <a:pt x="0" y="225"/>
                    <a:pt x="203" y="403"/>
                  </a:cubicBezTo>
                  <a:cubicBezTo>
                    <a:pt x="1045" y="604"/>
                    <a:pt x="1887" y="686"/>
                    <a:pt x="2734" y="686"/>
                  </a:cubicBezTo>
                  <a:cubicBezTo>
                    <a:pt x="2989" y="686"/>
                    <a:pt x="3245" y="679"/>
                    <a:pt x="3501" y="665"/>
                  </a:cubicBezTo>
                  <a:cubicBezTo>
                    <a:pt x="3715" y="486"/>
                    <a:pt x="3537" y="379"/>
                    <a:pt x="3418" y="284"/>
                  </a:cubicBezTo>
                  <a:cubicBezTo>
                    <a:pt x="3382" y="236"/>
                    <a:pt x="3322" y="201"/>
                    <a:pt x="3263" y="165"/>
                  </a:cubicBezTo>
                  <a:cubicBezTo>
                    <a:pt x="3237" y="165"/>
                    <a:pt x="3211" y="165"/>
                    <a:pt x="3186" y="165"/>
                  </a:cubicBezTo>
                  <a:cubicBezTo>
                    <a:pt x="2328" y="165"/>
                    <a:pt x="1470" y="0"/>
                    <a:pt x="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32"/>
            <p:cNvSpPr/>
            <p:nvPr/>
          </p:nvSpPr>
          <p:spPr>
            <a:xfrm>
              <a:off x="5766475" y="2323025"/>
              <a:ext cx="95875" cy="17900"/>
            </a:xfrm>
            <a:custGeom>
              <a:avLst/>
              <a:gdLst/>
              <a:ahLst/>
              <a:cxnLst/>
              <a:rect l="l" t="t" r="r" b="b"/>
              <a:pathLst>
                <a:path w="3835" h="716" extrusionOk="0">
                  <a:moveTo>
                    <a:pt x="251" y="1"/>
                  </a:moveTo>
                  <a:cubicBezTo>
                    <a:pt x="96" y="96"/>
                    <a:pt x="1" y="203"/>
                    <a:pt x="179" y="370"/>
                  </a:cubicBezTo>
                  <a:cubicBezTo>
                    <a:pt x="1108" y="715"/>
                    <a:pt x="2096" y="703"/>
                    <a:pt x="3061" y="715"/>
                  </a:cubicBezTo>
                  <a:cubicBezTo>
                    <a:pt x="3209" y="694"/>
                    <a:pt x="3358" y="654"/>
                    <a:pt x="3515" y="654"/>
                  </a:cubicBezTo>
                  <a:cubicBezTo>
                    <a:pt x="3534" y="654"/>
                    <a:pt x="3553" y="654"/>
                    <a:pt x="3573" y="656"/>
                  </a:cubicBezTo>
                  <a:cubicBezTo>
                    <a:pt x="3668" y="656"/>
                    <a:pt x="3763" y="632"/>
                    <a:pt x="3835" y="549"/>
                  </a:cubicBezTo>
                  <a:lnTo>
                    <a:pt x="3704" y="287"/>
                  </a:lnTo>
                  <a:cubicBezTo>
                    <a:pt x="2950" y="185"/>
                    <a:pt x="2188" y="100"/>
                    <a:pt x="1417" y="100"/>
                  </a:cubicBezTo>
                  <a:cubicBezTo>
                    <a:pt x="1287" y="100"/>
                    <a:pt x="1156" y="103"/>
                    <a:pt x="1025" y="108"/>
                  </a:cubicBezTo>
                  <a:cubicBezTo>
                    <a:pt x="940" y="66"/>
                    <a:pt x="846" y="63"/>
                    <a:pt x="750" y="63"/>
                  </a:cubicBezTo>
                  <a:cubicBezTo>
                    <a:pt x="738" y="63"/>
                    <a:pt x="726" y="63"/>
                    <a:pt x="714" y="63"/>
                  </a:cubicBezTo>
                  <a:cubicBezTo>
                    <a:pt x="605" y="63"/>
                    <a:pt x="495" y="60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32"/>
            <p:cNvSpPr/>
            <p:nvPr/>
          </p:nvSpPr>
          <p:spPr>
            <a:xfrm>
              <a:off x="6069200" y="2344125"/>
              <a:ext cx="55100" cy="10500"/>
            </a:xfrm>
            <a:custGeom>
              <a:avLst/>
              <a:gdLst/>
              <a:ahLst/>
              <a:cxnLst/>
              <a:rect l="l" t="t" r="r" b="b"/>
              <a:pathLst>
                <a:path w="2204" h="420" extrusionOk="0">
                  <a:moveTo>
                    <a:pt x="1036" y="1"/>
                  </a:moveTo>
                  <a:cubicBezTo>
                    <a:pt x="851" y="1"/>
                    <a:pt x="667" y="26"/>
                    <a:pt x="489" y="26"/>
                  </a:cubicBezTo>
                  <a:cubicBezTo>
                    <a:pt x="358" y="169"/>
                    <a:pt x="84" y="97"/>
                    <a:pt x="0" y="324"/>
                  </a:cubicBezTo>
                  <a:cubicBezTo>
                    <a:pt x="397" y="402"/>
                    <a:pt x="800" y="419"/>
                    <a:pt x="1202" y="419"/>
                  </a:cubicBezTo>
                  <a:cubicBezTo>
                    <a:pt x="1538" y="419"/>
                    <a:pt x="1873" y="407"/>
                    <a:pt x="2203" y="407"/>
                  </a:cubicBezTo>
                  <a:cubicBezTo>
                    <a:pt x="2038" y="287"/>
                    <a:pt x="1856" y="260"/>
                    <a:pt x="1667" y="260"/>
                  </a:cubicBezTo>
                  <a:cubicBezTo>
                    <a:pt x="1509" y="260"/>
                    <a:pt x="1346" y="279"/>
                    <a:pt x="1182" y="279"/>
                  </a:cubicBezTo>
                  <a:cubicBezTo>
                    <a:pt x="1033" y="279"/>
                    <a:pt x="884" y="264"/>
                    <a:pt x="739" y="205"/>
                  </a:cubicBezTo>
                  <a:cubicBezTo>
                    <a:pt x="873" y="138"/>
                    <a:pt x="1004" y="126"/>
                    <a:pt x="1132" y="126"/>
                  </a:cubicBezTo>
                  <a:cubicBezTo>
                    <a:pt x="1203" y="126"/>
                    <a:pt x="1273" y="129"/>
                    <a:pt x="1341" y="129"/>
                  </a:cubicBezTo>
                  <a:cubicBezTo>
                    <a:pt x="1412" y="129"/>
                    <a:pt x="1481" y="125"/>
                    <a:pt x="1548" y="109"/>
                  </a:cubicBezTo>
                  <a:cubicBezTo>
                    <a:pt x="1381" y="23"/>
                    <a:pt x="1209" y="1"/>
                    <a:pt x="1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32"/>
            <p:cNvSpPr/>
            <p:nvPr/>
          </p:nvSpPr>
          <p:spPr>
            <a:xfrm>
              <a:off x="6061150" y="2309875"/>
              <a:ext cx="43500" cy="20275"/>
            </a:xfrm>
            <a:custGeom>
              <a:avLst/>
              <a:gdLst/>
              <a:ahLst/>
              <a:cxnLst/>
              <a:rect l="l" t="t" r="r" b="b"/>
              <a:pathLst>
                <a:path w="1740" h="811" extrusionOk="0">
                  <a:moveTo>
                    <a:pt x="824" y="0"/>
                  </a:moveTo>
                  <a:cubicBezTo>
                    <a:pt x="772" y="0"/>
                    <a:pt x="721" y="15"/>
                    <a:pt x="668" y="51"/>
                  </a:cubicBezTo>
                  <a:cubicBezTo>
                    <a:pt x="632" y="98"/>
                    <a:pt x="620" y="146"/>
                    <a:pt x="608" y="205"/>
                  </a:cubicBezTo>
                  <a:cubicBezTo>
                    <a:pt x="608" y="265"/>
                    <a:pt x="620" y="301"/>
                    <a:pt x="620" y="348"/>
                  </a:cubicBezTo>
                  <a:cubicBezTo>
                    <a:pt x="608" y="396"/>
                    <a:pt x="572" y="420"/>
                    <a:pt x="549" y="455"/>
                  </a:cubicBezTo>
                  <a:cubicBezTo>
                    <a:pt x="537" y="408"/>
                    <a:pt x="513" y="360"/>
                    <a:pt x="489" y="336"/>
                  </a:cubicBezTo>
                  <a:cubicBezTo>
                    <a:pt x="433" y="311"/>
                    <a:pt x="374" y="298"/>
                    <a:pt x="316" y="298"/>
                  </a:cubicBezTo>
                  <a:cubicBezTo>
                    <a:pt x="239" y="298"/>
                    <a:pt x="164" y="320"/>
                    <a:pt x="96" y="360"/>
                  </a:cubicBezTo>
                  <a:lnTo>
                    <a:pt x="72" y="384"/>
                  </a:lnTo>
                  <a:cubicBezTo>
                    <a:pt x="1" y="467"/>
                    <a:pt x="1" y="575"/>
                    <a:pt x="84" y="658"/>
                  </a:cubicBezTo>
                  <a:cubicBezTo>
                    <a:pt x="207" y="770"/>
                    <a:pt x="327" y="811"/>
                    <a:pt x="446" y="811"/>
                  </a:cubicBezTo>
                  <a:cubicBezTo>
                    <a:pt x="617" y="811"/>
                    <a:pt x="785" y="728"/>
                    <a:pt x="953" y="658"/>
                  </a:cubicBezTo>
                  <a:cubicBezTo>
                    <a:pt x="1025" y="598"/>
                    <a:pt x="1025" y="563"/>
                    <a:pt x="965" y="503"/>
                  </a:cubicBezTo>
                  <a:cubicBezTo>
                    <a:pt x="1067" y="376"/>
                    <a:pt x="1196" y="354"/>
                    <a:pt x="1331" y="354"/>
                  </a:cubicBezTo>
                  <a:cubicBezTo>
                    <a:pt x="1401" y="354"/>
                    <a:pt x="1472" y="360"/>
                    <a:pt x="1542" y="360"/>
                  </a:cubicBezTo>
                  <a:cubicBezTo>
                    <a:pt x="1589" y="360"/>
                    <a:pt x="1635" y="357"/>
                    <a:pt x="1680" y="348"/>
                  </a:cubicBezTo>
                  <a:cubicBezTo>
                    <a:pt x="1727" y="301"/>
                    <a:pt x="1739" y="241"/>
                    <a:pt x="1739" y="182"/>
                  </a:cubicBezTo>
                  <a:cubicBezTo>
                    <a:pt x="1678" y="50"/>
                    <a:pt x="1596" y="12"/>
                    <a:pt x="1506" y="12"/>
                  </a:cubicBezTo>
                  <a:cubicBezTo>
                    <a:pt x="1385" y="12"/>
                    <a:pt x="1249" y="81"/>
                    <a:pt x="1127" y="81"/>
                  </a:cubicBezTo>
                  <a:cubicBezTo>
                    <a:pt x="1078" y="81"/>
                    <a:pt x="1032" y="70"/>
                    <a:pt x="989" y="39"/>
                  </a:cubicBezTo>
                  <a:cubicBezTo>
                    <a:pt x="930" y="15"/>
                    <a:pt x="876" y="0"/>
                    <a:pt x="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32"/>
            <p:cNvSpPr/>
            <p:nvPr/>
          </p:nvSpPr>
          <p:spPr>
            <a:xfrm>
              <a:off x="6023350" y="2341325"/>
              <a:ext cx="58075" cy="11200"/>
            </a:xfrm>
            <a:custGeom>
              <a:avLst/>
              <a:gdLst/>
              <a:ahLst/>
              <a:cxnLst/>
              <a:rect l="l" t="t" r="r" b="b"/>
              <a:pathLst>
                <a:path w="2323" h="448" extrusionOk="0">
                  <a:moveTo>
                    <a:pt x="377" y="0"/>
                  </a:moveTo>
                  <a:cubicBezTo>
                    <a:pt x="236" y="0"/>
                    <a:pt x="104" y="56"/>
                    <a:pt x="1" y="257"/>
                  </a:cubicBezTo>
                  <a:cubicBezTo>
                    <a:pt x="114" y="310"/>
                    <a:pt x="230" y="322"/>
                    <a:pt x="346" y="322"/>
                  </a:cubicBezTo>
                  <a:cubicBezTo>
                    <a:pt x="456" y="322"/>
                    <a:pt x="567" y="311"/>
                    <a:pt x="676" y="311"/>
                  </a:cubicBezTo>
                  <a:cubicBezTo>
                    <a:pt x="791" y="311"/>
                    <a:pt x="904" y="324"/>
                    <a:pt x="1013" y="376"/>
                  </a:cubicBezTo>
                  <a:cubicBezTo>
                    <a:pt x="1120" y="388"/>
                    <a:pt x="1215" y="388"/>
                    <a:pt x="1311" y="388"/>
                  </a:cubicBezTo>
                  <a:cubicBezTo>
                    <a:pt x="1311" y="376"/>
                    <a:pt x="1346" y="376"/>
                    <a:pt x="1370" y="352"/>
                  </a:cubicBezTo>
                  <a:cubicBezTo>
                    <a:pt x="1379" y="350"/>
                    <a:pt x="1386" y="348"/>
                    <a:pt x="1394" y="348"/>
                  </a:cubicBezTo>
                  <a:cubicBezTo>
                    <a:pt x="1418" y="348"/>
                    <a:pt x="1438" y="364"/>
                    <a:pt x="1465" y="400"/>
                  </a:cubicBezTo>
                  <a:cubicBezTo>
                    <a:pt x="1584" y="412"/>
                    <a:pt x="1715" y="412"/>
                    <a:pt x="1834" y="436"/>
                  </a:cubicBezTo>
                  <a:cubicBezTo>
                    <a:pt x="2025" y="376"/>
                    <a:pt x="2299" y="448"/>
                    <a:pt x="2323" y="138"/>
                  </a:cubicBezTo>
                  <a:lnTo>
                    <a:pt x="2132" y="138"/>
                  </a:lnTo>
                  <a:cubicBezTo>
                    <a:pt x="2132" y="150"/>
                    <a:pt x="2120" y="150"/>
                    <a:pt x="2084" y="162"/>
                  </a:cubicBezTo>
                  <a:cubicBezTo>
                    <a:pt x="2061" y="162"/>
                    <a:pt x="2025" y="162"/>
                    <a:pt x="2001" y="138"/>
                  </a:cubicBezTo>
                  <a:cubicBezTo>
                    <a:pt x="1906" y="138"/>
                    <a:pt x="1799" y="114"/>
                    <a:pt x="1715" y="114"/>
                  </a:cubicBezTo>
                  <a:cubicBezTo>
                    <a:pt x="1715" y="138"/>
                    <a:pt x="1703" y="138"/>
                    <a:pt x="1668" y="150"/>
                  </a:cubicBezTo>
                  <a:cubicBezTo>
                    <a:pt x="1644" y="150"/>
                    <a:pt x="1608" y="150"/>
                    <a:pt x="1584" y="102"/>
                  </a:cubicBezTo>
                  <a:cubicBezTo>
                    <a:pt x="1460" y="68"/>
                    <a:pt x="1340" y="41"/>
                    <a:pt x="1217" y="41"/>
                  </a:cubicBezTo>
                  <a:cubicBezTo>
                    <a:pt x="1128" y="41"/>
                    <a:pt x="1037" y="55"/>
                    <a:pt x="941" y="90"/>
                  </a:cubicBezTo>
                  <a:cubicBezTo>
                    <a:pt x="936" y="91"/>
                    <a:pt x="930" y="91"/>
                    <a:pt x="924" y="91"/>
                  </a:cubicBezTo>
                  <a:cubicBezTo>
                    <a:pt x="752" y="91"/>
                    <a:pt x="557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32"/>
            <p:cNvSpPr/>
            <p:nvPr/>
          </p:nvSpPr>
          <p:spPr>
            <a:xfrm>
              <a:off x="5812325" y="2308025"/>
              <a:ext cx="45275" cy="11550"/>
            </a:xfrm>
            <a:custGeom>
              <a:avLst/>
              <a:gdLst/>
              <a:ahLst/>
              <a:cxnLst/>
              <a:rect l="l" t="t" r="r" b="b"/>
              <a:pathLst>
                <a:path w="1811" h="462" extrusionOk="0">
                  <a:moveTo>
                    <a:pt x="242" y="0"/>
                  </a:moveTo>
                  <a:cubicBezTo>
                    <a:pt x="169" y="0"/>
                    <a:pt x="104" y="27"/>
                    <a:pt x="72" y="125"/>
                  </a:cubicBezTo>
                  <a:cubicBezTo>
                    <a:pt x="0" y="303"/>
                    <a:pt x="238" y="315"/>
                    <a:pt x="298" y="434"/>
                  </a:cubicBezTo>
                  <a:lnTo>
                    <a:pt x="441" y="434"/>
                  </a:lnTo>
                  <a:cubicBezTo>
                    <a:pt x="541" y="401"/>
                    <a:pt x="642" y="389"/>
                    <a:pt x="742" y="389"/>
                  </a:cubicBezTo>
                  <a:cubicBezTo>
                    <a:pt x="991" y="389"/>
                    <a:pt x="1240" y="462"/>
                    <a:pt x="1493" y="462"/>
                  </a:cubicBezTo>
                  <a:cubicBezTo>
                    <a:pt x="1575" y="462"/>
                    <a:pt x="1656" y="454"/>
                    <a:pt x="1739" y="434"/>
                  </a:cubicBezTo>
                  <a:cubicBezTo>
                    <a:pt x="1810" y="351"/>
                    <a:pt x="1810" y="244"/>
                    <a:pt x="1739" y="160"/>
                  </a:cubicBezTo>
                  <a:lnTo>
                    <a:pt x="1024" y="160"/>
                  </a:lnTo>
                  <a:cubicBezTo>
                    <a:pt x="979" y="178"/>
                    <a:pt x="938" y="186"/>
                    <a:pt x="898" y="186"/>
                  </a:cubicBezTo>
                  <a:cubicBezTo>
                    <a:pt x="726" y="186"/>
                    <a:pt x="593" y="49"/>
                    <a:pt x="429" y="29"/>
                  </a:cubicBezTo>
                  <a:cubicBezTo>
                    <a:pt x="370" y="19"/>
                    <a:pt x="303" y="0"/>
                    <a:pt x="2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32"/>
            <p:cNvSpPr/>
            <p:nvPr/>
          </p:nvSpPr>
          <p:spPr>
            <a:xfrm>
              <a:off x="6084975" y="2322450"/>
              <a:ext cx="30675" cy="11300"/>
            </a:xfrm>
            <a:custGeom>
              <a:avLst/>
              <a:gdLst/>
              <a:ahLst/>
              <a:cxnLst/>
              <a:rect l="l" t="t" r="r" b="b"/>
              <a:pathLst>
                <a:path w="1227" h="452" extrusionOk="0">
                  <a:moveTo>
                    <a:pt x="12" y="0"/>
                  </a:moveTo>
                  <a:cubicBezTo>
                    <a:pt x="0" y="60"/>
                    <a:pt x="0" y="95"/>
                    <a:pt x="0" y="155"/>
                  </a:cubicBezTo>
                  <a:cubicBezTo>
                    <a:pt x="175" y="353"/>
                    <a:pt x="387" y="451"/>
                    <a:pt x="599" y="451"/>
                  </a:cubicBezTo>
                  <a:cubicBezTo>
                    <a:pt x="821" y="451"/>
                    <a:pt x="1044" y="344"/>
                    <a:pt x="1227" y="131"/>
                  </a:cubicBezTo>
                  <a:cubicBezTo>
                    <a:pt x="1146" y="119"/>
                    <a:pt x="1063" y="115"/>
                    <a:pt x="980" y="115"/>
                  </a:cubicBezTo>
                  <a:cubicBezTo>
                    <a:pt x="852" y="115"/>
                    <a:pt x="722" y="124"/>
                    <a:pt x="593" y="124"/>
                  </a:cubicBezTo>
                  <a:cubicBezTo>
                    <a:pt x="393" y="124"/>
                    <a:pt x="196" y="103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32"/>
            <p:cNvSpPr/>
            <p:nvPr/>
          </p:nvSpPr>
          <p:spPr>
            <a:xfrm>
              <a:off x="5964425" y="2311350"/>
              <a:ext cx="32175" cy="14100"/>
            </a:xfrm>
            <a:custGeom>
              <a:avLst/>
              <a:gdLst/>
              <a:ahLst/>
              <a:cxnLst/>
              <a:rect l="l" t="t" r="r" b="b"/>
              <a:pathLst>
                <a:path w="1287" h="564" extrusionOk="0">
                  <a:moveTo>
                    <a:pt x="317" y="0"/>
                  </a:moveTo>
                  <a:cubicBezTo>
                    <a:pt x="245" y="0"/>
                    <a:pt x="171" y="12"/>
                    <a:pt x="96" y="39"/>
                  </a:cubicBezTo>
                  <a:cubicBezTo>
                    <a:pt x="84" y="63"/>
                    <a:pt x="72" y="111"/>
                    <a:pt x="60" y="146"/>
                  </a:cubicBezTo>
                  <a:cubicBezTo>
                    <a:pt x="0" y="242"/>
                    <a:pt x="12" y="337"/>
                    <a:pt x="96" y="420"/>
                  </a:cubicBezTo>
                  <a:cubicBezTo>
                    <a:pt x="202" y="463"/>
                    <a:pt x="312" y="474"/>
                    <a:pt x="424" y="474"/>
                  </a:cubicBezTo>
                  <a:cubicBezTo>
                    <a:pt x="543" y="474"/>
                    <a:pt x="664" y="461"/>
                    <a:pt x="783" y="461"/>
                  </a:cubicBezTo>
                  <a:cubicBezTo>
                    <a:pt x="931" y="461"/>
                    <a:pt x="1076" y="480"/>
                    <a:pt x="1215" y="563"/>
                  </a:cubicBezTo>
                  <a:cubicBezTo>
                    <a:pt x="1286" y="218"/>
                    <a:pt x="1096" y="146"/>
                    <a:pt x="810" y="146"/>
                  </a:cubicBezTo>
                  <a:cubicBezTo>
                    <a:pt x="658" y="70"/>
                    <a:pt x="493" y="0"/>
                    <a:pt x="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32"/>
            <p:cNvSpPr/>
            <p:nvPr/>
          </p:nvSpPr>
          <p:spPr>
            <a:xfrm>
              <a:off x="5894475" y="2312250"/>
              <a:ext cx="28600" cy="9800"/>
            </a:xfrm>
            <a:custGeom>
              <a:avLst/>
              <a:gdLst/>
              <a:ahLst/>
              <a:cxnLst/>
              <a:rect l="l" t="t" r="r" b="b"/>
              <a:pathLst>
                <a:path w="1144" h="392" extrusionOk="0">
                  <a:moveTo>
                    <a:pt x="765" y="1"/>
                  </a:moveTo>
                  <a:cubicBezTo>
                    <a:pt x="555" y="1"/>
                    <a:pt x="339" y="35"/>
                    <a:pt x="131" y="87"/>
                  </a:cubicBezTo>
                  <a:cubicBezTo>
                    <a:pt x="0" y="122"/>
                    <a:pt x="24" y="265"/>
                    <a:pt x="36" y="384"/>
                  </a:cubicBezTo>
                  <a:cubicBezTo>
                    <a:pt x="72" y="389"/>
                    <a:pt x="107" y="392"/>
                    <a:pt x="142" y="392"/>
                  </a:cubicBezTo>
                  <a:cubicBezTo>
                    <a:pt x="336" y="392"/>
                    <a:pt x="531" y="325"/>
                    <a:pt x="729" y="325"/>
                  </a:cubicBezTo>
                  <a:cubicBezTo>
                    <a:pt x="823" y="325"/>
                    <a:pt x="917" y="340"/>
                    <a:pt x="1013" y="384"/>
                  </a:cubicBezTo>
                  <a:cubicBezTo>
                    <a:pt x="1143" y="194"/>
                    <a:pt x="1132" y="15"/>
                    <a:pt x="858" y="3"/>
                  </a:cubicBezTo>
                  <a:cubicBezTo>
                    <a:pt x="827" y="2"/>
                    <a:pt x="796" y="1"/>
                    <a:pt x="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32"/>
            <p:cNvSpPr/>
            <p:nvPr/>
          </p:nvSpPr>
          <p:spPr>
            <a:xfrm>
              <a:off x="5930500" y="2314925"/>
              <a:ext cx="34850" cy="7825"/>
            </a:xfrm>
            <a:custGeom>
              <a:avLst/>
              <a:gdLst/>
              <a:ahLst/>
              <a:cxnLst/>
              <a:rect l="l" t="t" r="r" b="b"/>
              <a:pathLst>
                <a:path w="1394" h="313" extrusionOk="0">
                  <a:moveTo>
                    <a:pt x="1005" y="0"/>
                  </a:moveTo>
                  <a:cubicBezTo>
                    <a:pt x="803" y="0"/>
                    <a:pt x="600" y="71"/>
                    <a:pt x="394" y="71"/>
                  </a:cubicBezTo>
                  <a:cubicBezTo>
                    <a:pt x="311" y="71"/>
                    <a:pt x="227" y="59"/>
                    <a:pt x="143" y="27"/>
                  </a:cubicBezTo>
                  <a:cubicBezTo>
                    <a:pt x="60" y="39"/>
                    <a:pt x="12" y="87"/>
                    <a:pt x="0" y="170"/>
                  </a:cubicBezTo>
                  <a:cubicBezTo>
                    <a:pt x="12" y="206"/>
                    <a:pt x="12" y="253"/>
                    <a:pt x="24" y="301"/>
                  </a:cubicBezTo>
                  <a:cubicBezTo>
                    <a:pt x="226" y="313"/>
                    <a:pt x="405" y="313"/>
                    <a:pt x="595" y="313"/>
                  </a:cubicBezTo>
                  <a:cubicBezTo>
                    <a:pt x="595" y="301"/>
                    <a:pt x="607" y="277"/>
                    <a:pt x="643" y="265"/>
                  </a:cubicBezTo>
                  <a:cubicBezTo>
                    <a:pt x="649" y="263"/>
                    <a:pt x="655" y="261"/>
                    <a:pt x="662" y="261"/>
                  </a:cubicBezTo>
                  <a:cubicBezTo>
                    <a:pt x="683" y="261"/>
                    <a:pt x="708" y="277"/>
                    <a:pt x="726" y="313"/>
                  </a:cubicBezTo>
                  <a:cubicBezTo>
                    <a:pt x="905" y="313"/>
                    <a:pt x="1096" y="301"/>
                    <a:pt x="1298" y="301"/>
                  </a:cubicBezTo>
                  <a:cubicBezTo>
                    <a:pt x="1393" y="134"/>
                    <a:pt x="1238" y="99"/>
                    <a:pt x="1155" y="15"/>
                  </a:cubicBezTo>
                  <a:cubicBezTo>
                    <a:pt x="1105" y="5"/>
                    <a:pt x="1055" y="0"/>
                    <a:pt x="1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32"/>
            <p:cNvSpPr/>
            <p:nvPr/>
          </p:nvSpPr>
          <p:spPr>
            <a:xfrm>
              <a:off x="6013825" y="2317225"/>
              <a:ext cx="28300" cy="9475"/>
            </a:xfrm>
            <a:custGeom>
              <a:avLst/>
              <a:gdLst/>
              <a:ahLst/>
              <a:cxnLst/>
              <a:rect l="l" t="t" r="r" b="b"/>
              <a:pathLst>
                <a:path w="1132" h="379" extrusionOk="0">
                  <a:moveTo>
                    <a:pt x="549" y="1"/>
                  </a:moveTo>
                  <a:cubicBezTo>
                    <a:pt x="352" y="1"/>
                    <a:pt x="162" y="114"/>
                    <a:pt x="1" y="340"/>
                  </a:cubicBezTo>
                  <a:cubicBezTo>
                    <a:pt x="25" y="340"/>
                    <a:pt x="60" y="340"/>
                    <a:pt x="120" y="304"/>
                  </a:cubicBezTo>
                  <a:cubicBezTo>
                    <a:pt x="120" y="292"/>
                    <a:pt x="132" y="292"/>
                    <a:pt x="179" y="281"/>
                  </a:cubicBezTo>
                  <a:cubicBezTo>
                    <a:pt x="227" y="281"/>
                    <a:pt x="263" y="292"/>
                    <a:pt x="299" y="328"/>
                  </a:cubicBezTo>
                  <a:cubicBezTo>
                    <a:pt x="346" y="340"/>
                    <a:pt x="370" y="340"/>
                    <a:pt x="418" y="340"/>
                  </a:cubicBezTo>
                  <a:cubicBezTo>
                    <a:pt x="418" y="328"/>
                    <a:pt x="430" y="328"/>
                    <a:pt x="465" y="304"/>
                  </a:cubicBezTo>
                  <a:cubicBezTo>
                    <a:pt x="471" y="302"/>
                    <a:pt x="476" y="300"/>
                    <a:pt x="482" y="300"/>
                  </a:cubicBezTo>
                  <a:cubicBezTo>
                    <a:pt x="501" y="300"/>
                    <a:pt x="521" y="316"/>
                    <a:pt x="549" y="352"/>
                  </a:cubicBezTo>
                  <a:cubicBezTo>
                    <a:pt x="572" y="370"/>
                    <a:pt x="599" y="379"/>
                    <a:pt x="624" y="379"/>
                  </a:cubicBezTo>
                  <a:cubicBezTo>
                    <a:pt x="650" y="379"/>
                    <a:pt x="674" y="370"/>
                    <a:pt x="691" y="352"/>
                  </a:cubicBezTo>
                  <a:cubicBezTo>
                    <a:pt x="736" y="302"/>
                    <a:pt x="783" y="283"/>
                    <a:pt x="830" y="283"/>
                  </a:cubicBezTo>
                  <a:cubicBezTo>
                    <a:pt x="884" y="283"/>
                    <a:pt x="938" y="308"/>
                    <a:pt x="989" y="340"/>
                  </a:cubicBezTo>
                  <a:lnTo>
                    <a:pt x="1132" y="340"/>
                  </a:lnTo>
                  <a:cubicBezTo>
                    <a:pt x="947" y="114"/>
                    <a:pt x="745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32"/>
            <p:cNvSpPr/>
            <p:nvPr/>
          </p:nvSpPr>
          <p:spPr>
            <a:xfrm>
              <a:off x="5751000" y="2321850"/>
              <a:ext cx="22050" cy="10625"/>
            </a:xfrm>
            <a:custGeom>
              <a:avLst/>
              <a:gdLst/>
              <a:ahLst/>
              <a:cxnLst/>
              <a:rect l="l" t="t" r="r" b="b"/>
              <a:pathLst>
                <a:path w="882" h="425" extrusionOk="0">
                  <a:moveTo>
                    <a:pt x="1" y="0"/>
                  </a:moveTo>
                  <a:cubicBezTo>
                    <a:pt x="48" y="96"/>
                    <a:pt x="108" y="179"/>
                    <a:pt x="155" y="274"/>
                  </a:cubicBezTo>
                  <a:cubicBezTo>
                    <a:pt x="252" y="377"/>
                    <a:pt x="349" y="424"/>
                    <a:pt x="447" y="424"/>
                  </a:cubicBezTo>
                  <a:cubicBezTo>
                    <a:pt x="543" y="424"/>
                    <a:pt x="639" y="380"/>
                    <a:pt x="739" y="298"/>
                  </a:cubicBezTo>
                  <a:cubicBezTo>
                    <a:pt x="798" y="215"/>
                    <a:pt x="834" y="119"/>
                    <a:pt x="882" y="36"/>
                  </a:cubicBezTo>
                  <a:cubicBezTo>
                    <a:pt x="584" y="36"/>
                    <a:pt x="298" y="2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32"/>
            <p:cNvSpPr/>
            <p:nvPr/>
          </p:nvSpPr>
          <p:spPr>
            <a:xfrm>
              <a:off x="6047175" y="2318825"/>
              <a:ext cx="16400" cy="7200"/>
            </a:xfrm>
            <a:custGeom>
              <a:avLst/>
              <a:gdLst/>
              <a:ahLst/>
              <a:cxnLst/>
              <a:rect l="l" t="t" r="r" b="b"/>
              <a:pathLst>
                <a:path w="656" h="288" extrusionOk="0">
                  <a:moveTo>
                    <a:pt x="586" y="1"/>
                  </a:moveTo>
                  <a:cubicBezTo>
                    <a:pt x="369" y="1"/>
                    <a:pt x="164" y="64"/>
                    <a:pt x="0" y="228"/>
                  </a:cubicBezTo>
                  <a:cubicBezTo>
                    <a:pt x="167" y="264"/>
                    <a:pt x="346" y="276"/>
                    <a:pt x="524" y="288"/>
                  </a:cubicBezTo>
                  <a:cubicBezTo>
                    <a:pt x="556" y="288"/>
                    <a:pt x="588" y="283"/>
                    <a:pt x="616" y="283"/>
                  </a:cubicBezTo>
                  <a:cubicBezTo>
                    <a:pt x="630" y="283"/>
                    <a:pt x="643" y="284"/>
                    <a:pt x="655" y="288"/>
                  </a:cubicBezTo>
                  <a:cubicBezTo>
                    <a:pt x="655" y="205"/>
                    <a:pt x="643" y="97"/>
                    <a:pt x="643" y="2"/>
                  </a:cubicBezTo>
                  <a:cubicBezTo>
                    <a:pt x="624" y="1"/>
                    <a:pt x="605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32"/>
            <p:cNvSpPr/>
            <p:nvPr/>
          </p:nvSpPr>
          <p:spPr>
            <a:xfrm>
              <a:off x="6014425" y="2340275"/>
              <a:ext cx="32775" cy="7500"/>
            </a:xfrm>
            <a:custGeom>
              <a:avLst/>
              <a:gdLst/>
              <a:ahLst/>
              <a:cxnLst/>
              <a:rect l="l" t="t" r="r" b="b"/>
              <a:pathLst>
                <a:path w="1311" h="300" extrusionOk="0">
                  <a:moveTo>
                    <a:pt x="706" y="0"/>
                  </a:moveTo>
                  <a:cubicBezTo>
                    <a:pt x="549" y="0"/>
                    <a:pt x="392" y="13"/>
                    <a:pt x="239" y="13"/>
                  </a:cubicBezTo>
                  <a:cubicBezTo>
                    <a:pt x="155" y="85"/>
                    <a:pt x="1" y="132"/>
                    <a:pt x="96" y="299"/>
                  </a:cubicBezTo>
                  <a:lnTo>
                    <a:pt x="382" y="299"/>
                  </a:lnTo>
                  <a:cubicBezTo>
                    <a:pt x="505" y="170"/>
                    <a:pt x="650" y="144"/>
                    <a:pt x="801" y="144"/>
                  </a:cubicBezTo>
                  <a:cubicBezTo>
                    <a:pt x="902" y="144"/>
                    <a:pt x="1005" y="156"/>
                    <a:pt x="1107" y="156"/>
                  </a:cubicBezTo>
                  <a:cubicBezTo>
                    <a:pt x="1176" y="156"/>
                    <a:pt x="1244" y="150"/>
                    <a:pt x="1310" y="132"/>
                  </a:cubicBezTo>
                  <a:cubicBezTo>
                    <a:pt x="1120" y="24"/>
                    <a:pt x="914" y="0"/>
                    <a:pt x="7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32"/>
            <p:cNvSpPr/>
            <p:nvPr/>
          </p:nvSpPr>
          <p:spPr>
            <a:xfrm>
              <a:off x="6005800" y="2339700"/>
              <a:ext cx="14600" cy="8500"/>
            </a:xfrm>
            <a:custGeom>
              <a:avLst/>
              <a:gdLst/>
              <a:ahLst/>
              <a:cxnLst/>
              <a:rect l="l" t="t" r="r" b="b"/>
              <a:pathLst>
                <a:path w="584" h="340" extrusionOk="0">
                  <a:moveTo>
                    <a:pt x="331" y="0"/>
                  </a:moveTo>
                  <a:cubicBezTo>
                    <a:pt x="223" y="0"/>
                    <a:pt x="114" y="16"/>
                    <a:pt x="0" y="36"/>
                  </a:cubicBezTo>
                  <a:lnTo>
                    <a:pt x="0" y="286"/>
                  </a:lnTo>
                  <a:cubicBezTo>
                    <a:pt x="104" y="318"/>
                    <a:pt x="196" y="339"/>
                    <a:pt x="292" y="339"/>
                  </a:cubicBezTo>
                  <a:cubicBezTo>
                    <a:pt x="340" y="339"/>
                    <a:pt x="389" y="334"/>
                    <a:pt x="441" y="322"/>
                  </a:cubicBezTo>
                  <a:cubicBezTo>
                    <a:pt x="500" y="227"/>
                    <a:pt x="548" y="120"/>
                    <a:pt x="584" y="36"/>
                  </a:cubicBezTo>
                  <a:cubicBezTo>
                    <a:pt x="500" y="10"/>
                    <a:pt x="416" y="0"/>
                    <a:pt x="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32"/>
            <p:cNvSpPr/>
            <p:nvPr/>
          </p:nvSpPr>
          <p:spPr>
            <a:xfrm>
              <a:off x="5877200" y="2315225"/>
              <a:ext cx="12250" cy="7250"/>
            </a:xfrm>
            <a:custGeom>
              <a:avLst/>
              <a:gdLst/>
              <a:ahLst/>
              <a:cxnLst/>
              <a:rect l="l" t="t" r="r" b="b"/>
              <a:pathLst>
                <a:path w="490" h="290" extrusionOk="0">
                  <a:moveTo>
                    <a:pt x="308" y="0"/>
                  </a:moveTo>
                  <a:cubicBezTo>
                    <a:pt x="230" y="0"/>
                    <a:pt x="136" y="96"/>
                    <a:pt x="1" y="289"/>
                  </a:cubicBezTo>
                  <a:cubicBezTo>
                    <a:pt x="168" y="265"/>
                    <a:pt x="346" y="289"/>
                    <a:pt x="489" y="206"/>
                  </a:cubicBezTo>
                  <a:cubicBezTo>
                    <a:pt x="429" y="69"/>
                    <a:pt x="374" y="0"/>
                    <a:pt x="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32"/>
            <p:cNvSpPr/>
            <p:nvPr/>
          </p:nvSpPr>
          <p:spPr>
            <a:xfrm>
              <a:off x="5855775" y="2311425"/>
              <a:ext cx="9850" cy="7475"/>
            </a:xfrm>
            <a:custGeom>
              <a:avLst/>
              <a:gdLst/>
              <a:ahLst/>
              <a:cxnLst/>
              <a:rect l="l" t="t" r="r" b="b"/>
              <a:pathLst>
                <a:path w="394" h="299" extrusionOk="0">
                  <a:moveTo>
                    <a:pt x="1" y="24"/>
                  </a:moveTo>
                  <a:lnTo>
                    <a:pt x="1" y="298"/>
                  </a:lnTo>
                  <a:cubicBezTo>
                    <a:pt x="132" y="286"/>
                    <a:pt x="251" y="286"/>
                    <a:pt x="394" y="286"/>
                  </a:cubicBezTo>
                  <a:cubicBezTo>
                    <a:pt x="382" y="1"/>
                    <a:pt x="179" y="36"/>
                    <a:pt x="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32"/>
            <p:cNvSpPr/>
            <p:nvPr/>
          </p:nvSpPr>
          <p:spPr>
            <a:xfrm>
              <a:off x="6103125" y="2312400"/>
              <a:ext cx="22050" cy="6725"/>
            </a:xfrm>
            <a:custGeom>
              <a:avLst/>
              <a:gdLst/>
              <a:ahLst/>
              <a:cxnLst/>
              <a:rect l="l" t="t" r="r" b="b"/>
              <a:pathLst>
                <a:path w="882" h="269" extrusionOk="0">
                  <a:moveTo>
                    <a:pt x="326" y="1"/>
                  </a:moveTo>
                  <a:cubicBezTo>
                    <a:pt x="218" y="1"/>
                    <a:pt x="110" y="29"/>
                    <a:pt x="1" y="116"/>
                  </a:cubicBezTo>
                  <a:lnTo>
                    <a:pt x="1" y="247"/>
                  </a:lnTo>
                  <a:cubicBezTo>
                    <a:pt x="16" y="247"/>
                    <a:pt x="31" y="246"/>
                    <a:pt x="45" y="246"/>
                  </a:cubicBezTo>
                  <a:cubicBezTo>
                    <a:pt x="180" y="246"/>
                    <a:pt x="316" y="268"/>
                    <a:pt x="450" y="268"/>
                  </a:cubicBezTo>
                  <a:cubicBezTo>
                    <a:pt x="599" y="268"/>
                    <a:pt x="745" y="241"/>
                    <a:pt x="882" y="128"/>
                  </a:cubicBezTo>
                  <a:lnTo>
                    <a:pt x="846" y="104"/>
                  </a:lnTo>
                  <a:cubicBezTo>
                    <a:pt x="670" y="75"/>
                    <a:pt x="499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32"/>
            <p:cNvSpPr/>
            <p:nvPr/>
          </p:nvSpPr>
          <p:spPr>
            <a:xfrm>
              <a:off x="5776900" y="2322600"/>
              <a:ext cx="15500" cy="3600"/>
            </a:xfrm>
            <a:custGeom>
              <a:avLst/>
              <a:gdLst/>
              <a:ahLst/>
              <a:cxnLst/>
              <a:rect l="l" t="t" r="r" b="b"/>
              <a:pathLst>
                <a:path w="620" h="144" extrusionOk="0">
                  <a:moveTo>
                    <a:pt x="229" y="0"/>
                  </a:moveTo>
                  <a:cubicBezTo>
                    <a:pt x="151" y="0"/>
                    <a:pt x="74" y="9"/>
                    <a:pt x="1" y="18"/>
                  </a:cubicBezTo>
                  <a:cubicBezTo>
                    <a:pt x="96" y="119"/>
                    <a:pt x="201" y="143"/>
                    <a:pt x="313" y="143"/>
                  </a:cubicBezTo>
                  <a:cubicBezTo>
                    <a:pt x="411" y="143"/>
                    <a:pt x="514" y="125"/>
                    <a:pt x="620" y="125"/>
                  </a:cubicBezTo>
                  <a:cubicBezTo>
                    <a:pt x="499" y="27"/>
                    <a:pt x="363" y="0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32"/>
            <p:cNvSpPr/>
            <p:nvPr/>
          </p:nvSpPr>
          <p:spPr>
            <a:xfrm>
              <a:off x="6127250" y="2312450"/>
              <a:ext cx="8350" cy="6450"/>
            </a:xfrm>
            <a:custGeom>
              <a:avLst/>
              <a:gdLst/>
              <a:ahLst/>
              <a:cxnLst/>
              <a:rect l="l" t="t" r="r" b="b"/>
              <a:pathLst>
                <a:path w="334" h="258" extrusionOk="0">
                  <a:moveTo>
                    <a:pt x="194" y="0"/>
                  </a:moveTo>
                  <a:cubicBezTo>
                    <a:pt x="147" y="0"/>
                    <a:pt x="84" y="38"/>
                    <a:pt x="0" y="126"/>
                  </a:cubicBezTo>
                  <a:cubicBezTo>
                    <a:pt x="72" y="245"/>
                    <a:pt x="191" y="257"/>
                    <a:pt x="334" y="257"/>
                  </a:cubicBezTo>
                  <a:cubicBezTo>
                    <a:pt x="311" y="108"/>
                    <a:pt x="275" y="0"/>
                    <a:pt x="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32"/>
            <p:cNvSpPr/>
            <p:nvPr/>
          </p:nvSpPr>
          <p:spPr>
            <a:xfrm>
              <a:off x="5959375" y="2315300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0" y="0"/>
                  </a:moveTo>
                  <a:cubicBezTo>
                    <a:pt x="48" y="84"/>
                    <a:pt x="95" y="191"/>
                    <a:pt x="143" y="286"/>
                  </a:cubicBezTo>
                  <a:lnTo>
                    <a:pt x="298" y="286"/>
                  </a:lnTo>
                  <a:cubicBezTo>
                    <a:pt x="286" y="191"/>
                    <a:pt x="274" y="84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32"/>
            <p:cNvSpPr/>
            <p:nvPr/>
          </p:nvSpPr>
          <p:spPr>
            <a:xfrm>
              <a:off x="6001025" y="2317975"/>
              <a:ext cx="6000" cy="7475"/>
            </a:xfrm>
            <a:custGeom>
              <a:avLst/>
              <a:gdLst/>
              <a:ahLst/>
              <a:cxnLst/>
              <a:rect l="l" t="t" r="r" b="b"/>
              <a:pathLst>
                <a:path w="240" h="299" extrusionOk="0">
                  <a:moveTo>
                    <a:pt x="144" y="0"/>
                  </a:moveTo>
                  <a:cubicBezTo>
                    <a:pt x="1" y="12"/>
                    <a:pt x="60" y="191"/>
                    <a:pt x="96" y="298"/>
                  </a:cubicBezTo>
                  <a:lnTo>
                    <a:pt x="180" y="298"/>
                  </a:lnTo>
                  <a:cubicBezTo>
                    <a:pt x="215" y="179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32"/>
            <p:cNvSpPr/>
            <p:nvPr/>
          </p:nvSpPr>
          <p:spPr>
            <a:xfrm>
              <a:off x="6031400" y="2323075"/>
              <a:ext cx="7450" cy="2950"/>
            </a:xfrm>
            <a:custGeom>
              <a:avLst/>
              <a:gdLst/>
              <a:ahLst/>
              <a:cxnLst/>
              <a:rect l="l" t="t" r="r" b="b"/>
              <a:pathLst>
                <a:path w="298" h="118" extrusionOk="0">
                  <a:moveTo>
                    <a:pt x="137" y="0"/>
                  </a:moveTo>
                  <a:cubicBezTo>
                    <a:pt x="88" y="0"/>
                    <a:pt x="41" y="36"/>
                    <a:pt x="0" y="118"/>
                  </a:cubicBezTo>
                  <a:cubicBezTo>
                    <a:pt x="96" y="118"/>
                    <a:pt x="191" y="106"/>
                    <a:pt x="298" y="106"/>
                  </a:cubicBezTo>
                  <a:cubicBezTo>
                    <a:pt x="243" y="39"/>
                    <a:pt x="189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32"/>
            <p:cNvSpPr/>
            <p:nvPr/>
          </p:nvSpPr>
          <p:spPr>
            <a:xfrm>
              <a:off x="6073950" y="2344325"/>
              <a:ext cx="3900" cy="1350"/>
            </a:xfrm>
            <a:custGeom>
              <a:avLst/>
              <a:gdLst/>
              <a:ahLst/>
              <a:cxnLst/>
              <a:rect l="l" t="t" r="r" b="b"/>
              <a:pathLst>
                <a:path w="156" h="54" extrusionOk="0">
                  <a:moveTo>
                    <a:pt x="83" y="0"/>
                  </a:moveTo>
                  <a:cubicBezTo>
                    <a:pt x="58" y="0"/>
                    <a:pt x="31" y="6"/>
                    <a:pt x="1" y="18"/>
                  </a:cubicBezTo>
                  <a:cubicBezTo>
                    <a:pt x="25" y="30"/>
                    <a:pt x="37" y="54"/>
                    <a:pt x="49" y="54"/>
                  </a:cubicBezTo>
                  <a:cubicBezTo>
                    <a:pt x="96" y="42"/>
                    <a:pt x="120" y="30"/>
                    <a:pt x="156" y="18"/>
                  </a:cubicBezTo>
                  <a:cubicBezTo>
                    <a:pt x="132" y="6"/>
                    <a:pt x="108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32"/>
            <p:cNvSpPr/>
            <p:nvPr/>
          </p:nvSpPr>
          <p:spPr>
            <a:xfrm>
              <a:off x="6063250" y="2343875"/>
              <a:ext cx="3900" cy="1925"/>
            </a:xfrm>
            <a:custGeom>
              <a:avLst/>
              <a:gdLst/>
              <a:ahLst/>
              <a:cxnLst/>
              <a:rect l="l" t="t" r="r" b="b"/>
              <a:pathLst>
                <a:path w="156" h="77" extrusionOk="0">
                  <a:moveTo>
                    <a:pt x="0" y="0"/>
                  </a:moveTo>
                  <a:cubicBezTo>
                    <a:pt x="12" y="36"/>
                    <a:pt x="36" y="48"/>
                    <a:pt x="48" y="60"/>
                  </a:cubicBezTo>
                  <a:cubicBezTo>
                    <a:pt x="59" y="71"/>
                    <a:pt x="71" y="77"/>
                    <a:pt x="82" y="77"/>
                  </a:cubicBezTo>
                  <a:cubicBezTo>
                    <a:pt x="107" y="77"/>
                    <a:pt x="131" y="53"/>
                    <a:pt x="155" y="12"/>
                  </a:cubicBezTo>
                  <a:cubicBezTo>
                    <a:pt x="107" y="0"/>
                    <a:pt x="6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32"/>
            <p:cNvSpPr/>
            <p:nvPr/>
          </p:nvSpPr>
          <p:spPr>
            <a:xfrm>
              <a:off x="6016525" y="2323925"/>
              <a:ext cx="4475" cy="1825"/>
            </a:xfrm>
            <a:custGeom>
              <a:avLst/>
              <a:gdLst/>
              <a:ahLst/>
              <a:cxnLst/>
              <a:rect l="l" t="t" r="r" b="b"/>
              <a:pathLst>
                <a:path w="179" h="73" extrusionOk="0">
                  <a:moveTo>
                    <a:pt x="89" y="1"/>
                  </a:moveTo>
                  <a:cubicBezTo>
                    <a:pt x="60" y="1"/>
                    <a:pt x="30" y="24"/>
                    <a:pt x="0" y="72"/>
                  </a:cubicBezTo>
                  <a:lnTo>
                    <a:pt x="179" y="72"/>
                  </a:lnTo>
                  <a:cubicBezTo>
                    <a:pt x="149" y="24"/>
                    <a:pt x="119" y="1"/>
                    <a:pt x="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32"/>
            <p:cNvSpPr/>
            <p:nvPr/>
          </p:nvSpPr>
          <p:spPr>
            <a:xfrm>
              <a:off x="6027525" y="2326000"/>
              <a:ext cx="3900" cy="1625"/>
            </a:xfrm>
            <a:custGeom>
              <a:avLst/>
              <a:gdLst/>
              <a:ahLst/>
              <a:cxnLst/>
              <a:rect l="l" t="t" r="r" b="b"/>
              <a:pathLst>
                <a:path w="156" h="65" extrusionOk="0">
                  <a:moveTo>
                    <a:pt x="1" y="1"/>
                  </a:moveTo>
                  <a:cubicBezTo>
                    <a:pt x="12" y="37"/>
                    <a:pt x="36" y="49"/>
                    <a:pt x="48" y="60"/>
                  </a:cubicBezTo>
                  <a:cubicBezTo>
                    <a:pt x="59" y="63"/>
                    <a:pt x="69" y="65"/>
                    <a:pt x="79" y="65"/>
                  </a:cubicBezTo>
                  <a:cubicBezTo>
                    <a:pt x="111" y="65"/>
                    <a:pt x="137" y="47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32"/>
            <p:cNvSpPr/>
            <p:nvPr/>
          </p:nvSpPr>
          <p:spPr>
            <a:xfrm>
              <a:off x="6023950" y="2323975"/>
              <a:ext cx="3600" cy="2050"/>
            </a:xfrm>
            <a:custGeom>
              <a:avLst/>
              <a:gdLst/>
              <a:ahLst/>
              <a:cxnLst/>
              <a:rect l="l" t="t" r="r" b="b"/>
              <a:pathLst>
                <a:path w="144" h="82" extrusionOk="0">
                  <a:moveTo>
                    <a:pt x="75" y="0"/>
                  </a:moveTo>
                  <a:cubicBezTo>
                    <a:pt x="53" y="0"/>
                    <a:pt x="30" y="24"/>
                    <a:pt x="1" y="70"/>
                  </a:cubicBezTo>
                  <a:cubicBezTo>
                    <a:pt x="36" y="82"/>
                    <a:pt x="84" y="82"/>
                    <a:pt x="144" y="82"/>
                  </a:cubicBezTo>
                  <a:cubicBezTo>
                    <a:pt x="119" y="27"/>
                    <a:pt x="98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32"/>
            <p:cNvSpPr/>
            <p:nvPr/>
          </p:nvSpPr>
          <p:spPr>
            <a:xfrm>
              <a:off x="5945375" y="2320725"/>
              <a:ext cx="3300" cy="1950"/>
            </a:xfrm>
            <a:custGeom>
              <a:avLst/>
              <a:gdLst/>
              <a:ahLst/>
              <a:cxnLst/>
              <a:rect l="l" t="t" r="r" b="b"/>
              <a:pathLst>
                <a:path w="132" h="78" extrusionOk="0">
                  <a:moveTo>
                    <a:pt x="71" y="0"/>
                  </a:moveTo>
                  <a:cubicBezTo>
                    <a:pt x="38" y="0"/>
                    <a:pt x="9" y="25"/>
                    <a:pt x="0" y="69"/>
                  </a:cubicBezTo>
                  <a:cubicBezTo>
                    <a:pt x="24" y="75"/>
                    <a:pt x="45" y="78"/>
                    <a:pt x="66" y="78"/>
                  </a:cubicBezTo>
                  <a:cubicBezTo>
                    <a:pt x="87" y="78"/>
                    <a:pt x="108" y="75"/>
                    <a:pt x="131" y="69"/>
                  </a:cubicBezTo>
                  <a:cubicBezTo>
                    <a:pt x="131" y="45"/>
                    <a:pt x="120" y="21"/>
                    <a:pt x="108" y="10"/>
                  </a:cubicBezTo>
                  <a:cubicBezTo>
                    <a:pt x="95" y="3"/>
                    <a:pt x="83" y="0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32"/>
            <p:cNvSpPr/>
            <p:nvPr/>
          </p:nvSpPr>
          <p:spPr>
            <a:xfrm>
              <a:off x="5943000" y="2985625"/>
              <a:ext cx="68775" cy="160175"/>
            </a:xfrm>
            <a:custGeom>
              <a:avLst/>
              <a:gdLst/>
              <a:ahLst/>
              <a:cxnLst/>
              <a:rect l="l" t="t" r="r" b="b"/>
              <a:pathLst>
                <a:path w="2751" h="6407" extrusionOk="0">
                  <a:moveTo>
                    <a:pt x="238" y="0"/>
                  </a:moveTo>
                  <a:cubicBezTo>
                    <a:pt x="215" y="24"/>
                    <a:pt x="179" y="48"/>
                    <a:pt x="131" y="60"/>
                  </a:cubicBezTo>
                  <a:cubicBezTo>
                    <a:pt x="72" y="167"/>
                    <a:pt x="48" y="274"/>
                    <a:pt x="36" y="381"/>
                  </a:cubicBezTo>
                  <a:cubicBezTo>
                    <a:pt x="12" y="453"/>
                    <a:pt x="12" y="524"/>
                    <a:pt x="12" y="595"/>
                  </a:cubicBezTo>
                  <a:cubicBezTo>
                    <a:pt x="0" y="988"/>
                    <a:pt x="0" y="1381"/>
                    <a:pt x="12" y="1774"/>
                  </a:cubicBezTo>
                  <a:cubicBezTo>
                    <a:pt x="12" y="1846"/>
                    <a:pt x="36" y="1905"/>
                    <a:pt x="48" y="1977"/>
                  </a:cubicBezTo>
                  <a:cubicBezTo>
                    <a:pt x="119" y="2298"/>
                    <a:pt x="226" y="2608"/>
                    <a:pt x="107" y="2929"/>
                  </a:cubicBezTo>
                  <a:cubicBezTo>
                    <a:pt x="95" y="2989"/>
                    <a:pt x="72" y="3072"/>
                    <a:pt x="60" y="3131"/>
                  </a:cubicBezTo>
                  <a:cubicBezTo>
                    <a:pt x="48" y="3262"/>
                    <a:pt x="48" y="3393"/>
                    <a:pt x="72" y="3524"/>
                  </a:cubicBezTo>
                  <a:cubicBezTo>
                    <a:pt x="274" y="4108"/>
                    <a:pt x="512" y="4679"/>
                    <a:pt x="929" y="5132"/>
                  </a:cubicBezTo>
                  <a:cubicBezTo>
                    <a:pt x="1131" y="5346"/>
                    <a:pt x="1131" y="5584"/>
                    <a:pt x="1024" y="5834"/>
                  </a:cubicBezTo>
                  <a:cubicBezTo>
                    <a:pt x="1238" y="6227"/>
                    <a:pt x="1858" y="5894"/>
                    <a:pt x="2000" y="6406"/>
                  </a:cubicBezTo>
                  <a:cubicBezTo>
                    <a:pt x="2032" y="6402"/>
                    <a:pt x="2064" y="6401"/>
                    <a:pt x="2096" y="6401"/>
                  </a:cubicBezTo>
                  <a:cubicBezTo>
                    <a:pt x="2162" y="6401"/>
                    <a:pt x="2229" y="6406"/>
                    <a:pt x="2294" y="6406"/>
                  </a:cubicBezTo>
                  <a:cubicBezTo>
                    <a:pt x="2412" y="6406"/>
                    <a:pt x="2527" y="6390"/>
                    <a:pt x="2631" y="6299"/>
                  </a:cubicBezTo>
                  <a:cubicBezTo>
                    <a:pt x="2751" y="6060"/>
                    <a:pt x="2655" y="5846"/>
                    <a:pt x="2477" y="5727"/>
                  </a:cubicBezTo>
                  <a:cubicBezTo>
                    <a:pt x="2250" y="5584"/>
                    <a:pt x="2191" y="5370"/>
                    <a:pt x="2084" y="5167"/>
                  </a:cubicBezTo>
                  <a:cubicBezTo>
                    <a:pt x="1965" y="5120"/>
                    <a:pt x="1905" y="5036"/>
                    <a:pt x="1917" y="4894"/>
                  </a:cubicBezTo>
                  <a:lnTo>
                    <a:pt x="1917" y="4882"/>
                  </a:lnTo>
                  <a:cubicBezTo>
                    <a:pt x="1881" y="4822"/>
                    <a:pt x="1834" y="4763"/>
                    <a:pt x="1810" y="4703"/>
                  </a:cubicBezTo>
                  <a:cubicBezTo>
                    <a:pt x="1655" y="4394"/>
                    <a:pt x="1488" y="4060"/>
                    <a:pt x="1346" y="3739"/>
                  </a:cubicBezTo>
                  <a:cubicBezTo>
                    <a:pt x="1274" y="3548"/>
                    <a:pt x="1524" y="3286"/>
                    <a:pt x="1238" y="3143"/>
                  </a:cubicBezTo>
                  <a:cubicBezTo>
                    <a:pt x="988" y="2893"/>
                    <a:pt x="1358" y="2536"/>
                    <a:pt x="1107" y="2274"/>
                  </a:cubicBezTo>
                  <a:lnTo>
                    <a:pt x="1107" y="2274"/>
                  </a:lnTo>
                  <a:lnTo>
                    <a:pt x="1096" y="2298"/>
                  </a:lnTo>
                  <a:cubicBezTo>
                    <a:pt x="762" y="1762"/>
                    <a:pt x="1131" y="1465"/>
                    <a:pt x="1512" y="1167"/>
                  </a:cubicBezTo>
                  <a:cubicBezTo>
                    <a:pt x="1490" y="1144"/>
                    <a:pt x="1462" y="1136"/>
                    <a:pt x="1436" y="1136"/>
                  </a:cubicBezTo>
                  <a:cubicBezTo>
                    <a:pt x="1421" y="1136"/>
                    <a:pt x="1406" y="1139"/>
                    <a:pt x="1393" y="1143"/>
                  </a:cubicBezTo>
                  <a:cubicBezTo>
                    <a:pt x="1250" y="1048"/>
                    <a:pt x="1060" y="1143"/>
                    <a:pt x="941" y="1012"/>
                  </a:cubicBezTo>
                  <a:cubicBezTo>
                    <a:pt x="917" y="976"/>
                    <a:pt x="896" y="959"/>
                    <a:pt x="874" y="959"/>
                  </a:cubicBezTo>
                  <a:cubicBezTo>
                    <a:pt x="851" y="959"/>
                    <a:pt x="828" y="976"/>
                    <a:pt x="798" y="1012"/>
                  </a:cubicBezTo>
                  <a:cubicBezTo>
                    <a:pt x="741" y="1019"/>
                    <a:pt x="676" y="1090"/>
                    <a:pt x="627" y="1090"/>
                  </a:cubicBezTo>
                  <a:cubicBezTo>
                    <a:pt x="594" y="1090"/>
                    <a:pt x="569" y="1058"/>
                    <a:pt x="560" y="953"/>
                  </a:cubicBezTo>
                  <a:cubicBezTo>
                    <a:pt x="465" y="226"/>
                    <a:pt x="453" y="191"/>
                    <a:pt x="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32"/>
            <p:cNvSpPr/>
            <p:nvPr/>
          </p:nvSpPr>
          <p:spPr>
            <a:xfrm>
              <a:off x="5962925" y="2992175"/>
              <a:ext cx="158675" cy="18775"/>
            </a:xfrm>
            <a:custGeom>
              <a:avLst/>
              <a:gdLst/>
              <a:ahLst/>
              <a:cxnLst/>
              <a:rect l="l" t="t" r="r" b="b"/>
              <a:pathLst>
                <a:path w="6347" h="751" extrusionOk="0">
                  <a:moveTo>
                    <a:pt x="251" y="0"/>
                  </a:moveTo>
                  <a:cubicBezTo>
                    <a:pt x="215" y="0"/>
                    <a:pt x="191" y="12"/>
                    <a:pt x="156" y="36"/>
                  </a:cubicBezTo>
                  <a:cubicBezTo>
                    <a:pt x="120" y="83"/>
                    <a:pt x="49" y="131"/>
                    <a:pt x="13" y="179"/>
                  </a:cubicBezTo>
                  <a:cubicBezTo>
                    <a:pt x="1" y="369"/>
                    <a:pt x="1" y="560"/>
                    <a:pt x="1" y="750"/>
                  </a:cubicBezTo>
                  <a:lnTo>
                    <a:pt x="144" y="750"/>
                  </a:lnTo>
                  <a:cubicBezTo>
                    <a:pt x="184" y="630"/>
                    <a:pt x="39" y="360"/>
                    <a:pt x="266" y="360"/>
                  </a:cubicBezTo>
                  <a:cubicBezTo>
                    <a:pt x="309" y="360"/>
                    <a:pt x="366" y="370"/>
                    <a:pt x="441" y="393"/>
                  </a:cubicBezTo>
                  <a:cubicBezTo>
                    <a:pt x="528" y="434"/>
                    <a:pt x="616" y="446"/>
                    <a:pt x="705" y="446"/>
                  </a:cubicBezTo>
                  <a:cubicBezTo>
                    <a:pt x="825" y="446"/>
                    <a:pt x="945" y="424"/>
                    <a:pt x="1061" y="417"/>
                  </a:cubicBezTo>
                  <a:cubicBezTo>
                    <a:pt x="1430" y="396"/>
                    <a:pt x="1795" y="363"/>
                    <a:pt x="2164" y="363"/>
                  </a:cubicBezTo>
                  <a:cubicBezTo>
                    <a:pt x="2425" y="363"/>
                    <a:pt x="2687" y="379"/>
                    <a:pt x="2954" y="429"/>
                  </a:cubicBezTo>
                  <a:cubicBezTo>
                    <a:pt x="3906" y="607"/>
                    <a:pt x="4882" y="631"/>
                    <a:pt x="5847" y="631"/>
                  </a:cubicBezTo>
                  <a:cubicBezTo>
                    <a:pt x="5936" y="655"/>
                    <a:pt x="6025" y="682"/>
                    <a:pt x="6110" y="682"/>
                  </a:cubicBezTo>
                  <a:cubicBezTo>
                    <a:pt x="6195" y="682"/>
                    <a:pt x="6276" y="655"/>
                    <a:pt x="6347" y="572"/>
                  </a:cubicBezTo>
                  <a:cubicBezTo>
                    <a:pt x="6347" y="354"/>
                    <a:pt x="6339" y="152"/>
                    <a:pt x="6096" y="152"/>
                  </a:cubicBezTo>
                  <a:cubicBezTo>
                    <a:pt x="6047" y="152"/>
                    <a:pt x="5988" y="161"/>
                    <a:pt x="5918" y="179"/>
                  </a:cubicBezTo>
                  <a:cubicBezTo>
                    <a:pt x="5590" y="252"/>
                    <a:pt x="5219" y="318"/>
                    <a:pt x="4898" y="318"/>
                  </a:cubicBezTo>
                  <a:cubicBezTo>
                    <a:pt x="4800" y="318"/>
                    <a:pt x="4707" y="312"/>
                    <a:pt x="4621" y="298"/>
                  </a:cubicBezTo>
                  <a:cubicBezTo>
                    <a:pt x="4180" y="214"/>
                    <a:pt x="3728" y="262"/>
                    <a:pt x="3299" y="179"/>
                  </a:cubicBezTo>
                  <a:lnTo>
                    <a:pt x="3299" y="191"/>
                  </a:lnTo>
                  <a:cubicBezTo>
                    <a:pt x="3251" y="232"/>
                    <a:pt x="3204" y="253"/>
                    <a:pt x="3156" y="253"/>
                  </a:cubicBezTo>
                  <a:cubicBezTo>
                    <a:pt x="3108" y="253"/>
                    <a:pt x="3061" y="232"/>
                    <a:pt x="3013" y="191"/>
                  </a:cubicBezTo>
                  <a:cubicBezTo>
                    <a:pt x="2989" y="191"/>
                    <a:pt x="2942" y="179"/>
                    <a:pt x="2894" y="179"/>
                  </a:cubicBezTo>
                  <a:cubicBezTo>
                    <a:pt x="2811" y="137"/>
                    <a:pt x="2733" y="116"/>
                    <a:pt x="2656" y="116"/>
                  </a:cubicBezTo>
                  <a:cubicBezTo>
                    <a:pt x="2579" y="116"/>
                    <a:pt x="2501" y="137"/>
                    <a:pt x="2418" y="179"/>
                  </a:cubicBezTo>
                  <a:lnTo>
                    <a:pt x="2311" y="179"/>
                  </a:lnTo>
                  <a:cubicBezTo>
                    <a:pt x="2251" y="131"/>
                    <a:pt x="2227" y="60"/>
                    <a:pt x="2156" y="36"/>
                  </a:cubicBezTo>
                  <a:lnTo>
                    <a:pt x="2001" y="36"/>
                  </a:lnTo>
                  <a:cubicBezTo>
                    <a:pt x="1930" y="77"/>
                    <a:pt x="1858" y="98"/>
                    <a:pt x="1787" y="98"/>
                  </a:cubicBezTo>
                  <a:cubicBezTo>
                    <a:pt x="1715" y="98"/>
                    <a:pt x="1644" y="77"/>
                    <a:pt x="1573" y="36"/>
                  </a:cubicBezTo>
                  <a:cubicBezTo>
                    <a:pt x="1573" y="24"/>
                    <a:pt x="1561" y="24"/>
                    <a:pt x="1525" y="12"/>
                  </a:cubicBezTo>
                  <a:cubicBezTo>
                    <a:pt x="1519" y="9"/>
                    <a:pt x="1511" y="7"/>
                    <a:pt x="1504" y="7"/>
                  </a:cubicBezTo>
                  <a:cubicBezTo>
                    <a:pt x="1483" y="7"/>
                    <a:pt x="1459" y="18"/>
                    <a:pt x="1442" y="36"/>
                  </a:cubicBezTo>
                  <a:cubicBezTo>
                    <a:pt x="1373" y="68"/>
                    <a:pt x="1298" y="76"/>
                    <a:pt x="1222" y="76"/>
                  </a:cubicBezTo>
                  <a:cubicBezTo>
                    <a:pt x="1162" y="76"/>
                    <a:pt x="1100" y="71"/>
                    <a:pt x="1040" y="71"/>
                  </a:cubicBezTo>
                  <a:cubicBezTo>
                    <a:pt x="928" y="71"/>
                    <a:pt x="819" y="87"/>
                    <a:pt x="727" y="179"/>
                  </a:cubicBezTo>
                  <a:cubicBezTo>
                    <a:pt x="727" y="179"/>
                    <a:pt x="715" y="191"/>
                    <a:pt x="680" y="202"/>
                  </a:cubicBezTo>
                  <a:cubicBezTo>
                    <a:pt x="667" y="206"/>
                    <a:pt x="656" y="207"/>
                    <a:pt x="646" y="207"/>
                  </a:cubicBezTo>
                  <a:cubicBezTo>
                    <a:pt x="618" y="207"/>
                    <a:pt x="599" y="196"/>
                    <a:pt x="572" y="179"/>
                  </a:cubicBezTo>
                  <a:cubicBezTo>
                    <a:pt x="525" y="131"/>
                    <a:pt x="465" y="83"/>
                    <a:pt x="430" y="36"/>
                  </a:cubicBezTo>
                  <a:cubicBezTo>
                    <a:pt x="382" y="36"/>
                    <a:pt x="334" y="24"/>
                    <a:pt x="287" y="24"/>
                  </a:cubicBezTo>
                  <a:cubicBezTo>
                    <a:pt x="287" y="12"/>
                    <a:pt x="275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32"/>
            <p:cNvSpPr/>
            <p:nvPr/>
          </p:nvSpPr>
          <p:spPr>
            <a:xfrm>
              <a:off x="5990625" y="3018350"/>
              <a:ext cx="76525" cy="14325"/>
            </a:xfrm>
            <a:custGeom>
              <a:avLst/>
              <a:gdLst/>
              <a:ahLst/>
              <a:cxnLst/>
              <a:rect l="l" t="t" r="r" b="b"/>
              <a:pathLst>
                <a:path w="3061" h="573" extrusionOk="0">
                  <a:moveTo>
                    <a:pt x="762" y="1"/>
                  </a:moveTo>
                  <a:cubicBezTo>
                    <a:pt x="706" y="45"/>
                    <a:pt x="643" y="59"/>
                    <a:pt x="578" y="59"/>
                  </a:cubicBezTo>
                  <a:cubicBezTo>
                    <a:pt x="475" y="59"/>
                    <a:pt x="365" y="26"/>
                    <a:pt x="262" y="26"/>
                  </a:cubicBezTo>
                  <a:cubicBezTo>
                    <a:pt x="165" y="26"/>
                    <a:pt x="74" y="55"/>
                    <a:pt x="0" y="168"/>
                  </a:cubicBezTo>
                  <a:cubicBezTo>
                    <a:pt x="36" y="179"/>
                    <a:pt x="48" y="227"/>
                    <a:pt x="60" y="263"/>
                  </a:cubicBezTo>
                  <a:cubicBezTo>
                    <a:pt x="750" y="275"/>
                    <a:pt x="1405" y="346"/>
                    <a:pt x="2060" y="572"/>
                  </a:cubicBezTo>
                  <a:lnTo>
                    <a:pt x="3060" y="572"/>
                  </a:lnTo>
                  <a:lnTo>
                    <a:pt x="3060" y="287"/>
                  </a:lnTo>
                  <a:cubicBezTo>
                    <a:pt x="2298" y="132"/>
                    <a:pt x="1536" y="13"/>
                    <a:pt x="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32"/>
            <p:cNvSpPr/>
            <p:nvPr/>
          </p:nvSpPr>
          <p:spPr>
            <a:xfrm>
              <a:off x="6108775" y="2996750"/>
              <a:ext cx="52125" cy="15675"/>
            </a:xfrm>
            <a:custGeom>
              <a:avLst/>
              <a:gdLst/>
              <a:ahLst/>
              <a:cxnLst/>
              <a:rect l="l" t="t" r="r" b="b"/>
              <a:pathLst>
                <a:path w="2085" h="627" extrusionOk="0">
                  <a:moveTo>
                    <a:pt x="1073" y="1"/>
                  </a:moveTo>
                  <a:cubicBezTo>
                    <a:pt x="901" y="1"/>
                    <a:pt x="766" y="57"/>
                    <a:pt x="727" y="281"/>
                  </a:cubicBezTo>
                  <a:cubicBezTo>
                    <a:pt x="715" y="389"/>
                    <a:pt x="596" y="389"/>
                    <a:pt x="501" y="389"/>
                  </a:cubicBezTo>
                  <a:cubicBezTo>
                    <a:pt x="334" y="424"/>
                    <a:pt x="156" y="436"/>
                    <a:pt x="1" y="448"/>
                  </a:cubicBezTo>
                  <a:cubicBezTo>
                    <a:pt x="537" y="627"/>
                    <a:pt x="1073" y="567"/>
                    <a:pt x="1585" y="603"/>
                  </a:cubicBezTo>
                  <a:lnTo>
                    <a:pt x="2085" y="555"/>
                  </a:lnTo>
                  <a:cubicBezTo>
                    <a:pt x="2050" y="433"/>
                    <a:pt x="2053" y="240"/>
                    <a:pt x="1931" y="240"/>
                  </a:cubicBezTo>
                  <a:cubicBezTo>
                    <a:pt x="1886" y="240"/>
                    <a:pt x="1825" y="266"/>
                    <a:pt x="1739" y="329"/>
                  </a:cubicBezTo>
                  <a:cubicBezTo>
                    <a:pt x="1728" y="338"/>
                    <a:pt x="1718" y="342"/>
                    <a:pt x="1709" y="342"/>
                  </a:cubicBezTo>
                  <a:cubicBezTo>
                    <a:pt x="1657" y="342"/>
                    <a:pt x="1630" y="221"/>
                    <a:pt x="1620" y="150"/>
                  </a:cubicBezTo>
                  <a:cubicBezTo>
                    <a:pt x="1561" y="139"/>
                    <a:pt x="1513" y="139"/>
                    <a:pt x="1465" y="139"/>
                  </a:cubicBezTo>
                  <a:cubicBezTo>
                    <a:pt x="1445" y="148"/>
                    <a:pt x="1426" y="152"/>
                    <a:pt x="1409" y="152"/>
                  </a:cubicBezTo>
                  <a:cubicBezTo>
                    <a:pt x="1318" y="152"/>
                    <a:pt x="1272" y="38"/>
                    <a:pt x="1192" y="8"/>
                  </a:cubicBezTo>
                  <a:cubicBezTo>
                    <a:pt x="1151" y="3"/>
                    <a:pt x="1111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32"/>
            <p:cNvSpPr/>
            <p:nvPr/>
          </p:nvSpPr>
          <p:spPr>
            <a:xfrm>
              <a:off x="5962050" y="3014525"/>
              <a:ext cx="47650" cy="28575"/>
            </a:xfrm>
            <a:custGeom>
              <a:avLst/>
              <a:gdLst/>
              <a:ahLst/>
              <a:cxnLst/>
              <a:rect l="l" t="t" r="r" b="b"/>
              <a:pathLst>
                <a:path w="1906" h="1143" extrusionOk="0">
                  <a:moveTo>
                    <a:pt x="983" y="1"/>
                  </a:moveTo>
                  <a:cubicBezTo>
                    <a:pt x="905" y="1"/>
                    <a:pt x="828" y="4"/>
                    <a:pt x="750" y="11"/>
                  </a:cubicBezTo>
                  <a:cubicBezTo>
                    <a:pt x="60" y="309"/>
                    <a:pt x="0" y="451"/>
                    <a:pt x="334" y="1142"/>
                  </a:cubicBezTo>
                  <a:cubicBezTo>
                    <a:pt x="310" y="1011"/>
                    <a:pt x="298" y="856"/>
                    <a:pt x="286" y="725"/>
                  </a:cubicBezTo>
                  <a:cubicBezTo>
                    <a:pt x="276" y="384"/>
                    <a:pt x="290" y="298"/>
                    <a:pt x="519" y="298"/>
                  </a:cubicBezTo>
                  <a:cubicBezTo>
                    <a:pt x="569" y="298"/>
                    <a:pt x="630" y="302"/>
                    <a:pt x="703" y="309"/>
                  </a:cubicBezTo>
                  <a:cubicBezTo>
                    <a:pt x="810" y="309"/>
                    <a:pt x="929" y="368"/>
                    <a:pt x="1024" y="392"/>
                  </a:cubicBezTo>
                  <a:cubicBezTo>
                    <a:pt x="1072" y="368"/>
                    <a:pt x="1107" y="332"/>
                    <a:pt x="1143" y="309"/>
                  </a:cubicBezTo>
                  <a:cubicBezTo>
                    <a:pt x="1212" y="290"/>
                    <a:pt x="1283" y="286"/>
                    <a:pt x="1354" y="286"/>
                  </a:cubicBezTo>
                  <a:cubicBezTo>
                    <a:pt x="1407" y="286"/>
                    <a:pt x="1461" y="288"/>
                    <a:pt x="1513" y="288"/>
                  </a:cubicBezTo>
                  <a:cubicBezTo>
                    <a:pt x="1658" y="288"/>
                    <a:pt x="1795" y="271"/>
                    <a:pt x="1905" y="142"/>
                  </a:cubicBezTo>
                  <a:cubicBezTo>
                    <a:pt x="1609" y="56"/>
                    <a:pt x="1297" y="1"/>
                    <a:pt x="9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32"/>
            <p:cNvSpPr/>
            <p:nvPr/>
          </p:nvSpPr>
          <p:spPr>
            <a:xfrm>
              <a:off x="5966500" y="3010925"/>
              <a:ext cx="11350" cy="4275"/>
            </a:xfrm>
            <a:custGeom>
              <a:avLst/>
              <a:gdLst/>
              <a:ahLst/>
              <a:cxnLst/>
              <a:rect l="l" t="t" r="r" b="b"/>
              <a:pathLst>
                <a:path w="454" h="171" extrusionOk="0">
                  <a:moveTo>
                    <a:pt x="1" y="0"/>
                  </a:moveTo>
                  <a:cubicBezTo>
                    <a:pt x="67" y="133"/>
                    <a:pt x="157" y="170"/>
                    <a:pt x="258" y="170"/>
                  </a:cubicBezTo>
                  <a:cubicBezTo>
                    <a:pt x="320" y="170"/>
                    <a:pt x="386" y="157"/>
                    <a:pt x="453" y="1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32"/>
            <p:cNvSpPr/>
            <p:nvPr/>
          </p:nvSpPr>
          <p:spPr>
            <a:xfrm>
              <a:off x="6135575" y="2609975"/>
              <a:ext cx="22350" cy="13725"/>
            </a:xfrm>
            <a:custGeom>
              <a:avLst/>
              <a:gdLst/>
              <a:ahLst/>
              <a:cxnLst/>
              <a:rect l="l" t="t" r="r" b="b"/>
              <a:pathLst>
                <a:path w="894" h="549" extrusionOk="0">
                  <a:moveTo>
                    <a:pt x="548" y="0"/>
                  </a:moveTo>
                  <a:cubicBezTo>
                    <a:pt x="203" y="12"/>
                    <a:pt x="155" y="346"/>
                    <a:pt x="1" y="548"/>
                  </a:cubicBezTo>
                  <a:cubicBezTo>
                    <a:pt x="192" y="548"/>
                    <a:pt x="384" y="507"/>
                    <a:pt x="580" y="507"/>
                  </a:cubicBezTo>
                  <a:cubicBezTo>
                    <a:pt x="664" y="507"/>
                    <a:pt x="748" y="515"/>
                    <a:pt x="834" y="536"/>
                  </a:cubicBezTo>
                  <a:cubicBezTo>
                    <a:pt x="846" y="489"/>
                    <a:pt x="858" y="465"/>
                    <a:pt x="894" y="417"/>
                  </a:cubicBezTo>
                  <a:cubicBezTo>
                    <a:pt x="894" y="370"/>
                    <a:pt x="870" y="322"/>
                    <a:pt x="858" y="286"/>
                  </a:cubicBezTo>
                  <a:cubicBezTo>
                    <a:pt x="834" y="227"/>
                    <a:pt x="786" y="167"/>
                    <a:pt x="739" y="108"/>
                  </a:cubicBezTo>
                  <a:cubicBezTo>
                    <a:pt x="679" y="60"/>
                    <a:pt x="608" y="48"/>
                    <a:pt x="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32"/>
            <p:cNvSpPr/>
            <p:nvPr/>
          </p:nvSpPr>
          <p:spPr>
            <a:xfrm>
              <a:off x="6079625" y="2605000"/>
              <a:ext cx="25025" cy="13925"/>
            </a:xfrm>
            <a:custGeom>
              <a:avLst/>
              <a:gdLst/>
              <a:ahLst/>
              <a:cxnLst/>
              <a:rect l="l" t="t" r="r" b="b"/>
              <a:pathLst>
                <a:path w="1001" h="557" extrusionOk="0">
                  <a:moveTo>
                    <a:pt x="323" y="1"/>
                  </a:moveTo>
                  <a:cubicBezTo>
                    <a:pt x="292" y="1"/>
                    <a:pt x="260" y="7"/>
                    <a:pt x="226" y="21"/>
                  </a:cubicBezTo>
                  <a:cubicBezTo>
                    <a:pt x="155" y="211"/>
                    <a:pt x="0" y="438"/>
                    <a:pt x="357" y="497"/>
                  </a:cubicBezTo>
                  <a:lnTo>
                    <a:pt x="369" y="557"/>
                  </a:lnTo>
                  <a:cubicBezTo>
                    <a:pt x="405" y="521"/>
                    <a:pt x="429" y="509"/>
                    <a:pt x="476" y="509"/>
                  </a:cubicBezTo>
                  <a:cubicBezTo>
                    <a:pt x="631" y="497"/>
                    <a:pt x="774" y="461"/>
                    <a:pt x="929" y="438"/>
                  </a:cubicBezTo>
                  <a:cubicBezTo>
                    <a:pt x="965" y="402"/>
                    <a:pt x="1000" y="366"/>
                    <a:pt x="988" y="283"/>
                  </a:cubicBezTo>
                  <a:cubicBezTo>
                    <a:pt x="953" y="247"/>
                    <a:pt x="905" y="199"/>
                    <a:pt x="869" y="164"/>
                  </a:cubicBezTo>
                  <a:cubicBezTo>
                    <a:pt x="846" y="152"/>
                    <a:pt x="822" y="152"/>
                    <a:pt x="786" y="140"/>
                  </a:cubicBezTo>
                  <a:cubicBezTo>
                    <a:pt x="766" y="146"/>
                    <a:pt x="746" y="149"/>
                    <a:pt x="727" y="149"/>
                  </a:cubicBezTo>
                  <a:cubicBezTo>
                    <a:pt x="585" y="149"/>
                    <a:pt x="474" y="1"/>
                    <a:pt x="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32"/>
            <p:cNvSpPr/>
            <p:nvPr/>
          </p:nvSpPr>
          <p:spPr>
            <a:xfrm>
              <a:off x="6131400" y="1743050"/>
              <a:ext cx="62850" cy="12675"/>
            </a:xfrm>
            <a:custGeom>
              <a:avLst/>
              <a:gdLst/>
              <a:ahLst/>
              <a:cxnLst/>
              <a:rect l="l" t="t" r="r" b="b"/>
              <a:pathLst>
                <a:path w="2514" h="507" extrusionOk="0">
                  <a:moveTo>
                    <a:pt x="721" y="1"/>
                  </a:moveTo>
                  <a:cubicBezTo>
                    <a:pt x="674" y="1"/>
                    <a:pt x="626" y="18"/>
                    <a:pt x="584" y="54"/>
                  </a:cubicBezTo>
                  <a:cubicBezTo>
                    <a:pt x="584" y="66"/>
                    <a:pt x="560" y="90"/>
                    <a:pt x="537" y="102"/>
                  </a:cubicBezTo>
                  <a:cubicBezTo>
                    <a:pt x="525" y="105"/>
                    <a:pt x="514" y="106"/>
                    <a:pt x="505" y="106"/>
                  </a:cubicBezTo>
                  <a:cubicBezTo>
                    <a:pt x="476" y="106"/>
                    <a:pt x="456" y="93"/>
                    <a:pt x="429" y="66"/>
                  </a:cubicBezTo>
                  <a:cubicBezTo>
                    <a:pt x="346" y="66"/>
                    <a:pt x="239" y="54"/>
                    <a:pt x="144" y="54"/>
                  </a:cubicBezTo>
                  <a:cubicBezTo>
                    <a:pt x="117" y="32"/>
                    <a:pt x="93" y="21"/>
                    <a:pt x="73" y="21"/>
                  </a:cubicBezTo>
                  <a:cubicBezTo>
                    <a:pt x="40" y="21"/>
                    <a:pt x="16" y="50"/>
                    <a:pt x="1" y="102"/>
                  </a:cubicBezTo>
                  <a:cubicBezTo>
                    <a:pt x="13" y="209"/>
                    <a:pt x="13" y="292"/>
                    <a:pt x="13" y="388"/>
                  </a:cubicBezTo>
                  <a:lnTo>
                    <a:pt x="13" y="507"/>
                  </a:lnTo>
                  <a:cubicBezTo>
                    <a:pt x="241" y="470"/>
                    <a:pt x="468" y="458"/>
                    <a:pt x="698" y="458"/>
                  </a:cubicBezTo>
                  <a:cubicBezTo>
                    <a:pt x="1070" y="458"/>
                    <a:pt x="1446" y="488"/>
                    <a:pt x="1832" y="488"/>
                  </a:cubicBezTo>
                  <a:cubicBezTo>
                    <a:pt x="2055" y="488"/>
                    <a:pt x="2282" y="478"/>
                    <a:pt x="2513" y="447"/>
                  </a:cubicBezTo>
                  <a:cubicBezTo>
                    <a:pt x="2346" y="328"/>
                    <a:pt x="2251" y="245"/>
                    <a:pt x="2156" y="185"/>
                  </a:cubicBezTo>
                  <a:cubicBezTo>
                    <a:pt x="1787" y="66"/>
                    <a:pt x="1382" y="173"/>
                    <a:pt x="1013" y="54"/>
                  </a:cubicBezTo>
                  <a:lnTo>
                    <a:pt x="858" y="54"/>
                  </a:lnTo>
                  <a:cubicBezTo>
                    <a:pt x="816" y="18"/>
                    <a:pt x="769" y="1"/>
                    <a:pt x="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32"/>
            <p:cNvSpPr/>
            <p:nvPr/>
          </p:nvSpPr>
          <p:spPr>
            <a:xfrm>
              <a:off x="5858750" y="2350425"/>
              <a:ext cx="130100" cy="26300"/>
            </a:xfrm>
            <a:custGeom>
              <a:avLst/>
              <a:gdLst/>
              <a:ahLst/>
              <a:cxnLst/>
              <a:rect l="l" t="t" r="r" b="b"/>
              <a:pathLst>
                <a:path w="5204" h="1052" extrusionOk="0">
                  <a:moveTo>
                    <a:pt x="36" y="0"/>
                  </a:moveTo>
                  <a:lnTo>
                    <a:pt x="36" y="0"/>
                  </a:lnTo>
                  <a:cubicBezTo>
                    <a:pt x="1" y="334"/>
                    <a:pt x="275" y="298"/>
                    <a:pt x="453" y="322"/>
                  </a:cubicBezTo>
                  <a:cubicBezTo>
                    <a:pt x="727" y="334"/>
                    <a:pt x="906" y="441"/>
                    <a:pt x="1025" y="655"/>
                  </a:cubicBezTo>
                  <a:cubicBezTo>
                    <a:pt x="1275" y="881"/>
                    <a:pt x="1608" y="893"/>
                    <a:pt x="1918" y="1000"/>
                  </a:cubicBezTo>
                  <a:cubicBezTo>
                    <a:pt x="2107" y="1033"/>
                    <a:pt x="2294" y="1051"/>
                    <a:pt x="2482" y="1051"/>
                  </a:cubicBezTo>
                  <a:cubicBezTo>
                    <a:pt x="2636" y="1051"/>
                    <a:pt x="2793" y="1039"/>
                    <a:pt x="2953" y="1012"/>
                  </a:cubicBezTo>
                  <a:cubicBezTo>
                    <a:pt x="2972" y="1023"/>
                    <a:pt x="2988" y="1028"/>
                    <a:pt x="3003" y="1028"/>
                  </a:cubicBezTo>
                  <a:cubicBezTo>
                    <a:pt x="3090" y="1028"/>
                    <a:pt x="3132" y="867"/>
                    <a:pt x="3220" y="867"/>
                  </a:cubicBezTo>
                  <a:cubicBezTo>
                    <a:pt x="3245" y="867"/>
                    <a:pt x="3275" y="881"/>
                    <a:pt x="3311" y="917"/>
                  </a:cubicBezTo>
                  <a:cubicBezTo>
                    <a:pt x="3370" y="941"/>
                    <a:pt x="3418" y="941"/>
                    <a:pt x="3477" y="941"/>
                  </a:cubicBezTo>
                  <a:cubicBezTo>
                    <a:pt x="3501" y="929"/>
                    <a:pt x="3537" y="929"/>
                    <a:pt x="3573" y="917"/>
                  </a:cubicBezTo>
                  <a:cubicBezTo>
                    <a:pt x="3787" y="822"/>
                    <a:pt x="4025" y="762"/>
                    <a:pt x="4263" y="691"/>
                  </a:cubicBezTo>
                  <a:cubicBezTo>
                    <a:pt x="4549" y="584"/>
                    <a:pt x="4882" y="679"/>
                    <a:pt x="5144" y="500"/>
                  </a:cubicBezTo>
                  <a:cubicBezTo>
                    <a:pt x="5192" y="453"/>
                    <a:pt x="5204" y="393"/>
                    <a:pt x="5192" y="322"/>
                  </a:cubicBezTo>
                  <a:cubicBezTo>
                    <a:pt x="4954" y="262"/>
                    <a:pt x="4680" y="334"/>
                    <a:pt x="4466" y="203"/>
                  </a:cubicBezTo>
                  <a:cubicBezTo>
                    <a:pt x="3823" y="191"/>
                    <a:pt x="3192" y="167"/>
                    <a:pt x="2561" y="143"/>
                  </a:cubicBezTo>
                  <a:cubicBezTo>
                    <a:pt x="2533" y="142"/>
                    <a:pt x="2505" y="142"/>
                    <a:pt x="2478" y="142"/>
                  </a:cubicBezTo>
                  <a:cubicBezTo>
                    <a:pt x="2330" y="142"/>
                    <a:pt x="2182" y="152"/>
                    <a:pt x="2036" y="152"/>
                  </a:cubicBezTo>
                  <a:cubicBezTo>
                    <a:pt x="1833" y="152"/>
                    <a:pt x="1634" y="132"/>
                    <a:pt x="1441" y="36"/>
                  </a:cubicBezTo>
                  <a:cubicBezTo>
                    <a:pt x="965" y="24"/>
                    <a:pt x="489" y="24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32"/>
            <p:cNvSpPr/>
            <p:nvPr/>
          </p:nvSpPr>
          <p:spPr>
            <a:xfrm>
              <a:off x="6058175" y="2364400"/>
              <a:ext cx="120575" cy="23950"/>
            </a:xfrm>
            <a:custGeom>
              <a:avLst/>
              <a:gdLst/>
              <a:ahLst/>
              <a:cxnLst/>
              <a:rect l="l" t="t" r="r" b="b"/>
              <a:pathLst>
                <a:path w="4823" h="958" extrusionOk="0">
                  <a:moveTo>
                    <a:pt x="370" y="1"/>
                  </a:moveTo>
                  <a:cubicBezTo>
                    <a:pt x="322" y="48"/>
                    <a:pt x="322" y="108"/>
                    <a:pt x="322" y="156"/>
                  </a:cubicBezTo>
                  <a:cubicBezTo>
                    <a:pt x="549" y="370"/>
                    <a:pt x="1" y="441"/>
                    <a:pt x="239" y="656"/>
                  </a:cubicBezTo>
                  <a:cubicBezTo>
                    <a:pt x="1084" y="870"/>
                    <a:pt x="1965" y="918"/>
                    <a:pt x="2835" y="930"/>
                  </a:cubicBezTo>
                  <a:cubicBezTo>
                    <a:pt x="3052" y="941"/>
                    <a:pt x="3264" y="958"/>
                    <a:pt x="3473" y="958"/>
                  </a:cubicBezTo>
                  <a:cubicBezTo>
                    <a:pt x="3699" y="958"/>
                    <a:pt x="3922" y="938"/>
                    <a:pt x="4144" y="870"/>
                  </a:cubicBezTo>
                  <a:cubicBezTo>
                    <a:pt x="4371" y="727"/>
                    <a:pt x="4644" y="668"/>
                    <a:pt x="4823" y="453"/>
                  </a:cubicBezTo>
                  <a:cubicBezTo>
                    <a:pt x="4740" y="418"/>
                    <a:pt x="4656" y="358"/>
                    <a:pt x="4561" y="358"/>
                  </a:cubicBezTo>
                  <a:cubicBezTo>
                    <a:pt x="3168" y="298"/>
                    <a:pt x="1763" y="132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32"/>
            <p:cNvSpPr/>
            <p:nvPr/>
          </p:nvSpPr>
          <p:spPr>
            <a:xfrm>
              <a:off x="5964425" y="2361125"/>
              <a:ext cx="103000" cy="20400"/>
            </a:xfrm>
            <a:custGeom>
              <a:avLst/>
              <a:gdLst/>
              <a:ahLst/>
              <a:cxnLst/>
              <a:rect l="l" t="t" r="r" b="b"/>
              <a:pathLst>
                <a:path w="4120" h="816" extrusionOk="0">
                  <a:moveTo>
                    <a:pt x="1822" y="1"/>
                  </a:moveTo>
                  <a:cubicBezTo>
                    <a:pt x="1810" y="13"/>
                    <a:pt x="1786" y="25"/>
                    <a:pt x="1739" y="48"/>
                  </a:cubicBezTo>
                  <a:cubicBezTo>
                    <a:pt x="1662" y="136"/>
                    <a:pt x="1581" y="164"/>
                    <a:pt x="1498" y="164"/>
                  </a:cubicBezTo>
                  <a:cubicBezTo>
                    <a:pt x="1354" y="164"/>
                    <a:pt x="1203" y="81"/>
                    <a:pt x="1061" y="81"/>
                  </a:cubicBezTo>
                  <a:cubicBezTo>
                    <a:pt x="1028" y="81"/>
                    <a:pt x="996" y="86"/>
                    <a:pt x="965" y="96"/>
                  </a:cubicBezTo>
                  <a:cubicBezTo>
                    <a:pt x="905" y="108"/>
                    <a:pt x="842" y="111"/>
                    <a:pt x="777" y="111"/>
                  </a:cubicBezTo>
                  <a:cubicBezTo>
                    <a:pt x="705" y="111"/>
                    <a:pt x="632" y="107"/>
                    <a:pt x="559" y="107"/>
                  </a:cubicBezTo>
                  <a:cubicBezTo>
                    <a:pt x="360" y="107"/>
                    <a:pt x="165" y="135"/>
                    <a:pt x="24" y="346"/>
                  </a:cubicBezTo>
                  <a:cubicBezTo>
                    <a:pt x="0" y="453"/>
                    <a:pt x="0" y="560"/>
                    <a:pt x="72" y="668"/>
                  </a:cubicBezTo>
                  <a:cubicBezTo>
                    <a:pt x="192" y="765"/>
                    <a:pt x="326" y="815"/>
                    <a:pt x="469" y="815"/>
                  </a:cubicBezTo>
                  <a:cubicBezTo>
                    <a:pt x="552" y="815"/>
                    <a:pt x="639" y="798"/>
                    <a:pt x="727" y="763"/>
                  </a:cubicBezTo>
                  <a:cubicBezTo>
                    <a:pt x="899" y="744"/>
                    <a:pt x="1072" y="738"/>
                    <a:pt x="1244" y="738"/>
                  </a:cubicBezTo>
                  <a:cubicBezTo>
                    <a:pt x="1498" y="738"/>
                    <a:pt x="1752" y="751"/>
                    <a:pt x="2005" y="751"/>
                  </a:cubicBezTo>
                  <a:cubicBezTo>
                    <a:pt x="2234" y="751"/>
                    <a:pt x="2463" y="741"/>
                    <a:pt x="2691" y="703"/>
                  </a:cubicBezTo>
                  <a:cubicBezTo>
                    <a:pt x="2811" y="380"/>
                    <a:pt x="3036" y="337"/>
                    <a:pt x="3278" y="337"/>
                  </a:cubicBezTo>
                  <a:cubicBezTo>
                    <a:pt x="3367" y="337"/>
                    <a:pt x="3458" y="343"/>
                    <a:pt x="3548" y="343"/>
                  </a:cubicBezTo>
                  <a:cubicBezTo>
                    <a:pt x="3600" y="343"/>
                    <a:pt x="3653" y="341"/>
                    <a:pt x="3703" y="334"/>
                  </a:cubicBezTo>
                  <a:cubicBezTo>
                    <a:pt x="3834" y="322"/>
                    <a:pt x="3989" y="310"/>
                    <a:pt x="4084" y="203"/>
                  </a:cubicBezTo>
                  <a:cubicBezTo>
                    <a:pt x="4108" y="179"/>
                    <a:pt x="4120" y="156"/>
                    <a:pt x="4120" y="132"/>
                  </a:cubicBezTo>
                  <a:cubicBezTo>
                    <a:pt x="3805" y="33"/>
                    <a:pt x="3488" y="10"/>
                    <a:pt x="3170" y="10"/>
                  </a:cubicBezTo>
                  <a:cubicBezTo>
                    <a:pt x="2889" y="10"/>
                    <a:pt x="2607" y="28"/>
                    <a:pt x="2327" y="28"/>
                  </a:cubicBezTo>
                  <a:cubicBezTo>
                    <a:pt x="2158" y="28"/>
                    <a:pt x="1990" y="22"/>
                    <a:pt x="1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32"/>
            <p:cNvSpPr/>
            <p:nvPr/>
          </p:nvSpPr>
          <p:spPr>
            <a:xfrm>
              <a:off x="6189450" y="2376025"/>
              <a:ext cx="81275" cy="16425"/>
            </a:xfrm>
            <a:custGeom>
              <a:avLst/>
              <a:gdLst/>
              <a:ahLst/>
              <a:cxnLst/>
              <a:rect l="l" t="t" r="r" b="b"/>
              <a:pathLst>
                <a:path w="3251" h="657" extrusionOk="0">
                  <a:moveTo>
                    <a:pt x="1" y="0"/>
                  </a:moveTo>
                  <a:cubicBezTo>
                    <a:pt x="60" y="405"/>
                    <a:pt x="393" y="322"/>
                    <a:pt x="655" y="357"/>
                  </a:cubicBezTo>
                  <a:cubicBezTo>
                    <a:pt x="696" y="361"/>
                    <a:pt x="736" y="363"/>
                    <a:pt x="777" y="363"/>
                  </a:cubicBezTo>
                  <a:cubicBezTo>
                    <a:pt x="880" y="363"/>
                    <a:pt x="984" y="354"/>
                    <a:pt x="1090" y="354"/>
                  </a:cubicBezTo>
                  <a:cubicBezTo>
                    <a:pt x="1202" y="354"/>
                    <a:pt x="1316" y="364"/>
                    <a:pt x="1429" y="405"/>
                  </a:cubicBezTo>
                  <a:cubicBezTo>
                    <a:pt x="1572" y="453"/>
                    <a:pt x="1751" y="453"/>
                    <a:pt x="1858" y="607"/>
                  </a:cubicBezTo>
                  <a:lnTo>
                    <a:pt x="1846" y="607"/>
                  </a:lnTo>
                  <a:cubicBezTo>
                    <a:pt x="1876" y="619"/>
                    <a:pt x="1906" y="625"/>
                    <a:pt x="1935" y="625"/>
                  </a:cubicBezTo>
                  <a:cubicBezTo>
                    <a:pt x="1965" y="625"/>
                    <a:pt x="1995" y="619"/>
                    <a:pt x="2025" y="607"/>
                  </a:cubicBezTo>
                  <a:lnTo>
                    <a:pt x="2001" y="607"/>
                  </a:lnTo>
                  <a:cubicBezTo>
                    <a:pt x="2001" y="572"/>
                    <a:pt x="2001" y="560"/>
                    <a:pt x="2037" y="548"/>
                  </a:cubicBezTo>
                  <a:cubicBezTo>
                    <a:pt x="2050" y="545"/>
                    <a:pt x="2062" y="544"/>
                    <a:pt x="2073" y="544"/>
                  </a:cubicBezTo>
                  <a:cubicBezTo>
                    <a:pt x="2111" y="544"/>
                    <a:pt x="2134" y="561"/>
                    <a:pt x="2144" y="607"/>
                  </a:cubicBezTo>
                  <a:lnTo>
                    <a:pt x="2168" y="619"/>
                  </a:lnTo>
                  <a:lnTo>
                    <a:pt x="2203" y="595"/>
                  </a:lnTo>
                  <a:cubicBezTo>
                    <a:pt x="2334" y="639"/>
                    <a:pt x="2471" y="657"/>
                    <a:pt x="2612" y="657"/>
                  </a:cubicBezTo>
                  <a:cubicBezTo>
                    <a:pt x="2740" y="657"/>
                    <a:pt x="2870" y="642"/>
                    <a:pt x="3001" y="619"/>
                  </a:cubicBezTo>
                  <a:cubicBezTo>
                    <a:pt x="3239" y="595"/>
                    <a:pt x="3251" y="441"/>
                    <a:pt x="3180" y="250"/>
                  </a:cubicBezTo>
                  <a:lnTo>
                    <a:pt x="3180" y="250"/>
                  </a:lnTo>
                  <a:lnTo>
                    <a:pt x="3180" y="262"/>
                  </a:lnTo>
                  <a:cubicBezTo>
                    <a:pt x="3120" y="238"/>
                    <a:pt x="3060" y="203"/>
                    <a:pt x="3013" y="155"/>
                  </a:cubicBezTo>
                  <a:cubicBezTo>
                    <a:pt x="2934" y="134"/>
                    <a:pt x="2851" y="116"/>
                    <a:pt x="2764" y="116"/>
                  </a:cubicBezTo>
                  <a:cubicBezTo>
                    <a:pt x="2706" y="116"/>
                    <a:pt x="2646" y="124"/>
                    <a:pt x="2584" y="143"/>
                  </a:cubicBezTo>
                  <a:cubicBezTo>
                    <a:pt x="2513" y="203"/>
                    <a:pt x="2441" y="232"/>
                    <a:pt x="2370" y="232"/>
                  </a:cubicBezTo>
                  <a:cubicBezTo>
                    <a:pt x="2298" y="232"/>
                    <a:pt x="2227" y="203"/>
                    <a:pt x="2156" y="143"/>
                  </a:cubicBezTo>
                  <a:cubicBezTo>
                    <a:pt x="2096" y="95"/>
                    <a:pt x="2048" y="60"/>
                    <a:pt x="1989" y="12"/>
                  </a:cubicBezTo>
                  <a:cubicBezTo>
                    <a:pt x="1322" y="12"/>
                    <a:pt x="667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32"/>
            <p:cNvSpPr/>
            <p:nvPr/>
          </p:nvSpPr>
          <p:spPr>
            <a:xfrm>
              <a:off x="6163250" y="2373625"/>
              <a:ext cx="66700" cy="17900"/>
            </a:xfrm>
            <a:custGeom>
              <a:avLst/>
              <a:gdLst/>
              <a:ahLst/>
              <a:cxnLst/>
              <a:rect l="l" t="t" r="r" b="b"/>
              <a:pathLst>
                <a:path w="2668" h="716" extrusionOk="0">
                  <a:moveTo>
                    <a:pt x="813" y="65"/>
                  </a:moveTo>
                  <a:cubicBezTo>
                    <a:pt x="750" y="65"/>
                    <a:pt x="686" y="73"/>
                    <a:pt x="620" y="84"/>
                  </a:cubicBezTo>
                  <a:cubicBezTo>
                    <a:pt x="394" y="156"/>
                    <a:pt x="48" y="1"/>
                    <a:pt x="1" y="406"/>
                  </a:cubicBezTo>
                  <a:cubicBezTo>
                    <a:pt x="144" y="608"/>
                    <a:pt x="346" y="656"/>
                    <a:pt x="572" y="703"/>
                  </a:cubicBezTo>
                  <a:cubicBezTo>
                    <a:pt x="679" y="715"/>
                    <a:pt x="799" y="715"/>
                    <a:pt x="894" y="715"/>
                  </a:cubicBezTo>
                  <a:lnTo>
                    <a:pt x="1430" y="715"/>
                  </a:lnTo>
                  <a:cubicBezTo>
                    <a:pt x="1549" y="715"/>
                    <a:pt x="1656" y="715"/>
                    <a:pt x="1763" y="703"/>
                  </a:cubicBezTo>
                  <a:cubicBezTo>
                    <a:pt x="1906" y="691"/>
                    <a:pt x="2025" y="608"/>
                    <a:pt x="2180" y="596"/>
                  </a:cubicBezTo>
                  <a:cubicBezTo>
                    <a:pt x="2197" y="595"/>
                    <a:pt x="2214" y="594"/>
                    <a:pt x="2232" y="594"/>
                  </a:cubicBezTo>
                  <a:cubicBezTo>
                    <a:pt x="2300" y="594"/>
                    <a:pt x="2371" y="603"/>
                    <a:pt x="2439" y="603"/>
                  </a:cubicBezTo>
                  <a:cubicBezTo>
                    <a:pt x="2498" y="603"/>
                    <a:pt x="2555" y="597"/>
                    <a:pt x="2608" y="572"/>
                  </a:cubicBezTo>
                  <a:cubicBezTo>
                    <a:pt x="2668" y="513"/>
                    <a:pt x="2668" y="453"/>
                    <a:pt x="2608" y="394"/>
                  </a:cubicBezTo>
                  <a:cubicBezTo>
                    <a:pt x="2450" y="299"/>
                    <a:pt x="2285" y="267"/>
                    <a:pt x="2120" y="267"/>
                  </a:cubicBezTo>
                  <a:cubicBezTo>
                    <a:pt x="2037" y="267"/>
                    <a:pt x="1953" y="275"/>
                    <a:pt x="1870" y="287"/>
                  </a:cubicBezTo>
                  <a:cubicBezTo>
                    <a:pt x="1776" y="302"/>
                    <a:pt x="1684" y="312"/>
                    <a:pt x="1594" y="312"/>
                  </a:cubicBezTo>
                  <a:cubicBezTo>
                    <a:pt x="1396" y="312"/>
                    <a:pt x="1208" y="263"/>
                    <a:pt x="1037" y="108"/>
                  </a:cubicBezTo>
                  <a:cubicBezTo>
                    <a:pt x="960" y="76"/>
                    <a:pt x="887" y="65"/>
                    <a:pt x="813" y="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32"/>
            <p:cNvSpPr/>
            <p:nvPr/>
          </p:nvSpPr>
          <p:spPr>
            <a:xfrm>
              <a:off x="6204925" y="2346875"/>
              <a:ext cx="36950" cy="7450"/>
            </a:xfrm>
            <a:custGeom>
              <a:avLst/>
              <a:gdLst/>
              <a:ahLst/>
              <a:cxnLst/>
              <a:rect l="l" t="t" r="r" b="b"/>
              <a:pathLst>
                <a:path w="1478" h="298" extrusionOk="0">
                  <a:moveTo>
                    <a:pt x="978" y="0"/>
                  </a:moveTo>
                  <a:cubicBezTo>
                    <a:pt x="786" y="0"/>
                    <a:pt x="598" y="79"/>
                    <a:pt x="407" y="79"/>
                  </a:cubicBezTo>
                  <a:cubicBezTo>
                    <a:pt x="343" y="79"/>
                    <a:pt x="279" y="70"/>
                    <a:pt x="215" y="47"/>
                  </a:cubicBezTo>
                  <a:cubicBezTo>
                    <a:pt x="120" y="107"/>
                    <a:pt x="1" y="154"/>
                    <a:pt x="72" y="297"/>
                  </a:cubicBezTo>
                  <a:cubicBezTo>
                    <a:pt x="536" y="285"/>
                    <a:pt x="1013" y="285"/>
                    <a:pt x="1477" y="285"/>
                  </a:cubicBezTo>
                  <a:cubicBezTo>
                    <a:pt x="1406" y="130"/>
                    <a:pt x="1168" y="190"/>
                    <a:pt x="1096" y="11"/>
                  </a:cubicBezTo>
                  <a:cubicBezTo>
                    <a:pt x="1057" y="3"/>
                    <a:pt x="1017" y="0"/>
                    <a:pt x="9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32"/>
            <p:cNvSpPr/>
            <p:nvPr/>
          </p:nvSpPr>
          <p:spPr>
            <a:xfrm>
              <a:off x="6181725" y="2347050"/>
              <a:ext cx="28575" cy="10800"/>
            </a:xfrm>
            <a:custGeom>
              <a:avLst/>
              <a:gdLst/>
              <a:ahLst/>
              <a:cxnLst/>
              <a:rect l="l" t="t" r="r" b="b"/>
              <a:pathLst>
                <a:path w="1143" h="432" extrusionOk="0">
                  <a:moveTo>
                    <a:pt x="692" y="1"/>
                  </a:moveTo>
                  <a:cubicBezTo>
                    <a:pt x="509" y="1"/>
                    <a:pt x="326" y="19"/>
                    <a:pt x="143" y="52"/>
                  </a:cubicBezTo>
                  <a:cubicBezTo>
                    <a:pt x="321" y="254"/>
                    <a:pt x="83" y="326"/>
                    <a:pt x="0" y="421"/>
                  </a:cubicBezTo>
                  <a:cubicBezTo>
                    <a:pt x="44" y="429"/>
                    <a:pt x="88" y="432"/>
                    <a:pt x="132" y="432"/>
                  </a:cubicBezTo>
                  <a:cubicBezTo>
                    <a:pt x="418" y="432"/>
                    <a:pt x="691" y="290"/>
                    <a:pt x="971" y="290"/>
                  </a:cubicBezTo>
                  <a:cubicBezTo>
                    <a:pt x="981" y="290"/>
                    <a:pt x="991" y="290"/>
                    <a:pt x="1000" y="290"/>
                  </a:cubicBezTo>
                  <a:cubicBezTo>
                    <a:pt x="1048" y="207"/>
                    <a:pt x="1095" y="123"/>
                    <a:pt x="1143" y="40"/>
                  </a:cubicBezTo>
                  <a:cubicBezTo>
                    <a:pt x="993" y="13"/>
                    <a:pt x="843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32"/>
            <p:cNvSpPr/>
            <p:nvPr/>
          </p:nvSpPr>
          <p:spPr>
            <a:xfrm>
              <a:off x="5968900" y="2343675"/>
              <a:ext cx="30075" cy="3500"/>
            </a:xfrm>
            <a:custGeom>
              <a:avLst/>
              <a:gdLst/>
              <a:ahLst/>
              <a:cxnLst/>
              <a:rect l="l" t="t" r="r" b="b"/>
              <a:pathLst>
                <a:path w="1203" h="140" extrusionOk="0">
                  <a:moveTo>
                    <a:pt x="680" y="1"/>
                  </a:moveTo>
                  <a:cubicBezTo>
                    <a:pt x="466" y="1"/>
                    <a:pt x="251" y="45"/>
                    <a:pt x="42" y="45"/>
                  </a:cubicBezTo>
                  <a:cubicBezTo>
                    <a:pt x="28" y="45"/>
                    <a:pt x="14" y="44"/>
                    <a:pt x="0" y="44"/>
                  </a:cubicBezTo>
                  <a:lnTo>
                    <a:pt x="0" y="44"/>
                  </a:lnTo>
                  <a:cubicBezTo>
                    <a:pt x="24" y="68"/>
                    <a:pt x="60" y="104"/>
                    <a:pt x="83" y="139"/>
                  </a:cubicBezTo>
                  <a:lnTo>
                    <a:pt x="1203" y="139"/>
                  </a:lnTo>
                  <a:cubicBezTo>
                    <a:pt x="1031" y="30"/>
                    <a:pt x="856" y="1"/>
                    <a:pt x="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32"/>
            <p:cNvSpPr/>
            <p:nvPr/>
          </p:nvSpPr>
          <p:spPr>
            <a:xfrm>
              <a:off x="6023950" y="2347225"/>
              <a:ext cx="25325" cy="3600"/>
            </a:xfrm>
            <a:custGeom>
              <a:avLst/>
              <a:gdLst/>
              <a:ahLst/>
              <a:cxnLst/>
              <a:rect l="l" t="t" r="r" b="b"/>
              <a:pathLst>
                <a:path w="1013" h="144" extrusionOk="0">
                  <a:moveTo>
                    <a:pt x="538" y="0"/>
                  </a:moveTo>
                  <a:cubicBezTo>
                    <a:pt x="386" y="0"/>
                    <a:pt x="233" y="24"/>
                    <a:pt x="84" y="24"/>
                  </a:cubicBezTo>
                  <a:cubicBezTo>
                    <a:pt x="56" y="24"/>
                    <a:pt x="28" y="23"/>
                    <a:pt x="1" y="21"/>
                  </a:cubicBezTo>
                  <a:lnTo>
                    <a:pt x="1" y="21"/>
                  </a:lnTo>
                  <a:cubicBezTo>
                    <a:pt x="221" y="127"/>
                    <a:pt x="452" y="144"/>
                    <a:pt x="686" y="144"/>
                  </a:cubicBezTo>
                  <a:cubicBezTo>
                    <a:pt x="795" y="144"/>
                    <a:pt x="904" y="140"/>
                    <a:pt x="1013" y="140"/>
                  </a:cubicBezTo>
                  <a:cubicBezTo>
                    <a:pt x="860" y="27"/>
                    <a:pt x="700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32"/>
            <p:cNvSpPr/>
            <p:nvPr/>
          </p:nvSpPr>
          <p:spPr>
            <a:xfrm>
              <a:off x="5988225" y="2358000"/>
              <a:ext cx="21775" cy="7375"/>
            </a:xfrm>
            <a:custGeom>
              <a:avLst/>
              <a:gdLst/>
              <a:ahLst/>
              <a:cxnLst/>
              <a:rect l="l" t="t" r="r" b="b"/>
              <a:pathLst>
                <a:path w="871" h="295" extrusionOk="0">
                  <a:moveTo>
                    <a:pt x="240" y="0"/>
                  </a:moveTo>
                  <a:cubicBezTo>
                    <a:pt x="162" y="0"/>
                    <a:pt x="82" y="6"/>
                    <a:pt x="1" y="19"/>
                  </a:cubicBezTo>
                  <a:lnTo>
                    <a:pt x="1" y="150"/>
                  </a:lnTo>
                  <a:cubicBezTo>
                    <a:pt x="25" y="185"/>
                    <a:pt x="60" y="197"/>
                    <a:pt x="84" y="209"/>
                  </a:cubicBezTo>
                  <a:cubicBezTo>
                    <a:pt x="239" y="231"/>
                    <a:pt x="398" y="294"/>
                    <a:pt x="553" y="294"/>
                  </a:cubicBezTo>
                  <a:cubicBezTo>
                    <a:pt x="649" y="294"/>
                    <a:pt x="743" y="270"/>
                    <a:pt x="834" y="197"/>
                  </a:cubicBezTo>
                  <a:cubicBezTo>
                    <a:pt x="846" y="162"/>
                    <a:pt x="858" y="150"/>
                    <a:pt x="870" y="126"/>
                  </a:cubicBezTo>
                  <a:cubicBezTo>
                    <a:pt x="668" y="47"/>
                    <a:pt x="460" y="0"/>
                    <a:pt x="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32"/>
            <p:cNvSpPr/>
            <p:nvPr/>
          </p:nvSpPr>
          <p:spPr>
            <a:xfrm>
              <a:off x="6056100" y="2349350"/>
              <a:ext cx="3900" cy="1975"/>
            </a:xfrm>
            <a:custGeom>
              <a:avLst/>
              <a:gdLst/>
              <a:ahLst/>
              <a:cxnLst/>
              <a:rect l="l" t="t" r="r" b="b"/>
              <a:pathLst>
                <a:path w="156" h="79" extrusionOk="0">
                  <a:moveTo>
                    <a:pt x="73" y="0"/>
                  </a:moveTo>
                  <a:cubicBezTo>
                    <a:pt x="51" y="0"/>
                    <a:pt x="27" y="20"/>
                    <a:pt x="1" y="67"/>
                  </a:cubicBezTo>
                  <a:cubicBezTo>
                    <a:pt x="60" y="67"/>
                    <a:pt x="108" y="67"/>
                    <a:pt x="155" y="79"/>
                  </a:cubicBezTo>
                  <a:cubicBezTo>
                    <a:pt x="129" y="32"/>
                    <a:pt x="102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32"/>
            <p:cNvSpPr/>
            <p:nvPr/>
          </p:nvSpPr>
          <p:spPr>
            <a:xfrm>
              <a:off x="5308675" y="1693675"/>
              <a:ext cx="89025" cy="30150"/>
            </a:xfrm>
            <a:custGeom>
              <a:avLst/>
              <a:gdLst/>
              <a:ahLst/>
              <a:cxnLst/>
              <a:rect l="l" t="t" r="r" b="b"/>
              <a:pathLst>
                <a:path w="3561" h="1206" extrusionOk="0">
                  <a:moveTo>
                    <a:pt x="3420" y="1"/>
                  </a:moveTo>
                  <a:cubicBezTo>
                    <a:pt x="3391" y="1"/>
                    <a:pt x="3355" y="9"/>
                    <a:pt x="3311" y="29"/>
                  </a:cubicBezTo>
                  <a:cubicBezTo>
                    <a:pt x="2680" y="100"/>
                    <a:pt x="2085" y="303"/>
                    <a:pt x="1465" y="362"/>
                  </a:cubicBezTo>
                  <a:cubicBezTo>
                    <a:pt x="1144" y="398"/>
                    <a:pt x="751" y="338"/>
                    <a:pt x="465" y="589"/>
                  </a:cubicBezTo>
                  <a:cubicBezTo>
                    <a:pt x="358" y="767"/>
                    <a:pt x="49" y="684"/>
                    <a:pt x="1" y="946"/>
                  </a:cubicBezTo>
                  <a:cubicBezTo>
                    <a:pt x="13" y="1017"/>
                    <a:pt x="49" y="1065"/>
                    <a:pt x="108" y="1112"/>
                  </a:cubicBezTo>
                  <a:cubicBezTo>
                    <a:pt x="162" y="1122"/>
                    <a:pt x="217" y="1125"/>
                    <a:pt x="273" y="1125"/>
                  </a:cubicBezTo>
                  <a:cubicBezTo>
                    <a:pt x="381" y="1125"/>
                    <a:pt x="492" y="1113"/>
                    <a:pt x="603" y="1113"/>
                  </a:cubicBezTo>
                  <a:cubicBezTo>
                    <a:pt x="712" y="1113"/>
                    <a:pt x="822" y="1125"/>
                    <a:pt x="930" y="1172"/>
                  </a:cubicBezTo>
                  <a:cubicBezTo>
                    <a:pt x="1065" y="1194"/>
                    <a:pt x="1198" y="1205"/>
                    <a:pt x="1331" y="1205"/>
                  </a:cubicBezTo>
                  <a:cubicBezTo>
                    <a:pt x="1621" y="1205"/>
                    <a:pt x="1906" y="1155"/>
                    <a:pt x="2192" y="1065"/>
                  </a:cubicBezTo>
                  <a:cubicBezTo>
                    <a:pt x="2200" y="1065"/>
                    <a:pt x="2208" y="1065"/>
                    <a:pt x="2216" y="1065"/>
                  </a:cubicBezTo>
                  <a:cubicBezTo>
                    <a:pt x="2548" y="1065"/>
                    <a:pt x="2781" y="824"/>
                    <a:pt x="3037" y="719"/>
                  </a:cubicBezTo>
                  <a:cubicBezTo>
                    <a:pt x="3156" y="660"/>
                    <a:pt x="3287" y="600"/>
                    <a:pt x="3394" y="517"/>
                  </a:cubicBezTo>
                  <a:cubicBezTo>
                    <a:pt x="3490" y="446"/>
                    <a:pt x="3549" y="350"/>
                    <a:pt x="3561" y="243"/>
                  </a:cubicBezTo>
                  <a:cubicBezTo>
                    <a:pt x="3551" y="130"/>
                    <a:pt x="3534" y="1"/>
                    <a:pt x="3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32"/>
            <p:cNvSpPr/>
            <p:nvPr/>
          </p:nvSpPr>
          <p:spPr>
            <a:xfrm>
              <a:off x="5252425" y="1715825"/>
              <a:ext cx="33675" cy="41400"/>
            </a:xfrm>
            <a:custGeom>
              <a:avLst/>
              <a:gdLst/>
              <a:ahLst/>
              <a:cxnLst/>
              <a:rect l="l" t="t" r="r" b="b"/>
              <a:pathLst>
                <a:path w="1347" h="1656" extrusionOk="0">
                  <a:moveTo>
                    <a:pt x="1156" y="0"/>
                  </a:moveTo>
                  <a:cubicBezTo>
                    <a:pt x="1037" y="0"/>
                    <a:pt x="929" y="36"/>
                    <a:pt x="870" y="131"/>
                  </a:cubicBezTo>
                  <a:cubicBezTo>
                    <a:pt x="834" y="214"/>
                    <a:pt x="798" y="250"/>
                    <a:pt x="715" y="286"/>
                  </a:cubicBezTo>
                  <a:lnTo>
                    <a:pt x="703" y="298"/>
                  </a:lnTo>
                  <a:cubicBezTo>
                    <a:pt x="644" y="417"/>
                    <a:pt x="560" y="512"/>
                    <a:pt x="453" y="584"/>
                  </a:cubicBezTo>
                  <a:lnTo>
                    <a:pt x="441" y="607"/>
                  </a:lnTo>
                  <a:cubicBezTo>
                    <a:pt x="346" y="667"/>
                    <a:pt x="382" y="822"/>
                    <a:pt x="263" y="846"/>
                  </a:cubicBezTo>
                  <a:lnTo>
                    <a:pt x="275" y="846"/>
                  </a:lnTo>
                  <a:cubicBezTo>
                    <a:pt x="275" y="941"/>
                    <a:pt x="215" y="988"/>
                    <a:pt x="144" y="1012"/>
                  </a:cubicBezTo>
                  <a:cubicBezTo>
                    <a:pt x="108" y="1060"/>
                    <a:pt x="96" y="1119"/>
                    <a:pt x="96" y="1179"/>
                  </a:cubicBezTo>
                  <a:cubicBezTo>
                    <a:pt x="96" y="1346"/>
                    <a:pt x="1" y="1536"/>
                    <a:pt x="203" y="1655"/>
                  </a:cubicBezTo>
                  <a:cubicBezTo>
                    <a:pt x="263" y="1655"/>
                    <a:pt x="322" y="1643"/>
                    <a:pt x="358" y="1596"/>
                  </a:cubicBezTo>
                  <a:cubicBezTo>
                    <a:pt x="667" y="1286"/>
                    <a:pt x="941" y="929"/>
                    <a:pt x="1334" y="715"/>
                  </a:cubicBezTo>
                  <a:cubicBezTo>
                    <a:pt x="1346" y="655"/>
                    <a:pt x="1346" y="595"/>
                    <a:pt x="1310" y="536"/>
                  </a:cubicBezTo>
                  <a:cubicBezTo>
                    <a:pt x="1227" y="417"/>
                    <a:pt x="1215" y="286"/>
                    <a:pt x="1227" y="155"/>
                  </a:cubicBezTo>
                  <a:cubicBezTo>
                    <a:pt x="1227" y="95"/>
                    <a:pt x="1191" y="36"/>
                    <a:pt x="1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32"/>
            <p:cNvSpPr/>
            <p:nvPr/>
          </p:nvSpPr>
          <p:spPr>
            <a:xfrm>
              <a:off x="5233975" y="1750950"/>
              <a:ext cx="29500" cy="24425"/>
            </a:xfrm>
            <a:custGeom>
              <a:avLst/>
              <a:gdLst/>
              <a:ahLst/>
              <a:cxnLst/>
              <a:rect l="l" t="t" r="r" b="b"/>
              <a:pathLst>
                <a:path w="1180" h="977" extrusionOk="0">
                  <a:moveTo>
                    <a:pt x="548" y="0"/>
                  </a:moveTo>
                  <a:cubicBezTo>
                    <a:pt x="346" y="214"/>
                    <a:pt x="131" y="441"/>
                    <a:pt x="1" y="726"/>
                  </a:cubicBezTo>
                  <a:cubicBezTo>
                    <a:pt x="12" y="750"/>
                    <a:pt x="12" y="786"/>
                    <a:pt x="24" y="810"/>
                  </a:cubicBezTo>
                  <a:cubicBezTo>
                    <a:pt x="108" y="917"/>
                    <a:pt x="203" y="976"/>
                    <a:pt x="322" y="976"/>
                  </a:cubicBezTo>
                  <a:cubicBezTo>
                    <a:pt x="382" y="965"/>
                    <a:pt x="429" y="953"/>
                    <a:pt x="477" y="917"/>
                  </a:cubicBezTo>
                  <a:cubicBezTo>
                    <a:pt x="477" y="869"/>
                    <a:pt x="501" y="834"/>
                    <a:pt x="536" y="834"/>
                  </a:cubicBezTo>
                  <a:cubicBezTo>
                    <a:pt x="536" y="834"/>
                    <a:pt x="537" y="834"/>
                    <a:pt x="537" y="834"/>
                  </a:cubicBezTo>
                  <a:lnTo>
                    <a:pt x="537" y="834"/>
                  </a:lnTo>
                  <a:cubicBezTo>
                    <a:pt x="536" y="841"/>
                    <a:pt x="538" y="852"/>
                    <a:pt x="548" y="869"/>
                  </a:cubicBezTo>
                  <a:lnTo>
                    <a:pt x="596" y="905"/>
                  </a:lnTo>
                  <a:cubicBezTo>
                    <a:pt x="739" y="631"/>
                    <a:pt x="965" y="417"/>
                    <a:pt x="1179" y="191"/>
                  </a:cubicBezTo>
                  <a:cubicBezTo>
                    <a:pt x="1179" y="179"/>
                    <a:pt x="1155" y="155"/>
                    <a:pt x="1132" y="143"/>
                  </a:cubicBezTo>
                  <a:cubicBezTo>
                    <a:pt x="1120" y="135"/>
                    <a:pt x="1109" y="131"/>
                    <a:pt x="1099" y="131"/>
                  </a:cubicBezTo>
                  <a:cubicBezTo>
                    <a:pt x="1077" y="131"/>
                    <a:pt x="1056" y="147"/>
                    <a:pt x="1024" y="179"/>
                  </a:cubicBezTo>
                  <a:cubicBezTo>
                    <a:pt x="977" y="191"/>
                    <a:pt x="941" y="191"/>
                    <a:pt x="893" y="191"/>
                  </a:cubicBezTo>
                  <a:cubicBezTo>
                    <a:pt x="798" y="179"/>
                    <a:pt x="739" y="72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32"/>
            <p:cNvSpPr/>
            <p:nvPr/>
          </p:nvSpPr>
          <p:spPr>
            <a:xfrm>
              <a:off x="5384000" y="1691400"/>
              <a:ext cx="42000" cy="27650"/>
            </a:xfrm>
            <a:custGeom>
              <a:avLst/>
              <a:gdLst/>
              <a:ahLst/>
              <a:cxnLst/>
              <a:rect l="l" t="t" r="r" b="b"/>
              <a:pathLst>
                <a:path w="1680" h="1106" extrusionOk="0">
                  <a:moveTo>
                    <a:pt x="631" y="1"/>
                  </a:moveTo>
                  <a:cubicBezTo>
                    <a:pt x="500" y="1"/>
                    <a:pt x="393" y="13"/>
                    <a:pt x="310" y="120"/>
                  </a:cubicBezTo>
                  <a:cubicBezTo>
                    <a:pt x="429" y="179"/>
                    <a:pt x="477" y="275"/>
                    <a:pt x="477" y="418"/>
                  </a:cubicBezTo>
                  <a:cubicBezTo>
                    <a:pt x="441" y="477"/>
                    <a:pt x="381" y="513"/>
                    <a:pt x="334" y="560"/>
                  </a:cubicBezTo>
                  <a:cubicBezTo>
                    <a:pt x="215" y="572"/>
                    <a:pt x="119" y="596"/>
                    <a:pt x="60" y="715"/>
                  </a:cubicBezTo>
                  <a:cubicBezTo>
                    <a:pt x="96" y="846"/>
                    <a:pt x="0" y="989"/>
                    <a:pt x="60" y="1096"/>
                  </a:cubicBezTo>
                  <a:cubicBezTo>
                    <a:pt x="238" y="1100"/>
                    <a:pt x="418" y="1106"/>
                    <a:pt x="599" y="1106"/>
                  </a:cubicBezTo>
                  <a:cubicBezTo>
                    <a:pt x="959" y="1106"/>
                    <a:pt x="1322" y="1084"/>
                    <a:pt x="1679" y="989"/>
                  </a:cubicBezTo>
                  <a:lnTo>
                    <a:pt x="1227" y="953"/>
                  </a:lnTo>
                  <a:cubicBezTo>
                    <a:pt x="1191" y="930"/>
                    <a:pt x="1143" y="906"/>
                    <a:pt x="1096" y="870"/>
                  </a:cubicBezTo>
                  <a:cubicBezTo>
                    <a:pt x="988" y="846"/>
                    <a:pt x="893" y="846"/>
                    <a:pt x="798" y="799"/>
                  </a:cubicBezTo>
                  <a:cubicBezTo>
                    <a:pt x="738" y="751"/>
                    <a:pt x="738" y="680"/>
                    <a:pt x="750" y="608"/>
                  </a:cubicBezTo>
                  <a:cubicBezTo>
                    <a:pt x="786" y="513"/>
                    <a:pt x="786" y="429"/>
                    <a:pt x="786" y="334"/>
                  </a:cubicBezTo>
                  <a:cubicBezTo>
                    <a:pt x="786" y="203"/>
                    <a:pt x="738" y="84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32"/>
            <p:cNvSpPr/>
            <p:nvPr/>
          </p:nvSpPr>
          <p:spPr>
            <a:xfrm>
              <a:off x="5399775" y="1683075"/>
              <a:ext cx="33200" cy="20375"/>
            </a:xfrm>
            <a:custGeom>
              <a:avLst/>
              <a:gdLst/>
              <a:ahLst/>
              <a:cxnLst/>
              <a:rect l="l" t="t" r="r" b="b"/>
              <a:pathLst>
                <a:path w="1328" h="815" extrusionOk="0">
                  <a:moveTo>
                    <a:pt x="989" y="0"/>
                  </a:moveTo>
                  <a:cubicBezTo>
                    <a:pt x="992" y="2"/>
                    <a:pt x="995" y="3"/>
                    <a:pt x="998" y="4"/>
                  </a:cubicBezTo>
                  <a:lnTo>
                    <a:pt x="998" y="4"/>
                  </a:lnTo>
                  <a:cubicBezTo>
                    <a:pt x="999" y="3"/>
                    <a:pt x="1000" y="2"/>
                    <a:pt x="1000" y="0"/>
                  </a:cubicBezTo>
                  <a:close/>
                  <a:moveTo>
                    <a:pt x="998" y="4"/>
                  </a:moveTo>
                  <a:cubicBezTo>
                    <a:pt x="937" y="92"/>
                    <a:pt x="854" y="107"/>
                    <a:pt x="766" y="107"/>
                  </a:cubicBezTo>
                  <a:cubicBezTo>
                    <a:pt x="718" y="107"/>
                    <a:pt x="668" y="103"/>
                    <a:pt x="620" y="103"/>
                  </a:cubicBezTo>
                  <a:cubicBezTo>
                    <a:pt x="546" y="103"/>
                    <a:pt x="475" y="113"/>
                    <a:pt x="417" y="167"/>
                  </a:cubicBezTo>
                  <a:cubicBezTo>
                    <a:pt x="262" y="179"/>
                    <a:pt x="119" y="227"/>
                    <a:pt x="0" y="334"/>
                  </a:cubicBezTo>
                  <a:cubicBezTo>
                    <a:pt x="0" y="477"/>
                    <a:pt x="24" y="632"/>
                    <a:pt x="24" y="774"/>
                  </a:cubicBezTo>
                  <a:cubicBezTo>
                    <a:pt x="51" y="801"/>
                    <a:pt x="91" y="815"/>
                    <a:pt x="125" y="815"/>
                  </a:cubicBezTo>
                  <a:cubicBezTo>
                    <a:pt x="136" y="815"/>
                    <a:pt x="146" y="813"/>
                    <a:pt x="155" y="810"/>
                  </a:cubicBezTo>
                  <a:cubicBezTo>
                    <a:pt x="179" y="786"/>
                    <a:pt x="215" y="786"/>
                    <a:pt x="238" y="774"/>
                  </a:cubicBezTo>
                  <a:cubicBezTo>
                    <a:pt x="322" y="751"/>
                    <a:pt x="393" y="727"/>
                    <a:pt x="477" y="727"/>
                  </a:cubicBezTo>
                  <a:cubicBezTo>
                    <a:pt x="512" y="751"/>
                    <a:pt x="536" y="751"/>
                    <a:pt x="572" y="751"/>
                  </a:cubicBezTo>
                  <a:lnTo>
                    <a:pt x="703" y="751"/>
                  </a:lnTo>
                  <a:cubicBezTo>
                    <a:pt x="679" y="453"/>
                    <a:pt x="834" y="358"/>
                    <a:pt x="1072" y="239"/>
                  </a:cubicBezTo>
                  <a:cubicBezTo>
                    <a:pt x="1327" y="123"/>
                    <a:pt x="1119" y="52"/>
                    <a:pt x="998" y="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32"/>
            <p:cNvSpPr/>
            <p:nvPr/>
          </p:nvSpPr>
          <p:spPr>
            <a:xfrm>
              <a:off x="5204800" y="1798450"/>
              <a:ext cx="18475" cy="32875"/>
            </a:xfrm>
            <a:custGeom>
              <a:avLst/>
              <a:gdLst/>
              <a:ahLst/>
              <a:cxnLst/>
              <a:rect l="l" t="t" r="r" b="b"/>
              <a:pathLst>
                <a:path w="739" h="1315" extrusionOk="0">
                  <a:moveTo>
                    <a:pt x="431" y="0"/>
                  </a:moveTo>
                  <a:cubicBezTo>
                    <a:pt x="409" y="0"/>
                    <a:pt x="385" y="6"/>
                    <a:pt x="358" y="17"/>
                  </a:cubicBezTo>
                  <a:cubicBezTo>
                    <a:pt x="215" y="279"/>
                    <a:pt x="1" y="517"/>
                    <a:pt x="48" y="850"/>
                  </a:cubicBezTo>
                  <a:cubicBezTo>
                    <a:pt x="60" y="993"/>
                    <a:pt x="60" y="1160"/>
                    <a:pt x="84" y="1315"/>
                  </a:cubicBezTo>
                  <a:cubicBezTo>
                    <a:pt x="739" y="1077"/>
                    <a:pt x="620" y="565"/>
                    <a:pt x="536" y="65"/>
                  </a:cubicBezTo>
                  <a:cubicBezTo>
                    <a:pt x="512" y="24"/>
                    <a:pt x="477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32"/>
            <p:cNvSpPr/>
            <p:nvPr/>
          </p:nvSpPr>
          <p:spPr>
            <a:xfrm>
              <a:off x="5213425" y="1769700"/>
              <a:ext cx="26225" cy="29200"/>
            </a:xfrm>
            <a:custGeom>
              <a:avLst/>
              <a:gdLst/>
              <a:ahLst/>
              <a:cxnLst/>
              <a:rect l="l" t="t" r="r" b="b"/>
              <a:pathLst>
                <a:path w="1049" h="1168" extrusionOk="0">
                  <a:moveTo>
                    <a:pt x="846" y="0"/>
                  </a:moveTo>
                  <a:cubicBezTo>
                    <a:pt x="513" y="345"/>
                    <a:pt x="227" y="738"/>
                    <a:pt x="1" y="1167"/>
                  </a:cubicBezTo>
                  <a:lnTo>
                    <a:pt x="251" y="1167"/>
                  </a:lnTo>
                  <a:cubicBezTo>
                    <a:pt x="692" y="929"/>
                    <a:pt x="1049" y="643"/>
                    <a:pt x="906" y="60"/>
                  </a:cubicBezTo>
                  <a:cubicBezTo>
                    <a:pt x="882" y="48"/>
                    <a:pt x="870" y="24"/>
                    <a:pt x="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32"/>
            <p:cNvSpPr/>
            <p:nvPr/>
          </p:nvSpPr>
          <p:spPr>
            <a:xfrm>
              <a:off x="5281300" y="1711550"/>
              <a:ext cx="21150" cy="17450"/>
            </a:xfrm>
            <a:custGeom>
              <a:avLst/>
              <a:gdLst/>
              <a:ahLst/>
              <a:cxnLst/>
              <a:rect l="l" t="t" r="r" b="b"/>
              <a:pathLst>
                <a:path w="846" h="698" extrusionOk="0">
                  <a:moveTo>
                    <a:pt x="663" y="0"/>
                  </a:moveTo>
                  <a:cubicBezTo>
                    <a:pt x="632" y="0"/>
                    <a:pt x="599" y="13"/>
                    <a:pt x="572" y="40"/>
                  </a:cubicBezTo>
                  <a:cubicBezTo>
                    <a:pt x="504" y="103"/>
                    <a:pt x="421" y="111"/>
                    <a:pt x="333" y="111"/>
                  </a:cubicBezTo>
                  <a:cubicBezTo>
                    <a:pt x="304" y="111"/>
                    <a:pt x="274" y="110"/>
                    <a:pt x="244" y="110"/>
                  </a:cubicBezTo>
                  <a:cubicBezTo>
                    <a:pt x="159" y="110"/>
                    <a:pt x="75" y="117"/>
                    <a:pt x="1" y="171"/>
                  </a:cubicBezTo>
                  <a:cubicBezTo>
                    <a:pt x="13" y="219"/>
                    <a:pt x="13" y="266"/>
                    <a:pt x="13" y="302"/>
                  </a:cubicBezTo>
                  <a:cubicBezTo>
                    <a:pt x="60" y="469"/>
                    <a:pt x="179" y="576"/>
                    <a:pt x="310" y="659"/>
                  </a:cubicBezTo>
                  <a:cubicBezTo>
                    <a:pt x="366" y="685"/>
                    <a:pt x="418" y="697"/>
                    <a:pt x="467" y="697"/>
                  </a:cubicBezTo>
                  <a:cubicBezTo>
                    <a:pt x="576" y="697"/>
                    <a:pt x="669" y="639"/>
                    <a:pt x="751" y="540"/>
                  </a:cubicBezTo>
                  <a:cubicBezTo>
                    <a:pt x="798" y="481"/>
                    <a:pt x="834" y="421"/>
                    <a:pt x="846" y="362"/>
                  </a:cubicBezTo>
                  <a:cubicBezTo>
                    <a:pt x="846" y="266"/>
                    <a:pt x="846" y="159"/>
                    <a:pt x="786" y="64"/>
                  </a:cubicBezTo>
                  <a:cubicBezTo>
                    <a:pt x="751" y="52"/>
                    <a:pt x="727" y="28"/>
                    <a:pt x="691" y="4"/>
                  </a:cubicBezTo>
                  <a:cubicBezTo>
                    <a:pt x="682" y="2"/>
                    <a:pt x="673" y="0"/>
                    <a:pt x="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32"/>
            <p:cNvSpPr/>
            <p:nvPr/>
          </p:nvSpPr>
          <p:spPr>
            <a:xfrm>
              <a:off x="5298575" y="1708275"/>
              <a:ext cx="22050" cy="7650"/>
            </a:xfrm>
            <a:custGeom>
              <a:avLst/>
              <a:gdLst/>
              <a:ahLst/>
              <a:cxnLst/>
              <a:rect l="l" t="t" r="r" b="b"/>
              <a:pathLst>
                <a:path w="882" h="306" extrusionOk="0">
                  <a:moveTo>
                    <a:pt x="525" y="1"/>
                  </a:moveTo>
                  <a:cubicBezTo>
                    <a:pt x="344" y="1"/>
                    <a:pt x="166" y="20"/>
                    <a:pt x="0" y="135"/>
                  </a:cubicBezTo>
                  <a:lnTo>
                    <a:pt x="60" y="195"/>
                  </a:lnTo>
                  <a:cubicBezTo>
                    <a:pt x="156" y="281"/>
                    <a:pt x="267" y="306"/>
                    <a:pt x="382" y="306"/>
                  </a:cubicBezTo>
                  <a:cubicBezTo>
                    <a:pt x="409" y="306"/>
                    <a:pt x="437" y="304"/>
                    <a:pt x="465" y="302"/>
                  </a:cubicBezTo>
                  <a:cubicBezTo>
                    <a:pt x="619" y="219"/>
                    <a:pt x="810" y="183"/>
                    <a:pt x="881" y="5"/>
                  </a:cubicBezTo>
                  <a:lnTo>
                    <a:pt x="881" y="5"/>
                  </a:lnTo>
                  <a:cubicBezTo>
                    <a:pt x="855" y="6"/>
                    <a:pt x="829" y="6"/>
                    <a:pt x="803" y="6"/>
                  </a:cubicBezTo>
                  <a:cubicBezTo>
                    <a:pt x="711" y="6"/>
                    <a:pt x="618" y="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32"/>
            <p:cNvSpPr/>
            <p:nvPr/>
          </p:nvSpPr>
          <p:spPr>
            <a:xfrm>
              <a:off x="5281600" y="1712550"/>
              <a:ext cx="14600" cy="3600"/>
            </a:xfrm>
            <a:custGeom>
              <a:avLst/>
              <a:gdLst/>
              <a:ahLst/>
              <a:cxnLst/>
              <a:rect l="l" t="t" r="r" b="b"/>
              <a:pathLst>
                <a:path w="584" h="144" extrusionOk="0">
                  <a:moveTo>
                    <a:pt x="584" y="0"/>
                  </a:moveTo>
                  <a:cubicBezTo>
                    <a:pt x="370" y="0"/>
                    <a:pt x="167" y="0"/>
                    <a:pt x="1" y="131"/>
                  </a:cubicBezTo>
                  <a:cubicBezTo>
                    <a:pt x="79" y="131"/>
                    <a:pt x="164" y="143"/>
                    <a:pt x="249" y="143"/>
                  </a:cubicBezTo>
                  <a:cubicBezTo>
                    <a:pt x="368" y="143"/>
                    <a:pt x="486" y="119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32"/>
            <p:cNvSpPr/>
            <p:nvPr/>
          </p:nvSpPr>
          <p:spPr>
            <a:xfrm>
              <a:off x="5410200" y="1683375"/>
              <a:ext cx="14600" cy="4475"/>
            </a:xfrm>
            <a:custGeom>
              <a:avLst/>
              <a:gdLst/>
              <a:ahLst/>
              <a:cxnLst/>
              <a:rect l="l" t="t" r="r" b="b"/>
              <a:pathLst>
                <a:path w="584" h="179" extrusionOk="0">
                  <a:moveTo>
                    <a:pt x="583" y="0"/>
                  </a:moveTo>
                  <a:cubicBezTo>
                    <a:pt x="381" y="0"/>
                    <a:pt x="167" y="0"/>
                    <a:pt x="0" y="167"/>
                  </a:cubicBezTo>
                  <a:cubicBezTo>
                    <a:pt x="12" y="166"/>
                    <a:pt x="24" y="166"/>
                    <a:pt x="37" y="166"/>
                  </a:cubicBezTo>
                  <a:cubicBezTo>
                    <a:pt x="118" y="166"/>
                    <a:pt x="201" y="179"/>
                    <a:pt x="280" y="179"/>
                  </a:cubicBezTo>
                  <a:cubicBezTo>
                    <a:pt x="400" y="179"/>
                    <a:pt x="509" y="149"/>
                    <a:pt x="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32"/>
            <p:cNvSpPr/>
            <p:nvPr/>
          </p:nvSpPr>
          <p:spPr>
            <a:xfrm>
              <a:off x="5264325" y="1723550"/>
              <a:ext cx="6575" cy="7175"/>
            </a:xfrm>
            <a:custGeom>
              <a:avLst/>
              <a:gdLst/>
              <a:ahLst/>
              <a:cxnLst/>
              <a:rect l="l" t="t" r="r" b="b"/>
              <a:pathLst>
                <a:path w="263" h="287" extrusionOk="0">
                  <a:moveTo>
                    <a:pt x="263" y="1"/>
                  </a:moveTo>
                  <a:lnTo>
                    <a:pt x="263" y="1"/>
                  </a:lnTo>
                  <a:cubicBezTo>
                    <a:pt x="120" y="48"/>
                    <a:pt x="49" y="156"/>
                    <a:pt x="1" y="286"/>
                  </a:cubicBezTo>
                  <a:cubicBezTo>
                    <a:pt x="180" y="275"/>
                    <a:pt x="263" y="179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32"/>
            <p:cNvSpPr/>
            <p:nvPr/>
          </p:nvSpPr>
          <p:spPr>
            <a:xfrm>
              <a:off x="5248550" y="1744700"/>
              <a:ext cx="6275" cy="8125"/>
            </a:xfrm>
            <a:custGeom>
              <a:avLst/>
              <a:gdLst/>
              <a:ahLst/>
              <a:cxnLst/>
              <a:rect l="l" t="t" r="r" b="b"/>
              <a:pathLst>
                <a:path w="251" h="325" extrusionOk="0">
                  <a:moveTo>
                    <a:pt x="156" y="0"/>
                  </a:moveTo>
                  <a:cubicBezTo>
                    <a:pt x="60" y="72"/>
                    <a:pt x="13" y="155"/>
                    <a:pt x="1" y="274"/>
                  </a:cubicBezTo>
                  <a:lnTo>
                    <a:pt x="49" y="322"/>
                  </a:lnTo>
                  <a:cubicBezTo>
                    <a:pt x="65" y="323"/>
                    <a:pt x="80" y="324"/>
                    <a:pt x="93" y="324"/>
                  </a:cubicBezTo>
                  <a:cubicBezTo>
                    <a:pt x="251" y="324"/>
                    <a:pt x="249" y="204"/>
                    <a:pt x="227" y="83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32"/>
            <p:cNvSpPr/>
            <p:nvPr/>
          </p:nvSpPr>
          <p:spPr>
            <a:xfrm>
              <a:off x="5259275" y="1731000"/>
              <a:ext cx="4500" cy="5975"/>
            </a:xfrm>
            <a:custGeom>
              <a:avLst/>
              <a:gdLst/>
              <a:ahLst/>
              <a:cxnLst/>
              <a:rect l="l" t="t" r="r" b="b"/>
              <a:pathLst>
                <a:path w="180" h="239" extrusionOk="0">
                  <a:moveTo>
                    <a:pt x="179" y="0"/>
                  </a:moveTo>
                  <a:cubicBezTo>
                    <a:pt x="72" y="48"/>
                    <a:pt x="12" y="143"/>
                    <a:pt x="1" y="239"/>
                  </a:cubicBezTo>
                  <a:cubicBezTo>
                    <a:pt x="132" y="227"/>
                    <a:pt x="179" y="119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32"/>
            <p:cNvSpPr/>
            <p:nvPr/>
          </p:nvSpPr>
          <p:spPr>
            <a:xfrm>
              <a:off x="5253025" y="1740825"/>
              <a:ext cx="3600" cy="5075"/>
            </a:xfrm>
            <a:custGeom>
              <a:avLst/>
              <a:gdLst/>
              <a:ahLst/>
              <a:cxnLst/>
              <a:rect l="l" t="t" r="r" b="b"/>
              <a:pathLst>
                <a:path w="144" h="203" extrusionOk="0">
                  <a:moveTo>
                    <a:pt x="120" y="0"/>
                  </a:moveTo>
                  <a:cubicBezTo>
                    <a:pt x="36" y="24"/>
                    <a:pt x="1" y="72"/>
                    <a:pt x="1" y="143"/>
                  </a:cubicBezTo>
                  <a:lnTo>
                    <a:pt x="24" y="179"/>
                  </a:lnTo>
                  <a:cubicBezTo>
                    <a:pt x="24" y="191"/>
                    <a:pt x="36" y="203"/>
                    <a:pt x="72" y="203"/>
                  </a:cubicBezTo>
                  <a:cubicBezTo>
                    <a:pt x="96" y="203"/>
                    <a:pt x="120" y="191"/>
                    <a:pt x="143" y="167"/>
                  </a:cubicBezTo>
                  <a:cubicBezTo>
                    <a:pt x="131" y="107"/>
                    <a:pt x="131" y="6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32"/>
            <p:cNvSpPr/>
            <p:nvPr/>
          </p:nvSpPr>
          <p:spPr>
            <a:xfrm>
              <a:off x="5256300" y="1736950"/>
              <a:ext cx="3300" cy="4200"/>
            </a:xfrm>
            <a:custGeom>
              <a:avLst/>
              <a:gdLst/>
              <a:ahLst/>
              <a:cxnLst/>
              <a:rect l="l" t="t" r="r" b="b"/>
              <a:pathLst>
                <a:path w="132" h="168" extrusionOk="0">
                  <a:moveTo>
                    <a:pt x="131" y="1"/>
                  </a:moveTo>
                  <a:lnTo>
                    <a:pt x="131" y="1"/>
                  </a:lnTo>
                  <a:cubicBezTo>
                    <a:pt x="48" y="24"/>
                    <a:pt x="0" y="84"/>
                    <a:pt x="0" y="167"/>
                  </a:cubicBezTo>
                  <a:cubicBezTo>
                    <a:pt x="72" y="143"/>
                    <a:pt x="120" y="96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32"/>
            <p:cNvSpPr/>
            <p:nvPr/>
          </p:nvSpPr>
          <p:spPr>
            <a:xfrm>
              <a:off x="5270875" y="1719100"/>
              <a:ext cx="3300" cy="4175"/>
            </a:xfrm>
            <a:custGeom>
              <a:avLst/>
              <a:gdLst/>
              <a:ahLst/>
              <a:cxnLst/>
              <a:rect l="l" t="t" r="r" b="b"/>
              <a:pathLst>
                <a:path w="132" h="167" extrusionOk="0">
                  <a:moveTo>
                    <a:pt x="132" y="0"/>
                  </a:moveTo>
                  <a:cubicBezTo>
                    <a:pt x="60" y="36"/>
                    <a:pt x="13" y="83"/>
                    <a:pt x="1" y="167"/>
                  </a:cubicBezTo>
                  <a:cubicBezTo>
                    <a:pt x="72" y="143"/>
                    <a:pt x="120" y="83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32"/>
            <p:cNvSpPr/>
            <p:nvPr/>
          </p:nvSpPr>
          <p:spPr>
            <a:xfrm>
              <a:off x="6168925" y="2174675"/>
              <a:ext cx="62825" cy="18000"/>
            </a:xfrm>
            <a:custGeom>
              <a:avLst/>
              <a:gdLst/>
              <a:ahLst/>
              <a:cxnLst/>
              <a:rect l="l" t="t" r="r" b="b"/>
              <a:pathLst>
                <a:path w="2513" h="720" extrusionOk="0">
                  <a:moveTo>
                    <a:pt x="1200" y="1"/>
                  </a:moveTo>
                  <a:cubicBezTo>
                    <a:pt x="863" y="1"/>
                    <a:pt x="521" y="48"/>
                    <a:pt x="179" y="77"/>
                  </a:cubicBezTo>
                  <a:cubicBezTo>
                    <a:pt x="0" y="196"/>
                    <a:pt x="24" y="315"/>
                    <a:pt x="143" y="446"/>
                  </a:cubicBezTo>
                  <a:cubicBezTo>
                    <a:pt x="179" y="458"/>
                    <a:pt x="226" y="470"/>
                    <a:pt x="250" y="494"/>
                  </a:cubicBezTo>
                  <a:lnTo>
                    <a:pt x="393" y="577"/>
                  </a:lnTo>
                  <a:cubicBezTo>
                    <a:pt x="647" y="682"/>
                    <a:pt x="909" y="702"/>
                    <a:pt x="1173" y="702"/>
                  </a:cubicBezTo>
                  <a:cubicBezTo>
                    <a:pt x="1340" y="702"/>
                    <a:pt x="1507" y="694"/>
                    <a:pt x="1674" y="694"/>
                  </a:cubicBezTo>
                  <a:cubicBezTo>
                    <a:pt x="1812" y="694"/>
                    <a:pt x="1948" y="700"/>
                    <a:pt x="2084" y="720"/>
                  </a:cubicBezTo>
                  <a:cubicBezTo>
                    <a:pt x="2381" y="649"/>
                    <a:pt x="2512" y="529"/>
                    <a:pt x="2274" y="256"/>
                  </a:cubicBezTo>
                  <a:cubicBezTo>
                    <a:pt x="1927" y="57"/>
                    <a:pt x="1567" y="1"/>
                    <a:pt x="1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32"/>
            <p:cNvSpPr/>
            <p:nvPr/>
          </p:nvSpPr>
          <p:spPr>
            <a:xfrm>
              <a:off x="6097475" y="2211425"/>
              <a:ext cx="26825" cy="10025"/>
            </a:xfrm>
            <a:custGeom>
              <a:avLst/>
              <a:gdLst/>
              <a:ahLst/>
              <a:cxnLst/>
              <a:rect l="l" t="t" r="r" b="b"/>
              <a:pathLst>
                <a:path w="1073" h="401" extrusionOk="0">
                  <a:moveTo>
                    <a:pt x="227" y="0"/>
                  </a:moveTo>
                  <a:cubicBezTo>
                    <a:pt x="167" y="48"/>
                    <a:pt x="72" y="60"/>
                    <a:pt x="36" y="131"/>
                  </a:cubicBezTo>
                  <a:cubicBezTo>
                    <a:pt x="1" y="179"/>
                    <a:pt x="12" y="226"/>
                    <a:pt x="60" y="274"/>
                  </a:cubicBezTo>
                  <a:cubicBezTo>
                    <a:pt x="183" y="308"/>
                    <a:pt x="317" y="394"/>
                    <a:pt x="442" y="394"/>
                  </a:cubicBezTo>
                  <a:cubicBezTo>
                    <a:pt x="450" y="394"/>
                    <a:pt x="457" y="394"/>
                    <a:pt x="465" y="393"/>
                  </a:cubicBezTo>
                  <a:cubicBezTo>
                    <a:pt x="485" y="391"/>
                    <a:pt x="505" y="390"/>
                    <a:pt x="525" y="390"/>
                  </a:cubicBezTo>
                  <a:cubicBezTo>
                    <a:pt x="598" y="390"/>
                    <a:pt x="676" y="400"/>
                    <a:pt x="749" y="400"/>
                  </a:cubicBezTo>
                  <a:cubicBezTo>
                    <a:pt x="893" y="400"/>
                    <a:pt x="1022" y="361"/>
                    <a:pt x="1072" y="131"/>
                  </a:cubicBezTo>
                  <a:lnTo>
                    <a:pt x="941" y="131"/>
                  </a:lnTo>
                  <a:cubicBezTo>
                    <a:pt x="870" y="60"/>
                    <a:pt x="727" y="95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32"/>
            <p:cNvSpPr/>
            <p:nvPr/>
          </p:nvSpPr>
          <p:spPr>
            <a:xfrm>
              <a:off x="6155525" y="2182125"/>
              <a:ext cx="19675" cy="7275"/>
            </a:xfrm>
            <a:custGeom>
              <a:avLst/>
              <a:gdLst/>
              <a:ahLst/>
              <a:cxnLst/>
              <a:rect l="l" t="t" r="r" b="b"/>
              <a:pathLst>
                <a:path w="787" h="291" extrusionOk="0">
                  <a:moveTo>
                    <a:pt x="341" y="0"/>
                  </a:moveTo>
                  <a:cubicBezTo>
                    <a:pt x="222" y="0"/>
                    <a:pt x="108" y="47"/>
                    <a:pt x="0" y="172"/>
                  </a:cubicBezTo>
                  <a:cubicBezTo>
                    <a:pt x="90" y="250"/>
                    <a:pt x="190" y="263"/>
                    <a:pt x="292" y="263"/>
                  </a:cubicBezTo>
                  <a:cubicBezTo>
                    <a:pt x="340" y="263"/>
                    <a:pt x="389" y="260"/>
                    <a:pt x="437" y="260"/>
                  </a:cubicBezTo>
                  <a:cubicBezTo>
                    <a:pt x="504" y="260"/>
                    <a:pt x="569" y="265"/>
                    <a:pt x="631" y="291"/>
                  </a:cubicBezTo>
                  <a:cubicBezTo>
                    <a:pt x="667" y="267"/>
                    <a:pt x="727" y="220"/>
                    <a:pt x="786" y="172"/>
                  </a:cubicBezTo>
                  <a:lnTo>
                    <a:pt x="750" y="124"/>
                  </a:lnTo>
                  <a:cubicBezTo>
                    <a:pt x="607" y="56"/>
                    <a:pt x="471" y="0"/>
                    <a:pt x="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32"/>
            <p:cNvSpPr/>
            <p:nvPr/>
          </p:nvSpPr>
          <p:spPr>
            <a:xfrm>
              <a:off x="6128425" y="2214700"/>
              <a:ext cx="6275" cy="5875"/>
            </a:xfrm>
            <a:custGeom>
              <a:avLst/>
              <a:gdLst/>
              <a:ahLst/>
              <a:cxnLst/>
              <a:rect l="l" t="t" r="r" b="b"/>
              <a:pathLst>
                <a:path w="251" h="235" extrusionOk="0">
                  <a:moveTo>
                    <a:pt x="1" y="0"/>
                  </a:moveTo>
                  <a:cubicBezTo>
                    <a:pt x="11" y="94"/>
                    <a:pt x="3" y="235"/>
                    <a:pt x="98" y="235"/>
                  </a:cubicBezTo>
                  <a:cubicBezTo>
                    <a:pt x="112" y="235"/>
                    <a:pt x="126" y="232"/>
                    <a:pt x="144" y="226"/>
                  </a:cubicBezTo>
                  <a:cubicBezTo>
                    <a:pt x="251" y="202"/>
                    <a:pt x="144" y="83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32"/>
            <p:cNvSpPr/>
            <p:nvPr/>
          </p:nvSpPr>
          <p:spPr>
            <a:xfrm>
              <a:off x="6138550" y="2184925"/>
              <a:ext cx="4500" cy="4475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36" y="0"/>
                  </a:moveTo>
                  <a:cubicBezTo>
                    <a:pt x="24" y="36"/>
                    <a:pt x="13" y="48"/>
                    <a:pt x="1" y="60"/>
                  </a:cubicBezTo>
                  <a:cubicBezTo>
                    <a:pt x="13" y="108"/>
                    <a:pt x="24" y="155"/>
                    <a:pt x="36" y="179"/>
                  </a:cubicBezTo>
                  <a:cubicBezTo>
                    <a:pt x="54" y="173"/>
                    <a:pt x="69" y="170"/>
                    <a:pt x="84" y="170"/>
                  </a:cubicBezTo>
                  <a:cubicBezTo>
                    <a:pt x="99" y="170"/>
                    <a:pt x="114" y="173"/>
                    <a:pt x="132" y="179"/>
                  </a:cubicBezTo>
                  <a:cubicBezTo>
                    <a:pt x="155" y="143"/>
                    <a:pt x="179" y="108"/>
                    <a:pt x="179" y="60"/>
                  </a:cubicBezTo>
                  <a:cubicBezTo>
                    <a:pt x="143" y="24"/>
                    <a:pt x="9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32"/>
            <p:cNvSpPr/>
            <p:nvPr/>
          </p:nvSpPr>
          <p:spPr>
            <a:xfrm>
              <a:off x="5611100" y="2649850"/>
              <a:ext cx="9550" cy="5400"/>
            </a:xfrm>
            <a:custGeom>
              <a:avLst/>
              <a:gdLst/>
              <a:ahLst/>
              <a:cxnLst/>
              <a:rect l="l" t="t" r="r" b="b"/>
              <a:pathLst>
                <a:path w="382" h="216" extrusionOk="0">
                  <a:moveTo>
                    <a:pt x="144" y="1"/>
                  </a:moveTo>
                  <a:cubicBezTo>
                    <a:pt x="1" y="156"/>
                    <a:pt x="36" y="180"/>
                    <a:pt x="275" y="215"/>
                  </a:cubicBezTo>
                  <a:cubicBezTo>
                    <a:pt x="358" y="203"/>
                    <a:pt x="382" y="156"/>
                    <a:pt x="298" y="96"/>
                  </a:cubicBezTo>
                  <a:cubicBezTo>
                    <a:pt x="239" y="60"/>
                    <a:pt x="203" y="25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32"/>
            <p:cNvSpPr/>
            <p:nvPr/>
          </p:nvSpPr>
          <p:spPr>
            <a:xfrm>
              <a:off x="5617950" y="2652250"/>
              <a:ext cx="4800" cy="3375"/>
            </a:xfrm>
            <a:custGeom>
              <a:avLst/>
              <a:gdLst/>
              <a:ahLst/>
              <a:cxnLst/>
              <a:rect l="l" t="t" r="r" b="b"/>
              <a:pathLst>
                <a:path w="192" h="135" extrusionOk="0">
                  <a:moveTo>
                    <a:pt x="24" y="0"/>
                  </a:moveTo>
                  <a:cubicBezTo>
                    <a:pt x="24" y="48"/>
                    <a:pt x="12" y="84"/>
                    <a:pt x="1" y="119"/>
                  </a:cubicBezTo>
                  <a:cubicBezTo>
                    <a:pt x="36" y="119"/>
                    <a:pt x="78" y="134"/>
                    <a:pt x="114" y="134"/>
                  </a:cubicBezTo>
                  <a:cubicBezTo>
                    <a:pt x="149" y="134"/>
                    <a:pt x="179" y="119"/>
                    <a:pt x="191" y="60"/>
                  </a:cubicBezTo>
                  <a:cubicBezTo>
                    <a:pt x="191" y="48"/>
                    <a:pt x="84" y="24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32"/>
            <p:cNvSpPr/>
            <p:nvPr/>
          </p:nvSpPr>
          <p:spPr>
            <a:xfrm>
              <a:off x="5179200" y="2254275"/>
              <a:ext cx="146175" cy="40500"/>
            </a:xfrm>
            <a:custGeom>
              <a:avLst/>
              <a:gdLst/>
              <a:ahLst/>
              <a:cxnLst/>
              <a:rect l="l" t="t" r="r" b="b"/>
              <a:pathLst>
                <a:path w="5847" h="1620" extrusionOk="0">
                  <a:moveTo>
                    <a:pt x="596" y="1"/>
                  </a:moveTo>
                  <a:cubicBezTo>
                    <a:pt x="509" y="1"/>
                    <a:pt x="421" y="16"/>
                    <a:pt x="334" y="48"/>
                  </a:cubicBezTo>
                  <a:cubicBezTo>
                    <a:pt x="179" y="132"/>
                    <a:pt x="1" y="203"/>
                    <a:pt x="60" y="441"/>
                  </a:cubicBezTo>
                  <a:cubicBezTo>
                    <a:pt x="513" y="763"/>
                    <a:pt x="989" y="977"/>
                    <a:pt x="1537" y="977"/>
                  </a:cubicBezTo>
                  <a:cubicBezTo>
                    <a:pt x="2263" y="1263"/>
                    <a:pt x="3073" y="1239"/>
                    <a:pt x="3811" y="1441"/>
                  </a:cubicBezTo>
                  <a:cubicBezTo>
                    <a:pt x="3906" y="1495"/>
                    <a:pt x="4010" y="1495"/>
                    <a:pt x="4114" y="1495"/>
                  </a:cubicBezTo>
                  <a:cubicBezTo>
                    <a:pt x="4219" y="1495"/>
                    <a:pt x="4323" y="1495"/>
                    <a:pt x="4418" y="1548"/>
                  </a:cubicBezTo>
                  <a:cubicBezTo>
                    <a:pt x="4513" y="1560"/>
                    <a:pt x="4585" y="1572"/>
                    <a:pt x="4680" y="1596"/>
                  </a:cubicBezTo>
                  <a:cubicBezTo>
                    <a:pt x="4696" y="1607"/>
                    <a:pt x="4716" y="1615"/>
                    <a:pt x="4735" y="1615"/>
                  </a:cubicBezTo>
                  <a:cubicBezTo>
                    <a:pt x="4757" y="1615"/>
                    <a:pt x="4780" y="1604"/>
                    <a:pt x="4799" y="1572"/>
                  </a:cubicBezTo>
                  <a:lnTo>
                    <a:pt x="4942" y="1572"/>
                  </a:lnTo>
                  <a:cubicBezTo>
                    <a:pt x="5001" y="1608"/>
                    <a:pt x="5061" y="1620"/>
                    <a:pt x="5132" y="1620"/>
                  </a:cubicBezTo>
                  <a:cubicBezTo>
                    <a:pt x="5192" y="1608"/>
                    <a:pt x="5275" y="1596"/>
                    <a:pt x="5335" y="1572"/>
                  </a:cubicBezTo>
                  <a:cubicBezTo>
                    <a:pt x="5525" y="1513"/>
                    <a:pt x="5775" y="1608"/>
                    <a:pt x="5847" y="1322"/>
                  </a:cubicBezTo>
                  <a:cubicBezTo>
                    <a:pt x="5835" y="1251"/>
                    <a:pt x="5787" y="1191"/>
                    <a:pt x="5716" y="1155"/>
                  </a:cubicBezTo>
                  <a:cubicBezTo>
                    <a:pt x="4978" y="1013"/>
                    <a:pt x="4204" y="1036"/>
                    <a:pt x="3465" y="739"/>
                  </a:cubicBezTo>
                  <a:cubicBezTo>
                    <a:pt x="3215" y="667"/>
                    <a:pt x="2930" y="667"/>
                    <a:pt x="2680" y="596"/>
                  </a:cubicBezTo>
                  <a:lnTo>
                    <a:pt x="2501" y="548"/>
                  </a:lnTo>
                  <a:cubicBezTo>
                    <a:pt x="2406" y="536"/>
                    <a:pt x="2334" y="501"/>
                    <a:pt x="2251" y="477"/>
                  </a:cubicBezTo>
                  <a:cubicBezTo>
                    <a:pt x="2180" y="441"/>
                    <a:pt x="2096" y="417"/>
                    <a:pt x="2013" y="393"/>
                  </a:cubicBezTo>
                  <a:cubicBezTo>
                    <a:pt x="1918" y="370"/>
                    <a:pt x="1846" y="334"/>
                    <a:pt x="1775" y="310"/>
                  </a:cubicBezTo>
                  <a:cubicBezTo>
                    <a:pt x="1715" y="274"/>
                    <a:pt x="1668" y="262"/>
                    <a:pt x="1608" y="251"/>
                  </a:cubicBezTo>
                  <a:cubicBezTo>
                    <a:pt x="1501" y="215"/>
                    <a:pt x="1406" y="179"/>
                    <a:pt x="1287" y="143"/>
                  </a:cubicBezTo>
                  <a:cubicBezTo>
                    <a:pt x="1108" y="108"/>
                    <a:pt x="906" y="60"/>
                    <a:pt x="727" y="12"/>
                  </a:cubicBezTo>
                  <a:cubicBezTo>
                    <a:pt x="683" y="5"/>
                    <a:pt x="640" y="1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32"/>
            <p:cNvSpPr/>
            <p:nvPr/>
          </p:nvSpPr>
          <p:spPr>
            <a:xfrm>
              <a:off x="5310175" y="2287175"/>
              <a:ext cx="86050" cy="20725"/>
            </a:xfrm>
            <a:custGeom>
              <a:avLst/>
              <a:gdLst/>
              <a:ahLst/>
              <a:cxnLst/>
              <a:rect l="l" t="t" r="r" b="b"/>
              <a:pathLst>
                <a:path w="3442" h="829" extrusionOk="0">
                  <a:moveTo>
                    <a:pt x="911" y="1"/>
                  </a:moveTo>
                  <a:cubicBezTo>
                    <a:pt x="799" y="1"/>
                    <a:pt x="694" y="21"/>
                    <a:pt x="596" y="101"/>
                  </a:cubicBezTo>
                  <a:cubicBezTo>
                    <a:pt x="405" y="173"/>
                    <a:pt x="167" y="66"/>
                    <a:pt x="1" y="244"/>
                  </a:cubicBezTo>
                  <a:cubicBezTo>
                    <a:pt x="66" y="322"/>
                    <a:pt x="140" y="337"/>
                    <a:pt x="215" y="337"/>
                  </a:cubicBezTo>
                  <a:cubicBezTo>
                    <a:pt x="261" y="337"/>
                    <a:pt x="308" y="331"/>
                    <a:pt x="352" y="331"/>
                  </a:cubicBezTo>
                  <a:cubicBezTo>
                    <a:pt x="379" y="331"/>
                    <a:pt x="405" y="333"/>
                    <a:pt x="429" y="340"/>
                  </a:cubicBezTo>
                  <a:cubicBezTo>
                    <a:pt x="486" y="340"/>
                    <a:pt x="540" y="334"/>
                    <a:pt x="589" y="334"/>
                  </a:cubicBezTo>
                  <a:cubicBezTo>
                    <a:pt x="663" y="334"/>
                    <a:pt x="729" y="347"/>
                    <a:pt x="786" y="411"/>
                  </a:cubicBezTo>
                  <a:cubicBezTo>
                    <a:pt x="834" y="459"/>
                    <a:pt x="893" y="482"/>
                    <a:pt x="953" y="482"/>
                  </a:cubicBezTo>
                  <a:cubicBezTo>
                    <a:pt x="993" y="479"/>
                    <a:pt x="1032" y="476"/>
                    <a:pt x="1069" y="476"/>
                  </a:cubicBezTo>
                  <a:cubicBezTo>
                    <a:pt x="1151" y="476"/>
                    <a:pt x="1228" y="489"/>
                    <a:pt x="1310" y="530"/>
                  </a:cubicBezTo>
                  <a:lnTo>
                    <a:pt x="1298" y="530"/>
                  </a:lnTo>
                  <a:cubicBezTo>
                    <a:pt x="1298" y="542"/>
                    <a:pt x="1298" y="554"/>
                    <a:pt x="1322" y="578"/>
                  </a:cubicBezTo>
                  <a:cubicBezTo>
                    <a:pt x="1331" y="586"/>
                    <a:pt x="1340" y="590"/>
                    <a:pt x="1351" y="590"/>
                  </a:cubicBezTo>
                  <a:cubicBezTo>
                    <a:pt x="1371" y="590"/>
                    <a:pt x="1394" y="577"/>
                    <a:pt x="1417" y="554"/>
                  </a:cubicBezTo>
                  <a:cubicBezTo>
                    <a:pt x="1465" y="554"/>
                    <a:pt x="1525" y="578"/>
                    <a:pt x="1560" y="578"/>
                  </a:cubicBezTo>
                  <a:cubicBezTo>
                    <a:pt x="1763" y="673"/>
                    <a:pt x="1977" y="601"/>
                    <a:pt x="2179" y="673"/>
                  </a:cubicBezTo>
                  <a:cubicBezTo>
                    <a:pt x="2195" y="657"/>
                    <a:pt x="2212" y="650"/>
                    <a:pt x="2227" y="650"/>
                  </a:cubicBezTo>
                  <a:cubicBezTo>
                    <a:pt x="2245" y="650"/>
                    <a:pt x="2262" y="660"/>
                    <a:pt x="2275" y="673"/>
                  </a:cubicBezTo>
                  <a:cubicBezTo>
                    <a:pt x="2334" y="732"/>
                    <a:pt x="2394" y="780"/>
                    <a:pt x="2477" y="816"/>
                  </a:cubicBezTo>
                  <a:cubicBezTo>
                    <a:pt x="2525" y="824"/>
                    <a:pt x="2571" y="829"/>
                    <a:pt x="2616" y="829"/>
                  </a:cubicBezTo>
                  <a:cubicBezTo>
                    <a:pt x="2762" y="829"/>
                    <a:pt x="2895" y="782"/>
                    <a:pt x="3013" y="673"/>
                  </a:cubicBezTo>
                  <a:cubicBezTo>
                    <a:pt x="3096" y="518"/>
                    <a:pt x="3346" y="590"/>
                    <a:pt x="3441" y="423"/>
                  </a:cubicBezTo>
                  <a:cubicBezTo>
                    <a:pt x="2953" y="78"/>
                    <a:pt x="2370" y="137"/>
                    <a:pt x="1822" y="101"/>
                  </a:cubicBezTo>
                  <a:cubicBezTo>
                    <a:pt x="1548" y="54"/>
                    <a:pt x="1286" y="101"/>
                    <a:pt x="1024" y="6"/>
                  </a:cubicBezTo>
                  <a:cubicBezTo>
                    <a:pt x="986" y="3"/>
                    <a:pt x="948" y="1"/>
                    <a:pt x="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32"/>
            <p:cNvSpPr/>
            <p:nvPr/>
          </p:nvSpPr>
          <p:spPr>
            <a:xfrm>
              <a:off x="5170575" y="2263075"/>
              <a:ext cx="47050" cy="22175"/>
            </a:xfrm>
            <a:custGeom>
              <a:avLst/>
              <a:gdLst/>
              <a:ahLst/>
              <a:cxnLst/>
              <a:rect l="l" t="t" r="r" b="b"/>
              <a:pathLst>
                <a:path w="1882" h="887" extrusionOk="0">
                  <a:moveTo>
                    <a:pt x="303" y="1"/>
                  </a:moveTo>
                  <a:cubicBezTo>
                    <a:pt x="243" y="1"/>
                    <a:pt x="190" y="26"/>
                    <a:pt x="143" y="65"/>
                  </a:cubicBezTo>
                  <a:cubicBezTo>
                    <a:pt x="24" y="268"/>
                    <a:pt x="0" y="470"/>
                    <a:pt x="286" y="565"/>
                  </a:cubicBezTo>
                  <a:cubicBezTo>
                    <a:pt x="453" y="625"/>
                    <a:pt x="596" y="708"/>
                    <a:pt x="751" y="768"/>
                  </a:cubicBezTo>
                  <a:cubicBezTo>
                    <a:pt x="834" y="803"/>
                    <a:pt x="941" y="839"/>
                    <a:pt x="1036" y="887"/>
                  </a:cubicBezTo>
                  <a:cubicBezTo>
                    <a:pt x="1215" y="851"/>
                    <a:pt x="1405" y="827"/>
                    <a:pt x="1584" y="792"/>
                  </a:cubicBezTo>
                  <a:cubicBezTo>
                    <a:pt x="1667" y="792"/>
                    <a:pt x="1751" y="744"/>
                    <a:pt x="1786" y="672"/>
                  </a:cubicBezTo>
                  <a:cubicBezTo>
                    <a:pt x="1822" y="661"/>
                    <a:pt x="1846" y="649"/>
                    <a:pt x="1882" y="649"/>
                  </a:cubicBezTo>
                  <a:cubicBezTo>
                    <a:pt x="1405" y="446"/>
                    <a:pt x="929" y="244"/>
                    <a:pt x="453" y="53"/>
                  </a:cubicBezTo>
                  <a:cubicBezTo>
                    <a:pt x="400" y="16"/>
                    <a:pt x="350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32"/>
            <p:cNvSpPr/>
            <p:nvPr/>
          </p:nvSpPr>
          <p:spPr>
            <a:xfrm>
              <a:off x="5263750" y="2319475"/>
              <a:ext cx="14600" cy="14125"/>
            </a:xfrm>
            <a:custGeom>
              <a:avLst/>
              <a:gdLst/>
              <a:ahLst/>
              <a:cxnLst/>
              <a:rect l="l" t="t" r="r" b="b"/>
              <a:pathLst>
                <a:path w="584" h="565" extrusionOk="0">
                  <a:moveTo>
                    <a:pt x="584" y="0"/>
                  </a:moveTo>
                  <a:cubicBezTo>
                    <a:pt x="203" y="0"/>
                    <a:pt x="24" y="202"/>
                    <a:pt x="0" y="560"/>
                  </a:cubicBezTo>
                  <a:cubicBezTo>
                    <a:pt x="14" y="563"/>
                    <a:pt x="27" y="565"/>
                    <a:pt x="40" y="565"/>
                  </a:cubicBezTo>
                  <a:cubicBezTo>
                    <a:pt x="70" y="565"/>
                    <a:pt x="97" y="556"/>
                    <a:pt x="131" y="548"/>
                  </a:cubicBezTo>
                  <a:cubicBezTo>
                    <a:pt x="167" y="452"/>
                    <a:pt x="203" y="417"/>
                    <a:pt x="286" y="393"/>
                  </a:cubicBezTo>
                  <a:lnTo>
                    <a:pt x="417" y="262"/>
                  </a:lnTo>
                  <a:cubicBezTo>
                    <a:pt x="476" y="179"/>
                    <a:pt x="512" y="83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32"/>
            <p:cNvSpPr/>
            <p:nvPr/>
          </p:nvSpPr>
          <p:spPr>
            <a:xfrm>
              <a:off x="5209875" y="2279875"/>
              <a:ext cx="12825" cy="8575"/>
            </a:xfrm>
            <a:custGeom>
              <a:avLst/>
              <a:gdLst/>
              <a:ahLst/>
              <a:cxnLst/>
              <a:rect l="l" t="t" r="r" b="b"/>
              <a:pathLst>
                <a:path w="513" h="343" extrusionOk="0">
                  <a:moveTo>
                    <a:pt x="203" y="0"/>
                  </a:moveTo>
                  <a:cubicBezTo>
                    <a:pt x="119" y="0"/>
                    <a:pt x="36" y="12"/>
                    <a:pt x="0" y="120"/>
                  </a:cubicBezTo>
                  <a:cubicBezTo>
                    <a:pt x="36" y="167"/>
                    <a:pt x="95" y="215"/>
                    <a:pt x="143" y="251"/>
                  </a:cubicBezTo>
                  <a:cubicBezTo>
                    <a:pt x="212" y="281"/>
                    <a:pt x="292" y="342"/>
                    <a:pt x="356" y="342"/>
                  </a:cubicBezTo>
                  <a:cubicBezTo>
                    <a:pt x="390" y="342"/>
                    <a:pt x="420" y="325"/>
                    <a:pt x="441" y="274"/>
                  </a:cubicBezTo>
                  <a:cubicBezTo>
                    <a:pt x="512" y="72"/>
                    <a:pt x="274" y="96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32"/>
            <p:cNvSpPr/>
            <p:nvPr/>
          </p:nvSpPr>
          <p:spPr>
            <a:xfrm>
              <a:off x="5305700" y="2293275"/>
              <a:ext cx="19675" cy="4175"/>
            </a:xfrm>
            <a:custGeom>
              <a:avLst/>
              <a:gdLst/>
              <a:ahLst/>
              <a:cxnLst/>
              <a:rect l="l" t="t" r="r" b="b"/>
              <a:pathLst>
                <a:path w="787" h="167" extrusionOk="0">
                  <a:moveTo>
                    <a:pt x="180" y="0"/>
                  </a:moveTo>
                  <a:cubicBezTo>
                    <a:pt x="132" y="12"/>
                    <a:pt x="96" y="36"/>
                    <a:pt x="37" y="60"/>
                  </a:cubicBezTo>
                  <a:cubicBezTo>
                    <a:pt x="1" y="96"/>
                    <a:pt x="1" y="131"/>
                    <a:pt x="49" y="167"/>
                  </a:cubicBezTo>
                  <a:cubicBezTo>
                    <a:pt x="287" y="167"/>
                    <a:pt x="537" y="155"/>
                    <a:pt x="787" y="155"/>
                  </a:cubicBezTo>
                  <a:cubicBezTo>
                    <a:pt x="787" y="96"/>
                    <a:pt x="763" y="60"/>
                    <a:pt x="715" y="4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32"/>
            <p:cNvSpPr/>
            <p:nvPr/>
          </p:nvSpPr>
          <p:spPr>
            <a:xfrm>
              <a:off x="5349775" y="2300950"/>
              <a:ext cx="15200" cy="5125"/>
            </a:xfrm>
            <a:custGeom>
              <a:avLst/>
              <a:gdLst/>
              <a:ahLst/>
              <a:cxnLst/>
              <a:rect l="l" t="t" r="r" b="b"/>
              <a:pathLst>
                <a:path w="608" h="205" extrusionOk="0">
                  <a:moveTo>
                    <a:pt x="76" y="1"/>
                  </a:moveTo>
                  <a:cubicBezTo>
                    <a:pt x="51" y="1"/>
                    <a:pt x="25" y="1"/>
                    <a:pt x="0" y="3"/>
                  </a:cubicBezTo>
                  <a:cubicBezTo>
                    <a:pt x="106" y="137"/>
                    <a:pt x="221" y="204"/>
                    <a:pt x="343" y="204"/>
                  </a:cubicBezTo>
                  <a:cubicBezTo>
                    <a:pt x="427" y="204"/>
                    <a:pt x="515" y="173"/>
                    <a:pt x="607" y="110"/>
                  </a:cubicBezTo>
                  <a:cubicBezTo>
                    <a:pt x="441" y="37"/>
                    <a:pt x="256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32"/>
            <p:cNvSpPr/>
            <p:nvPr/>
          </p:nvSpPr>
          <p:spPr>
            <a:xfrm>
              <a:off x="5363750" y="2303975"/>
              <a:ext cx="13125" cy="11075"/>
            </a:xfrm>
            <a:custGeom>
              <a:avLst/>
              <a:gdLst/>
              <a:ahLst/>
              <a:cxnLst/>
              <a:rect l="l" t="t" r="r" b="b"/>
              <a:pathLst>
                <a:path w="525" h="443" extrusionOk="0">
                  <a:moveTo>
                    <a:pt x="155" y="1"/>
                  </a:moveTo>
                  <a:cubicBezTo>
                    <a:pt x="155" y="120"/>
                    <a:pt x="132" y="239"/>
                    <a:pt x="1" y="299"/>
                  </a:cubicBezTo>
                  <a:cubicBezTo>
                    <a:pt x="84" y="428"/>
                    <a:pt x="203" y="443"/>
                    <a:pt x="325" y="443"/>
                  </a:cubicBezTo>
                  <a:cubicBezTo>
                    <a:pt x="360" y="443"/>
                    <a:pt x="395" y="441"/>
                    <a:pt x="429" y="441"/>
                  </a:cubicBezTo>
                  <a:cubicBezTo>
                    <a:pt x="525" y="263"/>
                    <a:pt x="417" y="120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32"/>
            <p:cNvSpPr/>
            <p:nvPr/>
          </p:nvSpPr>
          <p:spPr>
            <a:xfrm>
              <a:off x="5285175" y="2304875"/>
              <a:ext cx="11025" cy="7175"/>
            </a:xfrm>
            <a:custGeom>
              <a:avLst/>
              <a:gdLst/>
              <a:ahLst/>
              <a:cxnLst/>
              <a:rect l="l" t="t" r="r" b="b"/>
              <a:pathLst>
                <a:path w="441" h="287" extrusionOk="0">
                  <a:moveTo>
                    <a:pt x="374" y="1"/>
                  </a:moveTo>
                  <a:cubicBezTo>
                    <a:pt x="194" y="1"/>
                    <a:pt x="0" y="11"/>
                    <a:pt x="0" y="286"/>
                  </a:cubicBezTo>
                  <a:cubicBezTo>
                    <a:pt x="119" y="207"/>
                    <a:pt x="221" y="120"/>
                    <a:pt x="355" y="120"/>
                  </a:cubicBezTo>
                  <a:cubicBezTo>
                    <a:pt x="382" y="120"/>
                    <a:pt x="411" y="124"/>
                    <a:pt x="441" y="132"/>
                  </a:cubicBezTo>
                  <a:lnTo>
                    <a:pt x="441" y="72"/>
                  </a:lnTo>
                  <a:cubicBezTo>
                    <a:pt x="417" y="48"/>
                    <a:pt x="417" y="24"/>
                    <a:pt x="417" y="1"/>
                  </a:cubicBezTo>
                  <a:cubicBezTo>
                    <a:pt x="403" y="1"/>
                    <a:pt x="389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32"/>
            <p:cNvSpPr/>
            <p:nvPr/>
          </p:nvSpPr>
          <p:spPr>
            <a:xfrm>
              <a:off x="5274450" y="2290500"/>
              <a:ext cx="15200" cy="3150"/>
            </a:xfrm>
            <a:custGeom>
              <a:avLst/>
              <a:gdLst/>
              <a:ahLst/>
              <a:cxnLst/>
              <a:rect l="l" t="t" r="r" b="b"/>
              <a:pathLst>
                <a:path w="608" h="126" extrusionOk="0">
                  <a:moveTo>
                    <a:pt x="214" y="0"/>
                  </a:moveTo>
                  <a:cubicBezTo>
                    <a:pt x="144" y="0"/>
                    <a:pt x="72" y="4"/>
                    <a:pt x="1" y="4"/>
                  </a:cubicBezTo>
                  <a:cubicBezTo>
                    <a:pt x="100" y="103"/>
                    <a:pt x="214" y="125"/>
                    <a:pt x="330" y="125"/>
                  </a:cubicBezTo>
                  <a:cubicBezTo>
                    <a:pt x="423" y="125"/>
                    <a:pt x="518" y="111"/>
                    <a:pt x="608" y="111"/>
                  </a:cubicBezTo>
                  <a:cubicBezTo>
                    <a:pt x="489" y="16"/>
                    <a:pt x="35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32"/>
            <p:cNvSpPr/>
            <p:nvPr/>
          </p:nvSpPr>
          <p:spPr>
            <a:xfrm>
              <a:off x="5328025" y="2296175"/>
              <a:ext cx="7475" cy="7300"/>
            </a:xfrm>
            <a:custGeom>
              <a:avLst/>
              <a:gdLst/>
              <a:ahLst/>
              <a:cxnLst/>
              <a:rect l="l" t="t" r="r" b="b"/>
              <a:pathLst>
                <a:path w="299" h="292" extrusionOk="0">
                  <a:moveTo>
                    <a:pt x="78" y="0"/>
                  </a:moveTo>
                  <a:cubicBezTo>
                    <a:pt x="52" y="0"/>
                    <a:pt x="30" y="22"/>
                    <a:pt x="1" y="51"/>
                  </a:cubicBezTo>
                  <a:cubicBezTo>
                    <a:pt x="25" y="171"/>
                    <a:pt x="44" y="292"/>
                    <a:pt x="126" y="292"/>
                  </a:cubicBezTo>
                  <a:cubicBezTo>
                    <a:pt x="166" y="292"/>
                    <a:pt x="221" y="264"/>
                    <a:pt x="299" y="194"/>
                  </a:cubicBezTo>
                  <a:cubicBezTo>
                    <a:pt x="287" y="110"/>
                    <a:pt x="215" y="99"/>
                    <a:pt x="132" y="63"/>
                  </a:cubicBezTo>
                  <a:lnTo>
                    <a:pt x="156" y="15"/>
                  </a:lnTo>
                  <a:cubicBezTo>
                    <a:pt x="156" y="15"/>
                    <a:pt x="132" y="3"/>
                    <a:pt x="96" y="3"/>
                  </a:cubicBezTo>
                  <a:cubicBezTo>
                    <a:pt x="90" y="1"/>
                    <a:pt x="84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32"/>
            <p:cNvSpPr/>
            <p:nvPr/>
          </p:nvSpPr>
          <p:spPr>
            <a:xfrm>
              <a:off x="5331900" y="2297550"/>
              <a:ext cx="11350" cy="3475"/>
            </a:xfrm>
            <a:custGeom>
              <a:avLst/>
              <a:gdLst/>
              <a:ahLst/>
              <a:cxnLst/>
              <a:rect l="l" t="t" r="r" b="b"/>
              <a:pathLst>
                <a:path w="454" h="139" extrusionOk="0">
                  <a:moveTo>
                    <a:pt x="180" y="1"/>
                  </a:moveTo>
                  <a:cubicBezTo>
                    <a:pt x="120" y="1"/>
                    <a:pt x="60" y="8"/>
                    <a:pt x="1" y="8"/>
                  </a:cubicBezTo>
                  <a:cubicBezTo>
                    <a:pt x="36" y="55"/>
                    <a:pt x="96" y="103"/>
                    <a:pt x="144" y="139"/>
                  </a:cubicBezTo>
                  <a:cubicBezTo>
                    <a:pt x="251" y="127"/>
                    <a:pt x="358" y="127"/>
                    <a:pt x="453" y="115"/>
                  </a:cubicBezTo>
                  <a:cubicBezTo>
                    <a:pt x="372" y="19"/>
                    <a:pt x="277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32"/>
            <p:cNvSpPr/>
            <p:nvPr/>
          </p:nvSpPr>
          <p:spPr>
            <a:xfrm>
              <a:off x="5323875" y="2293725"/>
              <a:ext cx="8350" cy="3725"/>
            </a:xfrm>
            <a:custGeom>
              <a:avLst/>
              <a:gdLst/>
              <a:ahLst/>
              <a:cxnLst/>
              <a:rect l="l" t="t" r="r" b="b"/>
              <a:pathLst>
                <a:path w="334" h="149" extrusionOk="0">
                  <a:moveTo>
                    <a:pt x="111" y="0"/>
                  </a:moveTo>
                  <a:cubicBezTo>
                    <a:pt x="75" y="0"/>
                    <a:pt x="38" y="7"/>
                    <a:pt x="0" y="18"/>
                  </a:cubicBezTo>
                  <a:cubicBezTo>
                    <a:pt x="36" y="54"/>
                    <a:pt x="48" y="89"/>
                    <a:pt x="84" y="113"/>
                  </a:cubicBezTo>
                  <a:cubicBezTo>
                    <a:pt x="92" y="110"/>
                    <a:pt x="101" y="109"/>
                    <a:pt x="110" y="109"/>
                  </a:cubicBezTo>
                  <a:cubicBezTo>
                    <a:pt x="136" y="109"/>
                    <a:pt x="161" y="122"/>
                    <a:pt x="179" y="149"/>
                  </a:cubicBezTo>
                  <a:cubicBezTo>
                    <a:pt x="226" y="137"/>
                    <a:pt x="286" y="137"/>
                    <a:pt x="334" y="113"/>
                  </a:cubicBezTo>
                  <a:cubicBezTo>
                    <a:pt x="268" y="31"/>
                    <a:pt x="192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32"/>
            <p:cNvSpPr/>
            <p:nvPr/>
          </p:nvSpPr>
          <p:spPr>
            <a:xfrm>
              <a:off x="5209875" y="2282850"/>
              <a:ext cx="3575" cy="3300"/>
            </a:xfrm>
            <a:custGeom>
              <a:avLst/>
              <a:gdLst/>
              <a:ahLst/>
              <a:cxnLst/>
              <a:rect l="l" t="t" r="r" b="b"/>
              <a:pathLst>
                <a:path w="143" h="132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48"/>
                    <a:pt x="95" y="96"/>
                    <a:pt x="143" y="132"/>
                  </a:cubicBezTo>
                  <a:cubicBezTo>
                    <a:pt x="95" y="96"/>
                    <a:pt x="60" y="4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32"/>
            <p:cNvSpPr/>
            <p:nvPr/>
          </p:nvSpPr>
          <p:spPr>
            <a:xfrm>
              <a:off x="5342925" y="2300225"/>
              <a:ext cx="3300" cy="2425"/>
            </a:xfrm>
            <a:custGeom>
              <a:avLst/>
              <a:gdLst/>
              <a:ahLst/>
              <a:cxnLst/>
              <a:rect l="l" t="t" r="r" b="b"/>
              <a:pathLst>
                <a:path w="132" h="97" extrusionOk="0">
                  <a:moveTo>
                    <a:pt x="52" y="1"/>
                  </a:moveTo>
                  <a:cubicBezTo>
                    <a:pt x="35" y="1"/>
                    <a:pt x="18" y="4"/>
                    <a:pt x="0" y="8"/>
                  </a:cubicBezTo>
                  <a:cubicBezTo>
                    <a:pt x="7" y="66"/>
                    <a:pt x="24" y="96"/>
                    <a:pt x="49" y="96"/>
                  </a:cubicBezTo>
                  <a:cubicBezTo>
                    <a:pt x="71" y="96"/>
                    <a:pt x="99" y="75"/>
                    <a:pt x="131" y="32"/>
                  </a:cubicBezTo>
                  <a:cubicBezTo>
                    <a:pt x="109" y="9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32"/>
            <p:cNvSpPr/>
            <p:nvPr/>
          </p:nvSpPr>
          <p:spPr>
            <a:xfrm>
              <a:off x="5282200" y="2311425"/>
              <a:ext cx="3000" cy="4500"/>
            </a:xfrm>
            <a:custGeom>
              <a:avLst/>
              <a:gdLst/>
              <a:ahLst/>
              <a:cxnLst/>
              <a:rect l="l" t="t" r="r" b="b"/>
              <a:pathLst>
                <a:path w="120" h="180" extrusionOk="0">
                  <a:moveTo>
                    <a:pt x="119" y="1"/>
                  </a:moveTo>
                  <a:cubicBezTo>
                    <a:pt x="48" y="48"/>
                    <a:pt x="0" y="96"/>
                    <a:pt x="0" y="179"/>
                  </a:cubicBezTo>
                  <a:cubicBezTo>
                    <a:pt x="96" y="155"/>
                    <a:pt x="119" y="96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32"/>
            <p:cNvSpPr/>
            <p:nvPr/>
          </p:nvSpPr>
          <p:spPr>
            <a:xfrm>
              <a:off x="5278325" y="2315900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55" y="0"/>
                  </a:moveTo>
                  <a:cubicBezTo>
                    <a:pt x="72" y="0"/>
                    <a:pt x="24" y="48"/>
                    <a:pt x="1" y="131"/>
                  </a:cubicBezTo>
                  <a:cubicBezTo>
                    <a:pt x="84" y="131"/>
                    <a:pt x="143" y="95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32"/>
            <p:cNvSpPr/>
            <p:nvPr/>
          </p:nvSpPr>
          <p:spPr>
            <a:xfrm>
              <a:off x="5296175" y="2294150"/>
              <a:ext cx="3600" cy="1100"/>
            </a:xfrm>
            <a:custGeom>
              <a:avLst/>
              <a:gdLst/>
              <a:ahLst/>
              <a:cxnLst/>
              <a:rect l="l" t="t" r="r" b="b"/>
              <a:pathLst>
                <a:path w="144" h="44" extrusionOk="0">
                  <a:moveTo>
                    <a:pt x="1" y="1"/>
                  </a:moveTo>
                  <a:cubicBezTo>
                    <a:pt x="1" y="11"/>
                    <a:pt x="16" y="43"/>
                    <a:pt x="29" y="43"/>
                  </a:cubicBezTo>
                  <a:cubicBezTo>
                    <a:pt x="32" y="43"/>
                    <a:pt x="34" y="41"/>
                    <a:pt x="37" y="37"/>
                  </a:cubicBezTo>
                  <a:cubicBezTo>
                    <a:pt x="72" y="25"/>
                    <a:pt x="120" y="13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32"/>
            <p:cNvSpPr/>
            <p:nvPr/>
          </p:nvSpPr>
          <p:spPr>
            <a:xfrm>
              <a:off x="5295600" y="2304575"/>
              <a:ext cx="3875" cy="2650"/>
            </a:xfrm>
            <a:custGeom>
              <a:avLst/>
              <a:gdLst/>
              <a:ahLst/>
              <a:cxnLst/>
              <a:rect l="l" t="t" r="r" b="b"/>
              <a:pathLst>
                <a:path w="155" h="106" extrusionOk="0">
                  <a:moveTo>
                    <a:pt x="0" y="1"/>
                  </a:moveTo>
                  <a:lnTo>
                    <a:pt x="0" y="1"/>
                  </a:lnTo>
                  <a:cubicBezTo>
                    <a:pt x="24" y="25"/>
                    <a:pt x="24" y="36"/>
                    <a:pt x="24" y="72"/>
                  </a:cubicBezTo>
                  <a:cubicBezTo>
                    <a:pt x="49" y="89"/>
                    <a:pt x="80" y="106"/>
                    <a:pt x="113" y="106"/>
                  </a:cubicBezTo>
                  <a:cubicBezTo>
                    <a:pt x="127" y="106"/>
                    <a:pt x="141" y="103"/>
                    <a:pt x="155" y="96"/>
                  </a:cubicBezTo>
                  <a:cubicBezTo>
                    <a:pt x="95" y="72"/>
                    <a:pt x="48" y="25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32"/>
            <p:cNvSpPr/>
            <p:nvPr/>
          </p:nvSpPr>
          <p:spPr>
            <a:xfrm>
              <a:off x="5259875" y="23331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55" y="1"/>
                  </a:moveTo>
                  <a:cubicBezTo>
                    <a:pt x="72" y="13"/>
                    <a:pt x="12" y="72"/>
                    <a:pt x="0" y="144"/>
                  </a:cubicBezTo>
                  <a:cubicBezTo>
                    <a:pt x="48" y="144"/>
                    <a:pt x="96" y="132"/>
                    <a:pt x="143" y="132"/>
                  </a:cubicBezTo>
                  <a:cubicBezTo>
                    <a:pt x="167" y="108"/>
                    <a:pt x="167" y="60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32"/>
            <p:cNvSpPr/>
            <p:nvPr/>
          </p:nvSpPr>
          <p:spPr>
            <a:xfrm>
              <a:off x="5256600" y="233672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55" y="1"/>
                  </a:moveTo>
                  <a:lnTo>
                    <a:pt x="155" y="1"/>
                  </a:lnTo>
                  <a:cubicBezTo>
                    <a:pt x="72" y="24"/>
                    <a:pt x="12" y="84"/>
                    <a:pt x="0" y="155"/>
                  </a:cubicBezTo>
                  <a:cubicBezTo>
                    <a:pt x="48" y="155"/>
                    <a:pt x="96" y="155"/>
                    <a:pt x="131" y="143"/>
                  </a:cubicBezTo>
                  <a:cubicBezTo>
                    <a:pt x="131" y="96"/>
                    <a:pt x="155" y="48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32"/>
            <p:cNvSpPr/>
            <p:nvPr/>
          </p:nvSpPr>
          <p:spPr>
            <a:xfrm>
              <a:off x="5274450" y="2299225"/>
              <a:ext cx="1825" cy="1500"/>
            </a:xfrm>
            <a:custGeom>
              <a:avLst/>
              <a:gdLst/>
              <a:ahLst/>
              <a:cxnLst/>
              <a:rect l="l" t="t" r="r" b="b"/>
              <a:pathLst>
                <a:path w="73" h="60" extrusionOk="0">
                  <a:moveTo>
                    <a:pt x="36" y="0"/>
                  </a:moveTo>
                  <a:cubicBezTo>
                    <a:pt x="36" y="0"/>
                    <a:pt x="13" y="48"/>
                    <a:pt x="1" y="60"/>
                  </a:cubicBezTo>
                  <a:cubicBezTo>
                    <a:pt x="60" y="48"/>
                    <a:pt x="72" y="12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32"/>
            <p:cNvSpPr/>
            <p:nvPr/>
          </p:nvSpPr>
          <p:spPr>
            <a:xfrm>
              <a:off x="5303025" y="2293800"/>
              <a:ext cx="3900" cy="3375"/>
            </a:xfrm>
            <a:custGeom>
              <a:avLst/>
              <a:gdLst/>
              <a:ahLst/>
              <a:cxnLst/>
              <a:rect l="l" t="t" r="r" b="b"/>
              <a:pathLst>
                <a:path w="156" h="135" extrusionOk="0">
                  <a:moveTo>
                    <a:pt x="72" y="0"/>
                  </a:moveTo>
                  <a:cubicBezTo>
                    <a:pt x="48" y="0"/>
                    <a:pt x="25" y="9"/>
                    <a:pt x="1" y="27"/>
                  </a:cubicBezTo>
                  <a:cubicBezTo>
                    <a:pt x="48" y="51"/>
                    <a:pt x="108" y="98"/>
                    <a:pt x="156" y="134"/>
                  </a:cubicBezTo>
                  <a:cubicBezTo>
                    <a:pt x="144" y="98"/>
                    <a:pt x="144" y="51"/>
                    <a:pt x="144" y="27"/>
                  </a:cubicBezTo>
                  <a:cubicBezTo>
                    <a:pt x="120" y="9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32"/>
            <p:cNvSpPr/>
            <p:nvPr/>
          </p:nvSpPr>
          <p:spPr>
            <a:xfrm>
              <a:off x="5317625" y="2309950"/>
              <a:ext cx="3300" cy="1200"/>
            </a:xfrm>
            <a:custGeom>
              <a:avLst/>
              <a:gdLst/>
              <a:ahLst/>
              <a:cxnLst/>
              <a:rect l="l" t="t" r="r" b="b"/>
              <a:pathLst>
                <a:path w="132" h="48" extrusionOk="0">
                  <a:moveTo>
                    <a:pt x="107" y="0"/>
                  </a:moveTo>
                  <a:cubicBezTo>
                    <a:pt x="72" y="0"/>
                    <a:pt x="36" y="24"/>
                    <a:pt x="0" y="36"/>
                  </a:cubicBezTo>
                  <a:cubicBezTo>
                    <a:pt x="48" y="48"/>
                    <a:pt x="95" y="48"/>
                    <a:pt x="131" y="48"/>
                  </a:cubicBezTo>
                  <a:cubicBezTo>
                    <a:pt x="119" y="36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32"/>
            <p:cNvSpPr/>
            <p:nvPr/>
          </p:nvSpPr>
          <p:spPr>
            <a:xfrm>
              <a:off x="5209275" y="1823575"/>
              <a:ext cx="29200" cy="175525"/>
            </a:xfrm>
            <a:custGeom>
              <a:avLst/>
              <a:gdLst/>
              <a:ahLst/>
              <a:cxnLst/>
              <a:rect l="l" t="t" r="r" b="b"/>
              <a:pathLst>
                <a:path w="1168" h="7021" extrusionOk="0">
                  <a:moveTo>
                    <a:pt x="655" y="0"/>
                  </a:moveTo>
                  <a:cubicBezTo>
                    <a:pt x="60" y="36"/>
                    <a:pt x="0" y="369"/>
                    <a:pt x="203" y="846"/>
                  </a:cubicBezTo>
                  <a:cubicBezTo>
                    <a:pt x="536" y="917"/>
                    <a:pt x="477" y="1179"/>
                    <a:pt x="441" y="1405"/>
                  </a:cubicBezTo>
                  <a:cubicBezTo>
                    <a:pt x="357" y="1715"/>
                    <a:pt x="262" y="2000"/>
                    <a:pt x="167" y="2298"/>
                  </a:cubicBezTo>
                  <a:cubicBezTo>
                    <a:pt x="381" y="2834"/>
                    <a:pt x="453" y="3953"/>
                    <a:pt x="322" y="4584"/>
                  </a:cubicBezTo>
                  <a:cubicBezTo>
                    <a:pt x="322" y="4612"/>
                    <a:pt x="322" y="4639"/>
                    <a:pt x="327" y="4639"/>
                  </a:cubicBezTo>
                  <a:cubicBezTo>
                    <a:pt x="328" y="4639"/>
                    <a:pt x="328" y="4639"/>
                    <a:pt x="329" y="4639"/>
                  </a:cubicBezTo>
                  <a:lnTo>
                    <a:pt x="329" y="4639"/>
                  </a:lnTo>
                  <a:cubicBezTo>
                    <a:pt x="283" y="4708"/>
                    <a:pt x="238" y="4789"/>
                    <a:pt x="215" y="4870"/>
                  </a:cubicBezTo>
                  <a:cubicBezTo>
                    <a:pt x="227" y="5144"/>
                    <a:pt x="286" y="5418"/>
                    <a:pt x="262" y="5703"/>
                  </a:cubicBezTo>
                  <a:cubicBezTo>
                    <a:pt x="262" y="5799"/>
                    <a:pt x="262" y="5882"/>
                    <a:pt x="298" y="5977"/>
                  </a:cubicBezTo>
                  <a:cubicBezTo>
                    <a:pt x="328" y="6000"/>
                    <a:pt x="354" y="6008"/>
                    <a:pt x="377" y="6008"/>
                  </a:cubicBezTo>
                  <a:cubicBezTo>
                    <a:pt x="391" y="6008"/>
                    <a:pt x="404" y="6005"/>
                    <a:pt x="417" y="6001"/>
                  </a:cubicBezTo>
                  <a:cubicBezTo>
                    <a:pt x="425" y="5998"/>
                    <a:pt x="432" y="5997"/>
                    <a:pt x="436" y="5997"/>
                  </a:cubicBezTo>
                  <a:cubicBezTo>
                    <a:pt x="449" y="5997"/>
                    <a:pt x="439" y="6012"/>
                    <a:pt x="393" y="6049"/>
                  </a:cubicBezTo>
                  <a:cubicBezTo>
                    <a:pt x="322" y="6108"/>
                    <a:pt x="274" y="6180"/>
                    <a:pt x="262" y="6275"/>
                  </a:cubicBezTo>
                  <a:lnTo>
                    <a:pt x="262" y="6453"/>
                  </a:lnTo>
                  <a:cubicBezTo>
                    <a:pt x="262" y="6513"/>
                    <a:pt x="274" y="6572"/>
                    <a:pt x="298" y="6632"/>
                  </a:cubicBezTo>
                  <a:cubicBezTo>
                    <a:pt x="334" y="6692"/>
                    <a:pt x="357" y="6727"/>
                    <a:pt x="405" y="6787"/>
                  </a:cubicBezTo>
                  <a:cubicBezTo>
                    <a:pt x="513" y="6931"/>
                    <a:pt x="612" y="7020"/>
                    <a:pt x="701" y="7020"/>
                  </a:cubicBezTo>
                  <a:cubicBezTo>
                    <a:pt x="787" y="7020"/>
                    <a:pt x="864" y="6934"/>
                    <a:pt x="929" y="6727"/>
                  </a:cubicBezTo>
                  <a:cubicBezTo>
                    <a:pt x="1167" y="6049"/>
                    <a:pt x="655" y="5453"/>
                    <a:pt x="679" y="4787"/>
                  </a:cubicBezTo>
                  <a:cubicBezTo>
                    <a:pt x="715" y="3370"/>
                    <a:pt x="715" y="1941"/>
                    <a:pt x="691" y="512"/>
                  </a:cubicBezTo>
                  <a:cubicBezTo>
                    <a:pt x="679" y="346"/>
                    <a:pt x="703" y="167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32"/>
            <p:cNvSpPr/>
            <p:nvPr/>
          </p:nvSpPr>
          <p:spPr>
            <a:xfrm>
              <a:off x="5211350" y="1989025"/>
              <a:ext cx="25325" cy="84775"/>
            </a:xfrm>
            <a:custGeom>
              <a:avLst/>
              <a:gdLst/>
              <a:ahLst/>
              <a:cxnLst/>
              <a:rect l="l" t="t" r="r" b="b"/>
              <a:pathLst>
                <a:path w="1013" h="3391" extrusionOk="0">
                  <a:moveTo>
                    <a:pt x="268" y="1"/>
                  </a:moveTo>
                  <a:cubicBezTo>
                    <a:pt x="259" y="1"/>
                    <a:pt x="249" y="1"/>
                    <a:pt x="239" y="2"/>
                  </a:cubicBezTo>
                  <a:cubicBezTo>
                    <a:pt x="132" y="324"/>
                    <a:pt x="144" y="645"/>
                    <a:pt x="239" y="1014"/>
                  </a:cubicBezTo>
                  <a:cubicBezTo>
                    <a:pt x="536" y="1324"/>
                    <a:pt x="84" y="1490"/>
                    <a:pt x="96" y="1740"/>
                  </a:cubicBezTo>
                  <a:cubicBezTo>
                    <a:pt x="203" y="2014"/>
                    <a:pt x="203" y="2300"/>
                    <a:pt x="96" y="2586"/>
                  </a:cubicBezTo>
                  <a:lnTo>
                    <a:pt x="84" y="2586"/>
                  </a:lnTo>
                  <a:cubicBezTo>
                    <a:pt x="132" y="2824"/>
                    <a:pt x="1" y="3110"/>
                    <a:pt x="239" y="3300"/>
                  </a:cubicBezTo>
                  <a:cubicBezTo>
                    <a:pt x="312" y="3360"/>
                    <a:pt x="390" y="3391"/>
                    <a:pt x="473" y="3391"/>
                  </a:cubicBezTo>
                  <a:cubicBezTo>
                    <a:pt x="538" y="3391"/>
                    <a:pt x="606" y="3372"/>
                    <a:pt x="679" y="3336"/>
                  </a:cubicBezTo>
                  <a:cubicBezTo>
                    <a:pt x="739" y="3276"/>
                    <a:pt x="775" y="3193"/>
                    <a:pt x="798" y="3122"/>
                  </a:cubicBezTo>
                  <a:cubicBezTo>
                    <a:pt x="894" y="2717"/>
                    <a:pt x="846" y="2312"/>
                    <a:pt x="870" y="1919"/>
                  </a:cubicBezTo>
                  <a:cubicBezTo>
                    <a:pt x="917" y="1407"/>
                    <a:pt x="1013" y="895"/>
                    <a:pt x="655" y="431"/>
                  </a:cubicBezTo>
                  <a:cubicBezTo>
                    <a:pt x="483" y="327"/>
                    <a:pt x="544" y="1"/>
                    <a:pt x="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32"/>
            <p:cNvSpPr/>
            <p:nvPr/>
          </p:nvSpPr>
          <p:spPr>
            <a:xfrm>
              <a:off x="5206300" y="1796700"/>
              <a:ext cx="23225" cy="57200"/>
            </a:xfrm>
            <a:custGeom>
              <a:avLst/>
              <a:gdLst/>
              <a:ahLst/>
              <a:cxnLst/>
              <a:rect l="l" t="t" r="r" b="b"/>
              <a:pathLst>
                <a:path w="929" h="2288" extrusionOk="0">
                  <a:moveTo>
                    <a:pt x="652" y="0"/>
                  </a:moveTo>
                  <a:cubicBezTo>
                    <a:pt x="576" y="0"/>
                    <a:pt x="496" y="30"/>
                    <a:pt x="417" y="87"/>
                  </a:cubicBezTo>
                  <a:cubicBezTo>
                    <a:pt x="393" y="551"/>
                    <a:pt x="393" y="1040"/>
                    <a:pt x="0" y="1385"/>
                  </a:cubicBezTo>
                  <a:lnTo>
                    <a:pt x="0" y="2099"/>
                  </a:lnTo>
                  <a:cubicBezTo>
                    <a:pt x="4" y="2098"/>
                    <a:pt x="8" y="2098"/>
                    <a:pt x="12" y="2098"/>
                  </a:cubicBezTo>
                  <a:cubicBezTo>
                    <a:pt x="93" y="2098"/>
                    <a:pt x="96" y="2288"/>
                    <a:pt x="184" y="2288"/>
                  </a:cubicBezTo>
                  <a:cubicBezTo>
                    <a:pt x="209" y="2288"/>
                    <a:pt x="242" y="2272"/>
                    <a:pt x="286" y="2230"/>
                  </a:cubicBezTo>
                  <a:cubicBezTo>
                    <a:pt x="334" y="2183"/>
                    <a:pt x="322" y="2159"/>
                    <a:pt x="286" y="2111"/>
                  </a:cubicBezTo>
                  <a:lnTo>
                    <a:pt x="286" y="1944"/>
                  </a:lnTo>
                  <a:cubicBezTo>
                    <a:pt x="274" y="1575"/>
                    <a:pt x="405" y="1290"/>
                    <a:pt x="703" y="1087"/>
                  </a:cubicBezTo>
                  <a:cubicBezTo>
                    <a:pt x="869" y="968"/>
                    <a:pt x="869" y="789"/>
                    <a:pt x="881" y="635"/>
                  </a:cubicBezTo>
                  <a:cubicBezTo>
                    <a:pt x="893" y="528"/>
                    <a:pt x="929" y="432"/>
                    <a:pt x="929" y="325"/>
                  </a:cubicBezTo>
                  <a:cubicBezTo>
                    <a:pt x="929" y="254"/>
                    <a:pt x="917" y="170"/>
                    <a:pt x="881" y="111"/>
                  </a:cubicBezTo>
                  <a:cubicBezTo>
                    <a:pt x="813" y="36"/>
                    <a:pt x="735" y="0"/>
                    <a:pt x="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32"/>
            <p:cNvSpPr/>
            <p:nvPr/>
          </p:nvSpPr>
          <p:spPr>
            <a:xfrm>
              <a:off x="5208675" y="1881325"/>
              <a:ext cx="4500" cy="44650"/>
            </a:xfrm>
            <a:custGeom>
              <a:avLst/>
              <a:gdLst/>
              <a:ahLst/>
              <a:cxnLst/>
              <a:rect l="l" t="t" r="r" b="b"/>
              <a:pathLst>
                <a:path w="180" h="1786" extrusionOk="0">
                  <a:moveTo>
                    <a:pt x="179" y="0"/>
                  </a:moveTo>
                  <a:cubicBezTo>
                    <a:pt x="12" y="536"/>
                    <a:pt x="0" y="1167"/>
                    <a:pt x="179" y="17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32"/>
            <p:cNvSpPr/>
            <p:nvPr/>
          </p:nvSpPr>
          <p:spPr>
            <a:xfrm>
              <a:off x="5208975" y="1938175"/>
              <a:ext cx="9250" cy="33750"/>
            </a:xfrm>
            <a:custGeom>
              <a:avLst/>
              <a:gdLst/>
              <a:ahLst/>
              <a:cxnLst/>
              <a:rect l="l" t="t" r="r" b="b"/>
              <a:pathLst>
                <a:path w="370" h="1350" extrusionOk="0">
                  <a:moveTo>
                    <a:pt x="346" y="0"/>
                  </a:moveTo>
                  <a:lnTo>
                    <a:pt x="346" y="0"/>
                  </a:lnTo>
                  <a:cubicBezTo>
                    <a:pt x="119" y="107"/>
                    <a:pt x="0" y="286"/>
                    <a:pt x="108" y="524"/>
                  </a:cubicBezTo>
                  <a:cubicBezTo>
                    <a:pt x="215" y="774"/>
                    <a:pt x="179" y="1048"/>
                    <a:pt x="191" y="1298"/>
                  </a:cubicBezTo>
                  <a:cubicBezTo>
                    <a:pt x="191" y="1322"/>
                    <a:pt x="215" y="1334"/>
                    <a:pt x="239" y="1346"/>
                  </a:cubicBezTo>
                  <a:cubicBezTo>
                    <a:pt x="247" y="1348"/>
                    <a:pt x="255" y="1350"/>
                    <a:pt x="262" y="1350"/>
                  </a:cubicBezTo>
                  <a:cubicBezTo>
                    <a:pt x="286" y="1350"/>
                    <a:pt x="306" y="1334"/>
                    <a:pt x="334" y="1298"/>
                  </a:cubicBezTo>
                  <a:lnTo>
                    <a:pt x="334" y="155"/>
                  </a:lnTo>
                  <a:cubicBezTo>
                    <a:pt x="369" y="107"/>
                    <a:pt x="369" y="72"/>
                    <a:pt x="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32"/>
            <p:cNvSpPr/>
            <p:nvPr/>
          </p:nvSpPr>
          <p:spPr>
            <a:xfrm>
              <a:off x="5210450" y="1987775"/>
              <a:ext cx="7775" cy="26025"/>
            </a:xfrm>
            <a:custGeom>
              <a:avLst/>
              <a:gdLst/>
              <a:ahLst/>
              <a:cxnLst/>
              <a:rect l="l" t="t" r="r" b="b"/>
              <a:pathLst>
                <a:path w="311" h="1041" extrusionOk="0">
                  <a:moveTo>
                    <a:pt x="192" y="0"/>
                  </a:moveTo>
                  <a:cubicBezTo>
                    <a:pt x="168" y="0"/>
                    <a:pt x="147" y="16"/>
                    <a:pt x="120" y="52"/>
                  </a:cubicBezTo>
                  <a:cubicBezTo>
                    <a:pt x="180" y="374"/>
                    <a:pt x="1" y="743"/>
                    <a:pt x="275" y="1040"/>
                  </a:cubicBezTo>
                  <a:cubicBezTo>
                    <a:pt x="310" y="719"/>
                    <a:pt x="299" y="374"/>
                    <a:pt x="275" y="52"/>
                  </a:cubicBezTo>
                  <a:cubicBezTo>
                    <a:pt x="275" y="28"/>
                    <a:pt x="239" y="16"/>
                    <a:pt x="215" y="4"/>
                  </a:cubicBezTo>
                  <a:cubicBezTo>
                    <a:pt x="207" y="2"/>
                    <a:pt x="19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32"/>
            <p:cNvSpPr/>
            <p:nvPr/>
          </p:nvSpPr>
          <p:spPr>
            <a:xfrm>
              <a:off x="5213425" y="2032225"/>
              <a:ext cx="5400" cy="21150"/>
            </a:xfrm>
            <a:custGeom>
              <a:avLst/>
              <a:gdLst/>
              <a:ahLst/>
              <a:cxnLst/>
              <a:rect l="l" t="t" r="r" b="b"/>
              <a:pathLst>
                <a:path w="216" h="846" extrusionOk="0">
                  <a:moveTo>
                    <a:pt x="1" y="0"/>
                  </a:moveTo>
                  <a:lnTo>
                    <a:pt x="1" y="846"/>
                  </a:lnTo>
                  <a:cubicBezTo>
                    <a:pt x="215" y="560"/>
                    <a:pt x="215" y="27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32"/>
            <p:cNvSpPr/>
            <p:nvPr/>
          </p:nvSpPr>
          <p:spPr>
            <a:xfrm>
              <a:off x="5213425" y="1971200"/>
              <a:ext cx="7475" cy="11875"/>
            </a:xfrm>
            <a:custGeom>
              <a:avLst/>
              <a:gdLst/>
              <a:ahLst/>
              <a:cxnLst/>
              <a:rect l="l" t="t" r="r" b="b"/>
              <a:pathLst>
                <a:path w="299" h="475" extrusionOk="0">
                  <a:moveTo>
                    <a:pt x="1" y="1"/>
                  </a:moveTo>
                  <a:cubicBezTo>
                    <a:pt x="1" y="132"/>
                    <a:pt x="1" y="275"/>
                    <a:pt x="13" y="429"/>
                  </a:cubicBezTo>
                  <a:cubicBezTo>
                    <a:pt x="13" y="441"/>
                    <a:pt x="37" y="453"/>
                    <a:pt x="61" y="465"/>
                  </a:cubicBezTo>
                  <a:cubicBezTo>
                    <a:pt x="70" y="472"/>
                    <a:pt x="80" y="475"/>
                    <a:pt x="88" y="475"/>
                  </a:cubicBezTo>
                  <a:cubicBezTo>
                    <a:pt x="110" y="475"/>
                    <a:pt x="130" y="455"/>
                    <a:pt x="156" y="429"/>
                  </a:cubicBezTo>
                  <a:cubicBezTo>
                    <a:pt x="215" y="334"/>
                    <a:pt x="251" y="239"/>
                    <a:pt x="299" y="144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32"/>
            <p:cNvSpPr/>
            <p:nvPr/>
          </p:nvSpPr>
          <p:spPr>
            <a:xfrm>
              <a:off x="5213725" y="1849475"/>
              <a:ext cx="2125" cy="3000"/>
            </a:xfrm>
            <a:custGeom>
              <a:avLst/>
              <a:gdLst/>
              <a:ahLst/>
              <a:cxnLst/>
              <a:rect l="l" t="t" r="r" b="b"/>
              <a:pathLst>
                <a:path w="85" h="120" extrusionOk="0">
                  <a:moveTo>
                    <a:pt x="1" y="0"/>
                  </a:moveTo>
                  <a:lnTo>
                    <a:pt x="1" y="119"/>
                  </a:lnTo>
                  <a:cubicBezTo>
                    <a:pt x="84" y="72"/>
                    <a:pt x="84" y="2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32"/>
            <p:cNvSpPr/>
            <p:nvPr/>
          </p:nvSpPr>
          <p:spPr>
            <a:xfrm>
              <a:off x="5213425" y="1981925"/>
              <a:ext cx="3900" cy="4600"/>
            </a:xfrm>
            <a:custGeom>
              <a:avLst/>
              <a:gdLst/>
              <a:ahLst/>
              <a:cxnLst/>
              <a:rect l="l" t="t" r="r" b="b"/>
              <a:pathLst>
                <a:path w="156" h="184" extrusionOk="0">
                  <a:moveTo>
                    <a:pt x="13" y="0"/>
                  </a:moveTo>
                  <a:cubicBezTo>
                    <a:pt x="1" y="36"/>
                    <a:pt x="1" y="84"/>
                    <a:pt x="13" y="143"/>
                  </a:cubicBezTo>
                  <a:cubicBezTo>
                    <a:pt x="13" y="143"/>
                    <a:pt x="37" y="167"/>
                    <a:pt x="61" y="179"/>
                  </a:cubicBezTo>
                  <a:cubicBezTo>
                    <a:pt x="69" y="182"/>
                    <a:pt x="78" y="183"/>
                    <a:pt x="85" y="183"/>
                  </a:cubicBezTo>
                  <a:cubicBezTo>
                    <a:pt x="109" y="183"/>
                    <a:pt x="129" y="170"/>
                    <a:pt x="156" y="143"/>
                  </a:cubicBezTo>
                  <a:lnTo>
                    <a:pt x="156" y="7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32"/>
            <p:cNvSpPr/>
            <p:nvPr/>
          </p:nvSpPr>
          <p:spPr>
            <a:xfrm>
              <a:off x="5213425" y="1985200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56" y="15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32"/>
            <p:cNvSpPr/>
            <p:nvPr/>
          </p:nvSpPr>
          <p:spPr>
            <a:xfrm>
              <a:off x="6063250" y="3081750"/>
              <a:ext cx="72950" cy="17000"/>
            </a:xfrm>
            <a:custGeom>
              <a:avLst/>
              <a:gdLst/>
              <a:ahLst/>
              <a:cxnLst/>
              <a:rect l="l" t="t" r="r" b="b"/>
              <a:pathLst>
                <a:path w="2918" h="680" extrusionOk="0">
                  <a:moveTo>
                    <a:pt x="488" y="1"/>
                  </a:moveTo>
                  <a:cubicBezTo>
                    <a:pt x="429" y="13"/>
                    <a:pt x="369" y="25"/>
                    <a:pt x="310" y="25"/>
                  </a:cubicBezTo>
                  <a:cubicBezTo>
                    <a:pt x="179" y="48"/>
                    <a:pt x="60" y="84"/>
                    <a:pt x="0" y="203"/>
                  </a:cubicBezTo>
                  <a:cubicBezTo>
                    <a:pt x="193" y="329"/>
                    <a:pt x="403" y="354"/>
                    <a:pt x="614" y="354"/>
                  </a:cubicBezTo>
                  <a:cubicBezTo>
                    <a:pt x="703" y="354"/>
                    <a:pt x="793" y="350"/>
                    <a:pt x="881" y="346"/>
                  </a:cubicBezTo>
                  <a:cubicBezTo>
                    <a:pt x="1370" y="584"/>
                    <a:pt x="1953" y="406"/>
                    <a:pt x="2453" y="620"/>
                  </a:cubicBezTo>
                  <a:cubicBezTo>
                    <a:pt x="2632" y="584"/>
                    <a:pt x="2917" y="679"/>
                    <a:pt x="2905" y="322"/>
                  </a:cubicBezTo>
                  <a:lnTo>
                    <a:pt x="2894" y="310"/>
                  </a:lnTo>
                  <a:cubicBezTo>
                    <a:pt x="2596" y="1"/>
                    <a:pt x="2155" y="203"/>
                    <a:pt x="1834" y="60"/>
                  </a:cubicBezTo>
                  <a:cubicBezTo>
                    <a:pt x="1786" y="60"/>
                    <a:pt x="1762" y="60"/>
                    <a:pt x="1727" y="25"/>
                  </a:cubicBezTo>
                  <a:cubicBezTo>
                    <a:pt x="1310" y="13"/>
                    <a:pt x="893" y="13"/>
                    <a:pt x="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32"/>
            <p:cNvSpPr/>
            <p:nvPr/>
          </p:nvSpPr>
          <p:spPr>
            <a:xfrm>
              <a:off x="5972450" y="3064500"/>
              <a:ext cx="44975" cy="14900"/>
            </a:xfrm>
            <a:custGeom>
              <a:avLst/>
              <a:gdLst/>
              <a:ahLst/>
              <a:cxnLst/>
              <a:rect l="l" t="t" r="r" b="b"/>
              <a:pathLst>
                <a:path w="1799" h="596" extrusionOk="0">
                  <a:moveTo>
                    <a:pt x="72" y="0"/>
                  </a:moveTo>
                  <a:lnTo>
                    <a:pt x="72" y="0"/>
                  </a:lnTo>
                  <a:cubicBezTo>
                    <a:pt x="180" y="179"/>
                    <a:pt x="1" y="417"/>
                    <a:pt x="180" y="596"/>
                  </a:cubicBezTo>
                  <a:cubicBezTo>
                    <a:pt x="257" y="482"/>
                    <a:pt x="352" y="453"/>
                    <a:pt x="453" y="453"/>
                  </a:cubicBezTo>
                  <a:cubicBezTo>
                    <a:pt x="523" y="453"/>
                    <a:pt x="595" y="467"/>
                    <a:pt x="668" y="477"/>
                  </a:cubicBezTo>
                  <a:cubicBezTo>
                    <a:pt x="847" y="524"/>
                    <a:pt x="1019" y="586"/>
                    <a:pt x="1201" y="586"/>
                  </a:cubicBezTo>
                  <a:cubicBezTo>
                    <a:pt x="1249" y="586"/>
                    <a:pt x="1297" y="582"/>
                    <a:pt x="1346" y="572"/>
                  </a:cubicBezTo>
                  <a:cubicBezTo>
                    <a:pt x="1382" y="560"/>
                    <a:pt x="1406" y="524"/>
                    <a:pt x="1406" y="477"/>
                  </a:cubicBezTo>
                  <a:cubicBezTo>
                    <a:pt x="1442" y="500"/>
                    <a:pt x="1489" y="512"/>
                    <a:pt x="1525" y="524"/>
                  </a:cubicBezTo>
                  <a:cubicBezTo>
                    <a:pt x="1644" y="512"/>
                    <a:pt x="1799" y="536"/>
                    <a:pt x="1775" y="322"/>
                  </a:cubicBezTo>
                  <a:cubicBezTo>
                    <a:pt x="1227" y="143"/>
                    <a:pt x="644" y="107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32"/>
            <p:cNvSpPr/>
            <p:nvPr/>
          </p:nvSpPr>
          <p:spPr>
            <a:xfrm>
              <a:off x="6006100" y="3071925"/>
              <a:ext cx="54200" cy="14025"/>
            </a:xfrm>
            <a:custGeom>
              <a:avLst/>
              <a:gdLst/>
              <a:ahLst/>
              <a:cxnLst/>
              <a:rect l="l" t="t" r="r" b="b"/>
              <a:pathLst>
                <a:path w="2168" h="561" extrusionOk="0">
                  <a:moveTo>
                    <a:pt x="429" y="1"/>
                  </a:moveTo>
                  <a:cubicBezTo>
                    <a:pt x="310" y="168"/>
                    <a:pt x="143" y="120"/>
                    <a:pt x="0" y="144"/>
                  </a:cubicBezTo>
                  <a:lnTo>
                    <a:pt x="0" y="275"/>
                  </a:lnTo>
                  <a:cubicBezTo>
                    <a:pt x="560" y="453"/>
                    <a:pt x="1143" y="537"/>
                    <a:pt x="1739" y="561"/>
                  </a:cubicBezTo>
                  <a:cubicBezTo>
                    <a:pt x="2167" y="239"/>
                    <a:pt x="1727" y="263"/>
                    <a:pt x="1584" y="156"/>
                  </a:cubicBezTo>
                  <a:cubicBezTo>
                    <a:pt x="1203" y="96"/>
                    <a:pt x="798" y="168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32"/>
            <p:cNvSpPr/>
            <p:nvPr/>
          </p:nvSpPr>
          <p:spPr>
            <a:xfrm>
              <a:off x="6045375" y="3075425"/>
              <a:ext cx="29800" cy="10825"/>
            </a:xfrm>
            <a:custGeom>
              <a:avLst/>
              <a:gdLst/>
              <a:ahLst/>
              <a:cxnLst/>
              <a:rect l="l" t="t" r="r" b="b"/>
              <a:pathLst>
                <a:path w="1192" h="433" extrusionOk="0">
                  <a:moveTo>
                    <a:pt x="374" y="0"/>
                  </a:moveTo>
                  <a:cubicBezTo>
                    <a:pt x="250" y="0"/>
                    <a:pt x="126" y="9"/>
                    <a:pt x="1" y="16"/>
                  </a:cubicBezTo>
                  <a:cubicBezTo>
                    <a:pt x="96" y="135"/>
                    <a:pt x="334" y="206"/>
                    <a:pt x="156" y="409"/>
                  </a:cubicBezTo>
                  <a:cubicBezTo>
                    <a:pt x="251" y="409"/>
                    <a:pt x="346" y="432"/>
                    <a:pt x="453" y="432"/>
                  </a:cubicBezTo>
                  <a:cubicBezTo>
                    <a:pt x="525" y="369"/>
                    <a:pt x="604" y="354"/>
                    <a:pt x="686" y="354"/>
                  </a:cubicBezTo>
                  <a:cubicBezTo>
                    <a:pt x="765" y="354"/>
                    <a:pt x="846" y="368"/>
                    <a:pt x="926" y="368"/>
                  </a:cubicBezTo>
                  <a:cubicBezTo>
                    <a:pt x="997" y="368"/>
                    <a:pt x="1067" y="357"/>
                    <a:pt x="1132" y="313"/>
                  </a:cubicBezTo>
                  <a:lnTo>
                    <a:pt x="1192" y="254"/>
                  </a:lnTo>
                  <a:cubicBezTo>
                    <a:pt x="941" y="45"/>
                    <a:pt x="662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32"/>
            <p:cNvSpPr/>
            <p:nvPr/>
          </p:nvSpPr>
          <p:spPr>
            <a:xfrm>
              <a:off x="6056700" y="3081475"/>
              <a:ext cx="17000" cy="5675"/>
            </a:xfrm>
            <a:custGeom>
              <a:avLst/>
              <a:gdLst/>
              <a:ahLst/>
              <a:cxnLst/>
              <a:rect l="l" t="t" r="r" b="b"/>
              <a:pathLst>
                <a:path w="680" h="227" extrusionOk="0">
                  <a:moveTo>
                    <a:pt x="127" y="0"/>
                  </a:moveTo>
                  <a:cubicBezTo>
                    <a:pt x="20" y="0"/>
                    <a:pt x="10" y="91"/>
                    <a:pt x="0" y="190"/>
                  </a:cubicBezTo>
                  <a:cubicBezTo>
                    <a:pt x="72" y="190"/>
                    <a:pt x="155" y="202"/>
                    <a:pt x="250" y="214"/>
                  </a:cubicBezTo>
                  <a:cubicBezTo>
                    <a:pt x="393" y="155"/>
                    <a:pt x="572" y="226"/>
                    <a:pt x="679" y="71"/>
                  </a:cubicBezTo>
                  <a:cubicBezTo>
                    <a:pt x="512" y="48"/>
                    <a:pt x="358" y="48"/>
                    <a:pt x="203" y="12"/>
                  </a:cubicBezTo>
                  <a:cubicBezTo>
                    <a:pt x="173" y="4"/>
                    <a:pt x="148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32"/>
            <p:cNvSpPr/>
            <p:nvPr/>
          </p:nvSpPr>
          <p:spPr>
            <a:xfrm>
              <a:off x="5988525" y="3103475"/>
              <a:ext cx="3000" cy="4500"/>
            </a:xfrm>
            <a:custGeom>
              <a:avLst/>
              <a:gdLst/>
              <a:ahLst/>
              <a:cxnLst/>
              <a:rect l="l" t="t" r="r" b="b"/>
              <a:pathLst>
                <a:path w="120" h="180" extrusionOk="0">
                  <a:moveTo>
                    <a:pt x="1" y="1"/>
                  </a:moveTo>
                  <a:cubicBezTo>
                    <a:pt x="1" y="96"/>
                    <a:pt x="48" y="156"/>
                    <a:pt x="120" y="180"/>
                  </a:cubicBezTo>
                  <a:cubicBezTo>
                    <a:pt x="120" y="96"/>
                    <a:pt x="84" y="3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32"/>
            <p:cNvSpPr/>
            <p:nvPr/>
          </p:nvSpPr>
          <p:spPr>
            <a:xfrm>
              <a:off x="6188250" y="3640450"/>
              <a:ext cx="17300" cy="15800"/>
            </a:xfrm>
            <a:custGeom>
              <a:avLst/>
              <a:gdLst/>
              <a:ahLst/>
              <a:cxnLst/>
              <a:rect l="l" t="t" r="r" b="b"/>
              <a:pathLst>
                <a:path w="692" h="632" extrusionOk="0">
                  <a:moveTo>
                    <a:pt x="406" y="1"/>
                  </a:moveTo>
                  <a:cubicBezTo>
                    <a:pt x="370" y="1"/>
                    <a:pt x="346" y="25"/>
                    <a:pt x="311" y="48"/>
                  </a:cubicBezTo>
                  <a:cubicBezTo>
                    <a:pt x="251" y="60"/>
                    <a:pt x="215" y="84"/>
                    <a:pt x="156" y="96"/>
                  </a:cubicBezTo>
                  <a:cubicBezTo>
                    <a:pt x="37" y="215"/>
                    <a:pt x="1" y="346"/>
                    <a:pt x="13" y="513"/>
                  </a:cubicBezTo>
                  <a:cubicBezTo>
                    <a:pt x="37" y="537"/>
                    <a:pt x="37" y="584"/>
                    <a:pt x="37" y="632"/>
                  </a:cubicBezTo>
                  <a:lnTo>
                    <a:pt x="311" y="632"/>
                  </a:lnTo>
                  <a:cubicBezTo>
                    <a:pt x="370" y="525"/>
                    <a:pt x="489" y="525"/>
                    <a:pt x="596" y="513"/>
                  </a:cubicBezTo>
                  <a:cubicBezTo>
                    <a:pt x="692" y="382"/>
                    <a:pt x="525" y="298"/>
                    <a:pt x="525" y="168"/>
                  </a:cubicBezTo>
                  <a:cubicBezTo>
                    <a:pt x="525" y="120"/>
                    <a:pt x="489" y="60"/>
                    <a:pt x="465" y="25"/>
                  </a:cubicBezTo>
                  <a:cubicBezTo>
                    <a:pt x="465" y="25"/>
                    <a:pt x="430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32"/>
            <p:cNvSpPr/>
            <p:nvPr/>
          </p:nvSpPr>
          <p:spPr>
            <a:xfrm>
              <a:off x="5311675" y="2613550"/>
              <a:ext cx="2700" cy="3000"/>
            </a:xfrm>
            <a:custGeom>
              <a:avLst/>
              <a:gdLst/>
              <a:ahLst/>
              <a:cxnLst/>
              <a:rect l="l" t="t" r="r" b="b"/>
              <a:pathLst>
                <a:path w="108" h="120" extrusionOk="0">
                  <a:moveTo>
                    <a:pt x="107" y="0"/>
                  </a:moveTo>
                  <a:lnTo>
                    <a:pt x="107" y="0"/>
                  </a:lnTo>
                  <a:cubicBezTo>
                    <a:pt x="0" y="24"/>
                    <a:pt x="0" y="60"/>
                    <a:pt x="71" y="119"/>
                  </a:cubicBezTo>
                  <a:cubicBezTo>
                    <a:pt x="71" y="84"/>
                    <a:pt x="95" y="48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32"/>
            <p:cNvSpPr/>
            <p:nvPr/>
          </p:nvSpPr>
          <p:spPr>
            <a:xfrm>
              <a:off x="5210175" y="2442500"/>
              <a:ext cx="13100" cy="113575"/>
            </a:xfrm>
            <a:custGeom>
              <a:avLst/>
              <a:gdLst/>
              <a:ahLst/>
              <a:cxnLst/>
              <a:rect l="l" t="t" r="r" b="b"/>
              <a:pathLst>
                <a:path w="524" h="4543" extrusionOk="0">
                  <a:moveTo>
                    <a:pt x="135" y="1"/>
                  </a:moveTo>
                  <a:cubicBezTo>
                    <a:pt x="89" y="1"/>
                    <a:pt x="43" y="24"/>
                    <a:pt x="0" y="80"/>
                  </a:cubicBezTo>
                  <a:lnTo>
                    <a:pt x="0" y="342"/>
                  </a:lnTo>
                  <a:cubicBezTo>
                    <a:pt x="107" y="580"/>
                    <a:pt x="107" y="830"/>
                    <a:pt x="0" y="1068"/>
                  </a:cubicBezTo>
                  <a:lnTo>
                    <a:pt x="0" y="1485"/>
                  </a:lnTo>
                  <a:cubicBezTo>
                    <a:pt x="107" y="1627"/>
                    <a:pt x="12" y="1806"/>
                    <a:pt x="119" y="1937"/>
                  </a:cubicBezTo>
                  <a:lnTo>
                    <a:pt x="119" y="2651"/>
                  </a:lnTo>
                  <a:cubicBezTo>
                    <a:pt x="48" y="2889"/>
                    <a:pt x="12" y="3128"/>
                    <a:pt x="131" y="3366"/>
                  </a:cubicBezTo>
                  <a:cubicBezTo>
                    <a:pt x="214" y="3473"/>
                    <a:pt x="214" y="3556"/>
                    <a:pt x="131" y="3663"/>
                  </a:cubicBezTo>
                  <a:cubicBezTo>
                    <a:pt x="131" y="3711"/>
                    <a:pt x="119" y="3747"/>
                    <a:pt x="119" y="3794"/>
                  </a:cubicBezTo>
                  <a:cubicBezTo>
                    <a:pt x="12" y="3985"/>
                    <a:pt x="12" y="4211"/>
                    <a:pt x="71" y="4390"/>
                  </a:cubicBezTo>
                  <a:cubicBezTo>
                    <a:pt x="103" y="4499"/>
                    <a:pt x="145" y="4543"/>
                    <a:pt x="193" y="4543"/>
                  </a:cubicBezTo>
                  <a:cubicBezTo>
                    <a:pt x="253" y="4543"/>
                    <a:pt x="321" y="4471"/>
                    <a:pt x="381" y="4378"/>
                  </a:cubicBezTo>
                  <a:cubicBezTo>
                    <a:pt x="417" y="3663"/>
                    <a:pt x="429" y="2961"/>
                    <a:pt x="441" y="2247"/>
                  </a:cubicBezTo>
                  <a:cubicBezTo>
                    <a:pt x="500" y="2104"/>
                    <a:pt x="524" y="1937"/>
                    <a:pt x="417" y="1758"/>
                  </a:cubicBezTo>
                  <a:lnTo>
                    <a:pt x="417" y="1699"/>
                  </a:lnTo>
                  <a:lnTo>
                    <a:pt x="417" y="1639"/>
                  </a:lnTo>
                  <a:cubicBezTo>
                    <a:pt x="119" y="1127"/>
                    <a:pt x="345" y="580"/>
                    <a:pt x="262" y="56"/>
                  </a:cubicBezTo>
                  <a:cubicBezTo>
                    <a:pt x="222" y="21"/>
                    <a:pt x="179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32"/>
            <p:cNvSpPr/>
            <p:nvPr/>
          </p:nvSpPr>
          <p:spPr>
            <a:xfrm>
              <a:off x="5206300" y="2372450"/>
              <a:ext cx="14900" cy="72350"/>
            </a:xfrm>
            <a:custGeom>
              <a:avLst/>
              <a:gdLst/>
              <a:ahLst/>
              <a:cxnLst/>
              <a:rect l="l" t="t" r="r" b="b"/>
              <a:pathLst>
                <a:path w="596" h="2894" extrusionOk="0">
                  <a:moveTo>
                    <a:pt x="572" y="0"/>
                  </a:moveTo>
                  <a:cubicBezTo>
                    <a:pt x="476" y="0"/>
                    <a:pt x="393" y="24"/>
                    <a:pt x="298" y="24"/>
                  </a:cubicBezTo>
                  <a:cubicBezTo>
                    <a:pt x="334" y="346"/>
                    <a:pt x="0" y="596"/>
                    <a:pt x="60" y="893"/>
                  </a:cubicBezTo>
                  <a:cubicBezTo>
                    <a:pt x="215" y="1572"/>
                    <a:pt x="95" y="2239"/>
                    <a:pt x="167" y="2894"/>
                  </a:cubicBezTo>
                  <a:cubicBezTo>
                    <a:pt x="262" y="2894"/>
                    <a:pt x="346" y="2882"/>
                    <a:pt x="441" y="2882"/>
                  </a:cubicBezTo>
                  <a:cubicBezTo>
                    <a:pt x="476" y="2536"/>
                    <a:pt x="334" y="2179"/>
                    <a:pt x="560" y="1881"/>
                  </a:cubicBezTo>
                  <a:lnTo>
                    <a:pt x="560" y="1727"/>
                  </a:lnTo>
                  <a:cubicBezTo>
                    <a:pt x="512" y="1250"/>
                    <a:pt x="357" y="774"/>
                    <a:pt x="572" y="298"/>
                  </a:cubicBezTo>
                  <a:lnTo>
                    <a:pt x="596" y="262"/>
                  </a:lnTo>
                  <a:lnTo>
                    <a:pt x="596" y="203"/>
                  </a:lnTo>
                  <a:cubicBezTo>
                    <a:pt x="584" y="119"/>
                    <a:pt x="584" y="6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32"/>
            <p:cNvSpPr/>
            <p:nvPr/>
          </p:nvSpPr>
          <p:spPr>
            <a:xfrm>
              <a:off x="5206000" y="2537350"/>
              <a:ext cx="16400" cy="53600"/>
            </a:xfrm>
            <a:custGeom>
              <a:avLst/>
              <a:gdLst/>
              <a:ahLst/>
              <a:cxnLst/>
              <a:rect l="l" t="t" r="r" b="b"/>
              <a:pathLst>
                <a:path w="656" h="2144" extrusionOk="0">
                  <a:moveTo>
                    <a:pt x="286" y="0"/>
                  </a:moveTo>
                  <a:cubicBezTo>
                    <a:pt x="0" y="512"/>
                    <a:pt x="227" y="1060"/>
                    <a:pt x="143" y="1560"/>
                  </a:cubicBezTo>
                  <a:cubicBezTo>
                    <a:pt x="548" y="1560"/>
                    <a:pt x="346" y="2013"/>
                    <a:pt x="560" y="2143"/>
                  </a:cubicBezTo>
                  <a:cubicBezTo>
                    <a:pt x="524" y="1620"/>
                    <a:pt x="655" y="1084"/>
                    <a:pt x="548" y="572"/>
                  </a:cubicBezTo>
                  <a:lnTo>
                    <a:pt x="548" y="572"/>
                  </a:lnTo>
                  <a:cubicBezTo>
                    <a:pt x="494" y="590"/>
                    <a:pt x="441" y="619"/>
                    <a:pt x="396" y="619"/>
                  </a:cubicBezTo>
                  <a:cubicBezTo>
                    <a:pt x="352" y="619"/>
                    <a:pt x="316" y="590"/>
                    <a:pt x="298" y="489"/>
                  </a:cubicBezTo>
                  <a:cubicBezTo>
                    <a:pt x="274" y="334"/>
                    <a:pt x="286" y="167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32"/>
            <p:cNvSpPr/>
            <p:nvPr/>
          </p:nvSpPr>
          <p:spPr>
            <a:xfrm>
              <a:off x="5207775" y="2508775"/>
              <a:ext cx="5675" cy="17875"/>
            </a:xfrm>
            <a:custGeom>
              <a:avLst/>
              <a:gdLst/>
              <a:ahLst/>
              <a:cxnLst/>
              <a:rect l="l" t="t" r="r" b="b"/>
              <a:pathLst>
                <a:path w="227" h="715" extrusionOk="0">
                  <a:moveTo>
                    <a:pt x="215" y="0"/>
                  </a:moveTo>
                  <a:cubicBezTo>
                    <a:pt x="48" y="250"/>
                    <a:pt x="1" y="489"/>
                    <a:pt x="227" y="715"/>
                  </a:cubicBezTo>
                  <a:cubicBezTo>
                    <a:pt x="227" y="477"/>
                    <a:pt x="215" y="238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32"/>
            <p:cNvSpPr/>
            <p:nvPr/>
          </p:nvSpPr>
          <p:spPr>
            <a:xfrm>
              <a:off x="5210175" y="2451325"/>
              <a:ext cx="4775" cy="18475"/>
            </a:xfrm>
            <a:custGeom>
              <a:avLst/>
              <a:gdLst/>
              <a:ahLst/>
              <a:cxnLst/>
              <a:rect l="l" t="t" r="r" b="b"/>
              <a:pathLst>
                <a:path w="191" h="739" extrusionOk="0">
                  <a:moveTo>
                    <a:pt x="0" y="0"/>
                  </a:moveTo>
                  <a:lnTo>
                    <a:pt x="0" y="739"/>
                  </a:lnTo>
                  <a:cubicBezTo>
                    <a:pt x="191" y="501"/>
                    <a:pt x="19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32"/>
            <p:cNvSpPr/>
            <p:nvPr/>
          </p:nvSpPr>
          <p:spPr>
            <a:xfrm>
              <a:off x="5209275" y="2480200"/>
              <a:ext cx="4475" cy="11025"/>
            </a:xfrm>
            <a:custGeom>
              <a:avLst/>
              <a:gdLst/>
              <a:ahLst/>
              <a:cxnLst/>
              <a:rect l="l" t="t" r="r" b="b"/>
              <a:pathLst>
                <a:path w="179" h="441" extrusionOk="0">
                  <a:moveTo>
                    <a:pt x="36" y="0"/>
                  </a:moveTo>
                  <a:cubicBezTo>
                    <a:pt x="24" y="155"/>
                    <a:pt x="0" y="322"/>
                    <a:pt x="155" y="441"/>
                  </a:cubicBezTo>
                  <a:cubicBezTo>
                    <a:pt x="167" y="274"/>
                    <a:pt x="179" y="119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32"/>
            <p:cNvSpPr/>
            <p:nvPr/>
          </p:nvSpPr>
          <p:spPr>
            <a:xfrm>
              <a:off x="5213425" y="2526925"/>
              <a:ext cx="3900" cy="7475"/>
            </a:xfrm>
            <a:custGeom>
              <a:avLst/>
              <a:gdLst/>
              <a:ahLst/>
              <a:cxnLst/>
              <a:rect l="l" t="t" r="r" b="b"/>
              <a:pathLst>
                <a:path w="156" h="299" extrusionOk="0">
                  <a:moveTo>
                    <a:pt x="1" y="1"/>
                  </a:moveTo>
                  <a:lnTo>
                    <a:pt x="1" y="298"/>
                  </a:lnTo>
                  <a:cubicBezTo>
                    <a:pt x="132" y="191"/>
                    <a:pt x="156" y="9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32"/>
            <p:cNvSpPr/>
            <p:nvPr/>
          </p:nvSpPr>
          <p:spPr>
            <a:xfrm>
              <a:off x="6149275" y="2609675"/>
              <a:ext cx="50775" cy="14025"/>
            </a:xfrm>
            <a:custGeom>
              <a:avLst/>
              <a:gdLst/>
              <a:ahLst/>
              <a:cxnLst/>
              <a:rect l="l" t="t" r="r" b="b"/>
              <a:pathLst>
                <a:path w="2031" h="561" extrusionOk="0">
                  <a:moveTo>
                    <a:pt x="298" y="1"/>
                  </a:moveTo>
                  <a:cubicBezTo>
                    <a:pt x="191" y="1"/>
                    <a:pt x="107" y="12"/>
                    <a:pt x="0" y="12"/>
                  </a:cubicBezTo>
                  <a:cubicBezTo>
                    <a:pt x="60" y="60"/>
                    <a:pt x="107" y="96"/>
                    <a:pt x="167" y="143"/>
                  </a:cubicBezTo>
                  <a:cubicBezTo>
                    <a:pt x="250" y="203"/>
                    <a:pt x="250" y="310"/>
                    <a:pt x="286" y="417"/>
                  </a:cubicBezTo>
                  <a:lnTo>
                    <a:pt x="346" y="429"/>
                  </a:lnTo>
                  <a:cubicBezTo>
                    <a:pt x="476" y="453"/>
                    <a:pt x="607" y="501"/>
                    <a:pt x="738" y="548"/>
                  </a:cubicBezTo>
                  <a:cubicBezTo>
                    <a:pt x="738" y="536"/>
                    <a:pt x="762" y="536"/>
                    <a:pt x="786" y="513"/>
                  </a:cubicBezTo>
                  <a:cubicBezTo>
                    <a:pt x="795" y="510"/>
                    <a:pt x="802" y="508"/>
                    <a:pt x="809" y="508"/>
                  </a:cubicBezTo>
                  <a:cubicBezTo>
                    <a:pt x="828" y="508"/>
                    <a:pt x="840" y="521"/>
                    <a:pt x="857" y="548"/>
                  </a:cubicBezTo>
                  <a:cubicBezTo>
                    <a:pt x="899" y="557"/>
                    <a:pt x="941" y="560"/>
                    <a:pt x="982" y="560"/>
                  </a:cubicBezTo>
                  <a:cubicBezTo>
                    <a:pt x="1175" y="560"/>
                    <a:pt x="1367" y="485"/>
                    <a:pt x="1573" y="485"/>
                  </a:cubicBezTo>
                  <a:cubicBezTo>
                    <a:pt x="1638" y="485"/>
                    <a:pt x="1705" y="493"/>
                    <a:pt x="1774" y="513"/>
                  </a:cubicBezTo>
                  <a:cubicBezTo>
                    <a:pt x="1809" y="525"/>
                    <a:pt x="1839" y="531"/>
                    <a:pt x="1864" y="531"/>
                  </a:cubicBezTo>
                  <a:cubicBezTo>
                    <a:pt x="2031" y="531"/>
                    <a:pt x="2014" y="286"/>
                    <a:pt x="2024" y="132"/>
                  </a:cubicBezTo>
                  <a:cubicBezTo>
                    <a:pt x="1997" y="109"/>
                    <a:pt x="1972" y="100"/>
                    <a:pt x="1948" y="100"/>
                  </a:cubicBezTo>
                  <a:cubicBezTo>
                    <a:pt x="1920" y="100"/>
                    <a:pt x="1895" y="112"/>
                    <a:pt x="1870" y="132"/>
                  </a:cubicBezTo>
                  <a:cubicBezTo>
                    <a:pt x="1798" y="185"/>
                    <a:pt x="1730" y="212"/>
                    <a:pt x="1660" y="212"/>
                  </a:cubicBezTo>
                  <a:cubicBezTo>
                    <a:pt x="1590" y="212"/>
                    <a:pt x="1518" y="185"/>
                    <a:pt x="1441" y="132"/>
                  </a:cubicBezTo>
                  <a:cubicBezTo>
                    <a:pt x="1355" y="69"/>
                    <a:pt x="1261" y="53"/>
                    <a:pt x="1164" y="53"/>
                  </a:cubicBezTo>
                  <a:cubicBezTo>
                    <a:pt x="1060" y="53"/>
                    <a:pt x="952" y="72"/>
                    <a:pt x="848" y="72"/>
                  </a:cubicBezTo>
                  <a:cubicBezTo>
                    <a:pt x="756" y="72"/>
                    <a:pt x="666" y="57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32"/>
            <p:cNvSpPr/>
            <p:nvPr/>
          </p:nvSpPr>
          <p:spPr>
            <a:xfrm>
              <a:off x="6271300" y="2186125"/>
              <a:ext cx="36050" cy="10725"/>
            </a:xfrm>
            <a:custGeom>
              <a:avLst/>
              <a:gdLst/>
              <a:ahLst/>
              <a:cxnLst/>
              <a:rect l="l" t="t" r="r" b="b"/>
              <a:pathLst>
                <a:path w="1442" h="429" extrusionOk="0">
                  <a:moveTo>
                    <a:pt x="144" y="0"/>
                  </a:moveTo>
                  <a:cubicBezTo>
                    <a:pt x="108" y="0"/>
                    <a:pt x="48" y="12"/>
                    <a:pt x="1" y="36"/>
                  </a:cubicBezTo>
                  <a:cubicBezTo>
                    <a:pt x="60" y="244"/>
                    <a:pt x="179" y="283"/>
                    <a:pt x="313" y="283"/>
                  </a:cubicBezTo>
                  <a:cubicBezTo>
                    <a:pt x="392" y="283"/>
                    <a:pt x="477" y="269"/>
                    <a:pt x="557" y="269"/>
                  </a:cubicBezTo>
                  <a:cubicBezTo>
                    <a:pt x="613" y="269"/>
                    <a:pt x="666" y="276"/>
                    <a:pt x="715" y="298"/>
                  </a:cubicBezTo>
                  <a:cubicBezTo>
                    <a:pt x="763" y="345"/>
                    <a:pt x="810" y="393"/>
                    <a:pt x="882" y="429"/>
                  </a:cubicBezTo>
                  <a:cubicBezTo>
                    <a:pt x="1060" y="333"/>
                    <a:pt x="1287" y="357"/>
                    <a:pt x="1430" y="167"/>
                  </a:cubicBezTo>
                  <a:lnTo>
                    <a:pt x="1441" y="167"/>
                  </a:lnTo>
                  <a:cubicBezTo>
                    <a:pt x="1358" y="60"/>
                    <a:pt x="1215" y="95"/>
                    <a:pt x="1132" y="12"/>
                  </a:cubicBezTo>
                  <a:cubicBezTo>
                    <a:pt x="799" y="12"/>
                    <a:pt x="477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32"/>
            <p:cNvSpPr/>
            <p:nvPr/>
          </p:nvSpPr>
          <p:spPr>
            <a:xfrm>
              <a:off x="5123850" y="2181950"/>
              <a:ext cx="15500" cy="44375"/>
            </a:xfrm>
            <a:custGeom>
              <a:avLst/>
              <a:gdLst/>
              <a:ahLst/>
              <a:cxnLst/>
              <a:rect l="l" t="t" r="r" b="b"/>
              <a:pathLst>
                <a:path w="620" h="1775" extrusionOk="0">
                  <a:moveTo>
                    <a:pt x="262" y="0"/>
                  </a:moveTo>
                  <a:cubicBezTo>
                    <a:pt x="226" y="48"/>
                    <a:pt x="191" y="107"/>
                    <a:pt x="143" y="167"/>
                  </a:cubicBezTo>
                  <a:cubicBezTo>
                    <a:pt x="250" y="691"/>
                    <a:pt x="0" y="1250"/>
                    <a:pt x="250" y="1774"/>
                  </a:cubicBezTo>
                  <a:cubicBezTo>
                    <a:pt x="322" y="1727"/>
                    <a:pt x="357" y="1655"/>
                    <a:pt x="357" y="1572"/>
                  </a:cubicBezTo>
                  <a:cubicBezTo>
                    <a:pt x="381" y="1048"/>
                    <a:pt x="619" y="512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32"/>
            <p:cNvSpPr/>
            <p:nvPr/>
          </p:nvSpPr>
          <p:spPr>
            <a:xfrm>
              <a:off x="5130100" y="2224600"/>
              <a:ext cx="4175" cy="12425"/>
            </a:xfrm>
            <a:custGeom>
              <a:avLst/>
              <a:gdLst/>
              <a:ahLst/>
              <a:cxnLst/>
              <a:rect l="l" t="t" r="r" b="b"/>
              <a:pathLst>
                <a:path w="167" h="497" extrusionOk="0">
                  <a:moveTo>
                    <a:pt x="111" y="1"/>
                  </a:moveTo>
                  <a:cubicBezTo>
                    <a:pt x="95" y="1"/>
                    <a:pt x="78" y="7"/>
                    <a:pt x="60" y="21"/>
                  </a:cubicBezTo>
                  <a:cubicBezTo>
                    <a:pt x="36" y="45"/>
                    <a:pt x="12" y="56"/>
                    <a:pt x="0" y="68"/>
                  </a:cubicBezTo>
                  <a:cubicBezTo>
                    <a:pt x="36" y="223"/>
                    <a:pt x="12" y="378"/>
                    <a:pt x="155" y="497"/>
                  </a:cubicBezTo>
                  <a:cubicBezTo>
                    <a:pt x="155" y="354"/>
                    <a:pt x="167" y="199"/>
                    <a:pt x="167" y="56"/>
                  </a:cubicBezTo>
                  <a:cubicBezTo>
                    <a:pt x="159" y="19"/>
                    <a:pt x="138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32"/>
            <p:cNvSpPr/>
            <p:nvPr/>
          </p:nvSpPr>
          <p:spPr>
            <a:xfrm>
              <a:off x="5368525" y="2706725"/>
              <a:ext cx="74125" cy="251825"/>
            </a:xfrm>
            <a:custGeom>
              <a:avLst/>
              <a:gdLst/>
              <a:ahLst/>
              <a:cxnLst/>
              <a:rect l="l" t="t" r="r" b="b"/>
              <a:pathLst>
                <a:path w="2965" h="10073" extrusionOk="0">
                  <a:moveTo>
                    <a:pt x="857" y="0"/>
                  </a:moveTo>
                  <a:cubicBezTo>
                    <a:pt x="810" y="369"/>
                    <a:pt x="643" y="679"/>
                    <a:pt x="417" y="964"/>
                  </a:cubicBezTo>
                  <a:cubicBezTo>
                    <a:pt x="405" y="1048"/>
                    <a:pt x="393" y="1155"/>
                    <a:pt x="381" y="1250"/>
                  </a:cubicBezTo>
                  <a:cubicBezTo>
                    <a:pt x="191" y="2048"/>
                    <a:pt x="0" y="2798"/>
                    <a:pt x="167" y="3655"/>
                  </a:cubicBezTo>
                  <a:cubicBezTo>
                    <a:pt x="298" y="4381"/>
                    <a:pt x="393" y="5132"/>
                    <a:pt x="524" y="5858"/>
                  </a:cubicBezTo>
                  <a:cubicBezTo>
                    <a:pt x="381" y="6036"/>
                    <a:pt x="453" y="6251"/>
                    <a:pt x="476" y="6453"/>
                  </a:cubicBezTo>
                  <a:cubicBezTo>
                    <a:pt x="643" y="7501"/>
                    <a:pt x="1048" y="8430"/>
                    <a:pt x="1631" y="9299"/>
                  </a:cubicBezTo>
                  <a:cubicBezTo>
                    <a:pt x="1965" y="9549"/>
                    <a:pt x="2203" y="9942"/>
                    <a:pt x="2643" y="10073"/>
                  </a:cubicBezTo>
                  <a:cubicBezTo>
                    <a:pt x="2774" y="10061"/>
                    <a:pt x="2893" y="10001"/>
                    <a:pt x="2965" y="9882"/>
                  </a:cubicBezTo>
                  <a:cubicBezTo>
                    <a:pt x="2834" y="9751"/>
                    <a:pt x="2679" y="9644"/>
                    <a:pt x="2560" y="9489"/>
                  </a:cubicBezTo>
                  <a:cubicBezTo>
                    <a:pt x="1119" y="7775"/>
                    <a:pt x="476" y="5798"/>
                    <a:pt x="691" y="3572"/>
                  </a:cubicBezTo>
                  <a:cubicBezTo>
                    <a:pt x="738" y="3512"/>
                    <a:pt x="774" y="3453"/>
                    <a:pt x="810" y="3381"/>
                  </a:cubicBezTo>
                  <a:cubicBezTo>
                    <a:pt x="857" y="3238"/>
                    <a:pt x="857" y="3108"/>
                    <a:pt x="857" y="2977"/>
                  </a:cubicBezTo>
                  <a:cubicBezTo>
                    <a:pt x="834" y="2810"/>
                    <a:pt x="857" y="2643"/>
                    <a:pt x="750" y="2512"/>
                  </a:cubicBezTo>
                  <a:cubicBezTo>
                    <a:pt x="560" y="2262"/>
                    <a:pt x="560" y="2274"/>
                    <a:pt x="691" y="2036"/>
                  </a:cubicBezTo>
                  <a:cubicBezTo>
                    <a:pt x="738" y="1965"/>
                    <a:pt x="798" y="1881"/>
                    <a:pt x="834" y="1810"/>
                  </a:cubicBezTo>
                  <a:cubicBezTo>
                    <a:pt x="893" y="1738"/>
                    <a:pt x="941" y="1679"/>
                    <a:pt x="988" y="1607"/>
                  </a:cubicBezTo>
                  <a:cubicBezTo>
                    <a:pt x="1000" y="1548"/>
                    <a:pt x="1000" y="1500"/>
                    <a:pt x="988" y="1441"/>
                  </a:cubicBezTo>
                  <a:cubicBezTo>
                    <a:pt x="953" y="1274"/>
                    <a:pt x="584" y="1369"/>
                    <a:pt x="762" y="1036"/>
                  </a:cubicBezTo>
                  <a:cubicBezTo>
                    <a:pt x="881" y="833"/>
                    <a:pt x="869" y="548"/>
                    <a:pt x="1000" y="310"/>
                  </a:cubicBezTo>
                  <a:cubicBezTo>
                    <a:pt x="1084" y="155"/>
                    <a:pt x="1012" y="6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32"/>
            <p:cNvSpPr/>
            <p:nvPr/>
          </p:nvSpPr>
          <p:spPr>
            <a:xfrm>
              <a:off x="5374475" y="2853150"/>
              <a:ext cx="37825" cy="90225"/>
            </a:xfrm>
            <a:custGeom>
              <a:avLst/>
              <a:gdLst/>
              <a:ahLst/>
              <a:cxnLst/>
              <a:rect l="l" t="t" r="r" b="b"/>
              <a:pathLst>
                <a:path w="1513" h="3609" extrusionOk="0">
                  <a:moveTo>
                    <a:pt x="286" y="1"/>
                  </a:moveTo>
                  <a:cubicBezTo>
                    <a:pt x="179" y="1"/>
                    <a:pt x="96" y="1"/>
                    <a:pt x="0" y="25"/>
                  </a:cubicBezTo>
                  <a:cubicBezTo>
                    <a:pt x="60" y="822"/>
                    <a:pt x="334" y="1584"/>
                    <a:pt x="619" y="2323"/>
                  </a:cubicBezTo>
                  <a:cubicBezTo>
                    <a:pt x="774" y="2787"/>
                    <a:pt x="988" y="3299"/>
                    <a:pt x="1453" y="3608"/>
                  </a:cubicBezTo>
                  <a:cubicBezTo>
                    <a:pt x="1512" y="3561"/>
                    <a:pt x="1512" y="3501"/>
                    <a:pt x="1465" y="3442"/>
                  </a:cubicBezTo>
                  <a:cubicBezTo>
                    <a:pt x="1417" y="3156"/>
                    <a:pt x="1239" y="2930"/>
                    <a:pt x="1131" y="2668"/>
                  </a:cubicBezTo>
                  <a:cubicBezTo>
                    <a:pt x="1036" y="2406"/>
                    <a:pt x="762" y="2251"/>
                    <a:pt x="703" y="1953"/>
                  </a:cubicBezTo>
                  <a:cubicBezTo>
                    <a:pt x="584" y="1299"/>
                    <a:pt x="286" y="69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32"/>
            <p:cNvSpPr/>
            <p:nvPr/>
          </p:nvSpPr>
          <p:spPr>
            <a:xfrm>
              <a:off x="5329525" y="2836600"/>
              <a:ext cx="41100" cy="39500"/>
            </a:xfrm>
            <a:custGeom>
              <a:avLst/>
              <a:gdLst/>
              <a:ahLst/>
              <a:cxnLst/>
              <a:rect l="l" t="t" r="r" b="b"/>
              <a:pathLst>
                <a:path w="1644" h="1580" extrusionOk="0">
                  <a:moveTo>
                    <a:pt x="1430" y="1"/>
                  </a:moveTo>
                  <a:cubicBezTo>
                    <a:pt x="1283" y="1"/>
                    <a:pt x="1192" y="102"/>
                    <a:pt x="1108" y="246"/>
                  </a:cubicBezTo>
                  <a:cubicBezTo>
                    <a:pt x="1060" y="294"/>
                    <a:pt x="1001" y="341"/>
                    <a:pt x="953" y="389"/>
                  </a:cubicBezTo>
                  <a:cubicBezTo>
                    <a:pt x="881" y="472"/>
                    <a:pt x="751" y="449"/>
                    <a:pt x="667" y="532"/>
                  </a:cubicBezTo>
                  <a:cubicBezTo>
                    <a:pt x="631" y="580"/>
                    <a:pt x="584" y="627"/>
                    <a:pt x="536" y="687"/>
                  </a:cubicBezTo>
                  <a:cubicBezTo>
                    <a:pt x="536" y="722"/>
                    <a:pt x="524" y="770"/>
                    <a:pt x="524" y="818"/>
                  </a:cubicBezTo>
                  <a:cubicBezTo>
                    <a:pt x="465" y="901"/>
                    <a:pt x="334" y="877"/>
                    <a:pt x="250" y="961"/>
                  </a:cubicBezTo>
                  <a:cubicBezTo>
                    <a:pt x="155" y="1044"/>
                    <a:pt x="191" y="1175"/>
                    <a:pt x="108" y="1246"/>
                  </a:cubicBezTo>
                  <a:cubicBezTo>
                    <a:pt x="0" y="1437"/>
                    <a:pt x="12" y="1580"/>
                    <a:pt x="274" y="1580"/>
                  </a:cubicBezTo>
                  <a:cubicBezTo>
                    <a:pt x="417" y="1377"/>
                    <a:pt x="596" y="1222"/>
                    <a:pt x="834" y="1127"/>
                  </a:cubicBezTo>
                  <a:lnTo>
                    <a:pt x="822" y="1127"/>
                  </a:lnTo>
                  <a:cubicBezTo>
                    <a:pt x="846" y="1044"/>
                    <a:pt x="905" y="996"/>
                    <a:pt x="989" y="961"/>
                  </a:cubicBezTo>
                  <a:cubicBezTo>
                    <a:pt x="1108" y="925"/>
                    <a:pt x="1203" y="830"/>
                    <a:pt x="1262" y="710"/>
                  </a:cubicBezTo>
                  <a:cubicBezTo>
                    <a:pt x="1286" y="437"/>
                    <a:pt x="1548" y="294"/>
                    <a:pt x="1643" y="56"/>
                  </a:cubicBezTo>
                  <a:cubicBezTo>
                    <a:pt x="1561" y="18"/>
                    <a:pt x="1491" y="1"/>
                    <a:pt x="1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32"/>
            <p:cNvSpPr/>
            <p:nvPr/>
          </p:nvSpPr>
          <p:spPr>
            <a:xfrm>
              <a:off x="5345900" y="2845725"/>
              <a:ext cx="7150" cy="3875"/>
            </a:xfrm>
            <a:custGeom>
              <a:avLst/>
              <a:gdLst/>
              <a:ahLst/>
              <a:cxnLst/>
              <a:rect l="l" t="t" r="r" b="b"/>
              <a:pathLst>
                <a:path w="286" h="155" extrusionOk="0">
                  <a:moveTo>
                    <a:pt x="286" y="0"/>
                  </a:moveTo>
                  <a:cubicBezTo>
                    <a:pt x="179" y="24"/>
                    <a:pt x="72" y="36"/>
                    <a:pt x="0" y="155"/>
                  </a:cubicBezTo>
                  <a:cubicBezTo>
                    <a:pt x="119" y="155"/>
                    <a:pt x="226" y="119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32"/>
            <p:cNvSpPr/>
            <p:nvPr/>
          </p:nvSpPr>
          <p:spPr>
            <a:xfrm>
              <a:off x="5331900" y="286060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44" y="1"/>
                  </a:moveTo>
                  <a:cubicBezTo>
                    <a:pt x="96" y="1"/>
                    <a:pt x="72" y="1"/>
                    <a:pt x="24" y="24"/>
                  </a:cubicBezTo>
                  <a:cubicBezTo>
                    <a:pt x="24" y="108"/>
                    <a:pt x="13" y="191"/>
                    <a:pt x="1" y="286"/>
                  </a:cubicBezTo>
                  <a:cubicBezTo>
                    <a:pt x="120" y="227"/>
                    <a:pt x="144" y="120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32"/>
            <p:cNvSpPr/>
            <p:nvPr/>
          </p:nvSpPr>
          <p:spPr>
            <a:xfrm>
              <a:off x="5335475" y="2856725"/>
              <a:ext cx="6875" cy="3600"/>
            </a:xfrm>
            <a:custGeom>
              <a:avLst/>
              <a:gdLst/>
              <a:ahLst/>
              <a:cxnLst/>
              <a:rect l="l" t="t" r="r" b="b"/>
              <a:pathLst>
                <a:path w="275" h="144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67" y="13"/>
                    <a:pt x="60" y="36"/>
                    <a:pt x="1" y="144"/>
                  </a:cubicBezTo>
                  <a:cubicBezTo>
                    <a:pt x="108" y="144"/>
                    <a:pt x="227" y="120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32"/>
            <p:cNvSpPr/>
            <p:nvPr/>
          </p:nvSpPr>
          <p:spPr>
            <a:xfrm>
              <a:off x="5370600" y="284987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0" y="1"/>
                  </a:moveTo>
                  <a:lnTo>
                    <a:pt x="0" y="1"/>
                  </a:lnTo>
                  <a:cubicBezTo>
                    <a:pt x="60" y="49"/>
                    <a:pt x="96" y="108"/>
                    <a:pt x="155" y="156"/>
                  </a:cubicBezTo>
                  <a:cubicBezTo>
                    <a:pt x="143" y="60"/>
                    <a:pt x="84" y="1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32"/>
            <p:cNvSpPr/>
            <p:nvPr/>
          </p:nvSpPr>
          <p:spPr>
            <a:xfrm>
              <a:off x="5342925" y="2849575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31" y="1"/>
                  </a:moveTo>
                  <a:cubicBezTo>
                    <a:pt x="95" y="37"/>
                    <a:pt x="48" y="108"/>
                    <a:pt x="0" y="144"/>
                  </a:cubicBezTo>
                  <a:cubicBezTo>
                    <a:pt x="48" y="108"/>
                    <a:pt x="95" y="6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32"/>
            <p:cNvSpPr/>
            <p:nvPr/>
          </p:nvSpPr>
          <p:spPr>
            <a:xfrm>
              <a:off x="5353050" y="2842450"/>
              <a:ext cx="3575" cy="3300"/>
            </a:xfrm>
            <a:custGeom>
              <a:avLst/>
              <a:gdLst/>
              <a:ahLst/>
              <a:cxnLst/>
              <a:rect l="l" t="t" r="r" b="b"/>
              <a:pathLst>
                <a:path w="143" h="132" extrusionOk="0">
                  <a:moveTo>
                    <a:pt x="143" y="0"/>
                  </a:moveTo>
                  <a:cubicBezTo>
                    <a:pt x="107" y="48"/>
                    <a:pt x="60" y="95"/>
                    <a:pt x="0" y="131"/>
                  </a:cubicBezTo>
                  <a:cubicBezTo>
                    <a:pt x="60" y="95"/>
                    <a:pt x="107" y="48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32"/>
            <p:cNvSpPr/>
            <p:nvPr/>
          </p:nvSpPr>
          <p:spPr>
            <a:xfrm>
              <a:off x="5129500" y="2132225"/>
              <a:ext cx="28900" cy="93800"/>
            </a:xfrm>
            <a:custGeom>
              <a:avLst/>
              <a:gdLst/>
              <a:ahLst/>
              <a:cxnLst/>
              <a:rect l="l" t="t" r="r" b="b"/>
              <a:pathLst>
                <a:path w="1156" h="3752" extrusionOk="0">
                  <a:moveTo>
                    <a:pt x="774" y="1"/>
                  </a:moveTo>
                  <a:cubicBezTo>
                    <a:pt x="739" y="25"/>
                    <a:pt x="691" y="25"/>
                    <a:pt x="667" y="25"/>
                  </a:cubicBezTo>
                  <a:cubicBezTo>
                    <a:pt x="548" y="84"/>
                    <a:pt x="572" y="239"/>
                    <a:pt x="489" y="299"/>
                  </a:cubicBezTo>
                  <a:lnTo>
                    <a:pt x="477" y="311"/>
                  </a:lnTo>
                  <a:cubicBezTo>
                    <a:pt x="393" y="418"/>
                    <a:pt x="393" y="537"/>
                    <a:pt x="358" y="656"/>
                  </a:cubicBezTo>
                  <a:cubicBezTo>
                    <a:pt x="381" y="680"/>
                    <a:pt x="370" y="715"/>
                    <a:pt x="334" y="727"/>
                  </a:cubicBezTo>
                  <a:cubicBezTo>
                    <a:pt x="250" y="823"/>
                    <a:pt x="274" y="942"/>
                    <a:pt x="203" y="1025"/>
                  </a:cubicBezTo>
                  <a:cubicBezTo>
                    <a:pt x="155" y="1061"/>
                    <a:pt x="119" y="1096"/>
                    <a:pt x="96" y="1156"/>
                  </a:cubicBezTo>
                  <a:cubicBezTo>
                    <a:pt x="96" y="1263"/>
                    <a:pt x="131" y="1382"/>
                    <a:pt x="72" y="1489"/>
                  </a:cubicBezTo>
                  <a:cubicBezTo>
                    <a:pt x="84" y="1513"/>
                    <a:pt x="72" y="1561"/>
                    <a:pt x="36" y="1596"/>
                  </a:cubicBezTo>
                  <a:cubicBezTo>
                    <a:pt x="0" y="1620"/>
                    <a:pt x="0" y="1680"/>
                    <a:pt x="24" y="1727"/>
                  </a:cubicBezTo>
                  <a:cubicBezTo>
                    <a:pt x="36" y="1811"/>
                    <a:pt x="36" y="1906"/>
                    <a:pt x="36" y="1989"/>
                  </a:cubicBezTo>
                  <a:cubicBezTo>
                    <a:pt x="60" y="2573"/>
                    <a:pt x="72" y="3144"/>
                    <a:pt x="84" y="3716"/>
                  </a:cubicBezTo>
                  <a:cubicBezTo>
                    <a:pt x="119" y="3740"/>
                    <a:pt x="155" y="3751"/>
                    <a:pt x="191" y="3751"/>
                  </a:cubicBezTo>
                  <a:cubicBezTo>
                    <a:pt x="239" y="3537"/>
                    <a:pt x="298" y="3347"/>
                    <a:pt x="358" y="3144"/>
                  </a:cubicBezTo>
                  <a:cubicBezTo>
                    <a:pt x="179" y="2799"/>
                    <a:pt x="358" y="2466"/>
                    <a:pt x="417" y="2132"/>
                  </a:cubicBezTo>
                  <a:cubicBezTo>
                    <a:pt x="453" y="1846"/>
                    <a:pt x="596" y="1596"/>
                    <a:pt x="631" y="1311"/>
                  </a:cubicBezTo>
                  <a:cubicBezTo>
                    <a:pt x="739" y="1025"/>
                    <a:pt x="834" y="727"/>
                    <a:pt x="953" y="442"/>
                  </a:cubicBezTo>
                  <a:cubicBezTo>
                    <a:pt x="1024" y="263"/>
                    <a:pt x="1155" y="25"/>
                    <a:pt x="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32"/>
            <p:cNvSpPr/>
            <p:nvPr/>
          </p:nvSpPr>
          <p:spPr>
            <a:xfrm>
              <a:off x="5217900" y="2070225"/>
              <a:ext cx="29800" cy="48650"/>
            </a:xfrm>
            <a:custGeom>
              <a:avLst/>
              <a:gdLst/>
              <a:ahLst/>
              <a:cxnLst/>
              <a:rect l="l" t="t" r="r" b="b"/>
              <a:pathLst>
                <a:path w="1192" h="1946" extrusionOk="0">
                  <a:moveTo>
                    <a:pt x="459" y="0"/>
                  </a:moveTo>
                  <a:cubicBezTo>
                    <a:pt x="445" y="0"/>
                    <a:pt x="431" y="2"/>
                    <a:pt x="417" y="4"/>
                  </a:cubicBezTo>
                  <a:cubicBezTo>
                    <a:pt x="382" y="28"/>
                    <a:pt x="370" y="52"/>
                    <a:pt x="346" y="64"/>
                  </a:cubicBezTo>
                  <a:cubicBezTo>
                    <a:pt x="1" y="207"/>
                    <a:pt x="310" y="576"/>
                    <a:pt x="108" y="755"/>
                  </a:cubicBezTo>
                  <a:lnTo>
                    <a:pt x="108" y="921"/>
                  </a:lnTo>
                  <a:cubicBezTo>
                    <a:pt x="203" y="1040"/>
                    <a:pt x="84" y="1112"/>
                    <a:pt x="48" y="1195"/>
                  </a:cubicBezTo>
                  <a:cubicBezTo>
                    <a:pt x="48" y="1243"/>
                    <a:pt x="60" y="1302"/>
                    <a:pt x="108" y="1338"/>
                  </a:cubicBezTo>
                  <a:cubicBezTo>
                    <a:pt x="167" y="1469"/>
                    <a:pt x="358" y="1481"/>
                    <a:pt x="370" y="1659"/>
                  </a:cubicBezTo>
                  <a:cubicBezTo>
                    <a:pt x="429" y="1790"/>
                    <a:pt x="513" y="1898"/>
                    <a:pt x="655" y="1945"/>
                  </a:cubicBezTo>
                  <a:cubicBezTo>
                    <a:pt x="929" y="1779"/>
                    <a:pt x="870" y="1374"/>
                    <a:pt x="1144" y="1195"/>
                  </a:cubicBezTo>
                  <a:cubicBezTo>
                    <a:pt x="1179" y="1136"/>
                    <a:pt x="1191" y="1076"/>
                    <a:pt x="1191" y="1017"/>
                  </a:cubicBezTo>
                  <a:cubicBezTo>
                    <a:pt x="1179" y="886"/>
                    <a:pt x="1120" y="778"/>
                    <a:pt x="1025" y="683"/>
                  </a:cubicBezTo>
                  <a:cubicBezTo>
                    <a:pt x="846" y="505"/>
                    <a:pt x="727" y="266"/>
                    <a:pt x="596" y="52"/>
                  </a:cubicBezTo>
                  <a:cubicBezTo>
                    <a:pt x="550" y="16"/>
                    <a:pt x="505" y="0"/>
                    <a:pt x="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32"/>
            <p:cNvSpPr/>
            <p:nvPr/>
          </p:nvSpPr>
          <p:spPr>
            <a:xfrm>
              <a:off x="5142000" y="2117650"/>
              <a:ext cx="53300" cy="50650"/>
            </a:xfrm>
            <a:custGeom>
              <a:avLst/>
              <a:gdLst/>
              <a:ahLst/>
              <a:cxnLst/>
              <a:rect l="l" t="t" r="r" b="b"/>
              <a:pathLst>
                <a:path w="2132" h="2026" extrusionOk="0">
                  <a:moveTo>
                    <a:pt x="2132" y="1"/>
                  </a:moveTo>
                  <a:cubicBezTo>
                    <a:pt x="1441" y="1"/>
                    <a:pt x="774" y="12"/>
                    <a:pt x="251" y="572"/>
                  </a:cubicBezTo>
                  <a:cubicBezTo>
                    <a:pt x="429" y="667"/>
                    <a:pt x="405" y="822"/>
                    <a:pt x="346" y="989"/>
                  </a:cubicBezTo>
                  <a:cubicBezTo>
                    <a:pt x="227" y="1286"/>
                    <a:pt x="120" y="1596"/>
                    <a:pt x="0" y="1894"/>
                  </a:cubicBezTo>
                  <a:cubicBezTo>
                    <a:pt x="56" y="1949"/>
                    <a:pt x="60" y="2026"/>
                    <a:pt x="138" y="2026"/>
                  </a:cubicBezTo>
                  <a:cubicBezTo>
                    <a:pt x="143" y="2026"/>
                    <a:pt x="149" y="2025"/>
                    <a:pt x="155" y="2025"/>
                  </a:cubicBezTo>
                  <a:cubicBezTo>
                    <a:pt x="274" y="1727"/>
                    <a:pt x="417" y="1429"/>
                    <a:pt x="512" y="1120"/>
                  </a:cubicBezTo>
                  <a:cubicBezTo>
                    <a:pt x="643" y="620"/>
                    <a:pt x="965" y="393"/>
                    <a:pt x="1441" y="298"/>
                  </a:cubicBezTo>
                  <a:cubicBezTo>
                    <a:pt x="1703" y="274"/>
                    <a:pt x="1953" y="227"/>
                    <a:pt x="2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32"/>
            <p:cNvSpPr/>
            <p:nvPr/>
          </p:nvSpPr>
          <p:spPr>
            <a:xfrm>
              <a:off x="5188125" y="2096225"/>
              <a:ext cx="31000" cy="10650"/>
            </a:xfrm>
            <a:custGeom>
              <a:avLst/>
              <a:gdLst/>
              <a:ahLst/>
              <a:cxnLst/>
              <a:rect l="l" t="t" r="r" b="b"/>
              <a:pathLst>
                <a:path w="1240" h="426" extrusionOk="0">
                  <a:moveTo>
                    <a:pt x="1168" y="0"/>
                  </a:moveTo>
                  <a:cubicBezTo>
                    <a:pt x="1073" y="12"/>
                    <a:pt x="989" y="12"/>
                    <a:pt x="894" y="24"/>
                  </a:cubicBezTo>
                  <a:cubicBezTo>
                    <a:pt x="715" y="179"/>
                    <a:pt x="489" y="131"/>
                    <a:pt x="299" y="191"/>
                  </a:cubicBezTo>
                  <a:cubicBezTo>
                    <a:pt x="191" y="250"/>
                    <a:pt x="96" y="310"/>
                    <a:pt x="1" y="334"/>
                  </a:cubicBezTo>
                  <a:cubicBezTo>
                    <a:pt x="48" y="408"/>
                    <a:pt x="103" y="425"/>
                    <a:pt x="159" y="425"/>
                  </a:cubicBezTo>
                  <a:cubicBezTo>
                    <a:pt x="211" y="425"/>
                    <a:pt x="265" y="410"/>
                    <a:pt x="317" y="410"/>
                  </a:cubicBezTo>
                  <a:cubicBezTo>
                    <a:pt x="335" y="410"/>
                    <a:pt x="353" y="412"/>
                    <a:pt x="370" y="417"/>
                  </a:cubicBezTo>
                  <a:lnTo>
                    <a:pt x="453" y="417"/>
                  </a:lnTo>
                  <a:cubicBezTo>
                    <a:pt x="537" y="369"/>
                    <a:pt x="644" y="322"/>
                    <a:pt x="727" y="274"/>
                  </a:cubicBezTo>
                  <a:cubicBezTo>
                    <a:pt x="727" y="286"/>
                    <a:pt x="751" y="310"/>
                    <a:pt x="775" y="310"/>
                  </a:cubicBezTo>
                  <a:cubicBezTo>
                    <a:pt x="781" y="313"/>
                    <a:pt x="788" y="314"/>
                    <a:pt x="795" y="314"/>
                  </a:cubicBezTo>
                  <a:cubicBezTo>
                    <a:pt x="816" y="314"/>
                    <a:pt x="840" y="301"/>
                    <a:pt x="858" y="274"/>
                  </a:cubicBezTo>
                  <a:cubicBezTo>
                    <a:pt x="906" y="274"/>
                    <a:pt x="953" y="262"/>
                    <a:pt x="1001" y="262"/>
                  </a:cubicBezTo>
                  <a:cubicBezTo>
                    <a:pt x="1073" y="215"/>
                    <a:pt x="1168" y="203"/>
                    <a:pt x="1203" y="131"/>
                  </a:cubicBezTo>
                  <a:cubicBezTo>
                    <a:pt x="1239" y="72"/>
                    <a:pt x="1227" y="24"/>
                    <a:pt x="1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32"/>
            <p:cNvSpPr/>
            <p:nvPr/>
          </p:nvSpPr>
          <p:spPr>
            <a:xfrm>
              <a:off x="5165800" y="2107225"/>
              <a:ext cx="15225" cy="6725"/>
            </a:xfrm>
            <a:custGeom>
              <a:avLst/>
              <a:gdLst/>
              <a:ahLst/>
              <a:cxnLst/>
              <a:rect l="l" t="t" r="r" b="b"/>
              <a:pathLst>
                <a:path w="609" h="269" extrusionOk="0">
                  <a:moveTo>
                    <a:pt x="465" y="1"/>
                  </a:moveTo>
                  <a:cubicBezTo>
                    <a:pt x="287" y="13"/>
                    <a:pt x="120" y="48"/>
                    <a:pt x="1" y="239"/>
                  </a:cubicBezTo>
                  <a:cubicBezTo>
                    <a:pt x="47" y="260"/>
                    <a:pt x="91" y="268"/>
                    <a:pt x="133" y="268"/>
                  </a:cubicBezTo>
                  <a:cubicBezTo>
                    <a:pt x="289" y="268"/>
                    <a:pt x="419" y="152"/>
                    <a:pt x="564" y="152"/>
                  </a:cubicBezTo>
                  <a:cubicBezTo>
                    <a:pt x="578" y="152"/>
                    <a:pt x="593" y="153"/>
                    <a:pt x="608" y="156"/>
                  </a:cubicBez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32"/>
            <p:cNvSpPr/>
            <p:nvPr/>
          </p:nvSpPr>
          <p:spPr>
            <a:xfrm>
              <a:off x="5125625" y="2157550"/>
              <a:ext cx="9250" cy="7150"/>
            </a:xfrm>
            <a:custGeom>
              <a:avLst/>
              <a:gdLst/>
              <a:ahLst/>
              <a:cxnLst/>
              <a:rect l="l" t="t" r="r" b="b"/>
              <a:pathLst>
                <a:path w="370" h="286" extrusionOk="0">
                  <a:moveTo>
                    <a:pt x="370" y="0"/>
                  </a:moveTo>
                  <a:lnTo>
                    <a:pt x="370" y="0"/>
                  </a:lnTo>
                  <a:cubicBezTo>
                    <a:pt x="179" y="24"/>
                    <a:pt x="1" y="48"/>
                    <a:pt x="203" y="286"/>
                  </a:cubicBezTo>
                  <a:cubicBezTo>
                    <a:pt x="274" y="250"/>
                    <a:pt x="310" y="191"/>
                    <a:pt x="346" y="131"/>
                  </a:cubicBezTo>
                  <a:cubicBezTo>
                    <a:pt x="358" y="83"/>
                    <a:pt x="358" y="48"/>
                    <a:pt x="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32"/>
            <p:cNvSpPr/>
            <p:nvPr/>
          </p:nvSpPr>
          <p:spPr>
            <a:xfrm>
              <a:off x="5213150" y="2098675"/>
              <a:ext cx="7750" cy="5300"/>
            </a:xfrm>
            <a:custGeom>
              <a:avLst/>
              <a:gdLst/>
              <a:ahLst/>
              <a:cxnLst/>
              <a:rect l="l" t="t" r="r" b="b"/>
              <a:pathLst>
                <a:path w="310" h="212" extrusionOk="0">
                  <a:moveTo>
                    <a:pt x="225" y="1"/>
                  </a:moveTo>
                  <a:cubicBezTo>
                    <a:pt x="202" y="1"/>
                    <a:pt x="176" y="16"/>
                    <a:pt x="155" y="45"/>
                  </a:cubicBezTo>
                  <a:cubicBezTo>
                    <a:pt x="107" y="93"/>
                    <a:pt x="60" y="140"/>
                    <a:pt x="0" y="176"/>
                  </a:cubicBezTo>
                  <a:cubicBezTo>
                    <a:pt x="107" y="200"/>
                    <a:pt x="191" y="200"/>
                    <a:pt x="310" y="212"/>
                  </a:cubicBezTo>
                  <a:lnTo>
                    <a:pt x="310" y="81"/>
                  </a:lnTo>
                  <a:cubicBezTo>
                    <a:pt x="310" y="45"/>
                    <a:pt x="298" y="33"/>
                    <a:pt x="262" y="21"/>
                  </a:cubicBezTo>
                  <a:cubicBezTo>
                    <a:pt x="253" y="7"/>
                    <a:pt x="240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32"/>
            <p:cNvSpPr/>
            <p:nvPr/>
          </p:nvSpPr>
          <p:spPr>
            <a:xfrm>
              <a:off x="5134550" y="2150100"/>
              <a:ext cx="3300" cy="7475"/>
            </a:xfrm>
            <a:custGeom>
              <a:avLst/>
              <a:gdLst/>
              <a:ahLst/>
              <a:cxnLst/>
              <a:rect l="l" t="t" r="r" b="b"/>
              <a:pathLst>
                <a:path w="132" h="299" extrusionOk="0">
                  <a:moveTo>
                    <a:pt x="132" y="0"/>
                  </a:moveTo>
                  <a:lnTo>
                    <a:pt x="132" y="0"/>
                  </a:lnTo>
                  <a:cubicBezTo>
                    <a:pt x="13" y="72"/>
                    <a:pt x="1" y="179"/>
                    <a:pt x="1" y="298"/>
                  </a:cubicBezTo>
                  <a:cubicBezTo>
                    <a:pt x="96" y="227"/>
                    <a:pt x="132" y="119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32"/>
            <p:cNvSpPr/>
            <p:nvPr/>
          </p:nvSpPr>
          <p:spPr>
            <a:xfrm>
              <a:off x="5130975" y="2160800"/>
              <a:ext cx="3600" cy="7775"/>
            </a:xfrm>
            <a:custGeom>
              <a:avLst/>
              <a:gdLst/>
              <a:ahLst/>
              <a:cxnLst/>
              <a:rect l="l" t="t" r="r" b="b"/>
              <a:pathLst>
                <a:path w="144" h="311" extrusionOk="0">
                  <a:moveTo>
                    <a:pt x="132" y="1"/>
                  </a:moveTo>
                  <a:lnTo>
                    <a:pt x="132" y="1"/>
                  </a:lnTo>
                  <a:cubicBezTo>
                    <a:pt x="84" y="61"/>
                    <a:pt x="37" y="108"/>
                    <a:pt x="1" y="156"/>
                  </a:cubicBezTo>
                  <a:cubicBezTo>
                    <a:pt x="1" y="215"/>
                    <a:pt x="13" y="275"/>
                    <a:pt x="25" y="311"/>
                  </a:cubicBezTo>
                  <a:cubicBezTo>
                    <a:pt x="120" y="227"/>
                    <a:pt x="144" y="120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32"/>
            <p:cNvSpPr/>
            <p:nvPr/>
          </p:nvSpPr>
          <p:spPr>
            <a:xfrm>
              <a:off x="5141700" y="2132525"/>
              <a:ext cx="4500" cy="6875"/>
            </a:xfrm>
            <a:custGeom>
              <a:avLst/>
              <a:gdLst/>
              <a:ahLst/>
              <a:cxnLst/>
              <a:rect l="l" t="t" r="r" b="b"/>
              <a:pathLst>
                <a:path w="180" h="275" extrusionOk="0">
                  <a:moveTo>
                    <a:pt x="179" y="1"/>
                  </a:moveTo>
                  <a:lnTo>
                    <a:pt x="179" y="1"/>
                  </a:lnTo>
                  <a:cubicBezTo>
                    <a:pt x="48" y="49"/>
                    <a:pt x="1" y="132"/>
                    <a:pt x="1" y="275"/>
                  </a:cubicBezTo>
                  <a:cubicBezTo>
                    <a:pt x="120" y="215"/>
                    <a:pt x="143" y="108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32"/>
            <p:cNvSpPr/>
            <p:nvPr/>
          </p:nvSpPr>
          <p:spPr>
            <a:xfrm>
              <a:off x="5137825" y="2139675"/>
              <a:ext cx="3600" cy="8650"/>
            </a:xfrm>
            <a:custGeom>
              <a:avLst/>
              <a:gdLst/>
              <a:ahLst/>
              <a:cxnLst/>
              <a:rect l="l" t="t" r="r" b="b"/>
              <a:pathLst>
                <a:path w="144" h="346" extrusionOk="0">
                  <a:moveTo>
                    <a:pt x="144" y="1"/>
                  </a:moveTo>
                  <a:lnTo>
                    <a:pt x="144" y="1"/>
                  </a:lnTo>
                  <a:cubicBezTo>
                    <a:pt x="1" y="72"/>
                    <a:pt x="25" y="203"/>
                    <a:pt x="25" y="346"/>
                  </a:cubicBezTo>
                  <a:cubicBezTo>
                    <a:pt x="60" y="239"/>
                    <a:pt x="96" y="120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32"/>
            <p:cNvSpPr/>
            <p:nvPr/>
          </p:nvSpPr>
          <p:spPr>
            <a:xfrm>
              <a:off x="5206300" y="2103375"/>
              <a:ext cx="3600" cy="1675"/>
            </a:xfrm>
            <a:custGeom>
              <a:avLst/>
              <a:gdLst/>
              <a:ahLst/>
              <a:cxnLst/>
              <a:rect l="l" t="t" r="r" b="b"/>
              <a:pathLst>
                <a:path w="144" h="67" extrusionOk="0">
                  <a:moveTo>
                    <a:pt x="143" y="0"/>
                  </a:moveTo>
                  <a:cubicBezTo>
                    <a:pt x="95" y="0"/>
                    <a:pt x="48" y="0"/>
                    <a:pt x="0" y="24"/>
                  </a:cubicBezTo>
                  <a:cubicBezTo>
                    <a:pt x="19" y="33"/>
                    <a:pt x="31" y="66"/>
                    <a:pt x="35" y="66"/>
                  </a:cubicBezTo>
                  <a:cubicBezTo>
                    <a:pt x="35" y="66"/>
                    <a:pt x="36" y="64"/>
                    <a:pt x="36" y="60"/>
                  </a:cubicBezTo>
                  <a:cubicBezTo>
                    <a:pt x="84" y="48"/>
                    <a:pt x="107" y="24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32"/>
            <p:cNvSpPr/>
            <p:nvPr/>
          </p:nvSpPr>
          <p:spPr>
            <a:xfrm>
              <a:off x="5127425" y="2171525"/>
              <a:ext cx="3575" cy="3600"/>
            </a:xfrm>
            <a:custGeom>
              <a:avLst/>
              <a:gdLst/>
              <a:ahLst/>
              <a:cxnLst/>
              <a:rect l="l" t="t" r="r" b="b"/>
              <a:pathLst>
                <a:path w="143" h="144" extrusionOk="0">
                  <a:moveTo>
                    <a:pt x="0" y="1"/>
                  </a:moveTo>
                  <a:cubicBezTo>
                    <a:pt x="48" y="48"/>
                    <a:pt x="83" y="96"/>
                    <a:pt x="119" y="143"/>
                  </a:cubicBezTo>
                  <a:cubicBezTo>
                    <a:pt x="119" y="96"/>
                    <a:pt x="143" y="48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32"/>
            <p:cNvSpPr/>
            <p:nvPr/>
          </p:nvSpPr>
          <p:spPr>
            <a:xfrm>
              <a:off x="6138550" y="2386800"/>
              <a:ext cx="81000" cy="10975"/>
            </a:xfrm>
            <a:custGeom>
              <a:avLst/>
              <a:gdLst/>
              <a:ahLst/>
              <a:cxnLst/>
              <a:rect l="l" t="t" r="r" b="b"/>
              <a:pathLst>
                <a:path w="3240" h="439" extrusionOk="0">
                  <a:moveTo>
                    <a:pt x="864" y="0"/>
                  </a:moveTo>
                  <a:cubicBezTo>
                    <a:pt x="740" y="0"/>
                    <a:pt x="618" y="11"/>
                    <a:pt x="501" y="22"/>
                  </a:cubicBezTo>
                  <a:cubicBezTo>
                    <a:pt x="263" y="45"/>
                    <a:pt x="1" y="81"/>
                    <a:pt x="155" y="438"/>
                  </a:cubicBezTo>
                  <a:cubicBezTo>
                    <a:pt x="763" y="430"/>
                    <a:pt x="1360" y="416"/>
                    <a:pt x="1961" y="416"/>
                  </a:cubicBezTo>
                  <a:cubicBezTo>
                    <a:pt x="2231" y="416"/>
                    <a:pt x="2502" y="419"/>
                    <a:pt x="2775" y="426"/>
                  </a:cubicBezTo>
                  <a:cubicBezTo>
                    <a:pt x="2785" y="427"/>
                    <a:pt x="2796" y="427"/>
                    <a:pt x="2806" y="427"/>
                  </a:cubicBezTo>
                  <a:cubicBezTo>
                    <a:pt x="3052" y="427"/>
                    <a:pt x="3099" y="289"/>
                    <a:pt x="3180" y="141"/>
                  </a:cubicBezTo>
                  <a:cubicBezTo>
                    <a:pt x="3239" y="105"/>
                    <a:pt x="3239" y="57"/>
                    <a:pt x="3168" y="10"/>
                  </a:cubicBezTo>
                  <a:lnTo>
                    <a:pt x="2751" y="10"/>
                  </a:lnTo>
                  <a:cubicBezTo>
                    <a:pt x="2695" y="60"/>
                    <a:pt x="2639" y="77"/>
                    <a:pt x="2586" y="77"/>
                  </a:cubicBezTo>
                  <a:cubicBezTo>
                    <a:pt x="2538" y="77"/>
                    <a:pt x="2493" y="62"/>
                    <a:pt x="2453" y="45"/>
                  </a:cubicBezTo>
                  <a:cubicBezTo>
                    <a:pt x="2251" y="45"/>
                    <a:pt x="2072" y="22"/>
                    <a:pt x="1882" y="22"/>
                  </a:cubicBezTo>
                  <a:cubicBezTo>
                    <a:pt x="1816" y="88"/>
                    <a:pt x="1744" y="107"/>
                    <a:pt x="1671" y="107"/>
                  </a:cubicBezTo>
                  <a:cubicBezTo>
                    <a:pt x="1567" y="107"/>
                    <a:pt x="1459" y="68"/>
                    <a:pt x="1358" y="68"/>
                  </a:cubicBezTo>
                  <a:cubicBezTo>
                    <a:pt x="1350" y="68"/>
                    <a:pt x="1342" y="69"/>
                    <a:pt x="1334" y="69"/>
                  </a:cubicBezTo>
                  <a:cubicBezTo>
                    <a:pt x="1176" y="17"/>
                    <a:pt x="1018" y="0"/>
                    <a:pt x="8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32"/>
            <p:cNvSpPr/>
            <p:nvPr/>
          </p:nvSpPr>
          <p:spPr>
            <a:xfrm>
              <a:off x="6126650" y="2383750"/>
              <a:ext cx="53600" cy="14025"/>
            </a:xfrm>
            <a:custGeom>
              <a:avLst/>
              <a:gdLst/>
              <a:ahLst/>
              <a:cxnLst/>
              <a:rect l="l" t="t" r="r" b="b"/>
              <a:pathLst>
                <a:path w="2144" h="561" extrusionOk="0">
                  <a:moveTo>
                    <a:pt x="36" y="1"/>
                  </a:moveTo>
                  <a:cubicBezTo>
                    <a:pt x="12" y="48"/>
                    <a:pt x="0" y="108"/>
                    <a:pt x="12" y="167"/>
                  </a:cubicBezTo>
                  <a:cubicBezTo>
                    <a:pt x="96" y="310"/>
                    <a:pt x="298" y="382"/>
                    <a:pt x="334" y="560"/>
                  </a:cubicBezTo>
                  <a:lnTo>
                    <a:pt x="631" y="560"/>
                  </a:lnTo>
                  <a:cubicBezTo>
                    <a:pt x="655" y="298"/>
                    <a:pt x="858" y="286"/>
                    <a:pt x="1048" y="286"/>
                  </a:cubicBezTo>
                  <a:cubicBezTo>
                    <a:pt x="1381" y="263"/>
                    <a:pt x="1727" y="263"/>
                    <a:pt x="2048" y="263"/>
                  </a:cubicBezTo>
                  <a:cubicBezTo>
                    <a:pt x="2143" y="227"/>
                    <a:pt x="2120" y="191"/>
                    <a:pt x="2036" y="167"/>
                  </a:cubicBezTo>
                  <a:cubicBezTo>
                    <a:pt x="1846" y="96"/>
                    <a:pt x="1643" y="60"/>
                    <a:pt x="1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32"/>
            <p:cNvSpPr/>
            <p:nvPr/>
          </p:nvSpPr>
          <p:spPr>
            <a:xfrm>
              <a:off x="6095700" y="2385925"/>
              <a:ext cx="44075" cy="11850"/>
            </a:xfrm>
            <a:custGeom>
              <a:avLst/>
              <a:gdLst/>
              <a:ahLst/>
              <a:cxnLst/>
              <a:rect l="l" t="t" r="r" b="b"/>
              <a:pathLst>
                <a:path w="1763" h="474" extrusionOk="0">
                  <a:moveTo>
                    <a:pt x="961" y="0"/>
                  </a:moveTo>
                  <a:cubicBezTo>
                    <a:pt x="741" y="0"/>
                    <a:pt x="525" y="57"/>
                    <a:pt x="298" y="104"/>
                  </a:cubicBezTo>
                  <a:cubicBezTo>
                    <a:pt x="167" y="152"/>
                    <a:pt x="83" y="259"/>
                    <a:pt x="0" y="342"/>
                  </a:cubicBezTo>
                  <a:lnTo>
                    <a:pt x="0" y="461"/>
                  </a:lnTo>
                  <a:cubicBezTo>
                    <a:pt x="536" y="461"/>
                    <a:pt x="1060" y="473"/>
                    <a:pt x="1572" y="473"/>
                  </a:cubicBezTo>
                  <a:cubicBezTo>
                    <a:pt x="1762" y="152"/>
                    <a:pt x="1441" y="164"/>
                    <a:pt x="1310" y="57"/>
                  </a:cubicBezTo>
                  <a:cubicBezTo>
                    <a:pt x="1191" y="16"/>
                    <a:pt x="1076" y="0"/>
                    <a:pt x="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32"/>
            <p:cNvSpPr/>
            <p:nvPr/>
          </p:nvSpPr>
          <p:spPr>
            <a:xfrm>
              <a:off x="6244525" y="2382575"/>
              <a:ext cx="30075" cy="11650"/>
            </a:xfrm>
            <a:custGeom>
              <a:avLst/>
              <a:gdLst/>
              <a:ahLst/>
              <a:cxnLst/>
              <a:rect l="l" t="t" r="r" b="b"/>
              <a:pathLst>
                <a:path w="1203" h="466" extrusionOk="0">
                  <a:moveTo>
                    <a:pt x="965" y="0"/>
                  </a:moveTo>
                  <a:cubicBezTo>
                    <a:pt x="917" y="179"/>
                    <a:pt x="846" y="310"/>
                    <a:pt x="643" y="310"/>
                  </a:cubicBezTo>
                  <a:cubicBezTo>
                    <a:pt x="417" y="310"/>
                    <a:pt x="203" y="333"/>
                    <a:pt x="0" y="333"/>
                  </a:cubicBezTo>
                  <a:cubicBezTo>
                    <a:pt x="201" y="452"/>
                    <a:pt x="436" y="466"/>
                    <a:pt x="674" y="466"/>
                  </a:cubicBezTo>
                  <a:cubicBezTo>
                    <a:pt x="747" y="466"/>
                    <a:pt x="820" y="464"/>
                    <a:pt x="893" y="464"/>
                  </a:cubicBezTo>
                  <a:cubicBezTo>
                    <a:pt x="1036" y="464"/>
                    <a:pt x="1143" y="357"/>
                    <a:pt x="1179" y="203"/>
                  </a:cubicBezTo>
                  <a:cubicBezTo>
                    <a:pt x="1203" y="60"/>
                    <a:pt x="1084" y="24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32"/>
            <p:cNvSpPr/>
            <p:nvPr/>
          </p:nvSpPr>
          <p:spPr>
            <a:xfrm>
              <a:off x="6217425" y="2386725"/>
              <a:ext cx="12225" cy="5775"/>
            </a:xfrm>
            <a:custGeom>
              <a:avLst/>
              <a:gdLst/>
              <a:ahLst/>
              <a:cxnLst/>
              <a:rect l="l" t="t" r="r" b="b"/>
              <a:pathLst>
                <a:path w="489" h="231" extrusionOk="0">
                  <a:moveTo>
                    <a:pt x="429" y="1"/>
                  </a:moveTo>
                  <a:cubicBezTo>
                    <a:pt x="275" y="13"/>
                    <a:pt x="144" y="13"/>
                    <a:pt x="1" y="13"/>
                  </a:cubicBezTo>
                  <a:cubicBezTo>
                    <a:pt x="13" y="60"/>
                    <a:pt x="13" y="108"/>
                    <a:pt x="13" y="144"/>
                  </a:cubicBezTo>
                  <a:cubicBezTo>
                    <a:pt x="109" y="160"/>
                    <a:pt x="206" y="230"/>
                    <a:pt x="302" y="230"/>
                  </a:cubicBezTo>
                  <a:cubicBezTo>
                    <a:pt x="349" y="230"/>
                    <a:pt x="395" y="214"/>
                    <a:pt x="441" y="167"/>
                  </a:cubicBezTo>
                  <a:cubicBezTo>
                    <a:pt x="489" y="108"/>
                    <a:pt x="489" y="60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32"/>
            <p:cNvSpPr/>
            <p:nvPr/>
          </p:nvSpPr>
          <p:spPr>
            <a:xfrm>
              <a:off x="6242725" y="2379600"/>
              <a:ext cx="10750" cy="5475"/>
            </a:xfrm>
            <a:custGeom>
              <a:avLst/>
              <a:gdLst/>
              <a:ahLst/>
              <a:cxnLst/>
              <a:rect l="l" t="t" r="r" b="b"/>
              <a:pathLst>
                <a:path w="430" h="219" extrusionOk="0">
                  <a:moveTo>
                    <a:pt x="1" y="0"/>
                  </a:moveTo>
                  <a:lnTo>
                    <a:pt x="1" y="0"/>
                  </a:lnTo>
                  <a:cubicBezTo>
                    <a:pt x="71" y="147"/>
                    <a:pt x="145" y="219"/>
                    <a:pt x="217" y="219"/>
                  </a:cubicBezTo>
                  <a:cubicBezTo>
                    <a:pt x="291" y="219"/>
                    <a:pt x="363" y="144"/>
                    <a:pt x="429" y="0"/>
                  </a:cubicBezTo>
                  <a:lnTo>
                    <a:pt x="429" y="0"/>
                  </a:lnTo>
                  <a:cubicBezTo>
                    <a:pt x="364" y="6"/>
                    <a:pt x="292" y="9"/>
                    <a:pt x="220" y="9"/>
                  </a:cubicBezTo>
                  <a:cubicBezTo>
                    <a:pt x="147" y="9"/>
                    <a:pt x="72" y="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32"/>
            <p:cNvSpPr/>
            <p:nvPr/>
          </p:nvSpPr>
          <p:spPr>
            <a:xfrm>
              <a:off x="6228150" y="2383450"/>
              <a:ext cx="7175" cy="7775"/>
            </a:xfrm>
            <a:custGeom>
              <a:avLst/>
              <a:gdLst/>
              <a:ahLst/>
              <a:cxnLst/>
              <a:rect l="l" t="t" r="r" b="b"/>
              <a:pathLst>
                <a:path w="287" h="311" extrusionOk="0">
                  <a:moveTo>
                    <a:pt x="0" y="1"/>
                  </a:moveTo>
                  <a:lnTo>
                    <a:pt x="0" y="132"/>
                  </a:lnTo>
                  <a:cubicBezTo>
                    <a:pt x="12" y="191"/>
                    <a:pt x="12" y="239"/>
                    <a:pt x="12" y="298"/>
                  </a:cubicBezTo>
                  <a:cubicBezTo>
                    <a:pt x="108" y="298"/>
                    <a:pt x="203" y="310"/>
                    <a:pt x="286" y="310"/>
                  </a:cubicBezTo>
                  <a:cubicBezTo>
                    <a:pt x="239" y="144"/>
                    <a:pt x="131" y="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32"/>
            <p:cNvSpPr/>
            <p:nvPr/>
          </p:nvSpPr>
          <p:spPr>
            <a:xfrm>
              <a:off x="6239150" y="2388775"/>
              <a:ext cx="3600" cy="2600"/>
            </a:xfrm>
            <a:custGeom>
              <a:avLst/>
              <a:gdLst/>
              <a:ahLst/>
              <a:cxnLst/>
              <a:rect l="l" t="t" r="r" b="b"/>
              <a:pathLst>
                <a:path w="144" h="104" extrusionOk="0">
                  <a:moveTo>
                    <a:pt x="70" y="1"/>
                  </a:moveTo>
                  <a:cubicBezTo>
                    <a:pt x="47" y="1"/>
                    <a:pt x="24" y="28"/>
                    <a:pt x="1" y="85"/>
                  </a:cubicBezTo>
                  <a:cubicBezTo>
                    <a:pt x="31" y="97"/>
                    <a:pt x="57" y="103"/>
                    <a:pt x="81" y="103"/>
                  </a:cubicBezTo>
                  <a:cubicBezTo>
                    <a:pt x="105" y="103"/>
                    <a:pt x="126" y="97"/>
                    <a:pt x="144" y="85"/>
                  </a:cubicBezTo>
                  <a:cubicBezTo>
                    <a:pt x="119" y="31"/>
                    <a:pt x="95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32"/>
            <p:cNvSpPr/>
            <p:nvPr/>
          </p:nvSpPr>
          <p:spPr>
            <a:xfrm>
              <a:off x="6235300" y="2390900"/>
              <a:ext cx="4475" cy="1575"/>
            </a:xfrm>
            <a:custGeom>
              <a:avLst/>
              <a:gdLst/>
              <a:ahLst/>
              <a:cxnLst/>
              <a:rect l="l" t="t" r="r" b="b"/>
              <a:pathLst>
                <a:path w="179" h="63" extrusionOk="0">
                  <a:moveTo>
                    <a:pt x="0" y="0"/>
                  </a:moveTo>
                  <a:cubicBezTo>
                    <a:pt x="30" y="42"/>
                    <a:pt x="60" y="63"/>
                    <a:pt x="89" y="63"/>
                  </a:cubicBezTo>
                  <a:cubicBezTo>
                    <a:pt x="119" y="63"/>
                    <a:pt x="149" y="42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32"/>
            <p:cNvSpPr/>
            <p:nvPr/>
          </p:nvSpPr>
          <p:spPr>
            <a:xfrm>
              <a:off x="6264450" y="2380325"/>
              <a:ext cx="4200" cy="2575"/>
            </a:xfrm>
            <a:custGeom>
              <a:avLst/>
              <a:gdLst/>
              <a:ahLst/>
              <a:cxnLst/>
              <a:rect l="l" t="t" r="r" b="b"/>
              <a:pathLst>
                <a:path w="168" h="103" extrusionOk="0">
                  <a:moveTo>
                    <a:pt x="43" y="1"/>
                  </a:moveTo>
                  <a:cubicBezTo>
                    <a:pt x="30" y="1"/>
                    <a:pt x="16" y="3"/>
                    <a:pt x="1" y="7"/>
                  </a:cubicBezTo>
                  <a:cubicBezTo>
                    <a:pt x="60" y="31"/>
                    <a:pt x="108" y="78"/>
                    <a:pt x="168" y="102"/>
                  </a:cubicBezTo>
                  <a:cubicBezTo>
                    <a:pt x="148" y="43"/>
                    <a:pt x="104" y="1"/>
                    <a:pt x="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32"/>
            <p:cNvSpPr/>
            <p:nvPr/>
          </p:nvSpPr>
          <p:spPr>
            <a:xfrm>
              <a:off x="6170400" y="2314400"/>
              <a:ext cx="7775" cy="8350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79" y="1"/>
                  </a:moveTo>
                  <a:lnTo>
                    <a:pt x="1" y="179"/>
                  </a:lnTo>
                  <a:cubicBezTo>
                    <a:pt x="60" y="227"/>
                    <a:pt x="108" y="286"/>
                    <a:pt x="167" y="334"/>
                  </a:cubicBezTo>
                  <a:cubicBezTo>
                    <a:pt x="298" y="274"/>
                    <a:pt x="310" y="155"/>
                    <a:pt x="310" y="24"/>
                  </a:cubicBezTo>
                  <a:cubicBezTo>
                    <a:pt x="274" y="24"/>
                    <a:pt x="227" y="24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32"/>
            <p:cNvSpPr/>
            <p:nvPr/>
          </p:nvSpPr>
          <p:spPr>
            <a:xfrm>
              <a:off x="6203150" y="2301650"/>
              <a:ext cx="8650" cy="6225"/>
            </a:xfrm>
            <a:custGeom>
              <a:avLst/>
              <a:gdLst/>
              <a:ahLst/>
              <a:cxnLst/>
              <a:rect l="l" t="t" r="r" b="b"/>
              <a:pathLst>
                <a:path w="346" h="249" extrusionOk="0">
                  <a:moveTo>
                    <a:pt x="177" y="1"/>
                  </a:moveTo>
                  <a:cubicBezTo>
                    <a:pt x="156" y="1"/>
                    <a:pt x="132" y="7"/>
                    <a:pt x="107" y="22"/>
                  </a:cubicBezTo>
                  <a:cubicBezTo>
                    <a:pt x="0" y="82"/>
                    <a:pt x="155" y="177"/>
                    <a:pt x="167" y="249"/>
                  </a:cubicBezTo>
                  <a:cubicBezTo>
                    <a:pt x="226" y="213"/>
                    <a:pt x="286" y="201"/>
                    <a:pt x="346" y="189"/>
                  </a:cubicBezTo>
                  <a:cubicBezTo>
                    <a:pt x="317" y="95"/>
                    <a:pt x="25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32"/>
            <p:cNvSpPr/>
            <p:nvPr/>
          </p:nvSpPr>
          <p:spPr>
            <a:xfrm>
              <a:off x="6073675" y="2790575"/>
              <a:ext cx="68475" cy="15375"/>
            </a:xfrm>
            <a:custGeom>
              <a:avLst/>
              <a:gdLst/>
              <a:ahLst/>
              <a:cxnLst/>
              <a:rect l="l" t="t" r="r" b="b"/>
              <a:pathLst>
                <a:path w="2739" h="615" extrusionOk="0">
                  <a:moveTo>
                    <a:pt x="1303" y="0"/>
                  </a:moveTo>
                  <a:cubicBezTo>
                    <a:pt x="1064" y="0"/>
                    <a:pt x="824" y="11"/>
                    <a:pt x="583" y="27"/>
                  </a:cubicBezTo>
                  <a:cubicBezTo>
                    <a:pt x="452" y="146"/>
                    <a:pt x="0" y="4"/>
                    <a:pt x="238" y="444"/>
                  </a:cubicBezTo>
                  <a:cubicBezTo>
                    <a:pt x="740" y="513"/>
                    <a:pt x="1237" y="615"/>
                    <a:pt x="1741" y="615"/>
                  </a:cubicBezTo>
                  <a:cubicBezTo>
                    <a:pt x="2027" y="615"/>
                    <a:pt x="2315" y="582"/>
                    <a:pt x="2608" y="492"/>
                  </a:cubicBezTo>
                  <a:lnTo>
                    <a:pt x="2608" y="444"/>
                  </a:lnTo>
                  <a:lnTo>
                    <a:pt x="2608" y="385"/>
                  </a:lnTo>
                  <a:cubicBezTo>
                    <a:pt x="2655" y="277"/>
                    <a:pt x="2691" y="182"/>
                    <a:pt x="2738" y="87"/>
                  </a:cubicBezTo>
                  <a:cubicBezTo>
                    <a:pt x="2721" y="84"/>
                    <a:pt x="2704" y="82"/>
                    <a:pt x="2687" y="82"/>
                  </a:cubicBezTo>
                  <a:cubicBezTo>
                    <a:pt x="2583" y="82"/>
                    <a:pt x="2476" y="135"/>
                    <a:pt x="2367" y="135"/>
                  </a:cubicBezTo>
                  <a:cubicBezTo>
                    <a:pt x="2304" y="135"/>
                    <a:pt x="2242" y="118"/>
                    <a:pt x="2179" y="63"/>
                  </a:cubicBezTo>
                  <a:cubicBezTo>
                    <a:pt x="1890" y="17"/>
                    <a:pt x="1597" y="0"/>
                    <a:pt x="1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32"/>
            <p:cNvSpPr/>
            <p:nvPr/>
          </p:nvSpPr>
          <p:spPr>
            <a:xfrm>
              <a:off x="6219525" y="2510250"/>
              <a:ext cx="4175" cy="4600"/>
            </a:xfrm>
            <a:custGeom>
              <a:avLst/>
              <a:gdLst/>
              <a:ahLst/>
              <a:cxnLst/>
              <a:rect l="l" t="t" r="r" b="b"/>
              <a:pathLst>
                <a:path w="167" h="184" extrusionOk="0">
                  <a:moveTo>
                    <a:pt x="107" y="1"/>
                  </a:moveTo>
                  <a:cubicBezTo>
                    <a:pt x="60" y="13"/>
                    <a:pt x="12" y="13"/>
                    <a:pt x="12" y="60"/>
                  </a:cubicBezTo>
                  <a:cubicBezTo>
                    <a:pt x="0" y="72"/>
                    <a:pt x="0" y="144"/>
                    <a:pt x="36" y="168"/>
                  </a:cubicBezTo>
                  <a:cubicBezTo>
                    <a:pt x="54" y="179"/>
                    <a:pt x="73" y="184"/>
                    <a:pt x="90" y="184"/>
                  </a:cubicBezTo>
                  <a:cubicBezTo>
                    <a:pt x="128" y="184"/>
                    <a:pt x="159" y="157"/>
                    <a:pt x="167" y="108"/>
                  </a:cubicBezTo>
                  <a:cubicBezTo>
                    <a:pt x="167" y="72"/>
                    <a:pt x="119" y="25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32"/>
            <p:cNvSpPr/>
            <p:nvPr/>
          </p:nvSpPr>
          <p:spPr>
            <a:xfrm>
              <a:off x="6229625" y="2510525"/>
              <a:ext cx="6000" cy="5725"/>
            </a:xfrm>
            <a:custGeom>
              <a:avLst/>
              <a:gdLst/>
              <a:ahLst/>
              <a:cxnLst/>
              <a:rect l="l" t="t" r="r" b="b"/>
              <a:pathLst>
                <a:path w="240" h="229" extrusionOk="0">
                  <a:moveTo>
                    <a:pt x="84" y="1"/>
                  </a:moveTo>
                  <a:cubicBezTo>
                    <a:pt x="77" y="1"/>
                    <a:pt x="69" y="1"/>
                    <a:pt x="60" y="2"/>
                  </a:cubicBezTo>
                  <a:cubicBezTo>
                    <a:pt x="49" y="2"/>
                    <a:pt x="13" y="38"/>
                    <a:pt x="13" y="49"/>
                  </a:cubicBezTo>
                  <a:cubicBezTo>
                    <a:pt x="1" y="228"/>
                    <a:pt x="132" y="216"/>
                    <a:pt x="239" y="228"/>
                  </a:cubicBezTo>
                  <a:cubicBezTo>
                    <a:pt x="228" y="114"/>
                    <a:pt x="238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32"/>
            <p:cNvSpPr/>
            <p:nvPr/>
          </p:nvSpPr>
          <p:spPr>
            <a:xfrm>
              <a:off x="6189150" y="2505500"/>
              <a:ext cx="5600" cy="3625"/>
            </a:xfrm>
            <a:custGeom>
              <a:avLst/>
              <a:gdLst/>
              <a:ahLst/>
              <a:cxnLst/>
              <a:rect l="l" t="t" r="r" b="b"/>
              <a:pathLst>
                <a:path w="224" h="145" extrusionOk="0">
                  <a:moveTo>
                    <a:pt x="155" y="0"/>
                  </a:moveTo>
                  <a:cubicBezTo>
                    <a:pt x="96" y="36"/>
                    <a:pt x="60" y="96"/>
                    <a:pt x="1" y="143"/>
                  </a:cubicBezTo>
                  <a:cubicBezTo>
                    <a:pt x="10" y="140"/>
                    <a:pt x="22" y="139"/>
                    <a:pt x="34" y="139"/>
                  </a:cubicBezTo>
                  <a:cubicBezTo>
                    <a:pt x="63" y="139"/>
                    <a:pt x="98" y="145"/>
                    <a:pt x="128" y="145"/>
                  </a:cubicBezTo>
                  <a:cubicBezTo>
                    <a:pt x="186" y="145"/>
                    <a:pt x="224" y="124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32"/>
            <p:cNvSpPr/>
            <p:nvPr/>
          </p:nvSpPr>
          <p:spPr>
            <a:xfrm>
              <a:off x="5386075" y="2697975"/>
              <a:ext cx="36650" cy="97475"/>
            </a:xfrm>
            <a:custGeom>
              <a:avLst/>
              <a:gdLst/>
              <a:ahLst/>
              <a:cxnLst/>
              <a:rect l="l" t="t" r="r" b="b"/>
              <a:pathLst>
                <a:path w="1466" h="3899" extrusionOk="0">
                  <a:moveTo>
                    <a:pt x="1204" y="0"/>
                  </a:moveTo>
                  <a:cubicBezTo>
                    <a:pt x="1169" y="0"/>
                    <a:pt x="1138" y="14"/>
                    <a:pt x="1120" y="40"/>
                  </a:cubicBezTo>
                  <a:cubicBezTo>
                    <a:pt x="691" y="552"/>
                    <a:pt x="644" y="1255"/>
                    <a:pt x="286" y="1803"/>
                  </a:cubicBezTo>
                  <a:cubicBezTo>
                    <a:pt x="298" y="1850"/>
                    <a:pt x="286" y="1886"/>
                    <a:pt x="251" y="1910"/>
                  </a:cubicBezTo>
                  <a:cubicBezTo>
                    <a:pt x="167" y="2100"/>
                    <a:pt x="96" y="2315"/>
                    <a:pt x="13" y="2505"/>
                  </a:cubicBezTo>
                  <a:cubicBezTo>
                    <a:pt x="13" y="2755"/>
                    <a:pt x="84" y="2993"/>
                    <a:pt x="60" y="3255"/>
                  </a:cubicBezTo>
                  <a:cubicBezTo>
                    <a:pt x="48" y="3410"/>
                    <a:pt x="108" y="3588"/>
                    <a:pt x="1" y="3755"/>
                  </a:cubicBezTo>
                  <a:lnTo>
                    <a:pt x="1" y="3898"/>
                  </a:lnTo>
                  <a:lnTo>
                    <a:pt x="132" y="3898"/>
                  </a:lnTo>
                  <a:cubicBezTo>
                    <a:pt x="536" y="3708"/>
                    <a:pt x="310" y="3303"/>
                    <a:pt x="429" y="3029"/>
                  </a:cubicBezTo>
                  <a:cubicBezTo>
                    <a:pt x="465" y="2934"/>
                    <a:pt x="489" y="2838"/>
                    <a:pt x="572" y="2755"/>
                  </a:cubicBezTo>
                  <a:cubicBezTo>
                    <a:pt x="596" y="2696"/>
                    <a:pt x="644" y="2660"/>
                    <a:pt x="679" y="2600"/>
                  </a:cubicBezTo>
                  <a:cubicBezTo>
                    <a:pt x="584" y="2410"/>
                    <a:pt x="584" y="2219"/>
                    <a:pt x="703" y="2041"/>
                  </a:cubicBezTo>
                  <a:lnTo>
                    <a:pt x="703" y="2064"/>
                  </a:lnTo>
                  <a:cubicBezTo>
                    <a:pt x="858" y="1707"/>
                    <a:pt x="905" y="1291"/>
                    <a:pt x="1144" y="945"/>
                  </a:cubicBezTo>
                  <a:cubicBezTo>
                    <a:pt x="1215" y="707"/>
                    <a:pt x="1465" y="517"/>
                    <a:pt x="1429" y="219"/>
                  </a:cubicBezTo>
                  <a:cubicBezTo>
                    <a:pt x="1370" y="136"/>
                    <a:pt x="1298" y="76"/>
                    <a:pt x="1239" y="5"/>
                  </a:cubicBezTo>
                  <a:cubicBezTo>
                    <a:pt x="1227" y="2"/>
                    <a:pt x="1215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32"/>
            <p:cNvSpPr/>
            <p:nvPr/>
          </p:nvSpPr>
          <p:spPr>
            <a:xfrm>
              <a:off x="5410775" y="2684400"/>
              <a:ext cx="3600" cy="4775"/>
            </a:xfrm>
            <a:custGeom>
              <a:avLst/>
              <a:gdLst/>
              <a:ahLst/>
              <a:cxnLst/>
              <a:rect l="l" t="t" r="r" b="b"/>
              <a:pathLst>
                <a:path w="144" h="191" extrusionOk="0">
                  <a:moveTo>
                    <a:pt x="144" y="0"/>
                  </a:moveTo>
                  <a:lnTo>
                    <a:pt x="144" y="0"/>
                  </a:lnTo>
                  <a:cubicBezTo>
                    <a:pt x="96" y="12"/>
                    <a:pt x="60" y="12"/>
                    <a:pt x="13" y="12"/>
                  </a:cubicBezTo>
                  <a:cubicBezTo>
                    <a:pt x="13" y="83"/>
                    <a:pt x="1" y="167"/>
                    <a:pt x="72" y="191"/>
                  </a:cubicBezTo>
                  <a:cubicBezTo>
                    <a:pt x="96" y="131"/>
                    <a:pt x="120" y="6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32"/>
            <p:cNvSpPr/>
            <p:nvPr/>
          </p:nvSpPr>
          <p:spPr>
            <a:xfrm>
              <a:off x="5414350" y="2694800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20" y="1"/>
                  </a:moveTo>
                  <a:cubicBezTo>
                    <a:pt x="48" y="25"/>
                    <a:pt x="1" y="72"/>
                    <a:pt x="1" y="144"/>
                  </a:cubicBezTo>
                  <a:cubicBezTo>
                    <a:pt x="48" y="144"/>
                    <a:pt x="72" y="132"/>
                    <a:pt x="120" y="120"/>
                  </a:cubicBezTo>
                  <a:lnTo>
                    <a:pt x="132" y="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32"/>
            <p:cNvSpPr/>
            <p:nvPr/>
          </p:nvSpPr>
          <p:spPr>
            <a:xfrm>
              <a:off x="5418225" y="2691525"/>
              <a:ext cx="3000" cy="4500"/>
            </a:xfrm>
            <a:custGeom>
              <a:avLst/>
              <a:gdLst/>
              <a:ahLst/>
              <a:cxnLst/>
              <a:rect l="l" t="t" r="r" b="b"/>
              <a:pathLst>
                <a:path w="120" h="180" extrusionOk="0">
                  <a:moveTo>
                    <a:pt x="120" y="1"/>
                  </a:moveTo>
                  <a:lnTo>
                    <a:pt x="120" y="1"/>
                  </a:lnTo>
                  <a:cubicBezTo>
                    <a:pt x="72" y="13"/>
                    <a:pt x="36" y="25"/>
                    <a:pt x="0" y="37"/>
                  </a:cubicBezTo>
                  <a:lnTo>
                    <a:pt x="0" y="179"/>
                  </a:lnTo>
                  <a:cubicBezTo>
                    <a:pt x="72" y="132"/>
                    <a:pt x="120" y="72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32"/>
            <p:cNvSpPr/>
            <p:nvPr/>
          </p:nvSpPr>
          <p:spPr>
            <a:xfrm>
              <a:off x="6078025" y="3165100"/>
              <a:ext cx="21250" cy="7775"/>
            </a:xfrm>
            <a:custGeom>
              <a:avLst/>
              <a:gdLst/>
              <a:ahLst/>
              <a:cxnLst/>
              <a:rect l="l" t="t" r="r" b="b"/>
              <a:pathLst>
                <a:path w="850" h="311" extrusionOk="0">
                  <a:moveTo>
                    <a:pt x="290" y="1"/>
                  </a:moveTo>
                  <a:cubicBezTo>
                    <a:pt x="278" y="24"/>
                    <a:pt x="255" y="48"/>
                    <a:pt x="243" y="60"/>
                  </a:cubicBezTo>
                  <a:cubicBezTo>
                    <a:pt x="228" y="68"/>
                    <a:pt x="215" y="72"/>
                    <a:pt x="204" y="72"/>
                  </a:cubicBezTo>
                  <a:cubicBezTo>
                    <a:pt x="179" y="72"/>
                    <a:pt x="160" y="53"/>
                    <a:pt x="136" y="12"/>
                  </a:cubicBezTo>
                  <a:lnTo>
                    <a:pt x="136" y="12"/>
                  </a:lnTo>
                  <a:cubicBezTo>
                    <a:pt x="0" y="275"/>
                    <a:pt x="117" y="291"/>
                    <a:pt x="256" y="291"/>
                  </a:cubicBezTo>
                  <a:cubicBezTo>
                    <a:pt x="275" y="291"/>
                    <a:pt x="295" y="290"/>
                    <a:pt x="314" y="290"/>
                  </a:cubicBezTo>
                  <a:cubicBezTo>
                    <a:pt x="352" y="290"/>
                    <a:pt x="389" y="291"/>
                    <a:pt x="421" y="298"/>
                  </a:cubicBezTo>
                  <a:cubicBezTo>
                    <a:pt x="576" y="263"/>
                    <a:pt x="755" y="310"/>
                    <a:pt x="850" y="143"/>
                  </a:cubicBezTo>
                  <a:cubicBezTo>
                    <a:pt x="731" y="132"/>
                    <a:pt x="636" y="120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32"/>
            <p:cNvSpPr/>
            <p:nvPr/>
          </p:nvSpPr>
          <p:spPr>
            <a:xfrm>
              <a:off x="6056700" y="3186675"/>
              <a:ext cx="14300" cy="3850"/>
            </a:xfrm>
            <a:custGeom>
              <a:avLst/>
              <a:gdLst/>
              <a:ahLst/>
              <a:cxnLst/>
              <a:rect l="l" t="t" r="r" b="b"/>
              <a:pathLst>
                <a:path w="572" h="154" extrusionOk="0">
                  <a:moveTo>
                    <a:pt x="271" y="0"/>
                  </a:moveTo>
                  <a:cubicBezTo>
                    <a:pt x="181" y="0"/>
                    <a:pt x="89" y="19"/>
                    <a:pt x="0" y="19"/>
                  </a:cubicBezTo>
                  <a:cubicBezTo>
                    <a:pt x="87" y="125"/>
                    <a:pt x="193" y="154"/>
                    <a:pt x="304" y="154"/>
                  </a:cubicBezTo>
                  <a:cubicBezTo>
                    <a:pt x="392" y="154"/>
                    <a:pt x="483" y="136"/>
                    <a:pt x="572" y="126"/>
                  </a:cubicBezTo>
                  <a:cubicBezTo>
                    <a:pt x="477" y="24"/>
                    <a:pt x="375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32"/>
            <p:cNvSpPr/>
            <p:nvPr/>
          </p:nvSpPr>
          <p:spPr>
            <a:xfrm>
              <a:off x="6092725" y="3193375"/>
              <a:ext cx="14600" cy="4350"/>
            </a:xfrm>
            <a:custGeom>
              <a:avLst/>
              <a:gdLst/>
              <a:ahLst/>
              <a:cxnLst/>
              <a:rect l="l" t="t" r="r" b="b"/>
              <a:pathLst>
                <a:path w="584" h="174" extrusionOk="0">
                  <a:moveTo>
                    <a:pt x="298" y="1"/>
                  </a:moveTo>
                  <a:cubicBezTo>
                    <a:pt x="179" y="24"/>
                    <a:pt x="60" y="24"/>
                    <a:pt x="0" y="144"/>
                  </a:cubicBezTo>
                  <a:cubicBezTo>
                    <a:pt x="81" y="158"/>
                    <a:pt x="163" y="174"/>
                    <a:pt x="243" y="174"/>
                  </a:cubicBezTo>
                  <a:cubicBezTo>
                    <a:pt x="365" y="174"/>
                    <a:pt x="483" y="137"/>
                    <a:pt x="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32"/>
            <p:cNvSpPr/>
            <p:nvPr/>
          </p:nvSpPr>
          <p:spPr>
            <a:xfrm>
              <a:off x="6045375" y="3187125"/>
              <a:ext cx="7475" cy="2525"/>
            </a:xfrm>
            <a:custGeom>
              <a:avLst/>
              <a:gdLst/>
              <a:ahLst/>
              <a:cxnLst/>
              <a:rect l="l" t="t" r="r" b="b"/>
              <a:pathLst>
                <a:path w="299" h="101" extrusionOk="0">
                  <a:moveTo>
                    <a:pt x="299" y="1"/>
                  </a:moveTo>
                  <a:cubicBezTo>
                    <a:pt x="191" y="1"/>
                    <a:pt x="108" y="13"/>
                    <a:pt x="1" y="13"/>
                  </a:cubicBezTo>
                  <a:cubicBezTo>
                    <a:pt x="53" y="71"/>
                    <a:pt x="106" y="100"/>
                    <a:pt x="155" y="100"/>
                  </a:cubicBezTo>
                  <a:cubicBezTo>
                    <a:pt x="207" y="100"/>
                    <a:pt x="256" y="68"/>
                    <a:pt x="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32"/>
            <p:cNvSpPr/>
            <p:nvPr/>
          </p:nvSpPr>
          <p:spPr>
            <a:xfrm>
              <a:off x="6095400" y="2143125"/>
              <a:ext cx="168200" cy="22575"/>
            </a:xfrm>
            <a:custGeom>
              <a:avLst/>
              <a:gdLst/>
              <a:ahLst/>
              <a:cxnLst/>
              <a:rect l="l" t="t" r="r" b="b"/>
              <a:pathLst>
                <a:path w="6728" h="903" extrusionOk="0">
                  <a:moveTo>
                    <a:pt x="5622" y="0"/>
                  </a:moveTo>
                  <a:cubicBezTo>
                    <a:pt x="5482" y="0"/>
                    <a:pt x="5335" y="21"/>
                    <a:pt x="5191" y="29"/>
                  </a:cubicBezTo>
                  <a:cubicBezTo>
                    <a:pt x="5144" y="339"/>
                    <a:pt x="5477" y="267"/>
                    <a:pt x="5596" y="422"/>
                  </a:cubicBezTo>
                  <a:cubicBezTo>
                    <a:pt x="5388" y="473"/>
                    <a:pt x="5179" y="483"/>
                    <a:pt x="4970" y="483"/>
                  </a:cubicBezTo>
                  <a:cubicBezTo>
                    <a:pt x="4832" y="483"/>
                    <a:pt x="4694" y="479"/>
                    <a:pt x="4556" y="479"/>
                  </a:cubicBezTo>
                  <a:cubicBezTo>
                    <a:pt x="4317" y="479"/>
                    <a:pt x="4079" y="492"/>
                    <a:pt x="3846" y="565"/>
                  </a:cubicBezTo>
                  <a:cubicBezTo>
                    <a:pt x="3763" y="565"/>
                    <a:pt x="3691" y="565"/>
                    <a:pt x="3608" y="517"/>
                  </a:cubicBezTo>
                  <a:cubicBezTo>
                    <a:pt x="3572" y="482"/>
                    <a:pt x="3536" y="458"/>
                    <a:pt x="3489" y="422"/>
                  </a:cubicBezTo>
                  <a:cubicBezTo>
                    <a:pt x="3465" y="410"/>
                    <a:pt x="3453" y="410"/>
                    <a:pt x="3417" y="398"/>
                  </a:cubicBezTo>
                  <a:lnTo>
                    <a:pt x="3346" y="398"/>
                  </a:lnTo>
                  <a:cubicBezTo>
                    <a:pt x="3310" y="398"/>
                    <a:pt x="3298" y="410"/>
                    <a:pt x="3274" y="410"/>
                  </a:cubicBezTo>
                  <a:cubicBezTo>
                    <a:pt x="3227" y="410"/>
                    <a:pt x="3167" y="422"/>
                    <a:pt x="3120" y="446"/>
                  </a:cubicBezTo>
                  <a:lnTo>
                    <a:pt x="2893" y="446"/>
                  </a:lnTo>
                  <a:cubicBezTo>
                    <a:pt x="2822" y="422"/>
                    <a:pt x="2751" y="410"/>
                    <a:pt x="2679" y="387"/>
                  </a:cubicBezTo>
                  <a:cubicBezTo>
                    <a:pt x="2643" y="363"/>
                    <a:pt x="2631" y="363"/>
                    <a:pt x="2596" y="351"/>
                  </a:cubicBezTo>
                  <a:cubicBezTo>
                    <a:pt x="2572" y="339"/>
                    <a:pt x="2560" y="339"/>
                    <a:pt x="2524" y="327"/>
                  </a:cubicBezTo>
                  <a:cubicBezTo>
                    <a:pt x="2453" y="291"/>
                    <a:pt x="2381" y="267"/>
                    <a:pt x="2286" y="244"/>
                  </a:cubicBezTo>
                  <a:cubicBezTo>
                    <a:pt x="2227" y="244"/>
                    <a:pt x="2179" y="267"/>
                    <a:pt x="2120" y="279"/>
                  </a:cubicBezTo>
                  <a:lnTo>
                    <a:pt x="1905" y="363"/>
                  </a:lnTo>
                  <a:cubicBezTo>
                    <a:pt x="1858" y="363"/>
                    <a:pt x="1810" y="398"/>
                    <a:pt x="1762" y="446"/>
                  </a:cubicBezTo>
                  <a:cubicBezTo>
                    <a:pt x="1725" y="448"/>
                    <a:pt x="1688" y="448"/>
                    <a:pt x="1650" y="448"/>
                  </a:cubicBezTo>
                  <a:cubicBezTo>
                    <a:pt x="1288" y="448"/>
                    <a:pt x="931" y="379"/>
                    <a:pt x="575" y="379"/>
                  </a:cubicBezTo>
                  <a:cubicBezTo>
                    <a:pt x="431" y="379"/>
                    <a:pt x="287" y="390"/>
                    <a:pt x="143" y="422"/>
                  </a:cubicBezTo>
                  <a:lnTo>
                    <a:pt x="36" y="422"/>
                  </a:lnTo>
                  <a:cubicBezTo>
                    <a:pt x="0" y="482"/>
                    <a:pt x="0" y="541"/>
                    <a:pt x="36" y="601"/>
                  </a:cubicBezTo>
                  <a:cubicBezTo>
                    <a:pt x="715" y="625"/>
                    <a:pt x="1393" y="648"/>
                    <a:pt x="2084" y="684"/>
                  </a:cubicBezTo>
                  <a:cubicBezTo>
                    <a:pt x="2322" y="684"/>
                    <a:pt x="2560" y="744"/>
                    <a:pt x="2774" y="756"/>
                  </a:cubicBezTo>
                  <a:cubicBezTo>
                    <a:pt x="3616" y="819"/>
                    <a:pt x="4451" y="903"/>
                    <a:pt x="5295" y="903"/>
                  </a:cubicBezTo>
                  <a:cubicBezTo>
                    <a:pt x="5561" y="903"/>
                    <a:pt x="5828" y="895"/>
                    <a:pt x="6096" y="875"/>
                  </a:cubicBezTo>
                  <a:cubicBezTo>
                    <a:pt x="6334" y="863"/>
                    <a:pt x="6692" y="863"/>
                    <a:pt x="6727" y="458"/>
                  </a:cubicBezTo>
                  <a:cubicBezTo>
                    <a:pt x="6561" y="446"/>
                    <a:pt x="6311" y="458"/>
                    <a:pt x="6275" y="398"/>
                  </a:cubicBezTo>
                  <a:cubicBezTo>
                    <a:pt x="6113" y="68"/>
                    <a:pt x="5878" y="0"/>
                    <a:pt x="5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32"/>
            <p:cNvSpPr/>
            <p:nvPr/>
          </p:nvSpPr>
          <p:spPr>
            <a:xfrm>
              <a:off x="6181725" y="2141875"/>
              <a:ext cx="63125" cy="18950"/>
            </a:xfrm>
            <a:custGeom>
              <a:avLst/>
              <a:gdLst/>
              <a:ahLst/>
              <a:cxnLst/>
              <a:rect l="l" t="t" r="r" b="b"/>
              <a:pathLst>
                <a:path w="2525" h="758" extrusionOk="0">
                  <a:moveTo>
                    <a:pt x="1244" y="1"/>
                  </a:moveTo>
                  <a:cubicBezTo>
                    <a:pt x="1168" y="1"/>
                    <a:pt x="1091" y="9"/>
                    <a:pt x="1012" y="32"/>
                  </a:cubicBezTo>
                  <a:cubicBezTo>
                    <a:pt x="810" y="508"/>
                    <a:pt x="250" y="151"/>
                    <a:pt x="0" y="472"/>
                  </a:cubicBezTo>
                  <a:lnTo>
                    <a:pt x="0" y="627"/>
                  </a:lnTo>
                  <a:cubicBezTo>
                    <a:pt x="60" y="663"/>
                    <a:pt x="83" y="722"/>
                    <a:pt x="155" y="758"/>
                  </a:cubicBezTo>
                  <a:cubicBezTo>
                    <a:pt x="845" y="639"/>
                    <a:pt x="1548" y="675"/>
                    <a:pt x="2238" y="627"/>
                  </a:cubicBezTo>
                  <a:cubicBezTo>
                    <a:pt x="2346" y="603"/>
                    <a:pt x="2500" y="627"/>
                    <a:pt x="2512" y="472"/>
                  </a:cubicBezTo>
                  <a:cubicBezTo>
                    <a:pt x="2524" y="341"/>
                    <a:pt x="2417" y="282"/>
                    <a:pt x="2286" y="270"/>
                  </a:cubicBezTo>
                  <a:cubicBezTo>
                    <a:pt x="2096" y="234"/>
                    <a:pt x="1869" y="234"/>
                    <a:pt x="1726" y="56"/>
                  </a:cubicBezTo>
                  <a:cubicBezTo>
                    <a:pt x="1564" y="39"/>
                    <a:pt x="1407" y="1"/>
                    <a:pt x="1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32"/>
            <p:cNvSpPr/>
            <p:nvPr/>
          </p:nvSpPr>
          <p:spPr>
            <a:xfrm>
              <a:off x="6156700" y="2137750"/>
              <a:ext cx="53450" cy="17725"/>
            </a:xfrm>
            <a:custGeom>
              <a:avLst/>
              <a:gdLst/>
              <a:ahLst/>
              <a:cxnLst/>
              <a:rect l="l" t="t" r="r" b="b"/>
              <a:pathLst>
                <a:path w="2138" h="709" extrusionOk="0">
                  <a:moveTo>
                    <a:pt x="326" y="1"/>
                  </a:moveTo>
                  <a:cubicBezTo>
                    <a:pt x="271" y="1"/>
                    <a:pt x="214" y="8"/>
                    <a:pt x="156" y="18"/>
                  </a:cubicBezTo>
                  <a:cubicBezTo>
                    <a:pt x="96" y="42"/>
                    <a:pt x="60" y="101"/>
                    <a:pt x="25" y="161"/>
                  </a:cubicBezTo>
                  <a:cubicBezTo>
                    <a:pt x="1" y="244"/>
                    <a:pt x="1" y="292"/>
                    <a:pt x="1" y="375"/>
                  </a:cubicBezTo>
                  <a:cubicBezTo>
                    <a:pt x="13" y="471"/>
                    <a:pt x="60" y="566"/>
                    <a:pt x="144" y="637"/>
                  </a:cubicBezTo>
                  <a:cubicBezTo>
                    <a:pt x="191" y="697"/>
                    <a:pt x="263" y="709"/>
                    <a:pt x="334" y="709"/>
                  </a:cubicBezTo>
                  <a:cubicBezTo>
                    <a:pt x="394" y="709"/>
                    <a:pt x="441" y="685"/>
                    <a:pt x="477" y="661"/>
                  </a:cubicBezTo>
                  <a:cubicBezTo>
                    <a:pt x="477" y="637"/>
                    <a:pt x="489" y="625"/>
                    <a:pt x="537" y="613"/>
                  </a:cubicBezTo>
                  <a:cubicBezTo>
                    <a:pt x="572" y="613"/>
                    <a:pt x="620" y="625"/>
                    <a:pt x="656" y="661"/>
                  </a:cubicBezTo>
                  <a:cubicBezTo>
                    <a:pt x="680" y="673"/>
                    <a:pt x="739" y="685"/>
                    <a:pt x="787" y="685"/>
                  </a:cubicBezTo>
                  <a:cubicBezTo>
                    <a:pt x="811" y="673"/>
                    <a:pt x="834" y="637"/>
                    <a:pt x="846" y="625"/>
                  </a:cubicBezTo>
                  <a:cubicBezTo>
                    <a:pt x="941" y="578"/>
                    <a:pt x="918" y="482"/>
                    <a:pt x="953" y="399"/>
                  </a:cubicBezTo>
                  <a:lnTo>
                    <a:pt x="953" y="399"/>
                  </a:lnTo>
                  <a:cubicBezTo>
                    <a:pt x="941" y="494"/>
                    <a:pt x="941" y="578"/>
                    <a:pt x="1013" y="637"/>
                  </a:cubicBezTo>
                  <a:cubicBezTo>
                    <a:pt x="1172" y="637"/>
                    <a:pt x="1330" y="627"/>
                    <a:pt x="1489" y="627"/>
                  </a:cubicBezTo>
                  <a:cubicBezTo>
                    <a:pt x="1569" y="627"/>
                    <a:pt x="1648" y="629"/>
                    <a:pt x="1727" y="637"/>
                  </a:cubicBezTo>
                  <a:cubicBezTo>
                    <a:pt x="1759" y="641"/>
                    <a:pt x="1788" y="643"/>
                    <a:pt x="1815" y="643"/>
                  </a:cubicBezTo>
                  <a:cubicBezTo>
                    <a:pt x="2137" y="643"/>
                    <a:pt x="2025" y="384"/>
                    <a:pt x="2025" y="197"/>
                  </a:cubicBezTo>
                  <a:cubicBezTo>
                    <a:pt x="1918" y="197"/>
                    <a:pt x="1834" y="197"/>
                    <a:pt x="1739" y="209"/>
                  </a:cubicBezTo>
                  <a:cubicBezTo>
                    <a:pt x="1673" y="242"/>
                    <a:pt x="1609" y="254"/>
                    <a:pt x="1544" y="254"/>
                  </a:cubicBezTo>
                  <a:cubicBezTo>
                    <a:pt x="1345" y="254"/>
                    <a:pt x="1152" y="134"/>
                    <a:pt x="951" y="134"/>
                  </a:cubicBezTo>
                  <a:cubicBezTo>
                    <a:pt x="913" y="134"/>
                    <a:pt x="874" y="138"/>
                    <a:pt x="834" y="149"/>
                  </a:cubicBezTo>
                  <a:cubicBezTo>
                    <a:pt x="727" y="149"/>
                    <a:pt x="632" y="149"/>
                    <a:pt x="560" y="78"/>
                  </a:cubicBezTo>
                  <a:lnTo>
                    <a:pt x="560" y="66"/>
                  </a:lnTo>
                  <a:cubicBezTo>
                    <a:pt x="483" y="17"/>
                    <a:pt x="40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32"/>
            <p:cNvSpPr/>
            <p:nvPr/>
          </p:nvSpPr>
          <p:spPr>
            <a:xfrm>
              <a:off x="6173375" y="2139400"/>
              <a:ext cx="26825" cy="11475"/>
            </a:xfrm>
            <a:custGeom>
              <a:avLst/>
              <a:gdLst/>
              <a:ahLst/>
              <a:cxnLst/>
              <a:rect l="l" t="t" r="r" b="b"/>
              <a:pathLst>
                <a:path w="1073" h="459" extrusionOk="0">
                  <a:moveTo>
                    <a:pt x="426" y="0"/>
                  </a:moveTo>
                  <a:cubicBezTo>
                    <a:pt x="302" y="0"/>
                    <a:pt x="176" y="7"/>
                    <a:pt x="48" y="12"/>
                  </a:cubicBezTo>
                  <a:cubicBezTo>
                    <a:pt x="1" y="47"/>
                    <a:pt x="1" y="95"/>
                    <a:pt x="48" y="143"/>
                  </a:cubicBezTo>
                  <a:cubicBezTo>
                    <a:pt x="310" y="178"/>
                    <a:pt x="572" y="83"/>
                    <a:pt x="786" y="381"/>
                  </a:cubicBezTo>
                  <a:cubicBezTo>
                    <a:pt x="830" y="436"/>
                    <a:pt x="869" y="459"/>
                    <a:pt x="903" y="459"/>
                  </a:cubicBezTo>
                  <a:cubicBezTo>
                    <a:pt x="1002" y="459"/>
                    <a:pt x="1063" y="272"/>
                    <a:pt x="1072" y="131"/>
                  </a:cubicBezTo>
                  <a:cubicBezTo>
                    <a:pt x="866" y="24"/>
                    <a:pt x="649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32"/>
            <p:cNvSpPr/>
            <p:nvPr/>
          </p:nvSpPr>
          <p:spPr>
            <a:xfrm>
              <a:off x="6131100" y="2134925"/>
              <a:ext cx="40225" cy="9100"/>
            </a:xfrm>
            <a:custGeom>
              <a:avLst/>
              <a:gdLst/>
              <a:ahLst/>
              <a:cxnLst/>
              <a:rect l="l" t="t" r="r" b="b"/>
              <a:pathLst>
                <a:path w="1609" h="364" extrusionOk="0">
                  <a:moveTo>
                    <a:pt x="60" y="0"/>
                  </a:moveTo>
                  <a:cubicBezTo>
                    <a:pt x="25" y="24"/>
                    <a:pt x="13" y="36"/>
                    <a:pt x="1" y="72"/>
                  </a:cubicBezTo>
                  <a:cubicBezTo>
                    <a:pt x="119" y="323"/>
                    <a:pt x="302" y="363"/>
                    <a:pt x="498" y="363"/>
                  </a:cubicBezTo>
                  <a:cubicBezTo>
                    <a:pt x="589" y="363"/>
                    <a:pt x="684" y="354"/>
                    <a:pt x="775" y="354"/>
                  </a:cubicBezTo>
                  <a:cubicBezTo>
                    <a:pt x="803" y="354"/>
                    <a:pt x="831" y="355"/>
                    <a:pt x="858" y="357"/>
                  </a:cubicBezTo>
                  <a:cubicBezTo>
                    <a:pt x="977" y="334"/>
                    <a:pt x="1096" y="286"/>
                    <a:pt x="1203" y="226"/>
                  </a:cubicBezTo>
                  <a:cubicBezTo>
                    <a:pt x="1334" y="214"/>
                    <a:pt x="1465" y="191"/>
                    <a:pt x="1608" y="179"/>
                  </a:cubicBezTo>
                  <a:cubicBezTo>
                    <a:pt x="1096" y="12"/>
                    <a:pt x="572" y="12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32"/>
            <p:cNvSpPr/>
            <p:nvPr/>
          </p:nvSpPr>
          <p:spPr>
            <a:xfrm>
              <a:off x="6170700" y="21396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0" y="1"/>
                  </a:moveTo>
                  <a:cubicBezTo>
                    <a:pt x="36" y="84"/>
                    <a:pt x="84" y="132"/>
                    <a:pt x="155" y="144"/>
                  </a:cubicBezTo>
                  <a:lnTo>
                    <a:pt x="155" y="72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32"/>
            <p:cNvSpPr/>
            <p:nvPr/>
          </p:nvSpPr>
          <p:spPr>
            <a:xfrm>
              <a:off x="6207300" y="2767425"/>
              <a:ext cx="3300" cy="3525"/>
            </a:xfrm>
            <a:custGeom>
              <a:avLst/>
              <a:gdLst/>
              <a:ahLst/>
              <a:cxnLst/>
              <a:rect l="l" t="t" r="r" b="b"/>
              <a:pathLst>
                <a:path w="132" h="141" extrusionOk="0">
                  <a:moveTo>
                    <a:pt x="132" y="1"/>
                  </a:moveTo>
                  <a:lnTo>
                    <a:pt x="1" y="132"/>
                  </a:lnTo>
                  <a:cubicBezTo>
                    <a:pt x="25" y="138"/>
                    <a:pt x="46" y="141"/>
                    <a:pt x="66" y="141"/>
                  </a:cubicBezTo>
                  <a:cubicBezTo>
                    <a:pt x="87" y="141"/>
                    <a:pt x="108" y="138"/>
                    <a:pt x="132" y="132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32"/>
            <p:cNvSpPr/>
            <p:nvPr/>
          </p:nvSpPr>
          <p:spPr>
            <a:xfrm>
              <a:off x="6164150" y="3000500"/>
              <a:ext cx="8950" cy="6875"/>
            </a:xfrm>
            <a:custGeom>
              <a:avLst/>
              <a:gdLst/>
              <a:ahLst/>
              <a:cxnLst/>
              <a:rect l="l" t="t" r="r" b="b"/>
              <a:pathLst>
                <a:path w="358" h="275" extrusionOk="0">
                  <a:moveTo>
                    <a:pt x="172" y="0"/>
                  </a:moveTo>
                  <a:cubicBezTo>
                    <a:pt x="88" y="0"/>
                    <a:pt x="18" y="91"/>
                    <a:pt x="1" y="215"/>
                  </a:cubicBezTo>
                  <a:lnTo>
                    <a:pt x="1" y="274"/>
                  </a:lnTo>
                  <a:lnTo>
                    <a:pt x="132" y="274"/>
                  </a:lnTo>
                  <a:cubicBezTo>
                    <a:pt x="143" y="167"/>
                    <a:pt x="358" y="108"/>
                    <a:pt x="262" y="36"/>
                  </a:cubicBezTo>
                  <a:cubicBezTo>
                    <a:pt x="232" y="11"/>
                    <a:pt x="20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32"/>
            <p:cNvSpPr/>
            <p:nvPr/>
          </p:nvSpPr>
          <p:spPr>
            <a:xfrm>
              <a:off x="6231725" y="3000200"/>
              <a:ext cx="5075" cy="10450"/>
            </a:xfrm>
            <a:custGeom>
              <a:avLst/>
              <a:gdLst/>
              <a:ahLst/>
              <a:cxnLst/>
              <a:rect l="l" t="t" r="r" b="b"/>
              <a:pathLst>
                <a:path w="203" h="418" extrusionOk="0">
                  <a:moveTo>
                    <a:pt x="24" y="1"/>
                  </a:moveTo>
                  <a:cubicBezTo>
                    <a:pt x="0" y="143"/>
                    <a:pt x="0" y="286"/>
                    <a:pt x="0" y="417"/>
                  </a:cubicBezTo>
                  <a:cubicBezTo>
                    <a:pt x="203" y="334"/>
                    <a:pt x="167" y="167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32"/>
            <p:cNvSpPr/>
            <p:nvPr/>
          </p:nvSpPr>
          <p:spPr>
            <a:xfrm>
              <a:off x="6242725" y="2695275"/>
              <a:ext cx="18475" cy="11425"/>
            </a:xfrm>
            <a:custGeom>
              <a:avLst/>
              <a:gdLst/>
              <a:ahLst/>
              <a:cxnLst/>
              <a:rect l="l" t="t" r="r" b="b"/>
              <a:pathLst>
                <a:path w="739" h="457" extrusionOk="0">
                  <a:moveTo>
                    <a:pt x="144" y="1"/>
                  </a:moveTo>
                  <a:cubicBezTo>
                    <a:pt x="96" y="1"/>
                    <a:pt x="48" y="3"/>
                    <a:pt x="1" y="6"/>
                  </a:cubicBezTo>
                  <a:cubicBezTo>
                    <a:pt x="96" y="208"/>
                    <a:pt x="453" y="148"/>
                    <a:pt x="441" y="446"/>
                  </a:cubicBezTo>
                  <a:cubicBezTo>
                    <a:pt x="476" y="450"/>
                    <a:pt x="511" y="456"/>
                    <a:pt x="543" y="456"/>
                  </a:cubicBezTo>
                  <a:cubicBezTo>
                    <a:pt x="600" y="456"/>
                    <a:pt x="649" y="438"/>
                    <a:pt x="679" y="363"/>
                  </a:cubicBezTo>
                  <a:cubicBezTo>
                    <a:pt x="739" y="268"/>
                    <a:pt x="679" y="184"/>
                    <a:pt x="608" y="125"/>
                  </a:cubicBezTo>
                  <a:cubicBezTo>
                    <a:pt x="471" y="24"/>
                    <a:pt x="305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32"/>
            <p:cNvSpPr/>
            <p:nvPr/>
          </p:nvSpPr>
          <p:spPr>
            <a:xfrm>
              <a:off x="6205825" y="2623975"/>
              <a:ext cx="5975" cy="3000"/>
            </a:xfrm>
            <a:custGeom>
              <a:avLst/>
              <a:gdLst/>
              <a:ahLst/>
              <a:cxnLst/>
              <a:rect l="l" t="t" r="r" b="b"/>
              <a:pathLst>
                <a:path w="239" h="120" extrusionOk="0">
                  <a:moveTo>
                    <a:pt x="119" y="0"/>
                  </a:moveTo>
                  <a:cubicBezTo>
                    <a:pt x="84" y="24"/>
                    <a:pt x="48" y="36"/>
                    <a:pt x="0" y="60"/>
                  </a:cubicBezTo>
                  <a:cubicBezTo>
                    <a:pt x="48" y="95"/>
                    <a:pt x="72" y="119"/>
                    <a:pt x="119" y="119"/>
                  </a:cubicBezTo>
                  <a:cubicBezTo>
                    <a:pt x="167" y="119"/>
                    <a:pt x="191" y="83"/>
                    <a:pt x="239" y="60"/>
                  </a:cubicBezTo>
                  <a:cubicBezTo>
                    <a:pt x="191" y="48"/>
                    <a:pt x="167" y="24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32"/>
            <p:cNvSpPr/>
            <p:nvPr/>
          </p:nvSpPr>
          <p:spPr>
            <a:xfrm>
              <a:off x="6167725" y="2621250"/>
              <a:ext cx="3000" cy="2375"/>
            </a:xfrm>
            <a:custGeom>
              <a:avLst/>
              <a:gdLst/>
              <a:ahLst/>
              <a:cxnLst/>
              <a:rect l="l" t="t" r="r" b="b"/>
              <a:pathLst>
                <a:path w="120" h="95" extrusionOk="0">
                  <a:moveTo>
                    <a:pt x="67" y="0"/>
                  </a:moveTo>
                  <a:cubicBezTo>
                    <a:pt x="47" y="0"/>
                    <a:pt x="24" y="27"/>
                    <a:pt x="0" y="85"/>
                  </a:cubicBezTo>
                  <a:cubicBezTo>
                    <a:pt x="24" y="91"/>
                    <a:pt x="45" y="94"/>
                    <a:pt x="64" y="94"/>
                  </a:cubicBezTo>
                  <a:cubicBezTo>
                    <a:pt x="84" y="94"/>
                    <a:pt x="102" y="91"/>
                    <a:pt x="119" y="85"/>
                  </a:cubicBezTo>
                  <a:cubicBezTo>
                    <a:pt x="107" y="30"/>
                    <a:pt x="89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32"/>
            <p:cNvSpPr/>
            <p:nvPr/>
          </p:nvSpPr>
          <p:spPr>
            <a:xfrm>
              <a:off x="5162550" y="2254275"/>
              <a:ext cx="26500" cy="10750"/>
            </a:xfrm>
            <a:custGeom>
              <a:avLst/>
              <a:gdLst/>
              <a:ahLst/>
              <a:cxnLst/>
              <a:rect l="l" t="t" r="r" b="b"/>
              <a:pathLst>
                <a:path w="1060" h="430" extrusionOk="0">
                  <a:moveTo>
                    <a:pt x="310" y="1"/>
                  </a:moveTo>
                  <a:cubicBezTo>
                    <a:pt x="0" y="108"/>
                    <a:pt x="286" y="262"/>
                    <a:pt x="286" y="405"/>
                  </a:cubicBezTo>
                  <a:cubicBezTo>
                    <a:pt x="345" y="405"/>
                    <a:pt x="405" y="417"/>
                    <a:pt x="464" y="429"/>
                  </a:cubicBezTo>
                  <a:cubicBezTo>
                    <a:pt x="560" y="429"/>
                    <a:pt x="667" y="417"/>
                    <a:pt x="774" y="417"/>
                  </a:cubicBezTo>
                  <a:cubicBezTo>
                    <a:pt x="857" y="346"/>
                    <a:pt x="964" y="251"/>
                    <a:pt x="1060" y="179"/>
                  </a:cubicBezTo>
                  <a:cubicBezTo>
                    <a:pt x="977" y="53"/>
                    <a:pt x="875" y="24"/>
                    <a:pt x="767" y="24"/>
                  </a:cubicBezTo>
                  <a:cubicBezTo>
                    <a:pt x="674" y="24"/>
                    <a:pt x="578" y="45"/>
                    <a:pt x="487" y="45"/>
                  </a:cubicBezTo>
                  <a:cubicBezTo>
                    <a:pt x="424" y="45"/>
                    <a:pt x="364" y="35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32"/>
            <p:cNvSpPr/>
            <p:nvPr/>
          </p:nvSpPr>
          <p:spPr>
            <a:xfrm>
              <a:off x="6321900" y="3284175"/>
              <a:ext cx="21475" cy="7450"/>
            </a:xfrm>
            <a:custGeom>
              <a:avLst/>
              <a:gdLst/>
              <a:ahLst/>
              <a:cxnLst/>
              <a:rect l="l" t="t" r="r" b="b"/>
              <a:pathLst>
                <a:path w="859" h="298" extrusionOk="0">
                  <a:moveTo>
                    <a:pt x="1" y="0"/>
                  </a:moveTo>
                  <a:lnTo>
                    <a:pt x="132" y="262"/>
                  </a:lnTo>
                  <a:cubicBezTo>
                    <a:pt x="221" y="283"/>
                    <a:pt x="313" y="297"/>
                    <a:pt x="403" y="297"/>
                  </a:cubicBezTo>
                  <a:cubicBezTo>
                    <a:pt x="564" y="297"/>
                    <a:pt x="721" y="253"/>
                    <a:pt x="858" y="131"/>
                  </a:cubicBezTo>
                  <a:cubicBezTo>
                    <a:pt x="584" y="83"/>
                    <a:pt x="287" y="4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32"/>
            <p:cNvSpPr/>
            <p:nvPr/>
          </p:nvSpPr>
          <p:spPr>
            <a:xfrm>
              <a:off x="6223975" y="2243850"/>
              <a:ext cx="9850" cy="6750"/>
            </a:xfrm>
            <a:custGeom>
              <a:avLst/>
              <a:gdLst/>
              <a:ahLst/>
              <a:cxnLst/>
              <a:rect l="l" t="t" r="r" b="b"/>
              <a:pathLst>
                <a:path w="394" h="270" extrusionOk="0">
                  <a:moveTo>
                    <a:pt x="179" y="1"/>
                  </a:moveTo>
                  <a:cubicBezTo>
                    <a:pt x="72" y="72"/>
                    <a:pt x="1" y="168"/>
                    <a:pt x="155" y="251"/>
                  </a:cubicBezTo>
                  <a:cubicBezTo>
                    <a:pt x="169" y="264"/>
                    <a:pt x="193" y="269"/>
                    <a:pt x="220" y="269"/>
                  </a:cubicBezTo>
                  <a:cubicBezTo>
                    <a:pt x="266" y="269"/>
                    <a:pt x="319" y="254"/>
                    <a:pt x="334" y="239"/>
                  </a:cubicBezTo>
                  <a:cubicBezTo>
                    <a:pt x="394" y="108"/>
                    <a:pt x="215" y="108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32"/>
            <p:cNvSpPr/>
            <p:nvPr/>
          </p:nvSpPr>
          <p:spPr>
            <a:xfrm>
              <a:off x="6220400" y="2182550"/>
              <a:ext cx="33375" cy="12225"/>
            </a:xfrm>
            <a:custGeom>
              <a:avLst/>
              <a:gdLst/>
              <a:ahLst/>
              <a:cxnLst/>
              <a:rect l="l" t="t" r="r" b="b"/>
              <a:pathLst>
                <a:path w="1335" h="489" extrusionOk="0">
                  <a:moveTo>
                    <a:pt x="179" y="0"/>
                  </a:moveTo>
                  <a:lnTo>
                    <a:pt x="179" y="0"/>
                  </a:lnTo>
                  <a:cubicBezTo>
                    <a:pt x="298" y="191"/>
                    <a:pt x="215" y="274"/>
                    <a:pt x="1" y="322"/>
                  </a:cubicBezTo>
                  <a:cubicBezTo>
                    <a:pt x="37" y="369"/>
                    <a:pt x="96" y="405"/>
                    <a:pt x="156" y="453"/>
                  </a:cubicBezTo>
                  <a:cubicBezTo>
                    <a:pt x="382" y="417"/>
                    <a:pt x="596" y="369"/>
                    <a:pt x="810" y="322"/>
                  </a:cubicBezTo>
                  <a:cubicBezTo>
                    <a:pt x="918" y="334"/>
                    <a:pt x="965" y="441"/>
                    <a:pt x="1049" y="488"/>
                  </a:cubicBezTo>
                  <a:cubicBezTo>
                    <a:pt x="1132" y="488"/>
                    <a:pt x="1191" y="476"/>
                    <a:pt x="1227" y="417"/>
                  </a:cubicBezTo>
                  <a:cubicBezTo>
                    <a:pt x="1334" y="95"/>
                    <a:pt x="1072" y="95"/>
                    <a:pt x="906" y="24"/>
                  </a:cubicBezTo>
                  <a:cubicBezTo>
                    <a:pt x="656" y="12"/>
                    <a:pt x="418" y="12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32"/>
            <p:cNvSpPr/>
            <p:nvPr/>
          </p:nvSpPr>
          <p:spPr>
            <a:xfrm>
              <a:off x="6241250" y="2189975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0" y="1"/>
                  </a:moveTo>
                  <a:cubicBezTo>
                    <a:pt x="24" y="25"/>
                    <a:pt x="60" y="72"/>
                    <a:pt x="72" y="120"/>
                  </a:cubicBezTo>
                  <a:cubicBezTo>
                    <a:pt x="119" y="120"/>
                    <a:pt x="155" y="96"/>
                    <a:pt x="203" y="96"/>
                  </a:cubicBezTo>
                  <a:cubicBezTo>
                    <a:pt x="143" y="37"/>
                    <a:pt x="84" y="1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32"/>
            <p:cNvSpPr/>
            <p:nvPr/>
          </p:nvSpPr>
          <p:spPr>
            <a:xfrm>
              <a:off x="6118025" y="2136700"/>
              <a:ext cx="35725" cy="17600"/>
            </a:xfrm>
            <a:custGeom>
              <a:avLst/>
              <a:gdLst/>
              <a:ahLst/>
              <a:cxnLst/>
              <a:rect l="l" t="t" r="r" b="b"/>
              <a:pathLst>
                <a:path w="1429" h="704" extrusionOk="0">
                  <a:moveTo>
                    <a:pt x="296" y="0"/>
                  </a:moveTo>
                  <a:cubicBezTo>
                    <a:pt x="188" y="0"/>
                    <a:pt x="84" y="25"/>
                    <a:pt x="0" y="143"/>
                  </a:cubicBezTo>
                  <a:cubicBezTo>
                    <a:pt x="310" y="358"/>
                    <a:pt x="583" y="524"/>
                    <a:pt x="845" y="703"/>
                  </a:cubicBezTo>
                  <a:lnTo>
                    <a:pt x="964" y="703"/>
                  </a:lnTo>
                  <a:cubicBezTo>
                    <a:pt x="1060" y="679"/>
                    <a:pt x="1119" y="620"/>
                    <a:pt x="1179" y="560"/>
                  </a:cubicBezTo>
                  <a:cubicBezTo>
                    <a:pt x="1250" y="477"/>
                    <a:pt x="1369" y="417"/>
                    <a:pt x="1417" y="310"/>
                  </a:cubicBezTo>
                  <a:cubicBezTo>
                    <a:pt x="1429" y="251"/>
                    <a:pt x="1429" y="191"/>
                    <a:pt x="1381" y="143"/>
                  </a:cubicBezTo>
                  <a:cubicBezTo>
                    <a:pt x="1095" y="108"/>
                    <a:pt x="786" y="167"/>
                    <a:pt x="524" y="12"/>
                  </a:cubicBezTo>
                  <a:cubicBezTo>
                    <a:pt x="450" y="12"/>
                    <a:pt x="372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32"/>
            <p:cNvSpPr/>
            <p:nvPr/>
          </p:nvSpPr>
          <p:spPr>
            <a:xfrm>
              <a:off x="6176350" y="1996575"/>
              <a:ext cx="12825" cy="10025"/>
            </a:xfrm>
            <a:custGeom>
              <a:avLst/>
              <a:gdLst/>
              <a:ahLst/>
              <a:cxnLst/>
              <a:rect l="l" t="t" r="r" b="b"/>
              <a:pathLst>
                <a:path w="513" h="401" extrusionOk="0">
                  <a:moveTo>
                    <a:pt x="320" y="1"/>
                  </a:moveTo>
                  <a:cubicBezTo>
                    <a:pt x="299" y="1"/>
                    <a:pt x="276" y="4"/>
                    <a:pt x="251" y="10"/>
                  </a:cubicBezTo>
                  <a:cubicBezTo>
                    <a:pt x="96" y="33"/>
                    <a:pt x="1" y="188"/>
                    <a:pt x="48" y="319"/>
                  </a:cubicBezTo>
                  <a:cubicBezTo>
                    <a:pt x="62" y="385"/>
                    <a:pt x="119" y="400"/>
                    <a:pt x="188" y="400"/>
                  </a:cubicBezTo>
                  <a:cubicBezTo>
                    <a:pt x="243" y="400"/>
                    <a:pt x="305" y="391"/>
                    <a:pt x="358" y="391"/>
                  </a:cubicBezTo>
                  <a:cubicBezTo>
                    <a:pt x="406" y="355"/>
                    <a:pt x="465" y="307"/>
                    <a:pt x="513" y="260"/>
                  </a:cubicBezTo>
                  <a:cubicBezTo>
                    <a:pt x="492" y="135"/>
                    <a:pt x="462" y="1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32"/>
            <p:cNvSpPr/>
            <p:nvPr/>
          </p:nvSpPr>
          <p:spPr>
            <a:xfrm>
              <a:off x="6083475" y="2307000"/>
              <a:ext cx="40525" cy="8325"/>
            </a:xfrm>
            <a:custGeom>
              <a:avLst/>
              <a:gdLst/>
              <a:ahLst/>
              <a:cxnLst/>
              <a:rect l="l" t="t" r="r" b="b"/>
              <a:pathLst>
                <a:path w="1621" h="333" extrusionOk="0">
                  <a:moveTo>
                    <a:pt x="858" y="1"/>
                  </a:moveTo>
                  <a:cubicBezTo>
                    <a:pt x="626" y="1"/>
                    <a:pt x="398" y="52"/>
                    <a:pt x="163" y="52"/>
                  </a:cubicBezTo>
                  <a:cubicBezTo>
                    <a:pt x="121" y="52"/>
                    <a:pt x="79" y="50"/>
                    <a:pt x="37" y="47"/>
                  </a:cubicBezTo>
                  <a:cubicBezTo>
                    <a:pt x="1" y="94"/>
                    <a:pt x="1" y="142"/>
                    <a:pt x="37" y="201"/>
                  </a:cubicBezTo>
                  <a:cubicBezTo>
                    <a:pt x="105" y="291"/>
                    <a:pt x="186" y="328"/>
                    <a:pt x="274" y="328"/>
                  </a:cubicBezTo>
                  <a:cubicBezTo>
                    <a:pt x="338" y="328"/>
                    <a:pt x="407" y="308"/>
                    <a:pt x="477" y="273"/>
                  </a:cubicBezTo>
                  <a:cubicBezTo>
                    <a:pt x="530" y="244"/>
                    <a:pt x="575" y="229"/>
                    <a:pt x="616" y="229"/>
                  </a:cubicBezTo>
                  <a:cubicBezTo>
                    <a:pt x="676" y="229"/>
                    <a:pt x="725" y="261"/>
                    <a:pt x="775" y="332"/>
                  </a:cubicBezTo>
                  <a:cubicBezTo>
                    <a:pt x="1049" y="332"/>
                    <a:pt x="1334" y="320"/>
                    <a:pt x="1620" y="320"/>
                  </a:cubicBezTo>
                  <a:cubicBezTo>
                    <a:pt x="1549" y="142"/>
                    <a:pt x="1275" y="237"/>
                    <a:pt x="1192" y="47"/>
                  </a:cubicBezTo>
                  <a:cubicBezTo>
                    <a:pt x="1079" y="12"/>
                    <a:pt x="968" y="1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32"/>
            <p:cNvSpPr/>
            <p:nvPr/>
          </p:nvSpPr>
          <p:spPr>
            <a:xfrm>
              <a:off x="6142125" y="3093075"/>
              <a:ext cx="16100" cy="8050"/>
            </a:xfrm>
            <a:custGeom>
              <a:avLst/>
              <a:gdLst/>
              <a:ahLst/>
              <a:cxnLst/>
              <a:rect l="l" t="t" r="r" b="b"/>
              <a:pathLst>
                <a:path w="644" h="322" extrusionOk="0">
                  <a:moveTo>
                    <a:pt x="167" y="0"/>
                  </a:moveTo>
                  <a:cubicBezTo>
                    <a:pt x="72" y="24"/>
                    <a:pt x="12" y="84"/>
                    <a:pt x="0" y="191"/>
                  </a:cubicBezTo>
                  <a:cubicBezTo>
                    <a:pt x="0" y="226"/>
                    <a:pt x="12" y="274"/>
                    <a:pt x="12" y="298"/>
                  </a:cubicBezTo>
                  <a:cubicBezTo>
                    <a:pt x="108" y="322"/>
                    <a:pt x="215" y="322"/>
                    <a:pt x="298" y="322"/>
                  </a:cubicBezTo>
                  <a:cubicBezTo>
                    <a:pt x="320" y="312"/>
                    <a:pt x="346" y="309"/>
                    <a:pt x="373" y="309"/>
                  </a:cubicBezTo>
                  <a:cubicBezTo>
                    <a:pt x="410" y="309"/>
                    <a:pt x="451" y="314"/>
                    <a:pt x="489" y="314"/>
                  </a:cubicBezTo>
                  <a:cubicBezTo>
                    <a:pt x="561" y="314"/>
                    <a:pt x="625" y="296"/>
                    <a:pt x="643" y="191"/>
                  </a:cubicBezTo>
                  <a:cubicBezTo>
                    <a:pt x="643" y="48"/>
                    <a:pt x="489" y="24"/>
                    <a:pt x="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32"/>
            <p:cNvSpPr/>
            <p:nvPr/>
          </p:nvSpPr>
          <p:spPr>
            <a:xfrm>
              <a:off x="6164150" y="3093675"/>
              <a:ext cx="6575" cy="5975"/>
            </a:xfrm>
            <a:custGeom>
              <a:avLst/>
              <a:gdLst/>
              <a:ahLst/>
              <a:cxnLst/>
              <a:rect l="l" t="t" r="r" b="b"/>
              <a:pathLst>
                <a:path w="263" h="239" extrusionOk="0">
                  <a:moveTo>
                    <a:pt x="1" y="0"/>
                  </a:moveTo>
                  <a:cubicBezTo>
                    <a:pt x="1" y="83"/>
                    <a:pt x="1" y="202"/>
                    <a:pt x="108" y="238"/>
                  </a:cubicBezTo>
                  <a:cubicBezTo>
                    <a:pt x="114" y="239"/>
                    <a:pt x="120" y="239"/>
                    <a:pt x="125" y="239"/>
                  </a:cubicBezTo>
                  <a:cubicBezTo>
                    <a:pt x="262" y="239"/>
                    <a:pt x="251" y="103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32"/>
            <p:cNvSpPr/>
            <p:nvPr/>
          </p:nvSpPr>
          <p:spPr>
            <a:xfrm>
              <a:off x="6138850" y="3089075"/>
              <a:ext cx="7475" cy="9075"/>
            </a:xfrm>
            <a:custGeom>
              <a:avLst/>
              <a:gdLst/>
              <a:ahLst/>
              <a:cxnLst/>
              <a:rect l="l" t="t" r="r" b="b"/>
              <a:pathLst>
                <a:path w="299" h="363" extrusionOk="0">
                  <a:moveTo>
                    <a:pt x="222" y="1"/>
                  </a:moveTo>
                  <a:cubicBezTo>
                    <a:pt x="202" y="1"/>
                    <a:pt x="170" y="12"/>
                    <a:pt x="143" y="29"/>
                  </a:cubicBezTo>
                  <a:cubicBezTo>
                    <a:pt x="117" y="47"/>
                    <a:pt x="91" y="58"/>
                    <a:pt x="60" y="58"/>
                  </a:cubicBezTo>
                  <a:cubicBezTo>
                    <a:pt x="49" y="58"/>
                    <a:pt x="37" y="56"/>
                    <a:pt x="24" y="53"/>
                  </a:cubicBezTo>
                  <a:lnTo>
                    <a:pt x="24" y="53"/>
                  </a:lnTo>
                  <a:cubicBezTo>
                    <a:pt x="1" y="184"/>
                    <a:pt x="1" y="291"/>
                    <a:pt x="131" y="363"/>
                  </a:cubicBezTo>
                  <a:cubicBezTo>
                    <a:pt x="179" y="303"/>
                    <a:pt x="239" y="244"/>
                    <a:pt x="298" y="184"/>
                  </a:cubicBezTo>
                  <a:cubicBezTo>
                    <a:pt x="262" y="136"/>
                    <a:pt x="262" y="113"/>
                    <a:pt x="251" y="41"/>
                  </a:cubicBezTo>
                  <a:lnTo>
                    <a:pt x="262" y="41"/>
                  </a:lnTo>
                  <a:cubicBezTo>
                    <a:pt x="262" y="29"/>
                    <a:pt x="262" y="17"/>
                    <a:pt x="239" y="5"/>
                  </a:cubicBezTo>
                  <a:cubicBezTo>
                    <a:pt x="235" y="2"/>
                    <a:pt x="230" y="1"/>
                    <a:pt x="2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32"/>
            <p:cNvSpPr/>
            <p:nvPr/>
          </p:nvSpPr>
          <p:spPr>
            <a:xfrm>
              <a:off x="6161775" y="1841425"/>
              <a:ext cx="38125" cy="11350"/>
            </a:xfrm>
            <a:custGeom>
              <a:avLst/>
              <a:gdLst/>
              <a:ahLst/>
              <a:cxnLst/>
              <a:rect l="l" t="t" r="r" b="b"/>
              <a:pathLst>
                <a:path w="1525" h="454" extrusionOk="0">
                  <a:moveTo>
                    <a:pt x="1096" y="1"/>
                  </a:moveTo>
                  <a:cubicBezTo>
                    <a:pt x="750" y="1"/>
                    <a:pt x="417" y="24"/>
                    <a:pt x="84" y="24"/>
                  </a:cubicBezTo>
                  <a:cubicBezTo>
                    <a:pt x="0" y="167"/>
                    <a:pt x="143" y="215"/>
                    <a:pt x="215" y="298"/>
                  </a:cubicBezTo>
                  <a:lnTo>
                    <a:pt x="238" y="334"/>
                  </a:lnTo>
                  <a:cubicBezTo>
                    <a:pt x="256" y="332"/>
                    <a:pt x="274" y="331"/>
                    <a:pt x="291" y="331"/>
                  </a:cubicBezTo>
                  <a:cubicBezTo>
                    <a:pt x="385" y="331"/>
                    <a:pt x="462" y="362"/>
                    <a:pt x="512" y="453"/>
                  </a:cubicBezTo>
                  <a:lnTo>
                    <a:pt x="1370" y="453"/>
                  </a:lnTo>
                  <a:cubicBezTo>
                    <a:pt x="1417" y="405"/>
                    <a:pt x="1465" y="358"/>
                    <a:pt x="1524" y="322"/>
                  </a:cubicBezTo>
                  <a:lnTo>
                    <a:pt x="1524" y="36"/>
                  </a:lnTo>
                  <a:cubicBezTo>
                    <a:pt x="1370" y="24"/>
                    <a:pt x="1239" y="24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32"/>
            <p:cNvSpPr/>
            <p:nvPr/>
          </p:nvSpPr>
          <p:spPr>
            <a:xfrm>
              <a:off x="6196000" y="1849175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" y="131"/>
                  </a:moveTo>
                  <a:cubicBezTo>
                    <a:pt x="48" y="84"/>
                    <a:pt x="108" y="36"/>
                    <a:pt x="155" y="0"/>
                  </a:cubicBezTo>
                  <a:cubicBezTo>
                    <a:pt x="108" y="36"/>
                    <a:pt x="48" y="84"/>
                    <a:pt x="1" y="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32"/>
            <p:cNvSpPr/>
            <p:nvPr/>
          </p:nvSpPr>
          <p:spPr>
            <a:xfrm>
              <a:off x="6213850" y="1842025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" y="0"/>
                  </a:moveTo>
                  <a:lnTo>
                    <a:pt x="1" y="131"/>
                  </a:lnTo>
                  <a:cubicBezTo>
                    <a:pt x="49" y="84"/>
                    <a:pt x="108" y="48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32"/>
            <p:cNvSpPr/>
            <p:nvPr/>
          </p:nvSpPr>
          <p:spPr>
            <a:xfrm>
              <a:off x="6122175" y="1708950"/>
              <a:ext cx="105100" cy="14975"/>
            </a:xfrm>
            <a:custGeom>
              <a:avLst/>
              <a:gdLst/>
              <a:ahLst/>
              <a:cxnLst/>
              <a:rect l="l" t="t" r="r" b="b"/>
              <a:pathLst>
                <a:path w="4204" h="599" extrusionOk="0">
                  <a:moveTo>
                    <a:pt x="3349" y="1"/>
                  </a:moveTo>
                  <a:cubicBezTo>
                    <a:pt x="3127" y="1"/>
                    <a:pt x="2903" y="10"/>
                    <a:pt x="2680" y="25"/>
                  </a:cubicBezTo>
                  <a:cubicBezTo>
                    <a:pt x="2636" y="80"/>
                    <a:pt x="2590" y="102"/>
                    <a:pt x="2545" y="102"/>
                  </a:cubicBezTo>
                  <a:cubicBezTo>
                    <a:pt x="2491" y="102"/>
                    <a:pt x="2439" y="70"/>
                    <a:pt x="2394" y="25"/>
                  </a:cubicBezTo>
                  <a:cubicBezTo>
                    <a:pt x="2346" y="13"/>
                    <a:pt x="2287" y="13"/>
                    <a:pt x="2239" y="13"/>
                  </a:cubicBezTo>
                  <a:cubicBezTo>
                    <a:pt x="2175" y="72"/>
                    <a:pt x="2099" y="85"/>
                    <a:pt x="2019" y="85"/>
                  </a:cubicBezTo>
                  <a:cubicBezTo>
                    <a:pt x="1962" y="85"/>
                    <a:pt x="1903" y="78"/>
                    <a:pt x="1844" y="78"/>
                  </a:cubicBezTo>
                  <a:cubicBezTo>
                    <a:pt x="1787" y="78"/>
                    <a:pt x="1731" y="84"/>
                    <a:pt x="1680" y="108"/>
                  </a:cubicBezTo>
                  <a:cubicBezTo>
                    <a:pt x="1644" y="192"/>
                    <a:pt x="1680" y="251"/>
                    <a:pt x="1680" y="311"/>
                  </a:cubicBezTo>
                  <a:cubicBezTo>
                    <a:pt x="1684" y="337"/>
                    <a:pt x="1677" y="345"/>
                    <a:pt x="1666" y="345"/>
                  </a:cubicBezTo>
                  <a:cubicBezTo>
                    <a:pt x="1648" y="345"/>
                    <a:pt x="1616" y="318"/>
                    <a:pt x="1608" y="311"/>
                  </a:cubicBezTo>
                  <a:cubicBezTo>
                    <a:pt x="1436" y="122"/>
                    <a:pt x="1233" y="63"/>
                    <a:pt x="1012" y="63"/>
                  </a:cubicBezTo>
                  <a:cubicBezTo>
                    <a:pt x="927" y="63"/>
                    <a:pt x="840" y="71"/>
                    <a:pt x="751" y="85"/>
                  </a:cubicBezTo>
                  <a:cubicBezTo>
                    <a:pt x="745" y="82"/>
                    <a:pt x="739" y="80"/>
                    <a:pt x="734" y="80"/>
                  </a:cubicBezTo>
                  <a:cubicBezTo>
                    <a:pt x="692" y="80"/>
                    <a:pt x="666" y="160"/>
                    <a:pt x="624" y="160"/>
                  </a:cubicBezTo>
                  <a:cubicBezTo>
                    <a:pt x="606" y="160"/>
                    <a:pt x="586" y="147"/>
                    <a:pt x="560" y="108"/>
                  </a:cubicBezTo>
                  <a:cubicBezTo>
                    <a:pt x="501" y="85"/>
                    <a:pt x="441" y="73"/>
                    <a:pt x="382" y="73"/>
                  </a:cubicBezTo>
                  <a:cubicBezTo>
                    <a:pt x="203" y="132"/>
                    <a:pt x="1" y="168"/>
                    <a:pt x="96" y="454"/>
                  </a:cubicBezTo>
                  <a:cubicBezTo>
                    <a:pt x="742" y="568"/>
                    <a:pt x="1399" y="598"/>
                    <a:pt x="2056" y="598"/>
                  </a:cubicBezTo>
                  <a:cubicBezTo>
                    <a:pt x="2356" y="598"/>
                    <a:pt x="2655" y="592"/>
                    <a:pt x="2954" y="585"/>
                  </a:cubicBezTo>
                  <a:cubicBezTo>
                    <a:pt x="2963" y="586"/>
                    <a:pt x="2972" y="586"/>
                    <a:pt x="2981" y="586"/>
                  </a:cubicBezTo>
                  <a:cubicBezTo>
                    <a:pt x="3188" y="586"/>
                    <a:pt x="3306" y="344"/>
                    <a:pt x="3529" y="344"/>
                  </a:cubicBezTo>
                  <a:cubicBezTo>
                    <a:pt x="3543" y="344"/>
                    <a:pt x="3558" y="345"/>
                    <a:pt x="3573" y="347"/>
                  </a:cubicBezTo>
                  <a:cubicBezTo>
                    <a:pt x="3787" y="287"/>
                    <a:pt x="4108" y="382"/>
                    <a:pt x="4204" y="49"/>
                  </a:cubicBezTo>
                  <a:cubicBezTo>
                    <a:pt x="3922" y="15"/>
                    <a:pt x="3636" y="1"/>
                    <a:pt x="3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32"/>
            <p:cNvSpPr/>
            <p:nvPr/>
          </p:nvSpPr>
          <p:spPr>
            <a:xfrm>
              <a:off x="6196000" y="1712550"/>
              <a:ext cx="16550" cy="13800"/>
            </a:xfrm>
            <a:custGeom>
              <a:avLst/>
              <a:gdLst/>
              <a:ahLst/>
              <a:cxnLst/>
              <a:rect l="l" t="t" r="r" b="b"/>
              <a:pathLst>
                <a:path w="662" h="552" extrusionOk="0">
                  <a:moveTo>
                    <a:pt x="395" y="0"/>
                  </a:moveTo>
                  <a:cubicBezTo>
                    <a:pt x="325" y="0"/>
                    <a:pt x="262" y="72"/>
                    <a:pt x="203" y="238"/>
                  </a:cubicBezTo>
                  <a:cubicBezTo>
                    <a:pt x="167" y="310"/>
                    <a:pt x="60" y="369"/>
                    <a:pt x="1" y="441"/>
                  </a:cubicBezTo>
                  <a:cubicBezTo>
                    <a:pt x="24" y="476"/>
                    <a:pt x="36" y="524"/>
                    <a:pt x="48" y="548"/>
                  </a:cubicBezTo>
                  <a:cubicBezTo>
                    <a:pt x="74" y="544"/>
                    <a:pt x="101" y="543"/>
                    <a:pt x="129" y="543"/>
                  </a:cubicBezTo>
                  <a:cubicBezTo>
                    <a:pt x="200" y="543"/>
                    <a:pt x="276" y="551"/>
                    <a:pt x="348" y="551"/>
                  </a:cubicBezTo>
                  <a:cubicBezTo>
                    <a:pt x="518" y="551"/>
                    <a:pt x="661" y="504"/>
                    <a:pt x="632" y="191"/>
                  </a:cubicBezTo>
                  <a:cubicBezTo>
                    <a:pt x="542" y="72"/>
                    <a:pt x="465" y="0"/>
                    <a:pt x="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32"/>
            <p:cNvSpPr/>
            <p:nvPr/>
          </p:nvSpPr>
          <p:spPr>
            <a:xfrm>
              <a:off x="5216425" y="2070925"/>
              <a:ext cx="11925" cy="17875"/>
            </a:xfrm>
            <a:custGeom>
              <a:avLst/>
              <a:gdLst/>
              <a:ahLst/>
              <a:cxnLst/>
              <a:rect l="l" t="t" r="r" b="b"/>
              <a:pathLst>
                <a:path w="477" h="715" extrusionOk="0">
                  <a:moveTo>
                    <a:pt x="48" y="0"/>
                  </a:moveTo>
                  <a:cubicBezTo>
                    <a:pt x="0" y="262"/>
                    <a:pt x="155" y="477"/>
                    <a:pt x="191" y="715"/>
                  </a:cubicBezTo>
                  <a:cubicBezTo>
                    <a:pt x="333" y="715"/>
                    <a:pt x="476" y="679"/>
                    <a:pt x="405" y="488"/>
                  </a:cubicBezTo>
                  <a:cubicBezTo>
                    <a:pt x="333" y="322"/>
                    <a:pt x="369" y="191"/>
                    <a:pt x="417" y="36"/>
                  </a:cubicBezTo>
                  <a:cubicBezTo>
                    <a:pt x="286" y="36"/>
                    <a:pt x="155" y="24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32"/>
            <p:cNvSpPr/>
            <p:nvPr/>
          </p:nvSpPr>
          <p:spPr>
            <a:xfrm>
              <a:off x="5217000" y="2093550"/>
              <a:ext cx="8075" cy="7150"/>
            </a:xfrm>
            <a:custGeom>
              <a:avLst/>
              <a:gdLst/>
              <a:ahLst/>
              <a:cxnLst/>
              <a:rect l="l" t="t" r="r" b="b"/>
              <a:pathLst>
                <a:path w="323" h="286" extrusionOk="0">
                  <a:moveTo>
                    <a:pt x="156" y="0"/>
                  </a:moveTo>
                  <a:cubicBezTo>
                    <a:pt x="108" y="48"/>
                    <a:pt x="48" y="84"/>
                    <a:pt x="1" y="131"/>
                  </a:cubicBezTo>
                  <a:lnTo>
                    <a:pt x="1" y="262"/>
                  </a:lnTo>
                  <a:cubicBezTo>
                    <a:pt x="48" y="262"/>
                    <a:pt x="96" y="262"/>
                    <a:pt x="144" y="286"/>
                  </a:cubicBezTo>
                  <a:cubicBezTo>
                    <a:pt x="275" y="179"/>
                    <a:pt x="322" y="84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32"/>
            <p:cNvSpPr/>
            <p:nvPr/>
          </p:nvSpPr>
          <p:spPr>
            <a:xfrm>
              <a:off x="6202850" y="3628050"/>
              <a:ext cx="11625" cy="7075"/>
            </a:xfrm>
            <a:custGeom>
              <a:avLst/>
              <a:gdLst/>
              <a:ahLst/>
              <a:cxnLst/>
              <a:rect l="l" t="t" r="r" b="b"/>
              <a:pathLst>
                <a:path w="465" h="283" extrusionOk="0">
                  <a:moveTo>
                    <a:pt x="197" y="1"/>
                  </a:moveTo>
                  <a:cubicBezTo>
                    <a:pt x="135" y="1"/>
                    <a:pt x="68" y="12"/>
                    <a:pt x="0" y="21"/>
                  </a:cubicBezTo>
                  <a:cubicBezTo>
                    <a:pt x="0" y="68"/>
                    <a:pt x="12" y="104"/>
                    <a:pt x="24" y="140"/>
                  </a:cubicBezTo>
                  <a:cubicBezTo>
                    <a:pt x="167" y="187"/>
                    <a:pt x="310" y="235"/>
                    <a:pt x="441" y="283"/>
                  </a:cubicBezTo>
                  <a:cubicBezTo>
                    <a:pt x="465" y="235"/>
                    <a:pt x="465" y="187"/>
                    <a:pt x="465" y="140"/>
                  </a:cubicBezTo>
                  <a:cubicBezTo>
                    <a:pt x="391" y="29"/>
                    <a:pt x="299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32"/>
            <p:cNvSpPr/>
            <p:nvPr/>
          </p:nvSpPr>
          <p:spPr>
            <a:xfrm>
              <a:off x="6182000" y="1888450"/>
              <a:ext cx="10750" cy="7175"/>
            </a:xfrm>
            <a:custGeom>
              <a:avLst/>
              <a:gdLst/>
              <a:ahLst/>
              <a:cxnLst/>
              <a:rect l="l" t="t" r="r" b="b"/>
              <a:pathLst>
                <a:path w="430" h="287" extrusionOk="0">
                  <a:moveTo>
                    <a:pt x="287" y="1"/>
                  </a:moveTo>
                  <a:lnTo>
                    <a:pt x="1" y="287"/>
                  </a:lnTo>
                  <a:lnTo>
                    <a:pt x="430" y="287"/>
                  </a:lnTo>
                  <a:cubicBezTo>
                    <a:pt x="430" y="191"/>
                    <a:pt x="430" y="96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32"/>
            <p:cNvSpPr/>
            <p:nvPr/>
          </p:nvSpPr>
          <p:spPr>
            <a:xfrm>
              <a:off x="6243025" y="2182850"/>
              <a:ext cx="46175" cy="13700"/>
            </a:xfrm>
            <a:custGeom>
              <a:avLst/>
              <a:gdLst/>
              <a:ahLst/>
              <a:cxnLst/>
              <a:rect l="l" t="t" r="r" b="b"/>
              <a:pathLst>
                <a:path w="1847" h="548" extrusionOk="0">
                  <a:moveTo>
                    <a:pt x="1" y="0"/>
                  </a:moveTo>
                  <a:lnTo>
                    <a:pt x="1" y="0"/>
                  </a:lnTo>
                  <a:cubicBezTo>
                    <a:pt x="108" y="131"/>
                    <a:pt x="310" y="179"/>
                    <a:pt x="286" y="405"/>
                  </a:cubicBezTo>
                  <a:cubicBezTo>
                    <a:pt x="608" y="464"/>
                    <a:pt x="953" y="500"/>
                    <a:pt x="1275" y="548"/>
                  </a:cubicBezTo>
                  <a:cubicBezTo>
                    <a:pt x="1328" y="512"/>
                    <a:pt x="1379" y="494"/>
                    <a:pt x="1428" y="494"/>
                  </a:cubicBezTo>
                  <a:cubicBezTo>
                    <a:pt x="1477" y="494"/>
                    <a:pt x="1525" y="512"/>
                    <a:pt x="1572" y="548"/>
                  </a:cubicBezTo>
                  <a:cubicBezTo>
                    <a:pt x="1668" y="500"/>
                    <a:pt x="1751" y="441"/>
                    <a:pt x="1846" y="405"/>
                  </a:cubicBezTo>
                  <a:cubicBezTo>
                    <a:pt x="1668" y="143"/>
                    <a:pt x="1322" y="381"/>
                    <a:pt x="1144" y="143"/>
                  </a:cubicBezTo>
                  <a:cubicBezTo>
                    <a:pt x="751" y="107"/>
                    <a:pt x="382" y="4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32"/>
            <p:cNvSpPr/>
            <p:nvPr/>
          </p:nvSpPr>
          <p:spPr>
            <a:xfrm>
              <a:off x="6152550" y="1842025"/>
              <a:ext cx="14600" cy="7750"/>
            </a:xfrm>
            <a:custGeom>
              <a:avLst/>
              <a:gdLst/>
              <a:ahLst/>
              <a:cxnLst/>
              <a:rect l="l" t="t" r="r" b="b"/>
              <a:pathLst>
                <a:path w="584" h="310" extrusionOk="0">
                  <a:moveTo>
                    <a:pt x="453" y="0"/>
                  </a:moveTo>
                  <a:cubicBezTo>
                    <a:pt x="357" y="0"/>
                    <a:pt x="250" y="12"/>
                    <a:pt x="167" y="24"/>
                  </a:cubicBezTo>
                  <a:cubicBezTo>
                    <a:pt x="107" y="84"/>
                    <a:pt x="60" y="167"/>
                    <a:pt x="0" y="239"/>
                  </a:cubicBezTo>
                  <a:cubicBezTo>
                    <a:pt x="107" y="262"/>
                    <a:pt x="226" y="286"/>
                    <a:pt x="334" y="310"/>
                  </a:cubicBezTo>
                  <a:cubicBezTo>
                    <a:pt x="357" y="298"/>
                    <a:pt x="405" y="298"/>
                    <a:pt x="429" y="298"/>
                  </a:cubicBezTo>
                  <a:cubicBezTo>
                    <a:pt x="476" y="286"/>
                    <a:pt x="536" y="286"/>
                    <a:pt x="584" y="262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32"/>
            <p:cNvSpPr/>
            <p:nvPr/>
          </p:nvSpPr>
          <p:spPr>
            <a:xfrm>
              <a:off x="5375950" y="2091150"/>
              <a:ext cx="108675" cy="18475"/>
            </a:xfrm>
            <a:custGeom>
              <a:avLst/>
              <a:gdLst/>
              <a:ahLst/>
              <a:cxnLst/>
              <a:rect l="l" t="t" r="r" b="b"/>
              <a:pathLst>
                <a:path w="4347" h="739" extrusionOk="0">
                  <a:moveTo>
                    <a:pt x="211" y="29"/>
                  </a:moveTo>
                  <a:cubicBezTo>
                    <a:pt x="78" y="29"/>
                    <a:pt x="39" y="140"/>
                    <a:pt x="1" y="275"/>
                  </a:cubicBezTo>
                  <a:cubicBezTo>
                    <a:pt x="1" y="358"/>
                    <a:pt x="25" y="418"/>
                    <a:pt x="60" y="489"/>
                  </a:cubicBezTo>
                  <a:cubicBezTo>
                    <a:pt x="120" y="561"/>
                    <a:pt x="179" y="584"/>
                    <a:pt x="263" y="584"/>
                  </a:cubicBezTo>
                  <a:cubicBezTo>
                    <a:pt x="429" y="572"/>
                    <a:pt x="599" y="558"/>
                    <a:pt x="769" y="558"/>
                  </a:cubicBezTo>
                  <a:cubicBezTo>
                    <a:pt x="938" y="558"/>
                    <a:pt x="1108" y="572"/>
                    <a:pt x="1275" y="620"/>
                  </a:cubicBezTo>
                  <a:cubicBezTo>
                    <a:pt x="1410" y="604"/>
                    <a:pt x="1545" y="597"/>
                    <a:pt x="1681" y="597"/>
                  </a:cubicBezTo>
                  <a:cubicBezTo>
                    <a:pt x="2303" y="597"/>
                    <a:pt x="2925" y="738"/>
                    <a:pt x="3548" y="738"/>
                  </a:cubicBezTo>
                  <a:cubicBezTo>
                    <a:pt x="3683" y="738"/>
                    <a:pt x="3818" y="732"/>
                    <a:pt x="3954" y="715"/>
                  </a:cubicBezTo>
                  <a:cubicBezTo>
                    <a:pt x="4025" y="703"/>
                    <a:pt x="4085" y="668"/>
                    <a:pt x="4108" y="620"/>
                  </a:cubicBezTo>
                  <a:cubicBezTo>
                    <a:pt x="4108" y="572"/>
                    <a:pt x="4108" y="537"/>
                    <a:pt x="4132" y="513"/>
                  </a:cubicBezTo>
                  <a:cubicBezTo>
                    <a:pt x="4192" y="418"/>
                    <a:pt x="4347" y="382"/>
                    <a:pt x="4287" y="227"/>
                  </a:cubicBezTo>
                  <a:cubicBezTo>
                    <a:pt x="4084" y="213"/>
                    <a:pt x="3882" y="189"/>
                    <a:pt x="3677" y="189"/>
                  </a:cubicBezTo>
                  <a:cubicBezTo>
                    <a:pt x="3544" y="189"/>
                    <a:pt x="3410" y="199"/>
                    <a:pt x="3275" y="227"/>
                  </a:cubicBezTo>
                  <a:cubicBezTo>
                    <a:pt x="3275" y="227"/>
                    <a:pt x="3263" y="239"/>
                    <a:pt x="3239" y="263"/>
                  </a:cubicBezTo>
                  <a:cubicBezTo>
                    <a:pt x="3226" y="267"/>
                    <a:pt x="3215" y="270"/>
                    <a:pt x="3204" y="270"/>
                  </a:cubicBezTo>
                  <a:cubicBezTo>
                    <a:pt x="3185" y="270"/>
                    <a:pt x="3167" y="262"/>
                    <a:pt x="3144" y="239"/>
                  </a:cubicBezTo>
                  <a:cubicBezTo>
                    <a:pt x="2203" y="1"/>
                    <a:pt x="1251" y="96"/>
                    <a:pt x="322" y="49"/>
                  </a:cubicBezTo>
                  <a:cubicBezTo>
                    <a:pt x="279" y="35"/>
                    <a:pt x="242" y="29"/>
                    <a:pt x="211" y="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32"/>
            <p:cNvSpPr/>
            <p:nvPr/>
          </p:nvSpPr>
          <p:spPr>
            <a:xfrm>
              <a:off x="5247675" y="2003250"/>
              <a:ext cx="75325" cy="31675"/>
            </a:xfrm>
            <a:custGeom>
              <a:avLst/>
              <a:gdLst/>
              <a:ahLst/>
              <a:cxnLst/>
              <a:rect l="l" t="t" r="r" b="b"/>
              <a:pathLst>
                <a:path w="3013" h="1267" extrusionOk="0">
                  <a:moveTo>
                    <a:pt x="708" y="1"/>
                  </a:moveTo>
                  <a:cubicBezTo>
                    <a:pt x="619" y="1"/>
                    <a:pt x="585" y="148"/>
                    <a:pt x="524" y="219"/>
                  </a:cubicBezTo>
                  <a:cubicBezTo>
                    <a:pt x="453" y="457"/>
                    <a:pt x="357" y="671"/>
                    <a:pt x="72" y="731"/>
                  </a:cubicBezTo>
                  <a:cubicBezTo>
                    <a:pt x="12" y="814"/>
                    <a:pt x="0" y="909"/>
                    <a:pt x="48" y="1005"/>
                  </a:cubicBezTo>
                  <a:cubicBezTo>
                    <a:pt x="119" y="1124"/>
                    <a:pt x="262" y="1076"/>
                    <a:pt x="369" y="1148"/>
                  </a:cubicBezTo>
                  <a:cubicBezTo>
                    <a:pt x="443" y="1197"/>
                    <a:pt x="518" y="1218"/>
                    <a:pt x="594" y="1218"/>
                  </a:cubicBezTo>
                  <a:cubicBezTo>
                    <a:pt x="664" y="1218"/>
                    <a:pt x="735" y="1200"/>
                    <a:pt x="810" y="1171"/>
                  </a:cubicBezTo>
                  <a:cubicBezTo>
                    <a:pt x="876" y="1189"/>
                    <a:pt x="944" y="1195"/>
                    <a:pt x="1013" y="1195"/>
                  </a:cubicBezTo>
                  <a:cubicBezTo>
                    <a:pt x="1142" y="1195"/>
                    <a:pt x="1275" y="1175"/>
                    <a:pt x="1406" y="1175"/>
                  </a:cubicBezTo>
                  <a:cubicBezTo>
                    <a:pt x="1531" y="1175"/>
                    <a:pt x="1655" y="1193"/>
                    <a:pt x="1774" y="1267"/>
                  </a:cubicBezTo>
                  <a:cubicBezTo>
                    <a:pt x="1905" y="1195"/>
                    <a:pt x="2060" y="1148"/>
                    <a:pt x="2179" y="1064"/>
                  </a:cubicBezTo>
                  <a:cubicBezTo>
                    <a:pt x="2217" y="1041"/>
                    <a:pt x="2240" y="1032"/>
                    <a:pt x="2253" y="1032"/>
                  </a:cubicBezTo>
                  <a:cubicBezTo>
                    <a:pt x="2307" y="1032"/>
                    <a:pt x="2188" y="1191"/>
                    <a:pt x="2245" y="1191"/>
                  </a:cubicBezTo>
                  <a:cubicBezTo>
                    <a:pt x="2252" y="1191"/>
                    <a:pt x="2262" y="1189"/>
                    <a:pt x="2274" y="1183"/>
                  </a:cubicBezTo>
                  <a:cubicBezTo>
                    <a:pt x="2399" y="1190"/>
                    <a:pt x="2533" y="1228"/>
                    <a:pt x="2661" y="1228"/>
                  </a:cubicBezTo>
                  <a:cubicBezTo>
                    <a:pt x="2779" y="1228"/>
                    <a:pt x="2892" y="1196"/>
                    <a:pt x="2989" y="1076"/>
                  </a:cubicBezTo>
                  <a:cubicBezTo>
                    <a:pt x="3012" y="909"/>
                    <a:pt x="2905" y="826"/>
                    <a:pt x="2798" y="731"/>
                  </a:cubicBezTo>
                  <a:cubicBezTo>
                    <a:pt x="2745" y="727"/>
                    <a:pt x="2693" y="725"/>
                    <a:pt x="2641" y="725"/>
                  </a:cubicBezTo>
                  <a:cubicBezTo>
                    <a:pt x="2219" y="725"/>
                    <a:pt x="1805" y="839"/>
                    <a:pt x="1381" y="850"/>
                  </a:cubicBezTo>
                  <a:cubicBezTo>
                    <a:pt x="1072" y="850"/>
                    <a:pt x="810" y="826"/>
                    <a:pt x="786" y="421"/>
                  </a:cubicBezTo>
                  <a:cubicBezTo>
                    <a:pt x="881" y="278"/>
                    <a:pt x="953" y="112"/>
                    <a:pt x="762" y="16"/>
                  </a:cubicBezTo>
                  <a:cubicBezTo>
                    <a:pt x="742" y="6"/>
                    <a:pt x="724" y="1"/>
                    <a:pt x="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32"/>
            <p:cNvSpPr/>
            <p:nvPr/>
          </p:nvSpPr>
          <p:spPr>
            <a:xfrm>
              <a:off x="5229225" y="1974675"/>
              <a:ext cx="24725" cy="86750"/>
            </a:xfrm>
            <a:custGeom>
              <a:avLst/>
              <a:gdLst/>
              <a:ahLst/>
              <a:cxnLst/>
              <a:rect l="l" t="t" r="r" b="b"/>
              <a:pathLst>
                <a:path w="989" h="3470" extrusionOk="0">
                  <a:moveTo>
                    <a:pt x="411" y="1"/>
                  </a:moveTo>
                  <a:cubicBezTo>
                    <a:pt x="383" y="1"/>
                    <a:pt x="354" y="9"/>
                    <a:pt x="321" y="28"/>
                  </a:cubicBezTo>
                  <a:cubicBezTo>
                    <a:pt x="0" y="719"/>
                    <a:pt x="250" y="1433"/>
                    <a:pt x="191" y="2136"/>
                  </a:cubicBezTo>
                  <a:cubicBezTo>
                    <a:pt x="143" y="2660"/>
                    <a:pt x="274" y="3076"/>
                    <a:pt x="667" y="3410"/>
                  </a:cubicBezTo>
                  <a:cubicBezTo>
                    <a:pt x="738" y="3457"/>
                    <a:pt x="810" y="3469"/>
                    <a:pt x="905" y="3469"/>
                  </a:cubicBezTo>
                  <a:cubicBezTo>
                    <a:pt x="976" y="3410"/>
                    <a:pt x="988" y="3350"/>
                    <a:pt x="953" y="3267"/>
                  </a:cubicBezTo>
                  <a:cubicBezTo>
                    <a:pt x="988" y="2969"/>
                    <a:pt x="572" y="2755"/>
                    <a:pt x="810" y="2433"/>
                  </a:cubicBezTo>
                  <a:cubicBezTo>
                    <a:pt x="857" y="2386"/>
                    <a:pt x="869" y="2326"/>
                    <a:pt x="810" y="2267"/>
                  </a:cubicBezTo>
                  <a:cubicBezTo>
                    <a:pt x="679" y="2148"/>
                    <a:pt x="714" y="2005"/>
                    <a:pt x="714" y="1850"/>
                  </a:cubicBezTo>
                  <a:cubicBezTo>
                    <a:pt x="679" y="1660"/>
                    <a:pt x="655" y="1469"/>
                    <a:pt x="691" y="1255"/>
                  </a:cubicBezTo>
                  <a:cubicBezTo>
                    <a:pt x="691" y="1195"/>
                    <a:pt x="714" y="1148"/>
                    <a:pt x="691" y="1088"/>
                  </a:cubicBezTo>
                  <a:cubicBezTo>
                    <a:pt x="658" y="1001"/>
                    <a:pt x="700" y="991"/>
                    <a:pt x="751" y="991"/>
                  </a:cubicBezTo>
                  <a:cubicBezTo>
                    <a:pt x="767" y="991"/>
                    <a:pt x="784" y="992"/>
                    <a:pt x="800" y="992"/>
                  </a:cubicBezTo>
                  <a:cubicBezTo>
                    <a:pt x="845" y="992"/>
                    <a:pt x="884" y="984"/>
                    <a:pt x="869" y="921"/>
                  </a:cubicBezTo>
                  <a:cubicBezTo>
                    <a:pt x="953" y="671"/>
                    <a:pt x="976" y="421"/>
                    <a:pt x="845" y="171"/>
                  </a:cubicBezTo>
                  <a:cubicBezTo>
                    <a:pt x="818" y="185"/>
                    <a:pt x="793" y="191"/>
                    <a:pt x="770" y="191"/>
                  </a:cubicBezTo>
                  <a:cubicBezTo>
                    <a:pt x="633" y="191"/>
                    <a:pt x="544" y="1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32"/>
            <p:cNvSpPr/>
            <p:nvPr/>
          </p:nvSpPr>
          <p:spPr>
            <a:xfrm>
              <a:off x="5312550" y="2084900"/>
              <a:ext cx="70875" cy="20725"/>
            </a:xfrm>
            <a:custGeom>
              <a:avLst/>
              <a:gdLst/>
              <a:ahLst/>
              <a:cxnLst/>
              <a:rect l="l" t="t" r="r" b="b"/>
              <a:pathLst>
                <a:path w="2835" h="829" extrusionOk="0">
                  <a:moveTo>
                    <a:pt x="203" y="1"/>
                  </a:moveTo>
                  <a:cubicBezTo>
                    <a:pt x="191" y="13"/>
                    <a:pt x="156" y="13"/>
                    <a:pt x="132" y="25"/>
                  </a:cubicBezTo>
                  <a:cubicBezTo>
                    <a:pt x="84" y="60"/>
                    <a:pt x="36" y="108"/>
                    <a:pt x="13" y="144"/>
                  </a:cubicBezTo>
                  <a:cubicBezTo>
                    <a:pt x="1" y="215"/>
                    <a:pt x="1" y="251"/>
                    <a:pt x="13" y="310"/>
                  </a:cubicBezTo>
                  <a:lnTo>
                    <a:pt x="72" y="370"/>
                  </a:lnTo>
                  <a:cubicBezTo>
                    <a:pt x="96" y="394"/>
                    <a:pt x="120" y="406"/>
                    <a:pt x="144" y="418"/>
                  </a:cubicBezTo>
                  <a:cubicBezTo>
                    <a:pt x="191" y="430"/>
                    <a:pt x="239" y="441"/>
                    <a:pt x="298" y="465"/>
                  </a:cubicBezTo>
                  <a:cubicBezTo>
                    <a:pt x="370" y="489"/>
                    <a:pt x="441" y="525"/>
                    <a:pt x="513" y="537"/>
                  </a:cubicBezTo>
                  <a:cubicBezTo>
                    <a:pt x="554" y="543"/>
                    <a:pt x="596" y="546"/>
                    <a:pt x="636" y="546"/>
                  </a:cubicBezTo>
                  <a:cubicBezTo>
                    <a:pt x="676" y="546"/>
                    <a:pt x="715" y="543"/>
                    <a:pt x="751" y="537"/>
                  </a:cubicBezTo>
                  <a:cubicBezTo>
                    <a:pt x="798" y="531"/>
                    <a:pt x="840" y="528"/>
                    <a:pt x="879" y="528"/>
                  </a:cubicBezTo>
                  <a:cubicBezTo>
                    <a:pt x="918" y="528"/>
                    <a:pt x="953" y="531"/>
                    <a:pt x="989" y="537"/>
                  </a:cubicBezTo>
                  <a:cubicBezTo>
                    <a:pt x="1037" y="549"/>
                    <a:pt x="1096" y="572"/>
                    <a:pt x="1144" y="584"/>
                  </a:cubicBezTo>
                  <a:cubicBezTo>
                    <a:pt x="1275" y="644"/>
                    <a:pt x="1382" y="751"/>
                    <a:pt x="1513" y="811"/>
                  </a:cubicBezTo>
                  <a:cubicBezTo>
                    <a:pt x="1566" y="822"/>
                    <a:pt x="1614" y="828"/>
                    <a:pt x="1660" y="828"/>
                  </a:cubicBezTo>
                  <a:cubicBezTo>
                    <a:pt x="1706" y="828"/>
                    <a:pt x="1751" y="822"/>
                    <a:pt x="1799" y="811"/>
                  </a:cubicBezTo>
                  <a:cubicBezTo>
                    <a:pt x="2049" y="632"/>
                    <a:pt x="2358" y="727"/>
                    <a:pt x="2632" y="596"/>
                  </a:cubicBezTo>
                  <a:cubicBezTo>
                    <a:pt x="2644" y="453"/>
                    <a:pt x="2692" y="346"/>
                    <a:pt x="2834" y="287"/>
                  </a:cubicBezTo>
                  <a:cubicBezTo>
                    <a:pt x="1977" y="72"/>
                    <a:pt x="1072" y="215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32"/>
            <p:cNvSpPr/>
            <p:nvPr/>
          </p:nvSpPr>
          <p:spPr>
            <a:xfrm>
              <a:off x="5479250" y="2093375"/>
              <a:ext cx="72950" cy="14600"/>
            </a:xfrm>
            <a:custGeom>
              <a:avLst/>
              <a:gdLst/>
              <a:ahLst/>
              <a:cxnLst/>
              <a:rect l="l" t="t" r="r" b="b"/>
              <a:pathLst>
                <a:path w="2918" h="584" extrusionOk="0">
                  <a:moveTo>
                    <a:pt x="2252" y="1"/>
                  </a:moveTo>
                  <a:cubicBezTo>
                    <a:pt x="2157" y="1"/>
                    <a:pt x="2062" y="32"/>
                    <a:pt x="1977" y="79"/>
                  </a:cubicBezTo>
                  <a:cubicBezTo>
                    <a:pt x="1369" y="91"/>
                    <a:pt x="738" y="102"/>
                    <a:pt x="131" y="126"/>
                  </a:cubicBezTo>
                  <a:cubicBezTo>
                    <a:pt x="84" y="233"/>
                    <a:pt x="36" y="317"/>
                    <a:pt x="0" y="424"/>
                  </a:cubicBezTo>
                  <a:cubicBezTo>
                    <a:pt x="235" y="424"/>
                    <a:pt x="472" y="417"/>
                    <a:pt x="712" y="417"/>
                  </a:cubicBezTo>
                  <a:cubicBezTo>
                    <a:pt x="1032" y="417"/>
                    <a:pt x="1358" y="429"/>
                    <a:pt x="1691" y="483"/>
                  </a:cubicBezTo>
                  <a:cubicBezTo>
                    <a:pt x="1896" y="518"/>
                    <a:pt x="2141" y="583"/>
                    <a:pt x="2386" y="583"/>
                  </a:cubicBezTo>
                  <a:cubicBezTo>
                    <a:pt x="2568" y="583"/>
                    <a:pt x="2750" y="547"/>
                    <a:pt x="2917" y="436"/>
                  </a:cubicBezTo>
                  <a:cubicBezTo>
                    <a:pt x="2810" y="233"/>
                    <a:pt x="2584" y="150"/>
                    <a:pt x="2405" y="31"/>
                  </a:cubicBezTo>
                  <a:cubicBezTo>
                    <a:pt x="2355" y="10"/>
                    <a:pt x="2304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32"/>
            <p:cNvSpPr/>
            <p:nvPr/>
          </p:nvSpPr>
          <p:spPr>
            <a:xfrm>
              <a:off x="5312850" y="2043250"/>
              <a:ext cx="56875" cy="13725"/>
            </a:xfrm>
            <a:custGeom>
              <a:avLst/>
              <a:gdLst/>
              <a:ahLst/>
              <a:cxnLst/>
              <a:rect l="l" t="t" r="r" b="b"/>
              <a:pathLst>
                <a:path w="2275" h="549" extrusionOk="0">
                  <a:moveTo>
                    <a:pt x="2203" y="0"/>
                  </a:moveTo>
                  <a:lnTo>
                    <a:pt x="2203" y="0"/>
                  </a:lnTo>
                  <a:cubicBezTo>
                    <a:pt x="2108" y="42"/>
                    <a:pt x="2006" y="49"/>
                    <a:pt x="1904" y="49"/>
                  </a:cubicBezTo>
                  <a:cubicBezTo>
                    <a:pt x="1853" y="49"/>
                    <a:pt x="1802" y="48"/>
                    <a:pt x="1752" y="48"/>
                  </a:cubicBezTo>
                  <a:cubicBezTo>
                    <a:pt x="1677" y="48"/>
                    <a:pt x="1604" y="52"/>
                    <a:pt x="1537" y="71"/>
                  </a:cubicBezTo>
                  <a:cubicBezTo>
                    <a:pt x="1393" y="117"/>
                    <a:pt x="1246" y="126"/>
                    <a:pt x="1101" y="126"/>
                  </a:cubicBezTo>
                  <a:cubicBezTo>
                    <a:pt x="999" y="126"/>
                    <a:pt x="897" y="122"/>
                    <a:pt x="797" y="122"/>
                  </a:cubicBezTo>
                  <a:cubicBezTo>
                    <a:pt x="588" y="122"/>
                    <a:pt x="383" y="141"/>
                    <a:pt x="191" y="262"/>
                  </a:cubicBezTo>
                  <a:cubicBezTo>
                    <a:pt x="160" y="236"/>
                    <a:pt x="128" y="221"/>
                    <a:pt x="99" y="221"/>
                  </a:cubicBezTo>
                  <a:cubicBezTo>
                    <a:pt x="61" y="221"/>
                    <a:pt x="27" y="244"/>
                    <a:pt x="1" y="298"/>
                  </a:cubicBezTo>
                  <a:cubicBezTo>
                    <a:pt x="72" y="536"/>
                    <a:pt x="263" y="536"/>
                    <a:pt x="465" y="548"/>
                  </a:cubicBezTo>
                  <a:cubicBezTo>
                    <a:pt x="498" y="548"/>
                    <a:pt x="531" y="549"/>
                    <a:pt x="564" y="549"/>
                  </a:cubicBezTo>
                  <a:cubicBezTo>
                    <a:pt x="1123" y="549"/>
                    <a:pt x="1652" y="453"/>
                    <a:pt x="2191" y="262"/>
                  </a:cubicBezTo>
                  <a:cubicBezTo>
                    <a:pt x="2275" y="179"/>
                    <a:pt x="2275" y="95"/>
                    <a:pt x="2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32"/>
            <p:cNvSpPr/>
            <p:nvPr/>
          </p:nvSpPr>
          <p:spPr>
            <a:xfrm>
              <a:off x="5342325" y="2067900"/>
              <a:ext cx="60450" cy="10825"/>
            </a:xfrm>
            <a:custGeom>
              <a:avLst/>
              <a:gdLst/>
              <a:ahLst/>
              <a:cxnLst/>
              <a:rect l="l" t="t" r="r" b="b"/>
              <a:pathLst>
                <a:path w="2418" h="433" extrusionOk="0">
                  <a:moveTo>
                    <a:pt x="2165" y="1"/>
                  </a:moveTo>
                  <a:cubicBezTo>
                    <a:pt x="2001" y="1"/>
                    <a:pt x="1830" y="51"/>
                    <a:pt x="1656" y="51"/>
                  </a:cubicBezTo>
                  <a:cubicBezTo>
                    <a:pt x="1581" y="51"/>
                    <a:pt x="1505" y="41"/>
                    <a:pt x="1429" y="14"/>
                  </a:cubicBezTo>
                  <a:cubicBezTo>
                    <a:pt x="1429" y="38"/>
                    <a:pt x="1429" y="62"/>
                    <a:pt x="1393" y="74"/>
                  </a:cubicBezTo>
                  <a:cubicBezTo>
                    <a:pt x="1378" y="80"/>
                    <a:pt x="1365" y="83"/>
                    <a:pt x="1354" y="83"/>
                  </a:cubicBezTo>
                  <a:cubicBezTo>
                    <a:pt x="1323" y="83"/>
                    <a:pt x="1310" y="58"/>
                    <a:pt x="1310" y="14"/>
                  </a:cubicBezTo>
                  <a:lnTo>
                    <a:pt x="274" y="14"/>
                  </a:lnTo>
                  <a:cubicBezTo>
                    <a:pt x="179" y="74"/>
                    <a:pt x="84" y="181"/>
                    <a:pt x="0" y="276"/>
                  </a:cubicBezTo>
                  <a:cubicBezTo>
                    <a:pt x="61" y="405"/>
                    <a:pt x="150" y="432"/>
                    <a:pt x="250" y="432"/>
                  </a:cubicBezTo>
                  <a:cubicBezTo>
                    <a:pt x="308" y="432"/>
                    <a:pt x="368" y="423"/>
                    <a:pt x="429" y="419"/>
                  </a:cubicBezTo>
                  <a:cubicBezTo>
                    <a:pt x="429" y="395"/>
                    <a:pt x="441" y="383"/>
                    <a:pt x="477" y="371"/>
                  </a:cubicBezTo>
                  <a:cubicBezTo>
                    <a:pt x="482" y="369"/>
                    <a:pt x="487" y="367"/>
                    <a:pt x="492" y="367"/>
                  </a:cubicBezTo>
                  <a:cubicBezTo>
                    <a:pt x="507" y="367"/>
                    <a:pt x="521" y="383"/>
                    <a:pt x="548" y="419"/>
                  </a:cubicBezTo>
                  <a:lnTo>
                    <a:pt x="2298" y="419"/>
                  </a:lnTo>
                  <a:cubicBezTo>
                    <a:pt x="2394" y="276"/>
                    <a:pt x="2417" y="145"/>
                    <a:pt x="2298" y="14"/>
                  </a:cubicBezTo>
                  <a:cubicBezTo>
                    <a:pt x="2255" y="5"/>
                    <a:pt x="2210" y="1"/>
                    <a:pt x="2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32"/>
            <p:cNvSpPr/>
            <p:nvPr/>
          </p:nvSpPr>
          <p:spPr>
            <a:xfrm>
              <a:off x="5319700" y="2017850"/>
              <a:ext cx="60750" cy="13800"/>
            </a:xfrm>
            <a:custGeom>
              <a:avLst/>
              <a:gdLst/>
              <a:ahLst/>
              <a:cxnLst/>
              <a:rect l="l" t="t" r="r" b="b"/>
              <a:pathLst>
                <a:path w="2430" h="552" extrusionOk="0">
                  <a:moveTo>
                    <a:pt x="2137" y="0"/>
                  </a:moveTo>
                  <a:cubicBezTo>
                    <a:pt x="2085" y="0"/>
                    <a:pt x="2030" y="11"/>
                    <a:pt x="1977" y="16"/>
                  </a:cubicBezTo>
                  <a:cubicBezTo>
                    <a:pt x="1715" y="64"/>
                    <a:pt x="1453" y="99"/>
                    <a:pt x="1203" y="123"/>
                  </a:cubicBezTo>
                  <a:cubicBezTo>
                    <a:pt x="1167" y="159"/>
                    <a:pt x="1144" y="194"/>
                    <a:pt x="1155" y="242"/>
                  </a:cubicBezTo>
                  <a:cubicBezTo>
                    <a:pt x="1155" y="254"/>
                    <a:pt x="1108" y="290"/>
                    <a:pt x="1108" y="290"/>
                  </a:cubicBezTo>
                  <a:lnTo>
                    <a:pt x="1120" y="230"/>
                  </a:lnTo>
                  <a:cubicBezTo>
                    <a:pt x="1120" y="183"/>
                    <a:pt x="1108" y="135"/>
                    <a:pt x="1060" y="123"/>
                  </a:cubicBezTo>
                  <a:cubicBezTo>
                    <a:pt x="739" y="135"/>
                    <a:pt x="393" y="135"/>
                    <a:pt x="60" y="159"/>
                  </a:cubicBezTo>
                  <a:cubicBezTo>
                    <a:pt x="1" y="302"/>
                    <a:pt x="155" y="349"/>
                    <a:pt x="215" y="433"/>
                  </a:cubicBezTo>
                  <a:cubicBezTo>
                    <a:pt x="262" y="480"/>
                    <a:pt x="310" y="528"/>
                    <a:pt x="346" y="552"/>
                  </a:cubicBezTo>
                  <a:cubicBezTo>
                    <a:pt x="763" y="540"/>
                    <a:pt x="1191" y="540"/>
                    <a:pt x="1632" y="540"/>
                  </a:cubicBezTo>
                  <a:cubicBezTo>
                    <a:pt x="1846" y="433"/>
                    <a:pt x="2132" y="552"/>
                    <a:pt x="2358" y="409"/>
                  </a:cubicBezTo>
                  <a:cubicBezTo>
                    <a:pt x="2429" y="302"/>
                    <a:pt x="2227" y="230"/>
                    <a:pt x="2346" y="123"/>
                  </a:cubicBezTo>
                  <a:cubicBezTo>
                    <a:pt x="2289" y="24"/>
                    <a:pt x="2216" y="0"/>
                    <a:pt x="2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32"/>
            <p:cNvSpPr/>
            <p:nvPr/>
          </p:nvSpPr>
          <p:spPr>
            <a:xfrm>
              <a:off x="5408700" y="2067350"/>
              <a:ext cx="55975" cy="10675"/>
            </a:xfrm>
            <a:custGeom>
              <a:avLst/>
              <a:gdLst/>
              <a:ahLst/>
              <a:cxnLst/>
              <a:rect l="l" t="t" r="r" b="b"/>
              <a:pathLst>
                <a:path w="2239" h="427" extrusionOk="0">
                  <a:moveTo>
                    <a:pt x="2084" y="0"/>
                  </a:moveTo>
                  <a:cubicBezTo>
                    <a:pt x="1465" y="24"/>
                    <a:pt x="834" y="36"/>
                    <a:pt x="215" y="36"/>
                  </a:cubicBezTo>
                  <a:cubicBezTo>
                    <a:pt x="120" y="96"/>
                    <a:pt x="0" y="143"/>
                    <a:pt x="84" y="286"/>
                  </a:cubicBezTo>
                  <a:cubicBezTo>
                    <a:pt x="357" y="391"/>
                    <a:pt x="632" y="426"/>
                    <a:pt x="908" y="426"/>
                  </a:cubicBezTo>
                  <a:cubicBezTo>
                    <a:pt x="1352" y="426"/>
                    <a:pt x="1798" y="335"/>
                    <a:pt x="2239" y="298"/>
                  </a:cubicBezTo>
                  <a:cubicBezTo>
                    <a:pt x="2120" y="239"/>
                    <a:pt x="2084" y="119"/>
                    <a:pt x="2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32"/>
            <p:cNvSpPr/>
            <p:nvPr/>
          </p:nvSpPr>
          <p:spPr>
            <a:xfrm>
              <a:off x="5273350" y="2042625"/>
              <a:ext cx="38625" cy="14000"/>
            </a:xfrm>
            <a:custGeom>
              <a:avLst/>
              <a:gdLst/>
              <a:ahLst/>
              <a:cxnLst/>
              <a:rect l="l" t="t" r="r" b="b"/>
              <a:pathLst>
                <a:path w="1545" h="560" extrusionOk="0">
                  <a:moveTo>
                    <a:pt x="207" y="0"/>
                  </a:moveTo>
                  <a:cubicBezTo>
                    <a:pt x="116" y="0"/>
                    <a:pt x="45" y="49"/>
                    <a:pt x="21" y="216"/>
                  </a:cubicBezTo>
                  <a:cubicBezTo>
                    <a:pt x="0" y="362"/>
                    <a:pt x="66" y="391"/>
                    <a:pt x="164" y="391"/>
                  </a:cubicBezTo>
                  <a:cubicBezTo>
                    <a:pt x="230" y="391"/>
                    <a:pt x="310" y="378"/>
                    <a:pt x="388" y="378"/>
                  </a:cubicBezTo>
                  <a:cubicBezTo>
                    <a:pt x="458" y="378"/>
                    <a:pt x="527" y="389"/>
                    <a:pt x="581" y="430"/>
                  </a:cubicBezTo>
                  <a:cubicBezTo>
                    <a:pt x="692" y="500"/>
                    <a:pt x="850" y="559"/>
                    <a:pt x="1014" y="559"/>
                  </a:cubicBezTo>
                  <a:cubicBezTo>
                    <a:pt x="1181" y="559"/>
                    <a:pt x="1353" y="497"/>
                    <a:pt x="1485" y="323"/>
                  </a:cubicBezTo>
                  <a:cubicBezTo>
                    <a:pt x="1545" y="251"/>
                    <a:pt x="1545" y="192"/>
                    <a:pt x="1485" y="144"/>
                  </a:cubicBezTo>
                  <a:cubicBezTo>
                    <a:pt x="1368" y="80"/>
                    <a:pt x="1246" y="62"/>
                    <a:pt x="1122" y="62"/>
                  </a:cubicBezTo>
                  <a:cubicBezTo>
                    <a:pt x="968" y="62"/>
                    <a:pt x="810" y="90"/>
                    <a:pt x="652" y="96"/>
                  </a:cubicBezTo>
                  <a:cubicBezTo>
                    <a:pt x="644" y="97"/>
                    <a:pt x="636" y="98"/>
                    <a:pt x="628" y="98"/>
                  </a:cubicBezTo>
                  <a:cubicBezTo>
                    <a:pt x="501" y="98"/>
                    <a:pt x="335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32"/>
            <p:cNvSpPr/>
            <p:nvPr/>
          </p:nvSpPr>
          <p:spPr>
            <a:xfrm>
              <a:off x="5564075" y="2085475"/>
              <a:ext cx="45275" cy="6600"/>
            </a:xfrm>
            <a:custGeom>
              <a:avLst/>
              <a:gdLst/>
              <a:ahLst/>
              <a:cxnLst/>
              <a:rect l="l" t="t" r="r" b="b"/>
              <a:pathLst>
                <a:path w="1811" h="264" extrusionOk="0">
                  <a:moveTo>
                    <a:pt x="705" y="0"/>
                  </a:moveTo>
                  <a:cubicBezTo>
                    <a:pt x="467" y="0"/>
                    <a:pt x="231" y="22"/>
                    <a:pt x="1" y="109"/>
                  </a:cubicBezTo>
                  <a:cubicBezTo>
                    <a:pt x="71" y="200"/>
                    <a:pt x="158" y="216"/>
                    <a:pt x="249" y="216"/>
                  </a:cubicBezTo>
                  <a:cubicBezTo>
                    <a:pt x="298" y="216"/>
                    <a:pt x="347" y="212"/>
                    <a:pt x="396" y="212"/>
                  </a:cubicBezTo>
                  <a:cubicBezTo>
                    <a:pt x="458" y="212"/>
                    <a:pt x="518" y="219"/>
                    <a:pt x="572" y="252"/>
                  </a:cubicBezTo>
                  <a:cubicBezTo>
                    <a:pt x="965" y="264"/>
                    <a:pt x="1370" y="264"/>
                    <a:pt x="1751" y="264"/>
                  </a:cubicBezTo>
                  <a:cubicBezTo>
                    <a:pt x="1810" y="216"/>
                    <a:pt x="1810" y="168"/>
                    <a:pt x="1751" y="145"/>
                  </a:cubicBezTo>
                  <a:cubicBezTo>
                    <a:pt x="1644" y="145"/>
                    <a:pt x="1548" y="133"/>
                    <a:pt x="1465" y="26"/>
                  </a:cubicBezTo>
                  <a:cubicBezTo>
                    <a:pt x="1213" y="26"/>
                    <a:pt x="958" y="0"/>
                    <a:pt x="7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32"/>
            <p:cNvSpPr/>
            <p:nvPr/>
          </p:nvSpPr>
          <p:spPr>
            <a:xfrm>
              <a:off x="5319100" y="2063650"/>
              <a:ext cx="21175" cy="11400"/>
            </a:xfrm>
            <a:custGeom>
              <a:avLst/>
              <a:gdLst/>
              <a:ahLst/>
              <a:cxnLst/>
              <a:rect l="l" t="t" r="r" b="b"/>
              <a:pathLst>
                <a:path w="847" h="456" extrusionOk="0">
                  <a:moveTo>
                    <a:pt x="289" y="0"/>
                  </a:moveTo>
                  <a:cubicBezTo>
                    <a:pt x="257" y="0"/>
                    <a:pt x="225" y="2"/>
                    <a:pt x="191" y="6"/>
                  </a:cubicBezTo>
                  <a:cubicBezTo>
                    <a:pt x="108" y="17"/>
                    <a:pt x="1" y="29"/>
                    <a:pt x="1" y="172"/>
                  </a:cubicBezTo>
                  <a:cubicBezTo>
                    <a:pt x="1" y="267"/>
                    <a:pt x="48" y="363"/>
                    <a:pt x="132" y="387"/>
                  </a:cubicBezTo>
                  <a:cubicBezTo>
                    <a:pt x="245" y="426"/>
                    <a:pt x="356" y="455"/>
                    <a:pt x="464" y="455"/>
                  </a:cubicBezTo>
                  <a:cubicBezTo>
                    <a:pt x="583" y="455"/>
                    <a:pt x="698" y="420"/>
                    <a:pt x="810" y="327"/>
                  </a:cubicBezTo>
                  <a:cubicBezTo>
                    <a:pt x="846" y="267"/>
                    <a:pt x="834" y="208"/>
                    <a:pt x="798" y="148"/>
                  </a:cubicBezTo>
                  <a:cubicBezTo>
                    <a:pt x="636" y="57"/>
                    <a:pt x="474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32"/>
            <p:cNvSpPr/>
            <p:nvPr/>
          </p:nvSpPr>
          <p:spPr>
            <a:xfrm>
              <a:off x="5289350" y="2081050"/>
              <a:ext cx="28300" cy="15975"/>
            </a:xfrm>
            <a:custGeom>
              <a:avLst/>
              <a:gdLst/>
              <a:ahLst/>
              <a:cxnLst/>
              <a:rect l="l" t="t" r="r" b="b"/>
              <a:pathLst>
                <a:path w="1132" h="639" extrusionOk="0">
                  <a:moveTo>
                    <a:pt x="512" y="226"/>
                  </a:moveTo>
                  <a:lnTo>
                    <a:pt x="512" y="226"/>
                  </a:lnTo>
                  <a:cubicBezTo>
                    <a:pt x="577" y="247"/>
                    <a:pt x="641" y="258"/>
                    <a:pt x="707" y="264"/>
                  </a:cubicBezTo>
                  <a:lnTo>
                    <a:pt x="707" y="264"/>
                  </a:lnTo>
                  <a:cubicBezTo>
                    <a:pt x="692" y="264"/>
                    <a:pt x="677" y="265"/>
                    <a:pt x="662" y="265"/>
                  </a:cubicBezTo>
                  <a:cubicBezTo>
                    <a:pt x="607" y="265"/>
                    <a:pt x="556" y="258"/>
                    <a:pt x="512" y="226"/>
                  </a:cubicBezTo>
                  <a:close/>
                  <a:moveTo>
                    <a:pt x="131" y="0"/>
                  </a:moveTo>
                  <a:cubicBezTo>
                    <a:pt x="36" y="83"/>
                    <a:pt x="0" y="203"/>
                    <a:pt x="12" y="322"/>
                  </a:cubicBezTo>
                  <a:cubicBezTo>
                    <a:pt x="60" y="488"/>
                    <a:pt x="179" y="572"/>
                    <a:pt x="345" y="619"/>
                  </a:cubicBezTo>
                  <a:cubicBezTo>
                    <a:pt x="408" y="633"/>
                    <a:pt x="475" y="639"/>
                    <a:pt x="544" y="639"/>
                  </a:cubicBezTo>
                  <a:cubicBezTo>
                    <a:pt x="592" y="639"/>
                    <a:pt x="641" y="636"/>
                    <a:pt x="691" y="631"/>
                  </a:cubicBezTo>
                  <a:cubicBezTo>
                    <a:pt x="810" y="595"/>
                    <a:pt x="905" y="560"/>
                    <a:pt x="988" y="464"/>
                  </a:cubicBezTo>
                  <a:lnTo>
                    <a:pt x="988" y="333"/>
                  </a:lnTo>
                  <a:cubicBezTo>
                    <a:pt x="945" y="290"/>
                    <a:pt x="896" y="272"/>
                    <a:pt x="845" y="265"/>
                  </a:cubicBezTo>
                  <a:lnTo>
                    <a:pt x="845" y="265"/>
                  </a:lnTo>
                  <a:cubicBezTo>
                    <a:pt x="929" y="260"/>
                    <a:pt x="1016" y="247"/>
                    <a:pt x="1107" y="226"/>
                  </a:cubicBezTo>
                  <a:lnTo>
                    <a:pt x="1131" y="167"/>
                  </a:lnTo>
                  <a:cubicBezTo>
                    <a:pt x="822" y="24"/>
                    <a:pt x="464" y="95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32"/>
            <p:cNvSpPr/>
            <p:nvPr/>
          </p:nvSpPr>
          <p:spPr>
            <a:xfrm>
              <a:off x="5528950" y="2087975"/>
              <a:ext cx="49450" cy="9550"/>
            </a:xfrm>
            <a:custGeom>
              <a:avLst/>
              <a:gdLst/>
              <a:ahLst/>
              <a:cxnLst/>
              <a:rect l="l" t="t" r="r" b="b"/>
              <a:pathLst>
                <a:path w="1978" h="382" extrusionOk="0">
                  <a:moveTo>
                    <a:pt x="264" y="0"/>
                  </a:moveTo>
                  <a:cubicBezTo>
                    <a:pt x="146" y="0"/>
                    <a:pt x="40" y="31"/>
                    <a:pt x="1" y="211"/>
                  </a:cubicBezTo>
                  <a:cubicBezTo>
                    <a:pt x="344" y="280"/>
                    <a:pt x="680" y="381"/>
                    <a:pt x="1027" y="381"/>
                  </a:cubicBezTo>
                  <a:cubicBezTo>
                    <a:pt x="1101" y="381"/>
                    <a:pt x="1176" y="377"/>
                    <a:pt x="1251" y="366"/>
                  </a:cubicBezTo>
                  <a:cubicBezTo>
                    <a:pt x="1382" y="354"/>
                    <a:pt x="1489" y="283"/>
                    <a:pt x="1596" y="211"/>
                  </a:cubicBezTo>
                  <a:cubicBezTo>
                    <a:pt x="1715" y="187"/>
                    <a:pt x="1846" y="176"/>
                    <a:pt x="1977" y="164"/>
                  </a:cubicBezTo>
                  <a:cubicBezTo>
                    <a:pt x="1895" y="69"/>
                    <a:pt x="1792" y="58"/>
                    <a:pt x="1685" y="58"/>
                  </a:cubicBezTo>
                  <a:cubicBezTo>
                    <a:pt x="1654" y="58"/>
                    <a:pt x="1623" y="59"/>
                    <a:pt x="1592" y="59"/>
                  </a:cubicBezTo>
                  <a:cubicBezTo>
                    <a:pt x="1528" y="59"/>
                    <a:pt x="1465" y="55"/>
                    <a:pt x="1406" y="33"/>
                  </a:cubicBezTo>
                  <a:cubicBezTo>
                    <a:pt x="1170" y="15"/>
                    <a:pt x="935" y="4"/>
                    <a:pt x="704" y="4"/>
                  </a:cubicBezTo>
                  <a:cubicBezTo>
                    <a:pt x="620" y="4"/>
                    <a:pt x="536" y="6"/>
                    <a:pt x="453" y="9"/>
                  </a:cubicBezTo>
                  <a:cubicBezTo>
                    <a:pt x="392" y="9"/>
                    <a:pt x="326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32"/>
            <p:cNvSpPr/>
            <p:nvPr/>
          </p:nvSpPr>
          <p:spPr>
            <a:xfrm>
              <a:off x="5270000" y="2073825"/>
              <a:ext cx="22650" cy="16850"/>
            </a:xfrm>
            <a:custGeom>
              <a:avLst/>
              <a:gdLst/>
              <a:ahLst/>
              <a:cxnLst/>
              <a:rect l="l" t="t" r="r" b="b"/>
              <a:pathLst>
                <a:path w="906" h="674" extrusionOk="0">
                  <a:moveTo>
                    <a:pt x="140" y="1"/>
                  </a:moveTo>
                  <a:cubicBezTo>
                    <a:pt x="71" y="1"/>
                    <a:pt x="35" y="67"/>
                    <a:pt x="0" y="146"/>
                  </a:cubicBezTo>
                  <a:cubicBezTo>
                    <a:pt x="0" y="182"/>
                    <a:pt x="12" y="218"/>
                    <a:pt x="12" y="253"/>
                  </a:cubicBezTo>
                  <a:cubicBezTo>
                    <a:pt x="48" y="325"/>
                    <a:pt x="95" y="384"/>
                    <a:pt x="131" y="432"/>
                  </a:cubicBezTo>
                  <a:cubicBezTo>
                    <a:pt x="297" y="537"/>
                    <a:pt x="463" y="673"/>
                    <a:pt x="661" y="673"/>
                  </a:cubicBezTo>
                  <a:cubicBezTo>
                    <a:pt x="734" y="673"/>
                    <a:pt x="810" y="655"/>
                    <a:pt x="893" y="611"/>
                  </a:cubicBezTo>
                  <a:cubicBezTo>
                    <a:pt x="905" y="492"/>
                    <a:pt x="905" y="384"/>
                    <a:pt x="905" y="277"/>
                  </a:cubicBezTo>
                  <a:cubicBezTo>
                    <a:pt x="703" y="122"/>
                    <a:pt x="476" y="27"/>
                    <a:pt x="226" y="27"/>
                  </a:cubicBezTo>
                  <a:cubicBezTo>
                    <a:pt x="192" y="9"/>
                    <a:pt x="164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32"/>
            <p:cNvSpPr/>
            <p:nvPr/>
          </p:nvSpPr>
          <p:spPr>
            <a:xfrm>
              <a:off x="5253025" y="2055750"/>
              <a:ext cx="22650" cy="22925"/>
            </a:xfrm>
            <a:custGeom>
              <a:avLst/>
              <a:gdLst/>
              <a:ahLst/>
              <a:cxnLst/>
              <a:rect l="l" t="t" r="r" b="b"/>
              <a:pathLst>
                <a:path w="906" h="917" extrusionOk="0">
                  <a:moveTo>
                    <a:pt x="12" y="0"/>
                  </a:moveTo>
                  <a:cubicBezTo>
                    <a:pt x="12" y="83"/>
                    <a:pt x="1" y="143"/>
                    <a:pt x="1" y="202"/>
                  </a:cubicBezTo>
                  <a:cubicBezTo>
                    <a:pt x="24" y="643"/>
                    <a:pt x="274" y="869"/>
                    <a:pt x="715" y="917"/>
                  </a:cubicBezTo>
                  <a:cubicBezTo>
                    <a:pt x="774" y="857"/>
                    <a:pt x="846" y="798"/>
                    <a:pt x="905" y="738"/>
                  </a:cubicBezTo>
                  <a:cubicBezTo>
                    <a:pt x="560" y="548"/>
                    <a:pt x="429" y="107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32"/>
            <p:cNvSpPr/>
            <p:nvPr/>
          </p:nvSpPr>
          <p:spPr>
            <a:xfrm>
              <a:off x="5528650" y="2092350"/>
              <a:ext cx="33075" cy="7700"/>
            </a:xfrm>
            <a:custGeom>
              <a:avLst/>
              <a:gdLst/>
              <a:ahLst/>
              <a:cxnLst/>
              <a:rect l="l" t="t" r="r" b="b"/>
              <a:pathLst>
                <a:path w="1323" h="308" extrusionOk="0">
                  <a:moveTo>
                    <a:pt x="1322" y="1"/>
                  </a:moveTo>
                  <a:lnTo>
                    <a:pt x="1322" y="1"/>
                  </a:lnTo>
                  <a:cubicBezTo>
                    <a:pt x="894" y="12"/>
                    <a:pt x="441" y="12"/>
                    <a:pt x="13" y="12"/>
                  </a:cubicBezTo>
                  <a:cubicBezTo>
                    <a:pt x="1" y="60"/>
                    <a:pt x="1" y="96"/>
                    <a:pt x="1" y="108"/>
                  </a:cubicBezTo>
                  <a:cubicBezTo>
                    <a:pt x="144" y="120"/>
                    <a:pt x="310" y="143"/>
                    <a:pt x="465" y="167"/>
                  </a:cubicBezTo>
                  <a:cubicBezTo>
                    <a:pt x="626" y="223"/>
                    <a:pt x="796" y="307"/>
                    <a:pt x="951" y="307"/>
                  </a:cubicBezTo>
                  <a:cubicBezTo>
                    <a:pt x="1095" y="307"/>
                    <a:pt x="1225" y="235"/>
                    <a:pt x="1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32"/>
            <p:cNvSpPr/>
            <p:nvPr/>
          </p:nvSpPr>
          <p:spPr>
            <a:xfrm>
              <a:off x="5400375" y="2068250"/>
              <a:ext cx="13700" cy="9850"/>
            </a:xfrm>
            <a:custGeom>
              <a:avLst/>
              <a:gdLst/>
              <a:ahLst/>
              <a:cxnLst/>
              <a:rect l="l" t="t" r="r" b="b"/>
              <a:pathLst>
                <a:path w="548" h="394" extrusionOk="0">
                  <a:moveTo>
                    <a:pt x="0" y="0"/>
                  </a:moveTo>
                  <a:lnTo>
                    <a:pt x="0" y="393"/>
                  </a:lnTo>
                  <a:cubicBezTo>
                    <a:pt x="131" y="357"/>
                    <a:pt x="274" y="310"/>
                    <a:pt x="405" y="262"/>
                  </a:cubicBezTo>
                  <a:cubicBezTo>
                    <a:pt x="453" y="179"/>
                    <a:pt x="500" y="107"/>
                    <a:pt x="548" y="12"/>
                  </a:cubicBezTo>
                  <a:cubicBezTo>
                    <a:pt x="369" y="0"/>
                    <a:pt x="179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32"/>
            <p:cNvSpPr/>
            <p:nvPr/>
          </p:nvSpPr>
          <p:spPr>
            <a:xfrm>
              <a:off x="5664100" y="2082250"/>
              <a:ext cx="27100" cy="3750"/>
            </a:xfrm>
            <a:custGeom>
              <a:avLst/>
              <a:gdLst/>
              <a:ahLst/>
              <a:cxnLst/>
              <a:rect l="l" t="t" r="r" b="b"/>
              <a:pathLst>
                <a:path w="1084" h="150" extrusionOk="0">
                  <a:moveTo>
                    <a:pt x="493" y="0"/>
                  </a:moveTo>
                  <a:cubicBezTo>
                    <a:pt x="331" y="0"/>
                    <a:pt x="167" y="32"/>
                    <a:pt x="0" y="107"/>
                  </a:cubicBezTo>
                  <a:cubicBezTo>
                    <a:pt x="201" y="134"/>
                    <a:pt x="405" y="149"/>
                    <a:pt x="609" y="149"/>
                  </a:cubicBezTo>
                  <a:cubicBezTo>
                    <a:pt x="768" y="149"/>
                    <a:pt x="927" y="140"/>
                    <a:pt x="1084" y="119"/>
                  </a:cubicBezTo>
                  <a:cubicBezTo>
                    <a:pt x="887" y="47"/>
                    <a:pt x="691" y="0"/>
                    <a:pt x="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32"/>
            <p:cNvSpPr/>
            <p:nvPr/>
          </p:nvSpPr>
          <p:spPr>
            <a:xfrm>
              <a:off x="5692950" y="2082125"/>
              <a:ext cx="26525" cy="3100"/>
            </a:xfrm>
            <a:custGeom>
              <a:avLst/>
              <a:gdLst/>
              <a:ahLst/>
              <a:cxnLst/>
              <a:rect l="l" t="t" r="r" b="b"/>
              <a:pathLst>
                <a:path w="1061" h="124" extrusionOk="0">
                  <a:moveTo>
                    <a:pt x="689" y="1"/>
                  </a:moveTo>
                  <a:cubicBezTo>
                    <a:pt x="456" y="1"/>
                    <a:pt x="223" y="17"/>
                    <a:pt x="1" y="112"/>
                  </a:cubicBezTo>
                  <a:cubicBezTo>
                    <a:pt x="358" y="124"/>
                    <a:pt x="715" y="124"/>
                    <a:pt x="1061" y="124"/>
                  </a:cubicBezTo>
                  <a:cubicBezTo>
                    <a:pt x="1049" y="88"/>
                    <a:pt x="1049" y="52"/>
                    <a:pt x="1037" y="5"/>
                  </a:cubicBezTo>
                  <a:cubicBezTo>
                    <a:pt x="922" y="5"/>
                    <a:pt x="805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32"/>
            <p:cNvSpPr/>
            <p:nvPr/>
          </p:nvSpPr>
          <p:spPr>
            <a:xfrm>
              <a:off x="5338750" y="2065350"/>
              <a:ext cx="10450" cy="9475"/>
            </a:xfrm>
            <a:custGeom>
              <a:avLst/>
              <a:gdLst/>
              <a:ahLst/>
              <a:cxnLst/>
              <a:rect l="l" t="t" r="r" b="b"/>
              <a:pathLst>
                <a:path w="418" h="379" extrusionOk="0">
                  <a:moveTo>
                    <a:pt x="168" y="0"/>
                  </a:moveTo>
                  <a:cubicBezTo>
                    <a:pt x="115" y="0"/>
                    <a:pt x="59" y="27"/>
                    <a:pt x="1" y="104"/>
                  </a:cubicBezTo>
                  <a:cubicBezTo>
                    <a:pt x="24" y="140"/>
                    <a:pt x="24" y="199"/>
                    <a:pt x="24" y="259"/>
                  </a:cubicBezTo>
                  <a:cubicBezTo>
                    <a:pt x="60" y="295"/>
                    <a:pt x="108" y="342"/>
                    <a:pt x="155" y="378"/>
                  </a:cubicBezTo>
                  <a:cubicBezTo>
                    <a:pt x="334" y="378"/>
                    <a:pt x="417" y="295"/>
                    <a:pt x="417" y="116"/>
                  </a:cubicBezTo>
                  <a:cubicBezTo>
                    <a:pt x="336" y="72"/>
                    <a:pt x="255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32"/>
            <p:cNvSpPr/>
            <p:nvPr/>
          </p:nvSpPr>
          <p:spPr>
            <a:xfrm>
              <a:off x="5561400" y="2068050"/>
              <a:ext cx="11625" cy="6575"/>
            </a:xfrm>
            <a:custGeom>
              <a:avLst/>
              <a:gdLst/>
              <a:ahLst/>
              <a:cxnLst/>
              <a:rect l="l" t="t" r="r" b="b"/>
              <a:pathLst>
                <a:path w="465" h="263" extrusionOk="0">
                  <a:moveTo>
                    <a:pt x="268" y="0"/>
                  </a:moveTo>
                  <a:cubicBezTo>
                    <a:pt x="166" y="0"/>
                    <a:pt x="74" y="29"/>
                    <a:pt x="0" y="139"/>
                  </a:cubicBezTo>
                  <a:cubicBezTo>
                    <a:pt x="86" y="220"/>
                    <a:pt x="166" y="262"/>
                    <a:pt x="236" y="262"/>
                  </a:cubicBezTo>
                  <a:cubicBezTo>
                    <a:pt x="331" y="262"/>
                    <a:pt x="410" y="185"/>
                    <a:pt x="465" y="20"/>
                  </a:cubicBezTo>
                  <a:cubicBezTo>
                    <a:pt x="397" y="11"/>
                    <a:pt x="330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32"/>
            <p:cNvSpPr/>
            <p:nvPr/>
          </p:nvSpPr>
          <p:spPr>
            <a:xfrm>
              <a:off x="5247675" y="2028600"/>
              <a:ext cx="8650" cy="6925"/>
            </a:xfrm>
            <a:custGeom>
              <a:avLst/>
              <a:gdLst/>
              <a:ahLst/>
              <a:cxnLst/>
              <a:rect l="l" t="t" r="r" b="b"/>
              <a:pathLst>
                <a:path w="346" h="277" extrusionOk="0">
                  <a:moveTo>
                    <a:pt x="114" y="0"/>
                  </a:moveTo>
                  <a:cubicBezTo>
                    <a:pt x="101" y="0"/>
                    <a:pt x="86" y="1"/>
                    <a:pt x="72" y="3"/>
                  </a:cubicBezTo>
                  <a:cubicBezTo>
                    <a:pt x="0" y="38"/>
                    <a:pt x="0" y="62"/>
                    <a:pt x="48" y="122"/>
                  </a:cubicBezTo>
                  <a:cubicBezTo>
                    <a:pt x="60" y="169"/>
                    <a:pt x="60" y="229"/>
                    <a:pt x="72" y="276"/>
                  </a:cubicBezTo>
                  <a:cubicBezTo>
                    <a:pt x="167" y="229"/>
                    <a:pt x="250" y="181"/>
                    <a:pt x="345" y="122"/>
                  </a:cubicBezTo>
                  <a:cubicBezTo>
                    <a:pt x="293" y="38"/>
                    <a:pt x="214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32"/>
            <p:cNvSpPr/>
            <p:nvPr/>
          </p:nvSpPr>
          <p:spPr>
            <a:xfrm>
              <a:off x="5256300" y="2031625"/>
              <a:ext cx="10750" cy="3675"/>
            </a:xfrm>
            <a:custGeom>
              <a:avLst/>
              <a:gdLst/>
              <a:ahLst/>
              <a:cxnLst/>
              <a:rect l="l" t="t" r="r" b="b"/>
              <a:pathLst>
                <a:path w="430" h="147" extrusionOk="0">
                  <a:moveTo>
                    <a:pt x="0" y="1"/>
                  </a:moveTo>
                  <a:cubicBezTo>
                    <a:pt x="72" y="102"/>
                    <a:pt x="143" y="147"/>
                    <a:pt x="215" y="147"/>
                  </a:cubicBezTo>
                  <a:cubicBezTo>
                    <a:pt x="286" y="147"/>
                    <a:pt x="358" y="102"/>
                    <a:pt x="429" y="24"/>
                  </a:cubicBezTo>
                  <a:cubicBezTo>
                    <a:pt x="286" y="24"/>
                    <a:pt x="14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32"/>
            <p:cNvSpPr/>
            <p:nvPr/>
          </p:nvSpPr>
          <p:spPr>
            <a:xfrm>
              <a:off x="5372100" y="2067950"/>
              <a:ext cx="6275" cy="5700"/>
            </a:xfrm>
            <a:custGeom>
              <a:avLst/>
              <a:gdLst/>
              <a:ahLst/>
              <a:cxnLst/>
              <a:rect l="l" t="t" r="r" b="b"/>
              <a:pathLst>
                <a:path w="251" h="228" extrusionOk="0">
                  <a:moveTo>
                    <a:pt x="131" y="0"/>
                  </a:moveTo>
                  <a:cubicBezTo>
                    <a:pt x="119" y="72"/>
                    <a:pt x="0" y="191"/>
                    <a:pt x="95" y="215"/>
                  </a:cubicBezTo>
                  <a:cubicBezTo>
                    <a:pt x="119" y="224"/>
                    <a:pt x="139" y="228"/>
                    <a:pt x="155" y="228"/>
                  </a:cubicBezTo>
                  <a:cubicBezTo>
                    <a:pt x="247" y="228"/>
                    <a:pt x="240" y="103"/>
                    <a:pt x="250" y="12"/>
                  </a:cubicBezTo>
                  <a:cubicBezTo>
                    <a:pt x="202" y="0"/>
                    <a:pt x="155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32"/>
            <p:cNvSpPr/>
            <p:nvPr/>
          </p:nvSpPr>
          <p:spPr>
            <a:xfrm>
              <a:off x="5367625" y="2043250"/>
              <a:ext cx="3900" cy="7650"/>
            </a:xfrm>
            <a:custGeom>
              <a:avLst/>
              <a:gdLst/>
              <a:ahLst/>
              <a:cxnLst/>
              <a:rect l="l" t="t" r="r" b="b"/>
              <a:pathLst>
                <a:path w="156" h="306" extrusionOk="0">
                  <a:moveTo>
                    <a:pt x="0" y="0"/>
                  </a:moveTo>
                  <a:lnTo>
                    <a:pt x="0" y="262"/>
                  </a:lnTo>
                  <a:cubicBezTo>
                    <a:pt x="30" y="292"/>
                    <a:pt x="58" y="305"/>
                    <a:pt x="80" y="305"/>
                  </a:cubicBezTo>
                  <a:cubicBezTo>
                    <a:pt x="111" y="305"/>
                    <a:pt x="131" y="280"/>
                    <a:pt x="131" y="238"/>
                  </a:cubicBezTo>
                  <a:cubicBezTo>
                    <a:pt x="155" y="131"/>
                    <a:pt x="143" y="1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32"/>
            <p:cNvSpPr/>
            <p:nvPr/>
          </p:nvSpPr>
          <p:spPr>
            <a:xfrm>
              <a:off x="5310175" y="2044925"/>
              <a:ext cx="7475" cy="5775"/>
            </a:xfrm>
            <a:custGeom>
              <a:avLst/>
              <a:gdLst/>
              <a:ahLst/>
              <a:cxnLst/>
              <a:rect l="l" t="t" r="r" b="b"/>
              <a:pathLst>
                <a:path w="299" h="231" extrusionOk="0">
                  <a:moveTo>
                    <a:pt x="129" y="0"/>
                  </a:moveTo>
                  <a:cubicBezTo>
                    <a:pt x="95" y="0"/>
                    <a:pt x="53" y="16"/>
                    <a:pt x="1" y="52"/>
                  </a:cubicBezTo>
                  <a:cubicBezTo>
                    <a:pt x="1" y="112"/>
                    <a:pt x="12" y="171"/>
                    <a:pt x="12" y="231"/>
                  </a:cubicBezTo>
                  <a:cubicBezTo>
                    <a:pt x="30" y="225"/>
                    <a:pt x="45" y="222"/>
                    <a:pt x="60" y="222"/>
                  </a:cubicBezTo>
                  <a:cubicBezTo>
                    <a:pt x="75" y="222"/>
                    <a:pt x="90" y="225"/>
                    <a:pt x="108" y="231"/>
                  </a:cubicBezTo>
                  <a:cubicBezTo>
                    <a:pt x="179" y="219"/>
                    <a:pt x="239" y="219"/>
                    <a:pt x="298" y="207"/>
                  </a:cubicBezTo>
                  <a:cubicBezTo>
                    <a:pt x="255" y="104"/>
                    <a:pt x="218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32"/>
            <p:cNvSpPr/>
            <p:nvPr/>
          </p:nvSpPr>
          <p:spPr>
            <a:xfrm>
              <a:off x="5353325" y="2073600"/>
              <a:ext cx="3900" cy="4675"/>
            </a:xfrm>
            <a:custGeom>
              <a:avLst/>
              <a:gdLst/>
              <a:ahLst/>
              <a:cxnLst/>
              <a:rect l="l" t="t" r="r" b="b"/>
              <a:pathLst>
                <a:path w="156" h="187" extrusionOk="0">
                  <a:moveTo>
                    <a:pt x="72" y="0"/>
                  </a:moveTo>
                  <a:cubicBezTo>
                    <a:pt x="1" y="0"/>
                    <a:pt x="13" y="108"/>
                    <a:pt x="13" y="167"/>
                  </a:cubicBezTo>
                  <a:cubicBezTo>
                    <a:pt x="34" y="181"/>
                    <a:pt x="59" y="187"/>
                    <a:pt x="83" y="187"/>
                  </a:cubicBezTo>
                  <a:cubicBezTo>
                    <a:pt x="100" y="187"/>
                    <a:pt x="117" y="184"/>
                    <a:pt x="132" y="179"/>
                  </a:cubicBezTo>
                  <a:cubicBezTo>
                    <a:pt x="132" y="108"/>
                    <a:pt x="156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32"/>
            <p:cNvSpPr/>
            <p:nvPr/>
          </p:nvSpPr>
          <p:spPr>
            <a:xfrm>
              <a:off x="5454250" y="2096525"/>
              <a:ext cx="3000" cy="1200"/>
            </a:xfrm>
            <a:custGeom>
              <a:avLst/>
              <a:gdLst/>
              <a:ahLst/>
              <a:cxnLst/>
              <a:rect l="l" t="t" r="r" b="b"/>
              <a:pathLst>
                <a:path w="120" h="48" extrusionOk="0">
                  <a:moveTo>
                    <a:pt x="0" y="0"/>
                  </a:moveTo>
                  <a:cubicBezTo>
                    <a:pt x="12" y="12"/>
                    <a:pt x="24" y="48"/>
                    <a:pt x="48" y="48"/>
                  </a:cubicBezTo>
                  <a:cubicBezTo>
                    <a:pt x="72" y="48"/>
                    <a:pt x="83" y="12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32"/>
            <p:cNvSpPr/>
            <p:nvPr/>
          </p:nvSpPr>
          <p:spPr>
            <a:xfrm>
              <a:off x="5550975" y="20693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53" y="1"/>
                  </a:moveTo>
                  <a:cubicBezTo>
                    <a:pt x="30" y="1"/>
                    <a:pt x="13" y="28"/>
                    <a:pt x="1" y="87"/>
                  </a:cubicBezTo>
                  <a:cubicBezTo>
                    <a:pt x="15" y="91"/>
                    <a:pt x="28" y="92"/>
                    <a:pt x="40" y="92"/>
                  </a:cubicBezTo>
                  <a:cubicBezTo>
                    <a:pt x="70" y="92"/>
                    <a:pt x="98" y="84"/>
                    <a:pt x="132" y="75"/>
                  </a:cubicBezTo>
                  <a:cubicBezTo>
                    <a:pt x="102" y="28"/>
                    <a:pt x="75" y="1"/>
                    <a:pt x="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32"/>
            <p:cNvSpPr/>
            <p:nvPr/>
          </p:nvSpPr>
          <p:spPr>
            <a:xfrm>
              <a:off x="5323575" y="1995450"/>
              <a:ext cx="46450" cy="13700"/>
            </a:xfrm>
            <a:custGeom>
              <a:avLst/>
              <a:gdLst/>
              <a:ahLst/>
              <a:cxnLst/>
              <a:rect l="l" t="t" r="r" b="b"/>
              <a:pathLst>
                <a:path w="1858" h="548" extrusionOk="0">
                  <a:moveTo>
                    <a:pt x="1407" y="1"/>
                  </a:moveTo>
                  <a:cubicBezTo>
                    <a:pt x="1237" y="1"/>
                    <a:pt x="1067" y="27"/>
                    <a:pt x="893" y="138"/>
                  </a:cubicBezTo>
                  <a:cubicBezTo>
                    <a:pt x="808" y="193"/>
                    <a:pt x="709" y="225"/>
                    <a:pt x="607" y="225"/>
                  </a:cubicBezTo>
                  <a:cubicBezTo>
                    <a:pt x="468" y="225"/>
                    <a:pt x="325" y="164"/>
                    <a:pt x="215" y="19"/>
                  </a:cubicBezTo>
                  <a:cubicBezTo>
                    <a:pt x="131" y="78"/>
                    <a:pt x="48" y="90"/>
                    <a:pt x="0" y="174"/>
                  </a:cubicBezTo>
                  <a:cubicBezTo>
                    <a:pt x="0" y="305"/>
                    <a:pt x="60" y="388"/>
                    <a:pt x="191" y="436"/>
                  </a:cubicBezTo>
                  <a:cubicBezTo>
                    <a:pt x="345" y="518"/>
                    <a:pt x="498" y="548"/>
                    <a:pt x="649" y="548"/>
                  </a:cubicBezTo>
                  <a:cubicBezTo>
                    <a:pt x="1023" y="548"/>
                    <a:pt x="1390" y="366"/>
                    <a:pt x="1762" y="340"/>
                  </a:cubicBezTo>
                  <a:cubicBezTo>
                    <a:pt x="1846" y="233"/>
                    <a:pt x="1858" y="126"/>
                    <a:pt x="1774" y="19"/>
                  </a:cubicBezTo>
                  <a:cubicBezTo>
                    <a:pt x="1650" y="14"/>
                    <a:pt x="1529" y="1"/>
                    <a:pt x="1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32"/>
            <p:cNvSpPr/>
            <p:nvPr/>
          </p:nvSpPr>
          <p:spPr>
            <a:xfrm>
              <a:off x="5367025" y="1992925"/>
              <a:ext cx="29200" cy="14150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286" y="1"/>
                  </a:moveTo>
                  <a:lnTo>
                    <a:pt x="24" y="144"/>
                  </a:lnTo>
                  <a:cubicBezTo>
                    <a:pt x="24" y="239"/>
                    <a:pt x="1" y="346"/>
                    <a:pt x="1" y="453"/>
                  </a:cubicBezTo>
                  <a:cubicBezTo>
                    <a:pt x="38" y="452"/>
                    <a:pt x="75" y="451"/>
                    <a:pt x="112" y="451"/>
                  </a:cubicBezTo>
                  <a:cubicBezTo>
                    <a:pt x="370" y="451"/>
                    <a:pt x="618" y="488"/>
                    <a:pt x="858" y="560"/>
                  </a:cubicBezTo>
                  <a:cubicBezTo>
                    <a:pt x="875" y="564"/>
                    <a:pt x="893" y="566"/>
                    <a:pt x="910" y="566"/>
                  </a:cubicBezTo>
                  <a:cubicBezTo>
                    <a:pt x="1011" y="566"/>
                    <a:pt x="1107" y="509"/>
                    <a:pt x="1167" y="418"/>
                  </a:cubicBezTo>
                  <a:lnTo>
                    <a:pt x="1167" y="275"/>
                  </a:lnTo>
                  <a:cubicBezTo>
                    <a:pt x="870" y="168"/>
                    <a:pt x="548" y="179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32"/>
            <p:cNvSpPr/>
            <p:nvPr/>
          </p:nvSpPr>
          <p:spPr>
            <a:xfrm>
              <a:off x="5250050" y="1988475"/>
              <a:ext cx="36625" cy="25325"/>
            </a:xfrm>
            <a:custGeom>
              <a:avLst/>
              <a:gdLst/>
              <a:ahLst/>
              <a:cxnLst/>
              <a:rect l="l" t="t" r="r" b="b"/>
              <a:pathLst>
                <a:path w="1465" h="1013" extrusionOk="0">
                  <a:moveTo>
                    <a:pt x="536" y="0"/>
                  </a:moveTo>
                  <a:cubicBezTo>
                    <a:pt x="334" y="143"/>
                    <a:pt x="429" y="334"/>
                    <a:pt x="393" y="512"/>
                  </a:cubicBezTo>
                  <a:cubicBezTo>
                    <a:pt x="393" y="536"/>
                    <a:pt x="358" y="560"/>
                    <a:pt x="322" y="584"/>
                  </a:cubicBezTo>
                  <a:cubicBezTo>
                    <a:pt x="298" y="536"/>
                    <a:pt x="262" y="477"/>
                    <a:pt x="239" y="417"/>
                  </a:cubicBezTo>
                  <a:cubicBezTo>
                    <a:pt x="12" y="465"/>
                    <a:pt x="0" y="631"/>
                    <a:pt x="72" y="798"/>
                  </a:cubicBezTo>
                  <a:cubicBezTo>
                    <a:pt x="114" y="883"/>
                    <a:pt x="173" y="921"/>
                    <a:pt x="247" y="921"/>
                  </a:cubicBezTo>
                  <a:cubicBezTo>
                    <a:pt x="297" y="921"/>
                    <a:pt x="354" y="903"/>
                    <a:pt x="417" y="869"/>
                  </a:cubicBezTo>
                  <a:cubicBezTo>
                    <a:pt x="500" y="838"/>
                    <a:pt x="538" y="691"/>
                    <a:pt x="616" y="691"/>
                  </a:cubicBezTo>
                  <a:cubicBezTo>
                    <a:pt x="628" y="691"/>
                    <a:pt x="641" y="695"/>
                    <a:pt x="655" y="703"/>
                  </a:cubicBezTo>
                  <a:cubicBezTo>
                    <a:pt x="715" y="738"/>
                    <a:pt x="679" y="917"/>
                    <a:pt x="691" y="1012"/>
                  </a:cubicBezTo>
                  <a:cubicBezTo>
                    <a:pt x="858" y="893"/>
                    <a:pt x="1048" y="881"/>
                    <a:pt x="1274" y="869"/>
                  </a:cubicBezTo>
                  <a:cubicBezTo>
                    <a:pt x="1346" y="798"/>
                    <a:pt x="1465" y="750"/>
                    <a:pt x="1453" y="596"/>
                  </a:cubicBezTo>
                  <a:cubicBezTo>
                    <a:pt x="1429" y="572"/>
                    <a:pt x="1405" y="560"/>
                    <a:pt x="1382" y="536"/>
                  </a:cubicBezTo>
                  <a:cubicBezTo>
                    <a:pt x="1274" y="512"/>
                    <a:pt x="1191" y="500"/>
                    <a:pt x="1096" y="465"/>
                  </a:cubicBezTo>
                  <a:cubicBezTo>
                    <a:pt x="1056" y="493"/>
                    <a:pt x="1014" y="508"/>
                    <a:pt x="972" y="508"/>
                  </a:cubicBezTo>
                  <a:cubicBezTo>
                    <a:pt x="927" y="508"/>
                    <a:pt x="883" y="490"/>
                    <a:pt x="846" y="453"/>
                  </a:cubicBezTo>
                  <a:cubicBezTo>
                    <a:pt x="560" y="441"/>
                    <a:pt x="548" y="226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32"/>
            <p:cNvSpPr/>
            <p:nvPr/>
          </p:nvSpPr>
          <p:spPr>
            <a:xfrm>
              <a:off x="5381625" y="2016725"/>
              <a:ext cx="37525" cy="11350"/>
            </a:xfrm>
            <a:custGeom>
              <a:avLst/>
              <a:gdLst/>
              <a:ahLst/>
              <a:cxnLst/>
              <a:rect l="l" t="t" r="r" b="b"/>
              <a:pathLst>
                <a:path w="1501" h="454" extrusionOk="0">
                  <a:moveTo>
                    <a:pt x="567" y="1"/>
                  </a:moveTo>
                  <a:cubicBezTo>
                    <a:pt x="376" y="1"/>
                    <a:pt x="186" y="44"/>
                    <a:pt x="0" y="180"/>
                  </a:cubicBezTo>
                  <a:cubicBezTo>
                    <a:pt x="36" y="204"/>
                    <a:pt x="48" y="228"/>
                    <a:pt x="71" y="239"/>
                  </a:cubicBezTo>
                  <a:cubicBezTo>
                    <a:pt x="119" y="275"/>
                    <a:pt x="179" y="287"/>
                    <a:pt x="238" y="299"/>
                  </a:cubicBezTo>
                  <a:cubicBezTo>
                    <a:pt x="393" y="299"/>
                    <a:pt x="536" y="311"/>
                    <a:pt x="667" y="359"/>
                  </a:cubicBezTo>
                  <a:cubicBezTo>
                    <a:pt x="705" y="338"/>
                    <a:pt x="740" y="330"/>
                    <a:pt x="773" y="330"/>
                  </a:cubicBezTo>
                  <a:cubicBezTo>
                    <a:pt x="875" y="330"/>
                    <a:pt x="958" y="409"/>
                    <a:pt x="1048" y="454"/>
                  </a:cubicBezTo>
                  <a:lnTo>
                    <a:pt x="1167" y="454"/>
                  </a:lnTo>
                  <a:cubicBezTo>
                    <a:pt x="1203" y="275"/>
                    <a:pt x="1488" y="406"/>
                    <a:pt x="1500" y="120"/>
                  </a:cubicBezTo>
                  <a:cubicBezTo>
                    <a:pt x="1191" y="113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32"/>
            <p:cNvSpPr/>
            <p:nvPr/>
          </p:nvSpPr>
          <p:spPr>
            <a:xfrm>
              <a:off x="5302150" y="1998175"/>
              <a:ext cx="18175" cy="11750"/>
            </a:xfrm>
            <a:custGeom>
              <a:avLst/>
              <a:gdLst/>
              <a:ahLst/>
              <a:cxnLst/>
              <a:rect l="l" t="t" r="r" b="b"/>
              <a:pathLst>
                <a:path w="727" h="470" extrusionOk="0">
                  <a:moveTo>
                    <a:pt x="475" y="1"/>
                  </a:moveTo>
                  <a:cubicBezTo>
                    <a:pt x="425" y="1"/>
                    <a:pt x="373" y="19"/>
                    <a:pt x="322" y="65"/>
                  </a:cubicBezTo>
                  <a:cubicBezTo>
                    <a:pt x="298" y="124"/>
                    <a:pt x="262" y="184"/>
                    <a:pt x="179" y="196"/>
                  </a:cubicBezTo>
                  <a:cubicBezTo>
                    <a:pt x="155" y="208"/>
                    <a:pt x="131" y="231"/>
                    <a:pt x="95" y="243"/>
                  </a:cubicBezTo>
                  <a:cubicBezTo>
                    <a:pt x="36" y="303"/>
                    <a:pt x="0" y="374"/>
                    <a:pt x="36" y="470"/>
                  </a:cubicBezTo>
                  <a:lnTo>
                    <a:pt x="607" y="470"/>
                  </a:lnTo>
                  <a:cubicBezTo>
                    <a:pt x="726" y="327"/>
                    <a:pt x="726" y="196"/>
                    <a:pt x="631" y="53"/>
                  </a:cubicBezTo>
                  <a:cubicBezTo>
                    <a:pt x="582" y="22"/>
                    <a:pt x="529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32"/>
            <p:cNvSpPr/>
            <p:nvPr/>
          </p:nvSpPr>
          <p:spPr>
            <a:xfrm>
              <a:off x="5317325" y="1996500"/>
              <a:ext cx="10725" cy="13375"/>
            </a:xfrm>
            <a:custGeom>
              <a:avLst/>
              <a:gdLst/>
              <a:ahLst/>
              <a:cxnLst/>
              <a:rect l="l" t="t" r="r" b="b"/>
              <a:pathLst>
                <a:path w="429" h="535" extrusionOk="0">
                  <a:moveTo>
                    <a:pt x="179" y="1"/>
                  </a:moveTo>
                  <a:cubicBezTo>
                    <a:pt x="107" y="25"/>
                    <a:pt x="12" y="25"/>
                    <a:pt x="0" y="144"/>
                  </a:cubicBezTo>
                  <a:lnTo>
                    <a:pt x="0" y="513"/>
                  </a:lnTo>
                  <a:cubicBezTo>
                    <a:pt x="68" y="522"/>
                    <a:pt x="134" y="534"/>
                    <a:pt x="195" y="534"/>
                  </a:cubicBezTo>
                  <a:cubicBezTo>
                    <a:pt x="285" y="534"/>
                    <a:pt x="365" y="509"/>
                    <a:pt x="429" y="417"/>
                  </a:cubicBezTo>
                  <a:cubicBezTo>
                    <a:pt x="381" y="322"/>
                    <a:pt x="346" y="215"/>
                    <a:pt x="298" y="120"/>
                  </a:cubicBezTo>
                  <a:cubicBezTo>
                    <a:pt x="322" y="48"/>
                    <a:pt x="322" y="13"/>
                    <a:pt x="250" y="1"/>
                  </a:cubicBezTo>
                  <a:cubicBezTo>
                    <a:pt x="238" y="7"/>
                    <a:pt x="226" y="10"/>
                    <a:pt x="215" y="10"/>
                  </a:cubicBezTo>
                  <a:cubicBezTo>
                    <a:pt x="203" y="10"/>
                    <a:pt x="191" y="7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32"/>
            <p:cNvSpPr/>
            <p:nvPr/>
          </p:nvSpPr>
          <p:spPr>
            <a:xfrm>
              <a:off x="5284575" y="1999425"/>
              <a:ext cx="22350" cy="10800"/>
            </a:xfrm>
            <a:custGeom>
              <a:avLst/>
              <a:gdLst/>
              <a:ahLst/>
              <a:cxnLst/>
              <a:rect l="l" t="t" r="r" b="b"/>
              <a:pathLst>
                <a:path w="894" h="432" extrusionOk="0">
                  <a:moveTo>
                    <a:pt x="425" y="1"/>
                  </a:moveTo>
                  <a:cubicBezTo>
                    <a:pt x="284" y="1"/>
                    <a:pt x="142" y="43"/>
                    <a:pt x="1" y="122"/>
                  </a:cubicBezTo>
                  <a:cubicBezTo>
                    <a:pt x="12" y="134"/>
                    <a:pt x="24" y="146"/>
                    <a:pt x="48" y="181"/>
                  </a:cubicBezTo>
                  <a:cubicBezTo>
                    <a:pt x="84" y="265"/>
                    <a:pt x="96" y="360"/>
                    <a:pt x="167" y="431"/>
                  </a:cubicBezTo>
                  <a:cubicBezTo>
                    <a:pt x="251" y="384"/>
                    <a:pt x="358" y="360"/>
                    <a:pt x="441" y="312"/>
                  </a:cubicBezTo>
                  <a:cubicBezTo>
                    <a:pt x="596" y="312"/>
                    <a:pt x="727" y="253"/>
                    <a:pt x="882" y="205"/>
                  </a:cubicBezTo>
                  <a:lnTo>
                    <a:pt x="894" y="158"/>
                  </a:lnTo>
                  <a:cubicBezTo>
                    <a:pt x="737" y="51"/>
                    <a:pt x="581" y="1"/>
                    <a:pt x="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32"/>
            <p:cNvSpPr/>
            <p:nvPr/>
          </p:nvSpPr>
          <p:spPr>
            <a:xfrm>
              <a:off x="5295300" y="2003550"/>
              <a:ext cx="10725" cy="6375"/>
            </a:xfrm>
            <a:custGeom>
              <a:avLst/>
              <a:gdLst/>
              <a:ahLst/>
              <a:cxnLst/>
              <a:rect l="l" t="t" r="r" b="b"/>
              <a:pathLst>
                <a:path w="429" h="255" extrusionOk="0">
                  <a:moveTo>
                    <a:pt x="245" y="1"/>
                  </a:moveTo>
                  <a:cubicBezTo>
                    <a:pt x="152" y="1"/>
                    <a:pt x="65" y="39"/>
                    <a:pt x="0" y="147"/>
                  </a:cubicBezTo>
                  <a:cubicBezTo>
                    <a:pt x="74" y="212"/>
                    <a:pt x="147" y="255"/>
                    <a:pt x="231" y="255"/>
                  </a:cubicBezTo>
                  <a:cubicBezTo>
                    <a:pt x="256" y="255"/>
                    <a:pt x="282" y="251"/>
                    <a:pt x="310" y="243"/>
                  </a:cubicBezTo>
                  <a:cubicBezTo>
                    <a:pt x="345" y="171"/>
                    <a:pt x="393" y="112"/>
                    <a:pt x="429" y="40"/>
                  </a:cubicBezTo>
                  <a:cubicBezTo>
                    <a:pt x="368" y="17"/>
                    <a:pt x="305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32"/>
            <p:cNvSpPr/>
            <p:nvPr/>
          </p:nvSpPr>
          <p:spPr>
            <a:xfrm>
              <a:off x="5317325" y="2021800"/>
              <a:ext cx="10725" cy="6875"/>
            </a:xfrm>
            <a:custGeom>
              <a:avLst/>
              <a:gdLst/>
              <a:ahLst/>
              <a:cxnLst/>
              <a:rect l="l" t="t" r="r" b="b"/>
              <a:pathLst>
                <a:path w="429" h="275" extrusionOk="0">
                  <a:moveTo>
                    <a:pt x="0" y="1"/>
                  </a:moveTo>
                  <a:cubicBezTo>
                    <a:pt x="0" y="108"/>
                    <a:pt x="60" y="215"/>
                    <a:pt x="179" y="275"/>
                  </a:cubicBezTo>
                  <a:lnTo>
                    <a:pt x="429" y="275"/>
                  </a:lnTo>
                  <a:cubicBezTo>
                    <a:pt x="405" y="132"/>
                    <a:pt x="226" y="120"/>
                    <a:pt x="143" y="13"/>
                  </a:cubicBezTo>
                  <a:cubicBezTo>
                    <a:pt x="107" y="13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32"/>
            <p:cNvSpPr/>
            <p:nvPr/>
          </p:nvSpPr>
          <p:spPr>
            <a:xfrm>
              <a:off x="5373575" y="2020625"/>
              <a:ext cx="9250" cy="4175"/>
            </a:xfrm>
            <a:custGeom>
              <a:avLst/>
              <a:gdLst/>
              <a:ahLst/>
              <a:cxnLst/>
              <a:rect l="l" t="t" r="r" b="b"/>
              <a:pathLst>
                <a:path w="370" h="167" extrusionOk="0">
                  <a:moveTo>
                    <a:pt x="179" y="12"/>
                  </a:moveTo>
                  <a:cubicBezTo>
                    <a:pt x="120" y="48"/>
                    <a:pt x="1" y="0"/>
                    <a:pt x="12" y="119"/>
                  </a:cubicBezTo>
                  <a:cubicBezTo>
                    <a:pt x="24" y="131"/>
                    <a:pt x="132" y="143"/>
                    <a:pt x="191" y="167"/>
                  </a:cubicBezTo>
                  <a:cubicBezTo>
                    <a:pt x="226" y="149"/>
                    <a:pt x="254" y="138"/>
                    <a:pt x="286" y="138"/>
                  </a:cubicBezTo>
                  <a:cubicBezTo>
                    <a:pt x="297" y="138"/>
                    <a:pt x="309" y="140"/>
                    <a:pt x="322" y="143"/>
                  </a:cubicBezTo>
                  <a:cubicBezTo>
                    <a:pt x="358" y="131"/>
                    <a:pt x="370" y="107"/>
                    <a:pt x="370" y="72"/>
                  </a:cubicBezTo>
                  <a:lnTo>
                    <a:pt x="310" y="12"/>
                  </a:lnTo>
                  <a:lnTo>
                    <a:pt x="310" y="24"/>
                  </a:lnTo>
                  <a:cubicBezTo>
                    <a:pt x="295" y="31"/>
                    <a:pt x="281" y="34"/>
                    <a:pt x="266" y="34"/>
                  </a:cubicBezTo>
                  <a:cubicBezTo>
                    <a:pt x="234" y="34"/>
                    <a:pt x="204" y="20"/>
                    <a:pt x="17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32"/>
            <p:cNvSpPr/>
            <p:nvPr/>
          </p:nvSpPr>
          <p:spPr>
            <a:xfrm>
              <a:off x="5281600" y="2003950"/>
              <a:ext cx="7175" cy="6575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67" y="0"/>
                  </a:moveTo>
                  <a:cubicBezTo>
                    <a:pt x="108" y="84"/>
                    <a:pt x="48" y="179"/>
                    <a:pt x="1" y="262"/>
                  </a:cubicBezTo>
                  <a:cubicBezTo>
                    <a:pt x="96" y="262"/>
                    <a:pt x="191" y="250"/>
                    <a:pt x="286" y="250"/>
                  </a:cubicBezTo>
                  <a:cubicBezTo>
                    <a:pt x="286" y="143"/>
                    <a:pt x="262" y="48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32"/>
            <p:cNvSpPr/>
            <p:nvPr/>
          </p:nvSpPr>
          <p:spPr>
            <a:xfrm>
              <a:off x="5344700" y="2020925"/>
              <a:ext cx="5375" cy="7150"/>
            </a:xfrm>
            <a:custGeom>
              <a:avLst/>
              <a:gdLst/>
              <a:ahLst/>
              <a:cxnLst/>
              <a:rect l="l" t="t" r="r" b="b"/>
              <a:pathLst>
                <a:path w="215" h="286" extrusionOk="0">
                  <a:moveTo>
                    <a:pt x="215" y="0"/>
                  </a:moveTo>
                  <a:cubicBezTo>
                    <a:pt x="155" y="0"/>
                    <a:pt x="108" y="12"/>
                    <a:pt x="60" y="12"/>
                  </a:cubicBezTo>
                  <a:lnTo>
                    <a:pt x="60" y="155"/>
                  </a:lnTo>
                  <a:cubicBezTo>
                    <a:pt x="24" y="191"/>
                    <a:pt x="1" y="238"/>
                    <a:pt x="48" y="286"/>
                  </a:cubicBezTo>
                  <a:cubicBezTo>
                    <a:pt x="179" y="226"/>
                    <a:pt x="215" y="119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32"/>
            <p:cNvSpPr/>
            <p:nvPr/>
          </p:nvSpPr>
          <p:spPr>
            <a:xfrm>
              <a:off x="5420600" y="2001275"/>
              <a:ext cx="8375" cy="4550"/>
            </a:xfrm>
            <a:custGeom>
              <a:avLst/>
              <a:gdLst/>
              <a:ahLst/>
              <a:cxnLst/>
              <a:rect l="l" t="t" r="r" b="b"/>
              <a:pathLst>
                <a:path w="335" h="182" extrusionOk="0">
                  <a:moveTo>
                    <a:pt x="164" y="1"/>
                  </a:moveTo>
                  <a:cubicBezTo>
                    <a:pt x="112" y="1"/>
                    <a:pt x="62" y="15"/>
                    <a:pt x="13" y="72"/>
                  </a:cubicBezTo>
                  <a:lnTo>
                    <a:pt x="1" y="84"/>
                  </a:lnTo>
                  <a:cubicBezTo>
                    <a:pt x="60" y="149"/>
                    <a:pt x="117" y="182"/>
                    <a:pt x="172" y="182"/>
                  </a:cubicBezTo>
                  <a:cubicBezTo>
                    <a:pt x="227" y="182"/>
                    <a:pt x="281" y="149"/>
                    <a:pt x="334" y="84"/>
                  </a:cubicBezTo>
                  <a:cubicBezTo>
                    <a:pt x="322" y="72"/>
                    <a:pt x="298" y="48"/>
                    <a:pt x="275" y="12"/>
                  </a:cubicBezTo>
                  <a:cubicBezTo>
                    <a:pt x="236" y="7"/>
                    <a:pt x="199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32"/>
            <p:cNvSpPr/>
            <p:nvPr/>
          </p:nvSpPr>
          <p:spPr>
            <a:xfrm>
              <a:off x="5410200" y="2003000"/>
              <a:ext cx="7750" cy="3375"/>
            </a:xfrm>
            <a:custGeom>
              <a:avLst/>
              <a:gdLst/>
              <a:ahLst/>
              <a:cxnLst/>
              <a:rect l="l" t="t" r="r" b="b"/>
              <a:pathLst>
                <a:path w="310" h="135" extrusionOk="0">
                  <a:moveTo>
                    <a:pt x="271" y="1"/>
                  </a:moveTo>
                  <a:cubicBezTo>
                    <a:pt x="159" y="1"/>
                    <a:pt x="75" y="47"/>
                    <a:pt x="0" y="122"/>
                  </a:cubicBezTo>
                  <a:cubicBezTo>
                    <a:pt x="29" y="130"/>
                    <a:pt x="58" y="135"/>
                    <a:pt x="87" y="135"/>
                  </a:cubicBezTo>
                  <a:cubicBezTo>
                    <a:pt x="175" y="135"/>
                    <a:pt x="256" y="93"/>
                    <a:pt x="310" y="3"/>
                  </a:cubicBezTo>
                  <a:cubicBezTo>
                    <a:pt x="296" y="1"/>
                    <a:pt x="283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32"/>
            <p:cNvSpPr/>
            <p:nvPr/>
          </p:nvSpPr>
          <p:spPr>
            <a:xfrm>
              <a:off x="5426550" y="2017925"/>
              <a:ext cx="4200" cy="2425"/>
            </a:xfrm>
            <a:custGeom>
              <a:avLst/>
              <a:gdLst/>
              <a:ahLst/>
              <a:cxnLst/>
              <a:rect l="l" t="t" r="r" b="b"/>
              <a:pathLst>
                <a:path w="168" h="97" extrusionOk="0">
                  <a:moveTo>
                    <a:pt x="120" y="1"/>
                  </a:moveTo>
                  <a:cubicBezTo>
                    <a:pt x="96" y="13"/>
                    <a:pt x="48" y="49"/>
                    <a:pt x="1" y="49"/>
                  </a:cubicBezTo>
                  <a:cubicBezTo>
                    <a:pt x="25" y="61"/>
                    <a:pt x="37" y="96"/>
                    <a:pt x="48" y="96"/>
                  </a:cubicBezTo>
                  <a:cubicBezTo>
                    <a:pt x="96" y="96"/>
                    <a:pt x="144" y="61"/>
                    <a:pt x="168" y="49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32"/>
            <p:cNvSpPr/>
            <p:nvPr/>
          </p:nvSpPr>
          <p:spPr>
            <a:xfrm>
              <a:off x="5427150" y="1999775"/>
              <a:ext cx="5100" cy="4200"/>
            </a:xfrm>
            <a:custGeom>
              <a:avLst/>
              <a:gdLst/>
              <a:ahLst/>
              <a:cxnLst/>
              <a:rect l="l" t="t" r="r" b="b"/>
              <a:pathLst>
                <a:path w="204" h="168" extrusionOk="0">
                  <a:moveTo>
                    <a:pt x="60" y="1"/>
                  </a:moveTo>
                  <a:cubicBezTo>
                    <a:pt x="1" y="25"/>
                    <a:pt x="1" y="84"/>
                    <a:pt x="72" y="132"/>
                  </a:cubicBezTo>
                  <a:lnTo>
                    <a:pt x="84" y="167"/>
                  </a:lnTo>
                  <a:cubicBezTo>
                    <a:pt x="120" y="167"/>
                    <a:pt x="155" y="144"/>
                    <a:pt x="203" y="144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32"/>
            <p:cNvSpPr/>
            <p:nvPr/>
          </p:nvSpPr>
          <p:spPr>
            <a:xfrm>
              <a:off x="5493225" y="1938325"/>
              <a:ext cx="17900" cy="6475"/>
            </a:xfrm>
            <a:custGeom>
              <a:avLst/>
              <a:gdLst/>
              <a:ahLst/>
              <a:cxnLst/>
              <a:rect l="l" t="t" r="r" b="b"/>
              <a:pathLst>
                <a:path w="716" h="259" extrusionOk="0">
                  <a:moveTo>
                    <a:pt x="354" y="0"/>
                  </a:moveTo>
                  <a:cubicBezTo>
                    <a:pt x="233" y="0"/>
                    <a:pt x="114" y="54"/>
                    <a:pt x="1" y="161"/>
                  </a:cubicBezTo>
                  <a:cubicBezTo>
                    <a:pt x="64" y="233"/>
                    <a:pt x="127" y="258"/>
                    <a:pt x="190" y="258"/>
                  </a:cubicBezTo>
                  <a:cubicBezTo>
                    <a:pt x="330" y="258"/>
                    <a:pt x="470" y="134"/>
                    <a:pt x="611" y="134"/>
                  </a:cubicBezTo>
                  <a:cubicBezTo>
                    <a:pt x="645" y="134"/>
                    <a:pt x="680" y="142"/>
                    <a:pt x="715" y="161"/>
                  </a:cubicBezTo>
                  <a:cubicBezTo>
                    <a:pt x="596" y="54"/>
                    <a:pt x="474" y="0"/>
                    <a:pt x="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32"/>
            <p:cNvSpPr/>
            <p:nvPr/>
          </p:nvSpPr>
          <p:spPr>
            <a:xfrm>
              <a:off x="5472100" y="1942325"/>
              <a:ext cx="3300" cy="4500"/>
            </a:xfrm>
            <a:custGeom>
              <a:avLst/>
              <a:gdLst/>
              <a:ahLst/>
              <a:cxnLst/>
              <a:rect l="l" t="t" r="r" b="b"/>
              <a:pathLst>
                <a:path w="132" h="180" extrusionOk="0">
                  <a:moveTo>
                    <a:pt x="1" y="1"/>
                  </a:moveTo>
                  <a:cubicBezTo>
                    <a:pt x="1" y="84"/>
                    <a:pt x="1" y="156"/>
                    <a:pt x="72" y="179"/>
                  </a:cubicBezTo>
                  <a:cubicBezTo>
                    <a:pt x="84" y="120"/>
                    <a:pt x="120" y="60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32"/>
            <p:cNvSpPr/>
            <p:nvPr/>
          </p:nvSpPr>
          <p:spPr>
            <a:xfrm>
              <a:off x="5460800" y="1928050"/>
              <a:ext cx="6850" cy="3325"/>
            </a:xfrm>
            <a:custGeom>
              <a:avLst/>
              <a:gdLst/>
              <a:ahLst/>
              <a:cxnLst/>
              <a:rect l="l" t="t" r="r" b="b"/>
              <a:pathLst>
                <a:path w="274" h="133" extrusionOk="0">
                  <a:moveTo>
                    <a:pt x="0" y="0"/>
                  </a:moveTo>
                  <a:cubicBezTo>
                    <a:pt x="27" y="119"/>
                    <a:pt x="103" y="133"/>
                    <a:pt x="191" y="133"/>
                  </a:cubicBezTo>
                  <a:cubicBezTo>
                    <a:pt x="218" y="133"/>
                    <a:pt x="246" y="131"/>
                    <a:pt x="274" y="131"/>
                  </a:cubicBezTo>
                  <a:cubicBezTo>
                    <a:pt x="214" y="12"/>
                    <a:pt x="107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32"/>
            <p:cNvSpPr/>
            <p:nvPr/>
          </p:nvSpPr>
          <p:spPr>
            <a:xfrm>
              <a:off x="6096000" y="2087600"/>
              <a:ext cx="23225" cy="5150"/>
            </a:xfrm>
            <a:custGeom>
              <a:avLst/>
              <a:gdLst/>
              <a:ahLst/>
              <a:cxnLst/>
              <a:rect l="l" t="t" r="r" b="b"/>
              <a:pathLst>
                <a:path w="929" h="206" extrusionOk="0">
                  <a:moveTo>
                    <a:pt x="107" y="0"/>
                  </a:moveTo>
                  <a:cubicBezTo>
                    <a:pt x="95" y="0"/>
                    <a:pt x="71" y="24"/>
                    <a:pt x="0" y="143"/>
                  </a:cubicBezTo>
                  <a:cubicBezTo>
                    <a:pt x="144" y="166"/>
                    <a:pt x="276" y="206"/>
                    <a:pt x="418" y="206"/>
                  </a:cubicBezTo>
                  <a:cubicBezTo>
                    <a:pt x="570" y="206"/>
                    <a:pt x="732" y="160"/>
                    <a:pt x="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32"/>
            <p:cNvSpPr/>
            <p:nvPr/>
          </p:nvSpPr>
          <p:spPr>
            <a:xfrm>
              <a:off x="6131700" y="2081925"/>
              <a:ext cx="6275" cy="4800"/>
            </a:xfrm>
            <a:custGeom>
              <a:avLst/>
              <a:gdLst/>
              <a:ahLst/>
              <a:cxnLst/>
              <a:rect l="l" t="t" r="r" b="b"/>
              <a:pathLst>
                <a:path w="251" h="192" extrusionOk="0">
                  <a:moveTo>
                    <a:pt x="1" y="1"/>
                  </a:moveTo>
                  <a:cubicBezTo>
                    <a:pt x="36" y="96"/>
                    <a:pt x="72" y="179"/>
                    <a:pt x="179" y="191"/>
                  </a:cubicBezTo>
                  <a:cubicBezTo>
                    <a:pt x="191" y="191"/>
                    <a:pt x="251" y="120"/>
                    <a:pt x="239" y="108"/>
                  </a:cubicBezTo>
                  <a:cubicBezTo>
                    <a:pt x="191" y="1"/>
                    <a:pt x="96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32"/>
            <p:cNvSpPr/>
            <p:nvPr/>
          </p:nvSpPr>
          <p:spPr>
            <a:xfrm>
              <a:off x="6080500" y="2078650"/>
              <a:ext cx="4800" cy="6025"/>
            </a:xfrm>
            <a:custGeom>
              <a:avLst/>
              <a:gdLst/>
              <a:ahLst/>
              <a:cxnLst/>
              <a:rect l="l" t="t" r="r" b="b"/>
              <a:pathLst>
                <a:path w="192" h="241" extrusionOk="0">
                  <a:moveTo>
                    <a:pt x="179" y="1"/>
                  </a:moveTo>
                  <a:lnTo>
                    <a:pt x="179" y="1"/>
                  </a:lnTo>
                  <a:cubicBezTo>
                    <a:pt x="84" y="25"/>
                    <a:pt x="13" y="72"/>
                    <a:pt x="1" y="191"/>
                  </a:cubicBezTo>
                  <a:cubicBezTo>
                    <a:pt x="1" y="202"/>
                    <a:pt x="58" y="241"/>
                    <a:pt x="78" y="241"/>
                  </a:cubicBezTo>
                  <a:cubicBezTo>
                    <a:pt x="81" y="241"/>
                    <a:pt x="83" y="240"/>
                    <a:pt x="84" y="239"/>
                  </a:cubicBezTo>
                  <a:cubicBezTo>
                    <a:pt x="191" y="191"/>
                    <a:pt x="179" y="84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32"/>
            <p:cNvSpPr/>
            <p:nvPr/>
          </p:nvSpPr>
          <p:spPr>
            <a:xfrm>
              <a:off x="6070675" y="2099875"/>
              <a:ext cx="3300" cy="2350"/>
            </a:xfrm>
            <a:custGeom>
              <a:avLst/>
              <a:gdLst/>
              <a:ahLst/>
              <a:cxnLst/>
              <a:rect l="l" t="t" r="r" b="b"/>
              <a:pathLst>
                <a:path w="132" h="94" extrusionOk="0">
                  <a:moveTo>
                    <a:pt x="71" y="0"/>
                  </a:moveTo>
                  <a:cubicBezTo>
                    <a:pt x="49" y="0"/>
                    <a:pt x="25" y="3"/>
                    <a:pt x="1" y="9"/>
                  </a:cubicBezTo>
                  <a:cubicBezTo>
                    <a:pt x="24" y="67"/>
                    <a:pt x="47" y="94"/>
                    <a:pt x="69" y="94"/>
                  </a:cubicBezTo>
                  <a:cubicBezTo>
                    <a:pt x="92" y="94"/>
                    <a:pt x="114" y="64"/>
                    <a:pt x="132" y="9"/>
                  </a:cubicBezTo>
                  <a:cubicBezTo>
                    <a:pt x="114" y="3"/>
                    <a:pt x="93" y="0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32"/>
            <p:cNvSpPr/>
            <p:nvPr/>
          </p:nvSpPr>
          <p:spPr>
            <a:xfrm>
              <a:off x="5271175" y="2000150"/>
              <a:ext cx="6275" cy="5600"/>
            </a:xfrm>
            <a:custGeom>
              <a:avLst/>
              <a:gdLst/>
              <a:ahLst/>
              <a:cxnLst/>
              <a:rect l="l" t="t" r="r" b="b"/>
              <a:pathLst>
                <a:path w="251" h="224" extrusionOk="0">
                  <a:moveTo>
                    <a:pt x="126" y="1"/>
                  </a:moveTo>
                  <a:cubicBezTo>
                    <a:pt x="84" y="1"/>
                    <a:pt x="42" y="4"/>
                    <a:pt x="1" y="10"/>
                  </a:cubicBezTo>
                  <a:cubicBezTo>
                    <a:pt x="1" y="105"/>
                    <a:pt x="1" y="224"/>
                    <a:pt x="120" y="224"/>
                  </a:cubicBezTo>
                  <a:cubicBezTo>
                    <a:pt x="251" y="224"/>
                    <a:pt x="251" y="105"/>
                    <a:pt x="251" y="10"/>
                  </a:cubicBezTo>
                  <a:cubicBezTo>
                    <a:pt x="209" y="4"/>
                    <a:pt x="167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32"/>
            <p:cNvSpPr/>
            <p:nvPr/>
          </p:nvSpPr>
          <p:spPr>
            <a:xfrm>
              <a:off x="5299750" y="1796175"/>
              <a:ext cx="75350" cy="16400"/>
            </a:xfrm>
            <a:custGeom>
              <a:avLst/>
              <a:gdLst/>
              <a:ahLst/>
              <a:cxnLst/>
              <a:rect l="l" t="t" r="r" b="b"/>
              <a:pathLst>
                <a:path w="3014" h="656" extrusionOk="0">
                  <a:moveTo>
                    <a:pt x="453" y="1"/>
                  </a:moveTo>
                  <a:cubicBezTo>
                    <a:pt x="358" y="1"/>
                    <a:pt x="298" y="13"/>
                    <a:pt x="227" y="60"/>
                  </a:cubicBezTo>
                  <a:cubicBezTo>
                    <a:pt x="1" y="584"/>
                    <a:pt x="72" y="656"/>
                    <a:pt x="787" y="656"/>
                  </a:cubicBezTo>
                  <a:cubicBezTo>
                    <a:pt x="937" y="646"/>
                    <a:pt x="1079" y="576"/>
                    <a:pt x="1235" y="576"/>
                  </a:cubicBezTo>
                  <a:cubicBezTo>
                    <a:pt x="1263" y="576"/>
                    <a:pt x="1293" y="579"/>
                    <a:pt x="1322" y="584"/>
                  </a:cubicBezTo>
                  <a:cubicBezTo>
                    <a:pt x="1358" y="584"/>
                    <a:pt x="1382" y="596"/>
                    <a:pt x="1418" y="596"/>
                  </a:cubicBezTo>
                  <a:lnTo>
                    <a:pt x="1584" y="596"/>
                  </a:lnTo>
                  <a:cubicBezTo>
                    <a:pt x="1656" y="596"/>
                    <a:pt x="1739" y="584"/>
                    <a:pt x="1822" y="584"/>
                  </a:cubicBezTo>
                  <a:lnTo>
                    <a:pt x="1965" y="584"/>
                  </a:lnTo>
                  <a:cubicBezTo>
                    <a:pt x="2001" y="566"/>
                    <a:pt x="2043" y="557"/>
                    <a:pt x="2084" y="557"/>
                  </a:cubicBezTo>
                  <a:cubicBezTo>
                    <a:pt x="2126" y="557"/>
                    <a:pt x="2168" y="566"/>
                    <a:pt x="2203" y="584"/>
                  </a:cubicBezTo>
                  <a:cubicBezTo>
                    <a:pt x="2229" y="589"/>
                    <a:pt x="2253" y="591"/>
                    <a:pt x="2277" y="591"/>
                  </a:cubicBezTo>
                  <a:cubicBezTo>
                    <a:pt x="2344" y="591"/>
                    <a:pt x="2407" y="577"/>
                    <a:pt x="2469" y="577"/>
                  </a:cubicBezTo>
                  <a:cubicBezTo>
                    <a:pt x="2492" y="577"/>
                    <a:pt x="2514" y="579"/>
                    <a:pt x="2537" y="584"/>
                  </a:cubicBezTo>
                  <a:cubicBezTo>
                    <a:pt x="2596" y="596"/>
                    <a:pt x="2632" y="596"/>
                    <a:pt x="2692" y="596"/>
                  </a:cubicBezTo>
                  <a:cubicBezTo>
                    <a:pt x="2787" y="584"/>
                    <a:pt x="2846" y="537"/>
                    <a:pt x="2894" y="465"/>
                  </a:cubicBezTo>
                  <a:cubicBezTo>
                    <a:pt x="2918" y="382"/>
                    <a:pt x="2977" y="322"/>
                    <a:pt x="3013" y="251"/>
                  </a:cubicBezTo>
                  <a:lnTo>
                    <a:pt x="3013" y="156"/>
                  </a:lnTo>
                  <a:cubicBezTo>
                    <a:pt x="2858" y="132"/>
                    <a:pt x="2715" y="108"/>
                    <a:pt x="2561" y="96"/>
                  </a:cubicBezTo>
                  <a:cubicBezTo>
                    <a:pt x="2500" y="49"/>
                    <a:pt x="2435" y="36"/>
                    <a:pt x="2375" y="36"/>
                  </a:cubicBezTo>
                  <a:cubicBezTo>
                    <a:pt x="2330" y="36"/>
                    <a:pt x="2287" y="43"/>
                    <a:pt x="2251" y="48"/>
                  </a:cubicBezTo>
                  <a:cubicBezTo>
                    <a:pt x="1992" y="74"/>
                    <a:pt x="1735" y="88"/>
                    <a:pt x="1479" y="88"/>
                  </a:cubicBezTo>
                  <a:cubicBezTo>
                    <a:pt x="1135" y="88"/>
                    <a:pt x="794" y="62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32"/>
            <p:cNvSpPr/>
            <p:nvPr/>
          </p:nvSpPr>
          <p:spPr>
            <a:xfrm>
              <a:off x="5280100" y="1796175"/>
              <a:ext cx="57175" cy="22875"/>
            </a:xfrm>
            <a:custGeom>
              <a:avLst/>
              <a:gdLst/>
              <a:ahLst/>
              <a:cxnLst/>
              <a:rect l="l" t="t" r="r" b="b"/>
              <a:pathLst>
                <a:path w="2287" h="915" extrusionOk="0">
                  <a:moveTo>
                    <a:pt x="828" y="1"/>
                  </a:moveTo>
                  <a:cubicBezTo>
                    <a:pt x="766" y="1"/>
                    <a:pt x="699" y="17"/>
                    <a:pt x="644" y="48"/>
                  </a:cubicBezTo>
                  <a:cubicBezTo>
                    <a:pt x="501" y="120"/>
                    <a:pt x="465" y="299"/>
                    <a:pt x="311" y="358"/>
                  </a:cubicBezTo>
                  <a:cubicBezTo>
                    <a:pt x="180" y="429"/>
                    <a:pt x="1" y="465"/>
                    <a:pt x="13" y="668"/>
                  </a:cubicBezTo>
                  <a:cubicBezTo>
                    <a:pt x="61" y="727"/>
                    <a:pt x="108" y="763"/>
                    <a:pt x="168" y="787"/>
                  </a:cubicBezTo>
                  <a:cubicBezTo>
                    <a:pt x="268" y="826"/>
                    <a:pt x="370" y="836"/>
                    <a:pt x="474" y="836"/>
                  </a:cubicBezTo>
                  <a:cubicBezTo>
                    <a:pt x="593" y="836"/>
                    <a:pt x="714" y="822"/>
                    <a:pt x="834" y="822"/>
                  </a:cubicBezTo>
                  <a:lnTo>
                    <a:pt x="918" y="822"/>
                  </a:lnTo>
                  <a:cubicBezTo>
                    <a:pt x="1024" y="858"/>
                    <a:pt x="1138" y="914"/>
                    <a:pt x="1251" y="914"/>
                  </a:cubicBezTo>
                  <a:cubicBezTo>
                    <a:pt x="1328" y="914"/>
                    <a:pt x="1405" y="888"/>
                    <a:pt x="1477" y="810"/>
                  </a:cubicBezTo>
                  <a:cubicBezTo>
                    <a:pt x="1557" y="822"/>
                    <a:pt x="1636" y="828"/>
                    <a:pt x="1715" y="828"/>
                  </a:cubicBezTo>
                  <a:cubicBezTo>
                    <a:pt x="1874" y="828"/>
                    <a:pt x="2033" y="807"/>
                    <a:pt x="2192" y="775"/>
                  </a:cubicBezTo>
                  <a:cubicBezTo>
                    <a:pt x="2287" y="703"/>
                    <a:pt x="2287" y="608"/>
                    <a:pt x="2204" y="525"/>
                  </a:cubicBezTo>
                  <a:lnTo>
                    <a:pt x="2204" y="513"/>
                  </a:lnTo>
                  <a:cubicBezTo>
                    <a:pt x="2138" y="471"/>
                    <a:pt x="2067" y="456"/>
                    <a:pt x="1994" y="456"/>
                  </a:cubicBezTo>
                  <a:cubicBezTo>
                    <a:pt x="1921" y="456"/>
                    <a:pt x="1846" y="471"/>
                    <a:pt x="1775" y="489"/>
                  </a:cubicBezTo>
                  <a:cubicBezTo>
                    <a:pt x="1621" y="510"/>
                    <a:pt x="1449" y="539"/>
                    <a:pt x="1290" y="539"/>
                  </a:cubicBezTo>
                  <a:cubicBezTo>
                    <a:pt x="1265" y="539"/>
                    <a:pt x="1240" y="538"/>
                    <a:pt x="1215" y="537"/>
                  </a:cubicBezTo>
                  <a:cubicBezTo>
                    <a:pt x="882" y="525"/>
                    <a:pt x="918" y="346"/>
                    <a:pt x="1084" y="132"/>
                  </a:cubicBezTo>
                  <a:cubicBezTo>
                    <a:pt x="1061" y="72"/>
                    <a:pt x="1013" y="37"/>
                    <a:pt x="918" y="13"/>
                  </a:cubicBezTo>
                  <a:cubicBezTo>
                    <a:pt x="890" y="5"/>
                    <a:pt x="860" y="1"/>
                    <a:pt x="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32"/>
            <p:cNvSpPr/>
            <p:nvPr/>
          </p:nvSpPr>
          <p:spPr>
            <a:xfrm>
              <a:off x="5278925" y="1817325"/>
              <a:ext cx="17275" cy="13700"/>
            </a:xfrm>
            <a:custGeom>
              <a:avLst/>
              <a:gdLst/>
              <a:ahLst/>
              <a:cxnLst/>
              <a:rect l="l" t="t" r="r" b="b"/>
              <a:pathLst>
                <a:path w="691" h="548" extrusionOk="0">
                  <a:moveTo>
                    <a:pt x="453" y="0"/>
                  </a:moveTo>
                  <a:cubicBezTo>
                    <a:pt x="358" y="0"/>
                    <a:pt x="250" y="24"/>
                    <a:pt x="179" y="72"/>
                  </a:cubicBezTo>
                  <a:cubicBezTo>
                    <a:pt x="96" y="179"/>
                    <a:pt x="0" y="274"/>
                    <a:pt x="60" y="417"/>
                  </a:cubicBezTo>
                  <a:cubicBezTo>
                    <a:pt x="155" y="536"/>
                    <a:pt x="274" y="548"/>
                    <a:pt x="405" y="548"/>
                  </a:cubicBezTo>
                  <a:cubicBezTo>
                    <a:pt x="524" y="536"/>
                    <a:pt x="608" y="524"/>
                    <a:pt x="667" y="417"/>
                  </a:cubicBezTo>
                  <a:cubicBezTo>
                    <a:pt x="667" y="334"/>
                    <a:pt x="691" y="238"/>
                    <a:pt x="667" y="155"/>
                  </a:cubicBezTo>
                  <a:lnTo>
                    <a:pt x="631" y="60"/>
                  </a:lnTo>
                  <a:cubicBezTo>
                    <a:pt x="572" y="36"/>
                    <a:pt x="512" y="0"/>
                    <a:pt x="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32"/>
            <p:cNvSpPr/>
            <p:nvPr/>
          </p:nvSpPr>
          <p:spPr>
            <a:xfrm>
              <a:off x="5349175" y="1806600"/>
              <a:ext cx="16975" cy="10275"/>
            </a:xfrm>
            <a:custGeom>
              <a:avLst/>
              <a:gdLst/>
              <a:ahLst/>
              <a:cxnLst/>
              <a:rect l="l" t="t" r="r" b="b"/>
              <a:pathLst>
                <a:path w="679" h="411" extrusionOk="0">
                  <a:moveTo>
                    <a:pt x="440" y="1"/>
                  </a:moveTo>
                  <a:cubicBezTo>
                    <a:pt x="356" y="1"/>
                    <a:pt x="265" y="74"/>
                    <a:pt x="179" y="96"/>
                  </a:cubicBezTo>
                  <a:cubicBezTo>
                    <a:pt x="167" y="108"/>
                    <a:pt x="143" y="108"/>
                    <a:pt x="119" y="120"/>
                  </a:cubicBezTo>
                  <a:lnTo>
                    <a:pt x="24" y="227"/>
                  </a:lnTo>
                  <a:cubicBezTo>
                    <a:pt x="24" y="251"/>
                    <a:pt x="0" y="274"/>
                    <a:pt x="0" y="298"/>
                  </a:cubicBezTo>
                  <a:cubicBezTo>
                    <a:pt x="83" y="381"/>
                    <a:pt x="160" y="411"/>
                    <a:pt x="236" y="411"/>
                  </a:cubicBezTo>
                  <a:cubicBezTo>
                    <a:pt x="367" y="411"/>
                    <a:pt x="491" y="319"/>
                    <a:pt x="619" y="251"/>
                  </a:cubicBezTo>
                  <a:cubicBezTo>
                    <a:pt x="679" y="215"/>
                    <a:pt x="679" y="167"/>
                    <a:pt x="596" y="132"/>
                  </a:cubicBezTo>
                  <a:cubicBezTo>
                    <a:pt x="548" y="32"/>
                    <a:pt x="496" y="1"/>
                    <a:pt x="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32"/>
            <p:cNvSpPr/>
            <p:nvPr/>
          </p:nvSpPr>
          <p:spPr>
            <a:xfrm>
              <a:off x="5335175" y="1808175"/>
              <a:ext cx="12525" cy="8225"/>
            </a:xfrm>
            <a:custGeom>
              <a:avLst/>
              <a:gdLst/>
              <a:ahLst/>
              <a:cxnLst/>
              <a:rect l="l" t="t" r="r" b="b"/>
              <a:pathLst>
                <a:path w="501" h="329" extrusionOk="0">
                  <a:moveTo>
                    <a:pt x="297" y="0"/>
                  </a:moveTo>
                  <a:cubicBezTo>
                    <a:pt x="248" y="0"/>
                    <a:pt x="197" y="15"/>
                    <a:pt x="144" y="45"/>
                  </a:cubicBezTo>
                  <a:cubicBezTo>
                    <a:pt x="108" y="45"/>
                    <a:pt x="60" y="45"/>
                    <a:pt x="13" y="57"/>
                  </a:cubicBezTo>
                  <a:cubicBezTo>
                    <a:pt x="1" y="140"/>
                    <a:pt x="1" y="223"/>
                    <a:pt x="1" y="307"/>
                  </a:cubicBezTo>
                  <a:cubicBezTo>
                    <a:pt x="71" y="317"/>
                    <a:pt x="139" y="329"/>
                    <a:pt x="205" y="329"/>
                  </a:cubicBezTo>
                  <a:cubicBezTo>
                    <a:pt x="296" y="329"/>
                    <a:pt x="382" y="306"/>
                    <a:pt x="465" y="223"/>
                  </a:cubicBezTo>
                  <a:cubicBezTo>
                    <a:pt x="501" y="164"/>
                    <a:pt x="501" y="104"/>
                    <a:pt x="441" y="45"/>
                  </a:cubicBezTo>
                  <a:cubicBezTo>
                    <a:pt x="394" y="15"/>
                    <a:pt x="346" y="0"/>
                    <a:pt x="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32"/>
            <p:cNvSpPr/>
            <p:nvPr/>
          </p:nvSpPr>
          <p:spPr>
            <a:xfrm>
              <a:off x="5324475" y="1823725"/>
              <a:ext cx="14300" cy="3750"/>
            </a:xfrm>
            <a:custGeom>
              <a:avLst/>
              <a:gdLst/>
              <a:ahLst/>
              <a:cxnLst/>
              <a:rect l="l" t="t" r="r" b="b"/>
              <a:pathLst>
                <a:path w="572" h="150" extrusionOk="0">
                  <a:moveTo>
                    <a:pt x="290" y="0"/>
                  </a:moveTo>
                  <a:cubicBezTo>
                    <a:pt x="196" y="0"/>
                    <a:pt x="101" y="48"/>
                    <a:pt x="0" y="137"/>
                  </a:cubicBezTo>
                  <a:cubicBezTo>
                    <a:pt x="191" y="137"/>
                    <a:pt x="381" y="149"/>
                    <a:pt x="572" y="149"/>
                  </a:cubicBezTo>
                  <a:cubicBezTo>
                    <a:pt x="476" y="48"/>
                    <a:pt x="384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32"/>
            <p:cNvSpPr/>
            <p:nvPr/>
          </p:nvSpPr>
          <p:spPr>
            <a:xfrm>
              <a:off x="5363750" y="1807975"/>
              <a:ext cx="10450" cy="6850"/>
            </a:xfrm>
            <a:custGeom>
              <a:avLst/>
              <a:gdLst/>
              <a:ahLst/>
              <a:cxnLst/>
              <a:rect l="l" t="t" r="r" b="b"/>
              <a:pathLst>
                <a:path w="418" h="274" extrusionOk="0">
                  <a:moveTo>
                    <a:pt x="278" y="1"/>
                  </a:moveTo>
                  <a:cubicBezTo>
                    <a:pt x="232" y="1"/>
                    <a:pt x="183" y="18"/>
                    <a:pt x="132" y="53"/>
                  </a:cubicBezTo>
                  <a:cubicBezTo>
                    <a:pt x="96" y="53"/>
                    <a:pt x="48" y="53"/>
                    <a:pt x="1" y="65"/>
                  </a:cubicBezTo>
                  <a:cubicBezTo>
                    <a:pt x="13" y="112"/>
                    <a:pt x="13" y="136"/>
                    <a:pt x="13" y="184"/>
                  </a:cubicBezTo>
                  <a:cubicBezTo>
                    <a:pt x="103" y="237"/>
                    <a:pt x="183" y="273"/>
                    <a:pt x="249" y="273"/>
                  </a:cubicBezTo>
                  <a:cubicBezTo>
                    <a:pt x="332" y="273"/>
                    <a:pt x="391" y="217"/>
                    <a:pt x="417" y="65"/>
                  </a:cubicBezTo>
                  <a:cubicBezTo>
                    <a:pt x="374" y="21"/>
                    <a:pt x="32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32"/>
            <p:cNvSpPr/>
            <p:nvPr/>
          </p:nvSpPr>
          <p:spPr>
            <a:xfrm>
              <a:off x="5295600" y="1815600"/>
              <a:ext cx="8050" cy="5600"/>
            </a:xfrm>
            <a:custGeom>
              <a:avLst/>
              <a:gdLst/>
              <a:ahLst/>
              <a:cxnLst/>
              <a:rect l="l" t="t" r="r" b="b"/>
              <a:pathLst>
                <a:path w="322" h="224" extrusionOk="0">
                  <a:moveTo>
                    <a:pt x="120" y="1"/>
                  </a:moveTo>
                  <a:cubicBezTo>
                    <a:pt x="57" y="1"/>
                    <a:pt x="16" y="44"/>
                    <a:pt x="0" y="153"/>
                  </a:cubicBezTo>
                  <a:cubicBezTo>
                    <a:pt x="24" y="176"/>
                    <a:pt x="24" y="188"/>
                    <a:pt x="24" y="224"/>
                  </a:cubicBezTo>
                  <a:cubicBezTo>
                    <a:pt x="119" y="164"/>
                    <a:pt x="214" y="117"/>
                    <a:pt x="322" y="57"/>
                  </a:cubicBezTo>
                  <a:cubicBezTo>
                    <a:pt x="298" y="45"/>
                    <a:pt x="274" y="33"/>
                    <a:pt x="238" y="33"/>
                  </a:cubicBezTo>
                  <a:cubicBezTo>
                    <a:pt x="193" y="13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32"/>
            <p:cNvSpPr/>
            <p:nvPr/>
          </p:nvSpPr>
          <p:spPr>
            <a:xfrm>
              <a:off x="5367625" y="1806000"/>
              <a:ext cx="6875" cy="3600"/>
            </a:xfrm>
            <a:custGeom>
              <a:avLst/>
              <a:gdLst/>
              <a:ahLst/>
              <a:cxnLst/>
              <a:rect l="l" t="t" r="r" b="b"/>
              <a:pathLst>
                <a:path w="275" h="144" extrusionOk="0">
                  <a:moveTo>
                    <a:pt x="143" y="1"/>
                  </a:moveTo>
                  <a:cubicBezTo>
                    <a:pt x="96" y="36"/>
                    <a:pt x="36" y="84"/>
                    <a:pt x="0" y="132"/>
                  </a:cubicBezTo>
                  <a:cubicBezTo>
                    <a:pt x="84" y="132"/>
                    <a:pt x="191" y="144"/>
                    <a:pt x="274" y="144"/>
                  </a:cubicBezTo>
                  <a:lnTo>
                    <a:pt x="274" y="13"/>
                  </a:lnTo>
                  <a:cubicBezTo>
                    <a:pt x="227" y="13"/>
                    <a:pt x="191" y="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32"/>
            <p:cNvSpPr/>
            <p:nvPr/>
          </p:nvSpPr>
          <p:spPr>
            <a:xfrm>
              <a:off x="5346200" y="1808675"/>
              <a:ext cx="5075" cy="5400"/>
            </a:xfrm>
            <a:custGeom>
              <a:avLst/>
              <a:gdLst/>
              <a:ahLst/>
              <a:cxnLst/>
              <a:rect l="l" t="t" r="r" b="b"/>
              <a:pathLst>
                <a:path w="203" h="216" extrusionOk="0">
                  <a:moveTo>
                    <a:pt x="119" y="1"/>
                  </a:moveTo>
                  <a:cubicBezTo>
                    <a:pt x="84" y="25"/>
                    <a:pt x="48" y="25"/>
                    <a:pt x="0" y="25"/>
                  </a:cubicBezTo>
                  <a:cubicBezTo>
                    <a:pt x="0" y="84"/>
                    <a:pt x="24" y="144"/>
                    <a:pt x="24" y="203"/>
                  </a:cubicBezTo>
                  <a:cubicBezTo>
                    <a:pt x="34" y="198"/>
                    <a:pt x="46" y="196"/>
                    <a:pt x="58" y="196"/>
                  </a:cubicBezTo>
                  <a:cubicBezTo>
                    <a:pt x="75" y="196"/>
                    <a:pt x="93" y="201"/>
                    <a:pt x="107" y="215"/>
                  </a:cubicBezTo>
                  <a:lnTo>
                    <a:pt x="143" y="168"/>
                  </a:lnTo>
                  <a:cubicBezTo>
                    <a:pt x="167" y="144"/>
                    <a:pt x="179" y="108"/>
                    <a:pt x="203" y="84"/>
                  </a:cubicBezTo>
                  <a:cubicBezTo>
                    <a:pt x="179" y="49"/>
                    <a:pt x="155" y="37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32"/>
            <p:cNvSpPr/>
            <p:nvPr/>
          </p:nvSpPr>
          <p:spPr>
            <a:xfrm>
              <a:off x="5866500" y="2103950"/>
              <a:ext cx="6275" cy="3100"/>
            </a:xfrm>
            <a:custGeom>
              <a:avLst/>
              <a:gdLst/>
              <a:ahLst/>
              <a:cxnLst/>
              <a:rect l="l" t="t" r="r" b="b"/>
              <a:pathLst>
                <a:path w="251" h="124" extrusionOk="0">
                  <a:moveTo>
                    <a:pt x="0" y="1"/>
                  </a:moveTo>
                  <a:cubicBezTo>
                    <a:pt x="49" y="98"/>
                    <a:pt x="113" y="124"/>
                    <a:pt x="192" y="124"/>
                  </a:cubicBezTo>
                  <a:cubicBezTo>
                    <a:pt x="211" y="124"/>
                    <a:pt x="230" y="122"/>
                    <a:pt x="250" y="120"/>
                  </a:cubicBezTo>
                  <a:cubicBezTo>
                    <a:pt x="203" y="1"/>
                    <a:pt x="11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32"/>
            <p:cNvSpPr/>
            <p:nvPr/>
          </p:nvSpPr>
          <p:spPr>
            <a:xfrm>
              <a:off x="5876025" y="2103950"/>
              <a:ext cx="5375" cy="3600"/>
            </a:xfrm>
            <a:custGeom>
              <a:avLst/>
              <a:gdLst/>
              <a:ahLst/>
              <a:cxnLst/>
              <a:rect l="l" t="t" r="r" b="b"/>
              <a:pathLst>
                <a:path w="215" h="144" extrusionOk="0">
                  <a:moveTo>
                    <a:pt x="179" y="1"/>
                  </a:moveTo>
                  <a:cubicBezTo>
                    <a:pt x="119" y="49"/>
                    <a:pt x="60" y="108"/>
                    <a:pt x="0" y="144"/>
                  </a:cubicBezTo>
                  <a:cubicBezTo>
                    <a:pt x="84" y="132"/>
                    <a:pt x="119" y="120"/>
                    <a:pt x="179" y="120"/>
                  </a:cubicBezTo>
                  <a:lnTo>
                    <a:pt x="215" y="60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32"/>
            <p:cNvSpPr/>
            <p:nvPr/>
          </p:nvSpPr>
          <p:spPr>
            <a:xfrm>
              <a:off x="5880475" y="2103950"/>
              <a:ext cx="2425" cy="2725"/>
            </a:xfrm>
            <a:custGeom>
              <a:avLst/>
              <a:gdLst/>
              <a:ahLst/>
              <a:cxnLst/>
              <a:rect l="l" t="t" r="r" b="b"/>
              <a:pathLst>
                <a:path w="97" h="109" extrusionOk="0">
                  <a:moveTo>
                    <a:pt x="1" y="1"/>
                  </a:moveTo>
                  <a:lnTo>
                    <a:pt x="1" y="108"/>
                  </a:lnTo>
                  <a:cubicBezTo>
                    <a:pt x="96" y="72"/>
                    <a:pt x="96" y="2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32"/>
            <p:cNvSpPr/>
            <p:nvPr/>
          </p:nvSpPr>
          <p:spPr>
            <a:xfrm>
              <a:off x="5244400" y="1833600"/>
              <a:ext cx="32450" cy="112325"/>
            </a:xfrm>
            <a:custGeom>
              <a:avLst/>
              <a:gdLst/>
              <a:ahLst/>
              <a:cxnLst/>
              <a:rect l="l" t="t" r="r" b="b"/>
              <a:pathLst>
                <a:path w="1298" h="4493" extrusionOk="0">
                  <a:moveTo>
                    <a:pt x="896" y="1"/>
                  </a:moveTo>
                  <a:cubicBezTo>
                    <a:pt x="619" y="1"/>
                    <a:pt x="614" y="254"/>
                    <a:pt x="536" y="445"/>
                  </a:cubicBezTo>
                  <a:cubicBezTo>
                    <a:pt x="488" y="576"/>
                    <a:pt x="488" y="707"/>
                    <a:pt x="488" y="861"/>
                  </a:cubicBezTo>
                  <a:cubicBezTo>
                    <a:pt x="417" y="1314"/>
                    <a:pt x="262" y="1766"/>
                    <a:pt x="215" y="2242"/>
                  </a:cubicBezTo>
                  <a:cubicBezTo>
                    <a:pt x="203" y="2385"/>
                    <a:pt x="179" y="2528"/>
                    <a:pt x="143" y="2659"/>
                  </a:cubicBezTo>
                  <a:cubicBezTo>
                    <a:pt x="0" y="3040"/>
                    <a:pt x="72" y="3445"/>
                    <a:pt x="143" y="3850"/>
                  </a:cubicBezTo>
                  <a:cubicBezTo>
                    <a:pt x="203" y="4088"/>
                    <a:pt x="84" y="4409"/>
                    <a:pt x="476" y="4493"/>
                  </a:cubicBezTo>
                  <a:cubicBezTo>
                    <a:pt x="679" y="4159"/>
                    <a:pt x="607" y="3790"/>
                    <a:pt x="631" y="3445"/>
                  </a:cubicBezTo>
                  <a:cubicBezTo>
                    <a:pt x="715" y="2600"/>
                    <a:pt x="667" y="1719"/>
                    <a:pt x="1072" y="921"/>
                  </a:cubicBezTo>
                  <a:lnTo>
                    <a:pt x="1060" y="861"/>
                  </a:lnTo>
                  <a:cubicBezTo>
                    <a:pt x="1060" y="802"/>
                    <a:pt x="1072" y="766"/>
                    <a:pt x="1119" y="766"/>
                  </a:cubicBezTo>
                  <a:lnTo>
                    <a:pt x="1143" y="718"/>
                  </a:lnTo>
                  <a:cubicBezTo>
                    <a:pt x="1155" y="683"/>
                    <a:pt x="1179" y="647"/>
                    <a:pt x="1203" y="623"/>
                  </a:cubicBezTo>
                  <a:cubicBezTo>
                    <a:pt x="1179" y="385"/>
                    <a:pt x="1298" y="99"/>
                    <a:pt x="953" y="4"/>
                  </a:cubicBezTo>
                  <a:cubicBezTo>
                    <a:pt x="933" y="2"/>
                    <a:pt x="914" y="1"/>
                    <a:pt x="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32"/>
            <p:cNvSpPr/>
            <p:nvPr/>
          </p:nvSpPr>
          <p:spPr>
            <a:xfrm>
              <a:off x="5244100" y="1926650"/>
              <a:ext cx="22350" cy="96850"/>
            </a:xfrm>
            <a:custGeom>
              <a:avLst/>
              <a:gdLst/>
              <a:ahLst/>
              <a:cxnLst/>
              <a:rect l="l" t="t" r="r" b="b"/>
              <a:pathLst>
                <a:path w="894" h="3874" extrusionOk="0">
                  <a:moveTo>
                    <a:pt x="246" y="1"/>
                  </a:moveTo>
                  <a:cubicBezTo>
                    <a:pt x="228" y="1"/>
                    <a:pt x="211" y="4"/>
                    <a:pt x="191" y="9"/>
                  </a:cubicBezTo>
                  <a:cubicBezTo>
                    <a:pt x="155" y="56"/>
                    <a:pt x="131" y="92"/>
                    <a:pt x="107" y="152"/>
                  </a:cubicBezTo>
                  <a:cubicBezTo>
                    <a:pt x="96" y="211"/>
                    <a:pt x="84" y="271"/>
                    <a:pt x="84" y="330"/>
                  </a:cubicBezTo>
                  <a:cubicBezTo>
                    <a:pt x="72" y="390"/>
                    <a:pt x="72" y="449"/>
                    <a:pt x="72" y="509"/>
                  </a:cubicBezTo>
                  <a:cubicBezTo>
                    <a:pt x="60" y="568"/>
                    <a:pt x="60" y="628"/>
                    <a:pt x="60" y="687"/>
                  </a:cubicBezTo>
                  <a:cubicBezTo>
                    <a:pt x="36" y="747"/>
                    <a:pt x="36" y="806"/>
                    <a:pt x="36" y="866"/>
                  </a:cubicBezTo>
                  <a:lnTo>
                    <a:pt x="36" y="1056"/>
                  </a:lnTo>
                  <a:cubicBezTo>
                    <a:pt x="36" y="1330"/>
                    <a:pt x="12" y="1592"/>
                    <a:pt x="84" y="1866"/>
                  </a:cubicBezTo>
                  <a:cubicBezTo>
                    <a:pt x="119" y="1926"/>
                    <a:pt x="143" y="1985"/>
                    <a:pt x="191" y="2045"/>
                  </a:cubicBezTo>
                  <a:cubicBezTo>
                    <a:pt x="179" y="2330"/>
                    <a:pt x="298" y="2640"/>
                    <a:pt x="84" y="2902"/>
                  </a:cubicBezTo>
                  <a:cubicBezTo>
                    <a:pt x="96" y="2938"/>
                    <a:pt x="96" y="2985"/>
                    <a:pt x="84" y="3021"/>
                  </a:cubicBezTo>
                  <a:lnTo>
                    <a:pt x="84" y="3104"/>
                  </a:lnTo>
                  <a:cubicBezTo>
                    <a:pt x="179" y="3200"/>
                    <a:pt x="0" y="3164"/>
                    <a:pt x="24" y="3223"/>
                  </a:cubicBezTo>
                  <a:cubicBezTo>
                    <a:pt x="24" y="3283"/>
                    <a:pt x="24" y="3319"/>
                    <a:pt x="36" y="3366"/>
                  </a:cubicBezTo>
                  <a:cubicBezTo>
                    <a:pt x="72" y="3438"/>
                    <a:pt x="84" y="3521"/>
                    <a:pt x="96" y="3592"/>
                  </a:cubicBezTo>
                  <a:cubicBezTo>
                    <a:pt x="107" y="3640"/>
                    <a:pt x="143" y="3676"/>
                    <a:pt x="179" y="3723"/>
                  </a:cubicBezTo>
                  <a:cubicBezTo>
                    <a:pt x="191" y="3735"/>
                    <a:pt x="215" y="3759"/>
                    <a:pt x="238" y="3771"/>
                  </a:cubicBezTo>
                  <a:cubicBezTo>
                    <a:pt x="323" y="3836"/>
                    <a:pt x="427" y="3873"/>
                    <a:pt x="524" y="3873"/>
                  </a:cubicBezTo>
                  <a:cubicBezTo>
                    <a:pt x="604" y="3873"/>
                    <a:pt x="680" y="3849"/>
                    <a:pt x="739" y="3795"/>
                  </a:cubicBezTo>
                  <a:cubicBezTo>
                    <a:pt x="893" y="3664"/>
                    <a:pt x="667" y="3521"/>
                    <a:pt x="655" y="3354"/>
                  </a:cubicBezTo>
                  <a:cubicBezTo>
                    <a:pt x="358" y="3307"/>
                    <a:pt x="298" y="3164"/>
                    <a:pt x="477" y="2902"/>
                  </a:cubicBezTo>
                  <a:cubicBezTo>
                    <a:pt x="488" y="2176"/>
                    <a:pt x="488" y="1461"/>
                    <a:pt x="488" y="747"/>
                  </a:cubicBezTo>
                  <a:cubicBezTo>
                    <a:pt x="262" y="544"/>
                    <a:pt x="393" y="259"/>
                    <a:pt x="334" y="21"/>
                  </a:cubicBezTo>
                  <a:cubicBezTo>
                    <a:pt x="299" y="7"/>
                    <a:pt x="272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32"/>
            <p:cNvSpPr/>
            <p:nvPr/>
          </p:nvSpPr>
          <p:spPr>
            <a:xfrm>
              <a:off x="5270000" y="1851150"/>
              <a:ext cx="7750" cy="7875"/>
            </a:xfrm>
            <a:custGeom>
              <a:avLst/>
              <a:gdLst/>
              <a:ahLst/>
              <a:cxnLst/>
              <a:rect l="l" t="t" r="r" b="b"/>
              <a:pathLst>
                <a:path w="310" h="315" extrusionOk="0">
                  <a:moveTo>
                    <a:pt x="133" y="0"/>
                  </a:moveTo>
                  <a:cubicBezTo>
                    <a:pt x="112" y="0"/>
                    <a:pt x="99" y="16"/>
                    <a:pt x="72" y="52"/>
                  </a:cubicBezTo>
                  <a:lnTo>
                    <a:pt x="60" y="64"/>
                  </a:lnTo>
                  <a:cubicBezTo>
                    <a:pt x="12" y="112"/>
                    <a:pt x="0" y="135"/>
                    <a:pt x="48" y="183"/>
                  </a:cubicBezTo>
                  <a:lnTo>
                    <a:pt x="48" y="195"/>
                  </a:lnTo>
                  <a:cubicBezTo>
                    <a:pt x="131" y="243"/>
                    <a:pt x="226" y="266"/>
                    <a:pt x="310" y="314"/>
                  </a:cubicBezTo>
                  <a:cubicBezTo>
                    <a:pt x="310" y="207"/>
                    <a:pt x="298" y="112"/>
                    <a:pt x="179" y="64"/>
                  </a:cubicBezTo>
                  <a:cubicBezTo>
                    <a:pt x="179" y="52"/>
                    <a:pt x="167" y="40"/>
                    <a:pt x="155" y="5"/>
                  </a:cubicBezTo>
                  <a:cubicBezTo>
                    <a:pt x="147" y="2"/>
                    <a:pt x="139" y="0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32"/>
            <p:cNvSpPr/>
            <p:nvPr/>
          </p:nvSpPr>
          <p:spPr>
            <a:xfrm>
              <a:off x="5727775" y="1773850"/>
              <a:ext cx="23250" cy="9250"/>
            </a:xfrm>
            <a:custGeom>
              <a:avLst/>
              <a:gdLst/>
              <a:ahLst/>
              <a:cxnLst/>
              <a:rect l="l" t="t" r="r" b="b"/>
              <a:pathLst>
                <a:path w="930" h="370" extrusionOk="0">
                  <a:moveTo>
                    <a:pt x="84" y="1"/>
                  </a:moveTo>
                  <a:cubicBezTo>
                    <a:pt x="1" y="96"/>
                    <a:pt x="1" y="179"/>
                    <a:pt x="72" y="275"/>
                  </a:cubicBezTo>
                  <a:cubicBezTo>
                    <a:pt x="180" y="299"/>
                    <a:pt x="263" y="346"/>
                    <a:pt x="370" y="370"/>
                  </a:cubicBezTo>
                  <a:cubicBezTo>
                    <a:pt x="382" y="227"/>
                    <a:pt x="477" y="132"/>
                    <a:pt x="632" y="132"/>
                  </a:cubicBezTo>
                  <a:cubicBezTo>
                    <a:pt x="751" y="132"/>
                    <a:pt x="858" y="120"/>
                    <a:pt x="930" y="13"/>
                  </a:cubicBezTo>
                  <a:cubicBezTo>
                    <a:pt x="656" y="13"/>
                    <a:pt x="370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32"/>
            <p:cNvSpPr/>
            <p:nvPr/>
          </p:nvSpPr>
          <p:spPr>
            <a:xfrm>
              <a:off x="5731350" y="1787775"/>
              <a:ext cx="15800" cy="7250"/>
            </a:xfrm>
            <a:custGeom>
              <a:avLst/>
              <a:gdLst/>
              <a:ahLst/>
              <a:cxnLst/>
              <a:rect l="l" t="t" r="r" b="b"/>
              <a:pathLst>
                <a:path w="632" h="290" extrusionOk="0">
                  <a:moveTo>
                    <a:pt x="330" y="1"/>
                  </a:moveTo>
                  <a:cubicBezTo>
                    <a:pt x="235" y="1"/>
                    <a:pt x="145" y="45"/>
                    <a:pt x="72" y="146"/>
                  </a:cubicBezTo>
                  <a:cubicBezTo>
                    <a:pt x="13" y="170"/>
                    <a:pt x="1" y="218"/>
                    <a:pt x="60" y="277"/>
                  </a:cubicBezTo>
                  <a:cubicBezTo>
                    <a:pt x="215" y="289"/>
                    <a:pt x="358" y="289"/>
                    <a:pt x="513" y="289"/>
                  </a:cubicBezTo>
                  <a:cubicBezTo>
                    <a:pt x="537" y="206"/>
                    <a:pt x="632" y="99"/>
                    <a:pt x="513" y="51"/>
                  </a:cubicBezTo>
                  <a:cubicBezTo>
                    <a:pt x="452" y="19"/>
                    <a:pt x="390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32"/>
            <p:cNvSpPr/>
            <p:nvPr/>
          </p:nvSpPr>
          <p:spPr>
            <a:xfrm>
              <a:off x="5719150" y="1773850"/>
              <a:ext cx="10750" cy="8150"/>
            </a:xfrm>
            <a:custGeom>
              <a:avLst/>
              <a:gdLst/>
              <a:ahLst/>
              <a:cxnLst/>
              <a:rect l="l" t="t" r="r" b="b"/>
              <a:pathLst>
                <a:path w="430" h="326" extrusionOk="0">
                  <a:moveTo>
                    <a:pt x="429" y="1"/>
                  </a:moveTo>
                  <a:cubicBezTo>
                    <a:pt x="286" y="1"/>
                    <a:pt x="144" y="13"/>
                    <a:pt x="1" y="13"/>
                  </a:cubicBezTo>
                  <a:lnTo>
                    <a:pt x="1" y="156"/>
                  </a:lnTo>
                  <a:cubicBezTo>
                    <a:pt x="87" y="225"/>
                    <a:pt x="173" y="325"/>
                    <a:pt x="287" y="325"/>
                  </a:cubicBezTo>
                  <a:cubicBezTo>
                    <a:pt x="330" y="325"/>
                    <a:pt x="377" y="311"/>
                    <a:pt x="429" y="275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32"/>
            <p:cNvSpPr/>
            <p:nvPr/>
          </p:nvSpPr>
          <p:spPr>
            <a:xfrm>
              <a:off x="5722725" y="1788825"/>
              <a:ext cx="7475" cy="6200"/>
            </a:xfrm>
            <a:custGeom>
              <a:avLst/>
              <a:gdLst/>
              <a:ahLst/>
              <a:cxnLst/>
              <a:rect l="l" t="t" r="r" b="b"/>
              <a:pathLst>
                <a:path w="299" h="248" extrusionOk="0">
                  <a:moveTo>
                    <a:pt x="127" y="0"/>
                  </a:moveTo>
                  <a:cubicBezTo>
                    <a:pt x="43" y="0"/>
                    <a:pt x="25" y="118"/>
                    <a:pt x="1" y="247"/>
                  </a:cubicBezTo>
                  <a:lnTo>
                    <a:pt x="155" y="247"/>
                  </a:lnTo>
                  <a:cubicBezTo>
                    <a:pt x="203" y="188"/>
                    <a:pt x="286" y="176"/>
                    <a:pt x="298" y="92"/>
                  </a:cubicBezTo>
                  <a:cubicBezTo>
                    <a:pt x="221" y="27"/>
                    <a:pt x="167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32"/>
            <p:cNvSpPr/>
            <p:nvPr/>
          </p:nvSpPr>
          <p:spPr>
            <a:xfrm>
              <a:off x="5759050" y="1791425"/>
              <a:ext cx="10425" cy="3750"/>
            </a:xfrm>
            <a:custGeom>
              <a:avLst/>
              <a:gdLst/>
              <a:ahLst/>
              <a:cxnLst/>
              <a:rect l="l" t="t" r="r" b="b"/>
              <a:pathLst>
                <a:path w="417" h="150" extrusionOk="0">
                  <a:moveTo>
                    <a:pt x="223" y="1"/>
                  </a:moveTo>
                  <a:cubicBezTo>
                    <a:pt x="134" y="1"/>
                    <a:pt x="57" y="30"/>
                    <a:pt x="0" y="143"/>
                  </a:cubicBezTo>
                  <a:cubicBezTo>
                    <a:pt x="52" y="143"/>
                    <a:pt x="107" y="150"/>
                    <a:pt x="161" y="150"/>
                  </a:cubicBezTo>
                  <a:cubicBezTo>
                    <a:pt x="256" y="150"/>
                    <a:pt x="349" y="130"/>
                    <a:pt x="417" y="24"/>
                  </a:cubicBezTo>
                  <a:cubicBezTo>
                    <a:pt x="349" y="15"/>
                    <a:pt x="284" y="1"/>
                    <a:pt x="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32"/>
            <p:cNvSpPr/>
            <p:nvPr/>
          </p:nvSpPr>
          <p:spPr>
            <a:xfrm>
              <a:off x="5798025" y="1788975"/>
              <a:ext cx="7175" cy="2475"/>
            </a:xfrm>
            <a:custGeom>
              <a:avLst/>
              <a:gdLst/>
              <a:ahLst/>
              <a:cxnLst/>
              <a:rect l="l" t="t" r="r" b="b"/>
              <a:pathLst>
                <a:path w="287" h="99" extrusionOk="0">
                  <a:moveTo>
                    <a:pt x="148" y="0"/>
                  </a:moveTo>
                  <a:cubicBezTo>
                    <a:pt x="102" y="0"/>
                    <a:pt x="54" y="33"/>
                    <a:pt x="1" y="98"/>
                  </a:cubicBezTo>
                  <a:lnTo>
                    <a:pt x="287" y="98"/>
                  </a:lnTo>
                  <a:cubicBezTo>
                    <a:pt x="239" y="33"/>
                    <a:pt x="194" y="0"/>
                    <a:pt x="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32"/>
            <p:cNvSpPr/>
            <p:nvPr/>
          </p:nvSpPr>
          <p:spPr>
            <a:xfrm>
              <a:off x="5697425" y="1775625"/>
              <a:ext cx="4200" cy="3025"/>
            </a:xfrm>
            <a:custGeom>
              <a:avLst/>
              <a:gdLst/>
              <a:ahLst/>
              <a:cxnLst/>
              <a:rect l="l" t="t" r="r" b="b"/>
              <a:pathLst>
                <a:path w="168" h="121" extrusionOk="0">
                  <a:moveTo>
                    <a:pt x="80" y="0"/>
                  </a:moveTo>
                  <a:cubicBezTo>
                    <a:pt x="54" y="0"/>
                    <a:pt x="27" y="26"/>
                    <a:pt x="1" y="85"/>
                  </a:cubicBezTo>
                  <a:cubicBezTo>
                    <a:pt x="24" y="97"/>
                    <a:pt x="36" y="120"/>
                    <a:pt x="48" y="120"/>
                  </a:cubicBezTo>
                  <a:cubicBezTo>
                    <a:pt x="96" y="120"/>
                    <a:pt x="120" y="108"/>
                    <a:pt x="167" y="97"/>
                  </a:cubicBezTo>
                  <a:cubicBezTo>
                    <a:pt x="141" y="38"/>
                    <a:pt x="111" y="0"/>
                    <a:pt x="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32"/>
            <p:cNvSpPr/>
            <p:nvPr/>
          </p:nvSpPr>
          <p:spPr>
            <a:xfrm>
              <a:off x="5726600" y="1791125"/>
              <a:ext cx="7175" cy="3900"/>
            </a:xfrm>
            <a:custGeom>
              <a:avLst/>
              <a:gdLst/>
              <a:ahLst/>
              <a:cxnLst/>
              <a:rect l="l" t="t" r="r" b="b"/>
              <a:pathLst>
                <a:path w="287" h="156" extrusionOk="0">
                  <a:moveTo>
                    <a:pt x="143" y="0"/>
                  </a:moveTo>
                  <a:cubicBezTo>
                    <a:pt x="108" y="60"/>
                    <a:pt x="48" y="96"/>
                    <a:pt x="0" y="155"/>
                  </a:cubicBezTo>
                  <a:cubicBezTo>
                    <a:pt x="84" y="155"/>
                    <a:pt x="179" y="155"/>
                    <a:pt x="262" y="143"/>
                  </a:cubicBezTo>
                  <a:cubicBezTo>
                    <a:pt x="286" y="96"/>
                    <a:pt x="286" y="60"/>
                    <a:pt x="286" y="12"/>
                  </a:cubicBezTo>
                  <a:cubicBezTo>
                    <a:pt x="238" y="12"/>
                    <a:pt x="191" y="12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32"/>
            <p:cNvSpPr/>
            <p:nvPr/>
          </p:nvSpPr>
          <p:spPr>
            <a:xfrm>
              <a:off x="5991500" y="1841725"/>
              <a:ext cx="13125" cy="7125"/>
            </a:xfrm>
            <a:custGeom>
              <a:avLst/>
              <a:gdLst/>
              <a:ahLst/>
              <a:cxnLst/>
              <a:rect l="l" t="t" r="r" b="b"/>
              <a:pathLst>
                <a:path w="525" h="285" extrusionOk="0">
                  <a:moveTo>
                    <a:pt x="441" y="1"/>
                  </a:moveTo>
                  <a:cubicBezTo>
                    <a:pt x="358" y="12"/>
                    <a:pt x="251" y="12"/>
                    <a:pt x="168" y="24"/>
                  </a:cubicBezTo>
                  <a:cubicBezTo>
                    <a:pt x="108" y="84"/>
                    <a:pt x="1" y="155"/>
                    <a:pt x="1" y="215"/>
                  </a:cubicBezTo>
                  <a:cubicBezTo>
                    <a:pt x="7" y="272"/>
                    <a:pt x="47" y="285"/>
                    <a:pt x="95" y="285"/>
                  </a:cubicBezTo>
                  <a:cubicBezTo>
                    <a:pt x="138" y="285"/>
                    <a:pt x="188" y="274"/>
                    <a:pt x="227" y="274"/>
                  </a:cubicBezTo>
                  <a:cubicBezTo>
                    <a:pt x="310" y="274"/>
                    <a:pt x="382" y="239"/>
                    <a:pt x="441" y="155"/>
                  </a:cubicBezTo>
                  <a:cubicBezTo>
                    <a:pt x="501" y="96"/>
                    <a:pt x="525" y="36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32"/>
            <p:cNvSpPr/>
            <p:nvPr/>
          </p:nvSpPr>
          <p:spPr>
            <a:xfrm>
              <a:off x="6002525" y="1841125"/>
              <a:ext cx="13125" cy="7500"/>
            </a:xfrm>
            <a:custGeom>
              <a:avLst/>
              <a:gdLst/>
              <a:ahLst/>
              <a:cxnLst/>
              <a:rect l="l" t="t" r="r" b="b"/>
              <a:pathLst>
                <a:path w="525" h="300" extrusionOk="0">
                  <a:moveTo>
                    <a:pt x="0" y="1"/>
                  </a:moveTo>
                  <a:lnTo>
                    <a:pt x="0" y="167"/>
                  </a:lnTo>
                  <a:cubicBezTo>
                    <a:pt x="134" y="223"/>
                    <a:pt x="257" y="300"/>
                    <a:pt x="409" y="300"/>
                  </a:cubicBezTo>
                  <a:cubicBezTo>
                    <a:pt x="419" y="300"/>
                    <a:pt x="430" y="299"/>
                    <a:pt x="441" y="298"/>
                  </a:cubicBezTo>
                  <a:cubicBezTo>
                    <a:pt x="512" y="215"/>
                    <a:pt x="524" y="108"/>
                    <a:pt x="441" y="13"/>
                  </a:cubicBezTo>
                  <a:cubicBezTo>
                    <a:pt x="286" y="1"/>
                    <a:pt x="155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32"/>
            <p:cNvSpPr/>
            <p:nvPr/>
          </p:nvSpPr>
          <p:spPr>
            <a:xfrm>
              <a:off x="6024250" y="1841875"/>
              <a:ext cx="7775" cy="6225"/>
            </a:xfrm>
            <a:custGeom>
              <a:avLst/>
              <a:gdLst/>
              <a:ahLst/>
              <a:cxnLst/>
              <a:rect l="l" t="t" r="r" b="b"/>
              <a:pathLst>
                <a:path w="311" h="249" extrusionOk="0">
                  <a:moveTo>
                    <a:pt x="176" y="0"/>
                  </a:moveTo>
                  <a:cubicBezTo>
                    <a:pt x="163" y="0"/>
                    <a:pt x="148" y="2"/>
                    <a:pt x="132" y="6"/>
                  </a:cubicBezTo>
                  <a:cubicBezTo>
                    <a:pt x="84" y="54"/>
                    <a:pt x="48" y="90"/>
                    <a:pt x="1" y="149"/>
                  </a:cubicBezTo>
                  <a:cubicBezTo>
                    <a:pt x="53" y="220"/>
                    <a:pt x="99" y="248"/>
                    <a:pt x="142" y="248"/>
                  </a:cubicBezTo>
                  <a:cubicBezTo>
                    <a:pt x="206" y="248"/>
                    <a:pt x="260" y="185"/>
                    <a:pt x="310" y="114"/>
                  </a:cubicBezTo>
                  <a:cubicBezTo>
                    <a:pt x="271" y="45"/>
                    <a:pt x="240" y="0"/>
                    <a:pt x="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32"/>
            <p:cNvSpPr/>
            <p:nvPr/>
          </p:nvSpPr>
          <p:spPr>
            <a:xfrm>
              <a:off x="6045375" y="1841600"/>
              <a:ext cx="3300" cy="4925"/>
            </a:xfrm>
            <a:custGeom>
              <a:avLst/>
              <a:gdLst/>
              <a:ahLst/>
              <a:cxnLst/>
              <a:rect l="l" t="t" r="r" b="b"/>
              <a:pathLst>
                <a:path w="132" h="197" extrusionOk="0">
                  <a:moveTo>
                    <a:pt x="64" y="1"/>
                  </a:moveTo>
                  <a:cubicBezTo>
                    <a:pt x="44" y="1"/>
                    <a:pt x="22" y="7"/>
                    <a:pt x="1" y="17"/>
                  </a:cubicBezTo>
                  <a:cubicBezTo>
                    <a:pt x="37" y="77"/>
                    <a:pt x="49" y="136"/>
                    <a:pt x="60" y="196"/>
                  </a:cubicBezTo>
                  <a:cubicBezTo>
                    <a:pt x="132" y="160"/>
                    <a:pt x="132" y="89"/>
                    <a:pt x="132" y="29"/>
                  </a:cubicBezTo>
                  <a:cubicBezTo>
                    <a:pt x="112" y="10"/>
                    <a:pt x="89" y="1"/>
                    <a:pt x="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32"/>
            <p:cNvSpPr/>
            <p:nvPr/>
          </p:nvSpPr>
          <p:spPr>
            <a:xfrm>
              <a:off x="6013525" y="1841725"/>
              <a:ext cx="3300" cy="6875"/>
            </a:xfrm>
            <a:custGeom>
              <a:avLst/>
              <a:gdLst/>
              <a:ahLst/>
              <a:cxnLst/>
              <a:rect l="l" t="t" r="r" b="b"/>
              <a:pathLst>
                <a:path w="132" h="275" extrusionOk="0">
                  <a:moveTo>
                    <a:pt x="1" y="1"/>
                  </a:moveTo>
                  <a:lnTo>
                    <a:pt x="1" y="274"/>
                  </a:lnTo>
                  <a:cubicBezTo>
                    <a:pt x="96" y="239"/>
                    <a:pt x="132" y="131"/>
                    <a:pt x="132" y="12"/>
                  </a:cubicBezTo>
                  <a:cubicBezTo>
                    <a:pt x="84" y="12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32"/>
            <p:cNvSpPr/>
            <p:nvPr/>
          </p:nvSpPr>
          <p:spPr>
            <a:xfrm>
              <a:off x="6034675" y="1845000"/>
              <a:ext cx="1500" cy="1800"/>
            </a:xfrm>
            <a:custGeom>
              <a:avLst/>
              <a:gdLst/>
              <a:ahLst/>
              <a:cxnLst/>
              <a:rect l="l" t="t" r="r" b="b"/>
              <a:pathLst>
                <a:path w="60" h="72" extrusionOk="0">
                  <a:moveTo>
                    <a:pt x="0" y="1"/>
                  </a:moveTo>
                  <a:cubicBezTo>
                    <a:pt x="12" y="24"/>
                    <a:pt x="24" y="48"/>
                    <a:pt x="60" y="72"/>
                  </a:cubicBezTo>
                  <a:cubicBezTo>
                    <a:pt x="48" y="48"/>
                    <a:pt x="12" y="2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32"/>
            <p:cNvSpPr/>
            <p:nvPr/>
          </p:nvSpPr>
          <p:spPr>
            <a:xfrm>
              <a:off x="6024250" y="1842025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0"/>
                  </a:moveTo>
                  <a:cubicBezTo>
                    <a:pt x="84" y="12"/>
                    <a:pt x="48" y="12"/>
                    <a:pt x="1" y="24"/>
                  </a:cubicBezTo>
                  <a:lnTo>
                    <a:pt x="1" y="13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32"/>
            <p:cNvSpPr/>
            <p:nvPr/>
          </p:nvSpPr>
          <p:spPr>
            <a:xfrm>
              <a:off x="6002525" y="2078650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0" y="1"/>
                  </a:moveTo>
                  <a:lnTo>
                    <a:pt x="0" y="287"/>
                  </a:lnTo>
                  <a:lnTo>
                    <a:pt x="286" y="287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32"/>
            <p:cNvSpPr/>
            <p:nvPr/>
          </p:nvSpPr>
          <p:spPr>
            <a:xfrm>
              <a:off x="5969775" y="2081775"/>
              <a:ext cx="4625" cy="4050"/>
            </a:xfrm>
            <a:custGeom>
              <a:avLst/>
              <a:gdLst/>
              <a:ahLst/>
              <a:cxnLst/>
              <a:rect l="l" t="t" r="r" b="b"/>
              <a:pathLst>
                <a:path w="185" h="162" extrusionOk="0">
                  <a:moveTo>
                    <a:pt x="116" y="0"/>
                  </a:moveTo>
                  <a:cubicBezTo>
                    <a:pt x="100" y="0"/>
                    <a:pt x="79" y="6"/>
                    <a:pt x="48" y="19"/>
                  </a:cubicBezTo>
                  <a:cubicBezTo>
                    <a:pt x="1" y="43"/>
                    <a:pt x="96" y="126"/>
                    <a:pt x="156" y="162"/>
                  </a:cubicBezTo>
                  <a:cubicBezTo>
                    <a:pt x="126" y="113"/>
                    <a:pt x="185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32"/>
            <p:cNvSpPr/>
            <p:nvPr/>
          </p:nvSpPr>
          <p:spPr>
            <a:xfrm>
              <a:off x="5886450" y="2071125"/>
              <a:ext cx="5375" cy="3925"/>
            </a:xfrm>
            <a:custGeom>
              <a:avLst/>
              <a:gdLst/>
              <a:ahLst/>
              <a:cxnLst/>
              <a:rect l="l" t="t" r="r" b="b"/>
              <a:pathLst>
                <a:path w="215" h="157" extrusionOk="0">
                  <a:moveTo>
                    <a:pt x="151" y="0"/>
                  </a:moveTo>
                  <a:cubicBezTo>
                    <a:pt x="73" y="0"/>
                    <a:pt x="0" y="20"/>
                    <a:pt x="0" y="76"/>
                  </a:cubicBezTo>
                  <a:cubicBezTo>
                    <a:pt x="0" y="129"/>
                    <a:pt x="67" y="156"/>
                    <a:pt x="141" y="156"/>
                  </a:cubicBezTo>
                  <a:cubicBezTo>
                    <a:pt x="165" y="156"/>
                    <a:pt x="191" y="153"/>
                    <a:pt x="214" y="147"/>
                  </a:cubicBezTo>
                  <a:lnTo>
                    <a:pt x="214" y="4"/>
                  </a:lnTo>
                  <a:cubicBezTo>
                    <a:pt x="194" y="2"/>
                    <a:pt x="172" y="0"/>
                    <a:pt x="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32"/>
            <p:cNvSpPr/>
            <p:nvPr/>
          </p:nvSpPr>
          <p:spPr>
            <a:xfrm>
              <a:off x="5837925" y="1781000"/>
              <a:ext cx="129800" cy="15525"/>
            </a:xfrm>
            <a:custGeom>
              <a:avLst/>
              <a:gdLst/>
              <a:ahLst/>
              <a:cxnLst/>
              <a:rect l="l" t="t" r="r" b="b"/>
              <a:pathLst>
                <a:path w="5192" h="621" extrusionOk="0">
                  <a:moveTo>
                    <a:pt x="977" y="1"/>
                  </a:moveTo>
                  <a:cubicBezTo>
                    <a:pt x="893" y="1"/>
                    <a:pt x="786" y="13"/>
                    <a:pt x="691" y="24"/>
                  </a:cubicBezTo>
                  <a:cubicBezTo>
                    <a:pt x="488" y="132"/>
                    <a:pt x="250" y="132"/>
                    <a:pt x="12" y="144"/>
                  </a:cubicBezTo>
                  <a:cubicBezTo>
                    <a:pt x="12" y="191"/>
                    <a:pt x="0" y="251"/>
                    <a:pt x="0" y="298"/>
                  </a:cubicBezTo>
                  <a:cubicBezTo>
                    <a:pt x="20" y="453"/>
                    <a:pt x="86" y="553"/>
                    <a:pt x="219" y="553"/>
                  </a:cubicBezTo>
                  <a:cubicBezTo>
                    <a:pt x="250" y="553"/>
                    <a:pt x="284" y="548"/>
                    <a:pt x="322" y="536"/>
                  </a:cubicBezTo>
                  <a:cubicBezTo>
                    <a:pt x="515" y="483"/>
                    <a:pt x="706" y="458"/>
                    <a:pt x="895" y="458"/>
                  </a:cubicBezTo>
                  <a:cubicBezTo>
                    <a:pt x="1126" y="458"/>
                    <a:pt x="1355" y="495"/>
                    <a:pt x="1584" y="560"/>
                  </a:cubicBezTo>
                  <a:lnTo>
                    <a:pt x="1667" y="560"/>
                  </a:lnTo>
                  <a:cubicBezTo>
                    <a:pt x="1739" y="560"/>
                    <a:pt x="1810" y="560"/>
                    <a:pt x="1881" y="536"/>
                  </a:cubicBezTo>
                  <a:cubicBezTo>
                    <a:pt x="1929" y="525"/>
                    <a:pt x="1977" y="489"/>
                    <a:pt x="2001" y="441"/>
                  </a:cubicBezTo>
                  <a:cubicBezTo>
                    <a:pt x="2027" y="451"/>
                    <a:pt x="2054" y="454"/>
                    <a:pt x="2081" y="454"/>
                  </a:cubicBezTo>
                  <a:cubicBezTo>
                    <a:pt x="2229" y="454"/>
                    <a:pt x="2379" y="332"/>
                    <a:pt x="2535" y="332"/>
                  </a:cubicBezTo>
                  <a:cubicBezTo>
                    <a:pt x="2602" y="332"/>
                    <a:pt x="2669" y="354"/>
                    <a:pt x="2739" y="417"/>
                  </a:cubicBezTo>
                  <a:cubicBezTo>
                    <a:pt x="2798" y="525"/>
                    <a:pt x="2882" y="560"/>
                    <a:pt x="2989" y="584"/>
                  </a:cubicBezTo>
                  <a:cubicBezTo>
                    <a:pt x="3072" y="596"/>
                    <a:pt x="3179" y="608"/>
                    <a:pt x="3286" y="608"/>
                  </a:cubicBezTo>
                  <a:cubicBezTo>
                    <a:pt x="3350" y="616"/>
                    <a:pt x="3413" y="620"/>
                    <a:pt x="3477" y="620"/>
                  </a:cubicBezTo>
                  <a:cubicBezTo>
                    <a:pt x="3843" y="620"/>
                    <a:pt x="4217" y="500"/>
                    <a:pt x="4599" y="500"/>
                  </a:cubicBezTo>
                  <a:cubicBezTo>
                    <a:pt x="4614" y="500"/>
                    <a:pt x="4629" y="500"/>
                    <a:pt x="4644" y="501"/>
                  </a:cubicBezTo>
                  <a:cubicBezTo>
                    <a:pt x="4648" y="502"/>
                    <a:pt x="4653" y="503"/>
                    <a:pt x="4657" y="503"/>
                  </a:cubicBezTo>
                  <a:cubicBezTo>
                    <a:pt x="4704" y="503"/>
                    <a:pt x="4741" y="424"/>
                    <a:pt x="4788" y="424"/>
                  </a:cubicBezTo>
                  <a:cubicBezTo>
                    <a:pt x="4806" y="424"/>
                    <a:pt x="4825" y="435"/>
                    <a:pt x="4846" y="465"/>
                  </a:cubicBezTo>
                  <a:cubicBezTo>
                    <a:pt x="4882" y="477"/>
                    <a:pt x="4906" y="477"/>
                    <a:pt x="4941" y="489"/>
                  </a:cubicBezTo>
                  <a:cubicBezTo>
                    <a:pt x="4965" y="489"/>
                    <a:pt x="5001" y="477"/>
                    <a:pt x="5025" y="477"/>
                  </a:cubicBezTo>
                  <a:cubicBezTo>
                    <a:pt x="5060" y="441"/>
                    <a:pt x="5072" y="429"/>
                    <a:pt x="5096" y="417"/>
                  </a:cubicBezTo>
                  <a:cubicBezTo>
                    <a:pt x="5156" y="346"/>
                    <a:pt x="5191" y="263"/>
                    <a:pt x="5144" y="167"/>
                  </a:cubicBezTo>
                  <a:lnTo>
                    <a:pt x="4560" y="120"/>
                  </a:lnTo>
                  <a:cubicBezTo>
                    <a:pt x="4459" y="148"/>
                    <a:pt x="4353" y="160"/>
                    <a:pt x="4243" y="160"/>
                  </a:cubicBezTo>
                  <a:cubicBezTo>
                    <a:pt x="4121" y="160"/>
                    <a:pt x="3995" y="145"/>
                    <a:pt x="3870" y="120"/>
                  </a:cubicBezTo>
                  <a:cubicBezTo>
                    <a:pt x="3132" y="108"/>
                    <a:pt x="2417" y="108"/>
                    <a:pt x="1727" y="108"/>
                  </a:cubicBezTo>
                  <a:cubicBezTo>
                    <a:pt x="1643" y="48"/>
                    <a:pt x="1560" y="13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32"/>
            <p:cNvSpPr/>
            <p:nvPr/>
          </p:nvSpPr>
          <p:spPr>
            <a:xfrm>
              <a:off x="5854875" y="1776750"/>
              <a:ext cx="25625" cy="7250"/>
            </a:xfrm>
            <a:custGeom>
              <a:avLst/>
              <a:gdLst/>
              <a:ahLst/>
              <a:cxnLst/>
              <a:rect l="l" t="t" r="r" b="b"/>
              <a:pathLst>
                <a:path w="1025" h="290" extrusionOk="0">
                  <a:moveTo>
                    <a:pt x="548" y="1"/>
                  </a:moveTo>
                  <a:cubicBezTo>
                    <a:pt x="407" y="1"/>
                    <a:pt x="240" y="63"/>
                    <a:pt x="1" y="183"/>
                  </a:cubicBezTo>
                  <a:cubicBezTo>
                    <a:pt x="37" y="236"/>
                    <a:pt x="79" y="263"/>
                    <a:pt x="128" y="263"/>
                  </a:cubicBezTo>
                  <a:cubicBezTo>
                    <a:pt x="145" y="263"/>
                    <a:pt x="162" y="260"/>
                    <a:pt x="180" y="254"/>
                  </a:cubicBezTo>
                  <a:cubicBezTo>
                    <a:pt x="275" y="236"/>
                    <a:pt x="373" y="218"/>
                    <a:pt x="470" y="218"/>
                  </a:cubicBezTo>
                  <a:cubicBezTo>
                    <a:pt x="566" y="218"/>
                    <a:pt x="662" y="236"/>
                    <a:pt x="751" y="290"/>
                  </a:cubicBezTo>
                  <a:cubicBezTo>
                    <a:pt x="834" y="290"/>
                    <a:pt x="942" y="278"/>
                    <a:pt x="1025" y="278"/>
                  </a:cubicBezTo>
                  <a:cubicBezTo>
                    <a:pt x="850" y="90"/>
                    <a:pt x="717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32"/>
            <p:cNvSpPr/>
            <p:nvPr/>
          </p:nvSpPr>
          <p:spPr>
            <a:xfrm>
              <a:off x="5886450" y="1778325"/>
              <a:ext cx="2700" cy="1800"/>
            </a:xfrm>
            <a:custGeom>
              <a:avLst/>
              <a:gdLst/>
              <a:ahLst/>
              <a:cxnLst/>
              <a:rect l="l" t="t" r="r" b="b"/>
              <a:pathLst>
                <a:path w="108" h="72" extrusionOk="0">
                  <a:moveTo>
                    <a:pt x="48" y="0"/>
                  </a:moveTo>
                  <a:cubicBezTo>
                    <a:pt x="36" y="0"/>
                    <a:pt x="12" y="12"/>
                    <a:pt x="0" y="12"/>
                  </a:cubicBezTo>
                  <a:cubicBezTo>
                    <a:pt x="24" y="36"/>
                    <a:pt x="0" y="48"/>
                    <a:pt x="12" y="60"/>
                  </a:cubicBezTo>
                  <a:cubicBezTo>
                    <a:pt x="12" y="72"/>
                    <a:pt x="48" y="72"/>
                    <a:pt x="60" y="72"/>
                  </a:cubicBezTo>
                  <a:cubicBezTo>
                    <a:pt x="107" y="48"/>
                    <a:pt x="107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32"/>
            <p:cNvSpPr/>
            <p:nvPr/>
          </p:nvSpPr>
          <p:spPr>
            <a:xfrm>
              <a:off x="5921550" y="1777125"/>
              <a:ext cx="2125" cy="3000"/>
            </a:xfrm>
            <a:custGeom>
              <a:avLst/>
              <a:gdLst/>
              <a:ahLst/>
              <a:cxnLst/>
              <a:rect l="l" t="t" r="r" b="b"/>
              <a:pathLst>
                <a:path w="85" h="120" extrusionOk="0">
                  <a:moveTo>
                    <a:pt x="84" y="1"/>
                  </a:moveTo>
                  <a:cubicBezTo>
                    <a:pt x="1" y="48"/>
                    <a:pt x="1" y="96"/>
                    <a:pt x="84" y="120"/>
                  </a:cubicBezTo>
                  <a:lnTo>
                    <a:pt x="84" y="60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32"/>
            <p:cNvSpPr/>
            <p:nvPr/>
          </p:nvSpPr>
          <p:spPr>
            <a:xfrm>
              <a:off x="5945075" y="1777725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3" y="1"/>
                  </a:moveTo>
                  <a:cubicBezTo>
                    <a:pt x="96" y="24"/>
                    <a:pt x="60" y="72"/>
                    <a:pt x="1" y="132"/>
                  </a:cubicBezTo>
                  <a:cubicBezTo>
                    <a:pt x="60" y="84"/>
                    <a:pt x="96" y="36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32"/>
            <p:cNvSpPr/>
            <p:nvPr/>
          </p:nvSpPr>
          <p:spPr>
            <a:xfrm>
              <a:off x="5934075" y="1779000"/>
              <a:ext cx="3875" cy="1725"/>
            </a:xfrm>
            <a:custGeom>
              <a:avLst/>
              <a:gdLst/>
              <a:ahLst/>
              <a:cxnLst/>
              <a:rect l="l" t="t" r="r" b="b"/>
              <a:pathLst>
                <a:path w="155" h="69" extrusionOk="0">
                  <a:moveTo>
                    <a:pt x="73" y="0"/>
                  </a:moveTo>
                  <a:cubicBezTo>
                    <a:pt x="42" y="0"/>
                    <a:pt x="18" y="25"/>
                    <a:pt x="0" y="69"/>
                  </a:cubicBezTo>
                  <a:lnTo>
                    <a:pt x="155" y="69"/>
                  </a:lnTo>
                  <a:cubicBezTo>
                    <a:pt x="143" y="45"/>
                    <a:pt x="143" y="21"/>
                    <a:pt x="107" y="9"/>
                  </a:cubicBezTo>
                  <a:cubicBezTo>
                    <a:pt x="95" y="3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32"/>
            <p:cNvSpPr/>
            <p:nvPr/>
          </p:nvSpPr>
          <p:spPr>
            <a:xfrm>
              <a:off x="5751000" y="2021400"/>
              <a:ext cx="8075" cy="3700"/>
            </a:xfrm>
            <a:custGeom>
              <a:avLst/>
              <a:gdLst/>
              <a:ahLst/>
              <a:cxnLst/>
              <a:rect l="l" t="t" r="r" b="b"/>
              <a:pathLst>
                <a:path w="323" h="148" extrusionOk="0">
                  <a:moveTo>
                    <a:pt x="120" y="0"/>
                  </a:moveTo>
                  <a:cubicBezTo>
                    <a:pt x="75" y="0"/>
                    <a:pt x="32" y="21"/>
                    <a:pt x="1" y="76"/>
                  </a:cubicBezTo>
                  <a:cubicBezTo>
                    <a:pt x="60" y="88"/>
                    <a:pt x="120" y="112"/>
                    <a:pt x="179" y="124"/>
                  </a:cubicBezTo>
                  <a:cubicBezTo>
                    <a:pt x="227" y="148"/>
                    <a:pt x="275" y="148"/>
                    <a:pt x="322" y="148"/>
                  </a:cubicBezTo>
                  <a:cubicBezTo>
                    <a:pt x="286" y="100"/>
                    <a:pt x="275" y="52"/>
                    <a:pt x="239" y="41"/>
                  </a:cubicBezTo>
                  <a:cubicBezTo>
                    <a:pt x="204" y="18"/>
                    <a:pt x="162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32"/>
            <p:cNvSpPr/>
            <p:nvPr/>
          </p:nvSpPr>
          <p:spPr>
            <a:xfrm>
              <a:off x="5726600" y="202092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71"/>
                    <a:pt x="60" y="119"/>
                    <a:pt x="119" y="131"/>
                  </a:cubicBezTo>
                  <a:cubicBezTo>
                    <a:pt x="119" y="60"/>
                    <a:pt x="72" y="3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32"/>
            <p:cNvSpPr/>
            <p:nvPr/>
          </p:nvSpPr>
          <p:spPr>
            <a:xfrm>
              <a:off x="5970375" y="1795650"/>
              <a:ext cx="43175" cy="15200"/>
            </a:xfrm>
            <a:custGeom>
              <a:avLst/>
              <a:gdLst/>
              <a:ahLst/>
              <a:cxnLst/>
              <a:rect l="l" t="t" r="r" b="b"/>
              <a:pathLst>
                <a:path w="1727" h="608" extrusionOk="0">
                  <a:moveTo>
                    <a:pt x="852" y="1"/>
                  </a:moveTo>
                  <a:cubicBezTo>
                    <a:pt x="755" y="1"/>
                    <a:pt x="659" y="43"/>
                    <a:pt x="560" y="117"/>
                  </a:cubicBezTo>
                  <a:lnTo>
                    <a:pt x="298" y="117"/>
                  </a:lnTo>
                  <a:cubicBezTo>
                    <a:pt x="245" y="79"/>
                    <a:pt x="193" y="56"/>
                    <a:pt x="137" y="56"/>
                  </a:cubicBezTo>
                  <a:cubicBezTo>
                    <a:pt x="105" y="56"/>
                    <a:pt x="71" y="64"/>
                    <a:pt x="36" y="81"/>
                  </a:cubicBezTo>
                  <a:cubicBezTo>
                    <a:pt x="24" y="117"/>
                    <a:pt x="12" y="129"/>
                    <a:pt x="1" y="153"/>
                  </a:cubicBezTo>
                  <a:cubicBezTo>
                    <a:pt x="84" y="296"/>
                    <a:pt x="120" y="474"/>
                    <a:pt x="263" y="558"/>
                  </a:cubicBezTo>
                  <a:cubicBezTo>
                    <a:pt x="274" y="557"/>
                    <a:pt x="286" y="557"/>
                    <a:pt x="297" y="557"/>
                  </a:cubicBezTo>
                  <a:cubicBezTo>
                    <a:pt x="500" y="557"/>
                    <a:pt x="711" y="608"/>
                    <a:pt x="914" y="608"/>
                  </a:cubicBezTo>
                  <a:cubicBezTo>
                    <a:pt x="1096" y="608"/>
                    <a:pt x="1271" y="567"/>
                    <a:pt x="1429" y="415"/>
                  </a:cubicBezTo>
                  <a:cubicBezTo>
                    <a:pt x="1525" y="320"/>
                    <a:pt x="1620" y="212"/>
                    <a:pt x="1727" y="129"/>
                  </a:cubicBezTo>
                  <a:cubicBezTo>
                    <a:pt x="1525" y="117"/>
                    <a:pt x="1334" y="117"/>
                    <a:pt x="1132" y="117"/>
                  </a:cubicBezTo>
                  <a:cubicBezTo>
                    <a:pt x="1034" y="37"/>
                    <a:pt x="943" y="1"/>
                    <a:pt x="8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32"/>
            <p:cNvSpPr/>
            <p:nvPr/>
          </p:nvSpPr>
          <p:spPr>
            <a:xfrm>
              <a:off x="6029900" y="1782625"/>
              <a:ext cx="38425" cy="16275"/>
            </a:xfrm>
            <a:custGeom>
              <a:avLst/>
              <a:gdLst/>
              <a:ahLst/>
              <a:cxnLst/>
              <a:rect l="l" t="t" r="r" b="b"/>
              <a:pathLst>
                <a:path w="1537" h="651" extrusionOk="0">
                  <a:moveTo>
                    <a:pt x="611" y="0"/>
                  </a:moveTo>
                  <a:cubicBezTo>
                    <a:pt x="496" y="0"/>
                    <a:pt x="378" y="25"/>
                    <a:pt x="263" y="79"/>
                  </a:cubicBezTo>
                  <a:cubicBezTo>
                    <a:pt x="96" y="162"/>
                    <a:pt x="1" y="340"/>
                    <a:pt x="334" y="352"/>
                  </a:cubicBezTo>
                  <a:cubicBezTo>
                    <a:pt x="408" y="297"/>
                    <a:pt x="478" y="270"/>
                    <a:pt x="547" y="270"/>
                  </a:cubicBezTo>
                  <a:cubicBezTo>
                    <a:pt x="612" y="270"/>
                    <a:pt x="675" y="294"/>
                    <a:pt x="739" y="340"/>
                  </a:cubicBezTo>
                  <a:cubicBezTo>
                    <a:pt x="870" y="400"/>
                    <a:pt x="989" y="483"/>
                    <a:pt x="1037" y="638"/>
                  </a:cubicBezTo>
                  <a:cubicBezTo>
                    <a:pt x="1144" y="638"/>
                    <a:pt x="1227" y="650"/>
                    <a:pt x="1334" y="650"/>
                  </a:cubicBezTo>
                  <a:cubicBezTo>
                    <a:pt x="1394" y="590"/>
                    <a:pt x="1441" y="543"/>
                    <a:pt x="1465" y="483"/>
                  </a:cubicBezTo>
                  <a:cubicBezTo>
                    <a:pt x="1537" y="233"/>
                    <a:pt x="1239" y="340"/>
                    <a:pt x="1180" y="221"/>
                  </a:cubicBezTo>
                  <a:lnTo>
                    <a:pt x="1168" y="198"/>
                  </a:lnTo>
                  <a:cubicBezTo>
                    <a:pt x="996" y="71"/>
                    <a:pt x="806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32"/>
            <p:cNvSpPr/>
            <p:nvPr/>
          </p:nvSpPr>
          <p:spPr>
            <a:xfrm>
              <a:off x="5988225" y="1783425"/>
              <a:ext cx="21475" cy="11600"/>
            </a:xfrm>
            <a:custGeom>
              <a:avLst/>
              <a:gdLst/>
              <a:ahLst/>
              <a:cxnLst/>
              <a:rect l="l" t="t" r="r" b="b"/>
              <a:pathLst>
                <a:path w="859" h="464" extrusionOk="0">
                  <a:moveTo>
                    <a:pt x="90" y="1"/>
                  </a:moveTo>
                  <a:cubicBezTo>
                    <a:pt x="57" y="1"/>
                    <a:pt x="26" y="18"/>
                    <a:pt x="1" y="35"/>
                  </a:cubicBezTo>
                  <a:lnTo>
                    <a:pt x="1" y="320"/>
                  </a:lnTo>
                  <a:cubicBezTo>
                    <a:pt x="63" y="424"/>
                    <a:pt x="146" y="447"/>
                    <a:pt x="235" y="447"/>
                  </a:cubicBezTo>
                  <a:cubicBezTo>
                    <a:pt x="301" y="447"/>
                    <a:pt x="370" y="434"/>
                    <a:pt x="436" y="434"/>
                  </a:cubicBezTo>
                  <a:cubicBezTo>
                    <a:pt x="484" y="434"/>
                    <a:pt x="530" y="441"/>
                    <a:pt x="572" y="463"/>
                  </a:cubicBezTo>
                  <a:cubicBezTo>
                    <a:pt x="739" y="368"/>
                    <a:pt x="787" y="189"/>
                    <a:pt x="858" y="35"/>
                  </a:cubicBezTo>
                  <a:cubicBezTo>
                    <a:pt x="608" y="23"/>
                    <a:pt x="370" y="23"/>
                    <a:pt x="132" y="11"/>
                  </a:cubicBezTo>
                  <a:cubicBezTo>
                    <a:pt x="118" y="4"/>
                    <a:pt x="104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32"/>
            <p:cNvSpPr/>
            <p:nvPr/>
          </p:nvSpPr>
          <p:spPr>
            <a:xfrm>
              <a:off x="5984375" y="1791425"/>
              <a:ext cx="18175" cy="7175"/>
            </a:xfrm>
            <a:custGeom>
              <a:avLst/>
              <a:gdLst/>
              <a:ahLst/>
              <a:cxnLst/>
              <a:rect l="l" t="t" r="r" b="b"/>
              <a:pathLst>
                <a:path w="727" h="287" extrusionOk="0">
                  <a:moveTo>
                    <a:pt x="155" y="0"/>
                  </a:moveTo>
                  <a:cubicBezTo>
                    <a:pt x="36" y="60"/>
                    <a:pt x="0" y="167"/>
                    <a:pt x="12" y="286"/>
                  </a:cubicBezTo>
                  <a:lnTo>
                    <a:pt x="584" y="286"/>
                  </a:lnTo>
                  <a:cubicBezTo>
                    <a:pt x="631" y="238"/>
                    <a:pt x="691" y="191"/>
                    <a:pt x="726" y="143"/>
                  </a:cubicBezTo>
                  <a:cubicBezTo>
                    <a:pt x="655" y="24"/>
                    <a:pt x="560" y="0"/>
                    <a:pt x="459" y="0"/>
                  </a:cubicBezTo>
                  <a:cubicBezTo>
                    <a:pt x="391" y="0"/>
                    <a:pt x="321" y="11"/>
                    <a:pt x="254" y="11"/>
                  </a:cubicBezTo>
                  <a:cubicBezTo>
                    <a:pt x="220" y="11"/>
                    <a:pt x="187" y="8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32"/>
            <p:cNvSpPr/>
            <p:nvPr/>
          </p:nvSpPr>
          <p:spPr>
            <a:xfrm>
              <a:off x="6038850" y="1788025"/>
              <a:ext cx="9825" cy="3425"/>
            </a:xfrm>
            <a:custGeom>
              <a:avLst/>
              <a:gdLst/>
              <a:ahLst/>
              <a:cxnLst/>
              <a:rect l="l" t="t" r="r" b="b"/>
              <a:pathLst>
                <a:path w="393" h="137" extrusionOk="0">
                  <a:moveTo>
                    <a:pt x="200" y="1"/>
                  </a:moveTo>
                  <a:cubicBezTo>
                    <a:pt x="133" y="1"/>
                    <a:pt x="67" y="46"/>
                    <a:pt x="0" y="136"/>
                  </a:cubicBezTo>
                  <a:cubicBezTo>
                    <a:pt x="131" y="136"/>
                    <a:pt x="262" y="136"/>
                    <a:pt x="393" y="124"/>
                  </a:cubicBezTo>
                  <a:cubicBezTo>
                    <a:pt x="329" y="43"/>
                    <a:pt x="264" y="1"/>
                    <a:pt x="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32"/>
            <p:cNvSpPr/>
            <p:nvPr/>
          </p:nvSpPr>
          <p:spPr>
            <a:xfrm>
              <a:off x="5584900" y="2097875"/>
              <a:ext cx="42600" cy="10050"/>
            </a:xfrm>
            <a:custGeom>
              <a:avLst/>
              <a:gdLst/>
              <a:ahLst/>
              <a:cxnLst/>
              <a:rect l="l" t="t" r="r" b="b"/>
              <a:pathLst>
                <a:path w="1704" h="402" extrusionOk="0">
                  <a:moveTo>
                    <a:pt x="908" y="1"/>
                  </a:moveTo>
                  <a:cubicBezTo>
                    <a:pt x="630" y="1"/>
                    <a:pt x="353" y="36"/>
                    <a:pt x="72" y="113"/>
                  </a:cubicBezTo>
                  <a:cubicBezTo>
                    <a:pt x="1" y="375"/>
                    <a:pt x="275" y="256"/>
                    <a:pt x="334" y="363"/>
                  </a:cubicBezTo>
                  <a:cubicBezTo>
                    <a:pt x="514" y="392"/>
                    <a:pt x="692" y="401"/>
                    <a:pt x="869" y="401"/>
                  </a:cubicBezTo>
                  <a:cubicBezTo>
                    <a:pt x="1125" y="401"/>
                    <a:pt x="1379" y="382"/>
                    <a:pt x="1632" y="375"/>
                  </a:cubicBezTo>
                  <a:cubicBezTo>
                    <a:pt x="1704" y="327"/>
                    <a:pt x="1704" y="292"/>
                    <a:pt x="1632" y="232"/>
                  </a:cubicBezTo>
                  <a:lnTo>
                    <a:pt x="1632" y="77"/>
                  </a:lnTo>
                  <a:cubicBezTo>
                    <a:pt x="1389" y="27"/>
                    <a:pt x="1148" y="1"/>
                    <a:pt x="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32"/>
            <p:cNvSpPr/>
            <p:nvPr/>
          </p:nvSpPr>
          <p:spPr>
            <a:xfrm>
              <a:off x="5625700" y="2103950"/>
              <a:ext cx="11325" cy="6825"/>
            </a:xfrm>
            <a:custGeom>
              <a:avLst/>
              <a:gdLst/>
              <a:ahLst/>
              <a:cxnLst/>
              <a:rect l="l" t="t" r="r" b="b"/>
              <a:pathLst>
                <a:path w="453" h="273" extrusionOk="0">
                  <a:moveTo>
                    <a:pt x="0" y="1"/>
                  </a:moveTo>
                  <a:lnTo>
                    <a:pt x="0" y="132"/>
                  </a:lnTo>
                  <a:cubicBezTo>
                    <a:pt x="71" y="228"/>
                    <a:pt x="148" y="272"/>
                    <a:pt x="231" y="272"/>
                  </a:cubicBezTo>
                  <a:cubicBezTo>
                    <a:pt x="301" y="272"/>
                    <a:pt x="376" y="240"/>
                    <a:pt x="453" y="17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32"/>
            <p:cNvSpPr/>
            <p:nvPr/>
          </p:nvSpPr>
          <p:spPr>
            <a:xfrm>
              <a:off x="5851900" y="2103275"/>
              <a:ext cx="10150" cy="3975"/>
            </a:xfrm>
            <a:custGeom>
              <a:avLst/>
              <a:gdLst/>
              <a:ahLst/>
              <a:cxnLst/>
              <a:rect l="l" t="t" r="r" b="b"/>
              <a:pathLst>
                <a:path w="406" h="159" extrusionOk="0">
                  <a:moveTo>
                    <a:pt x="132" y="0"/>
                  </a:moveTo>
                  <a:cubicBezTo>
                    <a:pt x="74" y="0"/>
                    <a:pt x="25" y="34"/>
                    <a:pt x="1" y="159"/>
                  </a:cubicBezTo>
                  <a:cubicBezTo>
                    <a:pt x="24" y="157"/>
                    <a:pt x="47" y="157"/>
                    <a:pt x="69" y="157"/>
                  </a:cubicBezTo>
                  <a:cubicBezTo>
                    <a:pt x="93" y="157"/>
                    <a:pt x="116" y="157"/>
                    <a:pt x="139" y="157"/>
                  </a:cubicBezTo>
                  <a:cubicBezTo>
                    <a:pt x="240" y="157"/>
                    <a:pt x="331" y="147"/>
                    <a:pt x="406" y="40"/>
                  </a:cubicBezTo>
                  <a:lnTo>
                    <a:pt x="406" y="40"/>
                  </a:lnTo>
                  <a:cubicBezTo>
                    <a:pt x="391" y="47"/>
                    <a:pt x="375" y="49"/>
                    <a:pt x="358" y="49"/>
                  </a:cubicBezTo>
                  <a:cubicBezTo>
                    <a:pt x="287" y="49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32"/>
            <p:cNvSpPr/>
            <p:nvPr/>
          </p:nvSpPr>
          <p:spPr>
            <a:xfrm>
              <a:off x="5585200" y="1770750"/>
              <a:ext cx="2725" cy="2200"/>
            </a:xfrm>
            <a:custGeom>
              <a:avLst/>
              <a:gdLst/>
              <a:ahLst/>
              <a:cxnLst/>
              <a:rect l="l" t="t" r="r" b="b"/>
              <a:pathLst>
                <a:path w="109" h="88" extrusionOk="0">
                  <a:moveTo>
                    <a:pt x="54" y="1"/>
                  </a:moveTo>
                  <a:cubicBezTo>
                    <a:pt x="51" y="1"/>
                    <a:pt x="49" y="2"/>
                    <a:pt x="49" y="6"/>
                  </a:cubicBezTo>
                  <a:cubicBezTo>
                    <a:pt x="1" y="42"/>
                    <a:pt x="1" y="65"/>
                    <a:pt x="60" y="77"/>
                  </a:cubicBezTo>
                  <a:cubicBezTo>
                    <a:pt x="64" y="85"/>
                    <a:pt x="68" y="87"/>
                    <a:pt x="72" y="87"/>
                  </a:cubicBezTo>
                  <a:cubicBezTo>
                    <a:pt x="81" y="87"/>
                    <a:pt x="92" y="74"/>
                    <a:pt x="108" y="65"/>
                  </a:cubicBezTo>
                  <a:cubicBezTo>
                    <a:pt x="108" y="53"/>
                    <a:pt x="84" y="42"/>
                    <a:pt x="84" y="18"/>
                  </a:cubicBezTo>
                  <a:cubicBezTo>
                    <a:pt x="76" y="9"/>
                    <a:pt x="61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32"/>
            <p:cNvSpPr/>
            <p:nvPr/>
          </p:nvSpPr>
          <p:spPr>
            <a:xfrm>
              <a:off x="5606650" y="1770875"/>
              <a:ext cx="2400" cy="1825"/>
            </a:xfrm>
            <a:custGeom>
              <a:avLst/>
              <a:gdLst/>
              <a:ahLst/>
              <a:cxnLst/>
              <a:rect l="l" t="t" r="r" b="b"/>
              <a:pathLst>
                <a:path w="96" h="73" extrusionOk="0">
                  <a:moveTo>
                    <a:pt x="48" y="1"/>
                  </a:moveTo>
                  <a:cubicBezTo>
                    <a:pt x="36" y="13"/>
                    <a:pt x="24" y="13"/>
                    <a:pt x="0" y="37"/>
                  </a:cubicBezTo>
                  <a:cubicBezTo>
                    <a:pt x="0" y="48"/>
                    <a:pt x="24" y="60"/>
                    <a:pt x="36" y="72"/>
                  </a:cubicBezTo>
                  <a:cubicBezTo>
                    <a:pt x="48" y="48"/>
                    <a:pt x="83" y="37"/>
                    <a:pt x="95" y="13"/>
                  </a:cubicBezTo>
                  <a:cubicBezTo>
                    <a:pt x="83" y="13"/>
                    <a:pt x="60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32"/>
            <p:cNvSpPr/>
            <p:nvPr/>
          </p:nvSpPr>
          <p:spPr>
            <a:xfrm>
              <a:off x="5597125" y="1770300"/>
              <a:ext cx="1500" cy="1350"/>
            </a:xfrm>
            <a:custGeom>
              <a:avLst/>
              <a:gdLst/>
              <a:ahLst/>
              <a:cxnLst/>
              <a:rect l="l" t="t" r="r" b="b"/>
              <a:pathLst>
                <a:path w="6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35"/>
                    <a:pt x="32" y="53"/>
                    <a:pt x="44" y="53"/>
                  </a:cubicBezTo>
                  <a:cubicBezTo>
                    <a:pt x="53" y="53"/>
                    <a:pt x="60" y="44"/>
                    <a:pt x="60" y="24"/>
                  </a:cubicBezTo>
                  <a:cubicBezTo>
                    <a:pt x="60" y="24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32"/>
            <p:cNvSpPr/>
            <p:nvPr/>
          </p:nvSpPr>
          <p:spPr>
            <a:xfrm>
              <a:off x="5920175" y="1788600"/>
              <a:ext cx="52000" cy="11550"/>
            </a:xfrm>
            <a:custGeom>
              <a:avLst/>
              <a:gdLst/>
              <a:ahLst/>
              <a:cxnLst/>
              <a:rect l="l" t="t" r="r" b="b"/>
              <a:pathLst>
                <a:path w="2080" h="462" extrusionOk="0">
                  <a:moveTo>
                    <a:pt x="947" y="0"/>
                  </a:moveTo>
                  <a:cubicBezTo>
                    <a:pt x="874" y="0"/>
                    <a:pt x="809" y="15"/>
                    <a:pt x="758" y="54"/>
                  </a:cubicBezTo>
                  <a:cubicBezTo>
                    <a:pt x="648" y="129"/>
                    <a:pt x="539" y="149"/>
                    <a:pt x="433" y="149"/>
                  </a:cubicBezTo>
                  <a:cubicBezTo>
                    <a:pt x="310" y="149"/>
                    <a:pt x="190" y="122"/>
                    <a:pt x="72" y="122"/>
                  </a:cubicBezTo>
                  <a:cubicBezTo>
                    <a:pt x="51" y="122"/>
                    <a:pt x="29" y="123"/>
                    <a:pt x="8" y="125"/>
                  </a:cubicBezTo>
                  <a:cubicBezTo>
                    <a:pt x="0" y="366"/>
                    <a:pt x="78" y="462"/>
                    <a:pt x="215" y="462"/>
                  </a:cubicBezTo>
                  <a:cubicBezTo>
                    <a:pt x="275" y="462"/>
                    <a:pt x="346" y="444"/>
                    <a:pt x="425" y="411"/>
                  </a:cubicBezTo>
                  <a:cubicBezTo>
                    <a:pt x="949" y="423"/>
                    <a:pt x="1485" y="423"/>
                    <a:pt x="2009" y="423"/>
                  </a:cubicBezTo>
                  <a:lnTo>
                    <a:pt x="2009" y="411"/>
                  </a:lnTo>
                  <a:cubicBezTo>
                    <a:pt x="2080" y="304"/>
                    <a:pt x="2080" y="197"/>
                    <a:pt x="1985" y="113"/>
                  </a:cubicBezTo>
                  <a:cubicBezTo>
                    <a:pt x="1942" y="70"/>
                    <a:pt x="1899" y="52"/>
                    <a:pt x="1857" y="52"/>
                  </a:cubicBezTo>
                  <a:cubicBezTo>
                    <a:pt x="1806" y="52"/>
                    <a:pt x="1757" y="79"/>
                    <a:pt x="1711" y="125"/>
                  </a:cubicBezTo>
                  <a:cubicBezTo>
                    <a:pt x="1711" y="137"/>
                    <a:pt x="1687" y="137"/>
                    <a:pt x="1663" y="161"/>
                  </a:cubicBezTo>
                  <a:cubicBezTo>
                    <a:pt x="1616" y="161"/>
                    <a:pt x="1592" y="137"/>
                    <a:pt x="1556" y="113"/>
                  </a:cubicBezTo>
                  <a:cubicBezTo>
                    <a:pt x="1528" y="93"/>
                    <a:pt x="1505" y="80"/>
                    <a:pt x="1480" y="80"/>
                  </a:cubicBezTo>
                  <a:cubicBezTo>
                    <a:pt x="1463" y="80"/>
                    <a:pt x="1445" y="86"/>
                    <a:pt x="1425" y="101"/>
                  </a:cubicBezTo>
                  <a:cubicBezTo>
                    <a:pt x="1273" y="61"/>
                    <a:pt x="1094" y="0"/>
                    <a:pt x="9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32"/>
            <p:cNvSpPr/>
            <p:nvPr/>
          </p:nvSpPr>
          <p:spPr>
            <a:xfrm>
              <a:off x="5976925" y="1806000"/>
              <a:ext cx="39625" cy="7550"/>
            </a:xfrm>
            <a:custGeom>
              <a:avLst/>
              <a:gdLst/>
              <a:ahLst/>
              <a:cxnLst/>
              <a:rect l="l" t="t" r="r" b="b"/>
              <a:pathLst>
                <a:path w="1585" h="302" extrusionOk="0">
                  <a:moveTo>
                    <a:pt x="1167" y="1"/>
                  </a:moveTo>
                  <a:cubicBezTo>
                    <a:pt x="1058" y="45"/>
                    <a:pt x="945" y="57"/>
                    <a:pt x="831" y="57"/>
                  </a:cubicBezTo>
                  <a:cubicBezTo>
                    <a:pt x="694" y="57"/>
                    <a:pt x="555" y="40"/>
                    <a:pt x="420" y="40"/>
                  </a:cubicBezTo>
                  <a:cubicBezTo>
                    <a:pt x="275" y="40"/>
                    <a:pt x="133" y="60"/>
                    <a:pt x="1" y="144"/>
                  </a:cubicBezTo>
                  <a:cubicBezTo>
                    <a:pt x="216" y="269"/>
                    <a:pt x="438" y="301"/>
                    <a:pt x="662" y="301"/>
                  </a:cubicBezTo>
                  <a:cubicBezTo>
                    <a:pt x="902" y="301"/>
                    <a:pt x="1144" y="264"/>
                    <a:pt x="1383" y="264"/>
                  </a:cubicBezTo>
                  <a:cubicBezTo>
                    <a:pt x="1451" y="264"/>
                    <a:pt x="1517" y="267"/>
                    <a:pt x="1584" y="275"/>
                  </a:cubicBezTo>
                  <a:cubicBezTo>
                    <a:pt x="1525" y="72"/>
                    <a:pt x="1358" y="13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32"/>
            <p:cNvSpPr/>
            <p:nvPr/>
          </p:nvSpPr>
          <p:spPr>
            <a:xfrm>
              <a:off x="5909950" y="1791725"/>
              <a:ext cx="20875" cy="13700"/>
            </a:xfrm>
            <a:custGeom>
              <a:avLst/>
              <a:gdLst/>
              <a:ahLst/>
              <a:cxnLst/>
              <a:rect l="l" t="t" r="r" b="b"/>
              <a:pathLst>
                <a:path w="835" h="548" extrusionOk="0">
                  <a:moveTo>
                    <a:pt x="417" y="0"/>
                  </a:moveTo>
                  <a:cubicBezTo>
                    <a:pt x="310" y="12"/>
                    <a:pt x="191" y="12"/>
                    <a:pt x="72" y="12"/>
                  </a:cubicBezTo>
                  <a:cubicBezTo>
                    <a:pt x="13" y="84"/>
                    <a:pt x="1" y="179"/>
                    <a:pt x="36" y="286"/>
                  </a:cubicBezTo>
                  <a:cubicBezTo>
                    <a:pt x="36" y="369"/>
                    <a:pt x="36" y="477"/>
                    <a:pt x="108" y="548"/>
                  </a:cubicBezTo>
                  <a:lnTo>
                    <a:pt x="405" y="548"/>
                  </a:lnTo>
                  <a:cubicBezTo>
                    <a:pt x="489" y="369"/>
                    <a:pt x="751" y="453"/>
                    <a:pt x="834" y="286"/>
                  </a:cubicBezTo>
                  <a:cubicBezTo>
                    <a:pt x="644" y="286"/>
                    <a:pt x="477" y="215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32"/>
            <p:cNvSpPr/>
            <p:nvPr/>
          </p:nvSpPr>
          <p:spPr>
            <a:xfrm>
              <a:off x="5953125" y="1806525"/>
              <a:ext cx="9825" cy="6950"/>
            </a:xfrm>
            <a:custGeom>
              <a:avLst/>
              <a:gdLst/>
              <a:ahLst/>
              <a:cxnLst/>
              <a:rect l="l" t="t" r="r" b="b"/>
              <a:pathLst>
                <a:path w="393" h="278" extrusionOk="0">
                  <a:moveTo>
                    <a:pt x="149" y="1"/>
                  </a:moveTo>
                  <a:cubicBezTo>
                    <a:pt x="94" y="1"/>
                    <a:pt x="32" y="29"/>
                    <a:pt x="12" y="99"/>
                  </a:cubicBezTo>
                  <a:cubicBezTo>
                    <a:pt x="0" y="254"/>
                    <a:pt x="155" y="242"/>
                    <a:pt x="250" y="277"/>
                  </a:cubicBezTo>
                  <a:cubicBezTo>
                    <a:pt x="286" y="170"/>
                    <a:pt x="393" y="39"/>
                    <a:pt x="179" y="4"/>
                  </a:cubicBezTo>
                  <a:cubicBezTo>
                    <a:pt x="169" y="2"/>
                    <a:pt x="159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32"/>
            <p:cNvSpPr/>
            <p:nvPr/>
          </p:nvSpPr>
          <p:spPr>
            <a:xfrm>
              <a:off x="5938225" y="1807800"/>
              <a:ext cx="7475" cy="4775"/>
            </a:xfrm>
            <a:custGeom>
              <a:avLst/>
              <a:gdLst/>
              <a:ahLst/>
              <a:cxnLst/>
              <a:rect l="l" t="t" r="r" b="b"/>
              <a:pathLst>
                <a:path w="299" h="191" extrusionOk="0">
                  <a:moveTo>
                    <a:pt x="96" y="0"/>
                  </a:moveTo>
                  <a:cubicBezTo>
                    <a:pt x="72" y="24"/>
                    <a:pt x="13" y="60"/>
                    <a:pt x="1" y="72"/>
                  </a:cubicBezTo>
                  <a:cubicBezTo>
                    <a:pt x="1" y="182"/>
                    <a:pt x="77" y="191"/>
                    <a:pt x="152" y="191"/>
                  </a:cubicBezTo>
                  <a:cubicBezTo>
                    <a:pt x="165" y="191"/>
                    <a:pt x="178" y="191"/>
                    <a:pt x="191" y="191"/>
                  </a:cubicBezTo>
                  <a:cubicBezTo>
                    <a:pt x="239" y="179"/>
                    <a:pt x="298" y="143"/>
                    <a:pt x="298" y="131"/>
                  </a:cubicBezTo>
                  <a:cubicBezTo>
                    <a:pt x="275" y="48"/>
                    <a:pt x="167" y="24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32"/>
            <p:cNvSpPr/>
            <p:nvPr/>
          </p:nvSpPr>
          <p:spPr>
            <a:xfrm>
              <a:off x="5618550" y="1733700"/>
              <a:ext cx="10450" cy="3825"/>
            </a:xfrm>
            <a:custGeom>
              <a:avLst/>
              <a:gdLst/>
              <a:ahLst/>
              <a:cxnLst/>
              <a:rect l="l" t="t" r="r" b="b"/>
              <a:pathLst>
                <a:path w="418" h="153" extrusionOk="0">
                  <a:moveTo>
                    <a:pt x="201" y="1"/>
                  </a:moveTo>
                  <a:cubicBezTo>
                    <a:pt x="135" y="1"/>
                    <a:pt x="68" y="13"/>
                    <a:pt x="0" y="35"/>
                  </a:cubicBezTo>
                  <a:cubicBezTo>
                    <a:pt x="73" y="114"/>
                    <a:pt x="146" y="153"/>
                    <a:pt x="217" y="153"/>
                  </a:cubicBezTo>
                  <a:cubicBezTo>
                    <a:pt x="286" y="153"/>
                    <a:pt x="353" y="117"/>
                    <a:pt x="417" y="47"/>
                  </a:cubicBezTo>
                  <a:cubicBezTo>
                    <a:pt x="348" y="16"/>
                    <a:pt x="276" y="1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32"/>
            <p:cNvSpPr/>
            <p:nvPr/>
          </p:nvSpPr>
          <p:spPr>
            <a:xfrm>
              <a:off x="5905775" y="1993700"/>
              <a:ext cx="6575" cy="6400"/>
            </a:xfrm>
            <a:custGeom>
              <a:avLst/>
              <a:gdLst/>
              <a:ahLst/>
              <a:cxnLst/>
              <a:rect l="l" t="t" r="r" b="b"/>
              <a:pathLst>
                <a:path w="263" h="256" extrusionOk="0">
                  <a:moveTo>
                    <a:pt x="147" y="1"/>
                  </a:moveTo>
                  <a:cubicBezTo>
                    <a:pt x="121" y="1"/>
                    <a:pt x="78" y="12"/>
                    <a:pt x="60" y="29"/>
                  </a:cubicBezTo>
                  <a:cubicBezTo>
                    <a:pt x="1" y="137"/>
                    <a:pt x="60" y="208"/>
                    <a:pt x="156" y="256"/>
                  </a:cubicBezTo>
                  <a:cubicBezTo>
                    <a:pt x="156" y="160"/>
                    <a:pt x="263" y="77"/>
                    <a:pt x="168" y="6"/>
                  </a:cubicBezTo>
                  <a:cubicBezTo>
                    <a:pt x="164" y="2"/>
                    <a:pt x="157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32"/>
            <p:cNvSpPr/>
            <p:nvPr/>
          </p:nvSpPr>
          <p:spPr>
            <a:xfrm>
              <a:off x="5259875" y="1751825"/>
              <a:ext cx="42875" cy="51700"/>
            </a:xfrm>
            <a:custGeom>
              <a:avLst/>
              <a:gdLst/>
              <a:ahLst/>
              <a:cxnLst/>
              <a:rect l="l" t="t" r="r" b="b"/>
              <a:pathLst>
                <a:path w="1715" h="2068" extrusionOk="0">
                  <a:moveTo>
                    <a:pt x="1572" y="1"/>
                  </a:moveTo>
                  <a:cubicBezTo>
                    <a:pt x="810" y="358"/>
                    <a:pt x="405" y="1049"/>
                    <a:pt x="24" y="1751"/>
                  </a:cubicBezTo>
                  <a:cubicBezTo>
                    <a:pt x="60" y="1787"/>
                    <a:pt x="48" y="1834"/>
                    <a:pt x="0" y="1870"/>
                  </a:cubicBezTo>
                  <a:lnTo>
                    <a:pt x="0" y="2013"/>
                  </a:lnTo>
                  <a:cubicBezTo>
                    <a:pt x="77" y="2051"/>
                    <a:pt x="140" y="2068"/>
                    <a:pt x="192" y="2068"/>
                  </a:cubicBezTo>
                  <a:cubicBezTo>
                    <a:pt x="481" y="2068"/>
                    <a:pt x="456" y="1572"/>
                    <a:pt x="739" y="1572"/>
                  </a:cubicBezTo>
                  <a:cubicBezTo>
                    <a:pt x="893" y="1013"/>
                    <a:pt x="1334" y="679"/>
                    <a:pt x="1715" y="298"/>
                  </a:cubicBezTo>
                  <a:lnTo>
                    <a:pt x="1715" y="298"/>
                  </a:lnTo>
                  <a:cubicBezTo>
                    <a:pt x="1698" y="300"/>
                    <a:pt x="1682" y="301"/>
                    <a:pt x="1668" y="301"/>
                  </a:cubicBezTo>
                  <a:cubicBezTo>
                    <a:pt x="1461" y="301"/>
                    <a:pt x="1516" y="146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32"/>
            <p:cNvSpPr/>
            <p:nvPr/>
          </p:nvSpPr>
          <p:spPr>
            <a:xfrm>
              <a:off x="5298575" y="1770300"/>
              <a:ext cx="58950" cy="31925"/>
            </a:xfrm>
            <a:custGeom>
              <a:avLst/>
              <a:gdLst/>
              <a:ahLst/>
              <a:cxnLst/>
              <a:rect l="l" t="t" r="r" b="b"/>
              <a:pathLst>
                <a:path w="2358" h="1277" extrusionOk="0">
                  <a:moveTo>
                    <a:pt x="595" y="0"/>
                  </a:moveTo>
                  <a:cubicBezTo>
                    <a:pt x="155" y="83"/>
                    <a:pt x="203" y="536"/>
                    <a:pt x="0" y="810"/>
                  </a:cubicBezTo>
                  <a:cubicBezTo>
                    <a:pt x="24" y="833"/>
                    <a:pt x="24" y="857"/>
                    <a:pt x="36" y="893"/>
                  </a:cubicBezTo>
                  <a:cubicBezTo>
                    <a:pt x="84" y="929"/>
                    <a:pt x="119" y="964"/>
                    <a:pt x="179" y="976"/>
                  </a:cubicBezTo>
                  <a:cubicBezTo>
                    <a:pt x="286" y="1024"/>
                    <a:pt x="393" y="1072"/>
                    <a:pt x="465" y="1155"/>
                  </a:cubicBezTo>
                  <a:cubicBezTo>
                    <a:pt x="752" y="1242"/>
                    <a:pt x="1039" y="1276"/>
                    <a:pt x="1326" y="1276"/>
                  </a:cubicBezTo>
                  <a:cubicBezTo>
                    <a:pt x="1670" y="1276"/>
                    <a:pt x="2014" y="1226"/>
                    <a:pt x="2358" y="1155"/>
                  </a:cubicBezTo>
                  <a:cubicBezTo>
                    <a:pt x="2242" y="1074"/>
                    <a:pt x="2116" y="1053"/>
                    <a:pt x="1985" y="1053"/>
                  </a:cubicBezTo>
                  <a:cubicBezTo>
                    <a:pt x="1842" y="1053"/>
                    <a:pt x="1694" y="1078"/>
                    <a:pt x="1552" y="1078"/>
                  </a:cubicBezTo>
                  <a:cubicBezTo>
                    <a:pt x="1421" y="1078"/>
                    <a:pt x="1294" y="1057"/>
                    <a:pt x="1179" y="976"/>
                  </a:cubicBezTo>
                  <a:cubicBezTo>
                    <a:pt x="465" y="845"/>
                    <a:pt x="465" y="845"/>
                    <a:pt x="595" y="71"/>
                  </a:cubicBezTo>
                  <a:lnTo>
                    <a:pt x="5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32"/>
            <p:cNvSpPr/>
            <p:nvPr/>
          </p:nvSpPr>
          <p:spPr>
            <a:xfrm>
              <a:off x="5255375" y="1790075"/>
              <a:ext cx="31300" cy="37450"/>
            </a:xfrm>
            <a:custGeom>
              <a:avLst/>
              <a:gdLst/>
              <a:ahLst/>
              <a:cxnLst/>
              <a:rect l="l" t="t" r="r" b="b"/>
              <a:pathLst>
                <a:path w="1252" h="1498" extrusionOk="0">
                  <a:moveTo>
                    <a:pt x="747" y="0"/>
                  </a:moveTo>
                  <a:cubicBezTo>
                    <a:pt x="679" y="0"/>
                    <a:pt x="618" y="24"/>
                    <a:pt x="573" y="126"/>
                  </a:cubicBezTo>
                  <a:cubicBezTo>
                    <a:pt x="502" y="304"/>
                    <a:pt x="418" y="483"/>
                    <a:pt x="180" y="483"/>
                  </a:cubicBezTo>
                  <a:cubicBezTo>
                    <a:pt x="145" y="781"/>
                    <a:pt x="2" y="1054"/>
                    <a:pt x="26" y="1316"/>
                  </a:cubicBezTo>
                  <a:cubicBezTo>
                    <a:pt x="0" y="1443"/>
                    <a:pt x="53" y="1498"/>
                    <a:pt x="124" y="1498"/>
                  </a:cubicBezTo>
                  <a:cubicBezTo>
                    <a:pt x="153" y="1498"/>
                    <a:pt x="185" y="1489"/>
                    <a:pt x="216" y="1471"/>
                  </a:cubicBezTo>
                  <a:cubicBezTo>
                    <a:pt x="454" y="1305"/>
                    <a:pt x="752" y="1364"/>
                    <a:pt x="1002" y="1245"/>
                  </a:cubicBezTo>
                  <a:cubicBezTo>
                    <a:pt x="1157" y="1114"/>
                    <a:pt x="1050" y="1007"/>
                    <a:pt x="978" y="900"/>
                  </a:cubicBezTo>
                  <a:cubicBezTo>
                    <a:pt x="799" y="650"/>
                    <a:pt x="859" y="483"/>
                    <a:pt x="1133" y="376"/>
                  </a:cubicBezTo>
                  <a:cubicBezTo>
                    <a:pt x="1192" y="340"/>
                    <a:pt x="1228" y="292"/>
                    <a:pt x="1252" y="233"/>
                  </a:cubicBezTo>
                  <a:cubicBezTo>
                    <a:pt x="1252" y="173"/>
                    <a:pt x="1240" y="102"/>
                    <a:pt x="1192" y="54"/>
                  </a:cubicBezTo>
                  <a:cubicBezTo>
                    <a:pt x="1109" y="54"/>
                    <a:pt x="1014" y="42"/>
                    <a:pt x="930" y="19"/>
                  </a:cubicBezTo>
                  <a:cubicBezTo>
                    <a:pt x="869" y="19"/>
                    <a:pt x="806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32"/>
            <p:cNvSpPr/>
            <p:nvPr/>
          </p:nvSpPr>
          <p:spPr>
            <a:xfrm>
              <a:off x="5285175" y="1790525"/>
              <a:ext cx="14600" cy="7475"/>
            </a:xfrm>
            <a:custGeom>
              <a:avLst/>
              <a:gdLst/>
              <a:ahLst/>
              <a:cxnLst/>
              <a:rect l="l" t="t" r="r" b="b"/>
              <a:pathLst>
                <a:path w="584" h="299" extrusionOk="0">
                  <a:moveTo>
                    <a:pt x="536" y="1"/>
                  </a:moveTo>
                  <a:lnTo>
                    <a:pt x="0" y="48"/>
                  </a:lnTo>
                  <a:lnTo>
                    <a:pt x="0" y="179"/>
                  </a:lnTo>
                  <a:cubicBezTo>
                    <a:pt x="109" y="250"/>
                    <a:pt x="213" y="298"/>
                    <a:pt x="306" y="298"/>
                  </a:cubicBezTo>
                  <a:cubicBezTo>
                    <a:pt x="417" y="298"/>
                    <a:pt x="513" y="230"/>
                    <a:pt x="584" y="4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32"/>
            <p:cNvSpPr/>
            <p:nvPr/>
          </p:nvSpPr>
          <p:spPr>
            <a:xfrm>
              <a:off x="5504850" y="1877750"/>
              <a:ext cx="7450" cy="3600"/>
            </a:xfrm>
            <a:custGeom>
              <a:avLst/>
              <a:gdLst/>
              <a:ahLst/>
              <a:cxnLst/>
              <a:rect l="l" t="t" r="r" b="b"/>
              <a:pathLst>
                <a:path w="298" h="144" extrusionOk="0">
                  <a:moveTo>
                    <a:pt x="250" y="0"/>
                  </a:moveTo>
                  <a:cubicBezTo>
                    <a:pt x="179" y="0"/>
                    <a:pt x="84" y="12"/>
                    <a:pt x="0" y="12"/>
                  </a:cubicBezTo>
                  <a:cubicBezTo>
                    <a:pt x="24" y="60"/>
                    <a:pt x="72" y="107"/>
                    <a:pt x="119" y="143"/>
                  </a:cubicBezTo>
                  <a:cubicBezTo>
                    <a:pt x="167" y="131"/>
                    <a:pt x="203" y="131"/>
                    <a:pt x="250" y="131"/>
                  </a:cubicBezTo>
                  <a:cubicBezTo>
                    <a:pt x="298" y="84"/>
                    <a:pt x="298" y="36"/>
                    <a:pt x="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32"/>
            <p:cNvSpPr/>
            <p:nvPr/>
          </p:nvSpPr>
          <p:spPr>
            <a:xfrm>
              <a:off x="5732250" y="1873875"/>
              <a:ext cx="4800" cy="5675"/>
            </a:xfrm>
            <a:custGeom>
              <a:avLst/>
              <a:gdLst/>
              <a:ahLst/>
              <a:cxnLst/>
              <a:rect l="l" t="t" r="r" b="b"/>
              <a:pathLst>
                <a:path w="192" h="227" extrusionOk="0">
                  <a:moveTo>
                    <a:pt x="191" y="0"/>
                  </a:moveTo>
                  <a:cubicBezTo>
                    <a:pt x="96" y="36"/>
                    <a:pt x="24" y="84"/>
                    <a:pt x="12" y="179"/>
                  </a:cubicBezTo>
                  <a:cubicBezTo>
                    <a:pt x="1" y="179"/>
                    <a:pt x="72" y="227"/>
                    <a:pt x="84" y="227"/>
                  </a:cubicBezTo>
                  <a:cubicBezTo>
                    <a:pt x="191" y="203"/>
                    <a:pt x="191" y="96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32"/>
            <p:cNvSpPr/>
            <p:nvPr/>
          </p:nvSpPr>
          <p:spPr>
            <a:xfrm>
              <a:off x="5970375" y="1791400"/>
              <a:ext cx="9875" cy="7500"/>
            </a:xfrm>
            <a:custGeom>
              <a:avLst/>
              <a:gdLst/>
              <a:ahLst/>
              <a:cxnLst/>
              <a:rect l="l" t="t" r="r" b="b"/>
              <a:pathLst>
                <a:path w="395" h="300" extrusionOk="0">
                  <a:moveTo>
                    <a:pt x="189" y="0"/>
                  </a:moveTo>
                  <a:cubicBezTo>
                    <a:pt x="145" y="0"/>
                    <a:pt x="98" y="5"/>
                    <a:pt x="55" y="5"/>
                  </a:cubicBezTo>
                  <a:cubicBezTo>
                    <a:pt x="36" y="5"/>
                    <a:pt x="17" y="4"/>
                    <a:pt x="1" y="1"/>
                  </a:cubicBezTo>
                  <a:lnTo>
                    <a:pt x="1" y="1"/>
                  </a:lnTo>
                  <a:cubicBezTo>
                    <a:pt x="1" y="109"/>
                    <a:pt x="12" y="192"/>
                    <a:pt x="12" y="299"/>
                  </a:cubicBezTo>
                  <a:cubicBezTo>
                    <a:pt x="96" y="299"/>
                    <a:pt x="203" y="287"/>
                    <a:pt x="310" y="263"/>
                  </a:cubicBezTo>
                  <a:cubicBezTo>
                    <a:pt x="395" y="32"/>
                    <a:pt x="305" y="0"/>
                    <a:pt x="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32"/>
            <p:cNvSpPr/>
            <p:nvPr/>
          </p:nvSpPr>
          <p:spPr>
            <a:xfrm>
              <a:off x="5984375" y="1777675"/>
              <a:ext cx="10425" cy="6925"/>
            </a:xfrm>
            <a:custGeom>
              <a:avLst/>
              <a:gdLst/>
              <a:ahLst/>
              <a:cxnLst/>
              <a:rect l="l" t="t" r="r" b="b"/>
              <a:pathLst>
                <a:path w="417" h="277" extrusionOk="0">
                  <a:moveTo>
                    <a:pt x="229" y="0"/>
                  </a:moveTo>
                  <a:cubicBezTo>
                    <a:pt x="176" y="0"/>
                    <a:pt x="118" y="28"/>
                    <a:pt x="84" y="62"/>
                  </a:cubicBezTo>
                  <a:cubicBezTo>
                    <a:pt x="0" y="146"/>
                    <a:pt x="60" y="217"/>
                    <a:pt x="155" y="277"/>
                  </a:cubicBezTo>
                  <a:lnTo>
                    <a:pt x="286" y="241"/>
                  </a:lnTo>
                  <a:cubicBezTo>
                    <a:pt x="310" y="157"/>
                    <a:pt x="417" y="74"/>
                    <a:pt x="286" y="15"/>
                  </a:cubicBezTo>
                  <a:cubicBezTo>
                    <a:pt x="269" y="4"/>
                    <a:pt x="249" y="0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32"/>
            <p:cNvSpPr/>
            <p:nvPr/>
          </p:nvSpPr>
          <p:spPr>
            <a:xfrm>
              <a:off x="5963225" y="1784575"/>
              <a:ext cx="11050" cy="7175"/>
            </a:xfrm>
            <a:custGeom>
              <a:avLst/>
              <a:gdLst/>
              <a:ahLst/>
              <a:cxnLst/>
              <a:rect l="l" t="t" r="r" b="b"/>
              <a:pathLst>
                <a:path w="442" h="287" extrusionOk="0">
                  <a:moveTo>
                    <a:pt x="311" y="0"/>
                  </a:moveTo>
                  <a:cubicBezTo>
                    <a:pt x="254" y="0"/>
                    <a:pt x="189" y="24"/>
                    <a:pt x="132" y="24"/>
                  </a:cubicBezTo>
                  <a:lnTo>
                    <a:pt x="1" y="286"/>
                  </a:lnTo>
                  <a:cubicBezTo>
                    <a:pt x="84" y="286"/>
                    <a:pt x="191" y="274"/>
                    <a:pt x="287" y="274"/>
                  </a:cubicBezTo>
                  <a:cubicBezTo>
                    <a:pt x="322" y="203"/>
                    <a:pt x="441" y="108"/>
                    <a:pt x="429" y="84"/>
                  </a:cubicBezTo>
                  <a:cubicBezTo>
                    <a:pt x="402" y="18"/>
                    <a:pt x="359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32"/>
            <p:cNvSpPr/>
            <p:nvPr/>
          </p:nvSpPr>
          <p:spPr>
            <a:xfrm>
              <a:off x="5539675" y="2092650"/>
              <a:ext cx="53600" cy="14925"/>
            </a:xfrm>
            <a:custGeom>
              <a:avLst/>
              <a:gdLst/>
              <a:ahLst/>
              <a:cxnLst/>
              <a:rect l="l" t="t" r="r" b="b"/>
              <a:pathLst>
                <a:path w="2144" h="597" extrusionOk="0">
                  <a:moveTo>
                    <a:pt x="869" y="0"/>
                  </a:moveTo>
                  <a:cubicBezTo>
                    <a:pt x="762" y="135"/>
                    <a:pt x="632" y="165"/>
                    <a:pt x="495" y="165"/>
                  </a:cubicBezTo>
                  <a:cubicBezTo>
                    <a:pt x="387" y="165"/>
                    <a:pt x="275" y="146"/>
                    <a:pt x="167" y="146"/>
                  </a:cubicBezTo>
                  <a:cubicBezTo>
                    <a:pt x="110" y="146"/>
                    <a:pt x="54" y="151"/>
                    <a:pt x="0" y="167"/>
                  </a:cubicBezTo>
                  <a:cubicBezTo>
                    <a:pt x="24" y="501"/>
                    <a:pt x="298" y="405"/>
                    <a:pt x="476" y="465"/>
                  </a:cubicBezTo>
                  <a:lnTo>
                    <a:pt x="512" y="465"/>
                  </a:lnTo>
                  <a:cubicBezTo>
                    <a:pt x="602" y="493"/>
                    <a:pt x="690" y="505"/>
                    <a:pt x="775" y="505"/>
                  </a:cubicBezTo>
                  <a:cubicBezTo>
                    <a:pt x="871" y="505"/>
                    <a:pt x="966" y="490"/>
                    <a:pt x="1060" y="465"/>
                  </a:cubicBezTo>
                  <a:cubicBezTo>
                    <a:pt x="1261" y="569"/>
                    <a:pt x="1470" y="596"/>
                    <a:pt x="1682" y="596"/>
                  </a:cubicBezTo>
                  <a:cubicBezTo>
                    <a:pt x="1835" y="596"/>
                    <a:pt x="1989" y="582"/>
                    <a:pt x="2143" y="572"/>
                  </a:cubicBezTo>
                  <a:cubicBezTo>
                    <a:pt x="2060" y="477"/>
                    <a:pt x="1965" y="405"/>
                    <a:pt x="1881" y="322"/>
                  </a:cubicBezTo>
                  <a:cubicBezTo>
                    <a:pt x="1727" y="298"/>
                    <a:pt x="1572" y="274"/>
                    <a:pt x="1417" y="262"/>
                  </a:cubicBezTo>
                  <a:cubicBezTo>
                    <a:pt x="1250" y="262"/>
                    <a:pt x="1167" y="179"/>
                    <a:pt x="1167" y="24"/>
                  </a:cubicBezTo>
                  <a:cubicBezTo>
                    <a:pt x="1060" y="24"/>
                    <a:pt x="977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32"/>
            <p:cNvSpPr/>
            <p:nvPr/>
          </p:nvSpPr>
          <p:spPr>
            <a:xfrm>
              <a:off x="5608125" y="2089075"/>
              <a:ext cx="25025" cy="3975"/>
            </a:xfrm>
            <a:custGeom>
              <a:avLst/>
              <a:gdLst/>
              <a:ahLst/>
              <a:cxnLst/>
              <a:rect l="l" t="t" r="r" b="b"/>
              <a:pathLst>
                <a:path w="1001" h="159" extrusionOk="0">
                  <a:moveTo>
                    <a:pt x="1" y="1"/>
                  </a:moveTo>
                  <a:lnTo>
                    <a:pt x="1" y="120"/>
                  </a:lnTo>
                  <a:cubicBezTo>
                    <a:pt x="167" y="143"/>
                    <a:pt x="331" y="158"/>
                    <a:pt x="496" y="158"/>
                  </a:cubicBezTo>
                  <a:cubicBezTo>
                    <a:pt x="661" y="158"/>
                    <a:pt x="828" y="143"/>
                    <a:pt x="1001" y="108"/>
                  </a:cubicBezTo>
                  <a:lnTo>
                    <a:pt x="1001" y="12"/>
                  </a:lnTo>
                  <a:cubicBezTo>
                    <a:pt x="656" y="12"/>
                    <a:pt x="33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32"/>
            <p:cNvSpPr/>
            <p:nvPr/>
          </p:nvSpPr>
          <p:spPr>
            <a:xfrm>
              <a:off x="5637000" y="2089375"/>
              <a:ext cx="6575" cy="2400"/>
            </a:xfrm>
            <a:custGeom>
              <a:avLst/>
              <a:gdLst/>
              <a:ahLst/>
              <a:cxnLst/>
              <a:rect l="l" t="t" r="r" b="b"/>
              <a:pathLst>
                <a:path w="263" h="96" extrusionOk="0">
                  <a:moveTo>
                    <a:pt x="1" y="0"/>
                  </a:moveTo>
                  <a:lnTo>
                    <a:pt x="1" y="96"/>
                  </a:lnTo>
                  <a:lnTo>
                    <a:pt x="263" y="96"/>
                  </a:lnTo>
                  <a:cubicBezTo>
                    <a:pt x="191" y="0"/>
                    <a:pt x="9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32"/>
            <p:cNvSpPr/>
            <p:nvPr/>
          </p:nvSpPr>
          <p:spPr>
            <a:xfrm>
              <a:off x="5632825" y="2089375"/>
              <a:ext cx="4200" cy="2400"/>
            </a:xfrm>
            <a:custGeom>
              <a:avLst/>
              <a:gdLst/>
              <a:ahLst/>
              <a:cxnLst/>
              <a:rect l="l" t="t" r="r" b="b"/>
              <a:pathLst>
                <a:path w="168" h="96" extrusionOk="0">
                  <a:moveTo>
                    <a:pt x="1" y="0"/>
                  </a:moveTo>
                  <a:lnTo>
                    <a:pt x="1" y="96"/>
                  </a:lnTo>
                  <a:lnTo>
                    <a:pt x="168" y="96"/>
                  </a:lnTo>
                  <a:lnTo>
                    <a:pt x="168" y="48"/>
                  </a:lnTo>
                  <a:lnTo>
                    <a:pt x="168" y="0"/>
                  </a:lnTo>
                  <a:cubicBezTo>
                    <a:pt x="128" y="0"/>
                    <a:pt x="93" y="6"/>
                    <a:pt x="57" y="6"/>
                  </a:cubicBezTo>
                  <a:cubicBezTo>
                    <a:pt x="39" y="6"/>
                    <a:pt x="21" y="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32"/>
            <p:cNvSpPr/>
            <p:nvPr/>
          </p:nvSpPr>
          <p:spPr>
            <a:xfrm>
              <a:off x="6116225" y="1796100"/>
              <a:ext cx="22650" cy="6475"/>
            </a:xfrm>
            <a:custGeom>
              <a:avLst/>
              <a:gdLst/>
              <a:ahLst/>
              <a:cxnLst/>
              <a:rect l="l" t="t" r="r" b="b"/>
              <a:pathLst>
                <a:path w="906" h="259" extrusionOk="0">
                  <a:moveTo>
                    <a:pt x="417" y="0"/>
                  </a:moveTo>
                  <a:cubicBezTo>
                    <a:pt x="297" y="0"/>
                    <a:pt x="177" y="28"/>
                    <a:pt x="60" y="99"/>
                  </a:cubicBezTo>
                  <a:cubicBezTo>
                    <a:pt x="1" y="135"/>
                    <a:pt x="1" y="182"/>
                    <a:pt x="36" y="242"/>
                  </a:cubicBezTo>
                  <a:lnTo>
                    <a:pt x="60" y="254"/>
                  </a:lnTo>
                  <a:cubicBezTo>
                    <a:pt x="103" y="244"/>
                    <a:pt x="148" y="241"/>
                    <a:pt x="194" y="241"/>
                  </a:cubicBezTo>
                  <a:cubicBezTo>
                    <a:pt x="301" y="241"/>
                    <a:pt x="415" y="259"/>
                    <a:pt x="527" y="259"/>
                  </a:cubicBezTo>
                  <a:cubicBezTo>
                    <a:pt x="663" y="259"/>
                    <a:pt x="796" y="232"/>
                    <a:pt x="906" y="111"/>
                  </a:cubicBezTo>
                  <a:cubicBezTo>
                    <a:pt x="742" y="50"/>
                    <a:pt x="578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32"/>
            <p:cNvSpPr/>
            <p:nvPr/>
          </p:nvSpPr>
          <p:spPr>
            <a:xfrm>
              <a:off x="6110575" y="1805700"/>
              <a:ext cx="7175" cy="6350"/>
            </a:xfrm>
            <a:custGeom>
              <a:avLst/>
              <a:gdLst/>
              <a:ahLst/>
              <a:cxnLst/>
              <a:rect l="l" t="t" r="r" b="b"/>
              <a:pathLst>
                <a:path w="287" h="254" extrusionOk="0">
                  <a:moveTo>
                    <a:pt x="250" y="1"/>
                  </a:moveTo>
                  <a:cubicBezTo>
                    <a:pt x="143" y="25"/>
                    <a:pt x="0" y="37"/>
                    <a:pt x="48" y="168"/>
                  </a:cubicBezTo>
                  <a:cubicBezTo>
                    <a:pt x="72" y="230"/>
                    <a:pt x="102" y="253"/>
                    <a:pt x="134" y="253"/>
                  </a:cubicBezTo>
                  <a:cubicBezTo>
                    <a:pt x="182" y="253"/>
                    <a:pt x="236" y="201"/>
                    <a:pt x="286" y="144"/>
                  </a:cubicBezTo>
                  <a:cubicBezTo>
                    <a:pt x="286" y="96"/>
                    <a:pt x="262" y="72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32"/>
            <p:cNvSpPr/>
            <p:nvPr/>
          </p:nvSpPr>
          <p:spPr>
            <a:xfrm>
              <a:off x="6142425" y="1798875"/>
              <a:ext cx="10450" cy="3575"/>
            </a:xfrm>
            <a:custGeom>
              <a:avLst/>
              <a:gdLst/>
              <a:ahLst/>
              <a:cxnLst/>
              <a:rect l="l" t="t" r="r" b="b"/>
              <a:pathLst>
                <a:path w="418" h="143" extrusionOk="0">
                  <a:moveTo>
                    <a:pt x="0" y="0"/>
                  </a:moveTo>
                  <a:cubicBezTo>
                    <a:pt x="60" y="119"/>
                    <a:pt x="167" y="131"/>
                    <a:pt x="286" y="143"/>
                  </a:cubicBezTo>
                  <a:cubicBezTo>
                    <a:pt x="334" y="107"/>
                    <a:pt x="381" y="48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32"/>
            <p:cNvSpPr/>
            <p:nvPr/>
          </p:nvSpPr>
          <p:spPr>
            <a:xfrm>
              <a:off x="6134975" y="1812850"/>
              <a:ext cx="7475" cy="3050"/>
            </a:xfrm>
            <a:custGeom>
              <a:avLst/>
              <a:gdLst/>
              <a:ahLst/>
              <a:cxnLst/>
              <a:rect l="l" t="t" r="r" b="b"/>
              <a:pathLst>
                <a:path w="299" h="122" extrusionOk="0">
                  <a:moveTo>
                    <a:pt x="1" y="1"/>
                  </a:moveTo>
                  <a:cubicBezTo>
                    <a:pt x="53" y="82"/>
                    <a:pt x="106" y="121"/>
                    <a:pt x="156" y="121"/>
                  </a:cubicBezTo>
                  <a:cubicBezTo>
                    <a:pt x="207" y="121"/>
                    <a:pt x="256" y="79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32"/>
            <p:cNvSpPr/>
            <p:nvPr/>
          </p:nvSpPr>
          <p:spPr>
            <a:xfrm>
              <a:off x="6149875" y="1813450"/>
              <a:ext cx="3575" cy="3300"/>
            </a:xfrm>
            <a:custGeom>
              <a:avLst/>
              <a:gdLst/>
              <a:ahLst/>
              <a:cxnLst/>
              <a:rect l="l" t="t" r="r" b="b"/>
              <a:pathLst>
                <a:path w="143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72"/>
                    <a:pt x="60" y="108"/>
                    <a:pt x="143" y="131"/>
                  </a:cubicBezTo>
                  <a:cubicBezTo>
                    <a:pt x="119" y="60"/>
                    <a:pt x="83" y="1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32"/>
            <p:cNvSpPr/>
            <p:nvPr/>
          </p:nvSpPr>
          <p:spPr>
            <a:xfrm>
              <a:off x="5328025" y="1794400"/>
              <a:ext cx="35450" cy="4775"/>
            </a:xfrm>
            <a:custGeom>
              <a:avLst/>
              <a:gdLst/>
              <a:ahLst/>
              <a:cxnLst/>
              <a:rect l="l" t="t" r="r" b="b"/>
              <a:pathLst>
                <a:path w="1418" h="191" extrusionOk="0">
                  <a:moveTo>
                    <a:pt x="1" y="0"/>
                  </a:moveTo>
                  <a:cubicBezTo>
                    <a:pt x="141" y="146"/>
                    <a:pt x="301" y="181"/>
                    <a:pt x="467" y="181"/>
                  </a:cubicBezTo>
                  <a:cubicBezTo>
                    <a:pt x="621" y="181"/>
                    <a:pt x="779" y="150"/>
                    <a:pt x="930" y="150"/>
                  </a:cubicBezTo>
                  <a:cubicBezTo>
                    <a:pt x="1016" y="150"/>
                    <a:pt x="1100" y="160"/>
                    <a:pt x="1180" y="191"/>
                  </a:cubicBezTo>
                  <a:cubicBezTo>
                    <a:pt x="1263" y="179"/>
                    <a:pt x="1346" y="179"/>
                    <a:pt x="1418" y="143"/>
                  </a:cubicBezTo>
                  <a:cubicBezTo>
                    <a:pt x="1256" y="48"/>
                    <a:pt x="1084" y="25"/>
                    <a:pt x="909" y="25"/>
                  </a:cubicBezTo>
                  <a:cubicBezTo>
                    <a:pt x="748" y="25"/>
                    <a:pt x="584" y="45"/>
                    <a:pt x="421" y="45"/>
                  </a:cubicBezTo>
                  <a:cubicBezTo>
                    <a:pt x="320" y="45"/>
                    <a:pt x="219" y="37"/>
                    <a:pt x="120" y="12"/>
                  </a:cubicBezTo>
                  <a:cubicBezTo>
                    <a:pt x="96" y="0"/>
                    <a:pt x="49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32"/>
            <p:cNvSpPr/>
            <p:nvPr/>
          </p:nvSpPr>
          <p:spPr>
            <a:xfrm>
              <a:off x="6117125" y="1744975"/>
              <a:ext cx="11025" cy="3425"/>
            </a:xfrm>
            <a:custGeom>
              <a:avLst/>
              <a:gdLst/>
              <a:ahLst/>
              <a:cxnLst/>
              <a:rect l="l" t="t" r="r" b="b"/>
              <a:pathLst>
                <a:path w="441" h="137" extrusionOk="0">
                  <a:moveTo>
                    <a:pt x="0" y="1"/>
                  </a:moveTo>
                  <a:cubicBezTo>
                    <a:pt x="79" y="92"/>
                    <a:pt x="152" y="136"/>
                    <a:pt x="224" y="136"/>
                  </a:cubicBezTo>
                  <a:cubicBezTo>
                    <a:pt x="295" y="136"/>
                    <a:pt x="365" y="95"/>
                    <a:pt x="441" y="13"/>
                  </a:cubicBezTo>
                  <a:cubicBezTo>
                    <a:pt x="286" y="1"/>
                    <a:pt x="155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32"/>
            <p:cNvSpPr/>
            <p:nvPr/>
          </p:nvSpPr>
          <p:spPr>
            <a:xfrm>
              <a:off x="6060275" y="1744975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1" y="1"/>
                  </a:moveTo>
                  <a:cubicBezTo>
                    <a:pt x="72" y="37"/>
                    <a:pt x="36" y="84"/>
                    <a:pt x="0" y="132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32"/>
            <p:cNvSpPr/>
            <p:nvPr/>
          </p:nvSpPr>
          <p:spPr>
            <a:xfrm>
              <a:off x="5277725" y="1826750"/>
              <a:ext cx="11650" cy="11425"/>
            </a:xfrm>
            <a:custGeom>
              <a:avLst/>
              <a:gdLst/>
              <a:ahLst/>
              <a:cxnLst/>
              <a:rect l="l" t="t" r="r" b="b"/>
              <a:pathLst>
                <a:path w="466" h="457" extrusionOk="0">
                  <a:moveTo>
                    <a:pt x="120" y="1"/>
                  </a:moveTo>
                  <a:cubicBezTo>
                    <a:pt x="113" y="1"/>
                    <a:pt x="105" y="2"/>
                    <a:pt x="96" y="4"/>
                  </a:cubicBezTo>
                  <a:cubicBezTo>
                    <a:pt x="60" y="4"/>
                    <a:pt x="36" y="16"/>
                    <a:pt x="25" y="64"/>
                  </a:cubicBezTo>
                  <a:cubicBezTo>
                    <a:pt x="1" y="219"/>
                    <a:pt x="108" y="326"/>
                    <a:pt x="156" y="457"/>
                  </a:cubicBezTo>
                  <a:cubicBezTo>
                    <a:pt x="215" y="445"/>
                    <a:pt x="263" y="433"/>
                    <a:pt x="298" y="421"/>
                  </a:cubicBezTo>
                  <a:cubicBezTo>
                    <a:pt x="346" y="385"/>
                    <a:pt x="382" y="338"/>
                    <a:pt x="417" y="314"/>
                  </a:cubicBezTo>
                  <a:lnTo>
                    <a:pt x="465" y="183"/>
                  </a:lnTo>
                  <a:cubicBezTo>
                    <a:pt x="394" y="64"/>
                    <a:pt x="275" y="40"/>
                    <a:pt x="156" y="28"/>
                  </a:cubicBezTo>
                  <a:cubicBezTo>
                    <a:pt x="156" y="18"/>
                    <a:pt x="148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32"/>
            <p:cNvSpPr/>
            <p:nvPr/>
          </p:nvSpPr>
          <p:spPr>
            <a:xfrm>
              <a:off x="5875425" y="1808450"/>
              <a:ext cx="8950" cy="4500"/>
            </a:xfrm>
            <a:custGeom>
              <a:avLst/>
              <a:gdLst/>
              <a:ahLst/>
              <a:cxnLst/>
              <a:rect l="l" t="t" r="r" b="b"/>
              <a:pathLst>
                <a:path w="358" h="180" extrusionOk="0">
                  <a:moveTo>
                    <a:pt x="261" y="0"/>
                  </a:moveTo>
                  <a:cubicBezTo>
                    <a:pt x="239" y="0"/>
                    <a:pt x="216" y="7"/>
                    <a:pt x="191" y="22"/>
                  </a:cubicBezTo>
                  <a:cubicBezTo>
                    <a:pt x="120" y="46"/>
                    <a:pt x="0" y="22"/>
                    <a:pt x="12" y="153"/>
                  </a:cubicBezTo>
                  <a:cubicBezTo>
                    <a:pt x="12" y="165"/>
                    <a:pt x="143" y="177"/>
                    <a:pt x="203" y="177"/>
                  </a:cubicBezTo>
                  <a:cubicBezTo>
                    <a:pt x="212" y="179"/>
                    <a:pt x="222" y="180"/>
                    <a:pt x="231" y="180"/>
                  </a:cubicBezTo>
                  <a:cubicBezTo>
                    <a:pt x="270" y="180"/>
                    <a:pt x="308" y="165"/>
                    <a:pt x="346" y="165"/>
                  </a:cubicBezTo>
                  <a:cubicBezTo>
                    <a:pt x="346" y="117"/>
                    <a:pt x="358" y="81"/>
                    <a:pt x="358" y="34"/>
                  </a:cubicBezTo>
                  <a:cubicBezTo>
                    <a:pt x="323" y="13"/>
                    <a:pt x="292" y="0"/>
                    <a:pt x="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32"/>
            <p:cNvSpPr/>
            <p:nvPr/>
          </p:nvSpPr>
          <p:spPr>
            <a:xfrm>
              <a:off x="5880175" y="1807075"/>
              <a:ext cx="4200" cy="2225"/>
            </a:xfrm>
            <a:custGeom>
              <a:avLst/>
              <a:gdLst/>
              <a:ahLst/>
              <a:cxnLst/>
              <a:rect l="l" t="t" r="r" b="b"/>
              <a:pathLst>
                <a:path w="168" h="89" extrusionOk="0">
                  <a:moveTo>
                    <a:pt x="86" y="1"/>
                  </a:moveTo>
                  <a:cubicBezTo>
                    <a:pt x="59" y="1"/>
                    <a:pt x="30" y="24"/>
                    <a:pt x="1" y="65"/>
                  </a:cubicBezTo>
                  <a:cubicBezTo>
                    <a:pt x="61" y="65"/>
                    <a:pt x="108" y="89"/>
                    <a:pt x="168" y="89"/>
                  </a:cubicBezTo>
                  <a:cubicBezTo>
                    <a:pt x="143" y="27"/>
                    <a:pt x="115" y="1"/>
                    <a:pt x="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32"/>
            <p:cNvSpPr/>
            <p:nvPr/>
          </p:nvSpPr>
          <p:spPr>
            <a:xfrm>
              <a:off x="6024250" y="1802150"/>
              <a:ext cx="15200" cy="4175"/>
            </a:xfrm>
            <a:custGeom>
              <a:avLst/>
              <a:gdLst/>
              <a:ahLst/>
              <a:cxnLst/>
              <a:rect l="l" t="t" r="r" b="b"/>
              <a:pathLst>
                <a:path w="608" h="167" extrusionOk="0">
                  <a:moveTo>
                    <a:pt x="364" y="0"/>
                  </a:moveTo>
                  <a:cubicBezTo>
                    <a:pt x="235" y="0"/>
                    <a:pt x="90" y="62"/>
                    <a:pt x="1" y="167"/>
                  </a:cubicBezTo>
                  <a:lnTo>
                    <a:pt x="417" y="167"/>
                  </a:lnTo>
                  <a:cubicBezTo>
                    <a:pt x="477" y="131"/>
                    <a:pt x="608" y="107"/>
                    <a:pt x="560" y="71"/>
                  </a:cubicBezTo>
                  <a:cubicBezTo>
                    <a:pt x="511" y="22"/>
                    <a:pt x="440" y="0"/>
                    <a:pt x="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32"/>
            <p:cNvSpPr/>
            <p:nvPr/>
          </p:nvSpPr>
          <p:spPr>
            <a:xfrm>
              <a:off x="6059975" y="1806000"/>
              <a:ext cx="8050" cy="6775"/>
            </a:xfrm>
            <a:custGeom>
              <a:avLst/>
              <a:gdLst/>
              <a:ahLst/>
              <a:cxnLst/>
              <a:rect l="l" t="t" r="r" b="b"/>
              <a:pathLst>
                <a:path w="322" h="271" extrusionOk="0">
                  <a:moveTo>
                    <a:pt x="0" y="1"/>
                  </a:moveTo>
                  <a:lnTo>
                    <a:pt x="0" y="251"/>
                  </a:lnTo>
                  <a:cubicBezTo>
                    <a:pt x="57" y="256"/>
                    <a:pt x="127" y="270"/>
                    <a:pt x="187" y="270"/>
                  </a:cubicBezTo>
                  <a:cubicBezTo>
                    <a:pt x="252" y="270"/>
                    <a:pt x="304" y="254"/>
                    <a:pt x="310" y="191"/>
                  </a:cubicBezTo>
                  <a:cubicBezTo>
                    <a:pt x="322" y="25"/>
                    <a:pt x="14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32"/>
            <p:cNvSpPr/>
            <p:nvPr/>
          </p:nvSpPr>
          <p:spPr>
            <a:xfrm>
              <a:off x="6146300" y="1777725"/>
              <a:ext cx="7450" cy="6275"/>
            </a:xfrm>
            <a:custGeom>
              <a:avLst/>
              <a:gdLst/>
              <a:ahLst/>
              <a:cxnLst/>
              <a:rect l="l" t="t" r="r" b="b"/>
              <a:pathLst>
                <a:path w="298" h="251" extrusionOk="0">
                  <a:moveTo>
                    <a:pt x="0" y="1"/>
                  </a:moveTo>
                  <a:cubicBezTo>
                    <a:pt x="0" y="132"/>
                    <a:pt x="48" y="239"/>
                    <a:pt x="179" y="251"/>
                  </a:cubicBezTo>
                  <a:cubicBezTo>
                    <a:pt x="203" y="251"/>
                    <a:pt x="250" y="239"/>
                    <a:pt x="298" y="215"/>
                  </a:cubicBezTo>
                  <a:cubicBezTo>
                    <a:pt x="250" y="144"/>
                    <a:pt x="191" y="84"/>
                    <a:pt x="143" y="13"/>
                  </a:cubicBezTo>
                  <a:cubicBezTo>
                    <a:pt x="107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32"/>
            <p:cNvSpPr/>
            <p:nvPr/>
          </p:nvSpPr>
          <p:spPr>
            <a:xfrm>
              <a:off x="5966500" y="1931325"/>
              <a:ext cx="1525" cy="1575"/>
            </a:xfrm>
            <a:custGeom>
              <a:avLst/>
              <a:gdLst/>
              <a:ahLst/>
              <a:cxnLst/>
              <a:rect l="l" t="t" r="r" b="b"/>
              <a:pathLst>
                <a:path w="61" h="63" extrusionOk="0">
                  <a:moveTo>
                    <a:pt x="1" y="0"/>
                  </a:moveTo>
                  <a:cubicBezTo>
                    <a:pt x="21" y="41"/>
                    <a:pt x="34" y="62"/>
                    <a:pt x="43" y="62"/>
                  </a:cubicBezTo>
                  <a:cubicBezTo>
                    <a:pt x="50" y="62"/>
                    <a:pt x="55" y="50"/>
                    <a:pt x="60" y="24"/>
                  </a:cubicBezTo>
                  <a:cubicBezTo>
                    <a:pt x="60" y="24"/>
                    <a:pt x="13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32"/>
            <p:cNvSpPr/>
            <p:nvPr/>
          </p:nvSpPr>
          <p:spPr>
            <a:xfrm>
              <a:off x="6017100" y="2078950"/>
              <a:ext cx="4800" cy="10375"/>
            </a:xfrm>
            <a:custGeom>
              <a:avLst/>
              <a:gdLst/>
              <a:ahLst/>
              <a:cxnLst/>
              <a:rect l="l" t="t" r="r" b="b"/>
              <a:pathLst>
                <a:path w="192" h="415" extrusionOk="0">
                  <a:moveTo>
                    <a:pt x="13" y="1"/>
                  </a:moveTo>
                  <a:cubicBezTo>
                    <a:pt x="1" y="132"/>
                    <a:pt x="1" y="275"/>
                    <a:pt x="1" y="406"/>
                  </a:cubicBezTo>
                  <a:cubicBezTo>
                    <a:pt x="25" y="412"/>
                    <a:pt x="43" y="415"/>
                    <a:pt x="62" y="415"/>
                  </a:cubicBezTo>
                  <a:cubicBezTo>
                    <a:pt x="81" y="415"/>
                    <a:pt x="102" y="412"/>
                    <a:pt x="132" y="406"/>
                  </a:cubicBezTo>
                  <a:cubicBezTo>
                    <a:pt x="132" y="251"/>
                    <a:pt x="191" y="96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32"/>
            <p:cNvSpPr/>
            <p:nvPr/>
          </p:nvSpPr>
          <p:spPr>
            <a:xfrm>
              <a:off x="5962350" y="2024775"/>
              <a:ext cx="4175" cy="2650"/>
            </a:xfrm>
            <a:custGeom>
              <a:avLst/>
              <a:gdLst/>
              <a:ahLst/>
              <a:cxnLst/>
              <a:rect l="l" t="t" r="r" b="b"/>
              <a:pathLst>
                <a:path w="167" h="106" extrusionOk="0">
                  <a:moveTo>
                    <a:pt x="167" y="1"/>
                  </a:moveTo>
                  <a:cubicBezTo>
                    <a:pt x="158" y="8"/>
                    <a:pt x="145" y="10"/>
                    <a:pt x="131" y="10"/>
                  </a:cubicBezTo>
                  <a:cubicBezTo>
                    <a:pt x="107" y="10"/>
                    <a:pt x="79" y="4"/>
                    <a:pt x="57" y="4"/>
                  </a:cubicBezTo>
                  <a:cubicBezTo>
                    <a:pt x="21" y="4"/>
                    <a:pt x="0" y="19"/>
                    <a:pt x="36" y="96"/>
                  </a:cubicBezTo>
                  <a:cubicBezTo>
                    <a:pt x="36" y="103"/>
                    <a:pt x="40" y="106"/>
                    <a:pt x="46" y="106"/>
                  </a:cubicBezTo>
                  <a:cubicBezTo>
                    <a:pt x="73" y="106"/>
                    <a:pt x="147" y="49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32"/>
            <p:cNvSpPr/>
            <p:nvPr/>
          </p:nvSpPr>
          <p:spPr>
            <a:xfrm>
              <a:off x="5794175" y="1778200"/>
              <a:ext cx="4625" cy="2825"/>
            </a:xfrm>
            <a:custGeom>
              <a:avLst/>
              <a:gdLst/>
              <a:ahLst/>
              <a:cxnLst/>
              <a:rect l="l" t="t" r="r" b="b"/>
              <a:pathLst>
                <a:path w="185" h="113" extrusionOk="0">
                  <a:moveTo>
                    <a:pt x="145" y="1"/>
                  </a:moveTo>
                  <a:cubicBezTo>
                    <a:pt x="115" y="1"/>
                    <a:pt x="31" y="61"/>
                    <a:pt x="0" y="113"/>
                  </a:cubicBezTo>
                  <a:cubicBezTo>
                    <a:pt x="11" y="102"/>
                    <a:pt x="27" y="99"/>
                    <a:pt x="46" y="99"/>
                  </a:cubicBezTo>
                  <a:cubicBezTo>
                    <a:pt x="69" y="99"/>
                    <a:pt x="95" y="104"/>
                    <a:pt x="118" y="104"/>
                  </a:cubicBezTo>
                  <a:cubicBezTo>
                    <a:pt x="158" y="104"/>
                    <a:pt x="185" y="89"/>
                    <a:pt x="155" y="5"/>
                  </a:cubicBezTo>
                  <a:cubicBezTo>
                    <a:pt x="153" y="2"/>
                    <a:pt x="150" y="1"/>
                    <a:pt x="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32"/>
            <p:cNvSpPr/>
            <p:nvPr/>
          </p:nvSpPr>
          <p:spPr>
            <a:xfrm>
              <a:off x="5320000" y="1737850"/>
              <a:ext cx="8050" cy="3275"/>
            </a:xfrm>
            <a:custGeom>
              <a:avLst/>
              <a:gdLst/>
              <a:ahLst/>
              <a:cxnLst/>
              <a:rect l="l" t="t" r="r" b="b"/>
              <a:pathLst>
                <a:path w="322" h="131" extrusionOk="0">
                  <a:moveTo>
                    <a:pt x="322" y="0"/>
                  </a:moveTo>
                  <a:cubicBezTo>
                    <a:pt x="250" y="0"/>
                    <a:pt x="191" y="0"/>
                    <a:pt x="119" y="12"/>
                  </a:cubicBezTo>
                  <a:cubicBezTo>
                    <a:pt x="72" y="12"/>
                    <a:pt x="0" y="60"/>
                    <a:pt x="0" y="60"/>
                  </a:cubicBezTo>
                  <a:cubicBezTo>
                    <a:pt x="17" y="110"/>
                    <a:pt x="57" y="130"/>
                    <a:pt x="99" y="130"/>
                  </a:cubicBezTo>
                  <a:cubicBezTo>
                    <a:pt x="118" y="130"/>
                    <a:pt x="137" y="127"/>
                    <a:pt x="155" y="119"/>
                  </a:cubicBezTo>
                  <a:cubicBezTo>
                    <a:pt x="215" y="107"/>
                    <a:pt x="274" y="48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32"/>
            <p:cNvSpPr/>
            <p:nvPr/>
          </p:nvSpPr>
          <p:spPr>
            <a:xfrm>
              <a:off x="6110300" y="17956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1" y="0"/>
                  </a:moveTo>
                  <a:cubicBezTo>
                    <a:pt x="0" y="179"/>
                    <a:pt x="73" y="263"/>
                    <a:pt x="239" y="263"/>
                  </a:cubicBezTo>
                  <a:cubicBezTo>
                    <a:pt x="250" y="263"/>
                    <a:pt x="261" y="263"/>
                    <a:pt x="273" y="262"/>
                  </a:cubicBezTo>
                  <a:cubicBezTo>
                    <a:pt x="273" y="214"/>
                    <a:pt x="297" y="155"/>
                    <a:pt x="297" y="119"/>
                  </a:cubicBezTo>
                  <a:cubicBezTo>
                    <a:pt x="214" y="12"/>
                    <a:pt x="130" y="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32"/>
            <p:cNvSpPr/>
            <p:nvPr/>
          </p:nvSpPr>
          <p:spPr>
            <a:xfrm>
              <a:off x="6123075" y="18149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0" y="1"/>
                  </a:moveTo>
                  <a:cubicBezTo>
                    <a:pt x="19" y="20"/>
                    <a:pt x="38" y="31"/>
                    <a:pt x="51" y="53"/>
                  </a:cubicBezTo>
                  <a:lnTo>
                    <a:pt x="51" y="53"/>
                  </a:lnTo>
                  <a:cubicBezTo>
                    <a:pt x="48" y="39"/>
                    <a:pt x="48" y="21"/>
                    <a:pt x="48" y="13"/>
                  </a:cubicBezTo>
                  <a:cubicBezTo>
                    <a:pt x="36" y="1"/>
                    <a:pt x="12" y="1"/>
                    <a:pt x="0" y="1"/>
                  </a:cubicBezTo>
                  <a:close/>
                  <a:moveTo>
                    <a:pt x="51" y="53"/>
                  </a:moveTo>
                  <a:cubicBezTo>
                    <a:pt x="53" y="61"/>
                    <a:pt x="56" y="68"/>
                    <a:pt x="60" y="72"/>
                  </a:cubicBezTo>
                  <a:cubicBezTo>
                    <a:pt x="58" y="65"/>
                    <a:pt x="55" y="59"/>
                    <a:pt x="51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32"/>
            <p:cNvSpPr/>
            <p:nvPr/>
          </p:nvSpPr>
          <p:spPr>
            <a:xfrm>
              <a:off x="5856675" y="1993900"/>
              <a:ext cx="5075" cy="4425"/>
            </a:xfrm>
            <a:custGeom>
              <a:avLst/>
              <a:gdLst/>
              <a:ahLst/>
              <a:cxnLst/>
              <a:rect l="l" t="t" r="r" b="b"/>
              <a:pathLst>
                <a:path w="203" h="177" extrusionOk="0">
                  <a:moveTo>
                    <a:pt x="86" y="1"/>
                  </a:moveTo>
                  <a:cubicBezTo>
                    <a:pt x="34" y="1"/>
                    <a:pt x="0" y="27"/>
                    <a:pt x="0" y="81"/>
                  </a:cubicBezTo>
                  <a:cubicBezTo>
                    <a:pt x="0" y="117"/>
                    <a:pt x="48" y="140"/>
                    <a:pt x="84" y="176"/>
                  </a:cubicBezTo>
                  <a:cubicBezTo>
                    <a:pt x="119" y="152"/>
                    <a:pt x="179" y="140"/>
                    <a:pt x="179" y="117"/>
                  </a:cubicBezTo>
                  <a:cubicBezTo>
                    <a:pt x="203" y="81"/>
                    <a:pt x="167" y="21"/>
                    <a:pt x="143" y="9"/>
                  </a:cubicBezTo>
                  <a:cubicBezTo>
                    <a:pt x="122" y="4"/>
                    <a:pt x="103" y="1"/>
                    <a:pt x="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32"/>
            <p:cNvSpPr/>
            <p:nvPr/>
          </p:nvSpPr>
          <p:spPr>
            <a:xfrm>
              <a:off x="5866200" y="1737050"/>
              <a:ext cx="14300" cy="4425"/>
            </a:xfrm>
            <a:custGeom>
              <a:avLst/>
              <a:gdLst/>
              <a:ahLst/>
              <a:cxnLst/>
              <a:rect l="l" t="t" r="r" b="b"/>
              <a:pathLst>
                <a:path w="572" h="177" extrusionOk="0">
                  <a:moveTo>
                    <a:pt x="306" y="1"/>
                  </a:moveTo>
                  <a:cubicBezTo>
                    <a:pt x="204" y="1"/>
                    <a:pt x="102" y="13"/>
                    <a:pt x="0" y="32"/>
                  </a:cubicBezTo>
                  <a:cubicBezTo>
                    <a:pt x="74" y="148"/>
                    <a:pt x="169" y="177"/>
                    <a:pt x="270" y="177"/>
                  </a:cubicBezTo>
                  <a:cubicBezTo>
                    <a:pt x="366" y="177"/>
                    <a:pt x="467" y="151"/>
                    <a:pt x="560" y="151"/>
                  </a:cubicBezTo>
                  <a:cubicBezTo>
                    <a:pt x="572" y="104"/>
                    <a:pt x="572" y="80"/>
                    <a:pt x="572" y="32"/>
                  </a:cubicBezTo>
                  <a:cubicBezTo>
                    <a:pt x="483" y="10"/>
                    <a:pt x="395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32"/>
            <p:cNvSpPr/>
            <p:nvPr/>
          </p:nvSpPr>
          <p:spPr>
            <a:xfrm>
              <a:off x="6095700" y="1795000"/>
              <a:ext cx="4775" cy="5975"/>
            </a:xfrm>
            <a:custGeom>
              <a:avLst/>
              <a:gdLst/>
              <a:ahLst/>
              <a:cxnLst/>
              <a:rect l="l" t="t" r="r" b="b"/>
              <a:pathLst>
                <a:path w="191" h="239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95"/>
                    <a:pt x="0" y="203"/>
                    <a:pt x="107" y="238"/>
                  </a:cubicBezTo>
                  <a:cubicBezTo>
                    <a:pt x="131" y="238"/>
                    <a:pt x="191" y="203"/>
                    <a:pt x="191" y="179"/>
                  </a:cubicBezTo>
                  <a:cubicBezTo>
                    <a:pt x="179" y="84"/>
                    <a:pt x="83" y="3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32"/>
            <p:cNvSpPr/>
            <p:nvPr/>
          </p:nvSpPr>
          <p:spPr>
            <a:xfrm>
              <a:off x="6096875" y="1806950"/>
              <a:ext cx="6275" cy="4150"/>
            </a:xfrm>
            <a:custGeom>
              <a:avLst/>
              <a:gdLst/>
              <a:ahLst/>
              <a:cxnLst/>
              <a:rect l="l" t="t" r="r" b="b"/>
              <a:pathLst>
                <a:path w="251" h="166" extrusionOk="0">
                  <a:moveTo>
                    <a:pt x="117" y="0"/>
                  </a:moveTo>
                  <a:cubicBezTo>
                    <a:pt x="94" y="0"/>
                    <a:pt x="67" y="7"/>
                    <a:pt x="36" y="22"/>
                  </a:cubicBezTo>
                  <a:cubicBezTo>
                    <a:pt x="25" y="34"/>
                    <a:pt x="1" y="106"/>
                    <a:pt x="13" y="118"/>
                  </a:cubicBezTo>
                  <a:cubicBezTo>
                    <a:pt x="36" y="153"/>
                    <a:pt x="60" y="165"/>
                    <a:pt x="85" y="165"/>
                  </a:cubicBezTo>
                  <a:cubicBezTo>
                    <a:pt x="134" y="165"/>
                    <a:pt x="187" y="118"/>
                    <a:pt x="251" y="118"/>
                  </a:cubicBezTo>
                  <a:cubicBezTo>
                    <a:pt x="224" y="56"/>
                    <a:pt x="18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32"/>
            <p:cNvSpPr/>
            <p:nvPr/>
          </p:nvSpPr>
          <p:spPr>
            <a:xfrm>
              <a:off x="5876925" y="1791800"/>
              <a:ext cx="14600" cy="7625"/>
            </a:xfrm>
            <a:custGeom>
              <a:avLst/>
              <a:gdLst/>
              <a:ahLst/>
              <a:cxnLst/>
              <a:rect l="l" t="t" r="r" b="b"/>
              <a:pathLst>
                <a:path w="584" h="305" extrusionOk="0">
                  <a:moveTo>
                    <a:pt x="362" y="0"/>
                  </a:moveTo>
                  <a:cubicBezTo>
                    <a:pt x="342" y="0"/>
                    <a:pt x="321" y="3"/>
                    <a:pt x="298" y="9"/>
                  </a:cubicBezTo>
                  <a:cubicBezTo>
                    <a:pt x="202" y="69"/>
                    <a:pt x="83" y="57"/>
                    <a:pt x="0" y="152"/>
                  </a:cubicBezTo>
                  <a:lnTo>
                    <a:pt x="0" y="283"/>
                  </a:lnTo>
                  <a:cubicBezTo>
                    <a:pt x="95" y="283"/>
                    <a:pt x="183" y="298"/>
                    <a:pt x="275" y="298"/>
                  </a:cubicBezTo>
                  <a:cubicBezTo>
                    <a:pt x="298" y="298"/>
                    <a:pt x="321" y="297"/>
                    <a:pt x="345" y="295"/>
                  </a:cubicBezTo>
                  <a:cubicBezTo>
                    <a:pt x="377" y="295"/>
                    <a:pt x="421" y="304"/>
                    <a:pt x="460" y="304"/>
                  </a:cubicBezTo>
                  <a:cubicBezTo>
                    <a:pt x="510" y="304"/>
                    <a:pt x="553" y="290"/>
                    <a:pt x="560" y="223"/>
                  </a:cubicBezTo>
                  <a:cubicBezTo>
                    <a:pt x="583" y="164"/>
                    <a:pt x="476" y="93"/>
                    <a:pt x="417" y="9"/>
                  </a:cubicBezTo>
                  <a:cubicBezTo>
                    <a:pt x="399" y="3"/>
                    <a:pt x="381" y="0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32"/>
            <p:cNvSpPr/>
            <p:nvPr/>
          </p:nvSpPr>
          <p:spPr>
            <a:xfrm>
              <a:off x="6077825" y="1784275"/>
              <a:ext cx="14625" cy="10750"/>
            </a:xfrm>
            <a:custGeom>
              <a:avLst/>
              <a:gdLst/>
              <a:ahLst/>
              <a:cxnLst/>
              <a:rect l="l" t="t" r="r" b="b"/>
              <a:pathLst>
                <a:path w="585" h="430" extrusionOk="0">
                  <a:moveTo>
                    <a:pt x="1" y="1"/>
                  </a:moveTo>
                  <a:lnTo>
                    <a:pt x="1" y="286"/>
                  </a:lnTo>
                  <a:cubicBezTo>
                    <a:pt x="96" y="413"/>
                    <a:pt x="228" y="419"/>
                    <a:pt x="362" y="419"/>
                  </a:cubicBezTo>
                  <a:cubicBezTo>
                    <a:pt x="375" y="419"/>
                    <a:pt x="387" y="419"/>
                    <a:pt x="399" y="419"/>
                  </a:cubicBezTo>
                  <a:cubicBezTo>
                    <a:pt x="454" y="419"/>
                    <a:pt x="508" y="419"/>
                    <a:pt x="560" y="429"/>
                  </a:cubicBezTo>
                  <a:cubicBezTo>
                    <a:pt x="560" y="298"/>
                    <a:pt x="584" y="155"/>
                    <a:pt x="584" y="13"/>
                  </a:cubicBezTo>
                  <a:cubicBezTo>
                    <a:pt x="382" y="13"/>
                    <a:pt x="191" y="1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32"/>
            <p:cNvSpPr/>
            <p:nvPr/>
          </p:nvSpPr>
          <p:spPr>
            <a:xfrm>
              <a:off x="6060275" y="1788000"/>
              <a:ext cx="13700" cy="6725"/>
            </a:xfrm>
            <a:custGeom>
              <a:avLst/>
              <a:gdLst/>
              <a:ahLst/>
              <a:cxnLst/>
              <a:rect l="l" t="t" r="r" b="b"/>
              <a:pathLst>
                <a:path w="548" h="269" extrusionOk="0">
                  <a:moveTo>
                    <a:pt x="272" y="0"/>
                  </a:moveTo>
                  <a:cubicBezTo>
                    <a:pt x="205" y="0"/>
                    <a:pt x="134" y="10"/>
                    <a:pt x="66" y="10"/>
                  </a:cubicBezTo>
                  <a:cubicBezTo>
                    <a:pt x="44" y="10"/>
                    <a:pt x="22" y="9"/>
                    <a:pt x="0" y="6"/>
                  </a:cubicBezTo>
                  <a:lnTo>
                    <a:pt x="0" y="6"/>
                  </a:lnTo>
                  <a:cubicBezTo>
                    <a:pt x="96" y="90"/>
                    <a:pt x="191" y="185"/>
                    <a:pt x="286" y="268"/>
                  </a:cubicBezTo>
                  <a:cubicBezTo>
                    <a:pt x="369" y="221"/>
                    <a:pt x="453" y="185"/>
                    <a:pt x="548" y="137"/>
                  </a:cubicBezTo>
                  <a:cubicBezTo>
                    <a:pt x="472" y="23"/>
                    <a:pt x="375" y="0"/>
                    <a:pt x="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32"/>
            <p:cNvSpPr/>
            <p:nvPr/>
          </p:nvSpPr>
          <p:spPr>
            <a:xfrm>
              <a:off x="5820950" y="1809575"/>
              <a:ext cx="2400" cy="1525"/>
            </a:xfrm>
            <a:custGeom>
              <a:avLst/>
              <a:gdLst/>
              <a:ahLst/>
              <a:cxnLst/>
              <a:rect l="l" t="t" r="r" b="b"/>
              <a:pathLst>
                <a:path w="96" h="61" extrusionOk="0">
                  <a:moveTo>
                    <a:pt x="96" y="1"/>
                  </a:moveTo>
                  <a:lnTo>
                    <a:pt x="96" y="1"/>
                  </a:lnTo>
                  <a:cubicBezTo>
                    <a:pt x="24" y="13"/>
                    <a:pt x="1" y="48"/>
                    <a:pt x="60" y="60"/>
                  </a:cubicBezTo>
                  <a:cubicBezTo>
                    <a:pt x="60" y="60"/>
                    <a:pt x="84" y="13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32"/>
            <p:cNvSpPr/>
            <p:nvPr/>
          </p:nvSpPr>
          <p:spPr>
            <a:xfrm>
              <a:off x="5899825" y="1791125"/>
              <a:ext cx="13125" cy="9050"/>
            </a:xfrm>
            <a:custGeom>
              <a:avLst/>
              <a:gdLst/>
              <a:ahLst/>
              <a:cxnLst/>
              <a:rect l="l" t="t" r="r" b="b"/>
              <a:pathLst>
                <a:path w="525" h="362" extrusionOk="0">
                  <a:moveTo>
                    <a:pt x="239" y="0"/>
                  </a:moveTo>
                  <a:cubicBezTo>
                    <a:pt x="144" y="36"/>
                    <a:pt x="1" y="108"/>
                    <a:pt x="60" y="227"/>
                  </a:cubicBezTo>
                  <a:cubicBezTo>
                    <a:pt x="96" y="310"/>
                    <a:pt x="275" y="298"/>
                    <a:pt x="394" y="310"/>
                  </a:cubicBezTo>
                  <a:cubicBezTo>
                    <a:pt x="394" y="322"/>
                    <a:pt x="406" y="334"/>
                    <a:pt x="441" y="358"/>
                  </a:cubicBezTo>
                  <a:cubicBezTo>
                    <a:pt x="447" y="360"/>
                    <a:pt x="453" y="362"/>
                    <a:pt x="460" y="362"/>
                  </a:cubicBezTo>
                  <a:cubicBezTo>
                    <a:pt x="481" y="362"/>
                    <a:pt x="506" y="346"/>
                    <a:pt x="525" y="310"/>
                  </a:cubicBezTo>
                  <a:cubicBezTo>
                    <a:pt x="513" y="215"/>
                    <a:pt x="513" y="131"/>
                    <a:pt x="501" y="36"/>
                  </a:cubicBezTo>
                  <a:cubicBezTo>
                    <a:pt x="406" y="24"/>
                    <a:pt x="322" y="24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32"/>
            <p:cNvSpPr/>
            <p:nvPr/>
          </p:nvSpPr>
          <p:spPr>
            <a:xfrm>
              <a:off x="5905200" y="1798650"/>
              <a:ext cx="7450" cy="7675"/>
            </a:xfrm>
            <a:custGeom>
              <a:avLst/>
              <a:gdLst/>
              <a:ahLst/>
              <a:cxnLst/>
              <a:rect l="l" t="t" r="r" b="b"/>
              <a:pathLst>
                <a:path w="298" h="307" extrusionOk="0">
                  <a:moveTo>
                    <a:pt x="228" y="0"/>
                  </a:moveTo>
                  <a:cubicBezTo>
                    <a:pt x="205" y="0"/>
                    <a:pt x="185" y="3"/>
                    <a:pt x="167" y="9"/>
                  </a:cubicBezTo>
                  <a:cubicBezTo>
                    <a:pt x="143" y="116"/>
                    <a:pt x="0" y="211"/>
                    <a:pt x="167" y="307"/>
                  </a:cubicBezTo>
                  <a:cubicBezTo>
                    <a:pt x="203" y="307"/>
                    <a:pt x="250" y="295"/>
                    <a:pt x="298" y="295"/>
                  </a:cubicBezTo>
                  <a:lnTo>
                    <a:pt x="298" y="9"/>
                  </a:lnTo>
                  <a:cubicBezTo>
                    <a:pt x="274" y="3"/>
                    <a:pt x="250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32"/>
            <p:cNvSpPr/>
            <p:nvPr/>
          </p:nvSpPr>
          <p:spPr>
            <a:xfrm>
              <a:off x="5938225" y="1739525"/>
              <a:ext cx="14625" cy="5650"/>
            </a:xfrm>
            <a:custGeom>
              <a:avLst/>
              <a:gdLst/>
              <a:ahLst/>
              <a:cxnLst/>
              <a:rect l="l" t="t" r="r" b="b"/>
              <a:pathLst>
                <a:path w="585" h="226" extrusionOk="0">
                  <a:moveTo>
                    <a:pt x="366" y="0"/>
                  </a:moveTo>
                  <a:cubicBezTo>
                    <a:pt x="289" y="0"/>
                    <a:pt x="212" y="21"/>
                    <a:pt x="132" y="64"/>
                  </a:cubicBezTo>
                  <a:cubicBezTo>
                    <a:pt x="96" y="64"/>
                    <a:pt x="48" y="64"/>
                    <a:pt x="1" y="76"/>
                  </a:cubicBezTo>
                  <a:cubicBezTo>
                    <a:pt x="93" y="175"/>
                    <a:pt x="189" y="225"/>
                    <a:pt x="284" y="225"/>
                  </a:cubicBezTo>
                  <a:cubicBezTo>
                    <a:pt x="385" y="225"/>
                    <a:pt x="486" y="169"/>
                    <a:pt x="584" y="52"/>
                  </a:cubicBezTo>
                  <a:cubicBezTo>
                    <a:pt x="510" y="18"/>
                    <a:pt x="438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32"/>
            <p:cNvSpPr/>
            <p:nvPr/>
          </p:nvSpPr>
          <p:spPr>
            <a:xfrm>
              <a:off x="5511100" y="1877750"/>
              <a:ext cx="2700" cy="3300"/>
            </a:xfrm>
            <a:custGeom>
              <a:avLst/>
              <a:gdLst/>
              <a:ahLst/>
              <a:cxnLst/>
              <a:rect l="l" t="t" r="r" b="b"/>
              <a:pathLst>
                <a:path w="108" h="132" extrusionOk="0">
                  <a:moveTo>
                    <a:pt x="0" y="0"/>
                  </a:moveTo>
                  <a:lnTo>
                    <a:pt x="0" y="131"/>
                  </a:lnTo>
                  <a:cubicBezTo>
                    <a:pt x="107" y="84"/>
                    <a:pt x="95" y="3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32"/>
            <p:cNvSpPr/>
            <p:nvPr/>
          </p:nvSpPr>
          <p:spPr>
            <a:xfrm>
              <a:off x="5715875" y="2062275"/>
              <a:ext cx="7475" cy="5700"/>
            </a:xfrm>
            <a:custGeom>
              <a:avLst/>
              <a:gdLst/>
              <a:ahLst/>
              <a:cxnLst/>
              <a:rect l="l" t="t" r="r" b="b"/>
              <a:pathLst>
                <a:path w="299" h="228" extrusionOk="0">
                  <a:moveTo>
                    <a:pt x="167" y="0"/>
                  </a:moveTo>
                  <a:cubicBezTo>
                    <a:pt x="115" y="0"/>
                    <a:pt x="55" y="63"/>
                    <a:pt x="1" y="72"/>
                  </a:cubicBezTo>
                  <a:cubicBezTo>
                    <a:pt x="36" y="120"/>
                    <a:pt x="84" y="180"/>
                    <a:pt x="144" y="227"/>
                  </a:cubicBezTo>
                  <a:cubicBezTo>
                    <a:pt x="203" y="180"/>
                    <a:pt x="298" y="120"/>
                    <a:pt x="215" y="25"/>
                  </a:cubicBezTo>
                  <a:cubicBezTo>
                    <a:pt x="200" y="7"/>
                    <a:pt x="184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32"/>
            <p:cNvSpPr/>
            <p:nvPr/>
          </p:nvSpPr>
          <p:spPr>
            <a:xfrm>
              <a:off x="5455425" y="2001275"/>
              <a:ext cx="1825" cy="1800"/>
            </a:xfrm>
            <a:custGeom>
              <a:avLst/>
              <a:gdLst/>
              <a:ahLst/>
              <a:cxnLst/>
              <a:rect l="l" t="t" r="r" b="b"/>
              <a:pathLst>
                <a:path w="73" h="72" extrusionOk="0">
                  <a:moveTo>
                    <a:pt x="1" y="0"/>
                  </a:moveTo>
                  <a:lnTo>
                    <a:pt x="72" y="72"/>
                  </a:lnTo>
                  <a:cubicBezTo>
                    <a:pt x="72" y="60"/>
                    <a:pt x="60" y="24"/>
                    <a:pt x="36" y="12"/>
                  </a:cubicBezTo>
                  <a:cubicBezTo>
                    <a:pt x="25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32"/>
            <p:cNvSpPr/>
            <p:nvPr/>
          </p:nvSpPr>
          <p:spPr>
            <a:xfrm>
              <a:off x="5648025" y="2065575"/>
              <a:ext cx="3000" cy="1800"/>
            </a:xfrm>
            <a:custGeom>
              <a:avLst/>
              <a:gdLst/>
              <a:ahLst/>
              <a:cxnLst/>
              <a:rect l="l" t="t" r="r" b="b"/>
              <a:pathLst>
                <a:path w="120" h="72" extrusionOk="0">
                  <a:moveTo>
                    <a:pt x="54" y="0"/>
                  </a:moveTo>
                  <a:cubicBezTo>
                    <a:pt x="27" y="0"/>
                    <a:pt x="8" y="19"/>
                    <a:pt x="0" y="60"/>
                  </a:cubicBezTo>
                  <a:cubicBezTo>
                    <a:pt x="36" y="71"/>
                    <a:pt x="60" y="71"/>
                    <a:pt x="119" y="71"/>
                  </a:cubicBezTo>
                  <a:cubicBezTo>
                    <a:pt x="107" y="60"/>
                    <a:pt x="107" y="36"/>
                    <a:pt x="95" y="12"/>
                  </a:cubicBezTo>
                  <a:cubicBezTo>
                    <a:pt x="80" y="4"/>
                    <a:pt x="66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32"/>
            <p:cNvSpPr/>
            <p:nvPr/>
          </p:nvSpPr>
          <p:spPr>
            <a:xfrm>
              <a:off x="5495025" y="1793500"/>
              <a:ext cx="2100" cy="2125"/>
            </a:xfrm>
            <a:custGeom>
              <a:avLst/>
              <a:gdLst/>
              <a:ahLst/>
              <a:cxnLst/>
              <a:rect l="l" t="t" r="r" b="b"/>
              <a:pathLst>
                <a:path w="84" h="85" extrusionOk="0">
                  <a:moveTo>
                    <a:pt x="0" y="1"/>
                  </a:moveTo>
                  <a:lnTo>
                    <a:pt x="84" y="84"/>
                  </a:lnTo>
                  <a:cubicBezTo>
                    <a:pt x="60" y="48"/>
                    <a:pt x="36" y="3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32"/>
            <p:cNvSpPr/>
            <p:nvPr/>
          </p:nvSpPr>
          <p:spPr>
            <a:xfrm>
              <a:off x="5938525" y="2053850"/>
              <a:ext cx="20875" cy="10075"/>
            </a:xfrm>
            <a:custGeom>
              <a:avLst/>
              <a:gdLst/>
              <a:ahLst/>
              <a:cxnLst/>
              <a:rect l="l" t="t" r="r" b="b"/>
              <a:pathLst>
                <a:path w="835" h="403" extrusionOk="0">
                  <a:moveTo>
                    <a:pt x="658" y="0"/>
                  </a:moveTo>
                  <a:cubicBezTo>
                    <a:pt x="634" y="0"/>
                    <a:pt x="609" y="2"/>
                    <a:pt x="584" y="5"/>
                  </a:cubicBezTo>
                  <a:cubicBezTo>
                    <a:pt x="493" y="112"/>
                    <a:pt x="385" y="122"/>
                    <a:pt x="272" y="122"/>
                  </a:cubicBezTo>
                  <a:cubicBezTo>
                    <a:pt x="246" y="122"/>
                    <a:pt x="220" y="121"/>
                    <a:pt x="194" y="121"/>
                  </a:cubicBezTo>
                  <a:cubicBezTo>
                    <a:pt x="169" y="121"/>
                    <a:pt x="144" y="122"/>
                    <a:pt x="120" y="124"/>
                  </a:cubicBezTo>
                  <a:cubicBezTo>
                    <a:pt x="84" y="219"/>
                    <a:pt x="36" y="302"/>
                    <a:pt x="1" y="386"/>
                  </a:cubicBezTo>
                  <a:cubicBezTo>
                    <a:pt x="152" y="394"/>
                    <a:pt x="298" y="402"/>
                    <a:pt x="446" y="402"/>
                  </a:cubicBezTo>
                  <a:cubicBezTo>
                    <a:pt x="507" y="402"/>
                    <a:pt x="569" y="401"/>
                    <a:pt x="632" y="398"/>
                  </a:cubicBezTo>
                  <a:cubicBezTo>
                    <a:pt x="763" y="386"/>
                    <a:pt x="834" y="290"/>
                    <a:pt x="834" y="159"/>
                  </a:cubicBezTo>
                  <a:cubicBezTo>
                    <a:pt x="825" y="28"/>
                    <a:pt x="749" y="0"/>
                    <a:pt x="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32"/>
            <p:cNvSpPr/>
            <p:nvPr/>
          </p:nvSpPr>
          <p:spPr>
            <a:xfrm>
              <a:off x="5250650" y="1818800"/>
              <a:ext cx="33950" cy="29800"/>
            </a:xfrm>
            <a:custGeom>
              <a:avLst/>
              <a:gdLst/>
              <a:ahLst/>
              <a:cxnLst/>
              <a:rect l="l" t="t" r="r" b="b"/>
              <a:pathLst>
                <a:path w="1358" h="1192" extrusionOk="0">
                  <a:moveTo>
                    <a:pt x="1310" y="0"/>
                  </a:moveTo>
                  <a:cubicBezTo>
                    <a:pt x="1292" y="0"/>
                    <a:pt x="1271" y="9"/>
                    <a:pt x="1250" y="25"/>
                  </a:cubicBezTo>
                  <a:cubicBezTo>
                    <a:pt x="1199" y="19"/>
                    <a:pt x="1148" y="17"/>
                    <a:pt x="1097" y="17"/>
                  </a:cubicBezTo>
                  <a:cubicBezTo>
                    <a:pt x="806" y="17"/>
                    <a:pt x="521" y="96"/>
                    <a:pt x="226" y="167"/>
                  </a:cubicBezTo>
                  <a:cubicBezTo>
                    <a:pt x="0" y="501"/>
                    <a:pt x="131" y="858"/>
                    <a:pt x="119" y="1191"/>
                  </a:cubicBezTo>
                  <a:cubicBezTo>
                    <a:pt x="465" y="1132"/>
                    <a:pt x="274" y="882"/>
                    <a:pt x="298" y="715"/>
                  </a:cubicBezTo>
                  <a:cubicBezTo>
                    <a:pt x="298" y="692"/>
                    <a:pt x="293" y="674"/>
                    <a:pt x="276" y="674"/>
                  </a:cubicBezTo>
                  <a:cubicBezTo>
                    <a:pt x="267" y="674"/>
                    <a:pt x="255" y="679"/>
                    <a:pt x="238" y="691"/>
                  </a:cubicBezTo>
                  <a:cubicBezTo>
                    <a:pt x="224" y="701"/>
                    <a:pt x="216" y="705"/>
                    <a:pt x="213" y="705"/>
                  </a:cubicBezTo>
                  <a:cubicBezTo>
                    <a:pt x="201" y="705"/>
                    <a:pt x="243" y="659"/>
                    <a:pt x="272" y="659"/>
                  </a:cubicBezTo>
                  <a:cubicBezTo>
                    <a:pt x="285" y="659"/>
                    <a:pt x="295" y="668"/>
                    <a:pt x="298" y="691"/>
                  </a:cubicBezTo>
                  <a:cubicBezTo>
                    <a:pt x="357" y="822"/>
                    <a:pt x="274" y="977"/>
                    <a:pt x="405" y="1060"/>
                  </a:cubicBezTo>
                  <a:cubicBezTo>
                    <a:pt x="572" y="953"/>
                    <a:pt x="488" y="691"/>
                    <a:pt x="703" y="596"/>
                  </a:cubicBezTo>
                  <a:cubicBezTo>
                    <a:pt x="703" y="402"/>
                    <a:pt x="792" y="357"/>
                    <a:pt x="906" y="357"/>
                  </a:cubicBezTo>
                  <a:cubicBezTo>
                    <a:pt x="973" y="357"/>
                    <a:pt x="1049" y="373"/>
                    <a:pt x="1119" y="382"/>
                  </a:cubicBezTo>
                  <a:cubicBezTo>
                    <a:pt x="1143" y="382"/>
                    <a:pt x="1191" y="358"/>
                    <a:pt x="1239" y="346"/>
                  </a:cubicBezTo>
                  <a:cubicBezTo>
                    <a:pt x="1286" y="263"/>
                    <a:pt x="1310" y="167"/>
                    <a:pt x="1358" y="48"/>
                  </a:cubicBezTo>
                  <a:cubicBezTo>
                    <a:pt x="1351" y="15"/>
                    <a:pt x="1333" y="0"/>
                    <a:pt x="1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32"/>
            <p:cNvSpPr/>
            <p:nvPr/>
          </p:nvSpPr>
          <p:spPr>
            <a:xfrm>
              <a:off x="5271475" y="1848875"/>
              <a:ext cx="3000" cy="4175"/>
            </a:xfrm>
            <a:custGeom>
              <a:avLst/>
              <a:gdLst/>
              <a:ahLst/>
              <a:cxnLst/>
              <a:rect l="l" t="t" r="r" b="b"/>
              <a:pathLst>
                <a:path w="120" h="167" extrusionOk="0">
                  <a:moveTo>
                    <a:pt x="120" y="0"/>
                  </a:moveTo>
                  <a:cubicBezTo>
                    <a:pt x="60" y="48"/>
                    <a:pt x="1" y="84"/>
                    <a:pt x="1" y="167"/>
                  </a:cubicBezTo>
                  <a:cubicBezTo>
                    <a:pt x="48" y="167"/>
                    <a:pt x="72" y="167"/>
                    <a:pt x="120" y="155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32"/>
            <p:cNvSpPr/>
            <p:nvPr/>
          </p:nvSpPr>
          <p:spPr>
            <a:xfrm>
              <a:off x="5908750" y="2053650"/>
              <a:ext cx="4200" cy="1825"/>
            </a:xfrm>
            <a:custGeom>
              <a:avLst/>
              <a:gdLst/>
              <a:ahLst/>
              <a:cxnLst/>
              <a:rect l="l" t="t" r="r" b="b"/>
              <a:pathLst>
                <a:path w="168" h="73" extrusionOk="0">
                  <a:moveTo>
                    <a:pt x="1" y="1"/>
                  </a:moveTo>
                  <a:cubicBezTo>
                    <a:pt x="31" y="48"/>
                    <a:pt x="58" y="72"/>
                    <a:pt x="84" y="72"/>
                  </a:cubicBezTo>
                  <a:cubicBezTo>
                    <a:pt x="111" y="72"/>
                    <a:pt x="138" y="48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32"/>
            <p:cNvSpPr/>
            <p:nvPr/>
          </p:nvSpPr>
          <p:spPr>
            <a:xfrm>
              <a:off x="5421325" y="1998050"/>
              <a:ext cx="7350" cy="4725"/>
            </a:xfrm>
            <a:custGeom>
              <a:avLst/>
              <a:gdLst/>
              <a:ahLst/>
              <a:cxnLst/>
              <a:rect l="l" t="t" r="r" b="b"/>
              <a:pathLst>
                <a:path w="294" h="189" extrusionOk="0">
                  <a:moveTo>
                    <a:pt x="111" y="1"/>
                  </a:moveTo>
                  <a:cubicBezTo>
                    <a:pt x="44" y="1"/>
                    <a:pt x="1" y="47"/>
                    <a:pt x="7" y="189"/>
                  </a:cubicBezTo>
                  <a:lnTo>
                    <a:pt x="293" y="189"/>
                  </a:lnTo>
                  <a:lnTo>
                    <a:pt x="293" y="58"/>
                  </a:lnTo>
                  <a:cubicBezTo>
                    <a:pt x="226" y="27"/>
                    <a:pt x="162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32"/>
            <p:cNvSpPr/>
            <p:nvPr/>
          </p:nvSpPr>
          <p:spPr>
            <a:xfrm>
              <a:off x="6121000" y="1998300"/>
              <a:ext cx="1800" cy="1500"/>
            </a:xfrm>
            <a:custGeom>
              <a:avLst/>
              <a:gdLst/>
              <a:ahLst/>
              <a:cxnLst/>
              <a:rect l="l" t="t" r="r" b="b"/>
              <a:pathLst>
                <a:path w="72" h="60" extrusionOk="0">
                  <a:moveTo>
                    <a:pt x="24" y="0"/>
                  </a:moveTo>
                  <a:cubicBezTo>
                    <a:pt x="24" y="0"/>
                    <a:pt x="12" y="36"/>
                    <a:pt x="0" y="60"/>
                  </a:cubicBezTo>
                  <a:cubicBezTo>
                    <a:pt x="60" y="24"/>
                    <a:pt x="72" y="0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32"/>
            <p:cNvSpPr/>
            <p:nvPr/>
          </p:nvSpPr>
          <p:spPr>
            <a:xfrm>
              <a:off x="5919175" y="2593100"/>
              <a:ext cx="83375" cy="16000"/>
            </a:xfrm>
            <a:custGeom>
              <a:avLst/>
              <a:gdLst/>
              <a:ahLst/>
              <a:cxnLst/>
              <a:rect l="l" t="t" r="r" b="b"/>
              <a:pathLst>
                <a:path w="3335" h="640" extrusionOk="0">
                  <a:moveTo>
                    <a:pt x="532" y="0"/>
                  </a:moveTo>
                  <a:cubicBezTo>
                    <a:pt x="418" y="0"/>
                    <a:pt x="302" y="21"/>
                    <a:pt x="179" y="80"/>
                  </a:cubicBezTo>
                  <a:cubicBezTo>
                    <a:pt x="1" y="283"/>
                    <a:pt x="155" y="390"/>
                    <a:pt x="322" y="497"/>
                  </a:cubicBezTo>
                  <a:cubicBezTo>
                    <a:pt x="501" y="497"/>
                    <a:pt x="691" y="509"/>
                    <a:pt x="882" y="509"/>
                  </a:cubicBezTo>
                  <a:cubicBezTo>
                    <a:pt x="962" y="417"/>
                    <a:pt x="1038" y="372"/>
                    <a:pt x="1111" y="372"/>
                  </a:cubicBezTo>
                  <a:cubicBezTo>
                    <a:pt x="1190" y="372"/>
                    <a:pt x="1266" y="422"/>
                    <a:pt x="1346" y="521"/>
                  </a:cubicBezTo>
                  <a:cubicBezTo>
                    <a:pt x="1531" y="598"/>
                    <a:pt x="1721" y="613"/>
                    <a:pt x="1913" y="613"/>
                  </a:cubicBezTo>
                  <a:cubicBezTo>
                    <a:pt x="2033" y="613"/>
                    <a:pt x="2154" y="607"/>
                    <a:pt x="2274" y="607"/>
                  </a:cubicBezTo>
                  <a:cubicBezTo>
                    <a:pt x="2346" y="607"/>
                    <a:pt x="2418" y="609"/>
                    <a:pt x="2489" y="616"/>
                  </a:cubicBezTo>
                  <a:cubicBezTo>
                    <a:pt x="2519" y="594"/>
                    <a:pt x="2548" y="549"/>
                    <a:pt x="2575" y="549"/>
                  </a:cubicBezTo>
                  <a:cubicBezTo>
                    <a:pt x="2591" y="549"/>
                    <a:pt x="2606" y="566"/>
                    <a:pt x="2620" y="616"/>
                  </a:cubicBezTo>
                  <a:cubicBezTo>
                    <a:pt x="2775" y="628"/>
                    <a:pt x="2906" y="628"/>
                    <a:pt x="3061" y="640"/>
                  </a:cubicBezTo>
                  <a:cubicBezTo>
                    <a:pt x="3120" y="509"/>
                    <a:pt x="3203" y="402"/>
                    <a:pt x="3334" y="342"/>
                  </a:cubicBezTo>
                  <a:lnTo>
                    <a:pt x="3334" y="211"/>
                  </a:lnTo>
                  <a:cubicBezTo>
                    <a:pt x="2596" y="199"/>
                    <a:pt x="1834" y="235"/>
                    <a:pt x="1108" y="92"/>
                  </a:cubicBezTo>
                  <a:cubicBezTo>
                    <a:pt x="902" y="55"/>
                    <a:pt x="718" y="0"/>
                    <a:pt x="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32"/>
            <p:cNvSpPr/>
            <p:nvPr/>
          </p:nvSpPr>
          <p:spPr>
            <a:xfrm>
              <a:off x="6098975" y="2605200"/>
              <a:ext cx="36625" cy="14525"/>
            </a:xfrm>
            <a:custGeom>
              <a:avLst/>
              <a:gdLst/>
              <a:ahLst/>
              <a:cxnLst/>
              <a:rect l="l" t="t" r="r" b="b"/>
              <a:pathLst>
                <a:path w="1465" h="581" extrusionOk="0">
                  <a:moveTo>
                    <a:pt x="302" y="1"/>
                  </a:moveTo>
                  <a:cubicBezTo>
                    <a:pt x="196" y="1"/>
                    <a:pt x="93" y="39"/>
                    <a:pt x="0" y="132"/>
                  </a:cubicBezTo>
                  <a:cubicBezTo>
                    <a:pt x="12" y="156"/>
                    <a:pt x="12" y="191"/>
                    <a:pt x="36" y="203"/>
                  </a:cubicBezTo>
                  <a:cubicBezTo>
                    <a:pt x="72" y="215"/>
                    <a:pt x="119" y="239"/>
                    <a:pt x="131" y="275"/>
                  </a:cubicBezTo>
                  <a:cubicBezTo>
                    <a:pt x="155" y="334"/>
                    <a:pt x="155" y="382"/>
                    <a:pt x="155" y="430"/>
                  </a:cubicBezTo>
                  <a:cubicBezTo>
                    <a:pt x="194" y="425"/>
                    <a:pt x="234" y="422"/>
                    <a:pt x="275" y="422"/>
                  </a:cubicBezTo>
                  <a:cubicBezTo>
                    <a:pt x="333" y="422"/>
                    <a:pt x="395" y="428"/>
                    <a:pt x="464" y="442"/>
                  </a:cubicBezTo>
                  <a:cubicBezTo>
                    <a:pt x="639" y="531"/>
                    <a:pt x="768" y="580"/>
                    <a:pt x="882" y="580"/>
                  </a:cubicBezTo>
                  <a:cubicBezTo>
                    <a:pt x="1071" y="580"/>
                    <a:pt x="1219" y="444"/>
                    <a:pt x="1465" y="132"/>
                  </a:cubicBezTo>
                  <a:lnTo>
                    <a:pt x="1465" y="132"/>
                  </a:lnTo>
                  <a:cubicBezTo>
                    <a:pt x="1337" y="218"/>
                    <a:pt x="1221" y="251"/>
                    <a:pt x="1109" y="251"/>
                  </a:cubicBezTo>
                  <a:cubicBezTo>
                    <a:pt x="930" y="251"/>
                    <a:pt x="765" y="165"/>
                    <a:pt x="595" y="84"/>
                  </a:cubicBezTo>
                  <a:cubicBezTo>
                    <a:pt x="498" y="33"/>
                    <a:pt x="399" y="1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32"/>
            <p:cNvSpPr/>
            <p:nvPr/>
          </p:nvSpPr>
          <p:spPr>
            <a:xfrm>
              <a:off x="6056100" y="2602225"/>
              <a:ext cx="32475" cy="17175"/>
            </a:xfrm>
            <a:custGeom>
              <a:avLst/>
              <a:gdLst/>
              <a:ahLst/>
              <a:cxnLst/>
              <a:rect l="l" t="t" r="r" b="b"/>
              <a:pathLst>
                <a:path w="1299" h="687" extrusionOk="0">
                  <a:moveTo>
                    <a:pt x="1" y="1"/>
                  </a:moveTo>
                  <a:lnTo>
                    <a:pt x="1" y="394"/>
                  </a:lnTo>
                  <a:cubicBezTo>
                    <a:pt x="25" y="396"/>
                    <a:pt x="48" y="397"/>
                    <a:pt x="72" y="397"/>
                  </a:cubicBezTo>
                  <a:cubicBezTo>
                    <a:pt x="176" y="397"/>
                    <a:pt x="279" y="380"/>
                    <a:pt x="381" y="380"/>
                  </a:cubicBezTo>
                  <a:cubicBezTo>
                    <a:pt x="515" y="380"/>
                    <a:pt x="646" y="408"/>
                    <a:pt x="774" y="537"/>
                  </a:cubicBezTo>
                  <a:cubicBezTo>
                    <a:pt x="849" y="594"/>
                    <a:pt x="980" y="686"/>
                    <a:pt x="1116" y="686"/>
                  </a:cubicBezTo>
                  <a:cubicBezTo>
                    <a:pt x="1177" y="686"/>
                    <a:pt x="1240" y="668"/>
                    <a:pt x="1298" y="620"/>
                  </a:cubicBezTo>
                  <a:cubicBezTo>
                    <a:pt x="1155" y="489"/>
                    <a:pt x="1155" y="322"/>
                    <a:pt x="1167" y="144"/>
                  </a:cubicBezTo>
                  <a:cubicBezTo>
                    <a:pt x="1165" y="144"/>
                    <a:pt x="1162" y="144"/>
                    <a:pt x="1160" y="144"/>
                  </a:cubicBezTo>
                  <a:cubicBezTo>
                    <a:pt x="1022" y="144"/>
                    <a:pt x="935" y="396"/>
                    <a:pt x="864" y="396"/>
                  </a:cubicBezTo>
                  <a:cubicBezTo>
                    <a:pt x="845" y="396"/>
                    <a:pt x="827" y="378"/>
                    <a:pt x="810" y="334"/>
                  </a:cubicBezTo>
                  <a:cubicBezTo>
                    <a:pt x="710" y="67"/>
                    <a:pt x="553" y="32"/>
                    <a:pt x="386" y="32"/>
                  </a:cubicBezTo>
                  <a:cubicBezTo>
                    <a:pt x="328" y="32"/>
                    <a:pt x="269" y="36"/>
                    <a:pt x="211" y="36"/>
                  </a:cubicBezTo>
                  <a:cubicBezTo>
                    <a:pt x="139" y="36"/>
                    <a:pt x="67" y="3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32"/>
            <p:cNvSpPr/>
            <p:nvPr/>
          </p:nvSpPr>
          <p:spPr>
            <a:xfrm>
              <a:off x="5909350" y="2593275"/>
              <a:ext cx="17900" cy="12250"/>
            </a:xfrm>
            <a:custGeom>
              <a:avLst/>
              <a:gdLst/>
              <a:ahLst/>
              <a:cxnLst/>
              <a:rect l="l" t="t" r="r" b="b"/>
              <a:pathLst>
                <a:path w="716" h="490" extrusionOk="0">
                  <a:moveTo>
                    <a:pt x="401" y="0"/>
                  </a:moveTo>
                  <a:cubicBezTo>
                    <a:pt x="247" y="0"/>
                    <a:pt x="144" y="189"/>
                    <a:pt x="1" y="216"/>
                  </a:cubicBezTo>
                  <a:lnTo>
                    <a:pt x="1" y="490"/>
                  </a:lnTo>
                  <a:lnTo>
                    <a:pt x="715" y="490"/>
                  </a:lnTo>
                  <a:cubicBezTo>
                    <a:pt x="668" y="347"/>
                    <a:pt x="620" y="204"/>
                    <a:pt x="572" y="73"/>
                  </a:cubicBezTo>
                  <a:cubicBezTo>
                    <a:pt x="508" y="20"/>
                    <a:pt x="452" y="0"/>
                    <a:pt x="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32"/>
            <p:cNvSpPr/>
            <p:nvPr/>
          </p:nvSpPr>
          <p:spPr>
            <a:xfrm>
              <a:off x="5950425" y="2566650"/>
              <a:ext cx="17600" cy="10175"/>
            </a:xfrm>
            <a:custGeom>
              <a:avLst/>
              <a:gdLst/>
              <a:ahLst/>
              <a:cxnLst/>
              <a:rect l="l" t="t" r="r" b="b"/>
              <a:pathLst>
                <a:path w="704" h="407" extrusionOk="0">
                  <a:moveTo>
                    <a:pt x="191" y="0"/>
                  </a:moveTo>
                  <a:cubicBezTo>
                    <a:pt x="145" y="0"/>
                    <a:pt x="98" y="6"/>
                    <a:pt x="48" y="19"/>
                  </a:cubicBezTo>
                  <a:cubicBezTo>
                    <a:pt x="1" y="90"/>
                    <a:pt x="1" y="186"/>
                    <a:pt x="48" y="245"/>
                  </a:cubicBezTo>
                  <a:lnTo>
                    <a:pt x="96" y="305"/>
                  </a:lnTo>
                  <a:cubicBezTo>
                    <a:pt x="132" y="293"/>
                    <a:pt x="168" y="293"/>
                    <a:pt x="215" y="269"/>
                  </a:cubicBezTo>
                  <a:cubicBezTo>
                    <a:pt x="263" y="365"/>
                    <a:pt x="350" y="407"/>
                    <a:pt x="444" y="407"/>
                  </a:cubicBezTo>
                  <a:cubicBezTo>
                    <a:pt x="467" y="407"/>
                    <a:pt x="490" y="405"/>
                    <a:pt x="513" y="400"/>
                  </a:cubicBezTo>
                  <a:cubicBezTo>
                    <a:pt x="572" y="364"/>
                    <a:pt x="644" y="352"/>
                    <a:pt x="691" y="269"/>
                  </a:cubicBezTo>
                  <a:cubicBezTo>
                    <a:pt x="703" y="209"/>
                    <a:pt x="691" y="174"/>
                    <a:pt x="644" y="138"/>
                  </a:cubicBezTo>
                  <a:cubicBezTo>
                    <a:pt x="504" y="73"/>
                    <a:pt x="357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32"/>
            <p:cNvSpPr/>
            <p:nvPr/>
          </p:nvSpPr>
          <p:spPr>
            <a:xfrm>
              <a:off x="5965325" y="2568150"/>
              <a:ext cx="10600" cy="8525"/>
            </a:xfrm>
            <a:custGeom>
              <a:avLst/>
              <a:gdLst/>
              <a:ahLst/>
              <a:cxnLst/>
              <a:rect l="l" t="t" r="r" b="b"/>
              <a:pathLst>
                <a:path w="424" h="341" extrusionOk="0">
                  <a:moveTo>
                    <a:pt x="286" y="1"/>
                  </a:moveTo>
                  <a:cubicBezTo>
                    <a:pt x="214" y="1"/>
                    <a:pt x="125" y="42"/>
                    <a:pt x="48" y="78"/>
                  </a:cubicBezTo>
                  <a:lnTo>
                    <a:pt x="48" y="233"/>
                  </a:lnTo>
                  <a:cubicBezTo>
                    <a:pt x="0" y="257"/>
                    <a:pt x="0" y="292"/>
                    <a:pt x="48" y="328"/>
                  </a:cubicBezTo>
                  <a:cubicBezTo>
                    <a:pt x="57" y="327"/>
                    <a:pt x="65" y="327"/>
                    <a:pt x="75" y="327"/>
                  </a:cubicBezTo>
                  <a:cubicBezTo>
                    <a:pt x="137" y="327"/>
                    <a:pt x="208" y="341"/>
                    <a:pt x="269" y="341"/>
                  </a:cubicBezTo>
                  <a:cubicBezTo>
                    <a:pt x="356" y="341"/>
                    <a:pt x="424" y="312"/>
                    <a:pt x="417" y="173"/>
                  </a:cubicBezTo>
                  <a:cubicBezTo>
                    <a:pt x="411" y="42"/>
                    <a:pt x="357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32"/>
            <p:cNvSpPr/>
            <p:nvPr/>
          </p:nvSpPr>
          <p:spPr>
            <a:xfrm>
              <a:off x="5819175" y="2590550"/>
              <a:ext cx="14600" cy="7775"/>
            </a:xfrm>
            <a:custGeom>
              <a:avLst/>
              <a:gdLst/>
              <a:ahLst/>
              <a:cxnLst/>
              <a:rect l="l" t="t" r="r" b="b"/>
              <a:pathLst>
                <a:path w="584" h="311" extrusionOk="0">
                  <a:moveTo>
                    <a:pt x="258" y="1"/>
                  </a:moveTo>
                  <a:cubicBezTo>
                    <a:pt x="179" y="1"/>
                    <a:pt x="94" y="16"/>
                    <a:pt x="0" y="63"/>
                  </a:cubicBezTo>
                  <a:cubicBezTo>
                    <a:pt x="165" y="187"/>
                    <a:pt x="303" y="311"/>
                    <a:pt x="492" y="311"/>
                  </a:cubicBezTo>
                  <a:cubicBezTo>
                    <a:pt x="521" y="311"/>
                    <a:pt x="552" y="308"/>
                    <a:pt x="584" y="301"/>
                  </a:cubicBezTo>
                  <a:lnTo>
                    <a:pt x="584" y="51"/>
                  </a:lnTo>
                  <a:cubicBezTo>
                    <a:pt x="483" y="37"/>
                    <a:pt x="378" y="1"/>
                    <a:pt x="2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32"/>
            <p:cNvSpPr/>
            <p:nvPr/>
          </p:nvSpPr>
          <p:spPr>
            <a:xfrm>
              <a:off x="6073375" y="2577225"/>
              <a:ext cx="11925" cy="10375"/>
            </a:xfrm>
            <a:custGeom>
              <a:avLst/>
              <a:gdLst/>
              <a:ahLst/>
              <a:cxnLst/>
              <a:rect l="l" t="t" r="r" b="b"/>
              <a:pathLst>
                <a:path w="477" h="415" extrusionOk="0">
                  <a:moveTo>
                    <a:pt x="179" y="1"/>
                  </a:moveTo>
                  <a:cubicBezTo>
                    <a:pt x="0" y="120"/>
                    <a:pt x="72" y="239"/>
                    <a:pt x="179" y="358"/>
                  </a:cubicBezTo>
                  <a:cubicBezTo>
                    <a:pt x="218" y="398"/>
                    <a:pt x="256" y="414"/>
                    <a:pt x="294" y="414"/>
                  </a:cubicBezTo>
                  <a:cubicBezTo>
                    <a:pt x="356" y="414"/>
                    <a:pt x="416" y="366"/>
                    <a:pt x="476" y="298"/>
                  </a:cubicBezTo>
                  <a:lnTo>
                    <a:pt x="310" y="132"/>
                  </a:lnTo>
                  <a:cubicBezTo>
                    <a:pt x="238" y="120"/>
                    <a:pt x="191" y="72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32"/>
            <p:cNvSpPr/>
            <p:nvPr/>
          </p:nvSpPr>
          <p:spPr>
            <a:xfrm>
              <a:off x="6034675" y="2602225"/>
              <a:ext cx="10725" cy="7175"/>
            </a:xfrm>
            <a:custGeom>
              <a:avLst/>
              <a:gdLst/>
              <a:ahLst/>
              <a:cxnLst/>
              <a:rect l="l" t="t" r="r" b="b"/>
              <a:pathLst>
                <a:path w="429" h="287" extrusionOk="0">
                  <a:moveTo>
                    <a:pt x="298" y="1"/>
                  </a:moveTo>
                  <a:cubicBezTo>
                    <a:pt x="191" y="37"/>
                    <a:pt x="107" y="96"/>
                    <a:pt x="0" y="144"/>
                  </a:cubicBezTo>
                  <a:cubicBezTo>
                    <a:pt x="102" y="241"/>
                    <a:pt x="184" y="286"/>
                    <a:pt x="249" y="286"/>
                  </a:cubicBezTo>
                  <a:cubicBezTo>
                    <a:pt x="343" y="286"/>
                    <a:pt x="401" y="189"/>
                    <a:pt x="429" y="13"/>
                  </a:cubicBezTo>
                  <a:cubicBezTo>
                    <a:pt x="381" y="1"/>
                    <a:pt x="346" y="1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32"/>
            <p:cNvSpPr/>
            <p:nvPr/>
          </p:nvSpPr>
          <p:spPr>
            <a:xfrm>
              <a:off x="6103100" y="2585575"/>
              <a:ext cx="14650" cy="5675"/>
            </a:xfrm>
            <a:custGeom>
              <a:avLst/>
              <a:gdLst/>
              <a:ahLst/>
              <a:cxnLst/>
              <a:rect l="l" t="t" r="r" b="b"/>
              <a:pathLst>
                <a:path w="586" h="227" extrusionOk="0">
                  <a:moveTo>
                    <a:pt x="154" y="0"/>
                  </a:moveTo>
                  <a:cubicBezTo>
                    <a:pt x="0" y="0"/>
                    <a:pt x="134" y="144"/>
                    <a:pt x="145" y="226"/>
                  </a:cubicBezTo>
                  <a:lnTo>
                    <a:pt x="585" y="226"/>
                  </a:lnTo>
                  <a:cubicBezTo>
                    <a:pt x="502" y="95"/>
                    <a:pt x="371" y="36"/>
                    <a:pt x="252" y="12"/>
                  </a:cubicBezTo>
                  <a:cubicBezTo>
                    <a:pt x="211" y="4"/>
                    <a:pt x="179" y="0"/>
                    <a:pt x="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32"/>
            <p:cNvSpPr/>
            <p:nvPr/>
          </p:nvSpPr>
          <p:spPr>
            <a:xfrm>
              <a:off x="6048375" y="2601650"/>
              <a:ext cx="4475" cy="9550"/>
            </a:xfrm>
            <a:custGeom>
              <a:avLst/>
              <a:gdLst/>
              <a:ahLst/>
              <a:cxnLst/>
              <a:rect l="l" t="t" r="r" b="b"/>
              <a:pathLst>
                <a:path w="179" h="382" extrusionOk="0">
                  <a:moveTo>
                    <a:pt x="36" y="0"/>
                  </a:moveTo>
                  <a:cubicBezTo>
                    <a:pt x="48" y="107"/>
                    <a:pt x="0" y="226"/>
                    <a:pt x="131" y="381"/>
                  </a:cubicBezTo>
                  <a:cubicBezTo>
                    <a:pt x="155" y="226"/>
                    <a:pt x="167" y="119"/>
                    <a:pt x="179" y="24"/>
                  </a:cubicBezTo>
                  <a:cubicBezTo>
                    <a:pt x="131" y="0"/>
                    <a:pt x="71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32"/>
            <p:cNvSpPr/>
            <p:nvPr/>
          </p:nvSpPr>
          <p:spPr>
            <a:xfrm>
              <a:off x="5751000" y="2587650"/>
              <a:ext cx="7175" cy="3600"/>
            </a:xfrm>
            <a:custGeom>
              <a:avLst/>
              <a:gdLst/>
              <a:ahLst/>
              <a:cxnLst/>
              <a:rect l="l" t="t" r="r" b="b"/>
              <a:pathLst>
                <a:path w="287" h="144" extrusionOk="0">
                  <a:moveTo>
                    <a:pt x="1" y="1"/>
                  </a:moveTo>
                  <a:cubicBezTo>
                    <a:pt x="24" y="48"/>
                    <a:pt x="36" y="108"/>
                    <a:pt x="48" y="143"/>
                  </a:cubicBezTo>
                  <a:cubicBezTo>
                    <a:pt x="155" y="143"/>
                    <a:pt x="239" y="120"/>
                    <a:pt x="286" y="12"/>
                  </a:cubicBezTo>
                  <a:cubicBezTo>
                    <a:pt x="203" y="12"/>
                    <a:pt x="96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32"/>
            <p:cNvSpPr/>
            <p:nvPr/>
          </p:nvSpPr>
          <p:spPr>
            <a:xfrm>
              <a:off x="5948650" y="2566925"/>
              <a:ext cx="3300" cy="6175"/>
            </a:xfrm>
            <a:custGeom>
              <a:avLst/>
              <a:gdLst/>
              <a:ahLst/>
              <a:cxnLst/>
              <a:rect l="l" t="t" r="r" b="b"/>
              <a:pathLst>
                <a:path w="132" h="247" extrusionOk="0">
                  <a:moveTo>
                    <a:pt x="70" y="0"/>
                  </a:moveTo>
                  <a:cubicBezTo>
                    <a:pt x="50" y="0"/>
                    <a:pt x="33" y="6"/>
                    <a:pt x="12" y="20"/>
                  </a:cubicBezTo>
                  <a:cubicBezTo>
                    <a:pt x="24" y="115"/>
                    <a:pt x="0" y="222"/>
                    <a:pt x="131" y="246"/>
                  </a:cubicBezTo>
                  <a:cubicBezTo>
                    <a:pt x="119" y="175"/>
                    <a:pt x="119" y="79"/>
                    <a:pt x="119" y="8"/>
                  </a:cubicBezTo>
                  <a:cubicBezTo>
                    <a:pt x="100" y="3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32"/>
            <p:cNvSpPr/>
            <p:nvPr/>
          </p:nvSpPr>
          <p:spPr>
            <a:xfrm>
              <a:off x="5963525" y="2573950"/>
              <a:ext cx="3000" cy="3125"/>
            </a:xfrm>
            <a:custGeom>
              <a:avLst/>
              <a:gdLst/>
              <a:ahLst/>
              <a:cxnLst/>
              <a:rect l="l" t="t" r="r" b="b"/>
              <a:pathLst>
                <a:path w="120" h="125" extrusionOk="0">
                  <a:moveTo>
                    <a:pt x="120" y="1"/>
                  </a:moveTo>
                  <a:cubicBezTo>
                    <a:pt x="72" y="25"/>
                    <a:pt x="36" y="72"/>
                    <a:pt x="1" y="120"/>
                  </a:cubicBezTo>
                  <a:cubicBezTo>
                    <a:pt x="10" y="123"/>
                    <a:pt x="20" y="125"/>
                    <a:pt x="30" y="125"/>
                  </a:cubicBezTo>
                  <a:cubicBezTo>
                    <a:pt x="56" y="125"/>
                    <a:pt x="85" y="114"/>
                    <a:pt x="120" y="96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32"/>
            <p:cNvSpPr/>
            <p:nvPr/>
          </p:nvSpPr>
          <p:spPr>
            <a:xfrm>
              <a:off x="5252125" y="2540625"/>
              <a:ext cx="75925" cy="22050"/>
            </a:xfrm>
            <a:custGeom>
              <a:avLst/>
              <a:gdLst/>
              <a:ahLst/>
              <a:cxnLst/>
              <a:rect l="l" t="t" r="r" b="b"/>
              <a:pathLst>
                <a:path w="3037" h="882" extrusionOk="0">
                  <a:moveTo>
                    <a:pt x="1180" y="0"/>
                  </a:moveTo>
                  <a:lnTo>
                    <a:pt x="60" y="48"/>
                  </a:lnTo>
                  <a:cubicBezTo>
                    <a:pt x="60" y="143"/>
                    <a:pt x="48" y="215"/>
                    <a:pt x="48" y="298"/>
                  </a:cubicBezTo>
                  <a:cubicBezTo>
                    <a:pt x="132" y="477"/>
                    <a:pt x="1" y="810"/>
                    <a:pt x="346" y="858"/>
                  </a:cubicBezTo>
                  <a:cubicBezTo>
                    <a:pt x="394" y="869"/>
                    <a:pt x="418" y="869"/>
                    <a:pt x="465" y="881"/>
                  </a:cubicBezTo>
                  <a:cubicBezTo>
                    <a:pt x="525" y="762"/>
                    <a:pt x="644" y="750"/>
                    <a:pt x="751" y="739"/>
                  </a:cubicBezTo>
                  <a:cubicBezTo>
                    <a:pt x="983" y="561"/>
                    <a:pt x="1226" y="513"/>
                    <a:pt x="1473" y="513"/>
                  </a:cubicBezTo>
                  <a:cubicBezTo>
                    <a:pt x="1757" y="513"/>
                    <a:pt x="2048" y="577"/>
                    <a:pt x="2334" y="584"/>
                  </a:cubicBezTo>
                  <a:cubicBezTo>
                    <a:pt x="2442" y="572"/>
                    <a:pt x="2537" y="524"/>
                    <a:pt x="2608" y="453"/>
                  </a:cubicBezTo>
                  <a:cubicBezTo>
                    <a:pt x="2775" y="417"/>
                    <a:pt x="2930" y="465"/>
                    <a:pt x="3037" y="298"/>
                  </a:cubicBezTo>
                  <a:cubicBezTo>
                    <a:pt x="3015" y="121"/>
                    <a:pt x="2924" y="91"/>
                    <a:pt x="2818" y="91"/>
                  </a:cubicBezTo>
                  <a:cubicBezTo>
                    <a:pt x="2761" y="91"/>
                    <a:pt x="2701" y="99"/>
                    <a:pt x="2644" y="99"/>
                  </a:cubicBezTo>
                  <a:cubicBezTo>
                    <a:pt x="2578" y="99"/>
                    <a:pt x="2518" y="88"/>
                    <a:pt x="2477" y="36"/>
                  </a:cubicBezTo>
                  <a:cubicBezTo>
                    <a:pt x="2037" y="24"/>
                    <a:pt x="1608" y="24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32"/>
            <p:cNvSpPr/>
            <p:nvPr/>
          </p:nvSpPr>
          <p:spPr>
            <a:xfrm>
              <a:off x="5318500" y="2577150"/>
              <a:ext cx="67300" cy="15775"/>
            </a:xfrm>
            <a:custGeom>
              <a:avLst/>
              <a:gdLst/>
              <a:ahLst/>
              <a:cxnLst/>
              <a:rect l="l" t="t" r="r" b="b"/>
              <a:pathLst>
                <a:path w="2692" h="631" extrusionOk="0">
                  <a:moveTo>
                    <a:pt x="2290" y="1"/>
                  </a:moveTo>
                  <a:cubicBezTo>
                    <a:pt x="2218" y="1"/>
                    <a:pt x="2150" y="4"/>
                    <a:pt x="2084" y="16"/>
                  </a:cubicBezTo>
                  <a:cubicBezTo>
                    <a:pt x="1918" y="47"/>
                    <a:pt x="1751" y="56"/>
                    <a:pt x="1583" y="56"/>
                  </a:cubicBezTo>
                  <a:cubicBezTo>
                    <a:pt x="1357" y="56"/>
                    <a:pt x="1130" y="40"/>
                    <a:pt x="906" y="40"/>
                  </a:cubicBezTo>
                  <a:cubicBezTo>
                    <a:pt x="668" y="40"/>
                    <a:pt x="433" y="58"/>
                    <a:pt x="203" y="135"/>
                  </a:cubicBezTo>
                  <a:cubicBezTo>
                    <a:pt x="179" y="129"/>
                    <a:pt x="159" y="126"/>
                    <a:pt x="138" y="126"/>
                  </a:cubicBezTo>
                  <a:cubicBezTo>
                    <a:pt x="117" y="126"/>
                    <a:pt x="96" y="129"/>
                    <a:pt x="72" y="135"/>
                  </a:cubicBezTo>
                  <a:cubicBezTo>
                    <a:pt x="1" y="230"/>
                    <a:pt x="1" y="325"/>
                    <a:pt x="72" y="432"/>
                  </a:cubicBezTo>
                  <a:cubicBezTo>
                    <a:pt x="132" y="480"/>
                    <a:pt x="179" y="528"/>
                    <a:pt x="215" y="563"/>
                  </a:cubicBezTo>
                  <a:cubicBezTo>
                    <a:pt x="430" y="551"/>
                    <a:pt x="620" y="551"/>
                    <a:pt x="834" y="540"/>
                  </a:cubicBezTo>
                  <a:lnTo>
                    <a:pt x="870" y="492"/>
                  </a:lnTo>
                  <a:lnTo>
                    <a:pt x="918" y="540"/>
                  </a:lnTo>
                  <a:cubicBezTo>
                    <a:pt x="1084" y="551"/>
                    <a:pt x="1227" y="563"/>
                    <a:pt x="1382" y="587"/>
                  </a:cubicBezTo>
                  <a:lnTo>
                    <a:pt x="1525" y="587"/>
                  </a:lnTo>
                  <a:cubicBezTo>
                    <a:pt x="1580" y="620"/>
                    <a:pt x="1641" y="631"/>
                    <a:pt x="1703" y="631"/>
                  </a:cubicBezTo>
                  <a:cubicBezTo>
                    <a:pt x="1775" y="631"/>
                    <a:pt x="1848" y="617"/>
                    <a:pt x="1918" y="611"/>
                  </a:cubicBezTo>
                  <a:cubicBezTo>
                    <a:pt x="2025" y="528"/>
                    <a:pt x="2144" y="480"/>
                    <a:pt x="2275" y="444"/>
                  </a:cubicBezTo>
                  <a:cubicBezTo>
                    <a:pt x="2465" y="361"/>
                    <a:pt x="2692" y="278"/>
                    <a:pt x="2513" y="4"/>
                  </a:cubicBezTo>
                  <a:cubicBezTo>
                    <a:pt x="2436" y="4"/>
                    <a:pt x="2361" y="1"/>
                    <a:pt x="2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32"/>
            <p:cNvSpPr/>
            <p:nvPr/>
          </p:nvSpPr>
          <p:spPr>
            <a:xfrm>
              <a:off x="5402750" y="2576825"/>
              <a:ext cx="63425" cy="11850"/>
            </a:xfrm>
            <a:custGeom>
              <a:avLst/>
              <a:gdLst/>
              <a:ahLst/>
              <a:cxnLst/>
              <a:rect l="l" t="t" r="r" b="b"/>
              <a:pathLst>
                <a:path w="2537" h="474" extrusionOk="0">
                  <a:moveTo>
                    <a:pt x="1328" y="1"/>
                  </a:moveTo>
                  <a:cubicBezTo>
                    <a:pt x="1137" y="1"/>
                    <a:pt x="945" y="9"/>
                    <a:pt x="750" y="29"/>
                  </a:cubicBezTo>
                  <a:cubicBezTo>
                    <a:pt x="685" y="94"/>
                    <a:pt x="600" y="149"/>
                    <a:pt x="495" y="149"/>
                  </a:cubicBezTo>
                  <a:cubicBezTo>
                    <a:pt x="485" y="149"/>
                    <a:pt x="475" y="149"/>
                    <a:pt x="465" y="148"/>
                  </a:cubicBezTo>
                  <a:cubicBezTo>
                    <a:pt x="417" y="136"/>
                    <a:pt x="381" y="136"/>
                    <a:pt x="334" y="136"/>
                  </a:cubicBezTo>
                  <a:cubicBezTo>
                    <a:pt x="203" y="148"/>
                    <a:pt x="60" y="160"/>
                    <a:pt x="0" y="314"/>
                  </a:cubicBezTo>
                  <a:cubicBezTo>
                    <a:pt x="417" y="417"/>
                    <a:pt x="836" y="474"/>
                    <a:pt x="1255" y="474"/>
                  </a:cubicBezTo>
                  <a:cubicBezTo>
                    <a:pt x="1664" y="474"/>
                    <a:pt x="2072" y="420"/>
                    <a:pt x="2477" y="303"/>
                  </a:cubicBezTo>
                  <a:cubicBezTo>
                    <a:pt x="2477" y="303"/>
                    <a:pt x="2465" y="243"/>
                    <a:pt x="2477" y="243"/>
                  </a:cubicBezTo>
                  <a:cubicBezTo>
                    <a:pt x="2477" y="195"/>
                    <a:pt x="2489" y="160"/>
                    <a:pt x="2536" y="148"/>
                  </a:cubicBezTo>
                  <a:lnTo>
                    <a:pt x="2536" y="88"/>
                  </a:lnTo>
                  <a:lnTo>
                    <a:pt x="2477" y="64"/>
                  </a:lnTo>
                  <a:cubicBezTo>
                    <a:pt x="2088" y="33"/>
                    <a:pt x="1710" y="1"/>
                    <a:pt x="1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32"/>
            <p:cNvSpPr/>
            <p:nvPr/>
          </p:nvSpPr>
          <p:spPr>
            <a:xfrm>
              <a:off x="5463475" y="2577475"/>
              <a:ext cx="55075" cy="11400"/>
            </a:xfrm>
            <a:custGeom>
              <a:avLst/>
              <a:gdLst/>
              <a:ahLst/>
              <a:cxnLst/>
              <a:rect l="l" t="t" r="r" b="b"/>
              <a:pathLst>
                <a:path w="2203" h="456" extrusionOk="0">
                  <a:moveTo>
                    <a:pt x="965" y="181"/>
                  </a:moveTo>
                  <a:lnTo>
                    <a:pt x="965" y="181"/>
                  </a:lnTo>
                  <a:cubicBezTo>
                    <a:pt x="930" y="195"/>
                    <a:pt x="891" y="204"/>
                    <a:pt x="846" y="217"/>
                  </a:cubicBezTo>
                  <a:cubicBezTo>
                    <a:pt x="879" y="197"/>
                    <a:pt x="924" y="192"/>
                    <a:pt x="965" y="181"/>
                  </a:cubicBezTo>
                  <a:close/>
                  <a:moveTo>
                    <a:pt x="730" y="0"/>
                  </a:moveTo>
                  <a:cubicBezTo>
                    <a:pt x="563" y="0"/>
                    <a:pt x="387" y="69"/>
                    <a:pt x="219" y="69"/>
                  </a:cubicBezTo>
                  <a:cubicBezTo>
                    <a:pt x="161" y="69"/>
                    <a:pt x="103" y="61"/>
                    <a:pt x="48" y="38"/>
                  </a:cubicBezTo>
                  <a:cubicBezTo>
                    <a:pt x="36" y="62"/>
                    <a:pt x="36" y="110"/>
                    <a:pt x="36" y="134"/>
                  </a:cubicBezTo>
                  <a:lnTo>
                    <a:pt x="0" y="193"/>
                  </a:lnTo>
                  <a:lnTo>
                    <a:pt x="36" y="253"/>
                  </a:lnTo>
                  <a:lnTo>
                    <a:pt x="48" y="288"/>
                  </a:lnTo>
                  <a:cubicBezTo>
                    <a:pt x="228" y="409"/>
                    <a:pt x="427" y="417"/>
                    <a:pt x="627" y="417"/>
                  </a:cubicBezTo>
                  <a:cubicBezTo>
                    <a:pt x="661" y="417"/>
                    <a:pt x="695" y="417"/>
                    <a:pt x="729" y="417"/>
                  </a:cubicBezTo>
                  <a:cubicBezTo>
                    <a:pt x="772" y="417"/>
                    <a:pt x="815" y="418"/>
                    <a:pt x="857" y="419"/>
                  </a:cubicBezTo>
                  <a:cubicBezTo>
                    <a:pt x="1215" y="431"/>
                    <a:pt x="1560" y="455"/>
                    <a:pt x="1917" y="455"/>
                  </a:cubicBezTo>
                  <a:cubicBezTo>
                    <a:pt x="2072" y="455"/>
                    <a:pt x="2203" y="372"/>
                    <a:pt x="2167" y="193"/>
                  </a:cubicBezTo>
                  <a:cubicBezTo>
                    <a:pt x="2159" y="93"/>
                    <a:pt x="2092" y="57"/>
                    <a:pt x="2011" y="57"/>
                  </a:cubicBezTo>
                  <a:cubicBezTo>
                    <a:pt x="1977" y="57"/>
                    <a:pt x="1941" y="64"/>
                    <a:pt x="1905" y="74"/>
                  </a:cubicBezTo>
                  <a:cubicBezTo>
                    <a:pt x="1815" y="115"/>
                    <a:pt x="1724" y="128"/>
                    <a:pt x="1626" y="128"/>
                  </a:cubicBezTo>
                  <a:cubicBezTo>
                    <a:pt x="1582" y="128"/>
                    <a:pt x="1536" y="125"/>
                    <a:pt x="1489" y="122"/>
                  </a:cubicBezTo>
                  <a:cubicBezTo>
                    <a:pt x="1489" y="134"/>
                    <a:pt x="1453" y="157"/>
                    <a:pt x="1429" y="157"/>
                  </a:cubicBezTo>
                  <a:cubicBezTo>
                    <a:pt x="1422" y="159"/>
                    <a:pt x="1416" y="160"/>
                    <a:pt x="1410" y="160"/>
                  </a:cubicBezTo>
                  <a:cubicBezTo>
                    <a:pt x="1372" y="160"/>
                    <a:pt x="1341" y="130"/>
                    <a:pt x="1310" y="110"/>
                  </a:cubicBezTo>
                  <a:cubicBezTo>
                    <a:pt x="1227" y="110"/>
                    <a:pt x="1131" y="122"/>
                    <a:pt x="1048" y="134"/>
                  </a:cubicBezTo>
                  <a:cubicBezTo>
                    <a:pt x="949" y="31"/>
                    <a:pt x="842" y="0"/>
                    <a:pt x="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32"/>
            <p:cNvSpPr/>
            <p:nvPr/>
          </p:nvSpPr>
          <p:spPr>
            <a:xfrm>
              <a:off x="5265500" y="2549725"/>
              <a:ext cx="48875" cy="10550"/>
            </a:xfrm>
            <a:custGeom>
              <a:avLst/>
              <a:gdLst/>
              <a:ahLst/>
              <a:cxnLst/>
              <a:rect l="l" t="t" r="r" b="b"/>
              <a:pathLst>
                <a:path w="1955" h="422" extrusionOk="0">
                  <a:moveTo>
                    <a:pt x="1205" y="0"/>
                  </a:moveTo>
                  <a:cubicBezTo>
                    <a:pt x="967" y="0"/>
                    <a:pt x="727" y="32"/>
                    <a:pt x="487" y="32"/>
                  </a:cubicBezTo>
                  <a:cubicBezTo>
                    <a:pt x="448" y="32"/>
                    <a:pt x="409" y="31"/>
                    <a:pt x="371" y="29"/>
                  </a:cubicBezTo>
                  <a:cubicBezTo>
                    <a:pt x="362" y="29"/>
                    <a:pt x="353" y="28"/>
                    <a:pt x="345" y="28"/>
                  </a:cubicBezTo>
                  <a:cubicBezTo>
                    <a:pt x="164" y="28"/>
                    <a:pt x="1" y="147"/>
                    <a:pt x="228" y="375"/>
                  </a:cubicBezTo>
                  <a:cubicBezTo>
                    <a:pt x="644" y="383"/>
                    <a:pt x="1053" y="422"/>
                    <a:pt x="1461" y="422"/>
                  </a:cubicBezTo>
                  <a:cubicBezTo>
                    <a:pt x="1626" y="422"/>
                    <a:pt x="1790" y="415"/>
                    <a:pt x="1954" y="398"/>
                  </a:cubicBezTo>
                  <a:cubicBezTo>
                    <a:pt x="1942" y="279"/>
                    <a:pt x="1883" y="172"/>
                    <a:pt x="1788" y="101"/>
                  </a:cubicBezTo>
                  <a:cubicBezTo>
                    <a:pt x="1595" y="22"/>
                    <a:pt x="1400" y="0"/>
                    <a:pt x="1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32"/>
            <p:cNvSpPr/>
            <p:nvPr/>
          </p:nvSpPr>
          <p:spPr>
            <a:xfrm>
              <a:off x="5290550" y="2572325"/>
              <a:ext cx="28875" cy="16475"/>
            </a:xfrm>
            <a:custGeom>
              <a:avLst/>
              <a:gdLst/>
              <a:ahLst/>
              <a:cxnLst/>
              <a:rect l="l" t="t" r="r" b="b"/>
              <a:pathLst>
                <a:path w="1155" h="659" extrusionOk="0">
                  <a:moveTo>
                    <a:pt x="95" y="0"/>
                  </a:moveTo>
                  <a:cubicBezTo>
                    <a:pt x="2" y="0"/>
                    <a:pt x="0" y="133"/>
                    <a:pt x="24" y="447"/>
                  </a:cubicBezTo>
                  <a:cubicBezTo>
                    <a:pt x="253" y="487"/>
                    <a:pt x="457" y="618"/>
                    <a:pt x="685" y="618"/>
                  </a:cubicBezTo>
                  <a:cubicBezTo>
                    <a:pt x="729" y="618"/>
                    <a:pt x="775" y="613"/>
                    <a:pt x="821" y="602"/>
                  </a:cubicBezTo>
                  <a:lnTo>
                    <a:pt x="857" y="554"/>
                  </a:lnTo>
                  <a:lnTo>
                    <a:pt x="916" y="602"/>
                  </a:lnTo>
                  <a:lnTo>
                    <a:pt x="916" y="637"/>
                  </a:lnTo>
                  <a:cubicBezTo>
                    <a:pt x="941" y="652"/>
                    <a:pt x="966" y="659"/>
                    <a:pt x="990" y="659"/>
                  </a:cubicBezTo>
                  <a:cubicBezTo>
                    <a:pt x="1024" y="659"/>
                    <a:pt x="1055" y="646"/>
                    <a:pt x="1083" y="625"/>
                  </a:cubicBezTo>
                  <a:cubicBezTo>
                    <a:pt x="1155" y="518"/>
                    <a:pt x="1155" y="399"/>
                    <a:pt x="1083" y="304"/>
                  </a:cubicBezTo>
                  <a:cubicBezTo>
                    <a:pt x="1015" y="164"/>
                    <a:pt x="920" y="132"/>
                    <a:pt x="814" y="132"/>
                  </a:cubicBezTo>
                  <a:cubicBezTo>
                    <a:pt x="723" y="132"/>
                    <a:pt x="623" y="155"/>
                    <a:pt x="526" y="155"/>
                  </a:cubicBezTo>
                  <a:cubicBezTo>
                    <a:pt x="456" y="155"/>
                    <a:pt x="386" y="143"/>
                    <a:pt x="321" y="102"/>
                  </a:cubicBezTo>
                  <a:cubicBezTo>
                    <a:pt x="215" y="36"/>
                    <a:pt x="143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32"/>
            <p:cNvSpPr/>
            <p:nvPr/>
          </p:nvSpPr>
          <p:spPr>
            <a:xfrm>
              <a:off x="5375075" y="2577225"/>
              <a:ext cx="27100" cy="17900"/>
            </a:xfrm>
            <a:custGeom>
              <a:avLst/>
              <a:gdLst/>
              <a:ahLst/>
              <a:cxnLst/>
              <a:rect l="l" t="t" r="r" b="b"/>
              <a:pathLst>
                <a:path w="1084" h="716" extrusionOk="0">
                  <a:moveTo>
                    <a:pt x="274" y="1"/>
                  </a:moveTo>
                  <a:cubicBezTo>
                    <a:pt x="310" y="227"/>
                    <a:pt x="72" y="287"/>
                    <a:pt x="0" y="429"/>
                  </a:cubicBezTo>
                  <a:cubicBezTo>
                    <a:pt x="72" y="525"/>
                    <a:pt x="202" y="477"/>
                    <a:pt x="274" y="560"/>
                  </a:cubicBezTo>
                  <a:cubicBezTo>
                    <a:pt x="368" y="706"/>
                    <a:pt x="507" y="715"/>
                    <a:pt x="652" y="715"/>
                  </a:cubicBezTo>
                  <a:cubicBezTo>
                    <a:pt x="673" y="715"/>
                    <a:pt x="694" y="715"/>
                    <a:pt x="714" y="715"/>
                  </a:cubicBezTo>
                  <a:cubicBezTo>
                    <a:pt x="667" y="608"/>
                    <a:pt x="619" y="525"/>
                    <a:pt x="572" y="429"/>
                  </a:cubicBezTo>
                  <a:cubicBezTo>
                    <a:pt x="667" y="429"/>
                    <a:pt x="774" y="418"/>
                    <a:pt x="857" y="418"/>
                  </a:cubicBezTo>
                  <a:cubicBezTo>
                    <a:pt x="917" y="287"/>
                    <a:pt x="1084" y="179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32"/>
            <p:cNvSpPr/>
            <p:nvPr/>
          </p:nvSpPr>
          <p:spPr>
            <a:xfrm>
              <a:off x="5523000" y="2579375"/>
              <a:ext cx="31275" cy="8600"/>
            </a:xfrm>
            <a:custGeom>
              <a:avLst/>
              <a:gdLst/>
              <a:ahLst/>
              <a:cxnLst/>
              <a:rect l="l" t="t" r="r" b="b"/>
              <a:pathLst>
                <a:path w="1251" h="344" extrusionOk="0">
                  <a:moveTo>
                    <a:pt x="352" y="1"/>
                  </a:moveTo>
                  <a:cubicBezTo>
                    <a:pt x="299" y="1"/>
                    <a:pt x="246" y="10"/>
                    <a:pt x="191" y="34"/>
                  </a:cubicBezTo>
                  <a:cubicBezTo>
                    <a:pt x="108" y="58"/>
                    <a:pt x="0" y="81"/>
                    <a:pt x="0" y="201"/>
                  </a:cubicBezTo>
                  <a:cubicBezTo>
                    <a:pt x="0" y="296"/>
                    <a:pt x="96" y="343"/>
                    <a:pt x="191" y="343"/>
                  </a:cubicBezTo>
                  <a:lnTo>
                    <a:pt x="1251" y="343"/>
                  </a:lnTo>
                  <a:cubicBezTo>
                    <a:pt x="1167" y="153"/>
                    <a:pt x="905" y="236"/>
                    <a:pt x="822" y="58"/>
                  </a:cubicBezTo>
                  <a:cubicBezTo>
                    <a:pt x="804" y="60"/>
                    <a:pt x="786" y="60"/>
                    <a:pt x="769" y="60"/>
                  </a:cubicBezTo>
                  <a:cubicBezTo>
                    <a:pt x="622" y="60"/>
                    <a:pt x="489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32"/>
            <p:cNvSpPr/>
            <p:nvPr/>
          </p:nvSpPr>
          <p:spPr>
            <a:xfrm>
              <a:off x="5396200" y="2576675"/>
              <a:ext cx="14600" cy="11025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93" y="1"/>
                  </a:moveTo>
                  <a:cubicBezTo>
                    <a:pt x="244" y="1"/>
                    <a:pt x="194" y="8"/>
                    <a:pt x="143" y="23"/>
                  </a:cubicBezTo>
                  <a:cubicBezTo>
                    <a:pt x="84" y="154"/>
                    <a:pt x="0" y="273"/>
                    <a:pt x="12" y="440"/>
                  </a:cubicBezTo>
                  <a:cubicBezTo>
                    <a:pt x="19" y="440"/>
                    <a:pt x="26" y="441"/>
                    <a:pt x="33" y="441"/>
                  </a:cubicBezTo>
                  <a:cubicBezTo>
                    <a:pt x="127" y="441"/>
                    <a:pt x="184" y="365"/>
                    <a:pt x="250" y="320"/>
                  </a:cubicBezTo>
                  <a:cubicBezTo>
                    <a:pt x="381" y="309"/>
                    <a:pt x="500" y="273"/>
                    <a:pt x="584" y="142"/>
                  </a:cubicBezTo>
                  <a:cubicBezTo>
                    <a:pt x="509" y="42"/>
                    <a:pt x="405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32"/>
            <p:cNvSpPr/>
            <p:nvPr/>
          </p:nvSpPr>
          <p:spPr>
            <a:xfrm>
              <a:off x="5310175" y="2551925"/>
              <a:ext cx="7475" cy="7875"/>
            </a:xfrm>
            <a:custGeom>
              <a:avLst/>
              <a:gdLst/>
              <a:ahLst/>
              <a:cxnLst/>
              <a:rect l="l" t="t" r="r" b="b"/>
              <a:pathLst>
                <a:path w="299" h="315" extrusionOk="0">
                  <a:moveTo>
                    <a:pt x="298" y="1"/>
                  </a:moveTo>
                  <a:cubicBezTo>
                    <a:pt x="215" y="1"/>
                    <a:pt x="108" y="13"/>
                    <a:pt x="12" y="13"/>
                  </a:cubicBezTo>
                  <a:cubicBezTo>
                    <a:pt x="1" y="144"/>
                    <a:pt x="60" y="251"/>
                    <a:pt x="179" y="310"/>
                  </a:cubicBezTo>
                  <a:cubicBezTo>
                    <a:pt x="188" y="313"/>
                    <a:pt x="197" y="315"/>
                    <a:pt x="206" y="315"/>
                  </a:cubicBezTo>
                  <a:cubicBezTo>
                    <a:pt x="233" y="315"/>
                    <a:pt x="262" y="301"/>
                    <a:pt x="298" y="27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32"/>
            <p:cNvSpPr/>
            <p:nvPr/>
          </p:nvSpPr>
          <p:spPr>
            <a:xfrm>
              <a:off x="5511100" y="2605250"/>
              <a:ext cx="15200" cy="3850"/>
            </a:xfrm>
            <a:custGeom>
              <a:avLst/>
              <a:gdLst/>
              <a:ahLst/>
              <a:cxnLst/>
              <a:rect l="l" t="t" r="r" b="b"/>
              <a:pathLst>
                <a:path w="608" h="154" extrusionOk="0">
                  <a:moveTo>
                    <a:pt x="197" y="1"/>
                  </a:moveTo>
                  <a:cubicBezTo>
                    <a:pt x="134" y="1"/>
                    <a:pt x="69" y="8"/>
                    <a:pt x="0" y="23"/>
                  </a:cubicBezTo>
                  <a:cubicBezTo>
                    <a:pt x="60" y="70"/>
                    <a:pt x="107" y="118"/>
                    <a:pt x="155" y="154"/>
                  </a:cubicBezTo>
                  <a:cubicBezTo>
                    <a:pt x="298" y="154"/>
                    <a:pt x="453" y="154"/>
                    <a:pt x="607" y="142"/>
                  </a:cubicBezTo>
                  <a:cubicBezTo>
                    <a:pt x="475" y="42"/>
                    <a:pt x="342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32"/>
            <p:cNvSpPr/>
            <p:nvPr/>
          </p:nvSpPr>
          <p:spPr>
            <a:xfrm>
              <a:off x="5410200" y="2550750"/>
              <a:ext cx="8050" cy="6475"/>
            </a:xfrm>
            <a:custGeom>
              <a:avLst/>
              <a:gdLst/>
              <a:ahLst/>
              <a:cxnLst/>
              <a:rect l="l" t="t" r="r" b="b"/>
              <a:pathLst>
                <a:path w="322" h="259" extrusionOk="0">
                  <a:moveTo>
                    <a:pt x="143" y="0"/>
                  </a:moveTo>
                  <a:cubicBezTo>
                    <a:pt x="0" y="0"/>
                    <a:pt x="36" y="119"/>
                    <a:pt x="24" y="214"/>
                  </a:cubicBezTo>
                  <a:cubicBezTo>
                    <a:pt x="56" y="247"/>
                    <a:pt x="89" y="259"/>
                    <a:pt x="121" y="259"/>
                  </a:cubicBezTo>
                  <a:cubicBezTo>
                    <a:pt x="185" y="259"/>
                    <a:pt x="251" y="214"/>
                    <a:pt x="321" y="191"/>
                  </a:cubicBezTo>
                  <a:cubicBezTo>
                    <a:pt x="286" y="107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32"/>
            <p:cNvSpPr/>
            <p:nvPr/>
          </p:nvSpPr>
          <p:spPr>
            <a:xfrm>
              <a:off x="5414350" y="2577400"/>
              <a:ext cx="7175" cy="6100"/>
            </a:xfrm>
            <a:custGeom>
              <a:avLst/>
              <a:gdLst/>
              <a:ahLst/>
              <a:cxnLst/>
              <a:rect l="l" t="t" r="r" b="b"/>
              <a:pathLst>
                <a:path w="287" h="244" extrusionOk="0">
                  <a:moveTo>
                    <a:pt x="230" y="0"/>
                  </a:moveTo>
                  <a:cubicBezTo>
                    <a:pt x="128" y="0"/>
                    <a:pt x="51" y="54"/>
                    <a:pt x="1" y="125"/>
                  </a:cubicBezTo>
                  <a:cubicBezTo>
                    <a:pt x="71" y="208"/>
                    <a:pt x="123" y="243"/>
                    <a:pt x="163" y="243"/>
                  </a:cubicBezTo>
                  <a:cubicBezTo>
                    <a:pt x="232" y="243"/>
                    <a:pt x="264" y="141"/>
                    <a:pt x="286" y="6"/>
                  </a:cubicBezTo>
                  <a:cubicBezTo>
                    <a:pt x="267" y="2"/>
                    <a:pt x="248" y="0"/>
                    <a:pt x="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32"/>
            <p:cNvSpPr/>
            <p:nvPr/>
          </p:nvSpPr>
          <p:spPr>
            <a:xfrm>
              <a:off x="5317625" y="2579675"/>
              <a:ext cx="3300" cy="8300"/>
            </a:xfrm>
            <a:custGeom>
              <a:avLst/>
              <a:gdLst/>
              <a:ahLst/>
              <a:cxnLst/>
              <a:rect l="l" t="t" r="r" b="b"/>
              <a:pathLst>
                <a:path w="132" h="332" extrusionOk="0">
                  <a:moveTo>
                    <a:pt x="42" y="0"/>
                  </a:moveTo>
                  <a:cubicBezTo>
                    <a:pt x="28" y="0"/>
                    <a:pt x="14" y="3"/>
                    <a:pt x="0" y="10"/>
                  </a:cubicBezTo>
                  <a:lnTo>
                    <a:pt x="0" y="331"/>
                  </a:lnTo>
                  <a:lnTo>
                    <a:pt x="131" y="331"/>
                  </a:lnTo>
                  <a:lnTo>
                    <a:pt x="131" y="34"/>
                  </a:lnTo>
                  <a:cubicBezTo>
                    <a:pt x="106" y="17"/>
                    <a:pt x="75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32"/>
            <p:cNvSpPr/>
            <p:nvPr/>
          </p:nvSpPr>
          <p:spPr>
            <a:xfrm>
              <a:off x="5496200" y="2577675"/>
              <a:ext cx="4500" cy="4425"/>
            </a:xfrm>
            <a:custGeom>
              <a:avLst/>
              <a:gdLst/>
              <a:ahLst/>
              <a:cxnLst/>
              <a:rect l="l" t="t" r="r" b="b"/>
              <a:pathLst>
                <a:path w="180" h="177" extrusionOk="0">
                  <a:moveTo>
                    <a:pt x="95" y="0"/>
                  </a:moveTo>
                  <a:cubicBezTo>
                    <a:pt x="66" y="0"/>
                    <a:pt x="35" y="27"/>
                    <a:pt x="1" y="78"/>
                  </a:cubicBezTo>
                  <a:cubicBezTo>
                    <a:pt x="35" y="139"/>
                    <a:pt x="64" y="176"/>
                    <a:pt x="97" y="176"/>
                  </a:cubicBezTo>
                  <a:cubicBezTo>
                    <a:pt x="122" y="176"/>
                    <a:pt x="148" y="154"/>
                    <a:pt x="180" y="102"/>
                  </a:cubicBezTo>
                  <a:cubicBezTo>
                    <a:pt x="155" y="33"/>
                    <a:pt x="126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32"/>
            <p:cNvSpPr/>
            <p:nvPr/>
          </p:nvSpPr>
          <p:spPr>
            <a:xfrm>
              <a:off x="5874375" y="2502850"/>
              <a:ext cx="8825" cy="12200"/>
            </a:xfrm>
            <a:custGeom>
              <a:avLst/>
              <a:gdLst/>
              <a:ahLst/>
              <a:cxnLst/>
              <a:rect l="l" t="t" r="r" b="b"/>
              <a:pathLst>
                <a:path w="353" h="488" extrusionOk="0">
                  <a:moveTo>
                    <a:pt x="88" y="0"/>
                  </a:moveTo>
                  <a:cubicBezTo>
                    <a:pt x="34" y="0"/>
                    <a:pt x="0" y="46"/>
                    <a:pt x="7" y="178"/>
                  </a:cubicBezTo>
                  <a:cubicBezTo>
                    <a:pt x="31" y="285"/>
                    <a:pt x="66" y="464"/>
                    <a:pt x="245" y="487"/>
                  </a:cubicBezTo>
                  <a:cubicBezTo>
                    <a:pt x="352" y="356"/>
                    <a:pt x="304" y="225"/>
                    <a:pt x="269" y="83"/>
                  </a:cubicBezTo>
                  <a:cubicBezTo>
                    <a:pt x="201" y="37"/>
                    <a:pt x="136" y="0"/>
                    <a:pt x="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32"/>
            <p:cNvSpPr/>
            <p:nvPr/>
          </p:nvSpPr>
          <p:spPr>
            <a:xfrm>
              <a:off x="5956375" y="2514400"/>
              <a:ext cx="4500" cy="4125"/>
            </a:xfrm>
            <a:custGeom>
              <a:avLst/>
              <a:gdLst/>
              <a:ahLst/>
              <a:cxnLst/>
              <a:rect l="l" t="t" r="r" b="b"/>
              <a:pathLst>
                <a:path w="180" h="165" extrusionOk="0">
                  <a:moveTo>
                    <a:pt x="75" y="0"/>
                  </a:moveTo>
                  <a:cubicBezTo>
                    <a:pt x="49" y="0"/>
                    <a:pt x="25" y="23"/>
                    <a:pt x="25" y="61"/>
                  </a:cubicBezTo>
                  <a:cubicBezTo>
                    <a:pt x="1" y="85"/>
                    <a:pt x="37" y="144"/>
                    <a:pt x="61" y="156"/>
                  </a:cubicBezTo>
                  <a:cubicBezTo>
                    <a:pt x="69" y="162"/>
                    <a:pt x="78" y="164"/>
                    <a:pt x="88" y="164"/>
                  </a:cubicBezTo>
                  <a:cubicBezTo>
                    <a:pt x="118" y="164"/>
                    <a:pt x="152" y="142"/>
                    <a:pt x="180" y="133"/>
                  </a:cubicBezTo>
                  <a:cubicBezTo>
                    <a:pt x="168" y="97"/>
                    <a:pt x="156" y="61"/>
                    <a:pt x="120" y="25"/>
                  </a:cubicBezTo>
                  <a:cubicBezTo>
                    <a:pt x="107" y="8"/>
                    <a:pt x="91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32"/>
            <p:cNvSpPr/>
            <p:nvPr/>
          </p:nvSpPr>
          <p:spPr>
            <a:xfrm>
              <a:off x="5873650" y="2484600"/>
              <a:ext cx="6850" cy="3075"/>
            </a:xfrm>
            <a:custGeom>
              <a:avLst/>
              <a:gdLst/>
              <a:ahLst/>
              <a:cxnLst/>
              <a:rect l="l" t="t" r="r" b="b"/>
              <a:pathLst>
                <a:path w="274" h="123" extrusionOk="0">
                  <a:moveTo>
                    <a:pt x="126" y="0"/>
                  </a:moveTo>
                  <a:cubicBezTo>
                    <a:pt x="85" y="0"/>
                    <a:pt x="43" y="28"/>
                    <a:pt x="0" y="86"/>
                  </a:cubicBezTo>
                  <a:cubicBezTo>
                    <a:pt x="83" y="86"/>
                    <a:pt x="191" y="98"/>
                    <a:pt x="274" y="122"/>
                  </a:cubicBezTo>
                  <a:cubicBezTo>
                    <a:pt x="228" y="43"/>
                    <a:pt x="178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32"/>
            <p:cNvSpPr/>
            <p:nvPr/>
          </p:nvSpPr>
          <p:spPr>
            <a:xfrm>
              <a:off x="5564675" y="2328975"/>
              <a:ext cx="31275" cy="14325"/>
            </a:xfrm>
            <a:custGeom>
              <a:avLst/>
              <a:gdLst/>
              <a:ahLst/>
              <a:cxnLst/>
              <a:rect l="l" t="t" r="r" b="b"/>
              <a:pathLst>
                <a:path w="1251" h="573" extrusionOk="0">
                  <a:moveTo>
                    <a:pt x="228" y="1"/>
                  </a:moveTo>
                  <a:cubicBezTo>
                    <a:pt x="213" y="1"/>
                    <a:pt x="196" y="4"/>
                    <a:pt x="179" y="13"/>
                  </a:cubicBezTo>
                  <a:cubicBezTo>
                    <a:pt x="0" y="251"/>
                    <a:pt x="119" y="394"/>
                    <a:pt x="369" y="406"/>
                  </a:cubicBezTo>
                  <a:cubicBezTo>
                    <a:pt x="524" y="406"/>
                    <a:pt x="584" y="453"/>
                    <a:pt x="608" y="573"/>
                  </a:cubicBezTo>
                  <a:cubicBezTo>
                    <a:pt x="786" y="430"/>
                    <a:pt x="1108" y="549"/>
                    <a:pt x="1251" y="287"/>
                  </a:cubicBezTo>
                  <a:cubicBezTo>
                    <a:pt x="1118" y="185"/>
                    <a:pt x="971" y="175"/>
                    <a:pt x="827" y="175"/>
                  </a:cubicBezTo>
                  <a:cubicBezTo>
                    <a:pt x="788" y="175"/>
                    <a:pt x="750" y="175"/>
                    <a:pt x="713" y="175"/>
                  </a:cubicBezTo>
                  <a:cubicBezTo>
                    <a:pt x="559" y="175"/>
                    <a:pt x="413" y="163"/>
                    <a:pt x="298" y="37"/>
                  </a:cubicBezTo>
                  <a:cubicBezTo>
                    <a:pt x="283" y="14"/>
                    <a:pt x="257" y="1"/>
                    <a:pt x="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32"/>
            <p:cNvSpPr/>
            <p:nvPr/>
          </p:nvSpPr>
          <p:spPr>
            <a:xfrm>
              <a:off x="5457225" y="2318800"/>
              <a:ext cx="29475" cy="4125"/>
            </a:xfrm>
            <a:custGeom>
              <a:avLst/>
              <a:gdLst/>
              <a:ahLst/>
              <a:cxnLst/>
              <a:rect l="l" t="t" r="r" b="b"/>
              <a:pathLst>
                <a:path w="1179" h="165" extrusionOk="0">
                  <a:moveTo>
                    <a:pt x="344" y="0"/>
                  </a:moveTo>
                  <a:cubicBezTo>
                    <a:pt x="231" y="0"/>
                    <a:pt x="116" y="3"/>
                    <a:pt x="0" y="3"/>
                  </a:cubicBezTo>
                  <a:cubicBezTo>
                    <a:pt x="168" y="133"/>
                    <a:pt x="347" y="165"/>
                    <a:pt x="528" y="165"/>
                  </a:cubicBezTo>
                  <a:cubicBezTo>
                    <a:pt x="696" y="165"/>
                    <a:pt x="866" y="138"/>
                    <a:pt x="1034" y="138"/>
                  </a:cubicBezTo>
                  <a:cubicBezTo>
                    <a:pt x="1082" y="138"/>
                    <a:pt x="1131" y="140"/>
                    <a:pt x="1179" y="146"/>
                  </a:cubicBezTo>
                  <a:cubicBezTo>
                    <a:pt x="907" y="18"/>
                    <a:pt x="629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32"/>
            <p:cNvSpPr/>
            <p:nvPr/>
          </p:nvSpPr>
          <p:spPr>
            <a:xfrm>
              <a:off x="5489650" y="2322375"/>
              <a:ext cx="22350" cy="3775"/>
            </a:xfrm>
            <a:custGeom>
              <a:avLst/>
              <a:gdLst/>
              <a:ahLst/>
              <a:cxnLst/>
              <a:rect l="l" t="t" r="r" b="b"/>
              <a:pathLst>
                <a:path w="894" h="151" extrusionOk="0">
                  <a:moveTo>
                    <a:pt x="352" y="0"/>
                  </a:moveTo>
                  <a:cubicBezTo>
                    <a:pt x="235" y="0"/>
                    <a:pt x="117" y="10"/>
                    <a:pt x="1" y="15"/>
                  </a:cubicBezTo>
                  <a:cubicBezTo>
                    <a:pt x="122" y="125"/>
                    <a:pt x="257" y="151"/>
                    <a:pt x="398" y="151"/>
                  </a:cubicBezTo>
                  <a:cubicBezTo>
                    <a:pt x="528" y="151"/>
                    <a:pt x="662" y="128"/>
                    <a:pt x="791" y="128"/>
                  </a:cubicBezTo>
                  <a:cubicBezTo>
                    <a:pt x="826" y="128"/>
                    <a:pt x="860" y="130"/>
                    <a:pt x="894" y="134"/>
                  </a:cubicBezTo>
                  <a:cubicBezTo>
                    <a:pt x="719" y="25"/>
                    <a:pt x="536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32"/>
            <p:cNvSpPr/>
            <p:nvPr/>
          </p:nvSpPr>
          <p:spPr>
            <a:xfrm>
              <a:off x="5413175" y="2307900"/>
              <a:ext cx="19075" cy="5225"/>
            </a:xfrm>
            <a:custGeom>
              <a:avLst/>
              <a:gdLst/>
              <a:ahLst/>
              <a:cxnLst/>
              <a:rect l="l" t="t" r="r" b="b"/>
              <a:pathLst>
                <a:path w="763" h="209" extrusionOk="0">
                  <a:moveTo>
                    <a:pt x="383" y="0"/>
                  </a:moveTo>
                  <a:cubicBezTo>
                    <a:pt x="257" y="0"/>
                    <a:pt x="127" y="22"/>
                    <a:pt x="0" y="22"/>
                  </a:cubicBezTo>
                  <a:cubicBezTo>
                    <a:pt x="24" y="58"/>
                    <a:pt x="36" y="106"/>
                    <a:pt x="60" y="118"/>
                  </a:cubicBezTo>
                  <a:lnTo>
                    <a:pt x="48" y="118"/>
                  </a:lnTo>
                  <a:cubicBezTo>
                    <a:pt x="97" y="167"/>
                    <a:pt x="143" y="188"/>
                    <a:pt x="191" y="188"/>
                  </a:cubicBezTo>
                  <a:cubicBezTo>
                    <a:pt x="236" y="188"/>
                    <a:pt x="282" y="170"/>
                    <a:pt x="333" y="142"/>
                  </a:cubicBezTo>
                  <a:cubicBezTo>
                    <a:pt x="381" y="153"/>
                    <a:pt x="441" y="153"/>
                    <a:pt x="476" y="153"/>
                  </a:cubicBezTo>
                  <a:cubicBezTo>
                    <a:pt x="528" y="188"/>
                    <a:pt x="577" y="209"/>
                    <a:pt x="623" y="209"/>
                  </a:cubicBezTo>
                  <a:cubicBezTo>
                    <a:pt x="673" y="209"/>
                    <a:pt x="719" y="185"/>
                    <a:pt x="762" y="130"/>
                  </a:cubicBezTo>
                  <a:cubicBezTo>
                    <a:pt x="646" y="25"/>
                    <a:pt x="516" y="0"/>
                    <a:pt x="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32"/>
            <p:cNvSpPr/>
            <p:nvPr/>
          </p:nvSpPr>
          <p:spPr>
            <a:xfrm>
              <a:off x="5425075" y="2311425"/>
              <a:ext cx="18475" cy="3975"/>
            </a:xfrm>
            <a:custGeom>
              <a:avLst/>
              <a:gdLst/>
              <a:ahLst/>
              <a:cxnLst/>
              <a:rect l="l" t="t" r="r" b="b"/>
              <a:pathLst>
                <a:path w="739" h="159" extrusionOk="0">
                  <a:moveTo>
                    <a:pt x="286" y="1"/>
                  </a:moveTo>
                  <a:cubicBezTo>
                    <a:pt x="203" y="1"/>
                    <a:pt x="96" y="12"/>
                    <a:pt x="0" y="36"/>
                  </a:cubicBezTo>
                  <a:cubicBezTo>
                    <a:pt x="107" y="137"/>
                    <a:pt x="227" y="158"/>
                    <a:pt x="352" y="158"/>
                  </a:cubicBezTo>
                  <a:cubicBezTo>
                    <a:pt x="439" y="158"/>
                    <a:pt x="529" y="148"/>
                    <a:pt x="621" y="148"/>
                  </a:cubicBezTo>
                  <a:cubicBezTo>
                    <a:pt x="660" y="148"/>
                    <a:pt x="699" y="150"/>
                    <a:pt x="739" y="155"/>
                  </a:cubicBezTo>
                  <a:cubicBezTo>
                    <a:pt x="619" y="36"/>
                    <a:pt x="417" y="84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32"/>
            <p:cNvSpPr/>
            <p:nvPr/>
          </p:nvSpPr>
          <p:spPr>
            <a:xfrm>
              <a:off x="5442925" y="2314675"/>
              <a:ext cx="11925" cy="3975"/>
            </a:xfrm>
            <a:custGeom>
              <a:avLst/>
              <a:gdLst/>
              <a:ahLst/>
              <a:cxnLst/>
              <a:rect l="l" t="t" r="r" b="b"/>
              <a:pathLst>
                <a:path w="477" h="159" extrusionOk="0">
                  <a:moveTo>
                    <a:pt x="127" y="0"/>
                  </a:moveTo>
                  <a:cubicBezTo>
                    <a:pt x="86" y="0"/>
                    <a:pt x="44" y="5"/>
                    <a:pt x="1" y="13"/>
                  </a:cubicBezTo>
                  <a:cubicBezTo>
                    <a:pt x="75" y="132"/>
                    <a:pt x="172" y="158"/>
                    <a:pt x="278" y="158"/>
                  </a:cubicBezTo>
                  <a:cubicBezTo>
                    <a:pt x="343" y="158"/>
                    <a:pt x="410" y="149"/>
                    <a:pt x="477" y="144"/>
                  </a:cubicBezTo>
                  <a:cubicBezTo>
                    <a:pt x="377" y="45"/>
                    <a:pt x="257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32"/>
            <p:cNvSpPr/>
            <p:nvPr/>
          </p:nvSpPr>
          <p:spPr>
            <a:xfrm>
              <a:off x="5414350" y="2311125"/>
              <a:ext cx="7175" cy="3275"/>
            </a:xfrm>
            <a:custGeom>
              <a:avLst/>
              <a:gdLst/>
              <a:ahLst/>
              <a:cxnLst/>
              <a:rect l="l" t="t" r="r" b="b"/>
              <a:pathLst>
                <a:path w="287" h="131" extrusionOk="0">
                  <a:moveTo>
                    <a:pt x="1" y="1"/>
                  </a:moveTo>
                  <a:lnTo>
                    <a:pt x="1" y="1"/>
                  </a:lnTo>
                  <a:cubicBezTo>
                    <a:pt x="39" y="89"/>
                    <a:pt x="86" y="131"/>
                    <a:pt x="139" y="131"/>
                  </a:cubicBezTo>
                  <a:cubicBezTo>
                    <a:pt x="186" y="131"/>
                    <a:pt x="236" y="98"/>
                    <a:pt x="286" y="36"/>
                  </a:cubicBezTo>
                  <a:cubicBezTo>
                    <a:pt x="191" y="13"/>
                    <a:pt x="96" y="1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32"/>
            <p:cNvSpPr/>
            <p:nvPr/>
          </p:nvSpPr>
          <p:spPr>
            <a:xfrm>
              <a:off x="5439050" y="2322725"/>
              <a:ext cx="4500" cy="1500"/>
            </a:xfrm>
            <a:custGeom>
              <a:avLst/>
              <a:gdLst/>
              <a:ahLst/>
              <a:cxnLst/>
              <a:rect l="l" t="t" r="r" b="b"/>
              <a:pathLst>
                <a:path w="180" h="60" extrusionOk="0">
                  <a:moveTo>
                    <a:pt x="1" y="1"/>
                  </a:moveTo>
                  <a:cubicBezTo>
                    <a:pt x="32" y="38"/>
                    <a:pt x="63" y="59"/>
                    <a:pt x="94" y="59"/>
                  </a:cubicBezTo>
                  <a:cubicBezTo>
                    <a:pt x="122" y="59"/>
                    <a:pt x="151" y="4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32"/>
            <p:cNvSpPr/>
            <p:nvPr/>
          </p:nvSpPr>
          <p:spPr>
            <a:xfrm>
              <a:off x="5887625" y="2429900"/>
              <a:ext cx="10750" cy="3600"/>
            </a:xfrm>
            <a:custGeom>
              <a:avLst/>
              <a:gdLst/>
              <a:ahLst/>
              <a:cxnLst/>
              <a:rect l="l" t="t" r="r" b="b"/>
              <a:pathLst>
                <a:path w="430" h="144" extrusionOk="0">
                  <a:moveTo>
                    <a:pt x="1" y="0"/>
                  </a:moveTo>
                  <a:cubicBezTo>
                    <a:pt x="1" y="48"/>
                    <a:pt x="1" y="107"/>
                    <a:pt x="13" y="143"/>
                  </a:cubicBezTo>
                  <a:cubicBezTo>
                    <a:pt x="155" y="143"/>
                    <a:pt x="298" y="131"/>
                    <a:pt x="429" y="131"/>
                  </a:cubicBezTo>
                  <a:lnTo>
                    <a:pt x="429" y="12"/>
                  </a:lnTo>
                  <a:cubicBezTo>
                    <a:pt x="286" y="12"/>
                    <a:pt x="15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32"/>
            <p:cNvSpPr/>
            <p:nvPr/>
          </p:nvSpPr>
          <p:spPr>
            <a:xfrm>
              <a:off x="5980200" y="2371550"/>
              <a:ext cx="148250" cy="21450"/>
            </a:xfrm>
            <a:custGeom>
              <a:avLst/>
              <a:gdLst/>
              <a:ahLst/>
              <a:cxnLst/>
              <a:rect l="l" t="t" r="r" b="b"/>
              <a:pathLst>
                <a:path w="5930" h="858" extrusionOk="0">
                  <a:moveTo>
                    <a:pt x="2776" y="1"/>
                  </a:moveTo>
                  <a:cubicBezTo>
                    <a:pt x="2681" y="1"/>
                    <a:pt x="2584" y="9"/>
                    <a:pt x="2489" y="12"/>
                  </a:cubicBezTo>
                  <a:cubicBezTo>
                    <a:pt x="2370" y="36"/>
                    <a:pt x="2251" y="72"/>
                    <a:pt x="2156" y="179"/>
                  </a:cubicBezTo>
                  <a:cubicBezTo>
                    <a:pt x="1983" y="199"/>
                    <a:pt x="1809" y="205"/>
                    <a:pt x="1635" y="205"/>
                  </a:cubicBezTo>
                  <a:cubicBezTo>
                    <a:pt x="1424" y="205"/>
                    <a:pt x="1212" y="197"/>
                    <a:pt x="1000" y="197"/>
                  </a:cubicBezTo>
                  <a:cubicBezTo>
                    <a:pt x="666" y="197"/>
                    <a:pt x="332" y="217"/>
                    <a:pt x="0" y="322"/>
                  </a:cubicBezTo>
                  <a:cubicBezTo>
                    <a:pt x="48" y="382"/>
                    <a:pt x="96" y="429"/>
                    <a:pt x="155" y="453"/>
                  </a:cubicBezTo>
                  <a:cubicBezTo>
                    <a:pt x="518" y="514"/>
                    <a:pt x="889" y="519"/>
                    <a:pt x="1261" y="519"/>
                  </a:cubicBezTo>
                  <a:cubicBezTo>
                    <a:pt x="1323" y="519"/>
                    <a:pt x="1385" y="519"/>
                    <a:pt x="1447" y="519"/>
                  </a:cubicBezTo>
                  <a:cubicBezTo>
                    <a:pt x="1882" y="519"/>
                    <a:pt x="2316" y="524"/>
                    <a:pt x="2739" y="620"/>
                  </a:cubicBezTo>
                  <a:cubicBezTo>
                    <a:pt x="2887" y="589"/>
                    <a:pt x="3032" y="573"/>
                    <a:pt x="3176" y="573"/>
                  </a:cubicBezTo>
                  <a:cubicBezTo>
                    <a:pt x="3425" y="573"/>
                    <a:pt x="3669" y="621"/>
                    <a:pt x="3918" y="727"/>
                  </a:cubicBezTo>
                  <a:cubicBezTo>
                    <a:pt x="3941" y="858"/>
                    <a:pt x="4049" y="810"/>
                    <a:pt x="4144" y="834"/>
                  </a:cubicBezTo>
                  <a:cubicBezTo>
                    <a:pt x="4203" y="834"/>
                    <a:pt x="4263" y="810"/>
                    <a:pt x="4322" y="786"/>
                  </a:cubicBezTo>
                  <a:cubicBezTo>
                    <a:pt x="4418" y="786"/>
                    <a:pt x="4513" y="774"/>
                    <a:pt x="4620" y="774"/>
                  </a:cubicBezTo>
                  <a:cubicBezTo>
                    <a:pt x="4662" y="810"/>
                    <a:pt x="4709" y="825"/>
                    <a:pt x="4757" y="825"/>
                  </a:cubicBezTo>
                  <a:cubicBezTo>
                    <a:pt x="4805" y="825"/>
                    <a:pt x="4852" y="810"/>
                    <a:pt x="4894" y="786"/>
                  </a:cubicBezTo>
                  <a:cubicBezTo>
                    <a:pt x="5227" y="667"/>
                    <a:pt x="5596" y="798"/>
                    <a:pt x="5930" y="632"/>
                  </a:cubicBezTo>
                  <a:cubicBezTo>
                    <a:pt x="5918" y="572"/>
                    <a:pt x="5918" y="536"/>
                    <a:pt x="5894" y="477"/>
                  </a:cubicBezTo>
                  <a:cubicBezTo>
                    <a:pt x="5801" y="434"/>
                    <a:pt x="5707" y="428"/>
                    <a:pt x="5605" y="428"/>
                  </a:cubicBezTo>
                  <a:cubicBezTo>
                    <a:pt x="5564" y="428"/>
                    <a:pt x="5522" y="429"/>
                    <a:pt x="5477" y="429"/>
                  </a:cubicBezTo>
                  <a:cubicBezTo>
                    <a:pt x="4751" y="429"/>
                    <a:pt x="4025" y="334"/>
                    <a:pt x="3310" y="191"/>
                  </a:cubicBezTo>
                  <a:cubicBezTo>
                    <a:pt x="3152" y="32"/>
                    <a:pt x="2966" y="1"/>
                    <a:pt x="27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32"/>
            <p:cNvSpPr/>
            <p:nvPr/>
          </p:nvSpPr>
          <p:spPr>
            <a:xfrm>
              <a:off x="5952525" y="2384050"/>
              <a:ext cx="7450" cy="6275"/>
            </a:xfrm>
            <a:custGeom>
              <a:avLst/>
              <a:gdLst/>
              <a:ahLst/>
              <a:cxnLst/>
              <a:rect l="l" t="t" r="r" b="b"/>
              <a:pathLst>
                <a:path w="298" h="251" extrusionOk="0">
                  <a:moveTo>
                    <a:pt x="0" y="1"/>
                  </a:moveTo>
                  <a:cubicBezTo>
                    <a:pt x="12" y="120"/>
                    <a:pt x="36" y="227"/>
                    <a:pt x="179" y="251"/>
                  </a:cubicBezTo>
                  <a:cubicBezTo>
                    <a:pt x="215" y="251"/>
                    <a:pt x="250" y="227"/>
                    <a:pt x="298" y="215"/>
                  </a:cubicBezTo>
                  <a:cubicBezTo>
                    <a:pt x="250" y="132"/>
                    <a:pt x="191" y="72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32"/>
            <p:cNvSpPr/>
            <p:nvPr/>
          </p:nvSpPr>
          <p:spPr>
            <a:xfrm>
              <a:off x="5933775" y="2386725"/>
              <a:ext cx="4775" cy="2875"/>
            </a:xfrm>
            <a:custGeom>
              <a:avLst/>
              <a:gdLst/>
              <a:ahLst/>
              <a:cxnLst/>
              <a:rect l="l" t="t" r="r" b="b"/>
              <a:pathLst>
                <a:path w="191" h="115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34"/>
                    <a:pt x="72" y="114"/>
                    <a:pt x="119" y="114"/>
                  </a:cubicBezTo>
                  <a:cubicBezTo>
                    <a:pt x="139" y="114"/>
                    <a:pt x="162" y="100"/>
                    <a:pt x="191" y="60"/>
                  </a:cubicBezTo>
                  <a:cubicBezTo>
                    <a:pt x="131" y="48"/>
                    <a:pt x="60" y="1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32"/>
            <p:cNvSpPr/>
            <p:nvPr/>
          </p:nvSpPr>
          <p:spPr>
            <a:xfrm>
              <a:off x="5248550" y="2462325"/>
              <a:ext cx="6875" cy="14025"/>
            </a:xfrm>
            <a:custGeom>
              <a:avLst/>
              <a:gdLst/>
              <a:ahLst/>
              <a:cxnLst/>
              <a:rect l="l" t="t" r="r" b="b"/>
              <a:pathLst>
                <a:path w="275" h="561" extrusionOk="0">
                  <a:moveTo>
                    <a:pt x="25" y="1"/>
                  </a:moveTo>
                  <a:cubicBezTo>
                    <a:pt x="13" y="37"/>
                    <a:pt x="13" y="72"/>
                    <a:pt x="13" y="120"/>
                  </a:cubicBezTo>
                  <a:cubicBezTo>
                    <a:pt x="60" y="263"/>
                    <a:pt x="1" y="453"/>
                    <a:pt x="156" y="561"/>
                  </a:cubicBezTo>
                  <a:cubicBezTo>
                    <a:pt x="191" y="477"/>
                    <a:pt x="239" y="394"/>
                    <a:pt x="275" y="311"/>
                  </a:cubicBezTo>
                  <a:cubicBezTo>
                    <a:pt x="203" y="203"/>
                    <a:pt x="120" y="96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32"/>
            <p:cNvSpPr/>
            <p:nvPr/>
          </p:nvSpPr>
          <p:spPr>
            <a:xfrm>
              <a:off x="5805175" y="2356700"/>
              <a:ext cx="79800" cy="19650"/>
            </a:xfrm>
            <a:custGeom>
              <a:avLst/>
              <a:gdLst/>
              <a:ahLst/>
              <a:cxnLst/>
              <a:rect l="l" t="t" r="r" b="b"/>
              <a:pathLst>
                <a:path w="3192" h="786" extrusionOk="0">
                  <a:moveTo>
                    <a:pt x="702" y="0"/>
                  </a:moveTo>
                  <a:cubicBezTo>
                    <a:pt x="415" y="0"/>
                    <a:pt x="160" y="105"/>
                    <a:pt x="1" y="499"/>
                  </a:cubicBezTo>
                  <a:lnTo>
                    <a:pt x="1" y="595"/>
                  </a:lnTo>
                  <a:cubicBezTo>
                    <a:pt x="191" y="606"/>
                    <a:pt x="370" y="630"/>
                    <a:pt x="560" y="666"/>
                  </a:cubicBezTo>
                  <a:cubicBezTo>
                    <a:pt x="647" y="643"/>
                    <a:pt x="733" y="634"/>
                    <a:pt x="817" y="634"/>
                  </a:cubicBezTo>
                  <a:cubicBezTo>
                    <a:pt x="1125" y="634"/>
                    <a:pt x="1419" y="757"/>
                    <a:pt x="1727" y="785"/>
                  </a:cubicBezTo>
                  <a:lnTo>
                    <a:pt x="1822" y="785"/>
                  </a:lnTo>
                  <a:cubicBezTo>
                    <a:pt x="1915" y="775"/>
                    <a:pt x="2006" y="772"/>
                    <a:pt x="2098" y="772"/>
                  </a:cubicBezTo>
                  <a:cubicBezTo>
                    <a:pt x="2258" y="772"/>
                    <a:pt x="2417" y="782"/>
                    <a:pt x="2575" y="782"/>
                  </a:cubicBezTo>
                  <a:cubicBezTo>
                    <a:pt x="2755" y="782"/>
                    <a:pt x="2932" y="769"/>
                    <a:pt x="3108" y="714"/>
                  </a:cubicBezTo>
                  <a:cubicBezTo>
                    <a:pt x="3168" y="666"/>
                    <a:pt x="3191" y="606"/>
                    <a:pt x="3191" y="535"/>
                  </a:cubicBezTo>
                  <a:cubicBezTo>
                    <a:pt x="3059" y="207"/>
                    <a:pt x="2864" y="38"/>
                    <a:pt x="2611" y="38"/>
                  </a:cubicBezTo>
                  <a:cubicBezTo>
                    <a:pt x="2479" y="38"/>
                    <a:pt x="2331" y="84"/>
                    <a:pt x="2168" y="178"/>
                  </a:cubicBezTo>
                  <a:cubicBezTo>
                    <a:pt x="2124" y="243"/>
                    <a:pt x="2081" y="298"/>
                    <a:pt x="2001" y="298"/>
                  </a:cubicBezTo>
                  <a:cubicBezTo>
                    <a:pt x="1993" y="298"/>
                    <a:pt x="1985" y="298"/>
                    <a:pt x="1977" y="297"/>
                  </a:cubicBezTo>
                  <a:cubicBezTo>
                    <a:pt x="1929" y="273"/>
                    <a:pt x="1870" y="273"/>
                    <a:pt x="1810" y="273"/>
                  </a:cubicBezTo>
                  <a:cubicBezTo>
                    <a:pt x="1792" y="277"/>
                    <a:pt x="1775" y="278"/>
                    <a:pt x="1758" y="278"/>
                  </a:cubicBezTo>
                  <a:cubicBezTo>
                    <a:pt x="1607" y="278"/>
                    <a:pt x="1496" y="148"/>
                    <a:pt x="1346" y="95"/>
                  </a:cubicBezTo>
                  <a:cubicBezTo>
                    <a:pt x="1132" y="55"/>
                    <a:pt x="909" y="0"/>
                    <a:pt x="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32"/>
            <p:cNvSpPr/>
            <p:nvPr/>
          </p:nvSpPr>
          <p:spPr>
            <a:xfrm>
              <a:off x="5848350" y="2374125"/>
              <a:ext cx="39300" cy="5775"/>
            </a:xfrm>
            <a:custGeom>
              <a:avLst/>
              <a:gdLst/>
              <a:ahLst/>
              <a:cxnLst/>
              <a:rect l="l" t="t" r="r" b="b"/>
              <a:pathLst>
                <a:path w="1572" h="231" extrusionOk="0">
                  <a:moveTo>
                    <a:pt x="758" y="0"/>
                  </a:moveTo>
                  <a:cubicBezTo>
                    <a:pt x="503" y="0"/>
                    <a:pt x="248" y="24"/>
                    <a:pt x="0" y="76"/>
                  </a:cubicBezTo>
                  <a:cubicBezTo>
                    <a:pt x="60" y="136"/>
                    <a:pt x="95" y="171"/>
                    <a:pt x="143" y="231"/>
                  </a:cubicBezTo>
                  <a:lnTo>
                    <a:pt x="1572" y="231"/>
                  </a:lnTo>
                  <a:lnTo>
                    <a:pt x="1572" y="76"/>
                  </a:lnTo>
                  <a:cubicBezTo>
                    <a:pt x="1302" y="27"/>
                    <a:pt x="1029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32"/>
            <p:cNvSpPr/>
            <p:nvPr/>
          </p:nvSpPr>
          <p:spPr>
            <a:xfrm>
              <a:off x="5253325" y="2491750"/>
              <a:ext cx="53600" cy="9600"/>
            </a:xfrm>
            <a:custGeom>
              <a:avLst/>
              <a:gdLst/>
              <a:ahLst/>
              <a:cxnLst/>
              <a:rect l="l" t="t" r="r" b="b"/>
              <a:pathLst>
                <a:path w="2144" h="384" extrusionOk="0">
                  <a:moveTo>
                    <a:pt x="1012" y="0"/>
                  </a:moveTo>
                  <a:cubicBezTo>
                    <a:pt x="817" y="0"/>
                    <a:pt x="623" y="20"/>
                    <a:pt x="429" y="74"/>
                  </a:cubicBezTo>
                  <a:cubicBezTo>
                    <a:pt x="358" y="277"/>
                    <a:pt x="72" y="193"/>
                    <a:pt x="0" y="384"/>
                  </a:cubicBezTo>
                  <a:cubicBezTo>
                    <a:pt x="370" y="384"/>
                    <a:pt x="739" y="372"/>
                    <a:pt x="1120" y="372"/>
                  </a:cubicBezTo>
                  <a:cubicBezTo>
                    <a:pt x="1163" y="334"/>
                    <a:pt x="1212" y="318"/>
                    <a:pt x="1264" y="318"/>
                  </a:cubicBezTo>
                  <a:cubicBezTo>
                    <a:pt x="1324" y="318"/>
                    <a:pt x="1389" y="340"/>
                    <a:pt x="1453" y="372"/>
                  </a:cubicBezTo>
                  <a:cubicBezTo>
                    <a:pt x="1632" y="384"/>
                    <a:pt x="1798" y="384"/>
                    <a:pt x="1977" y="384"/>
                  </a:cubicBezTo>
                  <a:cubicBezTo>
                    <a:pt x="2036" y="348"/>
                    <a:pt x="2072" y="288"/>
                    <a:pt x="2144" y="277"/>
                  </a:cubicBezTo>
                  <a:lnTo>
                    <a:pt x="2132" y="229"/>
                  </a:lnTo>
                  <a:cubicBezTo>
                    <a:pt x="2084" y="193"/>
                    <a:pt x="2024" y="146"/>
                    <a:pt x="1977" y="98"/>
                  </a:cubicBezTo>
                  <a:cubicBezTo>
                    <a:pt x="1652" y="54"/>
                    <a:pt x="1331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32"/>
            <p:cNvSpPr/>
            <p:nvPr/>
          </p:nvSpPr>
          <p:spPr>
            <a:xfrm>
              <a:off x="5253025" y="2491200"/>
              <a:ext cx="8050" cy="3125"/>
            </a:xfrm>
            <a:custGeom>
              <a:avLst/>
              <a:gdLst/>
              <a:ahLst/>
              <a:cxnLst/>
              <a:rect l="l" t="t" r="r" b="b"/>
              <a:pathLst>
                <a:path w="322" h="125" extrusionOk="0">
                  <a:moveTo>
                    <a:pt x="1" y="1"/>
                  </a:moveTo>
                  <a:cubicBezTo>
                    <a:pt x="55" y="102"/>
                    <a:pt x="138" y="125"/>
                    <a:pt x="233" y="125"/>
                  </a:cubicBezTo>
                  <a:cubicBezTo>
                    <a:pt x="262" y="125"/>
                    <a:pt x="292" y="123"/>
                    <a:pt x="322" y="120"/>
                  </a:cubicBezTo>
                  <a:cubicBezTo>
                    <a:pt x="239" y="13"/>
                    <a:pt x="12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32"/>
            <p:cNvSpPr/>
            <p:nvPr/>
          </p:nvSpPr>
          <p:spPr>
            <a:xfrm>
              <a:off x="5713800" y="2342175"/>
              <a:ext cx="50325" cy="19525"/>
            </a:xfrm>
            <a:custGeom>
              <a:avLst/>
              <a:gdLst/>
              <a:ahLst/>
              <a:cxnLst/>
              <a:rect l="l" t="t" r="r" b="b"/>
              <a:pathLst>
                <a:path w="2013" h="781" extrusionOk="0">
                  <a:moveTo>
                    <a:pt x="782" y="1"/>
                  </a:moveTo>
                  <a:cubicBezTo>
                    <a:pt x="563" y="1"/>
                    <a:pt x="342" y="15"/>
                    <a:pt x="119" y="21"/>
                  </a:cubicBezTo>
                  <a:cubicBezTo>
                    <a:pt x="24" y="116"/>
                    <a:pt x="0" y="223"/>
                    <a:pt x="96" y="342"/>
                  </a:cubicBezTo>
                  <a:cubicBezTo>
                    <a:pt x="242" y="447"/>
                    <a:pt x="408" y="487"/>
                    <a:pt x="583" y="487"/>
                  </a:cubicBezTo>
                  <a:cubicBezTo>
                    <a:pt x="607" y="487"/>
                    <a:pt x="631" y="486"/>
                    <a:pt x="655" y="485"/>
                  </a:cubicBezTo>
                  <a:cubicBezTo>
                    <a:pt x="665" y="484"/>
                    <a:pt x="674" y="484"/>
                    <a:pt x="682" y="484"/>
                  </a:cubicBezTo>
                  <a:cubicBezTo>
                    <a:pt x="860" y="484"/>
                    <a:pt x="880" y="599"/>
                    <a:pt x="858" y="735"/>
                  </a:cubicBezTo>
                  <a:cubicBezTo>
                    <a:pt x="929" y="749"/>
                    <a:pt x="1013" y="780"/>
                    <a:pt x="1091" y="780"/>
                  </a:cubicBezTo>
                  <a:cubicBezTo>
                    <a:pt x="1145" y="780"/>
                    <a:pt x="1195" y="766"/>
                    <a:pt x="1239" y="723"/>
                  </a:cubicBezTo>
                  <a:cubicBezTo>
                    <a:pt x="1376" y="586"/>
                    <a:pt x="1438" y="524"/>
                    <a:pt x="1516" y="524"/>
                  </a:cubicBezTo>
                  <a:cubicBezTo>
                    <a:pt x="1579" y="524"/>
                    <a:pt x="1653" y="565"/>
                    <a:pt x="1786" y="640"/>
                  </a:cubicBezTo>
                  <a:cubicBezTo>
                    <a:pt x="1822" y="670"/>
                    <a:pt x="1853" y="686"/>
                    <a:pt x="1883" y="686"/>
                  </a:cubicBezTo>
                  <a:cubicBezTo>
                    <a:pt x="1923" y="686"/>
                    <a:pt x="1960" y="659"/>
                    <a:pt x="2001" y="604"/>
                  </a:cubicBezTo>
                  <a:cubicBezTo>
                    <a:pt x="2013" y="318"/>
                    <a:pt x="1870" y="199"/>
                    <a:pt x="1596" y="116"/>
                  </a:cubicBezTo>
                  <a:cubicBezTo>
                    <a:pt x="1325" y="23"/>
                    <a:pt x="1054" y="1"/>
                    <a:pt x="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32"/>
            <p:cNvSpPr/>
            <p:nvPr/>
          </p:nvSpPr>
          <p:spPr>
            <a:xfrm>
              <a:off x="5701600" y="2339700"/>
              <a:ext cx="80675" cy="19900"/>
            </a:xfrm>
            <a:custGeom>
              <a:avLst/>
              <a:gdLst/>
              <a:ahLst/>
              <a:cxnLst/>
              <a:rect l="l" t="t" r="r" b="b"/>
              <a:pathLst>
                <a:path w="3227" h="796" extrusionOk="0">
                  <a:moveTo>
                    <a:pt x="904" y="5"/>
                  </a:moveTo>
                  <a:cubicBezTo>
                    <a:pt x="758" y="5"/>
                    <a:pt x="611" y="11"/>
                    <a:pt x="465" y="24"/>
                  </a:cubicBezTo>
                  <a:cubicBezTo>
                    <a:pt x="298" y="48"/>
                    <a:pt x="119" y="1"/>
                    <a:pt x="0" y="167"/>
                  </a:cubicBezTo>
                  <a:cubicBezTo>
                    <a:pt x="81" y="257"/>
                    <a:pt x="176" y="300"/>
                    <a:pt x="279" y="300"/>
                  </a:cubicBezTo>
                  <a:cubicBezTo>
                    <a:pt x="312" y="300"/>
                    <a:pt x="346" y="295"/>
                    <a:pt x="381" y="286"/>
                  </a:cubicBezTo>
                  <a:cubicBezTo>
                    <a:pt x="453" y="263"/>
                    <a:pt x="500" y="227"/>
                    <a:pt x="560" y="179"/>
                  </a:cubicBezTo>
                  <a:cubicBezTo>
                    <a:pt x="758" y="179"/>
                    <a:pt x="967" y="169"/>
                    <a:pt x="1176" y="169"/>
                  </a:cubicBezTo>
                  <a:cubicBezTo>
                    <a:pt x="1281" y="169"/>
                    <a:pt x="1385" y="171"/>
                    <a:pt x="1489" y="179"/>
                  </a:cubicBezTo>
                  <a:cubicBezTo>
                    <a:pt x="1858" y="203"/>
                    <a:pt x="2251" y="286"/>
                    <a:pt x="2417" y="703"/>
                  </a:cubicBezTo>
                  <a:cubicBezTo>
                    <a:pt x="2431" y="766"/>
                    <a:pt x="2457" y="796"/>
                    <a:pt x="2493" y="796"/>
                  </a:cubicBezTo>
                  <a:cubicBezTo>
                    <a:pt x="2519" y="796"/>
                    <a:pt x="2549" y="780"/>
                    <a:pt x="2584" y="751"/>
                  </a:cubicBezTo>
                  <a:cubicBezTo>
                    <a:pt x="2632" y="727"/>
                    <a:pt x="2691" y="727"/>
                    <a:pt x="2739" y="727"/>
                  </a:cubicBezTo>
                  <a:lnTo>
                    <a:pt x="2870" y="596"/>
                  </a:lnTo>
                  <a:cubicBezTo>
                    <a:pt x="2977" y="453"/>
                    <a:pt x="3227" y="417"/>
                    <a:pt x="3167" y="167"/>
                  </a:cubicBezTo>
                  <a:cubicBezTo>
                    <a:pt x="2409" y="157"/>
                    <a:pt x="1659" y="5"/>
                    <a:pt x="904" y="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32"/>
            <p:cNvSpPr/>
            <p:nvPr/>
          </p:nvSpPr>
          <p:spPr>
            <a:xfrm>
              <a:off x="5679575" y="2340525"/>
              <a:ext cx="19950" cy="8425"/>
            </a:xfrm>
            <a:custGeom>
              <a:avLst/>
              <a:gdLst/>
              <a:ahLst/>
              <a:cxnLst/>
              <a:rect l="l" t="t" r="r" b="b"/>
              <a:pathLst>
                <a:path w="798" h="337" extrusionOk="0">
                  <a:moveTo>
                    <a:pt x="296" y="0"/>
                  </a:moveTo>
                  <a:cubicBezTo>
                    <a:pt x="190" y="0"/>
                    <a:pt x="88" y="27"/>
                    <a:pt x="0" y="134"/>
                  </a:cubicBezTo>
                  <a:cubicBezTo>
                    <a:pt x="84" y="230"/>
                    <a:pt x="214" y="194"/>
                    <a:pt x="298" y="289"/>
                  </a:cubicBezTo>
                  <a:cubicBezTo>
                    <a:pt x="381" y="337"/>
                    <a:pt x="476" y="337"/>
                    <a:pt x="572" y="337"/>
                  </a:cubicBezTo>
                  <a:cubicBezTo>
                    <a:pt x="631" y="337"/>
                    <a:pt x="691" y="325"/>
                    <a:pt x="738" y="289"/>
                  </a:cubicBezTo>
                  <a:cubicBezTo>
                    <a:pt x="798" y="241"/>
                    <a:pt x="798" y="182"/>
                    <a:pt x="738" y="134"/>
                  </a:cubicBezTo>
                  <a:cubicBezTo>
                    <a:pt x="691" y="111"/>
                    <a:pt x="631" y="63"/>
                    <a:pt x="584" y="27"/>
                  </a:cubicBezTo>
                  <a:cubicBezTo>
                    <a:pt x="488" y="22"/>
                    <a:pt x="390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32"/>
            <p:cNvSpPr/>
            <p:nvPr/>
          </p:nvSpPr>
          <p:spPr>
            <a:xfrm>
              <a:off x="5657850" y="2339500"/>
              <a:ext cx="15300" cy="7675"/>
            </a:xfrm>
            <a:custGeom>
              <a:avLst/>
              <a:gdLst/>
              <a:ahLst/>
              <a:cxnLst/>
              <a:rect l="l" t="t" r="r" b="b"/>
              <a:pathLst>
                <a:path w="612" h="307" extrusionOk="0">
                  <a:moveTo>
                    <a:pt x="511" y="1"/>
                  </a:moveTo>
                  <a:cubicBezTo>
                    <a:pt x="463" y="1"/>
                    <a:pt x="403" y="21"/>
                    <a:pt x="357" y="21"/>
                  </a:cubicBezTo>
                  <a:cubicBezTo>
                    <a:pt x="339" y="21"/>
                    <a:pt x="322" y="18"/>
                    <a:pt x="310" y="9"/>
                  </a:cubicBezTo>
                  <a:cubicBezTo>
                    <a:pt x="179" y="32"/>
                    <a:pt x="60" y="56"/>
                    <a:pt x="0" y="187"/>
                  </a:cubicBezTo>
                  <a:cubicBezTo>
                    <a:pt x="0" y="235"/>
                    <a:pt x="12" y="271"/>
                    <a:pt x="12" y="306"/>
                  </a:cubicBezTo>
                  <a:cubicBezTo>
                    <a:pt x="143" y="247"/>
                    <a:pt x="274" y="175"/>
                    <a:pt x="429" y="163"/>
                  </a:cubicBezTo>
                  <a:cubicBezTo>
                    <a:pt x="458" y="199"/>
                    <a:pt x="485" y="217"/>
                    <a:pt x="512" y="217"/>
                  </a:cubicBezTo>
                  <a:cubicBezTo>
                    <a:pt x="539" y="217"/>
                    <a:pt x="566" y="199"/>
                    <a:pt x="595" y="163"/>
                  </a:cubicBezTo>
                  <a:cubicBezTo>
                    <a:pt x="612" y="31"/>
                    <a:pt x="569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32"/>
            <p:cNvSpPr/>
            <p:nvPr/>
          </p:nvSpPr>
          <p:spPr>
            <a:xfrm>
              <a:off x="5701300" y="2343875"/>
              <a:ext cx="14600" cy="6950"/>
            </a:xfrm>
            <a:custGeom>
              <a:avLst/>
              <a:gdLst/>
              <a:ahLst/>
              <a:cxnLst/>
              <a:rect l="l" t="t" r="r" b="b"/>
              <a:pathLst>
                <a:path w="584" h="278" extrusionOk="0">
                  <a:moveTo>
                    <a:pt x="429" y="0"/>
                  </a:moveTo>
                  <a:cubicBezTo>
                    <a:pt x="310" y="131"/>
                    <a:pt x="107" y="0"/>
                    <a:pt x="0" y="155"/>
                  </a:cubicBezTo>
                  <a:cubicBezTo>
                    <a:pt x="90" y="258"/>
                    <a:pt x="194" y="277"/>
                    <a:pt x="302" y="277"/>
                  </a:cubicBezTo>
                  <a:cubicBezTo>
                    <a:pt x="369" y="277"/>
                    <a:pt x="438" y="270"/>
                    <a:pt x="506" y="270"/>
                  </a:cubicBezTo>
                  <a:cubicBezTo>
                    <a:pt x="532" y="270"/>
                    <a:pt x="558" y="271"/>
                    <a:pt x="584" y="274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32"/>
            <p:cNvSpPr/>
            <p:nvPr/>
          </p:nvSpPr>
          <p:spPr>
            <a:xfrm>
              <a:off x="5698025" y="2343575"/>
              <a:ext cx="14000" cy="3675"/>
            </a:xfrm>
            <a:custGeom>
              <a:avLst/>
              <a:gdLst/>
              <a:ahLst/>
              <a:cxnLst/>
              <a:rect l="l" t="t" r="r" b="b"/>
              <a:pathLst>
                <a:path w="560" h="147" extrusionOk="0">
                  <a:moveTo>
                    <a:pt x="0" y="0"/>
                  </a:moveTo>
                  <a:lnTo>
                    <a:pt x="0" y="143"/>
                  </a:lnTo>
                  <a:lnTo>
                    <a:pt x="131" y="143"/>
                  </a:lnTo>
                  <a:cubicBezTo>
                    <a:pt x="174" y="143"/>
                    <a:pt x="220" y="146"/>
                    <a:pt x="267" y="146"/>
                  </a:cubicBezTo>
                  <a:cubicBezTo>
                    <a:pt x="375" y="146"/>
                    <a:pt x="485" y="129"/>
                    <a:pt x="560" y="12"/>
                  </a:cubicBezTo>
                  <a:cubicBezTo>
                    <a:pt x="417" y="12"/>
                    <a:pt x="262" y="12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32"/>
            <p:cNvSpPr/>
            <p:nvPr/>
          </p:nvSpPr>
          <p:spPr>
            <a:xfrm>
              <a:off x="5668850" y="2343875"/>
              <a:ext cx="4200" cy="4475"/>
            </a:xfrm>
            <a:custGeom>
              <a:avLst/>
              <a:gdLst/>
              <a:ahLst/>
              <a:cxnLst/>
              <a:rect l="l" t="t" r="r" b="b"/>
              <a:pathLst>
                <a:path w="168" h="179" extrusionOk="0">
                  <a:moveTo>
                    <a:pt x="1" y="0"/>
                  </a:moveTo>
                  <a:cubicBezTo>
                    <a:pt x="12" y="72"/>
                    <a:pt x="48" y="131"/>
                    <a:pt x="84" y="179"/>
                  </a:cubicBezTo>
                  <a:cubicBezTo>
                    <a:pt x="108" y="119"/>
                    <a:pt x="132" y="6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32"/>
            <p:cNvSpPr/>
            <p:nvPr/>
          </p:nvSpPr>
          <p:spPr>
            <a:xfrm>
              <a:off x="5679575" y="2343875"/>
              <a:ext cx="7150" cy="3900"/>
            </a:xfrm>
            <a:custGeom>
              <a:avLst/>
              <a:gdLst/>
              <a:ahLst/>
              <a:cxnLst/>
              <a:rect l="l" t="t" r="r" b="b"/>
              <a:pathLst>
                <a:path w="286" h="156" extrusionOk="0">
                  <a:moveTo>
                    <a:pt x="0" y="0"/>
                  </a:moveTo>
                  <a:cubicBezTo>
                    <a:pt x="60" y="119"/>
                    <a:pt x="167" y="155"/>
                    <a:pt x="286" y="155"/>
                  </a:cubicBezTo>
                  <a:cubicBezTo>
                    <a:pt x="226" y="36"/>
                    <a:pt x="119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32"/>
            <p:cNvSpPr/>
            <p:nvPr/>
          </p:nvSpPr>
          <p:spPr>
            <a:xfrm>
              <a:off x="5686700" y="2347750"/>
              <a:ext cx="8375" cy="3300"/>
            </a:xfrm>
            <a:custGeom>
              <a:avLst/>
              <a:gdLst/>
              <a:ahLst/>
              <a:cxnLst/>
              <a:rect l="l" t="t" r="r" b="b"/>
              <a:pathLst>
                <a:path w="335" h="132" extrusionOk="0">
                  <a:moveTo>
                    <a:pt x="1" y="0"/>
                  </a:moveTo>
                  <a:cubicBezTo>
                    <a:pt x="60" y="119"/>
                    <a:pt x="180" y="131"/>
                    <a:pt x="287" y="131"/>
                  </a:cubicBezTo>
                  <a:cubicBezTo>
                    <a:pt x="334" y="83"/>
                    <a:pt x="334" y="36"/>
                    <a:pt x="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32"/>
            <p:cNvSpPr/>
            <p:nvPr/>
          </p:nvSpPr>
          <p:spPr>
            <a:xfrm>
              <a:off x="5693850" y="2341200"/>
              <a:ext cx="3600" cy="2700"/>
            </a:xfrm>
            <a:custGeom>
              <a:avLst/>
              <a:gdLst/>
              <a:ahLst/>
              <a:cxnLst/>
              <a:rect l="l" t="t" r="r" b="b"/>
              <a:pathLst>
                <a:path w="144" h="108" extrusionOk="0">
                  <a:moveTo>
                    <a:pt x="1" y="0"/>
                  </a:moveTo>
                  <a:cubicBezTo>
                    <a:pt x="60" y="36"/>
                    <a:pt x="108" y="84"/>
                    <a:pt x="144" y="107"/>
                  </a:cubicBezTo>
                  <a:cubicBezTo>
                    <a:pt x="108" y="60"/>
                    <a:pt x="60" y="3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32"/>
            <p:cNvSpPr/>
            <p:nvPr/>
          </p:nvSpPr>
          <p:spPr>
            <a:xfrm>
              <a:off x="5694150" y="2347750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" y="0"/>
                  </a:moveTo>
                  <a:lnTo>
                    <a:pt x="1" y="131"/>
                  </a:lnTo>
                  <a:cubicBezTo>
                    <a:pt x="48" y="83"/>
                    <a:pt x="96" y="36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32"/>
            <p:cNvSpPr/>
            <p:nvPr/>
          </p:nvSpPr>
          <p:spPr>
            <a:xfrm>
              <a:off x="5221175" y="2455200"/>
              <a:ext cx="8350" cy="21150"/>
            </a:xfrm>
            <a:custGeom>
              <a:avLst/>
              <a:gdLst/>
              <a:ahLst/>
              <a:cxnLst/>
              <a:rect l="l" t="t" r="r" b="b"/>
              <a:pathLst>
                <a:path w="334" h="846" extrusionOk="0">
                  <a:moveTo>
                    <a:pt x="120" y="0"/>
                  </a:moveTo>
                  <a:cubicBezTo>
                    <a:pt x="108" y="84"/>
                    <a:pt x="108" y="179"/>
                    <a:pt x="84" y="262"/>
                  </a:cubicBezTo>
                  <a:cubicBezTo>
                    <a:pt x="36" y="417"/>
                    <a:pt x="1" y="560"/>
                    <a:pt x="108" y="715"/>
                  </a:cubicBezTo>
                  <a:cubicBezTo>
                    <a:pt x="108" y="762"/>
                    <a:pt x="120" y="798"/>
                    <a:pt x="120" y="846"/>
                  </a:cubicBezTo>
                  <a:cubicBezTo>
                    <a:pt x="334" y="596"/>
                    <a:pt x="239" y="286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32"/>
            <p:cNvSpPr/>
            <p:nvPr/>
          </p:nvSpPr>
          <p:spPr>
            <a:xfrm>
              <a:off x="5220875" y="2487050"/>
              <a:ext cx="3300" cy="11625"/>
            </a:xfrm>
            <a:custGeom>
              <a:avLst/>
              <a:gdLst/>
              <a:ahLst/>
              <a:cxnLst/>
              <a:rect l="l" t="t" r="r" b="b"/>
              <a:pathLst>
                <a:path w="132" h="465" extrusionOk="0">
                  <a:moveTo>
                    <a:pt x="1" y="0"/>
                  </a:moveTo>
                  <a:cubicBezTo>
                    <a:pt x="1" y="155"/>
                    <a:pt x="13" y="322"/>
                    <a:pt x="13" y="465"/>
                  </a:cubicBezTo>
                  <a:cubicBezTo>
                    <a:pt x="60" y="453"/>
                    <a:pt x="96" y="453"/>
                    <a:pt x="132" y="429"/>
                  </a:cubicBezTo>
                  <a:cubicBezTo>
                    <a:pt x="120" y="286"/>
                    <a:pt x="132" y="11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32"/>
            <p:cNvSpPr/>
            <p:nvPr/>
          </p:nvSpPr>
          <p:spPr>
            <a:xfrm>
              <a:off x="5246775" y="2548050"/>
              <a:ext cx="13725" cy="17475"/>
            </a:xfrm>
            <a:custGeom>
              <a:avLst/>
              <a:gdLst/>
              <a:ahLst/>
              <a:cxnLst/>
              <a:rect l="l" t="t" r="r" b="b"/>
              <a:pathLst>
                <a:path w="549" h="699" extrusionOk="0">
                  <a:moveTo>
                    <a:pt x="251" y="1"/>
                  </a:moveTo>
                  <a:cubicBezTo>
                    <a:pt x="203" y="61"/>
                    <a:pt x="143" y="108"/>
                    <a:pt x="84" y="144"/>
                  </a:cubicBezTo>
                  <a:cubicBezTo>
                    <a:pt x="0" y="239"/>
                    <a:pt x="24" y="334"/>
                    <a:pt x="84" y="442"/>
                  </a:cubicBezTo>
                  <a:cubicBezTo>
                    <a:pt x="96" y="501"/>
                    <a:pt x="131" y="537"/>
                    <a:pt x="143" y="584"/>
                  </a:cubicBezTo>
                  <a:cubicBezTo>
                    <a:pt x="191" y="620"/>
                    <a:pt x="215" y="656"/>
                    <a:pt x="262" y="692"/>
                  </a:cubicBezTo>
                  <a:cubicBezTo>
                    <a:pt x="285" y="696"/>
                    <a:pt x="308" y="699"/>
                    <a:pt x="330" y="699"/>
                  </a:cubicBezTo>
                  <a:cubicBezTo>
                    <a:pt x="421" y="699"/>
                    <a:pt x="500" y="657"/>
                    <a:pt x="548" y="561"/>
                  </a:cubicBezTo>
                  <a:cubicBezTo>
                    <a:pt x="453" y="382"/>
                    <a:pt x="346" y="180"/>
                    <a:pt x="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32"/>
            <p:cNvSpPr/>
            <p:nvPr/>
          </p:nvSpPr>
          <p:spPr>
            <a:xfrm>
              <a:off x="5245875" y="2551625"/>
              <a:ext cx="3300" cy="7775"/>
            </a:xfrm>
            <a:custGeom>
              <a:avLst/>
              <a:gdLst/>
              <a:ahLst/>
              <a:cxnLst/>
              <a:rect l="l" t="t" r="r" b="b"/>
              <a:pathLst>
                <a:path w="132" h="311" extrusionOk="0">
                  <a:moveTo>
                    <a:pt x="13" y="1"/>
                  </a:moveTo>
                  <a:cubicBezTo>
                    <a:pt x="1" y="132"/>
                    <a:pt x="25" y="239"/>
                    <a:pt x="132" y="310"/>
                  </a:cubicBezTo>
                  <a:lnTo>
                    <a:pt x="132" y="13"/>
                  </a:lnTo>
                  <a:cubicBezTo>
                    <a:pt x="84" y="13"/>
                    <a:pt x="48" y="13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32"/>
            <p:cNvSpPr/>
            <p:nvPr/>
          </p:nvSpPr>
          <p:spPr>
            <a:xfrm>
              <a:off x="5314050" y="2540625"/>
              <a:ext cx="46150" cy="8675"/>
            </a:xfrm>
            <a:custGeom>
              <a:avLst/>
              <a:gdLst/>
              <a:ahLst/>
              <a:cxnLst/>
              <a:rect l="l" t="t" r="r" b="b"/>
              <a:pathLst>
                <a:path w="1846" h="347" extrusionOk="0">
                  <a:moveTo>
                    <a:pt x="846" y="0"/>
                  </a:moveTo>
                  <a:cubicBezTo>
                    <a:pt x="560" y="24"/>
                    <a:pt x="274" y="24"/>
                    <a:pt x="0" y="36"/>
                  </a:cubicBezTo>
                  <a:cubicBezTo>
                    <a:pt x="131" y="262"/>
                    <a:pt x="441" y="84"/>
                    <a:pt x="560" y="298"/>
                  </a:cubicBezTo>
                  <a:cubicBezTo>
                    <a:pt x="750" y="335"/>
                    <a:pt x="942" y="346"/>
                    <a:pt x="1134" y="346"/>
                  </a:cubicBezTo>
                  <a:cubicBezTo>
                    <a:pt x="1374" y="346"/>
                    <a:pt x="1614" y="328"/>
                    <a:pt x="1846" y="322"/>
                  </a:cubicBezTo>
                  <a:cubicBezTo>
                    <a:pt x="1771" y="145"/>
                    <a:pt x="1653" y="33"/>
                    <a:pt x="1502" y="33"/>
                  </a:cubicBezTo>
                  <a:cubicBezTo>
                    <a:pt x="1460" y="33"/>
                    <a:pt x="1416" y="42"/>
                    <a:pt x="1370" y="60"/>
                  </a:cubicBezTo>
                  <a:cubicBezTo>
                    <a:pt x="1318" y="81"/>
                    <a:pt x="1271" y="89"/>
                    <a:pt x="1226" y="89"/>
                  </a:cubicBezTo>
                  <a:cubicBezTo>
                    <a:pt x="1093" y="89"/>
                    <a:pt x="979" y="18"/>
                    <a:pt x="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32"/>
            <p:cNvSpPr/>
            <p:nvPr/>
          </p:nvSpPr>
          <p:spPr>
            <a:xfrm>
              <a:off x="5660225" y="2376325"/>
              <a:ext cx="5975" cy="3575"/>
            </a:xfrm>
            <a:custGeom>
              <a:avLst/>
              <a:gdLst/>
              <a:ahLst/>
              <a:cxnLst/>
              <a:rect l="l" t="t" r="r" b="b"/>
              <a:pathLst>
                <a:path w="239" h="143" extrusionOk="0">
                  <a:moveTo>
                    <a:pt x="60" y="0"/>
                  </a:moveTo>
                  <a:cubicBezTo>
                    <a:pt x="0" y="48"/>
                    <a:pt x="0" y="83"/>
                    <a:pt x="60" y="143"/>
                  </a:cubicBezTo>
                  <a:cubicBezTo>
                    <a:pt x="119" y="119"/>
                    <a:pt x="179" y="107"/>
                    <a:pt x="238" y="72"/>
                  </a:cubicBezTo>
                  <a:cubicBezTo>
                    <a:pt x="179" y="48"/>
                    <a:pt x="119" y="24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32"/>
            <p:cNvSpPr/>
            <p:nvPr/>
          </p:nvSpPr>
          <p:spPr>
            <a:xfrm>
              <a:off x="5658125" y="2376325"/>
              <a:ext cx="3600" cy="3575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1" y="0"/>
                  </a:moveTo>
                  <a:lnTo>
                    <a:pt x="1" y="143"/>
                  </a:lnTo>
                  <a:lnTo>
                    <a:pt x="144" y="143"/>
                  </a:lnTo>
                  <a:lnTo>
                    <a:pt x="144" y="7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32"/>
            <p:cNvSpPr/>
            <p:nvPr/>
          </p:nvSpPr>
          <p:spPr>
            <a:xfrm>
              <a:off x="5814100" y="2476625"/>
              <a:ext cx="1825" cy="1525"/>
            </a:xfrm>
            <a:custGeom>
              <a:avLst/>
              <a:gdLst/>
              <a:ahLst/>
              <a:cxnLst/>
              <a:rect l="l" t="t" r="r" b="b"/>
              <a:pathLst>
                <a:path w="73" h="61" extrusionOk="0">
                  <a:moveTo>
                    <a:pt x="72" y="0"/>
                  </a:moveTo>
                  <a:cubicBezTo>
                    <a:pt x="13" y="36"/>
                    <a:pt x="1" y="48"/>
                    <a:pt x="37" y="60"/>
                  </a:cubicBezTo>
                  <a:cubicBezTo>
                    <a:pt x="37" y="60"/>
                    <a:pt x="60" y="24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32"/>
            <p:cNvSpPr/>
            <p:nvPr/>
          </p:nvSpPr>
          <p:spPr>
            <a:xfrm>
              <a:off x="5635525" y="2337100"/>
              <a:ext cx="11925" cy="6800"/>
            </a:xfrm>
            <a:custGeom>
              <a:avLst/>
              <a:gdLst/>
              <a:ahLst/>
              <a:cxnLst/>
              <a:rect l="l" t="t" r="r" b="b"/>
              <a:pathLst>
                <a:path w="477" h="272" extrusionOk="0">
                  <a:moveTo>
                    <a:pt x="115" y="1"/>
                  </a:moveTo>
                  <a:cubicBezTo>
                    <a:pt x="62" y="1"/>
                    <a:pt x="19" y="17"/>
                    <a:pt x="12" y="93"/>
                  </a:cubicBezTo>
                  <a:cubicBezTo>
                    <a:pt x="0" y="176"/>
                    <a:pt x="83" y="224"/>
                    <a:pt x="179" y="271"/>
                  </a:cubicBezTo>
                  <a:lnTo>
                    <a:pt x="476" y="271"/>
                  </a:lnTo>
                  <a:cubicBezTo>
                    <a:pt x="452" y="105"/>
                    <a:pt x="393" y="9"/>
                    <a:pt x="238" y="9"/>
                  </a:cubicBezTo>
                  <a:cubicBezTo>
                    <a:pt x="198" y="9"/>
                    <a:pt x="154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32"/>
            <p:cNvSpPr/>
            <p:nvPr/>
          </p:nvSpPr>
          <p:spPr>
            <a:xfrm>
              <a:off x="5607825" y="234030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" y="0"/>
                  </a:moveTo>
                  <a:cubicBezTo>
                    <a:pt x="39" y="49"/>
                    <a:pt x="86" y="81"/>
                    <a:pt x="127" y="117"/>
                  </a:cubicBezTo>
                  <a:lnTo>
                    <a:pt x="127" y="117"/>
                  </a:lnTo>
                  <a:lnTo>
                    <a:pt x="1" y="0"/>
                  </a:lnTo>
                  <a:close/>
                  <a:moveTo>
                    <a:pt x="127" y="117"/>
                  </a:moveTo>
                  <a:lnTo>
                    <a:pt x="156" y="143"/>
                  </a:lnTo>
                  <a:cubicBezTo>
                    <a:pt x="146" y="134"/>
                    <a:pt x="137" y="126"/>
                    <a:pt x="127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32"/>
            <p:cNvSpPr/>
            <p:nvPr/>
          </p:nvSpPr>
          <p:spPr>
            <a:xfrm>
              <a:off x="5651000" y="2342025"/>
              <a:ext cx="3300" cy="1875"/>
            </a:xfrm>
            <a:custGeom>
              <a:avLst/>
              <a:gdLst/>
              <a:ahLst/>
              <a:cxnLst/>
              <a:rect l="l" t="t" r="r" b="b"/>
              <a:pathLst>
                <a:path w="132" h="75" extrusionOk="0">
                  <a:moveTo>
                    <a:pt x="72" y="0"/>
                  </a:moveTo>
                  <a:cubicBezTo>
                    <a:pt x="45" y="0"/>
                    <a:pt x="26" y="28"/>
                    <a:pt x="0" y="62"/>
                  </a:cubicBezTo>
                  <a:cubicBezTo>
                    <a:pt x="48" y="74"/>
                    <a:pt x="95" y="74"/>
                    <a:pt x="131" y="74"/>
                  </a:cubicBezTo>
                  <a:cubicBezTo>
                    <a:pt x="131" y="62"/>
                    <a:pt x="119" y="27"/>
                    <a:pt x="107" y="15"/>
                  </a:cubicBezTo>
                  <a:cubicBezTo>
                    <a:pt x="94" y="5"/>
                    <a:pt x="82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32"/>
            <p:cNvSpPr/>
            <p:nvPr/>
          </p:nvSpPr>
          <p:spPr>
            <a:xfrm>
              <a:off x="6002225" y="2601650"/>
              <a:ext cx="4800" cy="3575"/>
            </a:xfrm>
            <a:custGeom>
              <a:avLst/>
              <a:gdLst/>
              <a:ahLst/>
              <a:cxnLst/>
              <a:rect l="l" t="t" r="r" b="b"/>
              <a:pathLst>
                <a:path w="192" h="143" extrusionOk="0">
                  <a:moveTo>
                    <a:pt x="1" y="0"/>
                  </a:moveTo>
                  <a:lnTo>
                    <a:pt x="1" y="0"/>
                  </a:lnTo>
                  <a:cubicBezTo>
                    <a:pt x="36" y="83"/>
                    <a:pt x="60" y="143"/>
                    <a:pt x="132" y="143"/>
                  </a:cubicBezTo>
                  <a:cubicBezTo>
                    <a:pt x="167" y="143"/>
                    <a:pt x="179" y="95"/>
                    <a:pt x="191" y="60"/>
                  </a:cubicBezTo>
                  <a:cubicBezTo>
                    <a:pt x="120" y="36"/>
                    <a:pt x="60" y="2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32"/>
            <p:cNvSpPr/>
            <p:nvPr/>
          </p:nvSpPr>
          <p:spPr>
            <a:xfrm>
              <a:off x="6033475" y="2604250"/>
              <a:ext cx="1525" cy="1575"/>
            </a:xfrm>
            <a:custGeom>
              <a:avLst/>
              <a:gdLst/>
              <a:ahLst/>
              <a:cxnLst/>
              <a:rect l="l" t="t" r="r" b="b"/>
              <a:pathLst>
                <a:path w="61" h="63" extrusionOk="0">
                  <a:moveTo>
                    <a:pt x="17" y="1"/>
                  </a:moveTo>
                  <a:cubicBezTo>
                    <a:pt x="7" y="1"/>
                    <a:pt x="1" y="13"/>
                    <a:pt x="1" y="39"/>
                  </a:cubicBezTo>
                  <a:cubicBezTo>
                    <a:pt x="1" y="39"/>
                    <a:pt x="48" y="51"/>
                    <a:pt x="60" y="63"/>
                  </a:cubicBezTo>
                  <a:cubicBezTo>
                    <a:pt x="47" y="22"/>
                    <a:pt x="29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32"/>
            <p:cNvSpPr/>
            <p:nvPr/>
          </p:nvSpPr>
          <p:spPr>
            <a:xfrm>
              <a:off x="5267025" y="2508800"/>
              <a:ext cx="26200" cy="4175"/>
            </a:xfrm>
            <a:custGeom>
              <a:avLst/>
              <a:gdLst/>
              <a:ahLst/>
              <a:cxnLst/>
              <a:rect l="l" t="t" r="r" b="b"/>
              <a:pathLst>
                <a:path w="1048" h="167" extrusionOk="0">
                  <a:moveTo>
                    <a:pt x="451" y="0"/>
                  </a:moveTo>
                  <a:cubicBezTo>
                    <a:pt x="295" y="0"/>
                    <a:pt x="143" y="27"/>
                    <a:pt x="0" y="142"/>
                  </a:cubicBezTo>
                  <a:cubicBezTo>
                    <a:pt x="95" y="142"/>
                    <a:pt x="191" y="166"/>
                    <a:pt x="286" y="166"/>
                  </a:cubicBezTo>
                  <a:cubicBezTo>
                    <a:pt x="536" y="142"/>
                    <a:pt x="774" y="130"/>
                    <a:pt x="1000" y="130"/>
                  </a:cubicBezTo>
                  <a:lnTo>
                    <a:pt x="1048" y="71"/>
                  </a:lnTo>
                  <a:lnTo>
                    <a:pt x="1000" y="11"/>
                  </a:lnTo>
                  <a:cubicBezTo>
                    <a:pt x="954" y="18"/>
                    <a:pt x="906" y="20"/>
                    <a:pt x="859" y="20"/>
                  </a:cubicBezTo>
                  <a:cubicBezTo>
                    <a:pt x="724" y="20"/>
                    <a:pt x="586" y="0"/>
                    <a:pt x="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32"/>
            <p:cNvSpPr/>
            <p:nvPr/>
          </p:nvSpPr>
          <p:spPr>
            <a:xfrm>
              <a:off x="5306000" y="2516125"/>
              <a:ext cx="8375" cy="3675"/>
            </a:xfrm>
            <a:custGeom>
              <a:avLst/>
              <a:gdLst/>
              <a:ahLst/>
              <a:cxnLst/>
              <a:rect l="l" t="t" r="r" b="b"/>
              <a:pathLst>
                <a:path w="335" h="147" extrusionOk="0">
                  <a:moveTo>
                    <a:pt x="229" y="1"/>
                  </a:moveTo>
                  <a:cubicBezTo>
                    <a:pt x="183" y="1"/>
                    <a:pt x="134" y="26"/>
                    <a:pt x="96" y="52"/>
                  </a:cubicBezTo>
                  <a:cubicBezTo>
                    <a:pt x="60" y="75"/>
                    <a:pt x="37" y="123"/>
                    <a:pt x="1" y="147"/>
                  </a:cubicBezTo>
                  <a:cubicBezTo>
                    <a:pt x="60" y="147"/>
                    <a:pt x="108" y="147"/>
                    <a:pt x="132" y="135"/>
                  </a:cubicBezTo>
                  <a:cubicBezTo>
                    <a:pt x="215" y="123"/>
                    <a:pt x="275" y="87"/>
                    <a:pt x="334" y="75"/>
                  </a:cubicBezTo>
                  <a:cubicBezTo>
                    <a:pt x="306" y="20"/>
                    <a:pt x="268" y="1"/>
                    <a:pt x="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32"/>
            <p:cNvSpPr/>
            <p:nvPr/>
          </p:nvSpPr>
          <p:spPr>
            <a:xfrm>
              <a:off x="5303025" y="2510850"/>
              <a:ext cx="3900" cy="1450"/>
            </a:xfrm>
            <a:custGeom>
              <a:avLst/>
              <a:gdLst/>
              <a:ahLst/>
              <a:cxnLst/>
              <a:rect l="l" t="t" r="r" b="b"/>
              <a:pathLst>
                <a:path w="156" h="58" extrusionOk="0">
                  <a:moveTo>
                    <a:pt x="108" y="1"/>
                  </a:moveTo>
                  <a:cubicBezTo>
                    <a:pt x="60" y="25"/>
                    <a:pt x="36" y="36"/>
                    <a:pt x="1" y="48"/>
                  </a:cubicBezTo>
                  <a:cubicBezTo>
                    <a:pt x="25" y="54"/>
                    <a:pt x="48" y="57"/>
                    <a:pt x="74" y="57"/>
                  </a:cubicBezTo>
                  <a:cubicBezTo>
                    <a:pt x="99" y="57"/>
                    <a:pt x="126" y="54"/>
                    <a:pt x="156" y="48"/>
                  </a:cubicBezTo>
                  <a:cubicBezTo>
                    <a:pt x="144" y="36"/>
                    <a:pt x="12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32"/>
            <p:cNvSpPr/>
            <p:nvPr/>
          </p:nvSpPr>
          <p:spPr>
            <a:xfrm>
              <a:off x="5292325" y="2509075"/>
              <a:ext cx="3875" cy="3300"/>
            </a:xfrm>
            <a:custGeom>
              <a:avLst/>
              <a:gdLst/>
              <a:ahLst/>
              <a:cxnLst/>
              <a:rect l="l" t="t" r="r" b="b"/>
              <a:pathLst>
                <a:path w="155" h="132" extrusionOk="0">
                  <a:moveTo>
                    <a:pt x="0" y="0"/>
                  </a:moveTo>
                  <a:lnTo>
                    <a:pt x="0" y="107"/>
                  </a:lnTo>
                  <a:cubicBezTo>
                    <a:pt x="48" y="107"/>
                    <a:pt x="95" y="119"/>
                    <a:pt x="155" y="131"/>
                  </a:cubicBezTo>
                  <a:cubicBezTo>
                    <a:pt x="95" y="96"/>
                    <a:pt x="48" y="4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32"/>
            <p:cNvSpPr/>
            <p:nvPr/>
          </p:nvSpPr>
          <p:spPr>
            <a:xfrm>
              <a:off x="5471200" y="2548650"/>
              <a:ext cx="7475" cy="6100"/>
            </a:xfrm>
            <a:custGeom>
              <a:avLst/>
              <a:gdLst/>
              <a:ahLst/>
              <a:cxnLst/>
              <a:rect l="l" t="t" r="r" b="b"/>
              <a:pathLst>
                <a:path w="299" h="244" extrusionOk="0">
                  <a:moveTo>
                    <a:pt x="156" y="1"/>
                  </a:moveTo>
                  <a:cubicBezTo>
                    <a:pt x="48" y="60"/>
                    <a:pt x="1" y="120"/>
                    <a:pt x="96" y="215"/>
                  </a:cubicBezTo>
                  <a:cubicBezTo>
                    <a:pt x="96" y="233"/>
                    <a:pt x="122" y="244"/>
                    <a:pt x="140" y="244"/>
                  </a:cubicBezTo>
                  <a:cubicBezTo>
                    <a:pt x="147" y="244"/>
                    <a:pt x="152" y="242"/>
                    <a:pt x="156" y="239"/>
                  </a:cubicBezTo>
                  <a:cubicBezTo>
                    <a:pt x="298" y="156"/>
                    <a:pt x="156" y="72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32"/>
            <p:cNvSpPr/>
            <p:nvPr/>
          </p:nvSpPr>
          <p:spPr>
            <a:xfrm>
              <a:off x="6085275" y="2501475"/>
              <a:ext cx="13725" cy="4350"/>
            </a:xfrm>
            <a:custGeom>
              <a:avLst/>
              <a:gdLst/>
              <a:ahLst/>
              <a:cxnLst/>
              <a:rect l="l" t="t" r="r" b="b"/>
              <a:pathLst>
                <a:path w="549" h="174" extrusionOk="0">
                  <a:moveTo>
                    <a:pt x="271" y="0"/>
                  </a:moveTo>
                  <a:cubicBezTo>
                    <a:pt x="170" y="0"/>
                    <a:pt x="76" y="31"/>
                    <a:pt x="0" y="138"/>
                  </a:cubicBezTo>
                  <a:cubicBezTo>
                    <a:pt x="107" y="158"/>
                    <a:pt x="210" y="174"/>
                    <a:pt x="311" y="174"/>
                  </a:cubicBezTo>
                  <a:cubicBezTo>
                    <a:pt x="391" y="174"/>
                    <a:pt x="469" y="164"/>
                    <a:pt x="548" y="138"/>
                  </a:cubicBezTo>
                  <a:lnTo>
                    <a:pt x="548" y="42"/>
                  </a:lnTo>
                  <a:cubicBezTo>
                    <a:pt x="458" y="25"/>
                    <a:pt x="362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32"/>
            <p:cNvSpPr/>
            <p:nvPr/>
          </p:nvSpPr>
          <p:spPr>
            <a:xfrm>
              <a:off x="5371200" y="2304575"/>
              <a:ext cx="22650" cy="10750"/>
            </a:xfrm>
            <a:custGeom>
              <a:avLst/>
              <a:gdLst/>
              <a:ahLst/>
              <a:cxnLst/>
              <a:rect l="l" t="t" r="r" b="b"/>
              <a:pathLst>
                <a:path w="906" h="430" extrusionOk="0">
                  <a:moveTo>
                    <a:pt x="0" y="1"/>
                  </a:moveTo>
                  <a:cubicBezTo>
                    <a:pt x="48" y="132"/>
                    <a:pt x="96" y="275"/>
                    <a:pt x="131" y="429"/>
                  </a:cubicBezTo>
                  <a:cubicBezTo>
                    <a:pt x="344" y="291"/>
                    <a:pt x="538" y="124"/>
                    <a:pt x="797" y="124"/>
                  </a:cubicBezTo>
                  <a:cubicBezTo>
                    <a:pt x="828" y="124"/>
                    <a:pt x="860" y="127"/>
                    <a:pt x="893" y="132"/>
                  </a:cubicBezTo>
                  <a:cubicBezTo>
                    <a:pt x="905" y="72"/>
                    <a:pt x="881" y="36"/>
                    <a:pt x="822" y="25"/>
                  </a:cubicBezTo>
                  <a:cubicBezTo>
                    <a:pt x="750" y="13"/>
                    <a:pt x="655" y="13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32"/>
            <p:cNvSpPr/>
            <p:nvPr/>
          </p:nvSpPr>
          <p:spPr>
            <a:xfrm>
              <a:off x="5391725" y="2304425"/>
              <a:ext cx="19375" cy="3750"/>
            </a:xfrm>
            <a:custGeom>
              <a:avLst/>
              <a:gdLst/>
              <a:ahLst/>
              <a:cxnLst/>
              <a:rect l="l" t="t" r="r" b="b"/>
              <a:pathLst>
                <a:path w="775" h="150" extrusionOk="0">
                  <a:moveTo>
                    <a:pt x="397" y="1"/>
                  </a:moveTo>
                  <a:cubicBezTo>
                    <a:pt x="266" y="1"/>
                    <a:pt x="132" y="31"/>
                    <a:pt x="1" y="31"/>
                  </a:cubicBezTo>
                  <a:cubicBezTo>
                    <a:pt x="13" y="66"/>
                    <a:pt x="48" y="102"/>
                    <a:pt x="72" y="138"/>
                  </a:cubicBezTo>
                  <a:cubicBezTo>
                    <a:pt x="298" y="138"/>
                    <a:pt x="537" y="138"/>
                    <a:pt x="775" y="150"/>
                  </a:cubicBezTo>
                  <a:cubicBezTo>
                    <a:pt x="656" y="31"/>
                    <a:pt x="528" y="1"/>
                    <a:pt x="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32"/>
            <p:cNvSpPr/>
            <p:nvPr/>
          </p:nvSpPr>
          <p:spPr>
            <a:xfrm>
              <a:off x="5267025" y="2351300"/>
              <a:ext cx="6275" cy="4200"/>
            </a:xfrm>
            <a:custGeom>
              <a:avLst/>
              <a:gdLst/>
              <a:ahLst/>
              <a:cxnLst/>
              <a:rect l="l" t="t" r="r" b="b"/>
              <a:pathLst>
                <a:path w="251" h="168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96"/>
                    <a:pt x="48" y="132"/>
                    <a:pt x="119" y="168"/>
                  </a:cubicBezTo>
                  <a:cubicBezTo>
                    <a:pt x="167" y="132"/>
                    <a:pt x="250" y="108"/>
                    <a:pt x="179" y="49"/>
                  </a:cubicBezTo>
                  <a:cubicBezTo>
                    <a:pt x="155" y="1"/>
                    <a:pt x="72" y="13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32"/>
            <p:cNvSpPr/>
            <p:nvPr/>
          </p:nvSpPr>
          <p:spPr>
            <a:xfrm>
              <a:off x="5280700" y="2499200"/>
              <a:ext cx="8675" cy="2150"/>
            </a:xfrm>
            <a:custGeom>
              <a:avLst/>
              <a:gdLst/>
              <a:ahLst/>
              <a:cxnLst/>
              <a:rect l="l" t="t" r="r" b="b"/>
              <a:pathLst>
                <a:path w="347" h="86" extrusionOk="0">
                  <a:moveTo>
                    <a:pt x="178" y="1"/>
                  </a:moveTo>
                  <a:cubicBezTo>
                    <a:pt x="120" y="1"/>
                    <a:pt x="62" y="31"/>
                    <a:pt x="1" y="86"/>
                  </a:cubicBezTo>
                  <a:lnTo>
                    <a:pt x="346" y="86"/>
                  </a:lnTo>
                  <a:cubicBezTo>
                    <a:pt x="288" y="28"/>
                    <a:pt x="233" y="1"/>
                    <a:pt x="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32"/>
            <p:cNvSpPr/>
            <p:nvPr/>
          </p:nvSpPr>
          <p:spPr>
            <a:xfrm>
              <a:off x="5255400" y="2509375"/>
              <a:ext cx="4500" cy="4200"/>
            </a:xfrm>
            <a:custGeom>
              <a:avLst/>
              <a:gdLst/>
              <a:ahLst/>
              <a:cxnLst/>
              <a:rect l="l" t="t" r="r" b="b"/>
              <a:pathLst>
                <a:path w="180" h="168" extrusionOk="0">
                  <a:moveTo>
                    <a:pt x="1" y="0"/>
                  </a:moveTo>
                  <a:cubicBezTo>
                    <a:pt x="37" y="36"/>
                    <a:pt x="18" y="168"/>
                    <a:pt x="84" y="168"/>
                  </a:cubicBezTo>
                  <a:cubicBezTo>
                    <a:pt x="106" y="168"/>
                    <a:pt x="136" y="154"/>
                    <a:pt x="179" y="119"/>
                  </a:cubicBezTo>
                  <a:cubicBezTo>
                    <a:pt x="156" y="48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32"/>
            <p:cNvSpPr/>
            <p:nvPr/>
          </p:nvSpPr>
          <p:spPr>
            <a:xfrm>
              <a:off x="5302425" y="2498950"/>
              <a:ext cx="3900" cy="2700"/>
            </a:xfrm>
            <a:custGeom>
              <a:avLst/>
              <a:gdLst/>
              <a:ahLst/>
              <a:cxnLst/>
              <a:rect l="l" t="t" r="r" b="b"/>
              <a:pathLst>
                <a:path w="156" h="108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20" y="36"/>
                    <a:pt x="60" y="60"/>
                    <a:pt x="1" y="108"/>
                  </a:cubicBezTo>
                  <a:cubicBezTo>
                    <a:pt x="60" y="84"/>
                    <a:pt x="120" y="36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32"/>
            <p:cNvSpPr/>
            <p:nvPr/>
          </p:nvSpPr>
          <p:spPr>
            <a:xfrm>
              <a:off x="5725100" y="2445300"/>
              <a:ext cx="3300" cy="2300"/>
            </a:xfrm>
            <a:custGeom>
              <a:avLst/>
              <a:gdLst/>
              <a:ahLst/>
              <a:cxnLst/>
              <a:rect l="l" t="t" r="r" b="b"/>
              <a:pathLst>
                <a:path w="132" h="92" extrusionOk="0">
                  <a:moveTo>
                    <a:pt x="54" y="1"/>
                  </a:moveTo>
                  <a:cubicBezTo>
                    <a:pt x="39" y="1"/>
                    <a:pt x="11" y="27"/>
                    <a:pt x="1" y="27"/>
                  </a:cubicBezTo>
                  <a:cubicBezTo>
                    <a:pt x="1" y="39"/>
                    <a:pt x="1" y="51"/>
                    <a:pt x="13" y="63"/>
                  </a:cubicBezTo>
                  <a:cubicBezTo>
                    <a:pt x="21" y="80"/>
                    <a:pt x="43" y="91"/>
                    <a:pt x="58" y="91"/>
                  </a:cubicBezTo>
                  <a:cubicBezTo>
                    <a:pt x="64" y="91"/>
                    <a:pt x="69" y="90"/>
                    <a:pt x="72" y="87"/>
                  </a:cubicBezTo>
                  <a:cubicBezTo>
                    <a:pt x="132" y="51"/>
                    <a:pt x="120" y="27"/>
                    <a:pt x="60" y="3"/>
                  </a:cubicBezTo>
                  <a:cubicBezTo>
                    <a:pt x="59" y="2"/>
                    <a:pt x="56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32"/>
            <p:cNvSpPr/>
            <p:nvPr/>
          </p:nvSpPr>
          <p:spPr>
            <a:xfrm>
              <a:off x="5973650" y="2433750"/>
              <a:ext cx="11050" cy="5175"/>
            </a:xfrm>
            <a:custGeom>
              <a:avLst/>
              <a:gdLst/>
              <a:ahLst/>
              <a:cxnLst/>
              <a:rect l="l" t="t" r="r" b="b"/>
              <a:pathLst>
                <a:path w="442" h="207" extrusionOk="0">
                  <a:moveTo>
                    <a:pt x="221" y="1"/>
                  </a:moveTo>
                  <a:cubicBezTo>
                    <a:pt x="146" y="1"/>
                    <a:pt x="72" y="49"/>
                    <a:pt x="1" y="144"/>
                  </a:cubicBezTo>
                  <a:cubicBezTo>
                    <a:pt x="72" y="186"/>
                    <a:pt x="146" y="206"/>
                    <a:pt x="221" y="206"/>
                  </a:cubicBezTo>
                  <a:cubicBezTo>
                    <a:pt x="295" y="206"/>
                    <a:pt x="370" y="186"/>
                    <a:pt x="441" y="144"/>
                  </a:cubicBezTo>
                  <a:cubicBezTo>
                    <a:pt x="370" y="49"/>
                    <a:pt x="29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32"/>
            <p:cNvSpPr/>
            <p:nvPr/>
          </p:nvSpPr>
          <p:spPr>
            <a:xfrm>
              <a:off x="5219700" y="2461750"/>
              <a:ext cx="5375" cy="11325"/>
            </a:xfrm>
            <a:custGeom>
              <a:avLst/>
              <a:gdLst/>
              <a:ahLst/>
              <a:cxnLst/>
              <a:rect l="l" t="t" r="r" b="b"/>
              <a:pathLst>
                <a:path w="215" h="453" extrusionOk="0">
                  <a:moveTo>
                    <a:pt x="155" y="0"/>
                  </a:moveTo>
                  <a:lnTo>
                    <a:pt x="155" y="0"/>
                  </a:lnTo>
                  <a:cubicBezTo>
                    <a:pt x="36" y="167"/>
                    <a:pt x="0" y="322"/>
                    <a:pt x="179" y="453"/>
                  </a:cubicBezTo>
                  <a:cubicBezTo>
                    <a:pt x="214" y="298"/>
                    <a:pt x="202" y="155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32"/>
            <p:cNvSpPr/>
            <p:nvPr/>
          </p:nvSpPr>
          <p:spPr>
            <a:xfrm>
              <a:off x="5768575" y="2343875"/>
              <a:ext cx="118950" cy="25100"/>
            </a:xfrm>
            <a:custGeom>
              <a:avLst/>
              <a:gdLst/>
              <a:ahLst/>
              <a:cxnLst/>
              <a:rect l="l" t="t" r="r" b="b"/>
              <a:pathLst>
                <a:path w="4758" h="1004" extrusionOk="0">
                  <a:moveTo>
                    <a:pt x="464" y="0"/>
                  </a:moveTo>
                  <a:cubicBezTo>
                    <a:pt x="357" y="191"/>
                    <a:pt x="0" y="119"/>
                    <a:pt x="36" y="429"/>
                  </a:cubicBezTo>
                  <a:cubicBezTo>
                    <a:pt x="95" y="488"/>
                    <a:pt x="165" y="500"/>
                    <a:pt x="239" y="500"/>
                  </a:cubicBezTo>
                  <a:cubicBezTo>
                    <a:pt x="293" y="500"/>
                    <a:pt x="349" y="493"/>
                    <a:pt x="403" y="493"/>
                  </a:cubicBezTo>
                  <a:cubicBezTo>
                    <a:pt x="468" y="493"/>
                    <a:pt x="531" y="503"/>
                    <a:pt x="584" y="548"/>
                  </a:cubicBezTo>
                  <a:cubicBezTo>
                    <a:pt x="705" y="625"/>
                    <a:pt x="877" y="753"/>
                    <a:pt x="930" y="753"/>
                  </a:cubicBezTo>
                  <a:cubicBezTo>
                    <a:pt x="934" y="753"/>
                    <a:pt x="938" y="752"/>
                    <a:pt x="941" y="750"/>
                  </a:cubicBezTo>
                  <a:cubicBezTo>
                    <a:pt x="1044" y="653"/>
                    <a:pt x="1116" y="615"/>
                    <a:pt x="1169" y="615"/>
                  </a:cubicBezTo>
                  <a:cubicBezTo>
                    <a:pt x="1327" y="615"/>
                    <a:pt x="1307" y="956"/>
                    <a:pt x="1441" y="1000"/>
                  </a:cubicBezTo>
                  <a:cubicBezTo>
                    <a:pt x="1482" y="1000"/>
                    <a:pt x="1524" y="1003"/>
                    <a:pt x="1561" y="1003"/>
                  </a:cubicBezTo>
                  <a:cubicBezTo>
                    <a:pt x="1599" y="1003"/>
                    <a:pt x="1631" y="1000"/>
                    <a:pt x="1655" y="989"/>
                  </a:cubicBezTo>
                  <a:cubicBezTo>
                    <a:pt x="1963" y="740"/>
                    <a:pt x="2014" y="699"/>
                    <a:pt x="2229" y="699"/>
                  </a:cubicBezTo>
                  <a:cubicBezTo>
                    <a:pt x="2272" y="699"/>
                    <a:pt x="2322" y="701"/>
                    <a:pt x="2381" y="703"/>
                  </a:cubicBezTo>
                  <a:cubicBezTo>
                    <a:pt x="2560" y="715"/>
                    <a:pt x="2727" y="715"/>
                    <a:pt x="2893" y="715"/>
                  </a:cubicBezTo>
                  <a:cubicBezTo>
                    <a:pt x="3024" y="834"/>
                    <a:pt x="3191" y="786"/>
                    <a:pt x="3334" y="834"/>
                  </a:cubicBezTo>
                  <a:cubicBezTo>
                    <a:pt x="3382" y="834"/>
                    <a:pt x="3405" y="846"/>
                    <a:pt x="3453" y="846"/>
                  </a:cubicBezTo>
                  <a:lnTo>
                    <a:pt x="3512" y="846"/>
                  </a:lnTo>
                  <a:lnTo>
                    <a:pt x="3524" y="786"/>
                  </a:lnTo>
                  <a:lnTo>
                    <a:pt x="3560" y="846"/>
                  </a:lnTo>
                  <a:lnTo>
                    <a:pt x="3620" y="869"/>
                  </a:lnTo>
                  <a:cubicBezTo>
                    <a:pt x="3784" y="756"/>
                    <a:pt x="3916" y="699"/>
                    <a:pt x="4044" y="699"/>
                  </a:cubicBezTo>
                  <a:cubicBezTo>
                    <a:pt x="4211" y="699"/>
                    <a:pt x="4373" y="798"/>
                    <a:pt x="4596" y="1000"/>
                  </a:cubicBezTo>
                  <a:cubicBezTo>
                    <a:pt x="4655" y="965"/>
                    <a:pt x="4679" y="929"/>
                    <a:pt x="4632" y="881"/>
                  </a:cubicBezTo>
                  <a:cubicBezTo>
                    <a:pt x="4643" y="672"/>
                    <a:pt x="4757" y="429"/>
                    <a:pt x="4374" y="429"/>
                  </a:cubicBezTo>
                  <a:cubicBezTo>
                    <a:pt x="4365" y="429"/>
                    <a:pt x="4356" y="429"/>
                    <a:pt x="4346" y="429"/>
                  </a:cubicBezTo>
                  <a:cubicBezTo>
                    <a:pt x="4237" y="440"/>
                    <a:pt x="4119" y="465"/>
                    <a:pt x="4004" y="465"/>
                  </a:cubicBezTo>
                  <a:cubicBezTo>
                    <a:pt x="3867" y="465"/>
                    <a:pt x="3735" y="429"/>
                    <a:pt x="3632" y="286"/>
                  </a:cubicBezTo>
                  <a:cubicBezTo>
                    <a:pt x="3620" y="250"/>
                    <a:pt x="3620" y="215"/>
                    <a:pt x="3608" y="179"/>
                  </a:cubicBezTo>
                  <a:lnTo>
                    <a:pt x="3620" y="179"/>
                  </a:lnTo>
                  <a:cubicBezTo>
                    <a:pt x="3540" y="175"/>
                    <a:pt x="3461" y="174"/>
                    <a:pt x="3381" y="174"/>
                  </a:cubicBezTo>
                  <a:cubicBezTo>
                    <a:pt x="3288" y="174"/>
                    <a:pt x="3195" y="175"/>
                    <a:pt x="3102" y="175"/>
                  </a:cubicBezTo>
                  <a:cubicBezTo>
                    <a:pt x="2785" y="175"/>
                    <a:pt x="2472" y="159"/>
                    <a:pt x="2179" y="12"/>
                  </a:cubicBezTo>
                  <a:cubicBezTo>
                    <a:pt x="1607" y="0"/>
                    <a:pt x="1024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32"/>
            <p:cNvSpPr/>
            <p:nvPr/>
          </p:nvSpPr>
          <p:spPr>
            <a:xfrm>
              <a:off x="5769150" y="2354575"/>
              <a:ext cx="14325" cy="3900"/>
            </a:xfrm>
            <a:custGeom>
              <a:avLst/>
              <a:gdLst/>
              <a:ahLst/>
              <a:cxnLst/>
              <a:rect l="l" t="t" r="r" b="b"/>
              <a:pathLst>
                <a:path w="573" h="156" extrusionOk="0">
                  <a:moveTo>
                    <a:pt x="13" y="1"/>
                  </a:moveTo>
                  <a:lnTo>
                    <a:pt x="1" y="144"/>
                  </a:lnTo>
                  <a:cubicBezTo>
                    <a:pt x="156" y="144"/>
                    <a:pt x="287" y="156"/>
                    <a:pt x="441" y="156"/>
                  </a:cubicBezTo>
                  <a:cubicBezTo>
                    <a:pt x="489" y="144"/>
                    <a:pt x="525" y="144"/>
                    <a:pt x="572" y="144"/>
                  </a:cubicBezTo>
                  <a:cubicBezTo>
                    <a:pt x="485" y="20"/>
                    <a:pt x="367" y="3"/>
                    <a:pt x="245" y="3"/>
                  </a:cubicBezTo>
                  <a:cubicBezTo>
                    <a:pt x="198" y="3"/>
                    <a:pt x="150" y="6"/>
                    <a:pt x="104" y="6"/>
                  </a:cubicBezTo>
                  <a:cubicBezTo>
                    <a:pt x="73" y="6"/>
                    <a:pt x="42" y="5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32"/>
            <p:cNvSpPr/>
            <p:nvPr/>
          </p:nvSpPr>
          <p:spPr>
            <a:xfrm>
              <a:off x="6077400" y="2389700"/>
              <a:ext cx="8500" cy="4675"/>
            </a:xfrm>
            <a:custGeom>
              <a:avLst/>
              <a:gdLst/>
              <a:ahLst/>
              <a:cxnLst/>
              <a:rect l="l" t="t" r="r" b="b"/>
              <a:pathLst>
                <a:path w="340" h="187" extrusionOk="0">
                  <a:moveTo>
                    <a:pt x="42" y="1"/>
                  </a:moveTo>
                  <a:lnTo>
                    <a:pt x="42" y="1"/>
                  </a:lnTo>
                  <a:cubicBezTo>
                    <a:pt x="0" y="151"/>
                    <a:pt x="28" y="186"/>
                    <a:pt x="78" y="186"/>
                  </a:cubicBezTo>
                  <a:cubicBezTo>
                    <a:pt x="123" y="186"/>
                    <a:pt x="186" y="157"/>
                    <a:pt x="232" y="157"/>
                  </a:cubicBezTo>
                  <a:cubicBezTo>
                    <a:pt x="252" y="157"/>
                    <a:pt x="269" y="163"/>
                    <a:pt x="280" y="179"/>
                  </a:cubicBezTo>
                  <a:cubicBezTo>
                    <a:pt x="339" y="132"/>
                    <a:pt x="339" y="72"/>
                    <a:pt x="303" y="25"/>
                  </a:cubicBezTo>
                  <a:cubicBezTo>
                    <a:pt x="220" y="13"/>
                    <a:pt x="137" y="13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32"/>
            <p:cNvSpPr/>
            <p:nvPr/>
          </p:nvSpPr>
          <p:spPr>
            <a:xfrm>
              <a:off x="6095700" y="2390150"/>
              <a:ext cx="7150" cy="4050"/>
            </a:xfrm>
            <a:custGeom>
              <a:avLst/>
              <a:gdLst/>
              <a:ahLst/>
              <a:cxnLst/>
              <a:rect l="l" t="t" r="r" b="b"/>
              <a:pathLst>
                <a:path w="286" h="162" extrusionOk="0">
                  <a:moveTo>
                    <a:pt x="139" y="1"/>
                  </a:moveTo>
                  <a:cubicBezTo>
                    <a:pt x="89" y="1"/>
                    <a:pt x="42" y="13"/>
                    <a:pt x="0" y="30"/>
                  </a:cubicBezTo>
                  <a:cubicBezTo>
                    <a:pt x="0" y="66"/>
                    <a:pt x="0" y="114"/>
                    <a:pt x="12" y="161"/>
                  </a:cubicBezTo>
                  <a:cubicBezTo>
                    <a:pt x="119" y="161"/>
                    <a:pt x="226" y="150"/>
                    <a:pt x="286" y="42"/>
                  </a:cubicBezTo>
                  <a:cubicBezTo>
                    <a:pt x="238" y="13"/>
                    <a:pt x="188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32"/>
            <p:cNvSpPr/>
            <p:nvPr/>
          </p:nvSpPr>
          <p:spPr>
            <a:xfrm>
              <a:off x="6084975" y="2389900"/>
              <a:ext cx="3600" cy="4000"/>
            </a:xfrm>
            <a:custGeom>
              <a:avLst/>
              <a:gdLst/>
              <a:ahLst/>
              <a:cxnLst/>
              <a:rect l="l" t="t" r="r" b="b"/>
              <a:pathLst>
                <a:path w="144" h="160" extrusionOk="0">
                  <a:moveTo>
                    <a:pt x="46" y="0"/>
                  </a:moveTo>
                  <a:cubicBezTo>
                    <a:pt x="35" y="0"/>
                    <a:pt x="24" y="2"/>
                    <a:pt x="12" y="5"/>
                  </a:cubicBezTo>
                  <a:cubicBezTo>
                    <a:pt x="12" y="64"/>
                    <a:pt x="0" y="112"/>
                    <a:pt x="0" y="160"/>
                  </a:cubicBezTo>
                  <a:cubicBezTo>
                    <a:pt x="36" y="124"/>
                    <a:pt x="84" y="76"/>
                    <a:pt x="143" y="40"/>
                  </a:cubicBezTo>
                  <a:cubicBezTo>
                    <a:pt x="108" y="14"/>
                    <a:pt x="79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32"/>
            <p:cNvSpPr/>
            <p:nvPr/>
          </p:nvSpPr>
          <p:spPr>
            <a:xfrm>
              <a:off x="5826900" y="2506850"/>
              <a:ext cx="7175" cy="5525"/>
            </a:xfrm>
            <a:custGeom>
              <a:avLst/>
              <a:gdLst/>
              <a:ahLst/>
              <a:cxnLst/>
              <a:rect l="l" t="t" r="r" b="b"/>
              <a:pathLst>
                <a:path w="287" h="221" extrusionOk="0">
                  <a:moveTo>
                    <a:pt x="153" y="1"/>
                  </a:moveTo>
                  <a:cubicBezTo>
                    <a:pt x="140" y="1"/>
                    <a:pt x="125" y="2"/>
                    <a:pt x="108" y="6"/>
                  </a:cubicBezTo>
                  <a:cubicBezTo>
                    <a:pt x="13" y="18"/>
                    <a:pt x="1" y="137"/>
                    <a:pt x="1" y="220"/>
                  </a:cubicBezTo>
                  <a:lnTo>
                    <a:pt x="287" y="220"/>
                  </a:lnTo>
                  <a:cubicBezTo>
                    <a:pt x="276" y="135"/>
                    <a:pt x="275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32"/>
            <p:cNvSpPr/>
            <p:nvPr/>
          </p:nvSpPr>
          <p:spPr>
            <a:xfrm>
              <a:off x="5758150" y="2357275"/>
              <a:ext cx="7475" cy="3875"/>
            </a:xfrm>
            <a:custGeom>
              <a:avLst/>
              <a:gdLst/>
              <a:ahLst/>
              <a:cxnLst/>
              <a:rect l="l" t="t" r="r" b="b"/>
              <a:pathLst>
                <a:path w="299" h="155" extrusionOk="0">
                  <a:moveTo>
                    <a:pt x="155" y="0"/>
                  </a:moveTo>
                  <a:cubicBezTo>
                    <a:pt x="108" y="12"/>
                    <a:pt x="60" y="36"/>
                    <a:pt x="0" y="48"/>
                  </a:cubicBezTo>
                  <a:cubicBezTo>
                    <a:pt x="54" y="119"/>
                    <a:pt x="102" y="155"/>
                    <a:pt x="149" y="155"/>
                  </a:cubicBezTo>
                  <a:cubicBezTo>
                    <a:pt x="197" y="155"/>
                    <a:pt x="244" y="119"/>
                    <a:pt x="298" y="48"/>
                  </a:cubicBezTo>
                  <a:cubicBezTo>
                    <a:pt x="250" y="36"/>
                    <a:pt x="191" y="12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32"/>
            <p:cNvSpPr/>
            <p:nvPr/>
          </p:nvSpPr>
          <p:spPr>
            <a:xfrm>
              <a:off x="5981400" y="2602000"/>
              <a:ext cx="8950" cy="7000"/>
            </a:xfrm>
            <a:custGeom>
              <a:avLst/>
              <a:gdLst/>
              <a:ahLst/>
              <a:cxnLst/>
              <a:rect l="l" t="t" r="r" b="b"/>
              <a:pathLst>
                <a:path w="358" h="280" extrusionOk="0">
                  <a:moveTo>
                    <a:pt x="190" y="1"/>
                  </a:moveTo>
                  <a:cubicBezTo>
                    <a:pt x="122" y="1"/>
                    <a:pt x="45" y="51"/>
                    <a:pt x="12" y="141"/>
                  </a:cubicBezTo>
                  <a:cubicBezTo>
                    <a:pt x="0" y="189"/>
                    <a:pt x="0" y="224"/>
                    <a:pt x="0" y="272"/>
                  </a:cubicBezTo>
                  <a:cubicBezTo>
                    <a:pt x="15" y="277"/>
                    <a:pt x="30" y="280"/>
                    <a:pt x="45" y="280"/>
                  </a:cubicBezTo>
                  <a:cubicBezTo>
                    <a:pt x="67" y="280"/>
                    <a:pt x="91" y="274"/>
                    <a:pt x="119" y="260"/>
                  </a:cubicBezTo>
                  <a:cubicBezTo>
                    <a:pt x="155" y="165"/>
                    <a:pt x="357" y="141"/>
                    <a:pt x="274" y="34"/>
                  </a:cubicBezTo>
                  <a:cubicBezTo>
                    <a:pt x="251" y="11"/>
                    <a:pt x="222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32"/>
            <p:cNvSpPr/>
            <p:nvPr/>
          </p:nvSpPr>
          <p:spPr>
            <a:xfrm>
              <a:off x="5208675" y="2379875"/>
              <a:ext cx="14025" cy="35750"/>
            </a:xfrm>
            <a:custGeom>
              <a:avLst/>
              <a:gdLst/>
              <a:ahLst/>
              <a:cxnLst/>
              <a:rect l="l" t="t" r="r" b="b"/>
              <a:pathLst>
                <a:path w="561" h="1430" extrusionOk="0">
                  <a:moveTo>
                    <a:pt x="477" y="1"/>
                  </a:moveTo>
                  <a:lnTo>
                    <a:pt x="477" y="1"/>
                  </a:lnTo>
                  <a:cubicBezTo>
                    <a:pt x="0" y="465"/>
                    <a:pt x="381" y="953"/>
                    <a:pt x="465" y="1430"/>
                  </a:cubicBezTo>
                  <a:cubicBezTo>
                    <a:pt x="477" y="953"/>
                    <a:pt x="560" y="477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32"/>
            <p:cNvSpPr/>
            <p:nvPr/>
          </p:nvSpPr>
          <p:spPr>
            <a:xfrm>
              <a:off x="5317325" y="2498275"/>
              <a:ext cx="10725" cy="3675"/>
            </a:xfrm>
            <a:custGeom>
              <a:avLst/>
              <a:gdLst/>
              <a:ahLst/>
              <a:cxnLst/>
              <a:rect l="l" t="t" r="r" b="b"/>
              <a:pathLst>
                <a:path w="429" h="147" extrusionOk="0">
                  <a:moveTo>
                    <a:pt x="219" y="1"/>
                  </a:moveTo>
                  <a:cubicBezTo>
                    <a:pt x="146" y="1"/>
                    <a:pt x="72" y="39"/>
                    <a:pt x="0" y="111"/>
                  </a:cubicBezTo>
                  <a:cubicBezTo>
                    <a:pt x="48" y="123"/>
                    <a:pt x="107" y="135"/>
                    <a:pt x="143" y="147"/>
                  </a:cubicBezTo>
                  <a:lnTo>
                    <a:pt x="298" y="147"/>
                  </a:lnTo>
                  <a:cubicBezTo>
                    <a:pt x="346" y="147"/>
                    <a:pt x="381" y="135"/>
                    <a:pt x="429" y="123"/>
                  </a:cubicBezTo>
                  <a:cubicBezTo>
                    <a:pt x="363" y="39"/>
                    <a:pt x="292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32"/>
            <p:cNvSpPr/>
            <p:nvPr/>
          </p:nvSpPr>
          <p:spPr>
            <a:xfrm>
              <a:off x="5768275" y="3744450"/>
              <a:ext cx="250050" cy="33850"/>
            </a:xfrm>
            <a:custGeom>
              <a:avLst/>
              <a:gdLst/>
              <a:ahLst/>
              <a:cxnLst/>
              <a:rect l="l" t="t" r="r" b="b"/>
              <a:pathLst>
                <a:path w="10002" h="1354" extrusionOk="0">
                  <a:moveTo>
                    <a:pt x="364" y="0"/>
                  </a:moveTo>
                  <a:cubicBezTo>
                    <a:pt x="277" y="0"/>
                    <a:pt x="189" y="8"/>
                    <a:pt x="95" y="8"/>
                  </a:cubicBezTo>
                  <a:cubicBezTo>
                    <a:pt x="24" y="56"/>
                    <a:pt x="0" y="115"/>
                    <a:pt x="12" y="210"/>
                  </a:cubicBezTo>
                  <a:cubicBezTo>
                    <a:pt x="60" y="270"/>
                    <a:pt x="119" y="306"/>
                    <a:pt x="191" y="341"/>
                  </a:cubicBezTo>
                  <a:cubicBezTo>
                    <a:pt x="393" y="401"/>
                    <a:pt x="619" y="413"/>
                    <a:pt x="834" y="484"/>
                  </a:cubicBezTo>
                  <a:cubicBezTo>
                    <a:pt x="1048" y="532"/>
                    <a:pt x="1262" y="544"/>
                    <a:pt x="1489" y="544"/>
                  </a:cubicBezTo>
                  <a:cubicBezTo>
                    <a:pt x="1739" y="544"/>
                    <a:pt x="1989" y="544"/>
                    <a:pt x="2227" y="639"/>
                  </a:cubicBezTo>
                  <a:cubicBezTo>
                    <a:pt x="2405" y="687"/>
                    <a:pt x="2584" y="699"/>
                    <a:pt x="2774" y="699"/>
                  </a:cubicBezTo>
                  <a:cubicBezTo>
                    <a:pt x="2824" y="699"/>
                    <a:pt x="2874" y="698"/>
                    <a:pt x="2923" y="698"/>
                  </a:cubicBezTo>
                  <a:cubicBezTo>
                    <a:pt x="3171" y="698"/>
                    <a:pt x="3417" y="707"/>
                    <a:pt x="3655" y="806"/>
                  </a:cubicBezTo>
                  <a:cubicBezTo>
                    <a:pt x="3991" y="934"/>
                    <a:pt x="4327" y="973"/>
                    <a:pt x="4668" y="973"/>
                  </a:cubicBezTo>
                  <a:cubicBezTo>
                    <a:pt x="4895" y="973"/>
                    <a:pt x="5125" y="956"/>
                    <a:pt x="5358" y="937"/>
                  </a:cubicBezTo>
                  <a:cubicBezTo>
                    <a:pt x="5430" y="926"/>
                    <a:pt x="5501" y="921"/>
                    <a:pt x="5572" y="921"/>
                  </a:cubicBezTo>
                  <a:cubicBezTo>
                    <a:pt x="5807" y="921"/>
                    <a:pt x="6037" y="972"/>
                    <a:pt x="6275" y="1008"/>
                  </a:cubicBezTo>
                  <a:cubicBezTo>
                    <a:pt x="7370" y="1139"/>
                    <a:pt x="8442" y="1342"/>
                    <a:pt x="9525" y="1353"/>
                  </a:cubicBezTo>
                  <a:cubicBezTo>
                    <a:pt x="9525" y="1342"/>
                    <a:pt x="9537" y="1342"/>
                    <a:pt x="9573" y="1306"/>
                  </a:cubicBezTo>
                  <a:cubicBezTo>
                    <a:pt x="9578" y="1303"/>
                    <a:pt x="9584" y="1301"/>
                    <a:pt x="9590" y="1301"/>
                  </a:cubicBezTo>
                  <a:cubicBezTo>
                    <a:pt x="9609" y="1301"/>
                    <a:pt x="9629" y="1317"/>
                    <a:pt x="9656" y="1353"/>
                  </a:cubicBezTo>
                  <a:lnTo>
                    <a:pt x="9799" y="1353"/>
                  </a:lnTo>
                  <a:cubicBezTo>
                    <a:pt x="9859" y="1282"/>
                    <a:pt x="9966" y="1282"/>
                    <a:pt x="10001" y="1175"/>
                  </a:cubicBezTo>
                  <a:cubicBezTo>
                    <a:pt x="9871" y="1068"/>
                    <a:pt x="9704" y="1056"/>
                    <a:pt x="9537" y="1044"/>
                  </a:cubicBezTo>
                  <a:cubicBezTo>
                    <a:pt x="8525" y="901"/>
                    <a:pt x="7513" y="806"/>
                    <a:pt x="6501" y="663"/>
                  </a:cubicBezTo>
                  <a:cubicBezTo>
                    <a:pt x="5483" y="536"/>
                    <a:pt x="4487" y="341"/>
                    <a:pt x="3481" y="341"/>
                  </a:cubicBezTo>
                  <a:cubicBezTo>
                    <a:pt x="3452" y="341"/>
                    <a:pt x="3423" y="341"/>
                    <a:pt x="3394" y="341"/>
                  </a:cubicBezTo>
                  <a:cubicBezTo>
                    <a:pt x="3284" y="287"/>
                    <a:pt x="3171" y="273"/>
                    <a:pt x="3056" y="273"/>
                  </a:cubicBezTo>
                  <a:cubicBezTo>
                    <a:pt x="2942" y="273"/>
                    <a:pt x="2826" y="287"/>
                    <a:pt x="2711" y="287"/>
                  </a:cubicBezTo>
                  <a:cubicBezTo>
                    <a:pt x="2591" y="287"/>
                    <a:pt x="2472" y="272"/>
                    <a:pt x="2358" y="210"/>
                  </a:cubicBezTo>
                  <a:cubicBezTo>
                    <a:pt x="2288" y="183"/>
                    <a:pt x="2218" y="171"/>
                    <a:pt x="2148" y="171"/>
                  </a:cubicBezTo>
                  <a:cubicBezTo>
                    <a:pt x="2099" y="171"/>
                    <a:pt x="2050" y="177"/>
                    <a:pt x="2000" y="187"/>
                  </a:cubicBezTo>
                  <a:cubicBezTo>
                    <a:pt x="1906" y="149"/>
                    <a:pt x="1808" y="140"/>
                    <a:pt x="1708" y="140"/>
                  </a:cubicBezTo>
                  <a:cubicBezTo>
                    <a:pt x="1618" y="140"/>
                    <a:pt x="1527" y="147"/>
                    <a:pt x="1436" y="147"/>
                  </a:cubicBezTo>
                  <a:cubicBezTo>
                    <a:pt x="1312" y="147"/>
                    <a:pt x="1189" y="133"/>
                    <a:pt x="1072" y="68"/>
                  </a:cubicBezTo>
                  <a:cubicBezTo>
                    <a:pt x="1000" y="32"/>
                    <a:pt x="932" y="17"/>
                    <a:pt x="865" y="17"/>
                  </a:cubicBezTo>
                  <a:cubicBezTo>
                    <a:pt x="798" y="17"/>
                    <a:pt x="732" y="32"/>
                    <a:pt x="667" y="56"/>
                  </a:cubicBezTo>
                  <a:cubicBezTo>
                    <a:pt x="564" y="11"/>
                    <a:pt x="465" y="0"/>
                    <a:pt x="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32"/>
            <p:cNvSpPr/>
            <p:nvPr/>
          </p:nvSpPr>
          <p:spPr>
            <a:xfrm>
              <a:off x="5456925" y="3710100"/>
              <a:ext cx="228325" cy="33825"/>
            </a:xfrm>
            <a:custGeom>
              <a:avLst/>
              <a:gdLst/>
              <a:ahLst/>
              <a:cxnLst/>
              <a:rect l="l" t="t" r="r" b="b"/>
              <a:pathLst>
                <a:path w="9133" h="1353" extrusionOk="0">
                  <a:moveTo>
                    <a:pt x="738" y="1"/>
                  </a:moveTo>
                  <a:cubicBezTo>
                    <a:pt x="682" y="61"/>
                    <a:pt x="614" y="78"/>
                    <a:pt x="541" y="78"/>
                  </a:cubicBezTo>
                  <a:cubicBezTo>
                    <a:pt x="446" y="78"/>
                    <a:pt x="342" y="48"/>
                    <a:pt x="245" y="48"/>
                  </a:cubicBezTo>
                  <a:cubicBezTo>
                    <a:pt x="153" y="48"/>
                    <a:pt x="67" y="75"/>
                    <a:pt x="0" y="179"/>
                  </a:cubicBezTo>
                  <a:cubicBezTo>
                    <a:pt x="12" y="275"/>
                    <a:pt x="36" y="346"/>
                    <a:pt x="119" y="394"/>
                  </a:cubicBezTo>
                  <a:cubicBezTo>
                    <a:pt x="917" y="632"/>
                    <a:pt x="1762" y="489"/>
                    <a:pt x="2584" y="668"/>
                  </a:cubicBezTo>
                  <a:cubicBezTo>
                    <a:pt x="3438" y="860"/>
                    <a:pt x="4300" y="959"/>
                    <a:pt x="5164" y="959"/>
                  </a:cubicBezTo>
                  <a:cubicBezTo>
                    <a:pt x="5371" y="959"/>
                    <a:pt x="5579" y="953"/>
                    <a:pt x="5787" y="941"/>
                  </a:cubicBezTo>
                  <a:cubicBezTo>
                    <a:pt x="5843" y="941"/>
                    <a:pt x="5899" y="941"/>
                    <a:pt x="5955" y="941"/>
                  </a:cubicBezTo>
                  <a:cubicBezTo>
                    <a:pt x="6121" y="941"/>
                    <a:pt x="6284" y="947"/>
                    <a:pt x="6453" y="1001"/>
                  </a:cubicBezTo>
                  <a:cubicBezTo>
                    <a:pt x="6584" y="1025"/>
                    <a:pt x="6727" y="1049"/>
                    <a:pt x="6870" y="1061"/>
                  </a:cubicBezTo>
                  <a:cubicBezTo>
                    <a:pt x="7037" y="1072"/>
                    <a:pt x="7204" y="1108"/>
                    <a:pt x="7358" y="1144"/>
                  </a:cubicBezTo>
                  <a:cubicBezTo>
                    <a:pt x="7501" y="1180"/>
                    <a:pt x="7632" y="1192"/>
                    <a:pt x="7763" y="1203"/>
                  </a:cubicBezTo>
                  <a:cubicBezTo>
                    <a:pt x="7930" y="1227"/>
                    <a:pt x="8108" y="1263"/>
                    <a:pt x="8275" y="1311"/>
                  </a:cubicBezTo>
                  <a:cubicBezTo>
                    <a:pt x="8375" y="1337"/>
                    <a:pt x="8476" y="1353"/>
                    <a:pt x="8578" y="1353"/>
                  </a:cubicBezTo>
                  <a:cubicBezTo>
                    <a:pt x="8658" y="1353"/>
                    <a:pt x="8739" y="1343"/>
                    <a:pt x="8823" y="1322"/>
                  </a:cubicBezTo>
                  <a:cubicBezTo>
                    <a:pt x="8966" y="1287"/>
                    <a:pt x="9132" y="1227"/>
                    <a:pt x="9085" y="1013"/>
                  </a:cubicBezTo>
                  <a:lnTo>
                    <a:pt x="9073" y="1013"/>
                  </a:lnTo>
                  <a:cubicBezTo>
                    <a:pt x="8995" y="969"/>
                    <a:pt x="8912" y="963"/>
                    <a:pt x="8829" y="963"/>
                  </a:cubicBezTo>
                  <a:cubicBezTo>
                    <a:pt x="8795" y="963"/>
                    <a:pt x="8762" y="964"/>
                    <a:pt x="8729" y="964"/>
                  </a:cubicBezTo>
                  <a:cubicBezTo>
                    <a:pt x="8641" y="964"/>
                    <a:pt x="8555" y="957"/>
                    <a:pt x="8478" y="906"/>
                  </a:cubicBezTo>
                  <a:cubicBezTo>
                    <a:pt x="8358" y="906"/>
                    <a:pt x="8239" y="894"/>
                    <a:pt x="8120" y="882"/>
                  </a:cubicBezTo>
                  <a:cubicBezTo>
                    <a:pt x="7918" y="775"/>
                    <a:pt x="7656" y="882"/>
                    <a:pt x="7466" y="763"/>
                  </a:cubicBezTo>
                  <a:cubicBezTo>
                    <a:pt x="7450" y="731"/>
                    <a:pt x="7428" y="721"/>
                    <a:pt x="7402" y="721"/>
                  </a:cubicBezTo>
                  <a:cubicBezTo>
                    <a:pt x="7389" y="721"/>
                    <a:pt x="7374" y="723"/>
                    <a:pt x="7358" y="727"/>
                  </a:cubicBezTo>
                  <a:cubicBezTo>
                    <a:pt x="7263" y="680"/>
                    <a:pt x="7159" y="680"/>
                    <a:pt x="7055" y="680"/>
                  </a:cubicBezTo>
                  <a:cubicBezTo>
                    <a:pt x="6951" y="680"/>
                    <a:pt x="6846" y="680"/>
                    <a:pt x="6751" y="632"/>
                  </a:cubicBezTo>
                  <a:cubicBezTo>
                    <a:pt x="6680" y="608"/>
                    <a:pt x="6584" y="596"/>
                    <a:pt x="6513" y="584"/>
                  </a:cubicBezTo>
                  <a:cubicBezTo>
                    <a:pt x="6400" y="534"/>
                    <a:pt x="6279" y="522"/>
                    <a:pt x="6155" y="522"/>
                  </a:cubicBezTo>
                  <a:cubicBezTo>
                    <a:pt x="6045" y="522"/>
                    <a:pt x="5933" y="531"/>
                    <a:pt x="5822" y="531"/>
                  </a:cubicBezTo>
                  <a:cubicBezTo>
                    <a:pt x="5705" y="531"/>
                    <a:pt x="5588" y="521"/>
                    <a:pt x="5477" y="477"/>
                  </a:cubicBezTo>
                  <a:cubicBezTo>
                    <a:pt x="4465" y="370"/>
                    <a:pt x="3429" y="310"/>
                    <a:pt x="2441" y="108"/>
                  </a:cubicBezTo>
                  <a:cubicBezTo>
                    <a:pt x="2187" y="45"/>
                    <a:pt x="1938" y="18"/>
                    <a:pt x="1688" y="18"/>
                  </a:cubicBezTo>
                  <a:cubicBezTo>
                    <a:pt x="1563" y="18"/>
                    <a:pt x="1437" y="25"/>
                    <a:pt x="1310" y="37"/>
                  </a:cubicBezTo>
                  <a:cubicBezTo>
                    <a:pt x="1239" y="75"/>
                    <a:pt x="1174" y="95"/>
                    <a:pt x="1109" y="95"/>
                  </a:cubicBezTo>
                  <a:cubicBezTo>
                    <a:pt x="1031" y="95"/>
                    <a:pt x="954" y="66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32"/>
            <p:cNvSpPr/>
            <p:nvPr/>
          </p:nvSpPr>
          <p:spPr>
            <a:xfrm>
              <a:off x="5298275" y="3687525"/>
              <a:ext cx="132175" cy="25125"/>
            </a:xfrm>
            <a:custGeom>
              <a:avLst/>
              <a:gdLst/>
              <a:ahLst/>
              <a:cxnLst/>
              <a:rect l="l" t="t" r="r" b="b"/>
              <a:pathLst>
                <a:path w="5287" h="1005" extrusionOk="0">
                  <a:moveTo>
                    <a:pt x="332" y="0"/>
                  </a:moveTo>
                  <a:cubicBezTo>
                    <a:pt x="273" y="0"/>
                    <a:pt x="214" y="7"/>
                    <a:pt x="155" y="23"/>
                  </a:cubicBezTo>
                  <a:cubicBezTo>
                    <a:pt x="72" y="47"/>
                    <a:pt x="36" y="82"/>
                    <a:pt x="0" y="142"/>
                  </a:cubicBezTo>
                  <a:cubicBezTo>
                    <a:pt x="0" y="201"/>
                    <a:pt x="24" y="261"/>
                    <a:pt x="96" y="309"/>
                  </a:cubicBezTo>
                  <a:cubicBezTo>
                    <a:pt x="179" y="356"/>
                    <a:pt x="286" y="380"/>
                    <a:pt x="393" y="404"/>
                  </a:cubicBezTo>
                  <a:cubicBezTo>
                    <a:pt x="572" y="416"/>
                    <a:pt x="727" y="487"/>
                    <a:pt x="893" y="559"/>
                  </a:cubicBezTo>
                  <a:cubicBezTo>
                    <a:pt x="1977" y="761"/>
                    <a:pt x="3084" y="963"/>
                    <a:pt x="4203" y="975"/>
                  </a:cubicBezTo>
                  <a:cubicBezTo>
                    <a:pt x="4294" y="970"/>
                    <a:pt x="4387" y="965"/>
                    <a:pt x="4480" y="965"/>
                  </a:cubicBezTo>
                  <a:cubicBezTo>
                    <a:pt x="4595" y="965"/>
                    <a:pt x="4710" y="973"/>
                    <a:pt x="4822" y="999"/>
                  </a:cubicBezTo>
                  <a:cubicBezTo>
                    <a:pt x="4870" y="999"/>
                    <a:pt x="4912" y="1004"/>
                    <a:pt x="4960" y="1004"/>
                  </a:cubicBezTo>
                  <a:cubicBezTo>
                    <a:pt x="4984" y="1004"/>
                    <a:pt x="5009" y="1003"/>
                    <a:pt x="5037" y="999"/>
                  </a:cubicBezTo>
                  <a:cubicBezTo>
                    <a:pt x="5120" y="963"/>
                    <a:pt x="5191" y="904"/>
                    <a:pt x="5251" y="821"/>
                  </a:cubicBezTo>
                  <a:cubicBezTo>
                    <a:pt x="5287" y="737"/>
                    <a:pt x="5275" y="678"/>
                    <a:pt x="5227" y="642"/>
                  </a:cubicBezTo>
                  <a:cubicBezTo>
                    <a:pt x="5108" y="618"/>
                    <a:pt x="4977" y="618"/>
                    <a:pt x="4858" y="606"/>
                  </a:cubicBezTo>
                  <a:cubicBezTo>
                    <a:pt x="4752" y="563"/>
                    <a:pt x="4643" y="557"/>
                    <a:pt x="4536" y="557"/>
                  </a:cubicBezTo>
                  <a:cubicBezTo>
                    <a:pt x="4493" y="557"/>
                    <a:pt x="4451" y="557"/>
                    <a:pt x="4409" y="557"/>
                  </a:cubicBezTo>
                  <a:cubicBezTo>
                    <a:pt x="4296" y="557"/>
                    <a:pt x="4187" y="550"/>
                    <a:pt x="4084" y="499"/>
                  </a:cubicBezTo>
                  <a:cubicBezTo>
                    <a:pt x="2905" y="356"/>
                    <a:pt x="1727" y="190"/>
                    <a:pt x="548" y="23"/>
                  </a:cubicBezTo>
                  <a:cubicBezTo>
                    <a:pt x="476" y="10"/>
                    <a:pt x="404" y="0"/>
                    <a:pt x="3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32"/>
            <p:cNvSpPr/>
            <p:nvPr/>
          </p:nvSpPr>
          <p:spPr>
            <a:xfrm>
              <a:off x="5674800" y="3734825"/>
              <a:ext cx="109875" cy="18650"/>
            </a:xfrm>
            <a:custGeom>
              <a:avLst/>
              <a:gdLst/>
              <a:ahLst/>
              <a:cxnLst/>
              <a:rect l="l" t="t" r="r" b="b"/>
              <a:pathLst>
                <a:path w="4395" h="746" extrusionOk="0">
                  <a:moveTo>
                    <a:pt x="370" y="0"/>
                  </a:moveTo>
                  <a:cubicBezTo>
                    <a:pt x="286" y="143"/>
                    <a:pt x="155" y="179"/>
                    <a:pt x="1" y="203"/>
                  </a:cubicBezTo>
                  <a:cubicBezTo>
                    <a:pt x="36" y="357"/>
                    <a:pt x="155" y="453"/>
                    <a:pt x="298" y="453"/>
                  </a:cubicBezTo>
                  <a:cubicBezTo>
                    <a:pt x="1258" y="474"/>
                    <a:pt x="2167" y="746"/>
                    <a:pt x="3118" y="746"/>
                  </a:cubicBezTo>
                  <a:cubicBezTo>
                    <a:pt x="3205" y="746"/>
                    <a:pt x="3294" y="743"/>
                    <a:pt x="3382" y="738"/>
                  </a:cubicBezTo>
                  <a:cubicBezTo>
                    <a:pt x="3549" y="691"/>
                    <a:pt x="3668" y="572"/>
                    <a:pt x="3787" y="453"/>
                  </a:cubicBezTo>
                  <a:cubicBezTo>
                    <a:pt x="3989" y="453"/>
                    <a:pt x="4180" y="441"/>
                    <a:pt x="4394" y="441"/>
                  </a:cubicBezTo>
                  <a:cubicBezTo>
                    <a:pt x="3072" y="179"/>
                    <a:pt x="1727" y="0"/>
                    <a:pt x="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32"/>
            <p:cNvSpPr/>
            <p:nvPr/>
          </p:nvSpPr>
          <p:spPr>
            <a:xfrm>
              <a:off x="5204500" y="3670825"/>
              <a:ext cx="96475" cy="22350"/>
            </a:xfrm>
            <a:custGeom>
              <a:avLst/>
              <a:gdLst/>
              <a:ahLst/>
              <a:cxnLst/>
              <a:rect l="l" t="t" r="r" b="b"/>
              <a:pathLst>
                <a:path w="3859" h="894" extrusionOk="0">
                  <a:moveTo>
                    <a:pt x="72" y="0"/>
                  </a:moveTo>
                  <a:cubicBezTo>
                    <a:pt x="13" y="36"/>
                    <a:pt x="1" y="96"/>
                    <a:pt x="13" y="179"/>
                  </a:cubicBezTo>
                  <a:cubicBezTo>
                    <a:pt x="60" y="262"/>
                    <a:pt x="120" y="334"/>
                    <a:pt x="203" y="393"/>
                  </a:cubicBezTo>
                  <a:lnTo>
                    <a:pt x="394" y="488"/>
                  </a:lnTo>
                  <a:cubicBezTo>
                    <a:pt x="525" y="524"/>
                    <a:pt x="656" y="560"/>
                    <a:pt x="787" y="560"/>
                  </a:cubicBezTo>
                  <a:cubicBezTo>
                    <a:pt x="1703" y="631"/>
                    <a:pt x="2596" y="869"/>
                    <a:pt x="3501" y="893"/>
                  </a:cubicBezTo>
                  <a:cubicBezTo>
                    <a:pt x="3620" y="858"/>
                    <a:pt x="3704" y="798"/>
                    <a:pt x="3799" y="727"/>
                  </a:cubicBezTo>
                  <a:cubicBezTo>
                    <a:pt x="3858" y="679"/>
                    <a:pt x="3858" y="631"/>
                    <a:pt x="3799" y="596"/>
                  </a:cubicBezTo>
                  <a:cubicBezTo>
                    <a:pt x="2596" y="215"/>
                    <a:pt x="1346" y="36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32"/>
            <p:cNvSpPr/>
            <p:nvPr/>
          </p:nvSpPr>
          <p:spPr>
            <a:xfrm>
              <a:off x="6058775" y="3780050"/>
              <a:ext cx="66700" cy="12825"/>
            </a:xfrm>
            <a:custGeom>
              <a:avLst/>
              <a:gdLst/>
              <a:ahLst/>
              <a:cxnLst/>
              <a:rect l="l" t="t" r="r" b="b"/>
              <a:pathLst>
                <a:path w="2668" h="513" extrusionOk="0">
                  <a:moveTo>
                    <a:pt x="882" y="1"/>
                  </a:moveTo>
                  <a:cubicBezTo>
                    <a:pt x="807" y="1"/>
                    <a:pt x="732" y="5"/>
                    <a:pt x="656" y="13"/>
                  </a:cubicBezTo>
                  <a:cubicBezTo>
                    <a:pt x="429" y="84"/>
                    <a:pt x="167" y="1"/>
                    <a:pt x="1" y="251"/>
                  </a:cubicBezTo>
                  <a:cubicBezTo>
                    <a:pt x="667" y="429"/>
                    <a:pt x="1358" y="513"/>
                    <a:pt x="2061" y="513"/>
                  </a:cubicBezTo>
                  <a:cubicBezTo>
                    <a:pt x="2119" y="458"/>
                    <a:pt x="2188" y="446"/>
                    <a:pt x="2259" y="446"/>
                  </a:cubicBezTo>
                  <a:cubicBezTo>
                    <a:pt x="2319" y="446"/>
                    <a:pt x="2381" y="455"/>
                    <a:pt x="2440" y="455"/>
                  </a:cubicBezTo>
                  <a:cubicBezTo>
                    <a:pt x="2526" y="455"/>
                    <a:pt x="2606" y="436"/>
                    <a:pt x="2668" y="346"/>
                  </a:cubicBezTo>
                  <a:cubicBezTo>
                    <a:pt x="2549" y="299"/>
                    <a:pt x="2442" y="239"/>
                    <a:pt x="2322" y="191"/>
                  </a:cubicBezTo>
                  <a:cubicBezTo>
                    <a:pt x="1848" y="150"/>
                    <a:pt x="1373" y="1"/>
                    <a:pt x="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32"/>
            <p:cNvSpPr/>
            <p:nvPr/>
          </p:nvSpPr>
          <p:spPr>
            <a:xfrm>
              <a:off x="5170575" y="3609500"/>
              <a:ext cx="25325" cy="33375"/>
            </a:xfrm>
            <a:custGeom>
              <a:avLst/>
              <a:gdLst/>
              <a:ahLst/>
              <a:cxnLst/>
              <a:rect l="l" t="t" r="r" b="b"/>
              <a:pathLst>
                <a:path w="1013" h="1335" extrusionOk="0">
                  <a:moveTo>
                    <a:pt x="858" y="1"/>
                  </a:moveTo>
                  <a:lnTo>
                    <a:pt x="858" y="1"/>
                  </a:lnTo>
                  <a:cubicBezTo>
                    <a:pt x="441" y="227"/>
                    <a:pt x="322" y="703"/>
                    <a:pt x="0" y="1001"/>
                  </a:cubicBezTo>
                  <a:cubicBezTo>
                    <a:pt x="0" y="1167"/>
                    <a:pt x="96" y="1263"/>
                    <a:pt x="215" y="1310"/>
                  </a:cubicBezTo>
                  <a:cubicBezTo>
                    <a:pt x="262" y="1310"/>
                    <a:pt x="286" y="1334"/>
                    <a:pt x="322" y="1334"/>
                  </a:cubicBezTo>
                  <a:cubicBezTo>
                    <a:pt x="572" y="1108"/>
                    <a:pt x="870" y="929"/>
                    <a:pt x="1013" y="596"/>
                  </a:cubicBezTo>
                  <a:cubicBezTo>
                    <a:pt x="643" y="489"/>
                    <a:pt x="858" y="215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32"/>
            <p:cNvSpPr/>
            <p:nvPr/>
          </p:nvSpPr>
          <p:spPr>
            <a:xfrm>
              <a:off x="6016525" y="3775200"/>
              <a:ext cx="44950" cy="10575"/>
            </a:xfrm>
            <a:custGeom>
              <a:avLst/>
              <a:gdLst/>
              <a:ahLst/>
              <a:cxnLst/>
              <a:rect l="l" t="t" r="r" b="b"/>
              <a:pathLst>
                <a:path w="1798" h="423" extrusionOk="0">
                  <a:moveTo>
                    <a:pt x="429" y="0"/>
                  </a:moveTo>
                  <a:cubicBezTo>
                    <a:pt x="393" y="0"/>
                    <a:pt x="357" y="2"/>
                    <a:pt x="322" y="4"/>
                  </a:cubicBezTo>
                  <a:cubicBezTo>
                    <a:pt x="250" y="123"/>
                    <a:pt x="71" y="28"/>
                    <a:pt x="0" y="171"/>
                  </a:cubicBezTo>
                  <a:cubicBezTo>
                    <a:pt x="480" y="338"/>
                    <a:pt x="981" y="422"/>
                    <a:pt x="1503" y="422"/>
                  </a:cubicBezTo>
                  <a:cubicBezTo>
                    <a:pt x="1538" y="422"/>
                    <a:pt x="1572" y="422"/>
                    <a:pt x="1607" y="421"/>
                  </a:cubicBezTo>
                  <a:cubicBezTo>
                    <a:pt x="1655" y="362"/>
                    <a:pt x="1762" y="362"/>
                    <a:pt x="1798" y="254"/>
                  </a:cubicBezTo>
                  <a:cubicBezTo>
                    <a:pt x="1762" y="231"/>
                    <a:pt x="1750" y="183"/>
                    <a:pt x="1726" y="147"/>
                  </a:cubicBezTo>
                  <a:cubicBezTo>
                    <a:pt x="1688" y="150"/>
                    <a:pt x="1649" y="151"/>
                    <a:pt x="1611" y="151"/>
                  </a:cubicBezTo>
                  <a:cubicBezTo>
                    <a:pt x="1196" y="151"/>
                    <a:pt x="819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32"/>
            <p:cNvSpPr/>
            <p:nvPr/>
          </p:nvSpPr>
          <p:spPr>
            <a:xfrm>
              <a:off x="5425075" y="3704775"/>
              <a:ext cx="44075" cy="13450"/>
            </a:xfrm>
            <a:custGeom>
              <a:avLst/>
              <a:gdLst/>
              <a:ahLst/>
              <a:cxnLst/>
              <a:rect l="l" t="t" r="r" b="b"/>
              <a:pathLst>
                <a:path w="1763" h="538" extrusionOk="0">
                  <a:moveTo>
                    <a:pt x="519" y="1"/>
                  </a:moveTo>
                  <a:cubicBezTo>
                    <a:pt x="398" y="1"/>
                    <a:pt x="276" y="25"/>
                    <a:pt x="155" y="83"/>
                  </a:cubicBezTo>
                  <a:cubicBezTo>
                    <a:pt x="107" y="131"/>
                    <a:pt x="48" y="166"/>
                    <a:pt x="0" y="214"/>
                  </a:cubicBezTo>
                  <a:cubicBezTo>
                    <a:pt x="107" y="392"/>
                    <a:pt x="298" y="440"/>
                    <a:pt x="477" y="500"/>
                  </a:cubicBezTo>
                  <a:cubicBezTo>
                    <a:pt x="596" y="520"/>
                    <a:pt x="712" y="537"/>
                    <a:pt x="823" y="537"/>
                  </a:cubicBezTo>
                  <a:cubicBezTo>
                    <a:pt x="978" y="537"/>
                    <a:pt x="1124" y="503"/>
                    <a:pt x="1262" y="392"/>
                  </a:cubicBezTo>
                  <a:cubicBezTo>
                    <a:pt x="1286" y="369"/>
                    <a:pt x="1310" y="345"/>
                    <a:pt x="1322" y="333"/>
                  </a:cubicBezTo>
                  <a:cubicBezTo>
                    <a:pt x="1368" y="298"/>
                    <a:pt x="1419" y="291"/>
                    <a:pt x="1471" y="291"/>
                  </a:cubicBezTo>
                  <a:cubicBezTo>
                    <a:pt x="1508" y="291"/>
                    <a:pt x="1546" y="295"/>
                    <a:pt x="1582" y="295"/>
                  </a:cubicBezTo>
                  <a:cubicBezTo>
                    <a:pt x="1651" y="295"/>
                    <a:pt x="1715" y="281"/>
                    <a:pt x="1762" y="202"/>
                  </a:cubicBezTo>
                  <a:cubicBezTo>
                    <a:pt x="1489" y="35"/>
                    <a:pt x="1191" y="107"/>
                    <a:pt x="905" y="71"/>
                  </a:cubicBezTo>
                  <a:cubicBezTo>
                    <a:pt x="777" y="28"/>
                    <a:pt x="648" y="1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32"/>
            <p:cNvSpPr/>
            <p:nvPr/>
          </p:nvSpPr>
          <p:spPr>
            <a:xfrm>
              <a:off x="5179200" y="3674400"/>
              <a:ext cx="21750" cy="27200"/>
            </a:xfrm>
            <a:custGeom>
              <a:avLst/>
              <a:gdLst/>
              <a:ahLst/>
              <a:cxnLst/>
              <a:rect l="l" t="t" r="r" b="b"/>
              <a:pathLst>
                <a:path w="870" h="1088" extrusionOk="0">
                  <a:moveTo>
                    <a:pt x="644" y="0"/>
                  </a:moveTo>
                  <a:cubicBezTo>
                    <a:pt x="429" y="226"/>
                    <a:pt x="370" y="548"/>
                    <a:pt x="120" y="750"/>
                  </a:cubicBezTo>
                  <a:cubicBezTo>
                    <a:pt x="1" y="786"/>
                    <a:pt x="1" y="881"/>
                    <a:pt x="48" y="988"/>
                  </a:cubicBezTo>
                  <a:cubicBezTo>
                    <a:pt x="96" y="1048"/>
                    <a:pt x="156" y="1072"/>
                    <a:pt x="215" y="1084"/>
                  </a:cubicBezTo>
                  <a:cubicBezTo>
                    <a:pt x="236" y="1086"/>
                    <a:pt x="257" y="1088"/>
                    <a:pt x="277" y="1088"/>
                  </a:cubicBezTo>
                  <a:cubicBezTo>
                    <a:pt x="427" y="1088"/>
                    <a:pt x="552" y="1014"/>
                    <a:pt x="668" y="941"/>
                  </a:cubicBezTo>
                  <a:cubicBezTo>
                    <a:pt x="751" y="881"/>
                    <a:pt x="822" y="810"/>
                    <a:pt x="846" y="715"/>
                  </a:cubicBezTo>
                  <a:cubicBezTo>
                    <a:pt x="870" y="548"/>
                    <a:pt x="822" y="405"/>
                    <a:pt x="787" y="238"/>
                  </a:cubicBezTo>
                  <a:cubicBezTo>
                    <a:pt x="763" y="155"/>
                    <a:pt x="727" y="60"/>
                    <a:pt x="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32"/>
            <p:cNvSpPr/>
            <p:nvPr/>
          </p:nvSpPr>
          <p:spPr>
            <a:xfrm>
              <a:off x="5857575" y="3728275"/>
              <a:ext cx="33350" cy="8350"/>
            </a:xfrm>
            <a:custGeom>
              <a:avLst/>
              <a:gdLst/>
              <a:ahLst/>
              <a:cxnLst/>
              <a:rect l="l" t="t" r="r" b="b"/>
              <a:pathLst>
                <a:path w="1334" h="334" extrusionOk="0">
                  <a:moveTo>
                    <a:pt x="60" y="0"/>
                  </a:moveTo>
                  <a:cubicBezTo>
                    <a:pt x="12" y="48"/>
                    <a:pt x="0" y="95"/>
                    <a:pt x="0" y="155"/>
                  </a:cubicBezTo>
                  <a:cubicBezTo>
                    <a:pt x="48" y="214"/>
                    <a:pt x="131" y="238"/>
                    <a:pt x="191" y="286"/>
                  </a:cubicBezTo>
                  <a:lnTo>
                    <a:pt x="345" y="286"/>
                  </a:lnTo>
                  <a:cubicBezTo>
                    <a:pt x="345" y="274"/>
                    <a:pt x="369" y="274"/>
                    <a:pt x="405" y="262"/>
                  </a:cubicBezTo>
                  <a:cubicBezTo>
                    <a:pt x="412" y="255"/>
                    <a:pt x="419" y="253"/>
                    <a:pt x="427" y="253"/>
                  </a:cubicBezTo>
                  <a:cubicBezTo>
                    <a:pt x="448" y="253"/>
                    <a:pt x="471" y="272"/>
                    <a:pt x="488" y="298"/>
                  </a:cubicBezTo>
                  <a:cubicBezTo>
                    <a:pt x="774" y="322"/>
                    <a:pt x="1060" y="322"/>
                    <a:pt x="1334" y="334"/>
                  </a:cubicBezTo>
                  <a:lnTo>
                    <a:pt x="1334" y="24"/>
                  </a:lnTo>
                  <a:cubicBezTo>
                    <a:pt x="905" y="24"/>
                    <a:pt x="488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32"/>
            <p:cNvSpPr/>
            <p:nvPr/>
          </p:nvSpPr>
          <p:spPr>
            <a:xfrm>
              <a:off x="6133200" y="3788750"/>
              <a:ext cx="37525" cy="8450"/>
            </a:xfrm>
            <a:custGeom>
              <a:avLst/>
              <a:gdLst/>
              <a:ahLst/>
              <a:cxnLst/>
              <a:rect l="l" t="t" r="r" b="b"/>
              <a:pathLst>
                <a:path w="1501" h="338" extrusionOk="0">
                  <a:moveTo>
                    <a:pt x="339" y="0"/>
                  </a:moveTo>
                  <a:cubicBezTo>
                    <a:pt x="251" y="0"/>
                    <a:pt x="163" y="10"/>
                    <a:pt x="72" y="34"/>
                  </a:cubicBezTo>
                  <a:cubicBezTo>
                    <a:pt x="0" y="129"/>
                    <a:pt x="0" y="201"/>
                    <a:pt x="72" y="296"/>
                  </a:cubicBezTo>
                  <a:cubicBezTo>
                    <a:pt x="111" y="293"/>
                    <a:pt x="150" y="292"/>
                    <a:pt x="189" y="292"/>
                  </a:cubicBezTo>
                  <a:cubicBezTo>
                    <a:pt x="425" y="292"/>
                    <a:pt x="666" y="337"/>
                    <a:pt x="903" y="337"/>
                  </a:cubicBezTo>
                  <a:cubicBezTo>
                    <a:pt x="1107" y="337"/>
                    <a:pt x="1308" y="303"/>
                    <a:pt x="1500" y="177"/>
                  </a:cubicBezTo>
                  <a:lnTo>
                    <a:pt x="1500" y="177"/>
                  </a:lnTo>
                  <a:cubicBezTo>
                    <a:pt x="1482" y="178"/>
                    <a:pt x="1463" y="178"/>
                    <a:pt x="1444" y="178"/>
                  </a:cubicBezTo>
                  <a:cubicBezTo>
                    <a:pt x="1066" y="178"/>
                    <a:pt x="715" y="0"/>
                    <a:pt x="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32"/>
            <p:cNvSpPr/>
            <p:nvPr/>
          </p:nvSpPr>
          <p:spPr>
            <a:xfrm>
              <a:off x="5166100" y="3693150"/>
              <a:ext cx="16100" cy="25325"/>
            </a:xfrm>
            <a:custGeom>
              <a:avLst/>
              <a:gdLst/>
              <a:ahLst/>
              <a:cxnLst/>
              <a:rect l="l" t="t" r="r" b="b"/>
              <a:pathLst>
                <a:path w="644" h="1013" extrusionOk="0">
                  <a:moveTo>
                    <a:pt x="644" y="0"/>
                  </a:moveTo>
                  <a:lnTo>
                    <a:pt x="644" y="0"/>
                  </a:lnTo>
                  <a:cubicBezTo>
                    <a:pt x="1" y="453"/>
                    <a:pt x="1" y="453"/>
                    <a:pt x="144" y="965"/>
                  </a:cubicBezTo>
                  <a:cubicBezTo>
                    <a:pt x="168" y="977"/>
                    <a:pt x="179" y="988"/>
                    <a:pt x="215" y="1012"/>
                  </a:cubicBezTo>
                  <a:cubicBezTo>
                    <a:pt x="346" y="977"/>
                    <a:pt x="394" y="881"/>
                    <a:pt x="394" y="774"/>
                  </a:cubicBezTo>
                  <a:cubicBezTo>
                    <a:pt x="382" y="679"/>
                    <a:pt x="418" y="619"/>
                    <a:pt x="501" y="572"/>
                  </a:cubicBezTo>
                  <a:cubicBezTo>
                    <a:pt x="560" y="512"/>
                    <a:pt x="584" y="441"/>
                    <a:pt x="596" y="357"/>
                  </a:cubicBezTo>
                  <a:lnTo>
                    <a:pt x="596" y="26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32"/>
            <p:cNvSpPr/>
            <p:nvPr/>
          </p:nvSpPr>
          <p:spPr>
            <a:xfrm>
              <a:off x="6110575" y="3787500"/>
              <a:ext cx="24425" cy="8650"/>
            </a:xfrm>
            <a:custGeom>
              <a:avLst/>
              <a:gdLst/>
              <a:ahLst/>
              <a:cxnLst/>
              <a:rect l="l" t="t" r="r" b="b"/>
              <a:pathLst>
                <a:path w="977" h="346" extrusionOk="0">
                  <a:moveTo>
                    <a:pt x="620" y="48"/>
                  </a:moveTo>
                  <a:cubicBezTo>
                    <a:pt x="417" y="108"/>
                    <a:pt x="167" y="1"/>
                    <a:pt x="0" y="215"/>
                  </a:cubicBezTo>
                  <a:lnTo>
                    <a:pt x="977" y="346"/>
                  </a:lnTo>
                  <a:lnTo>
                    <a:pt x="977" y="96"/>
                  </a:lnTo>
                  <a:cubicBezTo>
                    <a:pt x="846" y="72"/>
                    <a:pt x="727" y="60"/>
                    <a:pt x="620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32"/>
            <p:cNvSpPr/>
            <p:nvPr/>
          </p:nvSpPr>
          <p:spPr>
            <a:xfrm>
              <a:off x="5148850" y="3709350"/>
              <a:ext cx="23225" cy="19275"/>
            </a:xfrm>
            <a:custGeom>
              <a:avLst/>
              <a:gdLst/>
              <a:ahLst/>
              <a:cxnLst/>
              <a:rect l="l" t="t" r="r" b="b"/>
              <a:pathLst>
                <a:path w="929" h="771" extrusionOk="0">
                  <a:moveTo>
                    <a:pt x="220" y="1"/>
                  </a:moveTo>
                  <a:cubicBezTo>
                    <a:pt x="158" y="1"/>
                    <a:pt x="113" y="42"/>
                    <a:pt x="84" y="90"/>
                  </a:cubicBezTo>
                  <a:cubicBezTo>
                    <a:pt x="0" y="305"/>
                    <a:pt x="12" y="483"/>
                    <a:pt x="155" y="662"/>
                  </a:cubicBezTo>
                  <a:cubicBezTo>
                    <a:pt x="280" y="727"/>
                    <a:pt x="403" y="770"/>
                    <a:pt x="521" y="770"/>
                  </a:cubicBezTo>
                  <a:cubicBezTo>
                    <a:pt x="661" y="770"/>
                    <a:pt x="794" y="710"/>
                    <a:pt x="917" y="555"/>
                  </a:cubicBezTo>
                  <a:cubicBezTo>
                    <a:pt x="929" y="483"/>
                    <a:pt x="917" y="400"/>
                    <a:pt x="869" y="329"/>
                  </a:cubicBezTo>
                  <a:lnTo>
                    <a:pt x="846" y="317"/>
                  </a:lnTo>
                  <a:cubicBezTo>
                    <a:pt x="691" y="383"/>
                    <a:pt x="593" y="423"/>
                    <a:pt x="521" y="423"/>
                  </a:cubicBezTo>
                  <a:cubicBezTo>
                    <a:pt x="401" y="423"/>
                    <a:pt x="360" y="307"/>
                    <a:pt x="262" y="7"/>
                  </a:cubicBezTo>
                  <a:cubicBezTo>
                    <a:pt x="247" y="3"/>
                    <a:pt x="233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32"/>
            <p:cNvSpPr/>
            <p:nvPr/>
          </p:nvSpPr>
          <p:spPr>
            <a:xfrm>
              <a:off x="5593850" y="3721725"/>
              <a:ext cx="25900" cy="3275"/>
            </a:xfrm>
            <a:custGeom>
              <a:avLst/>
              <a:gdLst/>
              <a:ahLst/>
              <a:cxnLst/>
              <a:rect l="l" t="t" r="r" b="b"/>
              <a:pathLst>
                <a:path w="1036" h="131" extrusionOk="0">
                  <a:moveTo>
                    <a:pt x="0" y="0"/>
                  </a:moveTo>
                  <a:lnTo>
                    <a:pt x="0" y="0"/>
                  </a:lnTo>
                  <a:cubicBezTo>
                    <a:pt x="148" y="104"/>
                    <a:pt x="304" y="130"/>
                    <a:pt x="463" y="130"/>
                  </a:cubicBezTo>
                  <a:cubicBezTo>
                    <a:pt x="622" y="130"/>
                    <a:pt x="784" y="105"/>
                    <a:pt x="948" y="105"/>
                  </a:cubicBezTo>
                  <a:cubicBezTo>
                    <a:pt x="977" y="105"/>
                    <a:pt x="1007" y="105"/>
                    <a:pt x="1036" y="107"/>
                  </a:cubicBezTo>
                  <a:cubicBezTo>
                    <a:pt x="822" y="12"/>
                    <a:pt x="592" y="7"/>
                    <a:pt x="356" y="7"/>
                  </a:cubicBezTo>
                  <a:cubicBezTo>
                    <a:pt x="327" y="7"/>
                    <a:pt x="297" y="7"/>
                    <a:pt x="267" y="7"/>
                  </a:cubicBezTo>
                  <a:cubicBezTo>
                    <a:pt x="179" y="7"/>
                    <a:pt x="89" y="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32"/>
            <p:cNvSpPr/>
            <p:nvPr/>
          </p:nvSpPr>
          <p:spPr>
            <a:xfrm>
              <a:off x="5826900" y="3749775"/>
              <a:ext cx="25925" cy="4125"/>
            </a:xfrm>
            <a:custGeom>
              <a:avLst/>
              <a:gdLst/>
              <a:ahLst/>
              <a:cxnLst/>
              <a:rect l="l" t="t" r="r" b="b"/>
              <a:pathLst>
                <a:path w="1037" h="165" extrusionOk="0">
                  <a:moveTo>
                    <a:pt x="323" y="1"/>
                  </a:moveTo>
                  <a:cubicBezTo>
                    <a:pt x="215" y="1"/>
                    <a:pt x="107" y="6"/>
                    <a:pt x="1" y="9"/>
                  </a:cubicBezTo>
                  <a:cubicBezTo>
                    <a:pt x="154" y="134"/>
                    <a:pt x="318" y="164"/>
                    <a:pt x="485" y="164"/>
                  </a:cubicBezTo>
                  <a:cubicBezTo>
                    <a:pt x="642" y="164"/>
                    <a:pt x="801" y="138"/>
                    <a:pt x="957" y="138"/>
                  </a:cubicBezTo>
                  <a:cubicBezTo>
                    <a:pt x="984" y="138"/>
                    <a:pt x="1010" y="138"/>
                    <a:pt x="1037" y="140"/>
                  </a:cubicBezTo>
                  <a:cubicBezTo>
                    <a:pt x="806" y="25"/>
                    <a:pt x="564" y="1"/>
                    <a:pt x="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32"/>
            <p:cNvSpPr/>
            <p:nvPr/>
          </p:nvSpPr>
          <p:spPr>
            <a:xfrm>
              <a:off x="5140800" y="3691350"/>
              <a:ext cx="17600" cy="19675"/>
            </a:xfrm>
            <a:custGeom>
              <a:avLst/>
              <a:gdLst/>
              <a:ahLst/>
              <a:cxnLst/>
              <a:rect l="l" t="t" r="r" b="b"/>
              <a:pathLst>
                <a:path w="704" h="787" extrusionOk="0">
                  <a:moveTo>
                    <a:pt x="632" y="1"/>
                  </a:moveTo>
                  <a:cubicBezTo>
                    <a:pt x="1" y="156"/>
                    <a:pt x="263" y="465"/>
                    <a:pt x="477" y="787"/>
                  </a:cubicBezTo>
                  <a:cubicBezTo>
                    <a:pt x="513" y="763"/>
                    <a:pt x="537" y="739"/>
                    <a:pt x="584" y="727"/>
                  </a:cubicBezTo>
                  <a:cubicBezTo>
                    <a:pt x="596" y="644"/>
                    <a:pt x="620" y="560"/>
                    <a:pt x="632" y="453"/>
                  </a:cubicBezTo>
                  <a:cubicBezTo>
                    <a:pt x="703" y="298"/>
                    <a:pt x="703" y="156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32"/>
            <p:cNvSpPr/>
            <p:nvPr/>
          </p:nvSpPr>
          <p:spPr>
            <a:xfrm>
              <a:off x="5794750" y="3746425"/>
              <a:ext cx="23250" cy="3850"/>
            </a:xfrm>
            <a:custGeom>
              <a:avLst/>
              <a:gdLst/>
              <a:ahLst/>
              <a:cxnLst/>
              <a:rect l="l" t="t" r="r" b="b"/>
              <a:pathLst>
                <a:path w="930" h="154" extrusionOk="0">
                  <a:moveTo>
                    <a:pt x="493" y="0"/>
                  </a:moveTo>
                  <a:cubicBezTo>
                    <a:pt x="365" y="0"/>
                    <a:pt x="236" y="18"/>
                    <a:pt x="112" y="18"/>
                  </a:cubicBezTo>
                  <a:cubicBezTo>
                    <a:pt x="75" y="18"/>
                    <a:pt x="38" y="17"/>
                    <a:pt x="1" y="12"/>
                  </a:cubicBezTo>
                  <a:lnTo>
                    <a:pt x="1" y="12"/>
                  </a:lnTo>
                  <a:cubicBezTo>
                    <a:pt x="124" y="125"/>
                    <a:pt x="263" y="153"/>
                    <a:pt x="405" y="153"/>
                  </a:cubicBezTo>
                  <a:cubicBezTo>
                    <a:pt x="546" y="153"/>
                    <a:pt x="691" y="126"/>
                    <a:pt x="831" y="126"/>
                  </a:cubicBezTo>
                  <a:cubicBezTo>
                    <a:pt x="864" y="126"/>
                    <a:pt x="897" y="128"/>
                    <a:pt x="930" y="131"/>
                  </a:cubicBezTo>
                  <a:cubicBezTo>
                    <a:pt x="789" y="25"/>
                    <a:pt x="641" y="0"/>
                    <a:pt x="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32"/>
            <p:cNvSpPr/>
            <p:nvPr/>
          </p:nvSpPr>
          <p:spPr>
            <a:xfrm>
              <a:off x="5195275" y="3671425"/>
              <a:ext cx="14625" cy="11700"/>
            </a:xfrm>
            <a:custGeom>
              <a:avLst/>
              <a:gdLst/>
              <a:ahLst/>
              <a:cxnLst/>
              <a:rect l="l" t="t" r="r" b="b"/>
              <a:pathLst>
                <a:path w="585" h="468" extrusionOk="0">
                  <a:moveTo>
                    <a:pt x="144" y="0"/>
                  </a:moveTo>
                  <a:cubicBezTo>
                    <a:pt x="72" y="0"/>
                    <a:pt x="25" y="48"/>
                    <a:pt x="1" y="119"/>
                  </a:cubicBezTo>
                  <a:cubicBezTo>
                    <a:pt x="13" y="226"/>
                    <a:pt x="13" y="333"/>
                    <a:pt x="13" y="429"/>
                  </a:cubicBezTo>
                  <a:cubicBezTo>
                    <a:pt x="84" y="454"/>
                    <a:pt x="154" y="467"/>
                    <a:pt x="220" y="467"/>
                  </a:cubicBezTo>
                  <a:cubicBezTo>
                    <a:pt x="371" y="467"/>
                    <a:pt x="501" y="396"/>
                    <a:pt x="584" y="238"/>
                  </a:cubicBezTo>
                  <a:cubicBezTo>
                    <a:pt x="525" y="191"/>
                    <a:pt x="465" y="167"/>
                    <a:pt x="406" y="119"/>
                  </a:cubicBezTo>
                  <a:cubicBezTo>
                    <a:pt x="322" y="60"/>
                    <a:pt x="203" y="72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32"/>
            <p:cNvSpPr/>
            <p:nvPr/>
          </p:nvSpPr>
          <p:spPr>
            <a:xfrm>
              <a:off x="5157475" y="3680350"/>
              <a:ext cx="11050" cy="13800"/>
            </a:xfrm>
            <a:custGeom>
              <a:avLst/>
              <a:gdLst/>
              <a:ahLst/>
              <a:cxnLst/>
              <a:rect l="l" t="t" r="r" b="b"/>
              <a:pathLst>
                <a:path w="442" h="552" extrusionOk="0">
                  <a:moveTo>
                    <a:pt x="203" y="0"/>
                  </a:moveTo>
                  <a:cubicBezTo>
                    <a:pt x="143" y="0"/>
                    <a:pt x="84" y="12"/>
                    <a:pt x="36" y="48"/>
                  </a:cubicBezTo>
                  <a:cubicBezTo>
                    <a:pt x="36" y="72"/>
                    <a:pt x="24" y="107"/>
                    <a:pt x="1" y="131"/>
                  </a:cubicBezTo>
                  <a:cubicBezTo>
                    <a:pt x="1" y="191"/>
                    <a:pt x="1" y="250"/>
                    <a:pt x="36" y="310"/>
                  </a:cubicBezTo>
                  <a:cubicBezTo>
                    <a:pt x="72" y="334"/>
                    <a:pt x="84" y="346"/>
                    <a:pt x="108" y="357"/>
                  </a:cubicBezTo>
                  <a:cubicBezTo>
                    <a:pt x="204" y="357"/>
                    <a:pt x="215" y="551"/>
                    <a:pt x="334" y="551"/>
                  </a:cubicBezTo>
                  <a:cubicBezTo>
                    <a:pt x="362" y="551"/>
                    <a:pt x="397" y="540"/>
                    <a:pt x="441" y="512"/>
                  </a:cubicBezTo>
                  <a:cubicBezTo>
                    <a:pt x="370" y="346"/>
                    <a:pt x="274" y="167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32"/>
            <p:cNvSpPr/>
            <p:nvPr/>
          </p:nvSpPr>
          <p:spPr>
            <a:xfrm>
              <a:off x="5428950" y="3703550"/>
              <a:ext cx="19075" cy="3300"/>
            </a:xfrm>
            <a:custGeom>
              <a:avLst/>
              <a:gdLst/>
              <a:ahLst/>
              <a:cxnLst/>
              <a:rect l="l" t="t" r="r" b="b"/>
              <a:pathLst>
                <a:path w="763" h="132" extrusionOk="0">
                  <a:moveTo>
                    <a:pt x="0" y="1"/>
                  </a:moveTo>
                  <a:lnTo>
                    <a:pt x="0" y="132"/>
                  </a:lnTo>
                  <a:cubicBezTo>
                    <a:pt x="250" y="132"/>
                    <a:pt x="500" y="120"/>
                    <a:pt x="762" y="120"/>
                  </a:cubicBezTo>
                  <a:cubicBezTo>
                    <a:pt x="597" y="13"/>
                    <a:pt x="414" y="3"/>
                    <a:pt x="235" y="3"/>
                  </a:cubicBezTo>
                  <a:cubicBezTo>
                    <a:pt x="194" y="3"/>
                    <a:pt x="153" y="3"/>
                    <a:pt x="113" y="3"/>
                  </a:cubicBezTo>
                  <a:cubicBezTo>
                    <a:pt x="75" y="3"/>
                    <a:pt x="37" y="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32"/>
            <p:cNvSpPr/>
            <p:nvPr/>
          </p:nvSpPr>
          <p:spPr>
            <a:xfrm>
              <a:off x="5458400" y="3709525"/>
              <a:ext cx="17000" cy="4400"/>
            </a:xfrm>
            <a:custGeom>
              <a:avLst/>
              <a:gdLst/>
              <a:ahLst/>
              <a:cxnLst/>
              <a:rect l="l" t="t" r="r" b="b"/>
              <a:pathLst>
                <a:path w="680" h="176" extrusionOk="0">
                  <a:moveTo>
                    <a:pt x="429" y="24"/>
                  </a:moveTo>
                  <a:cubicBezTo>
                    <a:pt x="298" y="83"/>
                    <a:pt x="96" y="0"/>
                    <a:pt x="1" y="155"/>
                  </a:cubicBezTo>
                  <a:cubicBezTo>
                    <a:pt x="13" y="154"/>
                    <a:pt x="25" y="154"/>
                    <a:pt x="37" y="154"/>
                  </a:cubicBezTo>
                  <a:cubicBezTo>
                    <a:pt x="144" y="154"/>
                    <a:pt x="254" y="176"/>
                    <a:pt x="358" y="176"/>
                  </a:cubicBezTo>
                  <a:cubicBezTo>
                    <a:pt x="474" y="176"/>
                    <a:pt x="584" y="149"/>
                    <a:pt x="679" y="36"/>
                  </a:cubicBezTo>
                  <a:cubicBezTo>
                    <a:pt x="596" y="36"/>
                    <a:pt x="513" y="24"/>
                    <a:pt x="429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32"/>
            <p:cNvSpPr/>
            <p:nvPr/>
          </p:nvSpPr>
          <p:spPr>
            <a:xfrm>
              <a:off x="5266725" y="3650550"/>
              <a:ext cx="11025" cy="6900"/>
            </a:xfrm>
            <a:custGeom>
              <a:avLst/>
              <a:gdLst/>
              <a:ahLst/>
              <a:cxnLst/>
              <a:rect l="l" t="t" r="r" b="b"/>
              <a:pathLst>
                <a:path w="441" h="276" extrusionOk="0">
                  <a:moveTo>
                    <a:pt x="195" y="1"/>
                  </a:moveTo>
                  <a:cubicBezTo>
                    <a:pt x="154" y="1"/>
                    <a:pt x="116" y="20"/>
                    <a:pt x="84" y="73"/>
                  </a:cubicBezTo>
                  <a:cubicBezTo>
                    <a:pt x="0" y="228"/>
                    <a:pt x="179" y="252"/>
                    <a:pt x="286" y="275"/>
                  </a:cubicBezTo>
                  <a:cubicBezTo>
                    <a:pt x="345" y="228"/>
                    <a:pt x="381" y="168"/>
                    <a:pt x="441" y="121"/>
                  </a:cubicBezTo>
                  <a:cubicBezTo>
                    <a:pt x="362" y="74"/>
                    <a:pt x="274" y="1"/>
                    <a:pt x="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32"/>
            <p:cNvSpPr/>
            <p:nvPr/>
          </p:nvSpPr>
          <p:spPr>
            <a:xfrm>
              <a:off x="5399775" y="3699675"/>
              <a:ext cx="19375" cy="3700"/>
            </a:xfrm>
            <a:custGeom>
              <a:avLst/>
              <a:gdLst/>
              <a:ahLst/>
              <a:cxnLst/>
              <a:rect l="l" t="t" r="r" b="b"/>
              <a:pathLst>
                <a:path w="775" h="148" extrusionOk="0">
                  <a:moveTo>
                    <a:pt x="242" y="1"/>
                  </a:moveTo>
                  <a:cubicBezTo>
                    <a:pt x="163" y="1"/>
                    <a:pt x="82" y="6"/>
                    <a:pt x="0" y="13"/>
                  </a:cubicBezTo>
                  <a:cubicBezTo>
                    <a:pt x="119" y="120"/>
                    <a:pt x="247" y="147"/>
                    <a:pt x="378" y="147"/>
                  </a:cubicBezTo>
                  <a:cubicBezTo>
                    <a:pt x="509" y="147"/>
                    <a:pt x="643" y="120"/>
                    <a:pt x="774" y="120"/>
                  </a:cubicBezTo>
                  <a:cubicBezTo>
                    <a:pt x="607" y="28"/>
                    <a:pt x="429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32"/>
            <p:cNvSpPr/>
            <p:nvPr/>
          </p:nvSpPr>
          <p:spPr>
            <a:xfrm>
              <a:off x="6073950" y="3757875"/>
              <a:ext cx="14325" cy="5875"/>
            </a:xfrm>
            <a:custGeom>
              <a:avLst/>
              <a:gdLst/>
              <a:ahLst/>
              <a:cxnLst/>
              <a:rect l="l" t="t" r="r" b="b"/>
              <a:pathLst>
                <a:path w="573" h="235" extrusionOk="0">
                  <a:moveTo>
                    <a:pt x="215" y="0"/>
                  </a:moveTo>
                  <a:cubicBezTo>
                    <a:pt x="152" y="0"/>
                    <a:pt x="82" y="28"/>
                    <a:pt x="1" y="102"/>
                  </a:cubicBezTo>
                  <a:cubicBezTo>
                    <a:pt x="162" y="169"/>
                    <a:pt x="309" y="235"/>
                    <a:pt x="458" y="235"/>
                  </a:cubicBezTo>
                  <a:cubicBezTo>
                    <a:pt x="496" y="235"/>
                    <a:pt x="534" y="231"/>
                    <a:pt x="572" y="221"/>
                  </a:cubicBezTo>
                  <a:cubicBezTo>
                    <a:pt x="457" y="139"/>
                    <a:pt x="354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32"/>
            <p:cNvSpPr/>
            <p:nvPr/>
          </p:nvSpPr>
          <p:spPr>
            <a:xfrm>
              <a:off x="5843875" y="3730150"/>
              <a:ext cx="18775" cy="5000"/>
            </a:xfrm>
            <a:custGeom>
              <a:avLst/>
              <a:gdLst/>
              <a:ahLst/>
              <a:cxnLst/>
              <a:rect l="l" t="t" r="r" b="b"/>
              <a:pathLst>
                <a:path w="751" h="200" extrusionOk="0">
                  <a:moveTo>
                    <a:pt x="378" y="0"/>
                  </a:moveTo>
                  <a:cubicBezTo>
                    <a:pt x="322" y="0"/>
                    <a:pt x="266" y="12"/>
                    <a:pt x="215" y="32"/>
                  </a:cubicBezTo>
                  <a:lnTo>
                    <a:pt x="0" y="80"/>
                  </a:lnTo>
                  <a:cubicBezTo>
                    <a:pt x="192" y="191"/>
                    <a:pt x="417" y="199"/>
                    <a:pt x="634" y="199"/>
                  </a:cubicBezTo>
                  <a:cubicBezTo>
                    <a:pt x="673" y="199"/>
                    <a:pt x="712" y="199"/>
                    <a:pt x="751" y="199"/>
                  </a:cubicBezTo>
                  <a:cubicBezTo>
                    <a:pt x="691" y="151"/>
                    <a:pt x="655" y="104"/>
                    <a:pt x="596" y="68"/>
                  </a:cubicBezTo>
                  <a:cubicBezTo>
                    <a:pt x="528" y="21"/>
                    <a:pt x="452" y="0"/>
                    <a:pt x="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32"/>
            <p:cNvSpPr/>
            <p:nvPr/>
          </p:nvSpPr>
          <p:spPr>
            <a:xfrm>
              <a:off x="5750100" y="3721150"/>
              <a:ext cx="19375" cy="3275"/>
            </a:xfrm>
            <a:custGeom>
              <a:avLst/>
              <a:gdLst/>
              <a:ahLst/>
              <a:cxnLst/>
              <a:rect l="l" t="t" r="r" b="b"/>
              <a:pathLst>
                <a:path w="775" h="131" extrusionOk="0">
                  <a:moveTo>
                    <a:pt x="404" y="1"/>
                  </a:moveTo>
                  <a:cubicBezTo>
                    <a:pt x="281" y="1"/>
                    <a:pt x="156" y="24"/>
                    <a:pt x="39" y="24"/>
                  </a:cubicBezTo>
                  <a:cubicBezTo>
                    <a:pt x="26" y="24"/>
                    <a:pt x="13" y="24"/>
                    <a:pt x="1" y="23"/>
                  </a:cubicBezTo>
                  <a:lnTo>
                    <a:pt x="1" y="23"/>
                  </a:lnTo>
                  <a:cubicBezTo>
                    <a:pt x="160" y="118"/>
                    <a:pt x="329" y="124"/>
                    <a:pt x="505" y="124"/>
                  </a:cubicBezTo>
                  <a:cubicBezTo>
                    <a:pt x="527" y="124"/>
                    <a:pt x="550" y="124"/>
                    <a:pt x="572" y="124"/>
                  </a:cubicBezTo>
                  <a:cubicBezTo>
                    <a:pt x="639" y="124"/>
                    <a:pt x="706" y="124"/>
                    <a:pt x="775" y="130"/>
                  </a:cubicBezTo>
                  <a:cubicBezTo>
                    <a:pt x="659" y="26"/>
                    <a:pt x="532" y="1"/>
                    <a:pt x="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32"/>
            <p:cNvSpPr/>
            <p:nvPr/>
          </p:nvSpPr>
          <p:spPr>
            <a:xfrm>
              <a:off x="5710525" y="3717300"/>
              <a:ext cx="19075" cy="3875"/>
            </a:xfrm>
            <a:custGeom>
              <a:avLst/>
              <a:gdLst/>
              <a:ahLst/>
              <a:cxnLst/>
              <a:rect l="l" t="t" r="r" b="b"/>
              <a:pathLst>
                <a:path w="763" h="155" extrusionOk="0">
                  <a:moveTo>
                    <a:pt x="378" y="0"/>
                  </a:moveTo>
                  <a:cubicBezTo>
                    <a:pt x="251" y="0"/>
                    <a:pt x="122" y="22"/>
                    <a:pt x="0" y="22"/>
                  </a:cubicBezTo>
                  <a:cubicBezTo>
                    <a:pt x="167" y="118"/>
                    <a:pt x="339" y="155"/>
                    <a:pt x="509" y="155"/>
                  </a:cubicBezTo>
                  <a:cubicBezTo>
                    <a:pt x="594" y="155"/>
                    <a:pt x="679" y="145"/>
                    <a:pt x="762" y="130"/>
                  </a:cubicBezTo>
                  <a:cubicBezTo>
                    <a:pt x="646" y="25"/>
                    <a:pt x="514" y="0"/>
                    <a:pt x="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32"/>
            <p:cNvSpPr/>
            <p:nvPr/>
          </p:nvSpPr>
          <p:spPr>
            <a:xfrm>
              <a:off x="5529250" y="3688975"/>
              <a:ext cx="14300" cy="4200"/>
            </a:xfrm>
            <a:custGeom>
              <a:avLst/>
              <a:gdLst/>
              <a:ahLst/>
              <a:cxnLst/>
              <a:rect l="l" t="t" r="r" b="b"/>
              <a:pathLst>
                <a:path w="572" h="168" extrusionOk="0">
                  <a:moveTo>
                    <a:pt x="283" y="0"/>
                  </a:moveTo>
                  <a:cubicBezTo>
                    <a:pt x="182" y="0"/>
                    <a:pt x="88" y="31"/>
                    <a:pt x="1" y="132"/>
                  </a:cubicBezTo>
                  <a:cubicBezTo>
                    <a:pt x="96" y="143"/>
                    <a:pt x="167" y="143"/>
                    <a:pt x="262" y="167"/>
                  </a:cubicBezTo>
                  <a:cubicBezTo>
                    <a:pt x="358" y="143"/>
                    <a:pt x="465" y="143"/>
                    <a:pt x="572" y="132"/>
                  </a:cubicBezTo>
                  <a:lnTo>
                    <a:pt x="572" y="48"/>
                  </a:lnTo>
                  <a:cubicBezTo>
                    <a:pt x="470" y="26"/>
                    <a:pt x="374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32"/>
            <p:cNvSpPr/>
            <p:nvPr/>
          </p:nvSpPr>
          <p:spPr>
            <a:xfrm>
              <a:off x="5643550" y="3728375"/>
              <a:ext cx="16400" cy="3925"/>
            </a:xfrm>
            <a:custGeom>
              <a:avLst/>
              <a:gdLst/>
              <a:ahLst/>
              <a:cxnLst/>
              <a:rect l="l" t="t" r="r" b="b"/>
              <a:pathLst>
                <a:path w="656" h="157" extrusionOk="0">
                  <a:moveTo>
                    <a:pt x="228" y="1"/>
                  </a:moveTo>
                  <a:cubicBezTo>
                    <a:pt x="154" y="1"/>
                    <a:pt x="78" y="8"/>
                    <a:pt x="1" y="20"/>
                  </a:cubicBezTo>
                  <a:cubicBezTo>
                    <a:pt x="105" y="131"/>
                    <a:pt x="224" y="156"/>
                    <a:pt x="347" y="156"/>
                  </a:cubicBezTo>
                  <a:cubicBezTo>
                    <a:pt x="449" y="156"/>
                    <a:pt x="553" y="139"/>
                    <a:pt x="655" y="139"/>
                  </a:cubicBezTo>
                  <a:cubicBezTo>
                    <a:pt x="527" y="34"/>
                    <a:pt x="382" y="1"/>
                    <a:pt x="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32"/>
            <p:cNvSpPr/>
            <p:nvPr/>
          </p:nvSpPr>
          <p:spPr>
            <a:xfrm>
              <a:off x="5685525" y="3714125"/>
              <a:ext cx="15200" cy="3325"/>
            </a:xfrm>
            <a:custGeom>
              <a:avLst/>
              <a:gdLst/>
              <a:ahLst/>
              <a:cxnLst/>
              <a:rect l="l" t="t" r="r" b="b"/>
              <a:pathLst>
                <a:path w="608" h="133" extrusionOk="0">
                  <a:moveTo>
                    <a:pt x="301" y="0"/>
                  </a:moveTo>
                  <a:cubicBezTo>
                    <a:pt x="203" y="0"/>
                    <a:pt x="100" y="18"/>
                    <a:pt x="0" y="18"/>
                  </a:cubicBezTo>
                  <a:cubicBezTo>
                    <a:pt x="126" y="114"/>
                    <a:pt x="251" y="133"/>
                    <a:pt x="376" y="133"/>
                  </a:cubicBezTo>
                  <a:cubicBezTo>
                    <a:pt x="453" y="133"/>
                    <a:pt x="530" y="126"/>
                    <a:pt x="608" y="126"/>
                  </a:cubicBezTo>
                  <a:cubicBezTo>
                    <a:pt x="519" y="24"/>
                    <a:pt x="413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32"/>
            <p:cNvSpPr/>
            <p:nvPr/>
          </p:nvSpPr>
          <p:spPr>
            <a:xfrm>
              <a:off x="5668850" y="3732200"/>
              <a:ext cx="14900" cy="3500"/>
            </a:xfrm>
            <a:custGeom>
              <a:avLst/>
              <a:gdLst/>
              <a:ahLst/>
              <a:cxnLst/>
              <a:rect l="l" t="t" r="r" b="b"/>
              <a:pathLst>
                <a:path w="596" h="140" extrusionOk="0">
                  <a:moveTo>
                    <a:pt x="292" y="1"/>
                  </a:moveTo>
                  <a:cubicBezTo>
                    <a:pt x="213" y="1"/>
                    <a:pt x="130" y="11"/>
                    <a:pt x="47" y="11"/>
                  </a:cubicBezTo>
                  <a:cubicBezTo>
                    <a:pt x="32" y="11"/>
                    <a:pt x="16" y="11"/>
                    <a:pt x="1" y="10"/>
                  </a:cubicBezTo>
                  <a:lnTo>
                    <a:pt x="1" y="10"/>
                  </a:lnTo>
                  <a:cubicBezTo>
                    <a:pt x="92" y="114"/>
                    <a:pt x="197" y="140"/>
                    <a:pt x="309" y="140"/>
                  </a:cubicBezTo>
                  <a:cubicBezTo>
                    <a:pt x="402" y="140"/>
                    <a:pt x="499" y="122"/>
                    <a:pt x="596" y="117"/>
                  </a:cubicBezTo>
                  <a:cubicBezTo>
                    <a:pt x="506" y="21"/>
                    <a:pt x="402" y="1"/>
                    <a:pt x="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32"/>
            <p:cNvSpPr/>
            <p:nvPr/>
          </p:nvSpPr>
          <p:spPr>
            <a:xfrm>
              <a:off x="5155100" y="3687575"/>
              <a:ext cx="5975" cy="15425"/>
            </a:xfrm>
            <a:custGeom>
              <a:avLst/>
              <a:gdLst/>
              <a:ahLst/>
              <a:cxnLst/>
              <a:rect l="l" t="t" r="r" b="b"/>
              <a:pathLst>
                <a:path w="239" h="617" extrusionOk="0">
                  <a:moveTo>
                    <a:pt x="91" y="0"/>
                  </a:moveTo>
                  <a:cubicBezTo>
                    <a:pt x="69" y="0"/>
                    <a:pt x="48" y="7"/>
                    <a:pt x="24" y="21"/>
                  </a:cubicBezTo>
                  <a:cubicBezTo>
                    <a:pt x="0" y="80"/>
                    <a:pt x="0" y="140"/>
                    <a:pt x="48" y="188"/>
                  </a:cubicBezTo>
                  <a:cubicBezTo>
                    <a:pt x="48" y="342"/>
                    <a:pt x="60" y="473"/>
                    <a:pt x="60" y="616"/>
                  </a:cubicBezTo>
                  <a:cubicBezTo>
                    <a:pt x="238" y="485"/>
                    <a:pt x="167" y="259"/>
                    <a:pt x="227" y="68"/>
                  </a:cubicBezTo>
                  <a:lnTo>
                    <a:pt x="191" y="45"/>
                  </a:lnTo>
                  <a:cubicBezTo>
                    <a:pt x="155" y="16"/>
                    <a:pt x="123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32"/>
            <p:cNvSpPr/>
            <p:nvPr/>
          </p:nvSpPr>
          <p:spPr>
            <a:xfrm>
              <a:off x="5778675" y="3724550"/>
              <a:ext cx="15525" cy="3400"/>
            </a:xfrm>
            <a:custGeom>
              <a:avLst/>
              <a:gdLst/>
              <a:ahLst/>
              <a:cxnLst/>
              <a:rect l="l" t="t" r="r" b="b"/>
              <a:pathLst>
                <a:path w="621" h="136" extrusionOk="0">
                  <a:moveTo>
                    <a:pt x="298" y="0"/>
                  </a:moveTo>
                  <a:cubicBezTo>
                    <a:pt x="198" y="0"/>
                    <a:pt x="95" y="18"/>
                    <a:pt x="1" y="18"/>
                  </a:cubicBezTo>
                  <a:cubicBezTo>
                    <a:pt x="141" y="106"/>
                    <a:pt x="294" y="135"/>
                    <a:pt x="451" y="135"/>
                  </a:cubicBezTo>
                  <a:cubicBezTo>
                    <a:pt x="507" y="135"/>
                    <a:pt x="564" y="132"/>
                    <a:pt x="620" y="125"/>
                  </a:cubicBezTo>
                  <a:cubicBezTo>
                    <a:pt x="525" y="24"/>
                    <a:pt x="413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32"/>
            <p:cNvSpPr/>
            <p:nvPr/>
          </p:nvSpPr>
          <p:spPr>
            <a:xfrm>
              <a:off x="5626000" y="3725050"/>
              <a:ext cx="15500" cy="3300"/>
            </a:xfrm>
            <a:custGeom>
              <a:avLst/>
              <a:gdLst/>
              <a:ahLst/>
              <a:cxnLst/>
              <a:rect l="l" t="t" r="r" b="b"/>
              <a:pathLst>
                <a:path w="620" h="132" extrusionOk="0">
                  <a:moveTo>
                    <a:pt x="167" y="0"/>
                  </a:moveTo>
                  <a:cubicBezTo>
                    <a:pt x="112" y="0"/>
                    <a:pt x="57" y="4"/>
                    <a:pt x="0" y="10"/>
                  </a:cubicBezTo>
                  <a:cubicBezTo>
                    <a:pt x="99" y="109"/>
                    <a:pt x="213" y="131"/>
                    <a:pt x="332" y="131"/>
                  </a:cubicBezTo>
                  <a:cubicBezTo>
                    <a:pt x="426" y="131"/>
                    <a:pt x="524" y="117"/>
                    <a:pt x="619" y="117"/>
                  </a:cubicBezTo>
                  <a:cubicBezTo>
                    <a:pt x="470" y="30"/>
                    <a:pt x="321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32"/>
            <p:cNvSpPr/>
            <p:nvPr/>
          </p:nvSpPr>
          <p:spPr>
            <a:xfrm>
              <a:off x="6013250" y="3774100"/>
              <a:ext cx="11025" cy="5200"/>
            </a:xfrm>
            <a:custGeom>
              <a:avLst/>
              <a:gdLst/>
              <a:ahLst/>
              <a:cxnLst/>
              <a:rect l="l" t="t" r="r" b="b"/>
              <a:pathLst>
                <a:path w="441" h="208" extrusionOk="0">
                  <a:moveTo>
                    <a:pt x="202" y="1"/>
                  </a:moveTo>
                  <a:cubicBezTo>
                    <a:pt x="119" y="60"/>
                    <a:pt x="72" y="120"/>
                    <a:pt x="0" y="179"/>
                  </a:cubicBezTo>
                  <a:cubicBezTo>
                    <a:pt x="20" y="199"/>
                    <a:pt x="39" y="208"/>
                    <a:pt x="59" y="208"/>
                  </a:cubicBezTo>
                  <a:cubicBezTo>
                    <a:pt x="75" y="208"/>
                    <a:pt x="91" y="202"/>
                    <a:pt x="107" y="191"/>
                  </a:cubicBezTo>
                  <a:cubicBezTo>
                    <a:pt x="250" y="179"/>
                    <a:pt x="381" y="167"/>
                    <a:pt x="441" y="36"/>
                  </a:cubicBezTo>
                  <a:cubicBezTo>
                    <a:pt x="345" y="13"/>
                    <a:pt x="274" y="13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32"/>
            <p:cNvSpPr/>
            <p:nvPr/>
          </p:nvSpPr>
          <p:spPr>
            <a:xfrm>
              <a:off x="5478650" y="3709800"/>
              <a:ext cx="11025" cy="4300"/>
            </a:xfrm>
            <a:custGeom>
              <a:avLst/>
              <a:gdLst/>
              <a:ahLst/>
              <a:cxnLst/>
              <a:rect l="l" t="t" r="r" b="b"/>
              <a:pathLst>
                <a:path w="441" h="172" extrusionOk="0">
                  <a:moveTo>
                    <a:pt x="193" y="0"/>
                  </a:moveTo>
                  <a:cubicBezTo>
                    <a:pt x="131" y="0"/>
                    <a:pt x="68" y="9"/>
                    <a:pt x="0" y="25"/>
                  </a:cubicBezTo>
                  <a:cubicBezTo>
                    <a:pt x="83" y="120"/>
                    <a:pt x="159" y="171"/>
                    <a:pt x="235" y="171"/>
                  </a:cubicBezTo>
                  <a:cubicBezTo>
                    <a:pt x="302" y="171"/>
                    <a:pt x="369" y="132"/>
                    <a:pt x="441" y="49"/>
                  </a:cubicBezTo>
                  <a:cubicBezTo>
                    <a:pt x="354" y="15"/>
                    <a:pt x="274" y="0"/>
                    <a:pt x="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32"/>
            <p:cNvSpPr/>
            <p:nvPr/>
          </p:nvSpPr>
          <p:spPr>
            <a:xfrm>
              <a:off x="5467625" y="3685625"/>
              <a:ext cx="11050" cy="3125"/>
            </a:xfrm>
            <a:custGeom>
              <a:avLst/>
              <a:gdLst/>
              <a:ahLst/>
              <a:cxnLst/>
              <a:rect l="l" t="t" r="r" b="b"/>
              <a:pathLst>
                <a:path w="442" h="125" extrusionOk="0">
                  <a:moveTo>
                    <a:pt x="155" y="0"/>
                  </a:moveTo>
                  <a:cubicBezTo>
                    <a:pt x="105" y="0"/>
                    <a:pt x="54" y="4"/>
                    <a:pt x="1" y="4"/>
                  </a:cubicBezTo>
                  <a:cubicBezTo>
                    <a:pt x="116" y="87"/>
                    <a:pt x="249" y="125"/>
                    <a:pt x="384" y="125"/>
                  </a:cubicBezTo>
                  <a:cubicBezTo>
                    <a:pt x="403" y="125"/>
                    <a:pt x="422" y="124"/>
                    <a:pt x="441" y="123"/>
                  </a:cubicBezTo>
                  <a:cubicBezTo>
                    <a:pt x="360" y="17"/>
                    <a:pt x="262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32"/>
            <p:cNvSpPr/>
            <p:nvPr/>
          </p:nvSpPr>
          <p:spPr>
            <a:xfrm>
              <a:off x="5550675" y="3693525"/>
              <a:ext cx="7475" cy="4100"/>
            </a:xfrm>
            <a:custGeom>
              <a:avLst/>
              <a:gdLst/>
              <a:ahLst/>
              <a:cxnLst/>
              <a:rect l="l" t="t" r="r" b="b"/>
              <a:pathLst>
                <a:path w="299" h="164" extrusionOk="0">
                  <a:moveTo>
                    <a:pt x="196" y="0"/>
                  </a:moveTo>
                  <a:cubicBezTo>
                    <a:pt x="159" y="0"/>
                    <a:pt x="114" y="3"/>
                    <a:pt x="84" y="9"/>
                  </a:cubicBezTo>
                  <a:cubicBezTo>
                    <a:pt x="60" y="9"/>
                    <a:pt x="25" y="69"/>
                    <a:pt x="1" y="104"/>
                  </a:cubicBezTo>
                  <a:cubicBezTo>
                    <a:pt x="18" y="122"/>
                    <a:pt x="48" y="133"/>
                    <a:pt x="73" y="133"/>
                  </a:cubicBezTo>
                  <a:cubicBezTo>
                    <a:pt x="82" y="133"/>
                    <a:pt x="90" y="131"/>
                    <a:pt x="96" y="128"/>
                  </a:cubicBezTo>
                  <a:cubicBezTo>
                    <a:pt x="144" y="80"/>
                    <a:pt x="298" y="164"/>
                    <a:pt x="263" y="9"/>
                  </a:cubicBezTo>
                  <a:cubicBezTo>
                    <a:pt x="263" y="3"/>
                    <a:pt x="233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32"/>
            <p:cNvSpPr/>
            <p:nvPr/>
          </p:nvSpPr>
          <p:spPr>
            <a:xfrm>
              <a:off x="5299450" y="3685250"/>
              <a:ext cx="12250" cy="3750"/>
            </a:xfrm>
            <a:custGeom>
              <a:avLst/>
              <a:gdLst/>
              <a:ahLst/>
              <a:cxnLst/>
              <a:rect l="l" t="t" r="r" b="b"/>
              <a:pathLst>
                <a:path w="490" h="150" extrusionOk="0">
                  <a:moveTo>
                    <a:pt x="165" y="1"/>
                  </a:moveTo>
                  <a:cubicBezTo>
                    <a:pt x="112" y="1"/>
                    <a:pt x="57" y="7"/>
                    <a:pt x="1" y="19"/>
                  </a:cubicBezTo>
                  <a:lnTo>
                    <a:pt x="1" y="150"/>
                  </a:lnTo>
                  <a:cubicBezTo>
                    <a:pt x="168" y="138"/>
                    <a:pt x="322" y="138"/>
                    <a:pt x="489" y="114"/>
                  </a:cubicBezTo>
                  <a:cubicBezTo>
                    <a:pt x="391" y="32"/>
                    <a:pt x="282" y="1"/>
                    <a:pt x="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32"/>
            <p:cNvSpPr/>
            <p:nvPr/>
          </p:nvSpPr>
          <p:spPr>
            <a:xfrm>
              <a:off x="5156575" y="3669625"/>
              <a:ext cx="8675" cy="11925"/>
            </a:xfrm>
            <a:custGeom>
              <a:avLst/>
              <a:gdLst/>
              <a:ahLst/>
              <a:cxnLst/>
              <a:rect l="l" t="t" r="r" b="b"/>
              <a:pathLst>
                <a:path w="347" h="477" extrusionOk="0">
                  <a:moveTo>
                    <a:pt x="168" y="1"/>
                  </a:moveTo>
                  <a:cubicBezTo>
                    <a:pt x="108" y="24"/>
                    <a:pt x="60" y="72"/>
                    <a:pt x="25" y="132"/>
                  </a:cubicBezTo>
                  <a:cubicBezTo>
                    <a:pt x="1" y="263"/>
                    <a:pt x="13" y="382"/>
                    <a:pt x="120" y="477"/>
                  </a:cubicBezTo>
                  <a:cubicBezTo>
                    <a:pt x="168" y="465"/>
                    <a:pt x="191" y="441"/>
                    <a:pt x="239" y="429"/>
                  </a:cubicBezTo>
                  <a:lnTo>
                    <a:pt x="227" y="358"/>
                  </a:lnTo>
                  <a:lnTo>
                    <a:pt x="251" y="322"/>
                  </a:lnTo>
                  <a:cubicBezTo>
                    <a:pt x="346" y="251"/>
                    <a:pt x="322" y="167"/>
                    <a:pt x="310" y="72"/>
                  </a:cubicBezTo>
                  <a:cubicBezTo>
                    <a:pt x="299" y="48"/>
                    <a:pt x="263" y="24"/>
                    <a:pt x="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32"/>
            <p:cNvSpPr/>
            <p:nvPr/>
          </p:nvSpPr>
          <p:spPr>
            <a:xfrm>
              <a:off x="5165225" y="3658625"/>
              <a:ext cx="7700" cy="8725"/>
            </a:xfrm>
            <a:custGeom>
              <a:avLst/>
              <a:gdLst/>
              <a:ahLst/>
              <a:cxnLst/>
              <a:rect l="l" t="t" r="r" b="b"/>
              <a:pathLst>
                <a:path w="308" h="349" extrusionOk="0">
                  <a:moveTo>
                    <a:pt x="155" y="0"/>
                  </a:moveTo>
                  <a:cubicBezTo>
                    <a:pt x="131" y="24"/>
                    <a:pt x="95" y="24"/>
                    <a:pt x="72" y="24"/>
                  </a:cubicBezTo>
                  <a:cubicBezTo>
                    <a:pt x="24" y="72"/>
                    <a:pt x="0" y="119"/>
                    <a:pt x="0" y="179"/>
                  </a:cubicBezTo>
                  <a:cubicBezTo>
                    <a:pt x="12" y="262"/>
                    <a:pt x="36" y="310"/>
                    <a:pt x="84" y="345"/>
                  </a:cubicBezTo>
                  <a:cubicBezTo>
                    <a:pt x="103" y="347"/>
                    <a:pt x="121" y="348"/>
                    <a:pt x="137" y="348"/>
                  </a:cubicBezTo>
                  <a:cubicBezTo>
                    <a:pt x="307" y="348"/>
                    <a:pt x="293" y="236"/>
                    <a:pt x="238" y="83"/>
                  </a:cubicBezTo>
                  <a:cubicBezTo>
                    <a:pt x="203" y="72"/>
                    <a:pt x="179" y="36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32"/>
            <p:cNvSpPr/>
            <p:nvPr/>
          </p:nvSpPr>
          <p:spPr>
            <a:xfrm>
              <a:off x="5198850" y="3670075"/>
              <a:ext cx="7475" cy="4175"/>
            </a:xfrm>
            <a:custGeom>
              <a:avLst/>
              <a:gdLst/>
              <a:ahLst/>
              <a:cxnLst/>
              <a:rect l="l" t="t" r="r" b="b"/>
              <a:pathLst>
                <a:path w="299" h="167" extrusionOk="0">
                  <a:moveTo>
                    <a:pt x="148" y="1"/>
                  </a:moveTo>
                  <a:cubicBezTo>
                    <a:pt x="99" y="1"/>
                    <a:pt x="48" y="12"/>
                    <a:pt x="1" y="42"/>
                  </a:cubicBezTo>
                  <a:cubicBezTo>
                    <a:pt x="37" y="143"/>
                    <a:pt x="109" y="166"/>
                    <a:pt x="189" y="166"/>
                  </a:cubicBezTo>
                  <a:cubicBezTo>
                    <a:pt x="213" y="166"/>
                    <a:pt x="238" y="164"/>
                    <a:pt x="263" y="161"/>
                  </a:cubicBezTo>
                  <a:cubicBezTo>
                    <a:pt x="286" y="114"/>
                    <a:pt x="298" y="66"/>
                    <a:pt x="286" y="30"/>
                  </a:cubicBezTo>
                  <a:cubicBezTo>
                    <a:pt x="245" y="12"/>
                    <a:pt x="197" y="1"/>
                    <a:pt x="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32"/>
            <p:cNvSpPr/>
            <p:nvPr/>
          </p:nvSpPr>
          <p:spPr>
            <a:xfrm>
              <a:off x="5171775" y="3641950"/>
              <a:ext cx="6850" cy="7700"/>
            </a:xfrm>
            <a:custGeom>
              <a:avLst/>
              <a:gdLst/>
              <a:ahLst/>
              <a:cxnLst/>
              <a:rect l="l" t="t" r="r" b="b"/>
              <a:pathLst>
                <a:path w="274" h="308" extrusionOk="0">
                  <a:moveTo>
                    <a:pt x="179" y="0"/>
                  </a:moveTo>
                  <a:cubicBezTo>
                    <a:pt x="0" y="36"/>
                    <a:pt x="0" y="143"/>
                    <a:pt x="60" y="274"/>
                  </a:cubicBezTo>
                  <a:cubicBezTo>
                    <a:pt x="60" y="274"/>
                    <a:pt x="72" y="286"/>
                    <a:pt x="107" y="298"/>
                  </a:cubicBezTo>
                  <a:cubicBezTo>
                    <a:pt x="114" y="305"/>
                    <a:pt x="123" y="308"/>
                    <a:pt x="133" y="308"/>
                  </a:cubicBezTo>
                  <a:cubicBezTo>
                    <a:pt x="158" y="308"/>
                    <a:pt x="189" y="291"/>
                    <a:pt x="214" y="274"/>
                  </a:cubicBezTo>
                  <a:cubicBezTo>
                    <a:pt x="238" y="203"/>
                    <a:pt x="250" y="108"/>
                    <a:pt x="274" y="36"/>
                  </a:cubicBezTo>
                  <a:cubicBezTo>
                    <a:pt x="238" y="36"/>
                    <a:pt x="214" y="24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32"/>
            <p:cNvSpPr/>
            <p:nvPr/>
          </p:nvSpPr>
          <p:spPr>
            <a:xfrm>
              <a:off x="5172075" y="3648800"/>
              <a:ext cx="5675" cy="8050"/>
            </a:xfrm>
            <a:custGeom>
              <a:avLst/>
              <a:gdLst/>
              <a:ahLst/>
              <a:cxnLst/>
              <a:rect l="l" t="t" r="r" b="b"/>
              <a:pathLst>
                <a:path w="227" h="322" extrusionOk="0">
                  <a:moveTo>
                    <a:pt x="214" y="0"/>
                  </a:moveTo>
                  <a:cubicBezTo>
                    <a:pt x="167" y="24"/>
                    <a:pt x="143" y="24"/>
                    <a:pt x="95" y="48"/>
                  </a:cubicBezTo>
                  <a:cubicBezTo>
                    <a:pt x="83" y="60"/>
                    <a:pt x="48" y="72"/>
                    <a:pt x="36" y="72"/>
                  </a:cubicBezTo>
                  <a:cubicBezTo>
                    <a:pt x="12" y="107"/>
                    <a:pt x="12" y="119"/>
                    <a:pt x="0" y="143"/>
                  </a:cubicBezTo>
                  <a:cubicBezTo>
                    <a:pt x="0" y="191"/>
                    <a:pt x="24" y="238"/>
                    <a:pt x="36" y="286"/>
                  </a:cubicBezTo>
                  <a:cubicBezTo>
                    <a:pt x="48" y="298"/>
                    <a:pt x="83" y="310"/>
                    <a:pt x="95" y="322"/>
                  </a:cubicBezTo>
                  <a:cubicBezTo>
                    <a:pt x="202" y="238"/>
                    <a:pt x="226" y="131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32"/>
            <p:cNvSpPr/>
            <p:nvPr/>
          </p:nvSpPr>
          <p:spPr>
            <a:xfrm>
              <a:off x="5171475" y="3673800"/>
              <a:ext cx="1500" cy="1800"/>
            </a:xfrm>
            <a:custGeom>
              <a:avLst/>
              <a:gdLst/>
              <a:ahLst/>
              <a:cxnLst/>
              <a:rect l="l" t="t" r="r" b="b"/>
              <a:pathLst>
                <a:path w="60" h="72" extrusionOk="0">
                  <a:moveTo>
                    <a:pt x="48" y="0"/>
                  </a:moveTo>
                  <a:cubicBezTo>
                    <a:pt x="48" y="0"/>
                    <a:pt x="12" y="12"/>
                    <a:pt x="0" y="12"/>
                  </a:cubicBezTo>
                  <a:cubicBezTo>
                    <a:pt x="0" y="24"/>
                    <a:pt x="0" y="60"/>
                    <a:pt x="12" y="72"/>
                  </a:cubicBezTo>
                  <a:cubicBezTo>
                    <a:pt x="12" y="72"/>
                    <a:pt x="48" y="60"/>
                    <a:pt x="60" y="60"/>
                  </a:cubicBezTo>
                  <a:cubicBezTo>
                    <a:pt x="60" y="36"/>
                    <a:pt x="6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32"/>
            <p:cNvSpPr/>
            <p:nvPr/>
          </p:nvSpPr>
          <p:spPr>
            <a:xfrm>
              <a:off x="5161050" y="3663975"/>
              <a:ext cx="5975" cy="7475"/>
            </a:xfrm>
            <a:custGeom>
              <a:avLst/>
              <a:gdLst/>
              <a:ahLst/>
              <a:cxnLst/>
              <a:rect l="l" t="t" r="r" b="b"/>
              <a:pathLst>
                <a:path w="239" h="299" extrusionOk="0">
                  <a:moveTo>
                    <a:pt x="203" y="0"/>
                  </a:moveTo>
                  <a:cubicBezTo>
                    <a:pt x="0" y="0"/>
                    <a:pt x="0" y="108"/>
                    <a:pt x="48" y="250"/>
                  </a:cubicBezTo>
                  <a:lnTo>
                    <a:pt x="72" y="274"/>
                  </a:lnTo>
                  <a:cubicBezTo>
                    <a:pt x="72" y="286"/>
                    <a:pt x="84" y="298"/>
                    <a:pt x="131" y="298"/>
                  </a:cubicBezTo>
                  <a:cubicBezTo>
                    <a:pt x="179" y="298"/>
                    <a:pt x="191" y="274"/>
                    <a:pt x="191" y="215"/>
                  </a:cubicBezTo>
                  <a:lnTo>
                    <a:pt x="191" y="167"/>
                  </a:lnTo>
                  <a:lnTo>
                    <a:pt x="239" y="131"/>
                  </a:lnTo>
                  <a:cubicBezTo>
                    <a:pt x="227" y="96"/>
                    <a:pt x="227" y="48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32"/>
            <p:cNvSpPr/>
            <p:nvPr/>
          </p:nvSpPr>
          <p:spPr>
            <a:xfrm>
              <a:off x="5163125" y="3669625"/>
              <a:ext cx="3900" cy="8650"/>
            </a:xfrm>
            <a:custGeom>
              <a:avLst/>
              <a:gdLst/>
              <a:ahLst/>
              <a:cxnLst/>
              <a:rect l="l" t="t" r="r" b="b"/>
              <a:pathLst>
                <a:path w="156" h="346" extrusionOk="0">
                  <a:moveTo>
                    <a:pt x="120" y="1"/>
                  </a:moveTo>
                  <a:lnTo>
                    <a:pt x="120" y="1"/>
                  </a:lnTo>
                  <a:cubicBezTo>
                    <a:pt x="84" y="13"/>
                    <a:pt x="37" y="24"/>
                    <a:pt x="1" y="60"/>
                  </a:cubicBezTo>
                  <a:lnTo>
                    <a:pt x="1" y="346"/>
                  </a:lnTo>
                  <a:cubicBezTo>
                    <a:pt x="144" y="263"/>
                    <a:pt x="156" y="132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32"/>
            <p:cNvSpPr/>
            <p:nvPr/>
          </p:nvSpPr>
          <p:spPr>
            <a:xfrm>
              <a:off x="5740575" y="3718325"/>
              <a:ext cx="7175" cy="3125"/>
            </a:xfrm>
            <a:custGeom>
              <a:avLst/>
              <a:gdLst/>
              <a:ahLst/>
              <a:cxnLst/>
              <a:rect l="l" t="t" r="r" b="b"/>
              <a:pathLst>
                <a:path w="287" h="125" extrusionOk="0">
                  <a:moveTo>
                    <a:pt x="148" y="0"/>
                  </a:moveTo>
                  <a:cubicBezTo>
                    <a:pt x="102" y="0"/>
                    <a:pt x="51" y="33"/>
                    <a:pt x="1" y="101"/>
                  </a:cubicBezTo>
                  <a:cubicBezTo>
                    <a:pt x="108" y="124"/>
                    <a:pt x="203" y="124"/>
                    <a:pt x="287" y="124"/>
                  </a:cubicBezTo>
                  <a:cubicBezTo>
                    <a:pt x="249" y="42"/>
                    <a:pt x="201" y="0"/>
                    <a:pt x="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32"/>
            <p:cNvSpPr/>
            <p:nvPr/>
          </p:nvSpPr>
          <p:spPr>
            <a:xfrm>
              <a:off x="5213725" y="3595800"/>
              <a:ext cx="3600" cy="5400"/>
            </a:xfrm>
            <a:custGeom>
              <a:avLst/>
              <a:gdLst/>
              <a:ahLst/>
              <a:cxnLst/>
              <a:rect l="l" t="t" r="r" b="b"/>
              <a:pathLst>
                <a:path w="144" h="216" extrusionOk="0">
                  <a:moveTo>
                    <a:pt x="144" y="1"/>
                  </a:moveTo>
                  <a:lnTo>
                    <a:pt x="144" y="1"/>
                  </a:lnTo>
                  <a:cubicBezTo>
                    <a:pt x="49" y="49"/>
                    <a:pt x="1" y="120"/>
                    <a:pt x="1" y="215"/>
                  </a:cubicBezTo>
                  <a:cubicBezTo>
                    <a:pt x="84" y="168"/>
                    <a:pt x="120" y="96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32"/>
            <p:cNvSpPr/>
            <p:nvPr/>
          </p:nvSpPr>
          <p:spPr>
            <a:xfrm>
              <a:off x="5253625" y="3592825"/>
              <a:ext cx="3000" cy="2700"/>
            </a:xfrm>
            <a:custGeom>
              <a:avLst/>
              <a:gdLst/>
              <a:ahLst/>
              <a:cxnLst/>
              <a:rect l="l" t="t" r="r" b="b"/>
              <a:pathLst>
                <a:path w="120" h="108" extrusionOk="0">
                  <a:moveTo>
                    <a:pt x="119" y="1"/>
                  </a:moveTo>
                  <a:cubicBezTo>
                    <a:pt x="48" y="1"/>
                    <a:pt x="0" y="48"/>
                    <a:pt x="0" y="108"/>
                  </a:cubicBezTo>
                  <a:cubicBezTo>
                    <a:pt x="48" y="84"/>
                    <a:pt x="72" y="37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32"/>
            <p:cNvSpPr/>
            <p:nvPr/>
          </p:nvSpPr>
          <p:spPr>
            <a:xfrm>
              <a:off x="5169075" y="3656225"/>
              <a:ext cx="5400" cy="4500"/>
            </a:xfrm>
            <a:custGeom>
              <a:avLst/>
              <a:gdLst/>
              <a:ahLst/>
              <a:cxnLst/>
              <a:rect l="l" t="t" r="r" b="b"/>
              <a:pathLst>
                <a:path w="216" h="180" extrusionOk="0">
                  <a:moveTo>
                    <a:pt x="180" y="1"/>
                  </a:moveTo>
                  <a:cubicBezTo>
                    <a:pt x="84" y="1"/>
                    <a:pt x="1" y="48"/>
                    <a:pt x="60" y="168"/>
                  </a:cubicBezTo>
                  <a:lnTo>
                    <a:pt x="84" y="179"/>
                  </a:lnTo>
                  <a:cubicBezTo>
                    <a:pt x="120" y="132"/>
                    <a:pt x="168" y="72"/>
                    <a:pt x="215" y="25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32"/>
            <p:cNvSpPr/>
            <p:nvPr/>
          </p:nvSpPr>
          <p:spPr>
            <a:xfrm>
              <a:off x="5267325" y="3578550"/>
              <a:ext cx="3875" cy="3000"/>
            </a:xfrm>
            <a:custGeom>
              <a:avLst/>
              <a:gdLst/>
              <a:ahLst/>
              <a:cxnLst/>
              <a:rect l="l" t="t" r="r" b="b"/>
              <a:pathLst>
                <a:path w="155" h="120" extrusionOk="0">
                  <a:moveTo>
                    <a:pt x="155" y="0"/>
                  </a:moveTo>
                  <a:cubicBezTo>
                    <a:pt x="60" y="0"/>
                    <a:pt x="24" y="36"/>
                    <a:pt x="0" y="119"/>
                  </a:cubicBezTo>
                  <a:cubicBezTo>
                    <a:pt x="60" y="84"/>
                    <a:pt x="107" y="36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32"/>
            <p:cNvSpPr/>
            <p:nvPr/>
          </p:nvSpPr>
          <p:spPr>
            <a:xfrm>
              <a:off x="5271475" y="3574675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1"/>
                  </a:moveTo>
                  <a:cubicBezTo>
                    <a:pt x="48" y="12"/>
                    <a:pt x="1" y="60"/>
                    <a:pt x="1" y="132"/>
                  </a:cubicBezTo>
                  <a:cubicBezTo>
                    <a:pt x="48" y="132"/>
                    <a:pt x="72" y="132"/>
                    <a:pt x="120" y="120"/>
                  </a:cubicBezTo>
                  <a:cubicBezTo>
                    <a:pt x="132" y="96"/>
                    <a:pt x="132" y="48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32"/>
            <p:cNvSpPr/>
            <p:nvPr/>
          </p:nvSpPr>
          <p:spPr>
            <a:xfrm>
              <a:off x="5866200" y="3733750"/>
              <a:ext cx="3600" cy="1975"/>
            </a:xfrm>
            <a:custGeom>
              <a:avLst/>
              <a:gdLst/>
              <a:ahLst/>
              <a:cxnLst/>
              <a:rect l="l" t="t" r="r" b="b"/>
              <a:pathLst>
                <a:path w="144" h="79" extrusionOk="0">
                  <a:moveTo>
                    <a:pt x="68" y="0"/>
                  </a:moveTo>
                  <a:cubicBezTo>
                    <a:pt x="48" y="0"/>
                    <a:pt x="27" y="20"/>
                    <a:pt x="0" y="67"/>
                  </a:cubicBezTo>
                  <a:cubicBezTo>
                    <a:pt x="60" y="67"/>
                    <a:pt x="96" y="79"/>
                    <a:pt x="143" y="79"/>
                  </a:cubicBezTo>
                  <a:cubicBezTo>
                    <a:pt x="117" y="32"/>
                    <a:pt x="94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32"/>
            <p:cNvSpPr/>
            <p:nvPr/>
          </p:nvSpPr>
          <p:spPr>
            <a:xfrm>
              <a:off x="5813225" y="3852675"/>
              <a:ext cx="201825" cy="34850"/>
            </a:xfrm>
            <a:custGeom>
              <a:avLst/>
              <a:gdLst/>
              <a:ahLst/>
              <a:cxnLst/>
              <a:rect l="l" t="t" r="r" b="b"/>
              <a:pathLst>
                <a:path w="8073" h="1394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168"/>
                    <a:pt x="60" y="346"/>
                    <a:pt x="0" y="525"/>
                  </a:cubicBezTo>
                  <a:cubicBezTo>
                    <a:pt x="179" y="703"/>
                    <a:pt x="417" y="763"/>
                    <a:pt x="655" y="799"/>
                  </a:cubicBezTo>
                  <a:cubicBezTo>
                    <a:pt x="2441" y="965"/>
                    <a:pt x="4215" y="1251"/>
                    <a:pt x="6013" y="1275"/>
                  </a:cubicBezTo>
                  <a:cubicBezTo>
                    <a:pt x="6078" y="1271"/>
                    <a:pt x="6145" y="1269"/>
                    <a:pt x="6212" y="1269"/>
                  </a:cubicBezTo>
                  <a:cubicBezTo>
                    <a:pt x="6376" y="1269"/>
                    <a:pt x="6543" y="1284"/>
                    <a:pt x="6703" y="1334"/>
                  </a:cubicBezTo>
                  <a:cubicBezTo>
                    <a:pt x="6894" y="1382"/>
                    <a:pt x="7072" y="1394"/>
                    <a:pt x="7263" y="1394"/>
                  </a:cubicBezTo>
                  <a:cubicBezTo>
                    <a:pt x="7489" y="1382"/>
                    <a:pt x="7703" y="1394"/>
                    <a:pt x="7918" y="1311"/>
                  </a:cubicBezTo>
                  <a:cubicBezTo>
                    <a:pt x="7977" y="1275"/>
                    <a:pt x="8025" y="1215"/>
                    <a:pt x="8049" y="1144"/>
                  </a:cubicBezTo>
                  <a:cubicBezTo>
                    <a:pt x="8073" y="1061"/>
                    <a:pt x="8049" y="1001"/>
                    <a:pt x="7989" y="942"/>
                  </a:cubicBezTo>
                  <a:cubicBezTo>
                    <a:pt x="7942" y="908"/>
                    <a:pt x="7891" y="893"/>
                    <a:pt x="7837" y="893"/>
                  </a:cubicBezTo>
                  <a:cubicBezTo>
                    <a:pt x="7795" y="893"/>
                    <a:pt x="7750" y="902"/>
                    <a:pt x="7703" y="918"/>
                  </a:cubicBezTo>
                  <a:cubicBezTo>
                    <a:pt x="7614" y="971"/>
                    <a:pt x="7522" y="998"/>
                    <a:pt x="7428" y="998"/>
                  </a:cubicBezTo>
                  <a:cubicBezTo>
                    <a:pt x="7334" y="998"/>
                    <a:pt x="7239" y="971"/>
                    <a:pt x="7144" y="918"/>
                  </a:cubicBezTo>
                  <a:cubicBezTo>
                    <a:pt x="7072" y="906"/>
                    <a:pt x="7001" y="906"/>
                    <a:pt x="6918" y="894"/>
                  </a:cubicBezTo>
                  <a:cubicBezTo>
                    <a:pt x="6763" y="822"/>
                    <a:pt x="6584" y="882"/>
                    <a:pt x="6429" y="787"/>
                  </a:cubicBezTo>
                  <a:cubicBezTo>
                    <a:pt x="4536" y="584"/>
                    <a:pt x="2655" y="453"/>
                    <a:pt x="762" y="191"/>
                  </a:cubicBezTo>
                  <a:cubicBezTo>
                    <a:pt x="488" y="144"/>
                    <a:pt x="238" y="13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32"/>
            <p:cNvSpPr/>
            <p:nvPr/>
          </p:nvSpPr>
          <p:spPr>
            <a:xfrm>
              <a:off x="5993600" y="3876200"/>
              <a:ext cx="130975" cy="21700"/>
            </a:xfrm>
            <a:custGeom>
              <a:avLst/>
              <a:gdLst/>
              <a:ahLst/>
              <a:cxnLst/>
              <a:rect l="l" t="t" r="r" b="b"/>
              <a:pathLst>
                <a:path w="5239" h="868" extrusionOk="0">
                  <a:moveTo>
                    <a:pt x="798" y="1"/>
                  </a:moveTo>
                  <a:lnTo>
                    <a:pt x="798" y="120"/>
                  </a:lnTo>
                  <a:cubicBezTo>
                    <a:pt x="834" y="155"/>
                    <a:pt x="893" y="191"/>
                    <a:pt x="977" y="191"/>
                  </a:cubicBezTo>
                  <a:cubicBezTo>
                    <a:pt x="893" y="191"/>
                    <a:pt x="834" y="203"/>
                    <a:pt x="774" y="251"/>
                  </a:cubicBezTo>
                  <a:cubicBezTo>
                    <a:pt x="524" y="262"/>
                    <a:pt x="262" y="274"/>
                    <a:pt x="0" y="298"/>
                  </a:cubicBezTo>
                  <a:cubicBezTo>
                    <a:pt x="143" y="596"/>
                    <a:pt x="405" y="596"/>
                    <a:pt x="691" y="596"/>
                  </a:cubicBezTo>
                  <a:cubicBezTo>
                    <a:pt x="773" y="592"/>
                    <a:pt x="856" y="591"/>
                    <a:pt x="939" y="591"/>
                  </a:cubicBezTo>
                  <a:cubicBezTo>
                    <a:pt x="1419" y="591"/>
                    <a:pt x="1903" y="647"/>
                    <a:pt x="2370" y="739"/>
                  </a:cubicBezTo>
                  <a:cubicBezTo>
                    <a:pt x="2484" y="723"/>
                    <a:pt x="2599" y="717"/>
                    <a:pt x="2714" y="717"/>
                  </a:cubicBezTo>
                  <a:cubicBezTo>
                    <a:pt x="3269" y="717"/>
                    <a:pt x="3826" y="868"/>
                    <a:pt x="4386" y="868"/>
                  </a:cubicBezTo>
                  <a:cubicBezTo>
                    <a:pt x="4599" y="868"/>
                    <a:pt x="4811" y="846"/>
                    <a:pt x="5025" y="786"/>
                  </a:cubicBezTo>
                  <a:cubicBezTo>
                    <a:pt x="5239" y="620"/>
                    <a:pt x="5096" y="513"/>
                    <a:pt x="4965" y="393"/>
                  </a:cubicBezTo>
                  <a:cubicBezTo>
                    <a:pt x="3572" y="215"/>
                    <a:pt x="2191" y="60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32"/>
            <p:cNvSpPr/>
            <p:nvPr/>
          </p:nvSpPr>
          <p:spPr>
            <a:xfrm>
              <a:off x="5815600" y="3810075"/>
              <a:ext cx="115025" cy="19250"/>
            </a:xfrm>
            <a:custGeom>
              <a:avLst/>
              <a:gdLst/>
              <a:ahLst/>
              <a:cxnLst/>
              <a:rect l="l" t="t" r="r" b="b"/>
              <a:pathLst>
                <a:path w="4601" h="770" extrusionOk="0">
                  <a:moveTo>
                    <a:pt x="4020" y="1"/>
                  </a:moveTo>
                  <a:cubicBezTo>
                    <a:pt x="3936" y="1"/>
                    <a:pt x="3850" y="9"/>
                    <a:pt x="3763" y="26"/>
                  </a:cubicBezTo>
                  <a:cubicBezTo>
                    <a:pt x="3670" y="95"/>
                    <a:pt x="3858" y="277"/>
                    <a:pt x="3565" y="277"/>
                  </a:cubicBezTo>
                  <a:cubicBezTo>
                    <a:pt x="3556" y="277"/>
                    <a:pt x="3547" y="277"/>
                    <a:pt x="3536" y="276"/>
                  </a:cubicBezTo>
                  <a:cubicBezTo>
                    <a:pt x="2739" y="251"/>
                    <a:pt x="1947" y="135"/>
                    <a:pt x="1153" y="135"/>
                  </a:cubicBezTo>
                  <a:cubicBezTo>
                    <a:pt x="833" y="135"/>
                    <a:pt x="512" y="153"/>
                    <a:pt x="191" y="205"/>
                  </a:cubicBezTo>
                  <a:cubicBezTo>
                    <a:pt x="96" y="229"/>
                    <a:pt x="12" y="288"/>
                    <a:pt x="0" y="407"/>
                  </a:cubicBezTo>
                  <a:cubicBezTo>
                    <a:pt x="12" y="479"/>
                    <a:pt x="12" y="538"/>
                    <a:pt x="24" y="622"/>
                  </a:cubicBezTo>
                  <a:cubicBezTo>
                    <a:pt x="358" y="604"/>
                    <a:pt x="698" y="563"/>
                    <a:pt x="1040" y="563"/>
                  </a:cubicBezTo>
                  <a:cubicBezTo>
                    <a:pt x="1173" y="563"/>
                    <a:pt x="1307" y="569"/>
                    <a:pt x="1441" y="586"/>
                  </a:cubicBezTo>
                  <a:cubicBezTo>
                    <a:pt x="2298" y="705"/>
                    <a:pt x="3167" y="705"/>
                    <a:pt x="4025" y="764"/>
                  </a:cubicBezTo>
                  <a:cubicBezTo>
                    <a:pt x="4058" y="768"/>
                    <a:pt x="4089" y="769"/>
                    <a:pt x="4117" y="769"/>
                  </a:cubicBezTo>
                  <a:cubicBezTo>
                    <a:pt x="4600" y="769"/>
                    <a:pt x="4340" y="309"/>
                    <a:pt x="4441" y="62"/>
                  </a:cubicBezTo>
                  <a:cubicBezTo>
                    <a:pt x="4306" y="24"/>
                    <a:pt x="4165" y="1"/>
                    <a:pt x="40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32"/>
            <p:cNvSpPr/>
            <p:nvPr/>
          </p:nvSpPr>
          <p:spPr>
            <a:xfrm>
              <a:off x="5997175" y="3814075"/>
              <a:ext cx="104500" cy="15000"/>
            </a:xfrm>
            <a:custGeom>
              <a:avLst/>
              <a:gdLst/>
              <a:ahLst/>
              <a:cxnLst/>
              <a:rect l="l" t="t" r="r" b="b"/>
              <a:pathLst>
                <a:path w="4180" h="600" extrusionOk="0">
                  <a:moveTo>
                    <a:pt x="575" y="0"/>
                  </a:moveTo>
                  <a:cubicBezTo>
                    <a:pt x="408" y="0"/>
                    <a:pt x="240" y="3"/>
                    <a:pt x="72" y="9"/>
                  </a:cubicBezTo>
                  <a:cubicBezTo>
                    <a:pt x="0" y="164"/>
                    <a:pt x="95" y="235"/>
                    <a:pt x="214" y="307"/>
                  </a:cubicBezTo>
                  <a:cubicBezTo>
                    <a:pt x="691" y="319"/>
                    <a:pt x="1167" y="402"/>
                    <a:pt x="1631" y="402"/>
                  </a:cubicBezTo>
                  <a:cubicBezTo>
                    <a:pt x="1663" y="401"/>
                    <a:pt x="1695" y="401"/>
                    <a:pt x="1727" y="401"/>
                  </a:cubicBezTo>
                  <a:cubicBezTo>
                    <a:pt x="2401" y="401"/>
                    <a:pt x="3061" y="599"/>
                    <a:pt x="3739" y="599"/>
                  </a:cubicBezTo>
                  <a:cubicBezTo>
                    <a:pt x="3853" y="599"/>
                    <a:pt x="3968" y="594"/>
                    <a:pt x="4084" y="581"/>
                  </a:cubicBezTo>
                  <a:cubicBezTo>
                    <a:pt x="4179" y="485"/>
                    <a:pt x="4179" y="402"/>
                    <a:pt x="4084" y="307"/>
                  </a:cubicBezTo>
                  <a:cubicBezTo>
                    <a:pt x="2916" y="140"/>
                    <a:pt x="1757" y="0"/>
                    <a:pt x="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32"/>
            <p:cNvSpPr/>
            <p:nvPr/>
          </p:nvSpPr>
          <p:spPr>
            <a:xfrm>
              <a:off x="5955800" y="3810150"/>
              <a:ext cx="46750" cy="15650"/>
            </a:xfrm>
            <a:custGeom>
              <a:avLst/>
              <a:gdLst/>
              <a:ahLst/>
              <a:cxnLst/>
              <a:rect l="l" t="t" r="r" b="b"/>
              <a:pathLst>
                <a:path w="1870" h="626" extrusionOk="0">
                  <a:moveTo>
                    <a:pt x="514" y="0"/>
                  </a:moveTo>
                  <a:cubicBezTo>
                    <a:pt x="336" y="0"/>
                    <a:pt x="162" y="42"/>
                    <a:pt x="0" y="178"/>
                  </a:cubicBezTo>
                  <a:cubicBezTo>
                    <a:pt x="60" y="321"/>
                    <a:pt x="191" y="345"/>
                    <a:pt x="286" y="440"/>
                  </a:cubicBezTo>
                  <a:cubicBezTo>
                    <a:pt x="572" y="553"/>
                    <a:pt x="866" y="625"/>
                    <a:pt x="1163" y="625"/>
                  </a:cubicBezTo>
                  <a:cubicBezTo>
                    <a:pt x="1397" y="625"/>
                    <a:pt x="1633" y="581"/>
                    <a:pt x="1869" y="476"/>
                  </a:cubicBezTo>
                  <a:cubicBezTo>
                    <a:pt x="1810" y="380"/>
                    <a:pt x="1774" y="273"/>
                    <a:pt x="1727" y="166"/>
                  </a:cubicBezTo>
                  <a:cubicBezTo>
                    <a:pt x="1627" y="102"/>
                    <a:pt x="1518" y="89"/>
                    <a:pt x="1411" y="89"/>
                  </a:cubicBezTo>
                  <a:cubicBezTo>
                    <a:pt x="1340" y="89"/>
                    <a:pt x="1269" y="95"/>
                    <a:pt x="1203" y="95"/>
                  </a:cubicBezTo>
                  <a:cubicBezTo>
                    <a:pt x="976" y="68"/>
                    <a:pt x="742" y="0"/>
                    <a:pt x="5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32"/>
            <p:cNvSpPr/>
            <p:nvPr/>
          </p:nvSpPr>
          <p:spPr>
            <a:xfrm>
              <a:off x="5984375" y="3843350"/>
              <a:ext cx="54475" cy="10850"/>
            </a:xfrm>
            <a:custGeom>
              <a:avLst/>
              <a:gdLst/>
              <a:ahLst/>
              <a:cxnLst/>
              <a:rect l="l" t="t" r="r" b="b"/>
              <a:pathLst>
                <a:path w="2179" h="434" extrusionOk="0">
                  <a:moveTo>
                    <a:pt x="895" y="1"/>
                  </a:moveTo>
                  <a:cubicBezTo>
                    <a:pt x="740" y="1"/>
                    <a:pt x="584" y="7"/>
                    <a:pt x="429" y="17"/>
                  </a:cubicBezTo>
                  <a:cubicBezTo>
                    <a:pt x="334" y="148"/>
                    <a:pt x="95" y="100"/>
                    <a:pt x="0" y="279"/>
                  </a:cubicBezTo>
                  <a:cubicBezTo>
                    <a:pt x="107" y="398"/>
                    <a:pt x="238" y="422"/>
                    <a:pt x="393" y="422"/>
                  </a:cubicBezTo>
                  <a:cubicBezTo>
                    <a:pt x="881" y="422"/>
                    <a:pt x="1381" y="434"/>
                    <a:pt x="1881" y="434"/>
                  </a:cubicBezTo>
                  <a:cubicBezTo>
                    <a:pt x="1917" y="374"/>
                    <a:pt x="2000" y="338"/>
                    <a:pt x="2072" y="338"/>
                  </a:cubicBezTo>
                  <a:cubicBezTo>
                    <a:pt x="2119" y="338"/>
                    <a:pt x="2155" y="314"/>
                    <a:pt x="2179" y="267"/>
                  </a:cubicBezTo>
                  <a:cubicBezTo>
                    <a:pt x="1766" y="56"/>
                    <a:pt x="1333" y="1"/>
                    <a:pt x="8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32"/>
            <p:cNvSpPr/>
            <p:nvPr/>
          </p:nvSpPr>
          <p:spPr>
            <a:xfrm>
              <a:off x="6052525" y="3846950"/>
              <a:ext cx="50925" cy="11050"/>
            </a:xfrm>
            <a:custGeom>
              <a:avLst/>
              <a:gdLst/>
              <a:ahLst/>
              <a:cxnLst/>
              <a:rect l="l" t="t" r="r" b="b"/>
              <a:pathLst>
                <a:path w="2037" h="442" extrusionOk="0">
                  <a:moveTo>
                    <a:pt x="1558" y="0"/>
                  </a:moveTo>
                  <a:cubicBezTo>
                    <a:pt x="1405" y="0"/>
                    <a:pt x="1249" y="19"/>
                    <a:pt x="1101" y="19"/>
                  </a:cubicBezTo>
                  <a:cubicBezTo>
                    <a:pt x="1067" y="19"/>
                    <a:pt x="1034" y="18"/>
                    <a:pt x="1001" y="16"/>
                  </a:cubicBezTo>
                  <a:cubicBezTo>
                    <a:pt x="941" y="63"/>
                    <a:pt x="882" y="111"/>
                    <a:pt x="798" y="123"/>
                  </a:cubicBezTo>
                  <a:cubicBezTo>
                    <a:pt x="739" y="135"/>
                    <a:pt x="703" y="135"/>
                    <a:pt x="644" y="135"/>
                  </a:cubicBezTo>
                  <a:lnTo>
                    <a:pt x="477" y="135"/>
                  </a:lnTo>
                  <a:cubicBezTo>
                    <a:pt x="370" y="135"/>
                    <a:pt x="251" y="135"/>
                    <a:pt x="132" y="170"/>
                  </a:cubicBezTo>
                  <a:cubicBezTo>
                    <a:pt x="72" y="194"/>
                    <a:pt x="25" y="242"/>
                    <a:pt x="1" y="290"/>
                  </a:cubicBezTo>
                  <a:cubicBezTo>
                    <a:pt x="256" y="410"/>
                    <a:pt x="517" y="441"/>
                    <a:pt x="781" y="441"/>
                  </a:cubicBezTo>
                  <a:cubicBezTo>
                    <a:pt x="1077" y="441"/>
                    <a:pt x="1375" y="401"/>
                    <a:pt x="1669" y="401"/>
                  </a:cubicBezTo>
                  <a:cubicBezTo>
                    <a:pt x="1736" y="401"/>
                    <a:pt x="1803" y="403"/>
                    <a:pt x="1870" y="409"/>
                  </a:cubicBezTo>
                  <a:lnTo>
                    <a:pt x="2013" y="182"/>
                  </a:lnTo>
                  <a:cubicBezTo>
                    <a:pt x="2025" y="170"/>
                    <a:pt x="2025" y="135"/>
                    <a:pt x="2037" y="111"/>
                  </a:cubicBezTo>
                  <a:cubicBezTo>
                    <a:pt x="1886" y="22"/>
                    <a:pt x="1723" y="0"/>
                    <a:pt x="15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32"/>
            <p:cNvSpPr/>
            <p:nvPr/>
          </p:nvSpPr>
          <p:spPr>
            <a:xfrm>
              <a:off x="5915900" y="3810800"/>
              <a:ext cx="47050" cy="20850"/>
            </a:xfrm>
            <a:custGeom>
              <a:avLst/>
              <a:gdLst/>
              <a:ahLst/>
              <a:cxnLst/>
              <a:rect l="l" t="t" r="r" b="b"/>
              <a:pathLst>
                <a:path w="1882" h="834" extrusionOk="0">
                  <a:moveTo>
                    <a:pt x="668" y="0"/>
                  </a:moveTo>
                  <a:cubicBezTo>
                    <a:pt x="586" y="0"/>
                    <a:pt x="503" y="6"/>
                    <a:pt x="417" y="21"/>
                  </a:cubicBezTo>
                  <a:cubicBezTo>
                    <a:pt x="239" y="235"/>
                    <a:pt x="406" y="652"/>
                    <a:pt x="1" y="723"/>
                  </a:cubicBezTo>
                  <a:cubicBezTo>
                    <a:pt x="87" y="791"/>
                    <a:pt x="209" y="834"/>
                    <a:pt x="306" y="834"/>
                  </a:cubicBezTo>
                  <a:cubicBezTo>
                    <a:pt x="396" y="834"/>
                    <a:pt x="465" y="797"/>
                    <a:pt x="465" y="712"/>
                  </a:cubicBezTo>
                  <a:cubicBezTo>
                    <a:pt x="458" y="358"/>
                    <a:pt x="590" y="292"/>
                    <a:pt x="751" y="292"/>
                  </a:cubicBezTo>
                  <a:cubicBezTo>
                    <a:pt x="846" y="292"/>
                    <a:pt x="952" y="316"/>
                    <a:pt x="1046" y="316"/>
                  </a:cubicBezTo>
                  <a:cubicBezTo>
                    <a:pt x="1076" y="316"/>
                    <a:pt x="1105" y="313"/>
                    <a:pt x="1132" y="307"/>
                  </a:cubicBezTo>
                  <a:cubicBezTo>
                    <a:pt x="1322" y="390"/>
                    <a:pt x="1549" y="295"/>
                    <a:pt x="1739" y="414"/>
                  </a:cubicBezTo>
                  <a:cubicBezTo>
                    <a:pt x="1756" y="418"/>
                    <a:pt x="1774" y="421"/>
                    <a:pt x="1791" y="421"/>
                  </a:cubicBezTo>
                  <a:cubicBezTo>
                    <a:pt x="1822" y="421"/>
                    <a:pt x="1852" y="413"/>
                    <a:pt x="1882" y="390"/>
                  </a:cubicBezTo>
                  <a:cubicBezTo>
                    <a:pt x="1882" y="212"/>
                    <a:pt x="1739" y="176"/>
                    <a:pt x="1596" y="140"/>
                  </a:cubicBezTo>
                  <a:cubicBezTo>
                    <a:pt x="1284" y="93"/>
                    <a:pt x="986" y="0"/>
                    <a:pt x="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32"/>
            <p:cNvSpPr/>
            <p:nvPr/>
          </p:nvSpPr>
          <p:spPr>
            <a:xfrm>
              <a:off x="6099250" y="3821425"/>
              <a:ext cx="36775" cy="10875"/>
            </a:xfrm>
            <a:custGeom>
              <a:avLst/>
              <a:gdLst/>
              <a:ahLst/>
              <a:cxnLst/>
              <a:rect l="l" t="t" r="r" b="b"/>
              <a:pathLst>
                <a:path w="1471" h="435" extrusionOk="0">
                  <a:moveTo>
                    <a:pt x="739" y="1"/>
                  </a:moveTo>
                  <a:cubicBezTo>
                    <a:pt x="477" y="1"/>
                    <a:pt x="239" y="13"/>
                    <a:pt x="1" y="13"/>
                  </a:cubicBezTo>
                  <a:lnTo>
                    <a:pt x="1" y="287"/>
                  </a:lnTo>
                  <a:cubicBezTo>
                    <a:pt x="215" y="414"/>
                    <a:pt x="435" y="435"/>
                    <a:pt x="663" y="435"/>
                  </a:cubicBezTo>
                  <a:cubicBezTo>
                    <a:pt x="778" y="435"/>
                    <a:pt x="894" y="429"/>
                    <a:pt x="1013" y="429"/>
                  </a:cubicBezTo>
                  <a:cubicBezTo>
                    <a:pt x="1042" y="375"/>
                    <a:pt x="1097" y="364"/>
                    <a:pt x="1159" y="364"/>
                  </a:cubicBezTo>
                  <a:cubicBezTo>
                    <a:pt x="1204" y="364"/>
                    <a:pt x="1254" y="370"/>
                    <a:pt x="1299" y="370"/>
                  </a:cubicBezTo>
                  <a:cubicBezTo>
                    <a:pt x="1394" y="370"/>
                    <a:pt x="1470" y="342"/>
                    <a:pt x="1454" y="168"/>
                  </a:cubicBezTo>
                  <a:cubicBezTo>
                    <a:pt x="1215" y="120"/>
                    <a:pt x="953" y="132"/>
                    <a:pt x="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32"/>
            <p:cNvSpPr/>
            <p:nvPr/>
          </p:nvSpPr>
          <p:spPr>
            <a:xfrm>
              <a:off x="6100450" y="3849700"/>
              <a:ext cx="33075" cy="11650"/>
            </a:xfrm>
            <a:custGeom>
              <a:avLst/>
              <a:gdLst/>
              <a:ahLst/>
              <a:cxnLst/>
              <a:rect l="l" t="t" r="r" b="b"/>
              <a:pathLst>
                <a:path w="1323" h="466" extrusionOk="0">
                  <a:moveTo>
                    <a:pt x="120" y="1"/>
                  </a:moveTo>
                  <a:lnTo>
                    <a:pt x="72" y="60"/>
                  </a:lnTo>
                  <a:cubicBezTo>
                    <a:pt x="1" y="132"/>
                    <a:pt x="13" y="227"/>
                    <a:pt x="72" y="299"/>
                  </a:cubicBezTo>
                  <a:cubicBezTo>
                    <a:pt x="314" y="456"/>
                    <a:pt x="583" y="465"/>
                    <a:pt x="848" y="465"/>
                  </a:cubicBezTo>
                  <a:cubicBezTo>
                    <a:pt x="883" y="465"/>
                    <a:pt x="918" y="465"/>
                    <a:pt x="953" y="465"/>
                  </a:cubicBezTo>
                  <a:cubicBezTo>
                    <a:pt x="1025" y="310"/>
                    <a:pt x="1203" y="358"/>
                    <a:pt x="1322" y="227"/>
                  </a:cubicBezTo>
                  <a:cubicBezTo>
                    <a:pt x="929" y="72"/>
                    <a:pt x="513" y="84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32"/>
            <p:cNvSpPr/>
            <p:nvPr/>
          </p:nvSpPr>
          <p:spPr>
            <a:xfrm>
              <a:off x="6033775" y="3846400"/>
              <a:ext cx="44375" cy="8400"/>
            </a:xfrm>
            <a:custGeom>
              <a:avLst/>
              <a:gdLst/>
              <a:ahLst/>
              <a:cxnLst/>
              <a:rect l="l" t="t" r="r" b="b"/>
              <a:pathLst>
                <a:path w="1775" h="336" extrusionOk="0">
                  <a:moveTo>
                    <a:pt x="854" y="1"/>
                  </a:moveTo>
                  <a:cubicBezTo>
                    <a:pt x="638" y="1"/>
                    <a:pt x="424" y="28"/>
                    <a:pt x="215" y="133"/>
                  </a:cubicBezTo>
                  <a:cubicBezTo>
                    <a:pt x="155" y="133"/>
                    <a:pt x="108" y="145"/>
                    <a:pt x="48" y="145"/>
                  </a:cubicBezTo>
                  <a:cubicBezTo>
                    <a:pt x="1" y="204"/>
                    <a:pt x="1" y="252"/>
                    <a:pt x="48" y="300"/>
                  </a:cubicBezTo>
                  <a:cubicBezTo>
                    <a:pt x="148" y="326"/>
                    <a:pt x="250" y="336"/>
                    <a:pt x="353" y="336"/>
                  </a:cubicBezTo>
                  <a:cubicBezTo>
                    <a:pt x="484" y="336"/>
                    <a:pt x="617" y="320"/>
                    <a:pt x="751" y="300"/>
                  </a:cubicBezTo>
                  <a:cubicBezTo>
                    <a:pt x="810" y="300"/>
                    <a:pt x="858" y="276"/>
                    <a:pt x="917" y="264"/>
                  </a:cubicBezTo>
                  <a:cubicBezTo>
                    <a:pt x="984" y="236"/>
                    <a:pt x="1047" y="219"/>
                    <a:pt x="1111" y="219"/>
                  </a:cubicBezTo>
                  <a:cubicBezTo>
                    <a:pt x="1184" y="219"/>
                    <a:pt x="1257" y="242"/>
                    <a:pt x="1334" y="300"/>
                  </a:cubicBezTo>
                  <a:lnTo>
                    <a:pt x="1477" y="300"/>
                  </a:lnTo>
                  <a:cubicBezTo>
                    <a:pt x="1477" y="276"/>
                    <a:pt x="1489" y="276"/>
                    <a:pt x="1537" y="252"/>
                  </a:cubicBezTo>
                  <a:cubicBezTo>
                    <a:pt x="1543" y="249"/>
                    <a:pt x="1550" y="247"/>
                    <a:pt x="1558" y="247"/>
                  </a:cubicBezTo>
                  <a:cubicBezTo>
                    <a:pt x="1579" y="247"/>
                    <a:pt x="1606" y="258"/>
                    <a:pt x="1632" y="276"/>
                  </a:cubicBezTo>
                  <a:cubicBezTo>
                    <a:pt x="1751" y="240"/>
                    <a:pt x="1775" y="145"/>
                    <a:pt x="1763" y="26"/>
                  </a:cubicBezTo>
                  <a:lnTo>
                    <a:pt x="1763" y="26"/>
                  </a:lnTo>
                  <a:cubicBezTo>
                    <a:pt x="1699" y="32"/>
                    <a:pt x="1636" y="34"/>
                    <a:pt x="1573" y="34"/>
                  </a:cubicBezTo>
                  <a:cubicBezTo>
                    <a:pt x="1332" y="34"/>
                    <a:pt x="1092" y="1"/>
                    <a:pt x="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32"/>
            <p:cNvSpPr/>
            <p:nvPr/>
          </p:nvSpPr>
          <p:spPr>
            <a:xfrm>
              <a:off x="5963825" y="3840175"/>
              <a:ext cx="31275" cy="10325"/>
            </a:xfrm>
            <a:custGeom>
              <a:avLst/>
              <a:gdLst/>
              <a:ahLst/>
              <a:cxnLst/>
              <a:rect l="l" t="t" r="r" b="b"/>
              <a:pathLst>
                <a:path w="1251" h="413" extrusionOk="0">
                  <a:moveTo>
                    <a:pt x="1" y="1"/>
                  </a:moveTo>
                  <a:lnTo>
                    <a:pt x="1" y="1"/>
                  </a:lnTo>
                  <a:cubicBezTo>
                    <a:pt x="291" y="341"/>
                    <a:pt x="337" y="412"/>
                    <a:pt x="627" y="412"/>
                  </a:cubicBezTo>
                  <a:cubicBezTo>
                    <a:pt x="682" y="412"/>
                    <a:pt x="746" y="410"/>
                    <a:pt x="822" y="406"/>
                  </a:cubicBezTo>
                  <a:cubicBezTo>
                    <a:pt x="859" y="406"/>
                    <a:pt x="897" y="407"/>
                    <a:pt x="935" y="407"/>
                  </a:cubicBezTo>
                  <a:cubicBezTo>
                    <a:pt x="1092" y="407"/>
                    <a:pt x="1241" y="384"/>
                    <a:pt x="1251" y="144"/>
                  </a:cubicBezTo>
                  <a:cubicBezTo>
                    <a:pt x="870" y="96"/>
                    <a:pt x="465" y="7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32"/>
            <p:cNvSpPr/>
            <p:nvPr/>
          </p:nvSpPr>
          <p:spPr>
            <a:xfrm>
              <a:off x="6117125" y="3885375"/>
              <a:ext cx="29200" cy="14075"/>
            </a:xfrm>
            <a:custGeom>
              <a:avLst/>
              <a:gdLst/>
              <a:ahLst/>
              <a:cxnLst/>
              <a:rect l="l" t="t" r="r" b="b"/>
              <a:pathLst>
                <a:path w="1168" h="563" extrusionOk="0">
                  <a:moveTo>
                    <a:pt x="305" y="0"/>
                  </a:moveTo>
                  <a:cubicBezTo>
                    <a:pt x="204" y="0"/>
                    <a:pt x="103" y="7"/>
                    <a:pt x="0" y="26"/>
                  </a:cubicBezTo>
                  <a:lnTo>
                    <a:pt x="143" y="300"/>
                  </a:lnTo>
                  <a:cubicBezTo>
                    <a:pt x="262" y="467"/>
                    <a:pt x="417" y="491"/>
                    <a:pt x="596" y="491"/>
                  </a:cubicBezTo>
                  <a:cubicBezTo>
                    <a:pt x="810" y="419"/>
                    <a:pt x="1155" y="562"/>
                    <a:pt x="1167" y="169"/>
                  </a:cubicBezTo>
                  <a:cubicBezTo>
                    <a:pt x="1143" y="134"/>
                    <a:pt x="1131" y="86"/>
                    <a:pt x="1131" y="62"/>
                  </a:cubicBezTo>
                  <a:cubicBezTo>
                    <a:pt x="853" y="53"/>
                    <a:pt x="580" y="0"/>
                    <a:pt x="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32"/>
            <p:cNvSpPr/>
            <p:nvPr/>
          </p:nvSpPr>
          <p:spPr>
            <a:xfrm>
              <a:off x="6124275" y="3825600"/>
              <a:ext cx="32450" cy="7475"/>
            </a:xfrm>
            <a:custGeom>
              <a:avLst/>
              <a:gdLst/>
              <a:ahLst/>
              <a:cxnLst/>
              <a:rect l="l" t="t" r="r" b="b"/>
              <a:pathLst>
                <a:path w="1298" h="299" extrusionOk="0">
                  <a:moveTo>
                    <a:pt x="429" y="1"/>
                  </a:moveTo>
                  <a:cubicBezTo>
                    <a:pt x="345" y="179"/>
                    <a:pt x="95" y="84"/>
                    <a:pt x="0" y="262"/>
                  </a:cubicBezTo>
                  <a:cubicBezTo>
                    <a:pt x="393" y="274"/>
                    <a:pt x="762" y="274"/>
                    <a:pt x="1143" y="298"/>
                  </a:cubicBezTo>
                  <a:cubicBezTo>
                    <a:pt x="1191" y="239"/>
                    <a:pt x="1250" y="191"/>
                    <a:pt x="1298" y="131"/>
                  </a:cubicBezTo>
                  <a:cubicBezTo>
                    <a:pt x="1012" y="36"/>
                    <a:pt x="726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32"/>
            <p:cNvSpPr/>
            <p:nvPr/>
          </p:nvSpPr>
          <p:spPr>
            <a:xfrm>
              <a:off x="5944175" y="3818175"/>
              <a:ext cx="15225" cy="3725"/>
            </a:xfrm>
            <a:custGeom>
              <a:avLst/>
              <a:gdLst/>
              <a:ahLst/>
              <a:cxnLst/>
              <a:rect l="l" t="t" r="r" b="b"/>
              <a:pathLst>
                <a:path w="609" h="149" extrusionOk="0">
                  <a:moveTo>
                    <a:pt x="288" y="1"/>
                  </a:moveTo>
                  <a:cubicBezTo>
                    <a:pt x="195" y="1"/>
                    <a:pt x="98" y="18"/>
                    <a:pt x="1" y="24"/>
                  </a:cubicBezTo>
                  <a:cubicBezTo>
                    <a:pt x="122" y="122"/>
                    <a:pt x="252" y="148"/>
                    <a:pt x="383" y="148"/>
                  </a:cubicBezTo>
                  <a:cubicBezTo>
                    <a:pt x="459" y="148"/>
                    <a:pt x="534" y="140"/>
                    <a:pt x="608" y="131"/>
                  </a:cubicBezTo>
                  <a:cubicBezTo>
                    <a:pt x="510" y="26"/>
                    <a:pt x="402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32"/>
            <p:cNvSpPr/>
            <p:nvPr/>
          </p:nvSpPr>
          <p:spPr>
            <a:xfrm>
              <a:off x="5991800" y="3875600"/>
              <a:ext cx="14325" cy="3825"/>
            </a:xfrm>
            <a:custGeom>
              <a:avLst/>
              <a:gdLst/>
              <a:ahLst/>
              <a:cxnLst/>
              <a:rect l="l" t="t" r="r" b="b"/>
              <a:pathLst>
                <a:path w="573" h="153" extrusionOk="0">
                  <a:moveTo>
                    <a:pt x="1" y="1"/>
                  </a:moveTo>
                  <a:cubicBezTo>
                    <a:pt x="90" y="102"/>
                    <a:pt x="182" y="153"/>
                    <a:pt x="278" y="153"/>
                  </a:cubicBezTo>
                  <a:cubicBezTo>
                    <a:pt x="373" y="153"/>
                    <a:pt x="471" y="102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32"/>
            <p:cNvSpPr/>
            <p:nvPr/>
          </p:nvSpPr>
          <p:spPr>
            <a:xfrm>
              <a:off x="5973950" y="3872325"/>
              <a:ext cx="12225" cy="3100"/>
            </a:xfrm>
            <a:custGeom>
              <a:avLst/>
              <a:gdLst/>
              <a:ahLst/>
              <a:cxnLst/>
              <a:rect l="l" t="t" r="r" b="b"/>
              <a:pathLst>
                <a:path w="489" h="124" extrusionOk="0">
                  <a:moveTo>
                    <a:pt x="0" y="1"/>
                  </a:moveTo>
                  <a:cubicBezTo>
                    <a:pt x="79" y="100"/>
                    <a:pt x="174" y="123"/>
                    <a:pt x="275" y="123"/>
                  </a:cubicBezTo>
                  <a:cubicBezTo>
                    <a:pt x="344" y="123"/>
                    <a:pt x="417" y="113"/>
                    <a:pt x="489" y="108"/>
                  </a:cubicBezTo>
                  <a:cubicBezTo>
                    <a:pt x="346" y="1"/>
                    <a:pt x="167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32"/>
            <p:cNvSpPr/>
            <p:nvPr/>
          </p:nvSpPr>
          <p:spPr>
            <a:xfrm>
              <a:off x="6095850" y="3850775"/>
              <a:ext cx="6425" cy="6400"/>
            </a:xfrm>
            <a:custGeom>
              <a:avLst/>
              <a:gdLst/>
              <a:ahLst/>
              <a:cxnLst/>
              <a:rect l="l" t="t" r="r" b="b"/>
              <a:pathLst>
                <a:path w="257" h="256" extrusionOk="0">
                  <a:moveTo>
                    <a:pt x="185" y="0"/>
                  </a:moveTo>
                  <a:cubicBezTo>
                    <a:pt x="1" y="0"/>
                    <a:pt x="83" y="138"/>
                    <a:pt x="137" y="256"/>
                  </a:cubicBezTo>
                  <a:cubicBezTo>
                    <a:pt x="185" y="256"/>
                    <a:pt x="220" y="256"/>
                    <a:pt x="256" y="244"/>
                  </a:cubicBezTo>
                  <a:lnTo>
                    <a:pt x="256" y="6"/>
                  </a:lnTo>
                  <a:cubicBezTo>
                    <a:pt x="229" y="2"/>
                    <a:pt x="205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32"/>
            <p:cNvSpPr/>
            <p:nvPr/>
          </p:nvSpPr>
          <p:spPr>
            <a:xfrm>
              <a:off x="6030800" y="3850300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55" y="1"/>
                  </a:moveTo>
                  <a:cubicBezTo>
                    <a:pt x="84" y="25"/>
                    <a:pt x="36" y="84"/>
                    <a:pt x="1" y="156"/>
                  </a:cubicBezTo>
                  <a:lnTo>
                    <a:pt x="155" y="156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32"/>
            <p:cNvSpPr/>
            <p:nvPr/>
          </p:nvSpPr>
          <p:spPr>
            <a:xfrm>
              <a:off x="5652175" y="3739050"/>
              <a:ext cx="249775" cy="48300"/>
            </a:xfrm>
            <a:custGeom>
              <a:avLst/>
              <a:gdLst/>
              <a:ahLst/>
              <a:cxnLst/>
              <a:rect l="l" t="t" r="r" b="b"/>
              <a:pathLst>
                <a:path w="9991" h="1932" extrusionOk="0">
                  <a:moveTo>
                    <a:pt x="227" y="1"/>
                  </a:moveTo>
                  <a:cubicBezTo>
                    <a:pt x="176" y="1"/>
                    <a:pt x="126" y="16"/>
                    <a:pt x="72" y="45"/>
                  </a:cubicBezTo>
                  <a:cubicBezTo>
                    <a:pt x="13" y="153"/>
                    <a:pt x="1" y="260"/>
                    <a:pt x="37" y="367"/>
                  </a:cubicBezTo>
                  <a:cubicBezTo>
                    <a:pt x="84" y="462"/>
                    <a:pt x="156" y="557"/>
                    <a:pt x="263" y="605"/>
                  </a:cubicBezTo>
                  <a:cubicBezTo>
                    <a:pt x="394" y="665"/>
                    <a:pt x="548" y="688"/>
                    <a:pt x="691" y="688"/>
                  </a:cubicBezTo>
                  <a:lnTo>
                    <a:pt x="1132" y="688"/>
                  </a:lnTo>
                  <a:cubicBezTo>
                    <a:pt x="1182" y="688"/>
                    <a:pt x="1232" y="688"/>
                    <a:pt x="1282" y="688"/>
                  </a:cubicBezTo>
                  <a:cubicBezTo>
                    <a:pt x="1509" y="688"/>
                    <a:pt x="1741" y="696"/>
                    <a:pt x="1965" y="784"/>
                  </a:cubicBezTo>
                  <a:cubicBezTo>
                    <a:pt x="2061" y="796"/>
                    <a:pt x="2168" y="819"/>
                    <a:pt x="2275" y="819"/>
                  </a:cubicBezTo>
                  <a:cubicBezTo>
                    <a:pt x="2811" y="819"/>
                    <a:pt x="3346" y="938"/>
                    <a:pt x="3870" y="1034"/>
                  </a:cubicBezTo>
                  <a:cubicBezTo>
                    <a:pt x="3942" y="1046"/>
                    <a:pt x="4001" y="1057"/>
                    <a:pt x="4073" y="1069"/>
                  </a:cubicBezTo>
                  <a:cubicBezTo>
                    <a:pt x="4144" y="1069"/>
                    <a:pt x="4204" y="1093"/>
                    <a:pt x="4287" y="1093"/>
                  </a:cubicBezTo>
                  <a:cubicBezTo>
                    <a:pt x="4339" y="1089"/>
                    <a:pt x="4390" y="1087"/>
                    <a:pt x="4441" y="1087"/>
                  </a:cubicBezTo>
                  <a:cubicBezTo>
                    <a:pt x="4802" y="1087"/>
                    <a:pt x="5147" y="1188"/>
                    <a:pt x="5501" y="1272"/>
                  </a:cubicBezTo>
                  <a:cubicBezTo>
                    <a:pt x="5566" y="1272"/>
                    <a:pt x="5631" y="1261"/>
                    <a:pt x="5694" y="1261"/>
                  </a:cubicBezTo>
                  <a:cubicBezTo>
                    <a:pt x="5747" y="1261"/>
                    <a:pt x="5798" y="1269"/>
                    <a:pt x="5847" y="1296"/>
                  </a:cubicBezTo>
                  <a:cubicBezTo>
                    <a:pt x="5894" y="1319"/>
                    <a:pt x="5954" y="1331"/>
                    <a:pt x="6013" y="1343"/>
                  </a:cubicBezTo>
                  <a:cubicBezTo>
                    <a:pt x="6073" y="1355"/>
                    <a:pt x="6133" y="1379"/>
                    <a:pt x="6192" y="1379"/>
                  </a:cubicBezTo>
                  <a:cubicBezTo>
                    <a:pt x="6252" y="1379"/>
                    <a:pt x="6311" y="1391"/>
                    <a:pt x="6371" y="1391"/>
                  </a:cubicBezTo>
                  <a:cubicBezTo>
                    <a:pt x="6883" y="1413"/>
                    <a:pt x="7355" y="1644"/>
                    <a:pt x="7882" y="1644"/>
                  </a:cubicBezTo>
                  <a:cubicBezTo>
                    <a:pt x="7917" y="1644"/>
                    <a:pt x="7954" y="1643"/>
                    <a:pt x="7990" y="1641"/>
                  </a:cubicBezTo>
                  <a:cubicBezTo>
                    <a:pt x="8038" y="1641"/>
                    <a:pt x="8085" y="1629"/>
                    <a:pt x="8121" y="1629"/>
                  </a:cubicBezTo>
                  <a:cubicBezTo>
                    <a:pt x="8311" y="1629"/>
                    <a:pt x="8514" y="1629"/>
                    <a:pt x="8680" y="1760"/>
                  </a:cubicBezTo>
                  <a:cubicBezTo>
                    <a:pt x="8928" y="1870"/>
                    <a:pt x="9101" y="1932"/>
                    <a:pt x="9225" y="1932"/>
                  </a:cubicBezTo>
                  <a:cubicBezTo>
                    <a:pt x="9435" y="1932"/>
                    <a:pt x="9500" y="1755"/>
                    <a:pt x="9538" y="1343"/>
                  </a:cubicBezTo>
                  <a:cubicBezTo>
                    <a:pt x="9514" y="1319"/>
                    <a:pt x="9478" y="1296"/>
                    <a:pt x="9454" y="1284"/>
                  </a:cubicBezTo>
                  <a:lnTo>
                    <a:pt x="9407" y="1296"/>
                  </a:lnTo>
                  <a:lnTo>
                    <a:pt x="9454" y="1272"/>
                  </a:lnTo>
                  <a:cubicBezTo>
                    <a:pt x="9490" y="1284"/>
                    <a:pt x="9526" y="1296"/>
                    <a:pt x="9550" y="1331"/>
                  </a:cubicBezTo>
                  <a:cubicBezTo>
                    <a:pt x="9585" y="1331"/>
                    <a:pt x="9620" y="1332"/>
                    <a:pt x="9654" y="1332"/>
                  </a:cubicBezTo>
                  <a:cubicBezTo>
                    <a:pt x="9784" y="1332"/>
                    <a:pt x="9906" y="1318"/>
                    <a:pt x="9990" y="1177"/>
                  </a:cubicBezTo>
                  <a:cubicBezTo>
                    <a:pt x="9407" y="1081"/>
                    <a:pt x="8835" y="986"/>
                    <a:pt x="8264" y="879"/>
                  </a:cubicBezTo>
                  <a:cubicBezTo>
                    <a:pt x="8155" y="831"/>
                    <a:pt x="8041" y="821"/>
                    <a:pt x="7926" y="821"/>
                  </a:cubicBezTo>
                  <a:cubicBezTo>
                    <a:pt x="7848" y="821"/>
                    <a:pt x="7770" y="826"/>
                    <a:pt x="7692" y="826"/>
                  </a:cubicBezTo>
                  <a:cubicBezTo>
                    <a:pt x="7570" y="826"/>
                    <a:pt x="7450" y="815"/>
                    <a:pt x="7335" y="760"/>
                  </a:cubicBezTo>
                  <a:cubicBezTo>
                    <a:pt x="7258" y="771"/>
                    <a:pt x="7178" y="779"/>
                    <a:pt x="7099" y="779"/>
                  </a:cubicBezTo>
                  <a:cubicBezTo>
                    <a:pt x="7008" y="779"/>
                    <a:pt x="6918" y="768"/>
                    <a:pt x="6835" y="736"/>
                  </a:cubicBezTo>
                  <a:cubicBezTo>
                    <a:pt x="6704" y="676"/>
                    <a:pt x="6570" y="676"/>
                    <a:pt x="6436" y="676"/>
                  </a:cubicBezTo>
                  <a:cubicBezTo>
                    <a:pt x="6302" y="676"/>
                    <a:pt x="6168" y="676"/>
                    <a:pt x="6037" y="617"/>
                  </a:cubicBezTo>
                  <a:cubicBezTo>
                    <a:pt x="5973" y="624"/>
                    <a:pt x="5907" y="628"/>
                    <a:pt x="5839" y="628"/>
                  </a:cubicBezTo>
                  <a:cubicBezTo>
                    <a:pt x="5694" y="628"/>
                    <a:pt x="5545" y="610"/>
                    <a:pt x="5406" y="569"/>
                  </a:cubicBezTo>
                  <a:cubicBezTo>
                    <a:pt x="5204" y="486"/>
                    <a:pt x="4966" y="569"/>
                    <a:pt x="4775" y="462"/>
                  </a:cubicBezTo>
                  <a:cubicBezTo>
                    <a:pt x="4764" y="473"/>
                    <a:pt x="4751" y="479"/>
                    <a:pt x="4738" y="479"/>
                  </a:cubicBezTo>
                  <a:cubicBezTo>
                    <a:pt x="4722" y="479"/>
                    <a:pt x="4705" y="470"/>
                    <a:pt x="4692" y="450"/>
                  </a:cubicBezTo>
                  <a:cubicBezTo>
                    <a:pt x="4646" y="399"/>
                    <a:pt x="4603" y="380"/>
                    <a:pt x="4559" y="380"/>
                  </a:cubicBezTo>
                  <a:cubicBezTo>
                    <a:pt x="4511" y="380"/>
                    <a:pt x="4462" y="402"/>
                    <a:pt x="4406" y="426"/>
                  </a:cubicBezTo>
                  <a:cubicBezTo>
                    <a:pt x="3227" y="367"/>
                    <a:pt x="2072" y="188"/>
                    <a:pt x="906" y="34"/>
                  </a:cubicBezTo>
                  <a:cubicBezTo>
                    <a:pt x="816" y="28"/>
                    <a:pt x="727" y="22"/>
                    <a:pt x="639" y="22"/>
                  </a:cubicBezTo>
                  <a:cubicBezTo>
                    <a:pt x="551" y="22"/>
                    <a:pt x="465" y="28"/>
                    <a:pt x="382" y="45"/>
                  </a:cubicBezTo>
                  <a:cubicBezTo>
                    <a:pt x="328" y="16"/>
                    <a:pt x="278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32"/>
            <p:cNvSpPr/>
            <p:nvPr/>
          </p:nvSpPr>
          <p:spPr>
            <a:xfrm>
              <a:off x="5811725" y="3796825"/>
              <a:ext cx="108075" cy="26700"/>
            </a:xfrm>
            <a:custGeom>
              <a:avLst/>
              <a:gdLst/>
              <a:ahLst/>
              <a:cxnLst/>
              <a:rect l="l" t="t" r="r" b="b"/>
              <a:pathLst>
                <a:path w="4323" h="1068" extrusionOk="0">
                  <a:moveTo>
                    <a:pt x="742" y="1"/>
                  </a:moveTo>
                  <a:cubicBezTo>
                    <a:pt x="683" y="1"/>
                    <a:pt x="622" y="12"/>
                    <a:pt x="560" y="32"/>
                  </a:cubicBezTo>
                  <a:cubicBezTo>
                    <a:pt x="513" y="56"/>
                    <a:pt x="441" y="92"/>
                    <a:pt x="405" y="151"/>
                  </a:cubicBezTo>
                  <a:cubicBezTo>
                    <a:pt x="346" y="378"/>
                    <a:pt x="1" y="532"/>
                    <a:pt x="286" y="818"/>
                  </a:cubicBezTo>
                  <a:cubicBezTo>
                    <a:pt x="894" y="925"/>
                    <a:pt x="1501" y="830"/>
                    <a:pt x="2132" y="937"/>
                  </a:cubicBezTo>
                  <a:cubicBezTo>
                    <a:pt x="2290" y="965"/>
                    <a:pt x="2453" y="973"/>
                    <a:pt x="2620" y="973"/>
                  </a:cubicBezTo>
                  <a:cubicBezTo>
                    <a:pt x="2847" y="973"/>
                    <a:pt x="3079" y="958"/>
                    <a:pt x="3312" y="958"/>
                  </a:cubicBezTo>
                  <a:cubicBezTo>
                    <a:pt x="3575" y="958"/>
                    <a:pt x="3838" y="977"/>
                    <a:pt x="4096" y="1056"/>
                  </a:cubicBezTo>
                  <a:cubicBezTo>
                    <a:pt x="4115" y="1064"/>
                    <a:pt x="4131" y="1068"/>
                    <a:pt x="4147" y="1068"/>
                  </a:cubicBezTo>
                  <a:cubicBezTo>
                    <a:pt x="4223" y="1068"/>
                    <a:pt x="4267" y="983"/>
                    <a:pt x="4287" y="913"/>
                  </a:cubicBezTo>
                  <a:cubicBezTo>
                    <a:pt x="4323" y="794"/>
                    <a:pt x="4239" y="747"/>
                    <a:pt x="4144" y="711"/>
                  </a:cubicBezTo>
                  <a:cubicBezTo>
                    <a:pt x="4037" y="687"/>
                    <a:pt x="3965" y="640"/>
                    <a:pt x="3918" y="556"/>
                  </a:cubicBezTo>
                  <a:cubicBezTo>
                    <a:pt x="3812" y="503"/>
                    <a:pt x="3702" y="490"/>
                    <a:pt x="3593" y="490"/>
                  </a:cubicBezTo>
                  <a:cubicBezTo>
                    <a:pt x="3482" y="490"/>
                    <a:pt x="3371" y="504"/>
                    <a:pt x="3263" y="504"/>
                  </a:cubicBezTo>
                  <a:cubicBezTo>
                    <a:pt x="3142" y="504"/>
                    <a:pt x="3025" y="486"/>
                    <a:pt x="2918" y="413"/>
                  </a:cubicBezTo>
                  <a:lnTo>
                    <a:pt x="2929" y="413"/>
                  </a:lnTo>
                  <a:cubicBezTo>
                    <a:pt x="2851" y="364"/>
                    <a:pt x="2767" y="353"/>
                    <a:pt x="2681" y="353"/>
                  </a:cubicBezTo>
                  <a:cubicBezTo>
                    <a:pt x="2614" y="353"/>
                    <a:pt x="2546" y="359"/>
                    <a:pt x="2479" y="359"/>
                  </a:cubicBezTo>
                  <a:cubicBezTo>
                    <a:pt x="2383" y="359"/>
                    <a:pt x="2290" y="346"/>
                    <a:pt x="2203" y="282"/>
                  </a:cubicBezTo>
                  <a:cubicBezTo>
                    <a:pt x="2144" y="282"/>
                    <a:pt x="2096" y="270"/>
                    <a:pt x="2048" y="270"/>
                  </a:cubicBezTo>
                  <a:cubicBezTo>
                    <a:pt x="1983" y="330"/>
                    <a:pt x="1914" y="360"/>
                    <a:pt x="1843" y="360"/>
                  </a:cubicBezTo>
                  <a:cubicBezTo>
                    <a:pt x="1772" y="360"/>
                    <a:pt x="1697" y="330"/>
                    <a:pt x="1620" y="270"/>
                  </a:cubicBezTo>
                  <a:cubicBezTo>
                    <a:pt x="1429" y="223"/>
                    <a:pt x="1251" y="163"/>
                    <a:pt x="1060" y="116"/>
                  </a:cubicBezTo>
                  <a:cubicBezTo>
                    <a:pt x="959" y="38"/>
                    <a:pt x="853" y="1"/>
                    <a:pt x="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32"/>
            <p:cNvSpPr/>
            <p:nvPr/>
          </p:nvSpPr>
          <p:spPr>
            <a:xfrm>
              <a:off x="5980200" y="3795900"/>
              <a:ext cx="94375" cy="10175"/>
            </a:xfrm>
            <a:custGeom>
              <a:avLst/>
              <a:gdLst/>
              <a:ahLst/>
              <a:cxnLst/>
              <a:rect l="l" t="t" r="r" b="b"/>
              <a:pathLst>
                <a:path w="3775" h="407" extrusionOk="0">
                  <a:moveTo>
                    <a:pt x="2260" y="0"/>
                  </a:moveTo>
                  <a:cubicBezTo>
                    <a:pt x="2000" y="0"/>
                    <a:pt x="1739" y="13"/>
                    <a:pt x="1477" y="34"/>
                  </a:cubicBezTo>
                  <a:lnTo>
                    <a:pt x="1358" y="34"/>
                  </a:lnTo>
                  <a:cubicBezTo>
                    <a:pt x="1279" y="48"/>
                    <a:pt x="1199" y="53"/>
                    <a:pt x="1118" y="53"/>
                  </a:cubicBezTo>
                  <a:cubicBezTo>
                    <a:pt x="946" y="53"/>
                    <a:pt x="769" y="31"/>
                    <a:pt x="594" y="31"/>
                  </a:cubicBezTo>
                  <a:cubicBezTo>
                    <a:pt x="388" y="31"/>
                    <a:pt x="186" y="62"/>
                    <a:pt x="0" y="200"/>
                  </a:cubicBezTo>
                  <a:cubicBezTo>
                    <a:pt x="510" y="317"/>
                    <a:pt x="1025" y="342"/>
                    <a:pt x="1542" y="342"/>
                  </a:cubicBezTo>
                  <a:cubicBezTo>
                    <a:pt x="1928" y="342"/>
                    <a:pt x="2314" y="328"/>
                    <a:pt x="2699" y="328"/>
                  </a:cubicBezTo>
                  <a:cubicBezTo>
                    <a:pt x="2799" y="328"/>
                    <a:pt x="2900" y="329"/>
                    <a:pt x="3001" y="331"/>
                  </a:cubicBezTo>
                  <a:cubicBezTo>
                    <a:pt x="3148" y="331"/>
                    <a:pt x="3307" y="407"/>
                    <a:pt x="3456" y="407"/>
                  </a:cubicBezTo>
                  <a:cubicBezTo>
                    <a:pt x="3572" y="407"/>
                    <a:pt x="3681" y="361"/>
                    <a:pt x="3775" y="200"/>
                  </a:cubicBezTo>
                  <a:cubicBezTo>
                    <a:pt x="3271" y="51"/>
                    <a:pt x="2767" y="0"/>
                    <a:pt x="2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32"/>
            <p:cNvSpPr/>
            <p:nvPr/>
          </p:nvSpPr>
          <p:spPr>
            <a:xfrm>
              <a:off x="5932575" y="3790050"/>
              <a:ext cx="84250" cy="10875"/>
            </a:xfrm>
            <a:custGeom>
              <a:avLst/>
              <a:gdLst/>
              <a:ahLst/>
              <a:cxnLst/>
              <a:rect l="l" t="t" r="r" b="b"/>
              <a:pathLst>
                <a:path w="3370" h="435" extrusionOk="0">
                  <a:moveTo>
                    <a:pt x="169" y="1"/>
                  </a:moveTo>
                  <a:cubicBezTo>
                    <a:pt x="103" y="1"/>
                    <a:pt x="28" y="22"/>
                    <a:pt x="0" y="113"/>
                  </a:cubicBezTo>
                  <a:cubicBezTo>
                    <a:pt x="393" y="354"/>
                    <a:pt x="552" y="434"/>
                    <a:pt x="1039" y="434"/>
                  </a:cubicBezTo>
                  <a:cubicBezTo>
                    <a:pt x="1201" y="434"/>
                    <a:pt x="1399" y="425"/>
                    <a:pt x="1655" y="410"/>
                  </a:cubicBezTo>
                  <a:cubicBezTo>
                    <a:pt x="1878" y="338"/>
                    <a:pt x="2105" y="320"/>
                    <a:pt x="2332" y="320"/>
                  </a:cubicBezTo>
                  <a:cubicBezTo>
                    <a:pt x="2544" y="320"/>
                    <a:pt x="2756" y="335"/>
                    <a:pt x="2966" y="335"/>
                  </a:cubicBezTo>
                  <a:cubicBezTo>
                    <a:pt x="3086" y="335"/>
                    <a:pt x="3204" y="331"/>
                    <a:pt x="3322" y="315"/>
                  </a:cubicBezTo>
                  <a:lnTo>
                    <a:pt x="3370" y="256"/>
                  </a:lnTo>
                  <a:cubicBezTo>
                    <a:pt x="3275" y="220"/>
                    <a:pt x="3203" y="149"/>
                    <a:pt x="3120" y="149"/>
                  </a:cubicBezTo>
                  <a:cubicBezTo>
                    <a:pt x="2167" y="113"/>
                    <a:pt x="1179" y="149"/>
                    <a:pt x="227" y="6"/>
                  </a:cubicBezTo>
                  <a:cubicBezTo>
                    <a:pt x="210" y="3"/>
                    <a:pt x="190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32"/>
            <p:cNvSpPr/>
            <p:nvPr/>
          </p:nvSpPr>
          <p:spPr>
            <a:xfrm>
              <a:off x="5800125" y="3780825"/>
              <a:ext cx="48225" cy="21100"/>
            </a:xfrm>
            <a:custGeom>
              <a:avLst/>
              <a:gdLst/>
              <a:ahLst/>
              <a:cxnLst/>
              <a:rect l="l" t="t" r="r" b="b"/>
              <a:pathLst>
                <a:path w="1929" h="844" extrusionOk="0">
                  <a:moveTo>
                    <a:pt x="1074" y="1"/>
                  </a:moveTo>
                  <a:cubicBezTo>
                    <a:pt x="1005" y="1"/>
                    <a:pt x="931" y="18"/>
                    <a:pt x="857" y="41"/>
                  </a:cubicBezTo>
                  <a:cubicBezTo>
                    <a:pt x="786" y="65"/>
                    <a:pt x="738" y="77"/>
                    <a:pt x="679" y="101"/>
                  </a:cubicBezTo>
                  <a:cubicBezTo>
                    <a:pt x="465" y="184"/>
                    <a:pt x="226" y="148"/>
                    <a:pt x="48" y="315"/>
                  </a:cubicBezTo>
                  <a:cubicBezTo>
                    <a:pt x="0" y="601"/>
                    <a:pt x="262" y="613"/>
                    <a:pt x="405" y="696"/>
                  </a:cubicBezTo>
                  <a:cubicBezTo>
                    <a:pt x="524" y="744"/>
                    <a:pt x="643" y="803"/>
                    <a:pt x="762" y="839"/>
                  </a:cubicBezTo>
                  <a:cubicBezTo>
                    <a:pt x="776" y="842"/>
                    <a:pt x="790" y="843"/>
                    <a:pt x="804" y="843"/>
                  </a:cubicBezTo>
                  <a:cubicBezTo>
                    <a:pt x="849" y="843"/>
                    <a:pt x="893" y="828"/>
                    <a:pt x="929" y="791"/>
                  </a:cubicBezTo>
                  <a:cubicBezTo>
                    <a:pt x="1119" y="779"/>
                    <a:pt x="1310" y="779"/>
                    <a:pt x="1512" y="756"/>
                  </a:cubicBezTo>
                  <a:cubicBezTo>
                    <a:pt x="1512" y="565"/>
                    <a:pt x="1608" y="494"/>
                    <a:pt x="1762" y="494"/>
                  </a:cubicBezTo>
                  <a:cubicBezTo>
                    <a:pt x="1810" y="446"/>
                    <a:pt x="1846" y="422"/>
                    <a:pt x="1893" y="398"/>
                  </a:cubicBezTo>
                  <a:cubicBezTo>
                    <a:pt x="1905" y="375"/>
                    <a:pt x="1905" y="363"/>
                    <a:pt x="1929" y="327"/>
                  </a:cubicBezTo>
                  <a:cubicBezTo>
                    <a:pt x="1774" y="148"/>
                    <a:pt x="1548" y="208"/>
                    <a:pt x="1358" y="184"/>
                  </a:cubicBezTo>
                  <a:cubicBezTo>
                    <a:pt x="1284" y="45"/>
                    <a:pt x="1184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32"/>
            <p:cNvSpPr/>
            <p:nvPr/>
          </p:nvSpPr>
          <p:spPr>
            <a:xfrm>
              <a:off x="6055200" y="3800375"/>
              <a:ext cx="69375" cy="9375"/>
            </a:xfrm>
            <a:custGeom>
              <a:avLst/>
              <a:gdLst/>
              <a:ahLst/>
              <a:cxnLst/>
              <a:rect l="l" t="t" r="r" b="b"/>
              <a:pathLst>
                <a:path w="2775" h="375" extrusionOk="0">
                  <a:moveTo>
                    <a:pt x="1091" y="1"/>
                  </a:moveTo>
                  <a:cubicBezTo>
                    <a:pt x="978" y="1"/>
                    <a:pt x="865" y="3"/>
                    <a:pt x="751" y="9"/>
                  </a:cubicBezTo>
                  <a:cubicBezTo>
                    <a:pt x="644" y="122"/>
                    <a:pt x="519" y="143"/>
                    <a:pt x="389" y="143"/>
                  </a:cubicBezTo>
                  <a:cubicBezTo>
                    <a:pt x="314" y="143"/>
                    <a:pt x="237" y="136"/>
                    <a:pt x="161" y="136"/>
                  </a:cubicBezTo>
                  <a:cubicBezTo>
                    <a:pt x="107" y="136"/>
                    <a:pt x="53" y="140"/>
                    <a:pt x="1" y="152"/>
                  </a:cubicBezTo>
                  <a:cubicBezTo>
                    <a:pt x="331" y="276"/>
                    <a:pt x="669" y="289"/>
                    <a:pt x="1008" y="289"/>
                  </a:cubicBezTo>
                  <a:cubicBezTo>
                    <a:pt x="1094" y="289"/>
                    <a:pt x="1181" y="288"/>
                    <a:pt x="1267" y="288"/>
                  </a:cubicBezTo>
                  <a:cubicBezTo>
                    <a:pt x="1429" y="288"/>
                    <a:pt x="1590" y="291"/>
                    <a:pt x="1751" y="307"/>
                  </a:cubicBezTo>
                  <a:cubicBezTo>
                    <a:pt x="1942" y="307"/>
                    <a:pt x="2139" y="375"/>
                    <a:pt x="2325" y="375"/>
                  </a:cubicBezTo>
                  <a:cubicBezTo>
                    <a:pt x="2488" y="375"/>
                    <a:pt x="2642" y="323"/>
                    <a:pt x="2775" y="128"/>
                  </a:cubicBezTo>
                  <a:cubicBezTo>
                    <a:pt x="2218" y="69"/>
                    <a:pt x="1661" y="1"/>
                    <a:pt x="1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32"/>
            <p:cNvSpPr/>
            <p:nvPr/>
          </p:nvSpPr>
          <p:spPr>
            <a:xfrm>
              <a:off x="5799825" y="3767625"/>
              <a:ext cx="52400" cy="14250"/>
            </a:xfrm>
            <a:custGeom>
              <a:avLst/>
              <a:gdLst/>
              <a:ahLst/>
              <a:cxnLst/>
              <a:rect l="l" t="t" r="r" b="b"/>
              <a:pathLst>
                <a:path w="2096" h="570" extrusionOk="0">
                  <a:moveTo>
                    <a:pt x="143" y="1"/>
                  </a:moveTo>
                  <a:cubicBezTo>
                    <a:pt x="119" y="1"/>
                    <a:pt x="96" y="4"/>
                    <a:pt x="72" y="10"/>
                  </a:cubicBezTo>
                  <a:cubicBezTo>
                    <a:pt x="12" y="57"/>
                    <a:pt x="0" y="129"/>
                    <a:pt x="0" y="212"/>
                  </a:cubicBezTo>
                  <a:cubicBezTo>
                    <a:pt x="12" y="284"/>
                    <a:pt x="60" y="343"/>
                    <a:pt x="119" y="391"/>
                  </a:cubicBezTo>
                  <a:cubicBezTo>
                    <a:pt x="227" y="438"/>
                    <a:pt x="322" y="462"/>
                    <a:pt x="441" y="486"/>
                  </a:cubicBezTo>
                  <a:cubicBezTo>
                    <a:pt x="598" y="508"/>
                    <a:pt x="753" y="513"/>
                    <a:pt x="909" y="513"/>
                  </a:cubicBezTo>
                  <a:cubicBezTo>
                    <a:pt x="1045" y="513"/>
                    <a:pt x="1182" y="509"/>
                    <a:pt x="1318" y="509"/>
                  </a:cubicBezTo>
                  <a:cubicBezTo>
                    <a:pt x="1533" y="509"/>
                    <a:pt x="1748" y="519"/>
                    <a:pt x="1965" y="569"/>
                  </a:cubicBezTo>
                  <a:lnTo>
                    <a:pt x="2096" y="438"/>
                  </a:lnTo>
                  <a:cubicBezTo>
                    <a:pt x="1548" y="129"/>
                    <a:pt x="953" y="81"/>
                    <a:pt x="346" y="22"/>
                  </a:cubicBezTo>
                  <a:cubicBezTo>
                    <a:pt x="346" y="34"/>
                    <a:pt x="334" y="34"/>
                    <a:pt x="298" y="57"/>
                  </a:cubicBezTo>
                  <a:cubicBezTo>
                    <a:pt x="292" y="60"/>
                    <a:pt x="286" y="62"/>
                    <a:pt x="279" y="62"/>
                  </a:cubicBezTo>
                  <a:cubicBezTo>
                    <a:pt x="258" y="62"/>
                    <a:pt x="233" y="46"/>
                    <a:pt x="215" y="10"/>
                  </a:cubicBezTo>
                  <a:cubicBezTo>
                    <a:pt x="191" y="4"/>
                    <a:pt x="167" y="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32"/>
            <p:cNvSpPr/>
            <p:nvPr/>
          </p:nvSpPr>
          <p:spPr>
            <a:xfrm>
              <a:off x="6098975" y="3803575"/>
              <a:ext cx="50925" cy="8650"/>
            </a:xfrm>
            <a:custGeom>
              <a:avLst/>
              <a:gdLst/>
              <a:ahLst/>
              <a:cxnLst/>
              <a:rect l="l" t="t" r="r" b="b"/>
              <a:pathLst>
                <a:path w="2037" h="346" extrusionOk="0">
                  <a:moveTo>
                    <a:pt x="1024" y="0"/>
                  </a:moveTo>
                  <a:cubicBezTo>
                    <a:pt x="884" y="135"/>
                    <a:pt x="724" y="161"/>
                    <a:pt x="559" y="161"/>
                  </a:cubicBezTo>
                  <a:cubicBezTo>
                    <a:pt x="455" y="161"/>
                    <a:pt x="348" y="151"/>
                    <a:pt x="242" y="151"/>
                  </a:cubicBezTo>
                  <a:cubicBezTo>
                    <a:pt x="160" y="151"/>
                    <a:pt x="79" y="157"/>
                    <a:pt x="0" y="179"/>
                  </a:cubicBezTo>
                  <a:cubicBezTo>
                    <a:pt x="167" y="346"/>
                    <a:pt x="393" y="262"/>
                    <a:pt x="583" y="310"/>
                  </a:cubicBezTo>
                  <a:lnTo>
                    <a:pt x="2024" y="310"/>
                  </a:lnTo>
                  <a:cubicBezTo>
                    <a:pt x="2024" y="250"/>
                    <a:pt x="2036" y="191"/>
                    <a:pt x="2036" y="131"/>
                  </a:cubicBezTo>
                  <a:cubicBezTo>
                    <a:pt x="2024" y="84"/>
                    <a:pt x="2012" y="60"/>
                    <a:pt x="2012" y="12"/>
                  </a:cubicBezTo>
                  <a:cubicBezTo>
                    <a:pt x="1834" y="25"/>
                    <a:pt x="1659" y="38"/>
                    <a:pt x="1484" y="38"/>
                  </a:cubicBezTo>
                  <a:cubicBezTo>
                    <a:pt x="1332" y="38"/>
                    <a:pt x="1179" y="28"/>
                    <a:pt x="1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32"/>
            <p:cNvSpPr/>
            <p:nvPr/>
          </p:nvSpPr>
          <p:spPr>
            <a:xfrm>
              <a:off x="5809050" y="3775325"/>
              <a:ext cx="39900" cy="10425"/>
            </a:xfrm>
            <a:custGeom>
              <a:avLst/>
              <a:gdLst/>
              <a:ahLst/>
              <a:cxnLst/>
              <a:rect l="l" t="t" r="r" b="b"/>
              <a:pathLst>
                <a:path w="1596" h="417" extrusionOk="0">
                  <a:moveTo>
                    <a:pt x="249" y="1"/>
                  </a:moveTo>
                  <a:cubicBezTo>
                    <a:pt x="167" y="1"/>
                    <a:pt x="84" y="4"/>
                    <a:pt x="0" y="11"/>
                  </a:cubicBezTo>
                  <a:cubicBezTo>
                    <a:pt x="24" y="380"/>
                    <a:pt x="405" y="202"/>
                    <a:pt x="572" y="416"/>
                  </a:cubicBezTo>
                  <a:cubicBezTo>
                    <a:pt x="640" y="382"/>
                    <a:pt x="711" y="367"/>
                    <a:pt x="782" y="367"/>
                  </a:cubicBezTo>
                  <a:cubicBezTo>
                    <a:pt x="860" y="367"/>
                    <a:pt x="938" y="385"/>
                    <a:pt x="1012" y="416"/>
                  </a:cubicBezTo>
                  <a:cubicBezTo>
                    <a:pt x="1105" y="287"/>
                    <a:pt x="1228" y="275"/>
                    <a:pt x="1353" y="275"/>
                  </a:cubicBezTo>
                  <a:cubicBezTo>
                    <a:pt x="1384" y="275"/>
                    <a:pt x="1415" y="275"/>
                    <a:pt x="1446" y="275"/>
                  </a:cubicBezTo>
                  <a:cubicBezTo>
                    <a:pt x="1498" y="275"/>
                    <a:pt x="1548" y="273"/>
                    <a:pt x="1596" y="261"/>
                  </a:cubicBezTo>
                  <a:cubicBezTo>
                    <a:pt x="1151" y="110"/>
                    <a:pt x="71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32"/>
            <p:cNvSpPr/>
            <p:nvPr/>
          </p:nvSpPr>
          <p:spPr>
            <a:xfrm>
              <a:off x="5973950" y="3796075"/>
              <a:ext cx="42000" cy="4850"/>
            </a:xfrm>
            <a:custGeom>
              <a:avLst/>
              <a:gdLst/>
              <a:ahLst/>
              <a:cxnLst/>
              <a:rect l="l" t="t" r="r" b="b"/>
              <a:pathLst>
                <a:path w="1680" h="194" extrusionOk="0">
                  <a:moveTo>
                    <a:pt x="679" y="0"/>
                  </a:moveTo>
                  <a:cubicBezTo>
                    <a:pt x="450" y="0"/>
                    <a:pt x="223" y="39"/>
                    <a:pt x="0" y="169"/>
                  </a:cubicBezTo>
                  <a:cubicBezTo>
                    <a:pt x="96" y="169"/>
                    <a:pt x="167" y="181"/>
                    <a:pt x="274" y="193"/>
                  </a:cubicBezTo>
                  <a:cubicBezTo>
                    <a:pt x="390" y="166"/>
                    <a:pt x="509" y="158"/>
                    <a:pt x="630" y="158"/>
                  </a:cubicBezTo>
                  <a:cubicBezTo>
                    <a:pt x="794" y="158"/>
                    <a:pt x="962" y="173"/>
                    <a:pt x="1128" y="173"/>
                  </a:cubicBezTo>
                  <a:cubicBezTo>
                    <a:pt x="1315" y="173"/>
                    <a:pt x="1501" y="154"/>
                    <a:pt x="1679" y="74"/>
                  </a:cubicBezTo>
                  <a:lnTo>
                    <a:pt x="1679" y="74"/>
                  </a:lnTo>
                  <a:cubicBezTo>
                    <a:pt x="1665" y="75"/>
                    <a:pt x="1651" y="75"/>
                    <a:pt x="1638" y="75"/>
                  </a:cubicBezTo>
                  <a:cubicBezTo>
                    <a:pt x="1319" y="75"/>
                    <a:pt x="998" y="0"/>
                    <a:pt x="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32"/>
            <p:cNvSpPr/>
            <p:nvPr/>
          </p:nvSpPr>
          <p:spPr>
            <a:xfrm>
              <a:off x="5847150" y="3789000"/>
              <a:ext cx="22650" cy="7450"/>
            </a:xfrm>
            <a:custGeom>
              <a:avLst/>
              <a:gdLst/>
              <a:ahLst/>
              <a:cxnLst/>
              <a:rect l="l" t="t" r="r" b="b"/>
              <a:pathLst>
                <a:path w="906" h="298" extrusionOk="0">
                  <a:moveTo>
                    <a:pt x="60" y="0"/>
                  </a:moveTo>
                  <a:lnTo>
                    <a:pt x="24" y="36"/>
                  </a:lnTo>
                  <a:cubicBezTo>
                    <a:pt x="0" y="71"/>
                    <a:pt x="0" y="119"/>
                    <a:pt x="48" y="167"/>
                  </a:cubicBezTo>
                  <a:cubicBezTo>
                    <a:pt x="192" y="232"/>
                    <a:pt x="333" y="298"/>
                    <a:pt x="488" y="298"/>
                  </a:cubicBezTo>
                  <a:cubicBezTo>
                    <a:pt x="614" y="298"/>
                    <a:pt x="750" y="254"/>
                    <a:pt x="905" y="131"/>
                  </a:cubicBezTo>
                  <a:cubicBezTo>
                    <a:pt x="720" y="24"/>
                    <a:pt x="542" y="15"/>
                    <a:pt x="376" y="15"/>
                  </a:cubicBezTo>
                  <a:cubicBezTo>
                    <a:pt x="345" y="15"/>
                    <a:pt x="313" y="16"/>
                    <a:pt x="283" y="16"/>
                  </a:cubicBezTo>
                  <a:cubicBezTo>
                    <a:pt x="206" y="16"/>
                    <a:pt x="131" y="14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32"/>
            <p:cNvSpPr/>
            <p:nvPr/>
          </p:nvSpPr>
          <p:spPr>
            <a:xfrm>
              <a:off x="5884350" y="3805650"/>
              <a:ext cx="25325" cy="5625"/>
            </a:xfrm>
            <a:custGeom>
              <a:avLst/>
              <a:gdLst/>
              <a:ahLst/>
              <a:cxnLst/>
              <a:rect l="l" t="t" r="r" b="b"/>
              <a:pathLst>
                <a:path w="1013" h="225" extrusionOk="0">
                  <a:moveTo>
                    <a:pt x="1" y="48"/>
                  </a:moveTo>
                  <a:lnTo>
                    <a:pt x="1" y="48"/>
                  </a:lnTo>
                  <a:cubicBezTo>
                    <a:pt x="143" y="191"/>
                    <a:pt x="302" y="224"/>
                    <a:pt x="467" y="224"/>
                  </a:cubicBezTo>
                  <a:cubicBezTo>
                    <a:pt x="612" y="224"/>
                    <a:pt x="762" y="198"/>
                    <a:pt x="909" y="198"/>
                  </a:cubicBezTo>
                  <a:cubicBezTo>
                    <a:pt x="944" y="198"/>
                    <a:pt x="978" y="200"/>
                    <a:pt x="1013" y="203"/>
                  </a:cubicBezTo>
                  <a:cubicBezTo>
                    <a:pt x="703" y="1"/>
                    <a:pt x="346" y="96"/>
                    <a:pt x="1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32"/>
            <p:cNvSpPr/>
            <p:nvPr/>
          </p:nvSpPr>
          <p:spPr>
            <a:xfrm>
              <a:off x="5855775" y="3774600"/>
              <a:ext cx="13725" cy="6975"/>
            </a:xfrm>
            <a:custGeom>
              <a:avLst/>
              <a:gdLst/>
              <a:ahLst/>
              <a:cxnLst/>
              <a:rect l="l" t="t" r="r" b="b"/>
              <a:pathLst>
                <a:path w="549" h="279" extrusionOk="0">
                  <a:moveTo>
                    <a:pt x="249" y="0"/>
                  </a:moveTo>
                  <a:cubicBezTo>
                    <a:pt x="178" y="0"/>
                    <a:pt x="97" y="43"/>
                    <a:pt x="1" y="147"/>
                  </a:cubicBezTo>
                  <a:cubicBezTo>
                    <a:pt x="36" y="207"/>
                    <a:pt x="84" y="266"/>
                    <a:pt x="144" y="278"/>
                  </a:cubicBezTo>
                  <a:lnTo>
                    <a:pt x="548" y="278"/>
                  </a:lnTo>
                  <a:cubicBezTo>
                    <a:pt x="465" y="127"/>
                    <a:pt x="373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32"/>
            <p:cNvSpPr/>
            <p:nvPr/>
          </p:nvSpPr>
          <p:spPr>
            <a:xfrm>
              <a:off x="5866200" y="3803575"/>
              <a:ext cx="18175" cy="4075"/>
            </a:xfrm>
            <a:custGeom>
              <a:avLst/>
              <a:gdLst/>
              <a:ahLst/>
              <a:cxnLst/>
              <a:rect l="l" t="t" r="r" b="b"/>
              <a:pathLst>
                <a:path w="727" h="163" extrusionOk="0">
                  <a:moveTo>
                    <a:pt x="0" y="12"/>
                  </a:moveTo>
                  <a:lnTo>
                    <a:pt x="0" y="12"/>
                  </a:lnTo>
                  <a:cubicBezTo>
                    <a:pt x="104" y="135"/>
                    <a:pt x="227" y="163"/>
                    <a:pt x="356" y="163"/>
                  </a:cubicBezTo>
                  <a:cubicBezTo>
                    <a:pt x="465" y="163"/>
                    <a:pt x="579" y="142"/>
                    <a:pt x="689" y="142"/>
                  </a:cubicBezTo>
                  <a:cubicBezTo>
                    <a:pt x="702" y="142"/>
                    <a:pt x="714" y="143"/>
                    <a:pt x="727" y="143"/>
                  </a:cubicBezTo>
                  <a:cubicBezTo>
                    <a:pt x="500" y="0"/>
                    <a:pt x="250" y="60"/>
                    <a:pt x="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32"/>
            <p:cNvSpPr/>
            <p:nvPr/>
          </p:nvSpPr>
          <p:spPr>
            <a:xfrm>
              <a:off x="6056100" y="3781550"/>
              <a:ext cx="17600" cy="5025"/>
            </a:xfrm>
            <a:custGeom>
              <a:avLst/>
              <a:gdLst/>
              <a:ahLst/>
              <a:cxnLst/>
              <a:rect l="l" t="t" r="r" b="b"/>
              <a:pathLst>
                <a:path w="704" h="201" extrusionOk="0">
                  <a:moveTo>
                    <a:pt x="203" y="0"/>
                  </a:moveTo>
                  <a:cubicBezTo>
                    <a:pt x="143" y="60"/>
                    <a:pt x="60" y="108"/>
                    <a:pt x="1" y="167"/>
                  </a:cubicBezTo>
                  <a:cubicBezTo>
                    <a:pt x="26" y="184"/>
                    <a:pt x="45" y="201"/>
                    <a:pt x="67" y="201"/>
                  </a:cubicBezTo>
                  <a:cubicBezTo>
                    <a:pt x="76" y="201"/>
                    <a:pt x="85" y="198"/>
                    <a:pt x="96" y="191"/>
                  </a:cubicBezTo>
                  <a:cubicBezTo>
                    <a:pt x="163" y="171"/>
                    <a:pt x="235" y="170"/>
                    <a:pt x="306" y="170"/>
                  </a:cubicBezTo>
                  <a:cubicBezTo>
                    <a:pt x="317" y="170"/>
                    <a:pt x="328" y="170"/>
                    <a:pt x="339" y="170"/>
                  </a:cubicBezTo>
                  <a:cubicBezTo>
                    <a:pt x="471" y="170"/>
                    <a:pt x="600" y="165"/>
                    <a:pt x="703" y="48"/>
                  </a:cubicBezTo>
                  <a:cubicBezTo>
                    <a:pt x="536" y="36"/>
                    <a:pt x="358" y="12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32"/>
            <p:cNvSpPr/>
            <p:nvPr/>
          </p:nvSpPr>
          <p:spPr>
            <a:xfrm>
              <a:off x="5851900" y="3803575"/>
              <a:ext cx="10750" cy="3600"/>
            </a:xfrm>
            <a:custGeom>
              <a:avLst/>
              <a:gdLst/>
              <a:ahLst/>
              <a:cxnLst/>
              <a:rect l="l" t="t" r="r" b="b"/>
              <a:pathLst>
                <a:path w="430" h="144" extrusionOk="0">
                  <a:moveTo>
                    <a:pt x="1" y="0"/>
                  </a:moveTo>
                  <a:cubicBezTo>
                    <a:pt x="78" y="96"/>
                    <a:pt x="150" y="143"/>
                    <a:pt x="220" y="143"/>
                  </a:cubicBezTo>
                  <a:cubicBezTo>
                    <a:pt x="290" y="143"/>
                    <a:pt x="358" y="96"/>
                    <a:pt x="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32"/>
            <p:cNvSpPr/>
            <p:nvPr/>
          </p:nvSpPr>
          <p:spPr>
            <a:xfrm>
              <a:off x="6006400" y="3776800"/>
              <a:ext cx="3300" cy="1800"/>
            </a:xfrm>
            <a:custGeom>
              <a:avLst/>
              <a:gdLst/>
              <a:ahLst/>
              <a:cxnLst/>
              <a:rect l="l" t="t" r="r" b="b"/>
              <a:pathLst>
                <a:path w="132" h="72" extrusionOk="0">
                  <a:moveTo>
                    <a:pt x="66" y="0"/>
                  </a:moveTo>
                  <a:cubicBezTo>
                    <a:pt x="38" y="0"/>
                    <a:pt x="16" y="19"/>
                    <a:pt x="0" y="59"/>
                  </a:cubicBezTo>
                  <a:cubicBezTo>
                    <a:pt x="48" y="71"/>
                    <a:pt x="84" y="71"/>
                    <a:pt x="131" y="71"/>
                  </a:cubicBezTo>
                  <a:cubicBezTo>
                    <a:pt x="131" y="59"/>
                    <a:pt x="119" y="24"/>
                    <a:pt x="107" y="12"/>
                  </a:cubicBezTo>
                  <a:cubicBezTo>
                    <a:pt x="92" y="4"/>
                    <a:pt x="78" y="0"/>
                    <a:pt x="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32"/>
            <p:cNvSpPr/>
            <p:nvPr/>
          </p:nvSpPr>
          <p:spPr>
            <a:xfrm>
              <a:off x="5844775" y="3789875"/>
              <a:ext cx="3575" cy="3000"/>
            </a:xfrm>
            <a:custGeom>
              <a:avLst/>
              <a:gdLst/>
              <a:ahLst/>
              <a:cxnLst/>
              <a:rect l="l" t="t" r="r" b="b"/>
              <a:pathLst>
                <a:path w="143" h="120" extrusionOk="0">
                  <a:moveTo>
                    <a:pt x="119" y="1"/>
                  </a:moveTo>
                  <a:cubicBezTo>
                    <a:pt x="60" y="13"/>
                    <a:pt x="24" y="60"/>
                    <a:pt x="0" y="120"/>
                  </a:cubicBezTo>
                  <a:lnTo>
                    <a:pt x="143" y="120"/>
                  </a:lnTo>
                  <a:lnTo>
                    <a:pt x="143" y="6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32"/>
            <p:cNvSpPr/>
            <p:nvPr/>
          </p:nvSpPr>
          <p:spPr>
            <a:xfrm>
              <a:off x="5855775" y="37782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84"/>
                    <a:pt x="72" y="131"/>
                    <a:pt x="155" y="143"/>
                  </a:cubicBezTo>
                  <a:cubicBezTo>
                    <a:pt x="96" y="84"/>
                    <a:pt x="60" y="4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32"/>
            <p:cNvSpPr/>
            <p:nvPr/>
          </p:nvSpPr>
          <p:spPr>
            <a:xfrm>
              <a:off x="5715000" y="3874125"/>
              <a:ext cx="36925" cy="85950"/>
            </a:xfrm>
            <a:custGeom>
              <a:avLst/>
              <a:gdLst/>
              <a:ahLst/>
              <a:cxnLst/>
              <a:rect l="l" t="t" r="r" b="b"/>
              <a:pathLst>
                <a:path w="1477" h="3438" extrusionOk="0">
                  <a:moveTo>
                    <a:pt x="603" y="1"/>
                  </a:moveTo>
                  <a:cubicBezTo>
                    <a:pt x="424" y="1"/>
                    <a:pt x="248" y="70"/>
                    <a:pt x="71" y="143"/>
                  </a:cubicBezTo>
                  <a:cubicBezTo>
                    <a:pt x="0" y="203"/>
                    <a:pt x="0" y="262"/>
                    <a:pt x="60" y="334"/>
                  </a:cubicBezTo>
                  <a:cubicBezTo>
                    <a:pt x="71" y="333"/>
                    <a:pt x="82" y="333"/>
                    <a:pt x="93" y="333"/>
                  </a:cubicBezTo>
                  <a:cubicBezTo>
                    <a:pt x="343" y="333"/>
                    <a:pt x="452" y="464"/>
                    <a:pt x="452" y="715"/>
                  </a:cubicBezTo>
                  <a:cubicBezTo>
                    <a:pt x="452" y="1369"/>
                    <a:pt x="476" y="2012"/>
                    <a:pt x="476" y="2655"/>
                  </a:cubicBezTo>
                  <a:cubicBezTo>
                    <a:pt x="476" y="2905"/>
                    <a:pt x="310" y="3215"/>
                    <a:pt x="572" y="3382"/>
                  </a:cubicBezTo>
                  <a:cubicBezTo>
                    <a:pt x="631" y="3421"/>
                    <a:pt x="684" y="3438"/>
                    <a:pt x="732" y="3438"/>
                  </a:cubicBezTo>
                  <a:cubicBezTo>
                    <a:pt x="946" y="3438"/>
                    <a:pt x="1072" y="3118"/>
                    <a:pt x="1286" y="3060"/>
                  </a:cubicBezTo>
                  <a:cubicBezTo>
                    <a:pt x="1345" y="2917"/>
                    <a:pt x="1417" y="2786"/>
                    <a:pt x="1476" y="2667"/>
                  </a:cubicBezTo>
                  <a:cubicBezTo>
                    <a:pt x="1476" y="2643"/>
                    <a:pt x="1464" y="2596"/>
                    <a:pt x="1464" y="2560"/>
                  </a:cubicBezTo>
                  <a:cubicBezTo>
                    <a:pt x="1441" y="2417"/>
                    <a:pt x="1381" y="2298"/>
                    <a:pt x="1298" y="2179"/>
                  </a:cubicBezTo>
                  <a:cubicBezTo>
                    <a:pt x="1048" y="1941"/>
                    <a:pt x="1083" y="1631"/>
                    <a:pt x="1072" y="1334"/>
                  </a:cubicBezTo>
                  <a:cubicBezTo>
                    <a:pt x="1060" y="917"/>
                    <a:pt x="1179" y="476"/>
                    <a:pt x="941" y="95"/>
                  </a:cubicBezTo>
                  <a:cubicBezTo>
                    <a:pt x="827" y="27"/>
                    <a:pt x="715" y="1"/>
                    <a:pt x="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32"/>
            <p:cNvSpPr/>
            <p:nvPr/>
          </p:nvSpPr>
          <p:spPr>
            <a:xfrm>
              <a:off x="5935550" y="4036700"/>
              <a:ext cx="114325" cy="18725"/>
            </a:xfrm>
            <a:custGeom>
              <a:avLst/>
              <a:gdLst/>
              <a:ahLst/>
              <a:cxnLst/>
              <a:rect l="l" t="t" r="r" b="b"/>
              <a:pathLst>
                <a:path w="4573" h="749" extrusionOk="0">
                  <a:moveTo>
                    <a:pt x="3896" y="518"/>
                  </a:moveTo>
                  <a:cubicBezTo>
                    <a:pt x="3855" y="526"/>
                    <a:pt x="3812" y="539"/>
                    <a:pt x="3775" y="546"/>
                  </a:cubicBezTo>
                  <a:cubicBezTo>
                    <a:pt x="3814" y="530"/>
                    <a:pt x="3855" y="522"/>
                    <a:pt x="3896" y="518"/>
                  </a:cubicBezTo>
                  <a:close/>
                  <a:moveTo>
                    <a:pt x="734" y="1"/>
                  </a:moveTo>
                  <a:cubicBezTo>
                    <a:pt x="617" y="1"/>
                    <a:pt x="499" y="4"/>
                    <a:pt x="382" y="10"/>
                  </a:cubicBezTo>
                  <a:cubicBezTo>
                    <a:pt x="298" y="129"/>
                    <a:pt x="1" y="10"/>
                    <a:pt x="84" y="308"/>
                  </a:cubicBezTo>
                  <a:cubicBezTo>
                    <a:pt x="343" y="392"/>
                    <a:pt x="611" y="402"/>
                    <a:pt x="880" y="402"/>
                  </a:cubicBezTo>
                  <a:cubicBezTo>
                    <a:pt x="958" y="402"/>
                    <a:pt x="1037" y="401"/>
                    <a:pt x="1116" y="401"/>
                  </a:cubicBezTo>
                  <a:cubicBezTo>
                    <a:pt x="1411" y="401"/>
                    <a:pt x="1705" y="413"/>
                    <a:pt x="1989" y="522"/>
                  </a:cubicBezTo>
                  <a:cubicBezTo>
                    <a:pt x="2136" y="522"/>
                    <a:pt x="2284" y="521"/>
                    <a:pt x="2433" y="521"/>
                  </a:cubicBezTo>
                  <a:cubicBezTo>
                    <a:pt x="2476" y="521"/>
                    <a:pt x="2519" y="521"/>
                    <a:pt x="2562" y="521"/>
                  </a:cubicBezTo>
                  <a:lnTo>
                    <a:pt x="2562" y="521"/>
                  </a:lnTo>
                  <a:cubicBezTo>
                    <a:pt x="2451" y="536"/>
                    <a:pt x="2340" y="566"/>
                    <a:pt x="2227" y="617"/>
                  </a:cubicBezTo>
                  <a:cubicBezTo>
                    <a:pt x="2338" y="728"/>
                    <a:pt x="2474" y="736"/>
                    <a:pt x="2607" y="736"/>
                  </a:cubicBezTo>
                  <a:cubicBezTo>
                    <a:pt x="2632" y="736"/>
                    <a:pt x="2656" y="736"/>
                    <a:pt x="2679" y="736"/>
                  </a:cubicBezTo>
                  <a:cubicBezTo>
                    <a:pt x="3156" y="736"/>
                    <a:pt x="3620" y="748"/>
                    <a:pt x="4096" y="748"/>
                  </a:cubicBezTo>
                  <a:lnTo>
                    <a:pt x="4096" y="700"/>
                  </a:lnTo>
                  <a:cubicBezTo>
                    <a:pt x="4096" y="574"/>
                    <a:pt x="4056" y="527"/>
                    <a:pt x="4000" y="514"/>
                  </a:cubicBezTo>
                  <a:lnTo>
                    <a:pt x="4000" y="514"/>
                  </a:lnTo>
                  <a:cubicBezTo>
                    <a:pt x="4049" y="514"/>
                    <a:pt x="4097" y="515"/>
                    <a:pt x="4144" y="510"/>
                  </a:cubicBezTo>
                  <a:cubicBezTo>
                    <a:pt x="4323" y="486"/>
                    <a:pt x="4489" y="439"/>
                    <a:pt x="4573" y="272"/>
                  </a:cubicBezTo>
                  <a:cubicBezTo>
                    <a:pt x="4382" y="153"/>
                    <a:pt x="4156" y="224"/>
                    <a:pt x="3965" y="165"/>
                  </a:cubicBezTo>
                  <a:lnTo>
                    <a:pt x="3680" y="165"/>
                  </a:lnTo>
                  <a:cubicBezTo>
                    <a:pt x="3606" y="167"/>
                    <a:pt x="3532" y="168"/>
                    <a:pt x="3459" y="168"/>
                  </a:cubicBezTo>
                  <a:cubicBezTo>
                    <a:pt x="2553" y="168"/>
                    <a:pt x="1640" y="1"/>
                    <a:pt x="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32"/>
            <p:cNvSpPr/>
            <p:nvPr/>
          </p:nvSpPr>
          <p:spPr>
            <a:xfrm>
              <a:off x="5907275" y="4004700"/>
              <a:ext cx="99450" cy="14700"/>
            </a:xfrm>
            <a:custGeom>
              <a:avLst/>
              <a:gdLst/>
              <a:ahLst/>
              <a:cxnLst/>
              <a:rect l="l" t="t" r="r" b="b"/>
              <a:pathLst>
                <a:path w="3978" h="588" extrusionOk="0">
                  <a:moveTo>
                    <a:pt x="599" y="0"/>
                  </a:moveTo>
                  <a:cubicBezTo>
                    <a:pt x="471" y="0"/>
                    <a:pt x="343" y="2"/>
                    <a:pt x="215" y="4"/>
                  </a:cubicBezTo>
                  <a:cubicBezTo>
                    <a:pt x="143" y="75"/>
                    <a:pt x="0" y="123"/>
                    <a:pt x="84" y="278"/>
                  </a:cubicBezTo>
                  <a:cubicBezTo>
                    <a:pt x="501" y="314"/>
                    <a:pt x="929" y="361"/>
                    <a:pt x="1358" y="409"/>
                  </a:cubicBezTo>
                  <a:cubicBezTo>
                    <a:pt x="1723" y="544"/>
                    <a:pt x="2096" y="570"/>
                    <a:pt x="2470" y="570"/>
                  </a:cubicBezTo>
                  <a:cubicBezTo>
                    <a:pt x="2706" y="570"/>
                    <a:pt x="2943" y="559"/>
                    <a:pt x="3177" y="559"/>
                  </a:cubicBezTo>
                  <a:cubicBezTo>
                    <a:pt x="3358" y="559"/>
                    <a:pt x="3538" y="566"/>
                    <a:pt x="3715" y="587"/>
                  </a:cubicBezTo>
                  <a:cubicBezTo>
                    <a:pt x="3775" y="552"/>
                    <a:pt x="3846" y="528"/>
                    <a:pt x="3894" y="468"/>
                  </a:cubicBezTo>
                  <a:cubicBezTo>
                    <a:pt x="3953" y="409"/>
                    <a:pt x="3965" y="337"/>
                    <a:pt x="3977" y="254"/>
                  </a:cubicBezTo>
                  <a:cubicBezTo>
                    <a:pt x="2854" y="94"/>
                    <a:pt x="1731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32"/>
            <p:cNvSpPr/>
            <p:nvPr/>
          </p:nvSpPr>
          <p:spPr>
            <a:xfrm>
              <a:off x="5760825" y="3920900"/>
              <a:ext cx="47950" cy="40750"/>
            </a:xfrm>
            <a:custGeom>
              <a:avLst/>
              <a:gdLst/>
              <a:ahLst/>
              <a:cxnLst/>
              <a:rect l="l" t="t" r="r" b="b"/>
              <a:pathLst>
                <a:path w="1918" h="1630" extrusionOk="0">
                  <a:moveTo>
                    <a:pt x="338" y="0"/>
                  </a:moveTo>
                  <a:cubicBezTo>
                    <a:pt x="240" y="0"/>
                    <a:pt x="134" y="55"/>
                    <a:pt x="12" y="201"/>
                  </a:cubicBezTo>
                  <a:cubicBezTo>
                    <a:pt x="12" y="237"/>
                    <a:pt x="1" y="260"/>
                    <a:pt x="1" y="296"/>
                  </a:cubicBezTo>
                  <a:cubicBezTo>
                    <a:pt x="24" y="332"/>
                    <a:pt x="60" y="391"/>
                    <a:pt x="108" y="439"/>
                  </a:cubicBezTo>
                  <a:cubicBezTo>
                    <a:pt x="143" y="487"/>
                    <a:pt x="191" y="534"/>
                    <a:pt x="251" y="558"/>
                  </a:cubicBezTo>
                  <a:cubicBezTo>
                    <a:pt x="405" y="749"/>
                    <a:pt x="596" y="903"/>
                    <a:pt x="739" y="1082"/>
                  </a:cubicBezTo>
                  <a:cubicBezTo>
                    <a:pt x="905" y="1272"/>
                    <a:pt x="1144" y="1344"/>
                    <a:pt x="1358" y="1463"/>
                  </a:cubicBezTo>
                  <a:cubicBezTo>
                    <a:pt x="1417" y="1570"/>
                    <a:pt x="1560" y="1522"/>
                    <a:pt x="1620" y="1630"/>
                  </a:cubicBezTo>
                  <a:cubicBezTo>
                    <a:pt x="1917" y="1261"/>
                    <a:pt x="1906" y="1201"/>
                    <a:pt x="1513" y="1094"/>
                  </a:cubicBezTo>
                  <a:cubicBezTo>
                    <a:pt x="1417" y="1082"/>
                    <a:pt x="1370" y="987"/>
                    <a:pt x="1358" y="891"/>
                  </a:cubicBezTo>
                  <a:cubicBezTo>
                    <a:pt x="1417" y="713"/>
                    <a:pt x="1275" y="618"/>
                    <a:pt x="1144" y="534"/>
                  </a:cubicBezTo>
                  <a:cubicBezTo>
                    <a:pt x="1096" y="499"/>
                    <a:pt x="1060" y="475"/>
                    <a:pt x="1001" y="439"/>
                  </a:cubicBezTo>
                  <a:cubicBezTo>
                    <a:pt x="953" y="415"/>
                    <a:pt x="905" y="379"/>
                    <a:pt x="846" y="356"/>
                  </a:cubicBezTo>
                  <a:cubicBezTo>
                    <a:pt x="681" y="206"/>
                    <a:pt x="526" y="0"/>
                    <a:pt x="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32"/>
            <p:cNvSpPr/>
            <p:nvPr/>
          </p:nvSpPr>
          <p:spPr>
            <a:xfrm>
              <a:off x="5749225" y="3993175"/>
              <a:ext cx="60750" cy="13225"/>
            </a:xfrm>
            <a:custGeom>
              <a:avLst/>
              <a:gdLst/>
              <a:ahLst/>
              <a:cxnLst/>
              <a:rect l="l" t="t" r="r" b="b"/>
              <a:pathLst>
                <a:path w="2430" h="529" extrusionOk="0">
                  <a:moveTo>
                    <a:pt x="369" y="1"/>
                  </a:moveTo>
                  <a:cubicBezTo>
                    <a:pt x="286" y="25"/>
                    <a:pt x="179" y="25"/>
                    <a:pt x="95" y="36"/>
                  </a:cubicBezTo>
                  <a:cubicBezTo>
                    <a:pt x="0" y="144"/>
                    <a:pt x="0" y="227"/>
                    <a:pt x="72" y="334"/>
                  </a:cubicBezTo>
                  <a:cubicBezTo>
                    <a:pt x="539" y="446"/>
                    <a:pt x="1021" y="485"/>
                    <a:pt x="1500" y="485"/>
                  </a:cubicBezTo>
                  <a:cubicBezTo>
                    <a:pt x="1631" y="485"/>
                    <a:pt x="1763" y="482"/>
                    <a:pt x="1893" y="477"/>
                  </a:cubicBezTo>
                  <a:cubicBezTo>
                    <a:pt x="1993" y="513"/>
                    <a:pt x="2093" y="529"/>
                    <a:pt x="2199" y="529"/>
                  </a:cubicBezTo>
                  <a:cubicBezTo>
                    <a:pt x="2231" y="529"/>
                    <a:pt x="2264" y="527"/>
                    <a:pt x="2298" y="525"/>
                  </a:cubicBezTo>
                  <a:cubicBezTo>
                    <a:pt x="2370" y="513"/>
                    <a:pt x="2417" y="465"/>
                    <a:pt x="2429" y="394"/>
                  </a:cubicBezTo>
                  <a:cubicBezTo>
                    <a:pt x="2429" y="263"/>
                    <a:pt x="2322" y="227"/>
                    <a:pt x="2239" y="179"/>
                  </a:cubicBezTo>
                  <a:cubicBezTo>
                    <a:pt x="2139" y="155"/>
                    <a:pt x="2038" y="149"/>
                    <a:pt x="1936" y="149"/>
                  </a:cubicBezTo>
                  <a:cubicBezTo>
                    <a:pt x="1816" y="149"/>
                    <a:pt x="1696" y="158"/>
                    <a:pt x="1577" y="158"/>
                  </a:cubicBezTo>
                  <a:cubicBezTo>
                    <a:pt x="1399" y="158"/>
                    <a:pt x="1225" y="137"/>
                    <a:pt x="1060" y="36"/>
                  </a:cubicBezTo>
                  <a:cubicBezTo>
                    <a:pt x="834" y="25"/>
                    <a:pt x="596" y="25"/>
                    <a:pt x="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32"/>
            <p:cNvSpPr/>
            <p:nvPr/>
          </p:nvSpPr>
          <p:spPr>
            <a:xfrm>
              <a:off x="5808450" y="3999250"/>
              <a:ext cx="90800" cy="10175"/>
            </a:xfrm>
            <a:custGeom>
              <a:avLst/>
              <a:gdLst/>
              <a:ahLst/>
              <a:cxnLst/>
              <a:rect l="l" t="t" r="r" b="b"/>
              <a:pathLst>
                <a:path w="3632" h="407" extrusionOk="0">
                  <a:moveTo>
                    <a:pt x="508" y="0"/>
                  </a:moveTo>
                  <a:cubicBezTo>
                    <a:pt x="337" y="0"/>
                    <a:pt x="168" y="22"/>
                    <a:pt x="1" y="79"/>
                  </a:cubicBezTo>
                  <a:cubicBezTo>
                    <a:pt x="1" y="115"/>
                    <a:pt x="12" y="163"/>
                    <a:pt x="12" y="210"/>
                  </a:cubicBezTo>
                  <a:cubicBezTo>
                    <a:pt x="156" y="279"/>
                    <a:pt x="304" y="295"/>
                    <a:pt x="454" y="295"/>
                  </a:cubicBezTo>
                  <a:cubicBezTo>
                    <a:pt x="576" y="295"/>
                    <a:pt x="698" y="285"/>
                    <a:pt x="819" y="285"/>
                  </a:cubicBezTo>
                  <a:cubicBezTo>
                    <a:pt x="933" y="285"/>
                    <a:pt x="1046" y="294"/>
                    <a:pt x="1155" y="329"/>
                  </a:cubicBezTo>
                  <a:cubicBezTo>
                    <a:pt x="1495" y="376"/>
                    <a:pt x="1835" y="407"/>
                    <a:pt x="2179" y="407"/>
                  </a:cubicBezTo>
                  <a:cubicBezTo>
                    <a:pt x="2364" y="407"/>
                    <a:pt x="2551" y="398"/>
                    <a:pt x="2739" y="377"/>
                  </a:cubicBezTo>
                  <a:cubicBezTo>
                    <a:pt x="2809" y="329"/>
                    <a:pt x="2887" y="315"/>
                    <a:pt x="2969" y="315"/>
                  </a:cubicBezTo>
                  <a:cubicBezTo>
                    <a:pt x="3082" y="315"/>
                    <a:pt x="3201" y="341"/>
                    <a:pt x="3316" y="341"/>
                  </a:cubicBezTo>
                  <a:cubicBezTo>
                    <a:pt x="3430" y="341"/>
                    <a:pt x="3540" y="315"/>
                    <a:pt x="3632" y="210"/>
                  </a:cubicBezTo>
                  <a:cubicBezTo>
                    <a:pt x="3158" y="83"/>
                    <a:pt x="2677" y="65"/>
                    <a:pt x="2194" y="65"/>
                  </a:cubicBezTo>
                  <a:cubicBezTo>
                    <a:pt x="1998" y="65"/>
                    <a:pt x="1802" y="68"/>
                    <a:pt x="1606" y="68"/>
                  </a:cubicBezTo>
                  <a:cubicBezTo>
                    <a:pt x="1424" y="68"/>
                    <a:pt x="1242" y="65"/>
                    <a:pt x="1060" y="55"/>
                  </a:cubicBezTo>
                  <a:cubicBezTo>
                    <a:pt x="876" y="25"/>
                    <a:pt x="691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32"/>
            <p:cNvSpPr/>
            <p:nvPr/>
          </p:nvSpPr>
          <p:spPr>
            <a:xfrm>
              <a:off x="6043600" y="4043575"/>
              <a:ext cx="75625" cy="13625"/>
            </a:xfrm>
            <a:custGeom>
              <a:avLst/>
              <a:gdLst/>
              <a:ahLst/>
              <a:cxnLst/>
              <a:rect l="l" t="t" r="r" b="b"/>
              <a:pathLst>
                <a:path w="3025" h="545" extrusionOk="0">
                  <a:moveTo>
                    <a:pt x="889" y="1"/>
                  </a:moveTo>
                  <a:cubicBezTo>
                    <a:pt x="756" y="1"/>
                    <a:pt x="623" y="10"/>
                    <a:pt x="489" y="33"/>
                  </a:cubicBezTo>
                  <a:cubicBezTo>
                    <a:pt x="429" y="92"/>
                    <a:pt x="352" y="92"/>
                    <a:pt x="273" y="92"/>
                  </a:cubicBezTo>
                  <a:cubicBezTo>
                    <a:pt x="194" y="92"/>
                    <a:pt x="114" y="92"/>
                    <a:pt x="48" y="152"/>
                  </a:cubicBezTo>
                  <a:cubicBezTo>
                    <a:pt x="1" y="402"/>
                    <a:pt x="262" y="342"/>
                    <a:pt x="358" y="449"/>
                  </a:cubicBezTo>
                  <a:lnTo>
                    <a:pt x="501" y="449"/>
                  </a:lnTo>
                  <a:cubicBezTo>
                    <a:pt x="557" y="396"/>
                    <a:pt x="614" y="378"/>
                    <a:pt x="670" y="378"/>
                  </a:cubicBezTo>
                  <a:cubicBezTo>
                    <a:pt x="790" y="378"/>
                    <a:pt x="907" y="461"/>
                    <a:pt x="1013" y="461"/>
                  </a:cubicBezTo>
                  <a:lnTo>
                    <a:pt x="2132" y="461"/>
                  </a:lnTo>
                  <a:cubicBezTo>
                    <a:pt x="2172" y="454"/>
                    <a:pt x="2211" y="450"/>
                    <a:pt x="2250" y="450"/>
                  </a:cubicBezTo>
                  <a:cubicBezTo>
                    <a:pt x="2397" y="450"/>
                    <a:pt x="2538" y="497"/>
                    <a:pt x="2679" y="545"/>
                  </a:cubicBezTo>
                  <a:cubicBezTo>
                    <a:pt x="2787" y="545"/>
                    <a:pt x="2882" y="533"/>
                    <a:pt x="2965" y="461"/>
                  </a:cubicBezTo>
                  <a:cubicBezTo>
                    <a:pt x="3025" y="354"/>
                    <a:pt x="3025" y="271"/>
                    <a:pt x="2929" y="175"/>
                  </a:cubicBezTo>
                  <a:lnTo>
                    <a:pt x="2263" y="128"/>
                  </a:lnTo>
                  <a:cubicBezTo>
                    <a:pt x="2181" y="95"/>
                    <a:pt x="2093" y="88"/>
                    <a:pt x="2004" y="88"/>
                  </a:cubicBezTo>
                  <a:cubicBezTo>
                    <a:pt x="1930" y="88"/>
                    <a:pt x="1855" y="93"/>
                    <a:pt x="1780" y="93"/>
                  </a:cubicBezTo>
                  <a:cubicBezTo>
                    <a:pt x="1684" y="93"/>
                    <a:pt x="1589" y="84"/>
                    <a:pt x="1501" y="44"/>
                  </a:cubicBezTo>
                  <a:cubicBezTo>
                    <a:pt x="1304" y="23"/>
                    <a:pt x="1098" y="1"/>
                    <a:pt x="8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32"/>
            <p:cNvSpPr/>
            <p:nvPr/>
          </p:nvSpPr>
          <p:spPr>
            <a:xfrm>
              <a:off x="6026325" y="4012025"/>
              <a:ext cx="53625" cy="10750"/>
            </a:xfrm>
            <a:custGeom>
              <a:avLst/>
              <a:gdLst/>
              <a:ahLst/>
              <a:cxnLst/>
              <a:rect l="l" t="t" r="r" b="b"/>
              <a:pathLst>
                <a:path w="2145" h="430" extrusionOk="0">
                  <a:moveTo>
                    <a:pt x="513" y="1"/>
                  </a:moveTo>
                  <a:cubicBezTo>
                    <a:pt x="359" y="1"/>
                    <a:pt x="202" y="15"/>
                    <a:pt x="49" y="21"/>
                  </a:cubicBezTo>
                  <a:cubicBezTo>
                    <a:pt x="37" y="68"/>
                    <a:pt x="49" y="116"/>
                    <a:pt x="84" y="140"/>
                  </a:cubicBezTo>
                  <a:cubicBezTo>
                    <a:pt x="127" y="175"/>
                    <a:pt x="169" y="198"/>
                    <a:pt x="217" y="198"/>
                  </a:cubicBezTo>
                  <a:cubicBezTo>
                    <a:pt x="249" y="198"/>
                    <a:pt x="284" y="188"/>
                    <a:pt x="322" y="163"/>
                  </a:cubicBezTo>
                  <a:lnTo>
                    <a:pt x="322" y="163"/>
                  </a:lnTo>
                  <a:cubicBezTo>
                    <a:pt x="281" y="211"/>
                    <a:pt x="227" y="214"/>
                    <a:pt x="175" y="214"/>
                  </a:cubicBezTo>
                  <a:cubicBezTo>
                    <a:pt x="168" y="214"/>
                    <a:pt x="160" y="214"/>
                    <a:pt x="153" y="214"/>
                  </a:cubicBezTo>
                  <a:cubicBezTo>
                    <a:pt x="109" y="214"/>
                    <a:pt x="67" y="216"/>
                    <a:pt x="37" y="247"/>
                  </a:cubicBezTo>
                  <a:cubicBezTo>
                    <a:pt x="1" y="318"/>
                    <a:pt x="1" y="366"/>
                    <a:pt x="60" y="414"/>
                  </a:cubicBezTo>
                  <a:cubicBezTo>
                    <a:pt x="215" y="414"/>
                    <a:pt x="346" y="425"/>
                    <a:pt x="477" y="425"/>
                  </a:cubicBezTo>
                  <a:cubicBezTo>
                    <a:pt x="563" y="418"/>
                    <a:pt x="648" y="416"/>
                    <a:pt x="734" y="416"/>
                  </a:cubicBezTo>
                  <a:cubicBezTo>
                    <a:pt x="937" y="416"/>
                    <a:pt x="1141" y="430"/>
                    <a:pt x="1343" y="430"/>
                  </a:cubicBezTo>
                  <a:cubicBezTo>
                    <a:pt x="1615" y="430"/>
                    <a:pt x="1884" y="404"/>
                    <a:pt x="2144" y="283"/>
                  </a:cubicBezTo>
                  <a:cubicBezTo>
                    <a:pt x="1967" y="178"/>
                    <a:pt x="1785" y="144"/>
                    <a:pt x="1601" y="144"/>
                  </a:cubicBezTo>
                  <a:cubicBezTo>
                    <a:pt x="1512" y="144"/>
                    <a:pt x="1423" y="152"/>
                    <a:pt x="1334" y="163"/>
                  </a:cubicBezTo>
                  <a:cubicBezTo>
                    <a:pt x="1274" y="213"/>
                    <a:pt x="1208" y="226"/>
                    <a:pt x="1140" y="226"/>
                  </a:cubicBezTo>
                  <a:cubicBezTo>
                    <a:pt x="1075" y="226"/>
                    <a:pt x="1008" y="214"/>
                    <a:pt x="943" y="214"/>
                  </a:cubicBezTo>
                  <a:cubicBezTo>
                    <a:pt x="914" y="214"/>
                    <a:pt x="886" y="217"/>
                    <a:pt x="858" y="223"/>
                  </a:cubicBezTo>
                  <a:cubicBezTo>
                    <a:pt x="799" y="223"/>
                    <a:pt x="763" y="199"/>
                    <a:pt x="763" y="163"/>
                  </a:cubicBezTo>
                  <a:lnTo>
                    <a:pt x="763" y="163"/>
                  </a:lnTo>
                  <a:cubicBezTo>
                    <a:pt x="790" y="182"/>
                    <a:pt x="811" y="207"/>
                    <a:pt x="840" y="207"/>
                  </a:cubicBezTo>
                  <a:cubicBezTo>
                    <a:pt x="849" y="207"/>
                    <a:pt x="859" y="205"/>
                    <a:pt x="870" y="199"/>
                  </a:cubicBezTo>
                  <a:cubicBezTo>
                    <a:pt x="892" y="199"/>
                    <a:pt x="916" y="201"/>
                    <a:pt x="940" y="201"/>
                  </a:cubicBezTo>
                  <a:cubicBezTo>
                    <a:pt x="995" y="201"/>
                    <a:pt x="1048" y="190"/>
                    <a:pt x="1073" y="116"/>
                  </a:cubicBezTo>
                  <a:cubicBezTo>
                    <a:pt x="894" y="23"/>
                    <a:pt x="705" y="1"/>
                    <a:pt x="5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32"/>
            <p:cNvSpPr/>
            <p:nvPr/>
          </p:nvSpPr>
          <p:spPr>
            <a:xfrm>
              <a:off x="6083475" y="4018450"/>
              <a:ext cx="44675" cy="10050"/>
            </a:xfrm>
            <a:custGeom>
              <a:avLst/>
              <a:gdLst/>
              <a:ahLst/>
              <a:cxnLst/>
              <a:rect l="l" t="t" r="r" b="b"/>
              <a:pathLst>
                <a:path w="1787" h="402" extrusionOk="0">
                  <a:moveTo>
                    <a:pt x="980" y="0"/>
                  </a:moveTo>
                  <a:cubicBezTo>
                    <a:pt x="718" y="0"/>
                    <a:pt x="453" y="32"/>
                    <a:pt x="191" y="37"/>
                  </a:cubicBezTo>
                  <a:cubicBezTo>
                    <a:pt x="1" y="49"/>
                    <a:pt x="84" y="228"/>
                    <a:pt x="203" y="335"/>
                  </a:cubicBezTo>
                  <a:cubicBezTo>
                    <a:pt x="278" y="310"/>
                    <a:pt x="335" y="233"/>
                    <a:pt x="404" y="233"/>
                  </a:cubicBezTo>
                  <a:cubicBezTo>
                    <a:pt x="433" y="233"/>
                    <a:pt x="465" y="248"/>
                    <a:pt x="501" y="287"/>
                  </a:cubicBezTo>
                  <a:cubicBezTo>
                    <a:pt x="641" y="374"/>
                    <a:pt x="786" y="401"/>
                    <a:pt x="933" y="401"/>
                  </a:cubicBezTo>
                  <a:cubicBezTo>
                    <a:pt x="1110" y="401"/>
                    <a:pt x="1290" y="361"/>
                    <a:pt x="1465" y="335"/>
                  </a:cubicBezTo>
                  <a:cubicBezTo>
                    <a:pt x="1584" y="323"/>
                    <a:pt x="1727" y="299"/>
                    <a:pt x="1787" y="168"/>
                  </a:cubicBezTo>
                  <a:cubicBezTo>
                    <a:pt x="1525" y="35"/>
                    <a:pt x="1254" y="0"/>
                    <a:pt x="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32"/>
            <p:cNvSpPr/>
            <p:nvPr/>
          </p:nvSpPr>
          <p:spPr>
            <a:xfrm>
              <a:off x="6001925" y="4012225"/>
              <a:ext cx="32775" cy="9550"/>
            </a:xfrm>
            <a:custGeom>
              <a:avLst/>
              <a:gdLst/>
              <a:ahLst/>
              <a:cxnLst/>
              <a:rect l="l" t="t" r="r" b="b"/>
              <a:pathLst>
                <a:path w="1311" h="382" extrusionOk="0">
                  <a:moveTo>
                    <a:pt x="584" y="1"/>
                  </a:moveTo>
                  <a:cubicBezTo>
                    <a:pt x="520" y="55"/>
                    <a:pt x="444" y="64"/>
                    <a:pt x="366" y="64"/>
                  </a:cubicBezTo>
                  <a:cubicBezTo>
                    <a:pt x="324" y="64"/>
                    <a:pt x="281" y="61"/>
                    <a:pt x="239" y="61"/>
                  </a:cubicBezTo>
                  <a:cubicBezTo>
                    <a:pt x="171" y="61"/>
                    <a:pt x="105" y="69"/>
                    <a:pt x="48" y="108"/>
                  </a:cubicBezTo>
                  <a:cubicBezTo>
                    <a:pt x="24" y="120"/>
                    <a:pt x="13" y="132"/>
                    <a:pt x="1" y="167"/>
                  </a:cubicBezTo>
                  <a:cubicBezTo>
                    <a:pt x="155" y="328"/>
                    <a:pt x="330" y="381"/>
                    <a:pt x="510" y="381"/>
                  </a:cubicBezTo>
                  <a:cubicBezTo>
                    <a:pt x="665" y="381"/>
                    <a:pt x="823" y="342"/>
                    <a:pt x="977" y="298"/>
                  </a:cubicBezTo>
                  <a:cubicBezTo>
                    <a:pt x="1084" y="286"/>
                    <a:pt x="1298" y="275"/>
                    <a:pt x="1298" y="239"/>
                  </a:cubicBezTo>
                  <a:cubicBezTo>
                    <a:pt x="1310" y="60"/>
                    <a:pt x="1072" y="155"/>
                    <a:pt x="1025" y="13"/>
                  </a:cubicBezTo>
                  <a:cubicBezTo>
                    <a:pt x="894" y="1"/>
                    <a:pt x="739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32"/>
            <p:cNvSpPr/>
            <p:nvPr/>
          </p:nvSpPr>
          <p:spPr>
            <a:xfrm>
              <a:off x="5876925" y="4003600"/>
              <a:ext cx="35725" cy="8050"/>
            </a:xfrm>
            <a:custGeom>
              <a:avLst/>
              <a:gdLst/>
              <a:ahLst/>
              <a:cxnLst/>
              <a:rect l="l" t="t" r="r" b="b"/>
              <a:pathLst>
                <a:path w="1429" h="322" extrusionOk="0">
                  <a:moveTo>
                    <a:pt x="1161" y="0"/>
                  </a:moveTo>
                  <a:cubicBezTo>
                    <a:pt x="1072" y="0"/>
                    <a:pt x="982" y="12"/>
                    <a:pt x="893" y="24"/>
                  </a:cubicBezTo>
                  <a:cubicBezTo>
                    <a:pt x="835" y="38"/>
                    <a:pt x="775" y="43"/>
                    <a:pt x="714" y="43"/>
                  </a:cubicBezTo>
                  <a:cubicBezTo>
                    <a:pt x="610" y="43"/>
                    <a:pt x="505" y="30"/>
                    <a:pt x="402" y="30"/>
                  </a:cubicBezTo>
                  <a:cubicBezTo>
                    <a:pt x="257" y="30"/>
                    <a:pt x="118" y="55"/>
                    <a:pt x="0" y="179"/>
                  </a:cubicBezTo>
                  <a:cubicBezTo>
                    <a:pt x="67" y="232"/>
                    <a:pt x="137" y="256"/>
                    <a:pt x="209" y="256"/>
                  </a:cubicBezTo>
                  <a:cubicBezTo>
                    <a:pt x="265" y="256"/>
                    <a:pt x="323" y="241"/>
                    <a:pt x="381" y="215"/>
                  </a:cubicBezTo>
                  <a:cubicBezTo>
                    <a:pt x="473" y="245"/>
                    <a:pt x="565" y="248"/>
                    <a:pt x="656" y="248"/>
                  </a:cubicBezTo>
                  <a:cubicBezTo>
                    <a:pt x="671" y="248"/>
                    <a:pt x="686" y="247"/>
                    <a:pt x="701" y="247"/>
                  </a:cubicBezTo>
                  <a:cubicBezTo>
                    <a:pt x="807" y="247"/>
                    <a:pt x="911" y="250"/>
                    <a:pt x="1012" y="298"/>
                  </a:cubicBezTo>
                  <a:cubicBezTo>
                    <a:pt x="1095" y="322"/>
                    <a:pt x="1203" y="322"/>
                    <a:pt x="1286" y="322"/>
                  </a:cubicBezTo>
                  <a:lnTo>
                    <a:pt x="1429" y="48"/>
                  </a:lnTo>
                  <a:cubicBezTo>
                    <a:pt x="1339" y="12"/>
                    <a:pt x="1250" y="0"/>
                    <a:pt x="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32"/>
            <p:cNvSpPr/>
            <p:nvPr/>
          </p:nvSpPr>
          <p:spPr>
            <a:xfrm>
              <a:off x="5764100" y="3932750"/>
              <a:ext cx="15800" cy="15500"/>
            </a:xfrm>
            <a:custGeom>
              <a:avLst/>
              <a:gdLst/>
              <a:ahLst/>
              <a:cxnLst/>
              <a:rect l="l" t="t" r="r" b="b"/>
              <a:pathLst>
                <a:path w="632" h="620" extrusionOk="0">
                  <a:moveTo>
                    <a:pt x="96" y="1"/>
                  </a:moveTo>
                  <a:cubicBezTo>
                    <a:pt x="12" y="36"/>
                    <a:pt x="1" y="84"/>
                    <a:pt x="72" y="144"/>
                  </a:cubicBezTo>
                  <a:cubicBezTo>
                    <a:pt x="215" y="370"/>
                    <a:pt x="358" y="560"/>
                    <a:pt x="632" y="620"/>
                  </a:cubicBezTo>
                  <a:cubicBezTo>
                    <a:pt x="513" y="358"/>
                    <a:pt x="405" y="84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32"/>
            <p:cNvSpPr/>
            <p:nvPr/>
          </p:nvSpPr>
          <p:spPr>
            <a:xfrm>
              <a:off x="5805175" y="3997200"/>
              <a:ext cx="29800" cy="3450"/>
            </a:xfrm>
            <a:custGeom>
              <a:avLst/>
              <a:gdLst/>
              <a:ahLst/>
              <a:cxnLst/>
              <a:rect l="l" t="t" r="r" b="b"/>
              <a:pathLst>
                <a:path w="1192" h="138" extrusionOk="0">
                  <a:moveTo>
                    <a:pt x="560" y="0"/>
                  </a:moveTo>
                  <a:cubicBezTo>
                    <a:pt x="372" y="0"/>
                    <a:pt x="184" y="18"/>
                    <a:pt x="1" y="18"/>
                  </a:cubicBezTo>
                  <a:cubicBezTo>
                    <a:pt x="36" y="54"/>
                    <a:pt x="84" y="102"/>
                    <a:pt x="132" y="137"/>
                  </a:cubicBezTo>
                  <a:cubicBezTo>
                    <a:pt x="489" y="137"/>
                    <a:pt x="834" y="125"/>
                    <a:pt x="1191" y="125"/>
                  </a:cubicBezTo>
                  <a:cubicBezTo>
                    <a:pt x="988" y="24"/>
                    <a:pt x="775" y="0"/>
                    <a:pt x="5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32"/>
            <p:cNvSpPr/>
            <p:nvPr/>
          </p:nvSpPr>
          <p:spPr>
            <a:xfrm>
              <a:off x="6081400" y="4044375"/>
              <a:ext cx="19075" cy="3600"/>
            </a:xfrm>
            <a:custGeom>
              <a:avLst/>
              <a:gdLst/>
              <a:ahLst/>
              <a:cxnLst/>
              <a:rect l="l" t="t" r="r" b="b"/>
              <a:pathLst>
                <a:path w="763" h="144" extrusionOk="0">
                  <a:moveTo>
                    <a:pt x="286" y="1"/>
                  </a:moveTo>
                  <a:cubicBezTo>
                    <a:pt x="203" y="12"/>
                    <a:pt x="96" y="12"/>
                    <a:pt x="1" y="24"/>
                  </a:cubicBezTo>
                  <a:cubicBezTo>
                    <a:pt x="114" y="120"/>
                    <a:pt x="242" y="143"/>
                    <a:pt x="373" y="143"/>
                  </a:cubicBezTo>
                  <a:cubicBezTo>
                    <a:pt x="504" y="143"/>
                    <a:pt x="638" y="120"/>
                    <a:pt x="763" y="120"/>
                  </a:cubicBezTo>
                  <a:cubicBezTo>
                    <a:pt x="632" y="1"/>
                    <a:pt x="441" y="60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32"/>
            <p:cNvSpPr/>
            <p:nvPr/>
          </p:nvSpPr>
          <p:spPr>
            <a:xfrm>
              <a:off x="6038850" y="4043175"/>
              <a:ext cx="17275" cy="5750"/>
            </a:xfrm>
            <a:custGeom>
              <a:avLst/>
              <a:gdLst/>
              <a:ahLst/>
              <a:cxnLst/>
              <a:rect l="l" t="t" r="r" b="b"/>
              <a:pathLst>
                <a:path w="691" h="230" extrusionOk="0">
                  <a:moveTo>
                    <a:pt x="441" y="1"/>
                  </a:moveTo>
                  <a:cubicBezTo>
                    <a:pt x="298" y="72"/>
                    <a:pt x="119" y="13"/>
                    <a:pt x="0" y="144"/>
                  </a:cubicBezTo>
                  <a:cubicBezTo>
                    <a:pt x="39" y="203"/>
                    <a:pt x="82" y="229"/>
                    <a:pt x="131" y="229"/>
                  </a:cubicBezTo>
                  <a:cubicBezTo>
                    <a:pt x="170" y="229"/>
                    <a:pt x="214" y="212"/>
                    <a:pt x="262" y="180"/>
                  </a:cubicBezTo>
                  <a:cubicBezTo>
                    <a:pt x="429" y="168"/>
                    <a:pt x="595" y="203"/>
                    <a:pt x="691" y="49"/>
                  </a:cubicBezTo>
                  <a:cubicBezTo>
                    <a:pt x="607" y="25"/>
                    <a:pt x="536" y="25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32"/>
            <p:cNvSpPr/>
            <p:nvPr/>
          </p:nvSpPr>
          <p:spPr>
            <a:xfrm>
              <a:off x="6044200" y="4014600"/>
              <a:ext cx="15500" cy="4525"/>
            </a:xfrm>
            <a:custGeom>
              <a:avLst/>
              <a:gdLst/>
              <a:ahLst/>
              <a:cxnLst/>
              <a:rect l="l" t="t" r="r" b="b"/>
              <a:pathLst>
                <a:path w="620" h="181" extrusionOk="0">
                  <a:moveTo>
                    <a:pt x="358" y="1"/>
                  </a:moveTo>
                  <a:cubicBezTo>
                    <a:pt x="274" y="13"/>
                    <a:pt x="167" y="25"/>
                    <a:pt x="60" y="37"/>
                  </a:cubicBezTo>
                  <a:cubicBezTo>
                    <a:pt x="24" y="84"/>
                    <a:pt x="0" y="132"/>
                    <a:pt x="48" y="180"/>
                  </a:cubicBezTo>
                  <a:cubicBezTo>
                    <a:pt x="73" y="176"/>
                    <a:pt x="98" y="175"/>
                    <a:pt x="124" y="175"/>
                  </a:cubicBezTo>
                  <a:cubicBezTo>
                    <a:pt x="182" y="175"/>
                    <a:pt x="243" y="181"/>
                    <a:pt x="302" y="181"/>
                  </a:cubicBezTo>
                  <a:cubicBezTo>
                    <a:pt x="418" y="181"/>
                    <a:pt x="530" y="160"/>
                    <a:pt x="619" y="37"/>
                  </a:cubicBezTo>
                  <a:cubicBezTo>
                    <a:pt x="536" y="25"/>
                    <a:pt x="453" y="13"/>
                    <a:pt x="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32"/>
            <p:cNvSpPr/>
            <p:nvPr/>
          </p:nvSpPr>
          <p:spPr>
            <a:xfrm>
              <a:off x="6003425" y="4011050"/>
              <a:ext cx="13400" cy="4150"/>
            </a:xfrm>
            <a:custGeom>
              <a:avLst/>
              <a:gdLst/>
              <a:ahLst/>
              <a:cxnLst/>
              <a:rect l="l" t="t" r="r" b="b"/>
              <a:pathLst>
                <a:path w="536" h="166" extrusionOk="0">
                  <a:moveTo>
                    <a:pt x="143" y="0"/>
                  </a:moveTo>
                  <a:cubicBezTo>
                    <a:pt x="84" y="48"/>
                    <a:pt x="48" y="95"/>
                    <a:pt x="0" y="143"/>
                  </a:cubicBezTo>
                  <a:cubicBezTo>
                    <a:pt x="81" y="148"/>
                    <a:pt x="167" y="166"/>
                    <a:pt x="250" y="166"/>
                  </a:cubicBezTo>
                  <a:cubicBezTo>
                    <a:pt x="352" y="166"/>
                    <a:pt x="451" y="140"/>
                    <a:pt x="536" y="36"/>
                  </a:cubicBezTo>
                  <a:cubicBezTo>
                    <a:pt x="405" y="36"/>
                    <a:pt x="262" y="24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32"/>
            <p:cNvSpPr/>
            <p:nvPr/>
          </p:nvSpPr>
          <p:spPr>
            <a:xfrm>
              <a:off x="5794750" y="3958050"/>
              <a:ext cx="6575" cy="3900"/>
            </a:xfrm>
            <a:custGeom>
              <a:avLst/>
              <a:gdLst/>
              <a:ahLst/>
              <a:cxnLst/>
              <a:rect l="l" t="t" r="r" b="b"/>
              <a:pathLst>
                <a:path w="263" h="156" extrusionOk="0">
                  <a:moveTo>
                    <a:pt x="1" y="1"/>
                  </a:moveTo>
                  <a:cubicBezTo>
                    <a:pt x="60" y="120"/>
                    <a:pt x="144" y="156"/>
                    <a:pt x="263" y="156"/>
                  </a:cubicBezTo>
                  <a:cubicBezTo>
                    <a:pt x="215" y="25"/>
                    <a:pt x="12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32"/>
            <p:cNvSpPr/>
            <p:nvPr/>
          </p:nvSpPr>
          <p:spPr>
            <a:xfrm>
              <a:off x="5966500" y="3991225"/>
              <a:ext cx="7175" cy="2875"/>
            </a:xfrm>
            <a:custGeom>
              <a:avLst/>
              <a:gdLst/>
              <a:ahLst/>
              <a:cxnLst/>
              <a:rect l="l" t="t" r="r" b="b"/>
              <a:pathLst>
                <a:path w="287" h="115" extrusionOk="0">
                  <a:moveTo>
                    <a:pt x="147" y="1"/>
                  </a:moveTo>
                  <a:cubicBezTo>
                    <a:pt x="94" y="1"/>
                    <a:pt x="46" y="44"/>
                    <a:pt x="1" y="114"/>
                  </a:cubicBezTo>
                  <a:cubicBezTo>
                    <a:pt x="96" y="103"/>
                    <a:pt x="191" y="103"/>
                    <a:pt x="287" y="103"/>
                  </a:cubicBezTo>
                  <a:cubicBezTo>
                    <a:pt x="237" y="31"/>
                    <a:pt x="191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32"/>
            <p:cNvSpPr/>
            <p:nvPr/>
          </p:nvSpPr>
          <p:spPr>
            <a:xfrm>
              <a:off x="5905775" y="3987375"/>
              <a:ext cx="7175" cy="3600"/>
            </a:xfrm>
            <a:custGeom>
              <a:avLst/>
              <a:gdLst/>
              <a:ahLst/>
              <a:cxnLst/>
              <a:rect l="l" t="t" r="r" b="b"/>
              <a:pathLst>
                <a:path w="287" h="144" extrusionOk="0">
                  <a:moveTo>
                    <a:pt x="168" y="1"/>
                  </a:moveTo>
                  <a:cubicBezTo>
                    <a:pt x="94" y="1"/>
                    <a:pt x="34" y="32"/>
                    <a:pt x="1" y="114"/>
                  </a:cubicBezTo>
                  <a:cubicBezTo>
                    <a:pt x="43" y="135"/>
                    <a:pt x="87" y="144"/>
                    <a:pt x="130" y="144"/>
                  </a:cubicBezTo>
                  <a:cubicBezTo>
                    <a:pt x="186" y="144"/>
                    <a:pt x="240" y="128"/>
                    <a:pt x="287" y="102"/>
                  </a:cubicBezTo>
                  <a:cubicBezTo>
                    <a:pt x="287" y="78"/>
                    <a:pt x="275" y="42"/>
                    <a:pt x="275" y="18"/>
                  </a:cubicBezTo>
                  <a:cubicBezTo>
                    <a:pt x="237" y="7"/>
                    <a:pt x="201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32"/>
            <p:cNvSpPr/>
            <p:nvPr/>
          </p:nvSpPr>
          <p:spPr>
            <a:xfrm>
              <a:off x="5762025" y="3931575"/>
              <a:ext cx="4475" cy="4775"/>
            </a:xfrm>
            <a:custGeom>
              <a:avLst/>
              <a:gdLst/>
              <a:ahLst/>
              <a:cxnLst/>
              <a:rect l="l" t="t" r="r" b="b"/>
              <a:pathLst>
                <a:path w="179" h="191" extrusionOk="0">
                  <a:moveTo>
                    <a:pt x="12" y="0"/>
                  </a:moveTo>
                  <a:cubicBezTo>
                    <a:pt x="12" y="12"/>
                    <a:pt x="0" y="48"/>
                    <a:pt x="0" y="72"/>
                  </a:cubicBezTo>
                  <a:cubicBezTo>
                    <a:pt x="24" y="143"/>
                    <a:pt x="84" y="179"/>
                    <a:pt x="155" y="191"/>
                  </a:cubicBezTo>
                  <a:cubicBezTo>
                    <a:pt x="155" y="143"/>
                    <a:pt x="179" y="83"/>
                    <a:pt x="179" y="48"/>
                  </a:cubicBezTo>
                  <a:lnTo>
                    <a:pt x="155" y="24"/>
                  </a:lnTo>
                  <a:cubicBezTo>
                    <a:pt x="119" y="12"/>
                    <a:pt x="72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32"/>
            <p:cNvSpPr/>
            <p:nvPr/>
          </p:nvSpPr>
          <p:spPr>
            <a:xfrm>
              <a:off x="5751000" y="3935125"/>
              <a:ext cx="4500" cy="5400"/>
            </a:xfrm>
            <a:custGeom>
              <a:avLst/>
              <a:gdLst/>
              <a:ahLst/>
              <a:cxnLst/>
              <a:rect l="l" t="t" r="r" b="b"/>
              <a:pathLst>
                <a:path w="180" h="216" extrusionOk="0">
                  <a:moveTo>
                    <a:pt x="96" y="1"/>
                  </a:moveTo>
                  <a:cubicBezTo>
                    <a:pt x="36" y="37"/>
                    <a:pt x="1" y="84"/>
                    <a:pt x="1" y="156"/>
                  </a:cubicBezTo>
                  <a:lnTo>
                    <a:pt x="48" y="215"/>
                  </a:lnTo>
                  <a:cubicBezTo>
                    <a:pt x="96" y="168"/>
                    <a:pt x="144" y="108"/>
                    <a:pt x="179" y="61"/>
                  </a:cubicBezTo>
                  <a:cubicBezTo>
                    <a:pt x="155" y="49"/>
                    <a:pt x="120" y="37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32"/>
            <p:cNvSpPr/>
            <p:nvPr/>
          </p:nvSpPr>
          <p:spPr>
            <a:xfrm>
              <a:off x="5757850" y="3928475"/>
              <a:ext cx="5675" cy="5125"/>
            </a:xfrm>
            <a:custGeom>
              <a:avLst/>
              <a:gdLst/>
              <a:ahLst/>
              <a:cxnLst/>
              <a:rect l="l" t="t" r="r" b="b"/>
              <a:pathLst>
                <a:path w="227" h="205" extrusionOk="0">
                  <a:moveTo>
                    <a:pt x="116" y="0"/>
                  </a:moveTo>
                  <a:cubicBezTo>
                    <a:pt x="46" y="0"/>
                    <a:pt x="10" y="54"/>
                    <a:pt x="1" y="136"/>
                  </a:cubicBezTo>
                  <a:lnTo>
                    <a:pt x="60" y="196"/>
                  </a:lnTo>
                  <a:cubicBezTo>
                    <a:pt x="72" y="202"/>
                    <a:pt x="87" y="204"/>
                    <a:pt x="102" y="204"/>
                  </a:cubicBezTo>
                  <a:cubicBezTo>
                    <a:pt x="117" y="204"/>
                    <a:pt x="131" y="202"/>
                    <a:pt x="143" y="196"/>
                  </a:cubicBezTo>
                  <a:cubicBezTo>
                    <a:pt x="167" y="184"/>
                    <a:pt x="191" y="172"/>
                    <a:pt x="227" y="148"/>
                  </a:cubicBezTo>
                  <a:lnTo>
                    <a:pt x="227" y="88"/>
                  </a:lnTo>
                  <a:lnTo>
                    <a:pt x="191" y="29"/>
                  </a:lnTo>
                  <a:lnTo>
                    <a:pt x="191" y="17"/>
                  </a:lnTo>
                  <a:cubicBezTo>
                    <a:pt x="163" y="6"/>
                    <a:pt x="138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32"/>
            <p:cNvSpPr/>
            <p:nvPr/>
          </p:nvSpPr>
          <p:spPr>
            <a:xfrm>
              <a:off x="5754575" y="3932150"/>
              <a:ext cx="4800" cy="5100"/>
            </a:xfrm>
            <a:custGeom>
              <a:avLst/>
              <a:gdLst/>
              <a:ahLst/>
              <a:cxnLst/>
              <a:rect l="l" t="t" r="r" b="b"/>
              <a:pathLst>
                <a:path w="192" h="204" extrusionOk="0">
                  <a:moveTo>
                    <a:pt x="143" y="1"/>
                  </a:moveTo>
                  <a:cubicBezTo>
                    <a:pt x="36" y="1"/>
                    <a:pt x="1" y="49"/>
                    <a:pt x="1" y="156"/>
                  </a:cubicBezTo>
                  <a:lnTo>
                    <a:pt x="36" y="203"/>
                  </a:lnTo>
                  <a:cubicBezTo>
                    <a:pt x="120" y="180"/>
                    <a:pt x="179" y="144"/>
                    <a:pt x="191" y="60"/>
                  </a:cubicBezTo>
                  <a:cubicBezTo>
                    <a:pt x="179" y="49"/>
                    <a:pt x="155" y="25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32"/>
            <p:cNvSpPr/>
            <p:nvPr/>
          </p:nvSpPr>
          <p:spPr>
            <a:xfrm>
              <a:off x="5883175" y="3880150"/>
              <a:ext cx="141400" cy="24700"/>
            </a:xfrm>
            <a:custGeom>
              <a:avLst/>
              <a:gdLst/>
              <a:ahLst/>
              <a:cxnLst/>
              <a:rect l="l" t="t" r="r" b="b"/>
              <a:pathLst>
                <a:path w="5656" h="988" extrusionOk="0">
                  <a:moveTo>
                    <a:pt x="844" y="0"/>
                  </a:moveTo>
                  <a:cubicBezTo>
                    <a:pt x="566" y="0"/>
                    <a:pt x="292" y="45"/>
                    <a:pt x="36" y="212"/>
                  </a:cubicBezTo>
                  <a:lnTo>
                    <a:pt x="0" y="271"/>
                  </a:lnTo>
                  <a:cubicBezTo>
                    <a:pt x="348" y="339"/>
                    <a:pt x="688" y="430"/>
                    <a:pt x="1053" y="430"/>
                  </a:cubicBezTo>
                  <a:cubicBezTo>
                    <a:pt x="1137" y="430"/>
                    <a:pt x="1223" y="425"/>
                    <a:pt x="1310" y="414"/>
                  </a:cubicBezTo>
                  <a:cubicBezTo>
                    <a:pt x="1358" y="409"/>
                    <a:pt x="1407" y="406"/>
                    <a:pt x="1457" y="406"/>
                  </a:cubicBezTo>
                  <a:cubicBezTo>
                    <a:pt x="1749" y="406"/>
                    <a:pt x="2059" y="491"/>
                    <a:pt x="2334" y="593"/>
                  </a:cubicBezTo>
                  <a:cubicBezTo>
                    <a:pt x="2397" y="616"/>
                    <a:pt x="2463" y="623"/>
                    <a:pt x="2529" y="623"/>
                  </a:cubicBezTo>
                  <a:cubicBezTo>
                    <a:pt x="2641" y="623"/>
                    <a:pt x="2756" y="603"/>
                    <a:pt x="2865" y="603"/>
                  </a:cubicBezTo>
                  <a:cubicBezTo>
                    <a:pt x="3022" y="603"/>
                    <a:pt x="3167" y="646"/>
                    <a:pt x="3274" y="855"/>
                  </a:cubicBezTo>
                  <a:cubicBezTo>
                    <a:pt x="3287" y="880"/>
                    <a:pt x="3307" y="890"/>
                    <a:pt x="3330" y="890"/>
                  </a:cubicBezTo>
                  <a:cubicBezTo>
                    <a:pt x="3372" y="890"/>
                    <a:pt x="3422" y="857"/>
                    <a:pt x="3453" y="819"/>
                  </a:cubicBezTo>
                  <a:cubicBezTo>
                    <a:pt x="3569" y="689"/>
                    <a:pt x="3703" y="662"/>
                    <a:pt x="3843" y="662"/>
                  </a:cubicBezTo>
                  <a:cubicBezTo>
                    <a:pt x="3947" y="662"/>
                    <a:pt x="4053" y="677"/>
                    <a:pt x="4159" y="677"/>
                  </a:cubicBezTo>
                  <a:cubicBezTo>
                    <a:pt x="4173" y="677"/>
                    <a:pt x="4188" y="677"/>
                    <a:pt x="4203" y="676"/>
                  </a:cubicBezTo>
                  <a:cubicBezTo>
                    <a:pt x="4309" y="921"/>
                    <a:pt x="4452" y="988"/>
                    <a:pt x="4607" y="988"/>
                  </a:cubicBezTo>
                  <a:cubicBezTo>
                    <a:pt x="4791" y="988"/>
                    <a:pt x="4993" y="895"/>
                    <a:pt x="5171" y="895"/>
                  </a:cubicBezTo>
                  <a:cubicBezTo>
                    <a:pt x="5215" y="895"/>
                    <a:pt x="5258" y="900"/>
                    <a:pt x="5298" y="914"/>
                  </a:cubicBezTo>
                  <a:cubicBezTo>
                    <a:pt x="5370" y="914"/>
                    <a:pt x="5429" y="914"/>
                    <a:pt x="5501" y="890"/>
                  </a:cubicBezTo>
                  <a:cubicBezTo>
                    <a:pt x="5584" y="866"/>
                    <a:pt x="5620" y="819"/>
                    <a:pt x="5656" y="747"/>
                  </a:cubicBezTo>
                  <a:cubicBezTo>
                    <a:pt x="5656" y="676"/>
                    <a:pt x="5620" y="593"/>
                    <a:pt x="5584" y="533"/>
                  </a:cubicBezTo>
                  <a:cubicBezTo>
                    <a:pt x="5489" y="450"/>
                    <a:pt x="5394" y="402"/>
                    <a:pt x="5275" y="390"/>
                  </a:cubicBezTo>
                  <a:cubicBezTo>
                    <a:pt x="4084" y="283"/>
                    <a:pt x="2893" y="140"/>
                    <a:pt x="1679" y="57"/>
                  </a:cubicBezTo>
                  <a:cubicBezTo>
                    <a:pt x="1405" y="45"/>
                    <a:pt x="1122" y="0"/>
                    <a:pt x="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32"/>
            <p:cNvSpPr/>
            <p:nvPr/>
          </p:nvSpPr>
          <p:spPr>
            <a:xfrm>
              <a:off x="5988225" y="3897025"/>
              <a:ext cx="28900" cy="24750"/>
            </a:xfrm>
            <a:custGeom>
              <a:avLst/>
              <a:gdLst/>
              <a:ahLst/>
              <a:cxnLst/>
              <a:rect l="l" t="t" r="r" b="b"/>
              <a:pathLst>
                <a:path w="1156" h="990" extrusionOk="0">
                  <a:moveTo>
                    <a:pt x="1" y="1"/>
                  </a:moveTo>
                  <a:cubicBezTo>
                    <a:pt x="1" y="144"/>
                    <a:pt x="13" y="299"/>
                    <a:pt x="25" y="453"/>
                  </a:cubicBezTo>
                  <a:cubicBezTo>
                    <a:pt x="132" y="739"/>
                    <a:pt x="322" y="918"/>
                    <a:pt x="620" y="977"/>
                  </a:cubicBezTo>
                  <a:cubicBezTo>
                    <a:pt x="680" y="989"/>
                    <a:pt x="751" y="989"/>
                    <a:pt x="811" y="989"/>
                  </a:cubicBezTo>
                  <a:cubicBezTo>
                    <a:pt x="906" y="977"/>
                    <a:pt x="989" y="953"/>
                    <a:pt x="1073" y="858"/>
                  </a:cubicBezTo>
                  <a:cubicBezTo>
                    <a:pt x="1144" y="715"/>
                    <a:pt x="1132" y="561"/>
                    <a:pt x="1013" y="430"/>
                  </a:cubicBezTo>
                  <a:cubicBezTo>
                    <a:pt x="1002" y="411"/>
                    <a:pt x="987" y="407"/>
                    <a:pt x="970" y="407"/>
                  </a:cubicBezTo>
                  <a:cubicBezTo>
                    <a:pt x="950" y="407"/>
                    <a:pt x="928" y="413"/>
                    <a:pt x="908" y="413"/>
                  </a:cubicBezTo>
                  <a:cubicBezTo>
                    <a:pt x="889" y="413"/>
                    <a:pt x="871" y="407"/>
                    <a:pt x="858" y="382"/>
                  </a:cubicBezTo>
                  <a:cubicBezTo>
                    <a:pt x="989" y="334"/>
                    <a:pt x="1132" y="299"/>
                    <a:pt x="1156" y="132"/>
                  </a:cubicBezTo>
                  <a:cubicBezTo>
                    <a:pt x="1071" y="41"/>
                    <a:pt x="983" y="2"/>
                    <a:pt x="898" y="2"/>
                  </a:cubicBezTo>
                  <a:cubicBezTo>
                    <a:pt x="816" y="2"/>
                    <a:pt x="738" y="38"/>
                    <a:pt x="668" y="96"/>
                  </a:cubicBezTo>
                  <a:cubicBezTo>
                    <a:pt x="576" y="164"/>
                    <a:pt x="493" y="191"/>
                    <a:pt x="416" y="191"/>
                  </a:cubicBezTo>
                  <a:cubicBezTo>
                    <a:pt x="264" y="191"/>
                    <a:pt x="135" y="8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32"/>
            <p:cNvSpPr/>
            <p:nvPr/>
          </p:nvSpPr>
          <p:spPr>
            <a:xfrm>
              <a:off x="5843875" y="3887400"/>
              <a:ext cx="31275" cy="13225"/>
            </a:xfrm>
            <a:custGeom>
              <a:avLst/>
              <a:gdLst/>
              <a:ahLst/>
              <a:cxnLst/>
              <a:rect l="l" t="t" r="r" b="b"/>
              <a:pathLst>
                <a:path w="1251" h="529" extrusionOk="0">
                  <a:moveTo>
                    <a:pt x="299" y="1"/>
                  </a:moveTo>
                  <a:cubicBezTo>
                    <a:pt x="226" y="1"/>
                    <a:pt x="162" y="36"/>
                    <a:pt x="119" y="148"/>
                  </a:cubicBezTo>
                  <a:cubicBezTo>
                    <a:pt x="0" y="446"/>
                    <a:pt x="322" y="362"/>
                    <a:pt x="441" y="457"/>
                  </a:cubicBezTo>
                  <a:cubicBezTo>
                    <a:pt x="453" y="469"/>
                    <a:pt x="489" y="469"/>
                    <a:pt x="500" y="481"/>
                  </a:cubicBezTo>
                  <a:lnTo>
                    <a:pt x="1036" y="529"/>
                  </a:lnTo>
                  <a:cubicBezTo>
                    <a:pt x="1251" y="29"/>
                    <a:pt x="834" y="148"/>
                    <a:pt x="596" y="88"/>
                  </a:cubicBezTo>
                  <a:cubicBezTo>
                    <a:pt x="497" y="55"/>
                    <a:pt x="391" y="1"/>
                    <a:pt x="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32"/>
            <p:cNvSpPr/>
            <p:nvPr/>
          </p:nvSpPr>
          <p:spPr>
            <a:xfrm>
              <a:off x="5976925" y="3908050"/>
              <a:ext cx="25625" cy="13825"/>
            </a:xfrm>
            <a:custGeom>
              <a:avLst/>
              <a:gdLst/>
              <a:ahLst/>
              <a:cxnLst/>
              <a:rect l="l" t="t" r="r" b="b"/>
              <a:pathLst>
                <a:path w="1025" h="553" extrusionOk="0">
                  <a:moveTo>
                    <a:pt x="465" y="1"/>
                  </a:moveTo>
                  <a:cubicBezTo>
                    <a:pt x="429" y="310"/>
                    <a:pt x="179" y="239"/>
                    <a:pt x="1" y="298"/>
                  </a:cubicBezTo>
                  <a:cubicBezTo>
                    <a:pt x="120" y="429"/>
                    <a:pt x="298" y="393"/>
                    <a:pt x="453" y="429"/>
                  </a:cubicBezTo>
                  <a:cubicBezTo>
                    <a:pt x="547" y="511"/>
                    <a:pt x="640" y="553"/>
                    <a:pt x="734" y="553"/>
                  </a:cubicBezTo>
                  <a:cubicBezTo>
                    <a:pt x="831" y="553"/>
                    <a:pt x="928" y="508"/>
                    <a:pt x="1024" y="417"/>
                  </a:cubicBezTo>
                  <a:cubicBezTo>
                    <a:pt x="834" y="286"/>
                    <a:pt x="655" y="13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32"/>
            <p:cNvSpPr/>
            <p:nvPr/>
          </p:nvSpPr>
          <p:spPr>
            <a:xfrm>
              <a:off x="6117125" y="4048250"/>
              <a:ext cx="48825" cy="14300"/>
            </a:xfrm>
            <a:custGeom>
              <a:avLst/>
              <a:gdLst/>
              <a:ahLst/>
              <a:cxnLst/>
              <a:rect l="l" t="t" r="r" b="b"/>
              <a:pathLst>
                <a:path w="1953" h="572" extrusionOk="0">
                  <a:moveTo>
                    <a:pt x="0" y="0"/>
                  </a:moveTo>
                  <a:lnTo>
                    <a:pt x="0" y="238"/>
                  </a:lnTo>
                  <a:cubicBezTo>
                    <a:pt x="96" y="393"/>
                    <a:pt x="238" y="393"/>
                    <a:pt x="393" y="417"/>
                  </a:cubicBezTo>
                  <a:cubicBezTo>
                    <a:pt x="500" y="441"/>
                    <a:pt x="608" y="477"/>
                    <a:pt x="715" y="500"/>
                  </a:cubicBezTo>
                  <a:cubicBezTo>
                    <a:pt x="911" y="542"/>
                    <a:pt x="1105" y="572"/>
                    <a:pt x="1297" y="572"/>
                  </a:cubicBezTo>
                  <a:cubicBezTo>
                    <a:pt x="1489" y="572"/>
                    <a:pt x="1679" y="542"/>
                    <a:pt x="1870" y="465"/>
                  </a:cubicBezTo>
                  <a:cubicBezTo>
                    <a:pt x="1941" y="358"/>
                    <a:pt x="1953" y="262"/>
                    <a:pt x="1870" y="155"/>
                  </a:cubicBezTo>
                  <a:cubicBezTo>
                    <a:pt x="1239" y="96"/>
                    <a:pt x="631" y="4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32"/>
            <p:cNvSpPr/>
            <p:nvPr/>
          </p:nvSpPr>
          <p:spPr>
            <a:xfrm>
              <a:off x="6163250" y="4051825"/>
              <a:ext cx="53600" cy="8475"/>
            </a:xfrm>
            <a:custGeom>
              <a:avLst/>
              <a:gdLst/>
              <a:ahLst/>
              <a:cxnLst/>
              <a:rect l="l" t="t" r="r" b="b"/>
              <a:pathLst>
                <a:path w="2144" h="339" extrusionOk="0">
                  <a:moveTo>
                    <a:pt x="25" y="0"/>
                  </a:moveTo>
                  <a:cubicBezTo>
                    <a:pt x="1" y="72"/>
                    <a:pt x="1" y="143"/>
                    <a:pt x="1" y="215"/>
                  </a:cubicBezTo>
                  <a:cubicBezTo>
                    <a:pt x="37" y="274"/>
                    <a:pt x="60" y="310"/>
                    <a:pt x="144" y="322"/>
                  </a:cubicBezTo>
                  <a:cubicBezTo>
                    <a:pt x="227" y="322"/>
                    <a:pt x="298" y="274"/>
                    <a:pt x="394" y="262"/>
                  </a:cubicBezTo>
                  <a:lnTo>
                    <a:pt x="739" y="262"/>
                  </a:lnTo>
                  <a:cubicBezTo>
                    <a:pt x="799" y="262"/>
                    <a:pt x="846" y="274"/>
                    <a:pt x="918" y="274"/>
                  </a:cubicBezTo>
                  <a:cubicBezTo>
                    <a:pt x="1001" y="310"/>
                    <a:pt x="1096" y="334"/>
                    <a:pt x="1180" y="334"/>
                  </a:cubicBezTo>
                  <a:cubicBezTo>
                    <a:pt x="1205" y="330"/>
                    <a:pt x="1230" y="329"/>
                    <a:pt x="1256" y="329"/>
                  </a:cubicBezTo>
                  <a:cubicBezTo>
                    <a:pt x="1327" y="329"/>
                    <a:pt x="1401" y="338"/>
                    <a:pt x="1474" y="338"/>
                  </a:cubicBezTo>
                  <a:cubicBezTo>
                    <a:pt x="1564" y="338"/>
                    <a:pt x="1654" y="324"/>
                    <a:pt x="1739" y="262"/>
                  </a:cubicBezTo>
                  <a:cubicBezTo>
                    <a:pt x="1882" y="262"/>
                    <a:pt x="2013" y="250"/>
                    <a:pt x="2144" y="250"/>
                  </a:cubicBezTo>
                  <a:lnTo>
                    <a:pt x="2144" y="12"/>
                  </a:lnTo>
                  <a:cubicBezTo>
                    <a:pt x="2129" y="9"/>
                    <a:pt x="2114" y="8"/>
                    <a:pt x="2099" y="8"/>
                  </a:cubicBezTo>
                  <a:cubicBezTo>
                    <a:pt x="1990" y="8"/>
                    <a:pt x="1878" y="75"/>
                    <a:pt x="1768" y="75"/>
                  </a:cubicBezTo>
                  <a:cubicBezTo>
                    <a:pt x="1710" y="75"/>
                    <a:pt x="1653" y="56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32"/>
            <p:cNvSpPr/>
            <p:nvPr/>
          </p:nvSpPr>
          <p:spPr>
            <a:xfrm>
              <a:off x="5979900" y="3921725"/>
              <a:ext cx="42000" cy="11225"/>
            </a:xfrm>
            <a:custGeom>
              <a:avLst/>
              <a:gdLst/>
              <a:ahLst/>
              <a:cxnLst/>
              <a:rect l="l" t="t" r="r" b="b"/>
              <a:pathLst>
                <a:path w="1680" h="449" extrusionOk="0">
                  <a:moveTo>
                    <a:pt x="1092" y="0"/>
                  </a:moveTo>
                  <a:cubicBezTo>
                    <a:pt x="1020" y="0"/>
                    <a:pt x="946" y="5"/>
                    <a:pt x="873" y="5"/>
                  </a:cubicBezTo>
                  <a:cubicBezTo>
                    <a:pt x="840" y="5"/>
                    <a:pt x="807" y="4"/>
                    <a:pt x="774" y="1"/>
                  </a:cubicBezTo>
                  <a:cubicBezTo>
                    <a:pt x="715" y="13"/>
                    <a:pt x="644" y="13"/>
                    <a:pt x="584" y="49"/>
                  </a:cubicBezTo>
                  <a:cubicBezTo>
                    <a:pt x="405" y="132"/>
                    <a:pt x="203" y="132"/>
                    <a:pt x="48" y="239"/>
                  </a:cubicBezTo>
                  <a:lnTo>
                    <a:pt x="1" y="335"/>
                  </a:lnTo>
                  <a:cubicBezTo>
                    <a:pt x="12" y="358"/>
                    <a:pt x="48" y="370"/>
                    <a:pt x="60" y="406"/>
                  </a:cubicBezTo>
                  <a:cubicBezTo>
                    <a:pt x="354" y="433"/>
                    <a:pt x="648" y="448"/>
                    <a:pt x="941" y="448"/>
                  </a:cubicBezTo>
                  <a:cubicBezTo>
                    <a:pt x="1169" y="448"/>
                    <a:pt x="1395" y="439"/>
                    <a:pt x="1620" y="418"/>
                  </a:cubicBezTo>
                  <a:cubicBezTo>
                    <a:pt x="1679" y="394"/>
                    <a:pt x="1679" y="358"/>
                    <a:pt x="1620" y="299"/>
                  </a:cubicBezTo>
                  <a:lnTo>
                    <a:pt x="1596" y="263"/>
                  </a:lnTo>
                  <a:cubicBezTo>
                    <a:pt x="1465" y="32"/>
                    <a:pt x="1284" y="0"/>
                    <a:pt x="10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32"/>
            <p:cNvSpPr/>
            <p:nvPr/>
          </p:nvSpPr>
          <p:spPr>
            <a:xfrm>
              <a:off x="5930500" y="3936700"/>
              <a:ext cx="28900" cy="3950"/>
            </a:xfrm>
            <a:custGeom>
              <a:avLst/>
              <a:gdLst/>
              <a:ahLst/>
              <a:cxnLst/>
              <a:rect l="l" t="t" r="r" b="b"/>
              <a:pathLst>
                <a:path w="1156" h="158" extrusionOk="0">
                  <a:moveTo>
                    <a:pt x="617" y="0"/>
                  </a:moveTo>
                  <a:cubicBezTo>
                    <a:pt x="443" y="0"/>
                    <a:pt x="267" y="24"/>
                    <a:pt x="95" y="24"/>
                  </a:cubicBezTo>
                  <a:cubicBezTo>
                    <a:pt x="63" y="24"/>
                    <a:pt x="32" y="23"/>
                    <a:pt x="0" y="21"/>
                  </a:cubicBezTo>
                  <a:lnTo>
                    <a:pt x="0" y="21"/>
                  </a:lnTo>
                  <a:cubicBezTo>
                    <a:pt x="170" y="131"/>
                    <a:pt x="348" y="157"/>
                    <a:pt x="527" y="157"/>
                  </a:cubicBezTo>
                  <a:cubicBezTo>
                    <a:pt x="693" y="157"/>
                    <a:pt x="860" y="135"/>
                    <a:pt x="1025" y="135"/>
                  </a:cubicBezTo>
                  <a:cubicBezTo>
                    <a:pt x="1068" y="135"/>
                    <a:pt x="1112" y="136"/>
                    <a:pt x="1155" y="140"/>
                  </a:cubicBezTo>
                  <a:cubicBezTo>
                    <a:pt x="986" y="28"/>
                    <a:pt x="803" y="0"/>
                    <a:pt x="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32"/>
            <p:cNvSpPr/>
            <p:nvPr/>
          </p:nvSpPr>
          <p:spPr>
            <a:xfrm>
              <a:off x="5956100" y="3923700"/>
              <a:ext cx="26200" cy="7375"/>
            </a:xfrm>
            <a:custGeom>
              <a:avLst/>
              <a:gdLst/>
              <a:ahLst/>
              <a:cxnLst/>
              <a:rect l="l" t="t" r="r" b="b"/>
              <a:pathLst>
                <a:path w="1048" h="295" extrusionOk="0">
                  <a:moveTo>
                    <a:pt x="517" y="1"/>
                  </a:moveTo>
                  <a:cubicBezTo>
                    <a:pt x="394" y="1"/>
                    <a:pt x="273" y="14"/>
                    <a:pt x="155" y="65"/>
                  </a:cubicBezTo>
                  <a:cubicBezTo>
                    <a:pt x="107" y="125"/>
                    <a:pt x="48" y="160"/>
                    <a:pt x="0" y="208"/>
                  </a:cubicBezTo>
                  <a:cubicBezTo>
                    <a:pt x="131" y="220"/>
                    <a:pt x="274" y="244"/>
                    <a:pt x="405" y="244"/>
                  </a:cubicBezTo>
                  <a:cubicBezTo>
                    <a:pt x="500" y="273"/>
                    <a:pt x="595" y="294"/>
                    <a:pt x="692" y="294"/>
                  </a:cubicBezTo>
                  <a:cubicBezTo>
                    <a:pt x="789" y="294"/>
                    <a:pt x="887" y="273"/>
                    <a:pt x="988" y="220"/>
                  </a:cubicBezTo>
                  <a:lnTo>
                    <a:pt x="1000" y="184"/>
                  </a:lnTo>
                  <a:cubicBezTo>
                    <a:pt x="1048" y="101"/>
                    <a:pt x="1012" y="41"/>
                    <a:pt x="929" y="17"/>
                  </a:cubicBezTo>
                  <a:cubicBezTo>
                    <a:pt x="791" y="17"/>
                    <a:pt x="65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32"/>
            <p:cNvSpPr/>
            <p:nvPr/>
          </p:nvSpPr>
          <p:spPr>
            <a:xfrm>
              <a:off x="6038250" y="3928950"/>
              <a:ext cx="17875" cy="3825"/>
            </a:xfrm>
            <a:custGeom>
              <a:avLst/>
              <a:gdLst/>
              <a:ahLst/>
              <a:cxnLst/>
              <a:rect l="l" t="t" r="r" b="b"/>
              <a:pathLst>
                <a:path w="715" h="153" extrusionOk="0">
                  <a:moveTo>
                    <a:pt x="357" y="1"/>
                  </a:moveTo>
                  <a:cubicBezTo>
                    <a:pt x="238" y="1"/>
                    <a:pt x="119" y="52"/>
                    <a:pt x="0" y="153"/>
                  </a:cubicBezTo>
                  <a:lnTo>
                    <a:pt x="715" y="153"/>
                  </a:lnTo>
                  <a:cubicBezTo>
                    <a:pt x="596" y="52"/>
                    <a:pt x="476" y="1"/>
                    <a:pt x="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32"/>
            <p:cNvSpPr/>
            <p:nvPr/>
          </p:nvSpPr>
          <p:spPr>
            <a:xfrm>
              <a:off x="5966500" y="3929775"/>
              <a:ext cx="14925" cy="2975"/>
            </a:xfrm>
            <a:custGeom>
              <a:avLst/>
              <a:gdLst/>
              <a:ahLst/>
              <a:cxnLst/>
              <a:rect l="l" t="t" r="r" b="b"/>
              <a:pathLst>
                <a:path w="597" h="119" extrusionOk="0">
                  <a:moveTo>
                    <a:pt x="584" y="1"/>
                  </a:moveTo>
                  <a:cubicBezTo>
                    <a:pt x="382" y="1"/>
                    <a:pt x="191" y="13"/>
                    <a:pt x="1" y="13"/>
                  </a:cubicBezTo>
                  <a:cubicBezTo>
                    <a:pt x="104" y="95"/>
                    <a:pt x="219" y="118"/>
                    <a:pt x="337" y="118"/>
                  </a:cubicBezTo>
                  <a:cubicBezTo>
                    <a:pt x="423" y="118"/>
                    <a:pt x="511" y="106"/>
                    <a:pt x="596" y="96"/>
                  </a:cubicBezTo>
                  <a:cubicBezTo>
                    <a:pt x="596" y="72"/>
                    <a:pt x="584" y="24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32"/>
            <p:cNvSpPr/>
            <p:nvPr/>
          </p:nvSpPr>
          <p:spPr>
            <a:xfrm>
              <a:off x="6020375" y="3929275"/>
              <a:ext cx="6875" cy="3175"/>
            </a:xfrm>
            <a:custGeom>
              <a:avLst/>
              <a:gdLst/>
              <a:ahLst/>
              <a:cxnLst/>
              <a:rect l="l" t="t" r="r" b="b"/>
              <a:pathLst>
                <a:path w="275" h="127" extrusionOk="0">
                  <a:moveTo>
                    <a:pt x="86" y="0"/>
                  </a:moveTo>
                  <a:cubicBezTo>
                    <a:pt x="62" y="0"/>
                    <a:pt x="37" y="3"/>
                    <a:pt x="13" y="9"/>
                  </a:cubicBezTo>
                  <a:cubicBezTo>
                    <a:pt x="1" y="44"/>
                    <a:pt x="1" y="92"/>
                    <a:pt x="1" y="116"/>
                  </a:cubicBezTo>
                  <a:cubicBezTo>
                    <a:pt x="64" y="116"/>
                    <a:pt x="123" y="127"/>
                    <a:pt x="183" y="127"/>
                  </a:cubicBezTo>
                  <a:cubicBezTo>
                    <a:pt x="212" y="127"/>
                    <a:pt x="243" y="124"/>
                    <a:pt x="275" y="116"/>
                  </a:cubicBezTo>
                  <a:cubicBezTo>
                    <a:pt x="238" y="33"/>
                    <a:pt x="166" y="0"/>
                    <a:pt x="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32"/>
            <p:cNvSpPr/>
            <p:nvPr/>
          </p:nvSpPr>
          <p:spPr>
            <a:xfrm>
              <a:off x="5812025" y="3865200"/>
              <a:ext cx="240525" cy="33550"/>
            </a:xfrm>
            <a:custGeom>
              <a:avLst/>
              <a:gdLst/>
              <a:ahLst/>
              <a:cxnLst/>
              <a:rect l="l" t="t" r="r" b="b"/>
              <a:pathLst>
                <a:path w="9621" h="1342" extrusionOk="0">
                  <a:moveTo>
                    <a:pt x="36" y="0"/>
                  </a:moveTo>
                  <a:cubicBezTo>
                    <a:pt x="24" y="143"/>
                    <a:pt x="24" y="262"/>
                    <a:pt x="0" y="393"/>
                  </a:cubicBezTo>
                  <a:cubicBezTo>
                    <a:pt x="262" y="464"/>
                    <a:pt x="512" y="512"/>
                    <a:pt x="774" y="536"/>
                  </a:cubicBezTo>
                  <a:cubicBezTo>
                    <a:pt x="1489" y="595"/>
                    <a:pt x="2203" y="572"/>
                    <a:pt x="2894" y="810"/>
                  </a:cubicBezTo>
                  <a:cubicBezTo>
                    <a:pt x="3334" y="822"/>
                    <a:pt x="3799" y="822"/>
                    <a:pt x="4251" y="857"/>
                  </a:cubicBezTo>
                  <a:cubicBezTo>
                    <a:pt x="5596" y="976"/>
                    <a:pt x="6954" y="1119"/>
                    <a:pt x="8311" y="1131"/>
                  </a:cubicBezTo>
                  <a:cubicBezTo>
                    <a:pt x="8564" y="1215"/>
                    <a:pt x="8820" y="1342"/>
                    <a:pt x="9060" y="1342"/>
                  </a:cubicBezTo>
                  <a:cubicBezTo>
                    <a:pt x="9262" y="1342"/>
                    <a:pt x="9452" y="1253"/>
                    <a:pt x="9621" y="976"/>
                  </a:cubicBezTo>
                  <a:cubicBezTo>
                    <a:pt x="8847" y="762"/>
                    <a:pt x="8037" y="881"/>
                    <a:pt x="7263" y="714"/>
                  </a:cubicBezTo>
                  <a:cubicBezTo>
                    <a:pt x="7201" y="723"/>
                    <a:pt x="7139" y="728"/>
                    <a:pt x="7078" y="728"/>
                  </a:cubicBezTo>
                  <a:cubicBezTo>
                    <a:pt x="6963" y="728"/>
                    <a:pt x="6852" y="709"/>
                    <a:pt x="6751" y="655"/>
                  </a:cubicBezTo>
                  <a:cubicBezTo>
                    <a:pt x="6690" y="622"/>
                    <a:pt x="6622" y="616"/>
                    <a:pt x="6553" y="616"/>
                  </a:cubicBezTo>
                  <a:cubicBezTo>
                    <a:pt x="6514" y="616"/>
                    <a:pt x="6475" y="618"/>
                    <a:pt x="6437" y="618"/>
                  </a:cubicBezTo>
                  <a:cubicBezTo>
                    <a:pt x="6343" y="618"/>
                    <a:pt x="6250" y="607"/>
                    <a:pt x="6168" y="536"/>
                  </a:cubicBezTo>
                  <a:cubicBezTo>
                    <a:pt x="6013" y="561"/>
                    <a:pt x="5861" y="571"/>
                    <a:pt x="5710" y="571"/>
                  </a:cubicBezTo>
                  <a:cubicBezTo>
                    <a:pt x="5361" y="571"/>
                    <a:pt x="5020" y="518"/>
                    <a:pt x="4680" y="476"/>
                  </a:cubicBezTo>
                  <a:cubicBezTo>
                    <a:pt x="3132" y="321"/>
                    <a:pt x="1584" y="167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32"/>
            <p:cNvSpPr/>
            <p:nvPr/>
          </p:nvSpPr>
          <p:spPr>
            <a:xfrm>
              <a:off x="5678075" y="3788575"/>
              <a:ext cx="111950" cy="33425"/>
            </a:xfrm>
            <a:custGeom>
              <a:avLst/>
              <a:gdLst/>
              <a:ahLst/>
              <a:cxnLst/>
              <a:rect l="l" t="t" r="r" b="b"/>
              <a:pathLst>
                <a:path w="4478" h="1337" extrusionOk="0">
                  <a:moveTo>
                    <a:pt x="621" y="1"/>
                  </a:moveTo>
                  <a:cubicBezTo>
                    <a:pt x="299" y="1"/>
                    <a:pt x="43" y="96"/>
                    <a:pt x="1" y="517"/>
                  </a:cubicBezTo>
                  <a:cubicBezTo>
                    <a:pt x="36" y="600"/>
                    <a:pt x="72" y="660"/>
                    <a:pt x="132" y="696"/>
                  </a:cubicBezTo>
                  <a:cubicBezTo>
                    <a:pt x="632" y="993"/>
                    <a:pt x="1179" y="850"/>
                    <a:pt x="1691" y="970"/>
                  </a:cubicBezTo>
                  <a:cubicBezTo>
                    <a:pt x="1798" y="993"/>
                    <a:pt x="1941" y="1017"/>
                    <a:pt x="2060" y="1041"/>
                  </a:cubicBezTo>
                  <a:cubicBezTo>
                    <a:pt x="2144" y="1053"/>
                    <a:pt x="2215" y="1089"/>
                    <a:pt x="2299" y="1148"/>
                  </a:cubicBezTo>
                  <a:cubicBezTo>
                    <a:pt x="2376" y="1207"/>
                    <a:pt x="2438" y="1337"/>
                    <a:pt x="2562" y="1337"/>
                  </a:cubicBezTo>
                  <a:cubicBezTo>
                    <a:pt x="2590" y="1337"/>
                    <a:pt x="2621" y="1330"/>
                    <a:pt x="2656" y="1315"/>
                  </a:cubicBezTo>
                  <a:lnTo>
                    <a:pt x="2680" y="1255"/>
                  </a:lnTo>
                  <a:lnTo>
                    <a:pt x="2668" y="1196"/>
                  </a:lnTo>
                  <a:cubicBezTo>
                    <a:pt x="2727" y="1101"/>
                    <a:pt x="2680" y="958"/>
                    <a:pt x="2834" y="910"/>
                  </a:cubicBezTo>
                  <a:lnTo>
                    <a:pt x="2906" y="910"/>
                  </a:lnTo>
                  <a:cubicBezTo>
                    <a:pt x="3013" y="940"/>
                    <a:pt x="3114" y="964"/>
                    <a:pt x="3209" y="964"/>
                  </a:cubicBezTo>
                  <a:cubicBezTo>
                    <a:pt x="3305" y="964"/>
                    <a:pt x="3394" y="940"/>
                    <a:pt x="3477" y="874"/>
                  </a:cubicBezTo>
                  <a:cubicBezTo>
                    <a:pt x="3582" y="748"/>
                    <a:pt x="3704" y="725"/>
                    <a:pt x="3833" y="725"/>
                  </a:cubicBezTo>
                  <a:cubicBezTo>
                    <a:pt x="3906" y="725"/>
                    <a:pt x="3982" y="733"/>
                    <a:pt x="4058" y="733"/>
                  </a:cubicBezTo>
                  <a:cubicBezTo>
                    <a:pt x="4075" y="733"/>
                    <a:pt x="4092" y="732"/>
                    <a:pt x="4108" y="731"/>
                  </a:cubicBezTo>
                  <a:cubicBezTo>
                    <a:pt x="4323" y="731"/>
                    <a:pt x="4465" y="672"/>
                    <a:pt x="4477" y="434"/>
                  </a:cubicBezTo>
                  <a:cubicBezTo>
                    <a:pt x="4323" y="148"/>
                    <a:pt x="4025" y="255"/>
                    <a:pt x="3787" y="208"/>
                  </a:cubicBezTo>
                  <a:cubicBezTo>
                    <a:pt x="2858" y="77"/>
                    <a:pt x="1906" y="184"/>
                    <a:pt x="965" y="41"/>
                  </a:cubicBezTo>
                  <a:cubicBezTo>
                    <a:pt x="894" y="17"/>
                    <a:pt x="822" y="5"/>
                    <a:pt x="751" y="5"/>
                  </a:cubicBezTo>
                  <a:cubicBezTo>
                    <a:pt x="707" y="2"/>
                    <a:pt x="663" y="1"/>
                    <a:pt x="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32"/>
            <p:cNvSpPr/>
            <p:nvPr/>
          </p:nvSpPr>
          <p:spPr>
            <a:xfrm>
              <a:off x="5692375" y="3777375"/>
              <a:ext cx="120575" cy="26600"/>
            </a:xfrm>
            <a:custGeom>
              <a:avLst/>
              <a:gdLst/>
              <a:ahLst/>
              <a:cxnLst/>
              <a:rect l="l" t="t" r="r" b="b"/>
              <a:pathLst>
                <a:path w="4823" h="1064" extrusionOk="0">
                  <a:moveTo>
                    <a:pt x="834" y="1"/>
                  </a:moveTo>
                  <a:cubicBezTo>
                    <a:pt x="762" y="1"/>
                    <a:pt x="679" y="1"/>
                    <a:pt x="607" y="25"/>
                  </a:cubicBezTo>
                  <a:cubicBezTo>
                    <a:pt x="476" y="36"/>
                    <a:pt x="322" y="60"/>
                    <a:pt x="226" y="179"/>
                  </a:cubicBezTo>
                  <a:cubicBezTo>
                    <a:pt x="0" y="394"/>
                    <a:pt x="786" y="394"/>
                    <a:pt x="310" y="644"/>
                  </a:cubicBezTo>
                  <a:cubicBezTo>
                    <a:pt x="715" y="798"/>
                    <a:pt x="1143" y="751"/>
                    <a:pt x="1560" y="775"/>
                  </a:cubicBezTo>
                  <a:cubicBezTo>
                    <a:pt x="2346" y="822"/>
                    <a:pt x="3155" y="858"/>
                    <a:pt x="3941" y="894"/>
                  </a:cubicBezTo>
                  <a:lnTo>
                    <a:pt x="4060" y="894"/>
                  </a:lnTo>
                  <a:cubicBezTo>
                    <a:pt x="4168" y="1015"/>
                    <a:pt x="4291" y="1064"/>
                    <a:pt x="4421" y="1064"/>
                  </a:cubicBezTo>
                  <a:cubicBezTo>
                    <a:pt x="4521" y="1064"/>
                    <a:pt x="4624" y="1035"/>
                    <a:pt x="4727" y="989"/>
                  </a:cubicBezTo>
                  <a:cubicBezTo>
                    <a:pt x="4810" y="929"/>
                    <a:pt x="4822" y="870"/>
                    <a:pt x="4775" y="775"/>
                  </a:cubicBezTo>
                  <a:cubicBezTo>
                    <a:pt x="4703" y="584"/>
                    <a:pt x="4429" y="679"/>
                    <a:pt x="4346" y="501"/>
                  </a:cubicBezTo>
                  <a:cubicBezTo>
                    <a:pt x="4274" y="382"/>
                    <a:pt x="4167" y="322"/>
                    <a:pt x="4048" y="286"/>
                  </a:cubicBezTo>
                  <a:cubicBezTo>
                    <a:pt x="3227" y="1"/>
                    <a:pt x="2346" y="263"/>
                    <a:pt x="1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32"/>
            <p:cNvSpPr/>
            <p:nvPr/>
          </p:nvSpPr>
          <p:spPr>
            <a:xfrm>
              <a:off x="5770650" y="3849575"/>
              <a:ext cx="32775" cy="18625"/>
            </a:xfrm>
            <a:custGeom>
              <a:avLst/>
              <a:gdLst/>
              <a:ahLst/>
              <a:cxnLst/>
              <a:rect l="l" t="t" r="r" b="b"/>
              <a:pathLst>
                <a:path w="1311" h="745" extrusionOk="0">
                  <a:moveTo>
                    <a:pt x="1156" y="0"/>
                  </a:moveTo>
                  <a:cubicBezTo>
                    <a:pt x="1058" y="0"/>
                    <a:pt x="1018" y="119"/>
                    <a:pt x="929" y="149"/>
                  </a:cubicBezTo>
                  <a:cubicBezTo>
                    <a:pt x="929" y="173"/>
                    <a:pt x="929" y="185"/>
                    <a:pt x="893" y="196"/>
                  </a:cubicBezTo>
                  <a:cubicBezTo>
                    <a:pt x="885" y="201"/>
                    <a:pt x="876" y="204"/>
                    <a:pt x="867" y="204"/>
                  </a:cubicBezTo>
                  <a:cubicBezTo>
                    <a:pt x="851" y="204"/>
                    <a:pt x="833" y="195"/>
                    <a:pt x="810" y="173"/>
                  </a:cubicBezTo>
                  <a:cubicBezTo>
                    <a:pt x="780" y="150"/>
                    <a:pt x="759" y="142"/>
                    <a:pt x="736" y="142"/>
                  </a:cubicBezTo>
                  <a:cubicBezTo>
                    <a:pt x="723" y="142"/>
                    <a:pt x="708" y="144"/>
                    <a:pt x="691" y="149"/>
                  </a:cubicBezTo>
                  <a:cubicBezTo>
                    <a:pt x="586" y="129"/>
                    <a:pt x="470" y="91"/>
                    <a:pt x="357" y="91"/>
                  </a:cubicBezTo>
                  <a:cubicBezTo>
                    <a:pt x="266" y="91"/>
                    <a:pt x="176" y="116"/>
                    <a:pt x="96" y="196"/>
                  </a:cubicBezTo>
                  <a:cubicBezTo>
                    <a:pt x="0" y="304"/>
                    <a:pt x="131" y="411"/>
                    <a:pt x="215" y="482"/>
                  </a:cubicBezTo>
                  <a:lnTo>
                    <a:pt x="393" y="565"/>
                  </a:lnTo>
                  <a:cubicBezTo>
                    <a:pt x="548" y="613"/>
                    <a:pt x="691" y="625"/>
                    <a:pt x="846" y="685"/>
                  </a:cubicBezTo>
                  <a:cubicBezTo>
                    <a:pt x="870" y="685"/>
                    <a:pt x="893" y="708"/>
                    <a:pt x="929" y="720"/>
                  </a:cubicBezTo>
                  <a:cubicBezTo>
                    <a:pt x="989" y="732"/>
                    <a:pt x="1048" y="744"/>
                    <a:pt x="1108" y="744"/>
                  </a:cubicBezTo>
                  <a:cubicBezTo>
                    <a:pt x="1310" y="542"/>
                    <a:pt x="1215" y="268"/>
                    <a:pt x="1227" y="18"/>
                  </a:cubicBezTo>
                  <a:cubicBezTo>
                    <a:pt x="1200" y="5"/>
                    <a:pt x="1177" y="0"/>
                    <a:pt x="1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32"/>
            <p:cNvSpPr/>
            <p:nvPr/>
          </p:nvSpPr>
          <p:spPr>
            <a:xfrm>
              <a:off x="5784925" y="3864900"/>
              <a:ext cx="15225" cy="61325"/>
            </a:xfrm>
            <a:custGeom>
              <a:avLst/>
              <a:gdLst/>
              <a:ahLst/>
              <a:cxnLst/>
              <a:rect l="l" t="t" r="r" b="b"/>
              <a:pathLst>
                <a:path w="609" h="2453" extrusionOk="0">
                  <a:moveTo>
                    <a:pt x="370" y="0"/>
                  </a:moveTo>
                  <a:cubicBezTo>
                    <a:pt x="1" y="726"/>
                    <a:pt x="132" y="1488"/>
                    <a:pt x="251" y="2262"/>
                  </a:cubicBezTo>
                  <a:cubicBezTo>
                    <a:pt x="275" y="2381"/>
                    <a:pt x="370" y="2453"/>
                    <a:pt x="501" y="2453"/>
                  </a:cubicBezTo>
                  <a:cubicBezTo>
                    <a:pt x="525" y="2155"/>
                    <a:pt x="525" y="1881"/>
                    <a:pt x="537" y="1584"/>
                  </a:cubicBezTo>
                  <a:lnTo>
                    <a:pt x="537" y="1298"/>
                  </a:lnTo>
                  <a:cubicBezTo>
                    <a:pt x="596" y="1143"/>
                    <a:pt x="608" y="1000"/>
                    <a:pt x="537" y="845"/>
                  </a:cubicBezTo>
                  <a:lnTo>
                    <a:pt x="537" y="155"/>
                  </a:lnTo>
                  <a:cubicBezTo>
                    <a:pt x="489" y="95"/>
                    <a:pt x="430" y="48"/>
                    <a:pt x="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32"/>
            <p:cNvSpPr/>
            <p:nvPr/>
          </p:nvSpPr>
          <p:spPr>
            <a:xfrm>
              <a:off x="5793875" y="3818450"/>
              <a:ext cx="13400" cy="34850"/>
            </a:xfrm>
            <a:custGeom>
              <a:avLst/>
              <a:gdLst/>
              <a:ahLst/>
              <a:cxnLst/>
              <a:rect l="l" t="t" r="r" b="b"/>
              <a:pathLst>
                <a:path w="536" h="1394" extrusionOk="0">
                  <a:moveTo>
                    <a:pt x="274" y="1"/>
                  </a:moveTo>
                  <a:cubicBezTo>
                    <a:pt x="95" y="441"/>
                    <a:pt x="167" y="953"/>
                    <a:pt x="0" y="1394"/>
                  </a:cubicBezTo>
                  <a:cubicBezTo>
                    <a:pt x="107" y="1358"/>
                    <a:pt x="191" y="1310"/>
                    <a:pt x="298" y="1263"/>
                  </a:cubicBezTo>
                  <a:cubicBezTo>
                    <a:pt x="298" y="1025"/>
                    <a:pt x="357" y="798"/>
                    <a:pt x="405" y="560"/>
                  </a:cubicBezTo>
                  <a:cubicBezTo>
                    <a:pt x="453" y="370"/>
                    <a:pt x="536" y="132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32"/>
            <p:cNvSpPr/>
            <p:nvPr/>
          </p:nvSpPr>
          <p:spPr>
            <a:xfrm>
              <a:off x="5794175" y="3798325"/>
              <a:ext cx="28875" cy="14800"/>
            </a:xfrm>
            <a:custGeom>
              <a:avLst/>
              <a:gdLst/>
              <a:ahLst/>
              <a:cxnLst/>
              <a:rect l="l" t="t" r="r" b="b"/>
              <a:pathLst>
                <a:path w="1155" h="592" extrusionOk="0">
                  <a:moveTo>
                    <a:pt x="859" y="0"/>
                  </a:moveTo>
                  <a:cubicBezTo>
                    <a:pt x="801" y="0"/>
                    <a:pt x="741" y="15"/>
                    <a:pt x="679" y="44"/>
                  </a:cubicBezTo>
                  <a:cubicBezTo>
                    <a:pt x="558" y="31"/>
                    <a:pt x="437" y="18"/>
                    <a:pt x="316" y="18"/>
                  </a:cubicBezTo>
                  <a:cubicBezTo>
                    <a:pt x="211" y="18"/>
                    <a:pt x="105" y="28"/>
                    <a:pt x="0" y="56"/>
                  </a:cubicBezTo>
                  <a:cubicBezTo>
                    <a:pt x="48" y="222"/>
                    <a:pt x="83" y="401"/>
                    <a:pt x="107" y="591"/>
                  </a:cubicBezTo>
                  <a:cubicBezTo>
                    <a:pt x="304" y="591"/>
                    <a:pt x="370" y="371"/>
                    <a:pt x="536" y="371"/>
                  </a:cubicBezTo>
                  <a:cubicBezTo>
                    <a:pt x="551" y="371"/>
                    <a:pt x="567" y="373"/>
                    <a:pt x="583" y="377"/>
                  </a:cubicBezTo>
                  <a:cubicBezTo>
                    <a:pt x="635" y="383"/>
                    <a:pt x="684" y="386"/>
                    <a:pt x="733" y="386"/>
                  </a:cubicBezTo>
                  <a:cubicBezTo>
                    <a:pt x="887" y="386"/>
                    <a:pt x="1028" y="349"/>
                    <a:pt x="1155" y="222"/>
                  </a:cubicBezTo>
                  <a:lnTo>
                    <a:pt x="1155" y="91"/>
                  </a:lnTo>
                  <a:cubicBezTo>
                    <a:pt x="1128" y="65"/>
                    <a:pt x="1108" y="51"/>
                    <a:pt x="1080" y="51"/>
                  </a:cubicBezTo>
                  <a:cubicBezTo>
                    <a:pt x="1070" y="51"/>
                    <a:pt x="1060" y="53"/>
                    <a:pt x="1048" y="56"/>
                  </a:cubicBezTo>
                  <a:cubicBezTo>
                    <a:pt x="986" y="18"/>
                    <a:pt x="923" y="0"/>
                    <a:pt x="8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32"/>
            <p:cNvSpPr/>
            <p:nvPr/>
          </p:nvSpPr>
          <p:spPr>
            <a:xfrm>
              <a:off x="5808150" y="3803575"/>
              <a:ext cx="16400" cy="16700"/>
            </a:xfrm>
            <a:custGeom>
              <a:avLst/>
              <a:gdLst/>
              <a:ahLst/>
              <a:cxnLst/>
              <a:rect l="l" t="t" r="r" b="b"/>
              <a:pathLst>
                <a:path w="656" h="668" extrusionOk="0">
                  <a:moveTo>
                    <a:pt x="596" y="0"/>
                  </a:moveTo>
                  <a:lnTo>
                    <a:pt x="596" y="0"/>
                  </a:lnTo>
                  <a:cubicBezTo>
                    <a:pt x="565" y="4"/>
                    <a:pt x="533" y="5"/>
                    <a:pt x="501" y="5"/>
                  </a:cubicBezTo>
                  <a:cubicBezTo>
                    <a:pt x="453" y="5"/>
                    <a:pt x="405" y="3"/>
                    <a:pt x="358" y="3"/>
                  </a:cubicBezTo>
                  <a:cubicBezTo>
                    <a:pt x="235" y="3"/>
                    <a:pt x="119" y="20"/>
                    <a:pt x="24" y="143"/>
                  </a:cubicBezTo>
                  <a:cubicBezTo>
                    <a:pt x="60" y="358"/>
                    <a:pt x="1" y="608"/>
                    <a:pt x="275" y="667"/>
                  </a:cubicBezTo>
                  <a:cubicBezTo>
                    <a:pt x="322" y="643"/>
                    <a:pt x="358" y="596"/>
                    <a:pt x="394" y="548"/>
                  </a:cubicBezTo>
                  <a:cubicBezTo>
                    <a:pt x="298" y="298"/>
                    <a:pt x="656" y="227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32"/>
            <p:cNvSpPr/>
            <p:nvPr/>
          </p:nvSpPr>
          <p:spPr>
            <a:xfrm>
              <a:off x="5805775" y="3883050"/>
              <a:ext cx="22350" cy="11650"/>
            </a:xfrm>
            <a:custGeom>
              <a:avLst/>
              <a:gdLst/>
              <a:ahLst/>
              <a:cxnLst/>
              <a:rect l="l" t="t" r="r" b="b"/>
              <a:pathLst>
                <a:path w="894" h="466" extrusionOk="0">
                  <a:moveTo>
                    <a:pt x="572" y="0"/>
                  </a:moveTo>
                  <a:cubicBezTo>
                    <a:pt x="477" y="48"/>
                    <a:pt x="405" y="96"/>
                    <a:pt x="310" y="119"/>
                  </a:cubicBezTo>
                  <a:cubicBezTo>
                    <a:pt x="179" y="167"/>
                    <a:pt x="0" y="262"/>
                    <a:pt x="48" y="393"/>
                  </a:cubicBezTo>
                  <a:cubicBezTo>
                    <a:pt x="68" y="448"/>
                    <a:pt x="100" y="466"/>
                    <a:pt x="140" y="466"/>
                  </a:cubicBezTo>
                  <a:cubicBezTo>
                    <a:pt x="209" y="466"/>
                    <a:pt x="299" y="412"/>
                    <a:pt x="379" y="412"/>
                  </a:cubicBezTo>
                  <a:cubicBezTo>
                    <a:pt x="392" y="412"/>
                    <a:pt x="405" y="414"/>
                    <a:pt x="417" y="417"/>
                  </a:cubicBezTo>
                  <a:cubicBezTo>
                    <a:pt x="893" y="262"/>
                    <a:pt x="893" y="262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32"/>
            <p:cNvSpPr/>
            <p:nvPr/>
          </p:nvSpPr>
          <p:spPr>
            <a:xfrm>
              <a:off x="5750700" y="3811025"/>
              <a:ext cx="19075" cy="3825"/>
            </a:xfrm>
            <a:custGeom>
              <a:avLst/>
              <a:gdLst/>
              <a:ahLst/>
              <a:cxnLst/>
              <a:rect l="l" t="t" r="r" b="b"/>
              <a:pathLst>
                <a:path w="763" h="153" extrusionOk="0">
                  <a:moveTo>
                    <a:pt x="608" y="0"/>
                  </a:moveTo>
                  <a:cubicBezTo>
                    <a:pt x="406" y="0"/>
                    <a:pt x="215" y="12"/>
                    <a:pt x="1" y="12"/>
                  </a:cubicBezTo>
                  <a:cubicBezTo>
                    <a:pt x="155" y="112"/>
                    <a:pt x="313" y="152"/>
                    <a:pt x="480" y="152"/>
                  </a:cubicBezTo>
                  <a:cubicBezTo>
                    <a:pt x="572" y="152"/>
                    <a:pt x="666" y="140"/>
                    <a:pt x="763" y="119"/>
                  </a:cubicBezTo>
                  <a:cubicBezTo>
                    <a:pt x="703" y="83"/>
                    <a:pt x="656" y="36"/>
                    <a:pt x="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32"/>
            <p:cNvSpPr/>
            <p:nvPr/>
          </p:nvSpPr>
          <p:spPr>
            <a:xfrm>
              <a:off x="5801600" y="3874125"/>
              <a:ext cx="5675" cy="11925"/>
            </a:xfrm>
            <a:custGeom>
              <a:avLst/>
              <a:gdLst/>
              <a:ahLst/>
              <a:cxnLst/>
              <a:rect l="l" t="t" r="r" b="b"/>
              <a:pathLst>
                <a:path w="227" h="477" extrusionOk="0">
                  <a:moveTo>
                    <a:pt x="1" y="0"/>
                  </a:moveTo>
                  <a:lnTo>
                    <a:pt x="1" y="476"/>
                  </a:lnTo>
                  <a:cubicBezTo>
                    <a:pt x="144" y="357"/>
                    <a:pt x="227" y="22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32"/>
            <p:cNvSpPr/>
            <p:nvPr/>
          </p:nvSpPr>
          <p:spPr>
            <a:xfrm>
              <a:off x="5798325" y="3885725"/>
              <a:ext cx="3900" cy="11325"/>
            </a:xfrm>
            <a:custGeom>
              <a:avLst/>
              <a:gdLst/>
              <a:ahLst/>
              <a:cxnLst/>
              <a:rect l="l" t="t" r="r" b="b"/>
              <a:pathLst>
                <a:path w="156" h="453" extrusionOk="0">
                  <a:moveTo>
                    <a:pt x="1" y="1"/>
                  </a:moveTo>
                  <a:lnTo>
                    <a:pt x="1" y="453"/>
                  </a:lnTo>
                  <a:cubicBezTo>
                    <a:pt x="156" y="346"/>
                    <a:pt x="132" y="179"/>
                    <a:pt x="120" y="12"/>
                  </a:cubicBezTo>
                  <a:cubicBezTo>
                    <a:pt x="96" y="12"/>
                    <a:pt x="4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32"/>
            <p:cNvSpPr/>
            <p:nvPr/>
          </p:nvSpPr>
          <p:spPr>
            <a:xfrm>
              <a:off x="6052525" y="3899925"/>
              <a:ext cx="135175" cy="30475"/>
            </a:xfrm>
            <a:custGeom>
              <a:avLst/>
              <a:gdLst/>
              <a:ahLst/>
              <a:cxnLst/>
              <a:rect l="l" t="t" r="r" b="b"/>
              <a:pathLst>
                <a:path w="5407" h="1219" extrusionOk="0">
                  <a:moveTo>
                    <a:pt x="378" y="0"/>
                  </a:moveTo>
                  <a:cubicBezTo>
                    <a:pt x="266" y="0"/>
                    <a:pt x="156" y="52"/>
                    <a:pt x="48" y="206"/>
                  </a:cubicBezTo>
                  <a:cubicBezTo>
                    <a:pt x="1" y="337"/>
                    <a:pt x="1" y="480"/>
                    <a:pt x="60" y="611"/>
                  </a:cubicBezTo>
                  <a:cubicBezTo>
                    <a:pt x="132" y="778"/>
                    <a:pt x="346" y="802"/>
                    <a:pt x="429" y="933"/>
                  </a:cubicBezTo>
                  <a:cubicBezTo>
                    <a:pt x="536" y="968"/>
                    <a:pt x="644" y="1028"/>
                    <a:pt x="763" y="1040"/>
                  </a:cubicBezTo>
                  <a:lnTo>
                    <a:pt x="2989" y="1218"/>
                  </a:lnTo>
                  <a:cubicBezTo>
                    <a:pt x="3183" y="1094"/>
                    <a:pt x="3372" y="1021"/>
                    <a:pt x="3575" y="1021"/>
                  </a:cubicBezTo>
                  <a:cubicBezTo>
                    <a:pt x="3684" y="1021"/>
                    <a:pt x="3798" y="1042"/>
                    <a:pt x="3918" y="1088"/>
                  </a:cubicBezTo>
                  <a:cubicBezTo>
                    <a:pt x="4086" y="1155"/>
                    <a:pt x="4261" y="1184"/>
                    <a:pt x="4437" y="1184"/>
                  </a:cubicBezTo>
                  <a:cubicBezTo>
                    <a:pt x="4574" y="1184"/>
                    <a:pt x="4711" y="1166"/>
                    <a:pt x="4847" y="1135"/>
                  </a:cubicBezTo>
                  <a:cubicBezTo>
                    <a:pt x="4893" y="1123"/>
                    <a:pt x="4937" y="1118"/>
                    <a:pt x="4979" y="1118"/>
                  </a:cubicBezTo>
                  <a:cubicBezTo>
                    <a:pt x="5099" y="1118"/>
                    <a:pt x="5205" y="1159"/>
                    <a:pt x="5311" y="1195"/>
                  </a:cubicBezTo>
                  <a:cubicBezTo>
                    <a:pt x="5382" y="1111"/>
                    <a:pt x="5406" y="1028"/>
                    <a:pt x="5370" y="933"/>
                  </a:cubicBezTo>
                  <a:cubicBezTo>
                    <a:pt x="5311" y="861"/>
                    <a:pt x="5228" y="814"/>
                    <a:pt x="5168" y="754"/>
                  </a:cubicBezTo>
                  <a:cubicBezTo>
                    <a:pt x="5168" y="718"/>
                    <a:pt x="5144" y="683"/>
                    <a:pt x="5132" y="635"/>
                  </a:cubicBezTo>
                  <a:cubicBezTo>
                    <a:pt x="5092" y="618"/>
                    <a:pt x="5055" y="610"/>
                    <a:pt x="5021" y="610"/>
                  </a:cubicBezTo>
                  <a:cubicBezTo>
                    <a:pt x="4910" y="610"/>
                    <a:pt x="4824" y="687"/>
                    <a:pt x="4751" y="778"/>
                  </a:cubicBezTo>
                  <a:lnTo>
                    <a:pt x="4727" y="778"/>
                  </a:lnTo>
                  <a:cubicBezTo>
                    <a:pt x="4708" y="798"/>
                    <a:pt x="4685" y="806"/>
                    <a:pt x="4658" y="806"/>
                  </a:cubicBezTo>
                  <a:cubicBezTo>
                    <a:pt x="4636" y="806"/>
                    <a:pt x="4611" y="801"/>
                    <a:pt x="4585" y="790"/>
                  </a:cubicBezTo>
                  <a:cubicBezTo>
                    <a:pt x="4537" y="778"/>
                    <a:pt x="4489" y="754"/>
                    <a:pt x="4454" y="754"/>
                  </a:cubicBezTo>
                  <a:cubicBezTo>
                    <a:pt x="4376" y="707"/>
                    <a:pt x="4302" y="686"/>
                    <a:pt x="4227" y="686"/>
                  </a:cubicBezTo>
                  <a:cubicBezTo>
                    <a:pt x="4153" y="686"/>
                    <a:pt x="4079" y="707"/>
                    <a:pt x="4001" y="742"/>
                  </a:cubicBezTo>
                  <a:cubicBezTo>
                    <a:pt x="3964" y="751"/>
                    <a:pt x="3928" y="755"/>
                    <a:pt x="3894" y="755"/>
                  </a:cubicBezTo>
                  <a:cubicBezTo>
                    <a:pt x="3658" y="755"/>
                    <a:pt x="3496" y="561"/>
                    <a:pt x="3299" y="456"/>
                  </a:cubicBezTo>
                  <a:cubicBezTo>
                    <a:pt x="3118" y="301"/>
                    <a:pt x="2914" y="265"/>
                    <a:pt x="2703" y="265"/>
                  </a:cubicBezTo>
                  <a:cubicBezTo>
                    <a:pt x="2519" y="265"/>
                    <a:pt x="2329" y="293"/>
                    <a:pt x="2142" y="293"/>
                  </a:cubicBezTo>
                  <a:cubicBezTo>
                    <a:pt x="2050" y="293"/>
                    <a:pt x="1959" y="286"/>
                    <a:pt x="1870" y="266"/>
                  </a:cubicBezTo>
                  <a:cubicBezTo>
                    <a:pt x="1772" y="232"/>
                    <a:pt x="1675" y="220"/>
                    <a:pt x="1578" y="220"/>
                  </a:cubicBezTo>
                  <a:cubicBezTo>
                    <a:pt x="1371" y="220"/>
                    <a:pt x="1165" y="277"/>
                    <a:pt x="953" y="302"/>
                  </a:cubicBezTo>
                  <a:cubicBezTo>
                    <a:pt x="916" y="302"/>
                    <a:pt x="894" y="352"/>
                    <a:pt x="874" y="352"/>
                  </a:cubicBezTo>
                  <a:cubicBezTo>
                    <a:pt x="869" y="352"/>
                    <a:pt x="863" y="348"/>
                    <a:pt x="858" y="337"/>
                  </a:cubicBezTo>
                  <a:cubicBezTo>
                    <a:pt x="846" y="278"/>
                    <a:pt x="882" y="218"/>
                    <a:pt x="834" y="159"/>
                  </a:cubicBezTo>
                  <a:cubicBezTo>
                    <a:pt x="678" y="91"/>
                    <a:pt x="526" y="0"/>
                    <a:pt x="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32"/>
            <p:cNvSpPr/>
            <p:nvPr/>
          </p:nvSpPr>
          <p:spPr>
            <a:xfrm>
              <a:off x="6019800" y="3894425"/>
              <a:ext cx="80675" cy="29500"/>
            </a:xfrm>
            <a:custGeom>
              <a:avLst/>
              <a:gdLst/>
              <a:ahLst/>
              <a:cxnLst/>
              <a:rect l="l" t="t" r="r" b="b"/>
              <a:pathLst>
                <a:path w="3227" h="1180" extrusionOk="0">
                  <a:moveTo>
                    <a:pt x="1519" y="0"/>
                  </a:moveTo>
                  <a:cubicBezTo>
                    <a:pt x="1068" y="0"/>
                    <a:pt x="623" y="85"/>
                    <a:pt x="179" y="117"/>
                  </a:cubicBezTo>
                  <a:lnTo>
                    <a:pt x="179" y="248"/>
                  </a:lnTo>
                  <a:cubicBezTo>
                    <a:pt x="226" y="355"/>
                    <a:pt x="310" y="415"/>
                    <a:pt x="345" y="522"/>
                  </a:cubicBezTo>
                  <a:cubicBezTo>
                    <a:pt x="357" y="700"/>
                    <a:pt x="191" y="760"/>
                    <a:pt x="83" y="855"/>
                  </a:cubicBezTo>
                  <a:cubicBezTo>
                    <a:pt x="48" y="903"/>
                    <a:pt x="12" y="962"/>
                    <a:pt x="0" y="1022"/>
                  </a:cubicBezTo>
                  <a:lnTo>
                    <a:pt x="48" y="1117"/>
                  </a:lnTo>
                  <a:cubicBezTo>
                    <a:pt x="143" y="1129"/>
                    <a:pt x="238" y="1129"/>
                    <a:pt x="345" y="1141"/>
                  </a:cubicBezTo>
                  <a:cubicBezTo>
                    <a:pt x="387" y="1165"/>
                    <a:pt x="432" y="1180"/>
                    <a:pt x="476" y="1180"/>
                  </a:cubicBezTo>
                  <a:cubicBezTo>
                    <a:pt x="521" y="1180"/>
                    <a:pt x="566" y="1165"/>
                    <a:pt x="607" y="1129"/>
                  </a:cubicBezTo>
                  <a:cubicBezTo>
                    <a:pt x="702" y="1117"/>
                    <a:pt x="798" y="1093"/>
                    <a:pt x="905" y="1081"/>
                  </a:cubicBezTo>
                  <a:cubicBezTo>
                    <a:pt x="964" y="760"/>
                    <a:pt x="1179" y="534"/>
                    <a:pt x="1476" y="379"/>
                  </a:cubicBezTo>
                  <a:cubicBezTo>
                    <a:pt x="1564" y="370"/>
                    <a:pt x="1652" y="361"/>
                    <a:pt x="1738" y="361"/>
                  </a:cubicBezTo>
                  <a:cubicBezTo>
                    <a:pt x="1897" y="361"/>
                    <a:pt x="2052" y="394"/>
                    <a:pt x="2191" y="534"/>
                  </a:cubicBezTo>
                  <a:cubicBezTo>
                    <a:pt x="2278" y="601"/>
                    <a:pt x="2366" y="624"/>
                    <a:pt x="2456" y="624"/>
                  </a:cubicBezTo>
                  <a:cubicBezTo>
                    <a:pt x="2652" y="624"/>
                    <a:pt x="2852" y="513"/>
                    <a:pt x="3046" y="513"/>
                  </a:cubicBezTo>
                  <a:cubicBezTo>
                    <a:pt x="3090" y="513"/>
                    <a:pt x="3135" y="519"/>
                    <a:pt x="3179" y="534"/>
                  </a:cubicBezTo>
                  <a:cubicBezTo>
                    <a:pt x="3227" y="403"/>
                    <a:pt x="3143" y="343"/>
                    <a:pt x="3048" y="307"/>
                  </a:cubicBezTo>
                  <a:cubicBezTo>
                    <a:pt x="2988" y="284"/>
                    <a:pt x="2917" y="260"/>
                    <a:pt x="2846" y="248"/>
                  </a:cubicBezTo>
                  <a:cubicBezTo>
                    <a:pt x="2619" y="236"/>
                    <a:pt x="2405" y="165"/>
                    <a:pt x="2203" y="81"/>
                  </a:cubicBezTo>
                  <a:cubicBezTo>
                    <a:pt x="1972" y="22"/>
                    <a:pt x="1745" y="0"/>
                    <a:pt x="1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32"/>
            <p:cNvSpPr/>
            <p:nvPr/>
          </p:nvSpPr>
          <p:spPr>
            <a:xfrm>
              <a:off x="6040325" y="3903875"/>
              <a:ext cx="15800" cy="18500"/>
            </a:xfrm>
            <a:custGeom>
              <a:avLst/>
              <a:gdLst/>
              <a:ahLst/>
              <a:cxnLst/>
              <a:rect l="l" t="t" r="r" b="b"/>
              <a:pathLst>
                <a:path w="632" h="740" extrusionOk="0">
                  <a:moveTo>
                    <a:pt x="632" y="1"/>
                  </a:moveTo>
                  <a:cubicBezTo>
                    <a:pt x="84" y="37"/>
                    <a:pt x="1" y="144"/>
                    <a:pt x="72" y="703"/>
                  </a:cubicBezTo>
                  <a:cubicBezTo>
                    <a:pt x="103" y="726"/>
                    <a:pt x="129" y="740"/>
                    <a:pt x="156" y="740"/>
                  </a:cubicBezTo>
                  <a:cubicBezTo>
                    <a:pt x="171" y="740"/>
                    <a:pt x="186" y="736"/>
                    <a:pt x="203" y="727"/>
                  </a:cubicBezTo>
                  <a:cubicBezTo>
                    <a:pt x="334" y="596"/>
                    <a:pt x="596" y="679"/>
                    <a:pt x="632" y="429"/>
                  </a:cubicBezTo>
                  <a:lnTo>
                    <a:pt x="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32"/>
            <p:cNvSpPr/>
            <p:nvPr/>
          </p:nvSpPr>
          <p:spPr>
            <a:xfrm>
              <a:off x="6045375" y="3914900"/>
              <a:ext cx="17900" cy="7475"/>
            </a:xfrm>
            <a:custGeom>
              <a:avLst/>
              <a:gdLst/>
              <a:ahLst/>
              <a:cxnLst/>
              <a:rect l="l" t="t" r="r" b="b"/>
              <a:pathLst>
                <a:path w="716" h="299" extrusionOk="0">
                  <a:moveTo>
                    <a:pt x="430" y="0"/>
                  </a:moveTo>
                  <a:cubicBezTo>
                    <a:pt x="287" y="96"/>
                    <a:pt x="96" y="131"/>
                    <a:pt x="1" y="298"/>
                  </a:cubicBezTo>
                  <a:lnTo>
                    <a:pt x="715" y="298"/>
                  </a:lnTo>
                  <a:cubicBezTo>
                    <a:pt x="715" y="96"/>
                    <a:pt x="632" y="12"/>
                    <a:pt x="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32"/>
            <p:cNvSpPr/>
            <p:nvPr/>
          </p:nvSpPr>
          <p:spPr>
            <a:xfrm>
              <a:off x="5995675" y="3919500"/>
              <a:ext cx="24725" cy="9125"/>
            </a:xfrm>
            <a:custGeom>
              <a:avLst/>
              <a:gdLst/>
              <a:ahLst/>
              <a:cxnLst/>
              <a:rect l="l" t="t" r="r" b="b"/>
              <a:pathLst>
                <a:path w="989" h="365" extrusionOk="0">
                  <a:moveTo>
                    <a:pt x="796" y="0"/>
                  </a:moveTo>
                  <a:cubicBezTo>
                    <a:pt x="702" y="0"/>
                    <a:pt x="606" y="26"/>
                    <a:pt x="509" y="26"/>
                  </a:cubicBezTo>
                  <a:cubicBezTo>
                    <a:pt x="483" y="26"/>
                    <a:pt x="456" y="24"/>
                    <a:pt x="429" y="19"/>
                  </a:cubicBezTo>
                  <a:cubicBezTo>
                    <a:pt x="403" y="29"/>
                    <a:pt x="375" y="32"/>
                    <a:pt x="345" y="32"/>
                  </a:cubicBezTo>
                  <a:cubicBezTo>
                    <a:pt x="288" y="32"/>
                    <a:pt x="227" y="20"/>
                    <a:pt x="172" y="20"/>
                  </a:cubicBezTo>
                  <a:cubicBezTo>
                    <a:pt x="84" y="20"/>
                    <a:pt x="13" y="51"/>
                    <a:pt x="1" y="209"/>
                  </a:cubicBezTo>
                  <a:cubicBezTo>
                    <a:pt x="322" y="269"/>
                    <a:pt x="667" y="185"/>
                    <a:pt x="977" y="364"/>
                  </a:cubicBezTo>
                  <a:cubicBezTo>
                    <a:pt x="977" y="269"/>
                    <a:pt x="989" y="185"/>
                    <a:pt x="989" y="78"/>
                  </a:cubicBezTo>
                  <a:lnTo>
                    <a:pt x="989" y="54"/>
                  </a:lnTo>
                  <a:cubicBezTo>
                    <a:pt x="926" y="13"/>
                    <a:pt x="861" y="0"/>
                    <a:pt x="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32"/>
            <p:cNvSpPr/>
            <p:nvPr/>
          </p:nvSpPr>
          <p:spPr>
            <a:xfrm>
              <a:off x="6027825" y="3922350"/>
              <a:ext cx="7475" cy="4775"/>
            </a:xfrm>
            <a:custGeom>
              <a:avLst/>
              <a:gdLst/>
              <a:ahLst/>
              <a:cxnLst/>
              <a:rect l="l" t="t" r="r" b="b"/>
              <a:pathLst>
                <a:path w="299" h="191" extrusionOk="0">
                  <a:moveTo>
                    <a:pt x="274" y="0"/>
                  </a:moveTo>
                  <a:lnTo>
                    <a:pt x="274" y="0"/>
                  </a:lnTo>
                  <a:cubicBezTo>
                    <a:pt x="179" y="12"/>
                    <a:pt x="96" y="12"/>
                    <a:pt x="0" y="12"/>
                  </a:cubicBezTo>
                  <a:cubicBezTo>
                    <a:pt x="36" y="95"/>
                    <a:pt x="84" y="191"/>
                    <a:pt x="167" y="191"/>
                  </a:cubicBezTo>
                  <a:cubicBezTo>
                    <a:pt x="298" y="191"/>
                    <a:pt x="262" y="71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32"/>
            <p:cNvSpPr/>
            <p:nvPr/>
          </p:nvSpPr>
          <p:spPr>
            <a:xfrm>
              <a:off x="6187675" y="3917025"/>
              <a:ext cx="21450" cy="15850"/>
            </a:xfrm>
            <a:custGeom>
              <a:avLst/>
              <a:gdLst/>
              <a:ahLst/>
              <a:cxnLst/>
              <a:rect l="l" t="t" r="r" b="b"/>
              <a:pathLst>
                <a:path w="858" h="634" extrusionOk="0">
                  <a:moveTo>
                    <a:pt x="210" y="0"/>
                  </a:moveTo>
                  <a:cubicBezTo>
                    <a:pt x="159" y="0"/>
                    <a:pt x="109" y="21"/>
                    <a:pt x="60" y="70"/>
                  </a:cubicBezTo>
                  <a:cubicBezTo>
                    <a:pt x="12" y="106"/>
                    <a:pt x="0" y="153"/>
                    <a:pt x="12" y="213"/>
                  </a:cubicBezTo>
                  <a:cubicBezTo>
                    <a:pt x="72" y="296"/>
                    <a:pt x="95" y="404"/>
                    <a:pt x="60" y="511"/>
                  </a:cubicBezTo>
                  <a:cubicBezTo>
                    <a:pt x="137" y="613"/>
                    <a:pt x="238" y="633"/>
                    <a:pt x="347" y="633"/>
                  </a:cubicBezTo>
                  <a:cubicBezTo>
                    <a:pt x="414" y="633"/>
                    <a:pt x="484" y="626"/>
                    <a:pt x="553" y="626"/>
                  </a:cubicBezTo>
                  <a:cubicBezTo>
                    <a:pt x="579" y="626"/>
                    <a:pt x="605" y="627"/>
                    <a:pt x="631" y="630"/>
                  </a:cubicBezTo>
                  <a:cubicBezTo>
                    <a:pt x="738" y="511"/>
                    <a:pt x="857" y="392"/>
                    <a:pt x="774" y="189"/>
                  </a:cubicBezTo>
                  <a:lnTo>
                    <a:pt x="786" y="177"/>
                  </a:lnTo>
                  <a:cubicBezTo>
                    <a:pt x="679" y="118"/>
                    <a:pt x="560" y="153"/>
                    <a:pt x="476" y="58"/>
                  </a:cubicBezTo>
                  <a:lnTo>
                    <a:pt x="488" y="46"/>
                  </a:lnTo>
                  <a:lnTo>
                    <a:pt x="357" y="46"/>
                  </a:lnTo>
                  <a:cubicBezTo>
                    <a:pt x="306" y="18"/>
                    <a:pt x="257" y="0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32"/>
            <p:cNvSpPr/>
            <p:nvPr/>
          </p:nvSpPr>
          <p:spPr>
            <a:xfrm>
              <a:off x="6203150" y="3921750"/>
              <a:ext cx="11325" cy="11025"/>
            </a:xfrm>
            <a:custGeom>
              <a:avLst/>
              <a:gdLst/>
              <a:ahLst/>
              <a:cxnLst/>
              <a:rect l="l" t="t" r="r" b="b"/>
              <a:pathLst>
                <a:path w="453" h="441" extrusionOk="0">
                  <a:moveTo>
                    <a:pt x="155" y="0"/>
                  </a:moveTo>
                  <a:cubicBezTo>
                    <a:pt x="96" y="143"/>
                    <a:pt x="0" y="274"/>
                    <a:pt x="12" y="441"/>
                  </a:cubicBezTo>
                  <a:cubicBezTo>
                    <a:pt x="429" y="417"/>
                    <a:pt x="453" y="393"/>
                    <a:pt x="286" y="36"/>
                  </a:cubicBezTo>
                  <a:cubicBezTo>
                    <a:pt x="238" y="24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32"/>
            <p:cNvSpPr/>
            <p:nvPr/>
          </p:nvSpPr>
          <p:spPr>
            <a:xfrm>
              <a:off x="6185575" y="3921075"/>
              <a:ext cx="9850" cy="8425"/>
            </a:xfrm>
            <a:custGeom>
              <a:avLst/>
              <a:gdLst/>
              <a:ahLst/>
              <a:cxnLst/>
              <a:rect l="l" t="t" r="r" b="b"/>
              <a:pathLst>
                <a:path w="394" h="337" extrusionOk="0">
                  <a:moveTo>
                    <a:pt x="67" y="0"/>
                  </a:moveTo>
                  <a:cubicBezTo>
                    <a:pt x="40" y="0"/>
                    <a:pt x="21" y="23"/>
                    <a:pt x="1" y="63"/>
                  </a:cubicBezTo>
                  <a:lnTo>
                    <a:pt x="1" y="325"/>
                  </a:lnTo>
                  <a:cubicBezTo>
                    <a:pt x="48" y="325"/>
                    <a:pt x="96" y="325"/>
                    <a:pt x="144" y="337"/>
                  </a:cubicBezTo>
                  <a:cubicBezTo>
                    <a:pt x="227" y="325"/>
                    <a:pt x="346" y="325"/>
                    <a:pt x="358" y="230"/>
                  </a:cubicBezTo>
                  <a:cubicBezTo>
                    <a:pt x="394" y="63"/>
                    <a:pt x="239" y="63"/>
                    <a:pt x="144" y="27"/>
                  </a:cubicBezTo>
                  <a:cubicBezTo>
                    <a:pt x="144" y="15"/>
                    <a:pt x="120" y="3"/>
                    <a:pt x="84" y="3"/>
                  </a:cubicBezTo>
                  <a:cubicBezTo>
                    <a:pt x="78" y="1"/>
                    <a:pt x="72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32"/>
            <p:cNvSpPr/>
            <p:nvPr/>
          </p:nvSpPr>
          <p:spPr>
            <a:xfrm>
              <a:off x="5959375" y="3918475"/>
              <a:ext cx="48225" cy="9500"/>
            </a:xfrm>
            <a:custGeom>
              <a:avLst/>
              <a:gdLst/>
              <a:ahLst/>
              <a:cxnLst/>
              <a:rect l="l" t="t" r="r" b="b"/>
              <a:pathLst>
                <a:path w="1929" h="380" extrusionOk="0">
                  <a:moveTo>
                    <a:pt x="1726" y="0"/>
                  </a:moveTo>
                  <a:cubicBezTo>
                    <a:pt x="1536" y="0"/>
                    <a:pt x="1345" y="12"/>
                    <a:pt x="1155" y="12"/>
                  </a:cubicBezTo>
                  <a:cubicBezTo>
                    <a:pt x="985" y="138"/>
                    <a:pt x="809" y="166"/>
                    <a:pt x="631" y="166"/>
                  </a:cubicBezTo>
                  <a:cubicBezTo>
                    <a:pt x="494" y="166"/>
                    <a:pt x="355" y="150"/>
                    <a:pt x="215" y="150"/>
                  </a:cubicBezTo>
                  <a:cubicBezTo>
                    <a:pt x="144" y="150"/>
                    <a:pt x="72" y="154"/>
                    <a:pt x="0" y="167"/>
                  </a:cubicBezTo>
                  <a:cubicBezTo>
                    <a:pt x="24" y="203"/>
                    <a:pt x="36" y="238"/>
                    <a:pt x="36" y="286"/>
                  </a:cubicBezTo>
                  <a:cubicBezTo>
                    <a:pt x="322" y="298"/>
                    <a:pt x="595" y="298"/>
                    <a:pt x="881" y="310"/>
                  </a:cubicBezTo>
                  <a:cubicBezTo>
                    <a:pt x="974" y="359"/>
                    <a:pt x="1070" y="380"/>
                    <a:pt x="1166" y="380"/>
                  </a:cubicBezTo>
                  <a:cubicBezTo>
                    <a:pt x="1254" y="380"/>
                    <a:pt x="1343" y="362"/>
                    <a:pt x="1429" y="334"/>
                  </a:cubicBezTo>
                  <a:lnTo>
                    <a:pt x="1465" y="274"/>
                  </a:lnTo>
                  <a:cubicBezTo>
                    <a:pt x="1572" y="107"/>
                    <a:pt x="1750" y="179"/>
                    <a:pt x="1893" y="131"/>
                  </a:cubicBezTo>
                  <a:cubicBezTo>
                    <a:pt x="1929" y="60"/>
                    <a:pt x="1893" y="36"/>
                    <a:pt x="1834" y="36"/>
                  </a:cubicBezTo>
                  <a:cubicBezTo>
                    <a:pt x="1822" y="39"/>
                    <a:pt x="1811" y="40"/>
                    <a:pt x="1802" y="40"/>
                  </a:cubicBezTo>
                  <a:cubicBezTo>
                    <a:pt x="1773" y="40"/>
                    <a:pt x="1753" y="27"/>
                    <a:pt x="1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32"/>
            <p:cNvSpPr/>
            <p:nvPr/>
          </p:nvSpPr>
          <p:spPr>
            <a:xfrm>
              <a:off x="5941500" y="3921750"/>
              <a:ext cx="10450" cy="3475"/>
            </a:xfrm>
            <a:custGeom>
              <a:avLst/>
              <a:gdLst/>
              <a:ahLst/>
              <a:cxnLst/>
              <a:rect l="l" t="t" r="r" b="b"/>
              <a:pathLst>
                <a:path w="418" h="139" extrusionOk="0">
                  <a:moveTo>
                    <a:pt x="1" y="0"/>
                  </a:moveTo>
                  <a:lnTo>
                    <a:pt x="1" y="0"/>
                  </a:lnTo>
                  <a:cubicBezTo>
                    <a:pt x="64" y="94"/>
                    <a:pt x="136" y="139"/>
                    <a:pt x="212" y="139"/>
                  </a:cubicBezTo>
                  <a:cubicBezTo>
                    <a:pt x="280" y="139"/>
                    <a:pt x="350" y="103"/>
                    <a:pt x="417" y="36"/>
                  </a:cubicBezTo>
                  <a:cubicBezTo>
                    <a:pt x="275" y="36"/>
                    <a:pt x="144" y="2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32"/>
            <p:cNvSpPr/>
            <p:nvPr/>
          </p:nvSpPr>
          <p:spPr>
            <a:xfrm>
              <a:off x="5934650" y="3921925"/>
              <a:ext cx="3300" cy="1925"/>
            </a:xfrm>
            <a:custGeom>
              <a:avLst/>
              <a:gdLst/>
              <a:ahLst/>
              <a:cxnLst/>
              <a:rect l="l" t="t" r="r" b="b"/>
              <a:pathLst>
                <a:path w="132" h="77" extrusionOk="0">
                  <a:moveTo>
                    <a:pt x="69" y="0"/>
                  </a:moveTo>
                  <a:cubicBezTo>
                    <a:pt x="44" y="0"/>
                    <a:pt x="20" y="9"/>
                    <a:pt x="1" y="29"/>
                  </a:cubicBezTo>
                  <a:lnTo>
                    <a:pt x="37" y="77"/>
                  </a:lnTo>
                  <a:cubicBezTo>
                    <a:pt x="72" y="53"/>
                    <a:pt x="96" y="29"/>
                    <a:pt x="132" y="17"/>
                  </a:cubicBezTo>
                  <a:cubicBezTo>
                    <a:pt x="110" y="6"/>
                    <a:pt x="89" y="0"/>
                    <a:pt x="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32"/>
            <p:cNvSpPr/>
            <p:nvPr/>
          </p:nvSpPr>
          <p:spPr>
            <a:xfrm>
              <a:off x="6019800" y="3889750"/>
              <a:ext cx="150925" cy="15800"/>
            </a:xfrm>
            <a:custGeom>
              <a:avLst/>
              <a:gdLst/>
              <a:ahLst/>
              <a:cxnLst/>
              <a:rect l="l" t="t" r="r" b="b"/>
              <a:pathLst>
                <a:path w="6037" h="632" extrusionOk="0">
                  <a:moveTo>
                    <a:pt x="1680" y="1"/>
                  </a:moveTo>
                  <a:cubicBezTo>
                    <a:pt x="1557" y="1"/>
                    <a:pt x="1433" y="6"/>
                    <a:pt x="1310" y="18"/>
                  </a:cubicBezTo>
                  <a:cubicBezTo>
                    <a:pt x="1141" y="137"/>
                    <a:pt x="960" y="165"/>
                    <a:pt x="775" y="165"/>
                  </a:cubicBezTo>
                  <a:cubicBezTo>
                    <a:pt x="610" y="165"/>
                    <a:pt x="442" y="143"/>
                    <a:pt x="277" y="143"/>
                  </a:cubicBezTo>
                  <a:cubicBezTo>
                    <a:pt x="183" y="143"/>
                    <a:pt x="91" y="150"/>
                    <a:pt x="0" y="173"/>
                  </a:cubicBezTo>
                  <a:cubicBezTo>
                    <a:pt x="60" y="197"/>
                    <a:pt x="95" y="244"/>
                    <a:pt x="155" y="292"/>
                  </a:cubicBezTo>
                  <a:cubicBezTo>
                    <a:pt x="893" y="304"/>
                    <a:pt x="1607" y="304"/>
                    <a:pt x="2322" y="435"/>
                  </a:cubicBezTo>
                  <a:cubicBezTo>
                    <a:pt x="2512" y="566"/>
                    <a:pt x="2750" y="471"/>
                    <a:pt x="2941" y="542"/>
                  </a:cubicBezTo>
                  <a:lnTo>
                    <a:pt x="3000" y="542"/>
                  </a:lnTo>
                  <a:cubicBezTo>
                    <a:pt x="3353" y="597"/>
                    <a:pt x="3706" y="631"/>
                    <a:pt x="4059" y="631"/>
                  </a:cubicBezTo>
                  <a:cubicBezTo>
                    <a:pt x="4242" y="631"/>
                    <a:pt x="4425" y="622"/>
                    <a:pt x="4608" y="602"/>
                  </a:cubicBezTo>
                  <a:cubicBezTo>
                    <a:pt x="4736" y="566"/>
                    <a:pt x="4865" y="554"/>
                    <a:pt x="4993" y="554"/>
                  </a:cubicBezTo>
                  <a:cubicBezTo>
                    <a:pt x="5261" y="554"/>
                    <a:pt x="5529" y="606"/>
                    <a:pt x="5797" y="606"/>
                  </a:cubicBezTo>
                  <a:cubicBezTo>
                    <a:pt x="5877" y="606"/>
                    <a:pt x="5957" y="602"/>
                    <a:pt x="6036" y="590"/>
                  </a:cubicBezTo>
                  <a:lnTo>
                    <a:pt x="6036" y="447"/>
                  </a:lnTo>
                  <a:cubicBezTo>
                    <a:pt x="5941" y="375"/>
                    <a:pt x="5810" y="316"/>
                    <a:pt x="5727" y="209"/>
                  </a:cubicBezTo>
                  <a:cubicBezTo>
                    <a:pt x="5628" y="124"/>
                    <a:pt x="5528" y="94"/>
                    <a:pt x="5428" y="94"/>
                  </a:cubicBezTo>
                  <a:cubicBezTo>
                    <a:pt x="5194" y="94"/>
                    <a:pt x="4958" y="257"/>
                    <a:pt x="4724" y="257"/>
                  </a:cubicBezTo>
                  <a:cubicBezTo>
                    <a:pt x="4637" y="257"/>
                    <a:pt x="4551" y="234"/>
                    <a:pt x="4465" y="173"/>
                  </a:cubicBezTo>
                  <a:cubicBezTo>
                    <a:pt x="4310" y="149"/>
                    <a:pt x="4179" y="149"/>
                    <a:pt x="4024" y="137"/>
                  </a:cubicBezTo>
                  <a:cubicBezTo>
                    <a:pt x="3905" y="175"/>
                    <a:pt x="3784" y="189"/>
                    <a:pt x="3663" y="189"/>
                  </a:cubicBezTo>
                  <a:cubicBezTo>
                    <a:pt x="3481" y="189"/>
                    <a:pt x="3298" y="159"/>
                    <a:pt x="3119" y="137"/>
                  </a:cubicBezTo>
                  <a:cubicBezTo>
                    <a:pt x="2636" y="80"/>
                    <a:pt x="2160" y="1"/>
                    <a:pt x="1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32"/>
            <p:cNvSpPr/>
            <p:nvPr/>
          </p:nvSpPr>
          <p:spPr>
            <a:xfrm>
              <a:off x="6094800" y="3901175"/>
              <a:ext cx="40800" cy="12700"/>
            </a:xfrm>
            <a:custGeom>
              <a:avLst/>
              <a:gdLst/>
              <a:ahLst/>
              <a:cxnLst/>
              <a:rect l="l" t="t" r="r" b="b"/>
              <a:pathLst>
                <a:path w="1632" h="508" extrusionOk="0">
                  <a:moveTo>
                    <a:pt x="714" y="0"/>
                  </a:moveTo>
                  <a:cubicBezTo>
                    <a:pt x="474" y="0"/>
                    <a:pt x="235" y="28"/>
                    <a:pt x="0" y="85"/>
                  </a:cubicBezTo>
                  <a:cubicBezTo>
                    <a:pt x="60" y="145"/>
                    <a:pt x="119" y="204"/>
                    <a:pt x="203" y="264"/>
                  </a:cubicBezTo>
                  <a:cubicBezTo>
                    <a:pt x="285" y="363"/>
                    <a:pt x="368" y="508"/>
                    <a:pt x="490" y="508"/>
                  </a:cubicBezTo>
                  <a:cubicBezTo>
                    <a:pt x="544" y="508"/>
                    <a:pt x="606" y="479"/>
                    <a:pt x="679" y="406"/>
                  </a:cubicBezTo>
                  <a:cubicBezTo>
                    <a:pt x="755" y="325"/>
                    <a:pt x="830" y="292"/>
                    <a:pt x="909" y="292"/>
                  </a:cubicBezTo>
                  <a:cubicBezTo>
                    <a:pt x="991" y="292"/>
                    <a:pt x="1076" y="328"/>
                    <a:pt x="1167" y="383"/>
                  </a:cubicBezTo>
                  <a:cubicBezTo>
                    <a:pt x="1248" y="423"/>
                    <a:pt x="1334" y="452"/>
                    <a:pt x="1423" y="452"/>
                  </a:cubicBezTo>
                  <a:cubicBezTo>
                    <a:pt x="1490" y="452"/>
                    <a:pt x="1560" y="436"/>
                    <a:pt x="1632" y="395"/>
                  </a:cubicBezTo>
                  <a:lnTo>
                    <a:pt x="1632" y="133"/>
                  </a:lnTo>
                  <a:cubicBezTo>
                    <a:pt x="1330" y="46"/>
                    <a:pt x="1022" y="0"/>
                    <a:pt x="7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32"/>
            <p:cNvSpPr/>
            <p:nvPr/>
          </p:nvSpPr>
          <p:spPr>
            <a:xfrm>
              <a:off x="6171600" y="3910475"/>
              <a:ext cx="9550" cy="8025"/>
            </a:xfrm>
            <a:custGeom>
              <a:avLst/>
              <a:gdLst/>
              <a:ahLst/>
              <a:cxnLst/>
              <a:rect l="l" t="t" r="r" b="b"/>
              <a:pathLst>
                <a:path w="382" h="321" extrusionOk="0">
                  <a:moveTo>
                    <a:pt x="139" y="1"/>
                  </a:moveTo>
                  <a:cubicBezTo>
                    <a:pt x="117" y="1"/>
                    <a:pt x="94" y="4"/>
                    <a:pt x="72" y="11"/>
                  </a:cubicBezTo>
                  <a:cubicBezTo>
                    <a:pt x="12" y="23"/>
                    <a:pt x="12" y="213"/>
                    <a:pt x="0" y="320"/>
                  </a:cubicBezTo>
                  <a:cubicBezTo>
                    <a:pt x="119" y="273"/>
                    <a:pt x="250" y="237"/>
                    <a:pt x="381" y="189"/>
                  </a:cubicBezTo>
                  <a:cubicBezTo>
                    <a:pt x="333" y="64"/>
                    <a:pt x="237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32"/>
            <p:cNvSpPr/>
            <p:nvPr/>
          </p:nvSpPr>
          <p:spPr>
            <a:xfrm>
              <a:off x="6152850" y="3915075"/>
              <a:ext cx="11325" cy="3425"/>
            </a:xfrm>
            <a:custGeom>
              <a:avLst/>
              <a:gdLst/>
              <a:ahLst/>
              <a:cxnLst/>
              <a:rect l="l" t="t" r="r" b="b"/>
              <a:pathLst>
                <a:path w="453" h="137" extrusionOk="0">
                  <a:moveTo>
                    <a:pt x="230" y="1"/>
                  </a:moveTo>
                  <a:cubicBezTo>
                    <a:pt x="154" y="1"/>
                    <a:pt x="79" y="46"/>
                    <a:pt x="0" y="124"/>
                  </a:cubicBezTo>
                  <a:cubicBezTo>
                    <a:pt x="155" y="136"/>
                    <a:pt x="298" y="136"/>
                    <a:pt x="453" y="136"/>
                  </a:cubicBezTo>
                  <a:cubicBezTo>
                    <a:pt x="376" y="43"/>
                    <a:pt x="303" y="1"/>
                    <a:pt x="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32"/>
            <p:cNvSpPr/>
            <p:nvPr/>
          </p:nvSpPr>
          <p:spPr>
            <a:xfrm>
              <a:off x="6182000" y="3918475"/>
              <a:ext cx="7175" cy="4175"/>
            </a:xfrm>
            <a:custGeom>
              <a:avLst/>
              <a:gdLst/>
              <a:ahLst/>
              <a:cxnLst/>
              <a:rect l="l" t="t" r="r" b="b"/>
              <a:pathLst>
                <a:path w="287" h="167" extrusionOk="0">
                  <a:moveTo>
                    <a:pt x="1" y="0"/>
                  </a:moveTo>
                  <a:cubicBezTo>
                    <a:pt x="49" y="60"/>
                    <a:pt x="108" y="107"/>
                    <a:pt x="144" y="167"/>
                  </a:cubicBezTo>
                  <a:cubicBezTo>
                    <a:pt x="191" y="155"/>
                    <a:pt x="239" y="155"/>
                    <a:pt x="287" y="131"/>
                  </a:cubicBezTo>
                  <a:lnTo>
                    <a:pt x="287" y="12"/>
                  </a:lnTo>
                  <a:cubicBezTo>
                    <a:pt x="191" y="0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32"/>
            <p:cNvSpPr/>
            <p:nvPr/>
          </p:nvSpPr>
          <p:spPr>
            <a:xfrm>
              <a:off x="6189150" y="3915200"/>
              <a:ext cx="7475" cy="3300"/>
            </a:xfrm>
            <a:custGeom>
              <a:avLst/>
              <a:gdLst/>
              <a:ahLst/>
              <a:cxnLst/>
              <a:rect l="l" t="t" r="r" b="b"/>
              <a:pathLst>
                <a:path w="299" h="132" extrusionOk="0">
                  <a:moveTo>
                    <a:pt x="1" y="0"/>
                  </a:moveTo>
                  <a:lnTo>
                    <a:pt x="1" y="131"/>
                  </a:lnTo>
                  <a:cubicBezTo>
                    <a:pt x="84" y="131"/>
                    <a:pt x="191" y="119"/>
                    <a:pt x="298" y="119"/>
                  </a:cubicBezTo>
                  <a:cubicBezTo>
                    <a:pt x="215" y="12"/>
                    <a:pt x="120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32"/>
            <p:cNvSpPr/>
            <p:nvPr/>
          </p:nvSpPr>
          <p:spPr>
            <a:xfrm>
              <a:off x="6187075" y="3913400"/>
              <a:ext cx="2100" cy="1825"/>
            </a:xfrm>
            <a:custGeom>
              <a:avLst/>
              <a:gdLst/>
              <a:ahLst/>
              <a:cxnLst/>
              <a:rect l="l" t="t" r="r" b="b"/>
              <a:pathLst>
                <a:path w="84" h="73" extrusionOk="0">
                  <a:moveTo>
                    <a:pt x="0" y="1"/>
                  </a:moveTo>
                  <a:lnTo>
                    <a:pt x="84" y="72"/>
                  </a:lnTo>
                  <a:cubicBezTo>
                    <a:pt x="84" y="37"/>
                    <a:pt x="60" y="25"/>
                    <a:pt x="48" y="13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32"/>
            <p:cNvSpPr/>
            <p:nvPr/>
          </p:nvSpPr>
          <p:spPr>
            <a:xfrm>
              <a:off x="6167425" y="3918775"/>
              <a:ext cx="3900" cy="1500"/>
            </a:xfrm>
            <a:custGeom>
              <a:avLst/>
              <a:gdLst/>
              <a:ahLst/>
              <a:cxnLst/>
              <a:rect l="l" t="t" r="r" b="b"/>
              <a:pathLst>
                <a:path w="156" h="60" extrusionOk="0">
                  <a:moveTo>
                    <a:pt x="155" y="0"/>
                  </a:moveTo>
                  <a:cubicBezTo>
                    <a:pt x="108" y="0"/>
                    <a:pt x="48" y="0"/>
                    <a:pt x="1" y="24"/>
                  </a:cubicBezTo>
                  <a:cubicBezTo>
                    <a:pt x="12" y="36"/>
                    <a:pt x="36" y="60"/>
                    <a:pt x="48" y="60"/>
                  </a:cubicBezTo>
                  <a:cubicBezTo>
                    <a:pt x="84" y="48"/>
                    <a:pt x="120" y="24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32"/>
            <p:cNvSpPr/>
            <p:nvPr/>
          </p:nvSpPr>
          <p:spPr>
            <a:xfrm>
              <a:off x="5816200" y="3883050"/>
              <a:ext cx="13700" cy="10450"/>
            </a:xfrm>
            <a:custGeom>
              <a:avLst/>
              <a:gdLst/>
              <a:ahLst/>
              <a:cxnLst/>
              <a:rect l="l" t="t" r="r" b="b"/>
              <a:pathLst>
                <a:path w="548" h="418" extrusionOk="0">
                  <a:moveTo>
                    <a:pt x="274" y="0"/>
                  </a:moveTo>
                  <a:cubicBezTo>
                    <a:pt x="369" y="155"/>
                    <a:pt x="357" y="239"/>
                    <a:pt x="155" y="286"/>
                  </a:cubicBezTo>
                  <a:cubicBezTo>
                    <a:pt x="107" y="298"/>
                    <a:pt x="48" y="381"/>
                    <a:pt x="0" y="417"/>
                  </a:cubicBezTo>
                  <a:cubicBezTo>
                    <a:pt x="95" y="417"/>
                    <a:pt x="179" y="405"/>
                    <a:pt x="286" y="405"/>
                  </a:cubicBezTo>
                  <a:cubicBezTo>
                    <a:pt x="405" y="405"/>
                    <a:pt x="524" y="358"/>
                    <a:pt x="536" y="227"/>
                  </a:cubicBezTo>
                  <a:cubicBezTo>
                    <a:pt x="548" y="48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32"/>
            <p:cNvSpPr/>
            <p:nvPr/>
          </p:nvSpPr>
          <p:spPr>
            <a:xfrm>
              <a:off x="6176050" y="4027400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1" y="1"/>
                  </a:moveTo>
                  <a:lnTo>
                    <a:pt x="13" y="49"/>
                  </a:lnTo>
                  <a:lnTo>
                    <a:pt x="25" y="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32"/>
            <p:cNvSpPr/>
            <p:nvPr/>
          </p:nvSpPr>
          <p:spPr>
            <a:xfrm>
              <a:off x="6131400" y="3889525"/>
              <a:ext cx="33975" cy="9325"/>
            </a:xfrm>
            <a:custGeom>
              <a:avLst/>
              <a:gdLst/>
              <a:ahLst/>
              <a:cxnLst/>
              <a:rect l="l" t="t" r="r" b="b"/>
              <a:pathLst>
                <a:path w="1359" h="373" extrusionOk="0">
                  <a:moveTo>
                    <a:pt x="1128" y="0"/>
                  </a:moveTo>
                  <a:cubicBezTo>
                    <a:pt x="1114" y="0"/>
                    <a:pt x="1100" y="1"/>
                    <a:pt x="1084" y="3"/>
                  </a:cubicBezTo>
                  <a:lnTo>
                    <a:pt x="596" y="3"/>
                  </a:lnTo>
                  <a:cubicBezTo>
                    <a:pt x="514" y="136"/>
                    <a:pt x="405" y="161"/>
                    <a:pt x="293" y="161"/>
                  </a:cubicBezTo>
                  <a:cubicBezTo>
                    <a:pt x="222" y="161"/>
                    <a:pt x="151" y="151"/>
                    <a:pt x="83" y="151"/>
                  </a:cubicBezTo>
                  <a:cubicBezTo>
                    <a:pt x="55" y="151"/>
                    <a:pt x="27" y="153"/>
                    <a:pt x="1" y="158"/>
                  </a:cubicBezTo>
                  <a:cubicBezTo>
                    <a:pt x="106" y="270"/>
                    <a:pt x="222" y="307"/>
                    <a:pt x="340" y="307"/>
                  </a:cubicBezTo>
                  <a:cubicBezTo>
                    <a:pt x="448" y="307"/>
                    <a:pt x="559" y="276"/>
                    <a:pt x="668" y="241"/>
                  </a:cubicBezTo>
                  <a:cubicBezTo>
                    <a:pt x="762" y="207"/>
                    <a:pt x="850" y="191"/>
                    <a:pt x="935" y="191"/>
                  </a:cubicBezTo>
                  <a:cubicBezTo>
                    <a:pt x="1053" y="191"/>
                    <a:pt x="1164" y="222"/>
                    <a:pt x="1275" y="277"/>
                  </a:cubicBezTo>
                  <a:cubicBezTo>
                    <a:pt x="1311" y="313"/>
                    <a:pt x="1334" y="337"/>
                    <a:pt x="1358" y="372"/>
                  </a:cubicBezTo>
                  <a:lnTo>
                    <a:pt x="1358" y="253"/>
                  </a:lnTo>
                  <a:cubicBezTo>
                    <a:pt x="1326" y="112"/>
                    <a:pt x="1273" y="0"/>
                    <a:pt x="1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32"/>
            <p:cNvSpPr/>
            <p:nvPr/>
          </p:nvSpPr>
          <p:spPr>
            <a:xfrm>
              <a:off x="6170700" y="4065500"/>
              <a:ext cx="50025" cy="17825"/>
            </a:xfrm>
            <a:custGeom>
              <a:avLst/>
              <a:gdLst/>
              <a:ahLst/>
              <a:cxnLst/>
              <a:rect l="l" t="t" r="r" b="b"/>
              <a:pathLst>
                <a:path w="2001" h="713" extrusionOk="0">
                  <a:moveTo>
                    <a:pt x="1424" y="0"/>
                  </a:moveTo>
                  <a:cubicBezTo>
                    <a:pt x="1414" y="0"/>
                    <a:pt x="1404" y="0"/>
                    <a:pt x="1394" y="1"/>
                  </a:cubicBezTo>
                  <a:cubicBezTo>
                    <a:pt x="929" y="13"/>
                    <a:pt x="465" y="13"/>
                    <a:pt x="0" y="13"/>
                  </a:cubicBezTo>
                  <a:cubicBezTo>
                    <a:pt x="96" y="60"/>
                    <a:pt x="167" y="132"/>
                    <a:pt x="239" y="132"/>
                  </a:cubicBezTo>
                  <a:cubicBezTo>
                    <a:pt x="632" y="144"/>
                    <a:pt x="572" y="346"/>
                    <a:pt x="453" y="584"/>
                  </a:cubicBezTo>
                  <a:cubicBezTo>
                    <a:pt x="716" y="653"/>
                    <a:pt x="995" y="713"/>
                    <a:pt x="1277" y="713"/>
                  </a:cubicBezTo>
                  <a:cubicBezTo>
                    <a:pt x="1340" y="713"/>
                    <a:pt x="1402" y="710"/>
                    <a:pt x="1465" y="703"/>
                  </a:cubicBezTo>
                  <a:cubicBezTo>
                    <a:pt x="1715" y="680"/>
                    <a:pt x="1965" y="644"/>
                    <a:pt x="2001" y="299"/>
                  </a:cubicBezTo>
                  <a:cubicBezTo>
                    <a:pt x="1829" y="138"/>
                    <a:pt x="1669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32"/>
            <p:cNvSpPr/>
            <p:nvPr/>
          </p:nvSpPr>
          <p:spPr>
            <a:xfrm>
              <a:off x="6079025" y="4051225"/>
              <a:ext cx="107475" cy="14000"/>
            </a:xfrm>
            <a:custGeom>
              <a:avLst/>
              <a:gdLst/>
              <a:ahLst/>
              <a:cxnLst/>
              <a:rect l="l" t="t" r="r" b="b"/>
              <a:pathLst>
                <a:path w="4299" h="560" extrusionOk="0">
                  <a:moveTo>
                    <a:pt x="155" y="0"/>
                  </a:moveTo>
                  <a:cubicBezTo>
                    <a:pt x="0" y="167"/>
                    <a:pt x="191" y="179"/>
                    <a:pt x="262" y="250"/>
                  </a:cubicBezTo>
                  <a:cubicBezTo>
                    <a:pt x="283" y="292"/>
                    <a:pt x="304" y="310"/>
                    <a:pt x="330" y="310"/>
                  </a:cubicBezTo>
                  <a:cubicBezTo>
                    <a:pt x="348" y="310"/>
                    <a:pt x="369" y="301"/>
                    <a:pt x="393" y="286"/>
                  </a:cubicBezTo>
                  <a:cubicBezTo>
                    <a:pt x="453" y="294"/>
                    <a:pt x="512" y="296"/>
                    <a:pt x="570" y="296"/>
                  </a:cubicBezTo>
                  <a:cubicBezTo>
                    <a:pt x="624" y="296"/>
                    <a:pt x="678" y="295"/>
                    <a:pt x="730" y="295"/>
                  </a:cubicBezTo>
                  <a:cubicBezTo>
                    <a:pt x="870" y="295"/>
                    <a:pt x="1004" y="306"/>
                    <a:pt x="1131" y="393"/>
                  </a:cubicBezTo>
                  <a:cubicBezTo>
                    <a:pt x="1131" y="405"/>
                    <a:pt x="1131" y="417"/>
                    <a:pt x="1155" y="441"/>
                  </a:cubicBezTo>
                  <a:cubicBezTo>
                    <a:pt x="1159" y="445"/>
                    <a:pt x="1166" y="448"/>
                    <a:pt x="1175" y="448"/>
                  </a:cubicBezTo>
                  <a:cubicBezTo>
                    <a:pt x="1192" y="448"/>
                    <a:pt x="1219" y="437"/>
                    <a:pt x="1251" y="405"/>
                  </a:cubicBezTo>
                  <a:cubicBezTo>
                    <a:pt x="1334" y="417"/>
                    <a:pt x="1441" y="417"/>
                    <a:pt x="1524" y="441"/>
                  </a:cubicBezTo>
                  <a:lnTo>
                    <a:pt x="2203" y="441"/>
                  </a:lnTo>
                  <a:cubicBezTo>
                    <a:pt x="2321" y="481"/>
                    <a:pt x="2442" y="492"/>
                    <a:pt x="2564" y="492"/>
                  </a:cubicBezTo>
                  <a:cubicBezTo>
                    <a:pt x="2709" y="492"/>
                    <a:pt x="2856" y="477"/>
                    <a:pt x="3002" y="477"/>
                  </a:cubicBezTo>
                  <a:cubicBezTo>
                    <a:pt x="3134" y="477"/>
                    <a:pt x="3265" y="489"/>
                    <a:pt x="3394" y="536"/>
                  </a:cubicBezTo>
                  <a:cubicBezTo>
                    <a:pt x="3477" y="560"/>
                    <a:pt x="3584" y="560"/>
                    <a:pt x="3691" y="560"/>
                  </a:cubicBezTo>
                  <a:cubicBezTo>
                    <a:pt x="3834" y="346"/>
                    <a:pt x="4060" y="453"/>
                    <a:pt x="4251" y="393"/>
                  </a:cubicBezTo>
                  <a:cubicBezTo>
                    <a:pt x="4263" y="358"/>
                    <a:pt x="4287" y="346"/>
                    <a:pt x="4299" y="322"/>
                  </a:cubicBezTo>
                  <a:cubicBezTo>
                    <a:pt x="4287" y="286"/>
                    <a:pt x="4263" y="274"/>
                    <a:pt x="4251" y="239"/>
                  </a:cubicBezTo>
                  <a:cubicBezTo>
                    <a:pt x="4191" y="227"/>
                    <a:pt x="4132" y="215"/>
                    <a:pt x="4072" y="215"/>
                  </a:cubicBezTo>
                  <a:lnTo>
                    <a:pt x="3715" y="215"/>
                  </a:lnTo>
                  <a:cubicBezTo>
                    <a:pt x="3667" y="215"/>
                    <a:pt x="3608" y="227"/>
                    <a:pt x="3548" y="239"/>
                  </a:cubicBezTo>
                  <a:lnTo>
                    <a:pt x="3370" y="239"/>
                  </a:lnTo>
                  <a:cubicBezTo>
                    <a:pt x="3140" y="252"/>
                    <a:pt x="2901" y="258"/>
                    <a:pt x="2664" y="258"/>
                  </a:cubicBezTo>
                  <a:cubicBezTo>
                    <a:pt x="2497" y="258"/>
                    <a:pt x="2330" y="255"/>
                    <a:pt x="2167" y="250"/>
                  </a:cubicBezTo>
                  <a:cubicBezTo>
                    <a:pt x="2096" y="250"/>
                    <a:pt x="2048" y="191"/>
                    <a:pt x="1989" y="167"/>
                  </a:cubicBezTo>
                  <a:cubicBezTo>
                    <a:pt x="1846" y="143"/>
                    <a:pt x="1691" y="119"/>
                    <a:pt x="1548" y="108"/>
                  </a:cubicBezTo>
                  <a:cubicBezTo>
                    <a:pt x="1441" y="96"/>
                    <a:pt x="1346" y="96"/>
                    <a:pt x="1251" y="72"/>
                  </a:cubicBezTo>
                  <a:cubicBezTo>
                    <a:pt x="1183" y="60"/>
                    <a:pt x="1116" y="59"/>
                    <a:pt x="1049" y="59"/>
                  </a:cubicBezTo>
                  <a:cubicBezTo>
                    <a:pt x="1029" y="59"/>
                    <a:pt x="1010" y="59"/>
                    <a:pt x="991" y="59"/>
                  </a:cubicBezTo>
                  <a:cubicBezTo>
                    <a:pt x="877" y="59"/>
                    <a:pt x="764" y="55"/>
                    <a:pt x="655" y="0"/>
                  </a:cubicBezTo>
                  <a:lnTo>
                    <a:pt x="596" y="0"/>
                  </a:lnTo>
                  <a:cubicBezTo>
                    <a:pt x="554" y="24"/>
                    <a:pt x="515" y="36"/>
                    <a:pt x="478" y="36"/>
                  </a:cubicBezTo>
                  <a:cubicBezTo>
                    <a:pt x="441" y="36"/>
                    <a:pt x="405" y="24"/>
                    <a:pt x="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32"/>
            <p:cNvSpPr/>
            <p:nvPr/>
          </p:nvSpPr>
          <p:spPr>
            <a:xfrm>
              <a:off x="6185275" y="4057175"/>
              <a:ext cx="22050" cy="4850"/>
            </a:xfrm>
            <a:custGeom>
              <a:avLst/>
              <a:gdLst/>
              <a:ahLst/>
              <a:cxnLst/>
              <a:rect l="l" t="t" r="r" b="b"/>
              <a:pathLst>
                <a:path w="882" h="194" extrusionOk="0">
                  <a:moveTo>
                    <a:pt x="96" y="1"/>
                  </a:moveTo>
                  <a:cubicBezTo>
                    <a:pt x="49" y="1"/>
                    <a:pt x="37" y="24"/>
                    <a:pt x="1" y="60"/>
                  </a:cubicBezTo>
                  <a:lnTo>
                    <a:pt x="1" y="167"/>
                  </a:lnTo>
                  <a:cubicBezTo>
                    <a:pt x="24" y="165"/>
                    <a:pt x="46" y="165"/>
                    <a:pt x="69" y="165"/>
                  </a:cubicBezTo>
                  <a:cubicBezTo>
                    <a:pt x="207" y="165"/>
                    <a:pt x="346" y="193"/>
                    <a:pt x="483" y="193"/>
                  </a:cubicBezTo>
                  <a:cubicBezTo>
                    <a:pt x="620" y="193"/>
                    <a:pt x="755" y="164"/>
                    <a:pt x="882" y="48"/>
                  </a:cubicBezTo>
                  <a:cubicBezTo>
                    <a:pt x="644" y="48"/>
                    <a:pt x="394" y="36"/>
                    <a:pt x="156" y="36"/>
                  </a:cubicBezTo>
                  <a:cubicBezTo>
                    <a:pt x="156" y="24"/>
                    <a:pt x="120" y="24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32"/>
            <p:cNvSpPr/>
            <p:nvPr/>
          </p:nvSpPr>
          <p:spPr>
            <a:xfrm>
              <a:off x="6199575" y="3918475"/>
              <a:ext cx="7750" cy="3075"/>
            </a:xfrm>
            <a:custGeom>
              <a:avLst/>
              <a:gdLst/>
              <a:ahLst/>
              <a:cxnLst/>
              <a:rect l="l" t="t" r="r" b="b"/>
              <a:pathLst>
                <a:path w="310" h="123" extrusionOk="0">
                  <a:moveTo>
                    <a:pt x="0" y="0"/>
                  </a:moveTo>
                  <a:cubicBezTo>
                    <a:pt x="58" y="97"/>
                    <a:pt x="148" y="123"/>
                    <a:pt x="243" y="123"/>
                  </a:cubicBezTo>
                  <a:cubicBezTo>
                    <a:pt x="265" y="123"/>
                    <a:pt x="288" y="122"/>
                    <a:pt x="310" y="119"/>
                  </a:cubicBezTo>
                  <a:cubicBezTo>
                    <a:pt x="250" y="0"/>
                    <a:pt x="131" y="1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32"/>
            <p:cNvSpPr/>
            <p:nvPr/>
          </p:nvSpPr>
          <p:spPr>
            <a:xfrm>
              <a:off x="5432500" y="2951300"/>
              <a:ext cx="56300" cy="23375"/>
            </a:xfrm>
            <a:custGeom>
              <a:avLst/>
              <a:gdLst/>
              <a:ahLst/>
              <a:cxnLst/>
              <a:rect l="l" t="t" r="r" b="b"/>
              <a:pathLst>
                <a:path w="2252" h="935" extrusionOk="0">
                  <a:moveTo>
                    <a:pt x="1707" y="0"/>
                  </a:moveTo>
                  <a:cubicBezTo>
                    <a:pt x="1569" y="0"/>
                    <a:pt x="1429" y="31"/>
                    <a:pt x="1287" y="63"/>
                  </a:cubicBezTo>
                  <a:cubicBezTo>
                    <a:pt x="1141" y="143"/>
                    <a:pt x="995" y="178"/>
                    <a:pt x="850" y="178"/>
                  </a:cubicBezTo>
                  <a:cubicBezTo>
                    <a:pt x="712" y="178"/>
                    <a:pt x="575" y="145"/>
                    <a:pt x="442" y="87"/>
                  </a:cubicBezTo>
                  <a:lnTo>
                    <a:pt x="418" y="99"/>
                  </a:lnTo>
                  <a:cubicBezTo>
                    <a:pt x="299" y="99"/>
                    <a:pt x="203" y="111"/>
                    <a:pt x="144" y="230"/>
                  </a:cubicBezTo>
                  <a:cubicBezTo>
                    <a:pt x="1" y="635"/>
                    <a:pt x="239" y="754"/>
                    <a:pt x="572" y="778"/>
                  </a:cubicBezTo>
                  <a:cubicBezTo>
                    <a:pt x="982" y="893"/>
                    <a:pt x="1410" y="935"/>
                    <a:pt x="1832" y="935"/>
                  </a:cubicBezTo>
                  <a:cubicBezTo>
                    <a:pt x="1889" y="935"/>
                    <a:pt x="1945" y="934"/>
                    <a:pt x="2001" y="933"/>
                  </a:cubicBezTo>
                  <a:cubicBezTo>
                    <a:pt x="2025" y="778"/>
                    <a:pt x="1942" y="599"/>
                    <a:pt x="2132" y="504"/>
                  </a:cubicBezTo>
                  <a:cubicBezTo>
                    <a:pt x="2168" y="480"/>
                    <a:pt x="2180" y="456"/>
                    <a:pt x="2204" y="444"/>
                  </a:cubicBezTo>
                  <a:cubicBezTo>
                    <a:pt x="2251" y="349"/>
                    <a:pt x="2239" y="266"/>
                    <a:pt x="2180" y="171"/>
                  </a:cubicBezTo>
                  <a:cubicBezTo>
                    <a:pt x="2026" y="42"/>
                    <a:pt x="1868" y="0"/>
                    <a:pt x="1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32"/>
            <p:cNvSpPr/>
            <p:nvPr/>
          </p:nvSpPr>
          <p:spPr>
            <a:xfrm>
              <a:off x="5386075" y="2938575"/>
              <a:ext cx="60750" cy="32775"/>
            </a:xfrm>
            <a:custGeom>
              <a:avLst/>
              <a:gdLst/>
              <a:ahLst/>
              <a:cxnLst/>
              <a:rect l="l" t="t" r="r" b="b"/>
              <a:pathLst>
                <a:path w="2430" h="1311" extrusionOk="0">
                  <a:moveTo>
                    <a:pt x="1013" y="1"/>
                  </a:moveTo>
                  <a:cubicBezTo>
                    <a:pt x="1013" y="60"/>
                    <a:pt x="1001" y="96"/>
                    <a:pt x="1001" y="156"/>
                  </a:cubicBezTo>
                  <a:cubicBezTo>
                    <a:pt x="1084" y="453"/>
                    <a:pt x="1489" y="513"/>
                    <a:pt x="1548" y="870"/>
                  </a:cubicBezTo>
                  <a:cubicBezTo>
                    <a:pt x="1383" y="969"/>
                    <a:pt x="1203" y="973"/>
                    <a:pt x="1023" y="973"/>
                  </a:cubicBezTo>
                  <a:cubicBezTo>
                    <a:pt x="1008" y="973"/>
                    <a:pt x="994" y="973"/>
                    <a:pt x="979" y="973"/>
                  </a:cubicBezTo>
                  <a:cubicBezTo>
                    <a:pt x="849" y="973"/>
                    <a:pt x="720" y="975"/>
                    <a:pt x="596" y="1013"/>
                  </a:cubicBezTo>
                  <a:cubicBezTo>
                    <a:pt x="476" y="1000"/>
                    <a:pt x="350" y="941"/>
                    <a:pt x="239" y="941"/>
                  </a:cubicBezTo>
                  <a:cubicBezTo>
                    <a:pt x="142" y="941"/>
                    <a:pt x="57" y="988"/>
                    <a:pt x="1" y="1156"/>
                  </a:cubicBezTo>
                  <a:cubicBezTo>
                    <a:pt x="798" y="1203"/>
                    <a:pt x="1620" y="1263"/>
                    <a:pt x="2429" y="1311"/>
                  </a:cubicBezTo>
                  <a:cubicBezTo>
                    <a:pt x="2322" y="1168"/>
                    <a:pt x="2060" y="1120"/>
                    <a:pt x="2156" y="858"/>
                  </a:cubicBezTo>
                  <a:cubicBezTo>
                    <a:pt x="2156" y="846"/>
                    <a:pt x="2060" y="787"/>
                    <a:pt x="2001" y="739"/>
                  </a:cubicBezTo>
                  <a:cubicBezTo>
                    <a:pt x="1644" y="525"/>
                    <a:pt x="1406" y="180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32"/>
            <p:cNvSpPr/>
            <p:nvPr/>
          </p:nvSpPr>
          <p:spPr>
            <a:xfrm>
              <a:off x="5320600" y="2957350"/>
              <a:ext cx="80075" cy="10650"/>
            </a:xfrm>
            <a:custGeom>
              <a:avLst/>
              <a:gdLst/>
              <a:ahLst/>
              <a:cxnLst/>
              <a:rect l="l" t="t" r="r" b="b"/>
              <a:pathLst>
                <a:path w="3203" h="426" extrusionOk="0">
                  <a:moveTo>
                    <a:pt x="310" y="0"/>
                  </a:moveTo>
                  <a:cubicBezTo>
                    <a:pt x="286" y="0"/>
                    <a:pt x="250" y="24"/>
                    <a:pt x="226" y="24"/>
                  </a:cubicBezTo>
                  <a:cubicBezTo>
                    <a:pt x="119" y="36"/>
                    <a:pt x="48" y="71"/>
                    <a:pt x="0" y="167"/>
                  </a:cubicBezTo>
                  <a:cubicBezTo>
                    <a:pt x="708" y="346"/>
                    <a:pt x="1442" y="426"/>
                    <a:pt x="2179" y="426"/>
                  </a:cubicBezTo>
                  <a:cubicBezTo>
                    <a:pt x="2322" y="426"/>
                    <a:pt x="2465" y="423"/>
                    <a:pt x="2608" y="417"/>
                  </a:cubicBezTo>
                  <a:cubicBezTo>
                    <a:pt x="2710" y="300"/>
                    <a:pt x="2840" y="295"/>
                    <a:pt x="2969" y="295"/>
                  </a:cubicBezTo>
                  <a:cubicBezTo>
                    <a:pt x="2980" y="295"/>
                    <a:pt x="2990" y="295"/>
                    <a:pt x="3001" y="295"/>
                  </a:cubicBezTo>
                  <a:cubicBezTo>
                    <a:pt x="3071" y="295"/>
                    <a:pt x="3140" y="294"/>
                    <a:pt x="3203" y="274"/>
                  </a:cubicBezTo>
                  <a:cubicBezTo>
                    <a:pt x="3121" y="177"/>
                    <a:pt x="3020" y="155"/>
                    <a:pt x="2917" y="155"/>
                  </a:cubicBezTo>
                  <a:cubicBezTo>
                    <a:pt x="2857" y="155"/>
                    <a:pt x="2796" y="162"/>
                    <a:pt x="2739" y="167"/>
                  </a:cubicBezTo>
                  <a:cubicBezTo>
                    <a:pt x="1917" y="107"/>
                    <a:pt x="1119" y="60"/>
                    <a:pt x="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32"/>
            <p:cNvSpPr/>
            <p:nvPr/>
          </p:nvSpPr>
          <p:spPr>
            <a:xfrm>
              <a:off x="5283675" y="2953975"/>
              <a:ext cx="25025" cy="28400"/>
            </a:xfrm>
            <a:custGeom>
              <a:avLst/>
              <a:gdLst/>
              <a:ahLst/>
              <a:cxnLst/>
              <a:rect l="l" t="t" r="r" b="b"/>
              <a:pathLst>
                <a:path w="1001" h="1136" extrusionOk="0">
                  <a:moveTo>
                    <a:pt x="657" y="0"/>
                  </a:moveTo>
                  <a:cubicBezTo>
                    <a:pt x="456" y="0"/>
                    <a:pt x="331" y="113"/>
                    <a:pt x="263" y="337"/>
                  </a:cubicBezTo>
                  <a:cubicBezTo>
                    <a:pt x="179" y="552"/>
                    <a:pt x="108" y="766"/>
                    <a:pt x="37" y="992"/>
                  </a:cubicBezTo>
                  <a:cubicBezTo>
                    <a:pt x="1" y="1052"/>
                    <a:pt x="1" y="1088"/>
                    <a:pt x="60" y="1135"/>
                  </a:cubicBezTo>
                  <a:cubicBezTo>
                    <a:pt x="168" y="1052"/>
                    <a:pt x="263" y="945"/>
                    <a:pt x="346" y="849"/>
                  </a:cubicBezTo>
                  <a:cubicBezTo>
                    <a:pt x="375" y="807"/>
                    <a:pt x="403" y="792"/>
                    <a:pt x="432" y="792"/>
                  </a:cubicBezTo>
                  <a:cubicBezTo>
                    <a:pt x="499" y="792"/>
                    <a:pt x="565" y="873"/>
                    <a:pt x="632" y="873"/>
                  </a:cubicBezTo>
                  <a:cubicBezTo>
                    <a:pt x="680" y="647"/>
                    <a:pt x="537" y="314"/>
                    <a:pt x="930" y="278"/>
                  </a:cubicBezTo>
                  <a:cubicBezTo>
                    <a:pt x="1001" y="123"/>
                    <a:pt x="882" y="76"/>
                    <a:pt x="799" y="16"/>
                  </a:cubicBezTo>
                  <a:cubicBezTo>
                    <a:pt x="748" y="5"/>
                    <a:pt x="700" y="0"/>
                    <a:pt x="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32"/>
            <p:cNvSpPr/>
            <p:nvPr/>
          </p:nvSpPr>
          <p:spPr>
            <a:xfrm>
              <a:off x="5303625" y="2953375"/>
              <a:ext cx="24725" cy="6975"/>
            </a:xfrm>
            <a:custGeom>
              <a:avLst/>
              <a:gdLst/>
              <a:ahLst/>
              <a:cxnLst/>
              <a:rect l="l" t="t" r="r" b="b"/>
              <a:pathLst>
                <a:path w="989" h="279" extrusionOk="0">
                  <a:moveTo>
                    <a:pt x="357" y="0"/>
                  </a:moveTo>
                  <a:cubicBezTo>
                    <a:pt x="238" y="0"/>
                    <a:pt x="120" y="11"/>
                    <a:pt x="1" y="28"/>
                  </a:cubicBezTo>
                  <a:cubicBezTo>
                    <a:pt x="36" y="123"/>
                    <a:pt x="84" y="195"/>
                    <a:pt x="132" y="278"/>
                  </a:cubicBezTo>
                  <a:lnTo>
                    <a:pt x="274" y="278"/>
                  </a:lnTo>
                  <a:cubicBezTo>
                    <a:pt x="361" y="228"/>
                    <a:pt x="450" y="216"/>
                    <a:pt x="539" y="216"/>
                  </a:cubicBezTo>
                  <a:cubicBezTo>
                    <a:pt x="616" y="216"/>
                    <a:pt x="693" y="225"/>
                    <a:pt x="770" y="225"/>
                  </a:cubicBezTo>
                  <a:cubicBezTo>
                    <a:pt x="835" y="225"/>
                    <a:pt x="901" y="218"/>
                    <a:pt x="965" y="195"/>
                  </a:cubicBezTo>
                  <a:lnTo>
                    <a:pt x="989" y="135"/>
                  </a:lnTo>
                  <a:cubicBezTo>
                    <a:pt x="782" y="36"/>
                    <a:pt x="570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32"/>
            <p:cNvSpPr/>
            <p:nvPr/>
          </p:nvSpPr>
          <p:spPr>
            <a:xfrm>
              <a:off x="5310475" y="2957350"/>
              <a:ext cx="17275" cy="3875"/>
            </a:xfrm>
            <a:custGeom>
              <a:avLst/>
              <a:gdLst/>
              <a:ahLst/>
              <a:cxnLst/>
              <a:rect l="l" t="t" r="r" b="b"/>
              <a:pathLst>
                <a:path w="691" h="155" extrusionOk="0">
                  <a:moveTo>
                    <a:pt x="293" y="0"/>
                  </a:moveTo>
                  <a:cubicBezTo>
                    <a:pt x="192" y="0"/>
                    <a:pt x="94" y="26"/>
                    <a:pt x="0" y="119"/>
                  </a:cubicBezTo>
                  <a:cubicBezTo>
                    <a:pt x="143" y="143"/>
                    <a:pt x="274" y="143"/>
                    <a:pt x="405" y="155"/>
                  </a:cubicBezTo>
                  <a:cubicBezTo>
                    <a:pt x="512" y="119"/>
                    <a:pt x="620" y="143"/>
                    <a:pt x="691" y="36"/>
                  </a:cubicBezTo>
                  <a:lnTo>
                    <a:pt x="691" y="36"/>
                  </a:lnTo>
                  <a:cubicBezTo>
                    <a:pt x="681" y="36"/>
                    <a:pt x="671" y="36"/>
                    <a:pt x="661" y="36"/>
                  </a:cubicBezTo>
                  <a:cubicBezTo>
                    <a:pt x="537" y="36"/>
                    <a:pt x="413" y="0"/>
                    <a:pt x="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32"/>
            <p:cNvSpPr/>
            <p:nvPr/>
          </p:nvSpPr>
          <p:spPr>
            <a:xfrm>
              <a:off x="5889425" y="3231275"/>
              <a:ext cx="93175" cy="20575"/>
            </a:xfrm>
            <a:custGeom>
              <a:avLst/>
              <a:gdLst/>
              <a:ahLst/>
              <a:cxnLst/>
              <a:rect l="l" t="t" r="r" b="b"/>
              <a:pathLst>
                <a:path w="3727" h="823" extrusionOk="0">
                  <a:moveTo>
                    <a:pt x="422" y="1"/>
                  </a:moveTo>
                  <a:cubicBezTo>
                    <a:pt x="298" y="1"/>
                    <a:pt x="185" y="34"/>
                    <a:pt x="107" y="152"/>
                  </a:cubicBezTo>
                  <a:cubicBezTo>
                    <a:pt x="0" y="306"/>
                    <a:pt x="298" y="402"/>
                    <a:pt x="453" y="485"/>
                  </a:cubicBezTo>
                  <a:cubicBezTo>
                    <a:pt x="1207" y="625"/>
                    <a:pt x="1953" y="822"/>
                    <a:pt x="2721" y="822"/>
                  </a:cubicBezTo>
                  <a:cubicBezTo>
                    <a:pt x="2936" y="822"/>
                    <a:pt x="3151" y="807"/>
                    <a:pt x="3370" y="771"/>
                  </a:cubicBezTo>
                  <a:cubicBezTo>
                    <a:pt x="3512" y="711"/>
                    <a:pt x="3655" y="640"/>
                    <a:pt x="3727" y="473"/>
                  </a:cubicBezTo>
                  <a:cubicBezTo>
                    <a:pt x="2817" y="291"/>
                    <a:pt x="1918" y="55"/>
                    <a:pt x="988" y="55"/>
                  </a:cubicBezTo>
                  <a:cubicBezTo>
                    <a:pt x="945" y="55"/>
                    <a:pt x="901" y="55"/>
                    <a:pt x="857" y="56"/>
                  </a:cubicBezTo>
                  <a:cubicBezTo>
                    <a:pt x="718" y="44"/>
                    <a:pt x="562" y="1"/>
                    <a:pt x="4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32"/>
            <p:cNvSpPr/>
            <p:nvPr/>
          </p:nvSpPr>
          <p:spPr>
            <a:xfrm>
              <a:off x="5840300" y="3223150"/>
              <a:ext cx="70575" cy="19825"/>
            </a:xfrm>
            <a:custGeom>
              <a:avLst/>
              <a:gdLst/>
              <a:ahLst/>
              <a:cxnLst/>
              <a:rect l="l" t="t" r="r" b="b"/>
              <a:pathLst>
                <a:path w="2823" h="793" extrusionOk="0">
                  <a:moveTo>
                    <a:pt x="167" y="0"/>
                  </a:moveTo>
                  <a:lnTo>
                    <a:pt x="167" y="0"/>
                  </a:lnTo>
                  <a:cubicBezTo>
                    <a:pt x="215" y="72"/>
                    <a:pt x="334" y="179"/>
                    <a:pt x="322" y="203"/>
                  </a:cubicBezTo>
                  <a:cubicBezTo>
                    <a:pt x="239" y="310"/>
                    <a:pt x="108" y="250"/>
                    <a:pt x="1" y="286"/>
                  </a:cubicBezTo>
                  <a:cubicBezTo>
                    <a:pt x="317" y="595"/>
                    <a:pt x="1061" y="793"/>
                    <a:pt x="1698" y="793"/>
                  </a:cubicBezTo>
                  <a:cubicBezTo>
                    <a:pt x="1995" y="793"/>
                    <a:pt x="2268" y="750"/>
                    <a:pt x="2465" y="655"/>
                  </a:cubicBezTo>
                  <a:cubicBezTo>
                    <a:pt x="2418" y="524"/>
                    <a:pt x="2179" y="619"/>
                    <a:pt x="2179" y="417"/>
                  </a:cubicBezTo>
                  <a:cubicBezTo>
                    <a:pt x="2406" y="405"/>
                    <a:pt x="2608" y="405"/>
                    <a:pt x="2822" y="381"/>
                  </a:cubicBezTo>
                  <a:cubicBezTo>
                    <a:pt x="1941" y="238"/>
                    <a:pt x="1072" y="24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32"/>
            <p:cNvSpPr/>
            <p:nvPr/>
          </p:nvSpPr>
          <p:spPr>
            <a:xfrm>
              <a:off x="5973650" y="3243100"/>
              <a:ext cx="39900" cy="14600"/>
            </a:xfrm>
            <a:custGeom>
              <a:avLst/>
              <a:gdLst/>
              <a:ahLst/>
              <a:cxnLst/>
              <a:rect l="l" t="t" r="r" b="b"/>
              <a:pathLst>
                <a:path w="1596" h="584" extrusionOk="0">
                  <a:moveTo>
                    <a:pt x="370" y="0"/>
                  </a:moveTo>
                  <a:cubicBezTo>
                    <a:pt x="227" y="36"/>
                    <a:pt x="72" y="83"/>
                    <a:pt x="1" y="226"/>
                  </a:cubicBezTo>
                  <a:cubicBezTo>
                    <a:pt x="65" y="474"/>
                    <a:pt x="242" y="503"/>
                    <a:pt x="430" y="503"/>
                  </a:cubicBezTo>
                  <a:cubicBezTo>
                    <a:pt x="485" y="503"/>
                    <a:pt x="541" y="500"/>
                    <a:pt x="596" y="500"/>
                  </a:cubicBezTo>
                  <a:cubicBezTo>
                    <a:pt x="679" y="500"/>
                    <a:pt x="763" y="512"/>
                    <a:pt x="846" y="524"/>
                  </a:cubicBezTo>
                  <a:cubicBezTo>
                    <a:pt x="894" y="536"/>
                    <a:pt x="953" y="548"/>
                    <a:pt x="1013" y="572"/>
                  </a:cubicBezTo>
                  <a:cubicBezTo>
                    <a:pt x="1072" y="583"/>
                    <a:pt x="1132" y="583"/>
                    <a:pt x="1191" y="583"/>
                  </a:cubicBezTo>
                  <a:cubicBezTo>
                    <a:pt x="1251" y="583"/>
                    <a:pt x="1310" y="583"/>
                    <a:pt x="1370" y="572"/>
                  </a:cubicBezTo>
                  <a:cubicBezTo>
                    <a:pt x="1453" y="548"/>
                    <a:pt x="1548" y="512"/>
                    <a:pt x="1596" y="441"/>
                  </a:cubicBezTo>
                  <a:lnTo>
                    <a:pt x="1596" y="381"/>
                  </a:lnTo>
                  <a:lnTo>
                    <a:pt x="1596" y="321"/>
                  </a:lnTo>
                  <a:cubicBezTo>
                    <a:pt x="1560" y="262"/>
                    <a:pt x="1513" y="214"/>
                    <a:pt x="1453" y="179"/>
                  </a:cubicBezTo>
                  <a:cubicBezTo>
                    <a:pt x="1382" y="179"/>
                    <a:pt x="1310" y="167"/>
                    <a:pt x="1239" y="155"/>
                  </a:cubicBezTo>
                  <a:cubicBezTo>
                    <a:pt x="1072" y="95"/>
                    <a:pt x="894" y="143"/>
                    <a:pt x="739" y="60"/>
                  </a:cubicBezTo>
                  <a:cubicBezTo>
                    <a:pt x="620" y="48"/>
                    <a:pt x="489" y="24"/>
                    <a:pt x="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32"/>
            <p:cNvSpPr/>
            <p:nvPr/>
          </p:nvSpPr>
          <p:spPr>
            <a:xfrm>
              <a:off x="5991800" y="3244950"/>
              <a:ext cx="12225" cy="2750"/>
            </a:xfrm>
            <a:custGeom>
              <a:avLst/>
              <a:gdLst/>
              <a:ahLst/>
              <a:cxnLst/>
              <a:rect l="l" t="t" r="r" b="b"/>
              <a:pathLst>
                <a:path w="489" h="110" extrusionOk="0">
                  <a:moveTo>
                    <a:pt x="129" y="1"/>
                  </a:moveTo>
                  <a:cubicBezTo>
                    <a:pt x="87" y="1"/>
                    <a:pt x="44" y="4"/>
                    <a:pt x="1" y="9"/>
                  </a:cubicBezTo>
                  <a:cubicBezTo>
                    <a:pt x="88" y="90"/>
                    <a:pt x="183" y="110"/>
                    <a:pt x="277" y="110"/>
                  </a:cubicBezTo>
                  <a:cubicBezTo>
                    <a:pt x="349" y="110"/>
                    <a:pt x="421" y="98"/>
                    <a:pt x="489" y="93"/>
                  </a:cubicBezTo>
                  <a:cubicBezTo>
                    <a:pt x="381" y="30"/>
                    <a:pt x="25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32"/>
            <p:cNvSpPr/>
            <p:nvPr/>
          </p:nvSpPr>
          <p:spPr>
            <a:xfrm>
              <a:off x="6009675" y="3248150"/>
              <a:ext cx="8350" cy="3300"/>
            </a:xfrm>
            <a:custGeom>
              <a:avLst/>
              <a:gdLst/>
              <a:ahLst/>
              <a:cxnLst/>
              <a:rect l="l" t="t" r="r" b="b"/>
              <a:pathLst>
                <a:path w="334" h="132" extrusionOk="0">
                  <a:moveTo>
                    <a:pt x="0" y="0"/>
                  </a:moveTo>
                  <a:lnTo>
                    <a:pt x="131" y="131"/>
                  </a:lnTo>
                  <a:cubicBezTo>
                    <a:pt x="215" y="131"/>
                    <a:pt x="274" y="119"/>
                    <a:pt x="334" y="96"/>
                  </a:cubicBezTo>
                  <a:cubicBezTo>
                    <a:pt x="226" y="24"/>
                    <a:pt x="119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32"/>
            <p:cNvSpPr/>
            <p:nvPr/>
          </p:nvSpPr>
          <p:spPr>
            <a:xfrm>
              <a:off x="5232775" y="3104075"/>
              <a:ext cx="75350" cy="39025"/>
            </a:xfrm>
            <a:custGeom>
              <a:avLst/>
              <a:gdLst/>
              <a:ahLst/>
              <a:cxnLst/>
              <a:rect l="l" t="t" r="r" b="b"/>
              <a:pathLst>
                <a:path w="3014" h="1561" extrusionOk="0">
                  <a:moveTo>
                    <a:pt x="644" y="1"/>
                  </a:moveTo>
                  <a:cubicBezTo>
                    <a:pt x="608" y="1"/>
                    <a:pt x="572" y="13"/>
                    <a:pt x="537" y="13"/>
                  </a:cubicBezTo>
                  <a:cubicBezTo>
                    <a:pt x="287" y="406"/>
                    <a:pt x="72" y="822"/>
                    <a:pt x="1" y="1299"/>
                  </a:cubicBezTo>
                  <a:cubicBezTo>
                    <a:pt x="49" y="1501"/>
                    <a:pt x="179" y="1561"/>
                    <a:pt x="370" y="1561"/>
                  </a:cubicBezTo>
                  <a:cubicBezTo>
                    <a:pt x="453" y="1549"/>
                    <a:pt x="513" y="1537"/>
                    <a:pt x="549" y="1489"/>
                  </a:cubicBezTo>
                  <a:cubicBezTo>
                    <a:pt x="584" y="1441"/>
                    <a:pt x="608" y="1394"/>
                    <a:pt x="644" y="1334"/>
                  </a:cubicBezTo>
                  <a:cubicBezTo>
                    <a:pt x="691" y="1263"/>
                    <a:pt x="751" y="1215"/>
                    <a:pt x="822" y="1191"/>
                  </a:cubicBezTo>
                  <a:cubicBezTo>
                    <a:pt x="882" y="1180"/>
                    <a:pt x="930" y="1180"/>
                    <a:pt x="989" y="1156"/>
                  </a:cubicBezTo>
                  <a:cubicBezTo>
                    <a:pt x="1219" y="1106"/>
                    <a:pt x="1441" y="946"/>
                    <a:pt x="1697" y="946"/>
                  </a:cubicBezTo>
                  <a:cubicBezTo>
                    <a:pt x="1745" y="946"/>
                    <a:pt x="1795" y="952"/>
                    <a:pt x="1846" y="965"/>
                  </a:cubicBezTo>
                  <a:cubicBezTo>
                    <a:pt x="1918" y="965"/>
                    <a:pt x="1977" y="965"/>
                    <a:pt x="2037" y="953"/>
                  </a:cubicBezTo>
                  <a:cubicBezTo>
                    <a:pt x="2110" y="924"/>
                    <a:pt x="2185" y="916"/>
                    <a:pt x="2262" y="916"/>
                  </a:cubicBezTo>
                  <a:cubicBezTo>
                    <a:pt x="2369" y="916"/>
                    <a:pt x="2478" y="932"/>
                    <a:pt x="2586" y="932"/>
                  </a:cubicBezTo>
                  <a:cubicBezTo>
                    <a:pt x="2717" y="932"/>
                    <a:pt x="2847" y="908"/>
                    <a:pt x="2966" y="799"/>
                  </a:cubicBezTo>
                  <a:lnTo>
                    <a:pt x="3013" y="715"/>
                  </a:lnTo>
                  <a:cubicBezTo>
                    <a:pt x="3013" y="644"/>
                    <a:pt x="2989" y="572"/>
                    <a:pt x="2954" y="537"/>
                  </a:cubicBezTo>
                  <a:cubicBezTo>
                    <a:pt x="2870" y="477"/>
                    <a:pt x="2787" y="441"/>
                    <a:pt x="2692" y="429"/>
                  </a:cubicBezTo>
                  <a:cubicBezTo>
                    <a:pt x="2501" y="418"/>
                    <a:pt x="2513" y="275"/>
                    <a:pt x="2537" y="144"/>
                  </a:cubicBezTo>
                  <a:cubicBezTo>
                    <a:pt x="2481" y="62"/>
                    <a:pt x="2428" y="35"/>
                    <a:pt x="2377" y="35"/>
                  </a:cubicBezTo>
                  <a:cubicBezTo>
                    <a:pt x="2285" y="35"/>
                    <a:pt x="2195" y="121"/>
                    <a:pt x="2096" y="144"/>
                  </a:cubicBezTo>
                  <a:cubicBezTo>
                    <a:pt x="1962" y="163"/>
                    <a:pt x="1824" y="223"/>
                    <a:pt x="1694" y="223"/>
                  </a:cubicBezTo>
                  <a:cubicBezTo>
                    <a:pt x="1582" y="223"/>
                    <a:pt x="1476" y="179"/>
                    <a:pt x="1382" y="25"/>
                  </a:cubicBezTo>
                  <a:cubicBezTo>
                    <a:pt x="1264" y="41"/>
                    <a:pt x="1149" y="53"/>
                    <a:pt x="1034" y="53"/>
                  </a:cubicBezTo>
                  <a:cubicBezTo>
                    <a:pt x="905" y="53"/>
                    <a:pt x="776" y="39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32"/>
            <p:cNvSpPr/>
            <p:nvPr/>
          </p:nvSpPr>
          <p:spPr>
            <a:xfrm>
              <a:off x="5319100" y="3107650"/>
              <a:ext cx="67000" cy="30125"/>
            </a:xfrm>
            <a:custGeom>
              <a:avLst/>
              <a:gdLst/>
              <a:ahLst/>
              <a:cxnLst/>
              <a:rect l="l" t="t" r="r" b="b"/>
              <a:pathLst>
                <a:path w="2680" h="1205" extrusionOk="0">
                  <a:moveTo>
                    <a:pt x="1513" y="1"/>
                  </a:moveTo>
                  <a:lnTo>
                    <a:pt x="1513" y="1"/>
                  </a:lnTo>
                  <a:cubicBezTo>
                    <a:pt x="1344" y="35"/>
                    <a:pt x="1174" y="46"/>
                    <a:pt x="1002" y="46"/>
                  </a:cubicBezTo>
                  <a:cubicBezTo>
                    <a:pt x="701" y="46"/>
                    <a:pt x="395" y="13"/>
                    <a:pt x="84" y="13"/>
                  </a:cubicBezTo>
                  <a:cubicBezTo>
                    <a:pt x="1" y="108"/>
                    <a:pt x="1" y="215"/>
                    <a:pt x="48" y="310"/>
                  </a:cubicBezTo>
                  <a:cubicBezTo>
                    <a:pt x="108" y="405"/>
                    <a:pt x="203" y="429"/>
                    <a:pt x="310" y="453"/>
                  </a:cubicBezTo>
                  <a:cubicBezTo>
                    <a:pt x="387" y="440"/>
                    <a:pt x="465" y="426"/>
                    <a:pt x="538" y="426"/>
                  </a:cubicBezTo>
                  <a:cubicBezTo>
                    <a:pt x="668" y="426"/>
                    <a:pt x="781" y="472"/>
                    <a:pt x="834" y="656"/>
                  </a:cubicBezTo>
                  <a:cubicBezTo>
                    <a:pt x="822" y="715"/>
                    <a:pt x="1025" y="727"/>
                    <a:pt x="894" y="822"/>
                  </a:cubicBezTo>
                  <a:cubicBezTo>
                    <a:pt x="656" y="965"/>
                    <a:pt x="775" y="1060"/>
                    <a:pt x="941" y="1156"/>
                  </a:cubicBezTo>
                  <a:cubicBezTo>
                    <a:pt x="1057" y="1189"/>
                    <a:pt x="1175" y="1205"/>
                    <a:pt x="1293" y="1205"/>
                  </a:cubicBezTo>
                  <a:cubicBezTo>
                    <a:pt x="1512" y="1205"/>
                    <a:pt x="1732" y="1149"/>
                    <a:pt x="1941" y="1048"/>
                  </a:cubicBezTo>
                  <a:cubicBezTo>
                    <a:pt x="2191" y="1037"/>
                    <a:pt x="2430" y="1013"/>
                    <a:pt x="2668" y="1001"/>
                  </a:cubicBezTo>
                  <a:cubicBezTo>
                    <a:pt x="2680" y="739"/>
                    <a:pt x="2430" y="644"/>
                    <a:pt x="2322" y="489"/>
                  </a:cubicBezTo>
                  <a:cubicBezTo>
                    <a:pt x="2188" y="361"/>
                    <a:pt x="2033" y="320"/>
                    <a:pt x="1873" y="320"/>
                  </a:cubicBezTo>
                  <a:cubicBezTo>
                    <a:pt x="1751" y="320"/>
                    <a:pt x="1625" y="344"/>
                    <a:pt x="1501" y="370"/>
                  </a:cubicBezTo>
                  <a:cubicBezTo>
                    <a:pt x="1453" y="405"/>
                    <a:pt x="1418" y="405"/>
                    <a:pt x="1370" y="405"/>
                  </a:cubicBezTo>
                  <a:cubicBezTo>
                    <a:pt x="1394" y="370"/>
                    <a:pt x="1441" y="346"/>
                    <a:pt x="1477" y="310"/>
                  </a:cubicBezTo>
                  <a:cubicBezTo>
                    <a:pt x="1537" y="215"/>
                    <a:pt x="1620" y="120"/>
                    <a:pt x="15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32"/>
            <p:cNvSpPr/>
            <p:nvPr/>
          </p:nvSpPr>
          <p:spPr>
            <a:xfrm>
              <a:off x="5372375" y="3104225"/>
              <a:ext cx="34850" cy="28450"/>
            </a:xfrm>
            <a:custGeom>
              <a:avLst/>
              <a:gdLst/>
              <a:ahLst/>
              <a:cxnLst/>
              <a:rect l="l" t="t" r="r" b="b"/>
              <a:pathLst>
                <a:path w="1394" h="1138" extrusionOk="0">
                  <a:moveTo>
                    <a:pt x="1032" y="1"/>
                  </a:moveTo>
                  <a:cubicBezTo>
                    <a:pt x="899" y="1"/>
                    <a:pt x="772" y="21"/>
                    <a:pt x="656" y="138"/>
                  </a:cubicBezTo>
                  <a:cubicBezTo>
                    <a:pt x="549" y="376"/>
                    <a:pt x="1" y="292"/>
                    <a:pt x="203" y="745"/>
                  </a:cubicBezTo>
                  <a:cubicBezTo>
                    <a:pt x="382" y="900"/>
                    <a:pt x="632" y="923"/>
                    <a:pt x="787" y="1126"/>
                  </a:cubicBezTo>
                  <a:cubicBezTo>
                    <a:pt x="953" y="1126"/>
                    <a:pt x="1096" y="1138"/>
                    <a:pt x="1263" y="1138"/>
                  </a:cubicBezTo>
                  <a:cubicBezTo>
                    <a:pt x="1215" y="1043"/>
                    <a:pt x="1156" y="959"/>
                    <a:pt x="1108" y="864"/>
                  </a:cubicBezTo>
                  <a:cubicBezTo>
                    <a:pt x="1144" y="828"/>
                    <a:pt x="1192" y="781"/>
                    <a:pt x="1251" y="769"/>
                  </a:cubicBezTo>
                  <a:lnTo>
                    <a:pt x="1263" y="685"/>
                  </a:lnTo>
                  <a:cubicBezTo>
                    <a:pt x="1323" y="662"/>
                    <a:pt x="1370" y="626"/>
                    <a:pt x="1394" y="566"/>
                  </a:cubicBezTo>
                  <a:lnTo>
                    <a:pt x="1394" y="507"/>
                  </a:lnTo>
                  <a:lnTo>
                    <a:pt x="1394" y="447"/>
                  </a:lnTo>
                  <a:lnTo>
                    <a:pt x="1394" y="412"/>
                  </a:lnTo>
                  <a:cubicBezTo>
                    <a:pt x="1346" y="376"/>
                    <a:pt x="1311" y="352"/>
                    <a:pt x="1275" y="316"/>
                  </a:cubicBezTo>
                  <a:cubicBezTo>
                    <a:pt x="1227" y="245"/>
                    <a:pt x="1251" y="185"/>
                    <a:pt x="1263" y="114"/>
                  </a:cubicBezTo>
                  <a:cubicBezTo>
                    <a:pt x="1263" y="78"/>
                    <a:pt x="1263" y="42"/>
                    <a:pt x="1251" y="7"/>
                  </a:cubicBezTo>
                  <a:cubicBezTo>
                    <a:pt x="1177" y="7"/>
                    <a:pt x="1103" y="1"/>
                    <a:pt x="10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32"/>
            <p:cNvSpPr/>
            <p:nvPr/>
          </p:nvSpPr>
          <p:spPr>
            <a:xfrm>
              <a:off x="5351550" y="3107650"/>
              <a:ext cx="43175" cy="15925"/>
            </a:xfrm>
            <a:custGeom>
              <a:avLst/>
              <a:gdLst/>
              <a:ahLst/>
              <a:cxnLst/>
              <a:rect l="l" t="t" r="r" b="b"/>
              <a:pathLst>
                <a:path w="1727" h="637" extrusionOk="0">
                  <a:moveTo>
                    <a:pt x="191" y="1"/>
                  </a:moveTo>
                  <a:cubicBezTo>
                    <a:pt x="131" y="108"/>
                    <a:pt x="84" y="227"/>
                    <a:pt x="24" y="334"/>
                  </a:cubicBezTo>
                  <a:cubicBezTo>
                    <a:pt x="0" y="394"/>
                    <a:pt x="12" y="417"/>
                    <a:pt x="72" y="441"/>
                  </a:cubicBezTo>
                  <a:cubicBezTo>
                    <a:pt x="140" y="485"/>
                    <a:pt x="206" y="502"/>
                    <a:pt x="274" y="502"/>
                  </a:cubicBezTo>
                  <a:cubicBezTo>
                    <a:pt x="337" y="502"/>
                    <a:pt x="403" y="488"/>
                    <a:pt x="477" y="465"/>
                  </a:cubicBezTo>
                  <a:cubicBezTo>
                    <a:pt x="534" y="444"/>
                    <a:pt x="594" y="432"/>
                    <a:pt x="650" y="432"/>
                  </a:cubicBezTo>
                  <a:cubicBezTo>
                    <a:pt x="757" y="432"/>
                    <a:pt x="855" y="475"/>
                    <a:pt x="917" y="584"/>
                  </a:cubicBezTo>
                  <a:cubicBezTo>
                    <a:pt x="917" y="596"/>
                    <a:pt x="953" y="608"/>
                    <a:pt x="977" y="632"/>
                  </a:cubicBezTo>
                  <a:cubicBezTo>
                    <a:pt x="985" y="635"/>
                    <a:pt x="994" y="636"/>
                    <a:pt x="1004" y="636"/>
                  </a:cubicBezTo>
                  <a:cubicBezTo>
                    <a:pt x="1034" y="636"/>
                    <a:pt x="1066" y="620"/>
                    <a:pt x="1084" y="584"/>
                  </a:cubicBezTo>
                  <a:cubicBezTo>
                    <a:pt x="1072" y="286"/>
                    <a:pt x="1310" y="286"/>
                    <a:pt x="1501" y="227"/>
                  </a:cubicBezTo>
                  <a:cubicBezTo>
                    <a:pt x="1727" y="167"/>
                    <a:pt x="1596" y="84"/>
                    <a:pt x="1501" y="1"/>
                  </a:cubicBezTo>
                  <a:cubicBezTo>
                    <a:pt x="1263" y="1"/>
                    <a:pt x="1024" y="13"/>
                    <a:pt x="774" y="13"/>
                  </a:cubicBezTo>
                  <a:cubicBezTo>
                    <a:pt x="703" y="71"/>
                    <a:pt x="625" y="112"/>
                    <a:pt x="545" y="112"/>
                  </a:cubicBezTo>
                  <a:cubicBezTo>
                    <a:pt x="478" y="112"/>
                    <a:pt x="411" y="83"/>
                    <a:pt x="346" y="13"/>
                  </a:cubicBezTo>
                  <a:cubicBezTo>
                    <a:pt x="274" y="13"/>
                    <a:pt x="239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32"/>
            <p:cNvSpPr/>
            <p:nvPr/>
          </p:nvSpPr>
          <p:spPr>
            <a:xfrm>
              <a:off x="5288150" y="3107650"/>
              <a:ext cx="34250" cy="16875"/>
            </a:xfrm>
            <a:custGeom>
              <a:avLst/>
              <a:gdLst/>
              <a:ahLst/>
              <a:cxnLst/>
              <a:rect l="l" t="t" r="r" b="b"/>
              <a:pathLst>
                <a:path w="1370" h="675" extrusionOk="0">
                  <a:moveTo>
                    <a:pt x="334" y="1"/>
                  </a:moveTo>
                  <a:cubicBezTo>
                    <a:pt x="155" y="84"/>
                    <a:pt x="24" y="179"/>
                    <a:pt x="0" y="405"/>
                  </a:cubicBezTo>
                  <a:cubicBezTo>
                    <a:pt x="106" y="446"/>
                    <a:pt x="206" y="465"/>
                    <a:pt x="312" y="465"/>
                  </a:cubicBezTo>
                  <a:cubicBezTo>
                    <a:pt x="362" y="465"/>
                    <a:pt x="412" y="461"/>
                    <a:pt x="465" y="453"/>
                  </a:cubicBezTo>
                  <a:cubicBezTo>
                    <a:pt x="506" y="405"/>
                    <a:pt x="554" y="379"/>
                    <a:pt x="600" y="379"/>
                  </a:cubicBezTo>
                  <a:cubicBezTo>
                    <a:pt x="646" y="379"/>
                    <a:pt x="691" y="405"/>
                    <a:pt x="727" y="465"/>
                  </a:cubicBezTo>
                  <a:cubicBezTo>
                    <a:pt x="727" y="501"/>
                    <a:pt x="751" y="536"/>
                    <a:pt x="751" y="584"/>
                  </a:cubicBezTo>
                  <a:cubicBezTo>
                    <a:pt x="798" y="648"/>
                    <a:pt x="862" y="674"/>
                    <a:pt x="927" y="674"/>
                  </a:cubicBezTo>
                  <a:cubicBezTo>
                    <a:pt x="960" y="674"/>
                    <a:pt x="993" y="667"/>
                    <a:pt x="1024" y="656"/>
                  </a:cubicBezTo>
                  <a:cubicBezTo>
                    <a:pt x="1179" y="584"/>
                    <a:pt x="1370" y="536"/>
                    <a:pt x="1310" y="298"/>
                  </a:cubicBezTo>
                  <a:lnTo>
                    <a:pt x="1310" y="1"/>
                  </a:lnTo>
                  <a:cubicBezTo>
                    <a:pt x="1166" y="75"/>
                    <a:pt x="1018" y="105"/>
                    <a:pt x="870" y="105"/>
                  </a:cubicBezTo>
                  <a:cubicBezTo>
                    <a:pt x="687" y="105"/>
                    <a:pt x="505" y="60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32"/>
            <p:cNvSpPr/>
            <p:nvPr/>
          </p:nvSpPr>
          <p:spPr>
            <a:xfrm>
              <a:off x="5306600" y="3081075"/>
              <a:ext cx="29800" cy="13125"/>
            </a:xfrm>
            <a:custGeom>
              <a:avLst/>
              <a:gdLst/>
              <a:ahLst/>
              <a:cxnLst/>
              <a:rect l="l" t="t" r="r" b="b"/>
              <a:pathLst>
                <a:path w="1192" h="525" extrusionOk="0">
                  <a:moveTo>
                    <a:pt x="420" y="1"/>
                  </a:moveTo>
                  <a:cubicBezTo>
                    <a:pt x="285" y="1"/>
                    <a:pt x="145" y="26"/>
                    <a:pt x="1" y="75"/>
                  </a:cubicBezTo>
                  <a:cubicBezTo>
                    <a:pt x="1" y="230"/>
                    <a:pt x="84" y="349"/>
                    <a:pt x="144" y="480"/>
                  </a:cubicBezTo>
                  <a:cubicBezTo>
                    <a:pt x="242" y="515"/>
                    <a:pt x="340" y="525"/>
                    <a:pt x="437" y="525"/>
                  </a:cubicBezTo>
                  <a:cubicBezTo>
                    <a:pt x="576" y="525"/>
                    <a:pt x="713" y="504"/>
                    <a:pt x="846" y="504"/>
                  </a:cubicBezTo>
                  <a:cubicBezTo>
                    <a:pt x="953" y="504"/>
                    <a:pt x="1036" y="480"/>
                    <a:pt x="1144" y="480"/>
                  </a:cubicBezTo>
                  <a:cubicBezTo>
                    <a:pt x="1191" y="409"/>
                    <a:pt x="1191" y="349"/>
                    <a:pt x="1144" y="278"/>
                  </a:cubicBezTo>
                  <a:cubicBezTo>
                    <a:pt x="918" y="91"/>
                    <a:pt x="677" y="1"/>
                    <a:pt x="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32"/>
            <p:cNvSpPr/>
            <p:nvPr/>
          </p:nvSpPr>
          <p:spPr>
            <a:xfrm>
              <a:off x="5260775" y="3103775"/>
              <a:ext cx="24425" cy="10675"/>
            </a:xfrm>
            <a:custGeom>
              <a:avLst/>
              <a:gdLst/>
              <a:ahLst/>
              <a:cxnLst/>
              <a:rect l="l" t="t" r="r" b="b"/>
              <a:pathLst>
                <a:path w="977" h="427" extrusionOk="0">
                  <a:moveTo>
                    <a:pt x="357" y="1"/>
                  </a:moveTo>
                  <a:cubicBezTo>
                    <a:pt x="322" y="1"/>
                    <a:pt x="298" y="1"/>
                    <a:pt x="262" y="37"/>
                  </a:cubicBezTo>
                  <a:cubicBezTo>
                    <a:pt x="250" y="144"/>
                    <a:pt x="0" y="263"/>
                    <a:pt x="298" y="370"/>
                  </a:cubicBezTo>
                  <a:cubicBezTo>
                    <a:pt x="407" y="402"/>
                    <a:pt x="511" y="427"/>
                    <a:pt x="606" y="427"/>
                  </a:cubicBezTo>
                  <a:cubicBezTo>
                    <a:pt x="759" y="427"/>
                    <a:pt x="888" y="362"/>
                    <a:pt x="976" y="156"/>
                  </a:cubicBezTo>
                  <a:cubicBezTo>
                    <a:pt x="881" y="13"/>
                    <a:pt x="714" y="37"/>
                    <a:pt x="560" y="25"/>
                  </a:cubicBezTo>
                  <a:cubicBezTo>
                    <a:pt x="530" y="49"/>
                    <a:pt x="506" y="60"/>
                    <a:pt x="482" y="60"/>
                  </a:cubicBezTo>
                  <a:cubicBezTo>
                    <a:pt x="458" y="60"/>
                    <a:pt x="435" y="49"/>
                    <a:pt x="405" y="25"/>
                  </a:cubicBezTo>
                  <a:cubicBezTo>
                    <a:pt x="405" y="25"/>
                    <a:pt x="381" y="13"/>
                    <a:pt x="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32"/>
            <p:cNvSpPr/>
            <p:nvPr/>
          </p:nvSpPr>
          <p:spPr>
            <a:xfrm>
              <a:off x="5360475" y="3107950"/>
              <a:ext cx="10750" cy="6050"/>
            </a:xfrm>
            <a:custGeom>
              <a:avLst/>
              <a:gdLst/>
              <a:ahLst/>
              <a:cxnLst/>
              <a:rect l="l" t="t" r="r" b="b"/>
              <a:pathLst>
                <a:path w="430" h="242" extrusionOk="0">
                  <a:moveTo>
                    <a:pt x="1" y="1"/>
                  </a:moveTo>
                  <a:cubicBezTo>
                    <a:pt x="72" y="161"/>
                    <a:pt x="108" y="242"/>
                    <a:pt x="161" y="242"/>
                  </a:cubicBezTo>
                  <a:cubicBezTo>
                    <a:pt x="215" y="242"/>
                    <a:pt x="286" y="16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32"/>
            <p:cNvSpPr/>
            <p:nvPr/>
          </p:nvSpPr>
          <p:spPr>
            <a:xfrm>
              <a:off x="5296175" y="3089800"/>
              <a:ext cx="6875" cy="4000"/>
            </a:xfrm>
            <a:custGeom>
              <a:avLst/>
              <a:gdLst/>
              <a:ahLst/>
              <a:cxnLst/>
              <a:rect l="l" t="t" r="r" b="b"/>
              <a:pathLst>
                <a:path w="275" h="160" extrusionOk="0">
                  <a:moveTo>
                    <a:pt x="1" y="0"/>
                  </a:moveTo>
                  <a:cubicBezTo>
                    <a:pt x="20" y="132"/>
                    <a:pt x="98" y="160"/>
                    <a:pt x="194" y="160"/>
                  </a:cubicBezTo>
                  <a:cubicBezTo>
                    <a:pt x="220" y="160"/>
                    <a:pt x="247" y="158"/>
                    <a:pt x="275" y="155"/>
                  </a:cubicBezTo>
                  <a:cubicBezTo>
                    <a:pt x="215" y="36"/>
                    <a:pt x="120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32"/>
            <p:cNvSpPr/>
            <p:nvPr/>
          </p:nvSpPr>
          <p:spPr>
            <a:xfrm>
              <a:off x="5249150" y="3092475"/>
              <a:ext cx="3900" cy="8050"/>
            </a:xfrm>
            <a:custGeom>
              <a:avLst/>
              <a:gdLst/>
              <a:ahLst/>
              <a:cxnLst/>
              <a:rect l="l" t="t" r="r" b="b"/>
              <a:pathLst>
                <a:path w="156" h="322" extrusionOk="0">
                  <a:moveTo>
                    <a:pt x="132" y="0"/>
                  </a:moveTo>
                  <a:lnTo>
                    <a:pt x="132" y="0"/>
                  </a:lnTo>
                  <a:cubicBezTo>
                    <a:pt x="36" y="72"/>
                    <a:pt x="1" y="191"/>
                    <a:pt x="13" y="322"/>
                  </a:cubicBezTo>
                  <a:cubicBezTo>
                    <a:pt x="132" y="250"/>
                    <a:pt x="156" y="12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32"/>
            <p:cNvSpPr/>
            <p:nvPr/>
          </p:nvSpPr>
          <p:spPr>
            <a:xfrm>
              <a:off x="5267325" y="3102375"/>
              <a:ext cx="3575" cy="2175"/>
            </a:xfrm>
            <a:custGeom>
              <a:avLst/>
              <a:gdLst/>
              <a:ahLst/>
              <a:cxnLst/>
              <a:rect l="l" t="t" r="r" b="b"/>
              <a:pathLst>
                <a:path w="143" h="87" extrusionOk="0">
                  <a:moveTo>
                    <a:pt x="71" y="0"/>
                  </a:moveTo>
                  <a:cubicBezTo>
                    <a:pt x="48" y="0"/>
                    <a:pt x="24" y="27"/>
                    <a:pt x="0" y="81"/>
                  </a:cubicBezTo>
                  <a:cubicBezTo>
                    <a:pt x="16" y="85"/>
                    <a:pt x="32" y="86"/>
                    <a:pt x="48" y="86"/>
                  </a:cubicBezTo>
                  <a:cubicBezTo>
                    <a:pt x="79" y="86"/>
                    <a:pt x="111" y="81"/>
                    <a:pt x="143" y="81"/>
                  </a:cubicBezTo>
                  <a:cubicBezTo>
                    <a:pt x="119" y="27"/>
                    <a:pt x="95" y="0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32"/>
            <p:cNvSpPr/>
            <p:nvPr/>
          </p:nvSpPr>
          <p:spPr>
            <a:xfrm>
              <a:off x="5270300" y="3104375"/>
              <a:ext cx="4175" cy="1925"/>
            </a:xfrm>
            <a:custGeom>
              <a:avLst/>
              <a:gdLst/>
              <a:ahLst/>
              <a:cxnLst/>
              <a:rect l="l" t="t" r="r" b="b"/>
              <a:pathLst>
                <a:path w="167" h="77" extrusionOk="0">
                  <a:moveTo>
                    <a:pt x="0" y="1"/>
                  </a:moveTo>
                  <a:cubicBezTo>
                    <a:pt x="29" y="53"/>
                    <a:pt x="58" y="77"/>
                    <a:pt x="85" y="77"/>
                  </a:cubicBezTo>
                  <a:cubicBezTo>
                    <a:pt x="115" y="77"/>
                    <a:pt x="142" y="50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32"/>
            <p:cNvSpPr/>
            <p:nvPr/>
          </p:nvSpPr>
          <p:spPr>
            <a:xfrm>
              <a:off x="6223375" y="3279600"/>
              <a:ext cx="30100" cy="4325"/>
            </a:xfrm>
            <a:custGeom>
              <a:avLst/>
              <a:gdLst/>
              <a:ahLst/>
              <a:cxnLst/>
              <a:rect l="l" t="t" r="r" b="b"/>
              <a:pathLst>
                <a:path w="1204" h="173" extrusionOk="0">
                  <a:moveTo>
                    <a:pt x="701" y="1"/>
                  </a:moveTo>
                  <a:cubicBezTo>
                    <a:pt x="473" y="1"/>
                    <a:pt x="237" y="57"/>
                    <a:pt x="1" y="64"/>
                  </a:cubicBezTo>
                  <a:cubicBezTo>
                    <a:pt x="185" y="150"/>
                    <a:pt x="378" y="173"/>
                    <a:pt x="574" y="173"/>
                  </a:cubicBezTo>
                  <a:cubicBezTo>
                    <a:pt x="782" y="173"/>
                    <a:pt x="994" y="147"/>
                    <a:pt x="1203" y="147"/>
                  </a:cubicBezTo>
                  <a:cubicBezTo>
                    <a:pt x="1043" y="34"/>
                    <a:pt x="875" y="1"/>
                    <a:pt x="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32"/>
            <p:cNvSpPr/>
            <p:nvPr/>
          </p:nvSpPr>
          <p:spPr>
            <a:xfrm>
              <a:off x="6076650" y="3265225"/>
              <a:ext cx="22625" cy="4075"/>
            </a:xfrm>
            <a:custGeom>
              <a:avLst/>
              <a:gdLst/>
              <a:ahLst/>
              <a:cxnLst/>
              <a:rect l="l" t="t" r="r" b="b"/>
              <a:pathLst>
                <a:path w="905" h="163" extrusionOk="0">
                  <a:moveTo>
                    <a:pt x="499" y="0"/>
                  </a:moveTo>
                  <a:cubicBezTo>
                    <a:pt x="335" y="0"/>
                    <a:pt x="164" y="44"/>
                    <a:pt x="0" y="44"/>
                  </a:cubicBezTo>
                  <a:cubicBezTo>
                    <a:pt x="161" y="138"/>
                    <a:pt x="334" y="148"/>
                    <a:pt x="507" y="148"/>
                  </a:cubicBezTo>
                  <a:cubicBezTo>
                    <a:pt x="558" y="148"/>
                    <a:pt x="609" y="147"/>
                    <a:pt x="660" y="147"/>
                  </a:cubicBezTo>
                  <a:cubicBezTo>
                    <a:pt x="743" y="147"/>
                    <a:pt x="825" y="150"/>
                    <a:pt x="905" y="163"/>
                  </a:cubicBezTo>
                  <a:cubicBezTo>
                    <a:pt x="782" y="34"/>
                    <a:pt x="643" y="0"/>
                    <a:pt x="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32"/>
            <p:cNvSpPr/>
            <p:nvPr/>
          </p:nvSpPr>
          <p:spPr>
            <a:xfrm>
              <a:off x="6051350" y="3261850"/>
              <a:ext cx="22625" cy="3725"/>
            </a:xfrm>
            <a:custGeom>
              <a:avLst/>
              <a:gdLst/>
              <a:ahLst/>
              <a:cxnLst/>
              <a:rect l="l" t="t" r="r" b="b"/>
              <a:pathLst>
                <a:path w="905" h="149" extrusionOk="0">
                  <a:moveTo>
                    <a:pt x="191" y="0"/>
                  </a:moveTo>
                  <a:cubicBezTo>
                    <a:pt x="131" y="12"/>
                    <a:pt x="60" y="12"/>
                    <a:pt x="0" y="24"/>
                  </a:cubicBezTo>
                  <a:cubicBezTo>
                    <a:pt x="120" y="124"/>
                    <a:pt x="246" y="148"/>
                    <a:pt x="374" y="148"/>
                  </a:cubicBezTo>
                  <a:cubicBezTo>
                    <a:pt x="497" y="148"/>
                    <a:pt x="621" y="126"/>
                    <a:pt x="744" y="126"/>
                  </a:cubicBezTo>
                  <a:cubicBezTo>
                    <a:pt x="798" y="126"/>
                    <a:pt x="852" y="130"/>
                    <a:pt x="905" y="143"/>
                  </a:cubicBezTo>
                  <a:cubicBezTo>
                    <a:pt x="813" y="28"/>
                    <a:pt x="704" y="5"/>
                    <a:pt x="586" y="5"/>
                  </a:cubicBezTo>
                  <a:cubicBezTo>
                    <a:pt x="507" y="5"/>
                    <a:pt x="424" y="15"/>
                    <a:pt x="339" y="15"/>
                  </a:cubicBezTo>
                  <a:cubicBezTo>
                    <a:pt x="290" y="15"/>
                    <a:pt x="240" y="11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32"/>
            <p:cNvSpPr/>
            <p:nvPr/>
          </p:nvSpPr>
          <p:spPr>
            <a:xfrm>
              <a:off x="6257025" y="3282175"/>
              <a:ext cx="8350" cy="4700"/>
            </a:xfrm>
            <a:custGeom>
              <a:avLst/>
              <a:gdLst/>
              <a:ahLst/>
              <a:cxnLst/>
              <a:rect l="l" t="t" r="r" b="b"/>
              <a:pathLst>
                <a:path w="334" h="188" extrusionOk="0">
                  <a:moveTo>
                    <a:pt x="123" y="1"/>
                  </a:moveTo>
                  <a:cubicBezTo>
                    <a:pt x="83" y="1"/>
                    <a:pt x="42" y="21"/>
                    <a:pt x="0" y="80"/>
                  </a:cubicBezTo>
                  <a:cubicBezTo>
                    <a:pt x="24" y="104"/>
                    <a:pt x="36" y="152"/>
                    <a:pt x="48" y="187"/>
                  </a:cubicBezTo>
                  <a:cubicBezTo>
                    <a:pt x="143" y="152"/>
                    <a:pt x="227" y="104"/>
                    <a:pt x="334" y="92"/>
                  </a:cubicBezTo>
                  <a:cubicBezTo>
                    <a:pt x="264" y="69"/>
                    <a:pt x="195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32"/>
            <p:cNvSpPr/>
            <p:nvPr/>
          </p:nvSpPr>
          <p:spPr>
            <a:xfrm>
              <a:off x="6266550" y="3283875"/>
              <a:ext cx="8350" cy="3200"/>
            </a:xfrm>
            <a:custGeom>
              <a:avLst/>
              <a:gdLst/>
              <a:ahLst/>
              <a:cxnLst/>
              <a:rect l="l" t="t" r="r" b="b"/>
              <a:pathLst>
                <a:path w="334" h="128" extrusionOk="0">
                  <a:moveTo>
                    <a:pt x="120" y="1"/>
                  </a:moveTo>
                  <a:cubicBezTo>
                    <a:pt x="82" y="1"/>
                    <a:pt x="42" y="9"/>
                    <a:pt x="0" y="24"/>
                  </a:cubicBezTo>
                  <a:cubicBezTo>
                    <a:pt x="73" y="97"/>
                    <a:pt x="153" y="128"/>
                    <a:pt x="245" y="128"/>
                  </a:cubicBezTo>
                  <a:cubicBezTo>
                    <a:pt x="273" y="128"/>
                    <a:pt x="303" y="125"/>
                    <a:pt x="334" y="119"/>
                  </a:cubicBezTo>
                  <a:cubicBezTo>
                    <a:pt x="277" y="38"/>
                    <a:pt x="20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32"/>
            <p:cNvSpPr/>
            <p:nvPr/>
          </p:nvSpPr>
          <p:spPr>
            <a:xfrm>
              <a:off x="5299450" y="3043350"/>
              <a:ext cx="1525" cy="1425"/>
            </a:xfrm>
            <a:custGeom>
              <a:avLst/>
              <a:gdLst/>
              <a:ahLst/>
              <a:cxnLst/>
              <a:rect l="l" t="t" r="r" b="b"/>
              <a:pathLst>
                <a:path w="61" h="57" extrusionOk="0">
                  <a:moveTo>
                    <a:pt x="1" y="1"/>
                  </a:moveTo>
                  <a:cubicBezTo>
                    <a:pt x="16" y="38"/>
                    <a:pt x="31" y="57"/>
                    <a:pt x="43" y="57"/>
                  </a:cubicBezTo>
                  <a:cubicBezTo>
                    <a:pt x="50" y="57"/>
                    <a:pt x="56" y="50"/>
                    <a:pt x="60" y="37"/>
                  </a:cubicBezTo>
                  <a:cubicBezTo>
                    <a:pt x="60" y="37"/>
                    <a:pt x="13" y="1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32"/>
            <p:cNvSpPr/>
            <p:nvPr/>
          </p:nvSpPr>
          <p:spPr>
            <a:xfrm>
              <a:off x="5860250" y="2918050"/>
              <a:ext cx="26500" cy="205575"/>
            </a:xfrm>
            <a:custGeom>
              <a:avLst/>
              <a:gdLst/>
              <a:ahLst/>
              <a:cxnLst/>
              <a:rect l="l" t="t" r="r" b="b"/>
              <a:pathLst>
                <a:path w="1060" h="8223" extrusionOk="0">
                  <a:moveTo>
                    <a:pt x="679" y="0"/>
                  </a:moveTo>
                  <a:cubicBezTo>
                    <a:pt x="512" y="334"/>
                    <a:pt x="477" y="679"/>
                    <a:pt x="429" y="1024"/>
                  </a:cubicBezTo>
                  <a:cubicBezTo>
                    <a:pt x="84" y="1334"/>
                    <a:pt x="84" y="1334"/>
                    <a:pt x="238" y="1739"/>
                  </a:cubicBezTo>
                  <a:cubicBezTo>
                    <a:pt x="191" y="1882"/>
                    <a:pt x="262" y="2060"/>
                    <a:pt x="84" y="2167"/>
                  </a:cubicBezTo>
                  <a:cubicBezTo>
                    <a:pt x="0" y="2275"/>
                    <a:pt x="0" y="2358"/>
                    <a:pt x="84" y="2465"/>
                  </a:cubicBezTo>
                  <a:cubicBezTo>
                    <a:pt x="477" y="2501"/>
                    <a:pt x="322" y="2798"/>
                    <a:pt x="357" y="3001"/>
                  </a:cubicBezTo>
                  <a:cubicBezTo>
                    <a:pt x="215" y="3370"/>
                    <a:pt x="393" y="3787"/>
                    <a:pt x="250" y="4168"/>
                  </a:cubicBezTo>
                  <a:lnTo>
                    <a:pt x="250" y="5453"/>
                  </a:lnTo>
                  <a:cubicBezTo>
                    <a:pt x="369" y="5632"/>
                    <a:pt x="238" y="5858"/>
                    <a:pt x="369" y="6037"/>
                  </a:cubicBezTo>
                  <a:cubicBezTo>
                    <a:pt x="369" y="6168"/>
                    <a:pt x="381" y="6323"/>
                    <a:pt x="381" y="6454"/>
                  </a:cubicBezTo>
                  <a:cubicBezTo>
                    <a:pt x="512" y="6573"/>
                    <a:pt x="393" y="6763"/>
                    <a:pt x="500" y="6906"/>
                  </a:cubicBezTo>
                  <a:cubicBezTo>
                    <a:pt x="500" y="7037"/>
                    <a:pt x="512" y="7180"/>
                    <a:pt x="512" y="7323"/>
                  </a:cubicBezTo>
                  <a:cubicBezTo>
                    <a:pt x="631" y="7442"/>
                    <a:pt x="524" y="7632"/>
                    <a:pt x="655" y="7751"/>
                  </a:cubicBezTo>
                  <a:cubicBezTo>
                    <a:pt x="655" y="7835"/>
                    <a:pt x="667" y="7942"/>
                    <a:pt x="667" y="8037"/>
                  </a:cubicBezTo>
                  <a:cubicBezTo>
                    <a:pt x="691" y="8097"/>
                    <a:pt x="738" y="8132"/>
                    <a:pt x="786" y="8180"/>
                  </a:cubicBezTo>
                  <a:cubicBezTo>
                    <a:pt x="820" y="8207"/>
                    <a:pt x="853" y="8222"/>
                    <a:pt x="886" y="8222"/>
                  </a:cubicBezTo>
                  <a:cubicBezTo>
                    <a:pt x="912" y="8222"/>
                    <a:pt x="939" y="8213"/>
                    <a:pt x="965" y="8192"/>
                  </a:cubicBezTo>
                  <a:cubicBezTo>
                    <a:pt x="1048" y="8073"/>
                    <a:pt x="1060" y="7954"/>
                    <a:pt x="1048" y="7823"/>
                  </a:cubicBezTo>
                  <a:cubicBezTo>
                    <a:pt x="1048" y="7739"/>
                    <a:pt x="1048" y="7680"/>
                    <a:pt x="1024" y="7620"/>
                  </a:cubicBezTo>
                  <a:cubicBezTo>
                    <a:pt x="965" y="7406"/>
                    <a:pt x="977" y="7192"/>
                    <a:pt x="965" y="6966"/>
                  </a:cubicBezTo>
                  <a:cubicBezTo>
                    <a:pt x="953" y="6858"/>
                    <a:pt x="929" y="6775"/>
                    <a:pt x="917" y="6680"/>
                  </a:cubicBezTo>
                  <a:cubicBezTo>
                    <a:pt x="810" y="6358"/>
                    <a:pt x="869" y="6013"/>
                    <a:pt x="905" y="5680"/>
                  </a:cubicBezTo>
                  <a:cubicBezTo>
                    <a:pt x="977" y="5168"/>
                    <a:pt x="929" y="4620"/>
                    <a:pt x="905" y="4108"/>
                  </a:cubicBezTo>
                  <a:cubicBezTo>
                    <a:pt x="846" y="4060"/>
                    <a:pt x="798" y="4001"/>
                    <a:pt x="798" y="3918"/>
                  </a:cubicBezTo>
                  <a:cubicBezTo>
                    <a:pt x="798" y="3215"/>
                    <a:pt x="810" y="2513"/>
                    <a:pt x="869" y="1834"/>
                  </a:cubicBezTo>
                  <a:cubicBezTo>
                    <a:pt x="869" y="1786"/>
                    <a:pt x="869" y="1739"/>
                    <a:pt x="893" y="1691"/>
                  </a:cubicBezTo>
                  <a:cubicBezTo>
                    <a:pt x="917" y="1417"/>
                    <a:pt x="953" y="1132"/>
                    <a:pt x="988" y="858"/>
                  </a:cubicBezTo>
                  <a:lnTo>
                    <a:pt x="988" y="536"/>
                  </a:lnTo>
                  <a:cubicBezTo>
                    <a:pt x="965" y="322"/>
                    <a:pt x="977" y="72"/>
                    <a:pt x="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32"/>
            <p:cNvSpPr/>
            <p:nvPr/>
          </p:nvSpPr>
          <p:spPr>
            <a:xfrm>
              <a:off x="5640150" y="2952225"/>
              <a:ext cx="110875" cy="25300"/>
            </a:xfrm>
            <a:custGeom>
              <a:avLst/>
              <a:gdLst/>
              <a:ahLst/>
              <a:cxnLst/>
              <a:rect l="l" t="t" r="r" b="b"/>
              <a:pathLst>
                <a:path w="4435" h="1012" extrusionOk="0">
                  <a:moveTo>
                    <a:pt x="245" y="0"/>
                  </a:moveTo>
                  <a:cubicBezTo>
                    <a:pt x="94" y="0"/>
                    <a:pt x="0" y="107"/>
                    <a:pt x="17" y="312"/>
                  </a:cubicBezTo>
                  <a:cubicBezTo>
                    <a:pt x="25" y="471"/>
                    <a:pt x="123" y="571"/>
                    <a:pt x="262" y="571"/>
                  </a:cubicBezTo>
                  <a:cubicBezTo>
                    <a:pt x="331" y="571"/>
                    <a:pt x="410" y="546"/>
                    <a:pt x="494" y="491"/>
                  </a:cubicBezTo>
                  <a:cubicBezTo>
                    <a:pt x="543" y="471"/>
                    <a:pt x="535" y="354"/>
                    <a:pt x="605" y="354"/>
                  </a:cubicBezTo>
                  <a:cubicBezTo>
                    <a:pt x="619" y="354"/>
                    <a:pt x="638" y="359"/>
                    <a:pt x="660" y="372"/>
                  </a:cubicBezTo>
                  <a:cubicBezTo>
                    <a:pt x="649" y="370"/>
                    <a:pt x="638" y="369"/>
                    <a:pt x="629" y="369"/>
                  </a:cubicBezTo>
                  <a:cubicBezTo>
                    <a:pt x="533" y="369"/>
                    <a:pt x="551" y="472"/>
                    <a:pt x="529" y="527"/>
                  </a:cubicBezTo>
                  <a:cubicBezTo>
                    <a:pt x="529" y="646"/>
                    <a:pt x="601" y="717"/>
                    <a:pt x="708" y="765"/>
                  </a:cubicBezTo>
                  <a:cubicBezTo>
                    <a:pt x="1184" y="896"/>
                    <a:pt x="1696" y="765"/>
                    <a:pt x="2172" y="908"/>
                  </a:cubicBezTo>
                  <a:cubicBezTo>
                    <a:pt x="2556" y="914"/>
                    <a:pt x="2948" y="1011"/>
                    <a:pt x="3334" y="1011"/>
                  </a:cubicBezTo>
                  <a:cubicBezTo>
                    <a:pt x="3606" y="1011"/>
                    <a:pt x="3876" y="963"/>
                    <a:pt x="4137" y="800"/>
                  </a:cubicBezTo>
                  <a:lnTo>
                    <a:pt x="4316" y="765"/>
                  </a:lnTo>
                  <a:cubicBezTo>
                    <a:pt x="4435" y="491"/>
                    <a:pt x="4066" y="503"/>
                    <a:pt x="4077" y="312"/>
                  </a:cubicBezTo>
                  <a:cubicBezTo>
                    <a:pt x="3887" y="193"/>
                    <a:pt x="3661" y="181"/>
                    <a:pt x="3458" y="146"/>
                  </a:cubicBezTo>
                  <a:cubicBezTo>
                    <a:pt x="2893" y="58"/>
                    <a:pt x="2324" y="39"/>
                    <a:pt x="1755" y="39"/>
                  </a:cubicBezTo>
                  <a:cubicBezTo>
                    <a:pt x="1318" y="39"/>
                    <a:pt x="881" y="50"/>
                    <a:pt x="446" y="50"/>
                  </a:cubicBezTo>
                  <a:cubicBezTo>
                    <a:pt x="372" y="17"/>
                    <a:pt x="304" y="0"/>
                    <a:pt x="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32"/>
            <p:cNvSpPr/>
            <p:nvPr/>
          </p:nvSpPr>
          <p:spPr>
            <a:xfrm>
              <a:off x="5658425" y="2968900"/>
              <a:ext cx="139625" cy="19725"/>
            </a:xfrm>
            <a:custGeom>
              <a:avLst/>
              <a:gdLst/>
              <a:ahLst/>
              <a:cxnLst/>
              <a:rect l="l" t="t" r="r" b="b"/>
              <a:pathLst>
                <a:path w="5585" h="789" extrusionOk="0">
                  <a:moveTo>
                    <a:pt x="594" y="1"/>
                  </a:moveTo>
                  <a:cubicBezTo>
                    <a:pt x="388" y="1"/>
                    <a:pt x="187" y="52"/>
                    <a:pt x="1" y="229"/>
                  </a:cubicBezTo>
                  <a:cubicBezTo>
                    <a:pt x="239" y="395"/>
                    <a:pt x="513" y="360"/>
                    <a:pt x="763" y="371"/>
                  </a:cubicBezTo>
                  <a:cubicBezTo>
                    <a:pt x="1239" y="395"/>
                    <a:pt x="1703" y="407"/>
                    <a:pt x="2156" y="538"/>
                  </a:cubicBezTo>
                  <a:cubicBezTo>
                    <a:pt x="2233" y="583"/>
                    <a:pt x="2317" y="593"/>
                    <a:pt x="2403" y="593"/>
                  </a:cubicBezTo>
                  <a:cubicBezTo>
                    <a:pt x="2474" y="593"/>
                    <a:pt x="2546" y="586"/>
                    <a:pt x="2617" y="586"/>
                  </a:cubicBezTo>
                  <a:cubicBezTo>
                    <a:pt x="2714" y="586"/>
                    <a:pt x="2808" y="599"/>
                    <a:pt x="2894" y="657"/>
                  </a:cubicBezTo>
                  <a:cubicBezTo>
                    <a:pt x="2977" y="669"/>
                    <a:pt x="3073" y="669"/>
                    <a:pt x="3156" y="693"/>
                  </a:cubicBezTo>
                  <a:cubicBezTo>
                    <a:pt x="3156" y="705"/>
                    <a:pt x="3168" y="717"/>
                    <a:pt x="3204" y="717"/>
                  </a:cubicBezTo>
                  <a:cubicBezTo>
                    <a:pt x="3227" y="717"/>
                    <a:pt x="3263" y="705"/>
                    <a:pt x="3287" y="669"/>
                  </a:cubicBezTo>
                  <a:lnTo>
                    <a:pt x="3442" y="669"/>
                  </a:lnTo>
                  <a:cubicBezTo>
                    <a:pt x="3543" y="732"/>
                    <a:pt x="3649" y="744"/>
                    <a:pt x="3757" y="744"/>
                  </a:cubicBezTo>
                  <a:cubicBezTo>
                    <a:pt x="3825" y="744"/>
                    <a:pt x="3894" y="739"/>
                    <a:pt x="3961" y="739"/>
                  </a:cubicBezTo>
                  <a:cubicBezTo>
                    <a:pt x="4052" y="739"/>
                    <a:pt x="4142" y="747"/>
                    <a:pt x="4228" y="788"/>
                  </a:cubicBezTo>
                  <a:lnTo>
                    <a:pt x="4239" y="788"/>
                  </a:lnTo>
                  <a:cubicBezTo>
                    <a:pt x="4281" y="776"/>
                    <a:pt x="4323" y="770"/>
                    <a:pt x="4366" y="770"/>
                  </a:cubicBezTo>
                  <a:cubicBezTo>
                    <a:pt x="4409" y="770"/>
                    <a:pt x="4454" y="776"/>
                    <a:pt x="4501" y="788"/>
                  </a:cubicBezTo>
                  <a:lnTo>
                    <a:pt x="4656" y="788"/>
                  </a:lnTo>
                  <a:cubicBezTo>
                    <a:pt x="4751" y="788"/>
                    <a:pt x="4811" y="752"/>
                    <a:pt x="4894" y="752"/>
                  </a:cubicBezTo>
                  <a:cubicBezTo>
                    <a:pt x="4970" y="752"/>
                    <a:pt x="5047" y="739"/>
                    <a:pt x="5119" y="739"/>
                  </a:cubicBezTo>
                  <a:cubicBezTo>
                    <a:pt x="5183" y="739"/>
                    <a:pt x="5244" y="749"/>
                    <a:pt x="5299" y="788"/>
                  </a:cubicBezTo>
                  <a:lnTo>
                    <a:pt x="5454" y="788"/>
                  </a:lnTo>
                  <a:cubicBezTo>
                    <a:pt x="5490" y="717"/>
                    <a:pt x="5537" y="633"/>
                    <a:pt x="5585" y="538"/>
                  </a:cubicBezTo>
                  <a:cubicBezTo>
                    <a:pt x="5335" y="467"/>
                    <a:pt x="5097" y="407"/>
                    <a:pt x="4823" y="395"/>
                  </a:cubicBezTo>
                  <a:cubicBezTo>
                    <a:pt x="4347" y="360"/>
                    <a:pt x="3858" y="288"/>
                    <a:pt x="3394" y="133"/>
                  </a:cubicBezTo>
                  <a:cubicBezTo>
                    <a:pt x="3256" y="164"/>
                    <a:pt x="3118" y="176"/>
                    <a:pt x="2981" y="176"/>
                  </a:cubicBezTo>
                  <a:cubicBezTo>
                    <a:pt x="2578" y="176"/>
                    <a:pt x="2178" y="77"/>
                    <a:pt x="1774" y="77"/>
                  </a:cubicBezTo>
                  <a:cubicBezTo>
                    <a:pt x="1675" y="77"/>
                    <a:pt x="1576" y="83"/>
                    <a:pt x="1477" y="98"/>
                  </a:cubicBezTo>
                  <a:cubicBezTo>
                    <a:pt x="1468" y="98"/>
                    <a:pt x="1459" y="98"/>
                    <a:pt x="1449" y="98"/>
                  </a:cubicBezTo>
                  <a:cubicBezTo>
                    <a:pt x="1171" y="98"/>
                    <a:pt x="87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32"/>
            <p:cNvSpPr/>
            <p:nvPr/>
          </p:nvSpPr>
          <p:spPr>
            <a:xfrm>
              <a:off x="5789100" y="2963000"/>
              <a:ext cx="73550" cy="16650"/>
            </a:xfrm>
            <a:custGeom>
              <a:avLst/>
              <a:gdLst/>
              <a:ahLst/>
              <a:cxnLst/>
              <a:rect l="l" t="t" r="r" b="b"/>
              <a:pathLst>
                <a:path w="2942" h="666" extrusionOk="0">
                  <a:moveTo>
                    <a:pt x="294" y="0"/>
                  </a:moveTo>
                  <a:cubicBezTo>
                    <a:pt x="260" y="0"/>
                    <a:pt x="227" y="12"/>
                    <a:pt x="191" y="36"/>
                  </a:cubicBezTo>
                  <a:cubicBezTo>
                    <a:pt x="179" y="18"/>
                    <a:pt x="161" y="9"/>
                    <a:pt x="142" y="9"/>
                  </a:cubicBezTo>
                  <a:cubicBezTo>
                    <a:pt x="123" y="9"/>
                    <a:pt x="102" y="18"/>
                    <a:pt x="84" y="36"/>
                  </a:cubicBezTo>
                  <a:cubicBezTo>
                    <a:pt x="1" y="131"/>
                    <a:pt x="1" y="226"/>
                    <a:pt x="84" y="334"/>
                  </a:cubicBezTo>
                  <a:cubicBezTo>
                    <a:pt x="84" y="334"/>
                    <a:pt x="108" y="346"/>
                    <a:pt x="132" y="357"/>
                  </a:cubicBezTo>
                  <a:cubicBezTo>
                    <a:pt x="141" y="361"/>
                    <a:pt x="150" y="362"/>
                    <a:pt x="158" y="362"/>
                  </a:cubicBezTo>
                  <a:cubicBezTo>
                    <a:pt x="181" y="362"/>
                    <a:pt x="201" y="351"/>
                    <a:pt x="227" y="334"/>
                  </a:cubicBezTo>
                  <a:cubicBezTo>
                    <a:pt x="251" y="346"/>
                    <a:pt x="298" y="346"/>
                    <a:pt x="346" y="346"/>
                  </a:cubicBezTo>
                  <a:cubicBezTo>
                    <a:pt x="431" y="405"/>
                    <a:pt x="499" y="539"/>
                    <a:pt x="609" y="539"/>
                  </a:cubicBezTo>
                  <a:cubicBezTo>
                    <a:pt x="652" y="539"/>
                    <a:pt x="702" y="518"/>
                    <a:pt x="763" y="465"/>
                  </a:cubicBezTo>
                  <a:cubicBezTo>
                    <a:pt x="829" y="381"/>
                    <a:pt x="919" y="362"/>
                    <a:pt x="1016" y="362"/>
                  </a:cubicBezTo>
                  <a:cubicBezTo>
                    <a:pt x="1058" y="362"/>
                    <a:pt x="1101" y="366"/>
                    <a:pt x="1144" y="369"/>
                  </a:cubicBezTo>
                  <a:cubicBezTo>
                    <a:pt x="1377" y="397"/>
                    <a:pt x="1596" y="586"/>
                    <a:pt x="1829" y="586"/>
                  </a:cubicBezTo>
                  <a:cubicBezTo>
                    <a:pt x="1893" y="586"/>
                    <a:pt x="1958" y="572"/>
                    <a:pt x="2025" y="536"/>
                  </a:cubicBezTo>
                  <a:cubicBezTo>
                    <a:pt x="2089" y="503"/>
                    <a:pt x="2150" y="490"/>
                    <a:pt x="2208" y="490"/>
                  </a:cubicBezTo>
                  <a:cubicBezTo>
                    <a:pt x="2424" y="490"/>
                    <a:pt x="2609" y="666"/>
                    <a:pt x="2817" y="666"/>
                  </a:cubicBezTo>
                  <a:cubicBezTo>
                    <a:pt x="2858" y="666"/>
                    <a:pt x="2899" y="659"/>
                    <a:pt x="2942" y="643"/>
                  </a:cubicBezTo>
                  <a:lnTo>
                    <a:pt x="2942" y="346"/>
                  </a:lnTo>
                  <a:cubicBezTo>
                    <a:pt x="2490" y="288"/>
                    <a:pt x="2055" y="137"/>
                    <a:pt x="1597" y="137"/>
                  </a:cubicBezTo>
                  <a:cubicBezTo>
                    <a:pt x="1487" y="137"/>
                    <a:pt x="1376" y="146"/>
                    <a:pt x="1263" y="167"/>
                  </a:cubicBezTo>
                  <a:cubicBezTo>
                    <a:pt x="1185" y="123"/>
                    <a:pt x="1102" y="117"/>
                    <a:pt x="1018" y="117"/>
                  </a:cubicBezTo>
                  <a:cubicBezTo>
                    <a:pt x="984" y="117"/>
                    <a:pt x="950" y="118"/>
                    <a:pt x="916" y="118"/>
                  </a:cubicBezTo>
                  <a:cubicBezTo>
                    <a:pt x="827" y="118"/>
                    <a:pt x="738" y="111"/>
                    <a:pt x="656" y="60"/>
                  </a:cubicBezTo>
                  <a:cubicBezTo>
                    <a:pt x="584" y="48"/>
                    <a:pt x="489" y="48"/>
                    <a:pt x="405" y="36"/>
                  </a:cubicBezTo>
                  <a:cubicBezTo>
                    <a:pt x="364" y="12"/>
                    <a:pt x="328" y="0"/>
                    <a:pt x="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32"/>
            <p:cNvSpPr/>
            <p:nvPr/>
          </p:nvSpPr>
          <p:spPr>
            <a:xfrm>
              <a:off x="5738800" y="2959975"/>
              <a:ext cx="52125" cy="14125"/>
            </a:xfrm>
            <a:custGeom>
              <a:avLst/>
              <a:gdLst/>
              <a:ahLst/>
              <a:cxnLst/>
              <a:rect l="l" t="t" r="r" b="b"/>
              <a:pathLst>
                <a:path w="2085" h="565" extrusionOk="0">
                  <a:moveTo>
                    <a:pt x="788" y="0"/>
                  </a:moveTo>
                  <a:cubicBezTo>
                    <a:pt x="565" y="0"/>
                    <a:pt x="342" y="14"/>
                    <a:pt x="120" y="38"/>
                  </a:cubicBezTo>
                  <a:cubicBezTo>
                    <a:pt x="1" y="97"/>
                    <a:pt x="12" y="157"/>
                    <a:pt x="120" y="228"/>
                  </a:cubicBezTo>
                  <a:cubicBezTo>
                    <a:pt x="215" y="288"/>
                    <a:pt x="286" y="371"/>
                    <a:pt x="358" y="467"/>
                  </a:cubicBezTo>
                  <a:cubicBezTo>
                    <a:pt x="453" y="371"/>
                    <a:pt x="548" y="288"/>
                    <a:pt x="643" y="193"/>
                  </a:cubicBezTo>
                  <a:cubicBezTo>
                    <a:pt x="727" y="252"/>
                    <a:pt x="703" y="395"/>
                    <a:pt x="786" y="467"/>
                  </a:cubicBezTo>
                  <a:cubicBezTo>
                    <a:pt x="997" y="535"/>
                    <a:pt x="1204" y="565"/>
                    <a:pt x="1410" y="565"/>
                  </a:cubicBezTo>
                  <a:cubicBezTo>
                    <a:pt x="1636" y="565"/>
                    <a:pt x="1860" y="529"/>
                    <a:pt x="2084" y="467"/>
                  </a:cubicBezTo>
                  <a:lnTo>
                    <a:pt x="2084" y="169"/>
                  </a:lnTo>
                  <a:cubicBezTo>
                    <a:pt x="1659" y="51"/>
                    <a:pt x="1224" y="0"/>
                    <a:pt x="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32"/>
            <p:cNvSpPr/>
            <p:nvPr/>
          </p:nvSpPr>
          <p:spPr>
            <a:xfrm>
              <a:off x="5863525" y="2992450"/>
              <a:ext cx="9550" cy="28900"/>
            </a:xfrm>
            <a:custGeom>
              <a:avLst/>
              <a:gdLst/>
              <a:ahLst/>
              <a:cxnLst/>
              <a:rect l="l" t="t" r="r" b="b"/>
              <a:pathLst>
                <a:path w="382" h="1156" extrusionOk="0">
                  <a:moveTo>
                    <a:pt x="238" y="1"/>
                  </a:moveTo>
                  <a:cubicBezTo>
                    <a:pt x="0" y="370"/>
                    <a:pt x="143" y="787"/>
                    <a:pt x="131" y="1156"/>
                  </a:cubicBezTo>
                  <a:cubicBezTo>
                    <a:pt x="381" y="787"/>
                    <a:pt x="203" y="382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32"/>
            <p:cNvSpPr/>
            <p:nvPr/>
          </p:nvSpPr>
          <p:spPr>
            <a:xfrm>
              <a:off x="5829875" y="2985775"/>
              <a:ext cx="14625" cy="4250"/>
            </a:xfrm>
            <a:custGeom>
              <a:avLst/>
              <a:gdLst/>
              <a:ahLst/>
              <a:cxnLst/>
              <a:rect l="l" t="t" r="r" b="b"/>
              <a:pathLst>
                <a:path w="585" h="170" extrusionOk="0">
                  <a:moveTo>
                    <a:pt x="306" y="0"/>
                  </a:moveTo>
                  <a:cubicBezTo>
                    <a:pt x="209" y="0"/>
                    <a:pt x="108" y="6"/>
                    <a:pt x="1" y="18"/>
                  </a:cubicBezTo>
                  <a:cubicBezTo>
                    <a:pt x="102" y="119"/>
                    <a:pt x="200" y="170"/>
                    <a:pt x="297" y="170"/>
                  </a:cubicBezTo>
                  <a:cubicBezTo>
                    <a:pt x="394" y="170"/>
                    <a:pt x="489" y="119"/>
                    <a:pt x="584" y="18"/>
                  </a:cubicBezTo>
                  <a:cubicBezTo>
                    <a:pt x="495" y="6"/>
                    <a:pt x="403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32"/>
            <p:cNvSpPr/>
            <p:nvPr/>
          </p:nvSpPr>
          <p:spPr>
            <a:xfrm>
              <a:off x="5865300" y="3054075"/>
              <a:ext cx="5975" cy="14600"/>
            </a:xfrm>
            <a:custGeom>
              <a:avLst/>
              <a:gdLst/>
              <a:ahLst/>
              <a:cxnLst/>
              <a:rect l="l" t="t" r="r" b="b"/>
              <a:pathLst>
                <a:path w="239" h="584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215"/>
                    <a:pt x="1" y="417"/>
                    <a:pt x="167" y="584"/>
                  </a:cubicBezTo>
                  <a:cubicBezTo>
                    <a:pt x="155" y="393"/>
                    <a:pt x="239" y="167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32"/>
            <p:cNvSpPr/>
            <p:nvPr/>
          </p:nvSpPr>
          <p:spPr>
            <a:xfrm>
              <a:off x="5797725" y="2971925"/>
              <a:ext cx="10450" cy="6625"/>
            </a:xfrm>
            <a:custGeom>
              <a:avLst/>
              <a:gdLst/>
              <a:ahLst/>
              <a:cxnLst/>
              <a:rect l="l" t="t" r="r" b="b"/>
              <a:pathLst>
                <a:path w="418" h="265" extrusionOk="0">
                  <a:moveTo>
                    <a:pt x="1" y="0"/>
                  </a:moveTo>
                  <a:cubicBezTo>
                    <a:pt x="44" y="165"/>
                    <a:pt x="104" y="264"/>
                    <a:pt x="193" y="264"/>
                  </a:cubicBezTo>
                  <a:cubicBezTo>
                    <a:pt x="254" y="264"/>
                    <a:pt x="327" y="220"/>
                    <a:pt x="418" y="120"/>
                  </a:cubicBezTo>
                  <a:cubicBezTo>
                    <a:pt x="275" y="72"/>
                    <a:pt x="132" y="4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32"/>
            <p:cNvSpPr/>
            <p:nvPr/>
          </p:nvSpPr>
          <p:spPr>
            <a:xfrm>
              <a:off x="5869775" y="3079075"/>
              <a:ext cx="4175" cy="11350"/>
            </a:xfrm>
            <a:custGeom>
              <a:avLst/>
              <a:gdLst/>
              <a:ahLst/>
              <a:cxnLst/>
              <a:rect l="l" t="t" r="r" b="b"/>
              <a:pathLst>
                <a:path w="167" h="454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32"/>
                    <a:pt x="12" y="286"/>
                    <a:pt x="0" y="417"/>
                  </a:cubicBezTo>
                  <a:cubicBezTo>
                    <a:pt x="48" y="417"/>
                    <a:pt x="72" y="429"/>
                    <a:pt x="119" y="453"/>
                  </a:cubicBezTo>
                  <a:cubicBezTo>
                    <a:pt x="131" y="286"/>
                    <a:pt x="167" y="12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32"/>
            <p:cNvSpPr/>
            <p:nvPr/>
          </p:nvSpPr>
          <p:spPr>
            <a:xfrm>
              <a:off x="5754875" y="2964475"/>
              <a:ext cx="3600" cy="6875"/>
            </a:xfrm>
            <a:custGeom>
              <a:avLst/>
              <a:gdLst/>
              <a:ahLst/>
              <a:cxnLst/>
              <a:rect l="l" t="t" r="r" b="b"/>
              <a:pathLst>
                <a:path w="144" h="275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20"/>
                    <a:pt x="24" y="227"/>
                    <a:pt x="143" y="275"/>
                  </a:cubicBezTo>
                  <a:cubicBezTo>
                    <a:pt x="143" y="167"/>
                    <a:pt x="120" y="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32"/>
            <p:cNvSpPr/>
            <p:nvPr/>
          </p:nvSpPr>
          <p:spPr>
            <a:xfrm>
              <a:off x="5790900" y="2971625"/>
              <a:ext cx="3300" cy="1800"/>
            </a:xfrm>
            <a:custGeom>
              <a:avLst/>
              <a:gdLst/>
              <a:ahLst/>
              <a:cxnLst/>
              <a:rect l="l" t="t" r="r" b="b"/>
              <a:pathLst>
                <a:path w="132" h="72" extrusionOk="0">
                  <a:moveTo>
                    <a:pt x="0" y="1"/>
                  </a:moveTo>
                  <a:cubicBezTo>
                    <a:pt x="12" y="12"/>
                    <a:pt x="36" y="48"/>
                    <a:pt x="36" y="60"/>
                  </a:cubicBezTo>
                  <a:cubicBezTo>
                    <a:pt x="47" y="68"/>
                    <a:pt x="58" y="72"/>
                    <a:pt x="69" y="72"/>
                  </a:cubicBezTo>
                  <a:cubicBezTo>
                    <a:pt x="93" y="72"/>
                    <a:pt x="115" y="53"/>
                    <a:pt x="131" y="12"/>
                  </a:cubicBezTo>
                  <a:cubicBezTo>
                    <a:pt x="95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32"/>
            <p:cNvSpPr/>
            <p:nvPr/>
          </p:nvSpPr>
          <p:spPr>
            <a:xfrm>
              <a:off x="5856075" y="2987700"/>
              <a:ext cx="4200" cy="1225"/>
            </a:xfrm>
            <a:custGeom>
              <a:avLst/>
              <a:gdLst/>
              <a:ahLst/>
              <a:cxnLst/>
              <a:rect l="l" t="t" r="r" b="b"/>
              <a:pathLst>
                <a:path w="168" h="49" extrusionOk="0">
                  <a:moveTo>
                    <a:pt x="1" y="0"/>
                  </a:moveTo>
                  <a:cubicBezTo>
                    <a:pt x="48" y="12"/>
                    <a:pt x="108" y="36"/>
                    <a:pt x="167" y="48"/>
                  </a:cubicBezTo>
                  <a:cubicBezTo>
                    <a:pt x="108" y="36"/>
                    <a:pt x="60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32"/>
            <p:cNvSpPr/>
            <p:nvPr/>
          </p:nvSpPr>
          <p:spPr>
            <a:xfrm>
              <a:off x="5553650" y="2963350"/>
              <a:ext cx="141725" cy="14075"/>
            </a:xfrm>
            <a:custGeom>
              <a:avLst/>
              <a:gdLst/>
              <a:ahLst/>
              <a:cxnLst/>
              <a:rect l="l" t="t" r="r" b="b"/>
              <a:pathLst>
                <a:path w="5669" h="563" extrusionOk="0">
                  <a:moveTo>
                    <a:pt x="3034" y="1"/>
                  </a:moveTo>
                  <a:cubicBezTo>
                    <a:pt x="2820" y="1"/>
                    <a:pt x="2606" y="27"/>
                    <a:pt x="2394" y="82"/>
                  </a:cubicBezTo>
                  <a:cubicBezTo>
                    <a:pt x="2176" y="135"/>
                    <a:pt x="1955" y="147"/>
                    <a:pt x="1735" y="147"/>
                  </a:cubicBezTo>
                  <a:cubicBezTo>
                    <a:pt x="1530" y="147"/>
                    <a:pt x="1325" y="136"/>
                    <a:pt x="1122" y="136"/>
                  </a:cubicBezTo>
                  <a:cubicBezTo>
                    <a:pt x="1054" y="136"/>
                    <a:pt x="985" y="138"/>
                    <a:pt x="918" y="141"/>
                  </a:cubicBezTo>
                  <a:cubicBezTo>
                    <a:pt x="886" y="142"/>
                    <a:pt x="855" y="143"/>
                    <a:pt x="824" y="143"/>
                  </a:cubicBezTo>
                  <a:cubicBezTo>
                    <a:pt x="767" y="143"/>
                    <a:pt x="710" y="141"/>
                    <a:pt x="653" y="141"/>
                  </a:cubicBezTo>
                  <a:cubicBezTo>
                    <a:pt x="416" y="141"/>
                    <a:pt x="183" y="162"/>
                    <a:pt x="1" y="379"/>
                  </a:cubicBezTo>
                  <a:cubicBezTo>
                    <a:pt x="382" y="534"/>
                    <a:pt x="799" y="439"/>
                    <a:pt x="1191" y="522"/>
                  </a:cubicBezTo>
                  <a:cubicBezTo>
                    <a:pt x="1253" y="550"/>
                    <a:pt x="1315" y="562"/>
                    <a:pt x="1380" y="562"/>
                  </a:cubicBezTo>
                  <a:cubicBezTo>
                    <a:pt x="1451" y="562"/>
                    <a:pt x="1527" y="547"/>
                    <a:pt x="1608" y="522"/>
                  </a:cubicBezTo>
                  <a:cubicBezTo>
                    <a:pt x="1644" y="510"/>
                    <a:pt x="1703" y="510"/>
                    <a:pt x="1751" y="510"/>
                  </a:cubicBezTo>
                  <a:cubicBezTo>
                    <a:pt x="1819" y="541"/>
                    <a:pt x="1894" y="559"/>
                    <a:pt x="1969" y="559"/>
                  </a:cubicBezTo>
                  <a:cubicBezTo>
                    <a:pt x="2037" y="559"/>
                    <a:pt x="2105" y="544"/>
                    <a:pt x="2168" y="510"/>
                  </a:cubicBezTo>
                  <a:cubicBezTo>
                    <a:pt x="2336" y="480"/>
                    <a:pt x="2505" y="470"/>
                    <a:pt x="2674" y="470"/>
                  </a:cubicBezTo>
                  <a:cubicBezTo>
                    <a:pt x="3048" y="470"/>
                    <a:pt x="3423" y="520"/>
                    <a:pt x="3797" y="520"/>
                  </a:cubicBezTo>
                  <a:cubicBezTo>
                    <a:pt x="3925" y="520"/>
                    <a:pt x="4053" y="514"/>
                    <a:pt x="4180" y="498"/>
                  </a:cubicBezTo>
                  <a:cubicBezTo>
                    <a:pt x="4284" y="352"/>
                    <a:pt x="4425" y="343"/>
                    <a:pt x="4562" y="343"/>
                  </a:cubicBezTo>
                  <a:cubicBezTo>
                    <a:pt x="4582" y="343"/>
                    <a:pt x="4601" y="343"/>
                    <a:pt x="4620" y="343"/>
                  </a:cubicBezTo>
                  <a:cubicBezTo>
                    <a:pt x="4966" y="332"/>
                    <a:pt x="5323" y="332"/>
                    <a:pt x="5668" y="320"/>
                  </a:cubicBezTo>
                  <a:cubicBezTo>
                    <a:pt x="5477" y="233"/>
                    <a:pt x="5281" y="209"/>
                    <a:pt x="5084" y="209"/>
                  </a:cubicBezTo>
                  <a:cubicBezTo>
                    <a:pt x="4852" y="209"/>
                    <a:pt x="4618" y="242"/>
                    <a:pt x="4387" y="242"/>
                  </a:cubicBezTo>
                  <a:cubicBezTo>
                    <a:pt x="4277" y="242"/>
                    <a:pt x="4168" y="234"/>
                    <a:pt x="4061" y="212"/>
                  </a:cubicBezTo>
                  <a:cubicBezTo>
                    <a:pt x="3728" y="72"/>
                    <a:pt x="3382" y="1"/>
                    <a:pt x="3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32"/>
            <p:cNvSpPr/>
            <p:nvPr/>
          </p:nvSpPr>
          <p:spPr>
            <a:xfrm>
              <a:off x="5712000" y="2982275"/>
              <a:ext cx="18200" cy="3775"/>
            </a:xfrm>
            <a:custGeom>
              <a:avLst/>
              <a:gdLst/>
              <a:ahLst/>
              <a:cxnLst/>
              <a:rect l="l" t="t" r="r" b="b"/>
              <a:pathLst>
                <a:path w="728" h="151" extrusionOk="0">
                  <a:moveTo>
                    <a:pt x="295" y="0"/>
                  </a:moveTo>
                  <a:cubicBezTo>
                    <a:pt x="197" y="0"/>
                    <a:pt x="98" y="10"/>
                    <a:pt x="1" y="15"/>
                  </a:cubicBezTo>
                  <a:cubicBezTo>
                    <a:pt x="111" y="125"/>
                    <a:pt x="234" y="151"/>
                    <a:pt x="362" y="151"/>
                  </a:cubicBezTo>
                  <a:cubicBezTo>
                    <a:pt x="468" y="151"/>
                    <a:pt x="578" y="133"/>
                    <a:pt x="685" y="133"/>
                  </a:cubicBezTo>
                  <a:cubicBezTo>
                    <a:pt x="699" y="133"/>
                    <a:pt x="713" y="133"/>
                    <a:pt x="727" y="134"/>
                  </a:cubicBezTo>
                  <a:cubicBezTo>
                    <a:pt x="596" y="25"/>
                    <a:pt x="448" y="0"/>
                    <a:pt x="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32"/>
            <p:cNvSpPr/>
            <p:nvPr/>
          </p:nvSpPr>
          <p:spPr>
            <a:xfrm>
              <a:off x="5597425" y="2975800"/>
              <a:ext cx="10425" cy="2925"/>
            </a:xfrm>
            <a:custGeom>
              <a:avLst/>
              <a:gdLst/>
              <a:ahLst/>
              <a:cxnLst/>
              <a:rect l="l" t="t" r="r" b="b"/>
              <a:pathLst>
                <a:path w="417" h="117" extrusionOk="0">
                  <a:moveTo>
                    <a:pt x="0" y="0"/>
                  </a:moveTo>
                  <a:cubicBezTo>
                    <a:pt x="66" y="78"/>
                    <a:pt x="137" y="116"/>
                    <a:pt x="208" y="116"/>
                  </a:cubicBezTo>
                  <a:cubicBezTo>
                    <a:pt x="280" y="116"/>
                    <a:pt x="351" y="78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32"/>
            <p:cNvSpPr/>
            <p:nvPr/>
          </p:nvSpPr>
          <p:spPr>
            <a:xfrm>
              <a:off x="5582825" y="2975800"/>
              <a:ext cx="10450" cy="2500"/>
            </a:xfrm>
            <a:custGeom>
              <a:avLst/>
              <a:gdLst/>
              <a:ahLst/>
              <a:cxnLst/>
              <a:rect l="l" t="t" r="r" b="b"/>
              <a:pathLst>
                <a:path w="418" h="100" extrusionOk="0">
                  <a:moveTo>
                    <a:pt x="1" y="0"/>
                  </a:moveTo>
                  <a:lnTo>
                    <a:pt x="1" y="95"/>
                  </a:lnTo>
                  <a:cubicBezTo>
                    <a:pt x="55" y="95"/>
                    <a:pt x="108" y="100"/>
                    <a:pt x="160" y="100"/>
                  </a:cubicBezTo>
                  <a:cubicBezTo>
                    <a:pt x="253" y="100"/>
                    <a:pt x="340" y="85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32"/>
            <p:cNvSpPr/>
            <p:nvPr/>
          </p:nvSpPr>
          <p:spPr>
            <a:xfrm>
              <a:off x="5737025" y="2986200"/>
              <a:ext cx="3575" cy="3300"/>
            </a:xfrm>
            <a:custGeom>
              <a:avLst/>
              <a:gdLst/>
              <a:ahLst/>
              <a:cxnLst/>
              <a:rect l="l" t="t" r="r" b="b"/>
              <a:pathLst>
                <a:path w="143" h="132" extrusionOk="0">
                  <a:moveTo>
                    <a:pt x="143" y="1"/>
                  </a:moveTo>
                  <a:cubicBezTo>
                    <a:pt x="107" y="1"/>
                    <a:pt x="48" y="13"/>
                    <a:pt x="0" y="13"/>
                  </a:cubicBezTo>
                  <a:lnTo>
                    <a:pt x="0" y="132"/>
                  </a:lnTo>
                  <a:cubicBezTo>
                    <a:pt x="60" y="84"/>
                    <a:pt x="107" y="37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32"/>
            <p:cNvSpPr/>
            <p:nvPr/>
          </p:nvSpPr>
          <p:spPr>
            <a:xfrm>
              <a:off x="5657250" y="3211800"/>
              <a:ext cx="95850" cy="17800"/>
            </a:xfrm>
            <a:custGeom>
              <a:avLst/>
              <a:gdLst/>
              <a:ahLst/>
              <a:cxnLst/>
              <a:rect l="l" t="t" r="r" b="b"/>
              <a:pathLst>
                <a:path w="3834" h="712" extrusionOk="0">
                  <a:moveTo>
                    <a:pt x="1401" y="0"/>
                  </a:moveTo>
                  <a:cubicBezTo>
                    <a:pt x="1383" y="0"/>
                    <a:pt x="1364" y="1"/>
                    <a:pt x="1346" y="2"/>
                  </a:cubicBezTo>
                  <a:cubicBezTo>
                    <a:pt x="1251" y="38"/>
                    <a:pt x="1153" y="50"/>
                    <a:pt x="1055" y="50"/>
                  </a:cubicBezTo>
                  <a:cubicBezTo>
                    <a:pt x="857" y="50"/>
                    <a:pt x="655" y="2"/>
                    <a:pt x="459" y="2"/>
                  </a:cubicBezTo>
                  <a:cubicBezTo>
                    <a:pt x="335" y="2"/>
                    <a:pt x="212" y="21"/>
                    <a:pt x="95" y="85"/>
                  </a:cubicBezTo>
                  <a:cubicBezTo>
                    <a:pt x="36" y="145"/>
                    <a:pt x="0" y="204"/>
                    <a:pt x="12" y="288"/>
                  </a:cubicBezTo>
                  <a:cubicBezTo>
                    <a:pt x="60" y="347"/>
                    <a:pt x="119" y="395"/>
                    <a:pt x="191" y="419"/>
                  </a:cubicBezTo>
                  <a:cubicBezTo>
                    <a:pt x="357" y="468"/>
                    <a:pt x="526" y="474"/>
                    <a:pt x="694" y="474"/>
                  </a:cubicBezTo>
                  <a:cubicBezTo>
                    <a:pt x="757" y="474"/>
                    <a:pt x="820" y="473"/>
                    <a:pt x="882" y="473"/>
                  </a:cubicBezTo>
                  <a:cubicBezTo>
                    <a:pt x="1059" y="473"/>
                    <a:pt x="1234" y="481"/>
                    <a:pt x="1405" y="538"/>
                  </a:cubicBezTo>
                  <a:cubicBezTo>
                    <a:pt x="1465" y="561"/>
                    <a:pt x="1536" y="573"/>
                    <a:pt x="1608" y="585"/>
                  </a:cubicBezTo>
                  <a:cubicBezTo>
                    <a:pt x="2072" y="645"/>
                    <a:pt x="2548" y="561"/>
                    <a:pt x="3012" y="704"/>
                  </a:cubicBezTo>
                  <a:cubicBezTo>
                    <a:pt x="3065" y="709"/>
                    <a:pt x="3117" y="711"/>
                    <a:pt x="3169" y="711"/>
                  </a:cubicBezTo>
                  <a:cubicBezTo>
                    <a:pt x="3260" y="711"/>
                    <a:pt x="3351" y="703"/>
                    <a:pt x="3441" y="681"/>
                  </a:cubicBezTo>
                  <a:cubicBezTo>
                    <a:pt x="3572" y="633"/>
                    <a:pt x="3715" y="573"/>
                    <a:pt x="3798" y="454"/>
                  </a:cubicBezTo>
                  <a:cubicBezTo>
                    <a:pt x="3834" y="383"/>
                    <a:pt x="3810" y="323"/>
                    <a:pt x="3727" y="300"/>
                  </a:cubicBezTo>
                  <a:cubicBezTo>
                    <a:pt x="3596" y="288"/>
                    <a:pt x="3477" y="288"/>
                    <a:pt x="3334" y="276"/>
                  </a:cubicBezTo>
                  <a:cubicBezTo>
                    <a:pt x="3262" y="259"/>
                    <a:pt x="3190" y="254"/>
                    <a:pt x="3117" y="254"/>
                  </a:cubicBezTo>
                  <a:cubicBezTo>
                    <a:pt x="3027" y="254"/>
                    <a:pt x="2936" y="261"/>
                    <a:pt x="2845" y="261"/>
                  </a:cubicBezTo>
                  <a:cubicBezTo>
                    <a:pt x="2708" y="261"/>
                    <a:pt x="2572" y="244"/>
                    <a:pt x="2441" y="157"/>
                  </a:cubicBezTo>
                  <a:cubicBezTo>
                    <a:pt x="2405" y="161"/>
                    <a:pt x="2368" y="163"/>
                    <a:pt x="2332" y="163"/>
                  </a:cubicBezTo>
                  <a:cubicBezTo>
                    <a:pt x="2012" y="163"/>
                    <a:pt x="1714" y="0"/>
                    <a:pt x="1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32"/>
            <p:cNvSpPr/>
            <p:nvPr/>
          </p:nvSpPr>
          <p:spPr>
            <a:xfrm>
              <a:off x="5744450" y="3220650"/>
              <a:ext cx="32775" cy="12750"/>
            </a:xfrm>
            <a:custGeom>
              <a:avLst/>
              <a:gdLst/>
              <a:ahLst/>
              <a:cxnLst/>
              <a:rect l="l" t="t" r="r" b="b"/>
              <a:pathLst>
                <a:path w="1311" h="510" extrusionOk="0">
                  <a:moveTo>
                    <a:pt x="739" y="1"/>
                  </a:moveTo>
                  <a:cubicBezTo>
                    <a:pt x="598" y="1"/>
                    <a:pt x="457" y="28"/>
                    <a:pt x="310" y="65"/>
                  </a:cubicBezTo>
                  <a:cubicBezTo>
                    <a:pt x="191" y="88"/>
                    <a:pt x="72" y="100"/>
                    <a:pt x="1" y="219"/>
                  </a:cubicBezTo>
                  <a:cubicBezTo>
                    <a:pt x="60" y="338"/>
                    <a:pt x="167" y="386"/>
                    <a:pt x="251" y="457"/>
                  </a:cubicBezTo>
                  <a:lnTo>
                    <a:pt x="429" y="505"/>
                  </a:lnTo>
                  <a:cubicBezTo>
                    <a:pt x="465" y="508"/>
                    <a:pt x="500" y="510"/>
                    <a:pt x="535" y="510"/>
                  </a:cubicBezTo>
                  <a:cubicBezTo>
                    <a:pt x="649" y="510"/>
                    <a:pt x="755" y="487"/>
                    <a:pt x="846" y="386"/>
                  </a:cubicBezTo>
                  <a:cubicBezTo>
                    <a:pt x="953" y="184"/>
                    <a:pt x="1144" y="243"/>
                    <a:pt x="1310" y="219"/>
                  </a:cubicBezTo>
                  <a:cubicBezTo>
                    <a:pt x="1251" y="172"/>
                    <a:pt x="1203" y="124"/>
                    <a:pt x="1144" y="88"/>
                  </a:cubicBezTo>
                  <a:cubicBezTo>
                    <a:pt x="1005" y="25"/>
                    <a:pt x="872" y="1"/>
                    <a:pt x="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32"/>
            <p:cNvSpPr/>
            <p:nvPr/>
          </p:nvSpPr>
          <p:spPr>
            <a:xfrm>
              <a:off x="5750400" y="3218850"/>
              <a:ext cx="22650" cy="4025"/>
            </a:xfrm>
            <a:custGeom>
              <a:avLst/>
              <a:gdLst/>
              <a:ahLst/>
              <a:cxnLst/>
              <a:rect l="l" t="t" r="r" b="b"/>
              <a:pathLst>
                <a:path w="906" h="161" extrusionOk="0">
                  <a:moveTo>
                    <a:pt x="488" y="1"/>
                  </a:moveTo>
                  <a:cubicBezTo>
                    <a:pt x="347" y="1"/>
                    <a:pt x="203" y="32"/>
                    <a:pt x="64" y="32"/>
                  </a:cubicBezTo>
                  <a:cubicBezTo>
                    <a:pt x="43" y="32"/>
                    <a:pt x="22" y="31"/>
                    <a:pt x="1" y="29"/>
                  </a:cubicBezTo>
                  <a:lnTo>
                    <a:pt x="1" y="29"/>
                  </a:lnTo>
                  <a:cubicBezTo>
                    <a:pt x="13" y="65"/>
                    <a:pt x="48" y="113"/>
                    <a:pt x="72" y="137"/>
                  </a:cubicBezTo>
                  <a:cubicBezTo>
                    <a:pt x="358" y="137"/>
                    <a:pt x="620" y="160"/>
                    <a:pt x="906" y="160"/>
                  </a:cubicBezTo>
                  <a:cubicBezTo>
                    <a:pt x="772" y="33"/>
                    <a:pt x="631" y="1"/>
                    <a:pt x="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32"/>
            <p:cNvSpPr/>
            <p:nvPr/>
          </p:nvSpPr>
          <p:spPr>
            <a:xfrm>
              <a:off x="5837325" y="3227825"/>
              <a:ext cx="3600" cy="2500"/>
            </a:xfrm>
            <a:custGeom>
              <a:avLst/>
              <a:gdLst/>
              <a:ahLst/>
              <a:cxnLst/>
              <a:rect l="l" t="t" r="r" b="b"/>
              <a:pathLst>
                <a:path w="144" h="100" extrusionOk="0">
                  <a:moveTo>
                    <a:pt x="72" y="1"/>
                  </a:moveTo>
                  <a:cubicBezTo>
                    <a:pt x="50" y="1"/>
                    <a:pt x="26" y="23"/>
                    <a:pt x="0" y="75"/>
                  </a:cubicBezTo>
                  <a:cubicBezTo>
                    <a:pt x="48" y="75"/>
                    <a:pt x="96" y="99"/>
                    <a:pt x="143" y="99"/>
                  </a:cubicBezTo>
                  <a:cubicBezTo>
                    <a:pt x="123" y="39"/>
                    <a:pt x="99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32"/>
            <p:cNvSpPr/>
            <p:nvPr/>
          </p:nvSpPr>
          <p:spPr>
            <a:xfrm>
              <a:off x="5833750" y="3229700"/>
              <a:ext cx="3600" cy="1500"/>
            </a:xfrm>
            <a:custGeom>
              <a:avLst/>
              <a:gdLst/>
              <a:ahLst/>
              <a:cxnLst/>
              <a:rect l="l" t="t" r="r" b="b"/>
              <a:pathLst>
                <a:path w="144" h="60" extrusionOk="0">
                  <a:moveTo>
                    <a:pt x="143" y="0"/>
                  </a:moveTo>
                  <a:cubicBezTo>
                    <a:pt x="108" y="0"/>
                    <a:pt x="48" y="0"/>
                    <a:pt x="1" y="24"/>
                  </a:cubicBezTo>
                  <a:cubicBezTo>
                    <a:pt x="13" y="36"/>
                    <a:pt x="24" y="60"/>
                    <a:pt x="48" y="60"/>
                  </a:cubicBezTo>
                  <a:cubicBezTo>
                    <a:pt x="72" y="48"/>
                    <a:pt x="120" y="24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32"/>
            <p:cNvSpPr/>
            <p:nvPr/>
          </p:nvSpPr>
          <p:spPr>
            <a:xfrm>
              <a:off x="5830475" y="3228050"/>
              <a:ext cx="3300" cy="2475"/>
            </a:xfrm>
            <a:custGeom>
              <a:avLst/>
              <a:gdLst/>
              <a:ahLst/>
              <a:cxnLst/>
              <a:rect l="l" t="t" r="r" b="b"/>
              <a:pathLst>
                <a:path w="132" h="99" extrusionOk="0">
                  <a:moveTo>
                    <a:pt x="65" y="1"/>
                  </a:moveTo>
                  <a:cubicBezTo>
                    <a:pt x="41" y="1"/>
                    <a:pt x="19" y="34"/>
                    <a:pt x="1" y="90"/>
                  </a:cubicBezTo>
                  <a:cubicBezTo>
                    <a:pt x="18" y="96"/>
                    <a:pt x="39" y="99"/>
                    <a:pt x="62" y="99"/>
                  </a:cubicBezTo>
                  <a:cubicBezTo>
                    <a:pt x="84" y="99"/>
                    <a:pt x="108" y="96"/>
                    <a:pt x="132" y="90"/>
                  </a:cubicBezTo>
                  <a:cubicBezTo>
                    <a:pt x="109" y="28"/>
                    <a:pt x="86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32"/>
            <p:cNvSpPr/>
            <p:nvPr/>
          </p:nvSpPr>
          <p:spPr>
            <a:xfrm>
              <a:off x="5486100" y="3125525"/>
              <a:ext cx="42575" cy="10600"/>
            </a:xfrm>
            <a:custGeom>
              <a:avLst/>
              <a:gdLst/>
              <a:ahLst/>
              <a:cxnLst/>
              <a:rect l="l" t="t" r="r" b="b"/>
              <a:pathLst>
                <a:path w="1703" h="424" extrusionOk="0">
                  <a:moveTo>
                    <a:pt x="0" y="0"/>
                  </a:moveTo>
                  <a:lnTo>
                    <a:pt x="0" y="0"/>
                  </a:lnTo>
                  <a:cubicBezTo>
                    <a:pt x="119" y="238"/>
                    <a:pt x="464" y="60"/>
                    <a:pt x="584" y="298"/>
                  </a:cubicBezTo>
                  <a:cubicBezTo>
                    <a:pt x="631" y="298"/>
                    <a:pt x="655" y="322"/>
                    <a:pt x="703" y="322"/>
                  </a:cubicBezTo>
                  <a:cubicBezTo>
                    <a:pt x="731" y="275"/>
                    <a:pt x="760" y="254"/>
                    <a:pt x="789" y="254"/>
                  </a:cubicBezTo>
                  <a:cubicBezTo>
                    <a:pt x="820" y="254"/>
                    <a:pt x="850" y="278"/>
                    <a:pt x="881" y="322"/>
                  </a:cubicBezTo>
                  <a:cubicBezTo>
                    <a:pt x="917" y="308"/>
                    <a:pt x="951" y="303"/>
                    <a:pt x="984" y="303"/>
                  </a:cubicBezTo>
                  <a:cubicBezTo>
                    <a:pt x="1138" y="303"/>
                    <a:pt x="1265" y="423"/>
                    <a:pt x="1424" y="423"/>
                  </a:cubicBezTo>
                  <a:cubicBezTo>
                    <a:pt x="1445" y="423"/>
                    <a:pt x="1466" y="421"/>
                    <a:pt x="1488" y="417"/>
                  </a:cubicBezTo>
                  <a:cubicBezTo>
                    <a:pt x="1596" y="405"/>
                    <a:pt x="1703" y="357"/>
                    <a:pt x="1667" y="262"/>
                  </a:cubicBezTo>
                  <a:cubicBezTo>
                    <a:pt x="1643" y="155"/>
                    <a:pt x="1524" y="155"/>
                    <a:pt x="1429" y="155"/>
                  </a:cubicBezTo>
                  <a:cubicBezTo>
                    <a:pt x="1429" y="167"/>
                    <a:pt x="1417" y="167"/>
                    <a:pt x="1393" y="179"/>
                  </a:cubicBezTo>
                  <a:cubicBezTo>
                    <a:pt x="1383" y="185"/>
                    <a:pt x="1374" y="188"/>
                    <a:pt x="1365" y="188"/>
                  </a:cubicBezTo>
                  <a:cubicBezTo>
                    <a:pt x="1343" y="188"/>
                    <a:pt x="1324" y="169"/>
                    <a:pt x="1298" y="143"/>
                  </a:cubicBezTo>
                  <a:cubicBezTo>
                    <a:pt x="1286" y="95"/>
                    <a:pt x="1286" y="60"/>
                    <a:pt x="1274" y="36"/>
                  </a:cubicBezTo>
                  <a:cubicBezTo>
                    <a:pt x="857" y="36"/>
                    <a:pt x="417" y="2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32"/>
            <p:cNvSpPr/>
            <p:nvPr/>
          </p:nvSpPr>
          <p:spPr>
            <a:xfrm>
              <a:off x="5418225" y="3121750"/>
              <a:ext cx="10450" cy="6800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214" y="1"/>
                  </a:moveTo>
                  <a:cubicBezTo>
                    <a:pt x="141" y="1"/>
                    <a:pt x="69" y="18"/>
                    <a:pt x="0" y="68"/>
                  </a:cubicBezTo>
                  <a:cubicBezTo>
                    <a:pt x="61" y="217"/>
                    <a:pt x="116" y="271"/>
                    <a:pt x="170" y="271"/>
                  </a:cubicBezTo>
                  <a:cubicBezTo>
                    <a:pt x="252" y="271"/>
                    <a:pt x="330" y="141"/>
                    <a:pt x="417" y="32"/>
                  </a:cubicBezTo>
                  <a:cubicBezTo>
                    <a:pt x="349" y="15"/>
                    <a:pt x="281" y="1"/>
                    <a:pt x="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32"/>
            <p:cNvSpPr/>
            <p:nvPr/>
          </p:nvSpPr>
          <p:spPr>
            <a:xfrm>
              <a:off x="5436075" y="3118375"/>
              <a:ext cx="14025" cy="4750"/>
            </a:xfrm>
            <a:custGeom>
              <a:avLst/>
              <a:gdLst/>
              <a:ahLst/>
              <a:cxnLst/>
              <a:rect l="l" t="t" r="r" b="b"/>
              <a:pathLst>
                <a:path w="561" h="190" extrusionOk="0">
                  <a:moveTo>
                    <a:pt x="285" y="0"/>
                  </a:moveTo>
                  <a:cubicBezTo>
                    <a:pt x="191" y="0"/>
                    <a:pt x="96" y="48"/>
                    <a:pt x="1" y="143"/>
                  </a:cubicBezTo>
                  <a:cubicBezTo>
                    <a:pt x="32" y="175"/>
                    <a:pt x="57" y="189"/>
                    <a:pt x="82" y="189"/>
                  </a:cubicBezTo>
                  <a:cubicBezTo>
                    <a:pt x="105" y="189"/>
                    <a:pt x="128" y="178"/>
                    <a:pt x="156" y="155"/>
                  </a:cubicBezTo>
                  <a:cubicBezTo>
                    <a:pt x="299" y="155"/>
                    <a:pt x="429" y="143"/>
                    <a:pt x="560" y="143"/>
                  </a:cubicBezTo>
                  <a:cubicBezTo>
                    <a:pt x="471" y="48"/>
                    <a:pt x="379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32"/>
            <p:cNvSpPr/>
            <p:nvPr/>
          </p:nvSpPr>
          <p:spPr>
            <a:xfrm>
              <a:off x="5403650" y="3118675"/>
              <a:ext cx="11025" cy="4550"/>
            </a:xfrm>
            <a:custGeom>
              <a:avLst/>
              <a:gdLst/>
              <a:ahLst/>
              <a:cxnLst/>
              <a:rect l="l" t="t" r="r" b="b"/>
              <a:pathLst>
                <a:path w="441" h="182" extrusionOk="0">
                  <a:moveTo>
                    <a:pt x="131" y="0"/>
                  </a:moveTo>
                  <a:cubicBezTo>
                    <a:pt x="83" y="36"/>
                    <a:pt x="48" y="72"/>
                    <a:pt x="0" y="119"/>
                  </a:cubicBezTo>
                  <a:cubicBezTo>
                    <a:pt x="83" y="131"/>
                    <a:pt x="167" y="143"/>
                    <a:pt x="238" y="155"/>
                  </a:cubicBezTo>
                  <a:cubicBezTo>
                    <a:pt x="274" y="173"/>
                    <a:pt x="307" y="182"/>
                    <a:pt x="338" y="182"/>
                  </a:cubicBezTo>
                  <a:cubicBezTo>
                    <a:pt x="369" y="182"/>
                    <a:pt x="399" y="173"/>
                    <a:pt x="429" y="155"/>
                  </a:cubicBezTo>
                  <a:lnTo>
                    <a:pt x="441" y="155"/>
                  </a:lnTo>
                  <a:cubicBezTo>
                    <a:pt x="369" y="36"/>
                    <a:pt x="262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32"/>
            <p:cNvSpPr/>
            <p:nvPr/>
          </p:nvSpPr>
          <p:spPr>
            <a:xfrm>
              <a:off x="5452450" y="3128200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1" y="0"/>
                  </a:moveTo>
                  <a:cubicBezTo>
                    <a:pt x="13" y="12"/>
                    <a:pt x="25" y="12"/>
                    <a:pt x="36" y="36"/>
                  </a:cubicBezTo>
                  <a:cubicBezTo>
                    <a:pt x="25" y="12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32"/>
            <p:cNvSpPr/>
            <p:nvPr/>
          </p:nvSpPr>
          <p:spPr>
            <a:xfrm>
              <a:off x="5436075" y="3122250"/>
              <a:ext cx="3900" cy="1850"/>
            </a:xfrm>
            <a:custGeom>
              <a:avLst/>
              <a:gdLst/>
              <a:ahLst/>
              <a:cxnLst/>
              <a:rect l="l" t="t" r="r" b="b"/>
              <a:pathLst>
                <a:path w="156" h="74" extrusionOk="0">
                  <a:moveTo>
                    <a:pt x="1" y="0"/>
                  </a:moveTo>
                  <a:cubicBezTo>
                    <a:pt x="19" y="49"/>
                    <a:pt x="44" y="73"/>
                    <a:pt x="72" y="73"/>
                  </a:cubicBezTo>
                  <a:cubicBezTo>
                    <a:pt x="98" y="73"/>
                    <a:pt x="127" y="52"/>
                    <a:pt x="156" y="12"/>
                  </a:cubicBezTo>
                  <a:cubicBezTo>
                    <a:pt x="96" y="12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32"/>
            <p:cNvSpPr/>
            <p:nvPr/>
          </p:nvSpPr>
          <p:spPr>
            <a:xfrm>
              <a:off x="5453050" y="3129075"/>
              <a:ext cx="3000" cy="4800"/>
            </a:xfrm>
            <a:custGeom>
              <a:avLst/>
              <a:gdLst/>
              <a:ahLst/>
              <a:cxnLst/>
              <a:rect l="l" t="t" r="r" b="b"/>
              <a:pathLst>
                <a:path w="120" h="192" extrusionOk="0">
                  <a:moveTo>
                    <a:pt x="12" y="1"/>
                  </a:moveTo>
                  <a:cubicBezTo>
                    <a:pt x="1" y="49"/>
                    <a:pt x="1" y="120"/>
                    <a:pt x="12" y="191"/>
                  </a:cubicBezTo>
                  <a:cubicBezTo>
                    <a:pt x="120" y="132"/>
                    <a:pt x="120" y="49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32"/>
            <p:cNvSpPr/>
            <p:nvPr/>
          </p:nvSpPr>
          <p:spPr>
            <a:xfrm>
              <a:off x="5400375" y="3122775"/>
              <a:ext cx="3300" cy="2775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05" y="1"/>
                  </a:moveTo>
                  <a:cubicBezTo>
                    <a:pt x="48" y="1"/>
                    <a:pt x="11" y="37"/>
                    <a:pt x="0" y="110"/>
                  </a:cubicBezTo>
                  <a:cubicBezTo>
                    <a:pt x="36" y="86"/>
                    <a:pt x="83" y="51"/>
                    <a:pt x="131" y="3"/>
                  </a:cubicBezTo>
                  <a:cubicBezTo>
                    <a:pt x="122" y="1"/>
                    <a:pt x="114" y="1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32"/>
            <p:cNvSpPr/>
            <p:nvPr/>
          </p:nvSpPr>
          <p:spPr>
            <a:xfrm>
              <a:off x="5409900" y="3122525"/>
              <a:ext cx="4775" cy="1825"/>
            </a:xfrm>
            <a:custGeom>
              <a:avLst/>
              <a:gdLst/>
              <a:ahLst/>
              <a:cxnLst/>
              <a:rect l="l" t="t" r="r" b="b"/>
              <a:pathLst>
                <a:path w="191" h="73" extrusionOk="0">
                  <a:moveTo>
                    <a:pt x="0" y="1"/>
                  </a:moveTo>
                  <a:cubicBezTo>
                    <a:pt x="32" y="45"/>
                    <a:pt x="63" y="73"/>
                    <a:pt x="97" y="73"/>
                  </a:cubicBezTo>
                  <a:cubicBezTo>
                    <a:pt x="126" y="73"/>
                    <a:pt x="157" y="5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32"/>
            <p:cNvSpPr/>
            <p:nvPr/>
          </p:nvSpPr>
          <p:spPr>
            <a:xfrm>
              <a:off x="5218800" y="3104375"/>
              <a:ext cx="27400" cy="45625"/>
            </a:xfrm>
            <a:custGeom>
              <a:avLst/>
              <a:gdLst/>
              <a:ahLst/>
              <a:cxnLst/>
              <a:rect l="l" t="t" r="r" b="b"/>
              <a:pathLst>
                <a:path w="1096" h="1825" extrusionOk="0">
                  <a:moveTo>
                    <a:pt x="1096" y="1"/>
                  </a:moveTo>
                  <a:cubicBezTo>
                    <a:pt x="965" y="1"/>
                    <a:pt x="858" y="48"/>
                    <a:pt x="786" y="191"/>
                  </a:cubicBezTo>
                  <a:cubicBezTo>
                    <a:pt x="744" y="272"/>
                    <a:pt x="717" y="300"/>
                    <a:pt x="698" y="300"/>
                  </a:cubicBezTo>
                  <a:cubicBezTo>
                    <a:pt x="658" y="300"/>
                    <a:pt x="656" y="172"/>
                    <a:pt x="631" y="132"/>
                  </a:cubicBezTo>
                  <a:cubicBezTo>
                    <a:pt x="488" y="465"/>
                    <a:pt x="357" y="798"/>
                    <a:pt x="203" y="1132"/>
                  </a:cubicBezTo>
                  <a:cubicBezTo>
                    <a:pt x="131" y="1287"/>
                    <a:pt x="12" y="1406"/>
                    <a:pt x="0" y="1584"/>
                  </a:cubicBezTo>
                  <a:cubicBezTo>
                    <a:pt x="24" y="1679"/>
                    <a:pt x="84" y="1763"/>
                    <a:pt x="179" y="1799"/>
                  </a:cubicBezTo>
                  <a:cubicBezTo>
                    <a:pt x="218" y="1815"/>
                    <a:pt x="261" y="1824"/>
                    <a:pt x="306" y="1824"/>
                  </a:cubicBezTo>
                  <a:cubicBezTo>
                    <a:pt x="357" y="1824"/>
                    <a:pt x="408" y="1812"/>
                    <a:pt x="453" y="1787"/>
                  </a:cubicBezTo>
                  <a:cubicBezTo>
                    <a:pt x="500" y="1739"/>
                    <a:pt x="548" y="1691"/>
                    <a:pt x="560" y="1632"/>
                  </a:cubicBezTo>
                  <a:cubicBezTo>
                    <a:pt x="572" y="1525"/>
                    <a:pt x="560" y="1394"/>
                    <a:pt x="608" y="1287"/>
                  </a:cubicBezTo>
                  <a:cubicBezTo>
                    <a:pt x="846" y="882"/>
                    <a:pt x="1048" y="477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32"/>
            <p:cNvSpPr/>
            <p:nvPr/>
          </p:nvSpPr>
          <p:spPr>
            <a:xfrm>
              <a:off x="5236650" y="3096675"/>
              <a:ext cx="1500" cy="3575"/>
            </a:xfrm>
            <a:custGeom>
              <a:avLst/>
              <a:gdLst/>
              <a:ahLst/>
              <a:cxnLst/>
              <a:rect l="l" t="t" r="r" b="b"/>
              <a:pathLst>
                <a:path w="60" h="143" extrusionOk="0">
                  <a:moveTo>
                    <a:pt x="59" y="1"/>
                  </a:moveTo>
                  <a:cubicBezTo>
                    <a:pt x="36" y="48"/>
                    <a:pt x="12" y="107"/>
                    <a:pt x="1" y="142"/>
                  </a:cubicBezTo>
                  <a:cubicBezTo>
                    <a:pt x="24" y="83"/>
                    <a:pt x="36" y="48"/>
                    <a:pt x="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32"/>
            <p:cNvSpPr/>
            <p:nvPr/>
          </p:nvSpPr>
          <p:spPr>
            <a:xfrm>
              <a:off x="5494725" y="2951200"/>
              <a:ext cx="120275" cy="20950"/>
            </a:xfrm>
            <a:custGeom>
              <a:avLst/>
              <a:gdLst/>
              <a:ahLst/>
              <a:cxnLst/>
              <a:rect l="l" t="t" r="r" b="b"/>
              <a:pathLst>
                <a:path w="4811" h="838" extrusionOk="0">
                  <a:moveTo>
                    <a:pt x="1303" y="0"/>
                  </a:moveTo>
                  <a:cubicBezTo>
                    <a:pt x="895" y="0"/>
                    <a:pt x="493" y="64"/>
                    <a:pt x="108" y="294"/>
                  </a:cubicBezTo>
                  <a:cubicBezTo>
                    <a:pt x="12" y="413"/>
                    <a:pt x="0" y="532"/>
                    <a:pt x="96" y="651"/>
                  </a:cubicBezTo>
                  <a:cubicBezTo>
                    <a:pt x="753" y="683"/>
                    <a:pt x="1419" y="837"/>
                    <a:pt x="2087" y="837"/>
                  </a:cubicBezTo>
                  <a:cubicBezTo>
                    <a:pt x="2169" y="837"/>
                    <a:pt x="2252" y="835"/>
                    <a:pt x="2334" y="829"/>
                  </a:cubicBezTo>
                  <a:cubicBezTo>
                    <a:pt x="2929" y="818"/>
                    <a:pt x="3548" y="818"/>
                    <a:pt x="4156" y="806"/>
                  </a:cubicBezTo>
                  <a:cubicBezTo>
                    <a:pt x="4241" y="806"/>
                    <a:pt x="4335" y="817"/>
                    <a:pt x="4427" y="817"/>
                  </a:cubicBezTo>
                  <a:cubicBezTo>
                    <a:pt x="4566" y="817"/>
                    <a:pt x="4703" y="791"/>
                    <a:pt x="4811" y="663"/>
                  </a:cubicBezTo>
                  <a:cubicBezTo>
                    <a:pt x="4691" y="365"/>
                    <a:pt x="4418" y="353"/>
                    <a:pt x="4168" y="341"/>
                  </a:cubicBezTo>
                  <a:cubicBezTo>
                    <a:pt x="3644" y="306"/>
                    <a:pt x="3132" y="187"/>
                    <a:pt x="2620" y="91"/>
                  </a:cubicBezTo>
                  <a:cubicBezTo>
                    <a:pt x="2183" y="73"/>
                    <a:pt x="1739" y="0"/>
                    <a:pt x="1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32"/>
            <p:cNvSpPr/>
            <p:nvPr/>
          </p:nvSpPr>
          <p:spPr>
            <a:xfrm>
              <a:off x="5485800" y="2960000"/>
              <a:ext cx="11325" cy="8725"/>
            </a:xfrm>
            <a:custGeom>
              <a:avLst/>
              <a:gdLst/>
              <a:ahLst/>
              <a:cxnLst/>
              <a:rect l="l" t="t" r="r" b="b"/>
              <a:pathLst>
                <a:path w="453" h="349" extrusionOk="0">
                  <a:moveTo>
                    <a:pt x="290" y="1"/>
                  </a:moveTo>
                  <a:cubicBezTo>
                    <a:pt x="177" y="1"/>
                    <a:pt x="92" y="93"/>
                    <a:pt x="0" y="168"/>
                  </a:cubicBezTo>
                  <a:lnTo>
                    <a:pt x="0" y="180"/>
                  </a:lnTo>
                  <a:cubicBezTo>
                    <a:pt x="51" y="313"/>
                    <a:pt x="129" y="348"/>
                    <a:pt x="216" y="348"/>
                  </a:cubicBezTo>
                  <a:cubicBezTo>
                    <a:pt x="292" y="348"/>
                    <a:pt x="375" y="322"/>
                    <a:pt x="453" y="311"/>
                  </a:cubicBezTo>
                  <a:lnTo>
                    <a:pt x="453" y="61"/>
                  </a:lnTo>
                  <a:cubicBezTo>
                    <a:pt x="392" y="18"/>
                    <a:pt x="338" y="1"/>
                    <a:pt x="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32"/>
            <p:cNvSpPr/>
            <p:nvPr/>
          </p:nvSpPr>
          <p:spPr>
            <a:xfrm>
              <a:off x="5560500" y="3179850"/>
              <a:ext cx="59550" cy="18925"/>
            </a:xfrm>
            <a:custGeom>
              <a:avLst/>
              <a:gdLst/>
              <a:ahLst/>
              <a:cxnLst/>
              <a:rect l="l" t="t" r="r" b="b"/>
              <a:pathLst>
                <a:path w="2382" h="757" extrusionOk="0">
                  <a:moveTo>
                    <a:pt x="646" y="1"/>
                  </a:moveTo>
                  <a:cubicBezTo>
                    <a:pt x="586" y="1"/>
                    <a:pt x="526" y="6"/>
                    <a:pt x="465" y="18"/>
                  </a:cubicBezTo>
                  <a:cubicBezTo>
                    <a:pt x="275" y="113"/>
                    <a:pt x="36" y="113"/>
                    <a:pt x="1" y="375"/>
                  </a:cubicBezTo>
                  <a:cubicBezTo>
                    <a:pt x="388" y="598"/>
                    <a:pt x="770" y="756"/>
                    <a:pt x="1165" y="756"/>
                  </a:cubicBezTo>
                  <a:cubicBezTo>
                    <a:pt x="1402" y="756"/>
                    <a:pt x="1644" y="699"/>
                    <a:pt x="1894" y="565"/>
                  </a:cubicBezTo>
                  <a:cubicBezTo>
                    <a:pt x="2013" y="387"/>
                    <a:pt x="2203" y="435"/>
                    <a:pt x="2382" y="399"/>
                  </a:cubicBezTo>
                  <a:cubicBezTo>
                    <a:pt x="2001" y="208"/>
                    <a:pt x="1584" y="208"/>
                    <a:pt x="1179" y="113"/>
                  </a:cubicBezTo>
                  <a:cubicBezTo>
                    <a:pt x="1000" y="50"/>
                    <a:pt x="827" y="1"/>
                    <a:pt x="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32"/>
            <p:cNvSpPr/>
            <p:nvPr/>
          </p:nvSpPr>
          <p:spPr>
            <a:xfrm>
              <a:off x="5542050" y="3171350"/>
              <a:ext cx="47950" cy="12050"/>
            </a:xfrm>
            <a:custGeom>
              <a:avLst/>
              <a:gdLst/>
              <a:ahLst/>
              <a:cxnLst/>
              <a:rect l="l" t="t" r="r" b="b"/>
              <a:pathLst>
                <a:path w="1918" h="482" extrusionOk="0">
                  <a:moveTo>
                    <a:pt x="72" y="1"/>
                  </a:moveTo>
                  <a:cubicBezTo>
                    <a:pt x="12" y="60"/>
                    <a:pt x="0" y="132"/>
                    <a:pt x="24" y="203"/>
                  </a:cubicBezTo>
                  <a:cubicBezTo>
                    <a:pt x="193" y="426"/>
                    <a:pt x="396" y="481"/>
                    <a:pt x="606" y="481"/>
                  </a:cubicBezTo>
                  <a:cubicBezTo>
                    <a:pt x="810" y="481"/>
                    <a:pt x="1021" y="429"/>
                    <a:pt x="1215" y="429"/>
                  </a:cubicBezTo>
                  <a:cubicBezTo>
                    <a:pt x="1453" y="441"/>
                    <a:pt x="1679" y="441"/>
                    <a:pt x="1917" y="441"/>
                  </a:cubicBezTo>
                  <a:cubicBezTo>
                    <a:pt x="1834" y="370"/>
                    <a:pt x="1727" y="286"/>
                    <a:pt x="1655" y="179"/>
                  </a:cubicBezTo>
                  <a:cubicBezTo>
                    <a:pt x="1619" y="174"/>
                    <a:pt x="1583" y="173"/>
                    <a:pt x="1547" y="173"/>
                  </a:cubicBezTo>
                  <a:cubicBezTo>
                    <a:pt x="1457" y="173"/>
                    <a:pt x="1367" y="184"/>
                    <a:pt x="1280" y="184"/>
                  </a:cubicBezTo>
                  <a:cubicBezTo>
                    <a:pt x="1151" y="184"/>
                    <a:pt x="1028" y="159"/>
                    <a:pt x="917" y="36"/>
                  </a:cubicBezTo>
                  <a:cubicBezTo>
                    <a:pt x="643" y="13"/>
                    <a:pt x="358" y="13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32"/>
            <p:cNvSpPr/>
            <p:nvPr/>
          </p:nvSpPr>
          <p:spPr>
            <a:xfrm>
              <a:off x="5631650" y="3176925"/>
              <a:ext cx="4175" cy="4125"/>
            </a:xfrm>
            <a:custGeom>
              <a:avLst/>
              <a:gdLst/>
              <a:ahLst/>
              <a:cxnLst/>
              <a:rect l="l" t="t" r="r" b="b"/>
              <a:pathLst>
                <a:path w="167" h="165" extrusionOk="0">
                  <a:moveTo>
                    <a:pt x="99" y="1"/>
                  </a:moveTo>
                  <a:cubicBezTo>
                    <a:pt x="70" y="1"/>
                    <a:pt x="39" y="18"/>
                    <a:pt x="0" y="28"/>
                  </a:cubicBezTo>
                  <a:cubicBezTo>
                    <a:pt x="12" y="75"/>
                    <a:pt x="36" y="123"/>
                    <a:pt x="60" y="135"/>
                  </a:cubicBezTo>
                  <a:cubicBezTo>
                    <a:pt x="80" y="155"/>
                    <a:pt x="100" y="164"/>
                    <a:pt x="117" y="164"/>
                  </a:cubicBezTo>
                  <a:cubicBezTo>
                    <a:pt x="141" y="164"/>
                    <a:pt x="160" y="146"/>
                    <a:pt x="167" y="111"/>
                  </a:cubicBezTo>
                  <a:cubicBezTo>
                    <a:pt x="167" y="75"/>
                    <a:pt x="155" y="16"/>
                    <a:pt x="119" y="4"/>
                  </a:cubicBezTo>
                  <a:cubicBezTo>
                    <a:pt x="112" y="2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32"/>
            <p:cNvSpPr/>
            <p:nvPr/>
          </p:nvSpPr>
          <p:spPr>
            <a:xfrm>
              <a:off x="5687000" y="3205275"/>
              <a:ext cx="9550" cy="2675"/>
            </a:xfrm>
            <a:custGeom>
              <a:avLst/>
              <a:gdLst/>
              <a:ahLst/>
              <a:cxnLst/>
              <a:rect l="l" t="t" r="r" b="b"/>
              <a:pathLst>
                <a:path w="382" h="107" extrusionOk="0">
                  <a:moveTo>
                    <a:pt x="1" y="1"/>
                  </a:moveTo>
                  <a:lnTo>
                    <a:pt x="1" y="84"/>
                  </a:lnTo>
                  <a:cubicBezTo>
                    <a:pt x="75" y="84"/>
                    <a:pt x="146" y="107"/>
                    <a:pt x="212" y="107"/>
                  </a:cubicBezTo>
                  <a:cubicBezTo>
                    <a:pt x="273" y="107"/>
                    <a:pt x="330" y="87"/>
                    <a:pt x="382" y="13"/>
                  </a:cubicBezTo>
                  <a:cubicBezTo>
                    <a:pt x="263" y="13"/>
                    <a:pt x="12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32"/>
            <p:cNvSpPr/>
            <p:nvPr/>
          </p:nvSpPr>
          <p:spPr>
            <a:xfrm>
              <a:off x="5684025" y="3205275"/>
              <a:ext cx="3000" cy="2425"/>
            </a:xfrm>
            <a:custGeom>
              <a:avLst/>
              <a:gdLst/>
              <a:ahLst/>
              <a:cxnLst/>
              <a:rect l="l" t="t" r="r" b="b"/>
              <a:pathLst>
                <a:path w="120" h="97" extrusionOk="0">
                  <a:moveTo>
                    <a:pt x="120" y="1"/>
                  </a:moveTo>
                  <a:cubicBezTo>
                    <a:pt x="84" y="25"/>
                    <a:pt x="48" y="60"/>
                    <a:pt x="1" y="96"/>
                  </a:cubicBezTo>
                  <a:cubicBezTo>
                    <a:pt x="48" y="96"/>
                    <a:pt x="84" y="96"/>
                    <a:pt x="120" y="84"/>
                  </a:cubicBezTo>
                  <a:lnTo>
                    <a:pt x="120" y="37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32"/>
            <p:cNvSpPr/>
            <p:nvPr/>
          </p:nvSpPr>
          <p:spPr>
            <a:xfrm>
              <a:off x="5417025" y="3109300"/>
              <a:ext cx="25925" cy="6650"/>
            </a:xfrm>
            <a:custGeom>
              <a:avLst/>
              <a:gdLst/>
              <a:ahLst/>
              <a:cxnLst/>
              <a:rect l="l" t="t" r="r" b="b"/>
              <a:pathLst>
                <a:path w="1037" h="266" extrusionOk="0">
                  <a:moveTo>
                    <a:pt x="597" y="1"/>
                  </a:moveTo>
                  <a:cubicBezTo>
                    <a:pt x="428" y="1"/>
                    <a:pt x="258" y="33"/>
                    <a:pt x="85" y="33"/>
                  </a:cubicBezTo>
                  <a:cubicBezTo>
                    <a:pt x="57" y="33"/>
                    <a:pt x="29" y="32"/>
                    <a:pt x="1" y="30"/>
                  </a:cubicBezTo>
                  <a:lnTo>
                    <a:pt x="1" y="30"/>
                  </a:lnTo>
                  <a:cubicBezTo>
                    <a:pt x="13" y="89"/>
                    <a:pt x="25" y="161"/>
                    <a:pt x="48" y="220"/>
                  </a:cubicBezTo>
                  <a:cubicBezTo>
                    <a:pt x="194" y="253"/>
                    <a:pt x="344" y="266"/>
                    <a:pt x="494" y="266"/>
                  </a:cubicBezTo>
                  <a:cubicBezTo>
                    <a:pt x="677" y="266"/>
                    <a:pt x="860" y="247"/>
                    <a:pt x="1037" y="220"/>
                  </a:cubicBezTo>
                  <a:cubicBezTo>
                    <a:pt x="1025" y="173"/>
                    <a:pt x="1025" y="101"/>
                    <a:pt x="1013" y="101"/>
                  </a:cubicBezTo>
                  <a:cubicBezTo>
                    <a:pt x="875" y="22"/>
                    <a:pt x="736" y="1"/>
                    <a:pt x="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32"/>
            <p:cNvSpPr/>
            <p:nvPr/>
          </p:nvSpPr>
          <p:spPr>
            <a:xfrm>
              <a:off x="5397675" y="3107350"/>
              <a:ext cx="9275" cy="7775"/>
            </a:xfrm>
            <a:custGeom>
              <a:avLst/>
              <a:gdLst/>
              <a:ahLst/>
              <a:cxnLst/>
              <a:rect l="l" t="t" r="r" b="b"/>
              <a:pathLst>
                <a:path w="371" h="311" extrusionOk="0">
                  <a:moveTo>
                    <a:pt x="251" y="1"/>
                  </a:moveTo>
                  <a:cubicBezTo>
                    <a:pt x="144" y="36"/>
                    <a:pt x="1" y="13"/>
                    <a:pt x="1" y="167"/>
                  </a:cubicBezTo>
                  <a:cubicBezTo>
                    <a:pt x="1" y="310"/>
                    <a:pt x="132" y="310"/>
                    <a:pt x="239" y="310"/>
                  </a:cubicBezTo>
                  <a:cubicBezTo>
                    <a:pt x="287" y="275"/>
                    <a:pt x="322" y="215"/>
                    <a:pt x="370" y="179"/>
                  </a:cubicBezTo>
                  <a:lnTo>
                    <a:pt x="370" y="120"/>
                  </a:lnTo>
                  <a:lnTo>
                    <a:pt x="370" y="60"/>
                  </a:lnTo>
                  <a:cubicBezTo>
                    <a:pt x="322" y="36"/>
                    <a:pt x="299" y="13"/>
                    <a:pt x="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32"/>
            <p:cNvSpPr/>
            <p:nvPr/>
          </p:nvSpPr>
          <p:spPr>
            <a:xfrm>
              <a:off x="5403650" y="3111525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31" y="0"/>
                  </a:moveTo>
                  <a:cubicBezTo>
                    <a:pt x="83" y="48"/>
                    <a:pt x="48" y="108"/>
                    <a:pt x="0" y="143"/>
                  </a:cubicBezTo>
                  <a:cubicBezTo>
                    <a:pt x="48" y="131"/>
                    <a:pt x="83" y="131"/>
                    <a:pt x="131" y="120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32"/>
            <p:cNvSpPr/>
            <p:nvPr/>
          </p:nvSpPr>
          <p:spPr>
            <a:xfrm>
              <a:off x="5382800" y="3071925"/>
              <a:ext cx="2700" cy="5100"/>
            </a:xfrm>
            <a:custGeom>
              <a:avLst/>
              <a:gdLst/>
              <a:ahLst/>
              <a:cxnLst/>
              <a:rect l="l" t="t" r="r" b="b"/>
              <a:pathLst>
                <a:path w="108" h="204" extrusionOk="0">
                  <a:moveTo>
                    <a:pt x="108" y="1"/>
                  </a:moveTo>
                  <a:lnTo>
                    <a:pt x="108" y="1"/>
                  </a:lnTo>
                  <a:cubicBezTo>
                    <a:pt x="48" y="37"/>
                    <a:pt x="1" y="84"/>
                    <a:pt x="1" y="156"/>
                  </a:cubicBezTo>
                  <a:cubicBezTo>
                    <a:pt x="1" y="168"/>
                    <a:pt x="48" y="180"/>
                    <a:pt x="72" y="203"/>
                  </a:cubicBezTo>
                  <a:cubicBezTo>
                    <a:pt x="84" y="120"/>
                    <a:pt x="84" y="60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32"/>
            <p:cNvSpPr/>
            <p:nvPr/>
          </p:nvSpPr>
          <p:spPr>
            <a:xfrm>
              <a:off x="5303025" y="3077575"/>
              <a:ext cx="45575" cy="12250"/>
            </a:xfrm>
            <a:custGeom>
              <a:avLst/>
              <a:gdLst/>
              <a:ahLst/>
              <a:cxnLst/>
              <a:rect l="l" t="t" r="r" b="b"/>
              <a:pathLst>
                <a:path w="1823" h="490" extrusionOk="0">
                  <a:moveTo>
                    <a:pt x="1317" y="0"/>
                  </a:moveTo>
                  <a:cubicBezTo>
                    <a:pt x="1107" y="0"/>
                    <a:pt x="893" y="54"/>
                    <a:pt x="682" y="54"/>
                  </a:cubicBezTo>
                  <a:cubicBezTo>
                    <a:pt x="589" y="54"/>
                    <a:pt x="496" y="43"/>
                    <a:pt x="406" y="13"/>
                  </a:cubicBezTo>
                  <a:cubicBezTo>
                    <a:pt x="287" y="49"/>
                    <a:pt x="156" y="61"/>
                    <a:pt x="25" y="73"/>
                  </a:cubicBezTo>
                  <a:cubicBezTo>
                    <a:pt x="1" y="120"/>
                    <a:pt x="1" y="156"/>
                    <a:pt x="1" y="192"/>
                  </a:cubicBezTo>
                  <a:cubicBezTo>
                    <a:pt x="48" y="192"/>
                    <a:pt x="96" y="192"/>
                    <a:pt x="144" y="215"/>
                  </a:cubicBezTo>
                  <a:cubicBezTo>
                    <a:pt x="182" y="212"/>
                    <a:pt x="221" y="211"/>
                    <a:pt x="259" y="211"/>
                  </a:cubicBezTo>
                  <a:cubicBezTo>
                    <a:pt x="627" y="211"/>
                    <a:pt x="952" y="360"/>
                    <a:pt x="1287" y="489"/>
                  </a:cubicBezTo>
                  <a:cubicBezTo>
                    <a:pt x="1346" y="465"/>
                    <a:pt x="1394" y="430"/>
                    <a:pt x="1406" y="346"/>
                  </a:cubicBezTo>
                  <a:cubicBezTo>
                    <a:pt x="1537" y="335"/>
                    <a:pt x="1680" y="311"/>
                    <a:pt x="1822" y="299"/>
                  </a:cubicBezTo>
                  <a:cubicBezTo>
                    <a:pt x="1787" y="239"/>
                    <a:pt x="1739" y="168"/>
                    <a:pt x="1715" y="96"/>
                  </a:cubicBezTo>
                  <a:cubicBezTo>
                    <a:pt x="1586" y="23"/>
                    <a:pt x="1453" y="0"/>
                    <a:pt x="1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32"/>
            <p:cNvSpPr/>
            <p:nvPr/>
          </p:nvSpPr>
          <p:spPr>
            <a:xfrm>
              <a:off x="5346200" y="3086525"/>
              <a:ext cx="7450" cy="6650"/>
            </a:xfrm>
            <a:custGeom>
              <a:avLst/>
              <a:gdLst/>
              <a:ahLst/>
              <a:cxnLst/>
              <a:rect l="l" t="t" r="r" b="b"/>
              <a:pathLst>
                <a:path w="298" h="266" extrusionOk="0">
                  <a:moveTo>
                    <a:pt x="155" y="0"/>
                  </a:moveTo>
                  <a:cubicBezTo>
                    <a:pt x="119" y="96"/>
                    <a:pt x="0" y="167"/>
                    <a:pt x="95" y="238"/>
                  </a:cubicBezTo>
                  <a:cubicBezTo>
                    <a:pt x="117" y="257"/>
                    <a:pt x="139" y="265"/>
                    <a:pt x="160" y="265"/>
                  </a:cubicBezTo>
                  <a:cubicBezTo>
                    <a:pt x="219" y="265"/>
                    <a:pt x="271" y="202"/>
                    <a:pt x="298" y="131"/>
                  </a:cubicBezTo>
                  <a:cubicBezTo>
                    <a:pt x="262" y="96"/>
                    <a:pt x="203" y="48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32"/>
            <p:cNvSpPr/>
            <p:nvPr/>
          </p:nvSpPr>
          <p:spPr>
            <a:xfrm>
              <a:off x="5335175" y="3086825"/>
              <a:ext cx="6575" cy="6575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20" y="0"/>
                  </a:moveTo>
                  <a:cubicBezTo>
                    <a:pt x="84" y="48"/>
                    <a:pt x="48" y="84"/>
                    <a:pt x="1" y="119"/>
                  </a:cubicBezTo>
                  <a:cubicBezTo>
                    <a:pt x="13" y="167"/>
                    <a:pt x="13" y="215"/>
                    <a:pt x="1" y="262"/>
                  </a:cubicBezTo>
                  <a:cubicBezTo>
                    <a:pt x="72" y="262"/>
                    <a:pt x="167" y="262"/>
                    <a:pt x="191" y="226"/>
                  </a:cubicBezTo>
                  <a:cubicBezTo>
                    <a:pt x="263" y="143"/>
                    <a:pt x="167" y="84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32"/>
            <p:cNvSpPr/>
            <p:nvPr/>
          </p:nvSpPr>
          <p:spPr>
            <a:xfrm>
              <a:off x="5357200" y="308295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131"/>
                  </a:moveTo>
                  <a:cubicBezTo>
                    <a:pt x="36" y="84"/>
                    <a:pt x="84" y="36"/>
                    <a:pt x="144" y="0"/>
                  </a:cubicBezTo>
                  <a:cubicBezTo>
                    <a:pt x="84" y="36"/>
                    <a:pt x="36" y="84"/>
                    <a:pt x="1" y="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32"/>
            <p:cNvSpPr/>
            <p:nvPr/>
          </p:nvSpPr>
          <p:spPr>
            <a:xfrm>
              <a:off x="5283375" y="3003800"/>
              <a:ext cx="86650" cy="14875"/>
            </a:xfrm>
            <a:custGeom>
              <a:avLst/>
              <a:gdLst/>
              <a:ahLst/>
              <a:cxnLst/>
              <a:rect l="l" t="t" r="r" b="b"/>
              <a:pathLst>
                <a:path w="3466" h="595" extrusionOk="0">
                  <a:moveTo>
                    <a:pt x="343" y="1"/>
                  </a:moveTo>
                  <a:cubicBezTo>
                    <a:pt x="274" y="1"/>
                    <a:pt x="204" y="15"/>
                    <a:pt x="132" y="47"/>
                  </a:cubicBezTo>
                  <a:cubicBezTo>
                    <a:pt x="108" y="83"/>
                    <a:pt x="72" y="95"/>
                    <a:pt x="49" y="118"/>
                  </a:cubicBezTo>
                  <a:lnTo>
                    <a:pt x="49" y="261"/>
                  </a:lnTo>
                  <a:cubicBezTo>
                    <a:pt x="13" y="321"/>
                    <a:pt x="1" y="380"/>
                    <a:pt x="49" y="440"/>
                  </a:cubicBezTo>
                  <a:cubicBezTo>
                    <a:pt x="132" y="499"/>
                    <a:pt x="251" y="476"/>
                    <a:pt x="346" y="559"/>
                  </a:cubicBezTo>
                  <a:cubicBezTo>
                    <a:pt x="394" y="571"/>
                    <a:pt x="430" y="571"/>
                    <a:pt x="477" y="571"/>
                  </a:cubicBezTo>
                  <a:cubicBezTo>
                    <a:pt x="477" y="583"/>
                    <a:pt x="513" y="583"/>
                    <a:pt x="537" y="595"/>
                  </a:cubicBezTo>
                  <a:cubicBezTo>
                    <a:pt x="584" y="595"/>
                    <a:pt x="608" y="583"/>
                    <a:pt x="644" y="559"/>
                  </a:cubicBezTo>
                  <a:cubicBezTo>
                    <a:pt x="775" y="440"/>
                    <a:pt x="965" y="523"/>
                    <a:pt x="1120" y="440"/>
                  </a:cubicBezTo>
                  <a:lnTo>
                    <a:pt x="1465" y="440"/>
                  </a:lnTo>
                  <a:cubicBezTo>
                    <a:pt x="1530" y="472"/>
                    <a:pt x="1594" y="494"/>
                    <a:pt x="1659" y="494"/>
                  </a:cubicBezTo>
                  <a:cubicBezTo>
                    <a:pt x="1713" y="494"/>
                    <a:pt x="1768" y="478"/>
                    <a:pt x="1823" y="440"/>
                  </a:cubicBezTo>
                  <a:cubicBezTo>
                    <a:pt x="2096" y="452"/>
                    <a:pt x="2382" y="452"/>
                    <a:pt x="2668" y="452"/>
                  </a:cubicBezTo>
                  <a:cubicBezTo>
                    <a:pt x="2716" y="440"/>
                    <a:pt x="2739" y="440"/>
                    <a:pt x="2787" y="440"/>
                  </a:cubicBezTo>
                  <a:cubicBezTo>
                    <a:pt x="2858" y="470"/>
                    <a:pt x="2933" y="485"/>
                    <a:pt x="3007" y="485"/>
                  </a:cubicBezTo>
                  <a:cubicBezTo>
                    <a:pt x="3082" y="485"/>
                    <a:pt x="3156" y="470"/>
                    <a:pt x="3228" y="440"/>
                  </a:cubicBezTo>
                  <a:lnTo>
                    <a:pt x="3347" y="440"/>
                  </a:lnTo>
                  <a:cubicBezTo>
                    <a:pt x="3347" y="452"/>
                    <a:pt x="3359" y="464"/>
                    <a:pt x="3406" y="464"/>
                  </a:cubicBezTo>
                  <a:cubicBezTo>
                    <a:pt x="3442" y="464"/>
                    <a:pt x="3454" y="452"/>
                    <a:pt x="3466" y="392"/>
                  </a:cubicBezTo>
                  <a:cubicBezTo>
                    <a:pt x="3379" y="284"/>
                    <a:pt x="3272" y="259"/>
                    <a:pt x="3160" y="259"/>
                  </a:cubicBezTo>
                  <a:cubicBezTo>
                    <a:pt x="3069" y="259"/>
                    <a:pt x="2975" y="275"/>
                    <a:pt x="2886" y="275"/>
                  </a:cubicBezTo>
                  <a:cubicBezTo>
                    <a:pt x="2844" y="275"/>
                    <a:pt x="2802" y="272"/>
                    <a:pt x="2763" y="261"/>
                  </a:cubicBezTo>
                  <a:cubicBezTo>
                    <a:pt x="2745" y="267"/>
                    <a:pt x="2725" y="270"/>
                    <a:pt x="2702" y="270"/>
                  </a:cubicBezTo>
                  <a:cubicBezTo>
                    <a:pt x="2680" y="270"/>
                    <a:pt x="2656" y="267"/>
                    <a:pt x="2632" y="261"/>
                  </a:cubicBezTo>
                  <a:cubicBezTo>
                    <a:pt x="2561" y="208"/>
                    <a:pt x="2483" y="196"/>
                    <a:pt x="2403" y="196"/>
                  </a:cubicBezTo>
                  <a:cubicBezTo>
                    <a:pt x="2339" y="196"/>
                    <a:pt x="2273" y="203"/>
                    <a:pt x="2206" y="203"/>
                  </a:cubicBezTo>
                  <a:cubicBezTo>
                    <a:pt x="2189" y="203"/>
                    <a:pt x="2173" y="203"/>
                    <a:pt x="2156" y="202"/>
                  </a:cubicBezTo>
                  <a:cubicBezTo>
                    <a:pt x="2124" y="195"/>
                    <a:pt x="2091" y="194"/>
                    <a:pt x="2057" y="194"/>
                  </a:cubicBezTo>
                  <a:cubicBezTo>
                    <a:pt x="2037" y="194"/>
                    <a:pt x="2016" y="195"/>
                    <a:pt x="1995" y="195"/>
                  </a:cubicBezTo>
                  <a:cubicBezTo>
                    <a:pt x="1925" y="195"/>
                    <a:pt x="1854" y="189"/>
                    <a:pt x="1787" y="142"/>
                  </a:cubicBezTo>
                  <a:cubicBezTo>
                    <a:pt x="1418" y="118"/>
                    <a:pt x="1037" y="118"/>
                    <a:pt x="668" y="107"/>
                  </a:cubicBezTo>
                  <a:cubicBezTo>
                    <a:pt x="564" y="40"/>
                    <a:pt x="456" y="1"/>
                    <a:pt x="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32"/>
            <p:cNvSpPr/>
            <p:nvPr/>
          </p:nvSpPr>
          <p:spPr>
            <a:xfrm>
              <a:off x="5367625" y="3013775"/>
              <a:ext cx="11025" cy="4050"/>
            </a:xfrm>
            <a:custGeom>
              <a:avLst/>
              <a:gdLst/>
              <a:ahLst/>
              <a:cxnLst/>
              <a:rect l="l" t="t" r="r" b="b"/>
              <a:pathLst>
                <a:path w="441" h="162" extrusionOk="0">
                  <a:moveTo>
                    <a:pt x="375" y="0"/>
                  </a:moveTo>
                  <a:cubicBezTo>
                    <a:pt x="356" y="0"/>
                    <a:pt x="334" y="10"/>
                    <a:pt x="310" y="29"/>
                  </a:cubicBezTo>
                  <a:cubicBezTo>
                    <a:pt x="250" y="5"/>
                    <a:pt x="179" y="5"/>
                    <a:pt x="119" y="5"/>
                  </a:cubicBezTo>
                  <a:cubicBezTo>
                    <a:pt x="72" y="17"/>
                    <a:pt x="36" y="17"/>
                    <a:pt x="0" y="53"/>
                  </a:cubicBezTo>
                  <a:cubicBezTo>
                    <a:pt x="73" y="126"/>
                    <a:pt x="150" y="162"/>
                    <a:pt x="226" y="162"/>
                  </a:cubicBezTo>
                  <a:cubicBezTo>
                    <a:pt x="298" y="162"/>
                    <a:pt x="371" y="129"/>
                    <a:pt x="441" y="65"/>
                  </a:cubicBezTo>
                  <a:cubicBezTo>
                    <a:pt x="427" y="22"/>
                    <a:pt x="404" y="0"/>
                    <a:pt x="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32"/>
            <p:cNvSpPr/>
            <p:nvPr/>
          </p:nvSpPr>
          <p:spPr>
            <a:xfrm>
              <a:off x="5375350" y="3011375"/>
              <a:ext cx="6575" cy="3725"/>
            </a:xfrm>
            <a:custGeom>
              <a:avLst/>
              <a:gdLst/>
              <a:ahLst/>
              <a:cxnLst/>
              <a:rect l="l" t="t" r="r" b="b"/>
              <a:pathLst>
                <a:path w="263" h="149" extrusionOk="0">
                  <a:moveTo>
                    <a:pt x="128" y="0"/>
                  </a:moveTo>
                  <a:cubicBezTo>
                    <a:pt x="90" y="0"/>
                    <a:pt x="49" y="31"/>
                    <a:pt x="1" y="101"/>
                  </a:cubicBezTo>
                  <a:lnTo>
                    <a:pt x="132" y="149"/>
                  </a:lnTo>
                  <a:cubicBezTo>
                    <a:pt x="180" y="149"/>
                    <a:pt x="227" y="149"/>
                    <a:pt x="263" y="125"/>
                  </a:cubicBezTo>
                  <a:cubicBezTo>
                    <a:pt x="217" y="47"/>
                    <a:pt x="175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32"/>
            <p:cNvSpPr/>
            <p:nvPr/>
          </p:nvSpPr>
          <p:spPr>
            <a:xfrm>
              <a:off x="5381900" y="3014775"/>
              <a:ext cx="3900" cy="1525"/>
            </a:xfrm>
            <a:custGeom>
              <a:avLst/>
              <a:gdLst/>
              <a:ahLst/>
              <a:cxnLst/>
              <a:rect l="l" t="t" r="r" b="b"/>
              <a:pathLst>
                <a:path w="156" h="61" extrusionOk="0">
                  <a:moveTo>
                    <a:pt x="156" y="1"/>
                  </a:moveTo>
                  <a:cubicBezTo>
                    <a:pt x="96" y="1"/>
                    <a:pt x="49" y="13"/>
                    <a:pt x="1" y="13"/>
                  </a:cubicBezTo>
                  <a:cubicBezTo>
                    <a:pt x="25" y="25"/>
                    <a:pt x="37" y="60"/>
                    <a:pt x="49" y="60"/>
                  </a:cubicBezTo>
                  <a:cubicBezTo>
                    <a:pt x="84" y="49"/>
                    <a:pt x="120" y="13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32"/>
            <p:cNvSpPr/>
            <p:nvPr/>
          </p:nvSpPr>
          <p:spPr>
            <a:xfrm>
              <a:off x="6110275" y="3198125"/>
              <a:ext cx="4350" cy="3025"/>
            </a:xfrm>
            <a:custGeom>
              <a:avLst/>
              <a:gdLst/>
              <a:ahLst/>
              <a:cxnLst/>
              <a:rect l="l" t="t" r="r" b="b"/>
              <a:pathLst>
                <a:path w="174" h="121" extrusionOk="0">
                  <a:moveTo>
                    <a:pt x="128" y="0"/>
                  </a:moveTo>
                  <a:cubicBezTo>
                    <a:pt x="94" y="0"/>
                    <a:pt x="20" y="72"/>
                    <a:pt x="1" y="120"/>
                  </a:cubicBezTo>
                  <a:cubicBezTo>
                    <a:pt x="8" y="110"/>
                    <a:pt x="23" y="107"/>
                    <a:pt x="40" y="107"/>
                  </a:cubicBezTo>
                  <a:cubicBezTo>
                    <a:pt x="61" y="107"/>
                    <a:pt x="86" y="111"/>
                    <a:pt x="108" y="111"/>
                  </a:cubicBezTo>
                  <a:cubicBezTo>
                    <a:pt x="146" y="111"/>
                    <a:pt x="173" y="96"/>
                    <a:pt x="143" y="13"/>
                  </a:cubicBezTo>
                  <a:cubicBezTo>
                    <a:pt x="141" y="4"/>
                    <a:pt x="135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32"/>
            <p:cNvSpPr/>
            <p:nvPr/>
          </p:nvSpPr>
          <p:spPr>
            <a:xfrm>
              <a:off x="6310600" y="3288200"/>
              <a:ext cx="7475" cy="3125"/>
            </a:xfrm>
            <a:custGeom>
              <a:avLst/>
              <a:gdLst/>
              <a:ahLst/>
              <a:cxnLst/>
              <a:rect l="l" t="t" r="r" b="b"/>
              <a:pathLst>
                <a:path w="299" h="125" extrusionOk="0">
                  <a:moveTo>
                    <a:pt x="158" y="1"/>
                  </a:moveTo>
                  <a:cubicBezTo>
                    <a:pt x="105" y="1"/>
                    <a:pt x="51" y="43"/>
                    <a:pt x="0" y="125"/>
                  </a:cubicBezTo>
                  <a:cubicBezTo>
                    <a:pt x="108" y="101"/>
                    <a:pt x="203" y="101"/>
                    <a:pt x="298" y="101"/>
                  </a:cubicBezTo>
                  <a:cubicBezTo>
                    <a:pt x="253" y="34"/>
                    <a:pt x="206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32"/>
            <p:cNvSpPr/>
            <p:nvPr/>
          </p:nvSpPr>
          <p:spPr>
            <a:xfrm>
              <a:off x="5269400" y="3015075"/>
              <a:ext cx="11925" cy="7950"/>
            </a:xfrm>
            <a:custGeom>
              <a:avLst/>
              <a:gdLst/>
              <a:ahLst/>
              <a:cxnLst/>
              <a:rect l="l" t="t" r="r" b="b"/>
              <a:pathLst>
                <a:path w="477" h="318" extrusionOk="0">
                  <a:moveTo>
                    <a:pt x="72" y="1"/>
                  </a:moveTo>
                  <a:cubicBezTo>
                    <a:pt x="0" y="13"/>
                    <a:pt x="0" y="48"/>
                    <a:pt x="36" y="108"/>
                  </a:cubicBezTo>
                  <a:cubicBezTo>
                    <a:pt x="36" y="252"/>
                    <a:pt x="90" y="318"/>
                    <a:pt x="191" y="318"/>
                  </a:cubicBezTo>
                  <a:cubicBezTo>
                    <a:pt x="231" y="318"/>
                    <a:pt x="279" y="307"/>
                    <a:pt x="334" y="287"/>
                  </a:cubicBezTo>
                  <a:cubicBezTo>
                    <a:pt x="441" y="227"/>
                    <a:pt x="477" y="120"/>
                    <a:pt x="453" y="13"/>
                  </a:cubicBezTo>
                  <a:cubicBezTo>
                    <a:pt x="334" y="13"/>
                    <a:pt x="203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32"/>
            <p:cNvSpPr/>
            <p:nvPr/>
          </p:nvSpPr>
          <p:spPr>
            <a:xfrm>
              <a:off x="5328325" y="3017750"/>
              <a:ext cx="17300" cy="4175"/>
            </a:xfrm>
            <a:custGeom>
              <a:avLst/>
              <a:gdLst/>
              <a:ahLst/>
              <a:cxnLst/>
              <a:rect l="l" t="t" r="r" b="b"/>
              <a:pathLst>
                <a:path w="692" h="167" extrusionOk="0">
                  <a:moveTo>
                    <a:pt x="381" y="1"/>
                  </a:moveTo>
                  <a:cubicBezTo>
                    <a:pt x="257" y="1"/>
                    <a:pt x="126" y="37"/>
                    <a:pt x="1" y="37"/>
                  </a:cubicBezTo>
                  <a:cubicBezTo>
                    <a:pt x="105" y="141"/>
                    <a:pt x="217" y="166"/>
                    <a:pt x="332" y="166"/>
                  </a:cubicBezTo>
                  <a:cubicBezTo>
                    <a:pt x="441" y="166"/>
                    <a:pt x="551" y="143"/>
                    <a:pt x="657" y="143"/>
                  </a:cubicBezTo>
                  <a:cubicBezTo>
                    <a:pt x="669" y="143"/>
                    <a:pt x="680" y="143"/>
                    <a:pt x="691" y="144"/>
                  </a:cubicBezTo>
                  <a:cubicBezTo>
                    <a:pt x="601" y="30"/>
                    <a:pt x="4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32"/>
            <p:cNvSpPr/>
            <p:nvPr/>
          </p:nvSpPr>
          <p:spPr>
            <a:xfrm>
              <a:off x="5299450" y="3014725"/>
              <a:ext cx="11950" cy="3350"/>
            </a:xfrm>
            <a:custGeom>
              <a:avLst/>
              <a:gdLst/>
              <a:ahLst/>
              <a:cxnLst/>
              <a:rect l="l" t="t" r="r" b="b"/>
              <a:pathLst>
                <a:path w="478" h="134" extrusionOk="0">
                  <a:moveTo>
                    <a:pt x="272" y="0"/>
                  </a:moveTo>
                  <a:cubicBezTo>
                    <a:pt x="168" y="0"/>
                    <a:pt x="74" y="25"/>
                    <a:pt x="1" y="134"/>
                  </a:cubicBezTo>
                  <a:cubicBezTo>
                    <a:pt x="179" y="134"/>
                    <a:pt x="346" y="134"/>
                    <a:pt x="477" y="15"/>
                  </a:cubicBezTo>
                  <a:cubicBezTo>
                    <a:pt x="408" y="10"/>
                    <a:pt x="338" y="0"/>
                    <a:pt x="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32"/>
            <p:cNvSpPr/>
            <p:nvPr/>
          </p:nvSpPr>
          <p:spPr>
            <a:xfrm>
              <a:off x="5320000" y="3015075"/>
              <a:ext cx="8950" cy="2775"/>
            </a:xfrm>
            <a:custGeom>
              <a:avLst/>
              <a:gdLst/>
              <a:ahLst/>
              <a:cxnLst/>
              <a:rect l="l" t="t" r="r" b="b"/>
              <a:pathLst>
                <a:path w="358" h="111" extrusionOk="0">
                  <a:moveTo>
                    <a:pt x="0" y="1"/>
                  </a:moveTo>
                  <a:cubicBezTo>
                    <a:pt x="71" y="81"/>
                    <a:pt x="158" y="111"/>
                    <a:pt x="263" y="111"/>
                  </a:cubicBezTo>
                  <a:cubicBezTo>
                    <a:pt x="282" y="111"/>
                    <a:pt x="302" y="110"/>
                    <a:pt x="322" y="108"/>
                  </a:cubicBezTo>
                  <a:cubicBezTo>
                    <a:pt x="322" y="60"/>
                    <a:pt x="334" y="37"/>
                    <a:pt x="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32"/>
            <p:cNvSpPr/>
            <p:nvPr/>
          </p:nvSpPr>
          <p:spPr>
            <a:xfrm>
              <a:off x="5284875" y="3014725"/>
              <a:ext cx="7475" cy="3175"/>
            </a:xfrm>
            <a:custGeom>
              <a:avLst/>
              <a:gdLst/>
              <a:ahLst/>
              <a:cxnLst/>
              <a:rect l="l" t="t" r="r" b="b"/>
              <a:pathLst>
                <a:path w="299" h="127" extrusionOk="0">
                  <a:moveTo>
                    <a:pt x="54" y="0"/>
                  </a:moveTo>
                  <a:cubicBezTo>
                    <a:pt x="36" y="0"/>
                    <a:pt x="19" y="1"/>
                    <a:pt x="0" y="3"/>
                  </a:cubicBezTo>
                  <a:cubicBezTo>
                    <a:pt x="46" y="104"/>
                    <a:pt x="127" y="127"/>
                    <a:pt x="216" y="127"/>
                  </a:cubicBezTo>
                  <a:cubicBezTo>
                    <a:pt x="243" y="127"/>
                    <a:pt x="271" y="125"/>
                    <a:pt x="298" y="122"/>
                  </a:cubicBezTo>
                  <a:cubicBezTo>
                    <a:pt x="238" y="31"/>
                    <a:pt x="151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32"/>
            <p:cNvSpPr/>
            <p:nvPr/>
          </p:nvSpPr>
          <p:spPr>
            <a:xfrm>
              <a:off x="5282200" y="3010625"/>
              <a:ext cx="2700" cy="4475"/>
            </a:xfrm>
            <a:custGeom>
              <a:avLst/>
              <a:gdLst/>
              <a:ahLst/>
              <a:cxnLst/>
              <a:rect l="l" t="t" r="r" b="b"/>
              <a:pathLst>
                <a:path w="108" h="179" extrusionOk="0">
                  <a:moveTo>
                    <a:pt x="107" y="0"/>
                  </a:moveTo>
                  <a:cubicBezTo>
                    <a:pt x="84" y="48"/>
                    <a:pt x="36" y="96"/>
                    <a:pt x="0" y="131"/>
                  </a:cubicBezTo>
                  <a:cubicBezTo>
                    <a:pt x="36" y="167"/>
                    <a:pt x="60" y="179"/>
                    <a:pt x="107" y="179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32"/>
            <p:cNvSpPr/>
            <p:nvPr/>
          </p:nvSpPr>
          <p:spPr>
            <a:xfrm>
              <a:off x="5295300" y="3018050"/>
              <a:ext cx="4175" cy="2200"/>
            </a:xfrm>
            <a:custGeom>
              <a:avLst/>
              <a:gdLst/>
              <a:ahLst/>
              <a:cxnLst/>
              <a:rect l="l" t="t" r="r" b="b"/>
              <a:pathLst>
                <a:path w="167" h="88" extrusionOk="0">
                  <a:moveTo>
                    <a:pt x="167" y="1"/>
                  </a:moveTo>
                  <a:lnTo>
                    <a:pt x="167" y="1"/>
                  </a:lnTo>
                  <a:cubicBezTo>
                    <a:pt x="107" y="13"/>
                    <a:pt x="60" y="13"/>
                    <a:pt x="0" y="13"/>
                  </a:cubicBezTo>
                  <a:cubicBezTo>
                    <a:pt x="30" y="60"/>
                    <a:pt x="60" y="87"/>
                    <a:pt x="88" y="87"/>
                  </a:cubicBezTo>
                  <a:cubicBezTo>
                    <a:pt x="116" y="87"/>
                    <a:pt x="143" y="60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32"/>
            <p:cNvSpPr/>
            <p:nvPr/>
          </p:nvSpPr>
          <p:spPr>
            <a:xfrm>
              <a:off x="5259575" y="3077650"/>
              <a:ext cx="29200" cy="7175"/>
            </a:xfrm>
            <a:custGeom>
              <a:avLst/>
              <a:gdLst/>
              <a:ahLst/>
              <a:cxnLst/>
              <a:rect l="l" t="t" r="r" b="b"/>
              <a:pathLst>
                <a:path w="1168" h="287" extrusionOk="0">
                  <a:moveTo>
                    <a:pt x="292" y="1"/>
                  </a:moveTo>
                  <a:cubicBezTo>
                    <a:pt x="194" y="1"/>
                    <a:pt x="97" y="15"/>
                    <a:pt x="0" y="58"/>
                  </a:cubicBezTo>
                  <a:cubicBezTo>
                    <a:pt x="310" y="272"/>
                    <a:pt x="691" y="177"/>
                    <a:pt x="1024" y="284"/>
                  </a:cubicBezTo>
                  <a:cubicBezTo>
                    <a:pt x="1030" y="286"/>
                    <a:pt x="1035" y="287"/>
                    <a:pt x="1040" y="287"/>
                  </a:cubicBezTo>
                  <a:cubicBezTo>
                    <a:pt x="1106" y="287"/>
                    <a:pt x="1167" y="157"/>
                    <a:pt x="1167" y="58"/>
                  </a:cubicBezTo>
                  <a:lnTo>
                    <a:pt x="1167" y="58"/>
                  </a:lnTo>
                  <a:cubicBezTo>
                    <a:pt x="1103" y="73"/>
                    <a:pt x="1040" y="79"/>
                    <a:pt x="976" y="79"/>
                  </a:cubicBezTo>
                  <a:cubicBezTo>
                    <a:pt x="747" y="79"/>
                    <a:pt x="518" y="1"/>
                    <a:pt x="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32"/>
            <p:cNvSpPr/>
            <p:nvPr/>
          </p:nvSpPr>
          <p:spPr>
            <a:xfrm>
              <a:off x="5302150" y="3082350"/>
              <a:ext cx="1500" cy="1525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60" y="1"/>
                  </a:moveTo>
                  <a:cubicBezTo>
                    <a:pt x="24" y="24"/>
                    <a:pt x="12" y="24"/>
                    <a:pt x="12" y="36"/>
                  </a:cubicBezTo>
                  <a:cubicBezTo>
                    <a:pt x="0" y="36"/>
                    <a:pt x="0" y="48"/>
                    <a:pt x="0" y="60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32"/>
            <p:cNvSpPr/>
            <p:nvPr/>
          </p:nvSpPr>
          <p:spPr>
            <a:xfrm>
              <a:off x="5378925" y="3150525"/>
              <a:ext cx="47075" cy="14500"/>
            </a:xfrm>
            <a:custGeom>
              <a:avLst/>
              <a:gdLst/>
              <a:ahLst/>
              <a:cxnLst/>
              <a:rect l="l" t="t" r="r" b="b"/>
              <a:pathLst>
                <a:path w="1883" h="580" extrusionOk="0">
                  <a:moveTo>
                    <a:pt x="537" y="0"/>
                  </a:moveTo>
                  <a:cubicBezTo>
                    <a:pt x="453" y="12"/>
                    <a:pt x="346" y="36"/>
                    <a:pt x="263" y="48"/>
                  </a:cubicBezTo>
                  <a:cubicBezTo>
                    <a:pt x="108" y="119"/>
                    <a:pt x="1" y="214"/>
                    <a:pt x="168" y="369"/>
                  </a:cubicBezTo>
                  <a:cubicBezTo>
                    <a:pt x="520" y="500"/>
                    <a:pt x="872" y="580"/>
                    <a:pt x="1246" y="580"/>
                  </a:cubicBezTo>
                  <a:cubicBezTo>
                    <a:pt x="1314" y="580"/>
                    <a:pt x="1383" y="577"/>
                    <a:pt x="1453" y="572"/>
                  </a:cubicBezTo>
                  <a:cubicBezTo>
                    <a:pt x="1596" y="524"/>
                    <a:pt x="1715" y="465"/>
                    <a:pt x="1823" y="357"/>
                  </a:cubicBezTo>
                  <a:cubicBezTo>
                    <a:pt x="1870" y="298"/>
                    <a:pt x="1882" y="226"/>
                    <a:pt x="1834" y="167"/>
                  </a:cubicBezTo>
                  <a:cubicBezTo>
                    <a:pt x="1734" y="139"/>
                    <a:pt x="1631" y="131"/>
                    <a:pt x="1528" y="131"/>
                  </a:cubicBezTo>
                  <a:cubicBezTo>
                    <a:pt x="1378" y="131"/>
                    <a:pt x="1226" y="148"/>
                    <a:pt x="1076" y="148"/>
                  </a:cubicBezTo>
                  <a:cubicBezTo>
                    <a:pt x="890" y="148"/>
                    <a:pt x="708" y="121"/>
                    <a:pt x="5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32"/>
            <p:cNvSpPr/>
            <p:nvPr/>
          </p:nvSpPr>
          <p:spPr>
            <a:xfrm>
              <a:off x="5425075" y="3154375"/>
              <a:ext cx="15200" cy="6950"/>
            </a:xfrm>
            <a:custGeom>
              <a:avLst/>
              <a:gdLst/>
              <a:ahLst/>
              <a:cxnLst/>
              <a:rect l="l" t="t" r="r" b="b"/>
              <a:pathLst>
                <a:path w="608" h="278" extrusionOk="0">
                  <a:moveTo>
                    <a:pt x="572" y="1"/>
                  </a:moveTo>
                  <a:cubicBezTo>
                    <a:pt x="381" y="13"/>
                    <a:pt x="203" y="13"/>
                    <a:pt x="0" y="25"/>
                  </a:cubicBezTo>
                  <a:lnTo>
                    <a:pt x="0" y="144"/>
                  </a:lnTo>
                  <a:cubicBezTo>
                    <a:pt x="86" y="236"/>
                    <a:pt x="179" y="278"/>
                    <a:pt x="278" y="278"/>
                  </a:cubicBezTo>
                  <a:cubicBezTo>
                    <a:pt x="357" y="278"/>
                    <a:pt x="439" y="251"/>
                    <a:pt x="524" y="203"/>
                  </a:cubicBezTo>
                  <a:cubicBezTo>
                    <a:pt x="596" y="156"/>
                    <a:pt x="608" y="84"/>
                    <a:pt x="584" y="13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32"/>
            <p:cNvSpPr/>
            <p:nvPr/>
          </p:nvSpPr>
          <p:spPr>
            <a:xfrm>
              <a:off x="5801600" y="2989775"/>
              <a:ext cx="21450" cy="7475"/>
            </a:xfrm>
            <a:custGeom>
              <a:avLst/>
              <a:gdLst/>
              <a:ahLst/>
              <a:cxnLst/>
              <a:rect l="l" t="t" r="r" b="b"/>
              <a:pathLst>
                <a:path w="858" h="299" extrusionOk="0">
                  <a:moveTo>
                    <a:pt x="560" y="1"/>
                  </a:moveTo>
                  <a:cubicBezTo>
                    <a:pt x="382" y="1"/>
                    <a:pt x="179" y="13"/>
                    <a:pt x="1" y="13"/>
                  </a:cubicBezTo>
                  <a:lnTo>
                    <a:pt x="1" y="251"/>
                  </a:lnTo>
                  <a:cubicBezTo>
                    <a:pt x="179" y="263"/>
                    <a:pt x="382" y="287"/>
                    <a:pt x="560" y="298"/>
                  </a:cubicBezTo>
                  <a:cubicBezTo>
                    <a:pt x="656" y="263"/>
                    <a:pt x="798" y="263"/>
                    <a:pt x="858" y="156"/>
                  </a:cubicBezTo>
                  <a:cubicBezTo>
                    <a:pt x="798" y="37"/>
                    <a:pt x="644" y="96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32"/>
            <p:cNvSpPr/>
            <p:nvPr/>
          </p:nvSpPr>
          <p:spPr>
            <a:xfrm>
              <a:off x="5815600" y="2989650"/>
              <a:ext cx="11025" cy="4025"/>
            </a:xfrm>
            <a:custGeom>
              <a:avLst/>
              <a:gdLst/>
              <a:ahLst/>
              <a:cxnLst/>
              <a:rect l="l" t="t" r="r" b="b"/>
              <a:pathLst>
                <a:path w="441" h="161" extrusionOk="0">
                  <a:moveTo>
                    <a:pt x="166" y="0"/>
                  </a:moveTo>
                  <a:cubicBezTo>
                    <a:pt x="111" y="0"/>
                    <a:pt x="54" y="6"/>
                    <a:pt x="0" y="6"/>
                  </a:cubicBezTo>
                  <a:cubicBezTo>
                    <a:pt x="84" y="53"/>
                    <a:pt x="191" y="113"/>
                    <a:pt x="298" y="161"/>
                  </a:cubicBezTo>
                  <a:cubicBezTo>
                    <a:pt x="358" y="161"/>
                    <a:pt x="393" y="137"/>
                    <a:pt x="441" y="137"/>
                  </a:cubicBezTo>
                  <a:cubicBezTo>
                    <a:pt x="371" y="20"/>
                    <a:pt x="271" y="0"/>
                    <a:pt x="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32"/>
            <p:cNvSpPr/>
            <p:nvPr/>
          </p:nvSpPr>
          <p:spPr>
            <a:xfrm>
              <a:off x="5836425" y="2993175"/>
              <a:ext cx="11925" cy="3775"/>
            </a:xfrm>
            <a:custGeom>
              <a:avLst/>
              <a:gdLst/>
              <a:ahLst/>
              <a:cxnLst/>
              <a:rect l="l" t="t" r="r" b="b"/>
              <a:pathLst>
                <a:path w="477" h="151" extrusionOk="0">
                  <a:moveTo>
                    <a:pt x="196" y="0"/>
                  </a:moveTo>
                  <a:cubicBezTo>
                    <a:pt x="133" y="0"/>
                    <a:pt x="67" y="11"/>
                    <a:pt x="1" y="20"/>
                  </a:cubicBezTo>
                  <a:cubicBezTo>
                    <a:pt x="113" y="142"/>
                    <a:pt x="260" y="151"/>
                    <a:pt x="405" y="151"/>
                  </a:cubicBezTo>
                  <a:cubicBezTo>
                    <a:pt x="429" y="151"/>
                    <a:pt x="453" y="151"/>
                    <a:pt x="477" y="151"/>
                  </a:cubicBezTo>
                  <a:cubicBezTo>
                    <a:pt x="402" y="31"/>
                    <a:pt x="303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32"/>
            <p:cNvSpPr/>
            <p:nvPr/>
          </p:nvSpPr>
          <p:spPr>
            <a:xfrm>
              <a:off x="5279700" y="2998525"/>
              <a:ext cx="26325" cy="9150"/>
            </a:xfrm>
            <a:custGeom>
              <a:avLst/>
              <a:gdLst/>
              <a:ahLst/>
              <a:cxnLst/>
              <a:rect l="l" t="t" r="r" b="b"/>
              <a:pathLst>
                <a:path w="1053" h="366" extrusionOk="0">
                  <a:moveTo>
                    <a:pt x="218" y="1"/>
                  </a:moveTo>
                  <a:cubicBezTo>
                    <a:pt x="1" y="1"/>
                    <a:pt x="89" y="173"/>
                    <a:pt x="219" y="353"/>
                  </a:cubicBezTo>
                  <a:lnTo>
                    <a:pt x="255" y="365"/>
                  </a:lnTo>
                  <a:cubicBezTo>
                    <a:pt x="310" y="290"/>
                    <a:pt x="384" y="276"/>
                    <a:pt x="461" y="276"/>
                  </a:cubicBezTo>
                  <a:cubicBezTo>
                    <a:pt x="509" y="276"/>
                    <a:pt x="558" y="281"/>
                    <a:pt x="605" y="281"/>
                  </a:cubicBezTo>
                  <a:cubicBezTo>
                    <a:pt x="664" y="281"/>
                    <a:pt x="721" y="273"/>
                    <a:pt x="767" y="234"/>
                  </a:cubicBezTo>
                  <a:cubicBezTo>
                    <a:pt x="874" y="199"/>
                    <a:pt x="993" y="199"/>
                    <a:pt x="1053" y="103"/>
                  </a:cubicBezTo>
                  <a:cubicBezTo>
                    <a:pt x="815" y="56"/>
                    <a:pt x="600" y="68"/>
                    <a:pt x="374" y="20"/>
                  </a:cubicBezTo>
                  <a:cubicBezTo>
                    <a:pt x="310" y="7"/>
                    <a:pt x="25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32"/>
            <p:cNvSpPr/>
            <p:nvPr/>
          </p:nvSpPr>
          <p:spPr>
            <a:xfrm>
              <a:off x="5267900" y="2981425"/>
              <a:ext cx="10750" cy="26000"/>
            </a:xfrm>
            <a:custGeom>
              <a:avLst/>
              <a:gdLst/>
              <a:ahLst/>
              <a:cxnLst/>
              <a:rect l="l" t="t" r="r" b="b"/>
              <a:pathLst>
                <a:path w="430" h="1040" extrusionOk="0">
                  <a:moveTo>
                    <a:pt x="165" y="1"/>
                  </a:moveTo>
                  <a:cubicBezTo>
                    <a:pt x="119" y="1"/>
                    <a:pt x="88" y="30"/>
                    <a:pt x="72" y="85"/>
                  </a:cubicBezTo>
                  <a:cubicBezTo>
                    <a:pt x="72" y="299"/>
                    <a:pt x="1" y="525"/>
                    <a:pt x="1" y="752"/>
                  </a:cubicBezTo>
                  <a:cubicBezTo>
                    <a:pt x="23" y="885"/>
                    <a:pt x="35" y="1040"/>
                    <a:pt x="221" y="1040"/>
                  </a:cubicBezTo>
                  <a:cubicBezTo>
                    <a:pt x="234" y="1040"/>
                    <a:pt x="248" y="1039"/>
                    <a:pt x="263" y="1037"/>
                  </a:cubicBezTo>
                  <a:cubicBezTo>
                    <a:pt x="322" y="894"/>
                    <a:pt x="429" y="763"/>
                    <a:pt x="394" y="597"/>
                  </a:cubicBezTo>
                  <a:cubicBezTo>
                    <a:pt x="191" y="442"/>
                    <a:pt x="310" y="216"/>
                    <a:pt x="251" y="25"/>
                  </a:cubicBezTo>
                  <a:cubicBezTo>
                    <a:pt x="218" y="9"/>
                    <a:pt x="190" y="1"/>
                    <a:pt x="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32"/>
            <p:cNvSpPr/>
            <p:nvPr/>
          </p:nvSpPr>
          <p:spPr>
            <a:xfrm>
              <a:off x="5261950" y="2999600"/>
              <a:ext cx="12225" cy="17900"/>
            </a:xfrm>
            <a:custGeom>
              <a:avLst/>
              <a:gdLst/>
              <a:ahLst/>
              <a:cxnLst/>
              <a:rect l="l" t="t" r="r" b="b"/>
              <a:pathLst>
                <a:path w="489" h="716" extrusionOk="0">
                  <a:moveTo>
                    <a:pt x="334" y="1"/>
                  </a:moveTo>
                  <a:cubicBezTo>
                    <a:pt x="1" y="120"/>
                    <a:pt x="179" y="382"/>
                    <a:pt x="191" y="572"/>
                  </a:cubicBezTo>
                  <a:cubicBezTo>
                    <a:pt x="239" y="620"/>
                    <a:pt x="298" y="667"/>
                    <a:pt x="334" y="715"/>
                  </a:cubicBezTo>
                  <a:cubicBezTo>
                    <a:pt x="334" y="679"/>
                    <a:pt x="358" y="632"/>
                    <a:pt x="370" y="608"/>
                  </a:cubicBezTo>
                  <a:cubicBezTo>
                    <a:pt x="417" y="501"/>
                    <a:pt x="441" y="394"/>
                    <a:pt x="489" y="298"/>
                  </a:cubicBezTo>
                  <a:cubicBezTo>
                    <a:pt x="370" y="239"/>
                    <a:pt x="358" y="120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32"/>
            <p:cNvSpPr/>
            <p:nvPr/>
          </p:nvSpPr>
          <p:spPr>
            <a:xfrm>
              <a:off x="5277725" y="2986200"/>
              <a:ext cx="3900" cy="7475"/>
            </a:xfrm>
            <a:custGeom>
              <a:avLst/>
              <a:gdLst/>
              <a:ahLst/>
              <a:cxnLst/>
              <a:rect l="l" t="t" r="r" b="b"/>
              <a:pathLst>
                <a:path w="156" h="299" extrusionOk="0">
                  <a:moveTo>
                    <a:pt x="156" y="1"/>
                  </a:moveTo>
                  <a:cubicBezTo>
                    <a:pt x="36" y="60"/>
                    <a:pt x="1" y="180"/>
                    <a:pt x="25" y="299"/>
                  </a:cubicBezTo>
                  <a:cubicBezTo>
                    <a:pt x="120" y="215"/>
                    <a:pt x="156" y="108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32"/>
            <p:cNvSpPr/>
            <p:nvPr/>
          </p:nvSpPr>
          <p:spPr>
            <a:xfrm>
              <a:off x="5281300" y="2978775"/>
              <a:ext cx="3600" cy="6875"/>
            </a:xfrm>
            <a:custGeom>
              <a:avLst/>
              <a:gdLst/>
              <a:ahLst/>
              <a:cxnLst/>
              <a:rect l="l" t="t" r="r" b="b"/>
              <a:pathLst>
                <a:path w="144" h="275" extrusionOk="0">
                  <a:moveTo>
                    <a:pt x="132" y="0"/>
                  </a:moveTo>
                  <a:cubicBezTo>
                    <a:pt x="24" y="72"/>
                    <a:pt x="1" y="155"/>
                    <a:pt x="1" y="274"/>
                  </a:cubicBezTo>
                  <a:cubicBezTo>
                    <a:pt x="60" y="238"/>
                    <a:pt x="96" y="191"/>
                    <a:pt x="143" y="143"/>
                  </a:cubicBezTo>
                  <a:cubicBezTo>
                    <a:pt x="143" y="96"/>
                    <a:pt x="132" y="36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32"/>
            <p:cNvSpPr/>
            <p:nvPr/>
          </p:nvSpPr>
          <p:spPr>
            <a:xfrm>
              <a:off x="5323575" y="3129775"/>
              <a:ext cx="44375" cy="16000"/>
            </a:xfrm>
            <a:custGeom>
              <a:avLst/>
              <a:gdLst/>
              <a:ahLst/>
              <a:cxnLst/>
              <a:rect l="l" t="t" r="r" b="b"/>
              <a:pathLst>
                <a:path w="1775" h="640" extrusionOk="0">
                  <a:moveTo>
                    <a:pt x="332" y="0"/>
                  </a:moveTo>
                  <a:cubicBezTo>
                    <a:pt x="226" y="0"/>
                    <a:pt x="128" y="33"/>
                    <a:pt x="36" y="116"/>
                  </a:cubicBezTo>
                  <a:cubicBezTo>
                    <a:pt x="0" y="187"/>
                    <a:pt x="0" y="259"/>
                    <a:pt x="48" y="318"/>
                  </a:cubicBezTo>
                  <a:cubicBezTo>
                    <a:pt x="179" y="473"/>
                    <a:pt x="357" y="533"/>
                    <a:pt x="536" y="580"/>
                  </a:cubicBezTo>
                  <a:cubicBezTo>
                    <a:pt x="655" y="592"/>
                    <a:pt x="762" y="604"/>
                    <a:pt x="881" y="604"/>
                  </a:cubicBezTo>
                  <a:cubicBezTo>
                    <a:pt x="1143" y="592"/>
                    <a:pt x="1429" y="640"/>
                    <a:pt x="1643" y="402"/>
                  </a:cubicBezTo>
                  <a:cubicBezTo>
                    <a:pt x="1679" y="318"/>
                    <a:pt x="1727" y="235"/>
                    <a:pt x="1774" y="163"/>
                  </a:cubicBezTo>
                  <a:lnTo>
                    <a:pt x="608" y="116"/>
                  </a:lnTo>
                  <a:cubicBezTo>
                    <a:pt x="548" y="56"/>
                    <a:pt x="488" y="21"/>
                    <a:pt x="429" y="9"/>
                  </a:cubicBezTo>
                  <a:cubicBezTo>
                    <a:pt x="396" y="3"/>
                    <a:pt x="364" y="0"/>
                    <a:pt x="3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32"/>
            <p:cNvSpPr/>
            <p:nvPr/>
          </p:nvSpPr>
          <p:spPr>
            <a:xfrm>
              <a:off x="5341850" y="3139800"/>
              <a:ext cx="30250" cy="13575"/>
            </a:xfrm>
            <a:custGeom>
              <a:avLst/>
              <a:gdLst/>
              <a:ahLst/>
              <a:cxnLst/>
              <a:rect l="l" t="t" r="r" b="b"/>
              <a:pathLst>
                <a:path w="1210" h="543" extrusionOk="0">
                  <a:moveTo>
                    <a:pt x="889" y="1"/>
                  </a:moveTo>
                  <a:cubicBezTo>
                    <a:pt x="615" y="12"/>
                    <a:pt x="317" y="12"/>
                    <a:pt x="31" y="24"/>
                  </a:cubicBezTo>
                  <a:cubicBezTo>
                    <a:pt x="1" y="186"/>
                    <a:pt x="108" y="271"/>
                    <a:pt x="221" y="271"/>
                  </a:cubicBezTo>
                  <a:cubicBezTo>
                    <a:pt x="241" y="271"/>
                    <a:pt x="262" y="268"/>
                    <a:pt x="281" y="262"/>
                  </a:cubicBezTo>
                  <a:cubicBezTo>
                    <a:pt x="318" y="253"/>
                    <a:pt x="347" y="249"/>
                    <a:pt x="370" y="249"/>
                  </a:cubicBezTo>
                  <a:cubicBezTo>
                    <a:pt x="528" y="249"/>
                    <a:pt x="410" y="437"/>
                    <a:pt x="472" y="489"/>
                  </a:cubicBezTo>
                  <a:cubicBezTo>
                    <a:pt x="531" y="524"/>
                    <a:pt x="591" y="542"/>
                    <a:pt x="653" y="542"/>
                  </a:cubicBezTo>
                  <a:cubicBezTo>
                    <a:pt x="716" y="542"/>
                    <a:pt x="781" y="524"/>
                    <a:pt x="853" y="489"/>
                  </a:cubicBezTo>
                  <a:cubicBezTo>
                    <a:pt x="877" y="453"/>
                    <a:pt x="889" y="429"/>
                    <a:pt x="912" y="393"/>
                  </a:cubicBezTo>
                  <a:cubicBezTo>
                    <a:pt x="912" y="203"/>
                    <a:pt x="1043" y="143"/>
                    <a:pt x="1210" y="132"/>
                  </a:cubicBezTo>
                  <a:cubicBezTo>
                    <a:pt x="1127" y="24"/>
                    <a:pt x="1008" y="12"/>
                    <a:pt x="8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32"/>
            <p:cNvSpPr/>
            <p:nvPr/>
          </p:nvSpPr>
          <p:spPr>
            <a:xfrm>
              <a:off x="5375075" y="3121925"/>
              <a:ext cx="19900" cy="10450"/>
            </a:xfrm>
            <a:custGeom>
              <a:avLst/>
              <a:gdLst/>
              <a:ahLst/>
              <a:cxnLst/>
              <a:rect l="l" t="t" r="r" b="b"/>
              <a:pathLst>
                <a:path w="796" h="418" extrusionOk="0">
                  <a:moveTo>
                    <a:pt x="176" y="0"/>
                  </a:moveTo>
                  <a:cubicBezTo>
                    <a:pt x="169" y="0"/>
                    <a:pt x="162" y="1"/>
                    <a:pt x="155" y="1"/>
                  </a:cubicBezTo>
                  <a:cubicBezTo>
                    <a:pt x="95" y="13"/>
                    <a:pt x="60" y="13"/>
                    <a:pt x="0" y="13"/>
                  </a:cubicBezTo>
                  <a:cubicBezTo>
                    <a:pt x="36" y="251"/>
                    <a:pt x="310" y="263"/>
                    <a:pt x="429" y="418"/>
                  </a:cubicBezTo>
                  <a:cubicBezTo>
                    <a:pt x="512" y="418"/>
                    <a:pt x="595" y="406"/>
                    <a:pt x="679" y="406"/>
                  </a:cubicBezTo>
                  <a:cubicBezTo>
                    <a:pt x="781" y="172"/>
                    <a:pt x="795" y="103"/>
                    <a:pt x="693" y="103"/>
                  </a:cubicBezTo>
                  <a:cubicBezTo>
                    <a:pt x="676" y="103"/>
                    <a:pt x="655" y="105"/>
                    <a:pt x="631" y="108"/>
                  </a:cubicBezTo>
                  <a:cubicBezTo>
                    <a:pt x="623" y="109"/>
                    <a:pt x="616" y="109"/>
                    <a:pt x="608" y="109"/>
                  </a:cubicBezTo>
                  <a:cubicBezTo>
                    <a:pt x="449" y="109"/>
                    <a:pt x="326" y="0"/>
                    <a:pt x="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32"/>
            <p:cNvSpPr/>
            <p:nvPr/>
          </p:nvSpPr>
          <p:spPr>
            <a:xfrm>
              <a:off x="5334000" y="3007400"/>
              <a:ext cx="16075" cy="3250"/>
            </a:xfrm>
            <a:custGeom>
              <a:avLst/>
              <a:gdLst/>
              <a:ahLst/>
              <a:cxnLst/>
              <a:rect l="l" t="t" r="r" b="b"/>
              <a:pathLst>
                <a:path w="643" h="130" extrusionOk="0">
                  <a:moveTo>
                    <a:pt x="293" y="1"/>
                  </a:moveTo>
                  <a:cubicBezTo>
                    <a:pt x="211" y="1"/>
                    <a:pt x="129" y="10"/>
                    <a:pt x="48" y="10"/>
                  </a:cubicBezTo>
                  <a:cubicBezTo>
                    <a:pt x="0" y="70"/>
                    <a:pt x="12" y="117"/>
                    <a:pt x="95" y="129"/>
                  </a:cubicBezTo>
                  <a:lnTo>
                    <a:pt x="643" y="129"/>
                  </a:lnTo>
                  <a:cubicBezTo>
                    <a:pt x="536" y="22"/>
                    <a:pt x="416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32"/>
            <p:cNvSpPr/>
            <p:nvPr/>
          </p:nvSpPr>
          <p:spPr>
            <a:xfrm>
              <a:off x="5285775" y="3004325"/>
              <a:ext cx="14300" cy="3350"/>
            </a:xfrm>
            <a:custGeom>
              <a:avLst/>
              <a:gdLst/>
              <a:ahLst/>
              <a:cxnLst/>
              <a:rect l="l" t="t" r="r" b="b"/>
              <a:pathLst>
                <a:path w="572" h="134" extrusionOk="0">
                  <a:moveTo>
                    <a:pt x="270" y="0"/>
                  </a:moveTo>
                  <a:cubicBezTo>
                    <a:pt x="169" y="0"/>
                    <a:pt x="73" y="20"/>
                    <a:pt x="0" y="133"/>
                  </a:cubicBezTo>
                  <a:cubicBezTo>
                    <a:pt x="191" y="121"/>
                    <a:pt x="381" y="121"/>
                    <a:pt x="572" y="109"/>
                  </a:cubicBezTo>
                  <a:cubicBezTo>
                    <a:pt x="560" y="74"/>
                    <a:pt x="524" y="38"/>
                    <a:pt x="512" y="2"/>
                  </a:cubicBezTo>
                  <a:cubicBezTo>
                    <a:pt x="489" y="5"/>
                    <a:pt x="466" y="6"/>
                    <a:pt x="442" y="6"/>
                  </a:cubicBezTo>
                  <a:cubicBezTo>
                    <a:pt x="385" y="6"/>
                    <a:pt x="326" y="0"/>
                    <a:pt x="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32"/>
            <p:cNvSpPr/>
            <p:nvPr/>
          </p:nvSpPr>
          <p:spPr>
            <a:xfrm>
              <a:off x="5328325" y="3007650"/>
              <a:ext cx="8075" cy="3075"/>
            </a:xfrm>
            <a:custGeom>
              <a:avLst/>
              <a:gdLst/>
              <a:ahLst/>
              <a:cxnLst/>
              <a:rect l="l" t="t" r="r" b="b"/>
              <a:pathLst>
                <a:path w="323" h="123" extrusionOk="0">
                  <a:moveTo>
                    <a:pt x="275" y="0"/>
                  </a:moveTo>
                  <a:cubicBezTo>
                    <a:pt x="179" y="0"/>
                    <a:pt x="96" y="0"/>
                    <a:pt x="1" y="12"/>
                  </a:cubicBezTo>
                  <a:cubicBezTo>
                    <a:pt x="68" y="98"/>
                    <a:pt x="158" y="123"/>
                    <a:pt x="253" y="123"/>
                  </a:cubicBezTo>
                  <a:cubicBezTo>
                    <a:pt x="276" y="123"/>
                    <a:pt x="299" y="122"/>
                    <a:pt x="322" y="119"/>
                  </a:cubicBezTo>
                  <a:cubicBezTo>
                    <a:pt x="298" y="72"/>
                    <a:pt x="287" y="48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32"/>
            <p:cNvSpPr/>
            <p:nvPr/>
          </p:nvSpPr>
          <p:spPr>
            <a:xfrm>
              <a:off x="5525675" y="3107525"/>
              <a:ext cx="8075" cy="5900"/>
            </a:xfrm>
            <a:custGeom>
              <a:avLst/>
              <a:gdLst/>
              <a:ahLst/>
              <a:cxnLst/>
              <a:rect l="l" t="t" r="r" b="b"/>
              <a:pathLst>
                <a:path w="323" h="236" extrusionOk="0">
                  <a:moveTo>
                    <a:pt x="140" y="0"/>
                  </a:moveTo>
                  <a:cubicBezTo>
                    <a:pt x="96" y="0"/>
                    <a:pt x="49" y="8"/>
                    <a:pt x="1" y="18"/>
                  </a:cubicBezTo>
                  <a:lnTo>
                    <a:pt x="1" y="137"/>
                  </a:lnTo>
                  <a:cubicBezTo>
                    <a:pt x="58" y="169"/>
                    <a:pt x="126" y="236"/>
                    <a:pt x="198" y="236"/>
                  </a:cubicBezTo>
                  <a:cubicBezTo>
                    <a:pt x="231" y="236"/>
                    <a:pt x="265" y="222"/>
                    <a:pt x="298" y="184"/>
                  </a:cubicBezTo>
                  <a:cubicBezTo>
                    <a:pt x="310" y="160"/>
                    <a:pt x="322" y="77"/>
                    <a:pt x="310" y="65"/>
                  </a:cubicBezTo>
                  <a:cubicBezTo>
                    <a:pt x="261" y="16"/>
                    <a:pt x="204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32"/>
            <p:cNvSpPr/>
            <p:nvPr/>
          </p:nvSpPr>
          <p:spPr>
            <a:xfrm>
              <a:off x="5540850" y="3132950"/>
              <a:ext cx="5700" cy="4200"/>
            </a:xfrm>
            <a:custGeom>
              <a:avLst/>
              <a:gdLst/>
              <a:ahLst/>
              <a:cxnLst/>
              <a:rect l="l" t="t" r="r" b="b"/>
              <a:pathLst>
                <a:path w="228" h="168" extrusionOk="0">
                  <a:moveTo>
                    <a:pt x="108" y="1"/>
                  </a:moveTo>
                  <a:lnTo>
                    <a:pt x="108" y="1"/>
                  </a:lnTo>
                  <a:cubicBezTo>
                    <a:pt x="1" y="48"/>
                    <a:pt x="1" y="96"/>
                    <a:pt x="96" y="167"/>
                  </a:cubicBezTo>
                  <a:cubicBezTo>
                    <a:pt x="179" y="120"/>
                    <a:pt x="227" y="60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32"/>
            <p:cNvSpPr/>
            <p:nvPr/>
          </p:nvSpPr>
          <p:spPr>
            <a:xfrm>
              <a:off x="5503650" y="3131500"/>
              <a:ext cx="4500" cy="4375"/>
            </a:xfrm>
            <a:custGeom>
              <a:avLst/>
              <a:gdLst/>
              <a:ahLst/>
              <a:cxnLst/>
              <a:rect l="l" t="t" r="r" b="b"/>
              <a:pathLst>
                <a:path w="180" h="175" extrusionOk="0">
                  <a:moveTo>
                    <a:pt x="88" y="1"/>
                  </a:moveTo>
                  <a:cubicBezTo>
                    <a:pt x="59" y="1"/>
                    <a:pt x="30" y="31"/>
                    <a:pt x="1" y="94"/>
                  </a:cubicBezTo>
                  <a:cubicBezTo>
                    <a:pt x="24" y="148"/>
                    <a:pt x="51" y="175"/>
                    <a:pt x="81" y="175"/>
                  </a:cubicBezTo>
                  <a:cubicBezTo>
                    <a:pt x="111" y="175"/>
                    <a:pt x="143" y="148"/>
                    <a:pt x="179" y="94"/>
                  </a:cubicBezTo>
                  <a:cubicBezTo>
                    <a:pt x="149" y="33"/>
                    <a:pt x="118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32"/>
            <p:cNvSpPr/>
            <p:nvPr/>
          </p:nvSpPr>
          <p:spPr>
            <a:xfrm>
              <a:off x="5518525" y="31290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1" y="1"/>
                  </a:moveTo>
                  <a:cubicBezTo>
                    <a:pt x="20" y="53"/>
                    <a:pt x="40" y="83"/>
                    <a:pt x="63" y="83"/>
                  </a:cubicBezTo>
                  <a:cubicBezTo>
                    <a:pt x="82" y="83"/>
                    <a:pt x="105" y="62"/>
                    <a:pt x="132" y="13"/>
                  </a:cubicBezTo>
                  <a:cubicBezTo>
                    <a:pt x="96" y="1"/>
                    <a:pt x="49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32"/>
            <p:cNvSpPr/>
            <p:nvPr/>
          </p:nvSpPr>
          <p:spPr>
            <a:xfrm>
              <a:off x="6169500" y="3246075"/>
              <a:ext cx="1825" cy="1500"/>
            </a:xfrm>
            <a:custGeom>
              <a:avLst/>
              <a:gdLst/>
              <a:ahLst/>
              <a:cxnLst/>
              <a:rect l="l" t="t" r="r" b="b"/>
              <a:pathLst>
                <a:path w="73" h="60" extrusionOk="0">
                  <a:moveTo>
                    <a:pt x="1" y="0"/>
                  </a:moveTo>
                  <a:lnTo>
                    <a:pt x="49" y="40"/>
                  </a:lnTo>
                  <a:lnTo>
                    <a:pt x="49" y="40"/>
                  </a:lnTo>
                  <a:cubicBezTo>
                    <a:pt x="45" y="35"/>
                    <a:pt x="42" y="29"/>
                    <a:pt x="37" y="24"/>
                  </a:cubicBezTo>
                  <a:cubicBezTo>
                    <a:pt x="37" y="0"/>
                    <a:pt x="25" y="0"/>
                    <a:pt x="1" y="0"/>
                  </a:cubicBezTo>
                  <a:close/>
                  <a:moveTo>
                    <a:pt x="49" y="40"/>
                  </a:moveTo>
                  <a:cubicBezTo>
                    <a:pt x="53" y="46"/>
                    <a:pt x="59" y="53"/>
                    <a:pt x="72" y="60"/>
                  </a:cubicBezTo>
                  <a:lnTo>
                    <a:pt x="49" y="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32"/>
            <p:cNvSpPr/>
            <p:nvPr/>
          </p:nvSpPr>
          <p:spPr>
            <a:xfrm>
              <a:off x="5744450" y="2986075"/>
              <a:ext cx="19675" cy="3625"/>
            </a:xfrm>
            <a:custGeom>
              <a:avLst/>
              <a:gdLst/>
              <a:ahLst/>
              <a:cxnLst/>
              <a:rect l="l" t="t" r="r" b="b"/>
              <a:pathLst>
                <a:path w="787" h="145" extrusionOk="0">
                  <a:moveTo>
                    <a:pt x="345" y="1"/>
                  </a:moveTo>
                  <a:cubicBezTo>
                    <a:pt x="253" y="1"/>
                    <a:pt x="160" y="7"/>
                    <a:pt x="68" y="7"/>
                  </a:cubicBezTo>
                  <a:cubicBezTo>
                    <a:pt x="46" y="7"/>
                    <a:pt x="23" y="7"/>
                    <a:pt x="1" y="6"/>
                  </a:cubicBezTo>
                  <a:lnTo>
                    <a:pt x="1" y="6"/>
                  </a:lnTo>
                  <a:cubicBezTo>
                    <a:pt x="106" y="116"/>
                    <a:pt x="221" y="145"/>
                    <a:pt x="343" y="145"/>
                  </a:cubicBezTo>
                  <a:cubicBezTo>
                    <a:pt x="473" y="145"/>
                    <a:pt x="610" y="112"/>
                    <a:pt x="751" y="112"/>
                  </a:cubicBezTo>
                  <a:cubicBezTo>
                    <a:pt x="763" y="112"/>
                    <a:pt x="775" y="113"/>
                    <a:pt x="787" y="113"/>
                  </a:cubicBezTo>
                  <a:cubicBezTo>
                    <a:pt x="645" y="19"/>
                    <a:pt x="495" y="1"/>
                    <a:pt x="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32"/>
            <p:cNvSpPr/>
            <p:nvPr/>
          </p:nvSpPr>
          <p:spPr>
            <a:xfrm>
              <a:off x="5779275" y="2986200"/>
              <a:ext cx="11350" cy="3025"/>
            </a:xfrm>
            <a:custGeom>
              <a:avLst/>
              <a:gdLst/>
              <a:ahLst/>
              <a:cxnLst/>
              <a:rect l="l" t="t" r="r" b="b"/>
              <a:pathLst>
                <a:path w="454" h="121" extrusionOk="0">
                  <a:moveTo>
                    <a:pt x="184" y="1"/>
                  </a:moveTo>
                  <a:cubicBezTo>
                    <a:pt x="125" y="1"/>
                    <a:pt x="63" y="8"/>
                    <a:pt x="1" y="13"/>
                  </a:cubicBezTo>
                  <a:cubicBezTo>
                    <a:pt x="1" y="72"/>
                    <a:pt x="36" y="96"/>
                    <a:pt x="84" y="120"/>
                  </a:cubicBezTo>
                  <a:lnTo>
                    <a:pt x="453" y="120"/>
                  </a:lnTo>
                  <a:cubicBezTo>
                    <a:pt x="378" y="23"/>
                    <a:pt x="285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32"/>
            <p:cNvSpPr/>
            <p:nvPr/>
          </p:nvSpPr>
          <p:spPr>
            <a:xfrm>
              <a:off x="5764100" y="2987775"/>
              <a:ext cx="6275" cy="1150"/>
            </a:xfrm>
            <a:custGeom>
              <a:avLst/>
              <a:gdLst/>
              <a:ahLst/>
              <a:cxnLst/>
              <a:rect l="l" t="t" r="r" b="b"/>
              <a:pathLst>
                <a:path w="251" h="46" extrusionOk="0">
                  <a:moveTo>
                    <a:pt x="147" y="0"/>
                  </a:moveTo>
                  <a:cubicBezTo>
                    <a:pt x="101" y="0"/>
                    <a:pt x="53" y="19"/>
                    <a:pt x="1" y="45"/>
                  </a:cubicBezTo>
                  <a:lnTo>
                    <a:pt x="251" y="45"/>
                  </a:lnTo>
                  <a:cubicBezTo>
                    <a:pt x="218" y="13"/>
                    <a:pt x="184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32"/>
            <p:cNvSpPr/>
            <p:nvPr/>
          </p:nvSpPr>
          <p:spPr>
            <a:xfrm>
              <a:off x="5774825" y="2986500"/>
              <a:ext cx="6850" cy="2725"/>
            </a:xfrm>
            <a:custGeom>
              <a:avLst/>
              <a:gdLst/>
              <a:ahLst/>
              <a:cxnLst/>
              <a:rect l="l" t="t" r="r" b="b"/>
              <a:pathLst>
                <a:path w="274" h="109" extrusionOk="0">
                  <a:moveTo>
                    <a:pt x="179" y="1"/>
                  </a:moveTo>
                  <a:cubicBezTo>
                    <a:pt x="119" y="25"/>
                    <a:pt x="60" y="60"/>
                    <a:pt x="0" y="108"/>
                  </a:cubicBezTo>
                  <a:lnTo>
                    <a:pt x="274" y="108"/>
                  </a:lnTo>
                  <a:cubicBezTo>
                    <a:pt x="238" y="72"/>
                    <a:pt x="214" y="25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32"/>
            <p:cNvSpPr/>
            <p:nvPr/>
          </p:nvSpPr>
          <p:spPr>
            <a:xfrm>
              <a:off x="5263450" y="2968650"/>
              <a:ext cx="13400" cy="45875"/>
            </a:xfrm>
            <a:custGeom>
              <a:avLst/>
              <a:gdLst/>
              <a:ahLst/>
              <a:cxnLst/>
              <a:rect l="l" t="t" r="r" b="b"/>
              <a:pathLst>
                <a:path w="536" h="1835" extrusionOk="0">
                  <a:moveTo>
                    <a:pt x="179" y="0"/>
                  </a:moveTo>
                  <a:cubicBezTo>
                    <a:pt x="119" y="501"/>
                    <a:pt x="60" y="1024"/>
                    <a:pt x="0" y="1536"/>
                  </a:cubicBezTo>
                  <a:cubicBezTo>
                    <a:pt x="12" y="1632"/>
                    <a:pt x="24" y="1751"/>
                    <a:pt x="131" y="1834"/>
                  </a:cubicBezTo>
                  <a:cubicBezTo>
                    <a:pt x="179" y="1620"/>
                    <a:pt x="119" y="1394"/>
                    <a:pt x="274" y="1239"/>
                  </a:cubicBezTo>
                  <a:cubicBezTo>
                    <a:pt x="298" y="1024"/>
                    <a:pt x="310" y="798"/>
                    <a:pt x="322" y="584"/>
                  </a:cubicBezTo>
                  <a:cubicBezTo>
                    <a:pt x="322" y="370"/>
                    <a:pt x="536" y="12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32"/>
            <p:cNvSpPr/>
            <p:nvPr/>
          </p:nvSpPr>
          <p:spPr>
            <a:xfrm>
              <a:off x="5562000" y="3166300"/>
              <a:ext cx="2700" cy="2100"/>
            </a:xfrm>
            <a:custGeom>
              <a:avLst/>
              <a:gdLst/>
              <a:ahLst/>
              <a:cxnLst/>
              <a:rect l="l" t="t" r="r" b="b"/>
              <a:pathLst>
                <a:path w="108" h="84" extrusionOk="0">
                  <a:moveTo>
                    <a:pt x="95" y="0"/>
                  </a:moveTo>
                  <a:lnTo>
                    <a:pt x="95" y="0"/>
                  </a:lnTo>
                  <a:cubicBezTo>
                    <a:pt x="0" y="36"/>
                    <a:pt x="36" y="48"/>
                    <a:pt x="107" y="84"/>
                  </a:cubicBezTo>
                  <a:cubicBezTo>
                    <a:pt x="107" y="48"/>
                    <a:pt x="107" y="24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32"/>
            <p:cNvSpPr/>
            <p:nvPr/>
          </p:nvSpPr>
          <p:spPr>
            <a:xfrm>
              <a:off x="6005200" y="3254400"/>
              <a:ext cx="15200" cy="4500"/>
            </a:xfrm>
            <a:custGeom>
              <a:avLst/>
              <a:gdLst/>
              <a:ahLst/>
              <a:cxnLst/>
              <a:rect l="l" t="t" r="r" b="b"/>
              <a:pathLst>
                <a:path w="608" h="180" extrusionOk="0">
                  <a:moveTo>
                    <a:pt x="334" y="0"/>
                  </a:moveTo>
                  <a:cubicBezTo>
                    <a:pt x="227" y="12"/>
                    <a:pt x="108" y="12"/>
                    <a:pt x="1" y="24"/>
                  </a:cubicBezTo>
                  <a:cubicBezTo>
                    <a:pt x="179" y="179"/>
                    <a:pt x="405" y="143"/>
                    <a:pt x="608" y="167"/>
                  </a:cubicBezTo>
                  <a:cubicBezTo>
                    <a:pt x="548" y="48"/>
                    <a:pt x="429" y="24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32"/>
            <p:cNvSpPr/>
            <p:nvPr/>
          </p:nvSpPr>
          <p:spPr>
            <a:xfrm>
              <a:off x="6026925" y="3258400"/>
              <a:ext cx="14925" cy="3475"/>
            </a:xfrm>
            <a:custGeom>
              <a:avLst/>
              <a:gdLst/>
              <a:ahLst/>
              <a:cxnLst/>
              <a:rect l="l" t="t" r="r" b="b"/>
              <a:pathLst>
                <a:path w="597" h="139" extrusionOk="0">
                  <a:moveTo>
                    <a:pt x="291" y="1"/>
                  </a:moveTo>
                  <a:cubicBezTo>
                    <a:pt x="195" y="1"/>
                    <a:pt x="95" y="19"/>
                    <a:pt x="1" y="19"/>
                  </a:cubicBezTo>
                  <a:cubicBezTo>
                    <a:pt x="126" y="111"/>
                    <a:pt x="263" y="138"/>
                    <a:pt x="407" y="138"/>
                  </a:cubicBezTo>
                  <a:cubicBezTo>
                    <a:pt x="469" y="138"/>
                    <a:pt x="532" y="133"/>
                    <a:pt x="596" y="126"/>
                  </a:cubicBezTo>
                  <a:cubicBezTo>
                    <a:pt x="507" y="25"/>
                    <a:pt x="401" y="1"/>
                    <a:pt x="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32"/>
            <p:cNvSpPr/>
            <p:nvPr/>
          </p:nvSpPr>
          <p:spPr>
            <a:xfrm>
              <a:off x="5418225" y="3154675"/>
              <a:ext cx="125325" cy="24300"/>
            </a:xfrm>
            <a:custGeom>
              <a:avLst/>
              <a:gdLst/>
              <a:ahLst/>
              <a:cxnLst/>
              <a:rect l="l" t="t" r="r" b="b"/>
              <a:pathLst>
                <a:path w="5013" h="972" extrusionOk="0">
                  <a:moveTo>
                    <a:pt x="1155" y="1"/>
                  </a:moveTo>
                  <a:cubicBezTo>
                    <a:pt x="1096" y="13"/>
                    <a:pt x="1048" y="25"/>
                    <a:pt x="989" y="48"/>
                  </a:cubicBezTo>
                  <a:cubicBezTo>
                    <a:pt x="929" y="60"/>
                    <a:pt x="882" y="84"/>
                    <a:pt x="846" y="120"/>
                  </a:cubicBezTo>
                  <a:cubicBezTo>
                    <a:pt x="667" y="132"/>
                    <a:pt x="477" y="132"/>
                    <a:pt x="274" y="132"/>
                  </a:cubicBezTo>
                  <a:cubicBezTo>
                    <a:pt x="155" y="132"/>
                    <a:pt x="60" y="144"/>
                    <a:pt x="0" y="263"/>
                  </a:cubicBezTo>
                  <a:cubicBezTo>
                    <a:pt x="72" y="382"/>
                    <a:pt x="191" y="418"/>
                    <a:pt x="322" y="429"/>
                  </a:cubicBezTo>
                  <a:cubicBezTo>
                    <a:pt x="489" y="429"/>
                    <a:pt x="632" y="441"/>
                    <a:pt x="786" y="477"/>
                  </a:cubicBezTo>
                  <a:cubicBezTo>
                    <a:pt x="810" y="489"/>
                    <a:pt x="846" y="489"/>
                    <a:pt x="870" y="489"/>
                  </a:cubicBezTo>
                  <a:cubicBezTo>
                    <a:pt x="905" y="489"/>
                    <a:pt x="929" y="477"/>
                    <a:pt x="965" y="477"/>
                  </a:cubicBezTo>
                  <a:cubicBezTo>
                    <a:pt x="999" y="427"/>
                    <a:pt x="1030" y="402"/>
                    <a:pt x="1059" y="402"/>
                  </a:cubicBezTo>
                  <a:cubicBezTo>
                    <a:pt x="1093" y="402"/>
                    <a:pt x="1124" y="432"/>
                    <a:pt x="1155" y="489"/>
                  </a:cubicBezTo>
                  <a:cubicBezTo>
                    <a:pt x="1203" y="525"/>
                    <a:pt x="1263" y="537"/>
                    <a:pt x="1322" y="549"/>
                  </a:cubicBezTo>
                  <a:cubicBezTo>
                    <a:pt x="1382" y="549"/>
                    <a:pt x="1441" y="560"/>
                    <a:pt x="1501" y="560"/>
                  </a:cubicBezTo>
                  <a:lnTo>
                    <a:pt x="1941" y="560"/>
                  </a:lnTo>
                  <a:cubicBezTo>
                    <a:pt x="1962" y="559"/>
                    <a:pt x="1983" y="558"/>
                    <a:pt x="2003" y="558"/>
                  </a:cubicBezTo>
                  <a:cubicBezTo>
                    <a:pt x="2132" y="558"/>
                    <a:pt x="2246" y="588"/>
                    <a:pt x="2370" y="608"/>
                  </a:cubicBezTo>
                  <a:cubicBezTo>
                    <a:pt x="2441" y="620"/>
                    <a:pt x="2489" y="620"/>
                    <a:pt x="2560" y="620"/>
                  </a:cubicBezTo>
                  <a:cubicBezTo>
                    <a:pt x="2667" y="620"/>
                    <a:pt x="2810" y="680"/>
                    <a:pt x="2929" y="703"/>
                  </a:cubicBezTo>
                  <a:cubicBezTo>
                    <a:pt x="3410" y="754"/>
                    <a:pt x="3891" y="972"/>
                    <a:pt x="4385" y="972"/>
                  </a:cubicBezTo>
                  <a:cubicBezTo>
                    <a:pt x="4588" y="972"/>
                    <a:pt x="4793" y="935"/>
                    <a:pt x="5001" y="834"/>
                  </a:cubicBezTo>
                  <a:cubicBezTo>
                    <a:pt x="5001" y="787"/>
                    <a:pt x="5013" y="727"/>
                    <a:pt x="5013" y="668"/>
                  </a:cubicBezTo>
                  <a:cubicBezTo>
                    <a:pt x="4989" y="644"/>
                    <a:pt x="4989" y="596"/>
                    <a:pt x="4977" y="560"/>
                  </a:cubicBezTo>
                  <a:cubicBezTo>
                    <a:pt x="4894" y="537"/>
                    <a:pt x="4787" y="489"/>
                    <a:pt x="4692" y="465"/>
                  </a:cubicBezTo>
                  <a:lnTo>
                    <a:pt x="4656" y="489"/>
                  </a:lnTo>
                  <a:lnTo>
                    <a:pt x="4608" y="441"/>
                  </a:lnTo>
                  <a:cubicBezTo>
                    <a:pt x="4523" y="496"/>
                    <a:pt x="4438" y="532"/>
                    <a:pt x="4356" y="532"/>
                  </a:cubicBezTo>
                  <a:cubicBezTo>
                    <a:pt x="4277" y="532"/>
                    <a:pt x="4202" y="499"/>
                    <a:pt x="4132" y="418"/>
                  </a:cubicBezTo>
                  <a:cubicBezTo>
                    <a:pt x="3846" y="406"/>
                    <a:pt x="3560" y="406"/>
                    <a:pt x="3287" y="382"/>
                  </a:cubicBezTo>
                  <a:cubicBezTo>
                    <a:pt x="3203" y="370"/>
                    <a:pt x="3168" y="310"/>
                    <a:pt x="3120" y="263"/>
                  </a:cubicBezTo>
                  <a:cubicBezTo>
                    <a:pt x="3094" y="237"/>
                    <a:pt x="3068" y="218"/>
                    <a:pt x="3034" y="218"/>
                  </a:cubicBezTo>
                  <a:cubicBezTo>
                    <a:pt x="3020" y="218"/>
                    <a:pt x="3006" y="220"/>
                    <a:pt x="2989" y="227"/>
                  </a:cubicBezTo>
                  <a:cubicBezTo>
                    <a:pt x="2965" y="239"/>
                    <a:pt x="2941" y="251"/>
                    <a:pt x="2929" y="263"/>
                  </a:cubicBezTo>
                  <a:cubicBezTo>
                    <a:pt x="2918" y="291"/>
                    <a:pt x="2921" y="309"/>
                    <a:pt x="2928" y="320"/>
                  </a:cubicBezTo>
                  <a:lnTo>
                    <a:pt x="2928" y="320"/>
                  </a:lnTo>
                  <a:cubicBezTo>
                    <a:pt x="2923" y="317"/>
                    <a:pt x="2915" y="314"/>
                    <a:pt x="2906" y="310"/>
                  </a:cubicBezTo>
                  <a:cubicBezTo>
                    <a:pt x="2870" y="299"/>
                    <a:pt x="2882" y="227"/>
                    <a:pt x="2834" y="191"/>
                  </a:cubicBezTo>
                  <a:cubicBezTo>
                    <a:pt x="2775" y="168"/>
                    <a:pt x="2691" y="132"/>
                    <a:pt x="2608" y="132"/>
                  </a:cubicBezTo>
                  <a:cubicBezTo>
                    <a:pt x="2560" y="132"/>
                    <a:pt x="2513" y="132"/>
                    <a:pt x="2453" y="144"/>
                  </a:cubicBezTo>
                  <a:cubicBezTo>
                    <a:pt x="2406" y="168"/>
                    <a:pt x="2358" y="191"/>
                    <a:pt x="2310" y="227"/>
                  </a:cubicBezTo>
                  <a:cubicBezTo>
                    <a:pt x="2215" y="191"/>
                    <a:pt x="2096" y="144"/>
                    <a:pt x="1989" y="120"/>
                  </a:cubicBezTo>
                  <a:lnTo>
                    <a:pt x="1691" y="120"/>
                  </a:lnTo>
                  <a:cubicBezTo>
                    <a:pt x="1584" y="120"/>
                    <a:pt x="1477" y="72"/>
                    <a:pt x="1394" y="48"/>
                  </a:cubicBezTo>
                  <a:cubicBezTo>
                    <a:pt x="1322" y="13"/>
                    <a:pt x="1239" y="1"/>
                    <a:pt x="1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32"/>
            <p:cNvSpPr/>
            <p:nvPr/>
          </p:nvSpPr>
          <p:spPr>
            <a:xfrm>
              <a:off x="5474775" y="3150825"/>
              <a:ext cx="19375" cy="11625"/>
            </a:xfrm>
            <a:custGeom>
              <a:avLst/>
              <a:gdLst/>
              <a:ahLst/>
              <a:cxnLst/>
              <a:rect l="l" t="t" r="r" b="b"/>
              <a:pathLst>
                <a:path w="775" h="465" extrusionOk="0">
                  <a:moveTo>
                    <a:pt x="1" y="0"/>
                  </a:moveTo>
                  <a:cubicBezTo>
                    <a:pt x="24" y="143"/>
                    <a:pt x="36" y="274"/>
                    <a:pt x="60" y="405"/>
                  </a:cubicBezTo>
                  <a:lnTo>
                    <a:pt x="132" y="405"/>
                  </a:lnTo>
                  <a:cubicBezTo>
                    <a:pt x="167" y="387"/>
                    <a:pt x="200" y="378"/>
                    <a:pt x="233" y="378"/>
                  </a:cubicBezTo>
                  <a:cubicBezTo>
                    <a:pt x="266" y="378"/>
                    <a:pt x="298" y="387"/>
                    <a:pt x="334" y="405"/>
                  </a:cubicBezTo>
                  <a:cubicBezTo>
                    <a:pt x="429" y="405"/>
                    <a:pt x="501" y="417"/>
                    <a:pt x="596" y="429"/>
                  </a:cubicBezTo>
                  <a:cubicBezTo>
                    <a:pt x="596" y="453"/>
                    <a:pt x="608" y="453"/>
                    <a:pt x="632" y="464"/>
                  </a:cubicBezTo>
                  <a:cubicBezTo>
                    <a:pt x="667" y="464"/>
                    <a:pt x="691" y="453"/>
                    <a:pt x="727" y="417"/>
                  </a:cubicBezTo>
                  <a:cubicBezTo>
                    <a:pt x="775" y="369"/>
                    <a:pt x="775" y="333"/>
                    <a:pt x="727" y="286"/>
                  </a:cubicBezTo>
                  <a:lnTo>
                    <a:pt x="727" y="155"/>
                  </a:lnTo>
                  <a:cubicBezTo>
                    <a:pt x="596" y="107"/>
                    <a:pt x="405" y="155"/>
                    <a:pt x="298" y="24"/>
                  </a:cubicBezTo>
                  <a:cubicBezTo>
                    <a:pt x="191" y="24"/>
                    <a:pt x="9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32"/>
            <p:cNvSpPr/>
            <p:nvPr/>
          </p:nvSpPr>
          <p:spPr>
            <a:xfrm>
              <a:off x="5496500" y="3161825"/>
              <a:ext cx="4200" cy="3000"/>
            </a:xfrm>
            <a:custGeom>
              <a:avLst/>
              <a:gdLst/>
              <a:ahLst/>
              <a:cxnLst/>
              <a:rect l="l" t="t" r="r" b="b"/>
              <a:pathLst>
                <a:path w="168" h="120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72"/>
                    <a:pt x="96" y="120"/>
                    <a:pt x="168" y="120"/>
                  </a:cubicBezTo>
                  <a:cubicBezTo>
                    <a:pt x="120" y="84"/>
                    <a:pt x="60" y="3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32"/>
            <p:cNvSpPr/>
            <p:nvPr/>
          </p:nvSpPr>
          <p:spPr>
            <a:xfrm>
              <a:off x="5493225" y="3158250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" y="1"/>
                  </a:moveTo>
                  <a:lnTo>
                    <a:pt x="1" y="144"/>
                  </a:lnTo>
                  <a:lnTo>
                    <a:pt x="132" y="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32"/>
            <p:cNvSpPr/>
            <p:nvPr/>
          </p:nvSpPr>
          <p:spPr>
            <a:xfrm>
              <a:off x="5597425" y="3172775"/>
              <a:ext cx="5975" cy="3150"/>
            </a:xfrm>
            <a:custGeom>
              <a:avLst/>
              <a:gdLst/>
              <a:ahLst/>
              <a:cxnLst/>
              <a:rect l="l" t="t" r="r" b="b"/>
              <a:pathLst>
                <a:path w="239" h="126" extrusionOk="0">
                  <a:moveTo>
                    <a:pt x="137" y="1"/>
                  </a:moveTo>
                  <a:cubicBezTo>
                    <a:pt x="74" y="1"/>
                    <a:pt x="24" y="27"/>
                    <a:pt x="0" y="122"/>
                  </a:cubicBezTo>
                  <a:cubicBezTo>
                    <a:pt x="17" y="124"/>
                    <a:pt x="32" y="125"/>
                    <a:pt x="47" y="125"/>
                  </a:cubicBezTo>
                  <a:cubicBezTo>
                    <a:pt x="129" y="125"/>
                    <a:pt x="188" y="96"/>
                    <a:pt x="238" y="15"/>
                  </a:cubicBezTo>
                  <a:cubicBezTo>
                    <a:pt x="202" y="7"/>
                    <a:pt x="168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32"/>
            <p:cNvSpPr/>
            <p:nvPr/>
          </p:nvSpPr>
          <p:spPr>
            <a:xfrm>
              <a:off x="6244225" y="3251425"/>
              <a:ext cx="2100" cy="1500"/>
            </a:xfrm>
            <a:custGeom>
              <a:avLst/>
              <a:gdLst/>
              <a:ahLst/>
              <a:cxnLst/>
              <a:rect l="l" t="t" r="r" b="b"/>
              <a:pathLst>
                <a:path w="84" h="60" extrusionOk="0">
                  <a:moveTo>
                    <a:pt x="84" y="0"/>
                  </a:moveTo>
                  <a:lnTo>
                    <a:pt x="84" y="0"/>
                  </a:lnTo>
                  <a:cubicBezTo>
                    <a:pt x="12" y="24"/>
                    <a:pt x="0" y="48"/>
                    <a:pt x="60" y="60"/>
                  </a:cubicBezTo>
                  <a:cubicBezTo>
                    <a:pt x="60" y="60"/>
                    <a:pt x="72" y="12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32"/>
            <p:cNvSpPr/>
            <p:nvPr/>
          </p:nvSpPr>
          <p:spPr>
            <a:xfrm>
              <a:off x="5355125" y="3149325"/>
              <a:ext cx="30375" cy="12275"/>
            </a:xfrm>
            <a:custGeom>
              <a:avLst/>
              <a:gdLst/>
              <a:ahLst/>
              <a:cxnLst/>
              <a:rect l="l" t="t" r="r" b="b"/>
              <a:pathLst>
                <a:path w="1215" h="491" extrusionOk="0">
                  <a:moveTo>
                    <a:pt x="358" y="1"/>
                  </a:moveTo>
                  <a:cubicBezTo>
                    <a:pt x="346" y="36"/>
                    <a:pt x="334" y="48"/>
                    <a:pt x="334" y="84"/>
                  </a:cubicBezTo>
                  <a:cubicBezTo>
                    <a:pt x="238" y="167"/>
                    <a:pt x="0" y="60"/>
                    <a:pt x="48" y="322"/>
                  </a:cubicBezTo>
                  <a:cubicBezTo>
                    <a:pt x="84" y="382"/>
                    <a:pt x="143" y="417"/>
                    <a:pt x="215" y="453"/>
                  </a:cubicBezTo>
                  <a:cubicBezTo>
                    <a:pt x="360" y="459"/>
                    <a:pt x="509" y="490"/>
                    <a:pt x="651" y="490"/>
                  </a:cubicBezTo>
                  <a:cubicBezTo>
                    <a:pt x="801" y="490"/>
                    <a:pt x="944" y="456"/>
                    <a:pt x="1072" y="322"/>
                  </a:cubicBezTo>
                  <a:lnTo>
                    <a:pt x="1215" y="96"/>
                  </a:lnTo>
                  <a:cubicBezTo>
                    <a:pt x="929" y="84"/>
                    <a:pt x="643" y="48"/>
                    <a:pt x="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32"/>
            <p:cNvSpPr/>
            <p:nvPr/>
          </p:nvSpPr>
          <p:spPr>
            <a:xfrm>
              <a:off x="5345900" y="3075800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" y="1"/>
                  </a:moveTo>
                  <a:cubicBezTo>
                    <a:pt x="0" y="48"/>
                    <a:pt x="0" y="84"/>
                    <a:pt x="12" y="132"/>
                  </a:cubicBezTo>
                  <a:cubicBezTo>
                    <a:pt x="48" y="120"/>
                    <a:pt x="96" y="84"/>
                    <a:pt x="119" y="72"/>
                  </a:cubicBezTo>
                  <a:cubicBezTo>
                    <a:pt x="72" y="48"/>
                    <a:pt x="48" y="25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32"/>
            <p:cNvSpPr/>
            <p:nvPr/>
          </p:nvSpPr>
          <p:spPr>
            <a:xfrm>
              <a:off x="5353050" y="3014425"/>
              <a:ext cx="11025" cy="3475"/>
            </a:xfrm>
            <a:custGeom>
              <a:avLst/>
              <a:gdLst/>
              <a:ahLst/>
              <a:cxnLst/>
              <a:rect l="l" t="t" r="r" b="b"/>
              <a:pathLst>
                <a:path w="441" h="139" extrusionOk="0">
                  <a:moveTo>
                    <a:pt x="220" y="0"/>
                  </a:moveTo>
                  <a:cubicBezTo>
                    <a:pt x="146" y="0"/>
                    <a:pt x="71" y="9"/>
                    <a:pt x="0" y="27"/>
                  </a:cubicBezTo>
                  <a:cubicBezTo>
                    <a:pt x="67" y="105"/>
                    <a:pt x="137" y="139"/>
                    <a:pt x="207" y="139"/>
                  </a:cubicBezTo>
                  <a:cubicBezTo>
                    <a:pt x="286" y="139"/>
                    <a:pt x="365" y="96"/>
                    <a:pt x="441" y="27"/>
                  </a:cubicBezTo>
                  <a:cubicBezTo>
                    <a:pt x="369" y="9"/>
                    <a:pt x="295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32"/>
            <p:cNvSpPr/>
            <p:nvPr/>
          </p:nvSpPr>
          <p:spPr>
            <a:xfrm>
              <a:off x="5464650" y="2989475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" y="1"/>
                  </a:moveTo>
                  <a:cubicBezTo>
                    <a:pt x="25" y="49"/>
                    <a:pt x="72" y="72"/>
                    <a:pt x="120" y="12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32"/>
            <p:cNvSpPr/>
            <p:nvPr/>
          </p:nvSpPr>
          <p:spPr>
            <a:xfrm>
              <a:off x="5532225" y="3165400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0"/>
                  </a:moveTo>
                  <a:lnTo>
                    <a:pt x="60" y="48"/>
                  </a:lnTo>
                  <a:lnTo>
                    <a:pt x="155" y="48"/>
                  </a:lnTo>
                  <a:cubicBezTo>
                    <a:pt x="108" y="36"/>
                    <a:pt x="60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32"/>
            <p:cNvSpPr/>
            <p:nvPr/>
          </p:nvSpPr>
          <p:spPr>
            <a:xfrm>
              <a:off x="5531325" y="3163825"/>
              <a:ext cx="1525" cy="1300"/>
            </a:xfrm>
            <a:custGeom>
              <a:avLst/>
              <a:gdLst/>
              <a:ahLst/>
              <a:cxnLst/>
              <a:rect l="l" t="t" r="r" b="b"/>
              <a:pathLst>
                <a:path w="61" h="52" extrusionOk="0">
                  <a:moveTo>
                    <a:pt x="11" y="1"/>
                  </a:moveTo>
                  <a:cubicBezTo>
                    <a:pt x="4" y="1"/>
                    <a:pt x="1" y="7"/>
                    <a:pt x="1" y="16"/>
                  </a:cubicBezTo>
                  <a:cubicBezTo>
                    <a:pt x="1" y="40"/>
                    <a:pt x="37" y="40"/>
                    <a:pt x="60" y="52"/>
                  </a:cubicBezTo>
                  <a:cubicBezTo>
                    <a:pt x="39" y="15"/>
                    <a:pt x="21" y="1"/>
                    <a:pt x="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32"/>
            <p:cNvSpPr/>
            <p:nvPr/>
          </p:nvSpPr>
          <p:spPr>
            <a:xfrm>
              <a:off x="5547100" y="3165700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20" y="0"/>
                  </a:moveTo>
                  <a:lnTo>
                    <a:pt x="120" y="0"/>
                  </a:lnTo>
                  <a:cubicBezTo>
                    <a:pt x="60" y="24"/>
                    <a:pt x="25" y="48"/>
                    <a:pt x="1" y="119"/>
                  </a:cubicBezTo>
                  <a:cubicBezTo>
                    <a:pt x="84" y="108"/>
                    <a:pt x="120" y="6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32"/>
            <p:cNvSpPr/>
            <p:nvPr/>
          </p:nvSpPr>
          <p:spPr>
            <a:xfrm>
              <a:off x="5883450" y="3095650"/>
              <a:ext cx="45275" cy="45375"/>
            </a:xfrm>
            <a:custGeom>
              <a:avLst/>
              <a:gdLst/>
              <a:ahLst/>
              <a:cxnLst/>
              <a:rect l="l" t="t" r="r" b="b"/>
              <a:pathLst>
                <a:path w="1811" h="1815" extrusionOk="0">
                  <a:moveTo>
                    <a:pt x="1473" y="0"/>
                  </a:moveTo>
                  <a:cubicBezTo>
                    <a:pt x="1356" y="0"/>
                    <a:pt x="1223" y="46"/>
                    <a:pt x="1096" y="100"/>
                  </a:cubicBezTo>
                  <a:cubicBezTo>
                    <a:pt x="739" y="243"/>
                    <a:pt x="537" y="576"/>
                    <a:pt x="382" y="921"/>
                  </a:cubicBezTo>
                  <a:cubicBezTo>
                    <a:pt x="400" y="1040"/>
                    <a:pt x="404" y="1159"/>
                    <a:pt x="297" y="1159"/>
                  </a:cubicBezTo>
                  <a:cubicBezTo>
                    <a:pt x="265" y="1159"/>
                    <a:pt x="223" y="1148"/>
                    <a:pt x="168" y="1124"/>
                  </a:cubicBezTo>
                  <a:cubicBezTo>
                    <a:pt x="108" y="1136"/>
                    <a:pt x="60" y="1171"/>
                    <a:pt x="25" y="1219"/>
                  </a:cubicBezTo>
                  <a:cubicBezTo>
                    <a:pt x="1" y="1481"/>
                    <a:pt x="84" y="1707"/>
                    <a:pt x="346" y="1814"/>
                  </a:cubicBezTo>
                  <a:cubicBezTo>
                    <a:pt x="477" y="1683"/>
                    <a:pt x="596" y="1588"/>
                    <a:pt x="739" y="1481"/>
                  </a:cubicBezTo>
                  <a:cubicBezTo>
                    <a:pt x="834" y="1290"/>
                    <a:pt x="930" y="1112"/>
                    <a:pt x="1037" y="921"/>
                  </a:cubicBezTo>
                  <a:cubicBezTo>
                    <a:pt x="1132" y="493"/>
                    <a:pt x="1644" y="695"/>
                    <a:pt x="1811" y="397"/>
                  </a:cubicBezTo>
                  <a:cubicBezTo>
                    <a:pt x="1776" y="95"/>
                    <a:pt x="1641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32"/>
            <p:cNvSpPr/>
            <p:nvPr/>
          </p:nvSpPr>
          <p:spPr>
            <a:xfrm>
              <a:off x="5881075" y="3120750"/>
              <a:ext cx="8075" cy="5375"/>
            </a:xfrm>
            <a:custGeom>
              <a:avLst/>
              <a:gdLst/>
              <a:ahLst/>
              <a:cxnLst/>
              <a:rect l="l" t="t" r="r" b="b"/>
              <a:pathLst>
                <a:path w="323" h="215" extrusionOk="0">
                  <a:moveTo>
                    <a:pt x="203" y="1"/>
                  </a:moveTo>
                  <a:cubicBezTo>
                    <a:pt x="191" y="12"/>
                    <a:pt x="155" y="48"/>
                    <a:pt x="132" y="60"/>
                  </a:cubicBezTo>
                  <a:lnTo>
                    <a:pt x="1" y="60"/>
                  </a:lnTo>
                  <a:cubicBezTo>
                    <a:pt x="36" y="120"/>
                    <a:pt x="84" y="167"/>
                    <a:pt x="132" y="215"/>
                  </a:cubicBezTo>
                  <a:lnTo>
                    <a:pt x="251" y="215"/>
                  </a:lnTo>
                  <a:cubicBezTo>
                    <a:pt x="310" y="167"/>
                    <a:pt x="322" y="108"/>
                    <a:pt x="298" y="48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32"/>
            <p:cNvSpPr/>
            <p:nvPr/>
          </p:nvSpPr>
          <p:spPr>
            <a:xfrm>
              <a:off x="5877200" y="3118675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36"/>
                    <a:pt x="13" y="72"/>
                    <a:pt x="37" y="119"/>
                  </a:cubicBezTo>
                  <a:cubicBezTo>
                    <a:pt x="60" y="131"/>
                    <a:pt x="96" y="143"/>
                    <a:pt x="132" y="143"/>
                  </a:cubicBezTo>
                  <a:cubicBezTo>
                    <a:pt x="108" y="84"/>
                    <a:pt x="60" y="36"/>
                    <a:pt x="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32"/>
            <p:cNvSpPr/>
            <p:nvPr/>
          </p:nvSpPr>
          <p:spPr>
            <a:xfrm>
              <a:off x="5873050" y="3100500"/>
              <a:ext cx="4475" cy="11050"/>
            </a:xfrm>
            <a:custGeom>
              <a:avLst/>
              <a:gdLst/>
              <a:ahLst/>
              <a:cxnLst/>
              <a:rect l="l" t="t" r="r" b="b"/>
              <a:pathLst>
                <a:path w="179" h="442" extrusionOk="0">
                  <a:moveTo>
                    <a:pt x="24" y="1"/>
                  </a:moveTo>
                  <a:cubicBezTo>
                    <a:pt x="24" y="168"/>
                    <a:pt x="0" y="334"/>
                    <a:pt x="155" y="441"/>
                  </a:cubicBezTo>
                  <a:cubicBezTo>
                    <a:pt x="155" y="275"/>
                    <a:pt x="179" y="108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32"/>
            <p:cNvSpPr/>
            <p:nvPr/>
          </p:nvSpPr>
          <p:spPr>
            <a:xfrm>
              <a:off x="5442325" y="3147850"/>
              <a:ext cx="25625" cy="11950"/>
            </a:xfrm>
            <a:custGeom>
              <a:avLst/>
              <a:gdLst/>
              <a:ahLst/>
              <a:cxnLst/>
              <a:rect l="l" t="t" r="r" b="b"/>
              <a:pathLst>
                <a:path w="1025" h="478" extrusionOk="0">
                  <a:moveTo>
                    <a:pt x="13" y="0"/>
                  </a:moveTo>
                  <a:cubicBezTo>
                    <a:pt x="13" y="95"/>
                    <a:pt x="1" y="179"/>
                    <a:pt x="1" y="274"/>
                  </a:cubicBezTo>
                  <a:cubicBezTo>
                    <a:pt x="13" y="286"/>
                    <a:pt x="25" y="310"/>
                    <a:pt x="49" y="333"/>
                  </a:cubicBezTo>
                  <a:cubicBezTo>
                    <a:pt x="108" y="345"/>
                    <a:pt x="144" y="369"/>
                    <a:pt x="191" y="393"/>
                  </a:cubicBezTo>
                  <a:cubicBezTo>
                    <a:pt x="287" y="405"/>
                    <a:pt x="370" y="405"/>
                    <a:pt x="465" y="417"/>
                  </a:cubicBezTo>
                  <a:cubicBezTo>
                    <a:pt x="519" y="470"/>
                    <a:pt x="592" y="477"/>
                    <a:pt x="661" y="477"/>
                  </a:cubicBezTo>
                  <a:cubicBezTo>
                    <a:pt x="684" y="477"/>
                    <a:pt x="706" y="476"/>
                    <a:pt x="727" y="476"/>
                  </a:cubicBezTo>
                  <a:cubicBezTo>
                    <a:pt x="834" y="476"/>
                    <a:pt x="930" y="476"/>
                    <a:pt x="1013" y="405"/>
                  </a:cubicBezTo>
                  <a:cubicBezTo>
                    <a:pt x="1025" y="83"/>
                    <a:pt x="715" y="119"/>
                    <a:pt x="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32"/>
            <p:cNvSpPr/>
            <p:nvPr/>
          </p:nvSpPr>
          <p:spPr>
            <a:xfrm>
              <a:off x="5439350" y="3154675"/>
              <a:ext cx="4800" cy="3300"/>
            </a:xfrm>
            <a:custGeom>
              <a:avLst/>
              <a:gdLst/>
              <a:ahLst/>
              <a:cxnLst/>
              <a:rect l="l" t="t" r="r" b="b"/>
              <a:pathLst>
                <a:path w="192" h="132" extrusionOk="0">
                  <a:moveTo>
                    <a:pt x="13" y="1"/>
                  </a:moveTo>
                  <a:cubicBezTo>
                    <a:pt x="1" y="48"/>
                    <a:pt x="1" y="72"/>
                    <a:pt x="1" y="120"/>
                  </a:cubicBezTo>
                  <a:cubicBezTo>
                    <a:pt x="48" y="132"/>
                    <a:pt x="108" y="132"/>
                    <a:pt x="144" y="132"/>
                  </a:cubicBezTo>
                  <a:cubicBezTo>
                    <a:pt x="191" y="84"/>
                    <a:pt x="191" y="48"/>
                    <a:pt x="144" y="13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32"/>
            <p:cNvSpPr/>
            <p:nvPr/>
          </p:nvSpPr>
          <p:spPr>
            <a:xfrm>
              <a:off x="5589975" y="3286850"/>
              <a:ext cx="35450" cy="10725"/>
            </a:xfrm>
            <a:custGeom>
              <a:avLst/>
              <a:gdLst/>
              <a:ahLst/>
              <a:cxnLst/>
              <a:rect l="l" t="t" r="r" b="b"/>
              <a:pathLst>
                <a:path w="1418" h="429" extrusionOk="0">
                  <a:moveTo>
                    <a:pt x="655" y="0"/>
                  </a:moveTo>
                  <a:cubicBezTo>
                    <a:pt x="584" y="0"/>
                    <a:pt x="512" y="12"/>
                    <a:pt x="429" y="24"/>
                  </a:cubicBezTo>
                  <a:cubicBezTo>
                    <a:pt x="334" y="179"/>
                    <a:pt x="48" y="72"/>
                    <a:pt x="0" y="322"/>
                  </a:cubicBezTo>
                  <a:lnTo>
                    <a:pt x="0" y="429"/>
                  </a:lnTo>
                  <a:lnTo>
                    <a:pt x="989" y="429"/>
                  </a:lnTo>
                  <a:cubicBezTo>
                    <a:pt x="1018" y="399"/>
                    <a:pt x="1051" y="384"/>
                    <a:pt x="1084" y="384"/>
                  </a:cubicBezTo>
                  <a:cubicBezTo>
                    <a:pt x="1117" y="384"/>
                    <a:pt x="1149" y="399"/>
                    <a:pt x="1179" y="429"/>
                  </a:cubicBezTo>
                  <a:cubicBezTo>
                    <a:pt x="1274" y="429"/>
                    <a:pt x="1370" y="417"/>
                    <a:pt x="1417" y="310"/>
                  </a:cubicBezTo>
                  <a:cubicBezTo>
                    <a:pt x="1239" y="12"/>
                    <a:pt x="941" y="24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32"/>
            <p:cNvSpPr/>
            <p:nvPr/>
          </p:nvSpPr>
          <p:spPr>
            <a:xfrm>
              <a:off x="5476875" y="3456325"/>
              <a:ext cx="360775" cy="36850"/>
            </a:xfrm>
            <a:custGeom>
              <a:avLst/>
              <a:gdLst/>
              <a:ahLst/>
              <a:cxnLst/>
              <a:rect l="l" t="t" r="r" b="b"/>
              <a:pathLst>
                <a:path w="14431" h="1474" extrusionOk="0">
                  <a:moveTo>
                    <a:pt x="2428" y="1"/>
                  </a:moveTo>
                  <a:cubicBezTo>
                    <a:pt x="1952" y="1"/>
                    <a:pt x="1492" y="165"/>
                    <a:pt x="1012" y="186"/>
                  </a:cubicBezTo>
                  <a:cubicBezTo>
                    <a:pt x="969" y="186"/>
                    <a:pt x="924" y="183"/>
                    <a:pt x="879" y="183"/>
                  </a:cubicBezTo>
                  <a:cubicBezTo>
                    <a:pt x="801" y="183"/>
                    <a:pt x="723" y="193"/>
                    <a:pt x="655" y="246"/>
                  </a:cubicBezTo>
                  <a:lnTo>
                    <a:pt x="655" y="258"/>
                  </a:lnTo>
                  <a:cubicBezTo>
                    <a:pt x="607" y="305"/>
                    <a:pt x="548" y="341"/>
                    <a:pt x="512" y="389"/>
                  </a:cubicBezTo>
                  <a:cubicBezTo>
                    <a:pt x="512" y="401"/>
                    <a:pt x="488" y="425"/>
                    <a:pt x="464" y="436"/>
                  </a:cubicBezTo>
                  <a:cubicBezTo>
                    <a:pt x="452" y="440"/>
                    <a:pt x="442" y="443"/>
                    <a:pt x="432" y="443"/>
                  </a:cubicBezTo>
                  <a:cubicBezTo>
                    <a:pt x="411" y="443"/>
                    <a:pt x="393" y="432"/>
                    <a:pt x="369" y="401"/>
                  </a:cubicBezTo>
                  <a:cubicBezTo>
                    <a:pt x="333" y="365"/>
                    <a:pt x="274" y="317"/>
                    <a:pt x="226" y="270"/>
                  </a:cubicBezTo>
                  <a:lnTo>
                    <a:pt x="226" y="270"/>
                  </a:lnTo>
                  <a:cubicBezTo>
                    <a:pt x="0" y="627"/>
                    <a:pt x="60" y="758"/>
                    <a:pt x="464" y="841"/>
                  </a:cubicBezTo>
                  <a:cubicBezTo>
                    <a:pt x="627" y="873"/>
                    <a:pt x="795" y="875"/>
                    <a:pt x="965" y="875"/>
                  </a:cubicBezTo>
                  <a:cubicBezTo>
                    <a:pt x="995" y="875"/>
                    <a:pt x="1026" y="875"/>
                    <a:pt x="1057" y="875"/>
                  </a:cubicBezTo>
                  <a:cubicBezTo>
                    <a:pt x="1303" y="875"/>
                    <a:pt x="1550" y="880"/>
                    <a:pt x="1786" y="972"/>
                  </a:cubicBezTo>
                  <a:cubicBezTo>
                    <a:pt x="2025" y="1006"/>
                    <a:pt x="2269" y="1021"/>
                    <a:pt x="2515" y="1021"/>
                  </a:cubicBezTo>
                  <a:cubicBezTo>
                    <a:pt x="2784" y="1021"/>
                    <a:pt x="3054" y="1003"/>
                    <a:pt x="3322" y="972"/>
                  </a:cubicBezTo>
                  <a:cubicBezTo>
                    <a:pt x="3596" y="915"/>
                    <a:pt x="3874" y="891"/>
                    <a:pt x="4154" y="891"/>
                  </a:cubicBezTo>
                  <a:cubicBezTo>
                    <a:pt x="4396" y="891"/>
                    <a:pt x="4639" y="909"/>
                    <a:pt x="4882" y="936"/>
                  </a:cubicBezTo>
                  <a:cubicBezTo>
                    <a:pt x="6676" y="1143"/>
                    <a:pt x="8461" y="1474"/>
                    <a:pt x="10283" y="1474"/>
                  </a:cubicBezTo>
                  <a:cubicBezTo>
                    <a:pt x="10565" y="1474"/>
                    <a:pt x="10848" y="1466"/>
                    <a:pt x="11132" y="1448"/>
                  </a:cubicBezTo>
                  <a:cubicBezTo>
                    <a:pt x="11204" y="1448"/>
                    <a:pt x="11275" y="1437"/>
                    <a:pt x="11359" y="1413"/>
                  </a:cubicBezTo>
                  <a:cubicBezTo>
                    <a:pt x="11468" y="1387"/>
                    <a:pt x="11577" y="1362"/>
                    <a:pt x="11691" y="1362"/>
                  </a:cubicBezTo>
                  <a:cubicBezTo>
                    <a:pt x="11738" y="1362"/>
                    <a:pt x="11786" y="1367"/>
                    <a:pt x="11835" y="1377"/>
                  </a:cubicBezTo>
                  <a:cubicBezTo>
                    <a:pt x="11900" y="1383"/>
                    <a:pt x="11963" y="1386"/>
                    <a:pt x="12024" y="1386"/>
                  </a:cubicBezTo>
                  <a:cubicBezTo>
                    <a:pt x="12085" y="1386"/>
                    <a:pt x="12144" y="1383"/>
                    <a:pt x="12204" y="1377"/>
                  </a:cubicBezTo>
                  <a:cubicBezTo>
                    <a:pt x="12265" y="1360"/>
                    <a:pt x="12332" y="1349"/>
                    <a:pt x="12397" y="1349"/>
                  </a:cubicBezTo>
                  <a:cubicBezTo>
                    <a:pt x="12420" y="1349"/>
                    <a:pt x="12444" y="1350"/>
                    <a:pt x="12466" y="1353"/>
                  </a:cubicBezTo>
                  <a:cubicBezTo>
                    <a:pt x="12728" y="1413"/>
                    <a:pt x="12978" y="1437"/>
                    <a:pt x="13240" y="1437"/>
                  </a:cubicBezTo>
                  <a:cubicBezTo>
                    <a:pt x="13347" y="1437"/>
                    <a:pt x="13454" y="1413"/>
                    <a:pt x="13561" y="1401"/>
                  </a:cubicBezTo>
                  <a:cubicBezTo>
                    <a:pt x="13633" y="1401"/>
                    <a:pt x="13692" y="1389"/>
                    <a:pt x="13764" y="1353"/>
                  </a:cubicBezTo>
                  <a:cubicBezTo>
                    <a:pt x="13978" y="1222"/>
                    <a:pt x="14430" y="1437"/>
                    <a:pt x="14359" y="925"/>
                  </a:cubicBezTo>
                  <a:cubicBezTo>
                    <a:pt x="14175" y="808"/>
                    <a:pt x="13975" y="783"/>
                    <a:pt x="13772" y="783"/>
                  </a:cubicBezTo>
                  <a:cubicBezTo>
                    <a:pt x="13621" y="783"/>
                    <a:pt x="13469" y="797"/>
                    <a:pt x="13320" y="797"/>
                  </a:cubicBezTo>
                  <a:cubicBezTo>
                    <a:pt x="13281" y="797"/>
                    <a:pt x="13242" y="796"/>
                    <a:pt x="13204" y="794"/>
                  </a:cubicBezTo>
                  <a:lnTo>
                    <a:pt x="12990" y="794"/>
                  </a:lnTo>
                  <a:cubicBezTo>
                    <a:pt x="12906" y="782"/>
                    <a:pt x="12811" y="782"/>
                    <a:pt x="12728" y="758"/>
                  </a:cubicBezTo>
                  <a:lnTo>
                    <a:pt x="12549" y="758"/>
                  </a:lnTo>
                  <a:cubicBezTo>
                    <a:pt x="12442" y="770"/>
                    <a:pt x="12335" y="806"/>
                    <a:pt x="12228" y="806"/>
                  </a:cubicBezTo>
                  <a:cubicBezTo>
                    <a:pt x="12132" y="806"/>
                    <a:pt x="12025" y="758"/>
                    <a:pt x="11918" y="746"/>
                  </a:cubicBezTo>
                  <a:cubicBezTo>
                    <a:pt x="11888" y="740"/>
                    <a:pt x="11865" y="737"/>
                    <a:pt x="11839" y="737"/>
                  </a:cubicBezTo>
                  <a:cubicBezTo>
                    <a:pt x="11814" y="737"/>
                    <a:pt x="11787" y="740"/>
                    <a:pt x="11751" y="746"/>
                  </a:cubicBezTo>
                  <a:cubicBezTo>
                    <a:pt x="11711" y="756"/>
                    <a:pt x="11671" y="760"/>
                    <a:pt x="11632" y="760"/>
                  </a:cubicBezTo>
                  <a:cubicBezTo>
                    <a:pt x="11533" y="760"/>
                    <a:pt x="11437" y="732"/>
                    <a:pt x="11335" y="698"/>
                  </a:cubicBezTo>
                  <a:cubicBezTo>
                    <a:pt x="11192" y="663"/>
                    <a:pt x="11037" y="603"/>
                    <a:pt x="10894" y="555"/>
                  </a:cubicBezTo>
                  <a:cubicBezTo>
                    <a:pt x="10811" y="544"/>
                    <a:pt x="10704" y="508"/>
                    <a:pt x="10597" y="508"/>
                  </a:cubicBezTo>
                  <a:cubicBezTo>
                    <a:pt x="10510" y="502"/>
                    <a:pt x="10422" y="501"/>
                    <a:pt x="10334" y="501"/>
                  </a:cubicBezTo>
                  <a:cubicBezTo>
                    <a:pt x="10304" y="501"/>
                    <a:pt x="10275" y="501"/>
                    <a:pt x="10245" y="501"/>
                  </a:cubicBezTo>
                  <a:cubicBezTo>
                    <a:pt x="10008" y="501"/>
                    <a:pt x="9767" y="496"/>
                    <a:pt x="9537" y="401"/>
                  </a:cubicBezTo>
                  <a:cubicBezTo>
                    <a:pt x="9442" y="389"/>
                    <a:pt x="9335" y="365"/>
                    <a:pt x="9215" y="365"/>
                  </a:cubicBezTo>
                  <a:cubicBezTo>
                    <a:pt x="9102" y="355"/>
                    <a:pt x="8988" y="353"/>
                    <a:pt x="8874" y="353"/>
                  </a:cubicBezTo>
                  <a:cubicBezTo>
                    <a:pt x="8819" y="353"/>
                    <a:pt x="8764" y="354"/>
                    <a:pt x="8710" y="354"/>
                  </a:cubicBezTo>
                  <a:cubicBezTo>
                    <a:pt x="8469" y="354"/>
                    <a:pt x="8227" y="347"/>
                    <a:pt x="7989" y="270"/>
                  </a:cubicBezTo>
                  <a:cubicBezTo>
                    <a:pt x="7846" y="222"/>
                    <a:pt x="7691" y="210"/>
                    <a:pt x="7549" y="210"/>
                  </a:cubicBezTo>
                  <a:cubicBezTo>
                    <a:pt x="7275" y="210"/>
                    <a:pt x="7013" y="198"/>
                    <a:pt x="6763" y="103"/>
                  </a:cubicBezTo>
                  <a:cubicBezTo>
                    <a:pt x="6548" y="67"/>
                    <a:pt x="6358" y="44"/>
                    <a:pt x="6144" y="44"/>
                  </a:cubicBezTo>
                  <a:cubicBezTo>
                    <a:pt x="5985" y="40"/>
                    <a:pt x="5827" y="39"/>
                    <a:pt x="5668" y="39"/>
                  </a:cubicBezTo>
                  <a:cubicBezTo>
                    <a:pt x="5106" y="39"/>
                    <a:pt x="4540" y="55"/>
                    <a:pt x="3972" y="55"/>
                  </a:cubicBezTo>
                  <a:cubicBezTo>
                    <a:pt x="3514" y="55"/>
                    <a:pt x="3055" y="45"/>
                    <a:pt x="2596" y="8"/>
                  </a:cubicBezTo>
                  <a:cubicBezTo>
                    <a:pt x="2540" y="3"/>
                    <a:pt x="2484" y="1"/>
                    <a:pt x="2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32"/>
            <p:cNvSpPr/>
            <p:nvPr/>
          </p:nvSpPr>
          <p:spPr>
            <a:xfrm>
              <a:off x="5433100" y="3188425"/>
              <a:ext cx="55700" cy="209475"/>
            </a:xfrm>
            <a:custGeom>
              <a:avLst/>
              <a:gdLst/>
              <a:ahLst/>
              <a:cxnLst/>
              <a:rect l="l" t="t" r="r" b="b"/>
              <a:pathLst>
                <a:path w="2228" h="8379" extrusionOk="0">
                  <a:moveTo>
                    <a:pt x="680" y="1"/>
                  </a:moveTo>
                  <a:cubicBezTo>
                    <a:pt x="630" y="1"/>
                    <a:pt x="582" y="15"/>
                    <a:pt x="537" y="44"/>
                  </a:cubicBezTo>
                  <a:cubicBezTo>
                    <a:pt x="477" y="163"/>
                    <a:pt x="477" y="270"/>
                    <a:pt x="560" y="353"/>
                  </a:cubicBezTo>
                  <a:cubicBezTo>
                    <a:pt x="513" y="996"/>
                    <a:pt x="429" y="1639"/>
                    <a:pt x="132" y="2223"/>
                  </a:cubicBezTo>
                  <a:cubicBezTo>
                    <a:pt x="84" y="2258"/>
                    <a:pt x="84" y="2330"/>
                    <a:pt x="132" y="2366"/>
                  </a:cubicBezTo>
                  <a:lnTo>
                    <a:pt x="132" y="2497"/>
                  </a:lnTo>
                  <a:cubicBezTo>
                    <a:pt x="60" y="2592"/>
                    <a:pt x="84" y="2723"/>
                    <a:pt x="1" y="2794"/>
                  </a:cubicBezTo>
                  <a:cubicBezTo>
                    <a:pt x="37" y="2889"/>
                    <a:pt x="96" y="2997"/>
                    <a:pt x="144" y="3080"/>
                  </a:cubicBezTo>
                  <a:cubicBezTo>
                    <a:pt x="370" y="3294"/>
                    <a:pt x="322" y="3544"/>
                    <a:pt x="334" y="3794"/>
                  </a:cubicBezTo>
                  <a:cubicBezTo>
                    <a:pt x="298" y="3985"/>
                    <a:pt x="441" y="4140"/>
                    <a:pt x="501" y="4306"/>
                  </a:cubicBezTo>
                  <a:cubicBezTo>
                    <a:pt x="501" y="4366"/>
                    <a:pt x="513" y="4425"/>
                    <a:pt x="513" y="4485"/>
                  </a:cubicBezTo>
                  <a:cubicBezTo>
                    <a:pt x="548" y="4568"/>
                    <a:pt x="572" y="4640"/>
                    <a:pt x="572" y="4735"/>
                  </a:cubicBezTo>
                  <a:lnTo>
                    <a:pt x="572" y="4985"/>
                  </a:lnTo>
                  <a:lnTo>
                    <a:pt x="572" y="5152"/>
                  </a:lnTo>
                  <a:cubicBezTo>
                    <a:pt x="572" y="5283"/>
                    <a:pt x="596" y="5426"/>
                    <a:pt x="632" y="5556"/>
                  </a:cubicBezTo>
                  <a:cubicBezTo>
                    <a:pt x="656" y="5640"/>
                    <a:pt x="739" y="5735"/>
                    <a:pt x="668" y="5842"/>
                  </a:cubicBezTo>
                  <a:cubicBezTo>
                    <a:pt x="668" y="5878"/>
                    <a:pt x="668" y="5937"/>
                    <a:pt x="679" y="5985"/>
                  </a:cubicBezTo>
                  <a:cubicBezTo>
                    <a:pt x="715" y="6057"/>
                    <a:pt x="727" y="6152"/>
                    <a:pt x="727" y="6223"/>
                  </a:cubicBezTo>
                  <a:cubicBezTo>
                    <a:pt x="727" y="6271"/>
                    <a:pt x="739" y="6330"/>
                    <a:pt x="739" y="6390"/>
                  </a:cubicBezTo>
                  <a:cubicBezTo>
                    <a:pt x="751" y="6438"/>
                    <a:pt x="775" y="6497"/>
                    <a:pt x="787" y="6557"/>
                  </a:cubicBezTo>
                  <a:cubicBezTo>
                    <a:pt x="810" y="6795"/>
                    <a:pt x="787" y="7045"/>
                    <a:pt x="799" y="7283"/>
                  </a:cubicBezTo>
                  <a:cubicBezTo>
                    <a:pt x="810" y="7402"/>
                    <a:pt x="894" y="7473"/>
                    <a:pt x="977" y="7569"/>
                  </a:cubicBezTo>
                  <a:cubicBezTo>
                    <a:pt x="1049" y="7640"/>
                    <a:pt x="1096" y="7723"/>
                    <a:pt x="1144" y="7831"/>
                  </a:cubicBezTo>
                  <a:cubicBezTo>
                    <a:pt x="1156" y="7926"/>
                    <a:pt x="1191" y="7997"/>
                    <a:pt x="1227" y="8057"/>
                  </a:cubicBezTo>
                  <a:cubicBezTo>
                    <a:pt x="1251" y="8069"/>
                    <a:pt x="1275" y="8081"/>
                    <a:pt x="1287" y="8104"/>
                  </a:cubicBezTo>
                  <a:cubicBezTo>
                    <a:pt x="1334" y="8164"/>
                    <a:pt x="1394" y="8200"/>
                    <a:pt x="1441" y="8247"/>
                  </a:cubicBezTo>
                  <a:cubicBezTo>
                    <a:pt x="1441" y="8259"/>
                    <a:pt x="1453" y="8259"/>
                    <a:pt x="1489" y="8283"/>
                  </a:cubicBezTo>
                  <a:cubicBezTo>
                    <a:pt x="1495" y="8286"/>
                    <a:pt x="1502" y="8287"/>
                    <a:pt x="1509" y="8287"/>
                  </a:cubicBezTo>
                  <a:cubicBezTo>
                    <a:pt x="1530" y="8287"/>
                    <a:pt x="1555" y="8274"/>
                    <a:pt x="1572" y="8247"/>
                  </a:cubicBezTo>
                  <a:cubicBezTo>
                    <a:pt x="1751" y="8295"/>
                    <a:pt x="1942" y="8343"/>
                    <a:pt x="2120" y="8378"/>
                  </a:cubicBezTo>
                  <a:cubicBezTo>
                    <a:pt x="2227" y="8307"/>
                    <a:pt x="2227" y="8200"/>
                    <a:pt x="2156" y="8104"/>
                  </a:cubicBezTo>
                  <a:cubicBezTo>
                    <a:pt x="2144" y="8045"/>
                    <a:pt x="2108" y="7997"/>
                    <a:pt x="2096" y="7938"/>
                  </a:cubicBezTo>
                  <a:cubicBezTo>
                    <a:pt x="1965" y="7783"/>
                    <a:pt x="1977" y="7652"/>
                    <a:pt x="2108" y="7533"/>
                  </a:cubicBezTo>
                  <a:lnTo>
                    <a:pt x="2108" y="7235"/>
                  </a:lnTo>
                  <a:cubicBezTo>
                    <a:pt x="2037" y="7128"/>
                    <a:pt x="1942" y="7045"/>
                    <a:pt x="1858" y="6950"/>
                  </a:cubicBezTo>
                  <a:cubicBezTo>
                    <a:pt x="1788" y="7045"/>
                    <a:pt x="1712" y="7096"/>
                    <a:pt x="1634" y="7096"/>
                  </a:cubicBezTo>
                  <a:cubicBezTo>
                    <a:pt x="1566" y="7096"/>
                    <a:pt x="1496" y="7057"/>
                    <a:pt x="1430" y="6973"/>
                  </a:cubicBezTo>
                  <a:lnTo>
                    <a:pt x="1430" y="6890"/>
                  </a:lnTo>
                  <a:cubicBezTo>
                    <a:pt x="1430" y="6854"/>
                    <a:pt x="1406" y="6783"/>
                    <a:pt x="1394" y="6747"/>
                  </a:cubicBezTo>
                  <a:cubicBezTo>
                    <a:pt x="1370" y="6699"/>
                    <a:pt x="1346" y="6652"/>
                    <a:pt x="1322" y="6616"/>
                  </a:cubicBezTo>
                  <a:cubicBezTo>
                    <a:pt x="1275" y="6521"/>
                    <a:pt x="1251" y="6414"/>
                    <a:pt x="1203" y="6330"/>
                  </a:cubicBezTo>
                  <a:cubicBezTo>
                    <a:pt x="1168" y="6283"/>
                    <a:pt x="1156" y="6235"/>
                    <a:pt x="1156" y="6176"/>
                  </a:cubicBezTo>
                  <a:lnTo>
                    <a:pt x="1156" y="6140"/>
                  </a:lnTo>
                  <a:lnTo>
                    <a:pt x="1108" y="6104"/>
                  </a:lnTo>
                  <a:cubicBezTo>
                    <a:pt x="918" y="5795"/>
                    <a:pt x="1156" y="5485"/>
                    <a:pt x="1144" y="5164"/>
                  </a:cubicBezTo>
                  <a:cubicBezTo>
                    <a:pt x="1144" y="5045"/>
                    <a:pt x="1132" y="4961"/>
                    <a:pt x="1084" y="4854"/>
                  </a:cubicBezTo>
                  <a:cubicBezTo>
                    <a:pt x="977" y="4771"/>
                    <a:pt x="965" y="4675"/>
                    <a:pt x="1084" y="4592"/>
                  </a:cubicBezTo>
                  <a:cubicBezTo>
                    <a:pt x="1168" y="4306"/>
                    <a:pt x="1037" y="4116"/>
                    <a:pt x="858" y="3937"/>
                  </a:cubicBezTo>
                  <a:cubicBezTo>
                    <a:pt x="846" y="3842"/>
                    <a:pt x="846" y="3759"/>
                    <a:pt x="834" y="3663"/>
                  </a:cubicBezTo>
                  <a:cubicBezTo>
                    <a:pt x="679" y="3437"/>
                    <a:pt x="858" y="3163"/>
                    <a:pt x="715" y="2937"/>
                  </a:cubicBezTo>
                  <a:cubicBezTo>
                    <a:pt x="453" y="2592"/>
                    <a:pt x="513" y="2235"/>
                    <a:pt x="632" y="1866"/>
                  </a:cubicBezTo>
                  <a:lnTo>
                    <a:pt x="989" y="794"/>
                  </a:lnTo>
                  <a:cubicBezTo>
                    <a:pt x="1049" y="711"/>
                    <a:pt x="1156" y="687"/>
                    <a:pt x="1227" y="627"/>
                  </a:cubicBezTo>
                  <a:cubicBezTo>
                    <a:pt x="1346" y="496"/>
                    <a:pt x="1394" y="342"/>
                    <a:pt x="1287" y="175"/>
                  </a:cubicBezTo>
                  <a:cubicBezTo>
                    <a:pt x="1241" y="146"/>
                    <a:pt x="1188" y="141"/>
                    <a:pt x="1133" y="141"/>
                  </a:cubicBezTo>
                  <a:cubicBezTo>
                    <a:pt x="1109" y="141"/>
                    <a:pt x="1086" y="142"/>
                    <a:pt x="1062" y="142"/>
                  </a:cubicBezTo>
                  <a:cubicBezTo>
                    <a:pt x="983" y="142"/>
                    <a:pt x="906" y="133"/>
                    <a:pt x="846" y="56"/>
                  </a:cubicBezTo>
                  <a:cubicBezTo>
                    <a:pt x="790" y="18"/>
                    <a:pt x="734" y="1"/>
                    <a:pt x="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32"/>
            <p:cNvSpPr/>
            <p:nvPr/>
          </p:nvSpPr>
          <p:spPr>
            <a:xfrm>
              <a:off x="5396800" y="3451225"/>
              <a:ext cx="165525" cy="44600"/>
            </a:xfrm>
            <a:custGeom>
              <a:avLst/>
              <a:gdLst/>
              <a:ahLst/>
              <a:cxnLst/>
              <a:rect l="l" t="t" r="r" b="b"/>
              <a:pathLst>
                <a:path w="6621" h="1784" extrusionOk="0">
                  <a:moveTo>
                    <a:pt x="1557" y="879"/>
                  </a:moveTo>
                  <a:lnTo>
                    <a:pt x="1557" y="879"/>
                  </a:lnTo>
                  <a:cubicBezTo>
                    <a:pt x="1620" y="880"/>
                    <a:pt x="1681" y="883"/>
                    <a:pt x="1739" y="890"/>
                  </a:cubicBezTo>
                  <a:cubicBezTo>
                    <a:pt x="1758" y="898"/>
                    <a:pt x="1777" y="905"/>
                    <a:pt x="1796" y="911"/>
                  </a:cubicBezTo>
                  <a:lnTo>
                    <a:pt x="1796" y="911"/>
                  </a:lnTo>
                  <a:cubicBezTo>
                    <a:pt x="1717" y="899"/>
                    <a:pt x="1637" y="888"/>
                    <a:pt x="1557" y="879"/>
                  </a:cubicBezTo>
                  <a:close/>
                  <a:moveTo>
                    <a:pt x="2313" y="944"/>
                  </a:moveTo>
                  <a:cubicBezTo>
                    <a:pt x="2358" y="944"/>
                    <a:pt x="2401" y="945"/>
                    <a:pt x="2441" y="950"/>
                  </a:cubicBezTo>
                  <a:cubicBezTo>
                    <a:pt x="2391" y="955"/>
                    <a:pt x="2340" y="958"/>
                    <a:pt x="2289" y="958"/>
                  </a:cubicBezTo>
                  <a:cubicBezTo>
                    <a:pt x="2221" y="958"/>
                    <a:pt x="2152" y="954"/>
                    <a:pt x="2083" y="947"/>
                  </a:cubicBezTo>
                  <a:lnTo>
                    <a:pt x="2083" y="947"/>
                  </a:lnTo>
                  <a:cubicBezTo>
                    <a:pt x="2090" y="947"/>
                    <a:pt x="2096" y="947"/>
                    <a:pt x="2103" y="947"/>
                  </a:cubicBezTo>
                  <a:cubicBezTo>
                    <a:pt x="2175" y="947"/>
                    <a:pt x="2246" y="944"/>
                    <a:pt x="2313" y="944"/>
                  </a:cubicBezTo>
                  <a:close/>
                  <a:moveTo>
                    <a:pt x="665" y="1"/>
                  </a:moveTo>
                  <a:cubicBezTo>
                    <a:pt x="478" y="1"/>
                    <a:pt x="312" y="85"/>
                    <a:pt x="179" y="307"/>
                  </a:cubicBezTo>
                  <a:cubicBezTo>
                    <a:pt x="0" y="629"/>
                    <a:pt x="226" y="736"/>
                    <a:pt x="453" y="843"/>
                  </a:cubicBezTo>
                  <a:cubicBezTo>
                    <a:pt x="554" y="873"/>
                    <a:pt x="661" y="879"/>
                    <a:pt x="771" y="879"/>
                  </a:cubicBezTo>
                  <a:cubicBezTo>
                    <a:pt x="845" y="879"/>
                    <a:pt x="919" y="876"/>
                    <a:pt x="995" y="876"/>
                  </a:cubicBezTo>
                  <a:cubicBezTo>
                    <a:pt x="1019" y="876"/>
                    <a:pt x="1043" y="876"/>
                    <a:pt x="1067" y="877"/>
                  </a:cubicBezTo>
                  <a:lnTo>
                    <a:pt x="1067" y="877"/>
                  </a:lnTo>
                  <a:cubicBezTo>
                    <a:pt x="946" y="894"/>
                    <a:pt x="824" y="927"/>
                    <a:pt x="703" y="986"/>
                  </a:cubicBezTo>
                  <a:cubicBezTo>
                    <a:pt x="631" y="1319"/>
                    <a:pt x="929" y="1307"/>
                    <a:pt x="1108" y="1402"/>
                  </a:cubicBezTo>
                  <a:cubicBezTo>
                    <a:pt x="1163" y="1416"/>
                    <a:pt x="1227" y="1422"/>
                    <a:pt x="1292" y="1422"/>
                  </a:cubicBezTo>
                  <a:cubicBezTo>
                    <a:pt x="1338" y="1422"/>
                    <a:pt x="1385" y="1419"/>
                    <a:pt x="1429" y="1414"/>
                  </a:cubicBezTo>
                  <a:cubicBezTo>
                    <a:pt x="1477" y="1402"/>
                    <a:pt x="1524" y="1379"/>
                    <a:pt x="1560" y="1379"/>
                  </a:cubicBezTo>
                  <a:cubicBezTo>
                    <a:pt x="1787" y="1360"/>
                    <a:pt x="2012" y="1350"/>
                    <a:pt x="2235" y="1350"/>
                  </a:cubicBezTo>
                  <a:cubicBezTo>
                    <a:pt x="2877" y="1350"/>
                    <a:pt x="3507" y="1431"/>
                    <a:pt x="4144" y="1617"/>
                  </a:cubicBezTo>
                  <a:cubicBezTo>
                    <a:pt x="4215" y="1712"/>
                    <a:pt x="4286" y="1783"/>
                    <a:pt x="4406" y="1783"/>
                  </a:cubicBezTo>
                  <a:cubicBezTo>
                    <a:pt x="4525" y="1760"/>
                    <a:pt x="4596" y="1700"/>
                    <a:pt x="4656" y="1605"/>
                  </a:cubicBezTo>
                  <a:cubicBezTo>
                    <a:pt x="4778" y="1392"/>
                    <a:pt x="4969" y="1365"/>
                    <a:pt x="5161" y="1365"/>
                  </a:cubicBezTo>
                  <a:cubicBezTo>
                    <a:pt x="5226" y="1365"/>
                    <a:pt x="5292" y="1368"/>
                    <a:pt x="5355" y="1368"/>
                  </a:cubicBezTo>
                  <a:cubicBezTo>
                    <a:pt x="5376" y="1368"/>
                    <a:pt x="5397" y="1368"/>
                    <a:pt x="5418" y="1367"/>
                  </a:cubicBezTo>
                  <a:cubicBezTo>
                    <a:pt x="5473" y="1362"/>
                    <a:pt x="5529" y="1360"/>
                    <a:pt x="5585" y="1360"/>
                  </a:cubicBezTo>
                  <a:cubicBezTo>
                    <a:pt x="5726" y="1360"/>
                    <a:pt x="5868" y="1371"/>
                    <a:pt x="6006" y="1371"/>
                  </a:cubicBezTo>
                  <a:cubicBezTo>
                    <a:pt x="6212" y="1371"/>
                    <a:pt x="6412" y="1347"/>
                    <a:pt x="6596" y="1224"/>
                  </a:cubicBezTo>
                  <a:cubicBezTo>
                    <a:pt x="6620" y="1164"/>
                    <a:pt x="6620" y="1081"/>
                    <a:pt x="6584" y="1021"/>
                  </a:cubicBezTo>
                  <a:cubicBezTo>
                    <a:pt x="6566" y="1021"/>
                    <a:pt x="6547" y="1021"/>
                    <a:pt x="6528" y="1021"/>
                  </a:cubicBezTo>
                  <a:cubicBezTo>
                    <a:pt x="6183" y="1021"/>
                    <a:pt x="5844" y="1088"/>
                    <a:pt x="5505" y="1088"/>
                  </a:cubicBezTo>
                  <a:cubicBezTo>
                    <a:pt x="5337" y="1088"/>
                    <a:pt x="5169" y="1071"/>
                    <a:pt x="5001" y="1021"/>
                  </a:cubicBezTo>
                  <a:cubicBezTo>
                    <a:pt x="4838" y="965"/>
                    <a:pt x="4671" y="950"/>
                    <a:pt x="4505" y="950"/>
                  </a:cubicBezTo>
                  <a:cubicBezTo>
                    <a:pt x="4392" y="950"/>
                    <a:pt x="4279" y="957"/>
                    <a:pt x="4167" y="962"/>
                  </a:cubicBezTo>
                  <a:cubicBezTo>
                    <a:pt x="4095" y="971"/>
                    <a:pt x="4026" y="976"/>
                    <a:pt x="3960" y="976"/>
                  </a:cubicBezTo>
                  <a:cubicBezTo>
                    <a:pt x="3512" y="976"/>
                    <a:pt x="3199" y="763"/>
                    <a:pt x="3013" y="307"/>
                  </a:cubicBezTo>
                  <a:cubicBezTo>
                    <a:pt x="2917" y="236"/>
                    <a:pt x="2798" y="224"/>
                    <a:pt x="2691" y="176"/>
                  </a:cubicBezTo>
                  <a:lnTo>
                    <a:pt x="2453" y="176"/>
                  </a:lnTo>
                  <a:cubicBezTo>
                    <a:pt x="2354" y="188"/>
                    <a:pt x="2255" y="194"/>
                    <a:pt x="2156" y="194"/>
                  </a:cubicBezTo>
                  <a:cubicBezTo>
                    <a:pt x="1779" y="194"/>
                    <a:pt x="1401" y="119"/>
                    <a:pt x="1024" y="81"/>
                  </a:cubicBezTo>
                  <a:cubicBezTo>
                    <a:pt x="898" y="31"/>
                    <a:pt x="778" y="1"/>
                    <a:pt x="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32"/>
            <p:cNvSpPr/>
            <p:nvPr/>
          </p:nvSpPr>
          <p:spPr>
            <a:xfrm>
              <a:off x="5442325" y="3295950"/>
              <a:ext cx="19675" cy="130825"/>
            </a:xfrm>
            <a:custGeom>
              <a:avLst/>
              <a:gdLst/>
              <a:ahLst/>
              <a:cxnLst/>
              <a:rect l="l" t="t" r="r" b="b"/>
              <a:pathLst>
                <a:path w="787" h="5233" extrusionOk="0">
                  <a:moveTo>
                    <a:pt x="80" y="1"/>
                  </a:moveTo>
                  <a:cubicBezTo>
                    <a:pt x="50" y="1"/>
                    <a:pt x="19" y="14"/>
                    <a:pt x="1" y="41"/>
                  </a:cubicBezTo>
                  <a:cubicBezTo>
                    <a:pt x="13" y="1232"/>
                    <a:pt x="251" y="2398"/>
                    <a:pt x="418" y="3565"/>
                  </a:cubicBezTo>
                  <a:cubicBezTo>
                    <a:pt x="489" y="4125"/>
                    <a:pt x="489" y="4696"/>
                    <a:pt x="715" y="5232"/>
                  </a:cubicBezTo>
                  <a:cubicBezTo>
                    <a:pt x="727" y="4756"/>
                    <a:pt x="727" y="4256"/>
                    <a:pt x="727" y="3780"/>
                  </a:cubicBezTo>
                  <a:cubicBezTo>
                    <a:pt x="751" y="3768"/>
                    <a:pt x="775" y="3744"/>
                    <a:pt x="787" y="3720"/>
                  </a:cubicBezTo>
                  <a:cubicBezTo>
                    <a:pt x="775" y="3661"/>
                    <a:pt x="751" y="3613"/>
                    <a:pt x="739" y="3565"/>
                  </a:cubicBezTo>
                  <a:cubicBezTo>
                    <a:pt x="715" y="3458"/>
                    <a:pt x="668" y="3351"/>
                    <a:pt x="632" y="3244"/>
                  </a:cubicBezTo>
                  <a:cubicBezTo>
                    <a:pt x="596" y="3172"/>
                    <a:pt x="513" y="3137"/>
                    <a:pt x="477" y="3065"/>
                  </a:cubicBezTo>
                  <a:cubicBezTo>
                    <a:pt x="465" y="2720"/>
                    <a:pt x="441" y="2398"/>
                    <a:pt x="430" y="2065"/>
                  </a:cubicBezTo>
                  <a:cubicBezTo>
                    <a:pt x="382" y="2029"/>
                    <a:pt x="382" y="1970"/>
                    <a:pt x="430" y="1922"/>
                  </a:cubicBezTo>
                  <a:lnTo>
                    <a:pt x="430" y="1863"/>
                  </a:lnTo>
                  <a:lnTo>
                    <a:pt x="430" y="1803"/>
                  </a:lnTo>
                  <a:cubicBezTo>
                    <a:pt x="382" y="1756"/>
                    <a:pt x="358" y="1708"/>
                    <a:pt x="310" y="1648"/>
                  </a:cubicBezTo>
                  <a:lnTo>
                    <a:pt x="310" y="1506"/>
                  </a:lnTo>
                  <a:cubicBezTo>
                    <a:pt x="358" y="1446"/>
                    <a:pt x="358" y="1398"/>
                    <a:pt x="310" y="1351"/>
                  </a:cubicBezTo>
                  <a:cubicBezTo>
                    <a:pt x="310" y="1160"/>
                    <a:pt x="299" y="982"/>
                    <a:pt x="299" y="791"/>
                  </a:cubicBezTo>
                  <a:cubicBezTo>
                    <a:pt x="251" y="744"/>
                    <a:pt x="251" y="696"/>
                    <a:pt x="299" y="636"/>
                  </a:cubicBezTo>
                  <a:lnTo>
                    <a:pt x="299" y="374"/>
                  </a:lnTo>
                  <a:cubicBezTo>
                    <a:pt x="263" y="327"/>
                    <a:pt x="227" y="267"/>
                    <a:pt x="156" y="184"/>
                  </a:cubicBezTo>
                  <a:cubicBezTo>
                    <a:pt x="144" y="136"/>
                    <a:pt x="144" y="89"/>
                    <a:pt x="144" y="41"/>
                  </a:cubicBezTo>
                  <a:cubicBezTo>
                    <a:pt x="144" y="29"/>
                    <a:pt x="132" y="17"/>
                    <a:pt x="108" y="5"/>
                  </a:cubicBezTo>
                  <a:cubicBezTo>
                    <a:pt x="99" y="2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32"/>
            <p:cNvSpPr/>
            <p:nvPr/>
          </p:nvSpPr>
          <p:spPr>
            <a:xfrm>
              <a:off x="5466450" y="3441625"/>
              <a:ext cx="55375" cy="36850"/>
            </a:xfrm>
            <a:custGeom>
              <a:avLst/>
              <a:gdLst/>
              <a:ahLst/>
              <a:cxnLst/>
              <a:rect l="l" t="t" r="r" b="b"/>
              <a:pathLst>
                <a:path w="2215" h="1474" extrusionOk="0">
                  <a:moveTo>
                    <a:pt x="60" y="0"/>
                  </a:moveTo>
                  <a:lnTo>
                    <a:pt x="60" y="560"/>
                  </a:lnTo>
                  <a:cubicBezTo>
                    <a:pt x="12" y="608"/>
                    <a:pt x="0" y="667"/>
                    <a:pt x="60" y="715"/>
                  </a:cubicBezTo>
                  <a:cubicBezTo>
                    <a:pt x="273" y="1233"/>
                    <a:pt x="643" y="1474"/>
                    <a:pt x="1154" y="1474"/>
                  </a:cubicBezTo>
                  <a:cubicBezTo>
                    <a:pt x="1242" y="1474"/>
                    <a:pt x="1333" y="1467"/>
                    <a:pt x="1429" y="1453"/>
                  </a:cubicBezTo>
                  <a:cubicBezTo>
                    <a:pt x="1703" y="1429"/>
                    <a:pt x="1953" y="1429"/>
                    <a:pt x="2215" y="1405"/>
                  </a:cubicBezTo>
                  <a:cubicBezTo>
                    <a:pt x="2114" y="1298"/>
                    <a:pt x="1992" y="1274"/>
                    <a:pt x="1864" y="1274"/>
                  </a:cubicBezTo>
                  <a:cubicBezTo>
                    <a:pt x="1761" y="1274"/>
                    <a:pt x="1655" y="1290"/>
                    <a:pt x="1553" y="1290"/>
                  </a:cubicBezTo>
                  <a:cubicBezTo>
                    <a:pt x="1527" y="1290"/>
                    <a:pt x="1502" y="1289"/>
                    <a:pt x="1477" y="1286"/>
                  </a:cubicBezTo>
                  <a:cubicBezTo>
                    <a:pt x="1239" y="1263"/>
                    <a:pt x="1000" y="1286"/>
                    <a:pt x="774" y="1251"/>
                  </a:cubicBezTo>
                  <a:cubicBezTo>
                    <a:pt x="596" y="1203"/>
                    <a:pt x="417" y="1096"/>
                    <a:pt x="631" y="858"/>
                  </a:cubicBezTo>
                  <a:cubicBezTo>
                    <a:pt x="465" y="608"/>
                    <a:pt x="298" y="37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32"/>
            <p:cNvSpPr/>
            <p:nvPr/>
          </p:nvSpPr>
          <p:spPr>
            <a:xfrm>
              <a:off x="5413175" y="3444600"/>
              <a:ext cx="44650" cy="15175"/>
            </a:xfrm>
            <a:custGeom>
              <a:avLst/>
              <a:gdLst/>
              <a:ahLst/>
              <a:cxnLst/>
              <a:rect l="l" t="t" r="r" b="b"/>
              <a:pathLst>
                <a:path w="1786" h="607" extrusionOk="0">
                  <a:moveTo>
                    <a:pt x="226" y="1"/>
                  </a:moveTo>
                  <a:cubicBezTo>
                    <a:pt x="0" y="120"/>
                    <a:pt x="0" y="120"/>
                    <a:pt x="202" y="572"/>
                  </a:cubicBezTo>
                  <a:cubicBezTo>
                    <a:pt x="240" y="570"/>
                    <a:pt x="278" y="570"/>
                    <a:pt x="315" y="570"/>
                  </a:cubicBezTo>
                  <a:cubicBezTo>
                    <a:pt x="583" y="570"/>
                    <a:pt x="850" y="607"/>
                    <a:pt x="1114" y="607"/>
                  </a:cubicBezTo>
                  <a:cubicBezTo>
                    <a:pt x="1341" y="607"/>
                    <a:pt x="1566" y="579"/>
                    <a:pt x="1786" y="477"/>
                  </a:cubicBezTo>
                  <a:cubicBezTo>
                    <a:pt x="1691" y="417"/>
                    <a:pt x="1548" y="429"/>
                    <a:pt x="1488" y="310"/>
                  </a:cubicBezTo>
                  <a:cubicBezTo>
                    <a:pt x="1048" y="310"/>
                    <a:pt x="631" y="179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32"/>
            <p:cNvSpPr/>
            <p:nvPr/>
          </p:nvSpPr>
          <p:spPr>
            <a:xfrm>
              <a:off x="5485500" y="3391325"/>
              <a:ext cx="11025" cy="11625"/>
            </a:xfrm>
            <a:custGeom>
              <a:avLst/>
              <a:gdLst/>
              <a:ahLst/>
              <a:cxnLst/>
              <a:rect l="l" t="t" r="r" b="b"/>
              <a:pathLst>
                <a:path w="441" h="465" extrusionOk="0">
                  <a:moveTo>
                    <a:pt x="24" y="0"/>
                  </a:moveTo>
                  <a:cubicBezTo>
                    <a:pt x="24" y="84"/>
                    <a:pt x="12" y="191"/>
                    <a:pt x="0" y="286"/>
                  </a:cubicBezTo>
                  <a:cubicBezTo>
                    <a:pt x="12" y="346"/>
                    <a:pt x="24" y="381"/>
                    <a:pt x="48" y="465"/>
                  </a:cubicBezTo>
                  <a:lnTo>
                    <a:pt x="441" y="143"/>
                  </a:lnTo>
                  <a:cubicBezTo>
                    <a:pt x="378" y="9"/>
                    <a:pt x="262" y="3"/>
                    <a:pt x="143" y="3"/>
                  </a:cubicBezTo>
                  <a:cubicBezTo>
                    <a:pt x="130" y="3"/>
                    <a:pt x="116" y="3"/>
                    <a:pt x="103" y="3"/>
                  </a:cubicBezTo>
                  <a:cubicBezTo>
                    <a:pt x="76" y="3"/>
                    <a:pt x="50" y="2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32"/>
            <p:cNvSpPr/>
            <p:nvPr/>
          </p:nvSpPr>
          <p:spPr>
            <a:xfrm>
              <a:off x="5483125" y="3445500"/>
              <a:ext cx="6550" cy="11325"/>
            </a:xfrm>
            <a:custGeom>
              <a:avLst/>
              <a:gdLst/>
              <a:ahLst/>
              <a:cxnLst/>
              <a:rect l="l" t="t" r="r" b="b"/>
              <a:pathLst>
                <a:path w="262" h="453" extrusionOk="0">
                  <a:moveTo>
                    <a:pt x="214" y="0"/>
                  </a:moveTo>
                  <a:cubicBezTo>
                    <a:pt x="36" y="84"/>
                    <a:pt x="0" y="215"/>
                    <a:pt x="107" y="393"/>
                  </a:cubicBezTo>
                  <a:cubicBezTo>
                    <a:pt x="119" y="417"/>
                    <a:pt x="167" y="441"/>
                    <a:pt x="191" y="453"/>
                  </a:cubicBezTo>
                  <a:cubicBezTo>
                    <a:pt x="214" y="381"/>
                    <a:pt x="238" y="322"/>
                    <a:pt x="262" y="262"/>
                  </a:cubicBezTo>
                  <a:cubicBezTo>
                    <a:pt x="238" y="179"/>
                    <a:pt x="226" y="96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32"/>
            <p:cNvSpPr/>
            <p:nvPr/>
          </p:nvSpPr>
          <p:spPr>
            <a:xfrm>
              <a:off x="5485800" y="3404725"/>
              <a:ext cx="10725" cy="7850"/>
            </a:xfrm>
            <a:custGeom>
              <a:avLst/>
              <a:gdLst/>
              <a:ahLst/>
              <a:cxnLst/>
              <a:rect l="l" t="t" r="r" b="b"/>
              <a:pathLst>
                <a:path w="429" h="314" extrusionOk="0">
                  <a:moveTo>
                    <a:pt x="36" y="0"/>
                  </a:moveTo>
                  <a:lnTo>
                    <a:pt x="36" y="0"/>
                  </a:lnTo>
                  <a:cubicBezTo>
                    <a:pt x="0" y="119"/>
                    <a:pt x="12" y="238"/>
                    <a:pt x="131" y="310"/>
                  </a:cubicBezTo>
                  <a:cubicBezTo>
                    <a:pt x="153" y="312"/>
                    <a:pt x="175" y="313"/>
                    <a:pt x="196" y="313"/>
                  </a:cubicBezTo>
                  <a:cubicBezTo>
                    <a:pt x="292" y="313"/>
                    <a:pt x="380" y="286"/>
                    <a:pt x="429" y="179"/>
                  </a:cubicBezTo>
                  <a:cubicBezTo>
                    <a:pt x="298" y="143"/>
                    <a:pt x="155" y="119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32"/>
            <p:cNvSpPr/>
            <p:nvPr/>
          </p:nvSpPr>
          <p:spPr>
            <a:xfrm>
              <a:off x="5459900" y="3427050"/>
              <a:ext cx="6575" cy="15200"/>
            </a:xfrm>
            <a:custGeom>
              <a:avLst/>
              <a:gdLst/>
              <a:ahLst/>
              <a:cxnLst/>
              <a:rect l="l" t="t" r="r" b="b"/>
              <a:pathLst>
                <a:path w="263" h="608" extrusionOk="0">
                  <a:moveTo>
                    <a:pt x="36" y="0"/>
                  </a:moveTo>
                  <a:cubicBezTo>
                    <a:pt x="0" y="226"/>
                    <a:pt x="60" y="429"/>
                    <a:pt x="179" y="607"/>
                  </a:cubicBezTo>
                  <a:cubicBezTo>
                    <a:pt x="191" y="405"/>
                    <a:pt x="262" y="167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32"/>
            <p:cNvSpPr/>
            <p:nvPr/>
          </p:nvSpPr>
          <p:spPr>
            <a:xfrm>
              <a:off x="5464950" y="3408275"/>
              <a:ext cx="2700" cy="5400"/>
            </a:xfrm>
            <a:custGeom>
              <a:avLst/>
              <a:gdLst/>
              <a:ahLst/>
              <a:cxnLst/>
              <a:rect l="l" t="t" r="r" b="b"/>
              <a:pathLst>
                <a:path w="108" h="216" extrusionOk="0">
                  <a:moveTo>
                    <a:pt x="60" y="1"/>
                  </a:moveTo>
                  <a:cubicBezTo>
                    <a:pt x="36" y="37"/>
                    <a:pt x="1" y="84"/>
                    <a:pt x="1" y="108"/>
                  </a:cubicBezTo>
                  <a:cubicBezTo>
                    <a:pt x="1" y="144"/>
                    <a:pt x="36" y="180"/>
                    <a:pt x="48" y="215"/>
                  </a:cubicBezTo>
                  <a:cubicBezTo>
                    <a:pt x="60" y="180"/>
                    <a:pt x="96" y="144"/>
                    <a:pt x="108" y="108"/>
                  </a:cubicBezTo>
                  <a:cubicBezTo>
                    <a:pt x="96" y="84"/>
                    <a:pt x="72" y="37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32"/>
            <p:cNvSpPr/>
            <p:nvPr/>
          </p:nvSpPr>
          <p:spPr>
            <a:xfrm>
              <a:off x="5453350" y="3447575"/>
              <a:ext cx="10450" cy="5000"/>
            </a:xfrm>
            <a:custGeom>
              <a:avLst/>
              <a:gdLst/>
              <a:ahLst/>
              <a:cxnLst/>
              <a:rect l="l" t="t" r="r" b="b"/>
              <a:pathLst>
                <a:path w="418" h="200" extrusionOk="0">
                  <a:moveTo>
                    <a:pt x="417" y="1"/>
                  </a:moveTo>
                  <a:cubicBezTo>
                    <a:pt x="274" y="36"/>
                    <a:pt x="108" y="36"/>
                    <a:pt x="0" y="179"/>
                  </a:cubicBezTo>
                  <a:cubicBezTo>
                    <a:pt x="60" y="188"/>
                    <a:pt x="122" y="199"/>
                    <a:pt x="181" y="199"/>
                  </a:cubicBezTo>
                  <a:cubicBezTo>
                    <a:pt x="286" y="199"/>
                    <a:pt x="379" y="162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32"/>
            <p:cNvSpPr/>
            <p:nvPr/>
          </p:nvSpPr>
          <p:spPr>
            <a:xfrm>
              <a:off x="5493225" y="3458600"/>
              <a:ext cx="8975" cy="4175"/>
            </a:xfrm>
            <a:custGeom>
              <a:avLst/>
              <a:gdLst/>
              <a:ahLst/>
              <a:cxnLst/>
              <a:rect l="l" t="t" r="r" b="b"/>
              <a:pathLst>
                <a:path w="359" h="167" extrusionOk="0">
                  <a:moveTo>
                    <a:pt x="251" y="0"/>
                  </a:moveTo>
                  <a:cubicBezTo>
                    <a:pt x="156" y="36"/>
                    <a:pt x="48" y="60"/>
                    <a:pt x="1" y="167"/>
                  </a:cubicBezTo>
                  <a:lnTo>
                    <a:pt x="299" y="167"/>
                  </a:lnTo>
                  <a:lnTo>
                    <a:pt x="358" y="119"/>
                  </a:lnTo>
                  <a:lnTo>
                    <a:pt x="310" y="60"/>
                  </a:lnTo>
                  <a:cubicBezTo>
                    <a:pt x="287" y="48"/>
                    <a:pt x="275" y="12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32"/>
            <p:cNvSpPr/>
            <p:nvPr/>
          </p:nvSpPr>
          <p:spPr>
            <a:xfrm>
              <a:off x="5460800" y="3390025"/>
              <a:ext cx="3875" cy="3325"/>
            </a:xfrm>
            <a:custGeom>
              <a:avLst/>
              <a:gdLst/>
              <a:ahLst/>
              <a:cxnLst/>
              <a:rect l="l" t="t" r="r" b="b"/>
              <a:pathLst>
                <a:path w="155" h="133" extrusionOk="0">
                  <a:moveTo>
                    <a:pt x="72" y="0"/>
                  </a:moveTo>
                  <a:cubicBezTo>
                    <a:pt x="48" y="0"/>
                    <a:pt x="27" y="16"/>
                    <a:pt x="0" y="52"/>
                  </a:cubicBezTo>
                  <a:cubicBezTo>
                    <a:pt x="30" y="106"/>
                    <a:pt x="57" y="133"/>
                    <a:pt x="82" y="133"/>
                  </a:cubicBezTo>
                  <a:cubicBezTo>
                    <a:pt x="107" y="133"/>
                    <a:pt x="131" y="106"/>
                    <a:pt x="155" y="52"/>
                  </a:cubicBezTo>
                  <a:cubicBezTo>
                    <a:pt x="155" y="40"/>
                    <a:pt x="119" y="17"/>
                    <a:pt x="95" y="5"/>
                  </a:cubicBezTo>
                  <a:cubicBezTo>
                    <a:pt x="87" y="2"/>
                    <a:pt x="79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32"/>
            <p:cNvSpPr/>
            <p:nvPr/>
          </p:nvSpPr>
          <p:spPr>
            <a:xfrm>
              <a:off x="5486100" y="3466325"/>
              <a:ext cx="3575" cy="2050"/>
            </a:xfrm>
            <a:custGeom>
              <a:avLst/>
              <a:gdLst/>
              <a:ahLst/>
              <a:cxnLst/>
              <a:rect l="l" t="t" r="r" b="b"/>
              <a:pathLst>
                <a:path w="143" h="82" extrusionOk="0">
                  <a:moveTo>
                    <a:pt x="0" y="1"/>
                  </a:moveTo>
                  <a:cubicBezTo>
                    <a:pt x="24" y="54"/>
                    <a:pt x="48" y="81"/>
                    <a:pt x="72" y="81"/>
                  </a:cubicBezTo>
                  <a:cubicBezTo>
                    <a:pt x="95" y="81"/>
                    <a:pt x="119" y="54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32"/>
            <p:cNvSpPr/>
            <p:nvPr/>
          </p:nvSpPr>
          <p:spPr>
            <a:xfrm>
              <a:off x="5489650" y="346305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4" y="1"/>
                  </a:moveTo>
                  <a:cubicBezTo>
                    <a:pt x="96" y="48"/>
                    <a:pt x="37" y="96"/>
                    <a:pt x="1" y="132"/>
                  </a:cubicBezTo>
                  <a:cubicBezTo>
                    <a:pt x="37" y="96"/>
                    <a:pt x="96" y="48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32"/>
            <p:cNvSpPr/>
            <p:nvPr/>
          </p:nvSpPr>
          <p:spPr>
            <a:xfrm>
              <a:off x="5467925" y="3394900"/>
              <a:ext cx="3300" cy="1800"/>
            </a:xfrm>
            <a:custGeom>
              <a:avLst/>
              <a:gdLst/>
              <a:ahLst/>
              <a:cxnLst/>
              <a:rect l="l" t="t" r="r" b="b"/>
              <a:pathLst>
                <a:path w="132" h="72" extrusionOk="0">
                  <a:moveTo>
                    <a:pt x="1" y="0"/>
                  </a:moveTo>
                  <a:cubicBezTo>
                    <a:pt x="25" y="48"/>
                    <a:pt x="51" y="72"/>
                    <a:pt x="75" y="72"/>
                  </a:cubicBezTo>
                  <a:cubicBezTo>
                    <a:pt x="99" y="72"/>
                    <a:pt x="120" y="48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32"/>
            <p:cNvSpPr/>
            <p:nvPr/>
          </p:nvSpPr>
          <p:spPr>
            <a:xfrm>
              <a:off x="5463775" y="3455625"/>
              <a:ext cx="4175" cy="3875"/>
            </a:xfrm>
            <a:custGeom>
              <a:avLst/>
              <a:gdLst/>
              <a:ahLst/>
              <a:cxnLst/>
              <a:rect l="l" t="t" r="r" b="b"/>
              <a:pathLst>
                <a:path w="167" h="155" extrusionOk="0">
                  <a:moveTo>
                    <a:pt x="167" y="0"/>
                  </a:moveTo>
                  <a:cubicBezTo>
                    <a:pt x="119" y="12"/>
                    <a:pt x="60" y="12"/>
                    <a:pt x="0" y="12"/>
                  </a:cubicBezTo>
                  <a:cubicBezTo>
                    <a:pt x="36" y="107"/>
                    <a:pt x="83" y="155"/>
                    <a:pt x="167" y="155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32"/>
            <p:cNvSpPr/>
            <p:nvPr/>
          </p:nvSpPr>
          <p:spPr>
            <a:xfrm>
              <a:off x="5552800" y="3436275"/>
              <a:ext cx="304500" cy="35425"/>
            </a:xfrm>
            <a:custGeom>
              <a:avLst/>
              <a:gdLst/>
              <a:ahLst/>
              <a:cxnLst/>
              <a:rect l="l" t="t" r="r" b="b"/>
              <a:pathLst>
                <a:path w="12180" h="1417" extrusionOk="0">
                  <a:moveTo>
                    <a:pt x="1071" y="36"/>
                  </a:moveTo>
                  <a:cubicBezTo>
                    <a:pt x="773" y="60"/>
                    <a:pt x="475" y="0"/>
                    <a:pt x="213" y="179"/>
                  </a:cubicBezTo>
                  <a:cubicBezTo>
                    <a:pt x="200" y="178"/>
                    <a:pt x="187" y="178"/>
                    <a:pt x="175" y="178"/>
                  </a:cubicBezTo>
                  <a:cubicBezTo>
                    <a:pt x="1" y="178"/>
                    <a:pt x="16" y="259"/>
                    <a:pt x="94" y="393"/>
                  </a:cubicBezTo>
                  <a:cubicBezTo>
                    <a:pt x="690" y="774"/>
                    <a:pt x="1404" y="655"/>
                    <a:pt x="2035" y="810"/>
                  </a:cubicBezTo>
                  <a:cubicBezTo>
                    <a:pt x="2080" y="811"/>
                    <a:pt x="2125" y="812"/>
                    <a:pt x="2170" y="812"/>
                  </a:cubicBezTo>
                  <a:cubicBezTo>
                    <a:pt x="2272" y="812"/>
                    <a:pt x="2373" y="809"/>
                    <a:pt x="2473" y="809"/>
                  </a:cubicBezTo>
                  <a:cubicBezTo>
                    <a:pt x="2669" y="809"/>
                    <a:pt x="2862" y="820"/>
                    <a:pt x="3047" y="881"/>
                  </a:cubicBezTo>
                  <a:cubicBezTo>
                    <a:pt x="3154" y="905"/>
                    <a:pt x="3273" y="905"/>
                    <a:pt x="3380" y="905"/>
                  </a:cubicBezTo>
                  <a:cubicBezTo>
                    <a:pt x="3738" y="905"/>
                    <a:pt x="4095" y="941"/>
                    <a:pt x="4452" y="1012"/>
                  </a:cubicBezTo>
                  <a:cubicBezTo>
                    <a:pt x="4512" y="1024"/>
                    <a:pt x="4583" y="1048"/>
                    <a:pt x="4654" y="1048"/>
                  </a:cubicBezTo>
                  <a:cubicBezTo>
                    <a:pt x="4738" y="1060"/>
                    <a:pt x="4809" y="1060"/>
                    <a:pt x="4881" y="1060"/>
                  </a:cubicBezTo>
                  <a:cubicBezTo>
                    <a:pt x="5076" y="1080"/>
                    <a:pt x="5254" y="1110"/>
                    <a:pt x="5444" y="1110"/>
                  </a:cubicBezTo>
                  <a:cubicBezTo>
                    <a:pt x="5474" y="1110"/>
                    <a:pt x="5505" y="1109"/>
                    <a:pt x="5536" y="1107"/>
                  </a:cubicBezTo>
                  <a:cubicBezTo>
                    <a:pt x="5576" y="1109"/>
                    <a:pt x="5617" y="1110"/>
                    <a:pt x="5658" y="1110"/>
                  </a:cubicBezTo>
                  <a:cubicBezTo>
                    <a:pt x="5751" y="1110"/>
                    <a:pt x="5845" y="1107"/>
                    <a:pt x="5939" y="1107"/>
                  </a:cubicBezTo>
                  <a:cubicBezTo>
                    <a:pt x="6124" y="1107"/>
                    <a:pt x="6310" y="1117"/>
                    <a:pt x="6488" y="1179"/>
                  </a:cubicBezTo>
                  <a:cubicBezTo>
                    <a:pt x="6548" y="1191"/>
                    <a:pt x="6619" y="1203"/>
                    <a:pt x="6702" y="1227"/>
                  </a:cubicBezTo>
                  <a:cubicBezTo>
                    <a:pt x="6917" y="1250"/>
                    <a:pt x="7143" y="1310"/>
                    <a:pt x="7369" y="1346"/>
                  </a:cubicBezTo>
                  <a:cubicBezTo>
                    <a:pt x="7418" y="1343"/>
                    <a:pt x="7468" y="1342"/>
                    <a:pt x="7517" y="1342"/>
                  </a:cubicBezTo>
                  <a:cubicBezTo>
                    <a:pt x="7904" y="1342"/>
                    <a:pt x="8285" y="1409"/>
                    <a:pt x="8665" y="1409"/>
                  </a:cubicBezTo>
                  <a:cubicBezTo>
                    <a:pt x="8713" y="1409"/>
                    <a:pt x="8762" y="1408"/>
                    <a:pt x="8810" y="1405"/>
                  </a:cubicBezTo>
                  <a:lnTo>
                    <a:pt x="9643" y="1405"/>
                  </a:lnTo>
                  <a:cubicBezTo>
                    <a:pt x="10008" y="1405"/>
                    <a:pt x="10379" y="1389"/>
                    <a:pt x="10747" y="1389"/>
                  </a:cubicBezTo>
                  <a:cubicBezTo>
                    <a:pt x="10932" y="1389"/>
                    <a:pt x="11116" y="1393"/>
                    <a:pt x="11298" y="1405"/>
                  </a:cubicBezTo>
                  <a:cubicBezTo>
                    <a:pt x="11358" y="1405"/>
                    <a:pt x="11417" y="1417"/>
                    <a:pt x="11489" y="1417"/>
                  </a:cubicBezTo>
                  <a:cubicBezTo>
                    <a:pt x="11570" y="1409"/>
                    <a:pt x="11645" y="1384"/>
                    <a:pt x="11722" y="1384"/>
                  </a:cubicBezTo>
                  <a:cubicBezTo>
                    <a:pt x="11759" y="1384"/>
                    <a:pt x="11796" y="1390"/>
                    <a:pt x="11834" y="1405"/>
                  </a:cubicBezTo>
                  <a:cubicBezTo>
                    <a:pt x="11893" y="1405"/>
                    <a:pt x="11941" y="1405"/>
                    <a:pt x="12001" y="1369"/>
                  </a:cubicBezTo>
                  <a:cubicBezTo>
                    <a:pt x="12084" y="1298"/>
                    <a:pt x="12179" y="1203"/>
                    <a:pt x="12096" y="1072"/>
                  </a:cubicBezTo>
                  <a:lnTo>
                    <a:pt x="6119" y="584"/>
                  </a:lnTo>
                  <a:cubicBezTo>
                    <a:pt x="5666" y="548"/>
                    <a:pt x="5226" y="512"/>
                    <a:pt x="4797" y="345"/>
                  </a:cubicBezTo>
                  <a:cubicBezTo>
                    <a:pt x="3547" y="345"/>
                    <a:pt x="2297" y="191"/>
                    <a:pt x="1071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32"/>
            <p:cNvSpPr/>
            <p:nvPr/>
          </p:nvSpPr>
          <p:spPr>
            <a:xfrm>
              <a:off x="5715000" y="3427550"/>
              <a:ext cx="59850" cy="15725"/>
            </a:xfrm>
            <a:custGeom>
              <a:avLst/>
              <a:gdLst/>
              <a:ahLst/>
              <a:cxnLst/>
              <a:rect l="l" t="t" r="r" b="b"/>
              <a:pathLst>
                <a:path w="2394" h="629" extrusionOk="0">
                  <a:moveTo>
                    <a:pt x="2029" y="0"/>
                  </a:moveTo>
                  <a:cubicBezTo>
                    <a:pt x="1883" y="0"/>
                    <a:pt x="1733" y="47"/>
                    <a:pt x="1587" y="47"/>
                  </a:cubicBezTo>
                  <a:cubicBezTo>
                    <a:pt x="1538" y="47"/>
                    <a:pt x="1489" y="42"/>
                    <a:pt x="1441" y="28"/>
                  </a:cubicBezTo>
                  <a:cubicBezTo>
                    <a:pt x="1422" y="25"/>
                    <a:pt x="1404" y="24"/>
                    <a:pt x="1387" y="24"/>
                  </a:cubicBezTo>
                  <a:cubicBezTo>
                    <a:pt x="1235" y="24"/>
                    <a:pt x="1119" y="113"/>
                    <a:pt x="1012" y="230"/>
                  </a:cubicBezTo>
                  <a:cubicBezTo>
                    <a:pt x="809" y="188"/>
                    <a:pt x="615" y="130"/>
                    <a:pt x="418" y="130"/>
                  </a:cubicBezTo>
                  <a:cubicBezTo>
                    <a:pt x="281" y="130"/>
                    <a:pt x="142" y="159"/>
                    <a:pt x="0" y="242"/>
                  </a:cubicBezTo>
                  <a:cubicBezTo>
                    <a:pt x="12" y="337"/>
                    <a:pt x="107" y="349"/>
                    <a:pt x="167" y="397"/>
                  </a:cubicBezTo>
                  <a:lnTo>
                    <a:pt x="310" y="397"/>
                  </a:lnTo>
                  <a:cubicBezTo>
                    <a:pt x="310" y="385"/>
                    <a:pt x="321" y="385"/>
                    <a:pt x="357" y="361"/>
                  </a:cubicBezTo>
                  <a:cubicBezTo>
                    <a:pt x="381" y="361"/>
                    <a:pt x="417" y="361"/>
                    <a:pt x="441" y="409"/>
                  </a:cubicBezTo>
                  <a:cubicBezTo>
                    <a:pt x="463" y="409"/>
                    <a:pt x="485" y="408"/>
                    <a:pt x="507" y="408"/>
                  </a:cubicBezTo>
                  <a:cubicBezTo>
                    <a:pt x="642" y="408"/>
                    <a:pt x="779" y="417"/>
                    <a:pt x="881" y="540"/>
                  </a:cubicBezTo>
                  <a:cubicBezTo>
                    <a:pt x="953" y="599"/>
                    <a:pt x="1024" y="629"/>
                    <a:pt x="1095" y="629"/>
                  </a:cubicBezTo>
                  <a:cubicBezTo>
                    <a:pt x="1167" y="629"/>
                    <a:pt x="1238" y="599"/>
                    <a:pt x="1310" y="540"/>
                  </a:cubicBezTo>
                  <a:cubicBezTo>
                    <a:pt x="1607" y="504"/>
                    <a:pt x="1893" y="456"/>
                    <a:pt x="2179" y="409"/>
                  </a:cubicBezTo>
                  <a:cubicBezTo>
                    <a:pt x="2310" y="349"/>
                    <a:pt x="2393" y="266"/>
                    <a:pt x="2310" y="87"/>
                  </a:cubicBezTo>
                  <a:cubicBezTo>
                    <a:pt x="2220" y="20"/>
                    <a:pt x="2125" y="0"/>
                    <a:pt x="2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32"/>
            <p:cNvSpPr/>
            <p:nvPr/>
          </p:nvSpPr>
          <p:spPr>
            <a:xfrm>
              <a:off x="5662300" y="3427325"/>
              <a:ext cx="24725" cy="11175"/>
            </a:xfrm>
            <a:custGeom>
              <a:avLst/>
              <a:gdLst/>
              <a:ahLst/>
              <a:cxnLst/>
              <a:rect l="l" t="t" r="r" b="b"/>
              <a:pathLst>
                <a:path w="989" h="447" extrusionOk="0">
                  <a:moveTo>
                    <a:pt x="417" y="1"/>
                  </a:moveTo>
                  <a:lnTo>
                    <a:pt x="417" y="1"/>
                  </a:lnTo>
                  <a:cubicBezTo>
                    <a:pt x="429" y="311"/>
                    <a:pt x="96" y="132"/>
                    <a:pt x="1" y="287"/>
                  </a:cubicBezTo>
                  <a:cubicBezTo>
                    <a:pt x="129" y="415"/>
                    <a:pt x="269" y="446"/>
                    <a:pt x="416" y="446"/>
                  </a:cubicBezTo>
                  <a:cubicBezTo>
                    <a:pt x="556" y="446"/>
                    <a:pt x="701" y="418"/>
                    <a:pt x="846" y="418"/>
                  </a:cubicBezTo>
                  <a:cubicBezTo>
                    <a:pt x="894" y="370"/>
                    <a:pt x="977" y="358"/>
                    <a:pt x="989" y="275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32"/>
            <p:cNvSpPr/>
            <p:nvPr/>
          </p:nvSpPr>
          <p:spPr>
            <a:xfrm>
              <a:off x="5683425" y="3433275"/>
              <a:ext cx="35750" cy="5375"/>
            </a:xfrm>
            <a:custGeom>
              <a:avLst/>
              <a:gdLst/>
              <a:ahLst/>
              <a:cxnLst/>
              <a:rect l="l" t="t" r="r" b="b"/>
              <a:pathLst>
                <a:path w="1430" h="215" extrusionOk="0">
                  <a:moveTo>
                    <a:pt x="775" y="1"/>
                  </a:moveTo>
                  <a:cubicBezTo>
                    <a:pt x="567" y="1"/>
                    <a:pt x="357" y="17"/>
                    <a:pt x="144" y="37"/>
                  </a:cubicBezTo>
                  <a:lnTo>
                    <a:pt x="1" y="180"/>
                  </a:lnTo>
                  <a:cubicBezTo>
                    <a:pt x="305" y="187"/>
                    <a:pt x="608" y="214"/>
                    <a:pt x="912" y="214"/>
                  </a:cubicBezTo>
                  <a:cubicBezTo>
                    <a:pt x="1085" y="214"/>
                    <a:pt x="1257" y="206"/>
                    <a:pt x="1430" y="180"/>
                  </a:cubicBezTo>
                  <a:cubicBezTo>
                    <a:pt x="1370" y="120"/>
                    <a:pt x="1323" y="73"/>
                    <a:pt x="1263" y="37"/>
                  </a:cubicBezTo>
                  <a:cubicBezTo>
                    <a:pt x="1101" y="11"/>
                    <a:pt x="938" y="1"/>
                    <a:pt x="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32"/>
            <p:cNvSpPr/>
            <p:nvPr/>
          </p:nvSpPr>
          <p:spPr>
            <a:xfrm>
              <a:off x="5722725" y="3436275"/>
              <a:ext cx="3900" cy="1800"/>
            </a:xfrm>
            <a:custGeom>
              <a:avLst/>
              <a:gdLst/>
              <a:ahLst/>
              <a:cxnLst/>
              <a:rect l="l" t="t" r="r" b="b"/>
              <a:pathLst>
                <a:path w="156" h="72" extrusionOk="0">
                  <a:moveTo>
                    <a:pt x="64" y="1"/>
                  </a:moveTo>
                  <a:cubicBezTo>
                    <a:pt x="34" y="1"/>
                    <a:pt x="9" y="19"/>
                    <a:pt x="1" y="60"/>
                  </a:cubicBezTo>
                  <a:cubicBezTo>
                    <a:pt x="48" y="60"/>
                    <a:pt x="96" y="60"/>
                    <a:pt x="155" y="72"/>
                  </a:cubicBezTo>
                  <a:cubicBezTo>
                    <a:pt x="143" y="48"/>
                    <a:pt x="120" y="36"/>
                    <a:pt x="108" y="12"/>
                  </a:cubicBezTo>
                  <a:cubicBezTo>
                    <a:pt x="93" y="5"/>
                    <a:pt x="78" y="1"/>
                    <a:pt x="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32"/>
            <p:cNvSpPr/>
            <p:nvPr/>
          </p:nvSpPr>
          <p:spPr>
            <a:xfrm>
              <a:off x="5750700" y="3422800"/>
              <a:ext cx="222075" cy="18300"/>
            </a:xfrm>
            <a:custGeom>
              <a:avLst/>
              <a:gdLst/>
              <a:ahLst/>
              <a:cxnLst/>
              <a:rect l="l" t="t" r="r" b="b"/>
              <a:pathLst>
                <a:path w="8883" h="732" extrusionOk="0">
                  <a:moveTo>
                    <a:pt x="8174" y="1"/>
                  </a:moveTo>
                  <a:cubicBezTo>
                    <a:pt x="8100" y="1"/>
                    <a:pt x="8026" y="7"/>
                    <a:pt x="7954" y="15"/>
                  </a:cubicBezTo>
                  <a:cubicBezTo>
                    <a:pt x="7871" y="51"/>
                    <a:pt x="7811" y="87"/>
                    <a:pt x="7752" y="134"/>
                  </a:cubicBezTo>
                  <a:cubicBezTo>
                    <a:pt x="7609" y="162"/>
                    <a:pt x="7465" y="171"/>
                    <a:pt x="7319" y="171"/>
                  </a:cubicBezTo>
                  <a:cubicBezTo>
                    <a:pt x="6986" y="171"/>
                    <a:pt x="6646" y="121"/>
                    <a:pt x="6305" y="121"/>
                  </a:cubicBezTo>
                  <a:cubicBezTo>
                    <a:pt x="6212" y="121"/>
                    <a:pt x="6119" y="125"/>
                    <a:pt x="6025" y="134"/>
                  </a:cubicBezTo>
                  <a:cubicBezTo>
                    <a:pt x="5984" y="105"/>
                    <a:pt x="5936" y="90"/>
                    <a:pt x="5888" y="90"/>
                  </a:cubicBezTo>
                  <a:cubicBezTo>
                    <a:pt x="5841" y="90"/>
                    <a:pt x="5793" y="105"/>
                    <a:pt x="5751" y="134"/>
                  </a:cubicBezTo>
                  <a:cubicBezTo>
                    <a:pt x="5692" y="134"/>
                    <a:pt x="5644" y="122"/>
                    <a:pt x="5585" y="122"/>
                  </a:cubicBezTo>
                  <a:cubicBezTo>
                    <a:pt x="5565" y="118"/>
                    <a:pt x="5545" y="115"/>
                    <a:pt x="5527" y="115"/>
                  </a:cubicBezTo>
                  <a:cubicBezTo>
                    <a:pt x="5502" y="115"/>
                    <a:pt x="5480" y="120"/>
                    <a:pt x="5466" y="134"/>
                  </a:cubicBezTo>
                  <a:cubicBezTo>
                    <a:pt x="5359" y="134"/>
                    <a:pt x="5275" y="146"/>
                    <a:pt x="5168" y="146"/>
                  </a:cubicBezTo>
                  <a:cubicBezTo>
                    <a:pt x="5105" y="100"/>
                    <a:pt x="5039" y="82"/>
                    <a:pt x="4972" y="82"/>
                  </a:cubicBezTo>
                  <a:cubicBezTo>
                    <a:pt x="4900" y="82"/>
                    <a:pt x="4826" y="103"/>
                    <a:pt x="4751" y="134"/>
                  </a:cubicBezTo>
                  <a:cubicBezTo>
                    <a:pt x="4597" y="146"/>
                    <a:pt x="4466" y="146"/>
                    <a:pt x="4323" y="146"/>
                  </a:cubicBezTo>
                  <a:lnTo>
                    <a:pt x="4025" y="146"/>
                  </a:lnTo>
                  <a:cubicBezTo>
                    <a:pt x="4025" y="134"/>
                    <a:pt x="4001" y="134"/>
                    <a:pt x="3977" y="122"/>
                  </a:cubicBezTo>
                  <a:cubicBezTo>
                    <a:pt x="3968" y="119"/>
                    <a:pt x="3959" y="118"/>
                    <a:pt x="3951" y="118"/>
                  </a:cubicBezTo>
                  <a:cubicBezTo>
                    <a:pt x="3928" y="118"/>
                    <a:pt x="3908" y="129"/>
                    <a:pt x="3882" y="146"/>
                  </a:cubicBezTo>
                  <a:cubicBezTo>
                    <a:pt x="3602" y="164"/>
                    <a:pt x="3317" y="176"/>
                    <a:pt x="3031" y="176"/>
                  </a:cubicBezTo>
                  <a:cubicBezTo>
                    <a:pt x="2745" y="176"/>
                    <a:pt x="2459" y="164"/>
                    <a:pt x="2180" y="134"/>
                  </a:cubicBezTo>
                  <a:cubicBezTo>
                    <a:pt x="1739" y="146"/>
                    <a:pt x="1310" y="146"/>
                    <a:pt x="882" y="170"/>
                  </a:cubicBezTo>
                  <a:cubicBezTo>
                    <a:pt x="714" y="170"/>
                    <a:pt x="527" y="79"/>
                    <a:pt x="355" y="79"/>
                  </a:cubicBezTo>
                  <a:cubicBezTo>
                    <a:pt x="223" y="79"/>
                    <a:pt x="99" y="133"/>
                    <a:pt x="1" y="325"/>
                  </a:cubicBezTo>
                  <a:cubicBezTo>
                    <a:pt x="66" y="412"/>
                    <a:pt x="144" y="446"/>
                    <a:pt x="228" y="446"/>
                  </a:cubicBezTo>
                  <a:cubicBezTo>
                    <a:pt x="282" y="446"/>
                    <a:pt x="338" y="432"/>
                    <a:pt x="394" y="408"/>
                  </a:cubicBezTo>
                  <a:cubicBezTo>
                    <a:pt x="487" y="358"/>
                    <a:pt x="585" y="338"/>
                    <a:pt x="685" y="338"/>
                  </a:cubicBezTo>
                  <a:cubicBezTo>
                    <a:pt x="750" y="338"/>
                    <a:pt x="816" y="346"/>
                    <a:pt x="882" y="361"/>
                  </a:cubicBezTo>
                  <a:cubicBezTo>
                    <a:pt x="989" y="536"/>
                    <a:pt x="1160" y="552"/>
                    <a:pt x="1316" y="552"/>
                  </a:cubicBezTo>
                  <a:cubicBezTo>
                    <a:pt x="1351" y="552"/>
                    <a:pt x="1385" y="551"/>
                    <a:pt x="1418" y="551"/>
                  </a:cubicBezTo>
                  <a:lnTo>
                    <a:pt x="1834" y="551"/>
                  </a:lnTo>
                  <a:cubicBezTo>
                    <a:pt x="1860" y="552"/>
                    <a:pt x="1886" y="552"/>
                    <a:pt x="1912" y="552"/>
                  </a:cubicBezTo>
                  <a:cubicBezTo>
                    <a:pt x="2043" y="552"/>
                    <a:pt x="2177" y="542"/>
                    <a:pt x="2311" y="542"/>
                  </a:cubicBezTo>
                  <a:cubicBezTo>
                    <a:pt x="2471" y="542"/>
                    <a:pt x="2632" y="557"/>
                    <a:pt x="2787" y="623"/>
                  </a:cubicBezTo>
                  <a:cubicBezTo>
                    <a:pt x="2804" y="622"/>
                    <a:pt x="2821" y="621"/>
                    <a:pt x="2838" y="621"/>
                  </a:cubicBezTo>
                  <a:cubicBezTo>
                    <a:pt x="3044" y="621"/>
                    <a:pt x="3232" y="684"/>
                    <a:pt x="3430" y="706"/>
                  </a:cubicBezTo>
                  <a:cubicBezTo>
                    <a:pt x="3499" y="722"/>
                    <a:pt x="3567" y="731"/>
                    <a:pt x="3631" y="731"/>
                  </a:cubicBezTo>
                  <a:cubicBezTo>
                    <a:pt x="3812" y="731"/>
                    <a:pt x="3964" y="654"/>
                    <a:pt x="4025" y="408"/>
                  </a:cubicBezTo>
                  <a:cubicBezTo>
                    <a:pt x="4130" y="297"/>
                    <a:pt x="4252" y="272"/>
                    <a:pt x="4378" y="272"/>
                  </a:cubicBezTo>
                  <a:cubicBezTo>
                    <a:pt x="4483" y="272"/>
                    <a:pt x="4590" y="289"/>
                    <a:pt x="4692" y="289"/>
                  </a:cubicBezTo>
                  <a:lnTo>
                    <a:pt x="8883" y="289"/>
                  </a:lnTo>
                  <a:lnTo>
                    <a:pt x="8883" y="170"/>
                  </a:lnTo>
                  <a:cubicBezTo>
                    <a:pt x="8799" y="158"/>
                    <a:pt x="8692" y="134"/>
                    <a:pt x="8609" y="122"/>
                  </a:cubicBezTo>
                  <a:cubicBezTo>
                    <a:pt x="8474" y="27"/>
                    <a:pt x="8323" y="1"/>
                    <a:pt x="8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32"/>
            <p:cNvSpPr/>
            <p:nvPr/>
          </p:nvSpPr>
          <p:spPr>
            <a:xfrm>
              <a:off x="6177850" y="3419325"/>
              <a:ext cx="35725" cy="8200"/>
            </a:xfrm>
            <a:custGeom>
              <a:avLst/>
              <a:gdLst/>
              <a:ahLst/>
              <a:cxnLst/>
              <a:rect l="l" t="t" r="r" b="b"/>
              <a:pathLst>
                <a:path w="1429" h="328" extrusionOk="0">
                  <a:moveTo>
                    <a:pt x="786" y="1"/>
                  </a:moveTo>
                  <a:cubicBezTo>
                    <a:pt x="639" y="1"/>
                    <a:pt x="493" y="39"/>
                    <a:pt x="346" y="142"/>
                  </a:cubicBezTo>
                  <a:cubicBezTo>
                    <a:pt x="226" y="154"/>
                    <a:pt x="119" y="154"/>
                    <a:pt x="0" y="178"/>
                  </a:cubicBezTo>
                  <a:cubicBezTo>
                    <a:pt x="232" y="276"/>
                    <a:pt x="458" y="327"/>
                    <a:pt x="686" y="327"/>
                  </a:cubicBezTo>
                  <a:cubicBezTo>
                    <a:pt x="928" y="327"/>
                    <a:pt x="1172" y="271"/>
                    <a:pt x="1429" y="154"/>
                  </a:cubicBezTo>
                  <a:cubicBezTo>
                    <a:pt x="1206" y="78"/>
                    <a:pt x="994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32"/>
            <p:cNvSpPr/>
            <p:nvPr/>
          </p:nvSpPr>
          <p:spPr>
            <a:xfrm>
              <a:off x="6116525" y="3420200"/>
              <a:ext cx="14900" cy="7150"/>
            </a:xfrm>
            <a:custGeom>
              <a:avLst/>
              <a:gdLst/>
              <a:ahLst/>
              <a:cxnLst/>
              <a:rect l="l" t="t" r="r" b="b"/>
              <a:pathLst>
                <a:path w="596" h="286" extrusionOk="0">
                  <a:moveTo>
                    <a:pt x="48" y="0"/>
                  </a:moveTo>
                  <a:cubicBezTo>
                    <a:pt x="1" y="48"/>
                    <a:pt x="1" y="84"/>
                    <a:pt x="24" y="119"/>
                  </a:cubicBezTo>
                  <a:cubicBezTo>
                    <a:pt x="143" y="155"/>
                    <a:pt x="251" y="167"/>
                    <a:pt x="310" y="286"/>
                  </a:cubicBezTo>
                  <a:cubicBezTo>
                    <a:pt x="417" y="286"/>
                    <a:pt x="501" y="274"/>
                    <a:pt x="596" y="274"/>
                  </a:cubicBezTo>
                  <a:cubicBezTo>
                    <a:pt x="596" y="179"/>
                    <a:pt x="584" y="107"/>
                    <a:pt x="584" y="24"/>
                  </a:cubicBezTo>
                  <a:cubicBezTo>
                    <a:pt x="405" y="0"/>
                    <a:pt x="227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32"/>
            <p:cNvSpPr/>
            <p:nvPr/>
          </p:nvSpPr>
          <p:spPr>
            <a:xfrm>
              <a:off x="6143025" y="3421150"/>
              <a:ext cx="6275" cy="5850"/>
            </a:xfrm>
            <a:custGeom>
              <a:avLst/>
              <a:gdLst/>
              <a:ahLst/>
              <a:cxnLst/>
              <a:rect l="l" t="t" r="r" b="b"/>
              <a:pathLst>
                <a:path w="251" h="234" extrusionOk="0">
                  <a:moveTo>
                    <a:pt x="148" y="1"/>
                  </a:moveTo>
                  <a:cubicBezTo>
                    <a:pt x="132" y="1"/>
                    <a:pt x="115" y="4"/>
                    <a:pt x="95" y="10"/>
                  </a:cubicBezTo>
                  <a:cubicBezTo>
                    <a:pt x="0" y="46"/>
                    <a:pt x="119" y="141"/>
                    <a:pt x="131" y="224"/>
                  </a:cubicBezTo>
                  <a:cubicBezTo>
                    <a:pt x="155" y="230"/>
                    <a:pt x="173" y="233"/>
                    <a:pt x="191" y="233"/>
                  </a:cubicBezTo>
                  <a:cubicBezTo>
                    <a:pt x="209" y="233"/>
                    <a:pt x="226" y="230"/>
                    <a:pt x="250" y="224"/>
                  </a:cubicBezTo>
                  <a:cubicBezTo>
                    <a:pt x="250" y="131"/>
                    <a:pt x="250" y="1"/>
                    <a:pt x="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32"/>
            <p:cNvSpPr/>
            <p:nvPr/>
          </p:nvSpPr>
          <p:spPr>
            <a:xfrm>
              <a:off x="6215950" y="3420200"/>
              <a:ext cx="5375" cy="6875"/>
            </a:xfrm>
            <a:custGeom>
              <a:avLst/>
              <a:gdLst/>
              <a:ahLst/>
              <a:cxnLst/>
              <a:rect l="l" t="t" r="r" b="b"/>
              <a:pathLst>
                <a:path w="215" h="275" extrusionOk="0">
                  <a:moveTo>
                    <a:pt x="203" y="0"/>
                  </a:moveTo>
                  <a:cubicBezTo>
                    <a:pt x="0" y="107"/>
                    <a:pt x="12" y="203"/>
                    <a:pt x="215" y="274"/>
                  </a:cubicBezTo>
                  <a:cubicBezTo>
                    <a:pt x="203" y="179"/>
                    <a:pt x="203" y="95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32"/>
            <p:cNvSpPr/>
            <p:nvPr/>
          </p:nvSpPr>
          <p:spPr>
            <a:xfrm>
              <a:off x="5970375" y="3326275"/>
              <a:ext cx="14325" cy="5650"/>
            </a:xfrm>
            <a:custGeom>
              <a:avLst/>
              <a:gdLst/>
              <a:ahLst/>
              <a:cxnLst/>
              <a:rect l="l" t="t" r="r" b="b"/>
              <a:pathLst>
                <a:path w="573" h="226" extrusionOk="0">
                  <a:moveTo>
                    <a:pt x="286" y="1"/>
                  </a:moveTo>
                  <a:cubicBezTo>
                    <a:pt x="191" y="1"/>
                    <a:pt x="96" y="54"/>
                    <a:pt x="1" y="162"/>
                  </a:cubicBezTo>
                  <a:cubicBezTo>
                    <a:pt x="50" y="205"/>
                    <a:pt x="99" y="226"/>
                    <a:pt x="151" y="226"/>
                  </a:cubicBezTo>
                  <a:cubicBezTo>
                    <a:pt x="198" y="226"/>
                    <a:pt x="247" y="208"/>
                    <a:pt x="298" y="173"/>
                  </a:cubicBezTo>
                  <a:cubicBezTo>
                    <a:pt x="382" y="162"/>
                    <a:pt x="489" y="162"/>
                    <a:pt x="572" y="162"/>
                  </a:cubicBezTo>
                  <a:cubicBezTo>
                    <a:pt x="477" y="54"/>
                    <a:pt x="382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32"/>
            <p:cNvSpPr/>
            <p:nvPr/>
          </p:nvSpPr>
          <p:spPr>
            <a:xfrm>
              <a:off x="5939125" y="3376900"/>
              <a:ext cx="22950" cy="7000"/>
            </a:xfrm>
            <a:custGeom>
              <a:avLst/>
              <a:gdLst/>
              <a:ahLst/>
              <a:cxnLst/>
              <a:rect l="l" t="t" r="r" b="b"/>
              <a:pathLst>
                <a:path w="918" h="280" extrusionOk="0">
                  <a:moveTo>
                    <a:pt x="526" y="1"/>
                  </a:moveTo>
                  <a:cubicBezTo>
                    <a:pt x="376" y="1"/>
                    <a:pt x="207" y="6"/>
                    <a:pt x="0" y="6"/>
                  </a:cubicBezTo>
                  <a:cubicBezTo>
                    <a:pt x="239" y="184"/>
                    <a:pt x="441" y="113"/>
                    <a:pt x="536" y="280"/>
                  </a:cubicBezTo>
                  <a:cubicBezTo>
                    <a:pt x="620" y="268"/>
                    <a:pt x="727" y="268"/>
                    <a:pt x="810" y="268"/>
                  </a:cubicBezTo>
                  <a:cubicBezTo>
                    <a:pt x="846" y="161"/>
                    <a:pt x="917" y="30"/>
                    <a:pt x="739" y="6"/>
                  </a:cubicBezTo>
                  <a:cubicBezTo>
                    <a:pt x="671" y="2"/>
                    <a:pt x="601" y="1"/>
                    <a:pt x="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32"/>
            <p:cNvSpPr/>
            <p:nvPr/>
          </p:nvSpPr>
          <p:spPr>
            <a:xfrm>
              <a:off x="5991800" y="3376725"/>
              <a:ext cx="7775" cy="3300"/>
            </a:xfrm>
            <a:custGeom>
              <a:avLst/>
              <a:gdLst/>
              <a:ahLst/>
              <a:cxnLst/>
              <a:rect l="l" t="t" r="r" b="b"/>
              <a:pathLst>
                <a:path w="311" h="132" extrusionOk="0">
                  <a:moveTo>
                    <a:pt x="1" y="1"/>
                  </a:moveTo>
                  <a:cubicBezTo>
                    <a:pt x="37" y="37"/>
                    <a:pt x="48" y="72"/>
                    <a:pt x="96" y="96"/>
                  </a:cubicBezTo>
                  <a:cubicBezTo>
                    <a:pt x="132" y="114"/>
                    <a:pt x="170" y="132"/>
                    <a:pt x="208" y="132"/>
                  </a:cubicBezTo>
                  <a:cubicBezTo>
                    <a:pt x="245" y="132"/>
                    <a:pt x="281" y="114"/>
                    <a:pt x="310" y="60"/>
                  </a:cubicBezTo>
                  <a:cubicBezTo>
                    <a:pt x="251" y="37"/>
                    <a:pt x="191" y="13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32"/>
            <p:cNvSpPr/>
            <p:nvPr/>
          </p:nvSpPr>
          <p:spPr>
            <a:xfrm>
              <a:off x="6210300" y="3301725"/>
              <a:ext cx="33650" cy="15025"/>
            </a:xfrm>
            <a:custGeom>
              <a:avLst/>
              <a:gdLst/>
              <a:ahLst/>
              <a:cxnLst/>
              <a:rect l="l" t="t" r="r" b="b"/>
              <a:pathLst>
                <a:path w="1346" h="601" extrusionOk="0">
                  <a:moveTo>
                    <a:pt x="179" y="1"/>
                  </a:moveTo>
                  <a:cubicBezTo>
                    <a:pt x="131" y="36"/>
                    <a:pt x="71" y="84"/>
                    <a:pt x="24" y="132"/>
                  </a:cubicBezTo>
                  <a:cubicBezTo>
                    <a:pt x="0" y="370"/>
                    <a:pt x="226" y="405"/>
                    <a:pt x="310" y="560"/>
                  </a:cubicBezTo>
                  <a:cubicBezTo>
                    <a:pt x="336" y="587"/>
                    <a:pt x="356" y="600"/>
                    <a:pt x="385" y="600"/>
                  </a:cubicBezTo>
                  <a:cubicBezTo>
                    <a:pt x="394" y="600"/>
                    <a:pt x="405" y="599"/>
                    <a:pt x="417" y="596"/>
                  </a:cubicBezTo>
                  <a:cubicBezTo>
                    <a:pt x="513" y="565"/>
                    <a:pt x="610" y="558"/>
                    <a:pt x="709" y="558"/>
                  </a:cubicBezTo>
                  <a:cubicBezTo>
                    <a:pt x="795" y="558"/>
                    <a:pt x="881" y="563"/>
                    <a:pt x="969" y="563"/>
                  </a:cubicBezTo>
                  <a:cubicBezTo>
                    <a:pt x="1092" y="563"/>
                    <a:pt x="1218" y="553"/>
                    <a:pt x="1345" y="501"/>
                  </a:cubicBezTo>
                  <a:cubicBezTo>
                    <a:pt x="1345" y="322"/>
                    <a:pt x="1298" y="179"/>
                    <a:pt x="1083" y="143"/>
                  </a:cubicBezTo>
                  <a:cubicBezTo>
                    <a:pt x="786" y="96"/>
                    <a:pt x="476" y="36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32"/>
            <p:cNvSpPr/>
            <p:nvPr/>
          </p:nvSpPr>
          <p:spPr>
            <a:xfrm>
              <a:off x="5496500" y="3285950"/>
              <a:ext cx="20575" cy="15250"/>
            </a:xfrm>
            <a:custGeom>
              <a:avLst/>
              <a:gdLst/>
              <a:ahLst/>
              <a:cxnLst/>
              <a:rect l="l" t="t" r="r" b="b"/>
              <a:pathLst>
                <a:path w="823" h="610" extrusionOk="0">
                  <a:moveTo>
                    <a:pt x="715" y="1"/>
                  </a:moveTo>
                  <a:cubicBezTo>
                    <a:pt x="441" y="167"/>
                    <a:pt x="84" y="227"/>
                    <a:pt x="1" y="608"/>
                  </a:cubicBezTo>
                  <a:cubicBezTo>
                    <a:pt x="7" y="609"/>
                    <a:pt x="14" y="609"/>
                    <a:pt x="20" y="609"/>
                  </a:cubicBezTo>
                  <a:cubicBezTo>
                    <a:pt x="143" y="609"/>
                    <a:pt x="208" y="431"/>
                    <a:pt x="325" y="431"/>
                  </a:cubicBezTo>
                  <a:cubicBezTo>
                    <a:pt x="353" y="431"/>
                    <a:pt x="383" y="441"/>
                    <a:pt x="418" y="465"/>
                  </a:cubicBezTo>
                  <a:cubicBezTo>
                    <a:pt x="467" y="501"/>
                    <a:pt x="505" y="516"/>
                    <a:pt x="534" y="516"/>
                  </a:cubicBezTo>
                  <a:cubicBezTo>
                    <a:pt x="640" y="516"/>
                    <a:pt x="646" y="334"/>
                    <a:pt x="739" y="334"/>
                  </a:cubicBezTo>
                  <a:cubicBezTo>
                    <a:pt x="799" y="286"/>
                    <a:pt x="822" y="239"/>
                    <a:pt x="822" y="167"/>
                  </a:cubicBezTo>
                  <a:cubicBezTo>
                    <a:pt x="810" y="96"/>
                    <a:pt x="775" y="48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32"/>
            <p:cNvSpPr/>
            <p:nvPr/>
          </p:nvSpPr>
          <p:spPr>
            <a:xfrm>
              <a:off x="5514375" y="3286775"/>
              <a:ext cx="14600" cy="10800"/>
            </a:xfrm>
            <a:custGeom>
              <a:avLst/>
              <a:gdLst/>
              <a:ahLst/>
              <a:cxnLst/>
              <a:rect l="l" t="t" r="r" b="b"/>
              <a:pathLst>
                <a:path w="584" h="432" extrusionOk="0">
                  <a:moveTo>
                    <a:pt x="214" y="0"/>
                  </a:moveTo>
                  <a:cubicBezTo>
                    <a:pt x="125" y="0"/>
                    <a:pt x="60" y="73"/>
                    <a:pt x="0" y="158"/>
                  </a:cubicBezTo>
                  <a:lnTo>
                    <a:pt x="0" y="313"/>
                  </a:lnTo>
                  <a:cubicBezTo>
                    <a:pt x="60" y="337"/>
                    <a:pt x="107" y="384"/>
                    <a:pt x="155" y="432"/>
                  </a:cubicBezTo>
                  <a:cubicBezTo>
                    <a:pt x="226" y="420"/>
                    <a:pt x="322" y="420"/>
                    <a:pt x="405" y="420"/>
                  </a:cubicBezTo>
                  <a:cubicBezTo>
                    <a:pt x="584" y="253"/>
                    <a:pt x="465" y="134"/>
                    <a:pt x="334" y="39"/>
                  </a:cubicBezTo>
                  <a:cubicBezTo>
                    <a:pt x="289" y="12"/>
                    <a:pt x="250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32"/>
            <p:cNvSpPr/>
            <p:nvPr/>
          </p:nvSpPr>
          <p:spPr>
            <a:xfrm>
              <a:off x="5462875" y="3348150"/>
              <a:ext cx="9250" cy="14625"/>
            </a:xfrm>
            <a:custGeom>
              <a:avLst/>
              <a:gdLst/>
              <a:ahLst/>
              <a:cxnLst/>
              <a:rect l="l" t="t" r="r" b="b"/>
              <a:pathLst>
                <a:path w="370" h="585" extrusionOk="0">
                  <a:moveTo>
                    <a:pt x="84" y="1"/>
                  </a:moveTo>
                  <a:cubicBezTo>
                    <a:pt x="60" y="13"/>
                    <a:pt x="36" y="25"/>
                    <a:pt x="12" y="37"/>
                  </a:cubicBezTo>
                  <a:cubicBezTo>
                    <a:pt x="0" y="132"/>
                    <a:pt x="0" y="227"/>
                    <a:pt x="72" y="287"/>
                  </a:cubicBezTo>
                  <a:cubicBezTo>
                    <a:pt x="96" y="310"/>
                    <a:pt x="96" y="334"/>
                    <a:pt x="84" y="370"/>
                  </a:cubicBezTo>
                  <a:cubicBezTo>
                    <a:pt x="96" y="465"/>
                    <a:pt x="155" y="501"/>
                    <a:pt x="191" y="561"/>
                  </a:cubicBezTo>
                  <a:lnTo>
                    <a:pt x="203" y="584"/>
                  </a:lnTo>
                  <a:cubicBezTo>
                    <a:pt x="358" y="537"/>
                    <a:pt x="370" y="418"/>
                    <a:pt x="358" y="287"/>
                  </a:cubicBezTo>
                  <a:cubicBezTo>
                    <a:pt x="262" y="191"/>
                    <a:pt x="179" y="84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32"/>
            <p:cNvSpPr/>
            <p:nvPr/>
          </p:nvSpPr>
          <p:spPr>
            <a:xfrm>
              <a:off x="6062950" y="3336275"/>
              <a:ext cx="43475" cy="13400"/>
            </a:xfrm>
            <a:custGeom>
              <a:avLst/>
              <a:gdLst/>
              <a:ahLst/>
              <a:cxnLst/>
              <a:rect l="l" t="t" r="r" b="b"/>
              <a:pathLst>
                <a:path w="1739" h="536" extrusionOk="0">
                  <a:moveTo>
                    <a:pt x="1174" y="1"/>
                  </a:moveTo>
                  <a:cubicBezTo>
                    <a:pt x="1072" y="1"/>
                    <a:pt x="966" y="19"/>
                    <a:pt x="858" y="59"/>
                  </a:cubicBezTo>
                  <a:cubicBezTo>
                    <a:pt x="643" y="143"/>
                    <a:pt x="381" y="59"/>
                    <a:pt x="167" y="190"/>
                  </a:cubicBezTo>
                  <a:cubicBezTo>
                    <a:pt x="108" y="238"/>
                    <a:pt x="60" y="297"/>
                    <a:pt x="0" y="357"/>
                  </a:cubicBezTo>
                  <a:cubicBezTo>
                    <a:pt x="86" y="376"/>
                    <a:pt x="173" y="381"/>
                    <a:pt x="261" y="381"/>
                  </a:cubicBezTo>
                  <a:cubicBezTo>
                    <a:pt x="389" y="381"/>
                    <a:pt x="518" y="370"/>
                    <a:pt x="647" y="370"/>
                  </a:cubicBezTo>
                  <a:cubicBezTo>
                    <a:pt x="827" y="370"/>
                    <a:pt x="1007" y="392"/>
                    <a:pt x="1179" y="500"/>
                  </a:cubicBezTo>
                  <a:cubicBezTo>
                    <a:pt x="1179" y="524"/>
                    <a:pt x="1203" y="524"/>
                    <a:pt x="1215" y="535"/>
                  </a:cubicBezTo>
                  <a:cubicBezTo>
                    <a:pt x="1262" y="535"/>
                    <a:pt x="1274" y="500"/>
                    <a:pt x="1298" y="464"/>
                  </a:cubicBezTo>
                  <a:cubicBezTo>
                    <a:pt x="1393" y="297"/>
                    <a:pt x="1548" y="190"/>
                    <a:pt x="1739" y="190"/>
                  </a:cubicBezTo>
                  <a:cubicBezTo>
                    <a:pt x="1565" y="72"/>
                    <a:pt x="1376" y="1"/>
                    <a:pt x="1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32"/>
            <p:cNvSpPr/>
            <p:nvPr/>
          </p:nvSpPr>
          <p:spPr>
            <a:xfrm>
              <a:off x="6038250" y="3333400"/>
              <a:ext cx="25325" cy="8050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570" y="1"/>
                  </a:moveTo>
                  <a:cubicBezTo>
                    <a:pt x="425" y="1"/>
                    <a:pt x="275" y="28"/>
                    <a:pt x="128" y="28"/>
                  </a:cubicBezTo>
                  <a:cubicBezTo>
                    <a:pt x="85" y="28"/>
                    <a:pt x="42" y="25"/>
                    <a:pt x="0" y="19"/>
                  </a:cubicBezTo>
                  <a:lnTo>
                    <a:pt x="0" y="162"/>
                  </a:lnTo>
                  <a:cubicBezTo>
                    <a:pt x="187" y="249"/>
                    <a:pt x="378" y="321"/>
                    <a:pt x="569" y="321"/>
                  </a:cubicBezTo>
                  <a:cubicBezTo>
                    <a:pt x="717" y="321"/>
                    <a:pt x="866" y="277"/>
                    <a:pt x="1012" y="162"/>
                  </a:cubicBezTo>
                  <a:cubicBezTo>
                    <a:pt x="877" y="32"/>
                    <a:pt x="726" y="1"/>
                    <a:pt x="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32"/>
            <p:cNvSpPr/>
            <p:nvPr/>
          </p:nvSpPr>
          <p:spPr>
            <a:xfrm>
              <a:off x="6015325" y="3327025"/>
              <a:ext cx="38725" cy="6575"/>
            </a:xfrm>
            <a:custGeom>
              <a:avLst/>
              <a:gdLst/>
              <a:ahLst/>
              <a:cxnLst/>
              <a:rect l="l" t="t" r="r" b="b"/>
              <a:pathLst>
                <a:path w="1549" h="263" extrusionOk="0">
                  <a:moveTo>
                    <a:pt x="1501" y="1"/>
                  </a:moveTo>
                  <a:cubicBezTo>
                    <a:pt x="1132" y="1"/>
                    <a:pt x="739" y="12"/>
                    <a:pt x="370" y="12"/>
                  </a:cubicBezTo>
                  <a:cubicBezTo>
                    <a:pt x="286" y="96"/>
                    <a:pt x="179" y="132"/>
                    <a:pt x="60" y="143"/>
                  </a:cubicBezTo>
                  <a:cubicBezTo>
                    <a:pt x="0" y="179"/>
                    <a:pt x="0" y="215"/>
                    <a:pt x="60" y="251"/>
                  </a:cubicBezTo>
                  <a:cubicBezTo>
                    <a:pt x="310" y="251"/>
                    <a:pt x="548" y="263"/>
                    <a:pt x="798" y="263"/>
                  </a:cubicBezTo>
                  <a:cubicBezTo>
                    <a:pt x="896" y="153"/>
                    <a:pt x="1008" y="130"/>
                    <a:pt x="1125" y="130"/>
                  </a:cubicBezTo>
                  <a:cubicBezTo>
                    <a:pt x="1209" y="130"/>
                    <a:pt x="1296" y="142"/>
                    <a:pt x="1381" y="142"/>
                  </a:cubicBezTo>
                  <a:cubicBezTo>
                    <a:pt x="1421" y="142"/>
                    <a:pt x="1461" y="139"/>
                    <a:pt x="1501" y="132"/>
                  </a:cubicBezTo>
                  <a:cubicBezTo>
                    <a:pt x="1548" y="84"/>
                    <a:pt x="1548" y="36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32"/>
            <p:cNvSpPr/>
            <p:nvPr/>
          </p:nvSpPr>
          <p:spPr>
            <a:xfrm>
              <a:off x="6067125" y="3336000"/>
              <a:ext cx="17875" cy="5425"/>
            </a:xfrm>
            <a:custGeom>
              <a:avLst/>
              <a:gdLst/>
              <a:ahLst/>
              <a:cxnLst/>
              <a:rect l="l" t="t" r="r" b="b"/>
              <a:pathLst>
                <a:path w="715" h="217" extrusionOk="0">
                  <a:moveTo>
                    <a:pt x="486" y="1"/>
                  </a:moveTo>
                  <a:cubicBezTo>
                    <a:pt x="339" y="1"/>
                    <a:pt x="191" y="63"/>
                    <a:pt x="59" y="63"/>
                  </a:cubicBezTo>
                  <a:cubicBezTo>
                    <a:pt x="39" y="63"/>
                    <a:pt x="19" y="61"/>
                    <a:pt x="0" y="58"/>
                  </a:cubicBezTo>
                  <a:lnTo>
                    <a:pt x="0" y="58"/>
                  </a:lnTo>
                  <a:cubicBezTo>
                    <a:pt x="0" y="94"/>
                    <a:pt x="12" y="154"/>
                    <a:pt x="12" y="201"/>
                  </a:cubicBezTo>
                  <a:cubicBezTo>
                    <a:pt x="34" y="199"/>
                    <a:pt x="56" y="198"/>
                    <a:pt x="77" y="198"/>
                  </a:cubicBezTo>
                  <a:cubicBezTo>
                    <a:pt x="176" y="198"/>
                    <a:pt x="278" y="216"/>
                    <a:pt x="377" y="216"/>
                  </a:cubicBezTo>
                  <a:cubicBezTo>
                    <a:pt x="497" y="216"/>
                    <a:pt x="613" y="189"/>
                    <a:pt x="714" y="70"/>
                  </a:cubicBezTo>
                  <a:cubicBezTo>
                    <a:pt x="640" y="18"/>
                    <a:pt x="563" y="1"/>
                    <a:pt x="4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32"/>
            <p:cNvSpPr/>
            <p:nvPr/>
          </p:nvSpPr>
          <p:spPr>
            <a:xfrm>
              <a:off x="6110275" y="3340150"/>
              <a:ext cx="8550" cy="7725"/>
            </a:xfrm>
            <a:custGeom>
              <a:avLst/>
              <a:gdLst/>
              <a:ahLst/>
              <a:cxnLst/>
              <a:rect l="l" t="t" r="r" b="b"/>
              <a:pathLst>
                <a:path w="342" h="309" extrusionOk="0">
                  <a:moveTo>
                    <a:pt x="180" y="1"/>
                  </a:moveTo>
                  <a:cubicBezTo>
                    <a:pt x="134" y="1"/>
                    <a:pt x="74" y="13"/>
                    <a:pt x="1" y="35"/>
                  </a:cubicBezTo>
                  <a:lnTo>
                    <a:pt x="1" y="166"/>
                  </a:lnTo>
                  <a:cubicBezTo>
                    <a:pt x="24" y="226"/>
                    <a:pt x="72" y="273"/>
                    <a:pt x="131" y="309"/>
                  </a:cubicBezTo>
                  <a:lnTo>
                    <a:pt x="298" y="309"/>
                  </a:lnTo>
                  <a:cubicBezTo>
                    <a:pt x="342" y="91"/>
                    <a:pt x="309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32"/>
            <p:cNvSpPr/>
            <p:nvPr/>
          </p:nvSpPr>
          <p:spPr>
            <a:xfrm>
              <a:off x="6052525" y="3323250"/>
              <a:ext cx="11050" cy="7075"/>
            </a:xfrm>
            <a:custGeom>
              <a:avLst/>
              <a:gdLst/>
              <a:ahLst/>
              <a:cxnLst/>
              <a:rect l="l" t="t" r="r" b="b"/>
              <a:pathLst>
                <a:path w="442" h="283" extrusionOk="0">
                  <a:moveTo>
                    <a:pt x="150" y="1"/>
                  </a:moveTo>
                  <a:cubicBezTo>
                    <a:pt x="101" y="1"/>
                    <a:pt x="50" y="5"/>
                    <a:pt x="1" y="9"/>
                  </a:cubicBezTo>
                  <a:cubicBezTo>
                    <a:pt x="13" y="56"/>
                    <a:pt x="13" y="104"/>
                    <a:pt x="13" y="152"/>
                  </a:cubicBezTo>
                  <a:lnTo>
                    <a:pt x="13" y="283"/>
                  </a:lnTo>
                  <a:cubicBezTo>
                    <a:pt x="60" y="283"/>
                    <a:pt x="108" y="283"/>
                    <a:pt x="144" y="271"/>
                  </a:cubicBezTo>
                  <a:cubicBezTo>
                    <a:pt x="239" y="187"/>
                    <a:pt x="358" y="223"/>
                    <a:pt x="441" y="152"/>
                  </a:cubicBezTo>
                  <a:cubicBezTo>
                    <a:pt x="374" y="26"/>
                    <a:pt x="266" y="1"/>
                    <a:pt x="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32"/>
            <p:cNvSpPr/>
            <p:nvPr/>
          </p:nvSpPr>
          <p:spPr>
            <a:xfrm>
              <a:off x="6067125" y="3327025"/>
              <a:ext cx="14300" cy="3600"/>
            </a:xfrm>
            <a:custGeom>
              <a:avLst/>
              <a:gdLst/>
              <a:ahLst/>
              <a:cxnLst/>
              <a:rect l="l" t="t" r="r" b="b"/>
              <a:pathLst>
                <a:path w="572" h="144" extrusionOk="0">
                  <a:moveTo>
                    <a:pt x="0" y="1"/>
                  </a:moveTo>
                  <a:cubicBezTo>
                    <a:pt x="95" y="96"/>
                    <a:pt x="191" y="143"/>
                    <a:pt x="286" y="143"/>
                  </a:cubicBezTo>
                  <a:cubicBezTo>
                    <a:pt x="381" y="143"/>
                    <a:pt x="476" y="96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32"/>
            <p:cNvSpPr/>
            <p:nvPr/>
          </p:nvSpPr>
          <p:spPr>
            <a:xfrm>
              <a:off x="6056100" y="3326850"/>
              <a:ext cx="7475" cy="3225"/>
            </a:xfrm>
            <a:custGeom>
              <a:avLst/>
              <a:gdLst/>
              <a:ahLst/>
              <a:cxnLst/>
              <a:rect l="l" t="t" r="r" b="b"/>
              <a:pathLst>
                <a:path w="299" h="129" extrusionOk="0">
                  <a:moveTo>
                    <a:pt x="231" y="1"/>
                  </a:moveTo>
                  <a:cubicBezTo>
                    <a:pt x="142" y="1"/>
                    <a:pt x="68" y="41"/>
                    <a:pt x="1" y="127"/>
                  </a:cubicBezTo>
                  <a:cubicBezTo>
                    <a:pt x="15" y="128"/>
                    <a:pt x="30" y="129"/>
                    <a:pt x="44" y="129"/>
                  </a:cubicBezTo>
                  <a:cubicBezTo>
                    <a:pt x="145" y="129"/>
                    <a:pt x="236" y="91"/>
                    <a:pt x="298" y="8"/>
                  </a:cubicBezTo>
                  <a:cubicBezTo>
                    <a:pt x="275" y="3"/>
                    <a:pt x="252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32"/>
            <p:cNvSpPr/>
            <p:nvPr/>
          </p:nvSpPr>
          <p:spPr>
            <a:xfrm>
              <a:off x="5525675" y="3405450"/>
              <a:ext cx="21450" cy="7025"/>
            </a:xfrm>
            <a:custGeom>
              <a:avLst/>
              <a:gdLst/>
              <a:ahLst/>
              <a:cxnLst/>
              <a:rect l="l" t="t" r="r" b="b"/>
              <a:pathLst>
                <a:path w="858" h="281" extrusionOk="0">
                  <a:moveTo>
                    <a:pt x="730" y="0"/>
                  </a:moveTo>
                  <a:cubicBezTo>
                    <a:pt x="582" y="0"/>
                    <a:pt x="450" y="73"/>
                    <a:pt x="310" y="138"/>
                  </a:cubicBezTo>
                  <a:cubicBezTo>
                    <a:pt x="191" y="162"/>
                    <a:pt x="72" y="162"/>
                    <a:pt x="1" y="281"/>
                  </a:cubicBezTo>
                  <a:cubicBezTo>
                    <a:pt x="286" y="269"/>
                    <a:pt x="560" y="269"/>
                    <a:pt x="846" y="269"/>
                  </a:cubicBezTo>
                  <a:cubicBezTo>
                    <a:pt x="846" y="197"/>
                    <a:pt x="846" y="102"/>
                    <a:pt x="858" y="19"/>
                  </a:cubicBezTo>
                  <a:cubicBezTo>
                    <a:pt x="814" y="6"/>
                    <a:pt x="771" y="0"/>
                    <a:pt x="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32"/>
            <p:cNvSpPr/>
            <p:nvPr/>
          </p:nvSpPr>
          <p:spPr>
            <a:xfrm>
              <a:off x="5962925" y="3348450"/>
              <a:ext cx="18200" cy="3575"/>
            </a:xfrm>
            <a:custGeom>
              <a:avLst/>
              <a:gdLst/>
              <a:ahLst/>
              <a:cxnLst/>
              <a:rect l="l" t="t" r="r" b="b"/>
              <a:pathLst>
                <a:path w="728" h="143" extrusionOk="0">
                  <a:moveTo>
                    <a:pt x="727" y="1"/>
                  </a:moveTo>
                  <a:cubicBezTo>
                    <a:pt x="477" y="1"/>
                    <a:pt x="227" y="13"/>
                    <a:pt x="1" y="13"/>
                  </a:cubicBezTo>
                  <a:lnTo>
                    <a:pt x="1" y="132"/>
                  </a:lnTo>
                  <a:cubicBezTo>
                    <a:pt x="26" y="129"/>
                    <a:pt x="51" y="128"/>
                    <a:pt x="77" y="128"/>
                  </a:cubicBezTo>
                  <a:cubicBezTo>
                    <a:pt x="173" y="128"/>
                    <a:pt x="271" y="142"/>
                    <a:pt x="366" y="142"/>
                  </a:cubicBezTo>
                  <a:cubicBezTo>
                    <a:pt x="494" y="142"/>
                    <a:pt x="617" y="117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32"/>
            <p:cNvSpPr/>
            <p:nvPr/>
          </p:nvSpPr>
          <p:spPr>
            <a:xfrm>
              <a:off x="6052825" y="3344700"/>
              <a:ext cx="7475" cy="2800"/>
            </a:xfrm>
            <a:custGeom>
              <a:avLst/>
              <a:gdLst/>
              <a:ahLst/>
              <a:cxnLst/>
              <a:rect l="l" t="t" r="r" b="b"/>
              <a:pathLst>
                <a:path w="299" h="112" extrusionOk="0">
                  <a:moveTo>
                    <a:pt x="227" y="1"/>
                  </a:moveTo>
                  <a:cubicBezTo>
                    <a:pt x="137" y="1"/>
                    <a:pt x="57" y="37"/>
                    <a:pt x="1" y="103"/>
                  </a:cubicBezTo>
                  <a:cubicBezTo>
                    <a:pt x="29" y="109"/>
                    <a:pt x="56" y="112"/>
                    <a:pt x="83" y="112"/>
                  </a:cubicBezTo>
                  <a:cubicBezTo>
                    <a:pt x="168" y="112"/>
                    <a:pt x="244" y="81"/>
                    <a:pt x="298" y="8"/>
                  </a:cubicBezTo>
                  <a:cubicBezTo>
                    <a:pt x="274" y="3"/>
                    <a:pt x="250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32"/>
            <p:cNvSpPr/>
            <p:nvPr/>
          </p:nvSpPr>
          <p:spPr>
            <a:xfrm>
              <a:off x="5875425" y="3256700"/>
              <a:ext cx="106000" cy="38200"/>
            </a:xfrm>
            <a:custGeom>
              <a:avLst/>
              <a:gdLst/>
              <a:ahLst/>
              <a:cxnLst/>
              <a:rect l="l" t="t" r="r" b="b"/>
              <a:pathLst>
                <a:path w="4240" h="1528" extrusionOk="0">
                  <a:moveTo>
                    <a:pt x="382" y="1"/>
                  </a:moveTo>
                  <a:cubicBezTo>
                    <a:pt x="212" y="1"/>
                    <a:pt x="100" y="76"/>
                    <a:pt x="227" y="397"/>
                  </a:cubicBezTo>
                  <a:cubicBezTo>
                    <a:pt x="417" y="575"/>
                    <a:pt x="667" y="539"/>
                    <a:pt x="882" y="635"/>
                  </a:cubicBezTo>
                  <a:cubicBezTo>
                    <a:pt x="1453" y="873"/>
                    <a:pt x="2108" y="682"/>
                    <a:pt x="2667" y="992"/>
                  </a:cubicBezTo>
                  <a:cubicBezTo>
                    <a:pt x="2691" y="1040"/>
                    <a:pt x="2798" y="1004"/>
                    <a:pt x="2787" y="1075"/>
                  </a:cubicBezTo>
                  <a:cubicBezTo>
                    <a:pt x="2783" y="1080"/>
                    <a:pt x="2779" y="1083"/>
                    <a:pt x="2774" y="1083"/>
                  </a:cubicBezTo>
                  <a:cubicBezTo>
                    <a:pt x="2750" y="1083"/>
                    <a:pt x="2711" y="1032"/>
                    <a:pt x="2670" y="1032"/>
                  </a:cubicBezTo>
                  <a:cubicBezTo>
                    <a:pt x="2661" y="1032"/>
                    <a:pt x="2652" y="1034"/>
                    <a:pt x="2644" y="1040"/>
                  </a:cubicBezTo>
                  <a:cubicBezTo>
                    <a:pt x="2598" y="1052"/>
                    <a:pt x="2552" y="1057"/>
                    <a:pt x="2506" y="1057"/>
                  </a:cubicBezTo>
                  <a:cubicBezTo>
                    <a:pt x="2299" y="1057"/>
                    <a:pt x="2097" y="954"/>
                    <a:pt x="1896" y="954"/>
                  </a:cubicBezTo>
                  <a:cubicBezTo>
                    <a:pt x="1879" y="954"/>
                    <a:pt x="1863" y="955"/>
                    <a:pt x="1846" y="956"/>
                  </a:cubicBezTo>
                  <a:cubicBezTo>
                    <a:pt x="1751" y="992"/>
                    <a:pt x="1667" y="1016"/>
                    <a:pt x="1608" y="1099"/>
                  </a:cubicBezTo>
                  <a:lnTo>
                    <a:pt x="1572" y="1159"/>
                  </a:lnTo>
                  <a:cubicBezTo>
                    <a:pt x="1572" y="1159"/>
                    <a:pt x="1584" y="1230"/>
                    <a:pt x="1562" y="1230"/>
                  </a:cubicBezTo>
                  <a:cubicBezTo>
                    <a:pt x="1552" y="1230"/>
                    <a:pt x="1537" y="1217"/>
                    <a:pt x="1513" y="1182"/>
                  </a:cubicBezTo>
                  <a:cubicBezTo>
                    <a:pt x="1501" y="1159"/>
                    <a:pt x="1489" y="1135"/>
                    <a:pt x="1477" y="1111"/>
                  </a:cubicBezTo>
                  <a:cubicBezTo>
                    <a:pt x="1441" y="1063"/>
                    <a:pt x="1394" y="1040"/>
                    <a:pt x="1334" y="1016"/>
                  </a:cubicBezTo>
                  <a:cubicBezTo>
                    <a:pt x="1314" y="1013"/>
                    <a:pt x="1295" y="1012"/>
                    <a:pt x="1275" y="1012"/>
                  </a:cubicBezTo>
                  <a:cubicBezTo>
                    <a:pt x="1200" y="1012"/>
                    <a:pt x="1126" y="1033"/>
                    <a:pt x="1060" y="1099"/>
                  </a:cubicBezTo>
                  <a:cubicBezTo>
                    <a:pt x="1060" y="1132"/>
                    <a:pt x="1030" y="1184"/>
                    <a:pt x="1007" y="1184"/>
                  </a:cubicBezTo>
                  <a:cubicBezTo>
                    <a:pt x="1005" y="1184"/>
                    <a:pt x="1003" y="1183"/>
                    <a:pt x="1001" y="1182"/>
                  </a:cubicBezTo>
                  <a:cubicBezTo>
                    <a:pt x="990" y="1181"/>
                    <a:pt x="982" y="1181"/>
                    <a:pt x="975" y="1181"/>
                  </a:cubicBezTo>
                  <a:lnTo>
                    <a:pt x="975" y="1181"/>
                  </a:lnTo>
                  <a:cubicBezTo>
                    <a:pt x="981" y="1173"/>
                    <a:pt x="983" y="1159"/>
                    <a:pt x="977" y="1135"/>
                  </a:cubicBezTo>
                  <a:cubicBezTo>
                    <a:pt x="941" y="1075"/>
                    <a:pt x="882" y="1051"/>
                    <a:pt x="798" y="1051"/>
                  </a:cubicBezTo>
                  <a:cubicBezTo>
                    <a:pt x="773" y="1064"/>
                    <a:pt x="748" y="1069"/>
                    <a:pt x="722" y="1069"/>
                  </a:cubicBezTo>
                  <a:cubicBezTo>
                    <a:pt x="648" y="1069"/>
                    <a:pt x="571" y="1027"/>
                    <a:pt x="501" y="992"/>
                  </a:cubicBezTo>
                  <a:cubicBezTo>
                    <a:pt x="486" y="991"/>
                    <a:pt x="472" y="991"/>
                    <a:pt x="458" y="991"/>
                  </a:cubicBezTo>
                  <a:cubicBezTo>
                    <a:pt x="221" y="991"/>
                    <a:pt x="68" y="1090"/>
                    <a:pt x="0" y="1337"/>
                  </a:cubicBezTo>
                  <a:cubicBezTo>
                    <a:pt x="0" y="1409"/>
                    <a:pt x="24" y="1468"/>
                    <a:pt x="72" y="1516"/>
                  </a:cubicBezTo>
                  <a:cubicBezTo>
                    <a:pt x="917" y="1516"/>
                    <a:pt x="1786" y="1528"/>
                    <a:pt x="2644" y="1528"/>
                  </a:cubicBezTo>
                  <a:cubicBezTo>
                    <a:pt x="2798" y="1516"/>
                    <a:pt x="2929" y="1516"/>
                    <a:pt x="3084" y="1516"/>
                  </a:cubicBezTo>
                  <a:cubicBezTo>
                    <a:pt x="3120" y="1468"/>
                    <a:pt x="3120" y="1409"/>
                    <a:pt x="3084" y="1361"/>
                  </a:cubicBezTo>
                  <a:lnTo>
                    <a:pt x="3084" y="944"/>
                  </a:lnTo>
                  <a:cubicBezTo>
                    <a:pt x="3084" y="932"/>
                    <a:pt x="3096" y="920"/>
                    <a:pt x="3120" y="897"/>
                  </a:cubicBezTo>
                  <a:cubicBezTo>
                    <a:pt x="3129" y="894"/>
                    <a:pt x="3137" y="892"/>
                    <a:pt x="3145" y="892"/>
                  </a:cubicBezTo>
                  <a:cubicBezTo>
                    <a:pt x="3168" y="892"/>
                    <a:pt x="3188" y="906"/>
                    <a:pt x="3215" y="932"/>
                  </a:cubicBezTo>
                  <a:cubicBezTo>
                    <a:pt x="3275" y="980"/>
                    <a:pt x="3322" y="1040"/>
                    <a:pt x="3358" y="1087"/>
                  </a:cubicBezTo>
                  <a:cubicBezTo>
                    <a:pt x="3453" y="1218"/>
                    <a:pt x="3453" y="1421"/>
                    <a:pt x="3644" y="1516"/>
                  </a:cubicBezTo>
                  <a:lnTo>
                    <a:pt x="4096" y="1516"/>
                  </a:lnTo>
                  <a:cubicBezTo>
                    <a:pt x="4132" y="1456"/>
                    <a:pt x="4180" y="1409"/>
                    <a:pt x="4239" y="1349"/>
                  </a:cubicBezTo>
                  <a:lnTo>
                    <a:pt x="4239" y="1254"/>
                  </a:lnTo>
                  <a:cubicBezTo>
                    <a:pt x="4215" y="1159"/>
                    <a:pt x="4156" y="1051"/>
                    <a:pt x="4061" y="980"/>
                  </a:cubicBezTo>
                  <a:cubicBezTo>
                    <a:pt x="3953" y="920"/>
                    <a:pt x="3858" y="873"/>
                    <a:pt x="3751" y="837"/>
                  </a:cubicBezTo>
                  <a:cubicBezTo>
                    <a:pt x="3703" y="837"/>
                    <a:pt x="3632" y="825"/>
                    <a:pt x="3644" y="801"/>
                  </a:cubicBezTo>
                  <a:cubicBezTo>
                    <a:pt x="3644" y="754"/>
                    <a:pt x="3739" y="778"/>
                    <a:pt x="3763" y="742"/>
                  </a:cubicBezTo>
                  <a:cubicBezTo>
                    <a:pt x="3822" y="635"/>
                    <a:pt x="3894" y="528"/>
                    <a:pt x="3751" y="444"/>
                  </a:cubicBezTo>
                  <a:cubicBezTo>
                    <a:pt x="3704" y="435"/>
                    <a:pt x="3657" y="432"/>
                    <a:pt x="3609" y="432"/>
                  </a:cubicBezTo>
                  <a:cubicBezTo>
                    <a:pt x="3474" y="432"/>
                    <a:pt x="3335" y="458"/>
                    <a:pt x="3198" y="458"/>
                  </a:cubicBezTo>
                  <a:cubicBezTo>
                    <a:pt x="3061" y="458"/>
                    <a:pt x="2925" y="432"/>
                    <a:pt x="2798" y="325"/>
                  </a:cubicBezTo>
                  <a:lnTo>
                    <a:pt x="2798" y="325"/>
                  </a:lnTo>
                  <a:lnTo>
                    <a:pt x="2810" y="337"/>
                  </a:lnTo>
                  <a:cubicBezTo>
                    <a:pt x="2084" y="206"/>
                    <a:pt x="1334" y="158"/>
                    <a:pt x="608" y="28"/>
                  </a:cubicBezTo>
                  <a:cubicBezTo>
                    <a:pt x="531" y="14"/>
                    <a:pt x="452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32"/>
            <p:cNvSpPr/>
            <p:nvPr/>
          </p:nvSpPr>
          <p:spPr>
            <a:xfrm>
              <a:off x="5826900" y="3277625"/>
              <a:ext cx="50025" cy="16100"/>
            </a:xfrm>
            <a:custGeom>
              <a:avLst/>
              <a:gdLst/>
              <a:ahLst/>
              <a:cxnLst/>
              <a:rect l="l" t="t" r="r" b="b"/>
              <a:pathLst>
                <a:path w="2001" h="644" extrusionOk="0">
                  <a:moveTo>
                    <a:pt x="1310" y="0"/>
                  </a:moveTo>
                  <a:cubicBezTo>
                    <a:pt x="1251" y="0"/>
                    <a:pt x="1179" y="0"/>
                    <a:pt x="1120" y="36"/>
                  </a:cubicBezTo>
                  <a:cubicBezTo>
                    <a:pt x="1104" y="34"/>
                    <a:pt x="1088" y="34"/>
                    <a:pt x="1072" y="34"/>
                  </a:cubicBezTo>
                  <a:cubicBezTo>
                    <a:pt x="787" y="34"/>
                    <a:pt x="555" y="275"/>
                    <a:pt x="278" y="275"/>
                  </a:cubicBezTo>
                  <a:cubicBezTo>
                    <a:pt x="219" y="275"/>
                    <a:pt x="159" y="264"/>
                    <a:pt x="96" y="238"/>
                  </a:cubicBezTo>
                  <a:lnTo>
                    <a:pt x="96" y="238"/>
                  </a:lnTo>
                  <a:cubicBezTo>
                    <a:pt x="25" y="381"/>
                    <a:pt x="1" y="512"/>
                    <a:pt x="108" y="631"/>
                  </a:cubicBezTo>
                  <a:cubicBezTo>
                    <a:pt x="739" y="631"/>
                    <a:pt x="1370" y="643"/>
                    <a:pt x="2001" y="643"/>
                  </a:cubicBezTo>
                  <a:lnTo>
                    <a:pt x="2001" y="512"/>
                  </a:lnTo>
                  <a:cubicBezTo>
                    <a:pt x="1941" y="131"/>
                    <a:pt x="1632" y="60"/>
                    <a:pt x="1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32"/>
            <p:cNvSpPr/>
            <p:nvPr/>
          </p:nvSpPr>
          <p:spPr>
            <a:xfrm>
              <a:off x="5804275" y="3281750"/>
              <a:ext cx="18775" cy="11975"/>
            </a:xfrm>
            <a:custGeom>
              <a:avLst/>
              <a:gdLst/>
              <a:ahLst/>
              <a:cxnLst/>
              <a:rect l="l" t="t" r="r" b="b"/>
              <a:pathLst>
                <a:path w="751" h="479" extrusionOk="0">
                  <a:moveTo>
                    <a:pt x="366" y="1"/>
                  </a:moveTo>
                  <a:cubicBezTo>
                    <a:pt x="288" y="1"/>
                    <a:pt x="210" y="18"/>
                    <a:pt x="132" y="49"/>
                  </a:cubicBezTo>
                  <a:cubicBezTo>
                    <a:pt x="117" y="45"/>
                    <a:pt x="102" y="42"/>
                    <a:pt x="88" y="42"/>
                  </a:cubicBezTo>
                  <a:cubicBezTo>
                    <a:pt x="69" y="42"/>
                    <a:pt x="51" y="47"/>
                    <a:pt x="37" y="61"/>
                  </a:cubicBezTo>
                  <a:cubicBezTo>
                    <a:pt x="49" y="216"/>
                    <a:pt x="1" y="383"/>
                    <a:pt x="168" y="478"/>
                  </a:cubicBezTo>
                  <a:cubicBezTo>
                    <a:pt x="194" y="462"/>
                    <a:pt x="221" y="456"/>
                    <a:pt x="248" y="456"/>
                  </a:cubicBezTo>
                  <a:cubicBezTo>
                    <a:pt x="281" y="456"/>
                    <a:pt x="314" y="465"/>
                    <a:pt x="346" y="478"/>
                  </a:cubicBezTo>
                  <a:cubicBezTo>
                    <a:pt x="453" y="478"/>
                    <a:pt x="537" y="466"/>
                    <a:pt x="644" y="466"/>
                  </a:cubicBezTo>
                  <a:cubicBezTo>
                    <a:pt x="751" y="347"/>
                    <a:pt x="727" y="228"/>
                    <a:pt x="668" y="97"/>
                  </a:cubicBezTo>
                  <a:cubicBezTo>
                    <a:pt x="567" y="30"/>
                    <a:pt x="466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32"/>
            <p:cNvSpPr/>
            <p:nvPr/>
          </p:nvSpPr>
          <p:spPr>
            <a:xfrm>
              <a:off x="5820350" y="3282600"/>
              <a:ext cx="9550" cy="11700"/>
            </a:xfrm>
            <a:custGeom>
              <a:avLst/>
              <a:gdLst/>
              <a:ahLst/>
              <a:cxnLst/>
              <a:rect l="l" t="t" r="r" b="b"/>
              <a:pathLst>
                <a:path w="382" h="468" extrusionOk="0">
                  <a:moveTo>
                    <a:pt x="95" y="1"/>
                  </a:moveTo>
                  <a:cubicBezTo>
                    <a:pt x="57" y="1"/>
                    <a:pt x="21" y="24"/>
                    <a:pt x="1" y="63"/>
                  </a:cubicBezTo>
                  <a:lnTo>
                    <a:pt x="1" y="432"/>
                  </a:lnTo>
                  <a:cubicBezTo>
                    <a:pt x="120" y="432"/>
                    <a:pt x="251" y="432"/>
                    <a:pt x="382" y="468"/>
                  </a:cubicBezTo>
                  <a:lnTo>
                    <a:pt x="382" y="75"/>
                  </a:lnTo>
                  <a:cubicBezTo>
                    <a:pt x="358" y="27"/>
                    <a:pt x="322" y="4"/>
                    <a:pt x="263" y="4"/>
                  </a:cubicBezTo>
                  <a:lnTo>
                    <a:pt x="120" y="4"/>
                  </a:lnTo>
                  <a:cubicBezTo>
                    <a:pt x="112" y="2"/>
                    <a:pt x="104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32"/>
            <p:cNvSpPr/>
            <p:nvPr/>
          </p:nvSpPr>
          <p:spPr>
            <a:xfrm>
              <a:off x="5808450" y="3292350"/>
              <a:ext cx="4500" cy="1375"/>
            </a:xfrm>
            <a:custGeom>
              <a:avLst/>
              <a:gdLst/>
              <a:ahLst/>
              <a:cxnLst/>
              <a:rect l="l" t="t" r="r" b="b"/>
              <a:pathLst>
                <a:path w="180" h="55" extrusionOk="0">
                  <a:moveTo>
                    <a:pt x="90" y="1"/>
                  </a:moveTo>
                  <a:cubicBezTo>
                    <a:pt x="60" y="1"/>
                    <a:pt x="30" y="18"/>
                    <a:pt x="1" y="54"/>
                  </a:cubicBezTo>
                  <a:lnTo>
                    <a:pt x="179" y="54"/>
                  </a:lnTo>
                  <a:cubicBezTo>
                    <a:pt x="149" y="18"/>
                    <a:pt x="120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32"/>
            <p:cNvSpPr/>
            <p:nvPr/>
          </p:nvSpPr>
          <p:spPr>
            <a:xfrm>
              <a:off x="5740575" y="3419675"/>
              <a:ext cx="33975" cy="13925"/>
            </a:xfrm>
            <a:custGeom>
              <a:avLst/>
              <a:gdLst/>
              <a:ahLst/>
              <a:cxnLst/>
              <a:rect l="l" t="t" r="r" b="b"/>
              <a:pathLst>
                <a:path w="1359" h="557" extrusionOk="0">
                  <a:moveTo>
                    <a:pt x="1229" y="0"/>
                  </a:moveTo>
                  <a:cubicBezTo>
                    <a:pt x="1206" y="0"/>
                    <a:pt x="1186" y="3"/>
                    <a:pt x="1168" y="9"/>
                  </a:cubicBezTo>
                  <a:cubicBezTo>
                    <a:pt x="1057" y="142"/>
                    <a:pt x="926" y="172"/>
                    <a:pt x="789" y="172"/>
                  </a:cubicBezTo>
                  <a:cubicBezTo>
                    <a:pt x="675" y="172"/>
                    <a:pt x="558" y="152"/>
                    <a:pt x="445" y="152"/>
                  </a:cubicBezTo>
                  <a:cubicBezTo>
                    <a:pt x="399" y="152"/>
                    <a:pt x="354" y="155"/>
                    <a:pt x="311" y="164"/>
                  </a:cubicBezTo>
                  <a:cubicBezTo>
                    <a:pt x="239" y="259"/>
                    <a:pt x="132" y="295"/>
                    <a:pt x="13" y="295"/>
                  </a:cubicBezTo>
                  <a:cubicBezTo>
                    <a:pt x="1" y="378"/>
                    <a:pt x="1" y="474"/>
                    <a:pt x="1" y="557"/>
                  </a:cubicBezTo>
                  <a:cubicBezTo>
                    <a:pt x="132" y="533"/>
                    <a:pt x="287" y="486"/>
                    <a:pt x="418" y="462"/>
                  </a:cubicBezTo>
                  <a:cubicBezTo>
                    <a:pt x="545" y="322"/>
                    <a:pt x="687" y="294"/>
                    <a:pt x="833" y="294"/>
                  </a:cubicBezTo>
                  <a:cubicBezTo>
                    <a:pt x="938" y="294"/>
                    <a:pt x="1044" y="308"/>
                    <a:pt x="1150" y="308"/>
                  </a:cubicBezTo>
                  <a:cubicBezTo>
                    <a:pt x="1200" y="308"/>
                    <a:pt x="1250" y="305"/>
                    <a:pt x="1299" y="295"/>
                  </a:cubicBezTo>
                  <a:cubicBezTo>
                    <a:pt x="1299" y="247"/>
                    <a:pt x="1299" y="200"/>
                    <a:pt x="1311" y="164"/>
                  </a:cubicBezTo>
                  <a:cubicBezTo>
                    <a:pt x="1358" y="105"/>
                    <a:pt x="1358" y="57"/>
                    <a:pt x="1299" y="9"/>
                  </a:cubicBezTo>
                  <a:cubicBezTo>
                    <a:pt x="1275" y="3"/>
                    <a:pt x="1251" y="0"/>
                    <a:pt x="1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32"/>
            <p:cNvSpPr/>
            <p:nvPr/>
          </p:nvSpPr>
          <p:spPr>
            <a:xfrm>
              <a:off x="6106100" y="3344300"/>
              <a:ext cx="7475" cy="3725"/>
            </a:xfrm>
            <a:custGeom>
              <a:avLst/>
              <a:gdLst/>
              <a:ahLst/>
              <a:cxnLst/>
              <a:rect l="l" t="t" r="r" b="b"/>
              <a:pathLst>
                <a:path w="299" h="149" extrusionOk="0">
                  <a:moveTo>
                    <a:pt x="168" y="0"/>
                  </a:moveTo>
                  <a:cubicBezTo>
                    <a:pt x="84" y="24"/>
                    <a:pt x="13" y="0"/>
                    <a:pt x="1" y="83"/>
                  </a:cubicBezTo>
                  <a:cubicBezTo>
                    <a:pt x="1" y="95"/>
                    <a:pt x="108" y="119"/>
                    <a:pt x="168" y="143"/>
                  </a:cubicBezTo>
                  <a:cubicBezTo>
                    <a:pt x="179" y="147"/>
                    <a:pt x="193" y="148"/>
                    <a:pt x="207" y="148"/>
                  </a:cubicBezTo>
                  <a:cubicBezTo>
                    <a:pt x="235" y="148"/>
                    <a:pt x="267" y="143"/>
                    <a:pt x="298" y="143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32"/>
            <p:cNvSpPr/>
            <p:nvPr/>
          </p:nvSpPr>
          <p:spPr>
            <a:xfrm>
              <a:off x="6092425" y="3347875"/>
              <a:ext cx="4775" cy="3575"/>
            </a:xfrm>
            <a:custGeom>
              <a:avLst/>
              <a:gdLst/>
              <a:ahLst/>
              <a:cxnLst/>
              <a:rect l="l" t="t" r="r" b="b"/>
              <a:pathLst>
                <a:path w="191" h="143" extrusionOk="0">
                  <a:moveTo>
                    <a:pt x="131" y="0"/>
                  </a:moveTo>
                  <a:lnTo>
                    <a:pt x="0" y="36"/>
                  </a:lnTo>
                  <a:lnTo>
                    <a:pt x="0" y="143"/>
                  </a:lnTo>
                  <a:cubicBezTo>
                    <a:pt x="60" y="131"/>
                    <a:pt x="131" y="119"/>
                    <a:pt x="191" y="95"/>
                  </a:cubicBezTo>
                  <a:cubicBezTo>
                    <a:pt x="179" y="71"/>
                    <a:pt x="143" y="24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32"/>
            <p:cNvSpPr/>
            <p:nvPr/>
          </p:nvSpPr>
          <p:spPr>
            <a:xfrm>
              <a:off x="6111175" y="3374050"/>
              <a:ext cx="26200" cy="7175"/>
            </a:xfrm>
            <a:custGeom>
              <a:avLst/>
              <a:gdLst/>
              <a:ahLst/>
              <a:cxnLst/>
              <a:rect l="l" t="t" r="r" b="b"/>
              <a:pathLst>
                <a:path w="1048" h="287" extrusionOk="0">
                  <a:moveTo>
                    <a:pt x="0" y="1"/>
                  </a:moveTo>
                  <a:cubicBezTo>
                    <a:pt x="119" y="203"/>
                    <a:pt x="417" y="36"/>
                    <a:pt x="536" y="251"/>
                  </a:cubicBezTo>
                  <a:cubicBezTo>
                    <a:pt x="691" y="275"/>
                    <a:pt x="822" y="275"/>
                    <a:pt x="953" y="287"/>
                  </a:cubicBezTo>
                  <a:cubicBezTo>
                    <a:pt x="1000" y="239"/>
                    <a:pt x="1048" y="179"/>
                    <a:pt x="953" y="144"/>
                  </a:cubicBezTo>
                  <a:cubicBezTo>
                    <a:pt x="857" y="84"/>
                    <a:pt x="762" y="48"/>
                    <a:pt x="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32"/>
            <p:cNvSpPr/>
            <p:nvPr/>
          </p:nvSpPr>
          <p:spPr>
            <a:xfrm>
              <a:off x="5870075" y="3418700"/>
              <a:ext cx="10425" cy="8075"/>
            </a:xfrm>
            <a:custGeom>
              <a:avLst/>
              <a:gdLst/>
              <a:ahLst/>
              <a:cxnLst/>
              <a:rect l="l" t="t" r="r" b="b"/>
              <a:pathLst>
                <a:path w="417" h="323" extrusionOk="0">
                  <a:moveTo>
                    <a:pt x="238" y="1"/>
                  </a:moveTo>
                  <a:cubicBezTo>
                    <a:pt x="203" y="1"/>
                    <a:pt x="167" y="1"/>
                    <a:pt x="143" y="36"/>
                  </a:cubicBezTo>
                  <a:lnTo>
                    <a:pt x="0" y="298"/>
                  </a:lnTo>
                  <a:cubicBezTo>
                    <a:pt x="143" y="298"/>
                    <a:pt x="286" y="322"/>
                    <a:pt x="417" y="322"/>
                  </a:cubicBezTo>
                  <a:cubicBezTo>
                    <a:pt x="417" y="179"/>
                    <a:pt x="357" y="84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32"/>
            <p:cNvSpPr/>
            <p:nvPr/>
          </p:nvSpPr>
          <p:spPr>
            <a:xfrm>
              <a:off x="5894775" y="3422400"/>
              <a:ext cx="7175" cy="5025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09" y="0"/>
                  </a:moveTo>
                  <a:cubicBezTo>
                    <a:pt x="94" y="0"/>
                    <a:pt x="78" y="3"/>
                    <a:pt x="60" y="7"/>
                  </a:cubicBezTo>
                  <a:cubicBezTo>
                    <a:pt x="24" y="19"/>
                    <a:pt x="12" y="115"/>
                    <a:pt x="0" y="174"/>
                  </a:cubicBezTo>
                  <a:cubicBezTo>
                    <a:pt x="42" y="192"/>
                    <a:pt x="90" y="201"/>
                    <a:pt x="139" y="201"/>
                  </a:cubicBezTo>
                  <a:cubicBezTo>
                    <a:pt x="188" y="201"/>
                    <a:pt x="239" y="192"/>
                    <a:pt x="286" y="174"/>
                  </a:cubicBezTo>
                  <a:cubicBezTo>
                    <a:pt x="245" y="92"/>
                    <a:pt x="204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32"/>
            <p:cNvSpPr/>
            <p:nvPr/>
          </p:nvSpPr>
          <p:spPr>
            <a:xfrm>
              <a:off x="5887925" y="3425475"/>
              <a:ext cx="3000" cy="1475"/>
            </a:xfrm>
            <a:custGeom>
              <a:avLst/>
              <a:gdLst/>
              <a:ahLst/>
              <a:cxnLst/>
              <a:rect l="l" t="t" r="r" b="b"/>
              <a:pathLst>
                <a:path w="120" h="59" extrusionOk="0">
                  <a:moveTo>
                    <a:pt x="91" y="0"/>
                  </a:moveTo>
                  <a:cubicBezTo>
                    <a:pt x="88" y="0"/>
                    <a:pt x="86" y="1"/>
                    <a:pt x="84" y="4"/>
                  </a:cubicBezTo>
                  <a:cubicBezTo>
                    <a:pt x="48" y="15"/>
                    <a:pt x="36" y="27"/>
                    <a:pt x="1" y="51"/>
                  </a:cubicBezTo>
                  <a:cubicBezTo>
                    <a:pt x="18" y="56"/>
                    <a:pt x="35" y="58"/>
                    <a:pt x="52" y="58"/>
                  </a:cubicBezTo>
                  <a:cubicBezTo>
                    <a:pt x="80" y="58"/>
                    <a:pt x="105" y="50"/>
                    <a:pt x="120" y="27"/>
                  </a:cubicBezTo>
                  <a:cubicBezTo>
                    <a:pt x="110" y="18"/>
                    <a:pt x="100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32"/>
            <p:cNvSpPr/>
            <p:nvPr/>
          </p:nvSpPr>
          <p:spPr>
            <a:xfrm>
              <a:off x="5944475" y="3422750"/>
              <a:ext cx="4450" cy="4525"/>
            </a:xfrm>
            <a:custGeom>
              <a:avLst/>
              <a:gdLst/>
              <a:ahLst/>
              <a:cxnLst/>
              <a:rect l="l" t="t" r="r" b="b"/>
              <a:pathLst>
                <a:path w="178" h="181" extrusionOk="0">
                  <a:moveTo>
                    <a:pt x="56" y="0"/>
                  </a:moveTo>
                  <a:cubicBezTo>
                    <a:pt x="40" y="0"/>
                    <a:pt x="21" y="2"/>
                    <a:pt x="1" y="5"/>
                  </a:cubicBezTo>
                  <a:lnTo>
                    <a:pt x="1" y="17"/>
                  </a:lnTo>
                  <a:cubicBezTo>
                    <a:pt x="25" y="65"/>
                    <a:pt x="25" y="124"/>
                    <a:pt x="36" y="172"/>
                  </a:cubicBezTo>
                  <a:cubicBezTo>
                    <a:pt x="60" y="178"/>
                    <a:pt x="81" y="181"/>
                    <a:pt x="102" y="181"/>
                  </a:cubicBezTo>
                  <a:cubicBezTo>
                    <a:pt x="123" y="181"/>
                    <a:pt x="144" y="178"/>
                    <a:pt x="167" y="172"/>
                  </a:cubicBezTo>
                  <a:cubicBezTo>
                    <a:pt x="178" y="60"/>
                    <a:pt x="153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32"/>
            <p:cNvSpPr/>
            <p:nvPr/>
          </p:nvSpPr>
          <p:spPr>
            <a:xfrm>
              <a:off x="5970375" y="3330300"/>
              <a:ext cx="7475" cy="2625"/>
            </a:xfrm>
            <a:custGeom>
              <a:avLst/>
              <a:gdLst/>
              <a:ahLst/>
              <a:cxnLst/>
              <a:rect l="l" t="t" r="r" b="b"/>
              <a:pathLst>
                <a:path w="299" h="105" extrusionOk="0">
                  <a:moveTo>
                    <a:pt x="1" y="1"/>
                  </a:moveTo>
                  <a:cubicBezTo>
                    <a:pt x="42" y="72"/>
                    <a:pt x="90" y="105"/>
                    <a:pt x="140" y="105"/>
                  </a:cubicBezTo>
                  <a:cubicBezTo>
                    <a:pt x="191" y="105"/>
                    <a:pt x="245" y="72"/>
                    <a:pt x="298" y="12"/>
                  </a:cubicBezTo>
                  <a:cubicBezTo>
                    <a:pt x="191" y="1"/>
                    <a:pt x="96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32"/>
            <p:cNvSpPr/>
            <p:nvPr/>
          </p:nvSpPr>
          <p:spPr>
            <a:xfrm>
              <a:off x="6012350" y="3330450"/>
              <a:ext cx="4475" cy="2775"/>
            </a:xfrm>
            <a:custGeom>
              <a:avLst/>
              <a:gdLst/>
              <a:ahLst/>
              <a:cxnLst/>
              <a:rect l="l" t="t" r="r" b="b"/>
              <a:pathLst>
                <a:path w="179" h="111" extrusionOk="0">
                  <a:moveTo>
                    <a:pt x="107" y="0"/>
                  </a:moveTo>
                  <a:cubicBezTo>
                    <a:pt x="52" y="0"/>
                    <a:pt x="0" y="13"/>
                    <a:pt x="0" y="54"/>
                  </a:cubicBezTo>
                  <a:cubicBezTo>
                    <a:pt x="0" y="99"/>
                    <a:pt x="42" y="111"/>
                    <a:pt x="90" y="111"/>
                  </a:cubicBezTo>
                  <a:cubicBezTo>
                    <a:pt x="120" y="111"/>
                    <a:pt x="152" y="106"/>
                    <a:pt x="179" y="102"/>
                  </a:cubicBezTo>
                  <a:lnTo>
                    <a:pt x="179" y="54"/>
                  </a:lnTo>
                  <a:lnTo>
                    <a:pt x="179" y="6"/>
                  </a:lnTo>
                  <a:cubicBezTo>
                    <a:pt x="157" y="3"/>
                    <a:pt x="131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32"/>
            <p:cNvSpPr/>
            <p:nvPr/>
          </p:nvSpPr>
          <p:spPr>
            <a:xfrm>
              <a:off x="5741475" y="3420675"/>
              <a:ext cx="5675" cy="2575"/>
            </a:xfrm>
            <a:custGeom>
              <a:avLst/>
              <a:gdLst/>
              <a:ahLst/>
              <a:cxnLst/>
              <a:rect l="l" t="t" r="r" b="b"/>
              <a:pathLst>
                <a:path w="227" h="103" extrusionOk="0">
                  <a:moveTo>
                    <a:pt x="94" y="1"/>
                  </a:moveTo>
                  <a:cubicBezTo>
                    <a:pt x="62" y="1"/>
                    <a:pt x="30" y="5"/>
                    <a:pt x="1" y="5"/>
                  </a:cubicBezTo>
                  <a:cubicBezTo>
                    <a:pt x="35" y="90"/>
                    <a:pt x="87" y="102"/>
                    <a:pt x="149" y="102"/>
                  </a:cubicBezTo>
                  <a:cubicBezTo>
                    <a:pt x="173" y="102"/>
                    <a:pt x="200" y="100"/>
                    <a:pt x="227" y="100"/>
                  </a:cubicBezTo>
                  <a:cubicBezTo>
                    <a:pt x="204" y="16"/>
                    <a:pt x="151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32"/>
            <p:cNvSpPr/>
            <p:nvPr/>
          </p:nvSpPr>
          <p:spPr>
            <a:xfrm>
              <a:off x="6192125" y="3377025"/>
              <a:ext cx="7475" cy="7175"/>
            </a:xfrm>
            <a:custGeom>
              <a:avLst/>
              <a:gdLst/>
              <a:ahLst/>
              <a:cxnLst/>
              <a:rect l="l" t="t" r="r" b="b"/>
              <a:pathLst>
                <a:path w="299" h="287" extrusionOk="0">
                  <a:moveTo>
                    <a:pt x="156" y="1"/>
                  </a:moveTo>
                  <a:cubicBezTo>
                    <a:pt x="96" y="1"/>
                    <a:pt x="60" y="25"/>
                    <a:pt x="13" y="25"/>
                  </a:cubicBezTo>
                  <a:cubicBezTo>
                    <a:pt x="1" y="60"/>
                    <a:pt x="1" y="120"/>
                    <a:pt x="1" y="168"/>
                  </a:cubicBezTo>
                  <a:cubicBezTo>
                    <a:pt x="1" y="215"/>
                    <a:pt x="1" y="239"/>
                    <a:pt x="13" y="287"/>
                  </a:cubicBezTo>
                  <a:cubicBezTo>
                    <a:pt x="120" y="287"/>
                    <a:pt x="203" y="275"/>
                    <a:pt x="298" y="275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32"/>
            <p:cNvSpPr/>
            <p:nvPr/>
          </p:nvSpPr>
          <p:spPr>
            <a:xfrm>
              <a:off x="5557225" y="3286850"/>
              <a:ext cx="44075" cy="8950"/>
            </a:xfrm>
            <a:custGeom>
              <a:avLst/>
              <a:gdLst/>
              <a:ahLst/>
              <a:cxnLst/>
              <a:rect l="l" t="t" r="r" b="b"/>
              <a:pathLst>
                <a:path w="1763" h="358" extrusionOk="0">
                  <a:moveTo>
                    <a:pt x="920" y="0"/>
                  </a:moveTo>
                  <a:cubicBezTo>
                    <a:pt x="615" y="0"/>
                    <a:pt x="308" y="30"/>
                    <a:pt x="1" y="155"/>
                  </a:cubicBezTo>
                  <a:cubicBezTo>
                    <a:pt x="118" y="218"/>
                    <a:pt x="229" y="302"/>
                    <a:pt x="344" y="302"/>
                  </a:cubicBezTo>
                  <a:cubicBezTo>
                    <a:pt x="380" y="302"/>
                    <a:pt x="416" y="294"/>
                    <a:pt x="453" y="274"/>
                  </a:cubicBezTo>
                  <a:cubicBezTo>
                    <a:pt x="560" y="213"/>
                    <a:pt x="660" y="191"/>
                    <a:pt x="758" y="191"/>
                  </a:cubicBezTo>
                  <a:cubicBezTo>
                    <a:pt x="946" y="191"/>
                    <a:pt x="1123" y="271"/>
                    <a:pt x="1310" y="310"/>
                  </a:cubicBezTo>
                  <a:cubicBezTo>
                    <a:pt x="1418" y="179"/>
                    <a:pt x="1763" y="357"/>
                    <a:pt x="1739" y="24"/>
                  </a:cubicBezTo>
                  <a:cubicBezTo>
                    <a:pt x="1468" y="24"/>
                    <a:pt x="1195" y="0"/>
                    <a:pt x="9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32"/>
            <p:cNvSpPr/>
            <p:nvPr/>
          </p:nvSpPr>
          <p:spPr>
            <a:xfrm>
              <a:off x="5514375" y="3284550"/>
              <a:ext cx="26500" cy="13325"/>
            </a:xfrm>
            <a:custGeom>
              <a:avLst/>
              <a:gdLst/>
              <a:ahLst/>
              <a:cxnLst/>
              <a:rect l="l" t="t" r="r" b="b"/>
              <a:pathLst>
                <a:path w="1060" h="533" extrusionOk="0">
                  <a:moveTo>
                    <a:pt x="307" y="0"/>
                  </a:moveTo>
                  <a:cubicBezTo>
                    <a:pt x="209" y="0"/>
                    <a:pt x="107" y="20"/>
                    <a:pt x="0" y="68"/>
                  </a:cubicBezTo>
                  <a:cubicBezTo>
                    <a:pt x="0" y="128"/>
                    <a:pt x="24" y="187"/>
                    <a:pt x="24" y="247"/>
                  </a:cubicBezTo>
                  <a:cubicBezTo>
                    <a:pt x="110" y="202"/>
                    <a:pt x="183" y="180"/>
                    <a:pt x="242" y="180"/>
                  </a:cubicBezTo>
                  <a:cubicBezTo>
                    <a:pt x="371" y="180"/>
                    <a:pt x="433" y="288"/>
                    <a:pt x="417" y="509"/>
                  </a:cubicBezTo>
                  <a:cubicBezTo>
                    <a:pt x="524" y="521"/>
                    <a:pt x="631" y="533"/>
                    <a:pt x="738" y="533"/>
                  </a:cubicBezTo>
                  <a:cubicBezTo>
                    <a:pt x="572" y="152"/>
                    <a:pt x="929" y="307"/>
                    <a:pt x="1060" y="235"/>
                  </a:cubicBezTo>
                  <a:cubicBezTo>
                    <a:pt x="809" y="140"/>
                    <a:pt x="570" y="0"/>
                    <a:pt x="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32"/>
            <p:cNvSpPr/>
            <p:nvPr/>
          </p:nvSpPr>
          <p:spPr>
            <a:xfrm>
              <a:off x="5554250" y="3289750"/>
              <a:ext cx="3300" cy="2925"/>
            </a:xfrm>
            <a:custGeom>
              <a:avLst/>
              <a:gdLst/>
              <a:ahLst/>
              <a:cxnLst/>
              <a:rect l="l" t="t" r="r" b="b"/>
              <a:pathLst>
                <a:path w="132" h="117" extrusionOk="0">
                  <a:moveTo>
                    <a:pt x="71" y="0"/>
                  </a:moveTo>
                  <a:cubicBezTo>
                    <a:pt x="48" y="0"/>
                    <a:pt x="24" y="9"/>
                    <a:pt x="1" y="27"/>
                  </a:cubicBezTo>
                  <a:cubicBezTo>
                    <a:pt x="24" y="87"/>
                    <a:pt x="48" y="116"/>
                    <a:pt x="71" y="116"/>
                  </a:cubicBezTo>
                  <a:cubicBezTo>
                    <a:pt x="93" y="116"/>
                    <a:pt x="114" y="87"/>
                    <a:pt x="132" y="27"/>
                  </a:cubicBezTo>
                  <a:cubicBezTo>
                    <a:pt x="114" y="9"/>
                    <a:pt x="93" y="0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32"/>
            <p:cNvSpPr/>
            <p:nvPr/>
          </p:nvSpPr>
          <p:spPr>
            <a:xfrm>
              <a:off x="5550075" y="3289000"/>
              <a:ext cx="4200" cy="1750"/>
            </a:xfrm>
            <a:custGeom>
              <a:avLst/>
              <a:gdLst/>
              <a:ahLst/>
              <a:cxnLst/>
              <a:rect l="l" t="t" r="r" b="b"/>
              <a:pathLst>
                <a:path w="168" h="70" extrusionOk="0">
                  <a:moveTo>
                    <a:pt x="83" y="0"/>
                  </a:moveTo>
                  <a:cubicBezTo>
                    <a:pt x="56" y="0"/>
                    <a:pt x="29" y="18"/>
                    <a:pt x="1" y="57"/>
                  </a:cubicBezTo>
                  <a:cubicBezTo>
                    <a:pt x="60" y="57"/>
                    <a:pt x="108" y="57"/>
                    <a:pt x="168" y="69"/>
                  </a:cubicBezTo>
                  <a:cubicBezTo>
                    <a:pt x="142" y="24"/>
                    <a:pt x="113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32"/>
            <p:cNvSpPr/>
            <p:nvPr/>
          </p:nvSpPr>
          <p:spPr>
            <a:xfrm>
              <a:off x="5546800" y="3290425"/>
              <a:ext cx="3300" cy="2125"/>
            </a:xfrm>
            <a:custGeom>
              <a:avLst/>
              <a:gdLst/>
              <a:ahLst/>
              <a:cxnLst/>
              <a:rect l="l" t="t" r="r" b="b"/>
              <a:pathLst>
                <a:path w="132" h="85" extrusionOk="0">
                  <a:moveTo>
                    <a:pt x="1" y="0"/>
                  </a:moveTo>
                  <a:cubicBezTo>
                    <a:pt x="32" y="55"/>
                    <a:pt x="59" y="85"/>
                    <a:pt x="82" y="85"/>
                  </a:cubicBezTo>
                  <a:cubicBezTo>
                    <a:pt x="103" y="85"/>
                    <a:pt x="120" y="58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32"/>
            <p:cNvSpPr/>
            <p:nvPr/>
          </p:nvSpPr>
          <p:spPr>
            <a:xfrm>
              <a:off x="5754575" y="3280800"/>
              <a:ext cx="18775" cy="2500"/>
            </a:xfrm>
            <a:custGeom>
              <a:avLst/>
              <a:gdLst/>
              <a:ahLst/>
              <a:cxnLst/>
              <a:rect l="l" t="t" r="r" b="b"/>
              <a:pathLst>
                <a:path w="751" h="100" extrusionOk="0">
                  <a:moveTo>
                    <a:pt x="359" y="1"/>
                  </a:moveTo>
                  <a:cubicBezTo>
                    <a:pt x="239" y="1"/>
                    <a:pt x="120" y="31"/>
                    <a:pt x="1" y="99"/>
                  </a:cubicBezTo>
                  <a:lnTo>
                    <a:pt x="751" y="99"/>
                  </a:lnTo>
                  <a:cubicBezTo>
                    <a:pt x="620" y="37"/>
                    <a:pt x="489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32"/>
            <p:cNvSpPr/>
            <p:nvPr/>
          </p:nvSpPr>
          <p:spPr>
            <a:xfrm>
              <a:off x="5773025" y="3281750"/>
              <a:ext cx="10450" cy="5375"/>
            </a:xfrm>
            <a:custGeom>
              <a:avLst/>
              <a:gdLst/>
              <a:ahLst/>
              <a:cxnLst/>
              <a:rect l="l" t="t" r="r" b="b"/>
              <a:pathLst>
                <a:path w="418" h="215" extrusionOk="0">
                  <a:moveTo>
                    <a:pt x="195" y="0"/>
                  </a:moveTo>
                  <a:cubicBezTo>
                    <a:pt x="128" y="0"/>
                    <a:pt x="63" y="15"/>
                    <a:pt x="1" y="49"/>
                  </a:cubicBezTo>
                  <a:cubicBezTo>
                    <a:pt x="79" y="158"/>
                    <a:pt x="151" y="215"/>
                    <a:pt x="221" y="215"/>
                  </a:cubicBezTo>
                  <a:cubicBezTo>
                    <a:pt x="288" y="215"/>
                    <a:pt x="353" y="161"/>
                    <a:pt x="417" y="49"/>
                  </a:cubicBezTo>
                  <a:cubicBezTo>
                    <a:pt x="343" y="18"/>
                    <a:pt x="268" y="0"/>
                    <a:pt x="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32"/>
            <p:cNvSpPr/>
            <p:nvPr/>
          </p:nvSpPr>
          <p:spPr>
            <a:xfrm>
              <a:off x="6143325" y="3292700"/>
              <a:ext cx="20850" cy="12625"/>
            </a:xfrm>
            <a:custGeom>
              <a:avLst/>
              <a:gdLst/>
              <a:ahLst/>
              <a:cxnLst/>
              <a:rect l="l" t="t" r="r" b="b"/>
              <a:pathLst>
                <a:path w="834" h="505" extrusionOk="0">
                  <a:moveTo>
                    <a:pt x="400" y="1"/>
                  </a:moveTo>
                  <a:cubicBezTo>
                    <a:pt x="280" y="1"/>
                    <a:pt x="174" y="54"/>
                    <a:pt x="119" y="195"/>
                  </a:cubicBezTo>
                  <a:cubicBezTo>
                    <a:pt x="0" y="445"/>
                    <a:pt x="310" y="373"/>
                    <a:pt x="381" y="504"/>
                  </a:cubicBezTo>
                  <a:cubicBezTo>
                    <a:pt x="834" y="445"/>
                    <a:pt x="834" y="445"/>
                    <a:pt x="679" y="64"/>
                  </a:cubicBezTo>
                  <a:cubicBezTo>
                    <a:pt x="663" y="41"/>
                    <a:pt x="643" y="28"/>
                    <a:pt x="624" y="28"/>
                  </a:cubicBezTo>
                  <a:cubicBezTo>
                    <a:pt x="614" y="28"/>
                    <a:pt x="604" y="32"/>
                    <a:pt x="595" y="40"/>
                  </a:cubicBezTo>
                  <a:cubicBezTo>
                    <a:pt x="530" y="16"/>
                    <a:pt x="463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32"/>
            <p:cNvSpPr/>
            <p:nvPr/>
          </p:nvSpPr>
          <p:spPr>
            <a:xfrm>
              <a:off x="5848625" y="3425550"/>
              <a:ext cx="3300" cy="1675"/>
            </a:xfrm>
            <a:custGeom>
              <a:avLst/>
              <a:gdLst/>
              <a:ahLst/>
              <a:cxnLst/>
              <a:rect l="l" t="t" r="r" b="b"/>
              <a:pathLst>
                <a:path w="132" h="67" extrusionOk="0">
                  <a:moveTo>
                    <a:pt x="108" y="1"/>
                  </a:moveTo>
                  <a:cubicBezTo>
                    <a:pt x="60" y="1"/>
                    <a:pt x="25" y="24"/>
                    <a:pt x="1" y="48"/>
                  </a:cubicBezTo>
                  <a:cubicBezTo>
                    <a:pt x="25" y="60"/>
                    <a:pt x="46" y="66"/>
                    <a:pt x="66" y="66"/>
                  </a:cubicBezTo>
                  <a:cubicBezTo>
                    <a:pt x="87" y="66"/>
                    <a:pt x="108" y="60"/>
                    <a:pt x="132" y="48"/>
                  </a:cubicBezTo>
                  <a:cubicBezTo>
                    <a:pt x="120" y="24"/>
                    <a:pt x="84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32"/>
            <p:cNvSpPr/>
            <p:nvPr/>
          </p:nvSpPr>
          <p:spPr>
            <a:xfrm>
              <a:off x="5499175" y="3443325"/>
              <a:ext cx="286075" cy="33825"/>
            </a:xfrm>
            <a:custGeom>
              <a:avLst/>
              <a:gdLst/>
              <a:ahLst/>
              <a:cxnLst/>
              <a:rect l="l" t="t" r="r" b="b"/>
              <a:pathLst>
                <a:path w="11443" h="1353" extrusionOk="0">
                  <a:moveTo>
                    <a:pt x="2044" y="1"/>
                  </a:moveTo>
                  <a:cubicBezTo>
                    <a:pt x="1989" y="1"/>
                    <a:pt x="1924" y="19"/>
                    <a:pt x="1846" y="63"/>
                  </a:cubicBezTo>
                  <a:cubicBezTo>
                    <a:pt x="1813" y="58"/>
                    <a:pt x="1781" y="56"/>
                    <a:pt x="1749" y="56"/>
                  </a:cubicBezTo>
                  <a:cubicBezTo>
                    <a:pt x="1415" y="56"/>
                    <a:pt x="1150" y="319"/>
                    <a:pt x="834" y="373"/>
                  </a:cubicBezTo>
                  <a:cubicBezTo>
                    <a:pt x="584" y="552"/>
                    <a:pt x="311" y="694"/>
                    <a:pt x="1" y="694"/>
                  </a:cubicBezTo>
                  <a:cubicBezTo>
                    <a:pt x="13" y="730"/>
                    <a:pt x="1" y="778"/>
                    <a:pt x="1" y="802"/>
                  </a:cubicBezTo>
                  <a:cubicBezTo>
                    <a:pt x="262" y="808"/>
                    <a:pt x="530" y="845"/>
                    <a:pt x="794" y="845"/>
                  </a:cubicBezTo>
                  <a:cubicBezTo>
                    <a:pt x="1048" y="845"/>
                    <a:pt x="1298" y="811"/>
                    <a:pt x="1537" y="683"/>
                  </a:cubicBezTo>
                  <a:cubicBezTo>
                    <a:pt x="1684" y="739"/>
                    <a:pt x="1828" y="753"/>
                    <a:pt x="1972" y="753"/>
                  </a:cubicBezTo>
                  <a:cubicBezTo>
                    <a:pt x="2106" y="753"/>
                    <a:pt x="2241" y="741"/>
                    <a:pt x="2377" y="741"/>
                  </a:cubicBezTo>
                  <a:cubicBezTo>
                    <a:pt x="2403" y="741"/>
                    <a:pt x="2428" y="741"/>
                    <a:pt x="2454" y="742"/>
                  </a:cubicBezTo>
                  <a:cubicBezTo>
                    <a:pt x="2633" y="751"/>
                    <a:pt x="2813" y="754"/>
                    <a:pt x="2992" y="754"/>
                  </a:cubicBezTo>
                  <a:cubicBezTo>
                    <a:pt x="3374" y="754"/>
                    <a:pt x="3755" y="740"/>
                    <a:pt x="4135" y="740"/>
                  </a:cubicBezTo>
                  <a:cubicBezTo>
                    <a:pt x="4524" y="740"/>
                    <a:pt x="4913" y="755"/>
                    <a:pt x="5299" y="814"/>
                  </a:cubicBezTo>
                  <a:cubicBezTo>
                    <a:pt x="5400" y="842"/>
                    <a:pt x="5501" y="858"/>
                    <a:pt x="5605" y="858"/>
                  </a:cubicBezTo>
                  <a:cubicBezTo>
                    <a:pt x="5672" y="858"/>
                    <a:pt x="5741" y="851"/>
                    <a:pt x="5811" y="837"/>
                  </a:cubicBezTo>
                  <a:cubicBezTo>
                    <a:pt x="5899" y="883"/>
                    <a:pt x="5992" y="893"/>
                    <a:pt x="6086" y="893"/>
                  </a:cubicBezTo>
                  <a:cubicBezTo>
                    <a:pt x="6152" y="893"/>
                    <a:pt x="6219" y="888"/>
                    <a:pt x="6285" y="888"/>
                  </a:cubicBezTo>
                  <a:cubicBezTo>
                    <a:pt x="6394" y="888"/>
                    <a:pt x="6500" y="901"/>
                    <a:pt x="6597" y="968"/>
                  </a:cubicBezTo>
                  <a:cubicBezTo>
                    <a:pt x="6662" y="1001"/>
                    <a:pt x="6728" y="1019"/>
                    <a:pt x="6793" y="1019"/>
                  </a:cubicBezTo>
                  <a:cubicBezTo>
                    <a:pt x="6847" y="1019"/>
                    <a:pt x="6901" y="1007"/>
                    <a:pt x="6954" y="980"/>
                  </a:cubicBezTo>
                  <a:cubicBezTo>
                    <a:pt x="7091" y="1028"/>
                    <a:pt x="7232" y="1041"/>
                    <a:pt x="7374" y="1041"/>
                  </a:cubicBezTo>
                  <a:cubicBezTo>
                    <a:pt x="7526" y="1041"/>
                    <a:pt x="7679" y="1027"/>
                    <a:pt x="7832" y="1027"/>
                  </a:cubicBezTo>
                  <a:cubicBezTo>
                    <a:pt x="7997" y="1027"/>
                    <a:pt x="8162" y="1043"/>
                    <a:pt x="8323" y="1111"/>
                  </a:cubicBezTo>
                  <a:cubicBezTo>
                    <a:pt x="8364" y="1145"/>
                    <a:pt x="8400" y="1159"/>
                    <a:pt x="8437" y="1159"/>
                  </a:cubicBezTo>
                  <a:cubicBezTo>
                    <a:pt x="8466" y="1159"/>
                    <a:pt x="8495" y="1151"/>
                    <a:pt x="8526" y="1135"/>
                  </a:cubicBezTo>
                  <a:cubicBezTo>
                    <a:pt x="8655" y="1177"/>
                    <a:pt x="8787" y="1187"/>
                    <a:pt x="8920" y="1187"/>
                  </a:cubicBezTo>
                  <a:cubicBezTo>
                    <a:pt x="9047" y="1187"/>
                    <a:pt x="9175" y="1178"/>
                    <a:pt x="9302" y="1178"/>
                  </a:cubicBezTo>
                  <a:cubicBezTo>
                    <a:pt x="9458" y="1178"/>
                    <a:pt x="9613" y="1192"/>
                    <a:pt x="9764" y="1254"/>
                  </a:cubicBezTo>
                  <a:cubicBezTo>
                    <a:pt x="9836" y="1254"/>
                    <a:pt x="9919" y="1266"/>
                    <a:pt x="9990" y="1266"/>
                  </a:cubicBezTo>
                  <a:cubicBezTo>
                    <a:pt x="10234" y="1315"/>
                    <a:pt x="10484" y="1352"/>
                    <a:pt x="10731" y="1352"/>
                  </a:cubicBezTo>
                  <a:cubicBezTo>
                    <a:pt x="10846" y="1352"/>
                    <a:pt x="10961" y="1344"/>
                    <a:pt x="11074" y="1326"/>
                  </a:cubicBezTo>
                  <a:cubicBezTo>
                    <a:pt x="11098" y="1328"/>
                    <a:pt x="11120" y="1330"/>
                    <a:pt x="11141" y="1330"/>
                  </a:cubicBezTo>
                  <a:cubicBezTo>
                    <a:pt x="11205" y="1330"/>
                    <a:pt x="11258" y="1317"/>
                    <a:pt x="11312" y="1290"/>
                  </a:cubicBezTo>
                  <a:cubicBezTo>
                    <a:pt x="11443" y="873"/>
                    <a:pt x="11002" y="1111"/>
                    <a:pt x="10931" y="956"/>
                  </a:cubicBezTo>
                  <a:cubicBezTo>
                    <a:pt x="10621" y="928"/>
                    <a:pt x="10315" y="912"/>
                    <a:pt x="10009" y="912"/>
                  </a:cubicBezTo>
                  <a:cubicBezTo>
                    <a:pt x="9809" y="912"/>
                    <a:pt x="9609" y="919"/>
                    <a:pt x="9407" y="933"/>
                  </a:cubicBezTo>
                  <a:cubicBezTo>
                    <a:pt x="9331" y="894"/>
                    <a:pt x="9247" y="891"/>
                    <a:pt x="9162" y="891"/>
                  </a:cubicBezTo>
                  <a:cubicBezTo>
                    <a:pt x="9140" y="891"/>
                    <a:pt x="9119" y="891"/>
                    <a:pt x="9097" y="891"/>
                  </a:cubicBezTo>
                  <a:cubicBezTo>
                    <a:pt x="8990" y="891"/>
                    <a:pt x="8883" y="885"/>
                    <a:pt x="8788" y="814"/>
                  </a:cubicBezTo>
                  <a:cubicBezTo>
                    <a:pt x="8754" y="805"/>
                    <a:pt x="8726" y="797"/>
                    <a:pt x="8700" y="797"/>
                  </a:cubicBezTo>
                  <a:cubicBezTo>
                    <a:pt x="8690" y="797"/>
                    <a:pt x="8679" y="798"/>
                    <a:pt x="8669" y="802"/>
                  </a:cubicBezTo>
                  <a:cubicBezTo>
                    <a:pt x="8555" y="753"/>
                    <a:pt x="8438" y="742"/>
                    <a:pt x="8319" y="742"/>
                  </a:cubicBezTo>
                  <a:cubicBezTo>
                    <a:pt x="8214" y="742"/>
                    <a:pt x="8107" y="751"/>
                    <a:pt x="8001" y="751"/>
                  </a:cubicBezTo>
                  <a:cubicBezTo>
                    <a:pt x="7876" y="751"/>
                    <a:pt x="7752" y="738"/>
                    <a:pt x="7633" y="683"/>
                  </a:cubicBezTo>
                  <a:cubicBezTo>
                    <a:pt x="7495" y="655"/>
                    <a:pt x="7357" y="635"/>
                    <a:pt x="7219" y="635"/>
                  </a:cubicBezTo>
                  <a:cubicBezTo>
                    <a:pt x="7119" y="635"/>
                    <a:pt x="7019" y="646"/>
                    <a:pt x="6919" y="671"/>
                  </a:cubicBezTo>
                  <a:cubicBezTo>
                    <a:pt x="6919" y="671"/>
                    <a:pt x="6907" y="683"/>
                    <a:pt x="6883" y="694"/>
                  </a:cubicBezTo>
                  <a:cubicBezTo>
                    <a:pt x="6847" y="694"/>
                    <a:pt x="6823" y="694"/>
                    <a:pt x="6788" y="659"/>
                  </a:cubicBezTo>
                  <a:cubicBezTo>
                    <a:pt x="6774" y="639"/>
                    <a:pt x="6758" y="630"/>
                    <a:pt x="6737" y="630"/>
                  </a:cubicBezTo>
                  <a:cubicBezTo>
                    <a:pt x="6721" y="630"/>
                    <a:pt x="6702" y="636"/>
                    <a:pt x="6680" y="647"/>
                  </a:cubicBezTo>
                  <a:cubicBezTo>
                    <a:pt x="6547" y="588"/>
                    <a:pt x="6409" y="575"/>
                    <a:pt x="6269" y="575"/>
                  </a:cubicBezTo>
                  <a:cubicBezTo>
                    <a:pt x="6156" y="575"/>
                    <a:pt x="6042" y="584"/>
                    <a:pt x="5929" y="584"/>
                  </a:cubicBezTo>
                  <a:cubicBezTo>
                    <a:pt x="5781" y="584"/>
                    <a:pt x="5634" y="569"/>
                    <a:pt x="5490" y="504"/>
                  </a:cubicBezTo>
                  <a:cubicBezTo>
                    <a:pt x="5430" y="504"/>
                    <a:pt x="5359" y="492"/>
                    <a:pt x="5287" y="492"/>
                  </a:cubicBezTo>
                  <a:cubicBezTo>
                    <a:pt x="5170" y="447"/>
                    <a:pt x="5048" y="437"/>
                    <a:pt x="4925" y="437"/>
                  </a:cubicBezTo>
                  <a:cubicBezTo>
                    <a:pt x="4824" y="437"/>
                    <a:pt x="4722" y="444"/>
                    <a:pt x="4620" y="444"/>
                  </a:cubicBezTo>
                  <a:cubicBezTo>
                    <a:pt x="4483" y="444"/>
                    <a:pt x="4347" y="432"/>
                    <a:pt x="4216" y="373"/>
                  </a:cubicBezTo>
                  <a:cubicBezTo>
                    <a:pt x="3549" y="230"/>
                    <a:pt x="2858" y="254"/>
                    <a:pt x="2204" y="63"/>
                  </a:cubicBezTo>
                  <a:cubicBezTo>
                    <a:pt x="2159" y="25"/>
                    <a:pt x="2108" y="1"/>
                    <a:pt x="20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32"/>
            <p:cNvSpPr/>
            <p:nvPr/>
          </p:nvSpPr>
          <p:spPr>
            <a:xfrm>
              <a:off x="5544425" y="3437725"/>
              <a:ext cx="13425" cy="7200"/>
            </a:xfrm>
            <a:custGeom>
              <a:avLst/>
              <a:gdLst/>
              <a:ahLst/>
              <a:cxnLst/>
              <a:rect l="l" t="t" r="r" b="b"/>
              <a:pathLst>
                <a:path w="537" h="288" extrusionOk="0">
                  <a:moveTo>
                    <a:pt x="272" y="1"/>
                  </a:moveTo>
                  <a:cubicBezTo>
                    <a:pt x="222" y="1"/>
                    <a:pt x="170" y="10"/>
                    <a:pt x="120" y="26"/>
                  </a:cubicBezTo>
                  <a:cubicBezTo>
                    <a:pt x="1" y="73"/>
                    <a:pt x="84" y="180"/>
                    <a:pt x="108" y="252"/>
                  </a:cubicBezTo>
                  <a:cubicBezTo>
                    <a:pt x="203" y="276"/>
                    <a:pt x="310" y="276"/>
                    <a:pt x="394" y="287"/>
                  </a:cubicBezTo>
                  <a:cubicBezTo>
                    <a:pt x="441" y="240"/>
                    <a:pt x="489" y="192"/>
                    <a:pt x="537" y="145"/>
                  </a:cubicBezTo>
                  <a:cubicBezTo>
                    <a:pt x="472" y="40"/>
                    <a:pt x="376" y="1"/>
                    <a:pt x="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32"/>
            <p:cNvSpPr/>
            <p:nvPr/>
          </p:nvSpPr>
          <p:spPr>
            <a:xfrm>
              <a:off x="5945075" y="3416625"/>
              <a:ext cx="21750" cy="10450"/>
            </a:xfrm>
            <a:custGeom>
              <a:avLst/>
              <a:gdLst/>
              <a:ahLst/>
              <a:cxnLst/>
              <a:rect l="l" t="t" r="r" b="b"/>
              <a:pathLst>
                <a:path w="870" h="418" extrusionOk="0">
                  <a:moveTo>
                    <a:pt x="155" y="0"/>
                  </a:moveTo>
                  <a:cubicBezTo>
                    <a:pt x="120" y="84"/>
                    <a:pt x="60" y="167"/>
                    <a:pt x="1" y="250"/>
                  </a:cubicBezTo>
                  <a:cubicBezTo>
                    <a:pt x="36" y="310"/>
                    <a:pt x="96" y="358"/>
                    <a:pt x="143" y="417"/>
                  </a:cubicBezTo>
                  <a:cubicBezTo>
                    <a:pt x="262" y="411"/>
                    <a:pt x="382" y="408"/>
                    <a:pt x="502" y="408"/>
                  </a:cubicBezTo>
                  <a:cubicBezTo>
                    <a:pt x="623" y="408"/>
                    <a:pt x="745" y="411"/>
                    <a:pt x="870" y="417"/>
                  </a:cubicBezTo>
                  <a:cubicBezTo>
                    <a:pt x="858" y="310"/>
                    <a:pt x="858" y="227"/>
                    <a:pt x="858" y="119"/>
                  </a:cubicBezTo>
                  <a:cubicBezTo>
                    <a:pt x="838" y="115"/>
                    <a:pt x="816" y="114"/>
                    <a:pt x="795" y="114"/>
                  </a:cubicBezTo>
                  <a:cubicBezTo>
                    <a:pt x="714" y="114"/>
                    <a:pt x="625" y="136"/>
                    <a:pt x="541" y="136"/>
                  </a:cubicBezTo>
                  <a:cubicBezTo>
                    <a:pt x="450" y="136"/>
                    <a:pt x="364" y="11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32"/>
            <p:cNvSpPr/>
            <p:nvPr/>
          </p:nvSpPr>
          <p:spPr>
            <a:xfrm>
              <a:off x="5685525" y="33978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34" y="26"/>
                  </a:lnTo>
                  <a:lnTo>
                    <a:pt x="34" y="26"/>
                  </a:lnTo>
                  <a:cubicBezTo>
                    <a:pt x="45" y="21"/>
                    <a:pt x="52" y="15"/>
                    <a:pt x="60" y="0"/>
                  </a:cubicBezTo>
                  <a:close/>
                  <a:moveTo>
                    <a:pt x="34" y="26"/>
                  </a:moveTo>
                  <a:cubicBezTo>
                    <a:pt x="28" y="29"/>
                    <a:pt x="21" y="32"/>
                    <a:pt x="12" y="36"/>
                  </a:cubicBezTo>
                  <a:cubicBezTo>
                    <a:pt x="0" y="36"/>
                    <a:pt x="0" y="48"/>
                    <a:pt x="0" y="60"/>
                  </a:cubicBezTo>
                  <a:lnTo>
                    <a:pt x="34" y="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32"/>
            <p:cNvSpPr/>
            <p:nvPr/>
          </p:nvSpPr>
          <p:spPr>
            <a:xfrm>
              <a:off x="5945375" y="3264825"/>
              <a:ext cx="112825" cy="31600"/>
            </a:xfrm>
            <a:custGeom>
              <a:avLst/>
              <a:gdLst/>
              <a:ahLst/>
              <a:cxnLst/>
              <a:rect l="l" t="t" r="r" b="b"/>
              <a:pathLst>
                <a:path w="4513" h="1264" extrusionOk="0">
                  <a:moveTo>
                    <a:pt x="0" y="0"/>
                  </a:moveTo>
                  <a:lnTo>
                    <a:pt x="0" y="0"/>
                  </a:lnTo>
                  <a:cubicBezTo>
                    <a:pt x="118" y="187"/>
                    <a:pt x="264" y="233"/>
                    <a:pt x="420" y="233"/>
                  </a:cubicBezTo>
                  <a:cubicBezTo>
                    <a:pt x="570" y="233"/>
                    <a:pt x="730" y="190"/>
                    <a:pt x="884" y="190"/>
                  </a:cubicBezTo>
                  <a:cubicBezTo>
                    <a:pt x="927" y="190"/>
                    <a:pt x="970" y="194"/>
                    <a:pt x="1012" y="203"/>
                  </a:cubicBezTo>
                  <a:cubicBezTo>
                    <a:pt x="1096" y="441"/>
                    <a:pt x="1382" y="500"/>
                    <a:pt x="1477" y="750"/>
                  </a:cubicBezTo>
                  <a:cubicBezTo>
                    <a:pt x="1524" y="846"/>
                    <a:pt x="1572" y="953"/>
                    <a:pt x="1560" y="1072"/>
                  </a:cubicBezTo>
                  <a:cubicBezTo>
                    <a:pt x="1650" y="1175"/>
                    <a:pt x="1754" y="1194"/>
                    <a:pt x="1864" y="1194"/>
                  </a:cubicBezTo>
                  <a:cubicBezTo>
                    <a:pt x="1932" y="1194"/>
                    <a:pt x="2002" y="1187"/>
                    <a:pt x="2073" y="1187"/>
                  </a:cubicBezTo>
                  <a:cubicBezTo>
                    <a:pt x="2101" y="1187"/>
                    <a:pt x="2128" y="1188"/>
                    <a:pt x="2155" y="1191"/>
                  </a:cubicBezTo>
                  <a:cubicBezTo>
                    <a:pt x="2227" y="1191"/>
                    <a:pt x="2239" y="1155"/>
                    <a:pt x="2275" y="1072"/>
                  </a:cubicBezTo>
                  <a:cubicBezTo>
                    <a:pt x="2318" y="903"/>
                    <a:pt x="2344" y="838"/>
                    <a:pt x="2435" y="838"/>
                  </a:cubicBezTo>
                  <a:cubicBezTo>
                    <a:pt x="2492" y="838"/>
                    <a:pt x="2575" y="864"/>
                    <a:pt x="2703" y="905"/>
                  </a:cubicBezTo>
                  <a:cubicBezTo>
                    <a:pt x="2809" y="828"/>
                    <a:pt x="2904" y="797"/>
                    <a:pt x="2994" y="797"/>
                  </a:cubicBezTo>
                  <a:cubicBezTo>
                    <a:pt x="3167" y="797"/>
                    <a:pt x="3316" y="914"/>
                    <a:pt x="3465" y="1048"/>
                  </a:cubicBezTo>
                  <a:cubicBezTo>
                    <a:pt x="3560" y="1107"/>
                    <a:pt x="3644" y="1131"/>
                    <a:pt x="3715" y="1203"/>
                  </a:cubicBezTo>
                  <a:cubicBezTo>
                    <a:pt x="3810" y="1203"/>
                    <a:pt x="3882" y="1215"/>
                    <a:pt x="3977" y="1215"/>
                  </a:cubicBezTo>
                  <a:cubicBezTo>
                    <a:pt x="4062" y="1257"/>
                    <a:pt x="4153" y="1263"/>
                    <a:pt x="4242" y="1263"/>
                  </a:cubicBezTo>
                  <a:cubicBezTo>
                    <a:pt x="4277" y="1263"/>
                    <a:pt x="4312" y="1262"/>
                    <a:pt x="4346" y="1262"/>
                  </a:cubicBezTo>
                  <a:cubicBezTo>
                    <a:pt x="4418" y="1250"/>
                    <a:pt x="4465" y="1215"/>
                    <a:pt x="4489" y="1155"/>
                  </a:cubicBezTo>
                  <a:cubicBezTo>
                    <a:pt x="4513" y="1072"/>
                    <a:pt x="4465" y="988"/>
                    <a:pt x="4406" y="917"/>
                  </a:cubicBezTo>
                  <a:cubicBezTo>
                    <a:pt x="4358" y="893"/>
                    <a:pt x="4311" y="857"/>
                    <a:pt x="4251" y="846"/>
                  </a:cubicBezTo>
                  <a:cubicBezTo>
                    <a:pt x="4239" y="846"/>
                    <a:pt x="4215" y="857"/>
                    <a:pt x="4180" y="857"/>
                  </a:cubicBezTo>
                  <a:cubicBezTo>
                    <a:pt x="4132" y="893"/>
                    <a:pt x="4096" y="917"/>
                    <a:pt x="4060" y="953"/>
                  </a:cubicBezTo>
                  <a:cubicBezTo>
                    <a:pt x="4001" y="905"/>
                    <a:pt x="4096" y="917"/>
                    <a:pt x="4096" y="893"/>
                  </a:cubicBezTo>
                  <a:cubicBezTo>
                    <a:pt x="4108" y="857"/>
                    <a:pt x="4120" y="846"/>
                    <a:pt x="4132" y="834"/>
                  </a:cubicBezTo>
                  <a:cubicBezTo>
                    <a:pt x="4168" y="798"/>
                    <a:pt x="4191" y="750"/>
                    <a:pt x="4191" y="691"/>
                  </a:cubicBezTo>
                  <a:cubicBezTo>
                    <a:pt x="4180" y="631"/>
                    <a:pt x="4132" y="595"/>
                    <a:pt x="4096" y="560"/>
                  </a:cubicBezTo>
                  <a:cubicBezTo>
                    <a:pt x="4052" y="541"/>
                    <a:pt x="4004" y="536"/>
                    <a:pt x="3956" y="536"/>
                  </a:cubicBezTo>
                  <a:cubicBezTo>
                    <a:pt x="3908" y="536"/>
                    <a:pt x="3860" y="541"/>
                    <a:pt x="3813" y="541"/>
                  </a:cubicBezTo>
                  <a:cubicBezTo>
                    <a:pt x="3728" y="541"/>
                    <a:pt x="3646" y="526"/>
                    <a:pt x="3584" y="441"/>
                  </a:cubicBezTo>
                  <a:cubicBezTo>
                    <a:pt x="2394" y="179"/>
                    <a:pt x="1203" y="8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32"/>
            <p:cNvSpPr/>
            <p:nvPr/>
          </p:nvSpPr>
          <p:spPr>
            <a:xfrm>
              <a:off x="6044800" y="3287150"/>
              <a:ext cx="76800" cy="14600"/>
            </a:xfrm>
            <a:custGeom>
              <a:avLst/>
              <a:gdLst/>
              <a:ahLst/>
              <a:cxnLst/>
              <a:rect l="l" t="t" r="r" b="b"/>
              <a:pathLst>
                <a:path w="3072" h="584" extrusionOk="0">
                  <a:moveTo>
                    <a:pt x="822" y="0"/>
                  </a:moveTo>
                  <a:cubicBezTo>
                    <a:pt x="774" y="12"/>
                    <a:pt x="726" y="48"/>
                    <a:pt x="667" y="83"/>
                  </a:cubicBezTo>
                  <a:cubicBezTo>
                    <a:pt x="595" y="143"/>
                    <a:pt x="524" y="226"/>
                    <a:pt x="453" y="286"/>
                  </a:cubicBezTo>
                  <a:cubicBezTo>
                    <a:pt x="310" y="286"/>
                    <a:pt x="143" y="298"/>
                    <a:pt x="0" y="310"/>
                  </a:cubicBezTo>
                  <a:cubicBezTo>
                    <a:pt x="149" y="406"/>
                    <a:pt x="316" y="419"/>
                    <a:pt x="480" y="419"/>
                  </a:cubicBezTo>
                  <a:cubicBezTo>
                    <a:pt x="539" y="419"/>
                    <a:pt x="598" y="417"/>
                    <a:pt x="655" y="417"/>
                  </a:cubicBezTo>
                  <a:cubicBezTo>
                    <a:pt x="965" y="429"/>
                    <a:pt x="1286" y="429"/>
                    <a:pt x="1607" y="548"/>
                  </a:cubicBezTo>
                  <a:cubicBezTo>
                    <a:pt x="2084" y="560"/>
                    <a:pt x="2536" y="560"/>
                    <a:pt x="3012" y="584"/>
                  </a:cubicBezTo>
                  <a:cubicBezTo>
                    <a:pt x="3060" y="512"/>
                    <a:pt x="3072" y="453"/>
                    <a:pt x="3036" y="393"/>
                  </a:cubicBezTo>
                  <a:cubicBezTo>
                    <a:pt x="2929" y="310"/>
                    <a:pt x="2810" y="298"/>
                    <a:pt x="2679" y="286"/>
                  </a:cubicBezTo>
                  <a:lnTo>
                    <a:pt x="2119" y="286"/>
                  </a:lnTo>
                  <a:lnTo>
                    <a:pt x="1858" y="238"/>
                  </a:lnTo>
                  <a:cubicBezTo>
                    <a:pt x="1512" y="191"/>
                    <a:pt x="1191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32"/>
            <p:cNvSpPr/>
            <p:nvPr/>
          </p:nvSpPr>
          <p:spPr>
            <a:xfrm>
              <a:off x="6015925" y="3286250"/>
              <a:ext cx="22350" cy="9550"/>
            </a:xfrm>
            <a:custGeom>
              <a:avLst/>
              <a:gdLst/>
              <a:ahLst/>
              <a:cxnLst/>
              <a:rect l="l" t="t" r="r" b="b"/>
              <a:pathLst>
                <a:path w="894" h="382" extrusionOk="0">
                  <a:moveTo>
                    <a:pt x="331" y="0"/>
                  </a:moveTo>
                  <a:cubicBezTo>
                    <a:pt x="203" y="0"/>
                    <a:pt x="87" y="75"/>
                    <a:pt x="0" y="286"/>
                  </a:cubicBezTo>
                  <a:cubicBezTo>
                    <a:pt x="12" y="298"/>
                    <a:pt x="36" y="334"/>
                    <a:pt x="48" y="358"/>
                  </a:cubicBezTo>
                  <a:cubicBezTo>
                    <a:pt x="173" y="373"/>
                    <a:pt x="295" y="382"/>
                    <a:pt x="417" y="382"/>
                  </a:cubicBezTo>
                  <a:cubicBezTo>
                    <a:pt x="575" y="382"/>
                    <a:pt x="732" y="367"/>
                    <a:pt x="893" y="334"/>
                  </a:cubicBezTo>
                  <a:cubicBezTo>
                    <a:pt x="834" y="262"/>
                    <a:pt x="762" y="203"/>
                    <a:pt x="703" y="143"/>
                  </a:cubicBezTo>
                  <a:cubicBezTo>
                    <a:pt x="577" y="63"/>
                    <a:pt x="449" y="0"/>
                    <a:pt x="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32"/>
            <p:cNvSpPr/>
            <p:nvPr/>
          </p:nvSpPr>
          <p:spPr>
            <a:xfrm>
              <a:off x="6127550" y="3290125"/>
              <a:ext cx="30675" cy="16100"/>
            </a:xfrm>
            <a:custGeom>
              <a:avLst/>
              <a:gdLst/>
              <a:ahLst/>
              <a:cxnLst/>
              <a:rect l="l" t="t" r="r" b="b"/>
              <a:pathLst>
                <a:path w="1227" h="644" extrusionOk="0">
                  <a:moveTo>
                    <a:pt x="595" y="0"/>
                  </a:moveTo>
                  <a:cubicBezTo>
                    <a:pt x="405" y="107"/>
                    <a:pt x="226" y="262"/>
                    <a:pt x="48" y="381"/>
                  </a:cubicBezTo>
                  <a:lnTo>
                    <a:pt x="0" y="476"/>
                  </a:lnTo>
                  <a:cubicBezTo>
                    <a:pt x="333" y="643"/>
                    <a:pt x="679" y="584"/>
                    <a:pt x="1012" y="607"/>
                  </a:cubicBezTo>
                  <a:cubicBezTo>
                    <a:pt x="762" y="262"/>
                    <a:pt x="762" y="262"/>
                    <a:pt x="1226" y="143"/>
                  </a:cubicBezTo>
                  <a:cubicBezTo>
                    <a:pt x="1036" y="48"/>
                    <a:pt x="822" y="0"/>
                    <a:pt x="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32"/>
            <p:cNvSpPr/>
            <p:nvPr/>
          </p:nvSpPr>
          <p:spPr>
            <a:xfrm>
              <a:off x="6120700" y="3296750"/>
              <a:ext cx="7450" cy="5600"/>
            </a:xfrm>
            <a:custGeom>
              <a:avLst/>
              <a:gdLst/>
              <a:ahLst/>
              <a:cxnLst/>
              <a:rect l="l" t="t" r="r" b="b"/>
              <a:pathLst>
                <a:path w="298" h="224" extrusionOk="0">
                  <a:moveTo>
                    <a:pt x="158" y="1"/>
                  </a:moveTo>
                  <a:cubicBezTo>
                    <a:pt x="112" y="1"/>
                    <a:pt x="58" y="23"/>
                    <a:pt x="0" y="57"/>
                  </a:cubicBezTo>
                  <a:cubicBezTo>
                    <a:pt x="12" y="104"/>
                    <a:pt x="12" y="152"/>
                    <a:pt x="12" y="200"/>
                  </a:cubicBezTo>
                  <a:cubicBezTo>
                    <a:pt x="95" y="200"/>
                    <a:pt x="191" y="211"/>
                    <a:pt x="274" y="223"/>
                  </a:cubicBezTo>
                  <a:lnTo>
                    <a:pt x="298" y="176"/>
                  </a:lnTo>
                  <a:cubicBezTo>
                    <a:pt x="277" y="48"/>
                    <a:pt x="226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32"/>
            <p:cNvSpPr/>
            <p:nvPr/>
          </p:nvSpPr>
          <p:spPr>
            <a:xfrm>
              <a:off x="5761125" y="3399125"/>
              <a:ext cx="4200" cy="2350"/>
            </a:xfrm>
            <a:custGeom>
              <a:avLst/>
              <a:gdLst/>
              <a:ahLst/>
              <a:cxnLst/>
              <a:rect l="l" t="t" r="r" b="b"/>
              <a:pathLst>
                <a:path w="168" h="94" extrusionOk="0">
                  <a:moveTo>
                    <a:pt x="81" y="0"/>
                  </a:moveTo>
                  <a:cubicBezTo>
                    <a:pt x="38" y="0"/>
                    <a:pt x="0" y="10"/>
                    <a:pt x="0" y="46"/>
                  </a:cubicBezTo>
                  <a:cubicBezTo>
                    <a:pt x="0" y="81"/>
                    <a:pt x="27" y="93"/>
                    <a:pt x="61" y="93"/>
                  </a:cubicBezTo>
                  <a:cubicBezTo>
                    <a:pt x="96" y="93"/>
                    <a:pt x="137" y="81"/>
                    <a:pt x="167" y="69"/>
                  </a:cubicBezTo>
                  <a:lnTo>
                    <a:pt x="167" y="10"/>
                  </a:lnTo>
                  <a:cubicBezTo>
                    <a:pt x="143" y="5"/>
                    <a:pt x="111" y="0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32"/>
            <p:cNvSpPr/>
            <p:nvPr/>
          </p:nvSpPr>
          <p:spPr>
            <a:xfrm>
              <a:off x="6012700" y="3277725"/>
              <a:ext cx="20800" cy="15400"/>
            </a:xfrm>
            <a:custGeom>
              <a:avLst/>
              <a:gdLst/>
              <a:ahLst/>
              <a:cxnLst/>
              <a:rect l="l" t="t" r="r" b="b"/>
              <a:pathLst>
                <a:path w="832" h="616" extrusionOk="0">
                  <a:moveTo>
                    <a:pt x="209" y="0"/>
                  </a:moveTo>
                  <a:cubicBezTo>
                    <a:pt x="27" y="0"/>
                    <a:pt x="1" y="157"/>
                    <a:pt x="10" y="377"/>
                  </a:cubicBezTo>
                  <a:cubicBezTo>
                    <a:pt x="22" y="460"/>
                    <a:pt x="22" y="568"/>
                    <a:pt x="129" y="615"/>
                  </a:cubicBezTo>
                  <a:cubicBezTo>
                    <a:pt x="281" y="505"/>
                    <a:pt x="445" y="468"/>
                    <a:pt x="617" y="468"/>
                  </a:cubicBezTo>
                  <a:cubicBezTo>
                    <a:pt x="687" y="468"/>
                    <a:pt x="759" y="474"/>
                    <a:pt x="832" y="484"/>
                  </a:cubicBezTo>
                  <a:cubicBezTo>
                    <a:pt x="772" y="270"/>
                    <a:pt x="653" y="139"/>
                    <a:pt x="415" y="44"/>
                  </a:cubicBezTo>
                  <a:cubicBezTo>
                    <a:pt x="331" y="14"/>
                    <a:pt x="263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32"/>
            <p:cNvSpPr/>
            <p:nvPr/>
          </p:nvSpPr>
          <p:spPr>
            <a:xfrm>
              <a:off x="5978700" y="3283875"/>
              <a:ext cx="11950" cy="7450"/>
            </a:xfrm>
            <a:custGeom>
              <a:avLst/>
              <a:gdLst/>
              <a:ahLst/>
              <a:cxnLst/>
              <a:rect l="l" t="t" r="r" b="b"/>
              <a:pathLst>
                <a:path w="478" h="298" extrusionOk="0">
                  <a:moveTo>
                    <a:pt x="227" y="0"/>
                  </a:moveTo>
                  <a:cubicBezTo>
                    <a:pt x="203" y="0"/>
                    <a:pt x="168" y="12"/>
                    <a:pt x="120" y="24"/>
                  </a:cubicBezTo>
                  <a:cubicBezTo>
                    <a:pt x="60" y="95"/>
                    <a:pt x="1" y="179"/>
                    <a:pt x="60" y="274"/>
                  </a:cubicBezTo>
                  <a:lnTo>
                    <a:pt x="84" y="274"/>
                  </a:lnTo>
                  <a:cubicBezTo>
                    <a:pt x="144" y="298"/>
                    <a:pt x="180" y="298"/>
                    <a:pt x="227" y="298"/>
                  </a:cubicBezTo>
                  <a:cubicBezTo>
                    <a:pt x="322" y="274"/>
                    <a:pt x="441" y="262"/>
                    <a:pt x="453" y="179"/>
                  </a:cubicBezTo>
                  <a:cubicBezTo>
                    <a:pt x="477" y="24"/>
                    <a:pt x="334" y="24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32"/>
            <p:cNvSpPr/>
            <p:nvPr/>
          </p:nvSpPr>
          <p:spPr>
            <a:xfrm>
              <a:off x="6106400" y="3419900"/>
              <a:ext cx="1525" cy="1500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13" y="36"/>
                    <a:pt x="36" y="48"/>
                  </a:cubicBezTo>
                  <a:cubicBezTo>
                    <a:pt x="36" y="60"/>
                    <a:pt x="48" y="60"/>
                    <a:pt x="60" y="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32"/>
            <p:cNvSpPr/>
            <p:nvPr/>
          </p:nvSpPr>
          <p:spPr>
            <a:xfrm>
              <a:off x="6115325" y="3420200"/>
              <a:ext cx="2425" cy="3000"/>
            </a:xfrm>
            <a:custGeom>
              <a:avLst/>
              <a:gdLst/>
              <a:ahLst/>
              <a:cxnLst/>
              <a:rect l="l" t="t" r="r" b="b"/>
              <a:pathLst>
                <a:path w="97" h="120" extrusionOk="0">
                  <a:moveTo>
                    <a:pt x="96" y="0"/>
                  </a:moveTo>
                  <a:cubicBezTo>
                    <a:pt x="1" y="48"/>
                    <a:pt x="1" y="84"/>
                    <a:pt x="96" y="119"/>
                  </a:cubicBezTo>
                  <a:lnTo>
                    <a:pt x="96" y="6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32"/>
            <p:cNvSpPr/>
            <p:nvPr/>
          </p:nvSpPr>
          <p:spPr>
            <a:xfrm>
              <a:off x="5772725" y="3419300"/>
              <a:ext cx="4200" cy="3900"/>
            </a:xfrm>
            <a:custGeom>
              <a:avLst/>
              <a:gdLst/>
              <a:ahLst/>
              <a:cxnLst/>
              <a:rect l="l" t="t" r="r" b="b"/>
              <a:pathLst>
                <a:path w="168" h="156" extrusionOk="0">
                  <a:moveTo>
                    <a:pt x="168" y="1"/>
                  </a:moveTo>
                  <a:cubicBezTo>
                    <a:pt x="108" y="12"/>
                    <a:pt x="60" y="12"/>
                    <a:pt x="1" y="12"/>
                  </a:cubicBezTo>
                  <a:cubicBezTo>
                    <a:pt x="13" y="72"/>
                    <a:pt x="13" y="120"/>
                    <a:pt x="13" y="155"/>
                  </a:cubicBezTo>
                  <a:cubicBezTo>
                    <a:pt x="60" y="120"/>
                    <a:pt x="120" y="72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32"/>
            <p:cNvSpPr/>
            <p:nvPr/>
          </p:nvSpPr>
          <p:spPr>
            <a:xfrm>
              <a:off x="5959375" y="3283875"/>
              <a:ext cx="7150" cy="10725"/>
            </a:xfrm>
            <a:custGeom>
              <a:avLst/>
              <a:gdLst/>
              <a:ahLst/>
              <a:cxnLst/>
              <a:rect l="l" t="t" r="r" b="b"/>
              <a:pathLst>
                <a:path w="286" h="429" extrusionOk="0">
                  <a:moveTo>
                    <a:pt x="0" y="0"/>
                  </a:moveTo>
                  <a:cubicBezTo>
                    <a:pt x="0" y="203"/>
                    <a:pt x="0" y="417"/>
                    <a:pt x="286" y="429"/>
                  </a:cubicBezTo>
                  <a:cubicBezTo>
                    <a:pt x="214" y="274"/>
                    <a:pt x="167" y="9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32"/>
            <p:cNvSpPr/>
            <p:nvPr/>
          </p:nvSpPr>
          <p:spPr>
            <a:xfrm>
              <a:off x="5955800" y="3280000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0" y="0"/>
                  </a:moveTo>
                  <a:lnTo>
                    <a:pt x="143" y="1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32"/>
            <p:cNvSpPr/>
            <p:nvPr/>
          </p:nvSpPr>
          <p:spPr>
            <a:xfrm>
              <a:off x="5952525" y="3278500"/>
              <a:ext cx="3300" cy="1825"/>
            </a:xfrm>
            <a:custGeom>
              <a:avLst/>
              <a:gdLst/>
              <a:ahLst/>
              <a:cxnLst/>
              <a:rect l="l" t="t" r="r" b="b"/>
              <a:pathLst>
                <a:path w="132" h="73" extrusionOk="0">
                  <a:moveTo>
                    <a:pt x="61" y="1"/>
                  </a:moveTo>
                  <a:cubicBezTo>
                    <a:pt x="39" y="1"/>
                    <a:pt x="18" y="25"/>
                    <a:pt x="0" y="72"/>
                  </a:cubicBezTo>
                  <a:cubicBezTo>
                    <a:pt x="18" y="66"/>
                    <a:pt x="39" y="63"/>
                    <a:pt x="61" y="63"/>
                  </a:cubicBezTo>
                  <a:cubicBezTo>
                    <a:pt x="84" y="63"/>
                    <a:pt x="107" y="66"/>
                    <a:pt x="131" y="72"/>
                  </a:cubicBezTo>
                  <a:cubicBezTo>
                    <a:pt x="107" y="25"/>
                    <a:pt x="84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32"/>
            <p:cNvSpPr/>
            <p:nvPr/>
          </p:nvSpPr>
          <p:spPr>
            <a:xfrm>
              <a:off x="5952525" y="3290425"/>
              <a:ext cx="2400" cy="3875"/>
            </a:xfrm>
            <a:custGeom>
              <a:avLst/>
              <a:gdLst/>
              <a:ahLst/>
              <a:cxnLst/>
              <a:rect l="l" t="t" r="r" b="b"/>
              <a:pathLst>
                <a:path w="96" h="155" extrusionOk="0">
                  <a:moveTo>
                    <a:pt x="0" y="0"/>
                  </a:moveTo>
                  <a:lnTo>
                    <a:pt x="0" y="155"/>
                  </a:lnTo>
                  <a:cubicBezTo>
                    <a:pt x="95" y="107"/>
                    <a:pt x="84" y="6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32"/>
            <p:cNvSpPr/>
            <p:nvPr/>
          </p:nvSpPr>
          <p:spPr>
            <a:xfrm>
              <a:off x="5506325" y="3610925"/>
              <a:ext cx="22950" cy="10925"/>
            </a:xfrm>
            <a:custGeom>
              <a:avLst/>
              <a:gdLst/>
              <a:ahLst/>
              <a:cxnLst/>
              <a:rect l="l" t="t" r="r" b="b"/>
              <a:pathLst>
                <a:path w="918" h="437" extrusionOk="0">
                  <a:moveTo>
                    <a:pt x="253" y="1"/>
                  </a:moveTo>
                  <a:cubicBezTo>
                    <a:pt x="210" y="1"/>
                    <a:pt x="166" y="10"/>
                    <a:pt x="120" y="27"/>
                  </a:cubicBezTo>
                  <a:cubicBezTo>
                    <a:pt x="60" y="51"/>
                    <a:pt x="25" y="98"/>
                    <a:pt x="1" y="158"/>
                  </a:cubicBezTo>
                  <a:cubicBezTo>
                    <a:pt x="25" y="194"/>
                    <a:pt x="48" y="217"/>
                    <a:pt x="60" y="253"/>
                  </a:cubicBezTo>
                  <a:lnTo>
                    <a:pt x="203" y="396"/>
                  </a:lnTo>
                  <a:cubicBezTo>
                    <a:pt x="203" y="408"/>
                    <a:pt x="227" y="408"/>
                    <a:pt x="251" y="432"/>
                  </a:cubicBezTo>
                  <a:cubicBezTo>
                    <a:pt x="257" y="435"/>
                    <a:pt x="263" y="436"/>
                    <a:pt x="270" y="436"/>
                  </a:cubicBezTo>
                  <a:cubicBezTo>
                    <a:pt x="292" y="436"/>
                    <a:pt x="316" y="423"/>
                    <a:pt x="334" y="396"/>
                  </a:cubicBezTo>
                  <a:cubicBezTo>
                    <a:pt x="382" y="348"/>
                    <a:pt x="429" y="289"/>
                    <a:pt x="489" y="265"/>
                  </a:cubicBezTo>
                  <a:cubicBezTo>
                    <a:pt x="584" y="265"/>
                    <a:pt x="656" y="277"/>
                    <a:pt x="739" y="277"/>
                  </a:cubicBezTo>
                  <a:cubicBezTo>
                    <a:pt x="798" y="265"/>
                    <a:pt x="858" y="265"/>
                    <a:pt x="918" y="253"/>
                  </a:cubicBezTo>
                  <a:cubicBezTo>
                    <a:pt x="798" y="110"/>
                    <a:pt x="620" y="170"/>
                    <a:pt x="477" y="110"/>
                  </a:cubicBezTo>
                  <a:cubicBezTo>
                    <a:pt x="407" y="33"/>
                    <a:pt x="333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32"/>
            <p:cNvSpPr/>
            <p:nvPr/>
          </p:nvSpPr>
          <p:spPr>
            <a:xfrm>
              <a:off x="5511100" y="3620825"/>
              <a:ext cx="3875" cy="3275"/>
            </a:xfrm>
            <a:custGeom>
              <a:avLst/>
              <a:gdLst/>
              <a:ahLst/>
              <a:cxnLst/>
              <a:rect l="l" t="t" r="r" b="b"/>
              <a:pathLst>
                <a:path w="155" h="131" extrusionOk="0">
                  <a:moveTo>
                    <a:pt x="0" y="0"/>
                  </a:moveTo>
                  <a:cubicBezTo>
                    <a:pt x="0" y="48"/>
                    <a:pt x="0" y="95"/>
                    <a:pt x="12" y="131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32"/>
            <p:cNvSpPr/>
            <p:nvPr/>
          </p:nvSpPr>
          <p:spPr>
            <a:xfrm>
              <a:off x="5514975" y="3617550"/>
              <a:ext cx="3575" cy="3300"/>
            </a:xfrm>
            <a:custGeom>
              <a:avLst/>
              <a:gdLst/>
              <a:ahLst/>
              <a:cxnLst/>
              <a:rect l="l" t="t" r="r" b="b"/>
              <a:pathLst>
                <a:path w="143" h="132" extrusionOk="0">
                  <a:moveTo>
                    <a:pt x="0" y="131"/>
                  </a:moveTo>
                  <a:cubicBezTo>
                    <a:pt x="36" y="83"/>
                    <a:pt x="95" y="48"/>
                    <a:pt x="143" y="0"/>
                  </a:cubicBezTo>
                  <a:cubicBezTo>
                    <a:pt x="95" y="48"/>
                    <a:pt x="36" y="83"/>
                    <a:pt x="0" y="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32"/>
            <p:cNvSpPr/>
            <p:nvPr/>
          </p:nvSpPr>
          <p:spPr>
            <a:xfrm>
              <a:off x="5679575" y="3654700"/>
              <a:ext cx="3600" cy="2150"/>
            </a:xfrm>
            <a:custGeom>
              <a:avLst/>
              <a:gdLst/>
              <a:ahLst/>
              <a:cxnLst/>
              <a:rect l="l" t="t" r="r" b="b"/>
              <a:pathLst>
                <a:path w="144" h="86" extrusionOk="0">
                  <a:moveTo>
                    <a:pt x="63" y="1"/>
                  </a:moveTo>
                  <a:cubicBezTo>
                    <a:pt x="41" y="1"/>
                    <a:pt x="23" y="24"/>
                    <a:pt x="0" y="62"/>
                  </a:cubicBezTo>
                  <a:cubicBezTo>
                    <a:pt x="48" y="74"/>
                    <a:pt x="95" y="74"/>
                    <a:pt x="143" y="86"/>
                  </a:cubicBezTo>
                  <a:cubicBezTo>
                    <a:pt x="143" y="74"/>
                    <a:pt x="119" y="50"/>
                    <a:pt x="107" y="26"/>
                  </a:cubicBezTo>
                  <a:cubicBezTo>
                    <a:pt x="90" y="9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32"/>
            <p:cNvSpPr/>
            <p:nvPr/>
          </p:nvSpPr>
          <p:spPr>
            <a:xfrm>
              <a:off x="6056700" y="3690450"/>
              <a:ext cx="44675" cy="10525"/>
            </a:xfrm>
            <a:custGeom>
              <a:avLst/>
              <a:gdLst/>
              <a:ahLst/>
              <a:cxnLst/>
              <a:rect l="l" t="t" r="r" b="b"/>
              <a:pathLst>
                <a:path w="1787" h="421" extrusionOk="0">
                  <a:moveTo>
                    <a:pt x="741" y="1"/>
                  </a:moveTo>
                  <a:cubicBezTo>
                    <a:pt x="588" y="1"/>
                    <a:pt x="433" y="22"/>
                    <a:pt x="274" y="73"/>
                  </a:cubicBezTo>
                  <a:cubicBezTo>
                    <a:pt x="155" y="84"/>
                    <a:pt x="72" y="132"/>
                    <a:pt x="0" y="227"/>
                  </a:cubicBezTo>
                  <a:cubicBezTo>
                    <a:pt x="46" y="382"/>
                    <a:pt x="125" y="421"/>
                    <a:pt x="217" y="421"/>
                  </a:cubicBezTo>
                  <a:cubicBezTo>
                    <a:pt x="310" y="421"/>
                    <a:pt x="417" y="381"/>
                    <a:pt x="516" y="381"/>
                  </a:cubicBezTo>
                  <a:cubicBezTo>
                    <a:pt x="523" y="381"/>
                    <a:pt x="529" y="382"/>
                    <a:pt x="536" y="382"/>
                  </a:cubicBezTo>
                  <a:cubicBezTo>
                    <a:pt x="666" y="393"/>
                    <a:pt x="794" y="400"/>
                    <a:pt x="921" y="400"/>
                  </a:cubicBezTo>
                  <a:cubicBezTo>
                    <a:pt x="1216" y="400"/>
                    <a:pt x="1504" y="360"/>
                    <a:pt x="1786" y="227"/>
                  </a:cubicBezTo>
                  <a:cubicBezTo>
                    <a:pt x="1430" y="111"/>
                    <a:pt x="1091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32"/>
            <p:cNvSpPr/>
            <p:nvPr/>
          </p:nvSpPr>
          <p:spPr>
            <a:xfrm>
              <a:off x="6104625" y="3693450"/>
              <a:ext cx="23525" cy="10275"/>
            </a:xfrm>
            <a:custGeom>
              <a:avLst/>
              <a:gdLst/>
              <a:ahLst/>
              <a:cxnLst/>
              <a:rect l="l" t="t" r="r" b="b"/>
              <a:pathLst>
                <a:path w="941" h="411" extrusionOk="0">
                  <a:moveTo>
                    <a:pt x="203" y="0"/>
                  </a:moveTo>
                  <a:lnTo>
                    <a:pt x="203" y="0"/>
                  </a:lnTo>
                  <a:cubicBezTo>
                    <a:pt x="0" y="238"/>
                    <a:pt x="227" y="322"/>
                    <a:pt x="381" y="381"/>
                  </a:cubicBezTo>
                  <a:cubicBezTo>
                    <a:pt x="471" y="405"/>
                    <a:pt x="566" y="411"/>
                    <a:pt x="661" y="411"/>
                  </a:cubicBezTo>
                  <a:cubicBezTo>
                    <a:pt x="756" y="411"/>
                    <a:pt x="852" y="405"/>
                    <a:pt x="941" y="405"/>
                  </a:cubicBezTo>
                  <a:cubicBezTo>
                    <a:pt x="941" y="226"/>
                    <a:pt x="858" y="131"/>
                    <a:pt x="679" y="119"/>
                  </a:cubicBezTo>
                  <a:cubicBezTo>
                    <a:pt x="512" y="107"/>
                    <a:pt x="346" y="119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32"/>
            <p:cNvSpPr/>
            <p:nvPr/>
          </p:nvSpPr>
          <p:spPr>
            <a:xfrm>
              <a:off x="6053725" y="3689125"/>
              <a:ext cx="9850" cy="7025"/>
            </a:xfrm>
            <a:custGeom>
              <a:avLst/>
              <a:gdLst/>
              <a:ahLst/>
              <a:cxnLst/>
              <a:rect l="l" t="t" r="r" b="b"/>
              <a:pathLst>
                <a:path w="394" h="281" extrusionOk="0">
                  <a:moveTo>
                    <a:pt x="214" y="0"/>
                  </a:moveTo>
                  <a:cubicBezTo>
                    <a:pt x="176" y="0"/>
                    <a:pt x="137" y="13"/>
                    <a:pt x="96" y="42"/>
                  </a:cubicBezTo>
                  <a:cubicBezTo>
                    <a:pt x="0" y="90"/>
                    <a:pt x="84" y="197"/>
                    <a:pt x="119" y="280"/>
                  </a:cubicBezTo>
                  <a:cubicBezTo>
                    <a:pt x="238" y="280"/>
                    <a:pt x="334" y="245"/>
                    <a:pt x="393" y="126"/>
                  </a:cubicBezTo>
                  <a:cubicBezTo>
                    <a:pt x="346" y="48"/>
                    <a:pt x="28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32"/>
            <p:cNvSpPr/>
            <p:nvPr/>
          </p:nvSpPr>
          <p:spPr>
            <a:xfrm>
              <a:off x="5369400" y="3577650"/>
              <a:ext cx="106300" cy="33125"/>
            </a:xfrm>
            <a:custGeom>
              <a:avLst/>
              <a:gdLst/>
              <a:ahLst/>
              <a:cxnLst/>
              <a:rect l="l" t="t" r="r" b="b"/>
              <a:pathLst>
                <a:path w="4252" h="1325" extrusionOk="0">
                  <a:moveTo>
                    <a:pt x="1096" y="1"/>
                  </a:moveTo>
                  <a:cubicBezTo>
                    <a:pt x="751" y="1"/>
                    <a:pt x="441" y="36"/>
                    <a:pt x="144" y="227"/>
                  </a:cubicBezTo>
                  <a:cubicBezTo>
                    <a:pt x="60" y="298"/>
                    <a:pt x="1" y="394"/>
                    <a:pt x="60" y="513"/>
                  </a:cubicBezTo>
                  <a:cubicBezTo>
                    <a:pt x="1" y="775"/>
                    <a:pt x="132" y="870"/>
                    <a:pt x="406" y="882"/>
                  </a:cubicBezTo>
                  <a:cubicBezTo>
                    <a:pt x="417" y="882"/>
                    <a:pt x="429" y="882"/>
                    <a:pt x="441" y="882"/>
                  </a:cubicBezTo>
                  <a:cubicBezTo>
                    <a:pt x="646" y="882"/>
                    <a:pt x="860" y="830"/>
                    <a:pt x="1069" y="830"/>
                  </a:cubicBezTo>
                  <a:cubicBezTo>
                    <a:pt x="1239" y="830"/>
                    <a:pt x="1405" y="865"/>
                    <a:pt x="1561" y="989"/>
                  </a:cubicBezTo>
                  <a:cubicBezTo>
                    <a:pt x="2037" y="1144"/>
                    <a:pt x="2549" y="1191"/>
                    <a:pt x="3061" y="1227"/>
                  </a:cubicBezTo>
                  <a:cubicBezTo>
                    <a:pt x="3077" y="1226"/>
                    <a:pt x="3094" y="1226"/>
                    <a:pt x="3110" y="1226"/>
                  </a:cubicBezTo>
                  <a:cubicBezTo>
                    <a:pt x="3354" y="1226"/>
                    <a:pt x="3598" y="1324"/>
                    <a:pt x="3836" y="1324"/>
                  </a:cubicBezTo>
                  <a:cubicBezTo>
                    <a:pt x="3977" y="1324"/>
                    <a:pt x="4115" y="1290"/>
                    <a:pt x="4251" y="1179"/>
                  </a:cubicBezTo>
                  <a:cubicBezTo>
                    <a:pt x="4251" y="846"/>
                    <a:pt x="4001" y="834"/>
                    <a:pt x="3775" y="775"/>
                  </a:cubicBezTo>
                  <a:cubicBezTo>
                    <a:pt x="3477" y="703"/>
                    <a:pt x="3180" y="644"/>
                    <a:pt x="2906" y="524"/>
                  </a:cubicBezTo>
                  <a:cubicBezTo>
                    <a:pt x="2489" y="417"/>
                    <a:pt x="2132" y="227"/>
                    <a:pt x="1727" y="96"/>
                  </a:cubicBezTo>
                  <a:cubicBezTo>
                    <a:pt x="1656" y="60"/>
                    <a:pt x="1596" y="48"/>
                    <a:pt x="1513" y="36"/>
                  </a:cubicBezTo>
                  <a:cubicBezTo>
                    <a:pt x="1442" y="13"/>
                    <a:pt x="1382" y="1"/>
                    <a:pt x="1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32"/>
            <p:cNvSpPr/>
            <p:nvPr/>
          </p:nvSpPr>
          <p:spPr>
            <a:xfrm>
              <a:off x="5445600" y="3599050"/>
              <a:ext cx="69975" cy="14175"/>
            </a:xfrm>
            <a:custGeom>
              <a:avLst/>
              <a:gdLst/>
              <a:ahLst/>
              <a:cxnLst/>
              <a:rect l="l" t="t" r="r" b="b"/>
              <a:pathLst>
                <a:path w="2799" h="567" extrusionOk="0">
                  <a:moveTo>
                    <a:pt x="1658" y="1"/>
                  </a:moveTo>
                  <a:cubicBezTo>
                    <a:pt x="1499" y="1"/>
                    <a:pt x="1340" y="40"/>
                    <a:pt x="1180" y="157"/>
                  </a:cubicBezTo>
                  <a:cubicBezTo>
                    <a:pt x="1034" y="278"/>
                    <a:pt x="875" y="306"/>
                    <a:pt x="712" y="306"/>
                  </a:cubicBezTo>
                  <a:cubicBezTo>
                    <a:pt x="567" y="306"/>
                    <a:pt x="419" y="284"/>
                    <a:pt x="274" y="284"/>
                  </a:cubicBezTo>
                  <a:cubicBezTo>
                    <a:pt x="181" y="284"/>
                    <a:pt x="89" y="293"/>
                    <a:pt x="1" y="323"/>
                  </a:cubicBezTo>
                  <a:cubicBezTo>
                    <a:pt x="179" y="466"/>
                    <a:pt x="418" y="383"/>
                    <a:pt x="632" y="454"/>
                  </a:cubicBezTo>
                  <a:cubicBezTo>
                    <a:pt x="957" y="539"/>
                    <a:pt x="1282" y="567"/>
                    <a:pt x="1607" y="567"/>
                  </a:cubicBezTo>
                  <a:cubicBezTo>
                    <a:pt x="1877" y="567"/>
                    <a:pt x="2148" y="547"/>
                    <a:pt x="2418" y="526"/>
                  </a:cubicBezTo>
                  <a:cubicBezTo>
                    <a:pt x="2549" y="490"/>
                    <a:pt x="2775" y="561"/>
                    <a:pt x="2799" y="311"/>
                  </a:cubicBezTo>
                  <a:cubicBezTo>
                    <a:pt x="2739" y="252"/>
                    <a:pt x="2680" y="192"/>
                    <a:pt x="2596" y="169"/>
                  </a:cubicBezTo>
                  <a:cubicBezTo>
                    <a:pt x="2281" y="153"/>
                    <a:pt x="1970" y="1"/>
                    <a:pt x="1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32"/>
            <p:cNvSpPr/>
            <p:nvPr/>
          </p:nvSpPr>
          <p:spPr>
            <a:xfrm>
              <a:off x="5460800" y="3610400"/>
              <a:ext cx="48225" cy="7175"/>
            </a:xfrm>
            <a:custGeom>
              <a:avLst/>
              <a:gdLst/>
              <a:ahLst/>
              <a:cxnLst/>
              <a:rect l="l" t="t" r="r" b="b"/>
              <a:pathLst>
                <a:path w="1929" h="287" extrusionOk="0">
                  <a:moveTo>
                    <a:pt x="1846" y="0"/>
                  </a:moveTo>
                  <a:cubicBezTo>
                    <a:pt x="1238" y="0"/>
                    <a:pt x="619" y="12"/>
                    <a:pt x="0" y="12"/>
                  </a:cubicBezTo>
                  <a:cubicBezTo>
                    <a:pt x="214" y="191"/>
                    <a:pt x="512" y="119"/>
                    <a:pt x="714" y="286"/>
                  </a:cubicBezTo>
                  <a:lnTo>
                    <a:pt x="893" y="286"/>
                  </a:lnTo>
                  <a:cubicBezTo>
                    <a:pt x="941" y="286"/>
                    <a:pt x="976" y="274"/>
                    <a:pt x="1012" y="274"/>
                  </a:cubicBezTo>
                  <a:cubicBezTo>
                    <a:pt x="1053" y="281"/>
                    <a:pt x="1093" y="285"/>
                    <a:pt x="1132" y="285"/>
                  </a:cubicBezTo>
                  <a:cubicBezTo>
                    <a:pt x="1286" y="285"/>
                    <a:pt x="1425" y="233"/>
                    <a:pt x="1548" y="167"/>
                  </a:cubicBezTo>
                  <a:cubicBezTo>
                    <a:pt x="1601" y="191"/>
                    <a:pt x="1652" y="206"/>
                    <a:pt x="1701" y="206"/>
                  </a:cubicBezTo>
                  <a:cubicBezTo>
                    <a:pt x="1750" y="206"/>
                    <a:pt x="1798" y="191"/>
                    <a:pt x="1846" y="155"/>
                  </a:cubicBezTo>
                  <a:lnTo>
                    <a:pt x="1881" y="119"/>
                  </a:lnTo>
                  <a:cubicBezTo>
                    <a:pt x="1929" y="60"/>
                    <a:pt x="1905" y="12"/>
                    <a:pt x="1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32"/>
            <p:cNvSpPr/>
            <p:nvPr/>
          </p:nvSpPr>
          <p:spPr>
            <a:xfrm>
              <a:off x="5478350" y="3614275"/>
              <a:ext cx="7775" cy="10425"/>
            </a:xfrm>
            <a:custGeom>
              <a:avLst/>
              <a:gdLst/>
              <a:ahLst/>
              <a:cxnLst/>
              <a:rect l="l" t="t" r="r" b="b"/>
              <a:pathLst>
                <a:path w="311" h="417" extrusionOk="0">
                  <a:moveTo>
                    <a:pt x="167" y="0"/>
                  </a:moveTo>
                  <a:cubicBezTo>
                    <a:pt x="120" y="24"/>
                    <a:pt x="60" y="72"/>
                    <a:pt x="1" y="119"/>
                  </a:cubicBezTo>
                  <a:cubicBezTo>
                    <a:pt x="12" y="214"/>
                    <a:pt x="12" y="310"/>
                    <a:pt x="12" y="393"/>
                  </a:cubicBezTo>
                  <a:cubicBezTo>
                    <a:pt x="60" y="393"/>
                    <a:pt x="108" y="417"/>
                    <a:pt x="155" y="417"/>
                  </a:cubicBezTo>
                  <a:cubicBezTo>
                    <a:pt x="286" y="333"/>
                    <a:pt x="298" y="214"/>
                    <a:pt x="310" y="95"/>
                  </a:cubicBezTo>
                  <a:cubicBezTo>
                    <a:pt x="274" y="72"/>
                    <a:pt x="215" y="24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32"/>
            <p:cNvSpPr/>
            <p:nvPr/>
          </p:nvSpPr>
          <p:spPr>
            <a:xfrm>
              <a:off x="5385475" y="3602950"/>
              <a:ext cx="3600" cy="1525"/>
            </a:xfrm>
            <a:custGeom>
              <a:avLst/>
              <a:gdLst/>
              <a:ahLst/>
              <a:cxnLst/>
              <a:rect l="l" t="t" r="r" b="b"/>
              <a:pathLst>
                <a:path w="144" h="61" extrusionOk="0">
                  <a:moveTo>
                    <a:pt x="144" y="1"/>
                  </a:moveTo>
                  <a:cubicBezTo>
                    <a:pt x="96" y="1"/>
                    <a:pt x="37" y="13"/>
                    <a:pt x="1" y="13"/>
                  </a:cubicBezTo>
                  <a:lnTo>
                    <a:pt x="37" y="60"/>
                  </a:lnTo>
                  <a:cubicBezTo>
                    <a:pt x="84" y="48"/>
                    <a:pt x="120" y="13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32"/>
            <p:cNvSpPr/>
            <p:nvPr/>
          </p:nvSpPr>
          <p:spPr>
            <a:xfrm>
              <a:off x="5336375" y="3340125"/>
              <a:ext cx="78300" cy="257225"/>
            </a:xfrm>
            <a:custGeom>
              <a:avLst/>
              <a:gdLst/>
              <a:ahLst/>
              <a:cxnLst/>
              <a:rect l="l" t="t" r="r" b="b"/>
              <a:pathLst>
                <a:path w="3132" h="10289" extrusionOk="0">
                  <a:moveTo>
                    <a:pt x="2834" y="0"/>
                  </a:moveTo>
                  <a:cubicBezTo>
                    <a:pt x="2774" y="36"/>
                    <a:pt x="2715" y="60"/>
                    <a:pt x="2679" y="108"/>
                  </a:cubicBezTo>
                  <a:cubicBezTo>
                    <a:pt x="2596" y="203"/>
                    <a:pt x="2536" y="298"/>
                    <a:pt x="2501" y="405"/>
                  </a:cubicBezTo>
                  <a:cubicBezTo>
                    <a:pt x="2465" y="453"/>
                    <a:pt x="2453" y="501"/>
                    <a:pt x="2441" y="560"/>
                  </a:cubicBezTo>
                  <a:cubicBezTo>
                    <a:pt x="2417" y="643"/>
                    <a:pt x="2405" y="715"/>
                    <a:pt x="2393" y="798"/>
                  </a:cubicBezTo>
                  <a:cubicBezTo>
                    <a:pt x="2382" y="870"/>
                    <a:pt x="2346" y="941"/>
                    <a:pt x="2298" y="1001"/>
                  </a:cubicBezTo>
                  <a:cubicBezTo>
                    <a:pt x="2286" y="1012"/>
                    <a:pt x="2274" y="1048"/>
                    <a:pt x="2262" y="1060"/>
                  </a:cubicBezTo>
                  <a:cubicBezTo>
                    <a:pt x="2215" y="1108"/>
                    <a:pt x="2179" y="1155"/>
                    <a:pt x="2155" y="1191"/>
                  </a:cubicBezTo>
                  <a:cubicBezTo>
                    <a:pt x="2120" y="1251"/>
                    <a:pt x="2096" y="1298"/>
                    <a:pt x="2060" y="1358"/>
                  </a:cubicBezTo>
                  <a:cubicBezTo>
                    <a:pt x="1870" y="1989"/>
                    <a:pt x="1465" y="2501"/>
                    <a:pt x="1191" y="3084"/>
                  </a:cubicBezTo>
                  <a:cubicBezTo>
                    <a:pt x="1131" y="3179"/>
                    <a:pt x="1072" y="3251"/>
                    <a:pt x="1024" y="3334"/>
                  </a:cubicBezTo>
                  <a:cubicBezTo>
                    <a:pt x="977" y="3453"/>
                    <a:pt x="977" y="3596"/>
                    <a:pt x="929" y="3715"/>
                  </a:cubicBezTo>
                  <a:lnTo>
                    <a:pt x="846" y="3977"/>
                  </a:lnTo>
                  <a:cubicBezTo>
                    <a:pt x="750" y="4430"/>
                    <a:pt x="536" y="4811"/>
                    <a:pt x="393" y="5227"/>
                  </a:cubicBezTo>
                  <a:cubicBezTo>
                    <a:pt x="381" y="5287"/>
                    <a:pt x="381" y="5358"/>
                    <a:pt x="381" y="5418"/>
                  </a:cubicBezTo>
                  <a:lnTo>
                    <a:pt x="381" y="5513"/>
                  </a:lnTo>
                  <a:cubicBezTo>
                    <a:pt x="262" y="5692"/>
                    <a:pt x="274" y="5942"/>
                    <a:pt x="119" y="6096"/>
                  </a:cubicBezTo>
                  <a:cubicBezTo>
                    <a:pt x="0" y="6882"/>
                    <a:pt x="215" y="7644"/>
                    <a:pt x="274" y="8418"/>
                  </a:cubicBezTo>
                  <a:cubicBezTo>
                    <a:pt x="310" y="8990"/>
                    <a:pt x="560" y="9585"/>
                    <a:pt x="858" y="10121"/>
                  </a:cubicBezTo>
                  <a:cubicBezTo>
                    <a:pt x="916" y="10208"/>
                    <a:pt x="1006" y="10288"/>
                    <a:pt x="1096" y="10288"/>
                  </a:cubicBezTo>
                  <a:cubicBezTo>
                    <a:pt x="1116" y="10288"/>
                    <a:pt x="1136" y="10284"/>
                    <a:pt x="1155" y="10276"/>
                  </a:cubicBezTo>
                  <a:cubicBezTo>
                    <a:pt x="1286" y="10228"/>
                    <a:pt x="1227" y="10085"/>
                    <a:pt x="1250" y="9966"/>
                  </a:cubicBezTo>
                  <a:lnTo>
                    <a:pt x="1250" y="9883"/>
                  </a:lnTo>
                  <a:cubicBezTo>
                    <a:pt x="1227" y="9847"/>
                    <a:pt x="1215" y="9799"/>
                    <a:pt x="1191" y="9764"/>
                  </a:cubicBezTo>
                  <a:cubicBezTo>
                    <a:pt x="1167" y="9764"/>
                    <a:pt x="1143" y="9704"/>
                    <a:pt x="1143" y="9704"/>
                  </a:cubicBezTo>
                  <a:cubicBezTo>
                    <a:pt x="1131" y="9668"/>
                    <a:pt x="1096" y="9633"/>
                    <a:pt x="1084" y="9585"/>
                  </a:cubicBezTo>
                  <a:cubicBezTo>
                    <a:pt x="1072" y="9549"/>
                    <a:pt x="1048" y="9514"/>
                    <a:pt x="1024" y="9478"/>
                  </a:cubicBezTo>
                  <a:lnTo>
                    <a:pt x="929" y="9287"/>
                  </a:lnTo>
                  <a:cubicBezTo>
                    <a:pt x="917" y="9252"/>
                    <a:pt x="905" y="9204"/>
                    <a:pt x="869" y="9156"/>
                  </a:cubicBezTo>
                  <a:cubicBezTo>
                    <a:pt x="846" y="9085"/>
                    <a:pt x="810" y="9025"/>
                    <a:pt x="786" y="8954"/>
                  </a:cubicBezTo>
                  <a:cubicBezTo>
                    <a:pt x="774" y="8906"/>
                    <a:pt x="738" y="8847"/>
                    <a:pt x="727" y="8799"/>
                  </a:cubicBezTo>
                  <a:cubicBezTo>
                    <a:pt x="691" y="8680"/>
                    <a:pt x="691" y="8561"/>
                    <a:pt x="679" y="8442"/>
                  </a:cubicBezTo>
                  <a:cubicBezTo>
                    <a:pt x="667" y="8359"/>
                    <a:pt x="655" y="8263"/>
                    <a:pt x="619" y="8180"/>
                  </a:cubicBezTo>
                  <a:cubicBezTo>
                    <a:pt x="548" y="7990"/>
                    <a:pt x="548" y="7787"/>
                    <a:pt x="596" y="7585"/>
                  </a:cubicBezTo>
                  <a:cubicBezTo>
                    <a:pt x="607" y="7525"/>
                    <a:pt x="607" y="7466"/>
                    <a:pt x="596" y="7406"/>
                  </a:cubicBezTo>
                  <a:cubicBezTo>
                    <a:pt x="500" y="7335"/>
                    <a:pt x="500" y="7251"/>
                    <a:pt x="607" y="7192"/>
                  </a:cubicBezTo>
                  <a:cubicBezTo>
                    <a:pt x="655" y="7120"/>
                    <a:pt x="679" y="7037"/>
                    <a:pt x="679" y="6942"/>
                  </a:cubicBezTo>
                  <a:cubicBezTo>
                    <a:pt x="679" y="6870"/>
                    <a:pt x="679" y="6775"/>
                    <a:pt x="667" y="6692"/>
                  </a:cubicBezTo>
                  <a:cubicBezTo>
                    <a:pt x="667" y="6632"/>
                    <a:pt x="655" y="6585"/>
                    <a:pt x="631" y="6525"/>
                  </a:cubicBezTo>
                  <a:cubicBezTo>
                    <a:pt x="619" y="6430"/>
                    <a:pt x="619" y="6358"/>
                    <a:pt x="619" y="6287"/>
                  </a:cubicBezTo>
                  <a:cubicBezTo>
                    <a:pt x="631" y="6227"/>
                    <a:pt x="655" y="6180"/>
                    <a:pt x="667" y="6132"/>
                  </a:cubicBezTo>
                  <a:cubicBezTo>
                    <a:pt x="691" y="6061"/>
                    <a:pt x="727" y="6001"/>
                    <a:pt x="750" y="5930"/>
                  </a:cubicBezTo>
                  <a:cubicBezTo>
                    <a:pt x="774" y="5882"/>
                    <a:pt x="786" y="5823"/>
                    <a:pt x="798" y="5775"/>
                  </a:cubicBezTo>
                  <a:cubicBezTo>
                    <a:pt x="834" y="5692"/>
                    <a:pt x="858" y="5584"/>
                    <a:pt x="905" y="5501"/>
                  </a:cubicBezTo>
                  <a:cubicBezTo>
                    <a:pt x="929" y="5442"/>
                    <a:pt x="953" y="5394"/>
                    <a:pt x="965" y="5346"/>
                  </a:cubicBezTo>
                  <a:cubicBezTo>
                    <a:pt x="988" y="5251"/>
                    <a:pt x="1072" y="5156"/>
                    <a:pt x="1131" y="5084"/>
                  </a:cubicBezTo>
                  <a:cubicBezTo>
                    <a:pt x="1262" y="4965"/>
                    <a:pt x="1108" y="4751"/>
                    <a:pt x="1250" y="4620"/>
                  </a:cubicBezTo>
                  <a:cubicBezTo>
                    <a:pt x="1346" y="4430"/>
                    <a:pt x="1381" y="4203"/>
                    <a:pt x="1524" y="4037"/>
                  </a:cubicBezTo>
                  <a:cubicBezTo>
                    <a:pt x="1512" y="3727"/>
                    <a:pt x="1762" y="3501"/>
                    <a:pt x="1846" y="3227"/>
                  </a:cubicBezTo>
                  <a:cubicBezTo>
                    <a:pt x="1917" y="3060"/>
                    <a:pt x="2001" y="2894"/>
                    <a:pt x="2120" y="2775"/>
                  </a:cubicBezTo>
                  <a:cubicBezTo>
                    <a:pt x="2274" y="2560"/>
                    <a:pt x="2405" y="2358"/>
                    <a:pt x="2417" y="2084"/>
                  </a:cubicBezTo>
                  <a:cubicBezTo>
                    <a:pt x="2512" y="1572"/>
                    <a:pt x="2703" y="1072"/>
                    <a:pt x="2989" y="631"/>
                  </a:cubicBezTo>
                  <a:cubicBezTo>
                    <a:pt x="3060" y="441"/>
                    <a:pt x="3132" y="262"/>
                    <a:pt x="3013" y="60"/>
                  </a:cubicBezTo>
                  <a:cubicBezTo>
                    <a:pt x="2953" y="24"/>
                    <a:pt x="2917" y="0"/>
                    <a:pt x="2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32"/>
            <p:cNvSpPr/>
            <p:nvPr/>
          </p:nvSpPr>
          <p:spPr>
            <a:xfrm>
              <a:off x="5347075" y="3466300"/>
              <a:ext cx="40525" cy="124175"/>
            </a:xfrm>
            <a:custGeom>
              <a:avLst/>
              <a:gdLst/>
              <a:ahLst/>
              <a:cxnLst/>
              <a:rect l="l" t="t" r="r" b="b"/>
              <a:pathLst>
                <a:path w="1621" h="4967" extrusionOk="0">
                  <a:moveTo>
                    <a:pt x="1216" y="1"/>
                  </a:moveTo>
                  <a:cubicBezTo>
                    <a:pt x="868" y="1"/>
                    <a:pt x="828" y="341"/>
                    <a:pt x="644" y="514"/>
                  </a:cubicBezTo>
                  <a:cubicBezTo>
                    <a:pt x="608" y="573"/>
                    <a:pt x="584" y="621"/>
                    <a:pt x="549" y="680"/>
                  </a:cubicBezTo>
                  <a:cubicBezTo>
                    <a:pt x="501" y="764"/>
                    <a:pt x="465" y="835"/>
                    <a:pt x="430" y="930"/>
                  </a:cubicBezTo>
                  <a:cubicBezTo>
                    <a:pt x="358" y="1157"/>
                    <a:pt x="263" y="1371"/>
                    <a:pt x="203" y="1597"/>
                  </a:cubicBezTo>
                  <a:cubicBezTo>
                    <a:pt x="191" y="1704"/>
                    <a:pt x="179" y="1823"/>
                    <a:pt x="132" y="1942"/>
                  </a:cubicBezTo>
                  <a:cubicBezTo>
                    <a:pt x="120" y="2014"/>
                    <a:pt x="120" y="2109"/>
                    <a:pt x="108" y="2181"/>
                  </a:cubicBezTo>
                  <a:cubicBezTo>
                    <a:pt x="60" y="2228"/>
                    <a:pt x="60" y="2264"/>
                    <a:pt x="84" y="2311"/>
                  </a:cubicBezTo>
                  <a:lnTo>
                    <a:pt x="84" y="2466"/>
                  </a:lnTo>
                  <a:cubicBezTo>
                    <a:pt x="13" y="2681"/>
                    <a:pt x="1" y="2919"/>
                    <a:pt x="72" y="3204"/>
                  </a:cubicBezTo>
                  <a:cubicBezTo>
                    <a:pt x="84" y="3276"/>
                    <a:pt x="84" y="3371"/>
                    <a:pt x="96" y="3443"/>
                  </a:cubicBezTo>
                  <a:cubicBezTo>
                    <a:pt x="191" y="3597"/>
                    <a:pt x="120" y="3788"/>
                    <a:pt x="239" y="3919"/>
                  </a:cubicBezTo>
                  <a:cubicBezTo>
                    <a:pt x="310" y="3990"/>
                    <a:pt x="299" y="4109"/>
                    <a:pt x="358" y="4205"/>
                  </a:cubicBezTo>
                  <a:cubicBezTo>
                    <a:pt x="382" y="4228"/>
                    <a:pt x="394" y="4276"/>
                    <a:pt x="382" y="4324"/>
                  </a:cubicBezTo>
                  <a:cubicBezTo>
                    <a:pt x="418" y="4371"/>
                    <a:pt x="453" y="4431"/>
                    <a:pt x="489" y="4490"/>
                  </a:cubicBezTo>
                  <a:cubicBezTo>
                    <a:pt x="537" y="4490"/>
                    <a:pt x="549" y="4514"/>
                    <a:pt x="549" y="4562"/>
                  </a:cubicBezTo>
                  <a:cubicBezTo>
                    <a:pt x="549" y="4669"/>
                    <a:pt x="608" y="4728"/>
                    <a:pt x="680" y="4764"/>
                  </a:cubicBezTo>
                  <a:lnTo>
                    <a:pt x="680" y="4752"/>
                  </a:lnTo>
                  <a:cubicBezTo>
                    <a:pt x="715" y="4824"/>
                    <a:pt x="775" y="4859"/>
                    <a:pt x="822" y="4919"/>
                  </a:cubicBezTo>
                  <a:cubicBezTo>
                    <a:pt x="858" y="4931"/>
                    <a:pt x="894" y="4943"/>
                    <a:pt x="941" y="4967"/>
                  </a:cubicBezTo>
                  <a:cubicBezTo>
                    <a:pt x="1013" y="4883"/>
                    <a:pt x="1072" y="4812"/>
                    <a:pt x="1144" y="4740"/>
                  </a:cubicBezTo>
                  <a:cubicBezTo>
                    <a:pt x="1120" y="4383"/>
                    <a:pt x="965" y="4050"/>
                    <a:pt x="941" y="3693"/>
                  </a:cubicBezTo>
                  <a:cubicBezTo>
                    <a:pt x="787" y="2823"/>
                    <a:pt x="858" y="1966"/>
                    <a:pt x="1203" y="1133"/>
                  </a:cubicBezTo>
                  <a:cubicBezTo>
                    <a:pt x="1275" y="811"/>
                    <a:pt x="1620" y="561"/>
                    <a:pt x="1549" y="168"/>
                  </a:cubicBezTo>
                  <a:cubicBezTo>
                    <a:pt x="1430" y="156"/>
                    <a:pt x="1311" y="145"/>
                    <a:pt x="1251" y="2"/>
                  </a:cubicBezTo>
                  <a:cubicBezTo>
                    <a:pt x="1239" y="1"/>
                    <a:pt x="1227" y="1"/>
                    <a:pt x="1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32"/>
            <p:cNvSpPr/>
            <p:nvPr/>
          </p:nvSpPr>
          <p:spPr>
            <a:xfrm>
              <a:off x="5217000" y="3524975"/>
              <a:ext cx="33375" cy="36000"/>
            </a:xfrm>
            <a:custGeom>
              <a:avLst/>
              <a:gdLst/>
              <a:ahLst/>
              <a:cxnLst/>
              <a:rect l="l" t="t" r="r" b="b"/>
              <a:pathLst>
                <a:path w="1335" h="1440" extrusionOk="0">
                  <a:moveTo>
                    <a:pt x="1287" y="0"/>
                  </a:moveTo>
                  <a:cubicBezTo>
                    <a:pt x="965" y="72"/>
                    <a:pt x="918" y="488"/>
                    <a:pt x="608" y="572"/>
                  </a:cubicBezTo>
                  <a:cubicBezTo>
                    <a:pt x="560" y="810"/>
                    <a:pt x="394" y="929"/>
                    <a:pt x="191" y="1012"/>
                  </a:cubicBezTo>
                  <a:cubicBezTo>
                    <a:pt x="132" y="1143"/>
                    <a:pt x="72" y="1274"/>
                    <a:pt x="1" y="1381"/>
                  </a:cubicBezTo>
                  <a:cubicBezTo>
                    <a:pt x="47" y="1421"/>
                    <a:pt x="92" y="1439"/>
                    <a:pt x="137" y="1439"/>
                  </a:cubicBezTo>
                  <a:cubicBezTo>
                    <a:pt x="185" y="1439"/>
                    <a:pt x="231" y="1418"/>
                    <a:pt x="275" y="1381"/>
                  </a:cubicBezTo>
                  <a:cubicBezTo>
                    <a:pt x="285" y="1282"/>
                    <a:pt x="311" y="1191"/>
                    <a:pt x="423" y="1191"/>
                  </a:cubicBezTo>
                  <a:cubicBezTo>
                    <a:pt x="445" y="1191"/>
                    <a:pt x="471" y="1195"/>
                    <a:pt x="501" y="1203"/>
                  </a:cubicBezTo>
                  <a:cubicBezTo>
                    <a:pt x="620" y="1227"/>
                    <a:pt x="739" y="1227"/>
                    <a:pt x="858" y="1250"/>
                  </a:cubicBezTo>
                  <a:cubicBezTo>
                    <a:pt x="870" y="786"/>
                    <a:pt x="1334" y="488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32"/>
            <p:cNvSpPr/>
            <p:nvPr/>
          </p:nvSpPr>
          <p:spPr>
            <a:xfrm>
              <a:off x="5320900" y="3433600"/>
              <a:ext cx="4475" cy="8050"/>
            </a:xfrm>
            <a:custGeom>
              <a:avLst/>
              <a:gdLst/>
              <a:ahLst/>
              <a:cxnLst/>
              <a:rect l="l" t="t" r="r" b="b"/>
              <a:pathLst>
                <a:path w="179" h="322" extrusionOk="0">
                  <a:moveTo>
                    <a:pt x="60" y="0"/>
                  </a:moveTo>
                  <a:cubicBezTo>
                    <a:pt x="36" y="60"/>
                    <a:pt x="12" y="119"/>
                    <a:pt x="0" y="179"/>
                  </a:cubicBezTo>
                  <a:lnTo>
                    <a:pt x="0" y="321"/>
                  </a:lnTo>
                  <a:cubicBezTo>
                    <a:pt x="36" y="286"/>
                    <a:pt x="83" y="262"/>
                    <a:pt x="95" y="226"/>
                  </a:cubicBezTo>
                  <a:cubicBezTo>
                    <a:pt x="143" y="155"/>
                    <a:pt x="179" y="6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32"/>
            <p:cNvSpPr/>
            <p:nvPr/>
          </p:nvSpPr>
          <p:spPr>
            <a:xfrm>
              <a:off x="5346775" y="3416325"/>
              <a:ext cx="3025" cy="4775"/>
            </a:xfrm>
            <a:custGeom>
              <a:avLst/>
              <a:gdLst/>
              <a:ahLst/>
              <a:cxnLst/>
              <a:rect l="l" t="t" r="r" b="b"/>
              <a:pathLst>
                <a:path w="121" h="191" extrusionOk="0">
                  <a:moveTo>
                    <a:pt x="120" y="0"/>
                  </a:moveTo>
                  <a:cubicBezTo>
                    <a:pt x="37" y="36"/>
                    <a:pt x="1" y="96"/>
                    <a:pt x="1" y="191"/>
                  </a:cubicBezTo>
                  <a:cubicBezTo>
                    <a:pt x="37" y="179"/>
                    <a:pt x="72" y="155"/>
                    <a:pt x="120" y="143"/>
                  </a:cubicBezTo>
                  <a:lnTo>
                    <a:pt x="120" y="7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32"/>
            <p:cNvSpPr/>
            <p:nvPr/>
          </p:nvSpPr>
          <p:spPr>
            <a:xfrm>
              <a:off x="5330425" y="342195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17" y="0"/>
                  </a:moveTo>
                  <a:cubicBezTo>
                    <a:pt x="10" y="0"/>
                    <a:pt x="5" y="13"/>
                    <a:pt x="0" y="37"/>
                  </a:cubicBezTo>
                  <a:cubicBezTo>
                    <a:pt x="0" y="37"/>
                    <a:pt x="36" y="49"/>
                    <a:pt x="60" y="73"/>
                  </a:cubicBezTo>
                  <a:cubicBezTo>
                    <a:pt x="39" y="24"/>
                    <a:pt x="26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32"/>
            <p:cNvSpPr/>
            <p:nvPr/>
          </p:nvSpPr>
          <p:spPr>
            <a:xfrm>
              <a:off x="5329825" y="3427050"/>
              <a:ext cx="2100" cy="1500"/>
            </a:xfrm>
            <a:custGeom>
              <a:avLst/>
              <a:gdLst/>
              <a:ahLst/>
              <a:cxnLst/>
              <a:rect l="l" t="t" r="r" b="b"/>
              <a:pathLst>
                <a:path w="84" h="60" extrusionOk="0">
                  <a:moveTo>
                    <a:pt x="84" y="0"/>
                  </a:moveTo>
                  <a:cubicBezTo>
                    <a:pt x="0" y="24"/>
                    <a:pt x="0" y="48"/>
                    <a:pt x="48" y="60"/>
                  </a:cubicBezTo>
                  <a:cubicBezTo>
                    <a:pt x="48" y="60"/>
                    <a:pt x="60" y="12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32"/>
            <p:cNvSpPr/>
            <p:nvPr/>
          </p:nvSpPr>
          <p:spPr>
            <a:xfrm>
              <a:off x="5331900" y="3423775"/>
              <a:ext cx="3600" cy="3575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1" y="0"/>
                  </a:moveTo>
                  <a:lnTo>
                    <a:pt x="1" y="14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32"/>
            <p:cNvSpPr/>
            <p:nvPr/>
          </p:nvSpPr>
          <p:spPr>
            <a:xfrm>
              <a:off x="5765875" y="3671125"/>
              <a:ext cx="17900" cy="3450"/>
            </a:xfrm>
            <a:custGeom>
              <a:avLst/>
              <a:gdLst/>
              <a:ahLst/>
              <a:cxnLst/>
              <a:rect l="l" t="t" r="r" b="b"/>
              <a:pathLst>
                <a:path w="716" h="138" extrusionOk="0">
                  <a:moveTo>
                    <a:pt x="1" y="0"/>
                  </a:moveTo>
                  <a:cubicBezTo>
                    <a:pt x="152" y="69"/>
                    <a:pt x="299" y="138"/>
                    <a:pt x="436" y="138"/>
                  </a:cubicBezTo>
                  <a:cubicBezTo>
                    <a:pt x="536" y="138"/>
                    <a:pt x="630" y="101"/>
                    <a:pt x="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32"/>
            <p:cNvSpPr/>
            <p:nvPr/>
          </p:nvSpPr>
          <p:spPr>
            <a:xfrm>
              <a:off x="5742675" y="3665800"/>
              <a:ext cx="9250" cy="5125"/>
            </a:xfrm>
            <a:custGeom>
              <a:avLst/>
              <a:gdLst/>
              <a:ahLst/>
              <a:cxnLst/>
              <a:rect l="l" t="t" r="r" b="b"/>
              <a:pathLst>
                <a:path w="370" h="205" extrusionOk="0">
                  <a:moveTo>
                    <a:pt x="215" y="0"/>
                  </a:moveTo>
                  <a:cubicBezTo>
                    <a:pt x="169" y="0"/>
                    <a:pt x="123" y="18"/>
                    <a:pt x="72" y="58"/>
                  </a:cubicBezTo>
                  <a:cubicBezTo>
                    <a:pt x="12" y="106"/>
                    <a:pt x="0" y="166"/>
                    <a:pt x="36" y="177"/>
                  </a:cubicBezTo>
                  <a:cubicBezTo>
                    <a:pt x="80" y="196"/>
                    <a:pt x="121" y="205"/>
                    <a:pt x="160" y="205"/>
                  </a:cubicBezTo>
                  <a:cubicBezTo>
                    <a:pt x="247" y="205"/>
                    <a:pt x="320" y="157"/>
                    <a:pt x="369" y="58"/>
                  </a:cubicBezTo>
                  <a:cubicBezTo>
                    <a:pt x="314" y="21"/>
                    <a:pt x="265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32"/>
            <p:cNvSpPr/>
            <p:nvPr/>
          </p:nvSpPr>
          <p:spPr>
            <a:xfrm>
              <a:off x="5744150" y="3663975"/>
              <a:ext cx="7475" cy="3300"/>
            </a:xfrm>
            <a:custGeom>
              <a:avLst/>
              <a:gdLst/>
              <a:ahLst/>
              <a:cxnLst/>
              <a:rect l="l" t="t" r="r" b="b"/>
              <a:pathLst>
                <a:path w="299" h="132" extrusionOk="0">
                  <a:moveTo>
                    <a:pt x="1" y="0"/>
                  </a:moveTo>
                  <a:lnTo>
                    <a:pt x="1" y="131"/>
                  </a:lnTo>
                  <a:lnTo>
                    <a:pt x="298" y="131"/>
                  </a:lnTo>
                  <a:cubicBezTo>
                    <a:pt x="298" y="96"/>
                    <a:pt x="298" y="48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32"/>
            <p:cNvSpPr/>
            <p:nvPr/>
          </p:nvSpPr>
          <p:spPr>
            <a:xfrm>
              <a:off x="5196475" y="3570500"/>
              <a:ext cx="16975" cy="26000"/>
            </a:xfrm>
            <a:custGeom>
              <a:avLst/>
              <a:gdLst/>
              <a:ahLst/>
              <a:cxnLst/>
              <a:rect l="l" t="t" r="r" b="b"/>
              <a:pathLst>
                <a:path w="679" h="1040" extrusionOk="0">
                  <a:moveTo>
                    <a:pt x="679" y="1"/>
                  </a:moveTo>
                  <a:lnTo>
                    <a:pt x="679" y="1"/>
                  </a:lnTo>
                  <a:cubicBezTo>
                    <a:pt x="596" y="25"/>
                    <a:pt x="512" y="37"/>
                    <a:pt x="429" y="48"/>
                  </a:cubicBezTo>
                  <a:cubicBezTo>
                    <a:pt x="417" y="84"/>
                    <a:pt x="417" y="120"/>
                    <a:pt x="393" y="156"/>
                  </a:cubicBezTo>
                  <a:cubicBezTo>
                    <a:pt x="262" y="441"/>
                    <a:pt x="131" y="739"/>
                    <a:pt x="0" y="1037"/>
                  </a:cubicBezTo>
                  <a:cubicBezTo>
                    <a:pt x="13" y="1038"/>
                    <a:pt x="25" y="1039"/>
                    <a:pt x="36" y="1039"/>
                  </a:cubicBezTo>
                  <a:cubicBezTo>
                    <a:pt x="199" y="1039"/>
                    <a:pt x="259" y="891"/>
                    <a:pt x="381" y="858"/>
                  </a:cubicBezTo>
                  <a:cubicBezTo>
                    <a:pt x="488" y="572"/>
                    <a:pt x="572" y="287"/>
                    <a:pt x="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32"/>
            <p:cNvSpPr/>
            <p:nvPr/>
          </p:nvSpPr>
          <p:spPr>
            <a:xfrm>
              <a:off x="5213150" y="3559800"/>
              <a:ext cx="10725" cy="11650"/>
            </a:xfrm>
            <a:custGeom>
              <a:avLst/>
              <a:gdLst/>
              <a:ahLst/>
              <a:cxnLst/>
              <a:rect l="l" t="t" r="r" b="b"/>
              <a:pathLst>
                <a:path w="429" h="466" extrusionOk="0">
                  <a:moveTo>
                    <a:pt x="167" y="0"/>
                  </a:moveTo>
                  <a:cubicBezTo>
                    <a:pt x="83" y="131"/>
                    <a:pt x="12" y="274"/>
                    <a:pt x="0" y="429"/>
                  </a:cubicBezTo>
                  <a:cubicBezTo>
                    <a:pt x="73" y="454"/>
                    <a:pt x="132" y="466"/>
                    <a:pt x="179" y="466"/>
                  </a:cubicBezTo>
                  <a:cubicBezTo>
                    <a:pt x="417" y="466"/>
                    <a:pt x="369" y="179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32"/>
            <p:cNvSpPr/>
            <p:nvPr/>
          </p:nvSpPr>
          <p:spPr>
            <a:xfrm>
              <a:off x="5230700" y="3560650"/>
              <a:ext cx="1800" cy="1850"/>
            </a:xfrm>
            <a:custGeom>
              <a:avLst/>
              <a:gdLst/>
              <a:ahLst/>
              <a:cxnLst/>
              <a:rect l="l" t="t" r="r" b="b"/>
              <a:pathLst>
                <a:path w="72" h="74" extrusionOk="0">
                  <a:moveTo>
                    <a:pt x="38" y="0"/>
                  </a:moveTo>
                  <a:cubicBezTo>
                    <a:pt x="27" y="0"/>
                    <a:pt x="14" y="8"/>
                    <a:pt x="1" y="26"/>
                  </a:cubicBezTo>
                  <a:cubicBezTo>
                    <a:pt x="1" y="26"/>
                    <a:pt x="12" y="61"/>
                    <a:pt x="12" y="73"/>
                  </a:cubicBezTo>
                  <a:cubicBezTo>
                    <a:pt x="24" y="73"/>
                    <a:pt x="60" y="61"/>
                    <a:pt x="72" y="61"/>
                  </a:cubicBezTo>
                  <a:cubicBezTo>
                    <a:pt x="72" y="24"/>
                    <a:pt x="58" y="0"/>
                    <a:pt x="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32"/>
            <p:cNvSpPr/>
            <p:nvPr/>
          </p:nvSpPr>
          <p:spPr>
            <a:xfrm>
              <a:off x="6031400" y="3698200"/>
              <a:ext cx="1500" cy="1525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60" y="1"/>
                  </a:moveTo>
                  <a:lnTo>
                    <a:pt x="0" y="60"/>
                  </a:lnTo>
                  <a:cubicBezTo>
                    <a:pt x="12" y="48"/>
                    <a:pt x="24" y="48"/>
                    <a:pt x="36" y="36"/>
                  </a:cubicBezTo>
                  <a:cubicBezTo>
                    <a:pt x="60" y="36"/>
                    <a:pt x="60" y="13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32"/>
            <p:cNvSpPr/>
            <p:nvPr/>
          </p:nvSpPr>
          <p:spPr>
            <a:xfrm>
              <a:off x="5832850" y="3667850"/>
              <a:ext cx="12525" cy="17425"/>
            </a:xfrm>
            <a:custGeom>
              <a:avLst/>
              <a:gdLst/>
              <a:ahLst/>
              <a:cxnLst/>
              <a:rect l="l" t="t" r="r" b="b"/>
              <a:pathLst>
                <a:path w="501" h="697" extrusionOk="0">
                  <a:moveTo>
                    <a:pt x="453" y="0"/>
                  </a:moveTo>
                  <a:cubicBezTo>
                    <a:pt x="215" y="72"/>
                    <a:pt x="227" y="310"/>
                    <a:pt x="120" y="476"/>
                  </a:cubicBezTo>
                  <a:cubicBezTo>
                    <a:pt x="0" y="662"/>
                    <a:pt x="48" y="696"/>
                    <a:pt x="131" y="696"/>
                  </a:cubicBezTo>
                  <a:cubicBezTo>
                    <a:pt x="180" y="696"/>
                    <a:pt x="240" y="685"/>
                    <a:pt x="288" y="685"/>
                  </a:cubicBezTo>
                  <a:cubicBezTo>
                    <a:pt x="306" y="685"/>
                    <a:pt x="322" y="687"/>
                    <a:pt x="334" y="691"/>
                  </a:cubicBezTo>
                  <a:cubicBezTo>
                    <a:pt x="465" y="488"/>
                    <a:pt x="501" y="250"/>
                    <a:pt x="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32"/>
            <p:cNvSpPr/>
            <p:nvPr/>
          </p:nvSpPr>
          <p:spPr>
            <a:xfrm>
              <a:off x="5855775" y="3673800"/>
              <a:ext cx="3000" cy="5975"/>
            </a:xfrm>
            <a:custGeom>
              <a:avLst/>
              <a:gdLst/>
              <a:ahLst/>
              <a:cxnLst/>
              <a:rect l="l" t="t" r="r" b="b"/>
              <a:pathLst>
                <a:path w="120" h="239" extrusionOk="0">
                  <a:moveTo>
                    <a:pt x="60" y="0"/>
                  </a:moveTo>
                  <a:cubicBezTo>
                    <a:pt x="36" y="36"/>
                    <a:pt x="13" y="72"/>
                    <a:pt x="1" y="119"/>
                  </a:cubicBezTo>
                  <a:cubicBezTo>
                    <a:pt x="13" y="143"/>
                    <a:pt x="36" y="191"/>
                    <a:pt x="60" y="238"/>
                  </a:cubicBezTo>
                  <a:cubicBezTo>
                    <a:pt x="72" y="191"/>
                    <a:pt x="120" y="155"/>
                    <a:pt x="120" y="119"/>
                  </a:cubicBezTo>
                  <a:cubicBezTo>
                    <a:pt x="120" y="72"/>
                    <a:pt x="72" y="36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32"/>
            <p:cNvSpPr/>
            <p:nvPr/>
          </p:nvSpPr>
          <p:spPr>
            <a:xfrm>
              <a:off x="5930800" y="3675275"/>
              <a:ext cx="7450" cy="13425"/>
            </a:xfrm>
            <a:custGeom>
              <a:avLst/>
              <a:gdLst/>
              <a:ahLst/>
              <a:cxnLst/>
              <a:rect l="l" t="t" r="r" b="b"/>
              <a:pathLst>
                <a:path w="298" h="537" extrusionOk="0">
                  <a:moveTo>
                    <a:pt x="0" y="1"/>
                  </a:moveTo>
                  <a:lnTo>
                    <a:pt x="0" y="1"/>
                  </a:lnTo>
                  <a:cubicBezTo>
                    <a:pt x="155" y="144"/>
                    <a:pt x="95" y="394"/>
                    <a:pt x="286" y="537"/>
                  </a:cubicBezTo>
                  <a:cubicBezTo>
                    <a:pt x="286" y="370"/>
                    <a:pt x="298" y="191"/>
                    <a:pt x="298" y="13"/>
                  </a:cubicBezTo>
                  <a:cubicBezTo>
                    <a:pt x="191" y="13"/>
                    <a:pt x="95" y="1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32"/>
            <p:cNvSpPr/>
            <p:nvPr/>
          </p:nvSpPr>
          <p:spPr>
            <a:xfrm>
              <a:off x="5342925" y="3367500"/>
              <a:ext cx="49725" cy="109275"/>
            </a:xfrm>
            <a:custGeom>
              <a:avLst/>
              <a:gdLst/>
              <a:ahLst/>
              <a:cxnLst/>
              <a:rect l="l" t="t" r="r" b="b"/>
              <a:pathLst>
                <a:path w="1989" h="4371" extrusionOk="0">
                  <a:moveTo>
                    <a:pt x="1810" y="1"/>
                  </a:moveTo>
                  <a:cubicBezTo>
                    <a:pt x="1488" y="96"/>
                    <a:pt x="1548" y="429"/>
                    <a:pt x="1441" y="656"/>
                  </a:cubicBezTo>
                  <a:lnTo>
                    <a:pt x="465" y="2525"/>
                  </a:lnTo>
                  <a:cubicBezTo>
                    <a:pt x="381" y="2977"/>
                    <a:pt x="262" y="3418"/>
                    <a:pt x="12" y="3811"/>
                  </a:cubicBezTo>
                  <a:cubicBezTo>
                    <a:pt x="12" y="3989"/>
                    <a:pt x="0" y="4180"/>
                    <a:pt x="0" y="4359"/>
                  </a:cubicBezTo>
                  <a:cubicBezTo>
                    <a:pt x="48" y="4370"/>
                    <a:pt x="95" y="4370"/>
                    <a:pt x="131" y="4370"/>
                  </a:cubicBezTo>
                  <a:lnTo>
                    <a:pt x="274" y="4239"/>
                  </a:lnTo>
                  <a:cubicBezTo>
                    <a:pt x="369" y="3751"/>
                    <a:pt x="703" y="3335"/>
                    <a:pt x="715" y="2811"/>
                  </a:cubicBezTo>
                  <a:cubicBezTo>
                    <a:pt x="762" y="2763"/>
                    <a:pt x="786" y="2727"/>
                    <a:pt x="846" y="2644"/>
                  </a:cubicBezTo>
                  <a:cubicBezTo>
                    <a:pt x="846" y="2501"/>
                    <a:pt x="857" y="2358"/>
                    <a:pt x="857" y="2215"/>
                  </a:cubicBezTo>
                  <a:cubicBezTo>
                    <a:pt x="905" y="2156"/>
                    <a:pt x="953" y="2108"/>
                    <a:pt x="1000" y="2061"/>
                  </a:cubicBezTo>
                  <a:cubicBezTo>
                    <a:pt x="1369" y="1942"/>
                    <a:pt x="1191" y="1513"/>
                    <a:pt x="1417" y="1311"/>
                  </a:cubicBezTo>
                  <a:cubicBezTo>
                    <a:pt x="1774" y="965"/>
                    <a:pt x="1893" y="513"/>
                    <a:pt x="1989" y="60"/>
                  </a:cubicBezTo>
                  <a:cubicBezTo>
                    <a:pt x="1953" y="13"/>
                    <a:pt x="1893" y="1"/>
                    <a:pt x="1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32"/>
            <p:cNvSpPr/>
            <p:nvPr/>
          </p:nvSpPr>
          <p:spPr>
            <a:xfrm>
              <a:off x="5375075" y="3342800"/>
              <a:ext cx="23525" cy="41400"/>
            </a:xfrm>
            <a:custGeom>
              <a:avLst/>
              <a:gdLst/>
              <a:ahLst/>
              <a:cxnLst/>
              <a:rect l="l" t="t" r="r" b="b"/>
              <a:pathLst>
                <a:path w="941" h="1656" extrusionOk="0">
                  <a:moveTo>
                    <a:pt x="822" y="1"/>
                  </a:moveTo>
                  <a:cubicBezTo>
                    <a:pt x="441" y="394"/>
                    <a:pt x="322" y="941"/>
                    <a:pt x="0" y="1358"/>
                  </a:cubicBezTo>
                  <a:cubicBezTo>
                    <a:pt x="131" y="1417"/>
                    <a:pt x="119" y="1548"/>
                    <a:pt x="143" y="1656"/>
                  </a:cubicBezTo>
                  <a:cubicBezTo>
                    <a:pt x="357" y="1513"/>
                    <a:pt x="369" y="1227"/>
                    <a:pt x="548" y="1060"/>
                  </a:cubicBezTo>
                  <a:cubicBezTo>
                    <a:pt x="798" y="882"/>
                    <a:pt x="869" y="596"/>
                    <a:pt x="929" y="298"/>
                  </a:cubicBezTo>
                  <a:cubicBezTo>
                    <a:pt x="941" y="179"/>
                    <a:pt x="929" y="84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32"/>
            <p:cNvSpPr/>
            <p:nvPr/>
          </p:nvSpPr>
          <p:spPr>
            <a:xfrm>
              <a:off x="5848625" y="3725875"/>
              <a:ext cx="10750" cy="6000"/>
            </a:xfrm>
            <a:custGeom>
              <a:avLst/>
              <a:gdLst/>
              <a:ahLst/>
              <a:cxnLst/>
              <a:rect l="l" t="t" r="r" b="b"/>
              <a:pathLst>
                <a:path w="430" h="240" extrusionOk="0">
                  <a:moveTo>
                    <a:pt x="120" y="1"/>
                  </a:moveTo>
                  <a:cubicBezTo>
                    <a:pt x="1" y="37"/>
                    <a:pt x="1" y="108"/>
                    <a:pt x="25" y="215"/>
                  </a:cubicBezTo>
                  <a:cubicBezTo>
                    <a:pt x="144" y="215"/>
                    <a:pt x="287" y="239"/>
                    <a:pt x="406" y="239"/>
                  </a:cubicBezTo>
                  <a:cubicBezTo>
                    <a:pt x="418" y="191"/>
                    <a:pt x="418" y="144"/>
                    <a:pt x="430" y="96"/>
                  </a:cubicBezTo>
                  <a:cubicBezTo>
                    <a:pt x="322" y="72"/>
                    <a:pt x="227" y="25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32"/>
            <p:cNvSpPr/>
            <p:nvPr/>
          </p:nvSpPr>
          <p:spPr>
            <a:xfrm>
              <a:off x="5499475" y="3613675"/>
              <a:ext cx="7775" cy="3175"/>
            </a:xfrm>
            <a:custGeom>
              <a:avLst/>
              <a:gdLst/>
              <a:ahLst/>
              <a:cxnLst/>
              <a:rect l="l" t="t" r="r" b="b"/>
              <a:pathLst>
                <a:path w="311" h="127" extrusionOk="0">
                  <a:moveTo>
                    <a:pt x="299" y="0"/>
                  </a:moveTo>
                  <a:cubicBezTo>
                    <a:pt x="215" y="24"/>
                    <a:pt x="108" y="24"/>
                    <a:pt x="1" y="24"/>
                  </a:cubicBezTo>
                  <a:cubicBezTo>
                    <a:pt x="77" y="90"/>
                    <a:pt x="160" y="127"/>
                    <a:pt x="245" y="127"/>
                  </a:cubicBezTo>
                  <a:cubicBezTo>
                    <a:pt x="267" y="127"/>
                    <a:pt x="289" y="124"/>
                    <a:pt x="310" y="119"/>
                  </a:cubicBezTo>
                  <a:cubicBezTo>
                    <a:pt x="310" y="96"/>
                    <a:pt x="299" y="48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32"/>
            <p:cNvSpPr/>
            <p:nvPr/>
          </p:nvSpPr>
          <p:spPr>
            <a:xfrm>
              <a:off x="5295300" y="3466925"/>
              <a:ext cx="5675" cy="14300"/>
            </a:xfrm>
            <a:custGeom>
              <a:avLst/>
              <a:gdLst/>
              <a:ahLst/>
              <a:cxnLst/>
              <a:rect l="l" t="t" r="r" b="b"/>
              <a:pathLst>
                <a:path w="227" h="572" extrusionOk="0">
                  <a:moveTo>
                    <a:pt x="167" y="1"/>
                  </a:moveTo>
                  <a:cubicBezTo>
                    <a:pt x="0" y="84"/>
                    <a:pt x="48" y="262"/>
                    <a:pt x="36" y="417"/>
                  </a:cubicBezTo>
                  <a:lnTo>
                    <a:pt x="36" y="572"/>
                  </a:lnTo>
                  <a:cubicBezTo>
                    <a:pt x="226" y="417"/>
                    <a:pt x="155" y="19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32"/>
            <p:cNvSpPr/>
            <p:nvPr/>
          </p:nvSpPr>
          <p:spPr>
            <a:xfrm>
              <a:off x="5987650" y="3692550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298" y="0"/>
                  </a:moveTo>
                  <a:cubicBezTo>
                    <a:pt x="143" y="0"/>
                    <a:pt x="36" y="96"/>
                    <a:pt x="0" y="262"/>
                  </a:cubicBezTo>
                  <a:cubicBezTo>
                    <a:pt x="24" y="265"/>
                    <a:pt x="46" y="266"/>
                    <a:pt x="66" y="266"/>
                  </a:cubicBezTo>
                  <a:cubicBezTo>
                    <a:pt x="232" y="266"/>
                    <a:pt x="298" y="18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32"/>
            <p:cNvSpPr/>
            <p:nvPr/>
          </p:nvSpPr>
          <p:spPr>
            <a:xfrm>
              <a:off x="5470600" y="1674050"/>
              <a:ext cx="3025" cy="2150"/>
            </a:xfrm>
            <a:custGeom>
              <a:avLst/>
              <a:gdLst/>
              <a:ahLst/>
              <a:cxnLst/>
              <a:rect l="l" t="t" r="r" b="b"/>
              <a:pathLst>
                <a:path w="121" h="86" extrusionOk="0">
                  <a:moveTo>
                    <a:pt x="51" y="1"/>
                  </a:moveTo>
                  <a:cubicBezTo>
                    <a:pt x="35" y="1"/>
                    <a:pt x="11" y="16"/>
                    <a:pt x="1" y="16"/>
                  </a:cubicBezTo>
                  <a:cubicBezTo>
                    <a:pt x="1" y="40"/>
                    <a:pt x="1" y="64"/>
                    <a:pt x="13" y="64"/>
                  </a:cubicBezTo>
                  <a:cubicBezTo>
                    <a:pt x="21" y="72"/>
                    <a:pt x="41" y="86"/>
                    <a:pt x="56" y="86"/>
                  </a:cubicBezTo>
                  <a:cubicBezTo>
                    <a:pt x="63" y="86"/>
                    <a:pt x="69" y="83"/>
                    <a:pt x="72" y="76"/>
                  </a:cubicBezTo>
                  <a:cubicBezTo>
                    <a:pt x="120" y="52"/>
                    <a:pt x="120" y="16"/>
                    <a:pt x="61" y="4"/>
                  </a:cubicBezTo>
                  <a:cubicBezTo>
                    <a:pt x="58" y="2"/>
                    <a:pt x="55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32"/>
            <p:cNvSpPr/>
            <p:nvPr/>
          </p:nvSpPr>
          <p:spPr>
            <a:xfrm>
              <a:off x="5421500" y="1705700"/>
              <a:ext cx="3600" cy="1200"/>
            </a:xfrm>
            <a:custGeom>
              <a:avLst/>
              <a:gdLst/>
              <a:ahLst/>
              <a:cxnLst/>
              <a:rect l="l" t="t" r="r" b="b"/>
              <a:pathLst>
                <a:path w="144" h="48" extrusionOk="0">
                  <a:moveTo>
                    <a:pt x="0" y="0"/>
                  </a:moveTo>
                  <a:cubicBezTo>
                    <a:pt x="12" y="24"/>
                    <a:pt x="24" y="48"/>
                    <a:pt x="48" y="48"/>
                  </a:cubicBezTo>
                  <a:cubicBezTo>
                    <a:pt x="72" y="48"/>
                    <a:pt x="120" y="24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32"/>
            <p:cNvSpPr/>
            <p:nvPr/>
          </p:nvSpPr>
          <p:spPr>
            <a:xfrm>
              <a:off x="5457225" y="1678900"/>
              <a:ext cx="2100" cy="1525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24" y="1"/>
                  </a:moveTo>
                  <a:cubicBezTo>
                    <a:pt x="24" y="1"/>
                    <a:pt x="12" y="48"/>
                    <a:pt x="0" y="60"/>
                  </a:cubicBezTo>
                  <a:cubicBezTo>
                    <a:pt x="72" y="37"/>
                    <a:pt x="84" y="1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32"/>
            <p:cNvSpPr/>
            <p:nvPr/>
          </p:nvSpPr>
          <p:spPr>
            <a:xfrm>
              <a:off x="5417925" y="170182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" y="1"/>
                  </a:moveTo>
                  <a:cubicBezTo>
                    <a:pt x="36" y="60"/>
                    <a:pt x="84" y="96"/>
                    <a:pt x="143" y="143"/>
                  </a:cubicBezTo>
                  <a:cubicBezTo>
                    <a:pt x="96" y="96"/>
                    <a:pt x="48" y="6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32"/>
            <p:cNvSpPr/>
            <p:nvPr/>
          </p:nvSpPr>
          <p:spPr>
            <a:xfrm>
              <a:off x="6109675" y="1705400"/>
              <a:ext cx="26825" cy="14900"/>
            </a:xfrm>
            <a:custGeom>
              <a:avLst/>
              <a:gdLst/>
              <a:ahLst/>
              <a:cxnLst/>
              <a:rect l="l" t="t" r="r" b="b"/>
              <a:pathLst>
                <a:path w="1073" h="596" extrusionOk="0">
                  <a:moveTo>
                    <a:pt x="572" y="0"/>
                  </a:moveTo>
                  <a:cubicBezTo>
                    <a:pt x="548" y="167"/>
                    <a:pt x="477" y="274"/>
                    <a:pt x="310" y="286"/>
                  </a:cubicBezTo>
                  <a:cubicBezTo>
                    <a:pt x="144" y="298"/>
                    <a:pt x="13" y="370"/>
                    <a:pt x="1" y="584"/>
                  </a:cubicBezTo>
                  <a:cubicBezTo>
                    <a:pt x="203" y="584"/>
                    <a:pt x="394" y="596"/>
                    <a:pt x="584" y="596"/>
                  </a:cubicBezTo>
                  <a:cubicBezTo>
                    <a:pt x="656" y="405"/>
                    <a:pt x="810" y="298"/>
                    <a:pt x="1013" y="298"/>
                  </a:cubicBezTo>
                  <a:cubicBezTo>
                    <a:pt x="1060" y="250"/>
                    <a:pt x="1072" y="227"/>
                    <a:pt x="1048" y="155"/>
                  </a:cubicBezTo>
                  <a:cubicBezTo>
                    <a:pt x="1013" y="120"/>
                    <a:pt x="989" y="96"/>
                    <a:pt x="929" y="72"/>
                  </a:cubicBezTo>
                  <a:cubicBezTo>
                    <a:pt x="858" y="72"/>
                    <a:pt x="775" y="60"/>
                    <a:pt x="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32"/>
            <p:cNvSpPr/>
            <p:nvPr/>
          </p:nvSpPr>
          <p:spPr>
            <a:xfrm>
              <a:off x="6048075" y="1705700"/>
              <a:ext cx="11925" cy="10625"/>
            </a:xfrm>
            <a:custGeom>
              <a:avLst/>
              <a:gdLst/>
              <a:ahLst/>
              <a:cxnLst/>
              <a:rect l="l" t="t" r="r" b="b"/>
              <a:pathLst>
                <a:path w="477" h="425" extrusionOk="0">
                  <a:moveTo>
                    <a:pt x="322" y="0"/>
                  </a:moveTo>
                  <a:cubicBezTo>
                    <a:pt x="262" y="167"/>
                    <a:pt x="0" y="143"/>
                    <a:pt x="12" y="381"/>
                  </a:cubicBezTo>
                  <a:cubicBezTo>
                    <a:pt x="92" y="411"/>
                    <a:pt x="160" y="425"/>
                    <a:pt x="216" y="425"/>
                  </a:cubicBezTo>
                  <a:cubicBezTo>
                    <a:pt x="412" y="425"/>
                    <a:pt x="476" y="259"/>
                    <a:pt x="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32"/>
            <p:cNvSpPr/>
            <p:nvPr/>
          </p:nvSpPr>
          <p:spPr>
            <a:xfrm>
              <a:off x="6008175" y="1704475"/>
              <a:ext cx="8650" cy="8100"/>
            </a:xfrm>
            <a:custGeom>
              <a:avLst/>
              <a:gdLst/>
              <a:ahLst/>
              <a:cxnLst/>
              <a:rect l="l" t="t" r="r" b="b"/>
              <a:pathLst>
                <a:path w="346" h="324" extrusionOk="0">
                  <a:moveTo>
                    <a:pt x="213" y="0"/>
                  </a:moveTo>
                  <a:cubicBezTo>
                    <a:pt x="162" y="0"/>
                    <a:pt x="111" y="12"/>
                    <a:pt x="60" y="37"/>
                  </a:cubicBezTo>
                  <a:cubicBezTo>
                    <a:pt x="60" y="85"/>
                    <a:pt x="60" y="145"/>
                    <a:pt x="48" y="192"/>
                  </a:cubicBezTo>
                  <a:cubicBezTo>
                    <a:pt x="13" y="228"/>
                    <a:pt x="1" y="276"/>
                    <a:pt x="48" y="323"/>
                  </a:cubicBezTo>
                  <a:cubicBezTo>
                    <a:pt x="239" y="323"/>
                    <a:pt x="346" y="216"/>
                    <a:pt x="346" y="26"/>
                  </a:cubicBezTo>
                  <a:cubicBezTo>
                    <a:pt x="302" y="9"/>
                    <a:pt x="258" y="0"/>
                    <a:pt x="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32"/>
            <p:cNvSpPr/>
            <p:nvPr/>
          </p:nvSpPr>
          <p:spPr>
            <a:xfrm>
              <a:off x="6007000" y="1709275"/>
              <a:ext cx="2700" cy="3000"/>
            </a:xfrm>
            <a:custGeom>
              <a:avLst/>
              <a:gdLst/>
              <a:ahLst/>
              <a:cxnLst/>
              <a:rect l="l" t="t" r="r" b="b"/>
              <a:pathLst>
                <a:path w="108" h="120" extrusionOk="0">
                  <a:moveTo>
                    <a:pt x="107" y="0"/>
                  </a:moveTo>
                  <a:cubicBezTo>
                    <a:pt x="0" y="36"/>
                    <a:pt x="24" y="84"/>
                    <a:pt x="107" y="119"/>
                  </a:cubicBezTo>
                  <a:lnTo>
                    <a:pt x="107" y="6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32"/>
            <p:cNvSpPr/>
            <p:nvPr/>
          </p:nvSpPr>
          <p:spPr>
            <a:xfrm>
              <a:off x="6110275" y="1705400"/>
              <a:ext cx="3300" cy="1500"/>
            </a:xfrm>
            <a:custGeom>
              <a:avLst/>
              <a:gdLst/>
              <a:ahLst/>
              <a:cxnLst/>
              <a:rect l="l" t="t" r="r" b="b"/>
              <a:pathLst>
                <a:path w="132" h="60" extrusionOk="0">
                  <a:moveTo>
                    <a:pt x="131" y="0"/>
                  </a:moveTo>
                  <a:lnTo>
                    <a:pt x="131" y="0"/>
                  </a:lnTo>
                  <a:cubicBezTo>
                    <a:pt x="84" y="12"/>
                    <a:pt x="36" y="12"/>
                    <a:pt x="1" y="12"/>
                  </a:cubicBezTo>
                  <a:cubicBezTo>
                    <a:pt x="12" y="36"/>
                    <a:pt x="24" y="60"/>
                    <a:pt x="24" y="60"/>
                  </a:cubicBezTo>
                  <a:cubicBezTo>
                    <a:pt x="72" y="48"/>
                    <a:pt x="96" y="12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32"/>
            <p:cNvSpPr/>
            <p:nvPr/>
          </p:nvSpPr>
          <p:spPr>
            <a:xfrm>
              <a:off x="6117125" y="1705700"/>
              <a:ext cx="3600" cy="1200"/>
            </a:xfrm>
            <a:custGeom>
              <a:avLst/>
              <a:gdLst/>
              <a:ahLst/>
              <a:cxnLst/>
              <a:rect l="l" t="t" r="r" b="b"/>
              <a:pathLst>
                <a:path w="144" h="48" extrusionOk="0">
                  <a:moveTo>
                    <a:pt x="0" y="0"/>
                  </a:moveTo>
                  <a:cubicBezTo>
                    <a:pt x="24" y="24"/>
                    <a:pt x="36" y="48"/>
                    <a:pt x="36" y="48"/>
                  </a:cubicBezTo>
                  <a:cubicBezTo>
                    <a:pt x="84" y="48"/>
                    <a:pt x="108" y="24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32"/>
            <p:cNvSpPr/>
            <p:nvPr/>
          </p:nvSpPr>
          <p:spPr>
            <a:xfrm>
              <a:off x="5692375" y="1701825"/>
              <a:ext cx="19075" cy="10600"/>
            </a:xfrm>
            <a:custGeom>
              <a:avLst/>
              <a:gdLst/>
              <a:ahLst/>
              <a:cxnLst/>
              <a:rect l="l" t="t" r="r" b="b"/>
              <a:pathLst>
                <a:path w="763" h="424" extrusionOk="0">
                  <a:moveTo>
                    <a:pt x="488" y="1"/>
                  </a:moveTo>
                  <a:cubicBezTo>
                    <a:pt x="417" y="215"/>
                    <a:pt x="83" y="60"/>
                    <a:pt x="0" y="274"/>
                  </a:cubicBezTo>
                  <a:cubicBezTo>
                    <a:pt x="62" y="398"/>
                    <a:pt x="147" y="419"/>
                    <a:pt x="236" y="419"/>
                  </a:cubicBezTo>
                  <a:cubicBezTo>
                    <a:pt x="281" y="419"/>
                    <a:pt x="327" y="413"/>
                    <a:pt x="371" y="413"/>
                  </a:cubicBezTo>
                  <a:cubicBezTo>
                    <a:pt x="391" y="413"/>
                    <a:pt x="410" y="414"/>
                    <a:pt x="429" y="417"/>
                  </a:cubicBezTo>
                  <a:cubicBezTo>
                    <a:pt x="458" y="421"/>
                    <a:pt x="491" y="424"/>
                    <a:pt x="523" y="424"/>
                  </a:cubicBezTo>
                  <a:cubicBezTo>
                    <a:pt x="607" y="424"/>
                    <a:pt x="689" y="401"/>
                    <a:pt x="715" y="298"/>
                  </a:cubicBezTo>
                  <a:cubicBezTo>
                    <a:pt x="762" y="132"/>
                    <a:pt x="607" y="72"/>
                    <a:pt x="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32"/>
            <p:cNvSpPr/>
            <p:nvPr/>
          </p:nvSpPr>
          <p:spPr>
            <a:xfrm>
              <a:off x="5756650" y="1701825"/>
              <a:ext cx="10750" cy="9100"/>
            </a:xfrm>
            <a:custGeom>
              <a:avLst/>
              <a:gdLst/>
              <a:ahLst/>
              <a:cxnLst/>
              <a:rect l="l" t="t" r="r" b="b"/>
              <a:pathLst>
                <a:path w="430" h="364" extrusionOk="0">
                  <a:moveTo>
                    <a:pt x="60" y="1"/>
                  </a:moveTo>
                  <a:cubicBezTo>
                    <a:pt x="1" y="155"/>
                    <a:pt x="1" y="298"/>
                    <a:pt x="239" y="358"/>
                  </a:cubicBezTo>
                  <a:cubicBezTo>
                    <a:pt x="257" y="362"/>
                    <a:pt x="275" y="364"/>
                    <a:pt x="292" y="364"/>
                  </a:cubicBezTo>
                  <a:cubicBezTo>
                    <a:pt x="372" y="364"/>
                    <a:pt x="430" y="318"/>
                    <a:pt x="430" y="239"/>
                  </a:cubicBezTo>
                  <a:cubicBezTo>
                    <a:pt x="430" y="60"/>
                    <a:pt x="275" y="36"/>
                    <a:pt x="132" y="12"/>
                  </a:cubicBezTo>
                  <a:cubicBezTo>
                    <a:pt x="108" y="1"/>
                    <a:pt x="96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32"/>
            <p:cNvSpPr/>
            <p:nvPr/>
          </p:nvSpPr>
          <p:spPr>
            <a:xfrm>
              <a:off x="5643250" y="1704800"/>
              <a:ext cx="12225" cy="6675"/>
            </a:xfrm>
            <a:custGeom>
              <a:avLst/>
              <a:gdLst/>
              <a:ahLst/>
              <a:cxnLst/>
              <a:rect l="l" t="t" r="r" b="b"/>
              <a:pathLst>
                <a:path w="489" h="267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60"/>
                    <a:pt x="60" y="120"/>
                    <a:pt x="132" y="155"/>
                  </a:cubicBezTo>
                  <a:cubicBezTo>
                    <a:pt x="179" y="219"/>
                    <a:pt x="243" y="267"/>
                    <a:pt x="315" y="267"/>
                  </a:cubicBezTo>
                  <a:cubicBezTo>
                    <a:pt x="351" y="267"/>
                    <a:pt x="390" y="255"/>
                    <a:pt x="429" y="227"/>
                  </a:cubicBezTo>
                  <a:cubicBezTo>
                    <a:pt x="465" y="215"/>
                    <a:pt x="489" y="155"/>
                    <a:pt x="489" y="132"/>
                  </a:cubicBezTo>
                  <a:cubicBezTo>
                    <a:pt x="463" y="40"/>
                    <a:pt x="412" y="24"/>
                    <a:pt x="353" y="24"/>
                  </a:cubicBezTo>
                  <a:cubicBezTo>
                    <a:pt x="321" y="24"/>
                    <a:pt x="286" y="29"/>
                    <a:pt x="252" y="29"/>
                  </a:cubicBezTo>
                  <a:cubicBezTo>
                    <a:pt x="235" y="29"/>
                    <a:pt x="219" y="28"/>
                    <a:pt x="203" y="24"/>
                  </a:cubicBezTo>
                  <a:cubicBezTo>
                    <a:pt x="132" y="13"/>
                    <a:pt x="72" y="1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32"/>
            <p:cNvSpPr/>
            <p:nvPr/>
          </p:nvSpPr>
          <p:spPr>
            <a:xfrm>
              <a:off x="5675100" y="1705500"/>
              <a:ext cx="10150" cy="5550"/>
            </a:xfrm>
            <a:custGeom>
              <a:avLst/>
              <a:gdLst/>
              <a:ahLst/>
              <a:cxnLst/>
              <a:rect l="l" t="t" r="r" b="b"/>
              <a:pathLst>
                <a:path w="406" h="222" extrusionOk="0">
                  <a:moveTo>
                    <a:pt x="155" y="1"/>
                  </a:moveTo>
                  <a:cubicBezTo>
                    <a:pt x="94" y="1"/>
                    <a:pt x="33" y="18"/>
                    <a:pt x="1" y="92"/>
                  </a:cubicBezTo>
                  <a:cubicBezTo>
                    <a:pt x="24" y="116"/>
                    <a:pt x="36" y="175"/>
                    <a:pt x="72" y="211"/>
                  </a:cubicBezTo>
                  <a:cubicBezTo>
                    <a:pt x="94" y="218"/>
                    <a:pt x="116" y="222"/>
                    <a:pt x="138" y="222"/>
                  </a:cubicBezTo>
                  <a:cubicBezTo>
                    <a:pt x="217" y="222"/>
                    <a:pt x="287" y="174"/>
                    <a:pt x="334" y="127"/>
                  </a:cubicBezTo>
                  <a:cubicBezTo>
                    <a:pt x="405" y="44"/>
                    <a:pt x="298" y="8"/>
                    <a:pt x="239" y="8"/>
                  </a:cubicBezTo>
                  <a:cubicBezTo>
                    <a:pt x="212" y="5"/>
                    <a:pt x="184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32"/>
            <p:cNvSpPr/>
            <p:nvPr/>
          </p:nvSpPr>
          <p:spPr>
            <a:xfrm>
              <a:off x="5662900" y="1706875"/>
              <a:ext cx="4475" cy="4250"/>
            </a:xfrm>
            <a:custGeom>
              <a:avLst/>
              <a:gdLst/>
              <a:ahLst/>
              <a:cxnLst/>
              <a:rect l="l" t="t" r="r" b="b"/>
              <a:pathLst>
                <a:path w="179" h="170" extrusionOk="0">
                  <a:moveTo>
                    <a:pt x="60" y="1"/>
                  </a:moveTo>
                  <a:cubicBezTo>
                    <a:pt x="48" y="37"/>
                    <a:pt x="36" y="72"/>
                    <a:pt x="0" y="120"/>
                  </a:cubicBezTo>
                  <a:cubicBezTo>
                    <a:pt x="43" y="131"/>
                    <a:pt x="85" y="170"/>
                    <a:pt x="111" y="170"/>
                  </a:cubicBezTo>
                  <a:cubicBezTo>
                    <a:pt x="114" y="170"/>
                    <a:pt x="117" y="169"/>
                    <a:pt x="119" y="168"/>
                  </a:cubicBezTo>
                  <a:cubicBezTo>
                    <a:pt x="155" y="156"/>
                    <a:pt x="167" y="96"/>
                    <a:pt x="179" y="49"/>
                  </a:cubicBezTo>
                  <a:cubicBezTo>
                    <a:pt x="131" y="25"/>
                    <a:pt x="108" y="13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32"/>
            <p:cNvSpPr/>
            <p:nvPr/>
          </p:nvSpPr>
          <p:spPr>
            <a:xfrm>
              <a:off x="5773975" y="1706600"/>
              <a:ext cx="3850" cy="3775"/>
            </a:xfrm>
            <a:custGeom>
              <a:avLst/>
              <a:gdLst/>
              <a:ahLst/>
              <a:cxnLst/>
              <a:rect l="l" t="t" r="r" b="b"/>
              <a:pathLst>
                <a:path w="154" h="151" extrusionOk="0">
                  <a:moveTo>
                    <a:pt x="118" y="0"/>
                  </a:moveTo>
                  <a:cubicBezTo>
                    <a:pt x="70" y="12"/>
                    <a:pt x="22" y="48"/>
                    <a:pt x="10" y="72"/>
                  </a:cubicBezTo>
                  <a:cubicBezTo>
                    <a:pt x="1" y="118"/>
                    <a:pt x="14" y="150"/>
                    <a:pt x="49" y="150"/>
                  </a:cubicBezTo>
                  <a:cubicBezTo>
                    <a:pt x="58" y="150"/>
                    <a:pt x="69" y="148"/>
                    <a:pt x="82" y="143"/>
                  </a:cubicBezTo>
                  <a:cubicBezTo>
                    <a:pt x="118" y="119"/>
                    <a:pt x="141" y="72"/>
                    <a:pt x="153" y="48"/>
                  </a:cubicBezTo>
                  <a:cubicBezTo>
                    <a:pt x="153" y="24"/>
                    <a:pt x="129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32"/>
            <p:cNvSpPr/>
            <p:nvPr/>
          </p:nvSpPr>
          <p:spPr>
            <a:xfrm>
              <a:off x="5930500" y="1616950"/>
              <a:ext cx="28900" cy="20300"/>
            </a:xfrm>
            <a:custGeom>
              <a:avLst/>
              <a:gdLst/>
              <a:ahLst/>
              <a:cxnLst/>
              <a:rect l="l" t="t" r="r" b="b"/>
              <a:pathLst>
                <a:path w="1156" h="812" extrusionOk="0">
                  <a:moveTo>
                    <a:pt x="767" y="1"/>
                  </a:moveTo>
                  <a:cubicBezTo>
                    <a:pt x="754" y="1"/>
                    <a:pt x="740" y="1"/>
                    <a:pt x="726" y="2"/>
                  </a:cubicBezTo>
                  <a:cubicBezTo>
                    <a:pt x="660" y="80"/>
                    <a:pt x="585" y="102"/>
                    <a:pt x="506" y="102"/>
                  </a:cubicBezTo>
                  <a:cubicBezTo>
                    <a:pt x="404" y="102"/>
                    <a:pt x="295" y="66"/>
                    <a:pt x="188" y="66"/>
                  </a:cubicBezTo>
                  <a:cubicBezTo>
                    <a:pt x="124" y="66"/>
                    <a:pt x="61" y="79"/>
                    <a:pt x="0" y="121"/>
                  </a:cubicBezTo>
                  <a:lnTo>
                    <a:pt x="0" y="264"/>
                  </a:lnTo>
                  <a:cubicBezTo>
                    <a:pt x="119" y="371"/>
                    <a:pt x="405" y="252"/>
                    <a:pt x="405" y="443"/>
                  </a:cubicBezTo>
                  <a:cubicBezTo>
                    <a:pt x="405" y="706"/>
                    <a:pt x="524" y="761"/>
                    <a:pt x="673" y="761"/>
                  </a:cubicBezTo>
                  <a:cubicBezTo>
                    <a:pt x="713" y="761"/>
                    <a:pt x="755" y="757"/>
                    <a:pt x="798" y="752"/>
                  </a:cubicBezTo>
                  <a:cubicBezTo>
                    <a:pt x="817" y="751"/>
                    <a:pt x="835" y="750"/>
                    <a:pt x="853" y="750"/>
                  </a:cubicBezTo>
                  <a:cubicBezTo>
                    <a:pt x="966" y="750"/>
                    <a:pt x="1050" y="781"/>
                    <a:pt x="1143" y="812"/>
                  </a:cubicBezTo>
                  <a:cubicBezTo>
                    <a:pt x="1143" y="717"/>
                    <a:pt x="1155" y="621"/>
                    <a:pt x="1155" y="514"/>
                  </a:cubicBezTo>
                  <a:cubicBezTo>
                    <a:pt x="1086" y="285"/>
                    <a:pt x="1095" y="1"/>
                    <a:pt x="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32"/>
            <p:cNvSpPr/>
            <p:nvPr/>
          </p:nvSpPr>
          <p:spPr>
            <a:xfrm>
              <a:off x="5978700" y="1620375"/>
              <a:ext cx="17900" cy="16000"/>
            </a:xfrm>
            <a:custGeom>
              <a:avLst/>
              <a:gdLst/>
              <a:ahLst/>
              <a:cxnLst/>
              <a:rect l="l" t="t" r="r" b="b"/>
              <a:pathLst>
                <a:path w="716" h="640" extrusionOk="0">
                  <a:moveTo>
                    <a:pt x="301" y="0"/>
                  </a:moveTo>
                  <a:cubicBezTo>
                    <a:pt x="258" y="0"/>
                    <a:pt x="217" y="15"/>
                    <a:pt x="180" y="56"/>
                  </a:cubicBezTo>
                  <a:cubicBezTo>
                    <a:pt x="1" y="258"/>
                    <a:pt x="203" y="425"/>
                    <a:pt x="346" y="639"/>
                  </a:cubicBezTo>
                  <a:cubicBezTo>
                    <a:pt x="501" y="437"/>
                    <a:pt x="596" y="306"/>
                    <a:pt x="715" y="139"/>
                  </a:cubicBezTo>
                  <a:cubicBezTo>
                    <a:pt x="566" y="122"/>
                    <a:pt x="423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32"/>
            <p:cNvSpPr/>
            <p:nvPr/>
          </p:nvSpPr>
          <p:spPr>
            <a:xfrm>
              <a:off x="5593850" y="1628900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cubicBezTo>
                    <a:pt x="24" y="1"/>
                    <a:pt x="12" y="36"/>
                    <a:pt x="0" y="60"/>
                  </a:cubicBezTo>
                  <a:cubicBezTo>
                    <a:pt x="60" y="24"/>
                    <a:pt x="72" y="12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32"/>
            <p:cNvSpPr/>
            <p:nvPr/>
          </p:nvSpPr>
          <p:spPr>
            <a:xfrm>
              <a:off x="5591175" y="1629800"/>
              <a:ext cx="2700" cy="3900"/>
            </a:xfrm>
            <a:custGeom>
              <a:avLst/>
              <a:gdLst/>
              <a:ahLst/>
              <a:cxnLst/>
              <a:rect l="l" t="t" r="r" b="b"/>
              <a:pathLst>
                <a:path w="108" h="156" extrusionOk="0">
                  <a:moveTo>
                    <a:pt x="107" y="0"/>
                  </a:moveTo>
                  <a:cubicBezTo>
                    <a:pt x="0" y="60"/>
                    <a:pt x="12" y="107"/>
                    <a:pt x="107" y="155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32"/>
            <p:cNvSpPr/>
            <p:nvPr/>
          </p:nvSpPr>
          <p:spPr>
            <a:xfrm>
              <a:off x="5554250" y="1637225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1" y="1"/>
                  </a:moveTo>
                  <a:cubicBezTo>
                    <a:pt x="8" y="39"/>
                    <a:pt x="25" y="62"/>
                    <a:pt x="40" y="62"/>
                  </a:cubicBezTo>
                  <a:cubicBezTo>
                    <a:pt x="48" y="62"/>
                    <a:pt x="56" y="54"/>
                    <a:pt x="60" y="37"/>
                  </a:cubicBezTo>
                  <a:cubicBezTo>
                    <a:pt x="60" y="37"/>
                    <a:pt x="13" y="2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32"/>
            <p:cNvSpPr/>
            <p:nvPr/>
          </p:nvSpPr>
          <p:spPr>
            <a:xfrm>
              <a:off x="5892400" y="1621675"/>
              <a:ext cx="6850" cy="9325"/>
            </a:xfrm>
            <a:custGeom>
              <a:avLst/>
              <a:gdLst/>
              <a:ahLst/>
              <a:cxnLst/>
              <a:rect l="l" t="t" r="r" b="b"/>
              <a:pathLst>
                <a:path w="274" h="373" extrusionOk="0">
                  <a:moveTo>
                    <a:pt x="172" y="1"/>
                  </a:moveTo>
                  <a:cubicBezTo>
                    <a:pt x="151" y="1"/>
                    <a:pt x="93" y="22"/>
                    <a:pt x="83" y="51"/>
                  </a:cubicBezTo>
                  <a:cubicBezTo>
                    <a:pt x="0" y="194"/>
                    <a:pt x="60" y="301"/>
                    <a:pt x="203" y="373"/>
                  </a:cubicBezTo>
                  <a:cubicBezTo>
                    <a:pt x="274" y="254"/>
                    <a:pt x="274" y="123"/>
                    <a:pt x="179" y="4"/>
                  </a:cubicBezTo>
                  <a:cubicBezTo>
                    <a:pt x="179" y="2"/>
                    <a:pt x="176" y="1"/>
                    <a:pt x="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32"/>
            <p:cNvSpPr/>
            <p:nvPr/>
          </p:nvSpPr>
          <p:spPr>
            <a:xfrm>
              <a:off x="5760225" y="1611625"/>
              <a:ext cx="17600" cy="17900"/>
            </a:xfrm>
            <a:custGeom>
              <a:avLst/>
              <a:gdLst/>
              <a:ahLst/>
              <a:cxnLst/>
              <a:rect l="l" t="t" r="r" b="b"/>
              <a:pathLst>
                <a:path w="704" h="716" extrusionOk="0">
                  <a:moveTo>
                    <a:pt x="239" y="1"/>
                  </a:moveTo>
                  <a:lnTo>
                    <a:pt x="239" y="1"/>
                  </a:lnTo>
                  <a:cubicBezTo>
                    <a:pt x="1" y="299"/>
                    <a:pt x="84" y="525"/>
                    <a:pt x="382" y="715"/>
                  </a:cubicBezTo>
                  <a:lnTo>
                    <a:pt x="513" y="715"/>
                  </a:lnTo>
                  <a:cubicBezTo>
                    <a:pt x="513" y="632"/>
                    <a:pt x="525" y="525"/>
                    <a:pt x="525" y="430"/>
                  </a:cubicBezTo>
                  <a:lnTo>
                    <a:pt x="668" y="299"/>
                  </a:lnTo>
                  <a:cubicBezTo>
                    <a:pt x="703" y="251"/>
                    <a:pt x="703" y="215"/>
                    <a:pt x="668" y="168"/>
                  </a:cubicBezTo>
                  <a:cubicBezTo>
                    <a:pt x="596" y="120"/>
                    <a:pt x="560" y="61"/>
                    <a:pt x="513" y="13"/>
                  </a:cubicBezTo>
                  <a:lnTo>
                    <a:pt x="370" y="13"/>
                  </a:lnTo>
                  <a:cubicBezTo>
                    <a:pt x="348" y="24"/>
                    <a:pt x="327" y="30"/>
                    <a:pt x="307" y="30"/>
                  </a:cubicBezTo>
                  <a:cubicBezTo>
                    <a:pt x="282" y="30"/>
                    <a:pt x="259" y="2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32"/>
            <p:cNvSpPr/>
            <p:nvPr/>
          </p:nvSpPr>
          <p:spPr>
            <a:xfrm>
              <a:off x="5838525" y="1619375"/>
              <a:ext cx="12225" cy="13800"/>
            </a:xfrm>
            <a:custGeom>
              <a:avLst/>
              <a:gdLst/>
              <a:ahLst/>
              <a:cxnLst/>
              <a:rect l="l" t="t" r="r" b="b"/>
              <a:pathLst>
                <a:path w="489" h="552" extrusionOk="0">
                  <a:moveTo>
                    <a:pt x="107" y="1"/>
                  </a:moveTo>
                  <a:cubicBezTo>
                    <a:pt x="95" y="84"/>
                    <a:pt x="95" y="155"/>
                    <a:pt x="72" y="215"/>
                  </a:cubicBezTo>
                  <a:cubicBezTo>
                    <a:pt x="0" y="382"/>
                    <a:pt x="60" y="477"/>
                    <a:pt x="226" y="536"/>
                  </a:cubicBezTo>
                  <a:cubicBezTo>
                    <a:pt x="251" y="546"/>
                    <a:pt x="284" y="552"/>
                    <a:pt x="316" y="552"/>
                  </a:cubicBezTo>
                  <a:cubicBezTo>
                    <a:pt x="360" y="552"/>
                    <a:pt x="403" y="540"/>
                    <a:pt x="417" y="513"/>
                  </a:cubicBezTo>
                  <a:cubicBezTo>
                    <a:pt x="488" y="405"/>
                    <a:pt x="393" y="298"/>
                    <a:pt x="345" y="203"/>
                  </a:cubicBezTo>
                  <a:cubicBezTo>
                    <a:pt x="310" y="120"/>
                    <a:pt x="286" y="60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32"/>
            <p:cNvSpPr/>
            <p:nvPr/>
          </p:nvSpPr>
          <p:spPr>
            <a:xfrm>
              <a:off x="5861100" y="1619375"/>
              <a:ext cx="11975" cy="11525"/>
            </a:xfrm>
            <a:custGeom>
              <a:avLst/>
              <a:gdLst/>
              <a:ahLst/>
              <a:cxnLst/>
              <a:rect l="l" t="t" r="r" b="b"/>
              <a:pathLst>
                <a:path w="479" h="461" extrusionOk="0">
                  <a:moveTo>
                    <a:pt x="112" y="0"/>
                  </a:moveTo>
                  <a:cubicBezTo>
                    <a:pt x="91" y="0"/>
                    <a:pt x="70" y="1"/>
                    <a:pt x="50" y="1"/>
                  </a:cubicBezTo>
                  <a:cubicBezTo>
                    <a:pt x="50" y="96"/>
                    <a:pt x="50" y="203"/>
                    <a:pt x="38" y="298"/>
                  </a:cubicBezTo>
                  <a:cubicBezTo>
                    <a:pt x="0" y="420"/>
                    <a:pt x="29" y="461"/>
                    <a:pt x="108" y="461"/>
                  </a:cubicBezTo>
                  <a:cubicBezTo>
                    <a:pt x="128" y="461"/>
                    <a:pt x="153" y="458"/>
                    <a:pt x="181" y="453"/>
                  </a:cubicBezTo>
                  <a:lnTo>
                    <a:pt x="204" y="441"/>
                  </a:lnTo>
                  <a:cubicBezTo>
                    <a:pt x="323" y="358"/>
                    <a:pt x="407" y="274"/>
                    <a:pt x="478" y="155"/>
                  </a:cubicBezTo>
                  <a:cubicBezTo>
                    <a:pt x="395" y="9"/>
                    <a:pt x="257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32"/>
            <p:cNvSpPr/>
            <p:nvPr/>
          </p:nvSpPr>
          <p:spPr>
            <a:xfrm>
              <a:off x="5857275" y="1626525"/>
              <a:ext cx="8950" cy="7450"/>
            </a:xfrm>
            <a:custGeom>
              <a:avLst/>
              <a:gdLst/>
              <a:ahLst/>
              <a:cxnLst/>
              <a:rect l="l" t="t" r="r" b="b"/>
              <a:pathLst>
                <a:path w="358" h="298" extrusionOk="0">
                  <a:moveTo>
                    <a:pt x="203" y="0"/>
                  </a:moveTo>
                  <a:lnTo>
                    <a:pt x="203" y="0"/>
                  </a:lnTo>
                  <a:cubicBezTo>
                    <a:pt x="0" y="227"/>
                    <a:pt x="179" y="250"/>
                    <a:pt x="357" y="298"/>
                  </a:cubicBezTo>
                  <a:lnTo>
                    <a:pt x="357" y="155"/>
                  </a:lnTo>
                  <a:cubicBezTo>
                    <a:pt x="286" y="107"/>
                    <a:pt x="250" y="48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32"/>
            <p:cNvSpPr/>
            <p:nvPr/>
          </p:nvSpPr>
          <p:spPr>
            <a:xfrm>
              <a:off x="5776300" y="1616100"/>
              <a:ext cx="2700" cy="3300"/>
            </a:xfrm>
            <a:custGeom>
              <a:avLst/>
              <a:gdLst/>
              <a:ahLst/>
              <a:cxnLst/>
              <a:rect l="l" t="t" r="r" b="b"/>
              <a:pathLst>
                <a:path w="108" h="132" extrusionOk="0">
                  <a:moveTo>
                    <a:pt x="1" y="1"/>
                  </a:moveTo>
                  <a:lnTo>
                    <a:pt x="1" y="132"/>
                  </a:lnTo>
                  <a:cubicBezTo>
                    <a:pt x="108" y="96"/>
                    <a:pt x="108" y="3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32"/>
            <p:cNvSpPr/>
            <p:nvPr/>
          </p:nvSpPr>
          <p:spPr>
            <a:xfrm>
              <a:off x="5773025" y="1619375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132" y="1"/>
                  </a:moveTo>
                  <a:lnTo>
                    <a:pt x="1" y="143"/>
                  </a:lnTo>
                  <a:cubicBezTo>
                    <a:pt x="48" y="143"/>
                    <a:pt x="96" y="143"/>
                    <a:pt x="132" y="155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32"/>
            <p:cNvSpPr/>
            <p:nvPr/>
          </p:nvSpPr>
          <p:spPr>
            <a:xfrm>
              <a:off x="5783750" y="16158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0" y="1"/>
                  </a:moveTo>
                  <a:cubicBezTo>
                    <a:pt x="48" y="48"/>
                    <a:pt x="96" y="84"/>
                    <a:pt x="143" y="144"/>
                  </a:cubicBezTo>
                  <a:cubicBezTo>
                    <a:pt x="96" y="84"/>
                    <a:pt x="48" y="4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32"/>
            <p:cNvSpPr/>
            <p:nvPr/>
          </p:nvSpPr>
          <p:spPr>
            <a:xfrm>
              <a:off x="6116825" y="1619050"/>
              <a:ext cx="39025" cy="21900"/>
            </a:xfrm>
            <a:custGeom>
              <a:avLst/>
              <a:gdLst/>
              <a:ahLst/>
              <a:cxnLst/>
              <a:rect l="l" t="t" r="r" b="b"/>
              <a:pathLst>
                <a:path w="1561" h="876" extrusionOk="0">
                  <a:moveTo>
                    <a:pt x="591" y="1"/>
                  </a:moveTo>
                  <a:cubicBezTo>
                    <a:pt x="466" y="1"/>
                    <a:pt x="327" y="46"/>
                    <a:pt x="167" y="156"/>
                  </a:cubicBezTo>
                  <a:cubicBezTo>
                    <a:pt x="0" y="406"/>
                    <a:pt x="286" y="537"/>
                    <a:pt x="310" y="728"/>
                  </a:cubicBezTo>
                  <a:cubicBezTo>
                    <a:pt x="583" y="819"/>
                    <a:pt x="878" y="875"/>
                    <a:pt x="1172" y="875"/>
                  </a:cubicBezTo>
                  <a:cubicBezTo>
                    <a:pt x="1262" y="875"/>
                    <a:pt x="1352" y="870"/>
                    <a:pt x="1441" y="859"/>
                  </a:cubicBezTo>
                  <a:cubicBezTo>
                    <a:pt x="1560" y="752"/>
                    <a:pt x="1536" y="645"/>
                    <a:pt x="1417" y="549"/>
                  </a:cubicBezTo>
                  <a:cubicBezTo>
                    <a:pt x="1158" y="316"/>
                    <a:pt x="924" y="1"/>
                    <a:pt x="5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32"/>
            <p:cNvSpPr/>
            <p:nvPr/>
          </p:nvSpPr>
          <p:spPr>
            <a:xfrm>
              <a:off x="6146600" y="1623250"/>
              <a:ext cx="22050" cy="17575"/>
            </a:xfrm>
            <a:custGeom>
              <a:avLst/>
              <a:gdLst/>
              <a:ahLst/>
              <a:cxnLst/>
              <a:rect l="l" t="t" r="r" b="b"/>
              <a:pathLst>
                <a:path w="882" h="703" extrusionOk="0">
                  <a:moveTo>
                    <a:pt x="155" y="0"/>
                  </a:moveTo>
                  <a:cubicBezTo>
                    <a:pt x="0" y="131"/>
                    <a:pt x="36" y="262"/>
                    <a:pt x="131" y="417"/>
                  </a:cubicBezTo>
                  <a:cubicBezTo>
                    <a:pt x="238" y="477"/>
                    <a:pt x="274" y="584"/>
                    <a:pt x="250" y="703"/>
                  </a:cubicBezTo>
                  <a:lnTo>
                    <a:pt x="572" y="703"/>
                  </a:lnTo>
                  <a:cubicBezTo>
                    <a:pt x="631" y="655"/>
                    <a:pt x="667" y="608"/>
                    <a:pt x="714" y="560"/>
                  </a:cubicBezTo>
                  <a:cubicBezTo>
                    <a:pt x="762" y="381"/>
                    <a:pt x="881" y="191"/>
                    <a:pt x="572" y="131"/>
                  </a:cubicBezTo>
                  <a:cubicBezTo>
                    <a:pt x="513" y="176"/>
                    <a:pt x="464" y="194"/>
                    <a:pt x="420" y="194"/>
                  </a:cubicBezTo>
                  <a:cubicBezTo>
                    <a:pt x="312" y="194"/>
                    <a:pt x="240" y="85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32"/>
            <p:cNvSpPr/>
            <p:nvPr/>
          </p:nvSpPr>
          <p:spPr>
            <a:xfrm>
              <a:off x="6099250" y="1622950"/>
              <a:ext cx="14625" cy="15150"/>
            </a:xfrm>
            <a:custGeom>
              <a:avLst/>
              <a:gdLst/>
              <a:ahLst/>
              <a:cxnLst/>
              <a:rect l="l" t="t" r="r" b="b"/>
              <a:pathLst>
                <a:path w="585" h="606" extrusionOk="0">
                  <a:moveTo>
                    <a:pt x="1" y="0"/>
                  </a:moveTo>
                  <a:lnTo>
                    <a:pt x="1" y="0"/>
                  </a:lnTo>
                  <a:cubicBezTo>
                    <a:pt x="124" y="215"/>
                    <a:pt x="62" y="606"/>
                    <a:pt x="382" y="606"/>
                  </a:cubicBezTo>
                  <a:cubicBezTo>
                    <a:pt x="434" y="606"/>
                    <a:pt x="497" y="595"/>
                    <a:pt x="572" y="572"/>
                  </a:cubicBezTo>
                  <a:cubicBezTo>
                    <a:pt x="584" y="191"/>
                    <a:pt x="465" y="7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32"/>
            <p:cNvSpPr/>
            <p:nvPr/>
          </p:nvSpPr>
          <p:spPr>
            <a:xfrm>
              <a:off x="6117125" y="1637225"/>
              <a:ext cx="7450" cy="3600"/>
            </a:xfrm>
            <a:custGeom>
              <a:avLst/>
              <a:gdLst/>
              <a:ahLst/>
              <a:cxnLst/>
              <a:rect l="l" t="t" r="r" b="b"/>
              <a:pathLst>
                <a:path w="298" h="144" extrusionOk="0">
                  <a:moveTo>
                    <a:pt x="298" y="1"/>
                  </a:moveTo>
                  <a:cubicBezTo>
                    <a:pt x="179" y="1"/>
                    <a:pt x="84" y="37"/>
                    <a:pt x="0" y="144"/>
                  </a:cubicBezTo>
                  <a:cubicBezTo>
                    <a:pt x="119" y="144"/>
                    <a:pt x="227" y="120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32"/>
            <p:cNvSpPr/>
            <p:nvPr/>
          </p:nvSpPr>
          <p:spPr>
            <a:xfrm>
              <a:off x="6137650" y="1705700"/>
              <a:ext cx="26825" cy="6075"/>
            </a:xfrm>
            <a:custGeom>
              <a:avLst/>
              <a:gdLst/>
              <a:ahLst/>
              <a:cxnLst/>
              <a:rect l="l" t="t" r="r" b="b"/>
              <a:pathLst>
                <a:path w="1073" h="243" extrusionOk="0">
                  <a:moveTo>
                    <a:pt x="49" y="0"/>
                  </a:moveTo>
                  <a:cubicBezTo>
                    <a:pt x="1" y="72"/>
                    <a:pt x="13" y="155"/>
                    <a:pt x="96" y="203"/>
                  </a:cubicBezTo>
                  <a:cubicBezTo>
                    <a:pt x="207" y="233"/>
                    <a:pt x="316" y="243"/>
                    <a:pt x="424" y="243"/>
                  </a:cubicBezTo>
                  <a:cubicBezTo>
                    <a:pt x="619" y="243"/>
                    <a:pt x="810" y="210"/>
                    <a:pt x="1001" y="203"/>
                  </a:cubicBezTo>
                  <a:cubicBezTo>
                    <a:pt x="1025" y="167"/>
                    <a:pt x="1049" y="143"/>
                    <a:pt x="1072" y="108"/>
                  </a:cubicBezTo>
                  <a:cubicBezTo>
                    <a:pt x="1061" y="84"/>
                    <a:pt x="1061" y="36"/>
                    <a:pt x="10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32"/>
            <p:cNvSpPr/>
            <p:nvPr/>
          </p:nvSpPr>
          <p:spPr>
            <a:xfrm>
              <a:off x="6128125" y="1705400"/>
              <a:ext cx="8375" cy="3300"/>
            </a:xfrm>
            <a:custGeom>
              <a:avLst/>
              <a:gdLst/>
              <a:ahLst/>
              <a:cxnLst/>
              <a:rect l="l" t="t" r="r" b="b"/>
              <a:pathLst>
                <a:path w="335" h="132" extrusionOk="0">
                  <a:moveTo>
                    <a:pt x="1" y="0"/>
                  </a:moveTo>
                  <a:cubicBezTo>
                    <a:pt x="60" y="120"/>
                    <a:pt x="156" y="131"/>
                    <a:pt x="275" y="131"/>
                  </a:cubicBezTo>
                  <a:cubicBezTo>
                    <a:pt x="334" y="108"/>
                    <a:pt x="334" y="60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32"/>
            <p:cNvSpPr/>
            <p:nvPr/>
          </p:nvSpPr>
          <p:spPr>
            <a:xfrm>
              <a:off x="6134975" y="1705400"/>
              <a:ext cx="3900" cy="4300"/>
            </a:xfrm>
            <a:custGeom>
              <a:avLst/>
              <a:gdLst/>
              <a:ahLst/>
              <a:cxnLst/>
              <a:rect l="l" t="t" r="r" b="b"/>
              <a:pathLst>
                <a:path w="156" h="172" extrusionOk="0">
                  <a:moveTo>
                    <a:pt x="1" y="0"/>
                  </a:moveTo>
                  <a:lnTo>
                    <a:pt x="1" y="131"/>
                  </a:lnTo>
                  <a:cubicBezTo>
                    <a:pt x="1" y="158"/>
                    <a:pt x="21" y="172"/>
                    <a:pt x="36" y="172"/>
                  </a:cubicBezTo>
                  <a:cubicBezTo>
                    <a:pt x="41" y="172"/>
                    <a:pt x="45" y="170"/>
                    <a:pt x="48" y="167"/>
                  </a:cubicBezTo>
                  <a:cubicBezTo>
                    <a:pt x="60" y="170"/>
                    <a:pt x="70" y="171"/>
                    <a:pt x="79" y="171"/>
                  </a:cubicBezTo>
                  <a:cubicBezTo>
                    <a:pt x="108" y="171"/>
                    <a:pt x="128" y="156"/>
                    <a:pt x="156" y="120"/>
                  </a:cubicBezTo>
                  <a:cubicBezTo>
                    <a:pt x="144" y="84"/>
                    <a:pt x="144" y="48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32"/>
            <p:cNvSpPr/>
            <p:nvPr/>
          </p:nvSpPr>
          <p:spPr>
            <a:xfrm>
              <a:off x="5427450" y="1709075"/>
              <a:ext cx="44250" cy="9375"/>
            </a:xfrm>
            <a:custGeom>
              <a:avLst/>
              <a:gdLst/>
              <a:ahLst/>
              <a:cxnLst/>
              <a:rect l="l" t="t" r="r" b="b"/>
              <a:pathLst>
                <a:path w="1770" h="375" extrusionOk="0">
                  <a:moveTo>
                    <a:pt x="1498" y="1"/>
                  </a:moveTo>
                  <a:cubicBezTo>
                    <a:pt x="1457" y="1"/>
                    <a:pt x="1413" y="7"/>
                    <a:pt x="1370" y="20"/>
                  </a:cubicBezTo>
                  <a:cubicBezTo>
                    <a:pt x="1120" y="80"/>
                    <a:pt x="894" y="139"/>
                    <a:pt x="644" y="151"/>
                  </a:cubicBezTo>
                  <a:cubicBezTo>
                    <a:pt x="477" y="163"/>
                    <a:pt x="179" y="127"/>
                    <a:pt x="1" y="318"/>
                  </a:cubicBezTo>
                  <a:cubicBezTo>
                    <a:pt x="272" y="357"/>
                    <a:pt x="545" y="375"/>
                    <a:pt x="818" y="375"/>
                  </a:cubicBezTo>
                  <a:cubicBezTo>
                    <a:pt x="1132" y="375"/>
                    <a:pt x="1445" y="351"/>
                    <a:pt x="1751" y="306"/>
                  </a:cubicBezTo>
                  <a:cubicBezTo>
                    <a:pt x="1769" y="91"/>
                    <a:pt x="1649" y="1"/>
                    <a:pt x="1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32"/>
            <p:cNvSpPr/>
            <p:nvPr/>
          </p:nvSpPr>
          <p:spPr>
            <a:xfrm>
              <a:off x="5399175" y="1699775"/>
              <a:ext cx="16100" cy="15775"/>
            </a:xfrm>
            <a:custGeom>
              <a:avLst/>
              <a:gdLst/>
              <a:ahLst/>
              <a:cxnLst/>
              <a:rect l="l" t="t" r="r" b="b"/>
              <a:pathLst>
                <a:path w="644" h="631" extrusionOk="0">
                  <a:moveTo>
                    <a:pt x="401" y="1"/>
                  </a:moveTo>
                  <a:cubicBezTo>
                    <a:pt x="330" y="1"/>
                    <a:pt x="259" y="22"/>
                    <a:pt x="191" y="59"/>
                  </a:cubicBezTo>
                  <a:lnTo>
                    <a:pt x="179" y="83"/>
                  </a:lnTo>
                  <a:cubicBezTo>
                    <a:pt x="0" y="392"/>
                    <a:pt x="298" y="475"/>
                    <a:pt x="441" y="630"/>
                  </a:cubicBezTo>
                  <a:lnTo>
                    <a:pt x="643" y="630"/>
                  </a:lnTo>
                  <a:cubicBezTo>
                    <a:pt x="620" y="452"/>
                    <a:pt x="620" y="273"/>
                    <a:pt x="608" y="83"/>
                  </a:cubicBezTo>
                  <a:lnTo>
                    <a:pt x="596" y="59"/>
                  </a:lnTo>
                  <a:cubicBezTo>
                    <a:pt x="533" y="19"/>
                    <a:pt x="467" y="1"/>
                    <a:pt x="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32"/>
            <p:cNvSpPr/>
            <p:nvPr/>
          </p:nvSpPr>
          <p:spPr>
            <a:xfrm>
              <a:off x="5866500" y="1622950"/>
              <a:ext cx="7175" cy="6875"/>
            </a:xfrm>
            <a:custGeom>
              <a:avLst/>
              <a:gdLst/>
              <a:ahLst/>
              <a:cxnLst/>
              <a:rect l="l" t="t" r="r" b="b"/>
              <a:pathLst>
                <a:path w="287" h="275" extrusionOk="0">
                  <a:moveTo>
                    <a:pt x="286" y="0"/>
                  </a:moveTo>
                  <a:lnTo>
                    <a:pt x="286" y="0"/>
                  </a:lnTo>
                  <a:cubicBezTo>
                    <a:pt x="143" y="36"/>
                    <a:pt x="60" y="143"/>
                    <a:pt x="0" y="274"/>
                  </a:cubicBezTo>
                  <a:cubicBezTo>
                    <a:pt x="191" y="274"/>
                    <a:pt x="262" y="191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32"/>
            <p:cNvSpPr/>
            <p:nvPr/>
          </p:nvSpPr>
          <p:spPr>
            <a:xfrm>
              <a:off x="6182000" y="1709275"/>
              <a:ext cx="10450" cy="6325"/>
            </a:xfrm>
            <a:custGeom>
              <a:avLst/>
              <a:gdLst/>
              <a:ahLst/>
              <a:cxnLst/>
              <a:rect l="l" t="t" r="r" b="b"/>
              <a:pathLst>
                <a:path w="418" h="253" extrusionOk="0">
                  <a:moveTo>
                    <a:pt x="1" y="0"/>
                  </a:moveTo>
                  <a:cubicBezTo>
                    <a:pt x="12" y="121"/>
                    <a:pt x="54" y="253"/>
                    <a:pt x="201" y="253"/>
                  </a:cubicBezTo>
                  <a:cubicBezTo>
                    <a:pt x="213" y="253"/>
                    <a:pt x="226" y="252"/>
                    <a:pt x="239" y="250"/>
                  </a:cubicBezTo>
                  <a:cubicBezTo>
                    <a:pt x="418" y="215"/>
                    <a:pt x="299" y="84"/>
                    <a:pt x="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32"/>
            <p:cNvSpPr/>
            <p:nvPr/>
          </p:nvSpPr>
          <p:spPr>
            <a:xfrm>
              <a:off x="6162950" y="1708000"/>
              <a:ext cx="15225" cy="4875"/>
            </a:xfrm>
            <a:custGeom>
              <a:avLst/>
              <a:gdLst/>
              <a:ahLst/>
              <a:cxnLst/>
              <a:rect l="l" t="t" r="r" b="b"/>
              <a:pathLst>
                <a:path w="609" h="195" extrusionOk="0">
                  <a:moveTo>
                    <a:pt x="272" y="1"/>
                  </a:moveTo>
                  <a:cubicBezTo>
                    <a:pt x="201" y="1"/>
                    <a:pt x="130" y="6"/>
                    <a:pt x="60" y="16"/>
                  </a:cubicBezTo>
                  <a:lnTo>
                    <a:pt x="37" y="75"/>
                  </a:lnTo>
                  <a:lnTo>
                    <a:pt x="1" y="135"/>
                  </a:lnTo>
                  <a:lnTo>
                    <a:pt x="49" y="194"/>
                  </a:lnTo>
                  <a:cubicBezTo>
                    <a:pt x="78" y="190"/>
                    <a:pt x="109" y="189"/>
                    <a:pt x="139" y="189"/>
                  </a:cubicBezTo>
                  <a:cubicBezTo>
                    <a:pt x="186" y="189"/>
                    <a:pt x="234" y="192"/>
                    <a:pt x="281" y="192"/>
                  </a:cubicBezTo>
                  <a:cubicBezTo>
                    <a:pt x="403" y="192"/>
                    <a:pt x="521" y="175"/>
                    <a:pt x="608" y="51"/>
                  </a:cubicBezTo>
                  <a:cubicBezTo>
                    <a:pt x="499" y="15"/>
                    <a:pt x="385" y="1"/>
                    <a:pt x="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32"/>
            <p:cNvSpPr/>
            <p:nvPr/>
          </p:nvSpPr>
          <p:spPr>
            <a:xfrm>
              <a:off x="5722425" y="1615650"/>
              <a:ext cx="19675" cy="13275"/>
            </a:xfrm>
            <a:custGeom>
              <a:avLst/>
              <a:gdLst/>
              <a:ahLst/>
              <a:cxnLst/>
              <a:rect l="l" t="t" r="r" b="b"/>
              <a:pathLst>
                <a:path w="787" h="531" extrusionOk="0">
                  <a:moveTo>
                    <a:pt x="377" y="1"/>
                  </a:moveTo>
                  <a:cubicBezTo>
                    <a:pt x="254" y="1"/>
                    <a:pt x="126" y="30"/>
                    <a:pt x="1" y="30"/>
                  </a:cubicBezTo>
                  <a:cubicBezTo>
                    <a:pt x="108" y="173"/>
                    <a:pt x="191" y="304"/>
                    <a:pt x="286" y="423"/>
                  </a:cubicBezTo>
                  <a:cubicBezTo>
                    <a:pt x="346" y="447"/>
                    <a:pt x="405" y="495"/>
                    <a:pt x="465" y="531"/>
                  </a:cubicBezTo>
                  <a:cubicBezTo>
                    <a:pt x="596" y="507"/>
                    <a:pt x="691" y="423"/>
                    <a:pt x="727" y="304"/>
                  </a:cubicBezTo>
                  <a:cubicBezTo>
                    <a:pt x="786" y="257"/>
                    <a:pt x="786" y="197"/>
                    <a:pt x="727" y="150"/>
                  </a:cubicBezTo>
                  <a:cubicBezTo>
                    <a:pt x="620" y="30"/>
                    <a:pt x="501" y="1"/>
                    <a:pt x="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32"/>
            <p:cNvSpPr/>
            <p:nvPr/>
          </p:nvSpPr>
          <p:spPr>
            <a:xfrm>
              <a:off x="5740575" y="1612825"/>
              <a:ext cx="26225" cy="17450"/>
            </a:xfrm>
            <a:custGeom>
              <a:avLst/>
              <a:gdLst/>
              <a:ahLst/>
              <a:cxnLst/>
              <a:rect l="l" t="t" r="r" b="b"/>
              <a:pathLst>
                <a:path w="1049" h="698" extrusionOk="0">
                  <a:moveTo>
                    <a:pt x="715" y="1"/>
                  </a:moveTo>
                  <a:lnTo>
                    <a:pt x="1" y="263"/>
                  </a:lnTo>
                  <a:lnTo>
                    <a:pt x="1" y="417"/>
                  </a:lnTo>
                  <a:cubicBezTo>
                    <a:pt x="177" y="658"/>
                    <a:pt x="417" y="697"/>
                    <a:pt x="661" y="697"/>
                  </a:cubicBezTo>
                  <a:cubicBezTo>
                    <a:pt x="731" y="697"/>
                    <a:pt x="801" y="694"/>
                    <a:pt x="870" y="691"/>
                  </a:cubicBezTo>
                  <a:cubicBezTo>
                    <a:pt x="977" y="429"/>
                    <a:pt x="1049" y="179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32"/>
            <p:cNvSpPr/>
            <p:nvPr/>
          </p:nvSpPr>
          <p:spPr>
            <a:xfrm>
              <a:off x="5758450" y="1612525"/>
              <a:ext cx="11325" cy="17900"/>
            </a:xfrm>
            <a:custGeom>
              <a:avLst/>
              <a:gdLst/>
              <a:ahLst/>
              <a:cxnLst/>
              <a:rect l="l" t="t" r="r" b="b"/>
              <a:pathLst>
                <a:path w="453" h="716" extrusionOk="0">
                  <a:moveTo>
                    <a:pt x="322" y="1"/>
                  </a:moveTo>
                  <a:cubicBezTo>
                    <a:pt x="215" y="1"/>
                    <a:pt x="107" y="13"/>
                    <a:pt x="0" y="13"/>
                  </a:cubicBezTo>
                  <a:cubicBezTo>
                    <a:pt x="167" y="215"/>
                    <a:pt x="155" y="477"/>
                    <a:pt x="155" y="715"/>
                  </a:cubicBezTo>
                  <a:lnTo>
                    <a:pt x="453" y="715"/>
                  </a:lnTo>
                  <a:cubicBezTo>
                    <a:pt x="322" y="489"/>
                    <a:pt x="286" y="25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32"/>
            <p:cNvSpPr/>
            <p:nvPr/>
          </p:nvSpPr>
          <p:spPr>
            <a:xfrm>
              <a:off x="5411675" y="3264825"/>
              <a:ext cx="37225" cy="68750"/>
            </a:xfrm>
            <a:custGeom>
              <a:avLst/>
              <a:gdLst/>
              <a:ahLst/>
              <a:cxnLst/>
              <a:rect l="l" t="t" r="r" b="b"/>
              <a:pathLst>
                <a:path w="1489" h="2750" extrusionOk="0">
                  <a:moveTo>
                    <a:pt x="1179" y="0"/>
                  </a:moveTo>
                  <a:cubicBezTo>
                    <a:pt x="1108" y="12"/>
                    <a:pt x="1048" y="24"/>
                    <a:pt x="977" y="48"/>
                  </a:cubicBezTo>
                  <a:cubicBezTo>
                    <a:pt x="977" y="84"/>
                    <a:pt x="953" y="131"/>
                    <a:pt x="989" y="179"/>
                  </a:cubicBezTo>
                  <a:cubicBezTo>
                    <a:pt x="798" y="250"/>
                    <a:pt x="774" y="465"/>
                    <a:pt x="703" y="607"/>
                  </a:cubicBezTo>
                  <a:cubicBezTo>
                    <a:pt x="643" y="1072"/>
                    <a:pt x="632" y="1548"/>
                    <a:pt x="274" y="1905"/>
                  </a:cubicBezTo>
                  <a:cubicBezTo>
                    <a:pt x="179" y="1953"/>
                    <a:pt x="143" y="2036"/>
                    <a:pt x="120" y="2131"/>
                  </a:cubicBezTo>
                  <a:cubicBezTo>
                    <a:pt x="96" y="2215"/>
                    <a:pt x="36" y="2310"/>
                    <a:pt x="24" y="2393"/>
                  </a:cubicBezTo>
                  <a:cubicBezTo>
                    <a:pt x="1" y="2489"/>
                    <a:pt x="1" y="2584"/>
                    <a:pt x="48" y="2679"/>
                  </a:cubicBezTo>
                  <a:cubicBezTo>
                    <a:pt x="130" y="2729"/>
                    <a:pt x="192" y="2750"/>
                    <a:pt x="240" y="2750"/>
                  </a:cubicBezTo>
                  <a:cubicBezTo>
                    <a:pt x="443" y="2750"/>
                    <a:pt x="399" y="2382"/>
                    <a:pt x="572" y="2334"/>
                  </a:cubicBezTo>
                  <a:cubicBezTo>
                    <a:pt x="739" y="1953"/>
                    <a:pt x="953" y="1596"/>
                    <a:pt x="989" y="1179"/>
                  </a:cubicBezTo>
                  <a:cubicBezTo>
                    <a:pt x="1048" y="1119"/>
                    <a:pt x="1108" y="1036"/>
                    <a:pt x="1120" y="953"/>
                  </a:cubicBezTo>
                  <a:cubicBezTo>
                    <a:pt x="1120" y="905"/>
                    <a:pt x="1132" y="846"/>
                    <a:pt x="1155" y="798"/>
                  </a:cubicBezTo>
                  <a:lnTo>
                    <a:pt x="1167" y="738"/>
                  </a:lnTo>
                  <a:lnTo>
                    <a:pt x="1120" y="703"/>
                  </a:lnTo>
                  <a:cubicBezTo>
                    <a:pt x="1133" y="696"/>
                    <a:pt x="1144" y="693"/>
                    <a:pt x="1155" y="693"/>
                  </a:cubicBezTo>
                  <a:cubicBezTo>
                    <a:pt x="1181" y="693"/>
                    <a:pt x="1198" y="713"/>
                    <a:pt x="1215" y="738"/>
                  </a:cubicBezTo>
                  <a:lnTo>
                    <a:pt x="1275" y="762"/>
                  </a:lnTo>
                  <a:cubicBezTo>
                    <a:pt x="1489" y="476"/>
                    <a:pt x="1215" y="25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32"/>
            <p:cNvSpPr/>
            <p:nvPr/>
          </p:nvSpPr>
          <p:spPr>
            <a:xfrm>
              <a:off x="5399475" y="3310225"/>
              <a:ext cx="18175" cy="32300"/>
            </a:xfrm>
            <a:custGeom>
              <a:avLst/>
              <a:gdLst/>
              <a:ahLst/>
              <a:cxnLst/>
              <a:rect l="l" t="t" r="r" b="b"/>
              <a:pathLst>
                <a:path w="727" h="1292" extrusionOk="0">
                  <a:moveTo>
                    <a:pt x="597" y="0"/>
                  </a:moveTo>
                  <a:cubicBezTo>
                    <a:pt x="584" y="0"/>
                    <a:pt x="575" y="6"/>
                    <a:pt x="572" y="18"/>
                  </a:cubicBezTo>
                  <a:cubicBezTo>
                    <a:pt x="453" y="315"/>
                    <a:pt x="131" y="494"/>
                    <a:pt x="12" y="792"/>
                  </a:cubicBezTo>
                  <a:cubicBezTo>
                    <a:pt x="119" y="911"/>
                    <a:pt x="0" y="1065"/>
                    <a:pt x="96" y="1208"/>
                  </a:cubicBezTo>
                  <a:cubicBezTo>
                    <a:pt x="119" y="1244"/>
                    <a:pt x="167" y="1280"/>
                    <a:pt x="227" y="1292"/>
                  </a:cubicBezTo>
                  <a:cubicBezTo>
                    <a:pt x="250" y="1280"/>
                    <a:pt x="274" y="1268"/>
                    <a:pt x="298" y="1244"/>
                  </a:cubicBezTo>
                  <a:cubicBezTo>
                    <a:pt x="524" y="1173"/>
                    <a:pt x="512" y="970"/>
                    <a:pt x="572" y="804"/>
                  </a:cubicBezTo>
                  <a:cubicBezTo>
                    <a:pt x="584" y="708"/>
                    <a:pt x="584" y="625"/>
                    <a:pt x="596" y="530"/>
                  </a:cubicBezTo>
                  <a:cubicBezTo>
                    <a:pt x="643" y="470"/>
                    <a:pt x="667" y="411"/>
                    <a:pt x="715" y="375"/>
                  </a:cubicBezTo>
                  <a:cubicBezTo>
                    <a:pt x="727" y="280"/>
                    <a:pt x="727" y="173"/>
                    <a:pt x="727" y="89"/>
                  </a:cubicBezTo>
                  <a:cubicBezTo>
                    <a:pt x="700" y="45"/>
                    <a:pt x="634" y="0"/>
                    <a:pt x="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32"/>
            <p:cNvSpPr/>
            <p:nvPr/>
          </p:nvSpPr>
          <p:spPr>
            <a:xfrm>
              <a:off x="5395300" y="3330000"/>
              <a:ext cx="9850" cy="23475"/>
            </a:xfrm>
            <a:custGeom>
              <a:avLst/>
              <a:gdLst/>
              <a:ahLst/>
              <a:cxnLst/>
              <a:rect l="l" t="t" r="r" b="b"/>
              <a:pathLst>
                <a:path w="394" h="939" extrusionOk="0">
                  <a:moveTo>
                    <a:pt x="179" y="1"/>
                  </a:moveTo>
                  <a:cubicBezTo>
                    <a:pt x="108" y="155"/>
                    <a:pt x="1" y="322"/>
                    <a:pt x="36" y="536"/>
                  </a:cubicBezTo>
                  <a:cubicBezTo>
                    <a:pt x="48" y="655"/>
                    <a:pt x="48" y="775"/>
                    <a:pt x="60" y="894"/>
                  </a:cubicBezTo>
                  <a:cubicBezTo>
                    <a:pt x="60" y="906"/>
                    <a:pt x="84" y="917"/>
                    <a:pt x="108" y="929"/>
                  </a:cubicBezTo>
                  <a:cubicBezTo>
                    <a:pt x="117" y="935"/>
                    <a:pt x="126" y="938"/>
                    <a:pt x="133" y="938"/>
                  </a:cubicBezTo>
                  <a:cubicBezTo>
                    <a:pt x="155" y="938"/>
                    <a:pt x="170" y="914"/>
                    <a:pt x="179" y="870"/>
                  </a:cubicBezTo>
                  <a:cubicBezTo>
                    <a:pt x="298" y="739"/>
                    <a:pt x="263" y="572"/>
                    <a:pt x="322" y="429"/>
                  </a:cubicBezTo>
                  <a:cubicBezTo>
                    <a:pt x="334" y="263"/>
                    <a:pt x="394" y="84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32"/>
            <p:cNvSpPr/>
            <p:nvPr/>
          </p:nvSpPr>
          <p:spPr>
            <a:xfrm>
              <a:off x="5426425" y="3268900"/>
              <a:ext cx="9100" cy="11125"/>
            </a:xfrm>
            <a:custGeom>
              <a:avLst/>
              <a:gdLst/>
              <a:ahLst/>
              <a:cxnLst/>
              <a:rect l="l" t="t" r="r" b="b"/>
              <a:pathLst>
                <a:path w="364" h="445" extrusionOk="0">
                  <a:moveTo>
                    <a:pt x="222" y="0"/>
                  </a:moveTo>
                  <a:cubicBezTo>
                    <a:pt x="26" y="0"/>
                    <a:pt x="0" y="128"/>
                    <a:pt x="89" y="444"/>
                  </a:cubicBezTo>
                  <a:cubicBezTo>
                    <a:pt x="244" y="361"/>
                    <a:pt x="292" y="159"/>
                    <a:pt x="363" y="16"/>
                  </a:cubicBezTo>
                  <a:cubicBezTo>
                    <a:pt x="309" y="6"/>
                    <a:pt x="262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32"/>
            <p:cNvSpPr/>
            <p:nvPr/>
          </p:nvSpPr>
          <p:spPr>
            <a:xfrm>
              <a:off x="5453050" y="3999725"/>
              <a:ext cx="274175" cy="31575"/>
            </a:xfrm>
            <a:custGeom>
              <a:avLst/>
              <a:gdLst/>
              <a:ahLst/>
              <a:cxnLst/>
              <a:rect l="l" t="t" r="r" b="b"/>
              <a:pathLst>
                <a:path w="10967" h="1263" extrusionOk="0">
                  <a:moveTo>
                    <a:pt x="763" y="1"/>
                  </a:moveTo>
                  <a:cubicBezTo>
                    <a:pt x="655" y="1"/>
                    <a:pt x="536" y="13"/>
                    <a:pt x="429" y="24"/>
                  </a:cubicBezTo>
                  <a:cubicBezTo>
                    <a:pt x="358" y="36"/>
                    <a:pt x="286" y="72"/>
                    <a:pt x="227" y="96"/>
                  </a:cubicBezTo>
                  <a:cubicBezTo>
                    <a:pt x="96" y="179"/>
                    <a:pt x="1" y="274"/>
                    <a:pt x="60" y="441"/>
                  </a:cubicBezTo>
                  <a:lnTo>
                    <a:pt x="36" y="489"/>
                  </a:lnTo>
                  <a:cubicBezTo>
                    <a:pt x="190" y="534"/>
                    <a:pt x="348" y="546"/>
                    <a:pt x="507" y="546"/>
                  </a:cubicBezTo>
                  <a:cubicBezTo>
                    <a:pt x="684" y="546"/>
                    <a:pt x="862" y="531"/>
                    <a:pt x="1039" y="531"/>
                  </a:cubicBezTo>
                  <a:cubicBezTo>
                    <a:pt x="1207" y="531"/>
                    <a:pt x="1374" y="544"/>
                    <a:pt x="1536" y="596"/>
                  </a:cubicBezTo>
                  <a:cubicBezTo>
                    <a:pt x="1548" y="572"/>
                    <a:pt x="1560" y="560"/>
                    <a:pt x="1584" y="560"/>
                  </a:cubicBezTo>
                  <a:lnTo>
                    <a:pt x="1667" y="608"/>
                  </a:lnTo>
                  <a:cubicBezTo>
                    <a:pt x="1772" y="575"/>
                    <a:pt x="1880" y="557"/>
                    <a:pt x="1992" y="557"/>
                  </a:cubicBezTo>
                  <a:cubicBezTo>
                    <a:pt x="2084" y="557"/>
                    <a:pt x="2178" y="569"/>
                    <a:pt x="2275" y="596"/>
                  </a:cubicBezTo>
                  <a:cubicBezTo>
                    <a:pt x="2335" y="562"/>
                    <a:pt x="2392" y="548"/>
                    <a:pt x="2447" y="548"/>
                  </a:cubicBezTo>
                  <a:cubicBezTo>
                    <a:pt x="2489" y="548"/>
                    <a:pt x="2531" y="557"/>
                    <a:pt x="2572" y="572"/>
                  </a:cubicBezTo>
                  <a:cubicBezTo>
                    <a:pt x="2591" y="570"/>
                    <a:pt x="2609" y="569"/>
                    <a:pt x="2626" y="569"/>
                  </a:cubicBezTo>
                  <a:cubicBezTo>
                    <a:pt x="2897" y="569"/>
                    <a:pt x="3100" y="785"/>
                    <a:pt x="3356" y="785"/>
                  </a:cubicBezTo>
                  <a:cubicBezTo>
                    <a:pt x="3387" y="785"/>
                    <a:pt x="3420" y="782"/>
                    <a:pt x="3453" y="775"/>
                  </a:cubicBezTo>
                  <a:cubicBezTo>
                    <a:pt x="3590" y="775"/>
                    <a:pt x="3730" y="764"/>
                    <a:pt x="3869" y="764"/>
                  </a:cubicBezTo>
                  <a:cubicBezTo>
                    <a:pt x="3986" y="764"/>
                    <a:pt x="4102" y="771"/>
                    <a:pt x="4215" y="798"/>
                  </a:cubicBezTo>
                  <a:lnTo>
                    <a:pt x="4394" y="846"/>
                  </a:lnTo>
                  <a:cubicBezTo>
                    <a:pt x="4513" y="870"/>
                    <a:pt x="4632" y="894"/>
                    <a:pt x="4751" y="894"/>
                  </a:cubicBezTo>
                  <a:cubicBezTo>
                    <a:pt x="4811" y="906"/>
                    <a:pt x="4870" y="906"/>
                    <a:pt x="4930" y="906"/>
                  </a:cubicBezTo>
                  <a:cubicBezTo>
                    <a:pt x="5049" y="917"/>
                    <a:pt x="5156" y="965"/>
                    <a:pt x="5275" y="977"/>
                  </a:cubicBezTo>
                  <a:cubicBezTo>
                    <a:pt x="5358" y="977"/>
                    <a:pt x="5454" y="965"/>
                    <a:pt x="5513" y="894"/>
                  </a:cubicBezTo>
                  <a:cubicBezTo>
                    <a:pt x="5624" y="871"/>
                    <a:pt x="5734" y="862"/>
                    <a:pt x="5845" y="862"/>
                  </a:cubicBezTo>
                  <a:cubicBezTo>
                    <a:pt x="5973" y="862"/>
                    <a:pt x="6100" y="874"/>
                    <a:pt x="6227" y="894"/>
                  </a:cubicBezTo>
                  <a:cubicBezTo>
                    <a:pt x="6269" y="935"/>
                    <a:pt x="6314" y="956"/>
                    <a:pt x="6360" y="956"/>
                  </a:cubicBezTo>
                  <a:cubicBezTo>
                    <a:pt x="6406" y="956"/>
                    <a:pt x="6454" y="935"/>
                    <a:pt x="6501" y="894"/>
                  </a:cubicBezTo>
                  <a:cubicBezTo>
                    <a:pt x="6678" y="885"/>
                    <a:pt x="6855" y="877"/>
                    <a:pt x="7031" y="877"/>
                  </a:cubicBezTo>
                  <a:cubicBezTo>
                    <a:pt x="7352" y="877"/>
                    <a:pt x="7670" y="905"/>
                    <a:pt x="7978" y="1013"/>
                  </a:cubicBezTo>
                  <a:cubicBezTo>
                    <a:pt x="8025" y="1060"/>
                    <a:pt x="8085" y="1120"/>
                    <a:pt x="8156" y="1156"/>
                  </a:cubicBezTo>
                  <a:cubicBezTo>
                    <a:pt x="8311" y="1215"/>
                    <a:pt x="8466" y="1215"/>
                    <a:pt x="8633" y="1227"/>
                  </a:cubicBezTo>
                  <a:lnTo>
                    <a:pt x="10216" y="1227"/>
                  </a:lnTo>
                  <a:cubicBezTo>
                    <a:pt x="10478" y="1203"/>
                    <a:pt x="10776" y="1263"/>
                    <a:pt x="10966" y="989"/>
                  </a:cubicBezTo>
                  <a:cubicBezTo>
                    <a:pt x="10917" y="766"/>
                    <a:pt x="10783" y="743"/>
                    <a:pt x="10640" y="743"/>
                  </a:cubicBezTo>
                  <a:cubicBezTo>
                    <a:pt x="10602" y="743"/>
                    <a:pt x="10563" y="744"/>
                    <a:pt x="10525" y="744"/>
                  </a:cubicBezTo>
                  <a:cubicBezTo>
                    <a:pt x="10461" y="744"/>
                    <a:pt x="10400" y="740"/>
                    <a:pt x="10347" y="715"/>
                  </a:cubicBezTo>
                  <a:cubicBezTo>
                    <a:pt x="10288" y="679"/>
                    <a:pt x="10228" y="667"/>
                    <a:pt x="10157" y="667"/>
                  </a:cubicBezTo>
                  <a:cubicBezTo>
                    <a:pt x="10109" y="691"/>
                    <a:pt x="10062" y="704"/>
                    <a:pt x="10018" y="704"/>
                  </a:cubicBezTo>
                  <a:cubicBezTo>
                    <a:pt x="9951" y="704"/>
                    <a:pt x="9887" y="677"/>
                    <a:pt x="9823" y="620"/>
                  </a:cubicBezTo>
                  <a:cubicBezTo>
                    <a:pt x="9692" y="596"/>
                    <a:pt x="9561" y="596"/>
                    <a:pt x="9418" y="596"/>
                  </a:cubicBezTo>
                  <a:cubicBezTo>
                    <a:pt x="9103" y="554"/>
                    <a:pt x="8806" y="447"/>
                    <a:pt x="8479" y="447"/>
                  </a:cubicBezTo>
                  <a:cubicBezTo>
                    <a:pt x="8436" y="447"/>
                    <a:pt x="8392" y="449"/>
                    <a:pt x="8347" y="453"/>
                  </a:cubicBezTo>
                  <a:cubicBezTo>
                    <a:pt x="8327" y="452"/>
                    <a:pt x="8307" y="452"/>
                    <a:pt x="8287" y="452"/>
                  </a:cubicBezTo>
                  <a:cubicBezTo>
                    <a:pt x="8139" y="452"/>
                    <a:pt x="7987" y="470"/>
                    <a:pt x="7836" y="470"/>
                  </a:cubicBezTo>
                  <a:cubicBezTo>
                    <a:pt x="7677" y="470"/>
                    <a:pt x="7520" y="450"/>
                    <a:pt x="7370" y="370"/>
                  </a:cubicBezTo>
                  <a:cubicBezTo>
                    <a:pt x="7192" y="298"/>
                    <a:pt x="7001" y="322"/>
                    <a:pt x="6823" y="310"/>
                  </a:cubicBezTo>
                  <a:cubicBezTo>
                    <a:pt x="6668" y="298"/>
                    <a:pt x="6537" y="191"/>
                    <a:pt x="6382" y="191"/>
                  </a:cubicBezTo>
                  <a:cubicBezTo>
                    <a:pt x="4513" y="84"/>
                    <a:pt x="2632" y="72"/>
                    <a:pt x="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32"/>
            <p:cNvSpPr/>
            <p:nvPr/>
          </p:nvSpPr>
          <p:spPr>
            <a:xfrm>
              <a:off x="5626275" y="4025200"/>
              <a:ext cx="99150" cy="15025"/>
            </a:xfrm>
            <a:custGeom>
              <a:avLst/>
              <a:gdLst/>
              <a:ahLst/>
              <a:cxnLst/>
              <a:rect l="l" t="t" r="r" b="b"/>
              <a:pathLst>
                <a:path w="3966" h="601" extrusionOk="0">
                  <a:moveTo>
                    <a:pt x="1071" y="1"/>
                  </a:moveTo>
                  <a:cubicBezTo>
                    <a:pt x="1061" y="1"/>
                    <a:pt x="1050" y="2"/>
                    <a:pt x="1037" y="6"/>
                  </a:cubicBezTo>
                  <a:cubicBezTo>
                    <a:pt x="784" y="14"/>
                    <a:pt x="538" y="22"/>
                    <a:pt x="310" y="22"/>
                  </a:cubicBezTo>
                  <a:cubicBezTo>
                    <a:pt x="215" y="22"/>
                    <a:pt x="124" y="21"/>
                    <a:pt x="37" y="17"/>
                  </a:cubicBezTo>
                  <a:cubicBezTo>
                    <a:pt x="1" y="77"/>
                    <a:pt x="1" y="125"/>
                    <a:pt x="37" y="172"/>
                  </a:cubicBezTo>
                  <a:cubicBezTo>
                    <a:pt x="96" y="208"/>
                    <a:pt x="144" y="268"/>
                    <a:pt x="180" y="315"/>
                  </a:cubicBezTo>
                  <a:cubicBezTo>
                    <a:pt x="281" y="369"/>
                    <a:pt x="379" y="396"/>
                    <a:pt x="476" y="396"/>
                  </a:cubicBezTo>
                  <a:cubicBezTo>
                    <a:pt x="572" y="396"/>
                    <a:pt x="668" y="369"/>
                    <a:pt x="763" y="315"/>
                  </a:cubicBezTo>
                  <a:lnTo>
                    <a:pt x="894" y="315"/>
                  </a:lnTo>
                  <a:cubicBezTo>
                    <a:pt x="953" y="375"/>
                    <a:pt x="1049" y="375"/>
                    <a:pt x="1132" y="375"/>
                  </a:cubicBezTo>
                  <a:lnTo>
                    <a:pt x="1394" y="375"/>
                  </a:lnTo>
                  <a:cubicBezTo>
                    <a:pt x="1465" y="375"/>
                    <a:pt x="1549" y="387"/>
                    <a:pt x="1608" y="446"/>
                  </a:cubicBezTo>
                  <a:cubicBezTo>
                    <a:pt x="1656" y="488"/>
                    <a:pt x="1707" y="509"/>
                    <a:pt x="1756" y="509"/>
                  </a:cubicBezTo>
                  <a:cubicBezTo>
                    <a:pt x="1805" y="509"/>
                    <a:pt x="1852" y="488"/>
                    <a:pt x="1894" y="446"/>
                  </a:cubicBezTo>
                  <a:cubicBezTo>
                    <a:pt x="1894" y="446"/>
                    <a:pt x="1906" y="434"/>
                    <a:pt x="1942" y="422"/>
                  </a:cubicBezTo>
                  <a:cubicBezTo>
                    <a:pt x="1965" y="422"/>
                    <a:pt x="2001" y="434"/>
                    <a:pt x="2025" y="470"/>
                  </a:cubicBezTo>
                  <a:cubicBezTo>
                    <a:pt x="2073" y="506"/>
                    <a:pt x="2120" y="553"/>
                    <a:pt x="2180" y="589"/>
                  </a:cubicBezTo>
                  <a:cubicBezTo>
                    <a:pt x="2263" y="601"/>
                    <a:pt x="2358" y="601"/>
                    <a:pt x="2442" y="601"/>
                  </a:cubicBezTo>
                  <a:cubicBezTo>
                    <a:pt x="2489" y="553"/>
                    <a:pt x="2549" y="506"/>
                    <a:pt x="2597" y="470"/>
                  </a:cubicBezTo>
                  <a:lnTo>
                    <a:pt x="2727" y="470"/>
                  </a:lnTo>
                  <a:cubicBezTo>
                    <a:pt x="2727" y="482"/>
                    <a:pt x="2739" y="482"/>
                    <a:pt x="2775" y="494"/>
                  </a:cubicBezTo>
                  <a:cubicBezTo>
                    <a:pt x="2788" y="497"/>
                    <a:pt x="2799" y="498"/>
                    <a:pt x="2809" y="498"/>
                  </a:cubicBezTo>
                  <a:cubicBezTo>
                    <a:pt x="2836" y="498"/>
                    <a:pt x="2856" y="487"/>
                    <a:pt x="2882" y="470"/>
                  </a:cubicBezTo>
                  <a:cubicBezTo>
                    <a:pt x="2966" y="506"/>
                    <a:pt x="3073" y="553"/>
                    <a:pt x="3168" y="601"/>
                  </a:cubicBezTo>
                  <a:cubicBezTo>
                    <a:pt x="3251" y="553"/>
                    <a:pt x="3359" y="506"/>
                    <a:pt x="3442" y="470"/>
                  </a:cubicBezTo>
                  <a:cubicBezTo>
                    <a:pt x="3442" y="470"/>
                    <a:pt x="3466" y="482"/>
                    <a:pt x="3489" y="494"/>
                  </a:cubicBezTo>
                  <a:cubicBezTo>
                    <a:pt x="3502" y="497"/>
                    <a:pt x="3513" y="498"/>
                    <a:pt x="3523" y="498"/>
                  </a:cubicBezTo>
                  <a:cubicBezTo>
                    <a:pt x="3551" y="498"/>
                    <a:pt x="3570" y="487"/>
                    <a:pt x="3597" y="470"/>
                  </a:cubicBezTo>
                  <a:cubicBezTo>
                    <a:pt x="3680" y="446"/>
                    <a:pt x="3787" y="446"/>
                    <a:pt x="3882" y="446"/>
                  </a:cubicBezTo>
                  <a:cubicBezTo>
                    <a:pt x="3966" y="363"/>
                    <a:pt x="3966" y="256"/>
                    <a:pt x="3906" y="148"/>
                  </a:cubicBezTo>
                  <a:cubicBezTo>
                    <a:pt x="3834" y="115"/>
                    <a:pt x="3758" y="108"/>
                    <a:pt x="3680" y="108"/>
                  </a:cubicBezTo>
                  <a:cubicBezTo>
                    <a:pt x="3628" y="108"/>
                    <a:pt x="3576" y="111"/>
                    <a:pt x="3524" y="111"/>
                  </a:cubicBezTo>
                  <a:cubicBezTo>
                    <a:pt x="3435" y="111"/>
                    <a:pt x="3346" y="102"/>
                    <a:pt x="3263" y="53"/>
                  </a:cubicBezTo>
                  <a:lnTo>
                    <a:pt x="1573" y="53"/>
                  </a:lnTo>
                  <a:cubicBezTo>
                    <a:pt x="1498" y="88"/>
                    <a:pt x="1426" y="108"/>
                    <a:pt x="1357" y="108"/>
                  </a:cubicBezTo>
                  <a:cubicBezTo>
                    <a:pt x="1282" y="108"/>
                    <a:pt x="1212" y="85"/>
                    <a:pt x="1144" y="29"/>
                  </a:cubicBezTo>
                  <a:cubicBezTo>
                    <a:pt x="1118" y="12"/>
                    <a:pt x="1098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32"/>
            <p:cNvSpPr/>
            <p:nvPr/>
          </p:nvSpPr>
          <p:spPr>
            <a:xfrm>
              <a:off x="5521500" y="4016625"/>
              <a:ext cx="56900" cy="13200"/>
            </a:xfrm>
            <a:custGeom>
              <a:avLst/>
              <a:gdLst/>
              <a:ahLst/>
              <a:cxnLst/>
              <a:rect l="l" t="t" r="r" b="b"/>
              <a:pathLst>
                <a:path w="2276" h="528" extrusionOk="0">
                  <a:moveTo>
                    <a:pt x="1245" y="1"/>
                  </a:moveTo>
                  <a:cubicBezTo>
                    <a:pt x="1129" y="1"/>
                    <a:pt x="1013" y="12"/>
                    <a:pt x="900" y="12"/>
                  </a:cubicBezTo>
                  <a:cubicBezTo>
                    <a:pt x="849" y="12"/>
                    <a:pt x="800" y="10"/>
                    <a:pt x="751" y="3"/>
                  </a:cubicBezTo>
                  <a:cubicBezTo>
                    <a:pt x="706" y="12"/>
                    <a:pt x="660" y="15"/>
                    <a:pt x="614" y="15"/>
                  </a:cubicBezTo>
                  <a:cubicBezTo>
                    <a:pt x="516" y="15"/>
                    <a:pt x="415" y="2"/>
                    <a:pt x="315" y="2"/>
                  </a:cubicBezTo>
                  <a:cubicBezTo>
                    <a:pt x="213" y="2"/>
                    <a:pt x="111" y="16"/>
                    <a:pt x="13" y="75"/>
                  </a:cubicBezTo>
                  <a:cubicBezTo>
                    <a:pt x="1" y="134"/>
                    <a:pt x="1" y="182"/>
                    <a:pt x="1" y="241"/>
                  </a:cubicBezTo>
                  <a:cubicBezTo>
                    <a:pt x="65" y="359"/>
                    <a:pt x="148" y="485"/>
                    <a:pt x="284" y="485"/>
                  </a:cubicBezTo>
                  <a:cubicBezTo>
                    <a:pt x="300" y="485"/>
                    <a:pt x="317" y="483"/>
                    <a:pt x="334" y="480"/>
                  </a:cubicBezTo>
                  <a:cubicBezTo>
                    <a:pt x="473" y="461"/>
                    <a:pt x="611" y="453"/>
                    <a:pt x="750" y="453"/>
                  </a:cubicBezTo>
                  <a:cubicBezTo>
                    <a:pt x="1194" y="453"/>
                    <a:pt x="1638" y="528"/>
                    <a:pt x="2082" y="528"/>
                  </a:cubicBezTo>
                  <a:cubicBezTo>
                    <a:pt x="2107" y="528"/>
                    <a:pt x="2131" y="528"/>
                    <a:pt x="2156" y="527"/>
                  </a:cubicBezTo>
                  <a:cubicBezTo>
                    <a:pt x="2239" y="468"/>
                    <a:pt x="2275" y="372"/>
                    <a:pt x="2263" y="277"/>
                  </a:cubicBezTo>
                  <a:cubicBezTo>
                    <a:pt x="2251" y="194"/>
                    <a:pt x="2204" y="158"/>
                    <a:pt x="2156" y="110"/>
                  </a:cubicBezTo>
                  <a:cubicBezTo>
                    <a:pt x="2132" y="93"/>
                    <a:pt x="2111" y="84"/>
                    <a:pt x="2090" y="84"/>
                  </a:cubicBezTo>
                  <a:cubicBezTo>
                    <a:pt x="2070" y="84"/>
                    <a:pt x="2049" y="93"/>
                    <a:pt x="2025" y="110"/>
                  </a:cubicBezTo>
                  <a:cubicBezTo>
                    <a:pt x="1955" y="145"/>
                    <a:pt x="1883" y="172"/>
                    <a:pt x="1813" y="172"/>
                  </a:cubicBezTo>
                  <a:cubicBezTo>
                    <a:pt x="1740" y="172"/>
                    <a:pt x="1669" y="142"/>
                    <a:pt x="1608" y="63"/>
                  </a:cubicBezTo>
                  <a:cubicBezTo>
                    <a:pt x="1488" y="13"/>
                    <a:pt x="1366" y="1"/>
                    <a:pt x="1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32"/>
            <p:cNvSpPr/>
            <p:nvPr/>
          </p:nvSpPr>
          <p:spPr>
            <a:xfrm>
              <a:off x="5575375" y="4021125"/>
              <a:ext cx="22950" cy="12200"/>
            </a:xfrm>
            <a:custGeom>
              <a:avLst/>
              <a:gdLst/>
              <a:ahLst/>
              <a:cxnLst/>
              <a:rect l="l" t="t" r="r" b="b"/>
              <a:pathLst>
                <a:path w="918" h="488" extrusionOk="0">
                  <a:moveTo>
                    <a:pt x="169" y="0"/>
                  </a:moveTo>
                  <a:cubicBezTo>
                    <a:pt x="113" y="0"/>
                    <a:pt x="57" y="18"/>
                    <a:pt x="1" y="61"/>
                  </a:cubicBezTo>
                  <a:lnTo>
                    <a:pt x="1" y="347"/>
                  </a:lnTo>
                  <a:cubicBezTo>
                    <a:pt x="216" y="357"/>
                    <a:pt x="399" y="487"/>
                    <a:pt x="590" y="487"/>
                  </a:cubicBezTo>
                  <a:cubicBezTo>
                    <a:pt x="631" y="487"/>
                    <a:pt x="673" y="481"/>
                    <a:pt x="715" y="466"/>
                  </a:cubicBezTo>
                  <a:cubicBezTo>
                    <a:pt x="811" y="431"/>
                    <a:pt x="918" y="395"/>
                    <a:pt x="882" y="288"/>
                  </a:cubicBezTo>
                  <a:cubicBezTo>
                    <a:pt x="882" y="240"/>
                    <a:pt x="799" y="216"/>
                    <a:pt x="739" y="180"/>
                  </a:cubicBezTo>
                  <a:cubicBezTo>
                    <a:pt x="680" y="133"/>
                    <a:pt x="632" y="109"/>
                    <a:pt x="572" y="61"/>
                  </a:cubicBezTo>
                  <a:cubicBezTo>
                    <a:pt x="501" y="50"/>
                    <a:pt x="406" y="50"/>
                    <a:pt x="322" y="38"/>
                  </a:cubicBezTo>
                  <a:cubicBezTo>
                    <a:pt x="271" y="15"/>
                    <a:pt x="220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32"/>
            <p:cNvSpPr/>
            <p:nvPr/>
          </p:nvSpPr>
          <p:spPr>
            <a:xfrm>
              <a:off x="5604550" y="4022350"/>
              <a:ext cx="14925" cy="10225"/>
            </a:xfrm>
            <a:custGeom>
              <a:avLst/>
              <a:gdLst/>
              <a:ahLst/>
              <a:cxnLst/>
              <a:rect l="l" t="t" r="r" b="b"/>
              <a:pathLst>
                <a:path w="597" h="409" extrusionOk="0">
                  <a:moveTo>
                    <a:pt x="132" y="1"/>
                  </a:moveTo>
                  <a:cubicBezTo>
                    <a:pt x="72" y="143"/>
                    <a:pt x="1" y="310"/>
                    <a:pt x="227" y="370"/>
                  </a:cubicBezTo>
                  <a:cubicBezTo>
                    <a:pt x="269" y="393"/>
                    <a:pt x="313" y="408"/>
                    <a:pt x="356" y="408"/>
                  </a:cubicBezTo>
                  <a:cubicBezTo>
                    <a:pt x="400" y="408"/>
                    <a:pt x="441" y="393"/>
                    <a:pt x="477" y="358"/>
                  </a:cubicBezTo>
                  <a:cubicBezTo>
                    <a:pt x="596" y="227"/>
                    <a:pt x="441" y="120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32"/>
            <p:cNvSpPr/>
            <p:nvPr/>
          </p:nvSpPr>
          <p:spPr>
            <a:xfrm>
              <a:off x="5629550" y="4033375"/>
              <a:ext cx="14325" cy="3250"/>
            </a:xfrm>
            <a:custGeom>
              <a:avLst/>
              <a:gdLst/>
              <a:ahLst/>
              <a:cxnLst/>
              <a:rect l="l" t="t" r="r" b="b"/>
              <a:pathLst>
                <a:path w="573" h="130" extrusionOk="0">
                  <a:moveTo>
                    <a:pt x="1" y="0"/>
                  </a:moveTo>
                  <a:cubicBezTo>
                    <a:pt x="1" y="36"/>
                    <a:pt x="13" y="83"/>
                    <a:pt x="25" y="107"/>
                  </a:cubicBezTo>
                  <a:cubicBezTo>
                    <a:pt x="117" y="107"/>
                    <a:pt x="215" y="130"/>
                    <a:pt x="308" y="130"/>
                  </a:cubicBezTo>
                  <a:cubicBezTo>
                    <a:pt x="406" y="130"/>
                    <a:pt x="499" y="104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32"/>
            <p:cNvSpPr/>
            <p:nvPr/>
          </p:nvSpPr>
          <p:spPr>
            <a:xfrm>
              <a:off x="5482225" y="4026525"/>
              <a:ext cx="11325" cy="2700"/>
            </a:xfrm>
            <a:custGeom>
              <a:avLst/>
              <a:gdLst/>
              <a:ahLst/>
              <a:cxnLst/>
              <a:rect l="l" t="t" r="r" b="b"/>
              <a:pathLst>
                <a:path w="453" h="108" extrusionOk="0">
                  <a:moveTo>
                    <a:pt x="0" y="0"/>
                  </a:moveTo>
                  <a:cubicBezTo>
                    <a:pt x="72" y="72"/>
                    <a:pt x="146" y="107"/>
                    <a:pt x="222" y="107"/>
                  </a:cubicBezTo>
                  <a:cubicBezTo>
                    <a:pt x="298" y="107"/>
                    <a:pt x="375" y="72"/>
                    <a:pt x="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32"/>
            <p:cNvSpPr/>
            <p:nvPr/>
          </p:nvSpPr>
          <p:spPr>
            <a:xfrm>
              <a:off x="5460800" y="4025025"/>
              <a:ext cx="3875" cy="925"/>
            </a:xfrm>
            <a:custGeom>
              <a:avLst/>
              <a:gdLst/>
              <a:ahLst/>
              <a:cxnLst/>
              <a:rect l="l" t="t" r="r" b="b"/>
              <a:pathLst>
                <a:path w="155" h="37" extrusionOk="0">
                  <a:moveTo>
                    <a:pt x="107" y="1"/>
                  </a:moveTo>
                  <a:cubicBezTo>
                    <a:pt x="83" y="1"/>
                    <a:pt x="36" y="24"/>
                    <a:pt x="0" y="36"/>
                  </a:cubicBezTo>
                  <a:lnTo>
                    <a:pt x="155" y="36"/>
                  </a:lnTo>
                  <a:cubicBezTo>
                    <a:pt x="143" y="24"/>
                    <a:pt x="119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32"/>
            <p:cNvSpPr/>
            <p:nvPr/>
          </p:nvSpPr>
          <p:spPr>
            <a:xfrm>
              <a:off x="5442925" y="40244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08" y="1"/>
                  </a:moveTo>
                  <a:cubicBezTo>
                    <a:pt x="60" y="1"/>
                    <a:pt x="36" y="25"/>
                    <a:pt x="1" y="37"/>
                  </a:cubicBezTo>
                  <a:cubicBezTo>
                    <a:pt x="48" y="48"/>
                    <a:pt x="96" y="48"/>
                    <a:pt x="155" y="48"/>
                  </a:cubicBezTo>
                  <a:cubicBezTo>
                    <a:pt x="144" y="37"/>
                    <a:pt x="12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32"/>
            <p:cNvSpPr/>
            <p:nvPr/>
          </p:nvSpPr>
          <p:spPr>
            <a:xfrm>
              <a:off x="5623600" y="4025925"/>
              <a:ext cx="2425" cy="3900"/>
            </a:xfrm>
            <a:custGeom>
              <a:avLst/>
              <a:gdLst/>
              <a:ahLst/>
              <a:cxnLst/>
              <a:rect l="l" t="t" r="r" b="b"/>
              <a:pathLst>
                <a:path w="97" h="156" extrusionOk="0">
                  <a:moveTo>
                    <a:pt x="96" y="0"/>
                  </a:moveTo>
                  <a:cubicBezTo>
                    <a:pt x="1" y="48"/>
                    <a:pt x="1" y="108"/>
                    <a:pt x="96" y="155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32"/>
            <p:cNvSpPr/>
            <p:nvPr/>
          </p:nvSpPr>
          <p:spPr>
            <a:xfrm>
              <a:off x="5625700" y="4029800"/>
              <a:ext cx="3875" cy="3600"/>
            </a:xfrm>
            <a:custGeom>
              <a:avLst/>
              <a:gdLst/>
              <a:ahLst/>
              <a:cxnLst/>
              <a:rect l="l" t="t" r="r" b="b"/>
              <a:pathLst>
                <a:path w="155" h="144" extrusionOk="0">
                  <a:moveTo>
                    <a:pt x="0" y="0"/>
                  </a:moveTo>
                  <a:cubicBezTo>
                    <a:pt x="9" y="9"/>
                    <a:pt x="19" y="18"/>
                    <a:pt x="28" y="26"/>
                  </a:cubicBezTo>
                  <a:lnTo>
                    <a:pt x="28" y="26"/>
                  </a:lnTo>
                  <a:lnTo>
                    <a:pt x="0" y="0"/>
                  </a:lnTo>
                  <a:close/>
                  <a:moveTo>
                    <a:pt x="28" y="26"/>
                  </a:moveTo>
                  <a:lnTo>
                    <a:pt x="155" y="143"/>
                  </a:lnTo>
                  <a:cubicBezTo>
                    <a:pt x="116" y="95"/>
                    <a:pt x="70" y="62"/>
                    <a:pt x="28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32"/>
            <p:cNvSpPr/>
            <p:nvPr/>
          </p:nvSpPr>
          <p:spPr>
            <a:xfrm>
              <a:off x="5420600" y="4000550"/>
              <a:ext cx="36950" cy="12900"/>
            </a:xfrm>
            <a:custGeom>
              <a:avLst/>
              <a:gdLst/>
              <a:ahLst/>
              <a:cxnLst/>
              <a:rect l="l" t="t" r="r" b="b"/>
              <a:pathLst>
                <a:path w="1478" h="516" extrusionOk="0">
                  <a:moveTo>
                    <a:pt x="1072" y="0"/>
                  </a:moveTo>
                  <a:cubicBezTo>
                    <a:pt x="1041" y="0"/>
                    <a:pt x="1009" y="1"/>
                    <a:pt x="977" y="3"/>
                  </a:cubicBezTo>
                  <a:cubicBezTo>
                    <a:pt x="858" y="3"/>
                    <a:pt x="751" y="15"/>
                    <a:pt x="644" y="51"/>
                  </a:cubicBezTo>
                  <a:cubicBezTo>
                    <a:pt x="429" y="111"/>
                    <a:pt x="227" y="134"/>
                    <a:pt x="48" y="253"/>
                  </a:cubicBezTo>
                  <a:cubicBezTo>
                    <a:pt x="1" y="313"/>
                    <a:pt x="1" y="361"/>
                    <a:pt x="60" y="420"/>
                  </a:cubicBezTo>
                  <a:cubicBezTo>
                    <a:pt x="132" y="432"/>
                    <a:pt x="227" y="432"/>
                    <a:pt x="310" y="456"/>
                  </a:cubicBezTo>
                  <a:cubicBezTo>
                    <a:pt x="337" y="483"/>
                    <a:pt x="368" y="498"/>
                    <a:pt x="398" y="498"/>
                  </a:cubicBezTo>
                  <a:cubicBezTo>
                    <a:pt x="421" y="498"/>
                    <a:pt x="444" y="489"/>
                    <a:pt x="465" y="468"/>
                  </a:cubicBezTo>
                  <a:cubicBezTo>
                    <a:pt x="513" y="468"/>
                    <a:pt x="572" y="480"/>
                    <a:pt x="608" y="480"/>
                  </a:cubicBezTo>
                  <a:cubicBezTo>
                    <a:pt x="656" y="503"/>
                    <a:pt x="706" y="515"/>
                    <a:pt x="755" y="515"/>
                  </a:cubicBezTo>
                  <a:cubicBezTo>
                    <a:pt x="804" y="515"/>
                    <a:pt x="852" y="503"/>
                    <a:pt x="894" y="480"/>
                  </a:cubicBezTo>
                  <a:cubicBezTo>
                    <a:pt x="1048" y="456"/>
                    <a:pt x="1191" y="444"/>
                    <a:pt x="1346" y="420"/>
                  </a:cubicBezTo>
                  <a:cubicBezTo>
                    <a:pt x="1394" y="349"/>
                    <a:pt x="1429" y="265"/>
                    <a:pt x="1477" y="182"/>
                  </a:cubicBezTo>
                  <a:cubicBezTo>
                    <a:pt x="1378" y="33"/>
                    <a:pt x="1229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32"/>
            <p:cNvSpPr/>
            <p:nvPr/>
          </p:nvSpPr>
          <p:spPr>
            <a:xfrm>
              <a:off x="5453350" y="4011900"/>
              <a:ext cx="37825" cy="3325"/>
            </a:xfrm>
            <a:custGeom>
              <a:avLst/>
              <a:gdLst/>
              <a:ahLst/>
              <a:cxnLst/>
              <a:rect l="l" t="t" r="r" b="b"/>
              <a:pathLst>
                <a:path w="1513" h="133" extrusionOk="0">
                  <a:moveTo>
                    <a:pt x="735" y="0"/>
                  </a:moveTo>
                  <a:cubicBezTo>
                    <a:pt x="523" y="0"/>
                    <a:pt x="311" y="15"/>
                    <a:pt x="97" y="15"/>
                  </a:cubicBezTo>
                  <a:cubicBezTo>
                    <a:pt x="65" y="15"/>
                    <a:pt x="33" y="14"/>
                    <a:pt x="0" y="14"/>
                  </a:cubicBezTo>
                  <a:lnTo>
                    <a:pt x="0" y="14"/>
                  </a:lnTo>
                  <a:cubicBezTo>
                    <a:pt x="24" y="61"/>
                    <a:pt x="24" y="85"/>
                    <a:pt x="24" y="133"/>
                  </a:cubicBezTo>
                  <a:cubicBezTo>
                    <a:pt x="512" y="133"/>
                    <a:pt x="1012" y="121"/>
                    <a:pt x="1513" y="121"/>
                  </a:cubicBezTo>
                  <a:cubicBezTo>
                    <a:pt x="1254" y="22"/>
                    <a:pt x="995" y="0"/>
                    <a:pt x="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32"/>
            <p:cNvSpPr/>
            <p:nvPr/>
          </p:nvSpPr>
          <p:spPr>
            <a:xfrm>
              <a:off x="5392925" y="4003375"/>
              <a:ext cx="29200" cy="12850"/>
            </a:xfrm>
            <a:custGeom>
              <a:avLst/>
              <a:gdLst/>
              <a:ahLst/>
              <a:cxnLst/>
              <a:rect l="l" t="t" r="r" b="b"/>
              <a:pathLst>
                <a:path w="1168" h="514" extrusionOk="0">
                  <a:moveTo>
                    <a:pt x="589" y="0"/>
                  </a:moveTo>
                  <a:cubicBezTo>
                    <a:pt x="420" y="0"/>
                    <a:pt x="246" y="53"/>
                    <a:pt x="72" y="128"/>
                  </a:cubicBezTo>
                  <a:cubicBezTo>
                    <a:pt x="36" y="176"/>
                    <a:pt x="24" y="200"/>
                    <a:pt x="0" y="236"/>
                  </a:cubicBezTo>
                  <a:cubicBezTo>
                    <a:pt x="72" y="343"/>
                    <a:pt x="179" y="343"/>
                    <a:pt x="274" y="343"/>
                  </a:cubicBezTo>
                  <a:cubicBezTo>
                    <a:pt x="298" y="345"/>
                    <a:pt x="323" y="345"/>
                    <a:pt x="348" y="345"/>
                  </a:cubicBezTo>
                  <a:cubicBezTo>
                    <a:pt x="368" y="345"/>
                    <a:pt x="388" y="345"/>
                    <a:pt x="407" y="345"/>
                  </a:cubicBezTo>
                  <a:cubicBezTo>
                    <a:pt x="523" y="345"/>
                    <a:pt x="638" y="354"/>
                    <a:pt x="715" y="474"/>
                  </a:cubicBezTo>
                  <a:cubicBezTo>
                    <a:pt x="756" y="502"/>
                    <a:pt x="790" y="514"/>
                    <a:pt x="820" y="514"/>
                  </a:cubicBezTo>
                  <a:cubicBezTo>
                    <a:pt x="903" y="514"/>
                    <a:pt x="951" y="425"/>
                    <a:pt x="1012" y="355"/>
                  </a:cubicBezTo>
                  <a:cubicBezTo>
                    <a:pt x="1072" y="343"/>
                    <a:pt x="1108" y="331"/>
                    <a:pt x="1167" y="307"/>
                  </a:cubicBezTo>
                  <a:cubicBezTo>
                    <a:pt x="1155" y="271"/>
                    <a:pt x="1143" y="236"/>
                    <a:pt x="1108" y="212"/>
                  </a:cubicBezTo>
                  <a:cubicBezTo>
                    <a:pt x="943" y="59"/>
                    <a:pt x="768" y="0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32"/>
            <p:cNvSpPr/>
            <p:nvPr/>
          </p:nvSpPr>
          <p:spPr>
            <a:xfrm>
              <a:off x="5517050" y="4013600"/>
              <a:ext cx="24725" cy="5500"/>
            </a:xfrm>
            <a:custGeom>
              <a:avLst/>
              <a:gdLst/>
              <a:ahLst/>
              <a:cxnLst/>
              <a:rect l="l" t="t" r="r" b="b"/>
              <a:pathLst>
                <a:path w="989" h="220" extrusionOk="0">
                  <a:moveTo>
                    <a:pt x="268" y="1"/>
                  </a:moveTo>
                  <a:cubicBezTo>
                    <a:pt x="179" y="1"/>
                    <a:pt x="90" y="15"/>
                    <a:pt x="0" y="53"/>
                  </a:cubicBezTo>
                  <a:cubicBezTo>
                    <a:pt x="60" y="112"/>
                    <a:pt x="131" y="160"/>
                    <a:pt x="191" y="220"/>
                  </a:cubicBezTo>
                  <a:lnTo>
                    <a:pt x="905" y="220"/>
                  </a:lnTo>
                  <a:cubicBezTo>
                    <a:pt x="965" y="172"/>
                    <a:pt x="989" y="124"/>
                    <a:pt x="905" y="100"/>
                  </a:cubicBezTo>
                  <a:cubicBezTo>
                    <a:pt x="694" y="84"/>
                    <a:pt x="483" y="1"/>
                    <a:pt x="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32"/>
            <p:cNvSpPr/>
            <p:nvPr/>
          </p:nvSpPr>
          <p:spPr>
            <a:xfrm>
              <a:off x="5410775" y="4011925"/>
              <a:ext cx="9850" cy="6750"/>
            </a:xfrm>
            <a:custGeom>
              <a:avLst/>
              <a:gdLst/>
              <a:ahLst/>
              <a:cxnLst/>
              <a:rect l="l" t="t" r="r" b="b"/>
              <a:pathLst>
                <a:path w="394" h="270" extrusionOk="0">
                  <a:moveTo>
                    <a:pt x="298" y="1"/>
                  </a:moveTo>
                  <a:lnTo>
                    <a:pt x="298" y="1"/>
                  </a:lnTo>
                  <a:cubicBezTo>
                    <a:pt x="191" y="48"/>
                    <a:pt x="96" y="72"/>
                    <a:pt x="1" y="120"/>
                  </a:cubicBezTo>
                  <a:cubicBezTo>
                    <a:pt x="43" y="213"/>
                    <a:pt x="103" y="269"/>
                    <a:pt x="177" y="269"/>
                  </a:cubicBezTo>
                  <a:cubicBezTo>
                    <a:pt x="207" y="269"/>
                    <a:pt x="240" y="260"/>
                    <a:pt x="275" y="239"/>
                  </a:cubicBezTo>
                  <a:cubicBezTo>
                    <a:pt x="394" y="179"/>
                    <a:pt x="310" y="84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32"/>
            <p:cNvSpPr/>
            <p:nvPr/>
          </p:nvSpPr>
          <p:spPr>
            <a:xfrm>
              <a:off x="5494725" y="4012425"/>
              <a:ext cx="14900" cy="2500"/>
            </a:xfrm>
            <a:custGeom>
              <a:avLst/>
              <a:gdLst/>
              <a:ahLst/>
              <a:cxnLst/>
              <a:rect l="l" t="t" r="r" b="b"/>
              <a:pathLst>
                <a:path w="596" h="100" extrusionOk="0">
                  <a:moveTo>
                    <a:pt x="271" y="1"/>
                  </a:moveTo>
                  <a:cubicBezTo>
                    <a:pt x="179" y="1"/>
                    <a:pt x="87" y="29"/>
                    <a:pt x="0" y="100"/>
                  </a:cubicBezTo>
                  <a:lnTo>
                    <a:pt x="596" y="100"/>
                  </a:lnTo>
                  <a:cubicBezTo>
                    <a:pt x="492" y="42"/>
                    <a:pt x="381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32"/>
            <p:cNvSpPr/>
            <p:nvPr/>
          </p:nvSpPr>
          <p:spPr>
            <a:xfrm>
              <a:off x="5436075" y="4012225"/>
              <a:ext cx="6875" cy="2475"/>
            </a:xfrm>
            <a:custGeom>
              <a:avLst/>
              <a:gdLst/>
              <a:ahLst/>
              <a:cxnLst/>
              <a:rect l="l" t="t" r="r" b="b"/>
              <a:pathLst>
                <a:path w="275" h="99" extrusionOk="0">
                  <a:moveTo>
                    <a:pt x="1" y="1"/>
                  </a:moveTo>
                  <a:cubicBezTo>
                    <a:pt x="43" y="66"/>
                    <a:pt x="87" y="99"/>
                    <a:pt x="133" y="99"/>
                  </a:cubicBezTo>
                  <a:cubicBezTo>
                    <a:pt x="179" y="99"/>
                    <a:pt x="227" y="66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32"/>
            <p:cNvSpPr/>
            <p:nvPr/>
          </p:nvSpPr>
          <p:spPr>
            <a:xfrm>
              <a:off x="5452450" y="40152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0" y="1"/>
                  </a:moveTo>
                  <a:lnTo>
                    <a:pt x="1" y="36"/>
                  </a:lnTo>
                  <a:lnTo>
                    <a:pt x="25" y="60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32"/>
            <p:cNvSpPr/>
            <p:nvPr/>
          </p:nvSpPr>
          <p:spPr>
            <a:xfrm>
              <a:off x="5428650" y="4011925"/>
              <a:ext cx="3600" cy="1800"/>
            </a:xfrm>
            <a:custGeom>
              <a:avLst/>
              <a:gdLst/>
              <a:ahLst/>
              <a:cxnLst/>
              <a:rect l="l" t="t" r="r" b="b"/>
              <a:pathLst>
                <a:path w="144" h="72" extrusionOk="0">
                  <a:moveTo>
                    <a:pt x="0" y="1"/>
                  </a:moveTo>
                  <a:cubicBezTo>
                    <a:pt x="12" y="13"/>
                    <a:pt x="24" y="48"/>
                    <a:pt x="36" y="60"/>
                  </a:cubicBezTo>
                  <a:cubicBezTo>
                    <a:pt x="51" y="68"/>
                    <a:pt x="65" y="72"/>
                    <a:pt x="78" y="72"/>
                  </a:cubicBezTo>
                  <a:cubicBezTo>
                    <a:pt x="105" y="72"/>
                    <a:pt x="127" y="53"/>
                    <a:pt x="143" y="13"/>
                  </a:cubicBezTo>
                  <a:cubicBezTo>
                    <a:pt x="84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32"/>
            <p:cNvSpPr/>
            <p:nvPr/>
          </p:nvSpPr>
          <p:spPr>
            <a:xfrm>
              <a:off x="5923050" y="4037525"/>
              <a:ext cx="61350" cy="14275"/>
            </a:xfrm>
            <a:custGeom>
              <a:avLst/>
              <a:gdLst/>
              <a:ahLst/>
              <a:cxnLst/>
              <a:rect l="l" t="t" r="r" b="b"/>
              <a:pathLst>
                <a:path w="2454" h="571" extrusionOk="0">
                  <a:moveTo>
                    <a:pt x="239" y="1"/>
                  </a:moveTo>
                  <a:cubicBezTo>
                    <a:pt x="179" y="13"/>
                    <a:pt x="120" y="48"/>
                    <a:pt x="72" y="96"/>
                  </a:cubicBezTo>
                  <a:cubicBezTo>
                    <a:pt x="24" y="132"/>
                    <a:pt x="12" y="191"/>
                    <a:pt x="0" y="251"/>
                  </a:cubicBezTo>
                  <a:cubicBezTo>
                    <a:pt x="12" y="298"/>
                    <a:pt x="24" y="334"/>
                    <a:pt x="60" y="358"/>
                  </a:cubicBezTo>
                  <a:cubicBezTo>
                    <a:pt x="211" y="509"/>
                    <a:pt x="367" y="571"/>
                    <a:pt x="529" y="571"/>
                  </a:cubicBezTo>
                  <a:cubicBezTo>
                    <a:pt x="686" y="571"/>
                    <a:pt x="848" y="512"/>
                    <a:pt x="1013" y="417"/>
                  </a:cubicBezTo>
                  <a:lnTo>
                    <a:pt x="1310" y="417"/>
                  </a:lnTo>
                  <a:cubicBezTo>
                    <a:pt x="1372" y="400"/>
                    <a:pt x="1434" y="393"/>
                    <a:pt x="1496" y="393"/>
                  </a:cubicBezTo>
                  <a:cubicBezTo>
                    <a:pt x="1753" y="393"/>
                    <a:pt x="2010" y="513"/>
                    <a:pt x="2267" y="513"/>
                  </a:cubicBezTo>
                  <a:cubicBezTo>
                    <a:pt x="2329" y="513"/>
                    <a:pt x="2391" y="506"/>
                    <a:pt x="2453" y="489"/>
                  </a:cubicBezTo>
                  <a:lnTo>
                    <a:pt x="2453" y="417"/>
                  </a:lnTo>
                  <a:cubicBezTo>
                    <a:pt x="2227" y="239"/>
                    <a:pt x="1977" y="275"/>
                    <a:pt x="1727" y="251"/>
                  </a:cubicBezTo>
                  <a:cubicBezTo>
                    <a:pt x="1705" y="250"/>
                    <a:pt x="1683" y="250"/>
                    <a:pt x="1661" y="250"/>
                  </a:cubicBezTo>
                  <a:cubicBezTo>
                    <a:pt x="1493" y="250"/>
                    <a:pt x="1324" y="267"/>
                    <a:pt x="1157" y="267"/>
                  </a:cubicBezTo>
                  <a:cubicBezTo>
                    <a:pt x="956" y="267"/>
                    <a:pt x="756" y="242"/>
                    <a:pt x="560" y="132"/>
                  </a:cubicBezTo>
                  <a:cubicBezTo>
                    <a:pt x="501" y="1"/>
                    <a:pt x="370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32"/>
            <p:cNvSpPr/>
            <p:nvPr/>
          </p:nvSpPr>
          <p:spPr>
            <a:xfrm>
              <a:off x="5984675" y="4048250"/>
              <a:ext cx="36625" cy="3900"/>
            </a:xfrm>
            <a:custGeom>
              <a:avLst/>
              <a:gdLst/>
              <a:ahLst/>
              <a:cxnLst/>
              <a:rect l="l" t="t" r="r" b="b"/>
              <a:pathLst>
                <a:path w="1465" h="156" extrusionOk="0">
                  <a:moveTo>
                    <a:pt x="0" y="0"/>
                  </a:moveTo>
                  <a:lnTo>
                    <a:pt x="0" y="84"/>
                  </a:lnTo>
                  <a:cubicBezTo>
                    <a:pt x="95" y="96"/>
                    <a:pt x="179" y="119"/>
                    <a:pt x="274" y="155"/>
                  </a:cubicBezTo>
                  <a:cubicBezTo>
                    <a:pt x="398" y="126"/>
                    <a:pt x="522" y="120"/>
                    <a:pt x="645" y="120"/>
                  </a:cubicBezTo>
                  <a:cubicBezTo>
                    <a:pt x="721" y="120"/>
                    <a:pt x="798" y="122"/>
                    <a:pt x="874" y="122"/>
                  </a:cubicBezTo>
                  <a:cubicBezTo>
                    <a:pt x="1072" y="122"/>
                    <a:pt x="1268" y="108"/>
                    <a:pt x="1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32"/>
            <p:cNvSpPr/>
            <p:nvPr/>
          </p:nvSpPr>
          <p:spPr>
            <a:xfrm>
              <a:off x="5277725" y="3823200"/>
              <a:ext cx="55100" cy="18725"/>
            </a:xfrm>
            <a:custGeom>
              <a:avLst/>
              <a:gdLst/>
              <a:ahLst/>
              <a:cxnLst/>
              <a:rect l="l" t="t" r="r" b="b"/>
              <a:pathLst>
                <a:path w="2204" h="749" extrusionOk="0">
                  <a:moveTo>
                    <a:pt x="915" y="0"/>
                  </a:moveTo>
                  <a:cubicBezTo>
                    <a:pt x="879" y="0"/>
                    <a:pt x="844" y="1"/>
                    <a:pt x="810" y="1"/>
                  </a:cubicBezTo>
                  <a:cubicBezTo>
                    <a:pt x="691" y="37"/>
                    <a:pt x="572" y="61"/>
                    <a:pt x="453" y="73"/>
                  </a:cubicBezTo>
                  <a:cubicBezTo>
                    <a:pt x="394" y="97"/>
                    <a:pt x="334" y="108"/>
                    <a:pt x="275" y="132"/>
                  </a:cubicBezTo>
                  <a:cubicBezTo>
                    <a:pt x="167" y="192"/>
                    <a:pt x="60" y="251"/>
                    <a:pt x="1" y="370"/>
                  </a:cubicBezTo>
                  <a:cubicBezTo>
                    <a:pt x="1" y="418"/>
                    <a:pt x="25" y="454"/>
                    <a:pt x="48" y="478"/>
                  </a:cubicBezTo>
                  <a:cubicBezTo>
                    <a:pt x="334" y="537"/>
                    <a:pt x="644" y="430"/>
                    <a:pt x="894" y="632"/>
                  </a:cubicBezTo>
                  <a:cubicBezTo>
                    <a:pt x="1017" y="619"/>
                    <a:pt x="1143" y="609"/>
                    <a:pt x="1268" y="609"/>
                  </a:cubicBezTo>
                  <a:cubicBezTo>
                    <a:pt x="1480" y="609"/>
                    <a:pt x="1692" y="638"/>
                    <a:pt x="1894" y="728"/>
                  </a:cubicBezTo>
                  <a:cubicBezTo>
                    <a:pt x="1937" y="741"/>
                    <a:pt x="1979" y="749"/>
                    <a:pt x="2019" y="749"/>
                  </a:cubicBezTo>
                  <a:cubicBezTo>
                    <a:pt x="2088" y="749"/>
                    <a:pt x="2151" y="724"/>
                    <a:pt x="2203" y="656"/>
                  </a:cubicBezTo>
                  <a:cubicBezTo>
                    <a:pt x="2203" y="144"/>
                    <a:pt x="1775" y="287"/>
                    <a:pt x="1513" y="180"/>
                  </a:cubicBezTo>
                  <a:cubicBezTo>
                    <a:pt x="1500" y="179"/>
                    <a:pt x="1486" y="178"/>
                    <a:pt x="1472" y="178"/>
                  </a:cubicBezTo>
                  <a:cubicBezTo>
                    <a:pt x="1441" y="178"/>
                    <a:pt x="1409" y="180"/>
                    <a:pt x="1377" y="180"/>
                  </a:cubicBezTo>
                  <a:cubicBezTo>
                    <a:pt x="1291" y="180"/>
                    <a:pt x="1210" y="165"/>
                    <a:pt x="1179" y="49"/>
                  </a:cubicBezTo>
                  <a:cubicBezTo>
                    <a:pt x="1094" y="6"/>
                    <a:pt x="1003" y="0"/>
                    <a:pt x="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32"/>
            <p:cNvSpPr/>
            <p:nvPr/>
          </p:nvSpPr>
          <p:spPr>
            <a:xfrm>
              <a:off x="5200350" y="3799675"/>
              <a:ext cx="41675" cy="18200"/>
            </a:xfrm>
            <a:custGeom>
              <a:avLst/>
              <a:gdLst/>
              <a:ahLst/>
              <a:cxnLst/>
              <a:rect l="l" t="t" r="r" b="b"/>
              <a:pathLst>
                <a:path w="1667" h="728" extrusionOk="0">
                  <a:moveTo>
                    <a:pt x="575" y="0"/>
                  </a:moveTo>
                  <a:cubicBezTo>
                    <a:pt x="562" y="0"/>
                    <a:pt x="549" y="1"/>
                    <a:pt x="536" y="2"/>
                  </a:cubicBezTo>
                  <a:cubicBezTo>
                    <a:pt x="369" y="2"/>
                    <a:pt x="226" y="37"/>
                    <a:pt x="107" y="133"/>
                  </a:cubicBezTo>
                  <a:cubicBezTo>
                    <a:pt x="36" y="240"/>
                    <a:pt x="0" y="347"/>
                    <a:pt x="95" y="454"/>
                  </a:cubicBezTo>
                  <a:cubicBezTo>
                    <a:pt x="150" y="509"/>
                    <a:pt x="191" y="620"/>
                    <a:pt x="277" y="620"/>
                  </a:cubicBezTo>
                  <a:cubicBezTo>
                    <a:pt x="303" y="620"/>
                    <a:pt x="333" y="610"/>
                    <a:pt x="369" y="585"/>
                  </a:cubicBezTo>
                  <a:cubicBezTo>
                    <a:pt x="466" y="568"/>
                    <a:pt x="560" y="556"/>
                    <a:pt x="650" y="556"/>
                  </a:cubicBezTo>
                  <a:cubicBezTo>
                    <a:pt x="815" y="556"/>
                    <a:pt x="969" y="597"/>
                    <a:pt x="1107" y="728"/>
                  </a:cubicBezTo>
                  <a:cubicBezTo>
                    <a:pt x="1187" y="710"/>
                    <a:pt x="1260" y="679"/>
                    <a:pt x="1341" y="679"/>
                  </a:cubicBezTo>
                  <a:cubicBezTo>
                    <a:pt x="1369" y="679"/>
                    <a:pt x="1398" y="683"/>
                    <a:pt x="1429" y="692"/>
                  </a:cubicBezTo>
                  <a:cubicBezTo>
                    <a:pt x="1452" y="696"/>
                    <a:pt x="1472" y="698"/>
                    <a:pt x="1491" y="698"/>
                  </a:cubicBezTo>
                  <a:cubicBezTo>
                    <a:pt x="1636" y="698"/>
                    <a:pt x="1656" y="581"/>
                    <a:pt x="1667" y="454"/>
                  </a:cubicBezTo>
                  <a:cubicBezTo>
                    <a:pt x="1476" y="264"/>
                    <a:pt x="1179" y="323"/>
                    <a:pt x="953" y="168"/>
                  </a:cubicBezTo>
                  <a:cubicBezTo>
                    <a:pt x="844" y="59"/>
                    <a:pt x="714" y="0"/>
                    <a:pt x="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32"/>
            <p:cNvSpPr/>
            <p:nvPr/>
          </p:nvSpPr>
          <p:spPr>
            <a:xfrm>
              <a:off x="5279050" y="3821425"/>
              <a:ext cx="28175" cy="7550"/>
            </a:xfrm>
            <a:custGeom>
              <a:avLst/>
              <a:gdLst/>
              <a:ahLst/>
              <a:cxnLst/>
              <a:rect l="l" t="t" r="r" b="b"/>
              <a:pathLst>
                <a:path w="1127" h="302" extrusionOk="0">
                  <a:moveTo>
                    <a:pt x="412" y="1"/>
                  </a:moveTo>
                  <a:cubicBezTo>
                    <a:pt x="293" y="13"/>
                    <a:pt x="186" y="13"/>
                    <a:pt x="67" y="25"/>
                  </a:cubicBezTo>
                  <a:cubicBezTo>
                    <a:pt x="34" y="168"/>
                    <a:pt x="1" y="301"/>
                    <a:pt x="185" y="301"/>
                  </a:cubicBezTo>
                  <a:cubicBezTo>
                    <a:pt x="200" y="301"/>
                    <a:pt x="216" y="300"/>
                    <a:pt x="233" y="298"/>
                  </a:cubicBezTo>
                  <a:lnTo>
                    <a:pt x="388" y="298"/>
                  </a:lnTo>
                  <a:cubicBezTo>
                    <a:pt x="472" y="203"/>
                    <a:pt x="591" y="239"/>
                    <a:pt x="686" y="168"/>
                  </a:cubicBezTo>
                  <a:cubicBezTo>
                    <a:pt x="829" y="144"/>
                    <a:pt x="984" y="144"/>
                    <a:pt x="1126" y="132"/>
                  </a:cubicBezTo>
                  <a:cubicBezTo>
                    <a:pt x="900" y="1"/>
                    <a:pt x="65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32"/>
            <p:cNvSpPr/>
            <p:nvPr/>
          </p:nvSpPr>
          <p:spPr>
            <a:xfrm>
              <a:off x="5272075" y="3822025"/>
              <a:ext cx="12825" cy="10450"/>
            </a:xfrm>
            <a:custGeom>
              <a:avLst/>
              <a:gdLst/>
              <a:ahLst/>
              <a:cxnLst/>
              <a:rect l="l" t="t" r="r" b="b"/>
              <a:pathLst>
                <a:path w="513" h="418" extrusionOk="0">
                  <a:moveTo>
                    <a:pt x="262" y="1"/>
                  </a:moveTo>
                  <a:cubicBezTo>
                    <a:pt x="155" y="108"/>
                    <a:pt x="1" y="215"/>
                    <a:pt x="108" y="405"/>
                  </a:cubicBezTo>
                  <a:cubicBezTo>
                    <a:pt x="143" y="405"/>
                    <a:pt x="179" y="405"/>
                    <a:pt x="215" y="417"/>
                  </a:cubicBezTo>
                  <a:cubicBezTo>
                    <a:pt x="334" y="405"/>
                    <a:pt x="453" y="394"/>
                    <a:pt x="512" y="274"/>
                  </a:cubicBezTo>
                  <a:cubicBezTo>
                    <a:pt x="405" y="215"/>
                    <a:pt x="382" y="108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32"/>
            <p:cNvSpPr/>
            <p:nvPr/>
          </p:nvSpPr>
          <p:spPr>
            <a:xfrm>
              <a:off x="5267025" y="3822025"/>
              <a:ext cx="11625" cy="10150"/>
            </a:xfrm>
            <a:custGeom>
              <a:avLst/>
              <a:gdLst/>
              <a:ahLst/>
              <a:cxnLst/>
              <a:rect l="l" t="t" r="r" b="b"/>
              <a:pathLst>
                <a:path w="465" h="406" extrusionOk="0">
                  <a:moveTo>
                    <a:pt x="464" y="1"/>
                  </a:moveTo>
                  <a:cubicBezTo>
                    <a:pt x="298" y="96"/>
                    <a:pt x="0" y="144"/>
                    <a:pt x="310" y="405"/>
                  </a:cubicBezTo>
                  <a:cubicBezTo>
                    <a:pt x="357" y="274"/>
                    <a:pt x="417" y="144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32"/>
            <p:cNvSpPr/>
            <p:nvPr/>
          </p:nvSpPr>
          <p:spPr>
            <a:xfrm>
              <a:off x="5160750" y="3635100"/>
              <a:ext cx="15500" cy="16425"/>
            </a:xfrm>
            <a:custGeom>
              <a:avLst/>
              <a:gdLst/>
              <a:ahLst/>
              <a:cxnLst/>
              <a:rect l="l" t="t" r="r" b="b"/>
              <a:pathLst>
                <a:path w="620" h="657" extrusionOk="0">
                  <a:moveTo>
                    <a:pt x="382" y="1"/>
                  </a:moveTo>
                  <a:cubicBezTo>
                    <a:pt x="239" y="1"/>
                    <a:pt x="96" y="72"/>
                    <a:pt x="1" y="179"/>
                  </a:cubicBezTo>
                  <a:lnTo>
                    <a:pt x="84" y="441"/>
                  </a:lnTo>
                  <a:cubicBezTo>
                    <a:pt x="159" y="558"/>
                    <a:pt x="246" y="657"/>
                    <a:pt x="364" y="657"/>
                  </a:cubicBezTo>
                  <a:cubicBezTo>
                    <a:pt x="415" y="657"/>
                    <a:pt x="472" y="639"/>
                    <a:pt x="536" y="596"/>
                  </a:cubicBezTo>
                  <a:cubicBezTo>
                    <a:pt x="501" y="465"/>
                    <a:pt x="548" y="370"/>
                    <a:pt x="620" y="274"/>
                  </a:cubicBezTo>
                  <a:cubicBezTo>
                    <a:pt x="620" y="131"/>
                    <a:pt x="501" y="60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32"/>
            <p:cNvSpPr/>
            <p:nvPr/>
          </p:nvSpPr>
          <p:spPr>
            <a:xfrm>
              <a:off x="5192000" y="360555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69" y="1"/>
                  </a:moveTo>
                  <a:cubicBezTo>
                    <a:pt x="75" y="1"/>
                    <a:pt x="50" y="104"/>
                    <a:pt x="1" y="182"/>
                  </a:cubicBezTo>
                  <a:cubicBezTo>
                    <a:pt x="57" y="189"/>
                    <a:pt x="121" y="237"/>
                    <a:pt x="174" y="237"/>
                  </a:cubicBezTo>
                  <a:cubicBezTo>
                    <a:pt x="211" y="237"/>
                    <a:pt x="243" y="214"/>
                    <a:pt x="263" y="135"/>
                  </a:cubicBezTo>
                  <a:cubicBezTo>
                    <a:pt x="275" y="111"/>
                    <a:pt x="263" y="28"/>
                    <a:pt x="239" y="16"/>
                  </a:cubicBezTo>
                  <a:cubicBezTo>
                    <a:pt x="212" y="5"/>
                    <a:pt x="189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32"/>
            <p:cNvSpPr/>
            <p:nvPr/>
          </p:nvSpPr>
          <p:spPr>
            <a:xfrm>
              <a:off x="5707550" y="4019075"/>
              <a:ext cx="202125" cy="27175"/>
            </a:xfrm>
            <a:custGeom>
              <a:avLst/>
              <a:gdLst/>
              <a:ahLst/>
              <a:cxnLst/>
              <a:rect l="l" t="t" r="r" b="b"/>
              <a:pathLst>
                <a:path w="8085" h="1087" extrusionOk="0">
                  <a:moveTo>
                    <a:pt x="1620" y="1"/>
                  </a:moveTo>
                  <a:cubicBezTo>
                    <a:pt x="1524" y="7"/>
                    <a:pt x="1429" y="7"/>
                    <a:pt x="1334" y="7"/>
                  </a:cubicBezTo>
                  <a:cubicBezTo>
                    <a:pt x="1239" y="7"/>
                    <a:pt x="1143" y="7"/>
                    <a:pt x="1048" y="12"/>
                  </a:cubicBezTo>
                  <a:cubicBezTo>
                    <a:pt x="929" y="12"/>
                    <a:pt x="822" y="60"/>
                    <a:pt x="750" y="155"/>
                  </a:cubicBezTo>
                  <a:cubicBezTo>
                    <a:pt x="639" y="267"/>
                    <a:pt x="508" y="285"/>
                    <a:pt x="373" y="285"/>
                  </a:cubicBezTo>
                  <a:cubicBezTo>
                    <a:pt x="308" y="285"/>
                    <a:pt x="243" y="281"/>
                    <a:pt x="179" y="281"/>
                  </a:cubicBezTo>
                  <a:cubicBezTo>
                    <a:pt x="118" y="281"/>
                    <a:pt x="58" y="284"/>
                    <a:pt x="0" y="298"/>
                  </a:cubicBezTo>
                  <a:cubicBezTo>
                    <a:pt x="215" y="334"/>
                    <a:pt x="405" y="393"/>
                    <a:pt x="608" y="441"/>
                  </a:cubicBezTo>
                  <a:cubicBezTo>
                    <a:pt x="674" y="491"/>
                    <a:pt x="740" y="517"/>
                    <a:pt x="805" y="517"/>
                  </a:cubicBezTo>
                  <a:cubicBezTo>
                    <a:pt x="880" y="517"/>
                    <a:pt x="954" y="482"/>
                    <a:pt x="1024" y="405"/>
                  </a:cubicBezTo>
                  <a:cubicBezTo>
                    <a:pt x="1106" y="400"/>
                    <a:pt x="1189" y="397"/>
                    <a:pt x="1271" y="397"/>
                  </a:cubicBezTo>
                  <a:cubicBezTo>
                    <a:pt x="1545" y="397"/>
                    <a:pt x="1818" y="430"/>
                    <a:pt x="2084" y="513"/>
                  </a:cubicBezTo>
                  <a:cubicBezTo>
                    <a:pt x="2153" y="625"/>
                    <a:pt x="2235" y="656"/>
                    <a:pt x="2323" y="656"/>
                  </a:cubicBezTo>
                  <a:cubicBezTo>
                    <a:pt x="2403" y="656"/>
                    <a:pt x="2487" y="631"/>
                    <a:pt x="2572" y="620"/>
                  </a:cubicBezTo>
                  <a:cubicBezTo>
                    <a:pt x="2679" y="620"/>
                    <a:pt x="2786" y="620"/>
                    <a:pt x="2894" y="572"/>
                  </a:cubicBezTo>
                  <a:lnTo>
                    <a:pt x="3036" y="572"/>
                  </a:lnTo>
                  <a:cubicBezTo>
                    <a:pt x="3227" y="667"/>
                    <a:pt x="3465" y="572"/>
                    <a:pt x="3667" y="679"/>
                  </a:cubicBezTo>
                  <a:cubicBezTo>
                    <a:pt x="3743" y="663"/>
                    <a:pt x="3818" y="656"/>
                    <a:pt x="3894" y="656"/>
                  </a:cubicBezTo>
                  <a:cubicBezTo>
                    <a:pt x="4091" y="656"/>
                    <a:pt x="4287" y="701"/>
                    <a:pt x="4477" y="727"/>
                  </a:cubicBezTo>
                  <a:cubicBezTo>
                    <a:pt x="4751" y="786"/>
                    <a:pt x="5037" y="810"/>
                    <a:pt x="5287" y="917"/>
                  </a:cubicBezTo>
                  <a:cubicBezTo>
                    <a:pt x="5299" y="919"/>
                    <a:pt x="5311" y="920"/>
                    <a:pt x="5323" y="920"/>
                  </a:cubicBezTo>
                  <a:cubicBezTo>
                    <a:pt x="5379" y="920"/>
                    <a:pt x="5428" y="897"/>
                    <a:pt x="5477" y="858"/>
                  </a:cubicBezTo>
                  <a:cubicBezTo>
                    <a:pt x="5656" y="870"/>
                    <a:pt x="5846" y="870"/>
                    <a:pt x="6049" y="882"/>
                  </a:cubicBezTo>
                  <a:cubicBezTo>
                    <a:pt x="6128" y="917"/>
                    <a:pt x="6210" y="925"/>
                    <a:pt x="6293" y="925"/>
                  </a:cubicBezTo>
                  <a:cubicBezTo>
                    <a:pt x="6359" y="925"/>
                    <a:pt x="6425" y="920"/>
                    <a:pt x="6490" y="920"/>
                  </a:cubicBezTo>
                  <a:cubicBezTo>
                    <a:pt x="6588" y="920"/>
                    <a:pt x="6685" y="932"/>
                    <a:pt x="6775" y="989"/>
                  </a:cubicBezTo>
                  <a:lnTo>
                    <a:pt x="7061" y="989"/>
                  </a:lnTo>
                  <a:cubicBezTo>
                    <a:pt x="7141" y="1049"/>
                    <a:pt x="7218" y="1087"/>
                    <a:pt x="7298" y="1087"/>
                  </a:cubicBezTo>
                  <a:cubicBezTo>
                    <a:pt x="7359" y="1087"/>
                    <a:pt x="7422" y="1064"/>
                    <a:pt x="7489" y="1013"/>
                  </a:cubicBezTo>
                  <a:cubicBezTo>
                    <a:pt x="7537" y="989"/>
                    <a:pt x="7597" y="977"/>
                    <a:pt x="7632" y="965"/>
                  </a:cubicBezTo>
                  <a:cubicBezTo>
                    <a:pt x="7682" y="923"/>
                    <a:pt x="7749" y="919"/>
                    <a:pt x="7815" y="919"/>
                  </a:cubicBezTo>
                  <a:cubicBezTo>
                    <a:pt x="7829" y="919"/>
                    <a:pt x="7843" y="920"/>
                    <a:pt x="7857" y="920"/>
                  </a:cubicBezTo>
                  <a:cubicBezTo>
                    <a:pt x="7965" y="920"/>
                    <a:pt x="8064" y="910"/>
                    <a:pt x="8085" y="739"/>
                  </a:cubicBezTo>
                  <a:cubicBezTo>
                    <a:pt x="7085" y="429"/>
                    <a:pt x="6061" y="393"/>
                    <a:pt x="5037" y="274"/>
                  </a:cubicBezTo>
                  <a:cubicBezTo>
                    <a:pt x="4965" y="285"/>
                    <a:pt x="4894" y="290"/>
                    <a:pt x="4824" y="290"/>
                  </a:cubicBezTo>
                  <a:cubicBezTo>
                    <a:pt x="4500" y="290"/>
                    <a:pt x="4193" y="192"/>
                    <a:pt x="3870" y="143"/>
                  </a:cubicBezTo>
                  <a:cubicBezTo>
                    <a:pt x="3794" y="140"/>
                    <a:pt x="3717" y="139"/>
                    <a:pt x="3640" y="139"/>
                  </a:cubicBezTo>
                  <a:cubicBezTo>
                    <a:pt x="3411" y="139"/>
                    <a:pt x="3179" y="150"/>
                    <a:pt x="2947" y="150"/>
                  </a:cubicBezTo>
                  <a:cubicBezTo>
                    <a:pt x="2697" y="150"/>
                    <a:pt x="2448" y="137"/>
                    <a:pt x="2203" y="84"/>
                  </a:cubicBezTo>
                  <a:cubicBezTo>
                    <a:pt x="2024" y="1"/>
                    <a:pt x="1822" y="1"/>
                    <a:pt x="1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32"/>
            <p:cNvSpPr/>
            <p:nvPr/>
          </p:nvSpPr>
          <p:spPr>
            <a:xfrm>
              <a:off x="5741775" y="4032475"/>
              <a:ext cx="33075" cy="8550"/>
            </a:xfrm>
            <a:custGeom>
              <a:avLst/>
              <a:gdLst/>
              <a:ahLst/>
              <a:cxnLst/>
              <a:rect l="l" t="t" r="r" b="b"/>
              <a:pathLst>
                <a:path w="1323" h="342" extrusionOk="0">
                  <a:moveTo>
                    <a:pt x="727" y="0"/>
                  </a:moveTo>
                  <a:cubicBezTo>
                    <a:pt x="513" y="24"/>
                    <a:pt x="286" y="60"/>
                    <a:pt x="1" y="72"/>
                  </a:cubicBezTo>
                  <a:cubicBezTo>
                    <a:pt x="376" y="268"/>
                    <a:pt x="543" y="342"/>
                    <a:pt x="783" y="342"/>
                  </a:cubicBezTo>
                  <a:cubicBezTo>
                    <a:pt x="878" y="342"/>
                    <a:pt x="984" y="330"/>
                    <a:pt x="1120" y="310"/>
                  </a:cubicBezTo>
                  <a:cubicBezTo>
                    <a:pt x="1167" y="262"/>
                    <a:pt x="1203" y="203"/>
                    <a:pt x="1251" y="155"/>
                  </a:cubicBezTo>
                  <a:cubicBezTo>
                    <a:pt x="1322" y="119"/>
                    <a:pt x="1310" y="84"/>
                    <a:pt x="1251" y="36"/>
                  </a:cubicBezTo>
                  <a:cubicBezTo>
                    <a:pt x="1072" y="24"/>
                    <a:pt x="905" y="12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32"/>
            <p:cNvSpPr/>
            <p:nvPr/>
          </p:nvSpPr>
          <p:spPr>
            <a:xfrm>
              <a:off x="5831075" y="4038750"/>
              <a:ext cx="13425" cy="8825"/>
            </a:xfrm>
            <a:custGeom>
              <a:avLst/>
              <a:gdLst/>
              <a:ahLst/>
              <a:cxnLst/>
              <a:rect l="l" t="t" r="r" b="b"/>
              <a:pathLst>
                <a:path w="537" h="353" extrusionOk="0">
                  <a:moveTo>
                    <a:pt x="204" y="1"/>
                  </a:moveTo>
                  <a:cubicBezTo>
                    <a:pt x="133" y="1"/>
                    <a:pt x="64" y="26"/>
                    <a:pt x="0" y="107"/>
                  </a:cubicBezTo>
                  <a:cubicBezTo>
                    <a:pt x="140" y="269"/>
                    <a:pt x="228" y="352"/>
                    <a:pt x="303" y="352"/>
                  </a:cubicBezTo>
                  <a:cubicBezTo>
                    <a:pt x="381" y="352"/>
                    <a:pt x="445" y="260"/>
                    <a:pt x="536" y="71"/>
                  </a:cubicBezTo>
                  <a:cubicBezTo>
                    <a:pt x="519" y="54"/>
                    <a:pt x="497" y="37"/>
                    <a:pt x="468" y="37"/>
                  </a:cubicBezTo>
                  <a:cubicBezTo>
                    <a:pt x="456" y="37"/>
                    <a:pt x="443" y="40"/>
                    <a:pt x="429" y="47"/>
                  </a:cubicBezTo>
                  <a:cubicBezTo>
                    <a:pt x="356" y="29"/>
                    <a:pt x="279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32"/>
            <p:cNvSpPr/>
            <p:nvPr/>
          </p:nvSpPr>
          <p:spPr>
            <a:xfrm>
              <a:off x="5819475" y="4037475"/>
              <a:ext cx="22350" cy="3950"/>
            </a:xfrm>
            <a:custGeom>
              <a:avLst/>
              <a:gdLst/>
              <a:ahLst/>
              <a:cxnLst/>
              <a:rect l="l" t="t" r="r" b="b"/>
              <a:pathLst>
                <a:path w="894" h="158" extrusionOk="0">
                  <a:moveTo>
                    <a:pt x="270" y="1"/>
                  </a:moveTo>
                  <a:cubicBezTo>
                    <a:pt x="182" y="1"/>
                    <a:pt x="92" y="3"/>
                    <a:pt x="0" y="3"/>
                  </a:cubicBezTo>
                  <a:cubicBezTo>
                    <a:pt x="119" y="158"/>
                    <a:pt x="310" y="110"/>
                    <a:pt x="464" y="158"/>
                  </a:cubicBezTo>
                  <a:cubicBezTo>
                    <a:pt x="595" y="122"/>
                    <a:pt x="750" y="110"/>
                    <a:pt x="893" y="98"/>
                  </a:cubicBezTo>
                  <a:cubicBezTo>
                    <a:pt x="697" y="13"/>
                    <a:pt x="490" y="1"/>
                    <a:pt x="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32"/>
            <p:cNvSpPr/>
            <p:nvPr/>
          </p:nvSpPr>
          <p:spPr>
            <a:xfrm>
              <a:off x="5859050" y="4040425"/>
              <a:ext cx="18175" cy="3475"/>
            </a:xfrm>
            <a:custGeom>
              <a:avLst/>
              <a:gdLst/>
              <a:ahLst/>
              <a:cxnLst/>
              <a:rect l="l" t="t" r="r" b="b"/>
              <a:pathLst>
                <a:path w="727" h="139" extrusionOk="0">
                  <a:moveTo>
                    <a:pt x="302" y="0"/>
                  </a:moveTo>
                  <a:cubicBezTo>
                    <a:pt x="202" y="0"/>
                    <a:pt x="102" y="11"/>
                    <a:pt x="1" y="16"/>
                  </a:cubicBezTo>
                  <a:cubicBezTo>
                    <a:pt x="136" y="115"/>
                    <a:pt x="279" y="138"/>
                    <a:pt x="426" y="138"/>
                  </a:cubicBezTo>
                  <a:cubicBezTo>
                    <a:pt x="525" y="138"/>
                    <a:pt x="626" y="128"/>
                    <a:pt x="727" y="123"/>
                  </a:cubicBezTo>
                  <a:cubicBezTo>
                    <a:pt x="592" y="23"/>
                    <a:pt x="449" y="0"/>
                    <a:pt x="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32"/>
            <p:cNvSpPr/>
            <p:nvPr/>
          </p:nvSpPr>
          <p:spPr>
            <a:xfrm>
              <a:off x="5783750" y="4033650"/>
              <a:ext cx="15800" cy="3300"/>
            </a:xfrm>
            <a:custGeom>
              <a:avLst/>
              <a:gdLst/>
              <a:ahLst/>
              <a:cxnLst/>
              <a:rect l="l" t="t" r="r" b="b"/>
              <a:pathLst>
                <a:path w="632" h="132" extrusionOk="0">
                  <a:moveTo>
                    <a:pt x="206" y="0"/>
                  </a:moveTo>
                  <a:cubicBezTo>
                    <a:pt x="139" y="0"/>
                    <a:pt x="70" y="6"/>
                    <a:pt x="0" y="13"/>
                  </a:cubicBezTo>
                  <a:cubicBezTo>
                    <a:pt x="90" y="108"/>
                    <a:pt x="191" y="132"/>
                    <a:pt x="298" y="132"/>
                  </a:cubicBezTo>
                  <a:cubicBezTo>
                    <a:pt x="405" y="132"/>
                    <a:pt x="518" y="108"/>
                    <a:pt x="631" y="108"/>
                  </a:cubicBezTo>
                  <a:cubicBezTo>
                    <a:pt x="500" y="26"/>
                    <a:pt x="357" y="0"/>
                    <a:pt x="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32"/>
            <p:cNvSpPr/>
            <p:nvPr/>
          </p:nvSpPr>
          <p:spPr>
            <a:xfrm>
              <a:off x="5772725" y="4033950"/>
              <a:ext cx="7175" cy="3000"/>
            </a:xfrm>
            <a:custGeom>
              <a:avLst/>
              <a:gdLst/>
              <a:ahLst/>
              <a:cxnLst/>
              <a:rect l="l" t="t" r="r" b="b"/>
              <a:pathLst>
                <a:path w="287" h="120" extrusionOk="0">
                  <a:moveTo>
                    <a:pt x="1" y="1"/>
                  </a:moveTo>
                  <a:lnTo>
                    <a:pt x="1" y="120"/>
                  </a:lnTo>
                  <a:cubicBezTo>
                    <a:pt x="120" y="120"/>
                    <a:pt x="227" y="96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32"/>
            <p:cNvSpPr/>
            <p:nvPr/>
          </p:nvSpPr>
          <p:spPr>
            <a:xfrm>
              <a:off x="5134850" y="3646125"/>
              <a:ext cx="39625" cy="111325"/>
            </a:xfrm>
            <a:custGeom>
              <a:avLst/>
              <a:gdLst/>
              <a:ahLst/>
              <a:cxnLst/>
              <a:rect l="l" t="t" r="r" b="b"/>
              <a:pathLst>
                <a:path w="1585" h="4453" extrusionOk="0">
                  <a:moveTo>
                    <a:pt x="1132" y="0"/>
                  </a:moveTo>
                  <a:cubicBezTo>
                    <a:pt x="834" y="333"/>
                    <a:pt x="715" y="750"/>
                    <a:pt x="584" y="1143"/>
                  </a:cubicBezTo>
                  <a:cubicBezTo>
                    <a:pt x="572" y="1274"/>
                    <a:pt x="572" y="1429"/>
                    <a:pt x="572" y="1560"/>
                  </a:cubicBezTo>
                  <a:cubicBezTo>
                    <a:pt x="501" y="1655"/>
                    <a:pt x="322" y="1691"/>
                    <a:pt x="417" y="1857"/>
                  </a:cubicBezTo>
                  <a:cubicBezTo>
                    <a:pt x="346" y="2096"/>
                    <a:pt x="96" y="2286"/>
                    <a:pt x="215" y="2572"/>
                  </a:cubicBezTo>
                  <a:cubicBezTo>
                    <a:pt x="334" y="2846"/>
                    <a:pt x="239" y="3084"/>
                    <a:pt x="144" y="3322"/>
                  </a:cubicBezTo>
                  <a:cubicBezTo>
                    <a:pt x="1" y="3631"/>
                    <a:pt x="84" y="4001"/>
                    <a:pt x="286" y="4298"/>
                  </a:cubicBezTo>
                  <a:cubicBezTo>
                    <a:pt x="298" y="4191"/>
                    <a:pt x="239" y="4072"/>
                    <a:pt x="382" y="3989"/>
                  </a:cubicBezTo>
                  <a:cubicBezTo>
                    <a:pt x="441" y="4155"/>
                    <a:pt x="513" y="4298"/>
                    <a:pt x="572" y="4453"/>
                  </a:cubicBezTo>
                  <a:cubicBezTo>
                    <a:pt x="1001" y="4346"/>
                    <a:pt x="715" y="3953"/>
                    <a:pt x="870" y="3739"/>
                  </a:cubicBezTo>
                  <a:cubicBezTo>
                    <a:pt x="882" y="3584"/>
                    <a:pt x="882" y="3453"/>
                    <a:pt x="834" y="3322"/>
                  </a:cubicBezTo>
                  <a:cubicBezTo>
                    <a:pt x="810" y="3262"/>
                    <a:pt x="775" y="3203"/>
                    <a:pt x="739" y="3143"/>
                  </a:cubicBezTo>
                  <a:lnTo>
                    <a:pt x="739" y="2608"/>
                  </a:lnTo>
                  <a:cubicBezTo>
                    <a:pt x="775" y="2369"/>
                    <a:pt x="441" y="2036"/>
                    <a:pt x="858" y="1857"/>
                  </a:cubicBezTo>
                  <a:lnTo>
                    <a:pt x="882" y="1810"/>
                  </a:lnTo>
                  <a:lnTo>
                    <a:pt x="870" y="1774"/>
                  </a:lnTo>
                  <a:cubicBezTo>
                    <a:pt x="929" y="1667"/>
                    <a:pt x="882" y="1512"/>
                    <a:pt x="989" y="1429"/>
                  </a:cubicBezTo>
                  <a:lnTo>
                    <a:pt x="989" y="1012"/>
                  </a:lnTo>
                  <a:cubicBezTo>
                    <a:pt x="941" y="964"/>
                    <a:pt x="918" y="905"/>
                    <a:pt x="929" y="833"/>
                  </a:cubicBezTo>
                  <a:lnTo>
                    <a:pt x="929" y="833"/>
                  </a:lnTo>
                  <a:cubicBezTo>
                    <a:pt x="929" y="893"/>
                    <a:pt x="941" y="964"/>
                    <a:pt x="989" y="1012"/>
                  </a:cubicBezTo>
                  <a:cubicBezTo>
                    <a:pt x="1013" y="1012"/>
                    <a:pt x="1060" y="1012"/>
                    <a:pt x="1108" y="1000"/>
                  </a:cubicBezTo>
                  <a:cubicBezTo>
                    <a:pt x="1132" y="893"/>
                    <a:pt x="1156" y="786"/>
                    <a:pt x="1251" y="726"/>
                  </a:cubicBezTo>
                  <a:lnTo>
                    <a:pt x="1299" y="679"/>
                  </a:lnTo>
                  <a:lnTo>
                    <a:pt x="1299" y="619"/>
                  </a:lnTo>
                  <a:cubicBezTo>
                    <a:pt x="1334" y="476"/>
                    <a:pt x="1418" y="369"/>
                    <a:pt x="1537" y="286"/>
                  </a:cubicBezTo>
                  <a:lnTo>
                    <a:pt x="1584" y="155"/>
                  </a:lnTo>
                  <a:cubicBezTo>
                    <a:pt x="1429" y="107"/>
                    <a:pt x="1287" y="48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32"/>
            <p:cNvSpPr/>
            <p:nvPr/>
          </p:nvSpPr>
          <p:spPr>
            <a:xfrm>
              <a:off x="5139925" y="3685100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57" y="1"/>
                  </a:moveTo>
                  <a:lnTo>
                    <a:pt x="357" y="1"/>
                  </a:lnTo>
                  <a:cubicBezTo>
                    <a:pt x="179" y="36"/>
                    <a:pt x="0" y="84"/>
                    <a:pt x="203" y="298"/>
                  </a:cubicBezTo>
                  <a:cubicBezTo>
                    <a:pt x="262" y="203"/>
                    <a:pt x="310" y="108"/>
                    <a:pt x="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32"/>
            <p:cNvSpPr/>
            <p:nvPr/>
          </p:nvSpPr>
          <p:spPr>
            <a:xfrm>
              <a:off x="5410200" y="3185650"/>
              <a:ext cx="36625" cy="14575"/>
            </a:xfrm>
            <a:custGeom>
              <a:avLst/>
              <a:gdLst/>
              <a:ahLst/>
              <a:cxnLst/>
              <a:rect l="l" t="t" r="r" b="b"/>
              <a:pathLst>
                <a:path w="1465" h="583" extrusionOk="0">
                  <a:moveTo>
                    <a:pt x="476" y="12"/>
                  </a:moveTo>
                  <a:cubicBezTo>
                    <a:pt x="286" y="60"/>
                    <a:pt x="24" y="0"/>
                    <a:pt x="0" y="322"/>
                  </a:cubicBezTo>
                  <a:cubicBezTo>
                    <a:pt x="331" y="429"/>
                    <a:pt x="656" y="582"/>
                    <a:pt x="995" y="582"/>
                  </a:cubicBezTo>
                  <a:cubicBezTo>
                    <a:pt x="1144" y="582"/>
                    <a:pt x="1296" y="553"/>
                    <a:pt x="1453" y="476"/>
                  </a:cubicBezTo>
                  <a:cubicBezTo>
                    <a:pt x="1464" y="381"/>
                    <a:pt x="1464" y="310"/>
                    <a:pt x="1464" y="214"/>
                  </a:cubicBezTo>
                  <a:cubicBezTo>
                    <a:pt x="1389" y="130"/>
                    <a:pt x="1293" y="112"/>
                    <a:pt x="1190" y="112"/>
                  </a:cubicBezTo>
                  <a:cubicBezTo>
                    <a:pt x="1116" y="112"/>
                    <a:pt x="1039" y="121"/>
                    <a:pt x="962" y="121"/>
                  </a:cubicBezTo>
                  <a:cubicBezTo>
                    <a:pt x="876" y="121"/>
                    <a:pt x="791" y="109"/>
                    <a:pt x="714" y="60"/>
                  </a:cubicBezTo>
                  <a:cubicBezTo>
                    <a:pt x="643" y="36"/>
                    <a:pt x="560" y="24"/>
                    <a:pt x="476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2"/>
            <p:cNvSpPr/>
            <p:nvPr/>
          </p:nvSpPr>
          <p:spPr>
            <a:xfrm>
              <a:off x="5432225" y="3251425"/>
              <a:ext cx="3300" cy="7475"/>
            </a:xfrm>
            <a:custGeom>
              <a:avLst/>
              <a:gdLst/>
              <a:ahLst/>
              <a:cxnLst/>
              <a:rect l="l" t="t" r="r" b="b"/>
              <a:pathLst>
                <a:path w="132" h="299" extrusionOk="0">
                  <a:moveTo>
                    <a:pt x="131" y="0"/>
                  </a:moveTo>
                  <a:lnTo>
                    <a:pt x="131" y="0"/>
                  </a:lnTo>
                  <a:cubicBezTo>
                    <a:pt x="36" y="60"/>
                    <a:pt x="0" y="167"/>
                    <a:pt x="0" y="298"/>
                  </a:cubicBezTo>
                  <a:cubicBezTo>
                    <a:pt x="119" y="215"/>
                    <a:pt x="131" y="119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32"/>
            <p:cNvSpPr/>
            <p:nvPr/>
          </p:nvSpPr>
          <p:spPr>
            <a:xfrm>
              <a:off x="5433400" y="3243975"/>
              <a:ext cx="2125" cy="3600"/>
            </a:xfrm>
            <a:custGeom>
              <a:avLst/>
              <a:gdLst/>
              <a:ahLst/>
              <a:cxnLst/>
              <a:rect l="l" t="t" r="r" b="b"/>
              <a:pathLst>
                <a:path w="85" h="144" extrusionOk="0">
                  <a:moveTo>
                    <a:pt x="84" y="1"/>
                  </a:moveTo>
                  <a:cubicBezTo>
                    <a:pt x="1" y="60"/>
                    <a:pt x="1" y="108"/>
                    <a:pt x="84" y="144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32"/>
            <p:cNvSpPr/>
            <p:nvPr/>
          </p:nvSpPr>
          <p:spPr>
            <a:xfrm>
              <a:off x="5314650" y="3850900"/>
              <a:ext cx="35425" cy="156600"/>
            </a:xfrm>
            <a:custGeom>
              <a:avLst/>
              <a:gdLst/>
              <a:ahLst/>
              <a:cxnLst/>
              <a:rect l="l" t="t" r="r" b="b"/>
              <a:pathLst>
                <a:path w="1417" h="6264" extrusionOk="0">
                  <a:moveTo>
                    <a:pt x="572" y="1"/>
                  </a:moveTo>
                  <a:cubicBezTo>
                    <a:pt x="476" y="382"/>
                    <a:pt x="369" y="751"/>
                    <a:pt x="286" y="1132"/>
                  </a:cubicBezTo>
                  <a:cubicBezTo>
                    <a:pt x="310" y="1155"/>
                    <a:pt x="345" y="1203"/>
                    <a:pt x="357" y="1251"/>
                  </a:cubicBezTo>
                  <a:cubicBezTo>
                    <a:pt x="369" y="1286"/>
                    <a:pt x="393" y="1346"/>
                    <a:pt x="393" y="1394"/>
                  </a:cubicBezTo>
                  <a:cubicBezTo>
                    <a:pt x="369" y="1465"/>
                    <a:pt x="333" y="1548"/>
                    <a:pt x="286" y="1608"/>
                  </a:cubicBezTo>
                  <a:cubicBezTo>
                    <a:pt x="214" y="1703"/>
                    <a:pt x="95" y="1798"/>
                    <a:pt x="72" y="1941"/>
                  </a:cubicBezTo>
                  <a:cubicBezTo>
                    <a:pt x="155" y="2025"/>
                    <a:pt x="167" y="2084"/>
                    <a:pt x="72" y="2156"/>
                  </a:cubicBezTo>
                  <a:cubicBezTo>
                    <a:pt x="48" y="2275"/>
                    <a:pt x="119" y="2417"/>
                    <a:pt x="0" y="2537"/>
                  </a:cubicBezTo>
                  <a:cubicBezTo>
                    <a:pt x="95" y="3275"/>
                    <a:pt x="333" y="3965"/>
                    <a:pt x="274" y="4715"/>
                  </a:cubicBezTo>
                  <a:cubicBezTo>
                    <a:pt x="274" y="4823"/>
                    <a:pt x="286" y="4906"/>
                    <a:pt x="286" y="5001"/>
                  </a:cubicBezTo>
                  <a:cubicBezTo>
                    <a:pt x="333" y="5037"/>
                    <a:pt x="357" y="5096"/>
                    <a:pt x="405" y="5144"/>
                  </a:cubicBezTo>
                  <a:cubicBezTo>
                    <a:pt x="369" y="5632"/>
                    <a:pt x="703" y="5930"/>
                    <a:pt x="1000" y="6263"/>
                  </a:cubicBezTo>
                  <a:cubicBezTo>
                    <a:pt x="1417" y="6251"/>
                    <a:pt x="1143" y="6013"/>
                    <a:pt x="1143" y="5858"/>
                  </a:cubicBezTo>
                  <a:lnTo>
                    <a:pt x="1143" y="5775"/>
                  </a:lnTo>
                  <a:cubicBezTo>
                    <a:pt x="1131" y="5716"/>
                    <a:pt x="1119" y="5656"/>
                    <a:pt x="1084" y="5608"/>
                  </a:cubicBezTo>
                  <a:cubicBezTo>
                    <a:pt x="1072" y="5549"/>
                    <a:pt x="1060" y="5489"/>
                    <a:pt x="1024" y="5442"/>
                  </a:cubicBezTo>
                  <a:lnTo>
                    <a:pt x="941" y="5180"/>
                  </a:lnTo>
                  <a:cubicBezTo>
                    <a:pt x="667" y="4287"/>
                    <a:pt x="512" y="3370"/>
                    <a:pt x="726" y="2441"/>
                  </a:cubicBezTo>
                  <a:cubicBezTo>
                    <a:pt x="726" y="2275"/>
                    <a:pt x="714" y="2120"/>
                    <a:pt x="762" y="1977"/>
                  </a:cubicBezTo>
                  <a:cubicBezTo>
                    <a:pt x="774" y="1917"/>
                    <a:pt x="810" y="1870"/>
                    <a:pt x="822" y="1810"/>
                  </a:cubicBezTo>
                  <a:cubicBezTo>
                    <a:pt x="869" y="1739"/>
                    <a:pt x="893" y="1644"/>
                    <a:pt x="929" y="1572"/>
                  </a:cubicBezTo>
                  <a:cubicBezTo>
                    <a:pt x="941" y="1525"/>
                    <a:pt x="953" y="1465"/>
                    <a:pt x="953" y="1405"/>
                  </a:cubicBezTo>
                  <a:cubicBezTo>
                    <a:pt x="953" y="1346"/>
                    <a:pt x="941" y="1286"/>
                    <a:pt x="905" y="1251"/>
                  </a:cubicBezTo>
                  <a:cubicBezTo>
                    <a:pt x="869" y="1167"/>
                    <a:pt x="845" y="1096"/>
                    <a:pt x="822" y="1024"/>
                  </a:cubicBezTo>
                  <a:cubicBezTo>
                    <a:pt x="810" y="965"/>
                    <a:pt x="762" y="893"/>
                    <a:pt x="774" y="810"/>
                  </a:cubicBezTo>
                  <a:cubicBezTo>
                    <a:pt x="786" y="774"/>
                    <a:pt x="822" y="727"/>
                    <a:pt x="845" y="691"/>
                  </a:cubicBezTo>
                  <a:lnTo>
                    <a:pt x="845" y="620"/>
                  </a:lnTo>
                  <a:lnTo>
                    <a:pt x="845" y="548"/>
                  </a:lnTo>
                  <a:cubicBezTo>
                    <a:pt x="786" y="501"/>
                    <a:pt x="762" y="441"/>
                    <a:pt x="714" y="393"/>
                  </a:cubicBezTo>
                  <a:cubicBezTo>
                    <a:pt x="703" y="251"/>
                    <a:pt x="750" y="84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32"/>
            <p:cNvSpPr/>
            <p:nvPr/>
          </p:nvSpPr>
          <p:spPr>
            <a:xfrm>
              <a:off x="5313150" y="3878575"/>
              <a:ext cx="14325" cy="35750"/>
            </a:xfrm>
            <a:custGeom>
              <a:avLst/>
              <a:gdLst/>
              <a:ahLst/>
              <a:cxnLst/>
              <a:rect l="l" t="t" r="r" b="b"/>
              <a:pathLst>
                <a:path w="573" h="1430" extrusionOk="0">
                  <a:moveTo>
                    <a:pt x="334" y="1"/>
                  </a:moveTo>
                  <a:cubicBezTo>
                    <a:pt x="108" y="453"/>
                    <a:pt x="1" y="929"/>
                    <a:pt x="48" y="1430"/>
                  </a:cubicBezTo>
                  <a:cubicBezTo>
                    <a:pt x="215" y="1346"/>
                    <a:pt x="167" y="1168"/>
                    <a:pt x="179" y="1013"/>
                  </a:cubicBezTo>
                  <a:cubicBezTo>
                    <a:pt x="227" y="977"/>
                    <a:pt x="227" y="929"/>
                    <a:pt x="179" y="882"/>
                  </a:cubicBezTo>
                  <a:cubicBezTo>
                    <a:pt x="227" y="751"/>
                    <a:pt x="310" y="656"/>
                    <a:pt x="453" y="596"/>
                  </a:cubicBezTo>
                  <a:cubicBezTo>
                    <a:pt x="572" y="477"/>
                    <a:pt x="524" y="334"/>
                    <a:pt x="548" y="191"/>
                  </a:cubicBezTo>
                  <a:cubicBezTo>
                    <a:pt x="536" y="120"/>
                    <a:pt x="524" y="60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32"/>
            <p:cNvSpPr/>
            <p:nvPr/>
          </p:nvSpPr>
          <p:spPr>
            <a:xfrm>
              <a:off x="5195275" y="3024300"/>
              <a:ext cx="42900" cy="131000"/>
            </a:xfrm>
            <a:custGeom>
              <a:avLst/>
              <a:gdLst/>
              <a:ahLst/>
              <a:cxnLst/>
              <a:rect l="l" t="t" r="r" b="b"/>
              <a:pathLst>
                <a:path w="1716" h="5240" extrusionOk="0">
                  <a:moveTo>
                    <a:pt x="1358" y="1"/>
                  </a:moveTo>
                  <a:cubicBezTo>
                    <a:pt x="1203" y="120"/>
                    <a:pt x="1334" y="370"/>
                    <a:pt x="1144" y="477"/>
                  </a:cubicBezTo>
                  <a:lnTo>
                    <a:pt x="1144" y="620"/>
                  </a:lnTo>
                  <a:cubicBezTo>
                    <a:pt x="1239" y="834"/>
                    <a:pt x="1060" y="1001"/>
                    <a:pt x="1013" y="1192"/>
                  </a:cubicBezTo>
                  <a:cubicBezTo>
                    <a:pt x="941" y="1942"/>
                    <a:pt x="620" y="2620"/>
                    <a:pt x="429" y="3335"/>
                  </a:cubicBezTo>
                  <a:cubicBezTo>
                    <a:pt x="358" y="3835"/>
                    <a:pt x="120" y="4275"/>
                    <a:pt x="144" y="4787"/>
                  </a:cubicBezTo>
                  <a:cubicBezTo>
                    <a:pt x="1" y="5002"/>
                    <a:pt x="144" y="5121"/>
                    <a:pt x="310" y="5240"/>
                  </a:cubicBezTo>
                  <a:cubicBezTo>
                    <a:pt x="822" y="3787"/>
                    <a:pt x="1370" y="2346"/>
                    <a:pt x="1596" y="799"/>
                  </a:cubicBezTo>
                  <a:cubicBezTo>
                    <a:pt x="1656" y="692"/>
                    <a:pt x="1608" y="561"/>
                    <a:pt x="1691" y="477"/>
                  </a:cubicBezTo>
                  <a:cubicBezTo>
                    <a:pt x="1691" y="418"/>
                    <a:pt x="1715" y="370"/>
                    <a:pt x="1715" y="334"/>
                  </a:cubicBezTo>
                  <a:cubicBezTo>
                    <a:pt x="1560" y="263"/>
                    <a:pt x="1596" y="25"/>
                    <a:pt x="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32"/>
            <p:cNvSpPr/>
            <p:nvPr/>
          </p:nvSpPr>
          <p:spPr>
            <a:xfrm>
              <a:off x="5192300" y="3143975"/>
              <a:ext cx="11925" cy="17875"/>
            </a:xfrm>
            <a:custGeom>
              <a:avLst/>
              <a:gdLst/>
              <a:ahLst/>
              <a:cxnLst/>
              <a:rect l="l" t="t" r="r" b="b"/>
              <a:pathLst>
                <a:path w="477" h="715" extrusionOk="0">
                  <a:moveTo>
                    <a:pt x="263" y="0"/>
                  </a:moveTo>
                  <a:cubicBezTo>
                    <a:pt x="1" y="322"/>
                    <a:pt x="203" y="512"/>
                    <a:pt x="477" y="715"/>
                  </a:cubicBezTo>
                  <a:cubicBezTo>
                    <a:pt x="465" y="619"/>
                    <a:pt x="441" y="548"/>
                    <a:pt x="429" y="453"/>
                  </a:cubicBezTo>
                  <a:cubicBezTo>
                    <a:pt x="358" y="310"/>
                    <a:pt x="263" y="179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32"/>
            <p:cNvSpPr/>
            <p:nvPr/>
          </p:nvSpPr>
          <p:spPr>
            <a:xfrm>
              <a:off x="5201825" y="3168850"/>
              <a:ext cx="10150" cy="5625"/>
            </a:xfrm>
            <a:custGeom>
              <a:avLst/>
              <a:gdLst/>
              <a:ahLst/>
              <a:cxnLst/>
              <a:rect l="l" t="t" r="r" b="b"/>
              <a:pathLst>
                <a:path w="406" h="225" extrusionOk="0">
                  <a:moveTo>
                    <a:pt x="210" y="1"/>
                  </a:moveTo>
                  <a:cubicBezTo>
                    <a:pt x="146" y="1"/>
                    <a:pt x="76" y="30"/>
                    <a:pt x="1" y="77"/>
                  </a:cubicBezTo>
                  <a:cubicBezTo>
                    <a:pt x="94" y="160"/>
                    <a:pt x="187" y="224"/>
                    <a:pt x="295" y="224"/>
                  </a:cubicBezTo>
                  <a:cubicBezTo>
                    <a:pt x="312" y="224"/>
                    <a:pt x="329" y="223"/>
                    <a:pt x="346" y="220"/>
                  </a:cubicBezTo>
                  <a:cubicBezTo>
                    <a:pt x="382" y="220"/>
                    <a:pt x="405" y="136"/>
                    <a:pt x="394" y="113"/>
                  </a:cubicBezTo>
                  <a:cubicBezTo>
                    <a:pt x="339" y="33"/>
                    <a:pt x="278" y="1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32"/>
            <p:cNvSpPr/>
            <p:nvPr/>
          </p:nvSpPr>
          <p:spPr>
            <a:xfrm>
              <a:off x="5254525" y="3170750"/>
              <a:ext cx="72050" cy="18775"/>
            </a:xfrm>
            <a:custGeom>
              <a:avLst/>
              <a:gdLst/>
              <a:ahLst/>
              <a:cxnLst/>
              <a:rect l="l" t="t" r="r" b="b"/>
              <a:pathLst>
                <a:path w="2882" h="751" extrusionOk="0">
                  <a:moveTo>
                    <a:pt x="1691" y="1"/>
                  </a:moveTo>
                  <a:cubicBezTo>
                    <a:pt x="1605" y="1"/>
                    <a:pt x="1518" y="12"/>
                    <a:pt x="1429" y="37"/>
                  </a:cubicBezTo>
                  <a:cubicBezTo>
                    <a:pt x="964" y="60"/>
                    <a:pt x="500" y="72"/>
                    <a:pt x="60" y="108"/>
                  </a:cubicBezTo>
                  <a:cubicBezTo>
                    <a:pt x="0" y="203"/>
                    <a:pt x="12" y="287"/>
                    <a:pt x="83" y="370"/>
                  </a:cubicBezTo>
                  <a:lnTo>
                    <a:pt x="381" y="370"/>
                  </a:lnTo>
                  <a:cubicBezTo>
                    <a:pt x="699" y="370"/>
                    <a:pt x="1016" y="465"/>
                    <a:pt x="1334" y="465"/>
                  </a:cubicBezTo>
                  <a:cubicBezTo>
                    <a:pt x="1492" y="465"/>
                    <a:pt x="1651" y="441"/>
                    <a:pt x="1810" y="370"/>
                  </a:cubicBezTo>
                  <a:cubicBezTo>
                    <a:pt x="1917" y="632"/>
                    <a:pt x="2215" y="513"/>
                    <a:pt x="2381" y="668"/>
                  </a:cubicBezTo>
                  <a:cubicBezTo>
                    <a:pt x="2405" y="727"/>
                    <a:pt x="2453" y="751"/>
                    <a:pt x="2524" y="751"/>
                  </a:cubicBezTo>
                  <a:cubicBezTo>
                    <a:pt x="2881" y="584"/>
                    <a:pt x="2619" y="418"/>
                    <a:pt x="2524" y="227"/>
                  </a:cubicBezTo>
                  <a:cubicBezTo>
                    <a:pt x="2250" y="117"/>
                    <a:pt x="1976" y="1"/>
                    <a:pt x="1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32"/>
            <p:cNvSpPr/>
            <p:nvPr/>
          </p:nvSpPr>
          <p:spPr>
            <a:xfrm>
              <a:off x="5367625" y="3179650"/>
              <a:ext cx="32775" cy="4225"/>
            </a:xfrm>
            <a:custGeom>
              <a:avLst/>
              <a:gdLst/>
              <a:ahLst/>
              <a:cxnLst/>
              <a:rect l="l" t="t" r="r" b="b"/>
              <a:pathLst>
                <a:path w="1311" h="169" extrusionOk="0">
                  <a:moveTo>
                    <a:pt x="747" y="1"/>
                  </a:moveTo>
                  <a:cubicBezTo>
                    <a:pt x="578" y="1"/>
                    <a:pt x="408" y="17"/>
                    <a:pt x="240" y="17"/>
                  </a:cubicBezTo>
                  <a:cubicBezTo>
                    <a:pt x="159" y="17"/>
                    <a:pt x="79" y="13"/>
                    <a:pt x="0" y="2"/>
                  </a:cubicBezTo>
                  <a:lnTo>
                    <a:pt x="0" y="2"/>
                  </a:lnTo>
                  <a:cubicBezTo>
                    <a:pt x="150" y="131"/>
                    <a:pt x="311" y="163"/>
                    <a:pt x="477" y="163"/>
                  </a:cubicBezTo>
                  <a:cubicBezTo>
                    <a:pt x="636" y="163"/>
                    <a:pt x="798" y="134"/>
                    <a:pt x="957" y="134"/>
                  </a:cubicBezTo>
                  <a:cubicBezTo>
                    <a:pt x="1028" y="134"/>
                    <a:pt x="1098" y="140"/>
                    <a:pt x="1167" y="157"/>
                  </a:cubicBezTo>
                  <a:cubicBezTo>
                    <a:pt x="1203" y="169"/>
                    <a:pt x="1227" y="169"/>
                    <a:pt x="1262" y="169"/>
                  </a:cubicBezTo>
                  <a:cubicBezTo>
                    <a:pt x="1274" y="157"/>
                    <a:pt x="1286" y="133"/>
                    <a:pt x="1310" y="109"/>
                  </a:cubicBezTo>
                  <a:cubicBezTo>
                    <a:pt x="1129" y="21"/>
                    <a:pt x="939" y="1"/>
                    <a:pt x="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32"/>
            <p:cNvSpPr/>
            <p:nvPr/>
          </p:nvSpPr>
          <p:spPr>
            <a:xfrm>
              <a:off x="5392925" y="3184150"/>
              <a:ext cx="10750" cy="6425"/>
            </a:xfrm>
            <a:custGeom>
              <a:avLst/>
              <a:gdLst/>
              <a:ahLst/>
              <a:cxnLst/>
              <a:rect l="l" t="t" r="r" b="b"/>
              <a:pathLst>
                <a:path w="430" h="257" extrusionOk="0">
                  <a:moveTo>
                    <a:pt x="155" y="1"/>
                  </a:moveTo>
                  <a:cubicBezTo>
                    <a:pt x="120" y="72"/>
                    <a:pt x="60" y="155"/>
                    <a:pt x="0" y="251"/>
                  </a:cubicBezTo>
                  <a:cubicBezTo>
                    <a:pt x="23" y="245"/>
                    <a:pt x="47" y="243"/>
                    <a:pt x="71" y="243"/>
                  </a:cubicBezTo>
                  <a:cubicBezTo>
                    <a:pt x="131" y="243"/>
                    <a:pt x="194" y="256"/>
                    <a:pt x="253" y="256"/>
                  </a:cubicBezTo>
                  <a:cubicBezTo>
                    <a:pt x="317" y="256"/>
                    <a:pt x="378" y="241"/>
                    <a:pt x="429" y="179"/>
                  </a:cubicBezTo>
                  <a:cubicBezTo>
                    <a:pt x="429" y="155"/>
                    <a:pt x="310" y="60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32"/>
            <p:cNvSpPr/>
            <p:nvPr/>
          </p:nvSpPr>
          <p:spPr>
            <a:xfrm>
              <a:off x="6063550" y="4051825"/>
              <a:ext cx="21750" cy="7900"/>
            </a:xfrm>
            <a:custGeom>
              <a:avLst/>
              <a:gdLst/>
              <a:ahLst/>
              <a:cxnLst/>
              <a:rect l="l" t="t" r="r" b="b"/>
              <a:pathLst>
                <a:path w="870" h="316" extrusionOk="0">
                  <a:moveTo>
                    <a:pt x="560" y="0"/>
                  </a:moveTo>
                  <a:cubicBezTo>
                    <a:pt x="499" y="47"/>
                    <a:pt x="435" y="53"/>
                    <a:pt x="371" y="53"/>
                  </a:cubicBezTo>
                  <a:cubicBezTo>
                    <a:pt x="353" y="53"/>
                    <a:pt x="334" y="52"/>
                    <a:pt x="315" y="52"/>
                  </a:cubicBezTo>
                  <a:cubicBezTo>
                    <a:pt x="285" y="52"/>
                    <a:pt x="255" y="53"/>
                    <a:pt x="226" y="60"/>
                  </a:cubicBezTo>
                  <a:cubicBezTo>
                    <a:pt x="203" y="60"/>
                    <a:pt x="176" y="57"/>
                    <a:pt x="149" y="57"/>
                  </a:cubicBezTo>
                  <a:cubicBezTo>
                    <a:pt x="95" y="57"/>
                    <a:pt x="40" y="68"/>
                    <a:pt x="0" y="131"/>
                  </a:cubicBezTo>
                  <a:lnTo>
                    <a:pt x="0" y="262"/>
                  </a:lnTo>
                  <a:cubicBezTo>
                    <a:pt x="48" y="298"/>
                    <a:pt x="98" y="316"/>
                    <a:pt x="148" y="316"/>
                  </a:cubicBezTo>
                  <a:cubicBezTo>
                    <a:pt x="197" y="316"/>
                    <a:pt x="244" y="298"/>
                    <a:pt x="286" y="262"/>
                  </a:cubicBezTo>
                  <a:cubicBezTo>
                    <a:pt x="476" y="262"/>
                    <a:pt x="679" y="250"/>
                    <a:pt x="869" y="250"/>
                  </a:cubicBezTo>
                  <a:cubicBezTo>
                    <a:pt x="834" y="155"/>
                    <a:pt x="798" y="84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32"/>
            <p:cNvSpPr/>
            <p:nvPr/>
          </p:nvSpPr>
          <p:spPr>
            <a:xfrm>
              <a:off x="6063550" y="4058375"/>
              <a:ext cx="7150" cy="2925"/>
            </a:xfrm>
            <a:custGeom>
              <a:avLst/>
              <a:gdLst/>
              <a:ahLst/>
              <a:cxnLst/>
              <a:rect l="l" t="t" r="r" b="b"/>
              <a:pathLst>
                <a:path w="286" h="117" extrusionOk="0">
                  <a:moveTo>
                    <a:pt x="0" y="0"/>
                  </a:moveTo>
                  <a:cubicBezTo>
                    <a:pt x="48" y="78"/>
                    <a:pt x="93" y="116"/>
                    <a:pt x="139" y="116"/>
                  </a:cubicBezTo>
                  <a:cubicBezTo>
                    <a:pt x="185" y="116"/>
                    <a:pt x="232" y="78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32"/>
            <p:cNvSpPr/>
            <p:nvPr/>
          </p:nvSpPr>
          <p:spPr>
            <a:xfrm>
              <a:off x="6106700" y="4061350"/>
              <a:ext cx="3600" cy="2400"/>
            </a:xfrm>
            <a:custGeom>
              <a:avLst/>
              <a:gdLst/>
              <a:ahLst/>
              <a:cxnLst/>
              <a:rect l="l" t="t" r="r" b="b"/>
              <a:pathLst>
                <a:path w="144" h="96" extrusionOk="0">
                  <a:moveTo>
                    <a:pt x="1" y="0"/>
                  </a:moveTo>
                  <a:cubicBezTo>
                    <a:pt x="21" y="62"/>
                    <a:pt x="38" y="96"/>
                    <a:pt x="64" y="96"/>
                  </a:cubicBezTo>
                  <a:cubicBezTo>
                    <a:pt x="83" y="96"/>
                    <a:pt x="108" y="77"/>
                    <a:pt x="144" y="36"/>
                  </a:cubicBezTo>
                  <a:cubicBezTo>
                    <a:pt x="96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32"/>
            <p:cNvSpPr/>
            <p:nvPr/>
          </p:nvSpPr>
          <p:spPr>
            <a:xfrm>
              <a:off x="6085275" y="4057950"/>
              <a:ext cx="3300" cy="2350"/>
            </a:xfrm>
            <a:custGeom>
              <a:avLst/>
              <a:gdLst/>
              <a:ahLst/>
              <a:cxnLst/>
              <a:rect l="l" t="t" r="r" b="b"/>
              <a:pathLst>
                <a:path w="132" h="94" extrusionOk="0">
                  <a:moveTo>
                    <a:pt x="37" y="1"/>
                  </a:moveTo>
                  <a:cubicBezTo>
                    <a:pt x="25" y="1"/>
                    <a:pt x="13" y="2"/>
                    <a:pt x="0" y="5"/>
                  </a:cubicBezTo>
                  <a:cubicBezTo>
                    <a:pt x="13" y="64"/>
                    <a:pt x="33" y="94"/>
                    <a:pt x="58" y="94"/>
                  </a:cubicBezTo>
                  <a:cubicBezTo>
                    <a:pt x="80" y="94"/>
                    <a:pt x="104" y="73"/>
                    <a:pt x="131" y="29"/>
                  </a:cubicBezTo>
                  <a:cubicBezTo>
                    <a:pt x="96" y="12"/>
                    <a:pt x="68" y="1"/>
                    <a:pt x="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32"/>
            <p:cNvSpPr/>
            <p:nvPr/>
          </p:nvSpPr>
          <p:spPr>
            <a:xfrm>
              <a:off x="5152725" y="3720950"/>
              <a:ext cx="50325" cy="74325"/>
            </a:xfrm>
            <a:custGeom>
              <a:avLst/>
              <a:gdLst/>
              <a:ahLst/>
              <a:cxnLst/>
              <a:rect l="l" t="t" r="r" b="b"/>
              <a:pathLst>
                <a:path w="2013" h="2973" extrusionOk="0">
                  <a:moveTo>
                    <a:pt x="828" y="0"/>
                  </a:moveTo>
                  <a:cubicBezTo>
                    <a:pt x="799" y="0"/>
                    <a:pt x="768" y="9"/>
                    <a:pt x="738" y="31"/>
                  </a:cubicBezTo>
                  <a:cubicBezTo>
                    <a:pt x="626" y="156"/>
                    <a:pt x="501" y="189"/>
                    <a:pt x="369" y="189"/>
                  </a:cubicBezTo>
                  <a:cubicBezTo>
                    <a:pt x="250" y="189"/>
                    <a:pt x="125" y="162"/>
                    <a:pt x="0" y="150"/>
                  </a:cubicBezTo>
                  <a:lnTo>
                    <a:pt x="0" y="317"/>
                  </a:lnTo>
                  <a:cubicBezTo>
                    <a:pt x="274" y="496"/>
                    <a:pt x="405" y="746"/>
                    <a:pt x="381" y="1103"/>
                  </a:cubicBezTo>
                  <a:cubicBezTo>
                    <a:pt x="345" y="1591"/>
                    <a:pt x="464" y="2067"/>
                    <a:pt x="536" y="2543"/>
                  </a:cubicBezTo>
                  <a:cubicBezTo>
                    <a:pt x="536" y="2579"/>
                    <a:pt x="524" y="2615"/>
                    <a:pt x="524" y="2651"/>
                  </a:cubicBezTo>
                  <a:cubicBezTo>
                    <a:pt x="584" y="2734"/>
                    <a:pt x="643" y="2817"/>
                    <a:pt x="703" y="2901"/>
                  </a:cubicBezTo>
                  <a:cubicBezTo>
                    <a:pt x="750" y="2948"/>
                    <a:pt x="810" y="2972"/>
                    <a:pt x="869" y="2972"/>
                  </a:cubicBezTo>
                  <a:cubicBezTo>
                    <a:pt x="929" y="2972"/>
                    <a:pt x="988" y="2948"/>
                    <a:pt x="1036" y="2901"/>
                  </a:cubicBezTo>
                  <a:cubicBezTo>
                    <a:pt x="1048" y="2877"/>
                    <a:pt x="1048" y="2841"/>
                    <a:pt x="1060" y="2817"/>
                  </a:cubicBezTo>
                  <a:cubicBezTo>
                    <a:pt x="1072" y="2698"/>
                    <a:pt x="1072" y="2579"/>
                    <a:pt x="1131" y="2472"/>
                  </a:cubicBezTo>
                  <a:cubicBezTo>
                    <a:pt x="1220" y="2353"/>
                    <a:pt x="1337" y="2335"/>
                    <a:pt x="1457" y="2335"/>
                  </a:cubicBezTo>
                  <a:cubicBezTo>
                    <a:pt x="1509" y="2335"/>
                    <a:pt x="1561" y="2338"/>
                    <a:pt x="1613" y="2338"/>
                  </a:cubicBezTo>
                  <a:cubicBezTo>
                    <a:pt x="1682" y="2338"/>
                    <a:pt x="1749" y="2333"/>
                    <a:pt x="1810" y="2305"/>
                  </a:cubicBezTo>
                  <a:cubicBezTo>
                    <a:pt x="1893" y="2282"/>
                    <a:pt x="1965" y="2234"/>
                    <a:pt x="2012" y="2139"/>
                  </a:cubicBezTo>
                  <a:cubicBezTo>
                    <a:pt x="2012" y="2020"/>
                    <a:pt x="1941" y="1936"/>
                    <a:pt x="1893" y="1829"/>
                  </a:cubicBezTo>
                  <a:cubicBezTo>
                    <a:pt x="1881" y="1770"/>
                    <a:pt x="1881" y="1722"/>
                    <a:pt x="1869" y="1662"/>
                  </a:cubicBezTo>
                  <a:lnTo>
                    <a:pt x="1869" y="1412"/>
                  </a:lnTo>
                  <a:cubicBezTo>
                    <a:pt x="1869" y="1341"/>
                    <a:pt x="1846" y="1246"/>
                    <a:pt x="1834" y="1162"/>
                  </a:cubicBezTo>
                  <a:cubicBezTo>
                    <a:pt x="1822" y="1103"/>
                    <a:pt x="1786" y="1043"/>
                    <a:pt x="1762" y="996"/>
                  </a:cubicBezTo>
                  <a:cubicBezTo>
                    <a:pt x="1715" y="972"/>
                    <a:pt x="1667" y="936"/>
                    <a:pt x="1607" y="912"/>
                  </a:cubicBezTo>
                  <a:cubicBezTo>
                    <a:pt x="1512" y="865"/>
                    <a:pt x="1405" y="829"/>
                    <a:pt x="1298" y="769"/>
                  </a:cubicBezTo>
                  <a:cubicBezTo>
                    <a:pt x="1131" y="698"/>
                    <a:pt x="1131" y="627"/>
                    <a:pt x="1298" y="567"/>
                  </a:cubicBezTo>
                  <a:cubicBezTo>
                    <a:pt x="1369" y="519"/>
                    <a:pt x="1429" y="460"/>
                    <a:pt x="1465" y="377"/>
                  </a:cubicBezTo>
                  <a:cubicBezTo>
                    <a:pt x="1453" y="234"/>
                    <a:pt x="1357" y="162"/>
                    <a:pt x="1250" y="115"/>
                  </a:cubicBezTo>
                  <a:cubicBezTo>
                    <a:pt x="1167" y="103"/>
                    <a:pt x="1095" y="91"/>
                    <a:pt x="1012" y="55"/>
                  </a:cubicBezTo>
                  <a:cubicBezTo>
                    <a:pt x="955" y="39"/>
                    <a:pt x="893" y="0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32"/>
            <p:cNvSpPr/>
            <p:nvPr/>
          </p:nvSpPr>
          <p:spPr>
            <a:xfrm>
              <a:off x="5148850" y="3738675"/>
              <a:ext cx="13425" cy="40225"/>
            </a:xfrm>
            <a:custGeom>
              <a:avLst/>
              <a:gdLst/>
              <a:ahLst/>
              <a:cxnLst/>
              <a:rect l="l" t="t" r="r" b="b"/>
              <a:pathLst>
                <a:path w="537" h="1609" extrusionOk="0">
                  <a:moveTo>
                    <a:pt x="143" y="1"/>
                  </a:moveTo>
                  <a:lnTo>
                    <a:pt x="143" y="1"/>
                  </a:lnTo>
                  <a:cubicBezTo>
                    <a:pt x="0" y="227"/>
                    <a:pt x="191" y="525"/>
                    <a:pt x="0" y="739"/>
                  </a:cubicBezTo>
                  <a:cubicBezTo>
                    <a:pt x="0" y="1096"/>
                    <a:pt x="131" y="1394"/>
                    <a:pt x="369" y="1608"/>
                  </a:cubicBezTo>
                  <a:cubicBezTo>
                    <a:pt x="441" y="1573"/>
                    <a:pt x="488" y="1513"/>
                    <a:pt x="500" y="1430"/>
                  </a:cubicBezTo>
                  <a:cubicBezTo>
                    <a:pt x="512" y="1180"/>
                    <a:pt x="488" y="930"/>
                    <a:pt x="453" y="680"/>
                  </a:cubicBezTo>
                  <a:cubicBezTo>
                    <a:pt x="441" y="418"/>
                    <a:pt x="536" y="96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32"/>
            <p:cNvSpPr/>
            <p:nvPr/>
          </p:nvSpPr>
          <p:spPr>
            <a:xfrm>
              <a:off x="5165525" y="3791375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560" y="0"/>
                  </a:moveTo>
                  <a:lnTo>
                    <a:pt x="476" y="36"/>
                  </a:lnTo>
                  <a:lnTo>
                    <a:pt x="488" y="60"/>
                  </a:lnTo>
                  <a:cubicBezTo>
                    <a:pt x="461" y="93"/>
                    <a:pt x="438" y="108"/>
                    <a:pt x="413" y="108"/>
                  </a:cubicBezTo>
                  <a:cubicBezTo>
                    <a:pt x="393" y="108"/>
                    <a:pt x="371" y="99"/>
                    <a:pt x="345" y="84"/>
                  </a:cubicBezTo>
                  <a:cubicBezTo>
                    <a:pt x="274" y="84"/>
                    <a:pt x="238" y="72"/>
                    <a:pt x="191" y="72"/>
                  </a:cubicBezTo>
                  <a:cubicBezTo>
                    <a:pt x="0" y="393"/>
                    <a:pt x="0" y="393"/>
                    <a:pt x="226" y="727"/>
                  </a:cubicBezTo>
                  <a:cubicBezTo>
                    <a:pt x="254" y="733"/>
                    <a:pt x="282" y="738"/>
                    <a:pt x="307" y="738"/>
                  </a:cubicBezTo>
                  <a:cubicBezTo>
                    <a:pt x="369" y="738"/>
                    <a:pt x="417" y="709"/>
                    <a:pt x="417" y="608"/>
                  </a:cubicBezTo>
                  <a:cubicBezTo>
                    <a:pt x="417" y="500"/>
                    <a:pt x="484" y="487"/>
                    <a:pt x="552" y="487"/>
                  </a:cubicBezTo>
                  <a:cubicBezTo>
                    <a:pt x="575" y="487"/>
                    <a:pt x="598" y="488"/>
                    <a:pt x="619" y="488"/>
                  </a:cubicBezTo>
                  <a:cubicBezTo>
                    <a:pt x="619" y="334"/>
                    <a:pt x="643" y="203"/>
                    <a:pt x="643" y="60"/>
                  </a:cubicBezTo>
                  <a:cubicBezTo>
                    <a:pt x="607" y="36"/>
                    <a:pt x="595" y="12"/>
                    <a:pt x="5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32"/>
            <p:cNvSpPr/>
            <p:nvPr/>
          </p:nvSpPr>
          <p:spPr>
            <a:xfrm>
              <a:off x="5158675" y="3778275"/>
              <a:ext cx="5675" cy="4775"/>
            </a:xfrm>
            <a:custGeom>
              <a:avLst/>
              <a:gdLst/>
              <a:ahLst/>
              <a:cxnLst/>
              <a:rect l="l" t="t" r="r" b="b"/>
              <a:pathLst>
                <a:path w="227" h="191" extrusionOk="0">
                  <a:moveTo>
                    <a:pt x="84" y="0"/>
                  </a:moveTo>
                  <a:cubicBezTo>
                    <a:pt x="48" y="0"/>
                    <a:pt x="24" y="12"/>
                    <a:pt x="0" y="24"/>
                  </a:cubicBezTo>
                  <a:cubicBezTo>
                    <a:pt x="48" y="72"/>
                    <a:pt x="107" y="131"/>
                    <a:pt x="155" y="191"/>
                  </a:cubicBezTo>
                  <a:cubicBezTo>
                    <a:pt x="167" y="167"/>
                    <a:pt x="179" y="143"/>
                    <a:pt x="226" y="119"/>
                  </a:cubicBezTo>
                  <a:cubicBezTo>
                    <a:pt x="203" y="48"/>
                    <a:pt x="155" y="12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32"/>
            <p:cNvSpPr/>
            <p:nvPr/>
          </p:nvSpPr>
          <p:spPr>
            <a:xfrm>
              <a:off x="5162550" y="3781475"/>
              <a:ext cx="4975" cy="5450"/>
            </a:xfrm>
            <a:custGeom>
              <a:avLst/>
              <a:gdLst/>
              <a:ahLst/>
              <a:cxnLst/>
              <a:rect l="l" t="t" r="r" b="b"/>
              <a:pathLst>
                <a:path w="199" h="218" extrusionOk="0">
                  <a:moveTo>
                    <a:pt x="86" y="1"/>
                  </a:moveTo>
                  <a:cubicBezTo>
                    <a:pt x="74" y="1"/>
                    <a:pt x="61" y="2"/>
                    <a:pt x="48" y="3"/>
                  </a:cubicBezTo>
                  <a:cubicBezTo>
                    <a:pt x="24" y="39"/>
                    <a:pt x="12" y="51"/>
                    <a:pt x="0" y="63"/>
                  </a:cubicBezTo>
                  <a:cubicBezTo>
                    <a:pt x="48" y="122"/>
                    <a:pt x="83" y="170"/>
                    <a:pt x="131" y="218"/>
                  </a:cubicBezTo>
                  <a:lnTo>
                    <a:pt x="179" y="158"/>
                  </a:lnTo>
                  <a:cubicBezTo>
                    <a:pt x="199" y="36"/>
                    <a:pt x="158" y="1"/>
                    <a:pt x="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32"/>
            <p:cNvSpPr/>
            <p:nvPr/>
          </p:nvSpPr>
          <p:spPr>
            <a:xfrm>
              <a:off x="5247375" y="3172575"/>
              <a:ext cx="8950" cy="7125"/>
            </a:xfrm>
            <a:custGeom>
              <a:avLst/>
              <a:gdLst/>
              <a:ahLst/>
              <a:cxnLst/>
              <a:rect l="l" t="t" r="r" b="b"/>
              <a:pathLst>
                <a:path w="358" h="285" extrusionOk="0">
                  <a:moveTo>
                    <a:pt x="158" y="1"/>
                  </a:moveTo>
                  <a:cubicBezTo>
                    <a:pt x="97" y="1"/>
                    <a:pt x="43" y="20"/>
                    <a:pt x="24" y="94"/>
                  </a:cubicBezTo>
                  <a:cubicBezTo>
                    <a:pt x="0" y="237"/>
                    <a:pt x="167" y="261"/>
                    <a:pt x="286" y="285"/>
                  </a:cubicBezTo>
                  <a:lnTo>
                    <a:pt x="357" y="285"/>
                  </a:lnTo>
                  <a:cubicBezTo>
                    <a:pt x="346" y="190"/>
                    <a:pt x="346" y="118"/>
                    <a:pt x="322" y="23"/>
                  </a:cubicBezTo>
                  <a:cubicBezTo>
                    <a:pt x="276" y="17"/>
                    <a:pt x="214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32"/>
            <p:cNvSpPr/>
            <p:nvPr/>
          </p:nvSpPr>
          <p:spPr>
            <a:xfrm>
              <a:off x="5184850" y="3780650"/>
              <a:ext cx="112250" cy="24750"/>
            </a:xfrm>
            <a:custGeom>
              <a:avLst/>
              <a:gdLst/>
              <a:ahLst/>
              <a:cxnLst/>
              <a:rect l="l" t="t" r="r" b="b"/>
              <a:pathLst>
                <a:path w="4490" h="990" extrusionOk="0">
                  <a:moveTo>
                    <a:pt x="287" y="1"/>
                  </a:moveTo>
                  <a:cubicBezTo>
                    <a:pt x="168" y="36"/>
                    <a:pt x="84" y="108"/>
                    <a:pt x="49" y="215"/>
                  </a:cubicBezTo>
                  <a:cubicBezTo>
                    <a:pt x="1" y="453"/>
                    <a:pt x="168" y="620"/>
                    <a:pt x="287" y="798"/>
                  </a:cubicBezTo>
                  <a:cubicBezTo>
                    <a:pt x="322" y="798"/>
                    <a:pt x="382" y="810"/>
                    <a:pt x="430" y="822"/>
                  </a:cubicBezTo>
                  <a:cubicBezTo>
                    <a:pt x="477" y="822"/>
                    <a:pt x="501" y="810"/>
                    <a:pt x="537" y="810"/>
                  </a:cubicBezTo>
                  <a:cubicBezTo>
                    <a:pt x="799" y="775"/>
                    <a:pt x="1061" y="775"/>
                    <a:pt x="1323" y="775"/>
                  </a:cubicBezTo>
                  <a:cubicBezTo>
                    <a:pt x="1470" y="767"/>
                    <a:pt x="1623" y="708"/>
                    <a:pt x="1774" y="708"/>
                  </a:cubicBezTo>
                  <a:cubicBezTo>
                    <a:pt x="1854" y="708"/>
                    <a:pt x="1935" y="725"/>
                    <a:pt x="2013" y="775"/>
                  </a:cubicBezTo>
                  <a:cubicBezTo>
                    <a:pt x="2275" y="798"/>
                    <a:pt x="2561" y="798"/>
                    <a:pt x="2823" y="810"/>
                  </a:cubicBezTo>
                  <a:cubicBezTo>
                    <a:pt x="2927" y="847"/>
                    <a:pt x="3034" y="857"/>
                    <a:pt x="3143" y="857"/>
                  </a:cubicBezTo>
                  <a:cubicBezTo>
                    <a:pt x="3254" y="857"/>
                    <a:pt x="3367" y="847"/>
                    <a:pt x="3480" y="847"/>
                  </a:cubicBezTo>
                  <a:cubicBezTo>
                    <a:pt x="3612" y="847"/>
                    <a:pt x="3743" y="860"/>
                    <a:pt x="3871" y="917"/>
                  </a:cubicBezTo>
                  <a:cubicBezTo>
                    <a:pt x="3954" y="917"/>
                    <a:pt x="4037" y="929"/>
                    <a:pt x="4121" y="941"/>
                  </a:cubicBezTo>
                  <a:cubicBezTo>
                    <a:pt x="4178" y="967"/>
                    <a:pt x="4254" y="989"/>
                    <a:pt x="4316" y="989"/>
                  </a:cubicBezTo>
                  <a:cubicBezTo>
                    <a:pt x="4370" y="989"/>
                    <a:pt x="4414" y="973"/>
                    <a:pt x="4430" y="929"/>
                  </a:cubicBezTo>
                  <a:cubicBezTo>
                    <a:pt x="4490" y="644"/>
                    <a:pt x="4228" y="644"/>
                    <a:pt x="4061" y="548"/>
                  </a:cubicBezTo>
                  <a:cubicBezTo>
                    <a:pt x="3942" y="501"/>
                    <a:pt x="3835" y="489"/>
                    <a:pt x="3716" y="465"/>
                  </a:cubicBezTo>
                  <a:cubicBezTo>
                    <a:pt x="3418" y="453"/>
                    <a:pt x="3120" y="465"/>
                    <a:pt x="2847" y="358"/>
                  </a:cubicBezTo>
                  <a:cubicBezTo>
                    <a:pt x="2585" y="298"/>
                    <a:pt x="2323" y="298"/>
                    <a:pt x="2073" y="298"/>
                  </a:cubicBezTo>
                  <a:cubicBezTo>
                    <a:pt x="2019" y="304"/>
                    <a:pt x="1966" y="307"/>
                    <a:pt x="1914" y="307"/>
                  </a:cubicBezTo>
                  <a:cubicBezTo>
                    <a:pt x="1756" y="307"/>
                    <a:pt x="1602" y="280"/>
                    <a:pt x="1442" y="227"/>
                  </a:cubicBezTo>
                  <a:cubicBezTo>
                    <a:pt x="1061" y="108"/>
                    <a:pt x="680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32"/>
            <p:cNvSpPr/>
            <p:nvPr/>
          </p:nvSpPr>
          <p:spPr>
            <a:xfrm>
              <a:off x="5179500" y="3784425"/>
              <a:ext cx="12825" cy="25425"/>
            </a:xfrm>
            <a:custGeom>
              <a:avLst/>
              <a:gdLst/>
              <a:ahLst/>
              <a:cxnLst/>
              <a:rect l="l" t="t" r="r" b="b"/>
              <a:pathLst>
                <a:path w="513" h="1017" extrusionOk="0">
                  <a:moveTo>
                    <a:pt x="232" y="0"/>
                  </a:moveTo>
                  <a:cubicBezTo>
                    <a:pt x="221" y="0"/>
                    <a:pt x="212" y="2"/>
                    <a:pt x="203" y="4"/>
                  </a:cubicBezTo>
                  <a:cubicBezTo>
                    <a:pt x="96" y="100"/>
                    <a:pt x="1" y="183"/>
                    <a:pt x="84" y="338"/>
                  </a:cubicBezTo>
                  <a:lnTo>
                    <a:pt x="84" y="350"/>
                  </a:lnTo>
                  <a:cubicBezTo>
                    <a:pt x="513" y="421"/>
                    <a:pt x="24" y="886"/>
                    <a:pt x="358" y="1016"/>
                  </a:cubicBezTo>
                  <a:cubicBezTo>
                    <a:pt x="405" y="886"/>
                    <a:pt x="453" y="743"/>
                    <a:pt x="501" y="635"/>
                  </a:cubicBezTo>
                  <a:cubicBezTo>
                    <a:pt x="441" y="433"/>
                    <a:pt x="394" y="243"/>
                    <a:pt x="346" y="52"/>
                  </a:cubicBezTo>
                  <a:cubicBezTo>
                    <a:pt x="310" y="16"/>
                    <a:pt x="266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32"/>
            <p:cNvSpPr/>
            <p:nvPr/>
          </p:nvSpPr>
          <p:spPr>
            <a:xfrm>
              <a:off x="5202725" y="3811025"/>
              <a:ext cx="7175" cy="5950"/>
            </a:xfrm>
            <a:custGeom>
              <a:avLst/>
              <a:gdLst/>
              <a:ahLst/>
              <a:cxnLst/>
              <a:rect l="l" t="t" r="r" b="b"/>
              <a:pathLst>
                <a:path w="287" h="238" extrusionOk="0">
                  <a:moveTo>
                    <a:pt x="0" y="0"/>
                  </a:moveTo>
                  <a:cubicBezTo>
                    <a:pt x="16" y="119"/>
                    <a:pt x="37" y="237"/>
                    <a:pt x="116" y="237"/>
                  </a:cubicBezTo>
                  <a:cubicBezTo>
                    <a:pt x="156" y="237"/>
                    <a:pt x="210" y="207"/>
                    <a:pt x="286" y="131"/>
                  </a:cubicBezTo>
                  <a:cubicBezTo>
                    <a:pt x="191" y="83"/>
                    <a:pt x="84" y="4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32"/>
            <p:cNvSpPr/>
            <p:nvPr/>
          </p:nvSpPr>
          <p:spPr>
            <a:xfrm>
              <a:off x="5198850" y="3802675"/>
              <a:ext cx="3900" cy="8375"/>
            </a:xfrm>
            <a:custGeom>
              <a:avLst/>
              <a:gdLst/>
              <a:ahLst/>
              <a:cxnLst/>
              <a:rect l="l" t="t" r="r" b="b"/>
              <a:pathLst>
                <a:path w="156" h="335" extrusionOk="0">
                  <a:moveTo>
                    <a:pt x="48" y="1"/>
                  </a:moveTo>
                  <a:lnTo>
                    <a:pt x="1" y="48"/>
                  </a:lnTo>
                  <a:cubicBezTo>
                    <a:pt x="24" y="167"/>
                    <a:pt x="36" y="275"/>
                    <a:pt x="155" y="334"/>
                  </a:cubicBezTo>
                  <a:lnTo>
                    <a:pt x="155" y="4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32"/>
            <p:cNvSpPr/>
            <p:nvPr/>
          </p:nvSpPr>
          <p:spPr>
            <a:xfrm>
              <a:off x="5195575" y="3799250"/>
              <a:ext cx="5375" cy="4650"/>
            </a:xfrm>
            <a:custGeom>
              <a:avLst/>
              <a:gdLst/>
              <a:ahLst/>
              <a:cxnLst/>
              <a:rect l="l" t="t" r="r" b="b"/>
              <a:pathLst>
                <a:path w="215" h="186" extrusionOk="0">
                  <a:moveTo>
                    <a:pt x="69" y="0"/>
                  </a:moveTo>
                  <a:cubicBezTo>
                    <a:pt x="51" y="0"/>
                    <a:pt x="32" y="3"/>
                    <a:pt x="13" y="7"/>
                  </a:cubicBezTo>
                  <a:cubicBezTo>
                    <a:pt x="13" y="42"/>
                    <a:pt x="13" y="54"/>
                    <a:pt x="1" y="78"/>
                  </a:cubicBezTo>
                  <a:cubicBezTo>
                    <a:pt x="48" y="114"/>
                    <a:pt x="96" y="150"/>
                    <a:pt x="132" y="185"/>
                  </a:cubicBezTo>
                  <a:cubicBezTo>
                    <a:pt x="191" y="138"/>
                    <a:pt x="215" y="102"/>
                    <a:pt x="179" y="42"/>
                  </a:cubicBezTo>
                  <a:cubicBezTo>
                    <a:pt x="140" y="11"/>
                    <a:pt x="105" y="0"/>
                    <a:pt x="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32"/>
            <p:cNvSpPr/>
            <p:nvPr/>
          </p:nvSpPr>
          <p:spPr>
            <a:xfrm>
              <a:off x="5288750" y="2867750"/>
              <a:ext cx="47050" cy="41225"/>
            </a:xfrm>
            <a:custGeom>
              <a:avLst/>
              <a:gdLst/>
              <a:ahLst/>
              <a:cxnLst/>
              <a:rect l="l" t="t" r="r" b="b"/>
              <a:pathLst>
                <a:path w="1882" h="1649" extrusionOk="0">
                  <a:moveTo>
                    <a:pt x="1727" y="0"/>
                  </a:moveTo>
                  <a:cubicBezTo>
                    <a:pt x="1679" y="0"/>
                    <a:pt x="1631" y="0"/>
                    <a:pt x="1584" y="60"/>
                  </a:cubicBezTo>
                  <a:cubicBezTo>
                    <a:pt x="1548" y="107"/>
                    <a:pt x="1489" y="131"/>
                    <a:pt x="1441" y="191"/>
                  </a:cubicBezTo>
                  <a:cubicBezTo>
                    <a:pt x="1393" y="191"/>
                    <a:pt x="1346" y="215"/>
                    <a:pt x="1322" y="226"/>
                  </a:cubicBezTo>
                  <a:cubicBezTo>
                    <a:pt x="1310" y="250"/>
                    <a:pt x="1286" y="286"/>
                    <a:pt x="1286" y="334"/>
                  </a:cubicBezTo>
                  <a:cubicBezTo>
                    <a:pt x="1250" y="369"/>
                    <a:pt x="1203" y="417"/>
                    <a:pt x="1143" y="453"/>
                  </a:cubicBezTo>
                  <a:lnTo>
                    <a:pt x="869" y="488"/>
                  </a:lnTo>
                  <a:cubicBezTo>
                    <a:pt x="834" y="536"/>
                    <a:pt x="774" y="584"/>
                    <a:pt x="727" y="631"/>
                  </a:cubicBezTo>
                  <a:lnTo>
                    <a:pt x="572" y="774"/>
                  </a:lnTo>
                  <a:lnTo>
                    <a:pt x="441" y="905"/>
                  </a:lnTo>
                  <a:cubicBezTo>
                    <a:pt x="417" y="1143"/>
                    <a:pt x="215" y="1179"/>
                    <a:pt x="24" y="1203"/>
                  </a:cubicBezTo>
                  <a:cubicBezTo>
                    <a:pt x="12" y="1250"/>
                    <a:pt x="0" y="1274"/>
                    <a:pt x="0" y="1322"/>
                  </a:cubicBezTo>
                  <a:cubicBezTo>
                    <a:pt x="131" y="1369"/>
                    <a:pt x="215" y="1453"/>
                    <a:pt x="262" y="1596"/>
                  </a:cubicBezTo>
                  <a:cubicBezTo>
                    <a:pt x="290" y="1630"/>
                    <a:pt x="322" y="1649"/>
                    <a:pt x="358" y="1649"/>
                  </a:cubicBezTo>
                  <a:cubicBezTo>
                    <a:pt x="383" y="1649"/>
                    <a:pt x="411" y="1639"/>
                    <a:pt x="441" y="1620"/>
                  </a:cubicBezTo>
                  <a:cubicBezTo>
                    <a:pt x="475" y="1539"/>
                    <a:pt x="510" y="1481"/>
                    <a:pt x="597" y="1477"/>
                  </a:cubicBezTo>
                  <a:lnTo>
                    <a:pt x="597" y="1477"/>
                  </a:lnTo>
                  <a:cubicBezTo>
                    <a:pt x="596" y="1481"/>
                    <a:pt x="596" y="1485"/>
                    <a:pt x="596" y="1489"/>
                  </a:cubicBezTo>
                  <a:lnTo>
                    <a:pt x="607" y="1477"/>
                  </a:lnTo>
                  <a:cubicBezTo>
                    <a:pt x="604" y="1477"/>
                    <a:pt x="600" y="1477"/>
                    <a:pt x="597" y="1477"/>
                  </a:cubicBezTo>
                  <a:lnTo>
                    <a:pt x="597" y="1477"/>
                  </a:lnTo>
                  <a:cubicBezTo>
                    <a:pt x="618" y="1359"/>
                    <a:pt x="776" y="1379"/>
                    <a:pt x="834" y="1298"/>
                  </a:cubicBezTo>
                  <a:lnTo>
                    <a:pt x="846" y="1274"/>
                  </a:lnTo>
                  <a:cubicBezTo>
                    <a:pt x="905" y="1250"/>
                    <a:pt x="953" y="1203"/>
                    <a:pt x="977" y="1143"/>
                  </a:cubicBezTo>
                  <a:lnTo>
                    <a:pt x="988" y="1131"/>
                  </a:lnTo>
                  <a:cubicBezTo>
                    <a:pt x="1048" y="1084"/>
                    <a:pt x="1096" y="1036"/>
                    <a:pt x="1143" y="1000"/>
                  </a:cubicBezTo>
                  <a:cubicBezTo>
                    <a:pt x="1191" y="953"/>
                    <a:pt x="1227" y="905"/>
                    <a:pt x="1286" y="869"/>
                  </a:cubicBezTo>
                  <a:cubicBezTo>
                    <a:pt x="1322" y="810"/>
                    <a:pt x="1381" y="762"/>
                    <a:pt x="1429" y="715"/>
                  </a:cubicBezTo>
                  <a:cubicBezTo>
                    <a:pt x="1465" y="667"/>
                    <a:pt x="1512" y="631"/>
                    <a:pt x="1572" y="584"/>
                  </a:cubicBezTo>
                  <a:cubicBezTo>
                    <a:pt x="1620" y="524"/>
                    <a:pt x="1679" y="465"/>
                    <a:pt x="1762" y="465"/>
                  </a:cubicBezTo>
                  <a:cubicBezTo>
                    <a:pt x="1846" y="453"/>
                    <a:pt x="1881" y="405"/>
                    <a:pt x="1881" y="334"/>
                  </a:cubicBezTo>
                  <a:cubicBezTo>
                    <a:pt x="1762" y="250"/>
                    <a:pt x="1727" y="131"/>
                    <a:pt x="1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32"/>
            <p:cNvSpPr/>
            <p:nvPr/>
          </p:nvSpPr>
          <p:spPr>
            <a:xfrm>
              <a:off x="5281900" y="2906725"/>
              <a:ext cx="18175" cy="15525"/>
            </a:xfrm>
            <a:custGeom>
              <a:avLst/>
              <a:gdLst/>
              <a:ahLst/>
              <a:cxnLst/>
              <a:rect l="l" t="t" r="r" b="b"/>
              <a:pathLst>
                <a:path w="727" h="621" extrusionOk="0">
                  <a:moveTo>
                    <a:pt x="548" y="1"/>
                  </a:moveTo>
                  <a:cubicBezTo>
                    <a:pt x="346" y="180"/>
                    <a:pt x="96" y="311"/>
                    <a:pt x="0" y="620"/>
                  </a:cubicBezTo>
                  <a:cubicBezTo>
                    <a:pt x="298" y="501"/>
                    <a:pt x="524" y="275"/>
                    <a:pt x="727" y="37"/>
                  </a:cubicBezTo>
                  <a:cubicBezTo>
                    <a:pt x="667" y="37"/>
                    <a:pt x="608" y="25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32"/>
            <p:cNvSpPr/>
            <p:nvPr/>
          </p:nvSpPr>
          <p:spPr>
            <a:xfrm>
              <a:off x="5722725" y="4028900"/>
              <a:ext cx="11050" cy="7475"/>
            </a:xfrm>
            <a:custGeom>
              <a:avLst/>
              <a:gdLst/>
              <a:ahLst/>
              <a:cxnLst/>
              <a:rect l="l" t="t" r="r" b="b"/>
              <a:pathLst>
                <a:path w="442" h="299" extrusionOk="0">
                  <a:moveTo>
                    <a:pt x="255" y="1"/>
                  </a:moveTo>
                  <a:cubicBezTo>
                    <a:pt x="172" y="1"/>
                    <a:pt x="90" y="20"/>
                    <a:pt x="1" y="48"/>
                  </a:cubicBezTo>
                  <a:lnTo>
                    <a:pt x="1" y="298"/>
                  </a:lnTo>
                  <a:lnTo>
                    <a:pt x="286" y="298"/>
                  </a:lnTo>
                  <a:cubicBezTo>
                    <a:pt x="334" y="262"/>
                    <a:pt x="441" y="262"/>
                    <a:pt x="441" y="167"/>
                  </a:cubicBezTo>
                  <a:lnTo>
                    <a:pt x="441" y="36"/>
                  </a:lnTo>
                  <a:cubicBezTo>
                    <a:pt x="376" y="11"/>
                    <a:pt x="315" y="1"/>
                    <a:pt x="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32"/>
            <p:cNvSpPr/>
            <p:nvPr/>
          </p:nvSpPr>
          <p:spPr>
            <a:xfrm>
              <a:off x="5729875" y="4033375"/>
              <a:ext cx="7175" cy="4725"/>
            </a:xfrm>
            <a:custGeom>
              <a:avLst/>
              <a:gdLst/>
              <a:ahLst/>
              <a:cxnLst/>
              <a:rect l="l" t="t" r="r" b="b"/>
              <a:pathLst>
                <a:path w="287" h="189" extrusionOk="0">
                  <a:moveTo>
                    <a:pt x="155" y="0"/>
                  </a:moveTo>
                  <a:cubicBezTo>
                    <a:pt x="96" y="48"/>
                    <a:pt x="48" y="95"/>
                    <a:pt x="0" y="143"/>
                  </a:cubicBezTo>
                  <a:cubicBezTo>
                    <a:pt x="48" y="143"/>
                    <a:pt x="96" y="143"/>
                    <a:pt x="155" y="155"/>
                  </a:cubicBezTo>
                  <a:cubicBezTo>
                    <a:pt x="155" y="167"/>
                    <a:pt x="167" y="167"/>
                    <a:pt x="191" y="179"/>
                  </a:cubicBezTo>
                  <a:cubicBezTo>
                    <a:pt x="201" y="186"/>
                    <a:pt x="211" y="189"/>
                    <a:pt x="220" y="189"/>
                  </a:cubicBezTo>
                  <a:cubicBezTo>
                    <a:pt x="242" y="189"/>
                    <a:pt x="261" y="172"/>
                    <a:pt x="286" y="155"/>
                  </a:cubicBezTo>
                  <a:cubicBezTo>
                    <a:pt x="238" y="95"/>
                    <a:pt x="191" y="48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32"/>
            <p:cNvSpPr/>
            <p:nvPr/>
          </p:nvSpPr>
          <p:spPr>
            <a:xfrm>
              <a:off x="5733750" y="4036925"/>
              <a:ext cx="3575" cy="1825"/>
            </a:xfrm>
            <a:custGeom>
              <a:avLst/>
              <a:gdLst/>
              <a:ahLst/>
              <a:cxnLst/>
              <a:rect l="l" t="t" r="r" b="b"/>
              <a:pathLst>
                <a:path w="143" h="73" extrusionOk="0">
                  <a:moveTo>
                    <a:pt x="0" y="1"/>
                  </a:moveTo>
                  <a:cubicBezTo>
                    <a:pt x="18" y="49"/>
                    <a:pt x="39" y="72"/>
                    <a:pt x="63" y="72"/>
                  </a:cubicBezTo>
                  <a:cubicBezTo>
                    <a:pt x="86" y="72"/>
                    <a:pt x="113" y="49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32"/>
            <p:cNvSpPr/>
            <p:nvPr/>
          </p:nvSpPr>
          <p:spPr>
            <a:xfrm>
              <a:off x="5712000" y="4036925"/>
              <a:ext cx="3900" cy="1825"/>
            </a:xfrm>
            <a:custGeom>
              <a:avLst/>
              <a:gdLst/>
              <a:ahLst/>
              <a:cxnLst/>
              <a:rect l="l" t="t" r="r" b="b"/>
              <a:pathLst>
                <a:path w="156" h="73" extrusionOk="0">
                  <a:moveTo>
                    <a:pt x="1" y="1"/>
                  </a:moveTo>
                  <a:cubicBezTo>
                    <a:pt x="25" y="49"/>
                    <a:pt x="49" y="72"/>
                    <a:pt x="74" y="72"/>
                  </a:cubicBezTo>
                  <a:cubicBezTo>
                    <a:pt x="99" y="72"/>
                    <a:pt x="126" y="49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32"/>
            <p:cNvSpPr/>
            <p:nvPr/>
          </p:nvSpPr>
          <p:spPr>
            <a:xfrm>
              <a:off x="6134100" y="4061850"/>
              <a:ext cx="29775" cy="5275"/>
            </a:xfrm>
            <a:custGeom>
              <a:avLst/>
              <a:gdLst/>
              <a:ahLst/>
              <a:cxnLst/>
              <a:rect l="l" t="t" r="r" b="b"/>
              <a:pathLst>
                <a:path w="1191" h="211" extrusionOk="0">
                  <a:moveTo>
                    <a:pt x="654" y="0"/>
                  </a:moveTo>
                  <a:cubicBezTo>
                    <a:pt x="465" y="0"/>
                    <a:pt x="276" y="30"/>
                    <a:pt x="90" y="30"/>
                  </a:cubicBezTo>
                  <a:cubicBezTo>
                    <a:pt x="60" y="30"/>
                    <a:pt x="30" y="30"/>
                    <a:pt x="0" y="28"/>
                  </a:cubicBezTo>
                  <a:lnTo>
                    <a:pt x="0" y="28"/>
                  </a:lnTo>
                  <a:cubicBezTo>
                    <a:pt x="60" y="52"/>
                    <a:pt x="131" y="99"/>
                    <a:pt x="179" y="147"/>
                  </a:cubicBezTo>
                  <a:cubicBezTo>
                    <a:pt x="179" y="159"/>
                    <a:pt x="191" y="195"/>
                    <a:pt x="214" y="206"/>
                  </a:cubicBezTo>
                  <a:cubicBezTo>
                    <a:pt x="223" y="209"/>
                    <a:pt x="231" y="211"/>
                    <a:pt x="238" y="211"/>
                  </a:cubicBezTo>
                  <a:cubicBezTo>
                    <a:pt x="263" y="211"/>
                    <a:pt x="285" y="195"/>
                    <a:pt x="321" y="159"/>
                  </a:cubicBezTo>
                  <a:cubicBezTo>
                    <a:pt x="619" y="147"/>
                    <a:pt x="905" y="147"/>
                    <a:pt x="1191" y="135"/>
                  </a:cubicBezTo>
                  <a:cubicBezTo>
                    <a:pt x="1013" y="28"/>
                    <a:pt x="834" y="0"/>
                    <a:pt x="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2"/>
            <p:cNvSpPr/>
            <p:nvPr/>
          </p:nvSpPr>
          <p:spPr>
            <a:xfrm>
              <a:off x="6135450" y="4065500"/>
              <a:ext cx="10575" cy="11025"/>
            </a:xfrm>
            <a:custGeom>
              <a:avLst/>
              <a:gdLst/>
              <a:ahLst/>
              <a:cxnLst/>
              <a:rect l="l" t="t" r="r" b="b"/>
              <a:pathLst>
                <a:path w="423" h="441" extrusionOk="0">
                  <a:moveTo>
                    <a:pt x="137" y="1"/>
                  </a:moveTo>
                  <a:cubicBezTo>
                    <a:pt x="126" y="182"/>
                    <a:pt x="0" y="440"/>
                    <a:pt x="300" y="440"/>
                  </a:cubicBezTo>
                  <a:cubicBezTo>
                    <a:pt x="335" y="440"/>
                    <a:pt x="375" y="437"/>
                    <a:pt x="422" y="430"/>
                  </a:cubicBezTo>
                  <a:cubicBezTo>
                    <a:pt x="375" y="299"/>
                    <a:pt x="327" y="144"/>
                    <a:pt x="279" y="13"/>
                  </a:cubicBezTo>
                  <a:cubicBezTo>
                    <a:pt x="244" y="13"/>
                    <a:pt x="184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2"/>
            <p:cNvSpPr/>
            <p:nvPr/>
          </p:nvSpPr>
          <p:spPr>
            <a:xfrm>
              <a:off x="5220275" y="3039800"/>
              <a:ext cx="9850" cy="14300"/>
            </a:xfrm>
            <a:custGeom>
              <a:avLst/>
              <a:gdLst/>
              <a:ahLst/>
              <a:cxnLst/>
              <a:rect l="l" t="t" r="r" b="b"/>
              <a:pathLst>
                <a:path w="394" h="572" extrusionOk="0">
                  <a:moveTo>
                    <a:pt x="156" y="0"/>
                  </a:moveTo>
                  <a:lnTo>
                    <a:pt x="156" y="0"/>
                  </a:lnTo>
                  <a:cubicBezTo>
                    <a:pt x="60" y="179"/>
                    <a:pt x="1" y="369"/>
                    <a:pt x="25" y="572"/>
                  </a:cubicBezTo>
                  <a:cubicBezTo>
                    <a:pt x="144" y="393"/>
                    <a:pt x="394" y="262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2"/>
            <p:cNvSpPr/>
            <p:nvPr/>
          </p:nvSpPr>
          <p:spPr>
            <a:xfrm>
              <a:off x="5299450" y="3179675"/>
              <a:ext cx="14025" cy="9550"/>
            </a:xfrm>
            <a:custGeom>
              <a:avLst/>
              <a:gdLst/>
              <a:ahLst/>
              <a:cxnLst/>
              <a:rect l="l" t="t" r="r" b="b"/>
              <a:pathLst>
                <a:path w="561" h="382" extrusionOk="0">
                  <a:moveTo>
                    <a:pt x="1" y="1"/>
                  </a:moveTo>
                  <a:lnTo>
                    <a:pt x="1" y="1"/>
                  </a:lnTo>
                  <a:cubicBezTo>
                    <a:pt x="49" y="382"/>
                    <a:pt x="346" y="251"/>
                    <a:pt x="560" y="299"/>
                  </a:cubicBezTo>
                  <a:cubicBezTo>
                    <a:pt x="430" y="84"/>
                    <a:pt x="179" y="13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2"/>
            <p:cNvSpPr/>
            <p:nvPr/>
          </p:nvSpPr>
          <p:spPr>
            <a:xfrm>
              <a:off x="6124575" y="4067000"/>
              <a:ext cx="6550" cy="7400"/>
            </a:xfrm>
            <a:custGeom>
              <a:avLst/>
              <a:gdLst/>
              <a:ahLst/>
              <a:cxnLst/>
              <a:rect l="l" t="t" r="r" b="b"/>
              <a:pathLst>
                <a:path w="262" h="296" extrusionOk="0">
                  <a:moveTo>
                    <a:pt x="179" y="0"/>
                  </a:moveTo>
                  <a:cubicBezTo>
                    <a:pt x="48" y="24"/>
                    <a:pt x="24" y="84"/>
                    <a:pt x="0" y="143"/>
                  </a:cubicBezTo>
                  <a:cubicBezTo>
                    <a:pt x="20" y="232"/>
                    <a:pt x="63" y="295"/>
                    <a:pt x="131" y="295"/>
                  </a:cubicBezTo>
                  <a:cubicBezTo>
                    <a:pt x="146" y="295"/>
                    <a:pt x="162" y="293"/>
                    <a:pt x="179" y="286"/>
                  </a:cubicBezTo>
                  <a:cubicBezTo>
                    <a:pt x="226" y="262"/>
                    <a:pt x="262" y="179"/>
                    <a:pt x="262" y="120"/>
                  </a:cubicBezTo>
                  <a:cubicBezTo>
                    <a:pt x="262" y="48"/>
                    <a:pt x="214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2"/>
            <p:cNvSpPr/>
            <p:nvPr/>
          </p:nvSpPr>
          <p:spPr>
            <a:xfrm>
              <a:off x="5360475" y="3996675"/>
              <a:ext cx="51225" cy="13875"/>
            </a:xfrm>
            <a:custGeom>
              <a:avLst/>
              <a:gdLst/>
              <a:ahLst/>
              <a:cxnLst/>
              <a:rect l="l" t="t" r="r" b="b"/>
              <a:pathLst>
                <a:path w="2049" h="555" extrusionOk="0">
                  <a:moveTo>
                    <a:pt x="1576" y="0"/>
                  </a:moveTo>
                  <a:cubicBezTo>
                    <a:pt x="1439" y="0"/>
                    <a:pt x="1296" y="29"/>
                    <a:pt x="1156" y="39"/>
                  </a:cubicBezTo>
                  <a:cubicBezTo>
                    <a:pt x="786" y="206"/>
                    <a:pt x="322" y="4"/>
                    <a:pt x="1" y="325"/>
                  </a:cubicBezTo>
                  <a:cubicBezTo>
                    <a:pt x="48" y="373"/>
                    <a:pt x="108" y="420"/>
                    <a:pt x="144" y="456"/>
                  </a:cubicBezTo>
                  <a:cubicBezTo>
                    <a:pt x="224" y="436"/>
                    <a:pt x="304" y="420"/>
                    <a:pt x="388" y="420"/>
                  </a:cubicBezTo>
                  <a:cubicBezTo>
                    <a:pt x="454" y="420"/>
                    <a:pt x="523" y="430"/>
                    <a:pt x="596" y="456"/>
                  </a:cubicBezTo>
                  <a:cubicBezTo>
                    <a:pt x="703" y="516"/>
                    <a:pt x="811" y="554"/>
                    <a:pt x="921" y="554"/>
                  </a:cubicBezTo>
                  <a:cubicBezTo>
                    <a:pt x="1005" y="554"/>
                    <a:pt x="1091" y="532"/>
                    <a:pt x="1179" y="480"/>
                  </a:cubicBezTo>
                  <a:cubicBezTo>
                    <a:pt x="1190" y="472"/>
                    <a:pt x="1203" y="470"/>
                    <a:pt x="1216" y="470"/>
                  </a:cubicBezTo>
                  <a:cubicBezTo>
                    <a:pt x="1245" y="470"/>
                    <a:pt x="1277" y="484"/>
                    <a:pt x="1310" y="492"/>
                  </a:cubicBezTo>
                  <a:lnTo>
                    <a:pt x="1310" y="420"/>
                  </a:lnTo>
                  <a:cubicBezTo>
                    <a:pt x="1364" y="394"/>
                    <a:pt x="1422" y="385"/>
                    <a:pt x="1481" y="385"/>
                  </a:cubicBezTo>
                  <a:cubicBezTo>
                    <a:pt x="1572" y="385"/>
                    <a:pt x="1667" y="404"/>
                    <a:pt x="1757" y="404"/>
                  </a:cubicBezTo>
                  <a:cubicBezTo>
                    <a:pt x="1868" y="404"/>
                    <a:pt x="1972" y="375"/>
                    <a:pt x="2049" y="242"/>
                  </a:cubicBezTo>
                  <a:cubicBezTo>
                    <a:pt x="1915" y="48"/>
                    <a:pt x="1751" y="0"/>
                    <a:pt x="1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2"/>
            <p:cNvSpPr/>
            <p:nvPr/>
          </p:nvSpPr>
          <p:spPr>
            <a:xfrm>
              <a:off x="5375075" y="4008075"/>
              <a:ext cx="14300" cy="6425"/>
            </a:xfrm>
            <a:custGeom>
              <a:avLst/>
              <a:gdLst/>
              <a:ahLst/>
              <a:cxnLst/>
              <a:rect l="l" t="t" r="r" b="b"/>
              <a:pathLst>
                <a:path w="572" h="257" extrusionOk="0">
                  <a:moveTo>
                    <a:pt x="0" y="0"/>
                  </a:moveTo>
                  <a:cubicBezTo>
                    <a:pt x="123" y="61"/>
                    <a:pt x="241" y="256"/>
                    <a:pt x="363" y="256"/>
                  </a:cubicBezTo>
                  <a:cubicBezTo>
                    <a:pt x="431" y="256"/>
                    <a:pt x="500" y="197"/>
                    <a:pt x="572" y="24"/>
                  </a:cubicBezTo>
                  <a:cubicBezTo>
                    <a:pt x="381" y="24"/>
                    <a:pt x="19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32"/>
            <p:cNvSpPr/>
            <p:nvPr/>
          </p:nvSpPr>
          <p:spPr>
            <a:xfrm>
              <a:off x="5338450" y="3828575"/>
              <a:ext cx="76825" cy="39625"/>
            </a:xfrm>
            <a:custGeom>
              <a:avLst/>
              <a:gdLst/>
              <a:ahLst/>
              <a:cxnLst/>
              <a:rect l="l" t="t" r="r" b="b"/>
              <a:pathLst>
                <a:path w="3073" h="1585" extrusionOk="0">
                  <a:moveTo>
                    <a:pt x="24" y="1"/>
                  </a:moveTo>
                  <a:lnTo>
                    <a:pt x="24" y="1"/>
                  </a:lnTo>
                  <a:cubicBezTo>
                    <a:pt x="167" y="203"/>
                    <a:pt x="179" y="477"/>
                    <a:pt x="72" y="810"/>
                  </a:cubicBezTo>
                  <a:cubicBezTo>
                    <a:pt x="60" y="846"/>
                    <a:pt x="48" y="858"/>
                    <a:pt x="24" y="870"/>
                  </a:cubicBezTo>
                  <a:cubicBezTo>
                    <a:pt x="13" y="1036"/>
                    <a:pt x="1" y="1203"/>
                    <a:pt x="167" y="1310"/>
                  </a:cubicBezTo>
                  <a:cubicBezTo>
                    <a:pt x="167" y="1429"/>
                    <a:pt x="179" y="1525"/>
                    <a:pt x="298" y="1584"/>
                  </a:cubicBezTo>
                  <a:cubicBezTo>
                    <a:pt x="346" y="1548"/>
                    <a:pt x="394" y="1489"/>
                    <a:pt x="429" y="1441"/>
                  </a:cubicBezTo>
                  <a:cubicBezTo>
                    <a:pt x="596" y="1215"/>
                    <a:pt x="810" y="1025"/>
                    <a:pt x="1025" y="846"/>
                  </a:cubicBezTo>
                  <a:cubicBezTo>
                    <a:pt x="1072" y="784"/>
                    <a:pt x="1134" y="770"/>
                    <a:pt x="1199" y="770"/>
                  </a:cubicBezTo>
                  <a:cubicBezTo>
                    <a:pt x="1252" y="770"/>
                    <a:pt x="1308" y="779"/>
                    <a:pt x="1360" y="779"/>
                  </a:cubicBezTo>
                  <a:cubicBezTo>
                    <a:pt x="1402" y="779"/>
                    <a:pt x="1442" y="773"/>
                    <a:pt x="1477" y="751"/>
                  </a:cubicBezTo>
                  <a:cubicBezTo>
                    <a:pt x="1468" y="618"/>
                    <a:pt x="1446" y="484"/>
                    <a:pt x="1554" y="484"/>
                  </a:cubicBezTo>
                  <a:cubicBezTo>
                    <a:pt x="1590" y="484"/>
                    <a:pt x="1642" y="500"/>
                    <a:pt x="1715" y="536"/>
                  </a:cubicBezTo>
                  <a:cubicBezTo>
                    <a:pt x="1768" y="559"/>
                    <a:pt x="1835" y="567"/>
                    <a:pt x="1908" y="567"/>
                  </a:cubicBezTo>
                  <a:cubicBezTo>
                    <a:pt x="1949" y="567"/>
                    <a:pt x="1993" y="565"/>
                    <a:pt x="2037" y="560"/>
                  </a:cubicBezTo>
                  <a:lnTo>
                    <a:pt x="2310" y="513"/>
                  </a:lnTo>
                  <a:lnTo>
                    <a:pt x="2572" y="513"/>
                  </a:lnTo>
                  <a:cubicBezTo>
                    <a:pt x="2775" y="489"/>
                    <a:pt x="2953" y="477"/>
                    <a:pt x="3072" y="298"/>
                  </a:cubicBezTo>
                  <a:cubicBezTo>
                    <a:pt x="2048" y="132"/>
                    <a:pt x="1060" y="12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32"/>
            <p:cNvSpPr/>
            <p:nvPr/>
          </p:nvSpPr>
          <p:spPr>
            <a:xfrm>
              <a:off x="5308975" y="3825000"/>
              <a:ext cx="50350" cy="25325"/>
            </a:xfrm>
            <a:custGeom>
              <a:avLst/>
              <a:gdLst/>
              <a:ahLst/>
              <a:cxnLst/>
              <a:rect l="l" t="t" r="r" b="b"/>
              <a:pathLst>
                <a:path w="2014" h="1013" extrusionOk="0">
                  <a:moveTo>
                    <a:pt x="60" y="1"/>
                  </a:moveTo>
                  <a:cubicBezTo>
                    <a:pt x="1" y="60"/>
                    <a:pt x="1" y="108"/>
                    <a:pt x="60" y="155"/>
                  </a:cubicBezTo>
                  <a:cubicBezTo>
                    <a:pt x="334" y="358"/>
                    <a:pt x="775" y="203"/>
                    <a:pt x="941" y="620"/>
                  </a:cubicBezTo>
                  <a:cubicBezTo>
                    <a:pt x="956" y="619"/>
                    <a:pt x="970" y="618"/>
                    <a:pt x="982" y="618"/>
                  </a:cubicBezTo>
                  <a:cubicBezTo>
                    <a:pt x="1245" y="618"/>
                    <a:pt x="1181" y="842"/>
                    <a:pt x="1215" y="1013"/>
                  </a:cubicBezTo>
                  <a:cubicBezTo>
                    <a:pt x="1334" y="596"/>
                    <a:pt x="1727" y="715"/>
                    <a:pt x="2013" y="620"/>
                  </a:cubicBezTo>
                  <a:cubicBezTo>
                    <a:pt x="1870" y="203"/>
                    <a:pt x="1394" y="441"/>
                    <a:pt x="1215" y="144"/>
                  </a:cubicBezTo>
                  <a:cubicBezTo>
                    <a:pt x="822" y="96"/>
                    <a:pt x="441" y="48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2"/>
            <p:cNvSpPr/>
            <p:nvPr/>
          </p:nvSpPr>
          <p:spPr>
            <a:xfrm>
              <a:off x="5329525" y="3868175"/>
              <a:ext cx="9250" cy="15600"/>
            </a:xfrm>
            <a:custGeom>
              <a:avLst/>
              <a:gdLst/>
              <a:ahLst/>
              <a:cxnLst/>
              <a:rect l="l" t="t" r="r" b="b"/>
              <a:pathLst>
                <a:path w="370" h="624" extrusionOk="0">
                  <a:moveTo>
                    <a:pt x="96" y="0"/>
                  </a:moveTo>
                  <a:cubicBezTo>
                    <a:pt x="12" y="95"/>
                    <a:pt x="0" y="202"/>
                    <a:pt x="72" y="286"/>
                  </a:cubicBezTo>
                  <a:cubicBezTo>
                    <a:pt x="96" y="405"/>
                    <a:pt x="108" y="512"/>
                    <a:pt x="227" y="572"/>
                  </a:cubicBezTo>
                  <a:cubicBezTo>
                    <a:pt x="227" y="583"/>
                    <a:pt x="239" y="595"/>
                    <a:pt x="274" y="619"/>
                  </a:cubicBezTo>
                  <a:cubicBezTo>
                    <a:pt x="280" y="622"/>
                    <a:pt x="286" y="624"/>
                    <a:pt x="293" y="624"/>
                  </a:cubicBezTo>
                  <a:cubicBezTo>
                    <a:pt x="314" y="624"/>
                    <a:pt x="339" y="608"/>
                    <a:pt x="358" y="572"/>
                  </a:cubicBezTo>
                  <a:lnTo>
                    <a:pt x="370" y="572"/>
                  </a:lnTo>
                  <a:cubicBezTo>
                    <a:pt x="370" y="381"/>
                    <a:pt x="358" y="167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2"/>
            <p:cNvSpPr/>
            <p:nvPr/>
          </p:nvSpPr>
          <p:spPr>
            <a:xfrm>
              <a:off x="5332200" y="3860725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1" y="0"/>
                  </a:moveTo>
                  <a:lnTo>
                    <a:pt x="1" y="0"/>
                  </a:lnTo>
                  <a:cubicBezTo>
                    <a:pt x="48" y="60"/>
                    <a:pt x="84" y="108"/>
                    <a:pt x="132" y="155"/>
                  </a:cubicBezTo>
                  <a:cubicBezTo>
                    <a:pt x="84" y="108"/>
                    <a:pt x="48" y="4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2"/>
            <p:cNvSpPr/>
            <p:nvPr/>
          </p:nvSpPr>
          <p:spPr>
            <a:xfrm>
              <a:off x="5665275" y="4037225"/>
              <a:ext cx="6875" cy="2375"/>
            </a:xfrm>
            <a:custGeom>
              <a:avLst/>
              <a:gdLst/>
              <a:ahLst/>
              <a:cxnLst/>
              <a:rect l="l" t="t" r="r" b="b"/>
              <a:pathLst>
                <a:path w="275" h="95" extrusionOk="0">
                  <a:moveTo>
                    <a:pt x="1" y="1"/>
                  </a:moveTo>
                  <a:cubicBezTo>
                    <a:pt x="47" y="65"/>
                    <a:pt x="94" y="95"/>
                    <a:pt x="139" y="95"/>
                  </a:cubicBezTo>
                  <a:cubicBezTo>
                    <a:pt x="186" y="95"/>
                    <a:pt x="232" y="62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2"/>
            <p:cNvSpPr/>
            <p:nvPr/>
          </p:nvSpPr>
          <p:spPr>
            <a:xfrm>
              <a:off x="5652775" y="4033375"/>
              <a:ext cx="10150" cy="3575"/>
            </a:xfrm>
            <a:custGeom>
              <a:avLst/>
              <a:gdLst/>
              <a:ahLst/>
              <a:cxnLst/>
              <a:rect l="l" t="t" r="r" b="b"/>
              <a:pathLst>
                <a:path w="406" h="143" extrusionOk="0">
                  <a:moveTo>
                    <a:pt x="84" y="0"/>
                  </a:moveTo>
                  <a:cubicBezTo>
                    <a:pt x="1" y="48"/>
                    <a:pt x="1" y="95"/>
                    <a:pt x="84" y="143"/>
                  </a:cubicBezTo>
                  <a:lnTo>
                    <a:pt x="382" y="143"/>
                  </a:lnTo>
                  <a:cubicBezTo>
                    <a:pt x="405" y="95"/>
                    <a:pt x="405" y="48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2"/>
            <p:cNvSpPr/>
            <p:nvPr/>
          </p:nvSpPr>
          <p:spPr>
            <a:xfrm>
              <a:off x="5646825" y="4033375"/>
              <a:ext cx="8050" cy="3575"/>
            </a:xfrm>
            <a:custGeom>
              <a:avLst/>
              <a:gdLst/>
              <a:ahLst/>
              <a:cxnLst/>
              <a:rect l="l" t="t" r="r" b="b"/>
              <a:pathLst>
                <a:path w="322" h="143" extrusionOk="0">
                  <a:moveTo>
                    <a:pt x="0" y="0"/>
                  </a:moveTo>
                  <a:cubicBezTo>
                    <a:pt x="84" y="107"/>
                    <a:pt x="179" y="143"/>
                    <a:pt x="298" y="143"/>
                  </a:cubicBezTo>
                  <a:cubicBezTo>
                    <a:pt x="322" y="95"/>
                    <a:pt x="322" y="48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2"/>
            <p:cNvSpPr/>
            <p:nvPr/>
          </p:nvSpPr>
          <p:spPr>
            <a:xfrm>
              <a:off x="5661400" y="4033375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48"/>
                    <a:pt x="13" y="95"/>
                    <a:pt x="13" y="143"/>
                  </a:cubicBezTo>
                  <a:cubicBezTo>
                    <a:pt x="60" y="143"/>
                    <a:pt x="108" y="143"/>
                    <a:pt x="156" y="155"/>
                  </a:cubicBezTo>
                  <a:cubicBezTo>
                    <a:pt x="108" y="95"/>
                    <a:pt x="49" y="4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2"/>
            <p:cNvSpPr/>
            <p:nvPr/>
          </p:nvSpPr>
          <p:spPr>
            <a:xfrm>
              <a:off x="5686700" y="4036925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" y="132"/>
                  </a:moveTo>
                  <a:cubicBezTo>
                    <a:pt x="49" y="84"/>
                    <a:pt x="108" y="37"/>
                    <a:pt x="156" y="1"/>
                  </a:cubicBezTo>
                  <a:cubicBezTo>
                    <a:pt x="108" y="37"/>
                    <a:pt x="49" y="84"/>
                    <a:pt x="1" y="1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2"/>
            <p:cNvSpPr/>
            <p:nvPr/>
          </p:nvSpPr>
          <p:spPr>
            <a:xfrm>
              <a:off x="5676000" y="4036925"/>
              <a:ext cx="3600" cy="3000"/>
            </a:xfrm>
            <a:custGeom>
              <a:avLst/>
              <a:gdLst/>
              <a:ahLst/>
              <a:cxnLst/>
              <a:rect l="l" t="t" r="r" b="b"/>
              <a:pathLst>
                <a:path w="144" h="120" extrusionOk="0">
                  <a:moveTo>
                    <a:pt x="0" y="1"/>
                  </a:moveTo>
                  <a:cubicBezTo>
                    <a:pt x="22" y="17"/>
                    <a:pt x="47" y="34"/>
                    <a:pt x="70" y="51"/>
                  </a:cubicBezTo>
                  <a:lnTo>
                    <a:pt x="70" y="51"/>
                  </a:lnTo>
                  <a:cubicBezTo>
                    <a:pt x="49" y="34"/>
                    <a:pt x="26" y="16"/>
                    <a:pt x="0" y="1"/>
                  </a:cubicBezTo>
                  <a:close/>
                  <a:moveTo>
                    <a:pt x="70" y="51"/>
                  </a:moveTo>
                  <a:cubicBezTo>
                    <a:pt x="98" y="75"/>
                    <a:pt x="123" y="100"/>
                    <a:pt x="143" y="120"/>
                  </a:cubicBezTo>
                  <a:cubicBezTo>
                    <a:pt x="124" y="94"/>
                    <a:pt x="98" y="72"/>
                    <a:pt x="7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2"/>
            <p:cNvSpPr/>
            <p:nvPr/>
          </p:nvSpPr>
          <p:spPr>
            <a:xfrm>
              <a:off x="5672725" y="4035225"/>
              <a:ext cx="3600" cy="1725"/>
            </a:xfrm>
            <a:custGeom>
              <a:avLst/>
              <a:gdLst/>
              <a:ahLst/>
              <a:cxnLst/>
              <a:rect l="l" t="t" r="r" b="b"/>
              <a:pathLst>
                <a:path w="144" h="69" extrusionOk="0">
                  <a:moveTo>
                    <a:pt x="66" y="0"/>
                  </a:moveTo>
                  <a:cubicBezTo>
                    <a:pt x="38" y="0"/>
                    <a:pt x="9" y="25"/>
                    <a:pt x="0" y="69"/>
                  </a:cubicBezTo>
                  <a:lnTo>
                    <a:pt x="143" y="69"/>
                  </a:lnTo>
                  <a:cubicBezTo>
                    <a:pt x="131" y="45"/>
                    <a:pt x="119" y="21"/>
                    <a:pt x="96" y="9"/>
                  </a:cubicBezTo>
                  <a:cubicBezTo>
                    <a:pt x="86" y="3"/>
                    <a:pt x="76" y="0"/>
                    <a:pt x="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2"/>
            <p:cNvSpPr/>
            <p:nvPr/>
          </p:nvSpPr>
          <p:spPr>
            <a:xfrm>
              <a:off x="5694150" y="4036925"/>
              <a:ext cx="3900" cy="1825"/>
            </a:xfrm>
            <a:custGeom>
              <a:avLst/>
              <a:gdLst/>
              <a:ahLst/>
              <a:cxnLst/>
              <a:rect l="l" t="t" r="r" b="b"/>
              <a:pathLst>
                <a:path w="156" h="73" extrusionOk="0">
                  <a:moveTo>
                    <a:pt x="1" y="1"/>
                  </a:moveTo>
                  <a:cubicBezTo>
                    <a:pt x="24" y="49"/>
                    <a:pt x="48" y="72"/>
                    <a:pt x="73" y="72"/>
                  </a:cubicBezTo>
                  <a:cubicBezTo>
                    <a:pt x="99" y="72"/>
                    <a:pt x="126" y="49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2"/>
            <p:cNvSpPr/>
            <p:nvPr/>
          </p:nvSpPr>
          <p:spPr>
            <a:xfrm>
              <a:off x="5917400" y="4046750"/>
              <a:ext cx="31275" cy="14850"/>
            </a:xfrm>
            <a:custGeom>
              <a:avLst/>
              <a:gdLst/>
              <a:ahLst/>
              <a:cxnLst/>
              <a:rect l="l" t="t" r="r" b="b"/>
              <a:pathLst>
                <a:path w="1251" h="594" extrusionOk="0">
                  <a:moveTo>
                    <a:pt x="298" y="1"/>
                  </a:moveTo>
                  <a:cubicBezTo>
                    <a:pt x="167" y="48"/>
                    <a:pt x="0" y="60"/>
                    <a:pt x="0" y="239"/>
                  </a:cubicBezTo>
                  <a:cubicBezTo>
                    <a:pt x="0" y="441"/>
                    <a:pt x="155" y="453"/>
                    <a:pt x="298" y="465"/>
                  </a:cubicBezTo>
                  <a:cubicBezTo>
                    <a:pt x="339" y="471"/>
                    <a:pt x="381" y="472"/>
                    <a:pt x="423" y="472"/>
                  </a:cubicBezTo>
                  <a:cubicBezTo>
                    <a:pt x="520" y="472"/>
                    <a:pt x="620" y="462"/>
                    <a:pt x="718" y="462"/>
                  </a:cubicBezTo>
                  <a:cubicBezTo>
                    <a:pt x="858" y="462"/>
                    <a:pt x="994" y="483"/>
                    <a:pt x="1119" y="584"/>
                  </a:cubicBezTo>
                  <a:cubicBezTo>
                    <a:pt x="1131" y="590"/>
                    <a:pt x="1149" y="593"/>
                    <a:pt x="1169" y="593"/>
                  </a:cubicBezTo>
                  <a:cubicBezTo>
                    <a:pt x="1188" y="593"/>
                    <a:pt x="1209" y="590"/>
                    <a:pt x="1227" y="584"/>
                  </a:cubicBezTo>
                  <a:cubicBezTo>
                    <a:pt x="1239" y="406"/>
                    <a:pt x="1239" y="239"/>
                    <a:pt x="1250" y="60"/>
                  </a:cubicBezTo>
                  <a:cubicBezTo>
                    <a:pt x="1076" y="13"/>
                    <a:pt x="894" y="8"/>
                    <a:pt x="713" y="8"/>
                  </a:cubicBezTo>
                  <a:cubicBezTo>
                    <a:pt x="659" y="8"/>
                    <a:pt x="606" y="8"/>
                    <a:pt x="553" y="8"/>
                  </a:cubicBezTo>
                  <a:cubicBezTo>
                    <a:pt x="467" y="8"/>
                    <a:pt x="381" y="7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2"/>
            <p:cNvSpPr/>
            <p:nvPr/>
          </p:nvSpPr>
          <p:spPr>
            <a:xfrm>
              <a:off x="5883175" y="4044375"/>
              <a:ext cx="29175" cy="13725"/>
            </a:xfrm>
            <a:custGeom>
              <a:avLst/>
              <a:gdLst/>
              <a:ahLst/>
              <a:cxnLst/>
              <a:rect l="l" t="t" r="r" b="b"/>
              <a:pathLst>
                <a:path w="1167" h="549" extrusionOk="0">
                  <a:moveTo>
                    <a:pt x="48" y="1"/>
                  </a:moveTo>
                  <a:cubicBezTo>
                    <a:pt x="0" y="263"/>
                    <a:pt x="95" y="429"/>
                    <a:pt x="405" y="429"/>
                  </a:cubicBezTo>
                  <a:cubicBezTo>
                    <a:pt x="488" y="441"/>
                    <a:pt x="572" y="501"/>
                    <a:pt x="655" y="524"/>
                  </a:cubicBezTo>
                  <a:cubicBezTo>
                    <a:pt x="726" y="524"/>
                    <a:pt x="786" y="548"/>
                    <a:pt x="869" y="548"/>
                  </a:cubicBezTo>
                  <a:cubicBezTo>
                    <a:pt x="1012" y="548"/>
                    <a:pt x="1167" y="513"/>
                    <a:pt x="1167" y="334"/>
                  </a:cubicBezTo>
                  <a:cubicBezTo>
                    <a:pt x="1167" y="203"/>
                    <a:pt x="1048" y="155"/>
                    <a:pt x="929" y="143"/>
                  </a:cubicBezTo>
                  <a:cubicBezTo>
                    <a:pt x="774" y="132"/>
                    <a:pt x="595" y="155"/>
                    <a:pt x="476" y="12"/>
                  </a:cubicBezTo>
                  <a:cubicBezTo>
                    <a:pt x="333" y="12"/>
                    <a:pt x="191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2"/>
            <p:cNvSpPr/>
            <p:nvPr/>
          </p:nvSpPr>
          <p:spPr>
            <a:xfrm>
              <a:off x="5898950" y="4036775"/>
              <a:ext cx="28300" cy="8125"/>
            </a:xfrm>
            <a:custGeom>
              <a:avLst/>
              <a:gdLst/>
              <a:ahLst/>
              <a:cxnLst/>
              <a:rect l="l" t="t" r="r" b="b"/>
              <a:pathLst>
                <a:path w="1132" h="325" extrusionOk="0">
                  <a:moveTo>
                    <a:pt x="784" y="1"/>
                  </a:moveTo>
                  <a:cubicBezTo>
                    <a:pt x="671" y="1"/>
                    <a:pt x="556" y="45"/>
                    <a:pt x="441" y="126"/>
                  </a:cubicBezTo>
                  <a:cubicBezTo>
                    <a:pt x="298" y="150"/>
                    <a:pt x="119" y="102"/>
                    <a:pt x="0" y="257"/>
                  </a:cubicBezTo>
                  <a:cubicBezTo>
                    <a:pt x="199" y="303"/>
                    <a:pt x="412" y="324"/>
                    <a:pt x="624" y="324"/>
                  </a:cubicBezTo>
                  <a:cubicBezTo>
                    <a:pt x="743" y="324"/>
                    <a:pt x="861" y="317"/>
                    <a:pt x="976" y="305"/>
                  </a:cubicBezTo>
                  <a:cubicBezTo>
                    <a:pt x="1024" y="257"/>
                    <a:pt x="1084" y="209"/>
                    <a:pt x="1131" y="162"/>
                  </a:cubicBezTo>
                  <a:cubicBezTo>
                    <a:pt x="1021" y="51"/>
                    <a:pt x="904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2"/>
            <p:cNvSpPr/>
            <p:nvPr/>
          </p:nvSpPr>
          <p:spPr>
            <a:xfrm>
              <a:off x="6030500" y="4046750"/>
              <a:ext cx="22050" cy="8400"/>
            </a:xfrm>
            <a:custGeom>
              <a:avLst/>
              <a:gdLst/>
              <a:ahLst/>
              <a:cxnLst/>
              <a:rect l="l" t="t" r="r" b="b"/>
              <a:pathLst>
                <a:path w="882" h="336" extrusionOk="0">
                  <a:moveTo>
                    <a:pt x="334" y="1"/>
                  </a:moveTo>
                  <a:cubicBezTo>
                    <a:pt x="227" y="37"/>
                    <a:pt x="120" y="48"/>
                    <a:pt x="1" y="60"/>
                  </a:cubicBezTo>
                  <a:cubicBezTo>
                    <a:pt x="60" y="227"/>
                    <a:pt x="251" y="156"/>
                    <a:pt x="310" y="287"/>
                  </a:cubicBezTo>
                  <a:cubicBezTo>
                    <a:pt x="406" y="325"/>
                    <a:pt x="509" y="336"/>
                    <a:pt x="613" y="336"/>
                  </a:cubicBezTo>
                  <a:cubicBezTo>
                    <a:pt x="703" y="336"/>
                    <a:pt x="794" y="328"/>
                    <a:pt x="882" y="322"/>
                  </a:cubicBezTo>
                  <a:cubicBezTo>
                    <a:pt x="786" y="215"/>
                    <a:pt x="691" y="120"/>
                    <a:pt x="596" y="37"/>
                  </a:cubicBezTo>
                  <a:cubicBezTo>
                    <a:pt x="513" y="25"/>
                    <a:pt x="417" y="25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2"/>
            <p:cNvSpPr/>
            <p:nvPr/>
          </p:nvSpPr>
          <p:spPr>
            <a:xfrm>
              <a:off x="6056700" y="4051300"/>
              <a:ext cx="15500" cy="3825"/>
            </a:xfrm>
            <a:custGeom>
              <a:avLst/>
              <a:gdLst/>
              <a:ahLst/>
              <a:cxnLst/>
              <a:rect l="l" t="t" r="r" b="b"/>
              <a:pathLst>
                <a:path w="620" h="153" extrusionOk="0">
                  <a:moveTo>
                    <a:pt x="268" y="0"/>
                  </a:moveTo>
                  <a:cubicBezTo>
                    <a:pt x="167" y="0"/>
                    <a:pt x="72" y="27"/>
                    <a:pt x="0" y="140"/>
                  </a:cubicBezTo>
                  <a:cubicBezTo>
                    <a:pt x="96" y="152"/>
                    <a:pt x="191" y="152"/>
                    <a:pt x="274" y="152"/>
                  </a:cubicBezTo>
                  <a:cubicBezTo>
                    <a:pt x="369" y="140"/>
                    <a:pt x="477" y="140"/>
                    <a:pt x="572" y="116"/>
                  </a:cubicBezTo>
                  <a:cubicBezTo>
                    <a:pt x="620" y="93"/>
                    <a:pt x="620" y="57"/>
                    <a:pt x="572" y="21"/>
                  </a:cubicBezTo>
                  <a:cubicBezTo>
                    <a:pt x="562" y="22"/>
                    <a:pt x="553" y="22"/>
                    <a:pt x="543" y="22"/>
                  </a:cubicBezTo>
                  <a:cubicBezTo>
                    <a:pt x="455" y="22"/>
                    <a:pt x="359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2"/>
            <p:cNvSpPr/>
            <p:nvPr/>
          </p:nvSpPr>
          <p:spPr>
            <a:xfrm>
              <a:off x="5321475" y="3975925"/>
              <a:ext cx="3000" cy="3600"/>
            </a:xfrm>
            <a:custGeom>
              <a:avLst/>
              <a:gdLst/>
              <a:ahLst/>
              <a:cxnLst/>
              <a:rect l="l" t="t" r="r" b="b"/>
              <a:pathLst>
                <a:path w="120" h="144" extrusionOk="0">
                  <a:moveTo>
                    <a:pt x="1" y="0"/>
                  </a:moveTo>
                  <a:cubicBezTo>
                    <a:pt x="37" y="36"/>
                    <a:pt x="72" y="95"/>
                    <a:pt x="120" y="143"/>
                  </a:cubicBezTo>
                  <a:cubicBezTo>
                    <a:pt x="72" y="95"/>
                    <a:pt x="37" y="3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2"/>
            <p:cNvSpPr/>
            <p:nvPr/>
          </p:nvSpPr>
          <p:spPr>
            <a:xfrm>
              <a:off x="5324750" y="286775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4" y="0"/>
                  </a:moveTo>
                  <a:lnTo>
                    <a:pt x="144" y="0"/>
                  </a:lnTo>
                  <a:cubicBezTo>
                    <a:pt x="84" y="48"/>
                    <a:pt x="49" y="84"/>
                    <a:pt x="1" y="131"/>
                  </a:cubicBezTo>
                  <a:cubicBezTo>
                    <a:pt x="49" y="96"/>
                    <a:pt x="108" y="48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2"/>
            <p:cNvSpPr/>
            <p:nvPr/>
          </p:nvSpPr>
          <p:spPr>
            <a:xfrm>
              <a:off x="5317325" y="2874900"/>
              <a:ext cx="3575" cy="3000"/>
            </a:xfrm>
            <a:custGeom>
              <a:avLst/>
              <a:gdLst/>
              <a:ahLst/>
              <a:cxnLst/>
              <a:rect l="l" t="t" r="r" b="b"/>
              <a:pathLst>
                <a:path w="143" h="120" extrusionOk="0">
                  <a:moveTo>
                    <a:pt x="143" y="0"/>
                  </a:moveTo>
                  <a:cubicBezTo>
                    <a:pt x="136" y="9"/>
                    <a:pt x="129" y="17"/>
                    <a:pt x="121" y="26"/>
                  </a:cubicBezTo>
                  <a:lnTo>
                    <a:pt x="121" y="26"/>
                  </a:lnTo>
                  <a:cubicBezTo>
                    <a:pt x="129" y="18"/>
                    <a:pt x="136" y="9"/>
                    <a:pt x="143" y="0"/>
                  </a:cubicBezTo>
                  <a:close/>
                  <a:moveTo>
                    <a:pt x="121" y="26"/>
                  </a:moveTo>
                  <a:lnTo>
                    <a:pt x="121" y="26"/>
                  </a:lnTo>
                  <a:cubicBezTo>
                    <a:pt x="88" y="58"/>
                    <a:pt x="48" y="81"/>
                    <a:pt x="0" y="119"/>
                  </a:cubicBezTo>
                  <a:cubicBezTo>
                    <a:pt x="39" y="90"/>
                    <a:pt x="86" y="61"/>
                    <a:pt x="121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2"/>
            <p:cNvSpPr/>
            <p:nvPr/>
          </p:nvSpPr>
          <p:spPr>
            <a:xfrm>
              <a:off x="5422700" y="2712900"/>
              <a:ext cx="128300" cy="62300"/>
            </a:xfrm>
            <a:custGeom>
              <a:avLst/>
              <a:gdLst/>
              <a:ahLst/>
              <a:cxnLst/>
              <a:rect l="l" t="t" r="r" b="b"/>
              <a:pathLst>
                <a:path w="5132" h="2492" extrusionOk="0">
                  <a:moveTo>
                    <a:pt x="2273" y="0"/>
                  </a:moveTo>
                  <a:cubicBezTo>
                    <a:pt x="2231" y="0"/>
                    <a:pt x="2209" y="30"/>
                    <a:pt x="2179" y="110"/>
                  </a:cubicBezTo>
                  <a:cubicBezTo>
                    <a:pt x="2179" y="122"/>
                    <a:pt x="2203" y="146"/>
                    <a:pt x="2203" y="170"/>
                  </a:cubicBezTo>
                  <a:cubicBezTo>
                    <a:pt x="2203" y="182"/>
                    <a:pt x="2179" y="205"/>
                    <a:pt x="2167" y="205"/>
                  </a:cubicBezTo>
                  <a:cubicBezTo>
                    <a:pt x="1822" y="182"/>
                    <a:pt x="1488" y="158"/>
                    <a:pt x="1143" y="158"/>
                  </a:cubicBezTo>
                  <a:cubicBezTo>
                    <a:pt x="988" y="170"/>
                    <a:pt x="845" y="194"/>
                    <a:pt x="726" y="277"/>
                  </a:cubicBezTo>
                  <a:cubicBezTo>
                    <a:pt x="202" y="634"/>
                    <a:pt x="250" y="1253"/>
                    <a:pt x="83" y="1777"/>
                  </a:cubicBezTo>
                  <a:cubicBezTo>
                    <a:pt x="60" y="2027"/>
                    <a:pt x="0" y="2301"/>
                    <a:pt x="250" y="2491"/>
                  </a:cubicBezTo>
                  <a:cubicBezTo>
                    <a:pt x="257" y="2492"/>
                    <a:pt x="264" y="2492"/>
                    <a:pt x="271" y="2492"/>
                  </a:cubicBezTo>
                  <a:cubicBezTo>
                    <a:pt x="542" y="2492"/>
                    <a:pt x="672" y="2262"/>
                    <a:pt x="869" y="2146"/>
                  </a:cubicBezTo>
                  <a:cubicBezTo>
                    <a:pt x="976" y="2063"/>
                    <a:pt x="1036" y="1944"/>
                    <a:pt x="1036" y="1801"/>
                  </a:cubicBezTo>
                  <a:cubicBezTo>
                    <a:pt x="1024" y="1718"/>
                    <a:pt x="988" y="1658"/>
                    <a:pt x="929" y="1598"/>
                  </a:cubicBezTo>
                  <a:cubicBezTo>
                    <a:pt x="917" y="1598"/>
                    <a:pt x="869" y="1587"/>
                    <a:pt x="869" y="1587"/>
                  </a:cubicBezTo>
                  <a:cubicBezTo>
                    <a:pt x="869" y="1587"/>
                    <a:pt x="895" y="1569"/>
                    <a:pt x="888" y="1564"/>
                  </a:cubicBezTo>
                  <a:lnTo>
                    <a:pt x="888" y="1564"/>
                  </a:lnTo>
                  <a:cubicBezTo>
                    <a:pt x="923" y="1571"/>
                    <a:pt x="959" y="1575"/>
                    <a:pt x="996" y="1575"/>
                  </a:cubicBezTo>
                  <a:cubicBezTo>
                    <a:pt x="1084" y="1575"/>
                    <a:pt x="1173" y="1550"/>
                    <a:pt x="1238" y="1467"/>
                  </a:cubicBezTo>
                  <a:cubicBezTo>
                    <a:pt x="1262" y="1408"/>
                    <a:pt x="1262" y="1348"/>
                    <a:pt x="1226" y="1289"/>
                  </a:cubicBezTo>
                  <a:cubicBezTo>
                    <a:pt x="1143" y="1206"/>
                    <a:pt x="1072" y="1122"/>
                    <a:pt x="1036" y="1003"/>
                  </a:cubicBezTo>
                  <a:cubicBezTo>
                    <a:pt x="1036" y="944"/>
                    <a:pt x="953" y="896"/>
                    <a:pt x="1036" y="836"/>
                  </a:cubicBezTo>
                  <a:lnTo>
                    <a:pt x="1036" y="836"/>
                  </a:lnTo>
                  <a:cubicBezTo>
                    <a:pt x="1024" y="932"/>
                    <a:pt x="1095" y="956"/>
                    <a:pt x="1143" y="991"/>
                  </a:cubicBezTo>
                  <a:cubicBezTo>
                    <a:pt x="1253" y="1036"/>
                    <a:pt x="1366" y="1057"/>
                    <a:pt x="1479" y="1057"/>
                  </a:cubicBezTo>
                  <a:cubicBezTo>
                    <a:pt x="1574" y="1057"/>
                    <a:pt x="1669" y="1042"/>
                    <a:pt x="1762" y="1015"/>
                  </a:cubicBezTo>
                  <a:cubicBezTo>
                    <a:pt x="1846" y="1003"/>
                    <a:pt x="1905" y="956"/>
                    <a:pt x="1941" y="896"/>
                  </a:cubicBezTo>
                  <a:cubicBezTo>
                    <a:pt x="1963" y="597"/>
                    <a:pt x="2129" y="453"/>
                    <a:pt x="2400" y="453"/>
                  </a:cubicBezTo>
                  <a:cubicBezTo>
                    <a:pt x="2421" y="453"/>
                    <a:pt x="2443" y="454"/>
                    <a:pt x="2465" y="455"/>
                  </a:cubicBezTo>
                  <a:cubicBezTo>
                    <a:pt x="2568" y="459"/>
                    <a:pt x="2670" y="461"/>
                    <a:pt x="2772" y="461"/>
                  </a:cubicBezTo>
                  <a:cubicBezTo>
                    <a:pt x="2975" y="461"/>
                    <a:pt x="3179" y="455"/>
                    <a:pt x="3393" y="455"/>
                  </a:cubicBezTo>
                  <a:cubicBezTo>
                    <a:pt x="3512" y="402"/>
                    <a:pt x="3631" y="372"/>
                    <a:pt x="3751" y="372"/>
                  </a:cubicBezTo>
                  <a:cubicBezTo>
                    <a:pt x="3870" y="372"/>
                    <a:pt x="3989" y="402"/>
                    <a:pt x="4108" y="467"/>
                  </a:cubicBezTo>
                  <a:cubicBezTo>
                    <a:pt x="4200" y="567"/>
                    <a:pt x="4313" y="590"/>
                    <a:pt x="4433" y="590"/>
                  </a:cubicBezTo>
                  <a:cubicBezTo>
                    <a:pt x="4514" y="590"/>
                    <a:pt x="4598" y="579"/>
                    <a:pt x="4679" y="575"/>
                  </a:cubicBezTo>
                  <a:lnTo>
                    <a:pt x="4727" y="527"/>
                  </a:lnTo>
                  <a:lnTo>
                    <a:pt x="4727" y="467"/>
                  </a:lnTo>
                  <a:cubicBezTo>
                    <a:pt x="4712" y="479"/>
                    <a:pt x="4706" y="484"/>
                    <a:pt x="4704" y="484"/>
                  </a:cubicBezTo>
                  <a:cubicBezTo>
                    <a:pt x="4695" y="484"/>
                    <a:pt x="4748" y="419"/>
                    <a:pt x="4692" y="419"/>
                  </a:cubicBezTo>
                  <a:cubicBezTo>
                    <a:pt x="4688" y="419"/>
                    <a:pt x="4684" y="419"/>
                    <a:pt x="4679" y="420"/>
                  </a:cubicBezTo>
                  <a:lnTo>
                    <a:pt x="4715" y="396"/>
                  </a:lnTo>
                  <a:cubicBezTo>
                    <a:pt x="4766" y="419"/>
                    <a:pt x="4815" y="430"/>
                    <a:pt x="4863" y="430"/>
                  </a:cubicBezTo>
                  <a:cubicBezTo>
                    <a:pt x="4939" y="430"/>
                    <a:pt x="5011" y="404"/>
                    <a:pt x="5084" y="360"/>
                  </a:cubicBezTo>
                  <a:cubicBezTo>
                    <a:pt x="5096" y="336"/>
                    <a:pt x="5120" y="313"/>
                    <a:pt x="5132" y="289"/>
                  </a:cubicBezTo>
                  <a:cubicBezTo>
                    <a:pt x="5021" y="178"/>
                    <a:pt x="4884" y="169"/>
                    <a:pt x="4744" y="169"/>
                  </a:cubicBezTo>
                  <a:cubicBezTo>
                    <a:pt x="4719" y="169"/>
                    <a:pt x="4693" y="170"/>
                    <a:pt x="4667" y="170"/>
                  </a:cubicBezTo>
                  <a:cubicBezTo>
                    <a:pt x="4566" y="173"/>
                    <a:pt x="4464" y="174"/>
                    <a:pt x="4363" y="174"/>
                  </a:cubicBezTo>
                  <a:cubicBezTo>
                    <a:pt x="3678" y="174"/>
                    <a:pt x="2993" y="107"/>
                    <a:pt x="2298" y="3"/>
                  </a:cubicBezTo>
                  <a:cubicBezTo>
                    <a:pt x="2289" y="1"/>
                    <a:pt x="2280" y="0"/>
                    <a:pt x="2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2"/>
            <p:cNvSpPr/>
            <p:nvPr/>
          </p:nvSpPr>
          <p:spPr>
            <a:xfrm>
              <a:off x="5663200" y="2927950"/>
              <a:ext cx="142600" cy="19250"/>
            </a:xfrm>
            <a:custGeom>
              <a:avLst/>
              <a:gdLst/>
              <a:ahLst/>
              <a:cxnLst/>
              <a:rect l="l" t="t" r="r" b="b"/>
              <a:pathLst>
                <a:path w="5704" h="770" extrusionOk="0">
                  <a:moveTo>
                    <a:pt x="670" y="0"/>
                  </a:moveTo>
                  <a:cubicBezTo>
                    <a:pt x="522" y="0"/>
                    <a:pt x="374" y="7"/>
                    <a:pt x="227" y="21"/>
                  </a:cubicBezTo>
                  <a:cubicBezTo>
                    <a:pt x="155" y="104"/>
                    <a:pt x="0" y="140"/>
                    <a:pt x="96" y="307"/>
                  </a:cubicBezTo>
                  <a:cubicBezTo>
                    <a:pt x="1191" y="402"/>
                    <a:pt x="2298" y="557"/>
                    <a:pt x="3394" y="581"/>
                  </a:cubicBezTo>
                  <a:cubicBezTo>
                    <a:pt x="3542" y="533"/>
                    <a:pt x="3691" y="518"/>
                    <a:pt x="3833" y="518"/>
                  </a:cubicBezTo>
                  <a:cubicBezTo>
                    <a:pt x="3913" y="518"/>
                    <a:pt x="3990" y="523"/>
                    <a:pt x="4064" y="529"/>
                  </a:cubicBezTo>
                  <a:lnTo>
                    <a:pt x="4064" y="529"/>
                  </a:lnTo>
                  <a:cubicBezTo>
                    <a:pt x="4020" y="542"/>
                    <a:pt x="3973" y="568"/>
                    <a:pt x="3929" y="616"/>
                  </a:cubicBezTo>
                  <a:cubicBezTo>
                    <a:pt x="4078" y="712"/>
                    <a:pt x="4226" y="725"/>
                    <a:pt x="4379" y="725"/>
                  </a:cubicBezTo>
                  <a:cubicBezTo>
                    <a:pt x="4435" y="725"/>
                    <a:pt x="4491" y="724"/>
                    <a:pt x="4549" y="724"/>
                  </a:cubicBezTo>
                  <a:cubicBezTo>
                    <a:pt x="4644" y="682"/>
                    <a:pt x="4739" y="655"/>
                    <a:pt x="4833" y="655"/>
                  </a:cubicBezTo>
                  <a:cubicBezTo>
                    <a:pt x="4927" y="655"/>
                    <a:pt x="5019" y="682"/>
                    <a:pt x="5108" y="747"/>
                  </a:cubicBezTo>
                  <a:cubicBezTo>
                    <a:pt x="5141" y="756"/>
                    <a:pt x="5162" y="770"/>
                    <a:pt x="5188" y="770"/>
                  </a:cubicBezTo>
                  <a:cubicBezTo>
                    <a:pt x="5200" y="770"/>
                    <a:pt x="5212" y="767"/>
                    <a:pt x="5227" y="759"/>
                  </a:cubicBezTo>
                  <a:cubicBezTo>
                    <a:pt x="5263" y="759"/>
                    <a:pt x="5287" y="747"/>
                    <a:pt x="5322" y="747"/>
                  </a:cubicBezTo>
                  <a:cubicBezTo>
                    <a:pt x="5441" y="736"/>
                    <a:pt x="5561" y="736"/>
                    <a:pt x="5656" y="640"/>
                  </a:cubicBezTo>
                  <a:cubicBezTo>
                    <a:pt x="5680" y="628"/>
                    <a:pt x="5692" y="605"/>
                    <a:pt x="5703" y="569"/>
                  </a:cubicBezTo>
                  <a:cubicBezTo>
                    <a:pt x="4620" y="319"/>
                    <a:pt x="3501" y="259"/>
                    <a:pt x="2405" y="152"/>
                  </a:cubicBezTo>
                  <a:cubicBezTo>
                    <a:pt x="1836" y="95"/>
                    <a:pt x="1252" y="0"/>
                    <a:pt x="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2"/>
            <p:cNvSpPr/>
            <p:nvPr/>
          </p:nvSpPr>
          <p:spPr>
            <a:xfrm>
              <a:off x="5448300" y="2762350"/>
              <a:ext cx="105975" cy="23750"/>
            </a:xfrm>
            <a:custGeom>
              <a:avLst/>
              <a:gdLst/>
              <a:ahLst/>
              <a:cxnLst/>
              <a:rect l="l" t="t" r="r" b="b"/>
              <a:pathLst>
                <a:path w="4239" h="950" extrusionOk="0">
                  <a:moveTo>
                    <a:pt x="2309" y="1"/>
                  </a:moveTo>
                  <a:cubicBezTo>
                    <a:pt x="1964" y="1"/>
                    <a:pt x="1629" y="147"/>
                    <a:pt x="1276" y="147"/>
                  </a:cubicBezTo>
                  <a:cubicBezTo>
                    <a:pt x="1252" y="147"/>
                    <a:pt x="1227" y="146"/>
                    <a:pt x="1203" y="144"/>
                  </a:cubicBezTo>
                  <a:cubicBezTo>
                    <a:pt x="1160" y="146"/>
                    <a:pt x="1117" y="146"/>
                    <a:pt x="1073" y="146"/>
                  </a:cubicBezTo>
                  <a:cubicBezTo>
                    <a:pt x="1002" y="146"/>
                    <a:pt x="931" y="145"/>
                    <a:pt x="859" y="145"/>
                  </a:cubicBezTo>
                  <a:cubicBezTo>
                    <a:pt x="655" y="145"/>
                    <a:pt x="448" y="156"/>
                    <a:pt x="250" y="240"/>
                  </a:cubicBezTo>
                  <a:cubicBezTo>
                    <a:pt x="83" y="335"/>
                    <a:pt x="0" y="454"/>
                    <a:pt x="12" y="644"/>
                  </a:cubicBezTo>
                  <a:cubicBezTo>
                    <a:pt x="24" y="716"/>
                    <a:pt x="71" y="799"/>
                    <a:pt x="143" y="835"/>
                  </a:cubicBezTo>
                  <a:cubicBezTo>
                    <a:pt x="326" y="920"/>
                    <a:pt x="510" y="950"/>
                    <a:pt x="696" y="950"/>
                  </a:cubicBezTo>
                  <a:cubicBezTo>
                    <a:pt x="873" y="950"/>
                    <a:pt x="1053" y="923"/>
                    <a:pt x="1238" y="894"/>
                  </a:cubicBezTo>
                  <a:cubicBezTo>
                    <a:pt x="1463" y="820"/>
                    <a:pt x="1691" y="804"/>
                    <a:pt x="1922" y="804"/>
                  </a:cubicBezTo>
                  <a:cubicBezTo>
                    <a:pt x="2095" y="804"/>
                    <a:pt x="2269" y="813"/>
                    <a:pt x="2446" y="813"/>
                  </a:cubicBezTo>
                  <a:cubicBezTo>
                    <a:pt x="2484" y="813"/>
                    <a:pt x="2522" y="812"/>
                    <a:pt x="2560" y="811"/>
                  </a:cubicBezTo>
                  <a:cubicBezTo>
                    <a:pt x="3108" y="692"/>
                    <a:pt x="3739" y="811"/>
                    <a:pt x="4239" y="454"/>
                  </a:cubicBezTo>
                  <a:cubicBezTo>
                    <a:pt x="4155" y="359"/>
                    <a:pt x="4048" y="287"/>
                    <a:pt x="3953" y="204"/>
                  </a:cubicBezTo>
                  <a:cubicBezTo>
                    <a:pt x="3750" y="49"/>
                    <a:pt x="3500" y="49"/>
                    <a:pt x="3239" y="25"/>
                  </a:cubicBezTo>
                  <a:cubicBezTo>
                    <a:pt x="2941" y="1"/>
                    <a:pt x="2643" y="1"/>
                    <a:pt x="2346" y="1"/>
                  </a:cubicBezTo>
                  <a:cubicBezTo>
                    <a:pt x="2333" y="1"/>
                    <a:pt x="2321" y="1"/>
                    <a:pt x="2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2"/>
            <p:cNvSpPr/>
            <p:nvPr/>
          </p:nvSpPr>
          <p:spPr>
            <a:xfrm>
              <a:off x="5542650" y="2918350"/>
              <a:ext cx="126225" cy="17500"/>
            </a:xfrm>
            <a:custGeom>
              <a:avLst/>
              <a:gdLst/>
              <a:ahLst/>
              <a:cxnLst/>
              <a:rect l="l" t="t" r="r" b="b"/>
              <a:pathLst>
                <a:path w="5049" h="700" extrusionOk="0">
                  <a:moveTo>
                    <a:pt x="298" y="0"/>
                  </a:moveTo>
                  <a:cubicBezTo>
                    <a:pt x="238" y="12"/>
                    <a:pt x="179" y="12"/>
                    <a:pt x="119" y="48"/>
                  </a:cubicBezTo>
                  <a:cubicBezTo>
                    <a:pt x="60" y="72"/>
                    <a:pt x="12" y="119"/>
                    <a:pt x="0" y="179"/>
                  </a:cubicBezTo>
                  <a:cubicBezTo>
                    <a:pt x="72" y="441"/>
                    <a:pt x="346" y="274"/>
                    <a:pt x="477" y="393"/>
                  </a:cubicBezTo>
                  <a:cubicBezTo>
                    <a:pt x="1405" y="405"/>
                    <a:pt x="2310" y="465"/>
                    <a:pt x="3239" y="536"/>
                  </a:cubicBezTo>
                  <a:cubicBezTo>
                    <a:pt x="3715" y="578"/>
                    <a:pt x="4200" y="700"/>
                    <a:pt x="4694" y="700"/>
                  </a:cubicBezTo>
                  <a:cubicBezTo>
                    <a:pt x="4768" y="700"/>
                    <a:pt x="4843" y="697"/>
                    <a:pt x="4918" y="691"/>
                  </a:cubicBezTo>
                  <a:cubicBezTo>
                    <a:pt x="4965" y="584"/>
                    <a:pt x="5001" y="488"/>
                    <a:pt x="5049" y="405"/>
                  </a:cubicBezTo>
                  <a:cubicBezTo>
                    <a:pt x="3965" y="238"/>
                    <a:pt x="2858" y="119"/>
                    <a:pt x="1774" y="60"/>
                  </a:cubicBezTo>
                  <a:cubicBezTo>
                    <a:pt x="1751" y="72"/>
                    <a:pt x="1715" y="72"/>
                    <a:pt x="1679" y="96"/>
                  </a:cubicBezTo>
                  <a:cubicBezTo>
                    <a:pt x="1608" y="107"/>
                    <a:pt x="1539" y="113"/>
                    <a:pt x="1469" y="113"/>
                  </a:cubicBezTo>
                  <a:cubicBezTo>
                    <a:pt x="1399" y="113"/>
                    <a:pt x="1328" y="107"/>
                    <a:pt x="1250" y="96"/>
                  </a:cubicBezTo>
                  <a:cubicBezTo>
                    <a:pt x="1191" y="72"/>
                    <a:pt x="1155" y="60"/>
                    <a:pt x="1084" y="60"/>
                  </a:cubicBezTo>
                  <a:cubicBezTo>
                    <a:pt x="1051" y="60"/>
                    <a:pt x="1006" y="111"/>
                    <a:pt x="959" y="111"/>
                  </a:cubicBezTo>
                  <a:cubicBezTo>
                    <a:pt x="937" y="111"/>
                    <a:pt x="915" y="101"/>
                    <a:pt x="893" y="72"/>
                  </a:cubicBezTo>
                  <a:cubicBezTo>
                    <a:pt x="869" y="72"/>
                    <a:pt x="858" y="60"/>
                    <a:pt x="822" y="60"/>
                  </a:cubicBezTo>
                  <a:cubicBezTo>
                    <a:pt x="786" y="72"/>
                    <a:pt x="774" y="72"/>
                    <a:pt x="750" y="72"/>
                  </a:cubicBezTo>
                  <a:cubicBezTo>
                    <a:pt x="716" y="124"/>
                    <a:pt x="689" y="143"/>
                    <a:pt x="666" y="143"/>
                  </a:cubicBezTo>
                  <a:cubicBezTo>
                    <a:pt x="626" y="143"/>
                    <a:pt x="598" y="86"/>
                    <a:pt x="560" y="48"/>
                  </a:cubicBezTo>
                  <a:cubicBezTo>
                    <a:pt x="477" y="12"/>
                    <a:pt x="393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2"/>
            <p:cNvSpPr/>
            <p:nvPr/>
          </p:nvSpPr>
          <p:spPr>
            <a:xfrm>
              <a:off x="5867975" y="2854900"/>
              <a:ext cx="39325" cy="91450"/>
            </a:xfrm>
            <a:custGeom>
              <a:avLst/>
              <a:gdLst/>
              <a:ahLst/>
              <a:cxnLst/>
              <a:rect l="l" t="t" r="r" b="b"/>
              <a:pathLst>
                <a:path w="1573" h="3658" extrusionOk="0">
                  <a:moveTo>
                    <a:pt x="1338" y="1"/>
                  </a:moveTo>
                  <a:cubicBezTo>
                    <a:pt x="1263" y="1"/>
                    <a:pt x="1190" y="14"/>
                    <a:pt x="1120" y="14"/>
                  </a:cubicBezTo>
                  <a:cubicBezTo>
                    <a:pt x="1060" y="14"/>
                    <a:pt x="1013" y="26"/>
                    <a:pt x="965" y="74"/>
                  </a:cubicBezTo>
                  <a:lnTo>
                    <a:pt x="918" y="205"/>
                  </a:lnTo>
                  <a:cubicBezTo>
                    <a:pt x="787" y="371"/>
                    <a:pt x="965" y="621"/>
                    <a:pt x="775" y="764"/>
                  </a:cubicBezTo>
                  <a:cubicBezTo>
                    <a:pt x="310" y="1622"/>
                    <a:pt x="191" y="2550"/>
                    <a:pt x="60" y="3479"/>
                  </a:cubicBezTo>
                  <a:cubicBezTo>
                    <a:pt x="1" y="3562"/>
                    <a:pt x="25" y="3622"/>
                    <a:pt x="120" y="3658"/>
                  </a:cubicBezTo>
                  <a:cubicBezTo>
                    <a:pt x="227" y="3312"/>
                    <a:pt x="322" y="2967"/>
                    <a:pt x="477" y="2515"/>
                  </a:cubicBezTo>
                  <a:cubicBezTo>
                    <a:pt x="501" y="2776"/>
                    <a:pt x="525" y="2931"/>
                    <a:pt x="537" y="3086"/>
                  </a:cubicBezTo>
                  <a:cubicBezTo>
                    <a:pt x="525" y="3110"/>
                    <a:pt x="537" y="3122"/>
                    <a:pt x="584" y="3122"/>
                  </a:cubicBezTo>
                  <a:cubicBezTo>
                    <a:pt x="620" y="3122"/>
                    <a:pt x="656" y="3110"/>
                    <a:pt x="703" y="3074"/>
                  </a:cubicBezTo>
                  <a:cubicBezTo>
                    <a:pt x="727" y="3026"/>
                    <a:pt x="739" y="3003"/>
                    <a:pt x="763" y="2955"/>
                  </a:cubicBezTo>
                  <a:cubicBezTo>
                    <a:pt x="775" y="2896"/>
                    <a:pt x="787" y="2824"/>
                    <a:pt x="799" y="2765"/>
                  </a:cubicBezTo>
                  <a:cubicBezTo>
                    <a:pt x="822" y="2467"/>
                    <a:pt x="834" y="2157"/>
                    <a:pt x="1013" y="1883"/>
                  </a:cubicBezTo>
                  <a:cubicBezTo>
                    <a:pt x="1037" y="1824"/>
                    <a:pt x="1072" y="1764"/>
                    <a:pt x="1084" y="1705"/>
                  </a:cubicBezTo>
                  <a:lnTo>
                    <a:pt x="1084" y="1693"/>
                  </a:lnTo>
                  <a:cubicBezTo>
                    <a:pt x="1215" y="1181"/>
                    <a:pt x="1370" y="681"/>
                    <a:pt x="1572" y="193"/>
                  </a:cubicBezTo>
                  <a:cubicBezTo>
                    <a:pt x="1572" y="145"/>
                    <a:pt x="1561" y="98"/>
                    <a:pt x="1537" y="50"/>
                  </a:cubicBezTo>
                  <a:cubicBezTo>
                    <a:pt x="1470" y="11"/>
                    <a:pt x="1403" y="1"/>
                    <a:pt x="1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2"/>
            <p:cNvSpPr/>
            <p:nvPr/>
          </p:nvSpPr>
          <p:spPr>
            <a:xfrm>
              <a:off x="5448575" y="2867025"/>
              <a:ext cx="122075" cy="17050"/>
            </a:xfrm>
            <a:custGeom>
              <a:avLst/>
              <a:gdLst/>
              <a:ahLst/>
              <a:cxnLst/>
              <a:rect l="l" t="t" r="r" b="b"/>
              <a:pathLst>
                <a:path w="4883" h="682" extrusionOk="0">
                  <a:moveTo>
                    <a:pt x="437" y="0"/>
                  </a:moveTo>
                  <a:cubicBezTo>
                    <a:pt x="309" y="0"/>
                    <a:pt x="184" y="31"/>
                    <a:pt x="72" y="113"/>
                  </a:cubicBezTo>
                  <a:cubicBezTo>
                    <a:pt x="1" y="279"/>
                    <a:pt x="72" y="386"/>
                    <a:pt x="191" y="470"/>
                  </a:cubicBezTo>
                  <a:cubicBezTo>
                    <a:pt x="267" y="505"/>
                    <a:pt x="344" y="511"/>
                    <a:pt x="420" y="511"/>
                  </a:cubicBezTo>
                  <a:cubicBezTo>
                    <a:pt x="457" y="511"/>
                    <a:pt x="493" y="510"/>
                    <a:pt x="528" y="510"/>
                  </a:cubicBezTo>
                  <a:cubicBezTo>
                    <a:pt x="619" y="510"/>
                    <a:pt x="706" y="518"/>
                    <a:pt x="787" y="577"/>
                  </a:cubicBezTo>
                  <a:cubicBezTo>
                    <a:pt x="1369" y="593"/>
                    <a:pt x="1951" y="642"/>
                    <a:pt x="2537" y="642"/>
                  </a:cubicBezTo>
                  <a:cubicBezTo>
                    <a:pt x="2814" y="642"/>
                    <a:pt x="3092" y="631"/>
                    <a:pt x="3370" y="601"/>
                  </a:cubicBezTo>
                  <a:cubicBezTo>
                    <a:pt x="3411" y="555"/>
                    <a:pt x="3457" y="531"/>
                    <a:pt x="3506" y="531"/>
                  </a:cubicBezTo>
                  <a:cubicBezTo>
                    <a:pt x="3558" y="531"/>
                    <a:pt x="3613" y="558"/>
                    <a:pt x="3668" y="613"/>
                  </a:cubicBezTo>
                  <a:cubicBezTo>
                    <a:pt x="3835" y="660"/>
                    <a:pt x="4007" y="681"/>
                    <a:pt x="4183" y="681"/>
                  </a:cubicBezTo>
                  <a:cubicBezTo>
                    <a:pt x="4359" y="681"/>
                    <a:pt x="4537" y="660"/>
                    <a:pt x="4716" y="625"/>
                  </a:cubicBezTo>
                  <a:cubicBezTo>
                    <a:pt x="4734" y="631"/>
                    <a:pt x="4749" y="634"/>
                    <a:pt x="4763" y="634"/>
                  </a:cubicBezTo>
                  <a:cubicBezTo>
                    <a:pt x="4778" y="634"/>
                    <a:pt x="4793" y="631"/>
                    <a:pt x="4811" y="625"/>
                  </a:cubicBezTo>
                  <a:cubicBezTo>
                    <a:pt x="4823" y="589"/>
                    <a:pt x="4859" y="565"/>
                    <a:pt x="4871" y="529"/>
                  </a:cubicBezTo>
                  <a:cubicBezTo>
                    <a:pt x="4882" y="458"/>
                    <a:pt x="4871" y="398"/>
                    <a:pt x="4811" y="339"/>
                  </a:cubicBezTo>
                  <a:lnTo>
                    <a:pt x="4656" y="339"/>
                  </a:lnTo>
                  <a:cubicBezTo>
                    <a:pt x="4543" y="365"/>
                    <a:pt x="4431" y="388"/>
                    <a:pt x="4323" y="388"/>
                  </a:cubicBezTo>
                  <a:cubicBezTo>
                    <a:pt x="4182" y="388"/>
                    <a:pt x="4046" y="348"/>
                    <a:pt x="3918" y="220"/>
                  </a:cubicBezTo>
                  <a:cubicBezTo>
                    <a:pt x="3787" y="160"/>
                    <a:pt x="3644" y="136"/>
                    <a:pt x="3513" y="136"/>
                  </a:cubicBezTo>
                  <a:lnTo>
                    <a:pt x="2620" y="136"/>
                  </a:lnTo>
                  <a:cubicBezTo>
                    <a:pt x="2477" y="113"/>
                    <a:pt x="2311" y="89"/>
                    <a:pt x="2156" y="77"/>
                  </a:cubicBezTo>
                  <a:lnTo>
                    <a:pt x="1965" y="77"/>
                  </a:lnTo>
                  <a:cubicBezTo>
                    <a:pt x="1537" y="77"/>
                    <a:pt x="1108" y="65"/>
                    <a:pt x="668" y="29"/>
                  </a:cubicBezTo>
                  <a:cubicBezTo>
                    <a:pt x="592" y="11"/>
                    <a:pt x="514" y="0"/>
                    <a:pt x="4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32"/>
            <p:cNvSpPr/>
            <p:nvPr/>
          </p:nvSpPr>
          <p:spPr>
            <a:xfrm>
              <a:off x="5793575" y="2941675"/>
              <a:ext cx="77100" cy="19250"/>
            </a:xfrm>
            <a:custGeom>
              <a:avLst/>
              <a:gdLst/>
              <a:ahLst/>
              <a:cxnLst/>
              <a:rect l="l" t="t" r="r" b="b"/>
              <a:pathLst>
                <a:path w="3084" h="770" extrusionOk="0">
                  <a:moveTo>
                    <a:pt x="703" y="0"/>
                  </a:moveTo>
                  <a:cubicBezTo>
                    <a:pt x="632" y="0"/>
                    <a:pt x="560" y="3"/>
                    <a:pt x="488" y="8"/>
                  </a:cubicBezTo>
                  <a:lnTo>
                    <a:pt x="441" y="56"/>
                  </a:lnTo>
                  <a:cubicBezTo>
                    <a:pt x="381" y="109"/>
                    <a:pt x="307" y="109"/>
                    <a:pt x="235" y="109"/>
                  </a:cubicBezTo>
                  <a:cubicBezTo>
                    <a:pt x="164" y="109"/>
                    <a:pt x="96" y="109"/>
                    <a:pt x="48" y="163"/>
                  </a:cubicBezTo>
                  <a:lnTo>
                    <a:pt x="0" y="198"/>
                  </a:lnTo>
                  <a:cubicBezTo>
                    <a:pt x="655" y="437"/>
                    <a:pt x="1358" y="401"/>
                    <a:pt x="2024" y="508"/>
                  </a:cubicBezTo>
                  <a:cubicBezTo>
                    <a:pt x="2322" y="556"/>
                    <a:pt x="2643" y="508"/>
                    <a:pt x="2882" y="770"/>
                  </a:cubicBezTo>
                  <a:cubicBezTo>
                    <a:pt x="2965" y="734"/>
                    <a:pt x="3024" y="651"/>
                    <a:pt x="2989" y="615"/>
                  </a:cubicBezTo>
                  <a:cubicBezTo>
                    <a:pt x="2751" y="425"/>
                    <a:pt x="2941" y="317"/>
                    <a:pt x="3084" y="198"/>
                  </a:cubicBezTo>
                  <a:cubicBezTo>
                    <a:pt x="3060" y="139"/>
                    <a:pt x="3036" y="79"/>
                    <a:pt x="3024" y="20"/>
                  </a:cubicBezTo>
                  <a:cubicBezTo>
                    <a:pt x="2866" y="178"/>
                    <a:pt x="2693" y="226"/>
                    <a:pt x="2516" y="226"/>
                  </a:cubicBezTo>
                  <a:cubicBezTo>
                    <a:pt x="2307" y="226"/>
                    <a:pt x="2093" y="159"/>
                    <a:pt x="1893" y="127"/>
                  </a:cubicBezTo>
                  <a:cubicBezTo>
                    <a:pt x="1499" y="76"/>
                    <a:pt x="1105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32"/>
            <p:cNvSpPr/>
            <p:nvPr/>
          </p:nvSpPr>
          <p:spPr>
            <a:xfrm>
              <a:off x="5604850" y="2903650"/>
              <a:ext cx="77125" cy="10550"/>
            </a:xfrm>
            <a:custGeom>
              <a:avLst/>
              <a:gdLst/>
              <a:ahLst/>
              <a:cxnLst/>
              <a:rect l="l" t="t" r="r" b="b"/>
              <a:pathLst>
                <a:path w="3085" h="422" extrusionOk="0">
                  <a:moveTo>
                    <a:pt x="1447" y="1"/>
                  </a:moveTo>
                  <a:cubicBezTo>
                    <a:pt x="1287" y="1"/>
                    <a:pt x="1126" y="9"/>
                    <a:pt x="965" y="29"/>
                  </a:cubicBezTo>
                  <a:cubicBezTo>
                    <a:pt x="898" y="74"/>
                    <a:pt x="833" y="97"/>
                    <a:pt x="768" y="97"/>
                  </a:cubicBezTo>
                  <a:cubicBezTo>
                    <a:pt x="696" y="97"/>
                    <a:pt x="624" y="68"/>
                    <a:pt x="548" y="5"/>
                  </a:cubicBezTo>
                  <a:lnTo>
                    <a:pt x="120" y="5"/>
                  </a:lnTo>
                  <a:cubicBezTo>
                    <a:pt x="1" y="100"/>
                    <a:pt x="370" y="231"/>
                    <a:pt x="96" y="303"/>
                  </a:cubicBezTo>
                  <a:cubicBezTo>
                    <a:pt x="214" y="398"/>
                    <a:pt x="345" y="417"/>
                    <a:pt x="477" y="417"/>
                  </a:cubicBezTo>
                  <a:cubicBezTo>
                    <a:pt x="557" y="417"/>
                    <a:pt x="638" y="410"/>
                    <a:pt x="715" y="410"/>
                  </a:cubicBezTo>
                  <a:cubicBezTo>
                    <a:pt x="1477" y="410"/>
                    <a:pt x="2239" y="422"/>
                    <a:pt x="2989" y="422"/>
                  </a:cubicBezTo>
                  <a:cubicBezTo>
                    <a:pt x="3084" y="326"/>
                    <a:pt x="3084" y="231"/>
                    <a:pt x="2977" y="160"/>
                  </a:cubicBezTo>
                  <a:cubicBezTo>
                    <a:pt x="2469" y="87"/>
                    <a:pt x="1960" y="1"/>
                    <a:pt x="1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2"/>
            <p:cNvSpPr/>
            <p:nvPr/>
          </p:nvSpPr>
          <p:spPr>
            <a:xfrm>
              <a:off x="5505450" y="2773675"/>
              <a:ext cx="87525" cy="13725"/>
            </a:xfrm>
            <a:custGeom>
              <a:avLst/>
              <a:gdLst/>
              <a:ahLst/>
              <a:cxnLst/>
              <a:rect l="l" t="t" r="r" b="b"/>
              <a:pathLst>
                <a:path w="3501" h="549" extrusionOk="0">
                  <a:moveTo>
                    <a:pt x="1953" y="1"/>
                  </a:moveTo>
                  <a:lnTo>
                    <a:pt x="1953" y="1"/>
                  </a:lnTo>
                  <a:cubicBezTo>
                    <a:pt x="1369" y="72"/>
                    <a:pt x="810" y="132"/>
                    <a:pt x="226" y="191"/>
                  </a:cubicBezTo>
                  <a:cubicBezTo>
                    <a:pt x="143" y="239"/>
                    <a:pt x="36" y="263"/>
                    <a:pt x="0" y="418"/>
                  </a:cubicBezTo>
                  <a:cubicBezTo>
                    <a:pt x="36" y="477"/>
                    <a:pt x="71" y="525"/>
                    <a:pt x="155" y="549"/>
                  </a:cubicBezTo>
                  <a:cubicBezTo>
                    <a:pt x="333" y="549"/>
                    <a:pt x="488" y="537"/>
                    <a:pt x="655" y="477"/>
                  </a:cubicBezTo>
                  <a:cubicBezTo>
                    <a:pt x="1607" y="418"/>
                    <a:pt x="2548" y="370"/>
                    <a:pt x="3500" y="310"/>
                  </a:cubicBezTo>
                  <a:cubicBezTo>
                    <a:pt x="3456" y="119"/>
                    <a:pt x="3359" y="73"/>
                    <a:pt x="3247" y="73"/>
                  </a:cubicBezTo>
                  <a:cubicBezTo>
                    <a:pt x="3146" y="73"/>
                    <a:pt x="3032" y="111"/>
                    <a:pt x="2933" y="111"/>
                  </a:cubicBezTo>
                  <a:cubicBezTo>
                    <a:pt x="2877" y="111"/>
                    <a:pt x="2827" y="98"/>
                    <a:pt x="2786" y="60"/>
                  </a:cubicBezTo>
                  <a:cubicBezTo>
                    <a:pt x="2738" y="60"/>
                    <a:pt x="2679" y="49"/>
                    <a:pt x="2631" y="49"/>
                  </a:cubicBezTo>
                  <a:cubicBezTo>
                    <a:pt x="2631" y="60"/>
                    <a:pt x="2619" y="60"/>
                    <a:pt x="2596" y="72"/>
                  </a:cubicBezTo>
                  <a:cubicBezTo>
                    <a:pt x="2586" y="76"/>
                    <a:pt x="2577" y="77"/>
                    <a:pt x="2569" y="77"/>
                  </a:cubicBezTo>
                  <a:cubicBezTo>
                    <a:pt x="2546" y="77"/>
                    <a:pt x="2526" y="66"/>
                    <a:pt x="2500" y="49"/>
                  </a:cubicBezTo>
                  <a:lnTo>
                    <a:pt x="2357" y="49"/>
                  </a:lnTo>
                  <a:cubicBezTo>
                    <a:pt x="2357" y="60"/>
                    <a:pt x="2346" y="60"/>
                    <a:pt x="2310" y="72"/>
                  </a:cubicBezTo>
                  <a:cubicBezTo>
                    <a:pt x="2303" y="76"/>
                    <a:pt x="2296" y="77"/>
                    <a:pt x="2289" y="77"/>
                  </a:cubicBezTo>
                  <a:cubicBezTo>
                    <a:pt x="2268" y="77"/>
                    <a:pt x="2244" y="66"/>
                    <a:pt x="2226" y="49"/>
                  </a:cubicBezTo>
                  <a:cubicBezTo>
                    <a:pt x="2179" y="60"/>
                    <a:pt x="2119" y="60"/>
                    <a:pt x="2072" y="60"/>
                  </a:cubicBezTo>
                  <a:cubicBezTo>
                    <a:pt x="2072" y="60"/>
                    <a:pt x="2060" y="72"/>
                    <a:pt x="2024" y="72"/>
                  </a:cubicBezTo>
                  <a:cubicBezTo>
                    <a:pt x="2018" y="76"/>
                    <a:pt x="2010" y="77"/>
                    <a:pt x="2003" y="77"/>
                  </a:cubicBezTo>
                  <a:cubicBezTo>
                    <a:pt x="1982" y="77"/>
                    <a:pt x="1958" y="66"/>
                    <a:pt x="1941" y="49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2"/>
            <p:cNvSpPr/>
            <p:nvPr/>
          </p:nvSpPr>
          <p:spPr>
            <a:xfrm>
              <a:off x="5471200" y="2735100"/>
              <a:ext cx="74450" cy="18550"/>
            </a:xfrm>
            <a:custGeom>
              <a:avLst/>
              <a:gdLst/>
              <a:ahLst/>
              <a:cxnLst/>
              <a:rect l="l" t="t" r="r" b="b"/>
              <a:pathLst>
                <a:path w="2978" h="742" extrusionOk="0">
                  <a:moveTo>
                    <a:pt x="1309" y="212"/>
                  </a:moveTo>
                  <a:cubicBezTo>
                    <a:pt x="1374" y="212"/>
                    <a:pt x="1438" y="221"/>
                    <a:pt x="1501" y="246"/>
                  </a:cubicBezTo>
                  <a:cubicBezTo>
                    <a:pt x="1358" y="235"/>
                    <a:pt x="1228" y="231"/>
                    <a:pt x="1105" y="230"/>
                  </a:cubicBezTo>
                  <a:lnTo>
                    <a:pt x="1105" y="230"/>
                  </a:lnTo>
                  <a:cubicBezTo>
                    <a:pt x="1173" y="222"/>
                    <a:pt x="1241" y="212"/>
                    <a:pt x="1309" y="212"/>
                  </a:cubicBezTo>
                  <a:close/>
                  <a:moveTo>
                    <a:pt x="1654" y="0"/>
                  </a:moveTo>
                  <a:cubicBezTo>
                    <a:pt x="1302" y="0"/>
                    <a:pt x="949" y="9"/>
                    <a:pt x="596" y="20"/>
                  </a:cubicBezTo>
                  <a:cubicBezTo>
                    <a:pt x="659" y="142"/>
                    <a:pt x="735" y="200"/>
                    <a:pt x="819" y="226"/>
                  </a:cubicBezTo>
                  <a:lnTo>
                    <a:pt x="819" y="226"/>
                  </a:lnTo>
                  <a:cubicBezTo>
                    <a:pt x="788" y="225"/>
                    <a:pt x="758" y="224"/>
                    <a:pt x="727" y="222"/>
                  </a:cubicBezTo>
                  <a:cubicBezTo>
                    <a:pt x="596" y="210"/>
                    <a:pt x="456" y="160"/>
                    <a:pt x="328" y="160"/>
                  </a:cubicBezTo>
                  <a:cubicBezTo>
                    <a:pt x="200" y="160"/>
                    <a:pt x="84" y="210"/>
                    <a:pt x="1" y="401"/>
                  </a:cubicBezTo>
                  <a:cubicBezTo>
                    <a:pt x="175" y="613"/>
                    <a:pt x="407" y="618"/>
                    <a:pt x="639" y="618"/>
                  </a:cubicBezTo>
                  <a:cubicBezTo>
                    <a:pt x="650" y="618"/>
                    <a:pt x="661" y="618"/>
                    <a:pt x="672" y="618"/>
                  </a:cubicBezTo>
                  <a:cubicBezTo>
                    <a:pt x="793" y="618"/>
                    <a:pt x="914" y="619"/>
                    <a:pt x="1025" y="651"/>
                  </a:cubicBezTo>
                  <a:cubicBezTo>
                    <a:pt x="1108" y="663"/>
                    <a:pt x="1168" y="663"/>
                    <a:pt x="1239" y="663"/>
                  </a:cubicBezTo>
                  <a:cubicBezTo>
                    <a:pt x="1290" y="632"/>
                    <a:pt x="1339" y="617"/>
                    <a:pt x="1386" y="617"/>
                  </a:cubicBezTo>
                  <a:cubicBezTo>
                    <a:pt x="1448" y="617"/>
                    <a:pt x="1506" y="644"/>
                    <a:pt x="1561" y="699"/>
                  </a:cubicBezTo>
                  <a:cubicBezTo>
                    <a:pt x="1669" y="724"/>
                    <a:pt x="1774" y="741"/>
                    <a:pt x="1876" y="741"/>
                  </a:cubicBezTo>
                  <a:cubicBezTo>
                    <a:pt x="2008" y="741"/>
                    <a:pt x="2135" y="713"/>
                    <a:pt x="2263" y="639"/>
                  </a:cubicBezTo>
                  <a:cubicBezTo>
                    <a:pt x="2287" y="603"/>
                    <a:pt x="2311" y="579"/>
                    <a:pt x="2323" y="544"/>
                  </a:cubicBezTo>
                  <a:cubicBezTo>
                    <a:pt x="2227" y="460"/>
                    <a:pt x="2132" y="365"/>
                    <a:pt x="2025" y="282"/>
                  </a:cubicBezTo>
                  <a:cubicBezTo>
                    <a:pt x="2065" y="279"/>
                    <a:pt x="2105" y="278"/>
                    <a:pt x="2145" y="278"/>
                  </a:cubicBezTo>
                  <a:cubicBezTo>
                    <a:pt x="2264" y="278"/>
                    <a:pt x="2383" y="288"/>
                    <a:pt x="2501" y="288"/>
                  </a:cubicBezTo>
                  <a:cubicBezTo>
                    <a:pt x="2659" y="288"/>
                    <a:pt x="2817" y="270"/>
                    <a:pt x="2977" y="187"/>
                  </a:cubicBezTo>
                  <a:cubicBezTo>
                    <a:pt x="2918" y="103"/>
                    <a:pt x="2906" y="44"/>
                    <a:pt x="2870" y="44"/>
                  </a:cubicBezTo>
                  <a:cubicBezTo>
                    <a:pt x="2468" y="12"/>
                    <a:pt x="2062" y="0"/>
                    <a:pt x="1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2"/>
            <p:cNvSpPr/>
            <p:nvPr/>
          </p:nvSpPr>
          <p:spPr>
            <a:xfrm>
              <a:off x="5926325" y="2781425"/>
              <a:ext cx="76825" cy="14250"/>
            </a:xfrm>
            <a:custGeom>
              <a:avLst/>
              <a:gdLst/>
              <a:ahLst/>
              <a:cxnLst/>
              <a:rect l="l" t="t" r="r" b="b"/>
              <a:pathLst>
                <a:path w="3073" h="570" extrusionOk="0">
                  <a:moveTo>
                    <a:pt x="1917" y="0"/>
                  </a:moveTo>
                  <a:cubicBezTo>
                    <a:pt x="1662" y="69"/>
                    <a:pt x="1406" y="85"/>
                    <a:pt x="1147" y="85"/>
                  </a:cubicBezTo>
                  <a:cubicBezTo>
                    <a:pt x="911" y="85"/>
                    <a:pt x="673" y="72"/>
                    <a:pt x="429" y="72"/>
                  </a:cubicBezTo>
                  <a:cubicBezTo>
                    <a:pt x="298" y="108"/>
                    <a:pt x="167" y="131"/>
                    <a:pt x="60" y="227"/>
                  </a:cubicBezTo>
                  <a:cubicBezTo>
                    <a:pt x="36" y="250"/>
                    <a:pt x="12" y="286"/>
                    <a:pt x="0" y="310"/>
                  </a:cubicBezTo>
                  <a:cubicBezTo>
                    <a:pt x="0" y="346"/>
                    <a:pt x="12" y="370"/>
                    <a:pt x="36" y="405"/>
                  </a:cubicBezTo>
                  <a:cubicBezTo>
                    <a:pt x="333" y="442"/>
                    <a:pt x="631" y="448"/>
                    <a:pt x="929" y="448"/>
                  </a:cubicBezTo>
                  <a:cubicBezTo>
                    <a:pt x="1062" y="448"/>
                    <a:pt x="1194" y="447"/>
                    <a:pt x="1327" y="447"/>
                  </a:cubicBezTo>
                  <a:cubicBezTo>
                    <a:pt x="1757" y="447"/>
                    <a:pt x="2185" y="459"/>
                    <a:pt x="2608" y="560"/>
                  </a:cubicBezTo>
                  <a:cubicBezTo>
                    <a:pt x="2629" y="566"/>
                    <a:pt x="2650" y="569"/>
                    <a:pt x="2670" y="569"/>
                  </a:cubicBezTo>
                  <a:cubicBezTo>
                    <a:pt x="2764" y="569"/>
                    <a:pt x="2847" y="505"/>
                    <a:pt x="2906" y="417"/>
                  </a:cubicBezTo>
                  <a:cubicBezTo>
                    <a:pt x="2965" y="370"/>
                    <a:pt x="3013" y="310"/>
                    <a:pt x="3072" y="250"/>
                  </a:cubicBezTo>
                  <a:cubicBezTo>
                    <a:pt x="2977" y="156"/>
                    <a:pt x="2859" y="122"/>
                    <a:pt x="2742" y="122"/>
                  </a:cubicBezTo>
                  <a:cubicBezTo>
                    <a:pt x="2654" y="122"/>
                    <a:pt x="2566" y="141"/>
                    <a:pt x="2489" y="167"/>
                  </a:cubicBezTo>
                  <a:cubicBezTo>
                    <a:pt x="2444" y="180"/>
                    <a:pt x="2403" y="185"/>
                    <a:pt x="2364" y="185"/>
                  </a:cubicBezTo>
                  <a:cubicBezTo>
                    <a:pt x="2187" y="185"/>
                    <a:pt x="2064" y="69"/>
                    <a:pt x="1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32"/>
            <p:cNvSpPr/>
            <p:nvPr/>
          </p:nvSpPr>
          <p:spPr>
            <a:xfrm>
              <a:off x="5544125" y="2902875"/>
              <a:ext cx="73550" cy="11850"/>
            </a:xfrm>
            <a:custGeom>
              <a:avLst/>
              <a:gdLst/>
              <a:ahLst/>
              <a:cxnLst/>
              <a:rect l="l" t="t" r="r" b="b"/>
              <a:pathLst>
                <a:path w="2942" h="474" extrusionOk="0">
                  <a:moveTo>
                    <a:pt x="691" y="0"/>
                  </a:moveTo>
                  <a:cubicBezTo>
                    <a:pt x="60" y="143"/>
                    <a:pt x="60" y="143"/>
                    <a:pt x="1" y="357"/>
                  </a:cubicBezTo>
                  <a:cubicBezTo>
                    <a:pt x="111" y="445"/>
                    <a:pt x="225" y="473"/>
                    <a:pt x="341" y="473"/>
                  </a:cubicBezTo>
                  <a:cubicBezTo>
                    <a:pt x="561" y="473"/>
                    <a:pt x="789" y="371"/>
                    <a:pt x="1011" y="371"/>
                  </a:cubicBezTo>
                  <a:cubicBezTo>
                    <a:pt x="1104" y="371"/>
                    <a:pt x="1197" y="389"/>
                    <a:pt x="1287" y="441"/>
                  </a:cubicBezTo>
                  <a:cubicBezTo>
                    <a:pt x="1703" y="417"/>
                    <a:pt x="2108" y="369"/>
                    <a:pt x="2525" y="334"/>
                  </a:cubicBezTo>
                  <a:cubicBezTo>
                    <a:pt x="2942" y="274"/>
                    <a:pt x="2596" y="143"/>
                    <a:pt x="2549" y="36"/>
                  </a:cubicBezTo>
                  <a:cubicBezTo>
                    <a:pt x="1930" y="24"/>
                    <a:pt x="1311" y="12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32"/>
            <p:cNvSpPr/>
            <p:nvPr/>
          </p:nvSpPr>
          <p:spPr>
            <a:xfrm>
              <a:off x="5488600" y="2752325"/>
              <a:ext cx="102575" cy="16450"/>
            </a:xfrm>
            <a:custGeom>
              <a:avLst/>
              <a:gdLst/>
              <a:ahLst/>
              <a:cxnLst/>
              <a:rect l="l" t="t" r="r" b="b"/>
              <a:pathLst>
                <a:path w="4103" h="658" extrusionOk="0">
                  <a:moveTo>
                    <a:pt x="421" y="0"/>
                  </a:moveTo>
                  <a:cubicBezTo>
                    <a:pt x="296" y="0"/>
                    <a:pt x="172" y="21"/>
                    <a:pt x="55" y="105"/>
                  </a:cubicBezTo>
                  <a:cubicBezTo>
                    <a:pt x="1" y="412"/>
                    <a:pt x="165" y="438"/>
                    <a:pt x="336" y="438"/>
                  </a:cubicBezTo>
                  <a:cubicBezTo>
                    <a:pt x="372" y="438"/>
                    <a:pt x="408" y="437"/>
                    <a:pt x="442" y="437"/>
                  </a:cubicBezTo>
                  <a:cubicBezTo>
                    <a:pt x="461" y="437"/>
                    <a:pt x="478" y="437"/>
                    <a:pt x="495" y="438"/>
                  </a:cubicBezTo>
                  <a:cubicBezTo>
                    <a:pt x="596" y="450"/>
                    <a:pt x="698" y="452"/>
                    <a:pt x="800" y="452"/>
                  </a:cubicBezTo>
                  <a:cubicBezTo>
                    <a:pt x="878" y="452"/>
                    <a:pt x="957" y="451"/>
                    <a:pt x="1035" y="451"/>
                  </a:cubicBezTo>
                  <a:cubicBezTo>
                    <a:pt x="1279" y="451"/>
                    <a:pt x="1520" y="465"/>
                    <a:pt x="1746" y="581"/>
                  </a:cubicBezTo>
                  <a:cubicBezTo>
                    <a:pt x="1888" y="581"/>
                    <a:pt x="2024" y="657"/>
                    <a:pt x="2163" y="657"/>
                  </a:cubicBezTo>
                  <a:cubicBezTo>
                    <a:pt x="2222" y="657"/>
                    <a:pt x="2281" y="644"/>
                    <a:pt x="2341" y="605"/>
                  </a:cubicBezTo>
                  <a:cubicBezTo>
                    <a:pt x="2480" y="445"/>
                    <a:pt x="2628" y="314"/>
                    <a:pt x="2845" y="314"/>
                  </a:cubicBezTo>
                  <a:cubicBezTo>
                    <a:pt x="2871" y="314"/>
                    <a:pt x="2897" y="315"/>
                    <a:pt x="2924" y="319"/>
                  </a:cubicBezTo>
                  <a:cubicBezTo>
                    <a:pt x="2977" y="321"/>
                    <a:pt x="3030" y="322"/>
                    <a:pt x="3084" y="322"/>
                  </a:cubicBezTo>
                  <a:cubicBezTo>
                    <a:pt x="3405" y="322"/>
                    <a:pt x="3739" y="295"/>
                    <a:pt x="4055" y="295"/>
                  </a:cubicBezTo>
                  <a:cubicBezTo>
                    <a:pt x="4103" y="200"/>
                    <a:pt x="4067" y="141"/>
                    <a:pt x="3972" y="105"/>
                  </a:cubicBezTo>
                  <a:cubicBezTo>
                    <a:pt x="3256" y="95"/>
                    <a:pt x="2558" y="10"/>
                    <a:pt x="1861" y="10"/>
                  </a:cubicBezTo>
                  <a:cubicBezTo>
                    <a:pt x="1723" y="10"/>
                    <a:pt x="1586" y="14"/>
                    <a:pt x="1448" y="21"/>
                  </a:cubicBezTo>
                  <a:lnTo>
                    <a:pt x="841" y="21"/>
                  </a:lnTo>
                  <a:cubicBezTo>
                    <a:pt x="827" y="22"/>
                    <a:pt x="813" y="22"/>
                    <a:pt x="799" y="22"/>
                  </a:cubicBezTo>
                  <a:cubicBezTo>
                    <a:pt x="678" y="22"/>
                    <a:pt x="549" y="0"/>
                    <a:pt x="4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32"/>
            <p:cNvSpPr/>
            <p:nvPr/>
          </p:nvSpPr>
          <p:spPr>
            <a:xfrm>
              <a:off x="5423575" y="2786175"/>
              <a:ext cx="26225" cy="53325"/>
            </a:xfrm>
            <a:custGeom>
              <a:avLst/>
              <a:gdLst/>
              <a:ahLst/>
              <a:cxnLst/>
              <a:rect l="l" t="t" r="r" b="b"/>
              <a:pathLst>
                <a:path w="1049" h="2133" extrusionOk="0">
                  <a:moveTo>
                    <a:pt x="733" y="4"/>
                  </a:moveTo>
                  <a:cubicBezTo>
                    <a:pt x="688" y="4"/>
                    <a:pt x="644" y="7"/>
                    <a:pt x="596" y="13"/>
                  </a:cubicBezTo>
                  <a:cubicBezTo>
                    <a:pt x="453" y="49"/>
                    <a:pt x="298" y="1"/>
                    <a:pt x="167" y="96"/>
                  </a:cubicBezTo>
                  <a:cubicBezTo>
                    <a:pt x="120" y="132"/>
                    <a:pt x="96" y="191"/>
                    <a:pt x="84" y="251"/>
                  </a:cubicBezTo>
                  <a:cubicBezTo>
                    <a:pt x="48" y="418"/>
                    <a:pt x="37" y="584"/>
                    <a:pt x="37" y="751"/>
                  </a:cubicBezTo>
                  <a:cubicBezTo>
                    <a:pt x="37" y="989"/>
                    <a:pt x="1" y="1227"/>
                    <a:pt x="108" y="1442"/>
                  </a:cubicBezTo>
                  <a:cubicBezTo>
                    <a:pt x="465" y="1537"/>
                    <a:pt x="346" y="2061"/>
                    <a:pt x="715" y="2132"/>
                  </a:cubicBezTo>
                  <a:cubicBezTo>
                    <a:pt x="751" y="2120"/>
                    <a:pt x="763" y="2085"/>
                    <a:pt x="799" y="2073"/>
                  </a:cubicBezTo>
                  <a:cubicBezTo>
                    <a:pt x="763" y="1906"/>
                    <a:pt x="751" y="1727"/>
                    <a:pt x="799" y="1561"/>
                  </a:cubicBezTo>
                  <a:cubicBezTo>
                    <a:pt x="834" y="1525"/>
                    <a:pt x="858" y="1465"/>
                    <a:pt x="882" y="1418"/>
                  </a:cubicBezTo>
                  <a:cubicBezTo>
                    <a:pt x="882" y="1299"/>
                    <a:pt x="834" y="1192"/>
                    <a:pt x="834" y="1073"/>
                  </a:cubicBezTo>
                  <a:cubicBezTo>
                    <a:pt x="882" y="1001"/>
                    <a:pt x="929" y="906"/>
                    <a:pt x="965" y="834"/>
                  </a:cubicBezTo>
                  <a:cubicBezTo>
                    <a:pt x="953" y="822"/>
                    <a:pt x="941" y="787"/>
                    <a:pt x="929" y="775"/>
                  </a:cubicBezTo>
                  <a:cubicBezTo>
                    <a:pt x="882" y="715"/>
                    <a:pt x="739" y="668"/>
                    <a:pt x="918" y="596"/>
                  </a:cubicBezTo>
                  <a:cubicBezTo>
                    <a:pt x="929" y="584"/>
                    <a:pt x="953" y="572"/>
                    <a:pt x="977" y="549"/>
                  </a:cubicBezTo>
                  <a:cubicBezTo>
                    <a:pt x="989" y="525"/>
                    <a:pt x="1001" y="513"/>
                    <a:pt x="1013" y="477"/>
                  </a:cubicBezTo>
                  <a:cubicBezTo>
                    <a:pt x="1037" y="430"/>
                    <a:pt x="1049" y="370"/>
                    <a:pt x="1049" y="311"/>
                  </a:cubicBezTo>
                  <a:cubicBezTo>
                    <a:pt x="1049" y="251"/>
                    <a:pt x="1037" y="191"/>
                    <a:pt x="1001" y="132"/>
                  </a:cubicBezTo>
                  <a:cubicBezTo>
                    <a:pt x="977" y="72"/>
                    <a:pt x="929" y="49"/>
                    <a:pt x="870" y="13"/>
                  </a:cubicBezTo>
                  <a:cubicBezTo>
                    <a:pt x="822" y="7"/>
                    <a:pt x="778" y="4"/>
                    <a:pt x="733" y="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32"/>
            <p:cNvSpPr/>
            <p:nvPr/>
          </p:nvSpPr>
          <p:spPr>
            <a:xfrm>
              <a:off x="5496200" y="2905350"/>
              <a:ext cx="80100" cy="17200"/>
            </a:xfrm>
            <a:custGeom>
              <a:avLst/>
              <a:gdLst/>
              <a:ahLst/>
              <a:cxnLst/>
              <a:rect l="l" t="t" r="r" b="b"/>
              <a:pathLst>
                <a:path w="3204" h="688" extrusionOk="0">
                  <a:moveTo>
                    <a:pt x="680" y="1"/>
                  </a:moveTo>
                  <a:cubicBezTo>
                    <a:pt x="445" y="1"/>
                    <a:pt x="216" y="48"/>
                    <a:pt x="1" y="223"/>
                  </a:cubicBezTo>
                  <a:cubicBezTo>
                    <a:pt x="13" y="282"/>
                    <a:pt x="13" y="330"/>
                    <a:pt x="37" y="389"/>
                  </a:cubicBezTo>
                  <a:cubicBezTo>
                    <a:pt x="291" y="604"/>
                    <a:pt x="572" y="641"/>
                    <a:pt x="861" y="641"/>
                  </a:cubicBezTo>
                  <a:cubicBezTo>
                    <a:pt x="1014" y="641"/>
                    <a:pt x="1169" y="631"/>
                    <a:pt x="1323" y="631"/>
                  </a:cubicBezTo>
                  <a:cubicBezTo>
                    <a:pt x="1394" y="631"/>
                    <a:pt x="1466" y="633"/>
                    <a:pt x="1537" y="639"/>
                  </a:cubicBezTo>
                  <a:cubicBezTo>
                    <a:pt x="1546" y="640"/>
                    <a:pt x="1555" y="641"/>
                    <a:pt x="1564" y="641"/>
                  </a:cubicBezTo>
                  <a:cubicBezTo>
                    <a:pt x="1714" y="641"/>
                    <a:pt x="1833" y="500"/>
                    <a:pt x="1979" y="500"/>
                  </a:cubicBezTo>
                  <a:cubicBezTo>
                    <a:pt x="2016" y="500"/>
                    <a:pt x="2055" y="509"/>
                    <a:pt x="2096" y="532"/>
                  </a:cubicBezTo>
                  <a:cubicBezTo>
                    <a:pt x="2096" y="592"/>
                    <a:pt x="2132" y="627"/>
                    <a:pt x="2192" y="627"/>
                  </a:cubicBezTo>
                  <a:cubicBezTo>
                    <a:pt x="2275" y="639"/>
                    <a:pt x="2370" y="639"/>
                    <a:pt x="2454" y="651"/>
                  </a:cubicBezTo>
                  <a:cubicBezTo>
                    <a:pt x="2454" y="663"/>
                    <a:pt x="2477" y="663"/>
                    <a:pt x="2501" y="687"/>
                  </a:cubicBezTo>
                  <a:cubicBezTo>
                    <a:pt x="2525" y="687"/>
                    <a:pt x="2561" y="675"/>
                    <a:pt x="2596" y="639"/>
                  </a:cubicBezTo>
                  <a:lnTo>
                    <a:pt x="2727" y="592"/>
                  </a:lnTo>
                  <a:cubicBezTo>
                    <a:pt x="2799" y="568"/>
                    <a:pt x="2799" y="532"/>
                    <a:pt x="2739" y="497"/>
                  </a:cubicBezTo>
                  <a:cubicBezTo>
                    <a:pt x="2692" y="413"/>
                    <a:pt x="2727" y="377"/>
                    <a:pt x="2799" y="354"/>
                  </a:cubicBezTo>
                  <a:cubicBezTo>
                    <a:pt x="2930" y="342"/>
                    <a:pt x="3073" y="342"/>
                    <a:pt x="3204" y="342"/>
                  </a:cubicBezTo>
                  <a:cubicBezTo>
                    <a:pt x="2989" y="219"/>
                    <a:pt x="2762" y="194"/>
                    <a:pt x="2533" y="194"/>
                  </a:cubicBezTo>
                  <a:cubicBezTo>
                    <a:pt x="2379" y="194"/>
                    <a:pt x="2224" y="206"/>
                    <a:pt x="2073" y="206"/>
                  </a:cubicBezTo>
                  <a:cubicBezTo>
                    <a:pt x="2013" y="206"/>
                    <a:pt x="1953" y="204"/>
                    <a:pt x="1894" y="199"/>
                  </a:cubicBezTo>
                  <a:cubicBezTo>
                    <a:pt x="1834" y="139"/>
                    <a:pt x="1763" y="92"/>
                    <a:pt x="1656" y="56"/>
                  </a:cubicBezTo>
                  <a:cubicBezTo>
                    <a:pt x="1605" y="62"/>
                    <a:pt x="1553" y="64"/>
                    <a:pt x="1501" y="64"/>
                  </a:cubicBezTo>
                  <a:cubicBezTo>
                    <a:pt x="1231" y="64"/>
                    <a:pt x="952" y="1"/>
                    <a:pt x="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32"/>
            <p:cNvSpPr/>
            <p:nvPr/>
          </p:nvSpPr>
          <p:spPr>
            <a:xfrm>
              <a:off x="5650700" y="2706375"/>
              <a:ext cx="63625" cy="14525"/>
            </a:xfrm>
            <a:custGeom>
              <a:avLst/>
              <a:gdLst/>
              <a:ahLst/>
              <a:cxnLst/>
              <a:rect l="l" t="t" r="r" b="b"/>
              <a:pathLst>
                <a:path w="2545" h="581" extrusionOk="0">
                  <a:moveTo>
                    <a:pt x="899" y="1"/>
                  </a:moveTo>
                  <a:cubicBezTo>
                    <a:pt x="882" y="1"/>
                    <a:pt x="864" y="1"/>
                    <a:pt x="846" y="2"/>
                  </a:cubicBezTo>
                  <a:cubicBezTo>
                    <a:pt x="785" y="54"/>
                    <a:pt x="712" y="68"/>
                    <a:pt x="634" y="68"/>
                  </a:cubicBezTo>
                  <a:cubicBezTo>
                    <a:pt x="534" y="68"/>
                    <a:pt x="426" y="45"/>
                    <a:pt x="325" y="45"/>
                  </a:cubicBezTo>
                  <a:cubicBezTo>
                    <a:pt x="194" y="45"/>
                    <a:pt x="75" y="84"/>
                    <a:pt x="0" y="264"/>
                  </a:cubicBezTo>
                  <a:cubicBezTo>
                    <a:pt x="715" y="335"/>
                    <a:pt x="1441" y="359"/>
                    <a:pt x="2143" y="550"/>
                  </a:cubicBezTo>
                  <a:cubicBezTo>
                    <a:pt x="2190" y="567"/>
                    <a:pt x="2251" y="581"/>
                    <a:pt x="2310" y="581"/>
                  </a:cubicBezTo>
                  <a:cubicBezTo>
                    <a:pt x="2416" y="581"/>
                    <a:pt x="2517" y="536"/>
                    <a:pt x="2524" y="383"/>
                  </a:cubicBezTo>
                  <a:cubicBezTo>
                    <a:pt x="2545" y="242"/>
                    <a:pt x="2419" y="134"/>
                    <a:pt x="2293" y="134"/>
                  </a:cubicBezTo>
                  <a:cubicBezTo>
                    <a:pt x="2271" y="134"/>
                    <a:pt x="2248" y="138"/>
                    <a:pt x="2227" y="145"/>
                  </a:cubicBezTo>
                  <a:cubicBezTo>
                    <a:pt x="2138" y="169"/>
                    <a:pt x="2051" y="178"/>
                    <a:pt x="1966" y="178"/>
                  </a:cubicBezTo>
                  <a:cubicBezTo>
                    <a:pt x="1600" y="178"/>
                    <a:pt x="1259" y="1"/>
                    <a:pt x="8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32"/>
            <p:cNvSpPr/>
            <p:nvPr/>
          </p:nvSpPr>
          <p:spPr>
            <a:xfrm>
              <a:off x="5488475" y="2899575"/>
              <a:ext cx="58650" cy="11650"/>
            </a:xfrm>
            <a:custGeom>
              <a:avLst/>
              <a:gdLst/>
              <a:ahLst/>
              <a:cxnLst/>
              <a:rect l="l" t="t" r="r" b="b"/>
              <a:pathLst>
                <a:path w="2346" h="466" extrusionOk="0">
                  <a:moveTo>
                    <a:pt x="967" y="0"/>
                  </a:moveTo>
                  <a:cubicBezTo>
                    <a:pt x="769" y="0"/>
                    <a:pt x="567" y="38"/>
                    <a:pt x="367" y="38"/>
                  </a:cubicBezTo>
                  <a:cubicBezTo>
                    <a:pt x="352" y="38"/>
                    <a:pt x="337" y="37"/>
                    <a:pt x="322" y="37"/>
                  </a:cubicBezTo>
                  <a:cubicBezTo>
                    <a:pt x="286" y="49"/>
                    <a:pt x="262" y="96"/>
                    <a:pt x="286" y="144"/>
                  </a:cubicBezTo>
                  <a:cubicBezTo>
                    <a:pt x="291" y="207"/>
                    <a:pt x="275" y="224"/>
                    <a:pt x="251" y="224"/>
                  </a:cubicBezTo>
                  <a:cubicBezTo>
                    <a:pt x="224" y="224"/>
                    <a:pt x="186" y="201"/>
                    <a:pt x="158" y="201"/>
                  </a:cubicBezTo>
                  <a:cubicBezTo>
                    <a:pt x="147" y="201"/>
                    <a:pt x="138" y="205"/>
                    <a:pt x="131" y="216"/>
                  </a:cubicBezTo>
                  <a:cubicBezTo>
                    <a:pt x="72" y="251"/>
                    <a:pt x="24" y="275"/>
                    <a:pt x="0" y="335"/>
                  </a:cubicBezTo>
                  <a:cubicBezTo>
                    <a:pt x="84" y="442"/>
                    <a:pt x="203" y="442"/>
                    <a:pt x="322" y="466"/>
                  </a:cubicBezTo>
                  <a:cubicBezTo>
                    <a:pt x="905" y="454"/>
                    <a:pt x="1477" y="454"/>
                    <a:pt x="2048" y="442"/>
                  </a:cubicBezTo>
                  <a:cubicBezTo>
                    <a:pt x="2132" y="287"/>
                    <a:pt x="2274" y="251"/>
                    <a:pt x="2346" y="144"/>
                  </a:cubicBezTo>
                  <a:cubicBezTo>
                    <a:pt x="2216" y="54"/>
                    <a:pt x="2081" y="14"/>
                    <a:pt x="1944" y="14"/>
                  </a:cubicBezTo>
                  <a:cubicBezTo>
                    <a:pt x="1792" y="14"/>
                    <a:pt x="1639" y="63"/>
                    <a:pt x="1489" y="144"/>
                  </a:cubicBezTo>
                  <a:cubicBezTo>
                    <a:pt x="1321" y="30"/>
                    <a:pt x="1145" y="0"/>
                    <a:pt x="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32"/>
            <p:cNvSpPr/>
            <p:nvPr/>
          </p:nvSpPr>
          <p:spPr>
            <a:xfrm>
              <a:off x="5596400" y="2699875"/>
              <a:ext cx="75450" cy="13125"/>
            </a:xfrm>
            <a:custGeom>
              <a:avLst/>
              <a:gdLst/>
              <a:ahLst/>
              <a:cxnLst/>
              <a:rect l="l" t="t" r="r" b="b"/>
              <a:pathLst>
                <a:path w="3018" h="525" extrusionOk="0">
                  <a:moveTo>
                    <a:pt x="250" y="5"/>
                  </a:moveTo>
                  <a:cubicBezTo>
                    <a:pt x="106" y="5"/>
                    <a:pt x="1" y="80"/>
                    <a:pt x="17" y="405"/>
                  </a:cubicBezTo>
                  <a:cubicBezTo>
                    <a:pt x="744" y="441"/>
                    <a:pt x="1458" y="393"/>
                    <a:pt x="2172" y="524"/>
                  </a:cubicBezTo>
                  <a:cubicBezTo>
                    <a:pt x="2272" y="408"/>
                    <a:pt x="2405" y="397"/>
                    <a:pt x="2541" y="397"/>
                  </a:cubicBezTo>
                  <a:cubicBezTo>
                    <a:pt x="2573" y="397"/>
                    <a:pt x="2606" y="398"/>
                    <a:pt x="2639" y="398"/>
                  </a:cubicBezTo>
                  <a:cubicBezTo>
                    <a:pt x="2779" y="398"/>
                    <a:pt x="2915" y="386"/>
                    <a:pt x="3018" y="262"/>
                  </a:cubicBezTo>
                  <a:cubicBezTo>
                    <a:pt x="2815" y="262"/>
                    <a:pt x="2589" y="238"/>
                    <a:pt x="2363" y="214"/>
                  </a:cubicBezTo>
                  <a:cubicBezTo>
                    <a:pt x="1863" y="0"/>
                    <a:pt x="1303" y="119"/>
                    <a:pt x="767" y="36"/>
                  </a:cubicBezTo>
                  <a:cubicBezTo>
                    <a:pt x="733" y="54"/>
                    <a:pt x="693" y="61"/>
                    <a:pt x="649" y="61"/>
                  </a:cubicBezTo>
                  <a:cubicBezTo>
                    <a:pt x="525" y="61"/>
                    <a:pt x="373" y="5"/>
                    <a:pt x="250" y="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32"/>
            <p:cNvSpPr/>
            <p:nvPr/>
          </p:nvSpPr>
          <p:spPr>
            <a:xfrm>
              <a:off x="5430425" y="2837975"/>
              <a:ext cx="25325" cy="46275"/>
            </a:xfrm>
            <a:custGeom>
              <a:avLst/>
              <a:gdLst/>
              <a:ahLst/>
              <a:cxnLst/>
              <a:rect l="l" t="t" r="r" b="b"/>
              <a:pathLst>
                <a:path w="1013" h="1851" extrusionOk="0">
                  <a:moveTo>
                    <a:pt x="525" y="1"/>
                  </a:moveTo>
                  <a:lnTo>
                    <a:pt x="477" y="60"/>
                  </a:lnTo>
                  <a:cubicBezTo>
                    <a:pt x="370" y="120"/>
                    <a:pt x="263" y="167"/>
                    <a:pt x="179" y="251"/>
                  </a:cubicBezTo>
                  <a:cubicBezTo>
                    <a:pt x="84" y="346"/>
                    <a:pt x="13" y="453"/>
                    <a:pt x="1" y="584"/>
                  </a:cubicBezTo>
                  <a:cubicBezTo>
                    <a:pt x="1" y="655"/>
                    <a:pt x="13" y="715"/>
                    <a:pt x="24" y="775"/>
                  </a:cubicBezTo>
                  <a:cubicBezTo>
                    <a:pt x="72" y="989"/>
                    <a:pt x="227" y="1132"/>
                    <a:pt x="239" y="1358"/>
                  </a:cubicBezTo>
                  <a:cubicBezTo>
                    <a:pt x="252" y="1709"/>
                    <a:pt x="343" y="1851"/>
                    <a:pt x="483" y="1851"/>
                  </a:cubicBezTo>
                  <a:cubicBezTo>
                    <a:pt x="600" y="1851"/>
                    <a:pt x="750" y="1753"/>
                    <a:pt x="917" y="1596"/>
                  </a:cubicBezTo>
                  <a:cubicBezTo>
                    <a:pt x="882" y="1501"/>
                    <a:pt x="834" y="1429"/>
                    <a:pt x="786" y="1346"/>
                  </a:cubicBezTo>
                  <a:cubicBezTo>
                    <a:pt x="786" y="1239"/>
                    <a:pt x="882" y="1144"/>
                    <a:pt x="882" y="1048"/>
                  </a:cubicBezTo>
                  <a:cubicBezTo>
                    <a:pt x="858" y="989"/>
                    <a:pt x="834" y="941"/>
                    <a:pt x="786" y="906"/>
                  </a:cubicBezTo>
                  <a:cubicBezTo>
                    <a:pt x="596" y="763"/>
                    <a:pt x="560" y="548"/>
                    <a:pt x="655" y="334"/>
                  </a:cubicBezTo>
                  <a:cubicBezTo>
                    <a:pt x="703" y="191"/>
                    <a:pt x="1013" y="310"/>
                    <a:pt x="917" y="48"/>
                  </a:cubicBezTo>
                  <a:lnTo>
                    <a:pt x="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32"/>
            <p:cNvSpPr/>
            <p:nvPr/>
          </p:nvSpPr>
          <p:spPr>
            <a:xfrm>
              <a:off x="5889425" y="2816850"/>
              <a:ext cx="32150" cy="44375"/>
            </a:xfrm>
            <a:custGeom>
              <a:avLst/>
              <a:gdLst/>
              <a:ahLst/>
              <a:cxnLst/>
              <a:rect l="l" t="t" r="r" b="b"/>
              <a:pathLst>
                <a:path w="1286" h="1775" extrusionOk="0">
                  <a:moveTo>
                    <a:pt x="988" y="0"/>
                  </a:moveTo>
                  <a:cubicBezTo>
                    <a:pt x="786" y="24"/>
                    <a:pt x="726" y="191"/>
                    <a:pt x="631" y="322"/>
                  </a:cubicBezTo>
                  <a:cubicBezTo>
                    <a:pt x="583" y="417"/>
                    <a:pt x="536" y="524"/>
                    <a:pt x="488" y="608"/>
                  </a:cubicBezTo>
                  <a:cubicBezTo>
                    <a:pt x="453" y="846"/>
                    <a:pt x="0" y="893"/>
                    <a:pt x="179" y="1239"/>
                  </a:cubicBezTo>
                  <a:lnTo>
                    <a:pt x="179" y="1429"/>
                  </a:lnTo>
                  <a:cubicBezTo>
                    <a:pt x="208" y="1479"/>
                    <a:pt x="246" y="1503"/>
                    <a:pt x="293" y="1503"/>
                  </a:cubicBezTo>
                  <a:cubicBezTo>
                    <a:pt x="302" y="1503"/>
                    <a:pt x="312" y="1502"/>
                    <a:pt x="322" y="1500"/>
                  </a:cubicBezTo>
                  <a:cubicBezTo>
                    <a:pt x="375" y="1447"/>
                    <a:pt x="421" y="1424"/>
                    <a:pt x="462" y="1424"/>
                  </a:cubicBezTo>
                  <a:cubicBezTo>
                    <a:pt x="532" y="1424"/>
                    <a:pt x="586" y="1491"/>
                    <a:pt x="631" y="1596"/>
                  </a:cubicBezTo>
                  <a:lnTo>
                    <a:pt x="679" y="1774"/>
                  </a:lnTo>
                  <a:lnTo>
                    <a:pt x="691" y="1774"/>
                  </a:lnTo>
                  <a:cubicBezTo>
                    <a:pt x="822" y="1429"/>
                    <a:pt x="988" y="1119"/>
                    <a:pt x="1191" y="822"/>
                  </a:cubicBezTo>
                  <a:cubicBezTo>
                    <a:pt x="1203" y="608"/>
                    <a:pt x="1226" y="405"/>
                    <a:pt x="1286" y="227"/>
                  </a:cubicBezTo>
                  <a:cubicBezTo>
                    <a:pt x="1238" y="72"/>
                    <a:pt x="1131" y="12"/>
                    <a:pt x="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32"/>
            <p:cNvSpPr/>
            <p:nvPr/>
          </p:nvSpPr>
          <p:spPr>
            <a:xfrm>
              <a:off x="5521225" y="2748375"/>
              <a:ext cx="79200" cy="9975"/>
            </a:xfrm>
            <a:custGeom>
              <a:avLst/>
              <a:gdLst/>
              <a:ahLst/>
              <a:cxnLst/>
              <a:rect l="l" t="t" r="r" b="b"/>
              <a:pathLst>
                <a:path w="3168" h="399" extrusionOk="0">
                  <a:moveTo>
                    <a:pt x="310" y="1"/>
                  </a:moveTo>
                  <a:lnTo>
                    <a:pt x="310" y="60"/>
                  </a:lnTo>
                  <a:cubicBezTo>
                    <a:pt x="226" y="144"/>
                    <a:pt x="0" y="48"/>
                    <a:pt x="24" y="287"/>
                  </a:cubicBezTo>
                  <a:cubicBezTo>
                    <a:pt x="349" y="325"/>
                    <a:pt x="673" y="336"/>
                    <a:pt x="996" y="336"/>
                  </a:cubicBezTo>
                  <a:cubicBezTo>
                    <a:pt x="1442" y="336"/>
                    <a:pt x="1886" y="315"/>
                    <a:pt x="2329" y="315"/>
                  </a:cubicBezTo>
                  <a:cubicBezTo>
                    <a:pt x="2470" y="315"/>
                    <a:pt x="2610" y="317"/>
                    <a:pt x="2750" y="322"/>
                  </a:cubicBezTo>
                  <a:cubicBezTo>
                    <a:pt x="2837" y="341"/>
                    <a:pt x="2941" y="399"/>
                    <a:pt x="3023" y="399"/>
                  </a:cubicBezTo>
                  <a:cubicBezTo>
                    <a:pt x="3098" y="399"/>
                    <a:pt x="3156" y="350"/>
                    <a:pt x="3167" y="179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32"/>
            <p:cNvSpPr/>
            <p:nvPr/>
          </p:nvSpPr>
          <p:spPr>
            <a:xfrm>
              <a:off x="5427750" y="2853150"/>
              <a:ext cx="40200" cy="47625"/>
            </a:xfrm>
            <a:custGeom>
              <a:avLst/>
              <a:gdLst/>
              <a:ahLst/>
              <a:cxnLst/>
              <a:rect l="l" t="t" r="r" b="b"/>
              <a:pathLst>
                <a:path w="1608" h="1905" extrusionOk="0">
                  <a:moveTo>
                    <a:pt x="179" y="1"/>
                  </a:moveTo>
                  <a:cubicBezTo>
                    <a:pt x="0" y="203"/>
                    <a:pt x="0" y="394"/>
                    <a:pt x="179" y="596"/>
                  </a:cubicBezTo>
                  <a:cubicBezTo>
                    <a:pt x="358" y="751"/>
                    <a:pt x="179" y="1001"/>
                    <a:pt x="334" y="1168"/>
                  </a:cubicBezTo>
                  <a:cubicBezTo>
                    <a:pt x="477" y="1406"/>
                    <a:pt x="608" y="1644"/>
                    <a:pt x="762" y="1882"/>
                  </a:cubicBezTo>
                  <a:cubicBezTo>
                    <a:pt x="799" y="1898"/>
                    <a:pt x="832" y="1905"/>
                    <a:pt x="862" y="1905"/>
                  </a:cubicBezTo>
                  <a:cubicBezTo>
                    <a:pt x="965" y="1905"/>
                    <a:pt x="1026" y="1817"/>
                    <a:pt x="1072" y="1715"/>
                  </a:cubicBezTo>
                  <a:cubicBezTo>
                    <a:pt x="916" y="1227"/>
                    <a:pt x="896" y="1165"/>
                    <a:pt x="1282" y="1165"/>
                  </a:cubicBezTo>
                  <a:cubicBezTo>
                    <a:pt x="1338" y="1165"/>
                    <a:pt x="1403" y="1166"/>
                    <a:pt x="1477" y="1168"/>
                  </a:cubicBezTo>
                  <a:cubicBezTo>
                    <a:pt x="1524" y="1168"/>
                    <a:pt x="1560" y="1156"/>
                    <a:pt x="1608" y="1156"/>
                  </a:cubicBezTo>
                  <a:cubicBezTo>
                    <a:pt x="1465" y="953"/>
                    <a:pt x="1227" y="1025"/>
                    <a:pt x="1024" y="989"/>
                  </a:cubicBezTo>
                  <a:cubicBezTo>
                    <a:pt x="893" y="1025"/>
                    <a:pt x="739" y="1117"/>
                    <a:pt x="630" y="1117"/>
                  </a:cubicBezTo>
                  <a:cubicBezTo>
                    <a:pt x="521" y="1117"/>
                    <a:pt x="459" y="1025"/>
                    <a:pt x="512" y="691"/>
                  </a:cubicBezTo>
                  <a:cubicBezTo>
                    <a:pt x="536" y="477"/>
                    <a:pt x="298" y="227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32"/>
            <p:cNvSpPr/>
            <p:nvPr/>
          </p:nvSpPr>
          <p:spPr>
            <a:xfrm>
              <a:off x="5446800" y="2838225"/>
              <a:ext cx="65800" cy="8125"/>
            </a:xfrm>
            <a:custGeom>
              <a:avLst/>
              <a:gdLst/>
              <a:ahLst/>
              <a:cxnLst/>
              <a:rect l="l" t="t" r="r" b="b"/>
              <a:pathLst>
                <a:path w="2632" h="325" extrusionOk="0">
                  <a:moveTo>
                    <a:pt x="802" y="0"/>
                  </a:moveTo>
                  <a:cubicBezTo>
                    <a:pt x="624" y="0"/>
                    <a:pt x="444" y="12"/>
                    <a:pt x="262" y="38"/>
                  </a:cubicBezTo>
                  <a:cubicBezTo>
                    <a:pt x="179" y="134"/>
                    <a:pt x="84" y="229"/>
                    <a:pt x="0" y="324"/>
                  </a:cubicBezTo>
                  <a:cubicBezTo>
                    <a:pt x="174" y="315"/>
                    <a:pt x="347" y="312"/>
                    <a:pt x="519" y="312"/>
                  </a:cubicBezTo>
                  <a:cubicBezTo>
                    <a:pt x="804" y="312"/>
                    <a:pt x="1088" y="320"/>
                    <a:pt x="1372" y="320"/>
                  </a:cubicBezTo>
                  <a:cubicBezTo>
                    <a:pt x="1791" y="320"/>
                    <a:pt x="2210" y="302"/>
                    <a:pt x="2632" y="217"/>
                  </a:cubicBezTo>
                  <a:cubicBezTo>
                    <a:pt x="2022" y="134"/>
                    <a:pt x="1420" y="0"/>
                    <a:pt x="8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32"/>
            <p:cNvSpPr/>
            <p:nvPr/>
          </p:nvSpPr>
          <p:spPr>
            <a:xfrm>
              <a:off x="5550075" y="2695400"/>
              <a:ext cx="69975" cy="14600"/>
            </a:xfrm>
            <a:custGeom>
              <a:avLst/>
              <a:gdLst/>
              <a:ahLst/>
              <a:cxnLst/>
              <a:rect l="l" t="t" r="r" b="b"/>
              <a:pathLst>
                <a:path w="2799" h="584" extrusionOk="0">
                  <a:moveTo>
                    <a:pt x="572" y="1"/>
                  </a:moveTo>
                  <a:cubicBezTo>
                    <a:pt x="510" y="49"/>
                    <a:pt x="436" y="57"/>
                    <a:pt x="360" y="57"/>
                  </a:cubicBezTo>
                  <a:cubicBezTo>
                    <a:pt x="327" y="57"/>
                    <a:pt x="293" y="55"/>
                    <a:pt x="260" y="55"/>
                  </a:cubicBezTo>
                  <a:cubicBezTo>
                    <a:pt x="165" y="55"/>
                    <a:pt x="73" y="67"/>
                    <a:pt x="1" y="155"/>
                  </a:cubicBezTo>
                  <a:cubicBezTo>
                    <a:pt x="174" y="268"/>
                    <a:pt x="352" y="295"/>
                    <a:pt x="535" y="295"/>
                  </a:cubicBezTo>
                  <a:cubicBezTo>
                    <a:pt x="700" y="295"/>
                    <a:pt x="868" y="274"/>
                    <a:pt x="1039" y="274"/>
                  </a:cubicBezTo>
                  <a:cubicBezTo>
                    <a:pt x="1058" y="274"/>
                    <a:pt x="1077" y="274"/>
                    <a:pt x="1096" y="274"/>
                  </a:cubicBezTo>
                  <a:cubicBezTo>
                    <a:pt x="1346" y="286"/>
                    <a:pt x="1608" y="274"/>
                    <a:pt x="1727" y="572"/>
                  </a:cubicBezTo>
                  <a:cubicBezTo>
                    <a:pt x="1775" y="584"/>
                    <a:pt x="1823" y="584"/>
                    <a:pt x="1870" y="584"/>
                  </a:cubicBezTo>
                  <a:cubicBezTo>
                    <a:pt x="1894" y="358"/>
                    <a:pt x="2049" y="286"/>
                    <a:pt x="2251" y="286"/>
                  </a:cubicBezTo>
                  <a:cubicBezTo>
                    <a:pt x="2307" y="290"/>
                    <a:pt x="2362" y="292"/>
                    <a:pt x="2417" y="292"/>
                  </a:cubicBezTo>
                  <a:cubicBezTo>
                    <a:pt x="2528" y="292"/>
                    <a:pt x="2636" y="286"/>
                    <a:pt x="2739" y="286"/>
                  </a:cubicBezTo>
                  <a:cubicBezTo>
                    <a:pt x="2799" y="239"/>
                    <a:pt x="2799" y="215"/>
                    <a:pt x="2739" y="155"/>
                  </a:cubicBezTo>
                  <a:cubicBezTo>
                    <a:pt x="2442" y="84"/>
                    <a:pt x="2120" y="179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32"/>
            <p:cNvSpPr/>
            <p:nvPr/>
          </p:nvSpPr>
          <p:spPr>
            <a:xfrm>
              <a:off x="5446800" y="2784075"/>
              <a:ext cx="67600" cy="16525"/>
            </a:xfrm>
            <a:custGeom>
              <a:avLst/>
              <a:gdLst/>
              <a:ahLst/>
              <a:cxnLst/>
              <a:rect l="l" t="t" r="r" b="b"/>
              <a:pathLst>
                <a:path w="2704" h="661" extrusionOk="0">
                  <a:moveTo>
                    <a:pt x="1812" y="0"/>
                  </a:moveTo>
                  <a:cubicBezTo>
                    <a:pt x="1784" y="0"/>
                    <a:pt x="1755" y="1"/>
                    <a:pt x="1727" y="2"/>
                  </a:cubicBezTo>
                  <a:cubicBezTo>
                    <a:pt x="1655" y="2"/>
                    <a:pt x="1572" y="2"/>
                    <a:pt x="1501" y="14"/>
                  </a:cubicBezTo>
                  <a:lnTo>
                    <a:pt x="1191" y="61"/>
                  </a:lnTo>
                  <a:cubicBezTo>
                    <a:pt x="1120" y="73"/>
                    <a:pt x="1036" y="85"/>
                    <a:pt x="977" y="121"/>
                  </a:cubicBezTo>
                  <a:cubicBezTo>
                    <a:pt x="667" y="228"/>
                    <a:pt x="286" y="61"/>
                    <a:pt x="12" y="347"/>
                  </a:cubicBezTo>
                  <a:cubicBezTo>
                    <a:pt x="0" y="371"/>
                    <a:pt x="0" y="418"/>
                    <a:pt x="12" y="454"/>
                  </a:cubicBezTo>
                  <a:cubicBezTo>
                    <a:pt x="176" y="635"/>
                    <a:pt x="377" y="660"/>
                    <a:pt x="576" y="660"/>
                  </a:cubicBezTo>
                  <a:cubicBezTo>
                    <a:pt x="651" y="660"/>
                    <a:pt x="726" y="656"/>
                    <a:pt x="798" y="656"/>
                  </a:cubicBezTo>
                  <a:lnTo>
                    <a:pt x="1501" y="656"/>
                  </a:lnTo>
                  <a:cubicBezTo>
                    <a:pt x="1584" y="651"/>
                    <a:pt x="1661" y="651"/>
                    <a:pt x="1737" y="651"/>
                  </a:cubicBezTo>
                  <a:cubicBezTo>
                    <a:pt x="1813" y="651"/>
                    <a:pt x="1888" y="651"/>
                    <a:pt x="1965" y="645"/>
                  </a:cubicBezTo>
                  <a:cubicBezTo>
                    <a:pt x="2036" y="645"/>
                    <a:pt x="2108" y="621"/>
                    <a:pt x="2191" y="609"/>
                  </a:cubicBezTo>
                  <a:cubicBezTo>
                    <a:pt x="2370" y="597"/>
                    <a:pt x="2572" y="645"/>
                    <a:pt x="2703" y="442"/>
                  </a:cubicBezTo>
                  <a:lnTo>
                    <a:pt x="2703" y="192"/>
                  </a:lnTo>
                  <a:cubicBezTo>
                    <a:pt x="2419" y="61"/>
                    <a:pt x="2125" y="0"/>
                    <a:pt x="1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32"/>
            <p:cNvSpPr/>
            <p:nvPr/>
          </p:nvSpPr>
          <p:spPr>
            <a:xfrm>
              <a:off x="5862025" y="2780050"/>
              <a:ext cx="52425" cy="12125"/>
            </a:xfrm>
            <a:custGeom>
              <a:avLst/>
              <a:gdLst/>
              <a:ahLst/>
              <a:cxnLst/>
              <a:rect l="l" t="t" r="r" b="b"/>
              <a:pathLst>
                <a:path w="2097" h="485" extrusionOk="0">
                  <a:moveTo>
                    <a:pt x="280" y="0"/>
                  </a:moveTo>
                  <a:cubicBezTo>
                    <a:pt x="161" y="0"/>
                    <a:pt x="58" y="58"/>
                    <a:pt x="1" y="282"/>
                  </a:cubicBezTo>
                  <a:cubicBezTo>
                    <a:pt x="90" y="337"/>
                    <a:pt x="187" y="349"/>
                    <a:pt x="284" y="349"/>
                  </a:cubicBezTo>
                  <a:cubicBezTo>
                    <a:pt x="352" y="349"/>
                    <a:pt x="419" y="343"/>
                    <a:pt x="484" y="343"/>
                  </a:cubicBezTo>
                  <a:cubicBezTo>
                    <a:pt x="527" y="343"/>
                    <a:pt x="568" y="346"/>
                    <a:pt x="608" y="353"/>
                  </a:cubicBezTo>
                  <a:cubicBezTo>
                    <a:pt x="679" y="425"/>
                    <a:pt x="822" y="401"/>
                    <a:pt x="894" y="484"/>
                  </a:cubicBezTo>
                  <a:lnTo>
                    <a:pt x="1025" y="484"/>
                  </a:lnTo>
                  <a:cubicBezTo>
                    <a:pt x="1097" y="376"/>
                    <a:pt x="1195" y="337"/>
                    <a:pt x="1299" y="337"/>
                  </a:cubicBezTo>
                  <a:cubicBezTo>
                    <a:pt x="1366" y="337"/>
                    <a:pt x="1435" y="354"/>
                    <a:pt x="1501" y="377"/>
                  </a:cubicBezTo>
                  <a:cubicBezTo>
                    <a:pt x="1547" y="391"/>
                    <a:pt x="1591" y="397"/>
                    <a:pt x="1632" y="397"/>
                  </a:cubicBezTo>
                  <a:cubicBezTo>
                    <a:pt x="1727" y="397"/>
                    <a:pt x="1811" y="366"/>
                    <a:pt x="1894" y="341"/>
                  </a:cubicBezTo>
                  <a:cubicBezTo>
                    <a:pt x="1977" y="317"/>
                    <a:pt x="2037" y="282"/>
                    <a:pt x="2096" y="186"/>
                  </a:cubicBezTo>
                  <a:cubicBezTo>
                    <a:pt x="2096" y="127"/>
                    <a:pt x="2084" y="91"/>
                    <a:pt x="2037" y="55"/>
                  </a:cubicBezTo>
                  <a:lnTo>
                    <a:pt x="1037" y="55"/>
                  </a:lnTo>
                  <a:cubicBezTo>
                    <a:pt x="995" y="103"/>
                    <a:pt x="947" y="127"/>
                    <a:pt x="900" y="127"/>
                  </a:cubicBezTo>
                  <a:cubicBezTo>
                    <a:pt x="852" y="127"/>
                    <a:pt x="804" y="103"/>
                    <a:pt x="763" y="55"/>
                  </a:cubicBezTo>
                  <a:cubicBezTo>
                    <a:pt x="737" y="62"/>
                    <a:pt x="710" y="65"/>
                    <a:pt x="683" y="65"/>
                  </a:cubicBezTo>
                  <a:cubicBezTo>
                    <a:pt x="553" y="65"/>
                    <a:pt x="407" y="0"/>
                    <a:pt x="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32"/>
            <p:cNvSpPr/>
            <p:nvPr/>
          </p:nvSpPr>
          <p:spPr>
            <a:xfrm>
              <a:off x="5618550" y="2698075"/>
              <a:ext cx="73250" cy="8300"/>
            </a:xfrm>
            <a:custGeom>
              <a:avLst/>
              <a:gdLst/>
              <a:ahLst/>
              <a:cxnLst/>
              <a:rect l="l" t="t" r="r" b="b"/>
              <a:pathLst>
                <a:path w="2930" h="332" extrusionOk="0">
                  <a:moveTo>
                    <a:pt x="1584" y="1"/>
                  </a:moveTo>
                  <a:cubicBezTo>
                    <a:pt x="1060" y="13"/>
                    <a:pt x="524" y="48"/>
                    <a:pt x="0" y="60"/>
                  </a:cubicBezTo>
                  <a:lnTo>
                    <a:pt x="0" y="179"/>
                  </a:lnTo>
                  <a:cubicBezTo>
                    <a:pt x="377" y="269"/>
                    <a:pt x="747" y="332"/>
                    <a:pt x="1115" y="332"/>
                  </a:cubicBezTo>
                  <a:cubicBezTo>
                    <a:pt x="1236" y="332"/>
                    <a:pt x="1356" y="325"/>
                    <a:pt x="1477" y="310"/>
                  </a:cubicBezTo>
                  <a:cubicBezTo>
                    <a:pt x="1648" y="204"/>
                    <a:pt x="1829" y="177"/>
                    <a:pt x="2015" y="177"/>
                  </a:cubicBezTo>
                  <a:cubicBezTo>
                    <a:pt x="2212" y="177"/>
                    <a:pt x="2414" y="208"/>
                    <a:pt x="2612" y="208"/>
                  </a:cubicBezTo>
                  <a:cubicBezTo>
                    <a:pt x="2707" y="208"/>
                    <a:pt x="2801" y="201"/>
                    <a:pt x="2894" y="179"/>
                  </a:cubicBezTo>
                  <a:cubicBezTo>
                    <a:pt x="2929" y="120"/>
                    <a:pt x="2917" y="96"/>
                    <a:pt x="2846" y="72"/>
                  </a:cubicBezTo>
                  <a:cubicBezTo>
                    <a:pt x="2667" y="48"/>
                    <a:pt x="2489" y="36"/>
                    <a:pt x="2310" y="13"/>
                  </a:cubicBezTo>
                  <a:cubicBezTo>
                    <a:pt x="2203" y="1"/>
                    <a:pt x="2096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32"/>
            <p:cNvSpPr/>
            <p:nvPr/>
          </p:nvSpPr>
          <p:spPr>
            <a:xfrm>
              <a:off x="5446500" y="2895725"/>
              <a:ext cx="50025" cy="12800"/>
            </a:xfrm>
            <a:custGeom>
              <a:avLst/>
              <a:gdLst/>
              <a:ahLst/>
              <a:cxnLst/>
              <a:rect l="l" t="t" r="r" b="b"/>
              <a:pathLst>
                <a:path w="2001" h="512" extrusionOk="0">
                  <a:moveTo>
                    <a:pt x="310" y="0"/>
                  </a:moveTo>
                  <a:cubicBezTo>
                    <a:pt x="203" y="60"/>
                    <a:pt x="96" y="108"/>
                    <a:pt x="1" y="155"/>
                  </a:cubicBezTo>
                  <a:cubicBezTo>
                    <a:pt x="26" y="339"/>
                    <a:pt x="62" y="511"/>
                    <a:pt x="193" y="511"/>
                  </a:cubicBezTo>
                  <a:cubicBezTo>
                    <a:pt x="249" y="511"/>
                    <a:pt x="321" y="480"/>
                    <a:pt x="417" y="405"/>
                  </a:cubicBezTo>
                  <a:cubicBezTo>
                    <a:pt x="459" y="377"/>
                    <a:pt x="500" y="367"/>
                    <a:pt x="542" y="367"/>
                  </a:cubicBezTo>
                  <a:cubicBezTo>
                    <a:pt x="633" y="367"/>
                    <a:pt x="723" y="415"/>
                    <a:pt x="809" y="415"/>
                  </a:cubicBezTo>
                  <a:cubicBezTo>
                    <a:pt x="829" y="415"/>
                    <a:pt x="850" y="412"/>
                    <a:pt x="870" y="405"/>
                  </a:cubicBezTo>
                  <a:cubicBezTo>
                    <a:pt x="947" y="375"/>
                    <a:pt x="1019" y="355"/>
                    <a:pt x="1087" y="355"/>
                  </a:cubicBezTo>
                  <a:cubicBezTo>
                    <a:pt x="1155" y="355"/>
                    <a:pt x="1221" y="375"/>
                    <a:pt x="1286" y="429"/>
                  </a:cubicBezTo>
                  <a:cubicBezTo>
                    <a:pt x="1406" y="441"/>
                    <a:pt x="1536" y="441"/>
                    <a:pt x="1679" y="465"/>
                  </a:cubicBezTo>
                  <a:cubicBezTo>
                    <a:pt x="1739" y="441"/>
                    <a:pt x="1810" y="441"/>
                    <a:pt x="1870" y="429"/>
                  </a:cubicBezTo>
                  <a:cubicBezTo>
                    <a:pt x="1917" y="381"/>
                    <a:pt x="1989" y="370"/>
                    <a:pt x="2001" y="286"/>
                  </a:cubicBezTo>
                  <a:lnTo>
                    <a:pt x="2001" y="179"/>
                  </a:lnTo>
                  <a:cubicBezTo>
                    <a:pt x="1441" y="131"/>
                    <a:pt x="858" y="203"/>
                    <a:pt x="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32"/>
            <p:cNvSpPr/>
            <p:nvPr/>
          </p:nvSpPr>
          <p:spPr>
            <a:xfrm>
              <a:off x="5466450" y="2796075"/>
              <a:ext cx="51800" cy="9875"/>
            </a:xfrm>
            <a:custGeom>
              <a:avLst/>
              <a:gdLst/>
              <a:ahLst/>
              <a:cxnLst/>
              <a:rect l="l" t="t" r="r" b="b"/>
              <a:pathLst>
                <a:path w="2072" h="395" extrusionOk="0">
                  <a:moveTo>
                    <a:pt x="1288" y="1"/>
                  </a:moveTo>
                  <a:cubicBezTo>
                    <a:pt x="1265" y="1"/>
                    <a:pt x="1244" y="4"/>
                    <a:pt x="1227" y="10"/>
                  </a:cubicBezTo>
                  <a:cubicBezTo>
                    <a:pt x="1149" y="45"/>
                    <a:pt x="1075" y="63"/>
                    <a:pt x="1000" y="63"/>
                  </a:cubicBezTo>
                  <a:cubicBezTo>
                    <a:pt x="926" y="63"/>
                    <a:pt x="852" y="45"/>
                    <a:pt x="774" y="10"/>
                  </a:cubicBezTo>
                  <a:lnTo>
                    <a:pt x="96" y="10"/>
                  </a:lnTo>
                  <a:cubicBezTo>
                    <a:pt x="36" y="10"/>
                    <a:pt x="0" y="57"/>
                    <a:pt x="12" y="117"/>
                  </a:cubicBezTo>
                  <a:cubicBezTo>
                    <a:pt x="72" y="200"/>
                    <a:pt x="155" y="296"/>
                    <a:pt x="215" y="379"/>
                  </a:cubicBezTo>
                  <a:cubicBezTo>
                    <a:pt x="326" y="390"/>
                    <a:pt x="436" y="394"/>
                    <a:pt x="547" y="394"/>
                  </a:cubicBezTo>
                  <a:cubicBezTo>
                    <a:pt x="1052" y="394"/>
                    <a:pt x="1554" y="299"/>
                    <a:pt x="2072" y="260"/>
                  </a:cubicBezTo>
                  <a:cubicBezTo>
                    <a:pt x="2028" y="78"/>
                    <a:pt x="1931" y="36"/>
                    <a:pt x="1819" y="36"/>
                  </a:cubicBezTo>
                  <a:cubicBezTo>
                    <a:pt x="1723" y="36"/>
                    <a:pt x="1615" y="67"/>
                    <a:pt x="1521" y="67"/>
                  </a:cubicBezTo>
                  <a:cubicBezTo>
                    <a:pt x="1458" y="67"/>
                    <a:pt x="1402" y="54"/>
                    <a:pt x="1358" y="10"/>
                  </a:cubicBezTo>
                  <a:cubicBezTo>
                    <a:pt x="1334" y="4"/>
                    <a:pt x="1310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32"/>
            <p:cNvSpPr/>
            <p:nvPr/>
          </p:nvSpPr>
          <p:spPr>
            <a:xfrm>
              <a:off x="5568550" y="2877500"/>
              <a:ext cx="63125" cy="7825"/>
            </a:xfrm>
            <a:custGeom>
              <a:avLst/>
              <a:gdLst/>
              <a:ahLst/>
              <a:cxnLst/>
              <a:rect l="l" t="t" r="r" b="b"/>
              <a:pathLst>
                <a:path w="2525" h="313" extrusionOk="0">
                  <a:moveTo>
                    <a:pt x="1341" y="1"/>
                  </a:moveTo>
                  <a:cubicBezTo>
                    <a:pt x="1231" y="1"/>
                    <a:pt x="1122" y="8"/>
                    <a:pt x="1012" y="27"/>
                  </a:cubicBezTo>
                  <a:cubicBezTo>
                    <a:pt x="934" y="79"/>
                    <a:pt x="853" y="96"/>
                    <a:pt x="770" y="96"/>
                  </a:cubicBezTo>
                  <a:cubicBezTo>
                    <a:pt x="613" y="96"/>
                    <a:pt x="451" y="35"/>
                    <a:pt x="297" y="35"/>
                  </a:cubicBezTo>
                  <a:cubicBezTo>
                    <a:pt x="197" y="35"/>
                    <a:pt x="101" y="61"/>
                    <a:pt x="12" y="146"/>
                  </a:cubicBezTo>
                  <a:lnTo>
                    <a:pt x="0" y="194"/>
                  </a:lnTo>
                  <a:cubicBezTo>
                    <a:pt x="95" y="241"/>
                    <a:pt x="214" y="313"/>
                    <a:pt x="322" y="313"/>
                  </a:cubicBezTo>
                  <a:lnTo>
                    <a:pt x="2441" y="313"/>
                  </a:lnTo>
                  <a:cubicBezTo>
                    <a:pt x="2524" y="217"/>
                    <a:pt x="2524" y="146"/>
                    <a:pt x="2429" y="63"/>
                  </a:cubicBezTo>
                  <a:cubicBezTo>
                    <a:pt x="2392" y="65"/>
                    <a:pt x="2356" y="65"/>
                    <a:pt x="2319" y="65"/>
                  </a:cubicBezTo>
                  <a:cubicBezTo>
                    <a:pt x="1997" y="65"/>
                    <a:pt x="1670" y="1"/>
                    <a:pt x="1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32"/>
            <p:cNvSpPr/>
            <p:nvPr/>
          </p:nvSpPr>
          <p:spPr>
            <a:xfrm>
              <a:off x="5545625" y="2860300"/>
              <a:ext cx="57775" cy="8475"/>
            </a:xfrm>
            <a:custGeom>
              <a:avLst/>
              <a:gdLst/>
              <a:ahLst/>
              <a:cxnLst/>
              <a:rect l="l" t="t" r="r" b="b"/>
              <a:pathLst>
                <a:path w="2311" h="339" extrusionOk="0">
                  <a:moveTo>
                    <a:pt x="1227" y="1"/>
                  </a:moveTo>
                  <a:cubicBezTo>
                    <a:pt x="834" y="1"/>
                    <a:pt x="453" y="13"/>
                    <a:pt x="60" y="13"/>
                  </a:cubicBezTo>
                  <a:cubicBezTo>
                    <a:pt x="0" y="167"/>
                    <a:pt x="96" y="251"/>
                    <a:pt x="203" y="334"/>
                  </a:cubicBezTo>
                  <a:cubicBezTo>
                    <a:pt x="218" y="337"/>
                    <a:pt x="233" y="338"/>
                    <a:pt x="247" y="338"/>
                  </a:cubicBezTo>
                  <a:cubicBezTo>
                    <a:pt x="292" y="338"/>
                    <a:pt x="337" y="325"/>
                    <a:pt x="381" y="298"/>
                  </a:cubicBezTo>
                  <a:cubicBezTo>
                    <a:pt x="393" y="304"/>
                    <a:pt x="411" y="307"/>
                    <a:pt x="429" y="307"/>
                  </a:cubicBezTo>
                  <a:cubicBezTo>
                    <a:pt x="447" y="307"/>
                    <a:pt x="465" y="304"/>
                    <a:pt x="477" y="298"/>
                  </a:cubicBezTo>
                  <a:cubicBezTo>
                    <a:pt x="531" y="251"/>
                    <a:pt x="589" y="223"/>
                    <a:pt x="647" y="223"/>
                  </a:cubicBezTo>
                  <a:cubicBezTo>
                    <a:pt x="690" y="223"/>
                    <a:pt x="733" y="239"/>
                    <a:pt x="774" y="274"/>
                  </a:cubicBezTo>
                  <a:cubicBezTo>
                    <a:pt x="1262" y="274"/>
                    <a:pt x="1739" y="251"/>
                    <a:pt x="2227" y="251"/>
                  </a:cubicBezTo>
                  <a:cubicBezTo>
                    <a:pt x="2310" y="167"/>
                    <a:pt x="2310" y="96"/>
                    <a:pt x="2227" y="1"/>
                  </a:cubicBezTo>
                  <a:lnTo>
                    <a:pt x="1489" y="1"/>
                  </a:lnTo>
                  <a:cubicBezTo>
                    <a:pt x="1447" y="36"/>
                    <a:pt x="1402" y="54"/>
                    <a:pt x="1358" y="54"/>
                  </a:cubicBezTo>
                  <a:cubicBezTo>
                    <a:pt x="1313" y="54"/>
                    <a:pt x="1268" y="36"/>
                    <a:pt x="1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32"/>
            <p:cNvSpPr/>
            <p:nvPr/>
          </p:nvSpPr>
          <p:spPr>
            <a:xfrm>
              <a:off x="5442925" y="2813875"/>
              <a:ext cx="41400" cy="11325"/>
            </a:xfrm>
            <a:custGeom>
              <a:avLst/>
              <a:gdLst/>
              <a:ahLst/>
              <a:cxnLst/>
              <a:rect l="l" t="t" r="r" b="b"/>
              <a:pathLst>
                <a:path w="1656" h="453" extrusionOk="0">
                  <a:moveTo>
                    <a:pt x="144" y="0"/>
                  </a:moveTo>
                  <a:cubicBezTo>
                    <a:pt x="48" y="72"/>
                    <a:pt x="1" y="179"/>
                    <a:pt x="1" y="298"/>
                  </a:cubicBezTo>
                  <a:cubicBezTo>
                    <a:pt x="1" y="357"/>
                    <a:pt x="25" y="405"/>
                    <a:pt x="25" y="453"/>
                  </a:cubicBezTo>
                  <a:cubicBezTo>
                    <a:pt x="536" y="441"/>
                    <a:pt x="1060" y="429"/>
                    <a:pt x="1572" y="405"/>
                  </a:cubicBezTo>
                  <a:cubicBezTo>
                    <a:pt x="1656" y="322"/>
                    <a:pt x="1656" y="238"/>
                    <a:pt x="1572" y="143"/>
                  </a:cubicBezTo>
                  <a:cubicBezTo>
                    <a:pt x="1096" y="107"/>
                    <a:pt x="620" y="36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32"/>
            <p:cNvSpPr/>
            <p:nvPr/>
          </p:nvSpPr>
          <p:spPr>
            <a:xfrm>
              <a:off x="5890300" y="2796600"/>
              <a:ext cx="22350" cy="27425"/>
            </a:xfrm>
            <a:custGeom>
              <a:avLst/>
              <a:gdLst/>
              <a:ahLst/>
              <a:cxnLst/>
              <a:rect l="l" t="t" r="r" b="b"/>
              <a:pathLst>
                <a:path w="894" h="1097" extrusionOk="0">
                  <a:moveTo>
                    <a:pt x="358" y="1"/>
                  </a:moveTo>
                  <a:cubicBezTo>
                    <a:pt x="1" y="513"/>
                    <a:pt x="13" y="513"/>
                    <a:pt x="501" y="917"/>
                  </a:cubicBezTo>
                  <a:cubicBezTo>
                    <a:pt x="548" y="941"/>
                    <a:pt x="560" y="1037"/>
                    <a:pt x="596" y="1096"/>
                  </a:cubicBezTo>
                  <a:cubicBezTo>
                    <a:pt x="739" y="1060"/>
                    <a:pt x="846" y="989"/>
                    <a:pt x="894" y="834"/>
                  </a:cubicBezTo>
                  <a:cubicBezTo>
                    <a:pt x="537" y="691"/>
                    <a:pt x="727" y="453"/>
                    <a:pt x="787" y="215"/>
                  </a:cubicBezTo>
                  <a:cubicBezTo>
                    <a:pt x="656" y="144"/>
                    <a:pt x="501" y="84"/>
                    <a:pt x="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32"/>
            <p:cNvSpPr/>
            <p:nvPr/>
          </p:nvSpPr>
          <p:spPr>
            <a:xfrm>
              <a:off x="5613475" y="2860300"/>
              <a:ext cx="42000" cy="7475"/>
            </a:xfrm>
            <a:custGeom>
              <a:avLst/>
              <a:gdLst/>
              <a:ahLst/>
              <a:cxnLst/>
              <a:rect l="l" t="t" r="r" b="b"/>
              <a:pathLst>
                <a:path w="1680" h="299" extrusionOk="0">
                  <a:moveTo>
                    <a:pt x="72" y="1"/>
                  </a:moveTo>
                  <a:cubicBezTo>
                    <a:pt x="1" y="48"/>
                    <a:pt x="1" y="108"/>
                    <a:pt x="72" y="155"/>
                  </a:cubicBezTo>
                  <a:cubicBezTo>
                    <a:pt x="108" y="179"/>
                    <a:pt x="144" y="191"/>
                    <a:pt x="191" y="215"/>
                  </a:cubicBezTo>
                  <a:cubicBezTo>
                    <a:pt x="263" y="227"/>
                    <a:pt x="311" y="298"/>
                    <a:pt x="382" y="298"/>
                  </a:cubicBezTo>
                  <a:lnTo>
                    <a:pt x="1680" y="298"/>
                  </a:lnTo>
                  <a:lnTo>
                    <a:pt x="1680" y="108"/>
                  </a:lnTo>
                  <a:cubicBezTo>
                    <a:pt x="1493" y="31"/>
                    <a:pt x="1301" y="11"/>
                    <a:pt x="1109" y="11"/>
                  </a:cubicBezTo>
                  <a:cubicBezTo>
                    <a:pt x="888" y="11"/>
                    <a:pt x="666" y="38"/>
                    <a:pt x="448" y="38"/>
                  </a:cubicBezTo>
                  <a:cubicBezTo>
                    <a:pt x="321" y="38"/>
                    <a:pt x="196" y="29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32"/>
            <p:cNvSpPr/>
            <p:nvPr/>
          </p:nvSpPr>
          <p:spPr>
            <a:xfrm>
              <a:off x="5461375" y="2735150"/>
              <a:ext cx="50050" cy="12050"/>
            </a:xfrm>
            <a:custGeom>
              <a:avLst/>
              <a:gdLst/>
              <a:ahLst/>
              <a:cxnLst/>
              <a:rect l="l" t="t" r="r" b="b"/>
              <a:pathLst>
                <a:path w="2002" h="482" extrusionOk="0">
                  <a:moveTo>
                    <a:pt x="593" y="1"/>
                  </a:moveTo>
                  <a:cubicBezTo>
                    <a:pt x="527" y="1"/>
                    <a:pt x="461" y="2"/>
                    <a:pt x="394" y="6"/>
                  </a:cubicBezTo>
                  <a:lnTo>
                    <a:pt x="251" y="6"/>
                  </a:lnTo>
                  <a:cubicBezTo>
                    <a:pt x="132" y="125"/>
                    <a:pt x="1" y="256"/>
                    <a:pt x="120" y="458"/>
                  </a:cubicBezTo>
                  <a:cubicBezTo>
                    <a:pt x="158" y="473"/>
                    <a:pt x="195" y="481"/>
                    <a:pt x="232" y="481"/>
                  </a:cubicBezTo>
                  <a:cubicBezTo>
                    <a:pt x="289" y="481"/>
                    <a:pt x="343" y="461"/>
                    <a:pt x="394" y="411"/>
                  </a:cubicBezTo>
                  <a:cubicBezTo>
                    <a:pt x="596" y="293"/>
                    <a:pt x="806" y="267"/>
                    <a:pt x="1020" y="267"/>
                  </a:cubicBezTo>
                  <a:cubicBezTo>
                    <a:pt x="1193" y="267"/>
                    <a:pt x="1369" y="284"/>
                    <a:pt x="1544" y="284"/>
                  </a:cubicBezTo>
                  <a:cubicBezTo>
                    <a:pt x="1697" y="284"/>
                    <a:pt x="1850" y="271"/>
                    <a:pt x="2001" y="220"/>
                  </a:cubicBezTo>
                  <a:cubicBezTo>
                    <a:pt x="1878" y="138"/>
                    <a:pt x="1742" y="124"/>
                    <a:pt x="1605" y="124"/>
                  </a:cubicBezTo>
                  <a:cubicBezTo>
                    <a:pt x="1535" y="124"/>
                    <a:pt x="1465" y="128"/>
                    <a:pt x="1395" y="128"/>
                  </a:cubicBezTo>
                  <a:cubicBezTo>
                    <a:pt x="1246" y="128"/>
                    <a:pt x="1102" y="111"/>
                    <a:pt x="977" y="6"/>
                  </a:cubicBezTo>
                  <a:cubicBezTo>
                    <a:pt x="850" y="6"/>
                    <a:pt x="723" y="1"/>
                    <a:pt x="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32"/>
            <p:cNvSpPr/>
            <p:nvPr/>
          </p:nvSpPr>
          <p:spPr>
            <a:xfrm>
              <a:off x="5528350" y="2796050"/>
              <a:ext cx="52125" cy="8100"/>
            </a:xfrm>
            <a:custGeom>
              <a:avLst/>
              <a:gdLst/>
              <a:ahLst/>
              <a:cxnLst/>
              <a:rect l="l" t="t" r="r" b="b"/>
              <a:pathLst>
                <a:path w="2085" h="324" extrusionOk="0">
                  <a:moveTo>
                    <a:pt x="967" y="0"/>
                  </a:moveTo>
                  <a:cubicBezTo>
                    <a:pt x="718" y="0"/>
                    <a:pt x="480" y="16"/>
                    <a:pt x="245" y="16"/>
                  </a:cubicBezTo>
                  <a:cubicBezTo>
                    <a:pt x="171" y="16"/>
                    <a:pt x="98" y="15"/>
                    <a:pt x="25" y="11"/>
                  </a:cubicBezTo>
                  <a:lnTo>
                    <a:pt x="25" y="11"/>
                  </a:lnTo>
                  <a:cubicBezTo>
                    <a:pt x="1" y="142"/>
                    <a:pt x="84" y="189"/>
                    <a:pt x="191" y="225"/>
                  </a:cubicBezTo>
                  <a:cubicBezTo>
                    <a:pt x="282" y="244"/>
                    <a:pt x="372" y="248"/>
                    <a:pt x="460" y="248"/>
                  </a:cubicBezTo>
                  <a:cubicBezTo>
                    <a:pt x="541" y="248"/>
                    <a:pt x="621" y="245"/>
                    <a:pt x="700" y="245"/>
                  </a:cubicBezTo>
                  <a:cubicBezTo>
                    <a:pt x="809" y="245"/>
                    <a:pt x="917" y="252"/>
                    <a:pt x="1025" y="285"/>
                  </a:cubicBezTo>
                  <a:cubicBezTo>
                    <a:pt x="1114" y="312"/>
                    <a:pt x="1202" y="324"/>
                    <a:pt x="1292" y="324"/>
                  </a:cubicBezTo>
                  <a:cubicBezTo>
                    <a:pt x="1515" y="324"/>
                    <a:pt x="1754" y="254"/>
                    <a:pt x="2084" y="177"/>
                  </a:cubicBezTo>
                  <a:cubicBezTo>
                    <a:pt x="1676" y="31"/>
                    <a:pt x="1311" y="0"/>
                    <a:pt x="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32"/>
            <p:cNvSpPr/>
            <p:nvPr/>
          </p:nvSpPr>
          <p:spPr>
            <a:xfrm>
              <a:off x="5833450" y="2838075"/>
              <a:ext cx="50925" cy="8050"/>
            </a:xfrm>
            <a:custGeom>
              <a:avLst/>
              <a:gdLst/>
              <a:ahLst/>
              <a:cxnLst/>
              <a:rect l="l" t="t" r="r" b="b"/>
              <a:pathLst>
                <a:path w="2037" h="322" extrusionOk="0">
                  <a:moveTo>
                    <a:pt x="761" y="0"/>
                  </a:moveTo>
                  <a:cubicBezTo>
                    <a:pt x="486" y="0"/>
                    <a:pt x="220" y="33"/>
                    <a:pt x="1" y="104"/>
                  </a:cubicBezTo>
                  <a:cubicBezTo>
                    <a:pt x="592" y="190"/>
                    <a:pt x="1115" y="321"/>
                    <a:pt x="1642" y="321"/>
                  </a:cubicBezTo>
                  <a:cubicBezTo>
                    <a:pt x="1773" y="321"/>
                    <a:pt x="1904" y="313"/>
                    <a:pt x="2037" y="294"/>
                  </a:cubicBezTo>
                  <a:cubicBezTo>
                    <a:pt x="1986" y="133"/>
                    <a:pt x="1884" y="100"/>
                    <a:pt x="1769" y="100"/>
                  </a:cubicBezTo>
                  <a:cubicBezTo>
                    <a:pt x="1689" y="100"/>
                    <a:pt x="1603" y="116"/>
                    <a:pt x="1523" y="116"/>
                  </a:cubicBezTo>
                  <a:cubicBezTo>
                    <a:pt x="1446" y="116"/>
                    <a:pt x="1376" y="101"/>
                    <a:pt x="1322" y="44"/>
                  </a:cubicBezTo>
                  <a:cubicBezTo>
                    <a:pt x="1139" y="15"/>
                    <a:pt x="948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32"/>
            <p:cNvSpPr/>
            <p:nvPr/>
          </p:nvSpPr>
          <p:spPr>
            <a:xfrm>
              <a:off x="5598900" y="2774575"/>
              <a:ext cx="36050" cy="8450"/>
            </a:xfrm>
            <a:custGeom>
              <a:avLst/>
              <a:gdLst/>
              <a:ahLst/>
              <a:cxnLst/>
              <a:rect l="l" t="t" r="r" b="b"/>
              <a:pathLst>
                <a:path w="1442" h="338" extrusionOk="0">
                  <a:moveTo>
                    <a:pt x="72" y="1"/>
                  </a:moveTo>
                  <a:cubicBezTo>
                    <a:pt x="1" y="96"/>
                    <a:pt x="1" y="167"/>
                    <a:pt x="72" y="263"/>
                  </a:cubicBezTo>
                  <a:cubicBezTo>
                    <a:pt x="225" y="314"/>
                    <a:pt x="382" y="337"/>
                    <a:pt x="538" y="337"/>
                  </a:cubicBezTo>
                  <a:cubicBezTo>
                    <a:pt x="673" y="337"/>
                    <a:pt x="809" y="320"/>
                    <a:pt x="941" y="286"/>
                  </a:cubicBezTo>
                  <a:cubicBezTo>
                    <a:pt x="941" y="274"/>
                    <a:pt x="953" y="263"/>
                    <a:pt x="989" y="239"/>
                  </a:cubicBezTo>
                  <a:cubicBezTo>
                    <a:pt x="997" y="235"/>
                    <a:pt x="1007" y="232"/>
                    <a:pt x="1019" y="232"/>
                  </a:cubicBezTo>
                  <a:cubicBezTo>
                    <a:pt x="1042" y="232"/>
                    <a:pt x="1068" y="243"/>
                    <a:pt x="1084" y="274"/>
                  </a:cubicBezTo>
                  <a:lnTo>
                    <a:pt x="1370" y="274"/>
                  </a:lnTo>
                  <a:cubicBezTo>
                    <a:pt x="1441" y="191"/>
                    <a:pt x="1441" y="96"/>
                    <a:pt x="1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32"/>
            <p:cNvSpPr/>
            <p:nvPr/>
          </p:nvSpPr>
          <p:spPr>
            <a:xfrm>
              <a:off x="5566450" y="2719875"/>
              <a:ext cx="39325" cy="8900"/>
            </a:xfrm>
            <a:custGeom>
              <a:avLst/>
              <a:gdLst/>
              <a:ahLst/>
              <a:cxnLst/>
              <a:rect l="l" t="t" r="r" b="b"/>
              <a:pathLst>
                <a:path w="1573" h="356" extrusionOk="0">
                  <a:moveTo>
                    <a:pt x="550" y="0"/>
                  </a:moveTo>
                  <a:cubicBezTo>
                    <a:pt x="442" y="0"/>
                    <a:pt x="334" y="7"/>
                    <a:pt x="227" y="22"/>
                  </a:cubicBezTo>
                  <a:cubicBezTo>
                    <a:pt x="156" y="93"/>
                    <a:pt x="1" y="141"/>
                    <a:pt x="96" y="296"/>
                  </a:cubicBezTo>
                  <a:cubicBezTo>
                    <a:pt x="572" y="319"/>
                    <a:pt x="1049" y="331"/>
                    <a:pt x="1525" y="355"/>
                  </a:cubicBezTo>
                  <a:cubicBezTo>
                    <a:pt x="1537" y="331"/>
                    <a:pt x="1549" y="307"/>
                    <a:pt x="1572" y="296"/>
                  </a:cubicBezTo>
                  <a:cubicBezTo>
                    <a:pt x="1572" y="236"/>
                    <a:pt x="1549" y="188"/>
                    <a:pt x="1501" y="141"/>
                  </a:cubicBezTo>
                  <a:cubicBezTo>
                    <a:pt x="1197" y="60"/>
                    <a:pt x="874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32"/>
            <p:cNvSpPr/>
            <p:nvPr/>
          </p:nvSpPr>
          <p:spPr>
            <a:xfrm>
              <a:off x="5604550" y="2724200"/>
              <a:ext cx="44675" cy="10825"/>
            </a:xfrm>
            <a:custGeom>
              <a:avLst/>
              <a:gdLst/>
              <a:ahLst/>
              <a:cxnLst/>
              <a:rect l="l" t="t" r="r" b="b"/>
              <a:pathLst>
                <a:path w="1787" h="433" extrusionOk="0">
                  <a:moveTo>
                    <a:pt x="732" y="1"/>
                  </a:moveTo>
                  <a:cubicBezTo>
                    <a:pt x="676" y="1"/>
                    <a:pt x="618" y="5"/>
                    <a:pt x="560" y="15"/>
                  </a:cubicBezTo>
                  <a:cubicBezTo>
                    <a:pt x="510" y="52"/>
                    <a:pt x="457" y="63"/>
                    <a:pt x="403" y="63"/>
                  </a:cubicBezTo>
                  <a:cubicBezTo>
                    <a:pt x="332" y="63"/>
                    <a:pt x="259" y="44"/>
                    <a:pt x="188" y="44"/>
                  </a:cubicBezTo>
                  <a:cubicBezTo>
                    <a:pt x="122" y="44"/>
                    <a:pt x="59" y="60"/>
                    <a:pt x="1" y="123"/>
                  </a:cubicBezTo>
                  <a:lnTo>
                    <a:pt x="1" y="182"/>
                  </a:lnTo>
                  <a:cubicBezTo>
                    <a:pt x="126" y="277"/>
                    <a:pt x="266" y="292"/>
                    <a:pt x="410" y="292"/>
                  </a:cubicBezTo>
                  <a:cubicBezTo>
                    <a:pt x="476" y="292"/>
                    <a:pt x="542" y="289"/>
                    <a:pt x="609" y="289"/>
                  </a:cubicBezTo>
                  <a:cubicBezTo>
                    <a:pt x="688" y="289"/>
                    <a:pt x="768" y="294"/>
                    <a:pt x="846" y="313"/>
                  </a:cubicBezTo>
                  <a:cubicBezTo>
                    <a:pt x="977" y="384"/>
                    <a:pt x="1156" y="313"/>
                    <a:pt x="1299" y="420"/>
                  </a:cubicBezTo>
                  <a:cubicBezTo>
                    <a:pt x="1322" y="420"/>
                    <a:pt x="1370" y="420"/>
                    <a:pt x="1418" y="396"/>
                  </a:cubicBezTo>
                  <a:cubicBezTo>
                    <a:pt x="1501" y="313"/>
                    <a:pt x="1787" y="432"/>
                    <a:pt x="1727" y="146"/>
                  </a:cubicBezTo>
                  <a:lnTo>
                    <a:pt x="1727" y="146"/>
                  </a:lnTo>
                  <a:cubicBezTo>
                    <a:pt x="1716" y="147"/>
                    <a:pt x="1705" y="147"/>
                    <a:pt x="1694" y="147"/>
                  </a:cubicBezTo>
                  <a:cubicBezTo>
                    <a:pt x="1361" y="147"/>
                    <a:pt x="1058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32"/>
            <p:cNvSpPr/>
            <p:nvPr/>
          </p:nvSpPr>
          <p:spPr>
            <a:xfrm>
              <a:off x="5671825" y="2730850"/>
              <a:ext cx="30675" cy="11125"/>
            </a:xfrm>
            <a:custGeom>
              <a:avLst/>
              <a:gdLst/>
              <a:ahLst/>
              <a:cxnLst/>
              <a:rect l="l" t="t" r="r" b="b"/>
              <a:pathLst>
                <a:path w="1227" h="445" extrusionOk="0">
                  <a:moveTo>
                    <a:pt x="146" y="1"/>
                  </a:moveTo>
                  <a:cubicBezTo>
                    <a:pt x="111" y="1"/>
                    <a:pt x="74" y="4"/>
                    <a:pt x="36" y="11"/>
                  </a:cubicBezTo>
                  <a:cubicBezTo>
                    <a:pt x="1" y="59"/>
                    <a:pt x="1" y="107"/>
                    <a:pt x="36" y="154"/>
                  </a:cubicBezTo>
                  <a:cubicBezTo>
                    <a:pt x="254" y="316"/>
                    <a:pt x="476" y="444"/>
                    <a:pt x="712" y="444"/>
                  </a:cubicBezTo>
                  <a:cubicBezTo>
                    <a:pt x="876" y="444"/>
                    <a:pt x="1046" y="382"/>
                    <a:pt x="1227" y="226"/>
                  </a:cubicBezTo>
                  <a:lnTo>
                    <a:pt x="1227" y="226"/>
                  </a:lnTo>
                  <a:cubicBezTo>
                    <a:pt x="1163" y="246"/>
                    <a:pt x="1102" y="254"/>
                    <a:pt x="1043" y="254"/>
                  </a:cubicBezTo>
                  <a:cubicBezTo>
                    <a:pt x="721" y="254"/>
                    <a:pt x="462" y="1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32"/>
            <p:cNvSpPr/>
            <p:nvPr/>
          </p:nvSpPr>
          <p:spPr>
            <a:xfrm>
              <a:off x="5633125" y="2774875"/>
              <a:ext cx="37525" cy="10450"/>
            </a:xfrm>
            <a:custGeom>
              <a:avLst/>
              <a:gdLst/>
              <a:ahLst/>
              <a:cxnLst/>
              <a:rect l="l" t="t" r="r" b="b"/>
              <a:pathLst>
                <a:path w="1501" h="418" extrusionOk="0">
                  <a:moveTo>
                    <a:pt x="1" y="1"/>
                  </a:moveTo>
                  <a:lnTo>
                    <a:pt x="1" y="262"/>
                  </a:lnTo>
                  <a:cubicBezTo>
                    <a:pt x="310" y="417"/>
                    <a:pt x="656" y="322"/>
                    <a:pt x="1001" y="393"/>
                  </a:cubicBezTo>
                  <a:cubicBezTo>
                    <a:pt x="1132" y="274"/>
                    <a:pt x="1310" y="382"/>
                    <a:pt x="1441" y="262"/>
                  </a:cubicBezTo>
                  <a:cubicBezTo>
                    <a:pt x="1501" y="215"/>
                    <a:pt x="1501" y="179"/>
                    <a:pt x="1430" y="131"/>
                  </a:cubicBezTo>
                  <a:cubicBezTo>
                    <a:pt x="953" y="131"/>
                    <a:pt x="477" y="9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32"/>
            <p:cNvSpPr/>
            <p:nvPr/>
          </p:nvSpPr>
          <p:spPr>
            <a:xfrm>
              <a:off x="5639975" y="2727475"/>
              <a:ext cx="32775" cy="8925"/>
            </a:xfrm>
            <a:custGeom>
              <a:avLst/>
              <a:gdLst/>
              <a:ahLst/>
              <a:cxnLst/>
              <a:rect l="l" t="t" r="r" b="b"/>
              <a:pathLst>
                <a:path w="1311" h="357" extrusionOk="0">
                  <a:moveTo>
                    <a:pt x="835" y="0"/>
                  </a:moveTo>
                  <a:cubicBezTo>
                    <a:pt x="695" y="0"/>
                    <a:pt x="552" y="21"/>
                    <a:pt x="413" y="21"/>
                  </a:cubicBezTo>
                  <a:cubicBezTo>
                    <a:pt x="375" y="21"/>
                    <a:pt x="336" y="19"/>
                    <a:pt x="298" y="15"/>
                  </a:cubicBezTo>
                  <a:cubicBezTo>
                    <a:pt x="191" y="111"/>
                    <a:pt x="96" y="182"/>
                    <a:pt x="1" y="265"/>
                  </a:cubicBezTo>
                  <a:cubicBezTo>
                    <a:pt x="334" y="289"/>
                    <a:pt x="667" y="301"/>
                    <a:pt x="1013" y="313"/>
                  </a:cubicBezTo>
                  <a:cubicBezTo>
                    <a:pt x="1058" y="341"/>
                    <a:pt x="1106" y="356"/>
                    <a:pt x="1155" y="356"/>
                  </a:cubicBezTo>
                  <a:cubicBezTo>
                    <a:pt x="1207" y="356"/>
                    <a:pt x="1261" y="338"/>
                    <a:pt x="1310" y="301"/>
                  </a:cubicBezTo>
                  <a:lnTo>
                    <a:pt x="1310" y="146"/>
                  </a:lnTo>
                  <a:cubicBezTo>
                    <a:pt x="1158" y="28"/>
                    <a:pt x="997" y="0"/>
                    <a:pt x="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32"/>
            <p:cNvSpPr/>
            <p:nvPr/>
          </p:nvSpPr>
          <p:spPr>
            <a:xfrm>
              <a:off x="5482225" y="2816325"/>
              <a:ext cx="31275" cy="8275"/>
            </a:xfrm>
            <a:custGeom>
              <a:avLst/>
              <a:gdLst/>
              <a:ahLst/>
              <a:cxnLst/>
              <a:rect l="l" t="t" r="r" b="b"/>
              <a:pathLst>
                <a:path w="1251" h="331" extrusionOk="0">
                  <a:moveTo>
                    <a:pt x="343" y="0"/>
                  </a:moveTo>
                  <a:cubicBezTo>
                    <a:pt x="228" y="0"/>
                    <a:pt x="114" y="14"/>
                    <a:pt x="0" y="57"/>
                  </a:cubicBezTo>
                  <a:lnTo>
                    <a:pt x="0" y="319"/>
                  </a:lnTo>
                  <a:cubicBezTo>
                    <a:pt x="334" y="319"/>
                    <a:pt x="679" y="319"/>
                    <a:pt x="1012" y="331"/>
                  </a:cubicBezTo>
                  <a:cubicBezTo>
                    <a:pt x="1096" y="259"/>
                    <a:pt x="1250" y="212"/>
                    <a:pt x="1155" y="45"/>
                  </a:cubicBezTo>
                  <a:lnTo>
                    <a:pt x="1155" y="45"/>
                  </a:lnTo>
                  <a:cubicBezTo>
                    <a:pt x="1108" y="51"/>
                    <a:pt x="1061" y="53"/>
                    <a:pt x="1013" y="53"/>
                  </a:cubicBezTo>
                  <a:cubicBezTo>
                    <a:pt x="791" y="53"/>
                    <a:pt x="566" y="0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32"/>
            <p:cNvSpPr/>
            <p:nvPr/>
          </p:nvSpPr>
          <p:spPr>
            <a:xfrm>
              <a:off x="5702475" y="2910250"/>
              <a:ext cx="31875" cy="7550"/>
            </a:xfrm>
            <a:custGeom>
              <a:avLst/>
              <a:gdLst/>
              <a:ahLst/>
              <a:cxnLst/>
              <a:rect l="l" t="t" r="r" b="b"/>
              <a:pathLst>
                <a:path w="1275" h="302" extrusionOk="0">
                  <a:moveTo>
                    <a:pt x="857" y="0"/>
                  </a:moveTo>
                  <a:cubicBezTo>
                    <a:pt x="809" y="0"/>
                    <a:pt x="762" y="9"/>
                    <a:pt x="715" y="27"/>
                  </a:cubicBezTo>
                  <a:cubicBezTo>
                    <a:pt x="654" y="46"/>
                    <a:pt x="595" y="53"/>
                    <a:pt x="539" y="53"/>
                  </a:cubicBezTo>
                  <a:cubicBezTo>
                    <a:pt x="389" y="53"/>
                    <a:pt x="252" y="3"/>
                    <a:pt x="96" y="3"/>
                  </a:cubicBezTo>
                  <a:cubicBezTo>
                    <a:pt x="1" y="86"/>
                    <a:pt x="13" y="170"/>
                    <a:pt x="84" y="265"/>
                  </a:cubicBezTo>
                  <a:cubicBezTo>
                    <a:pt x="298" y="285"/>
                    <a:pt x="511" y="301"/>
                    <a:pt x="733" y="301"/>
                  </a:cubicBezTo>
                  <a:cubicBezTo>
                    <a:pt x="907" y="301"/>
                    <a:pt x="1086" y="291"/>
                    <a:pt x="1275" y="265"/>
                  </a:cubicBezTo>
                  <a:cubicBezTo>
                    <a:pt x="1149" y="85"/>
                    <a:pt x="1003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32"/>
            <p:cNvSpPr/>
            <p:nvPr/>
          </p:nvSpPr>
          <p:spPr>
            <a:xfrm>
              <a:off x="5444125" y="2797375"/>
              <a:ext cx="30075" cy="9750"/>
            </a:xfrm>
            <a:custGeom>
              <a:avLst/>
              <a:gdLst/>
              <a:ahLst/>
              <a:cxnLst/>
              <a:rect l="l" t="t" r="r" b="b"/>
              <a:pathLst>
                <a:path w="1203" h="390" extrusionOk="0">
                  <a:moveTo>
                    <a:pt x="520" y="1"/>
                  </a:moveTo>
                  <a:cubicBezTo>
                    <a:pt x="388" y="1"/>
                    <a:pt x="257" y="18"/>
                    <a:pt x="119" y="41"/>
                  </a:cubicBezTo>
                  <a:lnTo>
                    <a:pt x="60" y="77"/>
                  </a:lnTo>
                  <a:cubicBezTo>
                    <a:pt x="0" y="172"/>
                    <a:pt x="0" y="244"/>
                    <a:pt x="48" y="327"/>
                  </a:cubicBezTo>
                  <a:cubicBezTo>
                    <a:pt x="72" y="339"/>
                    <a:pt x="96" y="363"/>
                    <a:pt x="119" y="374"/>
                  </a:cubicBezTo>
                  <a:cubicBezTo>
                    <a:pt x="146" y="374"/>
                    <a:pt x="172" y="373"/>
                    <a:pt x="198" y="373"/>
                  </a:cubicBezTo>
                  <a:cubicBezTo>
                    <a:pt x="361" y="373"/>
                    <a:pt x="527" y="389"/>
                    <a:pt x="694" y="389"/>
                  </a:cubicBezTo>
                  <a:cubicBezTo>
                    <a:pt x="831" y="389"/>
                    <a:pt x="969" y="378"/>
                    <a:pt x="1108" y="339"/>
                  </a:cubicBezTo>
                  <a:cubicBezTo>
                    <a:pt x="1203" y="172"/>
                    <a:pt x="1167" y="77"/>
                    <a:pt x="953" y="77"/>
                  </a:cubicBezTo>
                  <a:cubicBezTo>
                    <a:pt x="804" y="21"/>
                    <a:pt x="662" y="1"/>
                    <a:pt x="5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32"/>
            <p:cNvSpPr/>
            <p:nvPr/>
          </p:nvSpPr>
          <p:spPr>
            <a:xfrm>
              <a:off x="5589975" y="2753150"/>
              <a:ext cx="34250" cy="6575"/>
            </a:xfrm>
            <a:custGeom>
              <a:avLst/>
              <a:gdLst/>
              <a:ahLst/>
              <a:cxnLst/>
              <a:rect l="l" t="t" r="r" b="b"/>
              <a:pathLst>
                <a:path w="1370" h="263" extrusionOk="0">
                  <a:moveTo>
                    <a:pt x="417" y="0"/>
                  </a:moveTo>
                  <a:cubicBezTo>
                    <a:pt x="334" y="167"/>
                    <a:pt x="155" y="108"/>
                    <a:pt x="0" y="131"/>
                  </a:cubicBezTo>
                  <a:lnTo>
                    <a:pt x="0" y="250"/>
                  </a:lnTo>
                  <a:cubicBezTo>
                    <a:pt x="429" y="250"/>
                    <a:pt x="846" y="262"/>
                    <a:pt x="1286" y="262"/>
                  </a:cubicBezTo>
                  <a:cubicBezTo>
                    <a:pt x="1370" y="179"/>
                    <a:pt x="1370" y="96"/>
                    <a:pt x="1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32"/>
            <p:cNvSpPr/>
            <p:nvPr/>
          </p:nvSpPr>
          <p:spPr>
            <a:xfrm>
              <a:off x="5539975" y="2718900"/>
              <a:ext cx="32150" cy="8375"/>
            </a:xfrm>
            <a:custGeom>
              <a:avLst/>
              <a:gdLst/>
              <a:ahLst/>
              <a:cxnLst/>
              <a:rect l="l" t="t" r="r" b="b"/>
              <a:pathLst>
                <a:path w="1286" h="335" extrusionOk="0">
                  <a:moveTo>
                    <a:pt x="680" y="0"/>
                  </a:moveTo>
                  <a:cubicBezTo>
                    <a:pt x="604" y="0"/>
                    <a:pt x="528" y="13"/>
                    <a:pt x="453" y="49"/>
                  </a:cubicBezTo>
                  <a:cubicBezTo>
                    <a:pt x="441" y="61"/>
                    <a:pt x="417" y="96"/>
                    <a:pt x="405" y="108"/>
                  </a:cubicBezTo>
                  <a:cubicBezTo>
                    <a:pt x="365" y="132"/>
                    <a:pt x="319" y="136"/>
                    <a:pt x="271" y="136"/>
                  </a:cubicBezTo>
                  <a:cubicBezTo>
                    <a:pt x="247" y="136"/>
                    <a:pt x="222" y="135"/>
                    <a:pt x="198" y="135"/>
                  </a:cubicBezTo>
                  <a:cubicBezTo>
                    <a:pt x="125" y="135"/>
                    <a:pt x="54" y="144"/>
                    <a:pt x="0" y="215"/>
                  </a:cubicBezTo>
                  <a:lnTo>
                    <a:pt x="0" y="335"/>
                  </a:lnTo>
                  <a:lnTo>
                    <a:pt x="1155" y="335"/>
                  </a:lnTo>
                  <a:lnTo>
                    <a:pt x="1286" y="61"/>
                  </a:lnTo>
                  <a:lnTo>
                    <a:pt x="1286" y="61"/>
                  </a:lnTo>
                  <a:cubicBezTo>
                    <a:pt x="1259" y="64"/>
                    <a:pt x="1232" y="66"/>
                    <a:pt x="1206" y="66"/>
                  </a:cubicBezTo>
                  <a:cubicBezTo>
                    <a:pt x="1027" y="66"/>
                    <a:pt x="853" y="0"/>
                    <a:pt x="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32"/>
            <p:cNvSpPr/>
            <p:nvPr/>
          </p:nvSpPr>
          <p:spPr>
            <a:xfrm>
              <a:off x="5866500" y="2831425"/>
              <a:ext cx="36325" cy="15500"/>
            </a:xfrm>
            <a:custGeom>
              <a:avLst/>
              <a:gdLst/>
              <a:ahLst/>
              <a:cxnLst/>
              <a:rect l="l" t="t" r="r" b="b"/>
              <a:pathLst>
                <a:path w="1453" h="620" extrusionOk="0">
                  <a:moveTo>
                    <a:pt x="1417" y="1"/>
                  </a:moveTo>
                  <a:lnTo>
                    <a:pt x="1417" y="1"/>
                  </a:lnTo>
                  <a:cubicBezTo>
                    <a:pt x="1000" y="382"/>
                    <a:pt x="477" y="239"/>
                    <a:pt x="0" y="310"/>
                  </a:cubicBezTo>
                  <a:cubicBezTo>
                    <a:pt x="84" y="441"/>
                    <a:pt x="218" y="444"/>
                    <a:pt x="353" y="444"/>
                  </a:cubicBezTo>
                  <a:cubicBezTo>
                    <a:pt x="359" y="444"/>
                    <a:pt x="366" y="444"/>
                    <a:pt x="372" y="444"/>
                  </a:cubicBezTo>
                  <a:cubicBezTo>
                    <a:pt x="501" y="444"/>
                    <a:pt x="630" y="447"/>
                    <a:pt x="715" y="560"/>
                  </a:cubicBezTo>
                  <a:cubicBezTo>
                    <a:pt x="846" y="572"/>
                    <a:pt x="977" y="608"/>
                    <a:pt x="1096" y="620"/>
                  </a:cubicBezTo>
                  <a:cubicBezTo>
                    <a:pt x="1096" y="370"/>
                    <a:pt x="1453" y="275"/>
                    <a:pt x="1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32"/>
            <p:cNvSpPr/>
            <p:nvPr/>
          </p:nvSpPr>
          <p:spPr>
            <a:xfrm>
              <a:off x="5466450" y="2863275"/>
              <a:ext cx="33950" cy="10250"/>
            </a:xfrm>
            <a:custGeom>
              <a:avLst/>
              <a:gdLst/>
              <a:ahLst/>
              <a:cxnLst/>
              <a:rect l="l" t="t" r="r" b="b"/>
              <a:pathLst>
                <a:path w="1358" h="410" extrusionOk="0">
                  <a:moveTo>
                    <a:pt x="713" y="14"/>
                  </a:moveTo>
                  <a:cubicBezTo>
                    <a:pt x="692" y="14"/>
                    <a:pt x="669" y="23"/>
                    <a:pt x="643" y="36"/>
                  </a:cubicBezTo>
                  <a:cubicBezTo>
                    <a:pt x="574" y="106"/>
                    <a:pt x="496" y="121"/>
                    <a:pt x="415" y="121"/>
                  </a:cubicBezTo>
                  <a:cubicBezTo>
                    <a:pt x="350" y="121"/>
                    <a:pt x="284" y="111"/>
                    <a:pt x="220" y="111"/>
                  </a:cubicBezTo>
                  <a:cubicBezTo>
                    <a:pt x="159" y="111"/>
                    <a:pt x="101" y="120"/>
                    <a:pt x="48" y="155"/>
                  </a:cubicBezTo>
                  <a:cubicBezTo>
                    <a:pt x="0" y="215"/>
                    <a:pt x="12" y="275"/>
                    <a:pt x="60" y="334"/>
                  </a:cubicBezTo>
                  <a:cubicBezTo>
                    <a:pt x="91" y="331"/>
                    <a:pt x="122" y="330"/>
                    <a:pt x="153" y="330"/>
                  </a:cubicBezTo>
                  <a:cubicBezTo>
                    <a:pt x="410" y="330"/>
                    <a:pt x="671" y="409"/>
                    <a:pt x="930" y="409"/>
                  </a:cubicBezTo>
                  <a:cubicBezTo>
                    <a:pt x="1073" y="409"/>
                    <a:pt x="1216" y="385"/>
                    <a:pt x="1358" y="310"/>
                  </a:cubicBezTo>
                  <a:cubicBezTo>
                    <a:pt x="1262" y="1"/>
                    <a:pt x="929" y="191"/>
                    <a:pt x="762" y="36"/>
                  </a:cubicBezTo>
                  <a:cubicBezTo>
                    <a:pt x="746" y="20"/>
                    <a:pt x="730" y="14"/>
                    <a:pt x="713" y="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32"/>
            <p:cNvSpPr/>
            <p:nvPr/>
          </p:nvSpPr>
          <p:spPr>
            <a:xfrm>
              <a:off x="5450075" y="2860075"/>
              <a:ext cx="32775" cy="8975"/>
            </a:xfrm>
            <a:custGeom>
              <a:avLst/>
              <a:gdLst/>
              <a:ahLst/>
              <a:cxnLst/>
              <a:rect l="l" t="t" r="r" b="b"/>
              <a:pathLst>
                <a:path w="1311" h="359" extrusionOk="0">
                  <a:moveTo>
                    <a:pt x="275" y="1"/>
                  </a:moveTo>
                  <a:cubicBezTo>
                    <a:pt x="184" y="1"/>
                    <a:pt x="93" y="7"/>
                    <a:pt x="0" y="22"/>
                  </a:cubicBezTo>
                  <a:cubicBezTo>
                    <a:pt x="0" y="69"/>
                    <a:pt x="12" y="129"/>
                    <a:pt x="12" y="176"/>
                  </a:cubicBezTo>
                  <a:cubicBezTo>
                    <a:pt x="95" y="320"/>
                    <a:pt x="201" y="359"/>
                    <a:pt x="315" y="359"/>
                  </a:cubicBezTo>
                  <a:cubicBezTo>
                    <a:pt x="446" y="359"/>
                    <a:pt x="587" y="307"/>
                    <a:pt x="715" y="307"/>
                  </a:cubicBezTo>
                  <a:cubicBezTo>
                    <a:pt x="744" y="304"/>
                    <a:pt x="773" y="303"/>
                    <a:pt x="802" y="303"/>
                  </a:cubicBezTo>
                  <a:cubicBezTo>
                    <a:pt x="858" y="303"/>
                    <a:pt x="915" y="307"/>
                    <a:pt x="971" y="307"/>
                  </a:cubicBezTo>
                  <a:cubicBezTo>
                    <a:pt x="1101" y="307"/>
                    <a:pt x="1223" y="285"/>
                    <a:pt x="1310" y="141"/>
                  </a:cubicBezTo>
                  <a:cubicBezTo>
                    <a:pt x="960" y="93"/>
                    <a:pt x="625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32"/>
            <p:cNvSpPr/>
            <p:nvPr/>
          </p:nvSpPr>
          <p:spPr>
            <a:xfrm>
              <a:off x="5679575" y="2907325"/>
              <a:ext cx="25325" cy="9550"/>
            </a:xfrm>
            <a:custGeom>
              <a:avLst/>
              <a:gdLst/>
              <a:ahLst/>
              <a:cxnLst/>
              <a:rect l="l" t="t" r="r" b="b"/>
              <a:pathLst>
                <a:path w="1013" h="382" extrusionOk="0">
                  <a:moveTo>
                    <a:pt x="0" y="1"/>
                  </a:moveTo>
                  <a:lnTo>
                    <a:pt x="0" y="263"/>
                  </a:lnTo>
                  <a:cubicBezTo>
                    <a:pt x="114" y="322"/>
                    <a:pt x="233" y="336"/>
                    <a:pt x="353" y="336"/>
                  </a:cubicBezTo>
                  <a:cubicBezTo>
                    <a:pt x="463" y="336"/>
                    <a:pt x="573" y="324"/>
                    <a:pt x="682" y="324"/>
                  </a:cubicBezTo>
                  <a:cubicBezTo>
                    <a:pt x="790" y="324"/>
                    <a:pt x="897" y="336"/>
                    <a:pt x="1000" y="382"/>
                  </a:cubicBezTo>
                  <a:cubicBezTo>
                    <a:pt x="1000" y="298"/>
                    <a:pt x="1012" y="203"/>
                    <a:pt x="1012" y="120"/>
                  </a:cubicBezTo>
                  <a:cubicBezTo>
                    <a:pt x="879" y="82"/>
                    <a:pt x="744" y="78"/>
                    <a:pt x="608" y="78"/>
                  </a:cubicBezTo>
                  <a:cubicBezTo>
                    <a:pt x="574" y="78"/>
                    <a:pt x="540" y="78"/>
                    <a:pt x="506" y="78"/>
                  </a:cubicBezTo>
                  <a:cubicBezTo>
                    <a:pt x="337" y="78"/>
                    <a:pt x="167" y="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32"/>
            <p:cNvSpPr/>
            <p:nvPr/>
          </p:nvSpPr>
          <p:spPr>
            <a:xfrm>
              <a:off x="5530450" y="2861200"/>
              <a:ext cx="24725" cy="14900"/>
            </a:xfrm>
            <a:custGeom>
              <a:avLst/>
              <a:gdLst/>
              <a:ahLst/>
              <a:cxnLst/>
              <a:rect l="l" t="t" r="r" b="b"/>
              <a:pathLst>
                <a:path w="989" h="596" extrusionOk="0">
                  <a:moveTo>
                    <a:pt x="95" y="0"/>
                  </a:moveTo>
                  <a:cubicBezTo>
                    <a:pt x="36" y="48"/>
                    <a:pt x="0" y="107"/>
                    <a:pt x="12" y="203"/>
                  </a:cubicBezTo>
                  <a:cubicBezTo>
                    <a:pt x="36" y="262"/>
                    <a:pt x="48" y="310"/>
                    <a:pt x="72" y="346"/>
                  </a:cubicBezTo>
                  <a:cubicBezTo>
                    <a:pt x="107" y="405"/>
                    <a:pt x="167" y="453"/>
                    <a:pt x="226" y="512"/>
                  </a:cubicBezTo>
                  <a:lnTo>
                    <a:pt x="667" y="560"/>
                  </a:lnTo>
                  <a:cubicBezTo>
                    <a:pt x="667" y="572"/>
                    <a:pt x="703" y="596"/>
                    <a:pt x="726" y="596"/>
                  </a:cubicBezTo>
                  <a:cubicBezTo>
                    <a:pt x="762" y="596"/>
                    <a:pt x="786" y="572"/>
                    <a:pt x="822" y="536"/>
                  </a:cubicBezTo>
                  <a:cubicBezTo>
                    <a:pt x="881" y="441"/>
                    <a:pt x="929" y="358"/>
                    <a:pt x="988" y="262"/>
                  </a:cubicBezTo>
                  <a:cubicBezTo>
                    <a:pt x="929" y="262"/>
                    <a:pt x="869" y="250"/>
                    <a:pt x="810" y="250"/>
                  </a:cubicBezTo>
                  <a:cubicBezTo>
                    <a:pt x="643" y="119"/>
                    <a:pt x="417" y="119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32"/>
            <p:cNvSpPr/>
            <p:nvPr/>
          </p:nvSpPr>
          <p:spPr>
            <a:xfrm>
              <a:off x="5485800" y="2862275"/>
              <a:ext cx="33950" cy="8850"/>
            </a:xfrm>
            <a:custGeom>
              <a:avLst/>
              <a:gdLst/>
              <a:ahLst/>
              <a:cxnLst/>
              <a:rect l="l" t="t" r="r" b="b"/>
              <a:pathLst>
                <a:path w="1358" h="354" extrusionOk="0">
                  <a:moveTo>
                    <a:pt x="946" y="0"/>
                  </a:moveTo>
                  <a:cubicBezTo>
                    <a:pt x="665" y="0"/>
                    <a:pt x="380" y="55"/>
                    <a:pt x="103" y="55"/>
                  </a:cubicBezTo>
                  <a:cubicBezTo>
                    <a:pt x="68" y="55"/>
                    <a:pt x="34" y="54"/>
                    <a:pt x="0" y="53"/>
                  </a:cubicBezTo>
                  <a:lnTo>
                    <a:pt x="0" y="53"/>
                  </a:lnTo>
                  <a:cubicBezTo>
                    <a:pt x="131" y="279"/>
                    <a:pt x="417" y="195"/>
                    <a:pt x="584" y="350"/>
                  </a:cubicBezTo>
                  <a:cubicBezTo>
                    <a:pt x="619" y="322"/>
                    <a:pt x="655" y="313"/>
                    <a:pt x="691" y="313"/>
                  </a:cubicBezTo>
                  <a:cubicBezTo>
                    <a:pt x="767" y="313"/>
                    <a:pt x="845" y="353"/>
                    <a:pt x="919" y="353"/>
                  </a:cubicBezTo>
                  <a:cubicBezTo>
                    <a:pt x="930" y="353"/>
                    <a:pt x="941" y="352"/>
                    <a:pt x="953" y="350"/>
                  </a:cubicBezTo>
                  <a:cubicBezTo>
                    <a:pt x="1084" y="350"/>
                    <a:pt x="1215" y="338"/>
                    <a:pt x="1322" y="231"/>
                  </a:cubicBezTo>
                  <a:cubicBezTo>
                    <a:pt x="1358" y="160"/>
                    <a:pt x="1358" y="100"/>
                    <a:pt x="1310" y="41"/>
                  </a:cubicBezTo>
                  <a:cubicBezTo>
                    <a:pt x="1190" y="11"/>
                    <a:pt x="1069" y="0"/>
                    <a:pt x="9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32"/>
            <p:cNvSpPr/>
            <p:nvPr/>
          </p:nvSpPr>
          <p:spPr>
            <a:xfrm>
              <a:off x="5500375" y="2795425"/>
              <a:ext cx="33375" cy="8050"/>
            </a:xfrm>
            <a:custGeom>
              <a:avLst/>
              <a:gdLst/>
              <a:ahLst/>
              <a:cxnLst/>
              <a:rect l="l" t="t" r="r" b="b"/>
              <a:pathLst>
                <a:path w="1335" h="322" extrusionOk="0">
                  <a:moveTo>
                    <a:pt x="584" y="0"/>
                  </a:moveTo>
                  <a:lnTo>
                    <a:pt x="1" y="48"/>
                  </a:lnTo>
                  <a:cubicBezTo>
                    <a:pt x="86" y="161"/>
                    <a:pt x="211" y="164"/>
                    <a:pt x="339" y="164"/>
                  </a:cubicBezTo>
                  <a:cubicBezTo>
                    <a:pt x="345" y="164"/>
                    <a:pt x="351" y="164"/>
                    <a:pt x="358" y="164"/>
                  </a:cubicBezTo>
                  <a:cubicBezTo>
                    <a:pt x="492" y="164"/>
                    <a:pt x="626" y="167"/>
                    <a:pt x="715" y="298"/>
                  </a:cubicBezTo>
                  <a:cubicBezTo>
                    <a:pt x="894" y="298"/>
                    <a:pt x="1084" y="322"/>
                    <a:pt x="1275" y="322"/>
                  </a:cubicBezTo>
                  <a:cubicBezTo>
                    <a:pt x="1322" y="274"/>
                    <a:pt x="1334" y="226"/>
                    <a:pt x="1298" y="167"/>
                  </a:cubicBezTo>
                  <a:cubicBezTo>
                    <a:pt x="1251" y="131"/>
                    <a:pt x="1191" y="83"/>
                    <a:pt x="1144" y="36"/>
                  </a:cubicBezTo>
                  <a:cubicBezTo>
                    <a:pt x="953" y="24"/>
                    <a:pt x="775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32"/>
            <p:cNvSpPr/>
            <p:nvPr/>
          </p:nvSpPr>
          <p:spPr>
            <a:xfrm>
              <a:off x="5568850" y="2875300"/>
              <a:ext cx="25025" cy="6800"/>
            </a:xfrm>
            <a:custGeom>
              <a:avLst/>
              <a:gdLst/>
              <a:ahLst/>
              <a:cxnLst/>
              <a:rect l="l" t="t" r="r" b="b"/>
              <a:pathLst>
                <a:path w="1001" h="272" extrusionOk="0">
                  <a:moveTo>
                    <a:pt x="146" y="0"/>
                  </a:moveTo>
                  <a:cubicBezTo>
                    <a:pt x="97" y="0"/>
                    <a:pt x="49" y="2"/>
                    <a:pt x="0" y="8"/>
                  </a:cubicBezTo>
                  <a:lnTo>
                    <a:pt x="0" y="246"/>
                  </a:lnTo>
                  <a:cubicBezTo>
                    <a:pt x="16" y="245"/>
                    <a:pt x="31" y="245"/>
                    <a:pt x="47" y="245"/>
                  </a:cubicBezTo>
                  <a:cubicBezTo>
                    <a:pt x="208" y="245"/>
                    <a:pt x="366" y="271"/>
                    <a:pt x="522" y="271"/>
                  </a:cubicBezTo>
                  <a:cubicBezTo>
                    <a:pt x="684" y="271"/>
                    <a:pt x="844" y="243"/>
                    <a:pt x="1000" y="127"/>
                  </a:cubicBezTo>
                  <a:cubicBezTo>
                    <a:pt x="707" y="76"/>
                    <a:pt x="422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32"/>
            <p:cNvSpPr/>
            <p:nvPr/>
          </p:nvSpPr>
          <p:spPr>
            <a:xfrm>
              <a:off x="5486100" y="2780925"/>
              <a:ext cx="36925" cy="7975"/>
            </a:xfrm>
            <a:custGeom>
              <a:avLst/>
              <a:gdLst/>
              <a:ahLst/>
              <a:cxnLst/>
              <a:rect l="l" t="t" r="r" b="b"/>
              <a:pathLst>
                <a:path w="1477" h="319" extrusionOk="0">
                  <a:moveTo>
                    <a:pt x="375" y="1"/>
                  </a:moveTo>
                  <a:cubicBezTo>
                    <a:pt x="233" y="1"/>
                    <a:pt x="104" y="69"/>
                    <a:pt x="0" y="282"/>
                  </a:cubicBezTo>
                  <a:cubicBezTo>
                    <a:pt x="381" y="306"/>
                    <a:pt x="762" y="306"/>
                    <a:pt x="1155" y="318"/>
                  </a:cubicBezTo>
                  <a:cubicBezTo>
                    <a:pt x="1250" y="270"/>
                    <a:pt x="1357" y="235"/>
                    <a:pt x="1476" y="175"/>
                  </a:cubicBezTo>
                  <a:cubicBezTo>
                    <a:pt x="1274" y="175"/>
                    <a:pt x="1060" y="151"/>
                    <a:pt x="857" y="140"/>
                  </a:cubicBezTo>
                  <a:cubicBezTo>
                    <a:pt x="692" y="78"/>
                    <a:pt x="526" y="1"/>
                    <a:pt x="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32"/>
            <p:cNvSpPr/>
            <p:nvPr/>
          </p:nvSpPr>
          <p:spPr>
            <a:xfrm>
              <a:off x="5532225" y="2799200"/>
              <a:ext cx="21750" cy="6100"/>
            </a:xfrm>
            <a:custGeom>
              <a:avLst/>
              <a:gdLst/>
              <a:ahLst/>
              <a:cxnLst/>
              <a:rect l="l" t="t" r="r" b="b"/>
              <a:pathLst>
                <a:path w="870" h="244" extrusionOk="0">
                  <a:moveTo>
                    <a:pt x="479" y="1"/>
                  </a:moveTo>
                  <a:cubicBezTo>
                    <a:pt x="359" y="1"/>
                    <a:pt x="236" y="21"/>
                    <a:pt x="120" y="21"/>
                  </a:cubicBezTo>
                  <a:cubicBezTo>
                    <a:pt x="87" y="21"/>
                    <a:pt x="56" y="20"/>
                    <a:pt x="24" y="16"/>
                  </a:cubicBezTo>
                  <a:cubicBezTo>
                    <a:pt x="24" y="63"/>
                    <a:pt x="1" y="123"/>
                    <a:pt x="1" y="171"/>
                  </a:cubicBezTo>
                  <a:cubicBezTo>
                    <a:pt x="153" y="213"/>
                    <a:pt x="303" y="244"/>
                    <a:pt x="451" y="244"/>
                  </a:cubicBezTo>
                  <a:cubicBezTo>
                    <a:pt x="591" y="244"/>
                    <a:pt x="731" y="216"/>
                    <a:pt x="870" y="147"/>
                  </a:cubicBezTo>
                  <a:cubicBezTo>
                    <a:pt x="751" y="28"/>
                    <a:pt x="617" y="1"/>
                    <a:pt x="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32"/>
            <p:cNvSpPr/>
            <p:nvPr/>
          </p:nvSpPr>
          <p:spPr>
            <a:xfrm>
              <a:off x="5659625" y="2881800"/>
              <a:ext cx="22050" cy="7100"/>
            </a:xfrm>
            <a:custGeom>
              <a:avLst/>
              <a:gdLst/>
              <a:ahLst/>
              <a:cxnLst/>
              <a:rect l="l" t="t" r="r" b="b"/>
              <a:pathLst>
                <a:path w="882" h="284" extrusionOk="0">
                  <a:moveTo>
                    <a:pt x="440" y="1"/>
                  </a:moveTo>
                  <a:cubicBezTo>
                    <a:pt x="345" y="1"/>
                    <a:pt x="250" y="13"/>
                    <a:pt x="158" y="13"/>
                  </a:cubicBezTo>
                  <a:cubicBezTo>
                    <a:pt x="133" y="13"/>
                    <a:pt x="108" y="12"/>
                    <a:pt x="84" y="10"/>
                  </a:cubicBezTo>
                  <a:lnTo>
                    <a:pt x="84" y="10"/>
                  </a:lnTo>
                  <a:cubicBezTo>
                    <a:pt x="0" y="105"/>
                    <a:pt x="0" y="200"/>
                    <a:pt x="108" y="284"/>
                  </a:cubicBezTo>
                  <a:cubicBezTo>
                    <a:pt x="170" y="242"/>
                    <a:pt x="240" y="230"/>
                    <a:pt x="314" y="230"/>
                  </a:cubicBezTo>
                  <a:cubicBezTo>
                    <a:pt x="419" y="230"/>
                    <a:pt x="532" y="254"/>
                    <a:pt x="646" y="254"/>
                  </a:cubicBezTo>
                  <a:cubicBezTo>
                    <a:pt x="725" y="254"/>
                    <a:pt x="805" y="242"/>
                    <a:pt x="882" y="200"/>
                  </a:cubicBezTo>
                  <a:cubicBezTo>
                    <a:pt x="748" y="33"/>
                    <a:pt x="595" y="1"/>
                    <a:pt x="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32"/>
            <p:cNvSpPr/>
            <p:nvPr/>
          </p:nvSpPr>
          <p:spPr>
            <a:xfrm>
              <a:off x="5628975" y="2878750"/>
              <a:ext cx="20250" cy="7150"/>
            </a:xfrm>
            <a:custGeom>
              <a:avLst/>
              <a:gdLst/>
              <a:ahLst/>
              <a:cxnLst/>
              <a:rect l="l" t="t" r="r" b="b"/>
              <a:pathLst>
                <a:path w="810" h="286" extrusionOk="0">
                  <a:moveTo>
                    <a:pt x="0" y="1"/>
                  </a:moveTo>
                  <a:lnTo>
                    <a:pt x="0" y="1"/>
                  </a:lnTo>
                  <a:cubicBezTo>
                    <a:pt x="24" y="96"/>
                    <a:pt x="24" y="167"/>
                    <a:pt x="24" y="263"/>
                  </a:cubicBezTo>
                  <a:cubicBezTo>
                    <a:pt x="56" y="257"/>
                    <a:pt x="89" y="254"/>
                    <a:pt x="122" y="254"/>
                  </a:cubicBezTo>
                  <a:cubicBezTo>
                    <a:pt x="241" y="254"/>
                    <a:pt x="365" y="285"/>
                    <a:pt x="488" y="285"/>
                  </a:cubicBezTo>
                  <a:cubicBezTo>
                    <a:pt x="598" y="285"/>
                    <a:pt x="707" y="261"/>
                    <a:pt x="810" y="167"/>
                  </a:cubicBezTo>
                  <a:cubicBezTo>
                    <a:pt x="678" y="47"/>
                    <a:pt x="540" y="26"/>
                    <a:pt x="406" y="26"/>
                  </a:cubicBezTo>
                  <a:cubicBezTo>
                    <a:pt x="335" y="26"/>
                    <a:pt x="265" y="32"/>
                    <a:pt x="198" y="32"/>
                  </a:cubicBezTo>
                  <a:cubicBezTo>
                    <a:pt x="129" y="32"/>
                    <a:pt x="62" y="2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32"/>
            <p:cNvSpPr/>
            <p:nvPr/>
          </p:nvSpPr>
          <p:spPr>
            <a:xfrm>
              <a:off x="5507525" y="2817100"/>
              <a:ext cx="16700" cy="7575"/>
            </a:xfrm>
            <a:custGeom>
              <a:avLst/>
              <a:gdLst/>
              <a:ahLst/>
              <a:cxnLst/>
              <a:rect l="l" t="t" r="r" b="b"/>
              <a:pathLst>
                <a:path w="668" h="303" extrusionOk="0">
                  <a:moveTo>
                    <a:pt x="324" y="1"/>
                  </a:moveTo>
                  <a:cubicBezTo>
                    <a:pt x="280" y="1"/>
                    <a:pt x="236" y="4"/>
                    <a:pt x="192" y="4"/>
                  </a:cubicBezTo>
                  <a:cubicBezTo>
                    <a:pt x="176" y="4"/>
                    <a:pt x="159" y="3"/>
                    <a:pt x="143" y="2"/>
                  </a:cubicBezTo>
                  <a:cubicBezTo>
                    <a:pt x="96" y="97"/>
                    <a:pt x="36" y="193"/>
                    <a:pt x="0" y="288"/>
                  </a:cubicBezTo>
                  <a:cubicBezTo>
                    <a:pt x="96" y="288"/>
                    <a:pt x="196" y="302"/>
                    <a:pt x="296" y="302"/>
                  </a:cubicBezTo>
                  <a:cubicBezTo>
                    <a:pt x="422" y="302"/>
                    <a:pt x="548" y="280"/>
                    <a:pt x="667" y="181"/>
                  </a:cubicBezTo>
                  <a:cubicBezTo>
                    <a:pt x="564" y="22"/>
                    <a:pt x="445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32"/>
            <p:cNvSpPr/>
            <p:nvPr/>
          </p:nvSpPr>
          <p:spPr>
            <a:xfrm>
              <a:off x="5575975" y="2774250"/>
              <a:ext cx="24725" cy="7200"/>
            </a:xfrm>
            <a:custGeom>
              <a:avLst/>
              <a:gdLst/>
              <a:ahLst/>
              <a:cxnLst/>
              <a:rect l="l" t="t" r="r" b="b"/>
              <a:pathLst>
                <a:path w="989" h="288" extrusionOk="0">
                  <a:moveTo>
                    <a:pt x="526" y="0"/>
                  </a:moveTo>
                  <a:cubicBezTo>
                    <a:pt x="349" y="0"/>
                    <a:pt x="173" y="12"/>
                    <a:pt x="1" y="37"/>
                  </a:cubicBezTo>
                  <a:cubicBezTo>
                    <a:pt x="191" y="264"/>
                    <a:pt x="548" y="26"/>
                    <a:pt x="715" y="287"/>
                  </a:cubicBezTo>
                  <a:cubicBezTo>
                    <a:pt x="799" y="287"/>
                    <a:pt x="906" y="276"/>
                    <a:pt x="989" y="276"/>
                  </a:cubicBezTo>
                  <a:lnTo>
                    <a:pt x="989" y="26"/>
                  </a:lnTo>
                  <a:cubicBezTo>
                    <a:pt x="834" y="9"/>
                    <a:pt x="68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32"/>
            <p:cNvSpPr/>
            <p:nvPr/>
          </p:nvSpPr>
          <p:spPr>
            <a:xfrm>
              <a:off x="5539675" y="2901875"/>
              <a:ext cx="21450" cy="8750"/>
            </a:xfrm>
            <a:custGeom>
              <a:avLst/>
              <a:gdLst/>
              <a:ahLst/>
              <a:cxnLst/>
              <a:rect l="l" t="t" r="r" b="b"/>
              <a:pathLst>
                <a:path w="858" h="350" extrusionOk="0">
                  <a:moveTo>
                    <a:pt x="635" y="1"/>
                  </a:moveTo>
                  <a:cubicBezTo>
                    <a:pt x="521" y="1"/>
                    <a:pt x="405" y="31"/>
                    <a:pt x="298" y="52"/>
                  </a:cubicBezTo>
                  <a:cubicBezTo>
                    <a:pt x="143" y="76"/>
                    <a:pt x="0" y="135"/>
                    <a:pt x="0" y="350"/>
                  </a:cubicBezTo>
                  <a:cubicBezTo>
                    <a:pt x="30" y="344"/>
                    <a:pt x="57" y="341"/>
                    <a:pt x="81" y="341"/>
                  </a:cubicBezTo>
                  <a:cubicBezTo>
                    <a:pt x="104" y="341"/>
                    <a:pt x="125" y="344"/>
                    <a:pt x="143" y="350"/>
                  </a:cubicBezTo>
                  <a:cubicBezTo>
                    <a:pt x="322" y="76"/>
                    <a:pt x="703" y="350"/>
                    <a:pt x="857" y="52"/>
                  </a:cubicBezTo>
                  <a:cubicBezTo>
                    <a:pt x="786" y="14"/>
                    <a:pt x="711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32"/>
            <p:cNvSpPr/>
            <p:nvPr/>
          </p:nvSpPr>
          <p:spPr>
            <a:xfrm>
              <a:off x="5621525" y="2752850"/>
              <a:ext cx="13025" cy="7475"/>
            </a:xfrm>
            <a:custGeom>
              <a:avLst/>
              <a:gdLst/>
              <a:ahLst/>
              <a:cxnLst/>
              <a:rect l="l" t="t" r="r" b="b"/>
              <a:pathLst>
                <a:path w="521" h="299" extrusionOk="0">
                  <a:moveTo>
                    <a:pt x="215" y="0"/>
                  </a:moveTo>
                  <a:cubicBezTo>
                    <a:pt x="143" y="0"/>
                    <a:pt x="84" y="12"/>
                    <a:pt x="0" y="12"/>
                  </a:cubicBezTo>
                  <a:cubicBezTo>
                    <a:pt x="0" y="108"/>
                    <a:pt x="24" y="191"/>
                    <a:pt x="24" y="286"/>
                  </a:cubicBezTo>
                  <a:lnTo>
                    <a:pt x="227" y="286"/>
                  </a:lnTo>
                  <a:cubicBezTo>
                    <a:pt x="334" y="262"/>
                    <a:pt x="501" y="298"/>
                    <a:pt x="512" y="167"/>
                  </a:cubicBezTo>
                  <a:cubicBezTo>
                    <a:pt x="521" y="17"/>
                    <a:pt x="429" y="1"/>
                    <a:pt x="333" y="1"/>
                  </a:cubicBezTo>
                  <a:cubicBezTo>
                    <a:pt x="308" y="1"/>
                    <a:pt x="283" y="2"/>
                    <a:pt x="259" y="2"/>
                  </a:cubicBezTo>
                  <a:cubicBezTo>
                    <a:pt x="243" y="2"/>
                    <a:pt x="229" y="2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32"/>
            <p:cNvSpPr/>
            <p:nvPr/>
          </p:nvSpPr>
          <p:spPr>
            <a:xfrm>
              <a:off x="5689675" y="2698525"/>
              <a:ext cx="25625" cy="3750"/>
            </a:xfrm>
            <a:custGeom>
              <a:avLst/>
              <a:gdLst/>
              <a:ahLst/>
              <a:cxnLst/>
              <a:rect l="l" t="t" r="r" b="b"/>
              <a:pathLst>
                <a:path w="1025" h="150" extrusionOk="0">
                  <a:moveTo>
                    <a:pt x="517" y="1"/>
                  </a:moveTo>
                  <a:cubicBezTo>
                    <a:pt x="346" y="1"/>
                    <a:pt x="174" y="12"/>
                    <a:pt x="1" y="42"/>
                  </a:cubicBezTo>
                  <a:cubicBezTo>
                    <a:pt x="13" y="78"/>
                    <a:pt x="37" y="114"/>
                    <a:pt x="49" y="149"/>
                  </a:cubicBezTo>
                  <a:lnTo>
                    <a:pt x="1025" y="149"/>
                  </a:lnTo>
                  <a:lnTo>
                    <a:pt x="1025" y="90"/>
                  </a:lnTo>
                  <a:lnTo>
                    <a:pt x="1025" y="30"/>
                  </a:lnTo>
                  <a:cubicBezTo>
                    <a:pt x="858" y="12"/>
                    <a:pt x="689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32"/>
            <p:cNvSpPr/>
            <p:nvPr/>
          </p:nvSpPr>
          <p:spPr>
            <a:xfrm>
              <a:off x="5668550" y="2778000"/>
              <a:ext cx="19075" cy="5100"/>
            </a:xfrm>
            <a:custGeom>
              <a:avLst/>
              <a:gdLst/>
              <a:ahLst/>
              <a:cxnLst/>
              <a:rect l="l" t="t" r="r" b="b"/>
              <a:pathLst>
                <a:path w="763" h="204" extrusionOk="0">
                  <a:moveTo>
                    <a:pt x="254" y="0"/>
                  </a:moveTo>
                  <a:cubicBezTo>
                    <a:pt x="167" y="0"/>
                    <a:pt x="83" y="6"/>
                    <a:pt x="1" y="6"/>
                  </a:cubicBezTo>
                  <a:cubicBezTo>
                    <a:pt x="13" y="54"/>
                    <a:pt x="13" y="90"/>
                    <a:pt x="13" y="137"/>
                  </a:cubicBezTo>
                  <a:cubicBezTo>
                    <a:pt x="97" y="186"/>
                    <a:pt x="179" y="204"/>
                    <a:pt x="264" y="204"/>
                  </a:cubicBezTo>
                  <a:cubicBezTo>
                    <a:pt x="407" y="204"/>
                    <a:pt x="561" y="155"/>
                    <a:pt x="763" y="126"/>
                  </a:cubicBezTo>
                  <a:cubicBezTo>
                    <a:pt x="573" y="19"/>
                    <a:pt x="408" y="0"/>
                    <a:pt x="2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32"/>
            <p:cNvSpPr/>
            <p:nvPr/>
          </p:nvSpPr>
          <p:spPr>
            <a:xfrm>
              <a:off x="5518225" y="2860475"/>
              <a:ext cx="14025" cy="10225"/>
            </a:xfrm>
            <a:custGeom>
              <a:avLst/>
              <a:gdLst/>
              <a:ahLst/>
              <a:cxnLst/>
              <a:rect l="l" t="t" r="r" b="b"/>
              <a:pathLst>
                <a:path w="561" h="409" extrusionOk="0">
                  <a:moveTo>
                    <a:pt x="375" y="1"/>
                  </a:moveTo>
                  <a:cubicBezTo>
                    <a:pt x="248" y="1"/>
                    <a:pt x="125" y="40"/>
                    <a:pt x="13" y="113"/>
                  </a:cubicBezTo>
                  <a:cubicBezTo>
                    <a:pt x="13" y="172"/>
                    <a:pt x="1" y="220"/>
                    <a:pt x="1" y="279"/>
                  </a:cubicBezTo>
                  <a:cubicBezTo>
                    <a:pt x="98" y="364"/>
                    <a:pt x="192" y="409"/>
                    <a:pt x="286" y="409"/>
                  </a:cubicBezTo>
                  <a:cubicBezTo>
                    <a:pt x="376" y="409"/>
                    <a:pt x="467" y="367"/>
                    <a:pt x="561" y="279"/>
                  </a:cubicBezTo>
                  <a:lnTo>
                    <a:pt x="561" y="29"/>
                  </a:lnTo>
                  <a:cubicBezTo>
                    <a:pt x="499" y="10"/>
                    <a:pt x="436" y="1"/>
                    <a:pt x="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32"/>
            <p:cNvSpPr/>
            <p:nvPr/>
          </p:nvSpPr>
          <p:spPr>
            <a:xfrm>
              <a:off x="5539675" y="2882025"/>
              <a:ext cx="26500" cy="3200"/>
            </a:xfrm>
            <a:custGeom>
              <a:avLst/>
              <a:gdLst/>
              <a:ahLst/>
              <a:cxnLst/>
              <a:rect l="l" t="t" r="r" b="b"/>
              <a:pathLst>
                <a:path w="1060" h="128" extrusionOk="0">
                  <a:moveTo>
                    <a:pt x="0" y="1"/>
                  </a:moveTo>
                  <a:cubicBezTo>
                    <a:pt x="163" y="91"/>
                    <a:pt x="329" y="128"/>
                    <a:pt x="496" y="128"/>
                  </a:cubicBezTo>
                  <a:cubicBezTo>
                    <a:pt x="683" y="128"/>
                    <a:pt x="871" y="82"/>
                    <a:pt x="1060" y="13"/>
                  </a:cubicBezTo>
                  <a:cubicBezTo>
                    <a:pt x="715" y="1"/>
                    <a:pt x="357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32"/>
            <p:cNvSpPr/>
            <p:nvPr/>
          </p:nvSpPr>
          <p:spPr>
            <a:xfrm>
              <a:off x="5815000" y="2706075"/>
              <a:ext cx="26225" cy="3750"/>
            </a:xfrm>
            <a:custGeom>
              <a:avLst/>
              <a:gdLst/>
              <a:ahLst/>
              <a:cxnLst/>
              <a:rect l="l" t="t" r="r" b="b"/>
              <a:pathLst>
                <a:path w="1049" h="150" extrusionOk="0">
                  <a:moveTo>
                    <a:pt x="567" y="0"/>
                  </a:moveTo>
                  <a:cubicBezTo>
                    <a:pt x="404" y="0"/>
                    <a:pt x="240" y="29"/>
                    <a:pt x="80" y="29"/>
                  </a:cubicBezTo>
                  <a:cubicBezTo>
                    <a:pt x="53" y="29"/>
                    <a:pt x="27" y="28"/>
                    <a:pt x="1" y="26"/>
                  </a:cubicBezTo>
                  <a:lnTo>
                    <a:pt x="1" y="26"/>
                  </a:lnTo>
                  <a:cubicBezTo>
                    <a:pt x="257" y="127"/>
                    <a:pt x="527" y="150"/>
                    <a:pt x="800" y="150"/>
                  </a:cubicBezTo>
                  <a:cubicBezTo>
                    <a:pt x="883" y="150"/>
                    <a:pt x="966" y="148"/>
                    <a:pt x="1048" y="145"/>
                  </a:cubicBezTo>
                  <a:cubicBezTo>
                    <a:pt x="894" y="29"/>
                    <a:pt x="731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32"/>
            <p:cNvSpPr/>
            <p:nvPr/>
          </p:nvSpPr>
          <p:spPr>
            <a:xfrm>
              <a:off x="5603675" y="2721850"/>
              <a:ext cx="14600" cy="6000"/>
            </a:xfrm>
            <a:custGeom>
              <a:avLst/>
              <a:gdLst/>
              <a:ahLst/>
              <a:cxnLst/>
              <a:rect l="l" t="t" r="r" b="b"/>
              <a:pathLst>
                <a:path w="584" h="240" extrusionOk="0">
                  <a:moveTo>
                    <a:pt x="173" y="0"/>
                  </a:moveTo>
                  <a:cubicBezTo>
                    <a:pt x="118" y="0"/>
                    <a:pt x="61" y="17"/>
                    <a:pt x="0" y="62"/>
                  </a:cubicBezTo>
                  <a:cubicBezTo>
                    <a:pt x="24" y="109"/>
                    <a:pt x="24" y="169"/>
                    <a:pt x="24" y="217"/>
                  </a:cubicBezTo>
                  <a:cubicBezTo>
                    <a:pt x="110" y="222"/>
                    <a:pt x="199" y="239"/>
                    <a:pt x="285" y="239"/>
                  </a:cubicBezTo>
                  <a:cubicBezTo>
                    <a:pt x="390" y="239"/>
                    <a:pt x="492" y="214"/>
                    <a:pt x="583" y="109"/>
                  </a:cubicBezTo>
                  <a:lnTo>
                    <a:pt x="583" y="109"/>
                  </a:lnTo>
                  <a:cubicBezTo>
                    <a:pt x="579" y="110"/>
                    <a:pt x="574" y="110"/>
                    <a:pt x="569" y="110"/>
                  </a:cubicBezTo>
                  <a:cubicBezTo>
                    <a:pt x="436" y="110"/>
                    <a:pt x="31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32"/>
            <p:cNvSpPr/>
            <p:nvPr/>
          </p:nvSpPr>
          <p:spPr>
            <a:xfrm>
              <a:off x="5601275" y="2860300"/>
              <a:ext cx="14025" cy="6875"/>
            </a:xfrm>
            <a:custGeom>
              <a:avLst/>
              <a:gdLst/>
              <a:ahLst/>
              <a:cxnLst/>
              <a:rect l="l" t="t" r="r" b="b"/>
              <a:pathLst>
                <a:path w="561" h="275" extrusionOk="0">
                  <a:moveTo>
                    <a:pt x="560" y="1"/>
                  </a:moveTo>
                  <a:cubicBezTo>
                    <a:pt x="370" y="1"/>
                    <a:pt x="179" y="13"/>
                    <a:pt x="1" y="13"/>
                  </a:cubicBezTo>
                  <a:lnTo>
                    <a:pt x="1" y="274"/>
                  </a:lnTo>
                  <a:cubicBezTo>
                    <a:pt x="179" y="227"/>
                    <a:pt x="370" y="191"/>
                    <a:pt x="560" y="155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32"/>
            <p:cNvSpPr/>
            <p:nvPr/>
          </p:nvSpPr>
          <p:spPr>
            <a:xfrm>
              <a:off x="5536700" y="2860600"/>
              <a:ext cx="14000" cy="7050"/>
            </a:xfrm>
            <a:custGeom>
              <a:avLst/>
              <a:gdLst/>
              <a:ahLst/>
              <a:cxnLst/>
              <a:rect l="l" t="t" r="r" b="b"/>
              <a:pathLst>
                <a:path w="560" h="282" extrusionOk="0">
                  <a:moveTo>
                    <a:pt x="0" y="1"/>
                  </a:moveTo>
                  <a:cubicBezTo>
                    <a:pt x="88" y="225"/>
                    <a:pt x="248" y="281"/>
                    <a:pt x="434" y="281"/>
                  </a:cubicBezTo>
                  <a:cubicBezTo>
                    <a:pt x="474" y="281"/>
                    <a:pt x="517" y="279"/>
                    <a:pt x="560" y="274"/>
                  </a:cubicBezTo>
                  <a:cubicBezTo>
                    <a:pt x="512" y="203"/>
                    <a:pt x="453" y="108"/>
                    <a:pt x="417" y="24"/>
                  </a:cubicBezTo>
                  <a:cubicBezTo>
                    <a:pt x="274" y="1"/>
                    <a:pt x="14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32"/>
            <p:cNvSpPr/>
            <p:nvPr/>
          </p:nvSpPr>
          <p:spPr>
            <a:xfrm>
              <a:off x="5564675" y="2918050"/>
              <a:ext cx="22050" cy="5300"/>
            </a:xfrm>
            <a:custGeom>
              <a:avLst/>
              <a:gdLst/>
              <a:ahLst/>
              <a:cxnLst/>
              <a:rect l="l" t="t" r="r" b="b"/>
              <a:pathLst>
                <a:path w="882" h="212" extrusionOk="0">
                  <a:moveTo>
                    <a:pt x="12" y="0"/>
                  </a:moveTo>
                  <a:cubicBezTo>
                    <a:pt x="12" y="24"/>
                    <a:pt x="0" y="72"/>
                    <a:pt x="0" y="108"/>
                  </a:cubicBezTo>
                  <a:cubicBezTo>
                    <a:pt x="0" y="119"/>
                    <a:pt x="0" y="143"/>
                    <a:pt x="12" y="179"/>
                  </a:cubicBezTo>
                  <a:cubicBezTo>
                    <a:pt x="29" y="187"/>
                    <a:pt x="46" y="191"/>
                    <a:pt x="62" y="191"/>
                  </a:cubicBezTo>
                  <a:cubicBezTo>
                    <a:pt x="91" y="191"/>
                    <a:pt x="116" y="178"/>
                    <a:pt x="131" y="155"/>
                  </a:cubicBezTo>
                  <a:lnTo>
                    <a:pt x="310" y="155"/>
                  </a:lnTo>
                  <a:cubicBezTo>
                    <a:pt x="399" y="197"/>
                    <a:pt x="489" y="212"/>
                    <a:pt x="578" y="212"/>
                  </a:cubicBezTo>
                  <a:cubicBezTo>
                    <a:pt x="667" y="212"/>
                    <a:pt x="756" y="197"/>
                    <a:pt x="846" y="179"/>
                  </a:cubicBezTo>
                  <a:cubicBezTo>
                    <a:pt x="870" y="155"/>
                    <a:pt x="881" y="131"/>
                    <a:pt x="881" y="108"/>
                  </a:cubicBezTo>
                  <a:cubicBezTo>
                    <a:pt x="738" y="20"/>
                    <a:pt x="584" y="5"/>
                    <a:pt x="430" y="5"/>
                  </a:cubicBezTo>
                  <a:cubicBezTo>
                    <a:pt x="346" y="5"/>
                    <a:pt x="262" y="9"/>
                    <a:pt x="178" y="9"/>
                  </a:cubicBezTo>
                  <a:cubicBezTo>
                    <a:pt x="122" y="9"/>
                    <a:pt x="67" y="7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32"/>
            <p:cNvSpPr/>
            <p:nvPr/>
          </p:nvSpPr>
          <p:spPr>
            <a:xfrm>
              <a:off x="5721825" y="2713050"/>
              <a:ext cx="12225" cy="6400"/>
            </a:xfrm>
            <a:custGeom>
              <a:avLst/>
              <a:gdLst/>
              <a:ahLst/>
              <a:cxnLst/>
              <a:rect l="l" t="t" r="r" b="b"/>
              <a:pathLst>
                <a:path w="489" h="256" extrusionOk="0">
                  <a:moveTo>
                    <a:pt x="342" y="1"/>
                  </a:moveTo>
                  <a:cubicBezTo>
                    <a:pt x="311" y="1"/>
                    <a:pt x="280" y="5"/>
                    <a:pt x="251" y="9"/>
                  </a:cubicBezTo>
                  <a:cubicBezTo>
                    <a:pt x="132" y="33"/>
                    <a:pt x="25" y="68"/>
                    <a:pt x="1" y="235"/>
                  </a:cubicBezTo>
                  <a:cubicBezTo>
                    <a:pt x="30" y="250"/>
                    <a:pt x="57" y="256"/>
                    <a:pt x="83" y="256"/>
                  </a:cubicBezTo>
                  <a:cubicBezTo>
                    <a:pt x="162" y="256"/>
                    <a:pt x="230" y="200"/>
                    <a:pt x="310" y="164"/>
                  </a:cubicBezTo>
                  <a:cubicBezTo>
                    <a:pt x="370" y="152"/>
                    <a:pt x="429" y="104"/>
                    <a:pt x="489" y="68"/>
                  </a:cubicBezTo>
                  <a:cubicBezTo>
                    <a:pt x="451" y="15"/>
                    <a:pt x="397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32"/>
            <p:cNvSpPr/>
            <p:nvPr/>
          </p:nvSpPr>
          <p:spPr>
            <a:xfrm>
              <a:off x="5547100" y="2874600"/>
              <a:ext cx="17600" cy="4000"/>
            </a:xfrm>
            <a:custGeom>
              <a:avLst/>
              <a:gdLst/>
              <a:ahLst/>
              <a:cxnLst/>
              <a:rect l="l" t="t" r="r" b="b"/>
              <a:pathLst>
                <a:path w="704" h="160" extrusionOk="0">
                  <a:moveTo>
                    <a:pt x="156" y="0"/>
                  </a:moveTo>
                  <a:cubicBezTo>
                    <a:pt x="96" y="12"/>
                    <a:pt x="49" y="12"/>
                    <a:pt x="1" y="24"/>
                  </a:cubicBezTo>
                  <a:cubicBezTo>
                    <a:pt x="116" y="115"/>
                    <a:pt x="234" y="159"/>
                    <a:pt x="354" y="159"/>
                  </a:cubicBezTo>
                  <a:cubicBezTo>
                    <a:pt x="469" y="159"/>
                    <a:pt x="586" y="118"/>
                    <a:pt x="703" y="36"/>
                  </a:cubicBezTo>
                  <a:cubicBezTo>
                    <a:pt x="525" y="24"/>
                    <a:pt x="334" y="12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32"/>
            <p:cNvSpPr/>
            <p:nvPr/>
          </p:nvSpPr>
          <p:spPr>
            <a:xfrm>
              <a:off x="5618850" y="2903250"/>
              <a:ext cx="10725" cy="5600"/>
            </a:xfrm>
            <a:custGeom>
              <a:avLst/>
              <a:gdLst/>
              <a:ahLst/>
              <a:cxnLst/>
              <a:rect l="l" t="t" r="r" b="b"/>
              <a:pathLst>
                <a:path w="429" h="224" extrusionOk="0">
                  <a:moveTo>
                    <a:pt x="210" y="0"/>
                  </a:moveTo>
                  <a:cubicBezTo>
                    <a:pt x="140" y="0"/>
                    <a:pt x="72" y="15"/>
                    <a:pt x="0" y="45"/>
                  </a:cubicBezTo>
                  <a:cubicBezTo>
                    <a:pt x="0" y="176"/>
                    <a:pt x="48" y="223"/>
                    <a:pt x="215" y="223"/>
                  </a:cubicBezTo>
                  <a:cubicBezTo>
                    <a:pt x="369" y="200"/>
                    <a:pt x="429" y="200"/>
                    <a:pt x="429" y="45"/>
                  </a:cubicBezTo>
                  <a:cubicBezTo>
                    <a:pt x="352" y="15"/>
                    <a:pt x="280" y="0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32"/>
            <p:cNvSpPr/>
            <p:nvPr/>
          </p:nvSpPr>
          <p:spPr>
            <a:xfrm>
              <a:off x="5507825" y="2719950"/>
              <a:ext cx="17875" cy="4350"/>
            </a:xfrm>
            <a:custGeom>
              <a:avLst/>
              <a:gdLst/>
              <a:ahLst/>
              <a:cxnLst/>
              <a:rect l="l" t="t" r="r" b="b"/>
              <a:pathLst>
                <a:path w="715" h="174" extrusionOk="0">
                  <a:moveTo>
                    <a:pt x="338" y="0"/>
                  </a:moveTo>
                  <a:cubicBezTo>
                    <a:pt x="225" y="0"/>
                    <a:pt x="113" y="48"/>
                    <a:pt x="0" y="150"/>
                  </a:cubicBezTo>
                  <a:cubicBezTo>
                    <a:pt x="238" y="173"/>
                    <a:pt x="477" y="173"/>
                    <a:pt x="715" y="173"/>
                  </a:cubicBezTo>
                  <a:cubicBezTo>
                    <a:pt x="589" y="60"/>
                    <a:pt x="463" y="0"/>
                    <a:pt x="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32"/>
            <p:cNvSpPr/>
            <p:nvPr/>
          </p:nvSpPr>
          <p:spPr>
            <a:xfrm>
              <a:off x="5438175" y="2812675"/>
              <a:ext cx="8350" cy="8650"/>
            </a:xfrm>
            <a:custGeom>
              <a:avLst/>
              <a:gdLst/>
              <a:ahLst/>
              <a:cxnLst/>
              <a:rect l="l" t="t" r="r" b="b"/>
              <a:pathLst>
                <a:path w="334" h="346" extrusionOk="0">
                  <a:moveTo>
                    <a:pt x="226" y="1"/>
                  </a:moveTo>
                  <a:cubicBezTo>
                    <a:pt x="60" y="108"/>
                    <a:pt x="0" y="227"/>
                    <a:pt x="191" y="346"/>
                  </a:cubicBezTo>
                  <a:cubicBezTo>
                    <a:pt x="286" y="274"/>
                    <a:pt x="334" y="167"/>
                    <a:pt x="334" y="48"/>
                  </a:cubicBezTo>
                  <a:cubicBezTo>
                    <a:pt x="298" y="36"/>
                    <a:pt x="274" y="13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32"/>
            <p:cNvSpPr/>
            <p:nvPr/>
          </p:nvSpPr>
          <p:spPr>
            <a:xfrm>
              <a:off x="5470325" y="2704400"/>
              <a:ext cx="12825" cy="10425"/>
            </a:xfrm>
            <a:custGeom>
              <a:avLst/>
              <a:gdLst/>
              <a:ahLst/>
              <a:cxnLst/>
              <a:rect l="l" t="t" r="r" b="b"/>
              <a:pathLst>
                <a:path w="513" h="417" extrusionOk="0">
                  <a:moveTo>
                    <a:pt x="313" y="1"/>
                  </a:moveTo>
                  <a:cubicBezTo>
                    <a:pt x="262" y="1"/>
                    <a:pt x="208" y="16"/>
                    <a:pt x="155" y="45"/>
                  </a:cubicBezTo>
                  <a:cubicBezTo>
                    <a:pt x="72" y="141"/>
                    <a:pt x="0" y="236"/>
                    <a:pt x="72" y="355"/>
                  </a:cubicBezTo>
                  <a:cubicBezTo>
                    <a:pt x="106" y="400"/>
                    <a:pt x="145" y="416"/>
                    <a:pt x="186" y="416"/>
                  </a:cubicBezTo>
                  <a:cubicBezTo>
                    <a:pt x="231" y="416"/>
                    <a:pt x="278" y="397"/>
                    <a:pt x="322" y="379"/>
                  </a:cubicBezTo>
                  <a:cubicBezTo>
                    <a:pt x="333" y="355"/>
                    <a:pt x="369" y="343"/>
                    <a:pt x="393" y="343"/>
                  </a:cubicBezTo>
                  <a:cubicBezTo>
                    <a:pt x="369" y="224"/>
                    <a:pt x="476" y="176"/>
                    <a:pt x="512" y="105"/>
                  </a:cubicBezTo>
                  <a:lnTo>
                    <a:pt x="453" y="45"/>
                  </a:lnTo>
                  <a:cubicBezTo>
                    <a:pt x="411" y="16"/>
                    <a:pt x="363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32"/>
            <p:cNvSpPr/>
            <p:nvPr/>
          </p:nvSpPr>
          <p:spPr>
            <a:xfrm>
              <a:off x="5886150" y="2860000"/>
              <a:ext cx="7150" cy="14025"/>
            </a:xfrm>
            <a:custGeom>
              <a:avLst/>
              <a:gdLst/>
              <a:ahLst/>
              <a:cxnLst/>
              <a:rect l="l" t="t" r="r" b="b"/>
              <a:pathLst>
                <a:path w="286" h="561" extrusionOk="0">
                  <a:moveTo>
                    <a:pt x="191" y="1"/>
                  </a:moveTo>
                  <a:lnTo>
                    <a:pt x="191" y="1"/>
                  </a:lnTo>
                  <a:cubicBezTo>
                    <a:pt x="0" y="167"/>
                    <a:pt x="60" y="370"/>
                    <a:pt x="48" y="560"/>
                  </a:cubicBezTo>
                  <a:cubicBezTo>
                    <a:pt x="286" y="429"/>
                    <a:pt x="191" y="203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32"/>
            <p:cNvSpPr/>
            <p:nvPr/>
          </p:nvSpPr>
          <p:spPr>
            <a:xfrm>
              <a:off x="5655750" y="2882025"/>
              <a:ext cx="6575" cy="7475"/>
            </a:xfrm>
            <a:custGeom>
              <a:avLst/>
              <a:gdLst/>
              <a:ahLst/>
              <a:cxnLst/>
              <a:rect l="l" t="t" r="r" b="b"/>
              <a:pathLst>
                <a:path w="263" h="299" extrusionOk="0">
                  <a:moveTo>
                    <a:pt x="239" y="1"/>
                  </a:moveTo>
                  <a:cubicBezTo>
                    <a:pt x="144" y="1"/>
                    <a:pt x="36" y="25"/>
                    <a:pt x="24" y="108"/>
                  </a:cubicBezTo>
                  <a:cubicBezTo>
                    <a:pt x="1" y="275"/>
                    <a:pt x="144" y="275"/>
                    <a:pt x="263" y="298"/>
                  </a:cubicBezTo>
                  <a:cubicBezTo>
                    <a:pt x="239" y="191"/>
                    <a:pt x="239" y="96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32"/>
            <p:cNvSpPr/>
            <p:nvPr/>
          </p:nvSpPr>
          <p:spPr>
            <a:xfrm>
              <a:off x="5625700" y="2731325"/>
              <a:ext cx="11325" cy="3525"/>
            </a:xfrm>
            <a:custGeom>
              <a:avLst/>
              <a:gdLst/>
              <a:ahLst/>
              <a:cxnLst/>
              <a:rect l="l" t="t" r="r" b="b"/>
              <a:pathLst>
                <a:path w="453" h="141" extrusionOk="0">
                  <a:moveTo>
                    <a:pt x="176" y="0"/>
                  </a:moveTo>
                  <a:cubicBezTo>
                    <a:pt x="119" y="0"/>
                    <a:pt x="60" y="11"/>
                    <a:pt x="0" y="28"/>
                  </a:cubicBezTo>
                  <a:cubicBezTo>
                    <a:pt x="91" y="118"/>
                    <a:pt x="209" y="140"/>
                    <a:pt x="333" y="140"/>
                  </a:cubicBezTo>
                  <a:cubicBezTo>
                    <a:pt x="372" y="140"/>
                    <a:pt x="413" y="138"/>
                    <a:pt x="453" y="135"/>
                  </a:cubicBezTo>
                  <a:cubicBezTo>
                    <a:pt x="376" y="36"/>
                    <a:pt x="280" y="0"/>
                    <a:pt x="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32"/>
            <p:cNvSpPr/>
            <p:nvPr/>
          </p:nvSpPr>
          <p:spPr>
            <a:xfrm>
              <a:off x="5657850" y="2781125"/>
              <a:ext cx="11025" cy="4000"/>
            </a:xfrm>
            <a:custGeom>
              <a:avLst/>
              <a:gdLst/>
              <a:ahLst/>
              <a:cxnLst/>
              <a:rect l="l" t="t" r="r" b="b"/>
              <a:pathLst>
                <a:path w="441" h="160" extrusionOk="0">
                  <a:moveTo>
                    <a:pt x="441" y="12"/>
                  </a:moveTo>
                  <a:lnTo>
                    <a:pt x="441" y="12"/>
                  </a:lnTo>
                  <a:cubicBezTo>
                    <a:pt x="274" y="24"/>
                    <a:pt x="119" y="1"/>
                    <a:pt x="0" y="143"/>
                  </a:cubicBezTo>
                  <a:cubicBezTo>
                    <a:pt x="53" y="152"/>
                    <a:pt x="109" y="160"/>
                    <a:pt x="164" y="160"/>
                  </a:cubicBezTo>
                  <a:cubicBezTo>
                    <a:pt x="269" y="160"/>
                    <a:pt x="370" y="130"/>
                    <a:pt x="441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32"/>
            <p:cNvSpPr/>
            <p:nvPr/>
          </p:nvSpPr>
          <p:spPr>
            <a:xfrm>
              <a:off x="5575975" y="2860600"/>
              <a:ext cx="6575" cy="2700"/>
            </a:xfrm>
            <a:custGeom>
              <a:avLst/>
              <a:gdLst/>
              <a:ahLst/>
              <a:cxnLst/>
              <a:rect l="l" t="t" r="r" b="b"/>
              <a:pathLst>
                <a:path w="263" h="108" extrusionOk="0">
                  <a:moveTo>
                    <a:pt x="1" y="1"/>
                  </a:moveTo>
                  <a:cubicBezTo>
                    <a:pt x="41" y="75"/>
                    <a:pt x="83" y="108"/>
                    <a:pt x="126" y="108"/>
                  </a:cubicBezTo>
                  <a:cubicBezTo>
                    <a:pt x="173" y="108"/>
                    <a:pt x="219" y="69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32"/>
            <p:cNvSpPr/>
            <p:nvPr/>
          </p:nvSpPr>
          <p:spPr>
            <a:xfrm>
              <a:off x="5583800" y="2801075"/>
              <a:ext cx="2025" cy="2800"/>
            </a:xfrm>
            <a:custGeom>
              <a:avLst/>
              <a:gdLst/>
              <a:ahLst/>
              <a:cxnLst/>
              <a:rect l="l" t="t" r="r" b="b"/>
              <a:pathLst>
                <a:path w="81" h="112" extrusionOk="0">
                  <a:moveTo>
                    <a:pt x="57" y="0"/>
                  </a:moveTo>
                  <a:cubicBezTo>
                    <a:pt x="45" y="24"/>
                    <a:pt x="9" y="36"/>
                    <a:pt x="9" y="48"/>
                  </a:cubicBezTo>
                  <a:cubicBezTo>
                    <a:pt x="0" y="94"/>
                    <a:pt x="12" y="112"/>
                    <a:pt x="40" y="112"/>
                  </a:cubicBezTo>
                  <a:cubicBezTo>
                    <a:pt x="49" y="112"/>
                    <a:pt x="58" y="110"/>
                    <a:pt x="69" y="107"/>
                  </a:cubicBezTo>
                  <a:cubicBezTo>
                    <a:pt x="69" y="96"/>
                    <a:pt x="81" y="60"/>
                    <a:pt x="81" y="48"/>
                  </a:cubicBezTo>
                  <a:cubicBezTo>
                    <a:pt x="69" y="36"/>
                    <a:pt x="57" y="24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32"/>
            <p:cNvSpPr/>
            <p:nvPr/>
          </p:nvSpPr>
          <p:spPr>
            <a:xfrm>
              <a:off x="5532825" y="2879125"/>
              <a:ext cx="6875" cy="2925"/>
            </a:xfrm>
            <a:custGeom>
              <a:avLst/>
              <a:gdLst/>
              <a:ahLst/>
              <a:cxnLst/>
              <a:rect l="l" t="t" r="r" b="b"/>
              <a:pathLst>
                <a:path w="275" h="117" extrusionOk="0">
                  <a:moveTo>
                    <a:pt x="142" y="1"/>
                  </a:moveTo>
                  <a:cubicBezTo>
                    <a:pt x="96" y="1"/>
                    <a:pt x="48" y="39"/>
                    <a:pt x="0" y="117"/>
                  </a:cubicBezTo>
                  <a:lnTo>
                    <a:pt x="274" y="117"/>
                  </a:lnTo>
                  <a:cubicBezTo>
                    <a:pt x="233" y="39"/>
                    <a:pt x="188" y="1"/>
                    <a:pt x="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32"/>
            <p:cNvSpPr/>
            <p:nvPr/>
          </p:nvSpPr>
          <p:spPr>
            <a:xfrm>
              <a:off x="5557525" y="2864800"/>
              <a:ext cx="7475" cy="2975"/>
            </a:xfrm>
            <a:custGeom>
              <a:avLst/>
              <a:gdLst/>
              <a:ahLst/>
              <a:cxnLst/>
              <a:rect l="l" t="t" r="r" b="b"/>
              <a:pathLst>
                <a:path w="299" h="119" extrusionOk="0">
                  <a:moveTo>
                    <a:pt x="158" y="0"/>
                  </a:moveTo>
                  <a:cubicBezTo>
                    <a:pt x="105" y="0"/>
                    <a:pt x="51" y="43"/>
                    <a:pt x="1" y="118"/>
                  </a:cubicBezTo>
                  <a:cubicBezTo>
                    <a:pt x="96" y="118"/>
                    <a:pt x="203" y="118"/>
                    <a:pt x="298" y="106"/>
                  </a:cubicBezTo>
                  <a:cubicBezTo>
                    <a:pt x="253" y="34"/>
                    <a:pt x="206" y="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32"/>
            <p:cNvSpPr/>
            <p:nvPr/>
          </p:nvSpPr>
          <p:spPr>
            <a:xfrm>
              <a:off x="5665275" y="2735000"/>
              <a:ext cx="7475" cy="2725"/>
            </a:xfrm>
            <a:custGeom>
              <a:avLst/>
              <a:gdLst/>
              <a:ahLst/>
              <a:cxnLst/>
              <a:rect l="l" t="t" r="r" b="b"/>
              <a:pathLst>
                <a:path w="299" h="109" extrusionOk="0">
                  <a:moveTo>
                    <a:pt x="298" y="0"/>
                  </a:moveTo>
                  <a:cubicBezTo>
                    <a:pt x="191" y="0"/>
                    <a:pt x="96" y="12"/>
                    <a:pt x="1" y="12"/>
                  </a:cubicBezTo>
                  <a:cubicBezTo>
                    <a:pt x="47" y="76"/>
                    <a:pt x="97" y="109"/>
                    <a:pt x="146" y="109"/>
                  </a:cubicBezTo>
                  <a:cubicBezTo>
                    <a:pt x="198" y="109"/>
                    <a:pt x="250" y="73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32"/>
            <p:cNvSpPr/>
            <p:nvPr/>
          </p:nvSpPr>
          <p:spPr>
            <a:xfrm>
              <a:off x="5662600" y="2862675"/>
              <a:ext cx="1800" cy="2650"/>
            </a:xfrm>
            <a:custGeom>
              <a:avLst/>
              <a:gdLst/>
              <a:ahLst/>
              <a:cxnLst/>
              <a:rect l="l" t="t" r="r" b="b"/>
              <a:pathLst>
                <a:path w="72" h="106" extrusionOk="0">
                  <a:moveTo>
                    <a:pt x="48" y="1"/>
                  </a:moveTo>
                  <a:cubicBezTo>
                    <a:pt x="24" y="13"/>
                    <a:pt x="1" y="25"/>
                    <a:pt x="1" y="37"/>
                  </a:cubicBezTo>
                  <a:cubicBezTo>
                    <a:pt x="1" y="81"/>
                    <a:pt x="7" y="105"/>
                    <a:pt x="30" y="105"/>
                  </a:cubicBezTo>
                  <a:cubicBezTo>
                    <a:pt x="38" y="105"/>
                    <a:pt x="48" y="102"/>
                    <a:pt x="60" y="96"/>
                  </a:cubicBezTo>
                  <a:cubicBezTo>
                    <a:pt x="60" y="96"/>
                    <a:pt x="72" y="72"/>
                    <a:pt x="72" y="60"/>
                  </a:cubicBezTo>
                  <a:cubicBezTo>
                    <a:pt x="72" y="25"/>
                    <a:pt x="60" y="13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32"/>
            <p:cNvSpPr/>
            <p:nvPr/>
          </p:nvSpPr>
          <p:spPr>
            <a:xfrm>
              <a:off x="5617650" y="2864175"/>
              <a:ext cx="5100" cy="5100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36" y="0"/>
                  </a:moveTo>
                  <a:cubicBezTo>
                    <a:pt x="1" y="36"/>
                    <a:pt x="1" y="96"/>
                    <a:pt x="24" y="143"/>
                  </a:cubicBezTo>
                  <a:cubicBezTo>
                    <a:pt x="49" y="187"/>
                    <a:pt x="74" y="203"/>
                    <a:pt x="98" y="203"/>
                  </a:cubicBezTo>
                  <a:cubicBezTo>
                    <a:pt x="133" y="203"/>
                    <a:pt x="168" y="171"/>
                    <a:pt x="203" y="143"/>
                  </a:cubicBezTo>
                  <a:cubicBezTo>
                    <a:pt x="179" y="72"/>
                    <a:pt x="132" y="12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32"/>
            <p:cNvSpPr/>
            <p:nvPr/>
          </p:nvSpPr>
          <p:spPr>
            <a:xfrm>
              <a:off x="5553950" y="2774950"/>
              <a:ext cx="3600" cy="1150"/>
            </a:xfrm>
            <a:custGeom>
              <a:avLst/>
              <a:gdLst/>
              <a:ahLst/>
              <a:cxnLst/>
              <a:rect l="l" t="t" r="r" b="b"/>
              <a:pathLst>
                <a:path w="144" h="46" extrusionOk="0">
                  <a:moveTo>
                    <a:pt x="81" y="1"/>
                  </a:moveTo>
                  <a:cubicBezTo>
                    <a:pt x="57" y="1"/>
                    <a:pt x="30" y="3"/>
                    <a:pt x="1" y="9"/>
                  </a:cubicBezTo>
                  <a:cubicBezTo>
                    <a:pt x="13" y="21"/>
                    <a:pt x="25" y="45"/>
                    <a:pt x="48" y="45"/>
                  </a:cubicBezTo>
                  <a:cubicBezTo>
                    <a:pt x="72" y="33"/>
                    <a:pt x="120" y="21"/>
                    <a:pt x="144" y="9"/>
                  </a:cubicBezTo>
                  <a:cubicBezTo>
                    <a:pt x="126" y="3"/>
                    <a:pt x="105" y="1"/>
                    <a:pt x="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32"/>
            <p:cNvSpPr/>
            <p:nvPr/>
          </p:nvSpPr>
          <p:spPr>
            <a:xfrm>
              <a:off x="5568550" y="2774425"/>
              <a:ext cx="3575" cy="1375"/>
            </a:xfrm>
            <a:custGeom>
              <a:avLst/>
              <a:gdLst/>
              <a:ahLst/>
              <a:cxnLst/>
              <a:rect l="l" t="t" r="r" b="b"/>
              <a:pathLst>
                <a:path w="143" h="55" extrusionOk="0">
                  <a:moveTo>
                    <a:pt x="67" y="1"/>
                  </a:moveTo>
                  <a:cubicBezTo>
                    <a:pt x="42" y="1"/>
                    <a:pt x="18" y="7"/>
                    <a:pt x="0" y="19"/>
                  </a:cubicBezTo>
                  <a:cubicBezTo>
                    <a:pt x="12" y="30"/>
                    <a:pt x="24" y="54"/>
                    <a:pt x="36" y="54"/>
                  </a:cubicBezTo>
                  <a:cubicBezTo>
                    <a:pt x="83" y="54"/>
                    <a:pt x="119" y="30"/>
                    <a:pt x="143" y="19"/>
                  </a:cubicBezTo>
                  <a:cubicBezTo>
                    <a:pt x="119" y="7"/>
                    <a:pt x="92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32"/>
            <p:cNvSpPr/>
            <p:nvPr/>
          </p:nvSpPr>
          <p:spPr>
            <a:xfrm>
              <a:off x="5561400" y="2774300"/>
              <a:ext cx="3600" cy="1500"/>
            </a:xfrm>
            <a:custGeom>
              <a:avLst/>
              <a:gdLst/>
              <a:ahLst/>
              <a:cxnLst/>
              <a:rect l="l" t="t" r="r" b="b"/>
              <a:pathLst>
                <a:path w="144" h="60" extrusionOk="0">
                  <a:moveTo>
                    <a:pt x="74" y="1"/>
                  </a:moveTo>
                  <a:cubicBezTo>
                    <a:pt x="49" y="1"/>
                    <a:pt x="27" y="10"/>
                    <a:pt x="0" y="24"/>
                  </a:cubicBezTo>
                  <a:lnTo>
                    <a:pt x="48" y="59"/>
                  </a:lnTo>
                  <a:cubicBezTo>
                    <a:pt x="84" y="59"/>
                    <a:pt x="119" y="35"/>
                    <a:pt x="143" y="24"/>
                  </a:cubicBezTo>
                  <a:cubicBezTo>
                    <a:pt x="116" y="7"/>
                    <a:pt x="94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32"/>
            <p:cNvSpPr/>
            <p:nvPr/>
          </p:nvSpPr>
          <p:spPr>
            <a:xfrm>
              <a:off x="5614975" y="2864175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143" y="0"/>
                  </a:moveTo>
                  <a:cubicBezTo>
                    <a:pt x="108" y="0"/>
                    <a:pt x="60" y="0"/>
                    <a:pt x="1" y="12"/>
                  </a:cubicBezTo>
                  <a:cubicBezTo>
                    <a:pt x="12" y="96"/>
                    <a:pt x="60" y="143"/>
                    <a:pt x="143" y="155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32"/>
            <p:cNvSpPr/>
            <p:nvPr/>
          </p:nvSpPr>
          <p:spPr>
            <a:xfrm>
              <a:off x="5622425" y="2779200"/>
              <a:ext cx="3600" cy="2250"/>
            </a:xfrm>
            <a:custGeom>
              <a:avLst/>
              <a:gdLst/>
              <a:ahLst/>
              <a:cxnLst/>
              <a:rect l="l" t="t" r="r" b="b"/>
              <a:pathLst>
                <a:path w="144" h="90" extrusionOk="0">
                  <a:moveTo>
                    <a:pt x="76" y="0"/>
                  </a:moveTo>
                  <a:cubicBezTo>
                    <a:pt x="51" y="0"/>
                    <a:pt x="24" y="30"/>
                    <a:pt x="0" y="89"/>
                  </a:cubicBezTo>
                  <a:lnTo>
                    <a:pt x="143" y="89"/>
                  </a:lnTo>
                  <a:cubicBezTo>
                    <a:pt x="125" y="30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32"/>
            <p:cNvSpPr/>
            <p:nvPr/>
          </p:nvSpPr>
          <p:spPr>
            <a:xfrm>
              <a:off x="5891800" y="2852275"/>
              <a:ext cx="4775" cy="4475"/>
            </a:xfrm>
            <a:custGeom>
              <a:avLst/>
              <a:gdLst/>
              <a:ahLst/>
              <a:cxnLst/>
              <a:rect l="l" t="t" r="r" b="b"/>
              <a:pathLst>
                <a:path w="191" h="179" extrusionOk="0">
                  <a:moveTo>
                    <a:pt x="107" y="0"/>
                  </a:moveTo>
                  <a:cubicBezTo>
                    <a:pt x="24" y="36"/>
                    <a:pt x="0" y="95"/>
                    <a:pt x="12" y="179"/>
                  </a:cubicBezTo>
                  <a:lnTo>
                    <a:pt x="131" y="179"/>
                  </a:lnTo>
                  <a:lnTo>
                    <a:pt x="191" y="107"/>
                  </a:lnTo>
                  <a:lnTo>
                    <a:pt x="167" y="6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32"/>
            <p:cNvSpPr/>
            <p:nvPr/>
          </p:nvSpPr>
          <p:spPr>
            <a:xfrm>
              <a:off x="5844775" y="2707775"/>
              <a:ext cx="3875" cy="1950"/>
            </a:xfrm>
            <a:custGeom>
              <a:avLst/>
              <a:gdLst/>
              <a:ahLst/>
              <a:cxnLst/>
              <a:rect l="l" t="t" r="r" b="b"/>
              <a:pathLst>
                <a:path w="155" h="78" extrusionOk="0">
                  <a:moveTo>
                    <a:pt x="68" y="1"/>
                  </a:moveTo>
                  <a:cubicBezTo>
                    <a:pt x="43" y="1"/>
                    <a:pt x="24" y="25"/>
                    <a:pt x="0" y="65"/>
                  </a:cubicBezTo>
                  <a:cubicBezTo>
                    <a:pt x="48" y="77"/>
                    <a:pt x="95" y="77"/>
                    <a:pt x="155" y="77"/>
                  </a:cubicBezTo>
                  <a:cubicBezTo>
                    <a:pt x="143" y="41"/>
                    <a:pt x="119" y="29"/>
                    <a:pt x="107" y="18"/>
                  </a:cubicBezTo>
                  <a:cubicBezTo>
                    <a:pt x="92" y="6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32"/>
            <p:cNvSpPr/>
            <p:nvPr/>
          </p:nvSpPr>
          <p:spPr>
            <a:xfrm>
              <a:off x="5485800" y="2940800"/>
              <a:ext cx="128300" cy="23100"/>
            </a:xfrm>
            <a:custGeom>
              <a:avLst/>
              <a:gdLst/>
              <a:ahLst/>
              <a:cxnLst/>
              <a:rect l="l" t="t" r="r" b="b"/>
              <a:pathLst>
                <a:path w="5132" h="924" extrusionOk="0">
                  <a:moveTo>
                    <a:pt x="918" y="0"/>
                  </a:moveTo>
                  <a:cubicBezTo>
                    <a:pt x="522" y="0"/>
                    <a:pt x="222" y="231"/>
                    <a:pt x="12" y="650"/>
                  </a:cubicBezTo>
                  <a:cubicBezTo>
                    <a:pt x="0" y="733"/>
                    <a:pt x="0" y="829"/>
                    <a:pt x="0" y="924"/>
                  </a:cubicBezTo>
                  <a:lnTo>
                    <a:pt x="453" y="829"/>
                  </a:lnTo>
                  <a:cubicBezTo>
                    <a:pt x="743" y="700"/>
                    <a:pt x="1062" y="648"/>
                    <a:pt x="1393" y="648"/>
                  </a:cubicBezTo>
                  <a:cubicBezTo>
                    <a:pt x="1429" y="648"/>
                    <a:pt x="1465" y="649"/>
                    <a:pt x="1500" y="650"/>
                  </a:cubicBezTo>
                  <a:cubicBezTo>
                    <a:pt x="2012" y="662"/>
                    <a:pt x="2501" y="662"/>
                    <a:pt x="3012" y="686"/>
                  </a:cubicBezTo>
                  <a:cubicBezTo>
                    <a:pt x="3062" y="682"/>
                    <a:pt x="3112" y="681"/>
                    <a:pt x="3161" y="681"/>
                  </a:cubicBezTo>
                  <a:cubicBezTo>
                    <a:pt x="3711" y="681"/>
                    <a:pt x="4233" y="884"/>
                    <a:pt x="4774" y="884"/>
                  </a:cubicBezTo>
                  <a:cubicBezTo>
                    <a:pt x="4834" y="884"/>
                    <a:pt x="4893" y="882"/>
                    <a:pt x="4953" y="876"/>
                  </a:cubicBezTo>
                  <a:cubicBezTo>
                    <a:pt x="5037" y="864"/>
                    <a:pt x="5096" y="829"/>
                    <a:pt x="5120" y="757"/>
                  </a:cubicBezTo>
                  <a:cubicBezTo>
                    <a:pt x="5132" y="686"/>
                    <a:pt x="5120" y="626"/>
                    <a:pt x="5108" y="543"/>
                  </a:cubicBezTo>
                  <a:cubicBezTo>
                    <a:pt x="5037" y="412"/>
                    <a:pt x="4834" y="483"/>
                    <a:pt x="4775" y="341"/>
                  </a:cubicBezTo>
                  <a:cubicBezTo>
                    <a:pt x="4721" y="316"/>
                    <a:pt x="4665" y="309"/>
                    <a:pt x="4608" y="309"/>
                  </a:cubicBezTo>
                  <a:cubicBezTo>
                    <a:pt x="4507" y="309"/>
                    <a:pt x="4403" y="333"/>
                    <a:pt x="4302" y="333"/>
                  </a:cubicBezTo>
                  <a:cubicBezTo>
                    <a:pt x="4210" y="333"/>
                    <a:pt x="4120" y="313"/>
                    <a:pt x="4036" y="233"/>
                  </a:cubicBezTo>
                  <a:cubicBezTo>
                    <a:pt x="3132" y="174"/>
                    <a:pt x="2215" y="126"/>
                    <a:pt x="1310" y="67"/>
                  </a:cubicBezTo>
                  <a:cubicBezTo>
                    <a:pt x="1170" y="22"/>
                    <a:pt x="1039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32"/>
            <p:cNvSpPr/>
            <p:nvPr/>
          </p:nvSpPr>
          <p:spPr>
            <a:xfrm>
              <a:off x="5411075" y="2798000"/>
              <a:ext cx="28800" cy="120025"/>
            </a:xfrm>
            <a:custGeom>
              <a:avLst/>
              <a:gdLst/>
              <a:ahLst/>
              <a:cxnLst/>
              <a:rect l="l" t="t" r="r" b="b"/>
              <a:pathLst>
                <a:path w="1152" h="4801" extrusionOk="0">
                  <a:moveTo>
                    <a:pt x="189" y="0"/>
                  </a:moveTo>
                  <a:cubicBezTo>
                    <a:pt x="154" y="0"/>
                    <a:pt x="119" y="12"/>
                    <a:pt x="84" y="40"/>
                  </a:cubicBezTo>
                  <a:cubicBezTo>
                    <a:pt x="1" y="766"/>
                    <a:pt x="1" y="1492"/>
                    <a:pt x="84" y="2231"/>
                  </a:cubicBezTo>
                  <a:cubicBezTo>
                    <a:pt x="132" y="3159"/>
                    <a:pt x="417" y="4029"/>
                    <a:pt x="965" y="4791"/>
                  </a:cubicBezTo>
                  <a:cubicBezTo>
                    <a:pt x="995" y="4797"/>
                    <a:pt x="1020" y="4801"/>
                    <a:pt x="1042" y="4801"/>
                  </a:cubicBezTo>
                  <a:cubicBezTo>
                    <a:pt x="1131" y="4801"/>
                    <a:pt x="1151" y="4742"/>
                    <a:pt x="1132" y="4636"/>
                  </a:cubicBezTo>
                  <a:cubicBezTo>
                    <a:pt x="953" y="4171"/>
                    <a:pt x="727" y="3731"/>
                    <a:pt x="679" y="3219"/>
                  </a:cubicBezTo>
                  <a:cubicBezTo>
                    <a:pt x="620" y="2790"/>
                    <a:pt x="620" y="2350"/>
                    <a:pt x="644" y="1885"/>
                  </a:cubicBezTo>
                  <a:cubicBezTo>
                    <a:pt x="679" y="1778"/>
                    <a:pt x="727" y="1659"/>
                    <a:pt x="715" y="1528"/>
                  </a:cubicBezTo>
                  <a:cubicBezTo>
                    <a:pt x="667" y="1421"/>
                    <a:pt x="584" y="1338"/>
                    <a:pt x="501" y="1242"/>
                  </a:cubicBezTo>
                  <a:cubicBezTo>
                    <a:pt x="429" y="1135"/>
                    <a:pt x="441" y="1016"/>
                    <a:pt x="465" y="909"/>
                  </a:cubicBezTo>
                  <a:cubicBezTo>
                    <a:pt x="477" y="850"/>
                    <a:pt x="477" y="790"/>
                    <a:pt x="465" y="730"/>
                  </a:cubicBezTo>
                  <a:cubicBezTo>
                    <a:pt x="429" y="611"/>
                    <a:pt x="417" y="492"/>
                    <a:pt x="406" y="373"/>
                  </a:cubicBezTo>
                  <a:cubicBezTo>
                    <a:pt x="382" y="242"/>
                    <a:pt x="358" y="123"/>
                    <a:pt x="263" y="16"/>
                  </a:cubicBezTo>
                  <a:cubicBezTo>
                    <a:pt x="238" y="6"/>
                    <a:pt x="213" y="0"/>
                    <a:pt x="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32"/>
            <p:cNvSpPr/>
            <p:nvPr/>
          </p:nvSpPr>
          <p:spPr>
            <a:xfrm>
              <a:off x="5560200" y="2949200"/>
              <a:ext cx="94100" cy="19475"/>
            </a:xfrm>
            <a:custGeom>
              <a:avLst/>
              <a:gdLst/>
              <a:ahLst/>
              <a:cxnLst/>
              <a:rect l="l" t="t" r="r" b="b"/>
              <a:pathLst>
                <a:path w="3764" h="779" extrusionOk="0">
                  <a:moveTo>
                    <a:pt x="2327" y="0"/>
                  </a:moveTo>
                  <a:cubicBezTo>
                    <a:pt x="2143" y="0"/>
                    <a:pt x="1958" y="5"/>
                    <a:pt x="1775" y="5"/>
                  </a:cubicBezTo>
                  <a:cubicBezTo>
                    <a:pt x="1822" y="147"/>
                    <a:pt x="1941" y="159"/>
                    <a:pt x="2061" y="183"/>
                  </a:cubicBezTo>
                  <a:cubicBezTo>
                    <a:pt x="2132" y="267"/>
                    <a:pt x="2251" y="290"/>
                    <a:pt x="2358" y="350"/>
                  </a:cubicBezTo>
                  <a:cubicBezTo>
                    <a:pt x="2239" y="350"/>
                    <a:pt x="2144" y="386"/>
                    <a:pt x="2061" y="481"/>
                  </a:cubicBezTo>
                  <a:cubicBezTo>
                    <a:pt x="2021" y="478"/>
                    <a:pt x="1981" y="476"/>
                    <a:pt x="1941" y="476"/>
                  </a:cubicBezTo>
                  <a:cubicBezTo>
                    <a:pt x="1823" y="476"/>
                    <a:pt x="1706" y="487"/>
                    <a:pt x="1590" y="487"/>
                  </a:cubicBezTo>
                  <a:cubicBezTo>
                    <a:pt x="1466" y="487"/>
                    <a:pt x="1344" y="474"/>
                    <a:pt x="1227" y="421"/>
                  </a:cubicBezTo>
                  <a:cubicBezTo>
                    <a:pt x="1011" y="326"/>
                    <a:pt x="795" y="288"/>
                    <a:pt x="578" y="288"/>
                  </a:cubicBezTo>
                  <a:cubicBezTo>
                    <a:pt x="387" y="288"/>
                    <a:pt x="195" y="317"/>
                    <a:pt x="1" y="362"/>
                  </a:cubicBezTo>
                  <a:cubicBezTo>
                    <a:pt x="108" y="481"/>
                    <a:pt x="239" y="481"/>
                    <a:pt x="394" y="493"/>
                  </a:cubicBezTo>
                  <a:cubicBezTo>
                    <a:pt x="989" y="588"/>
                    <a:pt x="1608" y="564"/>
                    <a:pt x="2192" y="778"/>
                  </a:cubicBezTo>
                  <a:cubicBezTo>
                    <a:pt x="2462" y="735"/>
                    <a:pt x="2736" y="711"/>
                    <a:pt x="3008" y="711"/>
                  </a:cubicBezTo>
                  <a:cubicBezTo>
                    <a:pt x="3263" y="711"/>
                    <a:pt x="3516" y="732"/>
                    <a:pt x="3763" y="778"/>
                  </a:cubicBezTo>
                  <a:lnTo>
                    <a:pt x="3763" y="481"/>
                  </a:lnTo>
                  <a:cubicBezTo>
                    <a:pt x="3659" y="516"/>
                    <a:pt x="3547" y="591"/>
                    <a:pt x="3452" y="591"/>
                  </a:cubicBezTo>
                  <a:cubicBezTo>
                    <a:pt x="3385" y="591"/>
                    <a:pt x="3327" y="552"/>
                    <a:pt x="3287" y="433"/>
                  </a:cubicBezTo>
                  <a:cubicBezTo>
                    <a:pt x="3215" y="195"/>
                    <a:pt x="3489" y="219"/>
                    <a:pt x="3632" y="183"/>
                  </a:cubicBezTo>
                  <a:cubicBezTo>
                    <a:pt x="3205" y="24"/>
                    <a:pt x="2766" y="0"/>
                    <a:pt x="2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32"/>
            <p:cNvSpPr/>
            <p:nvPr/>
          </p:nvSpPr>
          <p:spPr>
            <a:xfrm>
              <a:off x="5464650" y="2939425"/>
              <a:ext cx="53900" cy="17950"/>
            </a:xfrm>
            <a:custGeom>
              <a:avLst/>
              <a:gdLst/>
              <a:ahLst/>
              <a:cxnLst/>
              <a:rect l="l" t="t" r="r" b="b"/>
              <a:pathLst>
                <a:path w="2156" h="718" extrusionOk="0">
                  <a:moveTo>
                    <a:pt x="1445" y="1"/>
                  </a:moveTo>
                  <a:cubicBezTo>
                    <a:pt x="1236" y="1"/>
                    <a:pt x="1029" y="29"/>
                    <a:pt x="834" y="62"/>
                  </a:cubicBezTo>
                  <a:cubicBezTo>
                    <a:pt x="537" y="98"/>
                    <a:pt x="287" y="372"/>
                    <a:pt x="1" y="550"/>
                  </a:cubicBezTo>
                  <a:cubicBezTo>
                    <a:pt x="263" y="705"/>
                    <a:pt x="584" y="598"/>
                    <a:pt x="858" y="717"/>
                  </a:cubicBezTo>
                  <a:cubicBezTo>
                    <a:pt x="1217" y="506"/>
                    <a:pt x="1520" y="126"/>
                    <a:pt x="1975" y="126"/>
                  </a:cubicBezTo>
                  <a:cubicBezTo>
                    <a:pt x="2032" y="126"/>
                    <a:pt x="2093" y="132"/>
                    <a:pt x="2156" y="146"/>
                  </a:cubicBezTo>
                  <a:cubicBezTo>
                    <a:pt x="1927" y="38"/>
                    <a:pt x="1685" y="1"/>
                    <a:pt x="1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32"/>
            <p:cNvSpPr/>
            <p:nvPr/>
          </p:nvSpPr>
          <p:spPr>
            <a:xfrm>
              <a:off x="5416725" y="2744525"/>
              <a:ext cx="18200" cy="48825"/>
            </a:xfrm>
            <a:custGeom>
              <a:avLst/>
              <a:gdLst/>
              <a:ahLst/>
              <a:cxnLst/>
              <a:rect l="l" t="t" r="r" b="b"/>
              <a:pathLst>
                <a:path w="728" h="1953" extrusionOk="0">
                  <a:moveTo>
                    <a:pt x="322" y="0"/>
                  </a:moveTo>
                  <a:cubicBezTo>
                    <a:pt x="1" y="488"/>
                    <a:pt x="49" y="1060"/>
                    <a:pt x="37" y="1596"/>
                  </a:cubicBezTo>
                  <a:cubicBezTo>
                    <a:pt x="13" y="1655"/>
                    <a:pt x="1" y="1715"/>
                    <a:pt x="13" y="1774"/>
                  </a:cubicBezTo>
                  <a:cubicBezTo>
                    <a:pt x="60" y="1893"/>
                    <a:pt x="156" y="1953"/>
                    <a:pt x="299" y="1953"/>
                  </a:cubicBezTo>
                  <a:cubicBezTo>
                    <a:pt x="382" y="1905"/>
                    <a:pt x="418" y="1822"/>
                    <a:pt x="477" y="1762"/>
                  </a:cubicBezTo>
                  <a:cubicBezTo>
                    <a:pt x="727" y="1607"/>
                    <a:pt x="668" y="1405"/>
                    <a:pt x="620" y="1179"/>
                  </a:cubicBezTo>
                  <a:cubicBezTo>
                    <a:pt x="370" y="1000"/>
                    <a:pt x="513" y="738"/>
                    <a:pt x="489" y="500"/>
                  </a:cubicBezTo>
                  <a:cubicBezTo>
                    <a:pt x="453" y="322"/>
                    <a:pt x="501" y="119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32"/>
            <p:cNvSpPr/>
            <p:nvPr/>
          </p:nvSpPr>
          <p:spPr>
            <a:xfrm>
              <a:off x="5495925" y="2915375"/>
              <a:ext cx="58350" cy="13525"/>
            </a:xfrm>
            <a:custGeom>
              <a:avLst/>
              <a:gdLst/>
              <a:ahLst/>
              <a:cxnLst/>
              <a:rect l="l" t="t" r="r" b="b"/>
              <a:pathLst>
                <a:path w="2334" h="541" extrusionOk="0">
                  <a:moveTo>
                    <a:pt x="60" y="0"/>
                  </a:moveTo>
                  <a:lnTo>
                    <a:pt x="60" y="0"/>
                  </a:lnTo>
                  <a:cubicBezTo>
                    <a:pt x="0" y="226"/>
                    <a:pt x="107" y="369"/>
                    <a:pt x="345" y="405"/>
                  </a:cubicBezTo>
                  <a:cubicBezTo>
                    <a:pt x="417" y="409"/>
                    <a:pt x="491" y="410"/>
                    <a:pt x="567" y="410"/>
                  </a:cubicBezTo>
                  <a:cubicBezTo>
                    <a:pt x="718" y="410"/>
                    <a:pt x="877" y="405"/>
                    <a:pt x="1036" y="405"/>
                  </a:cubicBezTo>
                  <a:cubicBezTo>
                    <a:pt x="1115" y="344"/>
                    <a:pt x="1191" y="308"/>
                    <a:pt x="1265" y="308"/>
                  </a:cubicBezTo>
                  <a:cubicBezTo>
                    <a:pt x="1337" y="308"/>
                    <a:pt x="1406" y="341"/>
                    <a:pt x="1476" y="417"/>
                  </a:cubicBezTo>
                  <a:cubicBezTo>
                    <a:pt x="1611" y="515"/>
                    <a:pt x="1756" y="541"/>
                    <a:pt x="1905" y="541"/>
                  </a:cubicBezTo>
                  <a:cubicBezTo>
                    <a:pt x="2045" y="541"/>
                    <a:pt x="2189" y="518"/>
                    <a:pt x="2334" y="512"/>
                  </a:cubicBezTo>
                  <a:cubicBezTo>
                    <a:pt x="2250" y="346"/>
                    <a:pt x="1965" y="453"/>
                    <a:pt x="1905" y="226"/>
                  </a:cubicBezTo>
                  <a:cubicBezTo>
                    <a:pt x="1914" y="146"/>
                    <a:pt x="1909" y="86"/>
                    <a:pt x="1841" y="86"/>
                  </a:cubicBezTo>
                  <a:cubicBezTo>
                    <a:pt x="1819" y="86"/>
                    <a:pt x="1789" y="93"/>
                    <a:pt x="1750" y="107"/>
                  </a:cubicBezTo>
                  <a:cubicBezTo>
                    <a:pt x="1644" y="116"/>
                    <a:pt x="1538" y="120"/>
                    <a:pt x="1432" y="120"/>
                  </a:cubicBezTo>
                  <a:cubicBezTo>
                    <a:pt x="975" y="120"/>
                    <a:pt x="513" y="49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32"/>
            <p:cNvSpPr/>
            <p:nvPr/>
          </p:nvSpPr>
          <p:spPr>
            <a:xfrm>
              <a:off x="5424175" y="2701350"/>
              <a:ext cx="20875" cy="55700"/>
            </a:xfrm>
            <a:custGeom>
              <a:avLst/>
              <a:gdLst/>
              <a:ahLst/>
              <a:cxnLst/>
              <a:rect l="l" t="t" r="r" b="b"/>
              <a:pathLst>
                <a:path w="835" h="2228" extrusionOk="0">
                  <a:moveTo>
                    <a:pt x="596" y="1"/>
                  </a:moveTo>
                  <a:lnTo>
                    <a:pt x="453" y="179"/>
                  </a:lnTo>
                  <a:cubicBezTo>
                    <a:pt x="370" y="275"/>
                    <a:pt x="394" y="406"/>
                    <a:pt x="322" y="477"/>
                  </a:cubicBezTo>
                  <a:cubicBezTo>
                    <a:pt x="310" y="525"/>
                    <a:pt x="286" y="560"/>
                    <a:pt x="286" y="596"/>
                  </a:cubicBezTo>
                  <a:cubicBezTo>
                    <a:pt x="155" y="929"/>
                    <a:pt x="132" y="1287"/>
                    <a:pt x="24" y="1632"/>
                  </a:cubicBezTo>
                  <a:cubicBezTo>
                    <a:pt x="13" y="1668"/>
                    <a:pt x="13" y="1703"/>
                    <a:pt x="13" y="1751"/>
                  </a:cubicBezTo>
                  <a:cubicBezTo>
                    <a:pt x="36" y="1906"/>
                    <a:pt x="1" y="2108"/>
                    <a:pt x="191" y="2227"/>
                  </a:cubicBezTo>
                  <a:cubicBezTo>
                    <a:pt x="370" y="1727"/>
                    <a:pt x="394" y="1191"/>
                    <a:pt x="739" y="763"/>
                  </a:cubicBezTo>
                  <a:cubicBezTo>
                    <a:pt x="751" y="644"/>
                    <a:pt x="810" y="536"/>
                    <a:pt x="810" y="441"/>
                  </a:cubicBezTo>
                  <a:cubicBezTo>
                    <a:pt x="834" y="382"/>
                    <a:pt x="810" y="334"/>
                    <a:pt x="798" y="275"/>
                  </a:cubicBezTo>
                  <a:cubicBezTo>
                    <a:pt x="751" y="155"/>
                    <a:pt x="715" y="48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32"/>
            <p:cNvSpPr/>
            <p:nvPr/>
          </p:nvSpPr>
          <p:spPr>
            <a:xfrm>
              <a:off x="5389050" y="2770700"/>
              <a:ext cx="10750" cy="56875"/>
            </a:xfrm>
            <a:custGeom>
              <a:avLst/>
              <a:gdLst/>
              <a:ahLst/>
              <a:cxnLst/>
              <a:rect l="l" t="t" r="r" b="b"/>
              <a:pathLst>
                <a:path w="430" h="2275" extrusionOk="0">
                  <a:moveTo>
                    <a:pt x="286" y="1"/>
                  </a:moveTo>
                  <a:cubicBezTo>
                    <a:pt x="120" y="132"/>
                    <a:pt x="155" y="322"/>
                    <a:pt x="155" y="501"/>
                  </a:cubicBezTo>
                  <a:cubicBezTo>
                    <a:pt x="132" y="679"/>
                    <a:pt x="179" y="882"/>
                    <a:pt x="1" y="1013"/>
                  </a:cubicBezTo>
                  <a:lnTo>
                    <a:pt x="1" y="2275"/>
                  </a:lnTo>
                  <a:cubicBezTo>
                    <a:pt x="405" y="1608"/>
                    <a:pt x="191" y="965"/>
                    <a:pt x="417" y="418"/>
                  </a:cubicBezTo>
                  <a:cubicBezTo>
                    <a:pt x="298" y="298"/>
                    <a:pt x="429" y="108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32"/>
            <p:cNvSpPr/>
            <p:nvPr/>
          </p:nvSpPr>
          <p:spPr>
            <a:xfrm>
              <a:off x="5417325" y="2842150"/>
              <a:ext cx="14625" cy="36325"/>
            </a:xfrm>
            <a:custGeom>
              <a:avLst/>
              <a:gdLst/>
              <a:ahLst/>
              <a:cxnLst/>
              <a:rect l="l" t="t" r="r" b="b"/>
              <a:pathLst>
                <a:path w="585" h="1453" extrusionOk="0">
                  <a:moveTo>
                    <a:pt x="298" y="0"/>
                  </a:moveTo>
                  <a:cubicBezTo>
                    <a:pt x="1" y="524"/>
                    <a:pt x="310" y="977"/>
                    <a:pt x="429" y="1453"/>
                  </a:cubicBezTo>
                  <a:cubicBezTo>
                    <a:pt x="477" y="1322"/>
                    <a:pt x="417" y="1131"/>
                    <a:pt x="572" y="1012"/>
                  </a:cubicBezTo>
                  <a:cubicBezTo>
                    <a:pt x="572" y="822"/>
                    <a:pt x="584" y="608"/>
                    <a:pt x="584" y="417"/>
                  </a:cubicBezTo>
                  <a:cubicBezTo>
                    <a:pt x="489" y="346"/>
                    <a:pt x="548" y="203"/>
                    <a:pt x="489" y="119"/>
                  </a:cubicBezTo>
                  <a:cubicBezTo>
                    <a:pt x="465" y="72"/>
                    <a:pt x="417" y="48"/>
                    <a:pt x="370" y="12"/>
                  </a:cubicBezTo>
                  <a:cubicBezTo>
                    <a:pt x="358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32"/>
            <p:cNvSpPr/>
            <p:nvPr/>
          </p:nvSpPr>
          <p:spPr>
            <a:xfrm>
              <a:off x="5408100" y="2799275"/>
              <a:ext cx="5975" cy="54800"/>
            </a:xfrm>
            <a:custGeom>
              <a:avLst/>
              <a:gdLst/>
              <a:ahLst/>
              <a:cxnLst/>
              <a:rect l="l" t="t" r="r" b="b"/>
              <a:pathLst>
                <a:path w="239" h="2192" extrusionOk="0">
                  <a:moveTo>
                    <a:pt x="239" y="1"/>
                  </a:moveTo>
                  <a:cubicBezTo>
                    <a:pt x="1" y="727"/>
                    <a:pt x="60" y="1465"/>
                    <a:pt x="239" y="2192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32"/>
            <p:cNvSpPr/>
            <p:nvPr/>
          </p:nvSpPr>
          <p:spPr>
            <a:xfrm>
              <a:off x="5439050" y="2692125"/>
              <a:ext cx="23250" cy="18500"/>
            </a:xfrm>
            <a:custGeom>
              <a:avLst/>
              <a:gdLst/>
              <a:ahLst/>
              <a:cxnLst/>
              <a:rect l="l" t="t" r="r" b="b"/>
              <a:pathLst>
                <a:path w="930" h="740" extrusionOk="0">
                  <a:moveTo>
                    <a:pt x="310" y="1"/>
                  </a:moveTo>
                  <a:cubicBezTo>
                    <a:pt x="215" y="96"/>
                    <a:pt x="144" y="191"/>
                    <a:pt x="37" y="286"/>
                  </a:cubicBezTo>
                  <a:cubicBezTo>
                    <a:pt x="13" y="310"/>
                    <a:pt x="1" y="346"/>
                    <a:pt x="1" y="394"/>
                  </a:cubicBezTo>
                  <a:cubicBezTo>
                    <a:pt x="25" y="524"/>
                    <a:pt x="37" y="644"/>
                    <a:pt x="180" y="715"/>
                  </a:cubicBezTo>
                  <a:cubicBezTo>
                    <a:pt x="207" y="732"/>
                    <a:pt x="235" y="740"/>
                    <a:pt x="263" y="740"/>
                  </a:cubicBezTo>
                  <a:cubicBezTo>
                    <a:pt x="330" y="740"/>
                    <a:pt x="394" y="698"/>
                    <a:pt x="453" y="655"/>
                  </a:cubicBezTo>
                  <a:cubicBezTo>
                    <a:pt x="488" y="655"/>
                    <a:pt x="498" y="565"/>
                    <a:pt x="538" y="565"/>
                  </a:cubicBezTo>
                  <a:cubicBezTo>
                    <a:pt x="553" y="565"/>
                    <a:pt x="571" y="576"/>
                    <a:pt x="596" y="608"/>
                  </a:cubicBezTo>
                  <a:cubicBezTo>
                    <a:pt x="620" y="608"/>
                    <a:pt x="656" y="632"/>
                    <a:pt x="668" y="644"/>
                  </a:cubicBezTo>
                  <a:cubicBezTo>
                    <a:pt x="680" y="655"/>
                    <a:pt x="715" y="655"/>
                    <a:pt x="739" y="655"/>
                  </a:cubicBezTo>
                  <a:cubicBezTo>
                    <a:pt x="799" y="655"/>
                    <a:pt x="846" y="632"/>
                    <a:pt x="894" y="596"/>
                  </a:cubicBezTo>
                  <a:cubicBezTo>
                    <a:pt x="918" y="536"/>
                    <a:pt x="930" y="489"/>
                    <a:pt x="918" y="429"/>
                  </a:cubicBezTo>
                  <a:cubicBezTo>
                    <a:pt x="894" y="358"/>
                    <a:pt x="834" y="286"/>
                    <a:pt x="751" y="239"/>
                  </a:cubicBezTo>
                  <a:cubicBezTo>
                    <a:pt x="751" y="227"/>
                    <a:pt x="739" y="227"/>
                    <a:pt x="691" y="227"/>
                  </a:cubicBezTo>
                  <a:cubicBezTo>
                    <a:pt x="656" y="227"/>
                    <a:pt x="620" y="239"/>
                    <a:pt x="596" y="274"/>
                  </a:cubicBezTo>
                  <a:cubicBezTo>
                    <a:pt x="418" y="274"/>
                    <a:pt x="441" y="48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32"/>
            <p:cNvSpPr/>
            <p:nvPr/>
          </p:nvSpPr>
          <p:spPr>
            <a:xfrm>
              <a:off x="5403650" y="2719100"/>
              <a:ext cx="14600" cy="30500"/>
            </a:xfrm>
            <a:custGeom>
              <a:avLst/>
              <a:gdLst/>
              <a:ahLst/>
              <a:cxnLst/>
              <a:rect l="l" t="t" r="r" b="b"/>
              <a:pathLst>
                <a:path w="584" h="1220" extrusionOk="0">
                  <a:moveTo>
                    <a:pt x="491" y="1"/>
                  </a:moveTo>
                  <a:cubicBezTo>
                    <a:pt x="462" y="1"/>
                    <a:pt x="434" y="18"/>
                    <a:pt x="405" y="53"/>
                  </a:cubicBezTo>
                  <a:cubicBezTo>
                    <a:pt x="143" y="398"/>
                    <a:pt x="12" y="779"/>
                    <a:pt x="0" y="1219"/>
                  </a:cubicBezTo>
                  <a:cubicBezTo>
                    <a:pt x="322" y="886"/>
                    <a:pt x="322" y="410"/>
                    <a:pt x="583" y="65"/>
                  </a:cubicBezTo>
                  <a:cubicBezTo>
                    <a:pt x="553" y="21"/>
                    <a:pt x="522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32"/>
            <p:cNvSpPr/>
            <p:nvPr/>
          </p:nvSpPr>
          <p:spPr>
            <a:xfrm>
              <a:off x="5413750" y="2702850"/>
              <a:ext cx="16400" cy="17575"/>
            </a:xfrm>
            <a:custGeom>
              <a:avLst/>
              <a:gdLst/>
              <a:ahLst/>
              <a:cxnLst/>
              <a:rect l="l" t="t" r="r" b="b"/>
              <a:pathLst>
                <a:path w="656" h="703" extrusionOk="0">
                  <a:moveTo>
                    <a:pt x="334" y="0"/>
                  </a:moveTo>
                  <a:lnTo>
                    <a:pt x="334" y="0"/>
                  </a:lnTo>
                  <a:cubicBezTo>
                    <a:pt x="191" y="215"/>
                    <a:pt x="37" y="417"/>
                    <a:pt x="1" y="691"/>
                  </a:cubicBezTo>
                  <a:cubicBezTo>
                    <a:pt x="60" y="703"/>
                    <a:pt x="120" y="703"/>
                    <a:pt x="179" y="703"/>
                  </a:cubicBezTo>
                  <a:cubicBezTo>
                    <a:pt x="215" y="476"/>
                    <a:pt x="656" y="334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32"/>
            <p:cNvSpPr/>
            <p:nvPr/>
          </p:nvSpPr>
          <p:spPr>
            <a:xfrm>
              <a:off x="5423575" y="2716250"/>
              <a:ext cx="8075" cy="25900"/>
            </a:xfrm>
            <a:custGeom>
              <a:avLst/>
              <a:gdLst/>
              <a:ahLst/>
              <a:cxnLst/>
              <a:rect l="l" t="t" r="r" b="b"/>
              <a:pathLst>
                <a:path w="323" h="1036" extrusionOk="0">
                  <a:moveTo>
                    <a:pt x="322" y="0"/>
                  </a:moveTo>
                  <a:cubicBezTo>
                    <a:pt x="60" y="298"/>
                    <a:pt x="1" y="655"/>
                    <a:pt x="48" y="1036"/>
                  </a:cubicBezTo>
                  <a:cubicBezTo>
                    <a:pt x="227" y="714"/>
                    <a:pt x="322" y="381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32"/>
            <p:cNvSpPr/>
            <p:nvPr/>
          </p:nvSpPr>
          <p:spPr>
            <a:xfrm>
              <a:off x="5586400" y="2946400"/>
              <a:ext cx="18475" cy="6050"/>
            </a:xfrm>
            <a:custGeom>
              <a:avLst/>
              <a:gdLst/>
              <a:ahLst/>
              <a:cxnLst/>
              <a:rect l="l" t="t" r="r" b="b"/>
              <a:pathLst>
                <a:path w="739" h="242" extrusionOk="0">
                  <a:moveTo>
                    <a:pt x="349" y="0"/>
                  </a:moveTo>
                  <a:cubicBezTo>
                    <a:pt x="252" y="0"/>
                    <a:pt x="153" y="11"/>
                    <a:pt x="55" y="11"/>
                  </a:cubicBezTo>
                  <a:cubicBezTo>
                    <a:pt x="37" y="11"/>
                    <a:pt x="19" y="10"/>
                    <a:pt x="1" y="9"/>
                  </a:cubicBezTo>
                  <a:lnTo>
                    <a:pt x="1" y="9"/>
                  </a:lnTo>
                  <a:cubicBezTo>
                    <a:pt x="82" y="187"/>
                    <a:pt x="183" y="242"/>
                    <a:pt x="291" y="242"/>
                  </a:cubicBezTo>
                  <a:cubicBezTo>
                    <a:pt x="436" y="242"/>
                    <a:pt x="595" y="144"/>
                    <a:pt x="739" y="117"/>
                  </a:cubicBezTo>
                  <a:cubicBezTo>
                    <a:pt x="617" y="20"/>
                    <a:pt x="484" y="0"/>
                    <a:pt x="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32"/>
            <p:cNvSpPr/>
            <p:nvPr/>
          </p:nvSpPr>
          <p:spPr>
            <a:xfrm>
              <a:off x="5748025" y="2939000"/>
              <a:ext cx="22050" cy="4975"/>
            </a:xfrm>
            <a:custGeom>
              <a:avLst/>
              <a:gdLst/>
              <a:ahLst/>
              <a:cxnLst/>
              <a:rect l="l" t="t" r="r" b="b"/>
              <a:pathLst>
                <a:path w="882" h="199" extrusionOk="0">
                  <a:moveTo>
                    <a:pt x="416" y="0"/>
                  </a:moveTo>
                  <a:cubicBezTo>
                    <a:pt x="273" y="0"/>
                    <a:pt x="134" y="29"/>
                    <a:pt x="1" y="139"/>
                  </a:cubicBezTo>
                  <a:cubicBezTo>
                    <a:pt x="179" y="163"/>
                    <a:pt x="358" y="163"/>
                    <a:pt x="536" y="174"/>
                  </a:cubicBezTo>
                  <a:cubicBezTo>
                    <a:pt x="644" y="127"/>
                    <a:pt x="775" y="198"/>
                    <a:pt x="882" y="32"/>
                  </a:cubicBezTo>
                  <a:cubicBezTo>
                    <a:pt x="723" y="32"/>
                    <a:pt x="567" y="0"/>
                    <a:pt x="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32"/>
            <p:cNvSpPr/>
            <p:nvPr/>
          </p:nvSpPr>
          <p:spPr>
            <a:xfrm>
              <a:off x="5442325" y="2921625"/>
              <a:ext cx="20875" cy="7275"/>
            </a:xfrm>
            <a:custGeom>
              <a:avLst/>
              <a:gdLst/>
              <a:ahLst/>
              <a:cxnLst/>
              <a:rect l="l" t="t" r="r" b="b"/>
              <a:pathLst>
                <a:path w="835" h="291" extrusionOk="0">
                  <a:moveTo>
                    <a:pt x="299" y="0"/>
                  </a:moveTo>
                  <a:cubicBezTo>
                    <a:pt x="203" y="60"/>
                    <a:pt x="72" y="12"/>
                    <a:pt x="1" y="155"/>
                  </a:cubicBezTo>
                  <a:cubicBezTo>
                    <a:pt x="122" y="252"/>
                    <a:pt x="244" y="291"/>
                    <a:pt x="381" y="291"/>
                  </a:cubicBezTo>
                  <a:cubicBezTo>
                    <a:pt x="513" y="291"/>
                    <a:pt x="659" y="255"/>
                    <a:pt x="834" y="203"/>
                  </a:cubicBezTo>
                  <a:cubicBezTo>
                    <a:pt x="596" y="107"/>
                    <a:pt x="441" y="60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32"/>
            <p:cNvSpPr/>
            <p:nvPr/>
          </p:nvSpPr>
          <p:spPr>
            <a:xfrm>
              <a:off x="5435500" y="2914175"/>
              <a:ext cx="14300" cy="11350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167" y="1"/>
                  </a:moveTo>
                  <a:cubicBezTo>
                    <a:pt x="107" y="48"/>
                    <a:pt x="60" y="108"/>
                    <a:pt x="0" y="155"/>
                  </a:cubicBezTo>
                  <a:cubicBezTo>
                    <a:pt x="48" y="298"/>
                    <a:pt x="167" y="382"/>
                    <a:pt x="286" y="453"/>
                  </a:cubicBezTo>
                  <a:cubicBezTo>
                    <a:pt x="393" y="441"/>
                    <a:pt x="512" y="441"/>
                    <a:pt x="572" y="298"/>
                  </a:cubicBezTo>
                  <a:cubicBezTo>
                    <a:pt x="441" y="203"/>
                    <a:pt x="298" y="96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32"/>
            <p:cNvSpPr/>
            <p:nvPr/>
          </p:nvSpPr>
          <p:spPr>
            <a:xfrm>
              <a:off x="5442925" y="2953475"/>
              <a:ext cx="21450" cy="4625"/>
            </a:xfrm>
            <a:custGeom>
              <a:avLst/>
              <a:gdLst/>
              <a:ahLst/>
              <a:cxnLst/>
              <a:rect l="l" t="t" r="r" b="b"/>
              <a:pathLst>
                <a:path w="858" h="185" extrusionOk="0">
                  <a:moveTo>
                    <a:pt x="858" y="0"/>
                  </a:moveTo>
                  <a:cubicBezTo>
                    <a:pt x="572" y="0"/>
                    <a:pt x="286" y="0"/>
                    <a:pt x="1" y="12"/>
                  </a:cubicBezTo>
                  <a:cubicBezTo>
                    <a:pt x="144" y="125"/>
                    <a:pt x="286" y="185"/>
                    <a:pt x="429" y="185"/>
                  </a:cubicBezTo>
                  <a:cubicBezTo>
                    <a:pt x="572" y="185"/>
                    <a:pt x="715" y="125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32"/>
            <p:cNvSpPr/>
            <p:nvPr/>
          </p:nvSpPr>
          <p:spPr>
            <a:xfrm>
              <a:off x="5805475" y="2964675"/>
              <a:ext cx="15200" cy="3475"/>
            </a:xfrm>
            <a:custGeom>
              <a:avLst/>
              <a:gdLst/>
              <a:ahLst/>
              <a:cxnLst/>
              <a:rect l="l" t="t" r="r" b="b"/>
              <a:pathLst>
                <a:path w="608" h="139" extrusionOk="0">
                  <a:moveTo>
                    <a:pt x="119" y="1"/>
                  </a:moveTo>
                  <a:cubicBezTo>
                    <a:pt x="79" y="1"/>
                    <a:pt x="40" y="2"/>
                    <a:pt x="1" y="5"/>
                  </a:cubicBezTo>
                  <a:cubicBezTo>
                    <a:pt x="95" y="112"/>
                    <a:pt x="203" y="139"/>
                    <a:pt x="313" y="139"/>
                  </a:cubicBezTo>
                  <a:cubicBezTo>
                    <a:pt x="412" y="139"/>
                    <a:pt x="512" y="117"/>
                    <a:pt x="608" y="112"/>
                  </a:cubicBezTo>
                  <a:cubicBezTo>
                    <a:pt x="454" y="25"/>
                    <a:pt x="285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32"/>
            <p:cNvSpPr/>
            <p:nvPr/>
          </p:nvSpPr>
          <p:spPr>
            <a:xfrm>
              <a:off x="5430725" y="2867750"/>
              <a:ext cx="6875" cy="14300"/>
            </a:xfrm>
            <a:custGeom>
              <a:avLst/>
              <a:gdLst/>
              <a:ahLst/>
              <a:cxnLst/>
              <a:rect l="l" t="t" r="r" b="b"/>
              <a:pathLst>
                <a:path w="275" h="572" extrusionOk="0">
                  <a:moveTo>
                    <a:pt x="48" y="0"/>
                  </a:moveTo>
                  <a:cubicBezTo>
                    <a:pt x="60" y="191"/>
                    <a:pt x="1" y="417"/>
                    <a:pt x="191" y="572"/>
                  </a:cubicBezTo>
                  <a:cubicBezTo>
                    <a:pt x="191" y="357"/>
                    <a:pt x="274" y="155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32"/>
            <p:cNvSpPr/>
            <p:nvPr/>
          </p:nvSpPr>
          <p:spPr>
            <a:xfrm>
              <a:off x="5395300" y="2767425"/>
              <a:ext cx="5100" cy="13725"/>
            </a:xfrm>
            <a:custGeom>
              <a:avLst/>
              <a:gdLst/>
              <a:ahLst/>
              <a:cxnLst/>
              <a:rect l="l" t="t" r="r" b="b"/>
              <a:pathLst>
                <a:path w="204" h="549" extrusionOk="0">
                  <a:moveTo>
                    <a:pt x="203" y="1"/>
                  </a:moveTo>
                  <a:cubicBezTo>
                    <a:pt x="144" y="37"/>
                    <a:pt x="96" y="84"/>
                    <a:pt x="36" y="132"/>
                  </a:cubicBezTo>
                  <a:cubicBezTo>
                    <a:pt x="48" y="275"/>
                    <a:pt x="1" y="441"/>
                    <a:pt x="167" y="549"/>
                  </a:cubicBezTo>
                  <a:cubicBezTo>
                    <a:pt x="179" y="358"/>
                    <a:pt x="179" y="179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32"/>
            <p:cNvSpPr/>
            <p:nvPr/>
          </p:nvSpPr>
          <p:spPr>
            <a:xfrm>
              <a:off x="5397975" y="2749575"/>
              <a:ext cx="5700" cy="13725"/>
            </a:xfrm>
            <a:custGeom>
              <a:avLst/>
              <a:gdLst/>
              <a:ahLst/>
              <a:cxnLst/>
              <a:rect l="l" t="t" r="r" b="b"/>
              <a:pathLst>
                <a:path w="228" h="549" extrusionOk="0">
                  <a:moveTo>
                    <a:pt x="227" y="0"/>
                  </a:moveTo>
                  <a:cubicBezTo>
                    <a:pt x="37" y="179"/>
                    <a:pt x="1" y="358"/>
                    <a:pt x="215" y="548"/>
                  </a:cubicBezTo>
                  <a:cubicBezTo>
                    <a:pt x="215" y="346"/>
                    <a:pt x="227" y="179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32"/>
            <p:cNvSpPr/>
            <p:nvPr/>
          </p:nvSpPr>
          <p:spPr>
            <a:xfrm>
              <a:off x="5413750" y="2784400"/>
              <a:ext cx="7775" cy="14600"/>
            </a:xfrm>
            <a:custGeom>
              <a:avLst/>
              <a:gdLst/>
              <a:ahLst/>
              <a:cxnLst/>
              <a:rect l="l" t="t" r="r" b="b"/>
              <a:pathLst>
                <a:path w="311" h="584" extrusionOk="0">
                  <a:moveTo>
                    <a:pt x="156" y="1"/>
                  </a:moveTo>
                  <a:cubicBezTo>
                    <a:pt x="1" y="179"/>
                    <a:pt x="13" y="393"/>
                    <a:pt x="25" y="584"/>
                  </a:cubicBezTo>
                  <a:lnTo>
                    <a:pt x="156" y="584"/>
                  </a:lnTo>
                  <a:cubicBezTo>
                    <a:pt x="310" y="465"/>
                    <a:pt x="275" y="322"/>
                    <a:pt x="203" y="191"/>
                  </a:cubicBezTo>
                  <a:cubicBezTo>
                    <a:pt x="191" y="131"/>
                    <a:pt x="168" y="60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32"/>
            <p:cNvSpPr/>
            <p:nvPr/>
          </p:nvSpPr>
          <p:spPr>
            <a:xfrm>
              <a:off x="5776900" y="2942300"/>
              <a:ext cx="14025" cy="5200"/>
            </a:xfrm>
            <a:custGeom>
              <a:avLst/>
              <a:gdLst/>
              <a:ahLst/>
              <a:cxnLst/>
              <a:rect l="l" t="t" r="r" b="b"/>
              <a:pathLst>
                <a:path w="561" h="208" extrusionOk="0">
                  <a:moveTo>
                    <a:pt x="277" y="1"/>
                  </a:moveTo>
                  <a:cubicBezTo>
                    <a:pt x="186" y="1"/>
                    <a:pt x="93" y="51"/>
                    <a:pt x="1" y="150"/>
                  </a:cubicBezTo>
                  <a:cubicBezTo>
                    <a:pt x="107" y="185"/>
                    <a:pt x="218" y="208"/>
                    <a:pt x="330" y="208"/>
                  </a:cubicBezTo>
                  <a:cubicBezTo>
                    <a:pt x="406" y="208"/>
                    <a:pt x="483" y="197"/>
                    <a:pt x="560" y="173"/>
                  </a:cubicBezTo>
                  <a:cubicBezTo>
                    <a:pt x="468" y="57"/>
                    <a:pt x="373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32"/>
            <p:cNvSpPr/>
            <p:nvPr/>
          </p:nvSpPr>
          <p:spPr>
            <a:xfrm>
              <a:off x="5468225" y="2903300"/>
              <a:ext cx="10450" cy="4300"/>
            </a:xfrm>
            <a:custGeom>
              <a:avLst/>
              <a:gdLst/>
              <a:ahLst/>
              <a:cxnLst/>
              <a:rect l="l" t="t" r="r" b="b"/>
              <a:pathLst>
                <a:path w="418" h="172" extrusionOk="0">
                  <a:moveTo>
                    <a:pt x="211" y="1"/>
                  </a:moveTo>
                  <a:cubicBezTo>
                    <a:pt x="144" y="1"/>
                    <a:pt x="75" y="40"/>
                    <a:pt x="1" y="114"/>
                  </a:cubicBezTo>
                  <a:cubicBezTo>
                    <a:pt x="79" y="153"/>
                    <a:pt x="158" y="171"/>
                    <a:pt x="235" y="171"/>
                  </a:cubicBezTo>
                  <a:cubicBezTo>
                    <a:pt x="297" y="171"/>
                    <a:pt x="359" y="159"/>
                    <a:pt x="417" y="138"/>
                  </a:cubicBezTo>
                  <a:cubicBezTo>
                    <a:pt x="350" y="45"/>
                    <a:pt x="282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32"/>
            <p:cNvSpPr/>
            <p:nvPr/>
          </p:nvSpPr>
          <p:spPr>
            <a:xfrm>
              <a:off x="5521800" y="2921550"/>
              <a:ext cx="11050" cy="3975"/>
            </a:xfrm>
            <a:custGeom>
              <a:avLst/>
              <a:gdLst/>
              <a:ahLst/>
              <a:cxnLst/>
              <a:rect l="l" t="t" r="r" b="b"/>
              <a:pathLst>
                <a:path w="442" h="159" extrusionOk="0">
                  <a:moveTo>
                    <a:pt x="232" y="0"/>
                  </a:moveTo>
                  <a:cubicBezTo>
                    <a:pt x="157" y="0"/>
                    <a:pt x="81" y="54"/>
                    <a:pt x="1" y="146"/>
                  </a:cubicBezTo>
                  <a:cubicBezTo>
                    <a:pt x="144" y="146"/>
                    <a:pt x="287" y="158"/>
                    <a:pt x="441" y="158"/>
                  </a:cubicBezTo>
                  <a:cubicBezTo>
                    <a:pt x="372" y="48"/>
                    <a:pt x="303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32"/>
            <p:cNvSpPr/>
            <p:nvPr/>
          </p:nvSpPr>
          <p:spPr>
            <a:xfrm>
              <a:off x="5440550" y="2691825"/>
              <a:ext cx="6575" cy="7475"/>
            </a:xfrm>
            <a:custGeom>
              <a:avLst/>
              <a:gdLst/>
              <a:ahLst/>
              <a:cxnLst/>
              <a:rect l="l" t="t" r="r" b="b"/>
              <a:pathLst>
                <a:path w="263" h="299" extrusionOk="0">
                  <a:moveTo>
                    <a:pt x="131" y="1"/>
                  </a:moveTo>
                  <a:cubicBezTo>
                    <a:pt x="84" y="108"/>
                    <a:pt x="36" y="191"/>
                    <a:pt x="0" y="298"/>
                  </a:cubicBezTo>
                  <a:cubicBezTo>
                    <a:pt x="179" y="286"/>
                    <a:pt x="239" y="179"/>
                    <a:pt x="262" y="13"/>
                  </a:cubicBezTo>
                  <a:cubicBezTo>
                    <a:pt x="215" y="13"/>
                    <a:pt x="179" y="13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32"/>
            <p:cNvSpPr/>
            <p:nvPr/>
          </p:nvSpPr>
          <p:spPr>
            <a:xfrm>
              <a:off x="5431925" y="2706425"/>
              <a:ext cx="4475" cy="7450"/>
            </a:xfrm>
            <a:custGeom>
              <a:avLst/>
              <a:gdLst/>
              <a:ahLst/>
              <a:cxnLst/>
              <a:rect l="l" t="t" r="r" b="b"/>
              <a:pathLst>
                <a:path w="179" h="298" extrusionOk="0">
                  <a:moveTo>
                    <a:pt x="167" y="0"/>
                  </a:moveTo>
                  <a:cubicBezTo>
                    <a:pt x="60" y="60"/>
                    <a:pt x="0" y="155"/>
                    <a:pt x="24" y="298"/>
                  </a:cubicBezTo>
                  <a:cubicBezTo>
                    <a:pt x="131" y="214"/>
                    <a:pt x="179" y="119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32"/>
            <p:cNvSpPr/>
            <p:nvPr/>
          </p:nvSpPr>
          <p:spPr>
            <a:xfrm>
              <a:off x="5793575" y="2962625"/>
              <a:ext cx="5075" cy="1575"/>
            </a:xfrm>
            <a:custGeom>
              <a:avLst/>
              <a:gdLst/>
              <a:ahLst/>
              <a:cxnLst/>
              <a:rect l="l" t="t" r="r" b="b"/>
              <a:pathLst>
                <a:path w="203" h="63" extrusionOk="0">
                  <a:moveTo>
                    <a:pt x="99" y="0"/>
                  </a:moveTo>
                  <a:cubicBezTo>
                    <a:pt x="67" y="0"/>
                    <a:pt x="33" y="19"/>
                    <a:pt x="0" y="63"/>
                  </a:cubicBezTo>
                  <a:lnTo>
                    <a:pt x="203" y="63"/>
                  </a:lnTo>
                  <a:cubicBezTo>
                    <a:pt x="171" y="25"/>
                    <a:pt x="136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32"/>
            <p:cNvSpPr/>
            <p:nvPr/>
          </p:nvSpPr>
          <p:spPr>
            <a:xfrm>
              <a:off x="6112650" y="2685575"/>
              <a:ext cx="12525" cy="9400"/>
            </a:xfrm>
            <a:custGeom>
              <a:avLst/>
              <a:gdLst/>
              <a:ahLst/>
              <a:cxnLst/>
              <a:rect l="l" t="t" r="r" b="b"/>
              <a:pathLst>
                <a:path w="501" h="376" extrusionOk="0">
                  <a:moveTo>
                    <a:pt x="203" y="1"/>
                  </a:moveTo>
                  <a:cubicBezTo>
                    <a:pt x="144" y="24"/>
                    <a:pt x="84" y="60"/>
                    <a:pt x="48" y="120"/>
                  </a:cubicBezTo>
                  <a:cubicBezTo>
                    <a:pt x="1" y="155"/>
                    <a:pt x="1" y="203"/>
                    <a:pt x="36" y="263"/>
                  </a:cubicBezTo>
                  <a:cubicBezTo>
                    <a:pt x="108" y="328"/>
                    <a:pt x="191" y="375"/>
                    <a:pt x="265" y="375"/>
                  </a:cubicBezTo>
                  <a:cubicBezTo>
                    <a:pt x="325" y="375"/>
                    <a:pt x="380" y="343"/>
                    <a:pt x="417" y="263"/>
                  </a:cubicBezTo>
                  <a:cubicBezTo>
                    <a:pt x="501" y="120"/>
                    <a:pt x="322" y="36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32"/>
            <p:cNvSpPr/>
            <p:nvPr/>
          </p:nvSpPr>
          <p:spPr>
            <a:xfrm>
              <a:off x="6090025" y="2683050"/>
              <a:ext cx="14925" cy="9100"/>
            </a:xfrm>
            <a:custGeom>
              <a:avLst/>
              <a:gdLst/>
              <a:ahLst/>
              <a:cxnLst/>
              <a:rect l="l" t="t" r="r" b="b"/>
              <a:pathLst>
                <a:path w="597" h="364" extrusionOk="0">
                  <a:moveTo>
                    <a:pt x="240" y="0"/>
                  </a:moveTo>
                  <a:cubicBezTo>
                    <a:pt x="190" y="0"/>
                    <a:pt x="141" y="21"/>
                    <a:pt x="96" y="66"/>
                  </a:cubicBezTo>
                  <a:cubicBezTo>
                    <a:pt x="1" y="233"/>
                    <a:pt x="13" y="352"/>
                    <a:pt x="239" y="364"/>
                  </a:cubicBezTo>
                  <a:cubicBezTo>
                    <a:pt x="334" y="364"/>
                    <a:pt x="418" y="352"/>
                    <a:pt x="513" y="352"/>
                  </a:cubicBezTo>
                  <a:cubicBezTo>
                    <a:pt x="584" y="245"/>
                    <a:pt x="596" y="161"/>
                    <a:pt x="489" y="66"/>
                  </a:cubicBezTo>
                  <a:cubicBezTo>
                    <a:pt x="465" y="54"/>
                    <a:pt x="418" y="54"/>
                    <a:pt x="370" y="42"/>
                  </a:cubicBezTo>
                  <a:cubicBezTo>
                    <a:pt x="326" y="15"/>
                    <a:pt x="283" y="0"/>
                    <a:pt x="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32"/>
            <p:cNvSpPr/>
            <p:nvPr/>
          </p:nvSpPr>
          <p:spPr>
            <a:xfrm>
              <a:off x="6092425" y="2682050"/>
              <a:ext cx="6850" cy="2650"/>
            </a:xfrm>
            <a:custGeom>
              <a:avLst/>
              <a:gdLst/>
              <a:ahLst/>
              <a:cxnLst/>
              <a:rect l="l" t="t" r="r" b="b"/>
              <a:pathLst>
                <a:path w="274" h="106" extrusionOk="0">
                  <a:moveTo>
                    <a:pt x="136" y="0"/>
                  </a:moveTo>
                  <a:cubicBezTo>
                    <a:pt x="89" y="0"/>
                    <a:pt x="43" y="33"/>
                    <a:pt x="0" y="106"/>
                  </a:cubicBezTo>
                  <a:cubicBezTo>
                    <a:pt x="83" y="94"/>
                    <a:pt x="191" y="94"/>
                    <a:pt x="274" y="82"/>
                  </a:cubicBezTo>
                  <a:cubicBezTo>
                    <a:pt x="227" y="30"/>
                    <a:pt x="181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32"/>
            <p:cNvSpPr/>
            <p:nvPr/>
          </p:nvSpPr>
          <p:spPr>
            <a:xfrm>
              <a:off x="6102250" y="2684675"/>
              <a:ext cx="4475" cy="7175"/>
            </a:xfrm>
            <a:custGeom>
              <a:avLst/>
              <a:gdLst/>
              <a:ahLst/>
              <a:cxnLst/>
              <a:rect l="l" t="t" r="r" b="b"/>
              <a:pathLst>
                <a:path w="179" h="287" extrusionOk="0">
                  <a:moveTo>
                    <a:pt x="0" y="1"/>
                  </a:moveTo>
                  <a:lnTo>
                    <a:pt x="0" y="1"/>
                  </a:lnTo>
                  <a:cubicBezTo>
                    <a:pt x="24" y="108"/>
                    <a:pt x="24" y="191"/>
                    <a:pt x="24" y="287"/>
                  </a:cubicBezTo>
                  <a:cubicBezTo>
                    <a:pt x="179" y="180"/>
                    <a:pt x="179" y="9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32"/>
            <p:cNvSpPr/>
            <p:nvPr/>
          </p:nvSpPr>
          <p:spPr>
            <a:xfrm>
              <a:off x="6111175" y="2687950"/>
              <a:ext cx="2400" cy="3900"/>
            </a:xfrm>
            <a:custGeom>
              <a:avLst/>
              <a:gdLst/>
              <a:ahLst/>
              <a:cxnLst/>
              <a:rect l="l" t="t" r="r" b="b"/>
              <a:pathLst>
                <a:path w="96" h="156" extrusionOk="0">
                  <a:moveTo>
                    <a:pt x="95" y="1"/>
                  </a:moveTo>
                  <a:lnTo>
                    <a:pt x="95" y="1"/>
                  </a:lnTo>
                  <a:cubicBezTo>
                    <a:pt x="0" y="49"/>
                    <a:pt x="0" y="108"/>
                    <a:pt x="84" y="156"/>
                  </a:cubicBezTo>
                  <a:cubicBezTo>
                    <a:pt x="95" y="108"/>
                    <a:pt x="95" y="49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32"/>
            <p:cNvSpPr/>
            <p:nvPr/>
          </p:nvSpPr>
          <p:spPr>
            <a:xfrm>
              <a:off x="6113850" y="2685575"/>
              <a:ext cx="3900" cy="2400"/>
            </a:xfrm>
            <a:custGeom>
              <a:avLst/>
              <a:gdLst/>
              <a:ahLst/>
              <a:cxnLst/>
              <a:rect l="l" t="t" r="r" b="b"/>
              <a:pathLst>
                <a:path w="156" h="96" extrusionOk="0">
                  <a:moveTo>
                    <a:pt x="155" y="1"/>
                  </a:moveTo>
                  <a:cubicBezTo>
                    <a:pt x="72" y="1"/>
                    <a:pt x="12" y="36"/>
                    <a:pt x="0" y="96"/>
                  </a:cubicBezTo>
                  <a:cubicBezTo>
                    <a:pt x="48" y="72"/>
                    <a:pt x="108" y="24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32"/>
            <p:cNvSpPr/>
            <p:nvPr/>
          </p:nvSpPr>
          <p:spPr>
            <a:xfrm>
              <a:off x="5511100" y="2691975"/>
              <a:ext cx="53300" cy="8575"/>
            </a:xfrm>
            <a:custGeom>
              <a:avLst/>
              <a:gdLst/>
              <a:ahLst/>
              <a:cxnLst/>
              <a:rect l="l" t="t" r="r" b="b"/>
              <a:pathLst>
                <a:path w="2132" h="343" extrusionOk="0">
                  <a:moveTo>
                    <a:pt x="426" y="0"/>
                  </a:moveTo>
                  <a:cubicBezTo>
                    <a:pt x="277" y="0"/>
                    <a:pt x="132" y="26"/>
                    <a:pt x="0" y="138"/>
                  </a:cubicBezTo>
                  <a:cubicBezTo>
                    <a:pt x="106" y="296"/>
                    <a:pt x="249" y="342"/>
                    <a:pt x="422" y="342"/>
                  </a:cubicBezTo>
                  <a:cubicBezTo>
                    <a:pt x="443" y="342"/>
                    <a:pt x="466" y="341"/>
                    <a:pt x="488" y="340"/>
                  </a:cubicBezTo>
                  <a:cubicBezTo>
                    <a:pt x="846" y="304"/>
                    <a:pt x="1203" y="304"/>
                    <a:pt x="1560" y="304"/>
                  </a:cubicBezTo>
                  <a:cubicBezTo>
                    <a:pt x="1619" y="284"/>
                    <a:pt x="1686" y="283"/>
                    <a:pt x="1753" y="283"/>
                  </a:cubicBezTo>
                  <a:cubicBezTo>
                    <a:pt x="1763" y="283"/>
                    <a:pt x="1774" y="283"/>
                    <a:pt x="1784" y="283"/>
                  </a:cubicBezTo>
                  <a:cubicBezTo>
                    <a:pt x="1909" y="283"/>
                    <a:pt x="2036" y="279"/>
                    <a:pt x="2131" y="161"/>
                  </a:cubicBezTo>
                  <a:lnTo>
                    <a:pt x="750" y="19"/>
                  </a:lnTo>
                  <a:cubicBezTo>
                    <a:pt x="641" y="14"/>
                    <a:pt x="532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32"/>
            <p:cNvSpPr/>
            <p:nvPr/>
          </p:nvSpPr>
          <p:spPr>
            <a:xfrm>
              <a:off x="5453950" y="2677125"/>
              <a:ext cx="23225" cy="23475"/>
            </a:xfrm>
            <a:custGeom>
              <a:avLst/>
              <a:gdLst/>
              <a:ahLst/>
              <a:cxnLst/>
              <a:rect l="l" t="t" r="r" b="b"/>
              <a:pathLst>
                <a:path w="929" h="939" extrusionOk="0">
                  <a:moveTo>
                    <a:pt x="614" y="1"/>
                  </a:moveTo>
                  <a:cubicBezTo>
                    <a:pt x="555" y="1"/>
                    <a:pt x="496" y="31"/>
                    <a:pt x="441" y="101"/>
                  </a:cubicBezTo>
                  <a:cubicBezTo>
                    <a:pt x="250" y="315"/>
                    <a:pt x="0" y="517"/>
                    <a:pt x="0" y="851"/>
                  </a:cubicBezTo>
                  <a:cubicBezTo>
                    <a:pt x="36" y="851"/>
                    <a:pt x="84" y="863"/>
                    <a:pt x="131" y="886"/>
                  </a:cubicBezTo>
                  <a:cubicBezTo>
                    <a:pt x="177" y="923"/>
                    <a:pt x="222" y="938"/>
                    <a:pt x="268" y="938"/>
                  </a:cubicBezTo>
                  <a:cubicBezTo>
                    <a:pt x="282" y="938"/>
                    <a:pt x="296" y="937"/>
                    <a:pt x="310" y="934"/>
                  </a:cubicBezTo>
                  <a:cubicBezTo>
                    <a:pt x="381" y="886"/>
                    <a:pt x="453" y="827"/>
                    <a:pt x="536" y="767"/>
                  </a:cubicBezTo>
                  <a:cubicBezTo>
                    <a:pt x="643" y="601"/>
                    <a:pt x="929" y="565"/>
                    <a:pt x="857" y="267"/>
                  </a:cubicBezTo>
                  <a:cubicBezTo>
                    <a:pt x="857" y="243"/>
                    <a:pt x="846" y="196"/>
                    <a:pt x="846" y="148"/>
                  </a:cubicBezTo>
                  <a:cubicBezTo>
                    <a:pt x="776" y="58"/>
                    <a:pt x="695" y="1"/>
                    <a:pt x="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32"/>
            <p:cNvSpPr/>
            <p:nvPr/>
          </p:nvSpPr>
          <p:spPr>
            <a:xfrm>
              <a:off x="5464650" y="2684400"/>
              <a:ext cx="27425" cy="15200"/>
            </a:xfrm>
            <a:custGeom>
              <a:avLst/>
              <a:gdLst/>
              <a:ahLst/>
              <a:cxnLst/>
              <a:rect l="l" t="t" r="r" b="b"/>
              <a:pathLst>
                <a:path w="1097" h="608" extrusionOk="0">
                  <a:moveTo>
                    <a:pt x="441" y="0"/>
                  </a:moveTo>
                  <a:cubicBezTo>
                    <a:pt x="346" y="191"/>
                    <a:pt x="60" y="202"/>
                    <a:pt x="1" y="441"/>
                  </a:cubicBezTo>
                  <a:cubicBezTo>
                    <a:pt x="191" y="607"/>
                    <a:pt x="429" y="524"/>
                    <a:pt x="656" y="583"/>
                  </a:cubicBezTo>
                  <a:lnTo>
                    <a:pt x="739" y="583"/>
                  </a:lnTo>
                  <a:cubicBezTo>
                    <a:pt x="786" y="583"/>
                    <a:pt x="837" y="595"/>
                    <a:pt x="889" y="595"/>
                  </a:cubicBezTo>
                  <a:cubicBezTo>
                    <a:pt x="958" y="595"/>
                    <a:pt x="1029" y="576"/>
                    <a:pt x="1096" y="488"/>
                  </a:cubicBezTo>
                  <a:cubicBezTo>
                    <a:pt x="882" y="322"/>
                    <a:pt x="668" y="167"/>
                    <a:pt x="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32"/>
            <p:cNvSpPr/>
            <p:nvPr/>
          </p:nvSpPr>
          <p:spPr>
            <a:xfrm>
              <a:off x="5466150" y="2696400"/>
              <a:ext cx="17000" cy="11525"/>
            </a:xfrm>
            <a:custGeom>
              <a:avLst/>
              <a:gdLst/>
              <a:ahLst/>
              <a:cxnLst/>
              <a:rect l="l" t="t" r="r" b="b"/>
              <a:pathLst>
                <a:path w="680" h="461" extrusionOk="0">
                  <a:moveTo>
                    <a:pt x="349" y="1"/>
                  </a:moveTo>
                  <a:cubicBezTo>
                    <a:pt x="287" y="1"/>
                    <a:pt x="224" y="14"/>
                    <a:pt x="155" y="44"/>
                  </a:cubicBezTo>
                  <a:cubicBezTo>
                    <a:pt x="48" y="68"/>
                    <a:pt x="0" y="139"/>
                    <a:pt x="0" y="258"/>
                  </a:cubicBezTo>
                  <a:cubicBezTo>
                    <a:pt x="12" y="342"/>
                    <a:pt x="48" y="401"/>
                    <a:pt x="84" y="437"/>
                  </a:cubicBezTo>
                  <a:cubicBezTo>
                    <a:pt x="128" y="452"/>
                    <a:pt x="170" y="460"/>
                    <a:pt x="211" y="460"/>
                  </a:cubicBezTo>
                  <a:cubicBezTo>
                    <a:pt x="268" y="460"/>
                    <a:pt x="321" y="443"/>
                    <a:pt x="369" y="401"/>
                  </a:cubicBezTo>
                  <a:cubicBezTo>
                    <a:pt x="441" y="401"/>
                    <a:pt x="536" y="377"/>
                    <a:pt x="620" y="365"/>
                  </a:cubicBezTo>
                  <a:cubicBezTo>
                    <a:pt x="643" y="282"/>
                    <a:pt x="655" y="187"/>
                    <a:pt x="679" y="103"/>
                  </a:cubicBezTo>
                  <a:lnTo>
                    <a:pt x="667" y="103"/>
                  </a:lnTo>
                  <a:cubicBezTo>
                    <a:pt x="560" y="42"/>
                    <a:pt x="458" y="1"/>
                    <a:pt x="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32"/>
            <p:cNvSpPr/>
            <p:nvPr/>
          </p:nvSpPr>
          <p:spPr>
            <a:xfrm>
              <a:off x="5501875" y="2691825"/>
              <a:ext cx="5975" cy="6025"/>
            </a:xfrm>
            <a:custGeom>
              <a:avLst/>
              <a:gdLst/>
              <a:ahLst/>
              <a:cxnLst/>
              <a:rect l="l" t="t" r="r" b="b"/>
              <a:pathLst>
                <a:path w="239" h="241" extrusionOk="0">
                  <a:moveTo>
                    <a:pt x="83" y="1"/>
                  </a:moveTo>
                  <a:lnTo>
                    <a:pt x="0" y="48"/>
                  </a:lnTo>
                  <a:cubicBezTo>
                    <a:pt x="32" y="128"/>
                    <a:pt x="48" y="241"/>
                    <a:pt x="109" y="241"/>
                  </a:cubicBezTo>
                  <a:cubicBezTo>
                    <a:pt x="139" y="241"/>
                    <a:pt x="180" y="214"/>
                    <a:pt x="238" y="144"/>
                  </a:cubicBezTo>
                  <a:cubicBezTo>
                    <a:pt x="191" y="84"/>
                    <a:pt x="131" y="48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32"/>
            <p:cNvSpPr/>
            <p:nvPr/>
          </p:nvSpPr>
          <p:spPr>
            <a:xfrm>
              <a:off x="5920075" y="2674275"/>
              <a:ext cx="7475" cy="2375"/>
            </a:xfrm>
            <a:custGeom>
              <a:avLst/>
              <a:gdLst/>
              <a:ahLst/>
              <a:cxnLst/>
              <a:rect l="l" t="t" r="r" b="b"/>
              <a:pathLst>
                <a:path w="299" h="95" extrusionOk="0">
                  <a:moveTo>
                    <a:pt x="0" y="0"/>
                  </a:moveTo>
                  <a:cubicBezTo>
                    <a:pt x="43" y="61"/>
                    <a:pt x="92" y="94"/>
                    <a:pt x="144" y="94"/>
                  </a:cubicBezTo>
                  <a:cubicBezTo>
                    <a:pt x="193" y="94"/>
                    <a:pt x="246" y="64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32"/>
            <p:cNvSpPr/>
            <p:nvPr/>
          </p:nvSpPr>
          <p:spPr>
            <a:xfrm>
              <a:off x="5873050" y="2670100"/>
              <a:ext cx="3875" cy="1525"/>
            </a:xfrm>
            <a:custGeom>
              <a:avLst/>
              <a:gdLst/>
              <a:ahLst/>
              <a:cxnLst/>
              <a:rect l="l" t="t" r="r" b="b"/>
              <a:pathLst>
                <a:path w="155" h="61" extrusionOk="0">
                  <a:moveTo>
                    <a:pt x="0" y="1"/>
                  </a:moveTo>
                  <a:cubicBezTo>
                    <a:pt x="24" y="36"/>
                    <a:pt x="48" y="60"/>
                    <a:pt x="48" y="60"/>
                  </a:cubicBezTo>
                  <a:cubicBezTo>
                    <a:pt x="84" y="48"/>
                    <a:pt x="119" y="36"/>
                    <a:pt x="155" y="24"/>
                  </a:cubicBezTo>
                  <a:cubicBezTo>
                    <a:pt x="107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32"/>
            <p:cNvSpPr/>
            <p:nvPr/>
          </p:nvSpPr>
          <p:spPr>
            <a:xfrm>
              <a:off x="5866200" y="267070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3" y="0"/>
                  </a:moveTo>
                  <a:cubicBezTo>
                    <a:pt x="96" y="36"/>
                    <a:pt x="36" y="84"/>
                    <a:pt x="0" y="131"/>
                  </a:cubicBezTo>
                  <a:cubicBezTo>
                    <a:pt x="60" y="84"/>
                    <a:pt x="96" y="36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32"/>
            <p:cNvSpPr/>
            <p:nvPr/>
          </p:nvSpPr>
          <p:spPr>
            <a:xfrm>
              <a:off x="6098375" y="2717425"/>
              <a:ext cx="8950" cy="3000"/>
            </a:xfrm>
            <a:custGeom>
              <a:avLst/>
              <a:gdLst/>
              <a:ahLst/>
              <a:cxnLst/>
              <a:rect l="l" t="t" r="r" b="b"/>
              <a:pathLst>
                <a:path w="358" h="120" extrusionOk="0">
                  <a:moveTo>
                    <a:pt x="36" y="1"/>
                  </a:moveTo>
                  <a:cubicBezTo>
                    <a:pt x="0" y="36"/>
                    <a:pt x="0" y="60"/>
                    <a:pt x="36" y="108"/>
                  </a:cubicBezTo>
                  <a:cubicBezTo>
                    <a:pt x="131" y="108"/>
                    <a:pt x="215" y="120"/>
                    <a:pt x="310" y="120"/>
                  </a:cubicBezTo>
                  <a:lnTo>
                    <a:pt x="357" y="60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32"/>
            <p:cNvSpPr/>
            <p:nvPr/>
          </p:nvSpPr>
          <p:spPr>
            <a:xfrm>
              <a:off x="6116225" y="2717125"/>
              <a:ext cx="9850" cy="3000"/>
            </a:xfrm>
            <a:custGeom>
              <a:avLst/>
              <a:gdLst/>
              <a:ahLst/>
              <a:cxnLst/>
              <a:rect l="l" t="t" r="r" b="b"/>
              <a:pathLst>
                <a:path w="394" h="120" extrusionOk="0">
                  <a:moveTo>
                    <a:pt x="36" y="1"/>
                  </a:moveTo>
                  <a:lnTo>
                    <a:pt x="1" y="60"/>
                  </a:lnTo>
                  <a:lnTo>
                    <a:pt x="36" y="120"/>
                  </a:lnTo>
                  <a:lnTo>
                    <a:pt x="322" y="120"/>
                  </a:lnTo>
                  <a:cubicBezTo>
                    <a:pt x="394" y="84"/>
                    <a:pt x="394" y="60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32"/>
            <p:cNvSpPr/>
            <p:nvPr/>
          </p:nvSpPr>
          <p:spPr>
            <a:xfrm>
              <a:off x="6095400" y="2717425"/>
              <a:ext cx="3875" cy="2400"/>
            </a:xfrm>
            <a:custGeom>
              <a:avLst/>
              <a:gdLst/>
              <a:ahLst/>
              <a:cxnLst/>
              <a:rect l="l" t="t" r="r" b="b"/>
              <a:pathLst>
                <a:path w="155" h="96" extrusionOk="0">
                  <a:moveTo>
                    <a:pt x="0" y="1"/>
                  </a:moveTo>
                  <a:lnTo>
                    <a:pt x="0" y="96"/>
                  </a:lnTo>
                  <a:lnTo>
                    <a:pt x="155" y="96"/>
                  </a:lnTo>
                  <a:lnTo>
                    <a:pt x="155" y="48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32"/>
            <p:cNvSpPr/>
            <p:nvPr/>
          </p:nvSpPr>
          <p:spPr>
            <a:xfrm>
              <a:off x="6106400" y="2717425"/>
              <a:ext cx="2400" cy="2700"/>
            </a:xfrm>
            <a:custGeom>
              <a:avLst/>
              <a:gdLst/>
              <a:ahLst/>
              <a:cxnLst/>
              <a:rect l="l" t="t" r="r" b="b"/>
              <a:pathLst>
                <a:path w="96" h="108" extrusionOk="0">
                  <a:moveTo>
                    <a:pt x="1" y="1"/>
                  </a:moveTo>
                  <a:lnTo>
                    <a:pt x="1" y="108"/>
                  </a:lnTo>
                  <a:cubicBezTo>
                    <a:pt x="96" y="72"/>
                    <a:pt x="96" y="3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32"/>
            <p:cNvSpPr/>
            <p:nvPr/>
          </p:nvSpPr>
          <p:spPr>
            <a:xfrm>
              <a:off x="6126950" y="2717425"/>
              <a:ext cx="5975" cy="3000"/>
            </a:xfrm>
            <a:custGeom>
              <a:avLst/>
              <a:gdLst/>
              <a:ahLst/>
              <a:cxnLst/>
              <a:rect l="l" t="t" r="r" b="b"/>
              <a:pathLst>
                <a:path w="239" h="120" extrusionOk="0">
                  <a:moveTo>
                    <a:pt x="60" y="1"/>
                  </a:moveTo>
                  <a:cubicBezTo>
                    <a:pt x="0" y="48"/>
                    <a:pt x="0" y="72"/>
                    <a:pt x="60" y="120"/>
                  </a:cubicBezTo>
                  <a:lnTo>
                    <a:pt x="191" y="120"/>
                  </a:lnTo>
                  <a:cubicBezTo>
                    <a:pt x="238" y="72"/>
                    <a:pt x="238" y="36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32"/>
            <p:cNvSpPr/>
            <p:nvPr/>
          </p:nvSpPr>
          <p:spPr>
            <a:xfrm>
              <a:off x="6124575" y="2717425"/>
              <a:ext cx="3875" cy="3000"/>
            </a:xfrm>
            <a:custGeom>
              <a:avLst/>
              <a:gdLst/>
              <a:ahLst/>
              <a:cxnLst/>
              <a:rect l="l" t="t" r="r" b="b"/>
              <a:pathLst>
                <a:path w="155" h="120" extrusionOk="0">
                  <a:moveTo>
                    <a:pt x="155" y="1"/>
                  </a:moveTo>
                  <a:cubicBezTo>
                    <a:pt x="95" y="1"/>
                    <a:pt x="36" y="1"/>
                    <a:pt x="0" y="13"/>
                  </a:cubicBezTo>
                  <a:lnTo>
                    <a:pt x="0" y="120"/>
                  </a:lnTo>
                  <a:lnTo>
                    <a:pt x="155" y="120"/>
                  </a:lnTo>
                  <a:lnTo>
                    <a:pt x="155" y="60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32"/>
            <p:cNvSpPr/>
            <p:nvPr/>
          </p:nvSpPr>
          <p:spPr>
            <a:xfrm>
              <a:off x="6131700" y="2716250"/>
              <a:ext cx="4500" cy="4175"/>
            </a:xfrm>
            <a:custGeom>
              <a:avLst/>
              <a:gdLst/>
              <a:ahLst/>
              <a:cxnLst/>
              <a:rect l="l" t="t" r="r" b="b"/>
              <a:pathLst>
                <a:path w="180" h="167" extrusionOk="0">
                  <a:moveTo>
                    <a:pt x="179" y="0"/>
                  </a:moveTo>
                  <a:lnTo>
                    <a:pt x="1" y="48"/>
                  </a:lnTo>
                  <a:lnTo>
                    <a:pt x="1" y="167"/>
                  </a:lnTo>
                  <a:cubicBezTo>
                    <a:pt x="48" y="107"/>
                    <a:pt x="108" y="6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32"/>
            <p:cNvSpPr/>
            <p:nvPr/>
          </p:nvSpPr>
          <p:spPr>
            <a:xfrm>
              <a:off x="6115050" y="2717425"/>
              <a:ext cx="2700" cy="3000"/>
            </a:xfrm>
            <a:custGeom>
              <a:avLst/>
              <a:gdLst/>
              <a:ahLst/>
              <a:cxnLst/>
              <a:rect l="l" t="t" r="r" b="b"/>
              <a:pathLst>
                <a:path w="108" h="120" extrusionOk="0">
                  <a:moveTo>
                    <a:pt x="107" y="1"/>
                  </a:moveTo>
                  <a:cubicBezTo>
                    <a:pt x="0" y="36"/>
                    <a:pt x="12" y="72"/>
                    <a:pt x="107" y="120"/>
                  </a:cubicBezTo>
                  <a:lnTo>
                    <a:pt x="107" y="6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32"/>
            <p:cNvSpPr/>
            <p:nvPr/>
          </p:nvSpPr>
          <p:spPr>
            <a:xfrm>
              <a:off x="6138550" y="2716250"/>
              <a:ext cx="1525" cy="2100"/>
            </a:xfrm>
            <a:custGeom>
              <a:avLst/>
              <a:gdLst/>
              <a:ahLst/>
              <a:cxnLst/>
              <a:rect l="l" t="t" r="r" b="b"/>
              <a:pathLst>
                <a:path w="61" h="84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36"/>
                    <a:pt x="24" y="48"/>
                    <a:pt x="60" y="83"/>
                  </a:cubicBezTo>
                  <a:cubicBezTo>
                    <a:pt x="36" y="48"/>
                    <a:pt x="13" y="3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32"/>
            <p:cNvSpPr/>
            <p:nvPr/>
          </p:nvSpPr>
          <p:spPr>
            <a:xfrm>
              <a:off x="6073950" y="2788875"/>
              <a:ext cx="14625" cy="10050"/>
            </a:xfrm>
            <a:custGeom>
              <a:avLst/>
              <a:gdLst/>
              <a:ahLst/>
              <a:cxnLst/>
              <a:rect l="l" t="t" r="r" b="b"/>
              <a:pathLst>
                <a:path w="585" h="402" extrusionOk="0">
                  <a:moveTo>
                    <a:pt x="275" y="0"/>
                  </a:moveTo>
                  <a:cubicBezTo>
                    <a:pt x="239" y="12"/>
                    <a:pt x="203" y="12"/>
                    <a:pt x="156" y="12"/>
                  </a:cubicBezTo>
                  <a:cubicBezTo>
                    <a:pt x="108" y="48"/>
                    <a:pt x="49" y="95"/>
                    <a:pt x="1" y="119"/>
                  </a:cubicBezTo>
                  <a:cubicBezTo>
                    <a:pt x="13" y="214"/>
                    <a:pt x="13" y="298"/>
                    <a:pt x="13" y="393"/>
                  </a:cubicBezTo>
                  <a:cubicBezTo>
                    <a:pt x="37" y="399"/>
                    <a:pt x="60" y="402"/>
                    <a:pt x="84" y="402"/>
                  </a:cubicBezTo>
                  <a:cubicBezTo>
                    <a:pt x="108" y="402"/>
                    <a:pt x="132" y="399"/>
                    <a:pt x="156" y="393"/>
                  </a:cubicBezTo>
                  <a:cubicBezTo>
                    <a:pt x="239" y="226"/>
                    <a:pt x="501" y="310"/>
                    <a:pt x="584" y="131"/>
                  </a:cubicBezTo>
                  <a:cubicBezTo>
                    <a:pt x="465" y="119"/>
                    <a:pt x="346" y="95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32"/>
            <p:cNvSpPr/>
            <p:nvPr/>
          </p:nvSpPr>
          <p:spPr>
            <a:xfrm>
              <a:off x="6101950" y="2763575"/>
              <a:ext cx="8350" cy="3300"/>
            </a:xfrm>
            <a:custGeom>
              <a:avLst/>
              <a:gdLst/>
              <a:ahLst/>
              <a:cxnLst/>
              <a:rect l="l" t="t" r="r" b="b"/>
              <a:pathLst>
                <a:path w="334" h="132" extrusionOk="0">
                  <a:moveTo>
                    <a:pt x="334" y="0"/>
                  </a:moveTo>
                  <a:cubicBezTo>
                    <a:pt x="250" y="0"/>
                    <a:pt x="191" y="0"/>
                    <a:pt x="119" y="12"/>
                  </a:cubicBezTo>
                  <a:cubicBezTo>
                    <a:pt x="72" y="12"/>
                    <a:pt x="48" y="48"/>
                    <a:pt x="0" y="60"/>
                  </a:cubicBezTo>
                  <a:cubicBezTo>
                    <a:pt x="36" y="95"/>
                    <a:pt x="72" y="131"/>
                    <a:pt x="107" y="131"/>
                  </a:cubicBezTo>
                  <a:cubicBezTo>
                    <a:pt x="214" y="131"/>
                    <a:pt x="286" y="95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32"/>
            <p:cNvSpPr/>
            <p:nvPr/>
          </p:nvSpPr>
          <p:spPr>
            <a:xfrm>
              <a:off x="5997175" y="2716675"/>
              <a:ext cx="26800" cy="3250"/>
            </a:xfrm>
            <a:custGeom>
              <a:avLst/>
              <a:gdLst/>
              <a:ahLst/>
              <a:cxnLst/>
              <a:rect l="l" t="t" r="r" b="b"/>
              <a:pathLst>
                <a:path w="1072" h="130" extrusionOk="0">
                  <a:moveTo>
                    <a:pt x="572" y="1"/>
                  </a:moveTo>
                  <a:cubicBezTo>
                    <a:pt x="414" y="1"/>
                    <a:pt x="254" y="22"/>
                    <a:pt x="97" y="22"/>
                  </a:cubicBezTo>
                  <a:cubicBezTo>
                    <a:pt x="65" y="22"/>
                    <a:pt x="32" y="21"/>
                    <a:pt x="0" y="19"/>
                  </a:cubicBezTo>
                  <a:lnTo>
                    <a:pt x="0" y="19"/>
                  </a:lnTo>
                  <a:cubicBezTo>
                    <a:pt x="222" y="114"/>
                    <a:pt x="466" y="130"/>
                    <a:pt x="709" y="130"/>
                  </a:cubicBezTo>
                  <a:cubicBezTo>
                    <a:pt x="831" y="130"/>
                    <a:pt x="953" y="126"/>
                    <a:pt x="1072" y="126"/>
                  </a:cubicBezTo>
                  <a:cubicBezTo>
                    <a:pt x="909" y="25"/>
                    <a:pt x="741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32"/>
            <p:cNvSpPr/>
            <p:nvPr/>
          </p:nvSpPr>
          <p:spPr>
            <a:xfrm>
              <a:off x="6038250" y="2716775"/>
              <a:ext cx="14600" cy="3950"/>
            </a:xfrm>
            <a:custGeom>
              <a:avLst/>
              <a:gdLst/>
              <a:ahLst/>
              <a:cxnLst/>
              <a:rect l="l" t="t" r="r" b="b"/>
              <a:pathLst>
                <a:path w="584" h="158" extrusionOk="0">
                  <a:moveTo>
                    <a:pt x="296" y="1"/>
                  </a:moveTo>
                  <a:cubicBezTo>
                    <a:pt x="213" y="1"/>
                    <a:pt x="123" y="16"/>
                    <a:pt x="36" y="16"/>
                  </a:cubicBezTo>
                  <a:cubicBezTo>
                    <a:pt x="24" y="16"/>
                    <a:pt x="12" y="15"/>
                    <a:pt x="0" y="15"/>
                  </a:cubicBezTo>
                  <a:lnTo>
                    <a:pt x="0" y="146"/>
                  </a:lnTo>
                  <a:cubicBezTo>
                    <a:pt x="203" y="146"/>
                    <a:pt x="393" y="158"/>
                    <a:pt x="584" y="158"/>
                  </a:cubicBezTo>
                  <a:cubicBezTo>
                    <a:pt x="512" y="28"/>
                    <a:pt x="410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32"/>
            <p:cNvSpPr/>
            <p:nvPr/>
          </p:nvSpPr>
          <p:spPr>
            <a:xfrm>
              <a:off x="6027525" y="2717650"/>
              <a:ext cx="7175" cy="2475"/>
            </a:xfrm>
            <a:custGeom>
              <a:avLst/>
              <a:gdLst/>
              <a:ahLst/>
              <a:cxnLst/>
              <a:rect l="l" t="t" r="r" b="b"/>
              <a:pathLst>
                <a:path w="287" h="99" extrusionOk="0">
                  <a:moveTo>
                    <a:pt x="148" y="1"/>
                  </a:moveTo>
                  <a:cubicBezTo>
                    <a:pt x="102" y="1"/>
                    <a:pt x="54" y="33"/>
                    <a:pt x="1" y="99"/>
                  </a:cubicBezTo>
                  <a:lnTo>
                    <a:pt x="286" y="99"/>
                  </a:lnTo>
                  <a:cubicBezTo>
                    <a:pt x="239" y="33"/>
                    <a:pt x="194" y="1"/>
                    <a:pt x="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32"/>
            <p:cNvSpPr/>
            <p:nvPr/>
          </p:nvSpPr>
          <p:spPr>
            <a:xfrm>
              <a:off x="6002225" y="2792150"/>
              <a:ext cx="4200" cy="3000"/>
            </a:xfrm>
            <a:custGeom>
              <a:avLst/>
              <a:gdLst/>
              <a:ahLst/>
              <a:cxnLst/>
              <a:rect l="l" t="t" r="r" b="b"/>
              <a:pathLst>
                <a:path w="168" h="120" extrusionOk="0">
                  <a:moveTo>
                    <a:pt x="167" y="119"/>
                  </a:moveTo>
                  <a:cubicBezTo>
                    <a:pt x="108" y="83"/>
                    <a:pt x="60" y="48"/>
                    <a:pt x="1" y="0"/>
                  </a:cubicBezTo>
                  <a:cubicBezTo>
                    <a:pt x="60" y="48"/>
                    <a:pt x="108" y="83"/>
                    <a:pt x="167" y="1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32"/>
            <p:cNvSpPr/>
            <p:nvPr/>
          </p:nvSpPr>
          <p:spPr>
            <a:xfrm>
              <a:off x="6216250" y="2743025"/>
              <a:ext cx="2700" cy="1850"/>
            </a:xfrm>
            <a:custGeom>
              <a:avLst/>
              <a:gdLst/>
              <a:ahLst/>
              <a:cxnLst/>
              <a:rect l="l" t="t" r="r" b="b"/>
              <a:pathLst>
                <a:path w="108" h="74" extrusionOk="0">
                  <a:moveTo>
                    <a:pt x="60" y="1"/>
                  </a:moveTo>
                  <a:cubicBezTo>
                    <a:pt x="48" y="1"/>
                    <a:pt x="12" y="12"/>
                    <a:pt x="0" y="36"/>
                  </a:cubicBezTo>
                  <a:cubicBezTo>
                    <a:pt x="13" y="62"/>
                    <a:pt x="32" y="74"/>
                    <a:pt x="53" y="74"/>
                  </a:cubicBezTo>
                  <a:cubicBezTo>
                    <a:pt x="72" y="74"/>
                    <a:pt x="91" y="65"/>
                    <a:pt x="107" y="48"/>
                  </a:cubicBezTo>
                  <a:cubicBezTo>
                    <a:pt x="83" y="36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32"/>
            <p:cNvSpPr/>
            <p:nvPr/>
          </p:nvSpPr>
          <p:spPr>
            <a:xfrm>
              <a:off x="5357500" y="2590925"/>
              <a:ext cx="13725" cy="4375"/>
            </a:xfrm>
            <a:custGeom>
              <a:avLst/>
              <a:gdLst/>
              <a:ahLst/>
              <a:cxnLst/>
              <a:rect l="l" t="t" r="r" b="b"/>
              <a:pathLst>
                <a:path w="549" h="175" extrusionOk="0">
                  <a:moveTo>
                    <a:pt x="429" y="0"/>
                  </a:moveTo>
                  <a:cubicBezTo>
                    <a:pt x="286" y="12"/>
                    <a:pt x="132" y="36"/>
                    <a:pt x="1" y="36"/>
                  </a:cubicBezTo>
                  <a:cubicBezTo>
                    <a:pt x="88" y="130"/>
                    <a:pt x="179" y="175"/>
                    <a:pt x="270" y="175"/>
                  </a:cubicBezTo>
                  <a:cubicBezTo>
                    <a:pt x="364" y="175"/>
                    <a:pt x="458" y="127"/>
                    <a:pt x="548" y="36"/>
                  </a:cubicBezTo>
                  <a:cubicBezTo>
                    <a:pt x="501" y="12"/>
                    <a:pt x="477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32"/>
            <p:cNvSpPr/>
            <p:nvPr/>
          </p:nvSpPr>
          <p:spPr>
            <a:xfrm>
              <a:off x="6123675" y="2656100"/>
              <a:ext cx="7750" cy="3225"/>
            </a:xfrm>
            <a:custGeom>
              <a:avLst/>
              <a:gdLst/>
              <a:ahLst/>
              <a:cxnLst/>
              <a:rect l="l" t="t" r="r" b="b"/>
              <a:pathLst>
                <a:path w="310" h="129" extrusionOk="0">
                  <a:moveTo>
                    <a:pt x="146" y="1"/>
                  </a:moveTo>
                  <a:cubicBezTo>
                    <a:pt x="93" y="1"/>
                    <a:pt x="42" y="13"/>
                    <a:pt x="0" y="60"/>
                  </a:cubicBezTo>
                  <a:cubicBezTo>
                    <a:pt x="42" y="114"/>
                    <a:pt x="93" y="129"/>
                    <a:pt x="146" y="129"/>
                  </a:cubicBezTo>
                  <a:cubicBezTo>
                    <a:pt x="200" y="129"/>
                    <a:pt x="256" y="114"/>
                    <a:pt x="310" y="108"/>
                  </a:cubicBezTo>
                  <a:lnTo>
                    <a:pt x="310" y="13"/>
                  </a:lnTo>
                  <a:cubicBezTo>
                    <a:pt x="256" y="13"/>
                    <a:pt x="200" y="1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32"/>
            <p:cNvSpPr/>
            <p:nvPr/>
          </p:nvSpPr>
          <p:spPr>
            <a:xfrm>
              <a:off x="6131400" y="2656400"/>
              <a:ext cx="2700" cy="2425"/>
            </a:xfrm>
            <a:custGeom>
              <a:avLst/>
              <a:gdLst/>
              <a:ahLst/>
              <a:cxnLst/>
              <a:rect l="l" t="t" r="r" b="b"/>
              <a:pathLst>
                <a:path w="108" h="97" extrusionOk="0">
                  <a:moveTo>
                    <a:pt x="1" y="1"/>
                  </a:moveTo>
                  <a:lnTo>
                    <a:pt x="1" y="96"/>
                  </a:lnTo>
                  <a:cubicBezTo>
                    <a:pt x="108" y="60"/>
                    <a:pt x="84" y="3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32"/>
            <p:cNvSpPr/>
            <p:nvPr/>
          </p:nvSpPr>
          <p:spPr>
            <a:xfrm>
              <a:off x="5238750" y="2554900"/>
              <a:ext cx="3275" cy="7775"/>
            </a:xfrm>
            <a:custGeom>
              <a:avLst/>
              <a:gdLst/>
              <a:ahLst/>
              <a:cxnLst/>
              <a:rect l="l" t="t" r="r" b="b"/>
              <a:pathLst>
                <a:path w="131" h="311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120"/>
                    <a:pt x="0" y="227"/>
                    <a:pt x="119" y="310"/>
                  </a:cubicBezTo>
                  <a:cubicBezTo>
                    <a:pt x="131" y="191"/>
                    <a:pt x="107" y="84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32"/>
            <p:cNvSpPr/>
            <p:nvPr/>
          </p:nvSpPr>
          <p:spPr>
            <a:xfrm>
              <a:off x="5224150" y="2540625"/>
              <a:ext cx="4500" cy="4475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48" y="0"/>
                  </a:moveTo>
                  <a:cubicBezTo>
                    <a:pt x="36" y="0"/>
                    <a:pt x="24" y="119"/>
                    <a:pt x="1" y="179"/>
                  </a:cubicBezTo>
                  <a:cubicBezTo>
                    <a:pt x="24" y="173"/>
                    <a:pt x="45" y="170"/>
                    <a:pt x="65" y="170"/>
                  </a:cubicBezTo>
                  <a:cubicBezTo>
                    <a:pt x="84" y="170"/>
                    <a:pt x="102" y="173"/>
                    <a:pt x="120" y="179"/>
                  </a:cubicBezTo>
                  <a:cubicBezTo>
                    <a:pt x="120" y="119"/>
                    <a:pt x="179" y="24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32"/>
            <p:cNvSpPr/>
            <p:nvPr/>
          </p:nvSpPr>
          <p:spPr>
            <a:xfrm>
              <a:off x="5235475" y="2543600"/>
              <a:ext cx="3000" cy="4475"/>
            </a:xfrm>
            <a:custGeom>
              <a:avLst/>
              <a:gdLst/>
              <a:ahLst/>
              <a:cxnLst/>
              <a:rect l="l" t="t" r="r" b="b"/>
              <a:pathLst>
                <a:path w="120" h="179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96"/>
                    <a:pt x="48" y="155"/>
                    <a:pt x="119" y="179"/>
                  </a:cubicBezTo>
                  <a:cubicBezTo>
                    <a:pt x="83" y="119"/>
                    <a:pt x="48" y="6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32"/>
            <p:cNvSpPr/>
            <p:nvPr/>
          </p:nvSpPr>
          <p:spPr>
            <a:xfrm>
              <a:off x="5313450" y="2587950"/>
              <a:ext cx="4200" cy="3300"/>
            </a:xfrm>
            <a:custGeom>
              <a:avLst/>
              <a:gdLst/>
              <a:ahLst/>
              <a:cxnLst/>
              <a:rect l="l" t="t" r="r" b="b"/>
              <a:pathLst>
                <a:path w="168" h="132" extrusionOk="0">
                  <a:moveTo>
                    <a:pt x="167" y="0"/>
                  </a:moveTo>
                  <a:cubicBezTo>
                    <a:pt x="108" y="0"/>
                    <a:pt x="60" y="12"/>
                    <a:pt x="0" y="12"/>
                  </a:cubicBezTo>
                  <a:cubicBezTo>
                    <a:pt x="0" y="60"/>
                    <a:pt x="0" y="108"/>
                    <a:pt x="12" y="131"/>
                  </a:cubicBezTo>
                  <a:cubicBezTo>
                    <a:pt x="60" y="96"/>
                    <a:pt x="120" y="48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32"/>
            <p:cNvSpPr/>
            <p:nvPr/>
          </p:nvSpPr>
          <p:spPr>
            <a:xfrm>
              <a:off x="5320900" y="2587950"/>
              <a:ext cx="3875" cy="3300"/>
            </a:xfrm>
            <a:custGeom>
              <a:avLst/>
              <a:gdLst/>
              <a:ahLst/>
              <a:cxnLst/>
              <a:rect l="l" t="t" r="r" b="b"/>
              <a:pathLst>
                <a:path w="155" h="132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48"/>
                    <a:pt x="95" y="96"/>
                    <a:pt x="155" y="131"/>
                  </a:cubicBezTo>
                  <a:cubicBezTo>
                    <a:pt x="107" y="96"/>
                    <a:pt x="48" y="4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32"/>
            <p:cNvSpPr/>
            <p:nvPr/>
          </p:nvSpPr>
          <p:spPr>
            <a:xfrm>
              <a:off x="5944250" y="2804600"/>
              <a:ext cx="45800" cy="21175"/>
            </a:xfrm>
            <a:custGeom>
              <a:avLst/>
              <a:gdLst/>
              <a:ahLst/>
              <a:cxnLst/>
              <a:rect l="l" t="t" r="r" b="b"/>
              <a:pathLst>
                <a:path w="1832" h="847" extrusionOk="0">
                  <a:moveTo>
                    <a:pt x="605" y="478"/>
                  </a:moveTo>
                  <a:cubicBezTo>
                    <a:pt x="605" y="484"/>
                    <a:pt x="599" y="490"/>
                    <a:pt x="593" y="496"/>
                  </a:cubicBezTo>
                  <a:lnTo>
                    <a:pt x="593" y="496"/>
                  </a:lnTo>
                  <a:cubicBezTo>
                    <a:pt x="597" y="491"/>
                    <a:pt x="601" y="485"/>
                    <a:pt x="605" y="478"/>
                  </a:cubicBezTo>
                  <a:close/>
                  <a:moveTo>
                    <a:pt x="234" y="1"/>
                  </a:moveTo>
                  <a:cubicBezTo>
                    <a:pt x="120" y="1"/>
                    <a:pt x="24" y="42"/>
                    <a:pt x="10" y="264"/>
                  </a:cubicBezTo>
                  <a:cubicBezTo>
                    <a:pt x="0" y="558"/>
                    <a:pt x="119" y="618"/>
                    <a:pt x="301" y="618"/>
                  </a:cubicBezTo>
                  <a:cubicBezTo>
                    <a:pt x="347" y="618"/>
                    <a:pt x="397" y="614"/>
                    <a:pt x="450" y="609"/>
                  </a:cubicBezTo>
                  <a:cubicBezTo>
                    <a:pt x="498" y="580"/>
                    <a:pt x="546" y="552"/>
                    <a:pt x="582" y="510"/>
                  </a:cubicBezTo>
                  <a:lnTo>
                    <a:pt x="582" y="510"/>
                  </a:lnTo>
                  <a:cubicBezTo>
                    <a:pt x="582" y="512"/>
                    <a:pt x="581" y="513"/>
                    <a:pt x="581" y="514"/>
                  </a:cubicBezTo>
                  <a:cubicBezTo>
                    <a:pt x="546" y="574"/>
                    <a:pt x="569" y="633"/>
                    <a:pt x="605" y="693"/>
                  </a:cubicBezTo>
                  <a:cubicBezTo>
                    <a:pt x="629" y="717"/>
                    <a:pt x="641" y="717"/>
                    <a:pt x="653" y="728"/>
                  </a:cubicBezTo>
                  <a:cubicBezTo>
                    <a:pt x="695" y="690"/>
                    <a:pt x="746" y="673"/>
                    <a:pt x="796" y="673"/>
                  </a:cubicBezTo>
                  <a:cubicBezTo>
                    <a:pt x="886" y="673"/>
                    <a:pt x="976" y="728"/>
                    <a:pt x="1022" y="812"/>
                  </a:cubicBezTo>
                  <a:cubicBezTo>
                    <a:pt x="1128" y="831"/>
                    <a:pt x="1232" y="846"/>
                    <a:pt x="1334" y="846"/>
                  </a:cubicBezTo>
                  <a:cubicBezTo>
                    <a:pt x="1425" y="846"/>
                    <a:pt x="1515" y="834"/>
                    <a:pt x="1605" y="800"/>
                  </a:cubicBezTo>
                  <a:cubicBezTo>
                    <a:pt x="1831" y="669"/>
                    <a:pt x="1724" y="431"/>
                    <a:pt x="1760" y="216"/>
                  </a:cubicBezTo>
                  <a:cubicBezTo>
                    <a:pt x="1641" y="216"/>
                    <a:pt x="1534" y="193"/>
                    <a:pt x="1462" y="85"/>
                  </a:cubicBezTo>
                  <a:cubicBezTo>
                    <a:pt x="1343" y="74"/>
                    <a:pt x="1200" y="74"/>
                    <a:pt x="1081" y="62"/>
                  </a:cubicBezTo>
                  <a:cubicBezTo>
                    <a:pt x="966" y="14"/>
                    <a:pt x="847" y="2"/>
                    <a:pt x="729" y="2"/>
                  </a:cubicBezTo>
                  <a:cubicBezTo>
                    <a:pt x="639" y="2"/>
                    <a:pt x="550" y="9"/>
                    <a:pt x="462" y="14"/>
                  </a:cubicBezTo>
                  <a:cubicBezTo>
                    <a:pt x="454" y="15"/>
                    <a:pt x="445" y="15"/>
                    <a:pt x="437" y="15"/>
                  </a:cubicBezTo>
                  <a:cubicBezTo>
                    <a:pt x="372" y="15"/>
                    <a:pt x="300" y="1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32"/>
            <p:cNvSpPr/>
            <p:nvPr/>
          </p:nvSpPr>
          <p:spPr>
            <a:xfrm>
              <a:off x="6105425" y="2816950"/>
              <a:ext cx="23025" cy="11525"/>
            </a:xfrm>
            <a:custGeom>
              <a:avLst/>
              <a:gdLst/>
              <a:ahLst/>
              <a:cxnLst/>
              <a:rect l="l" t="t" r="r" b="b"/>
              <a:pathLst>
                <a:path w="921" h="461" extrusionOk="0">
                  <a:moveTo>
                    <a:pt x="260" y="0"/>
                  </a:moveTo>
                  <a:cubicBezTo>
                    <a:pt x="244" y="0"/>
                    <a:pt x="226" y="3"/>
                    <a:pt x="206" y="8"/>
                  </a:cubicBezTo>
                  <a:cubicBezTo>
                    <a:pt x="147" y="56"/>
                    <a:pt x="28" y="115"/>
                    <a:pt x="16" y="187"/>
                  </a:cubicBezTo>
                  <a:cubicBezTo>
                    <a:pt x="0" y="302"/>
                    <a:pt x="65" y="318"/>
                    <a:pt x="138" y="318"/>
                  </a:cubicBezTo>
                  <a:cubicBezTo>
                    <a:pt x="166" y="318"/>
                    <a:pt x="194" y="316"/>
                    <a:pt x="221" y="316"/>
                  </a:cubicBezTo>
                  <a:cubicBezTo>
                    <a:pt x="232" y="316"/>
                    <a:pt x="244" y="316"/>
                    <a:pt x="254" y="318"/>
                  </a:cubicBezTo>
                  <a:cubicBezTo>
                    <a:pt x="337" y="342"/>
                    <a:pt x="409" y="377"/>
                    <a:pt x="468" y="461"/>
                  </a:cubicBezTo>
                  <a:cubicBezTo>
                    <a:pt x="671" y="461"/>
                    <a:pt x="814" y="377"/>
                    <a:pt x="921" y="223"/>
                  </a:cubicBezTo>
                  <a:cubicBezTo>
                    <a:pt x="706" y="127"/>
                    <a:pt x="456" y="258"/>
                    <a:pt x="325" y="20"/>
                  </a:cubicBezTo>
                  <a:cubicBezTo>
                    <a:pt x="305" y="6"/>
                    <a:pt x="284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32"/>
            <p:cNvSpPr/>
            <p:nvPr/>
          </p:nvSpPr>
          <p:spPr>
            <a:xfrm>
              <a:off x="6003125" y="2823175"/>
              <a:ext cx="28000" cy="7025"/>
            </a:xfrm>
            <a:custGeom>
              <a:avLst/>
              <a:gdLst/>
              <a:ahLst/>
              <a:cxnLst/>
              <a:rect l="l" t="t" r="r" b="b"/>
              <a:pathLst>
                <a:path w="1120" h="281" extrusionOk="0">
                  <a:moveTo>
                    <a:pt x="546" y="0"/>
                  </a:moveTo>
                  <a:cubicBezTo>
                    <a:pt x="500" y="0"/>
                    <a:pt x="453" y="15"/>
                    <a:pt x="405" y="45"/>
                  </a:cubicBezTo>
                  <a:cubicBezTo>
                    <a:pt x="262" y="57"/>
                    <a:pt x="84" y="33"/>
                    <a:pt x="0" y="212"/>
                  </a:cubicBezTo>
                  <a:lnTo>
                    <a:pt x="131" y="212"/>
                  </a:lnTo>
                  <a:cubicBezTo>
                    <a:pt x="244" y="259"/>
                    <a:pt x="354" y="280"/>
                    <a:pt x="465" y="280"/>
                  </a:cubicBezTo>
                  <a:cubicBezTo>
                    <a:pt x="575" y="280"/>
                    <a:pt x="685" y="259"/>
                    <a:pt x="798" y="224"/>
                  </a:cubicBezTo>
                  <a:cubicBezTo>
                    <a:pt x="905" y="212"/>
                    <a:pt x="1024" y="188"/>
                    <a:pt x="1119" y="176"/>
                  </a:cubicBezTo>
                  <a:lnTo>
                    <a:pt x="679" y="45"/>
                  </a:lnTo>
                  <a:cubicBezTo>
                    <a:pt x="637" y="15"/>
                    <a:pt x="593" y="0"/>
                    <a:pt x="5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32"/>
            <p:cNvSpPr/>
            <p:nvPr/>
          </p:nvSpPr>
          <p:spPr>
            <a:xfrm>
              <a:off x="6013075" y="2814125"/>
              <a:ext cx="11200" cy="10175"/>
            </a:xfrm>
            <a:custGeom>
              <a:avLst/>
              <a:gdLst/>
              <a:ahLst/>
              <a:cxnLst/>
              <a:rect l="l" t="t" r="r" b="b"/>
              <a:pathLst>
                <a:path w="448" h="407" extrusionOk="0">
                  <a:moveTo>
                    <a:pt x="259" y="1"/>
                  </a:moveTo>
                  <a:cubicBezTo>
                    <a:pt x="63" y="1"/>
                    <a:pt x="0" y="163"/>
                    <a:pt x="19" y="407"/>
                  </a:cubicBezTo>
                  <a:lnTo>
                    <a:pt x="281" y="407"/>
                  </a:lnTo>
                  <a:cubicBezTo>
                    <a:pt x="340" y="276"/>
                    <a:pt x="400" y="145"/>
                    <a:pt x="448" y="38"/>
                  </a:cubicBezTo>
                  <a:cubicBezTo>
                    <a:pt x="374" y="13"/>
                    <a:pt x="312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32"/>
            <p:cNvSpPr/>
            <p:nvPr/>
          </p:nvSpPr>
          <p:spPr>
            <a:xfrm>
              <a:off x="6073075" y="2817750"/>
              <a:ext cx="9550" cy="6550"/>
            </a:xfrm>
            <a:custGeom>
              <a:avLst/>
              <a:gdLst/>
              <a:ahLst/>
              <a:cxnLst/>
              <a:rect l="l" t="t" r="r" b="b"/>
              <a:pathLst>
                <a:path w="382" h="262" extrusionOk="0">
                  <a:moveTo>
                    <a:pt x="131" y="0"/>
                  </a:moveTo>
                  <a:cubicBezTo>
                    <a:pt x="84" y="24"/>
                    <a:pt x="0" y="48"/>
                    <a:pt x="12" y="60"/>
                  </a:cubicBezTo>
                  <a:cubicBezTo>
                    <a:pt x="24" y="214"/>
                    <a:pt x="131" y="262"/>
                    <a:pt x="262" y="262"/>
                  </a:cubicBezTo>
                  <a:cubicBezTo>
                    <a:pt x="310" y="262"/>
                    <a:pt x="381" y="214"/>
                    <a:pt x="381" y="202"/>
                  </a:cubicBezTo>
                  <a:cubicBezTo>
                    <a:pt x="369" y="36"/>
                    <a:pt x="250" y="24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32"/>
            <p:cNvSpPr/>
            <p:nvPr/>
          </p:nvSpPr>
          <p:spPr>
            <a:xfrm>
              <a:off x="6033175" y="2815050"/>
              <a:ext cx="8625" cy="7500"/>
            </a:xfrm>
            <a:custGeom>
              <a:avLst/>
              <a:gdLst/>
              <a:ahLst/>
              <a:cxnLst/>
              <a:rect l="l" t="t" r="r" b="b"/>
              <a:pathLst>
                <a:path w="345" h="300" extrusionOk="0">
                  <a:moveTo>
                    <a:pt x="191" y="1"/>
                  </a:moveTo>
                  <a:cubicBezTo>
                    <a:pt x="72" y="13"/>
                    <a:pt x="13" y="60"/>
                    <a:pt x="1" y="144"/>
                  </a:cubicBezTo>
                  <a:cubicBezTo>
                    <a:pt x="13" y="251"/>
                    <a:pt x="120" y="275"/>
                    <a:pt x="203" y="299"/>
                  </a:cubicBezTo>
                  <a:cubicBezTo>
                    <a:pt x="210" y="299"/>
                    <a:pt x="217" y="300"/>
                    <a:pt x="223" y="300"/>
                  </a:cubicBezTo>
                  <a:cubicBezTo>
                    <a:pt x="305" y="300"/>
                    <a:pt x="344" y="233"/>
                    <a:pt x="322" y="156"/>
                  </a:cubicBezTo>
                  <a:cubicBezTo>
                    <a:pt x="322" y="60"/>
                    <a:pt x="263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32"/>
            <p:cNvSpPr/>
            <p:nvPr/>
          </p:nvSpPr>
          <p:spPr>
            <a:xfrm>
              <a:off x="5938225" y="2877575"/>
              <a:ext cx="28300" cy="100625"/>
            </a:xfrm>
            <a:custGeom>
              <a:avLst/>
              <a:gdLst/>
              <a:ahLst/>
              <a:cxnLst/>
              <a:rect l="l" t="t" r="r" b="b"/>
              <a:pathLst>
                <a:path w="1132" h="4025" extrusionOk="0">
                  <a:moveTo>
                    <a:pt x="881" y="1"/>
                  </a:moveTo>
                  <a:cubicBezTo>
                    <a:pt x="860" y="1"/>
                    <a:pt x="836" y="4"/>
                    <a:pt x="810" y="12"/>
                  </a:cubicBezTo>
                  <a:cubicBezTo>
                    <a:pt x="810" y="24"/>
                    <a:pt x="810" y="24"/>
                    <a:pt x="787" y="36"/>
                  </a:cubicBezTo>
                  <a:cubicBezTo>
                    <a:pt x="525" y="786"/>
                    <a:pt x="334" y="1548"/>
                    <a:pt x="167" y="2322"/>
                  </a:cubicBezTo>
                  <a:cubicBezTo>
                    <a:pt x="48" y="2893"/>
                    <a:pt x="1" y="3465"/>
                    <a:pt x="1" y="4024"/>
                  </a:cubicBezTo>
                  <a:cubicBezTo>
                    <a:pt x="96" y="3965"/>
                    <a:pt x="215" y="4001"/>
                    <a:pt x="275" y="3905"/>
                  </a:cubicBezTo>
                  <a:cubicBezTo>
                    <a:pt x="334" y="3774"/>
                    <a:pt x="346" y="3643"/>
                    <a:pt x="429" y="3524"/>
                  </a:cubicBezTo>
                  <a:cubicBezTo>
                    <a:pt x="477" y="3417"/>
                    <a:pt x="441" y="3286"/>
                    <a:pt x="536" y="3215"/>
                  </a:cubicBezTo>
                  <a:cubicBezTo>
                    <a:pt x="608" y="3132"/>
                    <a:pt x="608" y="3048"/>
                    <a:pt x="596" y="2953"/>
                  </a:cubicBezTo>
                  <a:cubicBezTo>
                    <a:pt x="394" y="2524"/>
                    <a:pt x="644" y="2191"/>
                    <a:pt x="834" y="1858"/>
                  </a:cubicBezTo>
                  <a:cubicBezTo>
                    <a:pt x="894" y="1834"/>
                    <a:pt x="941" y="1822"/>
                    <a:pt x="965" y="1762"/>
                  </a:cubicBezTo>
                  <a:lnTo>
                    <a:pt x="965" y="1357"/>
                  </a:lnTo>
                  <a:cubicBezTo>
                    <a:pt x="822" y="1167"/>
                    <a:pt x="1060" y="1143"/>
                    <a:pt x="1120" y="1048"/>
                  </a:cubicBezTo>
                  <a:cubicBezTo>
                    <a:pt x="1120" y="1000"/>
                    <a:pt x="1132" y="965"/>
                    <a:pt x="1132" y="929"/>
                  </a:cubicBezTo>
                  <a:cubicBezTo>
                    <a:pt x="1132" y="822"/>
                    <a:pt x="1120" y="726"/>
                    <a:pt x="1120" y="619"/>
                  </a:cubicBezTo>
                  <a:cubicBezTo>
                    <a:pt x="1111" y="569"/>
                    <a:pt x="1091" y="554"/>
                    <a:pt x="1071" y="554"/>
                  </a:cubicBezTo>
                  <a:cubicBezTo>
                    <a:pt x="1063" y="554"/>
                    <a:pt x="1055" y="556"/>
                    <a:pt x="1048" y="560"/>
                  </a:cubicBezTo>
                  <a:cubicBezTo>
                    <a:pt x="989" y="512"/>
                    <a:pt x="1084" y="488"/>
                    <a:pt x="1060" y="453"/>
                  </a:cubicBezTo>
                  <a:cubicBezTo>
                    <a:pt x="1084" y="381"/>
                    <a:pt x="1108" y="286"/>
                    <a:pt x="1084" y="203"/>
                  </a:cubicBezTo>
                  <a:cubicBezTo>
                    <a:pt x="1054" y="93"/>
                    <a:pt x="991" y="1"/>
                    <a:pt x="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32"/>
            <p:cNvSpPr/>
            <p:nvPr/>
          </p:nvSpPr>
          <p:spPr>
            <a:xfrm>
              <a:off x="5959075" y="2820525"/>
              <a:ext cx="30975" cy="66400"/>
            </a:xfrm>
            <a:custGeom>
              <a:avLst/>
              <a:gdLst/>
              <a:ahLst/>
              <a:cxnLst/>
              <a:rect l="l" t="t" r="r" b="b"/>
              <a:pathLst>
                <a:path w="1239" h="2656" extrusionOk="0">
                  <a:moveTo>
                    <a:pt x="444" y="0"/>
                  </a:moveTo>
                  <a:cubicBezTo>
                    <a:pt x="343" y="0"/>
                    <a:pt x="238" y="12"/>
                    <a:pt x="131" y="32"/>
                  </a:cubicBezTo>
                  <a:cubicBezTo>
                    <a:pt x="131" y="32"/>
                    <a:pt x="131" y="44"/>
                    <a:pt x="155" y="44"/>
                  </a:cubicBezTo>
                  <a:cubicBezTo>
                    <a:pt x="167" y="42"/>
                    <a:pt x="180" y="41"/>
                    <a:pt x="192" y="41"/>
                  </a:cubicBezTo>
                  <a:cubicBezTo>
                    <a:pt x="325" y="41"/>
                    <a:pt x="464" y="151"/>
                    <a:pt x="464" y="282"/>
                  </a:cubicBezTo>
                  <a:cubicBezTo>
                    <a:pt x="476" y="972"/>
                    <a:pt x="226" y="1592"/>
                    <a:pt x="0" y="2235"/>
                  </a:cubicBezTo>
                  <a:cubicBezTo>
                    <a:pt x="12" y="2258"/>
                    <a:pt x="36" y="2294"/>
                    <a:pt x="48" y="2306"/>
                  </a:cubicBezTo>
                  <a:cubicBezTo>
                    <a:pt x="155" y="2377"/>
                    <a:pt x="167" y="2485"/>
                    <a:pt x="179" y="2604"/>
                  </a:cubicBezTo>
                  <a:cubicBezTo>
                    <a:pt x="224" y="2640"/>
                    <a:pt x="270" y="2656"/>
                    <a:pt x="315" y="2656"/>
                  </a:cubicBezTo>
                  <a:cubicBezTo>
                    <a:pt x="329" y="2656"/>
                    <a:pt x="343" y="2654"/>
                    <a:pt x="357" y="2651"/>
                  </a:cubicBezTo>
                  <a:cubicBezTo>
                    <a:pt x="631" y="2580"/>
                    <a:pt x="453" y="2294"/>
                    <a:pt x="595" y="2163"/>
                  </a:cubicBezTo>
                  <a:cubicBezTo>
                    <a:pt x="607" y="1758"/>
                    <a:pt x="703" y="1365"/>
                    <a:pt x="929" y="1008"/>
                  </a:cubicBezTo>
                  <a:cubicBezTo>
                    <a:pt x="1060" y="770"/>
                    <a:pt x="1238" y="484"/>
                    <a:pt x="1012" y="175"/>
                  </a:cubicBezTo>
                  <a:cubicBezTo>
                    <a:pt x="838" y="48"/>
                    <a:pt x="647" y="0"/>
                    <a:pt x="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32"/>
            <p:cNvSpPr/>
            <p:nvPr/>
          </p:nvSpPr>
          <p:spPr>
            <a:xfrm>
              <a:off x="5965025" y="2874900"/>
              <a:ext cx="11325" cy="14600"/>
            </a:xfrm>
            <a:custGeom>
              <a:avLst/>
              <a:gdLst/>
              <a:ahLst/>
              <a:cxnLst/>
              <a:rect l="l" t="t" r="r" b="b"/>
              <a:pathLst>
                <a:path w="453" h="584" extrusionOk="0">
                  <a:moveTo>
                    <a:pt x="346" y="0"/>
                  </a:moveTo>
                  <a:lnTo>
                    <a:pt x="346" y="0"/>
                  </a:lnTo>
                  <a:cubicBezTo>
                    <a:pt x="167" y="83"/>
                    <a:pt x="250" y="357"/>
                    <a:pt x="60" y="429"/>
                  </a:cubicBezTo>
                  <a:cubicBezTo>
                    <a:pt x="0" y="476"/>
                    <a:pt x="0" y="524"/>
                    <a:pt x="60" y="583"/>
                  </a:cubicBezTo>
                  <a:cubicBezTo>
                    <a:pt x="453" y="524"/>
                    <a:pt x="334" y="226"/>
                    <a:pt x="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32"/>
            <p:cNvSpPr/>
            <p:nvPr/>
          </p:nvSpPr>
          <p:spPr>
            <a:xfrm>
              <a:off x="5948350" y="2921025"/>
              <a:ext cx="14600" cy="36050"/>
            </a:xfrm>
            <a:custGeom>
              <a:avLst/>
              <a:gdLst/>
              <a:ahLst/>
              <a:cxnLst/>
              <a:rect l="l" t="t" r="r" b="b"/>
              <a:pathLst>
                <a:path w="584" h="1442" extrusionOk="0">
                  <a:moveTo>
                    <a:pt x="417" y="0"/>
                  </a:moveTo>
                  <a:cubicBezTo>
                    <a:pt x="167" y="322"/>
                    <a:pt x="1" y="703"/>
                    <a:pt x="143" y="1132"/>
                  </a:cubicBezTo>
                  <a:cubicBezTo>
                    <a:pt x="143" y="1239"/>
                    <a:pt x="167" y="1334"/>
                    <a:pt x="167" y="1441"/>
                  </a:cubicBezTo>
                  <a:cubicBezTo>
                    <a:pt x="465" y="1013"/>
                    <a:pt x="524" y="501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32"/>
            <p:cNvSpPr/>
            <p:nvPr/>
          </p:nvSpPr>
          <p:spPr>
            <a:xfrm>
              <a:off x="5954300" y="2902575"/>
              <a:ext cx="12225" cy="8650"/>
            </a:xfrm>
            <a:custGeom>
              <a:avLst/>
              <a:gdLst/>
              <a:ahLst/>
              <a:cxnLst/>
              <a:rect l="l" t="t" r="r" b="b"/>
              <a:pathLst>
                <a:path w="489" h="346" extrusionOk="0">
                  <a:moveTo>
                    <a:pt x="489" y="0"/>
                  </a:moveTo>
                  <a:lnTo>
                    <a:pt x="489" y="0"/>
                  </a:lnTo>
                  <a:cubicBezTo>
                    <a:pt x="465" y="24"/>
                    <a:pt x="441" y="24"/>
                    <a:pt x="417" y="24"/>
                  </a:cubicBezTo>
                  <a:cubicBezTo>
                    <a:pt x="382" y="36"/>
                    <a:pt x="358" y="36"/>
                    <a:pt x="346" y="36"/>
                  </a:cubicBezTo>
                  <a:cubicBezTo>
                    <a:pt x="328" y="40"/>
                    <a:pt x="307" y="41"/>
                    <a:pt x="285" y="41"/>
                  </a:cubicBezTo>
                  <a:cubicBezTo>
                    <a:pt x="248" y="41"/>
                    <a:pt x="207" y="38"/>
                    <a:pt x="168" y="38"/>
                  </a:cubicBezTo>
                  <a:cubicBezTo>
                    <a:pt x="79" y="38"/>
                    <a:pt x="1" y="55"/>
                    <a:pt x="1" y="167"/>
                  </a:cubicBezTo>
                  <a:cubicBezTo>
                    <a:pt x="1" y="346"/>
                    <a:pt x="227" y="286"/>
                    <a:pt x="346" y="334"/>
                  </a:cubicBezTo>
                  <a:cubicBezTo>
                    <a:pt x="382" y="227"/>
                    <a:pt x="429" y="131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32"/>
            <p:cNvSpPr/>
            <p:nvPr/>
          </p:nvSpPr>
          <p:spPr>
            <a:xfrm>
              <a:off x="5945675" y="2957350"/>
              <a:ext cx="6875" cy="15500"/>
            </a:xfrm>
            <a:custGeom>
              <a:avLst/>
              <a:gdLst/>
              <a:ahLst/>
              <a:cxnLst/>
              <a:rect l="l" t="t" r="r" b="b"/>
              <a:pathLst>
                <a:path w="275" h="620" extrusionOk="0">
                  <a:moveTo>
                    <a:pt x="274" y="0"/>
                  </a:moveTo>
                  <a:cubicBezTo>
                    <a:pt x="131" y="60"/>
                    <a:pt x="131" y="167"/>
                    <a:pt x="119" y="286"/>
                  </a:cubicBezTo>
                  <a:cubicBezTo>
                    <a:pt x="0" y="405"/>
                    <a:pt x="36" y="512"/>
                    <a:pt x="167" y="619"/>
                  </a:cubicBezTo>
                  <a:cubicBezTo>
                    <a:pt x="191" y="619"/>
                    <a:pt x="238" y="595"/>
                    <a:pt x="274" y="58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32"/>
            <p:cNvSpPr/>
            <p:nvPr/>
          </p:nvSpPr>
          <p:spPr>
            <a:xfrm>
              <a:off x="6106400" y="2935900"/>
              <a:ext cx="8950" cy="3350"/>
            </a:xfrm>
            <a:custGeom>
              <a:avLst/>
              <a:gdLst/>
              <a:ahLst/>
              <a:cxnLst/>
              <a:rect l="l" t="t" r="r" b="b"/>
              <a:pathLst>
                <a:path w="358" h="134" extrusionOk="0">
                  <a:moveTo>
                    <a:pt x="1" y="1"/>
                  </a:moveTo>
                  <a:lnTo>
                    <a:pt x="1" y="1"/>
                  </a:lnTo>
                  <a:cubicBezTo>
                    <a:pt x="59" y="80"/>
                    <a:pt x="117" y="134"/>
                    <a:pt x="191" y="134"/>
                  </a:cubicBezTo>
                  <a:cubicBezTo>
                    <a:pt x="238" y="134"/>
                    <a:pt x="293" y="112"/>
                    <a:pt x="358" y="60"/>
                  </a:cubicBezTo>
                  <a:cubicBezTo>
                    <a:pt x="227" y="25"/>
                    <a:pt x="108" y="1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32"/>
            <p:cNvSpPr/>
            <p:nvPr/>
          </p:nvSpPr>
          <p:spPr>
            <a:xfrm>
              <a:off x="6006400" y="2828450"/>
              <a:ext cx="16675" cy="3875"/>
            </a:xfrm>
            <a:custGeom>
              <a:avLst/>
              <a:gdLst/>
              <a:ahLst/>
              <a:cxnLst/>
              <a:rect l="l" t="t" r="r" b="b"/>
              <a:pathLst>
                <a:path w="667" h="155" extrusionOk="0">
                  <a:moveTo>
                    <a:pt x="0" y="1"/>
                  </a:moveTo>
                  <a:cubicBezTo>
                    <a:pt x="118" y="100"/>
                    <a:pt x="233" y="154"/>
                    <a:pt x="349" y="154"/>
                  </a:cubicBezTo>
                  <a:cubicBezTo>
                    <a:pt x="454" y="154"/>
                    <a:pt x="559" y="109"/>
                    <a:pt x="667" y="13"/>
                  </a:cubicBezTo>
                  <a:cubicBezTo>
                    <a:pt x="441" y="1"/>
                    <a:pt x="22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32"/>
            <p:cNvSpPr/>
            <p:nvPr/>
          </p:nvSpPr>
          <p:spPr>
            <a:xfrm>
              <a:off x="5973650" y="2437325"/>
              <a:ext cx="10750" cy="3500"/>
            </a:xfrm>
            <a:custGeom>
              <a:avLst/>
              <a:gdLst/>
              <a:ahLst/>
              <a:cxnLst/>
              <a:rect l="l" t="t" r="r" b="b"/>
              <a:pathLst>
                <a:path w="430" h="140" extrusionOk="0">
                  <a:moveTo>
                    <a:pt x="1" y="1"/>
                  </a:moveTo>
                  <a:cubicBezTo>
                    <a:pt x="71" y="95"/>
                    <a:pt x="144" y="139"/>
                    <a:pt x="216" y="139"/>
                  </a:cubicBezTo>
                  <a:cubicBezTo>
                    <a:pt x="290" y="139"/>
                    <a:pt x="363" y="92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32"/>
            <p:cNvSpPr/>
            <p:nvPr/>
          </p:nvSpPr>
          <p:spPr>
            <a:xfrm>
              <a:off x="5981100" y="2990600"/>
              <a:ext cx="17875" cy="6025"/>
            </a:xfrm>
            <a:custGeom>
              <a:avLst/>
              <a:gdLst/>
              <a:ahLst/>
              <a:cxnLst/>
              <a:rect l="l" t="t" r="r" b="b"/>
              <a:pathLst>
                <a:path w="715" h="241" extrusionOk="0">
                  <a:moveTo>
                    <a:pt x="161" y="1"/>
                  </a:moveTo>
                  <a:cubicBezTo>
                    <a:pt x="36" y="1"/>
                    <a:pt x="10" y="111"/>
                    <a:pt x="0" y="230"/>
                  </a:cubicBezTo>
                  <a:cubicBezTo>
                    <a:pt x="24" y="227"/>
                    <a:pt x="48" y="226"/>
                    <a:pt x="73" y="226"/>
                  </a:cubicBezTo>
                  <a:cubicBezTo>
                    <a:pt x="166" y="226"/>
                    <a:pt x="261" y="240"/>
                    <a:pt x="355" y="240"/>
                  </a:cubicBezTo>
                  <a:cubicBezTo>
                    <a:pt x="481" y="240"/>
                    <a:pt x="604" y="215"/>
                    <a:pt x="715" y="99"/>
                  </a:cubicBezTo>
                  <a:cubicBezTo>
                    <a:pt x="584" y="4"/>
                    <a:pt x="405" y="63"/>
                    <a:pt x="250" y="15"/>
                  </a:cubicBezTo>
                  <a:cubicBezTo>
                    <a:pt x="216" y="5"/>
                    <a:pt x="186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32"/>
            <p:cNvSpPr/>
            <p:nvPr/>
          </p:nvSpPr>
          <p:spPr>
            <a:xfrm>
              <a:off x="5939725" y="2964475"/>
              <a:ext cx="10150" cy="12225"/>
            </a:xfrm>
            <a:custGeom>
              <a:avLst/>
              <a:gdLst/>
              <a:ahLst/>
              <a:cxnLst/>
              <a:rect l="l" t="t" r="r" b="b"/>
              <a:pathLst>
                <a:path w="406" h="489" extrusionOk="0">
                  <a:moveTo>
                    <a:pt x="357" y="1"/>
                  </a:moveTo>
                  <a:cubicBezTo>
                    <a:pt x="0" y="48"/>
                    <a:pt x="107" y="227"/>
                    <a:pt x="226" y="429"/>
                  </a:cubicBezTo>
                  <a:cubicBezTo>
                    <a:pt x="250" y="453"/>
                    <a:pt x="262" y="477"/>
                    <a:pt x="298" y="489"/>
                  </a:cubicBezTo>
                  <a:cubicBezTo>
                    <a:pt x="310" y="477"/>
                    <a:pt x="334" y="453"/>
                    <a:pt x="346" y="418"/>
                  </a:cubicBezTo>
                  <a:cubicBezTo>
                    <a:pt x="357" y="394"/>
                    <a:pt x="393" y="358"/>
                    <a:pt x="405" y="334"/>
                  </a:cubicBezTo>
                  <a:cubicBezTo>
                    <a:pt x="393" y="227"/>
                    <a:pt x="369" y="108"/>
                    <a:pt x="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32"/>
            <p:cNvSpPr/>
            <p:nvPr/>
          </p:nvSpPr>
          <p:spPr>
            <a:xfrm>
              <a:off x="6002525" y="2991500"/>
              <a:ext cx="11025" cy="4925"/>
            </a:xfrm>
            <a:custGeom>
              <a:avLst/>
              <a:gdLst/>
              <a:ahLst/>
              <a:cxnLst/>
              <a:rect l="l" t="t" r="r" b="b"/>
              <a:pathLst>
                <a:path w="441" h="197" extrusionOk="0">
                  <a:moveTo>
                    <a:pt x="216" y="0"/>
                  </a:moveTo>
                  <a:cubicBezTo>
                    <a:pt x="143" y="0"/>
                    <a:pt x="72" y="21"/>
                    <a:pt x="0" y="63"/>
                  </a:cubicBezTo>
                  <a:cubicBezTo>
                    <a:pt x="78" y="152"/>
                    <a:pt x="149" y="197"/>
                    <a:pt x="221" y="197"/>
                  </a:cubicBezTo>
                  <a:cubicBezTo>
                    <a:pt x="292" y="197"/>
                    <a:pt x="364" y="152"/>
                    <a:pt x="441" y="63"/>
                  </a:cubicBezTo>
                  <a:cubicBezTo>
                    <a:pt x="364" y="21"/>
                    <a:pt x="289" y="0"/>
                    <a:pt x="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32"/>
            <p:cNvSpPr/>
            <p:nvPr/>
          </p:nvSpPr>
          <p:spPr>
            <a:xfrm>
              <a:off x="6023350" y="2993250"/>
              <a:ext cx="11950" cy="2800"/>
            </a:xfrm>
            <a:custGeom>
              <a:avLst/>
              <a:gdLst/>
              <a:ahLst/>
              <a:cxnLst/>
              <a:rect l="l" t="t" r="r" b="b"/>
              <a:pathLst>
                <a:path w="478" h="112" extrusionOk="0">
                  <a:moveTo>
                    <a:pt x="248" y="0"/>
                  </a:moveTo>
                  <a:cubicBezTo>
                    <a:pt x="168" y="0"/>
                    <a:pt x="86" y="39"/>
                    <a:pt x="1" y="112"/>
                  </a:cubicBezTo>
                  <a:lnTo>
                    <a:pt x="477" y="112"/>
                  </a:lnTo>
                  <a:cubicBezTo>
                    <a:pt x="401" y="36"/>
                    <a:pt x="325" y="0"/>
                    <a:pt x="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32"/>
            <p:cNvSpPr/>
            <p:nvPr/>
          </p:nvSpPr>
          <p:spPr>
            <a:xfrm>
              <a:off x="6038250" y="2996325"/>
              <a:ext cx="7150" cy="2925"/>
            </a:xfrm>
            <a:custGeom>
              <a:avLst/>
              <a:gdLst/>
              <a:ahLst/>
              <a:cxnLst/>
              <a:rect l="l" t="t" r="r" b="b"/>
              <a:pathLst>
                <a:path w="286" h="117" extrusionOk="0">
                  <a:moveTo>
                    <a:pt x="0" y="1"/>
                  </a:moveTo>
                  <a:cubicBezTo>
                    <a:pt x="48" y="78"/>
                    <a:pt x="98" y="117"/>
                    <a:pt x="148" y="117"/>
                  </a:cubicBezTo>
                  <a:cubicBezTo>
                    <a:pt x="197" y="117"/>
                    <a:pt x="244" y="78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32"/>
            <p:cNvSpPr/>
            <p:nvPr/>
          </p:nvSpPr>
          <p:spPr>
            <a:xfrm>
              <a:off x="6016800" y="2991900"/>
              <a:ext cx="4200" cy="4150"/>
            </a:xfrm>
            <a:custGeom>
              <a:avLst/>
              <a:gdLst/>
              <a:ahLst/>
              <a:cxnLst/>
              <a:rect l="l" t="t" r="r" b="b"/>
              <a:pathLst>
                <a:path w="168" h="166" extrusionOk="0">
                  <a:moveTo>
                    <a:pt x="89" y="0"/>
                  </a:moveTo>
                  <a:cubicBezTo>
                    <a:pt x="68" y="0"/>
                    <a:pt x="40" y="10"/>
                    <a:pt x="1" y="35"/>
                  </a:cubicBezTo>
                  <a:cubicBezTo>
                    <a:pt x="25" y="106"/>
                    <a:pt x="84" y="154"/>
                    <a:pt x="168" y="166"/>
                  </a:cubicBezTo>
                  <a:cubicBezTo>
                    <a:pt x="130" y="147"/>
                    <a:pt x="167" y="0"/>
                    <a:pt x="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32"/>
            <p:cNvSpPr/>
            <p:nvPr/>
          </p:nvSpPr>
          <p:spPr>
            <a:xfrm>
              <a:off x="5977225" y="2996925"/>
              <a:ext cx="3900" cy="1625"/>
            </a:xfrm>
            <a:custGeom>
              <a:avLst/>
              <a:gdLst/>
              <a:ahLst/>
              <a:cxnLst/>
              <a:rect l="l" t="t" r="r" b="b"/>
              <a:pathLst>
                <a:path w="156" h="65" extrusionOk="0">
                  <a:moveTo>
                    <a:pt x="0" y="1"/>
                  </a:moveTo>
                  <a:cubicBezTo>
                    <a:pt x="24" y="24"/>
                    <a:pt x="36" y="36"/>
                    <a:pt x="48" y="60"/>
                  </a:cubicBezTo>
                  <a:cubicBezTo>
                    <a:pt x="59" y="63"/>
                    <a:pt x="69" y="64"/>
                    <a:pt x="80" y="64"/>
                  </a:cubicBezTo>
                  <a:cubicBezTo>
                    <a:pt x="115" y="64"/>
                    <a:pt x="146" y="47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32"/>
            <p:cNvSpPr/>
            <p:nvPr/>
          </p:nvSpPr>
          <p:spPr>
            <a:xfrm>
              <a:off x="5973650" y="299305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1"/>
                  </a:moveTo>
                  <a:cubicBezTo>
                    <a:pt x="48" y="48"/>
                    <a:pt x="108" y="96"/>
                    <a:pt x="143" y="132"/>
                  </a:cubicBezTo>
                  <a:cubicBezTo>
                    <a:pt x="108" y="96"/>
                    <a:pt x="60" y="4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32"/>
            <p:cNvSpPr/>
            <p:nvPr/>
          </p:nvSpPr>
          <p:spPr>
            <a:xfrm>
              <a:off x="5966500" y="2991575"/>
              <a:ext cx="3900" cy="1500"/>
            </a:xfrm>
            <a:custGeom>
              <a:avLst/>
              <a:gdLst/>
              <a:ahLst/>
              <a:cxnLst/>
              <a:rect l="l" t="t" r="r" b="b"/>
              <a:pathLst>
                <a:path w="156" h="60" extrusionOk="0">
                  <a:moveTo>
                    <a:pt x="108" y="0"/>
                  </a:moveTo>
                  <a:cubicBezTo>
                    <a:pt x="60" y="24"/>
                    <a:pt x="37" y="48"/>
                    <a:pt x="1" y="60"/>
                  </a:cubicBezTo>
                  <a:cubicBezTo>
                    <a:pt x="60" y="60"/>
                    <a:pt x="108" y="48"/>
                    <a:pt x="156" y="48"/>
                  </a:cubicBezTo>
                  <a:cubicBezTo>
                    <a:pt x="132" y="36"/>
                    <a:pt x="120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32"/>
            <p:cNvSpPr/>
            <p:nvPr/>
          </p:nvSpPr>
          <p:spPr>
            <a:xfrm>
              <a:off x="5962925" y="299305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4" y="1"/>
                  </a:moveTo>
                  <a:lnTo>
                    <a:pt x="144" y="1"/>
                  </a:lnTo>
                  <a:cubicBezTo>
                    <a:pt x="96" y="48"/>
                    <a:pt x="37" y="96"/>
                    <a:pt x="1" y="132"/>
                  </a:cubicBezTo>
                  <a:cubicBezTo>
                    <a:pt x="60" y="96"/>
                    <a:pt x="96" y="48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32"/>
            <p:cNvSpPr/>
            <p:nvPr/>
          </p:nvSpPr>
          <p:spPr>
            <a:xfrm>
              <a:off x="5998950" y="2991475"/>
              <a:ext cx="3600" cy="1600"/>
            </a:xfrm>
            <a:custGeom>
              <a:avLst/>
              <a:gdLst/>
              <a:ahLst/>
              <a:cxnLst/>
              <a:rect l="l" t="t" r="r" b="b"/>
              <a:pathLst>
                <a:path w="144" h="64" extrusionOk="0">
                  <a:moveTo>
                    <a:pt x="76" y="0"/>
                  </a:moveTo>
                  <a:cubicBezTo>
                    <a:pt x="40" y="0"/>
                    <a:pt x="10" y="18"/>
                    <a:pt x="1" y="64"/>
                  </a:cubicBezTo>
                  <a:lnTo>
                    <a:pt x="143" y="64"/>
                  </a:lnTo>
                  <a:cubicBezTo>
                    <a:pt x="132" y="52"/>
                    <a:pt x="120" y="28"/>
                    <a:pt x="108" y="4"/>
                  </a:cubicBezTo>
                  <a:cubicBezTo>
                    <a:pt x="97" y="2"/>
                    <a:pt x="86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32"/>
            <p:cNvSpPr/>
            <p:nvPr/>
          </p:nvSpPr>
          <p:spPr>
            <a:xfrm>
              <a:off x="5943875" y="2982650"/>
              <a:ext cx="4800" cy="4175"/>
            </a:xfrm>
            <a:custGeom>
              <a:avLst/>
              <a:gdLst/>
              <a:ahLst/>
              <a:cxnLst/>
              <a:rect l="l" t="t" r="r" b="b"/>
              <a:pathLst>
                <a:path w="192" h="167" extrusionOk="0">
                  <a:moveTo>
                    <a:pt x="25" y="0"/>
                  </a:moveTo>
                  <a:cubicBezTo>
                    <a:pt x="25" y="36"/>
                    <a:pt x="13" y="60"/>
                    <a:pt x="1" y="95"/>
                  </a:cubicBezTo>
                  <a:lnTo>
                    <a:pt x="72" y="167"/>
                  </a:lnTo>
                  <a:cubicBezTo>
                    <a:pt x="120" y="155"/>
                    <a:pt x="144" y="155"/>
                    <a:pt x="180" y="143"/>
                  </a:cubicBezTo>
                  <a:lnTo>
                    <a:pt x="191" y="119"/>
                  </a:lnTo>
                  <a:cubicBezTo>
                    <a:pt x="144" y="83"/>
                    <a:pt x="84" y="48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32"/>
            <p:cNvSpPr/>
            <p:nvPr/>
          </p:nvSpPr>
          <p:spPr>
            <a:xfrm>
              <a:off x="5940600" y="2982650"/>
              <a:ext cx="4500" cy="4175"/>
            </a:xfrm>
            <a:custGeom>
              <a:avLst/>
              <a:gdLst/>
              <a:ahLst/>
              <a:cxnLst/>
              <a:rect l="l" t="t" r="r" b="b"/>
              <a:pathLst>
                <a:path w="180" h="167" extrusionOk="0">
                  <a:moveTo>
                    <a:pt x="60" y="0"/>
                  </a:moveTo>
                  <a:cubicBezTo>
                    <a:pt x="25" y="36"/>
                    <a:pt x="13" y="60"/>
                    <a:pt x="1" y="95"/>
                  </a:cubicBezTo>
                  <a:cubicBezTo>
                    <a:pt x="13" y="119"/>
                    <a:pt x="37" y="143"/>
                    <a:pt x="72" y="167"/>
                  </a:cubicBezTo>
                  <a:cubicBezTo>
                    <a:pt x="120" y="167"/>
                    <a:pt x="144" y="155"/>
                    <a:pt x="180" y="143"/>
                  </a:cubicBezTo>
                  <a:cubicBezTo>
                    <a:pt x="180" y="95"/>
                    <a:pt x="180" y="48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32"/>
            <p:cNvSpPr/>
            <p:nvPr/>
          </p:nvSpPr>
          <p:spPr>
            <a:xfrm>
              <a:off x="5945075" y="2974600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20" y="1"/>
                  </a:moveTo>
                  <a:cubicBezTo>
                    <a:pt x="72" y="1"/>
                    <a:pt x="36" y="1"/>
                    <a:pt x="1" y="13"/>
                  </a:cubicBezTo>
                  <a:cubicBezTo>
                    <a:pt x="1" y="60"/>
                    <a:pt x="1" y="108"/>
                    <a:pt x="12" y="143"/>
                  </a:cubicBezTo>
                  <a:cubicBezTo>
                    <a:pt x="84" y="132"/>
                    <a:pt x="132" y="72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32"/>
            <p:cNvSpPr/>
            <p:nvPr/>
          </p:nvSpPr>
          <p:spPr>
            <a:xfrm>
              <a:off x="6037950" y="2964850"/>
              <a:ext cx="7750" cy="3525"/>
            </a:xfrm>
            <a:custGeom>
              <a:avLst/>
              <a:gdLst/>
              <a:ahLst/>
              <a:cxnLst/>
              <a:rect l="l" t="t" r="r" b="b"/>
              <a:pathLst>
                <a:path w="310" h="141" extrusionOk="0">
                  <a:moveTo>
                    <a:pt x="207" y="1"/>
                  </a:moveTo>
                  <a:cubicBezTo>
                    <a:pt x="170" y="1"/>
                    <a:pt x="131" y="22"/>
                    <a:pt x="96" y="45"/>
                  </a:cubicBezTo>
                  <a:cubicBezTo>
                    <a:pt x="60" y="57"/>
                    <a:pt x="36" y="105"/>
                    <a:pt x="0" y="141"/>
                  </a:cubicBezTo>
                  <a:cubicBezTo>
                    <a:pt x="48" y="141"/>
                    <a:pt x="96" y="117"/>
                    <a:pt x="131" y="117"/>
                  </a:cubicBezTo>
                  <a:lnTo>
                    <a:pt x="310" y="81"/>
                  </a:lnTo>
                  <a:cubicBezTo>
                    <a:pt x="280" y="22"/>
                    <a:pt x="244" y="1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32"/>
            <p:cNvSpPr/>
            <p:nvPr/>
          </p:nvSpPr>
          <p:spPr>
            <a:xfrm>
              <a:off x="6138550" y="2996925"/>
              <a:ext cx="7475" cy="9375"/>
            </a:xfrm>
            <a:custGeom>
              <a:avLst/>
              <a:gdLst/>
              <a:ahLst/>
              <a:cxnLst/>
              <a:rect l="l" t="t" r="r" b="b"/>
              <a:pathLst>
                <a:path w="299" h="375" extrusionOk="0">
                  <a:moveTo>
                    <a:pt x="1" y="1"/>
                  </a:moveTo>
                  <a:cubicBezTo>
                    <a:pt x="24" y="72"/>
                    <a:pt x="48" y="132"/>
                    <a:pt x="84" y="191"/>
                  </a:cubicBezTo>
                  <a:cubicBezTo>
                    <a:pt x="116" y="245"/>
                    <a:pt x="52" y="375"/>
                    <a:pt x="151" y="375"/>
                  </a:cubicBezTo>
                  <a:cubicBezTo>
                    <a:pt x="162" y="375"/>
                    <a:pt x="175" y="373"/>
                    <a:pt x="191" y="370"/>
                  </a:cubicBezTo>
                  <a:cubicBezTo>
                    <a:pt x="298" y="334"/>
                    <a:pt x="274" y="227"/>
                    <a:pt x="298" y="132"/>
                  </a:cubicBezTo>
                  <a:cubicBezTo>
                    <a:pt x="239" y="12"/>
                    <a:pt x="132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32"/>
            <p:cNvSpPr/>
            <p:nvPr/>
          </p:nvSpPr>
          <p:spPr>
            <a:xfrm>
              <a:off x="5520325" y="3601475"/>
              <a:ext cx="19975" cy="8350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07" y="0"/>
                  </a:moveTo>
                  <a:cubicBezTo>
                    <a:pt x="48" y="48"/>
                    <a:pt x="24" y="95"/>
                    <a:pt x="0" y="167"/>
                  </a:cubicBezTo>
                  <a:cubicBezTo>
                    <a:pt x="0" y="226"/>
                    <a:pt x="36" y="286"/>
                    <a:pt x="96" y="310"/>
                  </a:cubicBezTo>
                  <a:cubicBezTo>
                    <a:pt x="334" y="310"/>
                    <a:pt x="560" y="333"/>
                    <a:pt x="798" y="333"/>
                  </a:cubicBezTo>
                  <a:cubicBezTo>
                    <a:pt x="739" y="238"/>
                    <a:pt x="691" y="155"/>
                    <a:pt x="643" y="60"/>
                  </a:cubicBezTo>
                  <a:cubicBezTo>
                    <a:pt x="524" y="48"/>
                    <a:pt x="405" y="48"/>
                    <a:pt x="286" y="36"/>
                  </a:cubicBezTo>
                  <a:cubicBezTo>
                    <a:pt x="215" y="36"/>
                    <a:pt x="155" y="12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32"/>
            <p:cNvSpPr/>
            <p:nvPr/>
          </p:nvSpPr>
          <p:spPr>
            <a:xfrm>
              <a:off x="6020375" y="3660600"/>
              <a:ext cx="47050" cy="3675"/>
            </a:xfrm>
            <a:custGeom>
              <a:avLst/>
              <a:gdLst/>
              <a:ahLst/>
              <a:cxnLst/>
              <a:rect l="l" t="t" r="r" b="b"/>
              <a:pathLst>
                <a:path w="1882" h="147" extrusionOk="0">
                  <a:moveTo>
                    <a:pt x="601" y="1"/>
                  </a:moveTo>
                  <a:cubicBezTo>
                    <a:pt x="401" y="1"/>
                    <a:pt x="200" y="4"/>
                    <a:pt x="1" y="4"/>
                  </a:cubicBezTo>
                  <a:cubicBezTo>
                    <a:pt x="268" y="118"/>
                    <a:pt x="538" y="146"/>
                    <a:pt x="808" y="146"/>
                  </a:cubicBezTo>
                  <a:cubicBezTo>
                    <a:pt x="1089" y="146"/>
                    <a:pt x="1370" y="115"/>
                    <a:pt x="1652" y="115"/>
                  </a:cubicBezTo>
                  <a:cubicBezTo>
                    <a:pt x="1729" y="115"/>
                    <a:pt x="1805" y="118"/>
                    <a:pt x="1882" y="124"/>
                  </a:cubicBezTo>
                  <a:cubicBezTo>
                    <a:pt x="1467" y="18"/>
                    <a:pt x="1034" y="1"/>
                    <a:pt x="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32"/>
            <p:cNvSpPr/>
            <p:nvPr/>
          </p:nvSpPr>
          <p:spPr>
            <a:xfrm>
              <a:off x="6121000" y="3667175"/>
              <a:ext cx="17575" cy="7325"/>
            </a:xfrm>
            <a:custGeom>
              <a:avLst/>
              <a:gdLst/>
              <a:ahLst/>
              <a:cxnLst/>
              <a:rect l="l" t="t" r="r" b="b"/>
              <a:pathLst>
                <a:path w="703" h="293" extrusionOk="0">
                  <a:moveTo>
                    <a:pt x="225" y="1"/>
                  </a:moveTo>
                  <a:cubicBezTo>
                    <a:pt x="151" y="1"/>
                    <a:pt x="76" y="8"/>
                    <a:pt x="0" y="27"/>
                  </a:cubicBezTo>
                  <a:lnTo>
                    <a:pt x="0" y="265"/>
                  </a:lnTo>
                  <a:cubicBezTo>
                    <a:pt x="125" y="275"/>
                    <a:pt x="258" y="292"/>
                    <a:pt x="393" y="292"/>
                  </a:cubicBezTo>
                  <a:cubicBezTo>
                    <a:pt x="425" y="292"/>
                    <a:pt x="456" y="291"/>
                    <a:pt x="488" y="289"/>
                  </a:cubicBezTo>
                  <a:cubicBezTo>
                    <a:pt x="703" y="277"/>
                    <a:pt x="607" y="146"/>
                    <a:pt x="560" y="39"/>
                  </a:cubicBezTo>
                  <a:cubicBezTo>
                    <a:pt x="445" y="18"/>
                    <a:pt x="335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32"/>
            <p:cNvSpPr/>
            <p:nvPr/>
          </p:nvSpPr>
          <p:spPr>
            <a:xfrm>
              <a:off x="5977225" y="3656600"/>
              <a:ext cx="30675" cy="3975"/>
            </a:xfrm>
            <a:custGeom>
              <a:avLst/>
              <a:gdLst/>
              <a:ahLst/>
              <a:cxnLst/>
              <a:rect l="l" t="t" r="r" b="b"/>
              <a:pathLst>
                <a:path w="1227" h="159" extrusionOk="0">
                  <a:moveTo>
                    <a:pt x="414" y="0"/>
                  </a:moveTo>
                  <a:cubicBezTo>
                    <a:pt x="277" y="0"/>
                    <a:pt x="139" y="6"/>
                    <a:pt x="0" y="10"/>
                  </a:cubicBezTo>
                  <a:cubicBezTo>
                    <a:pt x="176" y="127"/>
                    <a:pt x="359" y="158"/>
                    <a:pt x="544" y="158"/>
                  </a:cubicBezTo>
                  <a:cubicBezTo>
                    <a:pt x="757" y="158"/>
                    <a:pt x="973" y="116"/>
                    <a:pt x="1184" y="116"/>
                  </a:cubicBezTo>
                  <a:cubicBezTo>
                    <a:pt x="1198" y="116"/>
                    <a:pt x="1212" y="116"/>
                    <a:pt x="1227" y="117"/>
                  </a:cubicBezTo>
                  <a:cubicBezTo>
                    <a:pt x="957" y="22"/>
                    <a:pt x="687" y="0"/>
                    <a:pt x="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32"/>
            <p:cNvSpPr/>
            <p:nvPr/>
          </p:nvSpPr>
          <p:spPr>
            <a:xfrm>
              <a:off x="5934650" y="3653550"/>
              <a:ext cx="15500" cy="3000"/>
            </a:xfrm>
            <a:custGeom>
              <a:avLst/>
              <a:gdLst/>
              <a:ahLst/>
              <a:cxnLst/>
              <a:rect l="l" t="t" r="r" b="b"/>
              <a:pathLst>
                <a:path w="620" h="120" extrusionOk="0">
                  <a:moveTo>
                    <a:pt x="1" y="1"/>
                  </a:moveTo>
                  <a:lnTo>
                    <a:pt x="1" y="120"/>
                  </a:lnTo>
                  <a:cubicBezTo>
                    <a:pt x="203" y="120"/>
                    <a:pt x="418" y="108"/>
                    <a:pt x="620" y="108"/>
                  </a:cubicBezTo>
                  <a:cubicBezTo>
                    <a:pt x="429" y="1"/>
                    <a:pt x="203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32"/>
            <p:cNvSpPr/>
            <p:nvPr/>
          </p:nvSpPr>
          <p:spPr>
            <a:xfrm>
              <a:off x="6013525" y="3659975"/>
              <a:ext cx="3300" cy="1950"/>
            </a:xfrm>
            <a:custGeom>
              <a:avLst/>
              <a:gdLst/>
              <a:ahLst/>
              <a:cxnLst/>
              <a:rect l="l" t="t" r="r" b="b"/>
              <a:pathLst>
                <a:path w="132" h="78" extrusionOk="0">
                  <a:moveTo>
                    <a:pt x="55" y="1"/>
                  </a:moveTo>
                  <a:cubicBezTo>
                    <a:pt x="35" y="1"/>
                    <a:pt x="17" y="7"/>
                    <a:pt x="1" y="18"/>
                  </a:cubicBezTo>
                  <a:cubicBezTo>
                    <a:pt x="1" y="41"/>
                    <a:pt x="25" y="77"/>
                    <a:pt x="25" y="77"/>
                  </a:cubicBezTo>
                  <a:cubicBezTo>
                    <a:pt x="61" y="53"/>
                    <a:pt x="96" y="41"/>
                    <a:pt x="132" y="29"/>
                  </a:cubicBezTo>
                  <a:cubicBezTo>
                    <a:pt x="106" y="10"/>
                    <a:pt x="80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32"/>
            <p:cNvSpPr/>
            <p:nvPr/>
          </p:nvSpPr>
          <p:spPr>
            <a:xfrm>
              <a:off x="5506925" y="3605075"/>
              <a:ext cx="15500" cy="8325"/>
            </a:xfrm>
            <a:custGeom>
              <a:avLst/>
              <a:gdLst/>
              <a:ahLst/>
              <a:cxnLst/>
              <a:rect l="l" t="t" r="r" b="b"/>
              <a:pathLst>
                <a:path w="620" h="333" extrusionOk="0">
                  <a:moveTo>
                    <a:pt x="450" y="0"/>
                  </a:moveTo>
                  <a:cubicBezTo>
                    <a:pt x="399" y="0"/>
                    <a:pt x="347" y="28"/>
                    <a:pt x="298" y="70"/>
                  </a:cubicBezTo>
                  <a:cubicBezTo>
                    <a:pt x="227" y="189"/>
                    <a:pt x="108" y="166"/>
                    <a:pt x="1" y="201"/>
                  </a:cubicBezTo>
                  <a:cubicBezTo>
                    <a:pt x="1" y="249"/>
                    <a:pt x="24" y="285"/>
                    <a:pt x="36" y="320"/>
                  </a:cubicBezTo>
                  <a:cubicBezTo>
                    <a:pt x="167" y="320"/>
                    <a:pt x="322" y="332"/>
                    <a:pt x="453" y="332"/>
                  </a:cubicBezTo>
                  <a:cubicBezTo>
                    <a:pt x="513" y="285"/>
                    <a:pt x="560" y="225"/>
                    <a:pt x="620" y="166"/>
                  </a:cubicBezTo>
                  <a:cubicBezTo>
                    <a:pt x="620" y="142"/>
                    <a:pt x="596" y="106"/>
                    <a:pt x="584" y="82"/>
                  </a:cubicBezTo>
                  <a:cubicBezTo>
                    <a:pt x="543" y="25"/>
                    <a:pt x="497" y="0"/>
                    <a:pt x="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32"/>
            <p:cNvSpPr/>
            <p:nvPr/>
          </p:nvSpPr>
          <p:spPr>
            <a:xfrm>
              <a:off x="6060875" y="3469625"/>
              <a:ext cx="107775" cy="16050"/>
            </a:xfrm>
            <a:custGeom>
              <a:avLst/>
              <a:gdLst/>
              <a:ahLst/>
              <a:cxnLst/>
              <a:rect l="l" t="t" r="r" b="b"/>
              <a:pathLst>
                <a:path w="4311" h="642" extrusionOk="0">
                  <a:moveTo>
                    <a:pt x="3355" y="1"/>
                  </a:moveTo>
                  <a:cubicBezTo>
                    <a:pt x="2267" y="1"/>
                    <a:pt x="1186" y="156"/>
                    <a:pt x="95" y="166"/>
                  </a:cubicBezTo>
                  <a:cubicBezTo>
                    <a:pt x="0" y="274"/>
                    <a:pt x="24" y="393"/>
                    <a:pt x="107" y="500"/>
                  </a:cubicBezTo>
                  <a:cubicBezTo>
                    <a:pt x="297" y="616"/>
                    <a:pt x="500" y="641"/>
                    <a:pt x="708" y="641"/>
                  </a:cubicBezTo>
                  <a:cubicBezTo>
                    <a:pt x="862" y="641"/>
                    <a:pt x="1019" y="627"/>
                    <a:pt x="1175" y="627"/>
                  </a:cubicBezTo>
                  <a:cubicBezTo>
                    <a:pt x="1216" y="627"/>
                    <a:pt x="1257" y="628"/>
                    <a:pt x="1298" y="631"/>
                  </a:cubicBezTo>
                  <a:lnTo>
                    <a:pt x="1893" y="631"/>
                  </a:lnTo>
                  <a:cubicBezTo>
                    <a:pt x="2131" y="631"/>
                    <a:pt x="2369" y="619"/>
                    <a:pt x="2548" y="440"/>
                  </a:cubicBezTo>
                  <a:cubicBezTo>
                    <a:pt x="2822" y="404"/>
                    <a:pt x="3108" y="369"/>
                    <a:pt x="3370" y="333"/>
                  </a:cubicBezTo>
                  <a:cubicBezTo>
                    <a:pt x="3491" y="371"/>
                    <a:pt x="3616" y="382"/>
                    <a:pt x="3739" y="382"/>
                  </a:cubicBezTo>
                  <a:cubicBezTo>
                    <a:pt x="3845" y="382"/>
                    <a:pt x="3949" y="374"/>
                    <a:pt x="4048" y="369"/>
                  </a:cubicBezTo>
                  <a:cubicBezTo>
                    <a:pt x="4310" y="35"/>
                    <a:pt x="3870" y="154"/>
                    <a:pt x="3834" y="12"/>
                  </a:cubicBezTo>
                  <a:cubicBezTo>
                    <a:pt x="3674" y="4"/>
                    <a:pt x="3515" y="1"/>
                    <a:pt x="3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32"/>
            <p:cNvSpPr/>
            <p:nvPr/>
          </p:nvSpPr>
          <p:spPr>
            <a:xfrm>
              <a:off x="5965025" y="3470225"/>
              <a:ext cx="98550" cy="15175"/>
            </a:xfrm>
            <a:custGeom>
              <a:avLst/>
              <a:gdLst/>
              <a:ahLst/>
              <a:cxnLst/>
              <a:rect l="l" t="t" r="r" b="b"/>
              <a:pathLst>
                <a:path w="3942" h="607" extrusionOk="0">
                  <a:moveTo>
                    <a:pt x="408" y="1"/>
                  </a:moveTo>
                  <a:cubicBezTo>
                    <a:pt x="302" y="1"/>
                    <a:pt x="195" y="10"/>
                    <a:pt x="84" y="23"/>
                  </a:cubicBezTo>
                  <a:cubicBezTo>
                    <a:pt x="0" y="107"/>
                    <a:pt x="0" y="190"/>
                    <a:pt x="48" y="297"/>
                  </a:cubicBezTo>
                  <a:cubicBezTo>
                    <a:pt x="84" y="357"/>
                    <a:pt x="143" y="380"/>
                    <a:pt x="203" y="416"/>
                  </a:cubicBezTo>
                  <a:cubicBezTo>
                    <a:pt x="346" y="464"/>
                    <a:pt x="477" y="464"/>
                    <a:pt x="607" y="476"/>
                  </a:cubicBezTo>
                  <a:lnTo>
                    <a:pt x="2310" y="476"/>
                  </a:lnTo>
                  <a:cubicBezTo>
                    <a:pt x="2382" y="488"/>
                    <a:pt x="2441" y="488"/>
                    <a:pt x="2512" y="488"/>
                  </a:cubicBezTo>
                  <a:cubicBezTo>
                    <a:pt x="2774" y="523"/>
                    <a:pt x="2989" y="607"/>
                    <a:pt x="3251" y="607"/>
                  </a:cubicBezTo>
                  <a:cubicBezTo>
                    <a:pt x="3346" y="607"/>
                    <a:pt x="3465" y="607"/>
                    <a:pt x="3572" y="595"/>
                  </a:cubicBezTo>
                  <a:cubicBezTo>
                    <a:pt x="3727" y="583"/>
                    <a:pt x="3858" y="547"/>
                    <a:pt x="3941" y="404"/>
                  </a:cubicBezTo>
                  <a:lnTo>
                    <a:pt x="3941" y="142"/>
                  </a:lnTo>
                  <a:cubicBezTo>
                    <a:pt x="3411" y="95"/>
                    <a:pt x="2881" y="3"/>
                    <a:pt x="2363" y="3"/>
                  </a:cubicBezTo>
                  <a:cubicBezTo>
                    <a:pt x="2229" y="3"/>
                    <a:pt x="2097" y="9"/>
                    <a:pt x="1965" y="23"/>
                  </a:cubicBezTo>
                  <a:cubicBezTo>
                    <a:pt x="1750" y="71"/>
                    <a:pt x="1536" y="95"/>
                    <a:pt x="1320" y="95"/>
                  </a:cubicBezTo>
                  <a:cubicBezTo>
                    <a:pt x="1105" y="95"/>
                    <a:pt x="887" y="71"/>
                    <a:pt x="667" y="23"/>
                  </a:cubicBezTo>
                  <a:cubicBezTo>
                    <a:pt x="581" y="7"/>
                    <a:pt x="495" y="1"/>
                    <a:pt x="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32"/>
            <p:cNvSpPr/>
            <p:nvPr/>
          </p:nvSpPr>
          <p:spPr>
            <a:xfrm>
              <a:off x="5851900" y="3463350"/>
              <a:ext cx="94975" cy="16325"/>
            </a:xfrm>
            <a:custGeom>
              <a:avLst/>
              <a:gdLst/>
              <a:ahLst/>
              <a:cxnLst/>
              <a:rect l="l" t="t" r="r" b="b"/>
              <a:pathLst>
                <a:path w="3799" h="653" extrusionOk="0">
                  <a:moveTo>
                    <a:pt x="132" y="1"/>
                  </a:moveTo>
                  <a:cubicBezTo>
                    <a:pt x="96" y="84"/>
                    <a:pt x="49" y="167"/>
                    <a:pt x="1" y="263"/>
                  </a:cubicBezTo>
                  <a:cubicBezTo>
                    <a:pt x="156" y="465"/>
                    <a:pt x="370" y="513"/>
                    <a:pt x="584" y="572"/>
                  </a:cubicBezTo>
                  <a:cubicBezTo>
                    <a:pt x="846" y="608"/>
                    <a:pt x="1108" y="596"/>
                    <a:pt x="1370" y="608"/>
                  </a:cubicBezTo>
                  <a:lnTo>
                    <a:pt x="2025" y="608"/>
                  </a:lnTo>
                  <a:cubicBezTo>
                    <a:pt x="2126" y="613"/>
                    <a:pt x="2229" y="615"/>
                    <a:pt x="2331" y="615"/>
                  </a:cubicBezTo>
                  <a:cubicBezTo>
                    <a:pt x="2472" y="615"/>
                    <a:pt x="2614" y="612"/>
                    <a:pt x="2754" y="612"/>
                  </a:cubicBezTo>
                  <a:cubicBezTo>
                    <a:pt x="2942" y="612"/>
                    <a:pt x="3129" y="618"/>
                    <a:pt x="3311" y="644"/>
                  </a:cubicBezTo>
                  <a:cubicBezTo>
                    <a:pt x="3341" y="650"/>
                    <a:pt x="3373" y="652"/>
                    <a:pt x="3408" y="652"/>
                  </a:cubicBezTo>
                  <a:cubicBezTo>
                    <a:pt x="3442" y="652"/>
                    <a:pt x="3478" y="650"/>
                    <a:pt x="3513" y="644"/>
                  </a:cubicBezTo>
                  <a:cubicBezTo>
                    <a:pt x="3632" y="632"/>
                    <a:pt x="3704" y="548"/>
                    <a:pt x="3763" y="465"/>
                  </a:cubicBezTo>
                  <a:cubicBezTo>
                    <a:pt x="3799" y="394"/>
                    <a:pt x="3787" y="334"/>
                    <a:pt x="3739" y="274"/>
                  </a:cubicBezTo>
                  <a:cubicBezTo>
                    <a:pt x="3586" y="221"/>
                    <a:pt x="3430" y="207"/>
                    <a:pt x="3275" y="207"/>
                  </a:cubicBezTo>
                  <a:cubicBezTo>
                    <a:pt x="3104" y="207"/>
                    <a:pt x="2934" y="223"/>
                    <a:pt x="2764" y="223"/>
                  </a:cubicBezTo>
                  <a:cubicBezTo>
                    <a:pt x="2608" y="223"/>
                    <a:pt x="2453" y="209"/>
                    <a:pt x="2299" y="155"/>
                  </a:cubicBezTo>
                  <a:cubicBezTo>
                    <a:pt x="1584" y="96"/>
                    <a:pt x="846" y="48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32"/>
            <p:cNvSpPr/>
            <p:nvPr/>
          </p:nvSpPr>
          <p:spPr>
            <a:xfrm>
              <a:off x="5858750" y="3437475"/>
              <a:ext cx="55400" cy="15000"/>
            </a:xfrm>
            <a:custGeom>
              <a:avLst/>
              <a:gdLst/>
              <a:ahLst/>
              <a:cxnLst/>
              <a:rect l="l" t="t" r="r" b="b"/>
              <a:pathLst>
                <a:path w="2216" h="600" extrusionOk="0">
                  <a:moveTo>
                    <a:pt x="341" y="1"/>
                  </a:moveTo>
                  <a:cubicBezTo>
                    <a:pt x="233" y="1"/>
                    <a:pt x="123" y="8"/>
                    <a:pt x="13" y="24"/>
                  </a:cubicBezTo>
                  <a:cubicBezTo>
                    <a:pt x="1" y="345"/>
                    <a:pt x="358" y="226"/>
                    <a:pt x="441" y="428"/>
                  </a:cubicBezTo>
                  <a:cubicBezTo>
                    <a:pt x="485" y="424"/>
                    <a:pt x="528" y="421"/>
                    <a:pt x="571" y="421"/>
                  </a:cubicBezTo>
                  <a:cubicBezTo>
                    <a:pt x="961" y="421"/>
                    <a:pt x="1341" y="600"/>
                    <a:pt x="1734" y="600"/>
                  </a:cubicBezTo>
                  <a:cubicBezTo>
                    <a:pt x="1834" y="600"/>
                    <a:pt x="1935" y="588"/>
                    <a:pt x="2037" y="559"/>
                  </a:cubicBezTo>
                  <a:cubicBezTo>
                    <a:pt x="2144" y="524"/>
                    <a:pt x="2215" y="464"/>
                    <a:pt x="2168" y="321"/>
                  </a:cubicBezTo>
                  <a:cubicBezTo>
                    <a:pt x="1930" y="297"/>
                    <a:pt x="1691" y="262"/>
                    <a:pt x="1465" y="190"/>
                  </a:cubicBezTo>
                  <a:cubicBezTo>
                    <a:pt x="1094" y="88"/>
                    <a:pt x="723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32"/>
            <p:cNvSpPr/>
            <p:nvPr/>
          </p:nvSpPr>
          <p:spPr>
            <a:xfrm>
              <a:off x="6156700" y="3466925"/>
              <a:ext cx="47350" cy="13425"/>
            </a:xfrm>
            <a:custGeom>
              <a:avLst/>
              <a:gdLst/>
              <a:ahLst/>
              <a:cxnLst/>
              <a:rect l="l" t="t" r="r" b="b"/>
              <a:pathLst>
                <a:path w="1894" h="537" extrusionOk="0">
                  <a:moveTo>
                    <a:pt x="1573" y="1"/>
                  </a:moveTo>
                  <a:cubicBezTo>
                    <a:pt x="1513" y="24"/>
                    <a:pt x="1477" y="72"/>
                    <a:pt x="1430" y="96"/>
                  </a:cubicBezTo>
                  <a:cubicBezTo>
                    <a:pt x="1396" y="98"/>
                    <a:pt x="1363" y="98"/>
                    <a:pt x="1330" y="98"/>
                  </a:cubicBezTo>
                  <a:cubicBezTo>
                    <a:pt x="1051" y="98"/>
                    <a:pt x="780" y="42"/>
                    <a:pt x="508" y="42"/>
                  </a:cubicBezTo>
                  <a:cubicBezTo>
                    <a:pt x="375" y="42"/>
                    <a:pt x="242" y="56"/>
                    <a:pt x="108" y="96"/>
                  </a:cubicBezTo>
                  <a:cubicBezTo>
                    <a:pt x="91" y="91"/>
                    <a:pt x="75" y="89"/>
                    <a:pt x="61" y="89"/>
                  </a:cubicBezTo>
                  <a:cubicBezTo>
                    <a:pt x="36" y="89"/>
                    <a:pt x="16" y="97"/>
                    <a:pt x="1" y="120"/>
                  </a:cubicBezTo>
                  <a:cubicBezTo>
                    <a:pt x="84" y="215"/>
                    <a:pt x="191" y="310"/>
                    <a:pt x="287" y="393"/>
                  </a:cubicBezTo>
                  <a:cubicBezTo>
                    <a:pt x="403" y="474"/>
                    <a:pt x="527" y="494"/>
                    <a:pt x="655" y="494"/>
                  </a:cubicBezTo>
                  <a:cubicBezTo>
                    <a:pt x="783" y="494"/>
                    <a:pt x="914" y="474"/>
                    <a:pt x="1043" y="474"/>
                  </a:cubicBezTo>
                  <a:cubicBezTo>
                    <a:pt x="1130" y="474"/>
                    <a:pt x="1215" y="483"/>
                    <a:pt x="1299" y="512"/>
                  </a:cubicBezTo>
                  <a:cubicBezTo>
                    <a:pt x="1382" y="512"/>
                    <a:pt x="1489" y="536"/>
                    <a:pt x="1573" y="536"/>
                  </a:cubicBezTo>
                  <a:cubicBezTo>
                    <a:pt x="1751" y="441"/>
                    <a:pt x="1894" y="334"/>
                    <a:pt x="1727" y="131"/>
                  </a:cubicBezTo>
                  <a:cubicBezTo>
                    <a:pt x="1680" y="84"/>
                    <a:pt x="1620" y="36"/>
                    <a:pt x="1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32"/>
            <p:cNvSpPr/>
            <p:nvPr/>
          </p:nvSpPr>
          <p:spPr>
            <a:xfrm>
              <a:off x="5909350" y="3444325"/>
              <a:ext cx="31575" cy="9175"/>
            </a:xfrm>
            <a:custGeom>
              <a:avLst/>
              <a:gdLst/>
              <a:ahLst/>
              <a:cxnLst/>
              <a:rect l="l" t="t" r="r" b="b"/>
              <a:pathLst>
                <a:path w="1263" h="367" extrusionOk="0">
                  <a:moveTo>
                    <a:pt x="594" y="1"/>
                  </a:moveTo>
                  <a:cubicBezTo>
                    <a:pt x="438" y="1"/>
                    <a:pt x="283" y="13"/>
                    <a:pt x="132" y="47"/>
                  </a:cubicBezTo>
                  <a:cubicBezTo>
                    <a:pt x="84" y="131"/>
                    <a:pt x="37" y="214"/>
                    <a:pt x="1" y="285"/>
                  </a:cubicBezTo>
                  <a:cubicBezTo>
                    <a:pt x="96" y="285"/>
                    <a:pt x="191" y="285"/>
                    <a:pt x="275" y="309"/>
                  </a:cubicBezTo>
                  <a:cubicBezTo>
                    <a:pt x="298" y="291"/>
                    <a:pt x="322" y="282"/>
                    <a:pt x="346" y="282"/>
                  </a:cubicBezTo>
                  <a:cubicBezTo>
                    <a:pt x="370" y="282"/>
                    <a:pt x="394" y="291"/>
                    <a:pt x="418" y="309"/>
                  </a:cubicBezTo>
                  <a:cubicBezTo>
                    <a:pt x="478" y="309"/>
                    <a:pt x="543" y="252"/>
                    <a:pt x="606" y="252"/>
                  </a:cubicBezTo>
                  <a:cubicBezTo>
                    <a:pt x="643" y="252"/>
                    <a:pt x="680" y="272"/>
                    <a:pt x="715" y="333"/>
                  </a:cubicBezTo>
                  <a:cubicBezTo>
                    <a:pt x="736" y="354"/>
                    <a:pt x="761" y="366"/>
                    <a:pt x="789" y="366"/>
                  </a:cubicBezTo>
                  <a:cubicBezTo>
                    <a:pt x="810" y="366"/>
                    <a:pt x="833" y="360"/>
                    <a:pt x="858" y="345"/>
                  </a:cubicBezTo>
                  <a:cubicBezTo>
                    <a:pt x="965" y="333"/>
                    <a:pt x="1049" y="321"/>
                    <a:pt x="1144" y="309"/>
                  </a:cubicBezTo>
                  <a:cubicBezTo>
                    <a:pt x="1168" y="214"/>
                    <a:pt x="1215" y="143"/>
                    <a:pt x="1263" y="47"/>
                  </a:cubicBezTo>
                  <a:cubicBezTo>
                    <a:pt x="1045" y="26"/>
                    <a:pt x="819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32"/>
            <p:cNvSpPr/>
            <p:nvPr/>
          </p:nvSpPr>
          <p:spPr>
            <a:xfrm>
              <a:off x="5796250" y="3433475"/>
              <a:ext cx="28900" cy="11575"/>
            </a:xfrm>
            <a:custGeom>
              <a:avLst/>
              <a:gdLst/>
              <a:ahLst/>
              <a:cxnLst/>
              <a:rect l="l" t="t" r="r" b="b"/>
              <a:pathLst>
                <a:path w="1156" h="463" extrusionOk="0">
                  <a:moveTo>
                    <a:pt x="609" y="0"/>
                  </a:moveTo>
                  <a:cubicBezTo>
                    <a:pt x="433" y="0"/>
                    <a:pt x="254" y="46"/>
                    <a:pt x="72" y="53"/>
                  </a:cubicBezTo>
                  <a:cubicBezTo>
                    <a:pt x="0" y="303"/>
                    <a:pt x="274" y="207"/>
                    <a:pt x="346" y="326"/>
                  </a:cubicBezTo>
                  <a:cubicBezTo>
                    <a:pt x="582" y="326"/>
                    <a:pt x="770" y="462"/>
                    <a:pt x="1006" y="462"/>
                  </a:cubicBezTo>
                  <a:cubicBezTo>
                    <a:pt x="1032" y="462"/>
                    <a:pt x="1057" y="461"/>
                    <a:pt x="1084" y="457"/>
                  </a:cubicBezTo>
                  <a:cubicBezTo>
                    <a:pt x="1155" y="350"/>
                    <a:pt x="1155" y="267"/>
                    <a:pt x="1072" y="172"/>
                  </a:cubicBezTo>
                  <a:cubicBezTo>
                    <a:pt x="920" y="37"/>
                    <a:pt x="766" y="0"/>
                    <a:pt x="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32"/>
            <p:cNvSpPr/>
            <p:nvPr/>
          </p:nvSpPr>
          <p:spPr>
            <a:xfrm>
              <a:off x="5835550" y="3434175"/>
              <a:ext cx="23825" cy="12975"/>
            </a:xfrm>
            <a:custGeom>
              <a:avLst/>
              <a:gdLst/>
              <a:ahLst/>
              <a:cxnLst/>
              <a:rect l="l" t="t" r="r" b="b"/>
              <a:pathLst>
                <a:path w="953" h="519" extrusionOk="0">
                  <a:moveTo>
                    <a:pt x="655" y="1"/>
                  </a:moveTo>
                  <a:cubicBezTo>
                    <a:pt x="512" y="46"/>
                    <a:pt x="409" y="225"/>
                    <a:pt x="250" y="225"/>
                  </a:cubicBezTo>
                  <a:cubicBezTo>
                    <a:pt x="198" y="225"/>
                    <a:pt x="139" y="206"/>
                    <a:pt x="71" y="156"/>
                  </a:cubicBezTo>
                  <a:cubicBezTo>
                    <a:pt x="0" y="251"/>
                    <a:pt x="0" y="334"/>
                    <a:pt x="71" y="429"/>
                  </a:cubicBezTo>
                  <a:cubicBezTo>
                    <a:pt x="98" y="425"/>
                    <a:pt x="125" y="423"/>
                    <a:pt x="151" y="423"/>
                  </a:cubicBezTo>
                  <a:cubicBezTo>
                    <a:pt x="341" y="423"/>
                    <a:pt x="526" y="518"/>
                    <a:pt x="713" y="518"/>
                  </a:cubicBezTo>
                  <a:cubicBezTo>
                    <a:pt x="793" y="518"/>
                    <a:pt x="872" y="502"/>
                    <a:pt x="953" y="453"/>
                  </a:cubicBezTo>
                  <a:cubicBezTo>
                    <a:pt x="905" y="334"/>
                    <a:pt x="881" y="239"/>
                    <a:pt x="810" y="132"/>
                  </a:cubicBezTo>
                  <a:cubicBezTo>
                    <a:pt x="750" y="84"/>
                    <a:pt x="703" y="37"/>
                    <a:pt x="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32"/>
            <p:cNvSpPr/>
            <p:nvPr/>
          </p:nvSpPr>
          <p:spPr>
            <a:xfrm>
              <a:off x="5945075" y="3469175"/>
              <a:ext cx="21450" cy="12025"/>
            </a:xfrm>
            <a:custGeom>
              <a:avLst/>
              <a:gdLst/>
              <a:ahLst/>
              <a:cxnLst/>
              <a:rect l="l" t="t" r="r" b="b"/>
              <a:pathLst>
                <a:path w="858" h="481" extrusionOk="0">
                  <a:moveTo>
                    <a:pt x="366" y="0"/>
                  </a:moveTo>
                  <a:cubicBezTo>
                    <a:pt x="249" y="0"/>
                    <a:pt x="132" y="10"/>
                    <a:pt x="12" y="30"/>
                  </a:cubicBezTo>
                  <a:cubicBezTo>
                    <a:pt x="1" y="89"/>
                    <a:pt x="1" y="125"/>
                    <a:pt x="1" y="184"/>
                  </a:cubicBezTo>
                  <a:cubicBezTo>
                    <a:pt x="24" y="303"/>
                    <a:pt x="96" y="387"/>
                    <a:pt x="203" y="422"/>
                  </a:cubicBezTo>
                  <a:cubicBezTo>
                    <a:pt x="300" y="458"/>
                    <a:pt x="397" y="481"/>
                    <a:pt x="492" y="481"/>
                  </a:cubicBezTo>
                  <a:cubicBezTo>
                    <a:pt x="617" y="481"/>
                    <a:pt x="737" y="441"/>
                    <a:pt x="846" y="339"/>
                  </a:cubicBezTo>
                  <a:cubicBezTo>
                    <a:pt x="846" y="244"/>
                    <a:pt x="858" y="149"/>
                    <a:pt x="858" y="53"/>
                  </a:cubicBezTo>
                  <a:cubicBezTo>
                    <a:pt x="691" y="19"/>
                    <a:pt x="529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32"/>
            <p:cNvSpPr/>
            <p:nvPr/>
          </p:nvSpPr>
          <p:spPr>
            <a:xfrm>
              <a:off x="5779275" y="3434475"/>
              <a:ext cx="25925" cy="7775"/>
            </a:xfrm>
            <a:custGeom>
              <a:avLst/>
              <a:gdLst/>
              <a:ahLst/>
              <a:cxnLst/>
              <a:rect l="l" t="t" r="r" b="b"/>
              <a:pathLst>
                <a:path w="1037" h="311" extrusionOk="0">
                  <a:moveTo>
                    <a:pt x="322" y="1"/>
                  </a:moveTo>
                  <a:cubicBezTo>
                    <a:pt x="239" y="108"/>
                    <a:pt x="60" y="25"/>
                    <a:pt x="1" y="167"/>
                  </a:cubicBezTo>
                  <a:cubicBezTo>
                    <a:pt x="188" y="275"/>
                    <a:pt x="380" y="310"/>
                    <a:pt x="575" y="310"/>
                  </a:cubicBezTo>
                  <a:cubicBezTo>
                    <a:pt x="726" y="310"/>
                    <a:pt x="880" y="289"/>
                    <a:pt x="1037" y="263"/>
                  </a:cubicBezTo>
                  <a:cubicBezTo>
                    <a:pt x="929" y="179"/>
                    <a:pt x="834" y="108"/>
                    <a:pt x="751" y="13"/>
                  </a:cubicBezTo>
                  <a:cubicBezTo>
                    <a:pt x="620" y="1"/>
                    <a:pt x="465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32"/>
            <p:cNvSpPr/>
            <p:nvPr/>
          </p:nvSpPr>
          <p:spPr>
            <a:xfrm>
              <a:off x="5909350" y="3466825"/>
              <a:ext cx="36050" cy="3650"/>
            </a:xfrm>
            <a:custGeom>
              <a:avLst/>
              <a:gdLst/>
              <a:ahLst/>
              <a:cxnLst/>
              <a:rect l="l" t="t" r="r" b="b"/>
              <a:pathLst>
                <a:path w="1442" h="146" extrusionOk="0">
                  <a:moveTo>
                    <a:pt x="605" y="0"/>
                  </a:moveTo>
                  <a:cubicBezTo>
                    <a:pt x="446" y="0"/>
                    <a:pt x="287" y="6"/>
                    <a:pt x="127" y="6"/>
                  </a:cubicBezTo>
                  <a:cubicBezTo>
                    <a:pt x="85" y="6"/>
                    <a:pt x="43" y="6"/>
                    <a:pt x="1" y="5"/>
                  </a:cubicBezTo>
                  <a:lnTo>
                    <a:pt x="1" y="5"/>
                  </a:lnTo>
                  <a:cubicBezTo>
                    <a:pt x="205" y="117"/>
                    <a:pt x="421" y="145"/>
                    <a:pt x="641" y="145"/>
                  </a:cubicBezTo>
                  <a:cubicBezTo>
                    <a:pt x="857" y="145"/>
                    <a:pt x="1076" y="118"/>
                    <a:pt x="1290" y="118"/>
                  </a:cubicBezTo>
                  <a:cubicBezTo>
                    <a:pt x="1341" y="118"/>
                    <a:pt x="1391" y="120"/>
                    <a:pt x="1441" y="124"/>
                  </a:cubicBezTo>
                  <a:cubicBezTo>
                    <a:pt x="1169" y="19"/>
                    <a:pt x="889" y="0"/>
                    <a:pt x="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32"/>
            <p:cNvSpPr/>
            <p:nvPr/>
          </p:nvSpPr>
          <p:spPr>
            <a:xfrm>
              <a:off x="6159400" y="3465725"/>
              <a:ext cx="33050" cy="6800"/>
            </a:xfrm>
            <a:custGeom>
              <a:avLst/>
              <a:gdLst/>
              <a:ahLst/>
              <a:cxnLst/>
              <a:rect l="l" t="t" r="r" b="b"/>
              <a:pathLst>
                <a:path w="1322" h="272" extrusionOk="0">
                  <a:moveTo>
                    <a:pt x="750" y="25"/>
                  </a:moveTo>
                  <a:cubicBezTo>
                    <a:pt x="500" y="84"/>
                    <a:pt x="226" y="1"/>
                    <a:pt x="0" y="144"/>
                  </a:cubicBezTo>
                  <a:cubicBezTo>
                    <a:pt x="111" y="176"/>
                    <a:pt x="226" y="182"/>
                    <a:pt x="343" y="182"/>
                  </a:cubicBezTo>
                  <a:cubicBezTo>
                    <a:pt x="426" y="182"/>
                    <a:pt x="510" y="179"/>
                    <a:pt x="593" y="179"/>
                  </a:cubicBezTo>
                  <a:cubicBezTo>
                    <a:pt x="744" y="179"/>
                    <a:pt x="893" y="190"/>
                    <a:pt x="1036" y="251"/>
                  </a:cubicBezTo>
                  <a:cubicBezTo>
                    <a:pt x="1070" y="265"/>
                    <a:pt x="1103" y="271"/>
                    <a:pt x="1134" y="271"/>
                  </a:cubicBezTo>
                  <a:cubicBezTo>
                    <a:pt x="1212" y="271"/>
                    <a:pt x="1279" y="229"/>
                    <a:pt x="1322" y="144"/>
                  </a:cubicBezTo>
                  <a:cubicBezTo>
                    <a:pt x="1131" y="120"/>
                    <a:pt x="953" y="72"/>
                    <a:pt x="75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32"/>
            <p:cNvSpPr/>
            <p:nvPr/>
          </p:nvSpPr>
          <p:spPr>
            <a:xfrm>
              <a:off x="5981100" y="3470500"/>
              <a:ext cx="32450" cy="3825"/>
            </a:xfrm>
            <a:custGeom>
              <a:avLst/>
              <a:gdLst/>
              <a:ahLst/>
              <a:cxnLst/>
              <a:rect l="l" t="t" r="r" b="b"/>
              <a:pathLst>
                <a:path w="1298" h="153" extrusionOk="0">
                  <a:moveTo>
                    <a:pt x="0" y="0"/>
                  </a:moveTo>
                  <a:cubicBezTo>
                    <a:pt x="208" y="104"/>
                    <a:pt x="416" y="152"/>
                    <a:pt x="626" y="152"/>
                  </a:cubicBezTo>
                  <a:cubicBezTo>
                    <a:pt x="848" y="152"/>
                    <a:pt x="1071" y="98"/>
                    <a:pt x="1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32"/>
            <p:cNvSpPr/>
            <p:nvPr/>
          </p:nvSpPr>
          <p:spPr>
            <a:xfrm>
              <a:off x="5769450" y="3431800"/>
              <a:ext cx="17900" cy="8275"/>
            </a:xfrm>
            <a:custGeom>
              <a:avLst/>
              <a:gdLst/>
              <a:ahLst/>
              <a:cxnLst/>
              <a:rect l="l" t="t" r="r" b="b"/>
              <a:pathLst>
                <a:path w="716" h="331" extrusionOk="0">
                  <a:moveTo>
                    <a:pt x="132" y="1"/>
                  </a:moveTo>
                  <a:cubicBezTo>
                    <a:pt x="84" y="72"/>
                    <a:pt x="37" y="167"/>
                    <a:pt x="1" y="239"/>
                  </a:cubicBezTo>
                  <a:cubicBezTo>
                    <a:pt x="47" y="308"/>
                    <a:pt x="96" y="330"/>
                    <a:pt x="147" y="330"/>
                  </a:cubicBezTo>
                  <a:cubicBezTo>
                    <a:pt x="228" y="330"/>
                    <a:pt x="313" y="273"/>
                    <a:pt x="394" y="251"/>
                  </a:cubicBezTo>
                  <a:cubicBezTo>
                    <a:pt x="513" y="227"/>
                    <a:pt x="656" y="227"/>
                    <a:pt x="715" y="96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32"/>
            <p:cNvSpPr/>
            <p:nvPr/>
          </p:nvSpPr>
          <p:spPr>
            <a:xfrm>
              <a:off x="5823325" y="3435125"/>
              <a:ext cx="14025" cy="10000"/>
            </a:xfrm>
            <a:custGeom>
              <a:avLst/>
              <a:gdLst/>
              <a:ahLst/>
              <a:cxnLst/>
              <a:rect l="l" t="t" r="r" b="b"/>
              <a:pathLst>
                <a:path w="561" h="400" extrusionOk="0">
                  <a:moveTo>
                    <a:pt x="187" y="0"/>
                  </a:moveTo>
                  <a:cubicBezTo>
                    <a:pt x="126" y="0"/>
                    <a:pt x="64" y="27"/>
                    <a:pt x="1" y="106"/>
                  </a:cubicBezTo>
                  <a:cubicBezTo>
                    <a:pt x="1" y="213"/>
                    <a:pt x="13" y="296"/>
                    <a:pt x="13" y="391"/>
                  </a:cubicBezTo>
                  <a:cubicBezTo>
                    <a:pt x="33" y="396"/>
                    <a:pt x="52" y="399"/>
                    <a:pt x="71" y="399"/>
                  </a:cubicBezTo>
                  <a:cubicBezTo>
                    <a:pt x="98" y="399"/>
                    <a:pt x="123" y="393"/>
                    <a:pt x="144" y="380"/>
                  </a:cubicBezTo>
                  <a:cubicBezTo>
                    <a:pt x="189" y="357"/>
                    <a:pt x="236" y="345"/>
                    <a:pt x="283" y="345"/>
                  </a:cubicBezTo>
                  <a:cubicBezTo>
                    <a:pt x="335" y="345"/>
                    <a:pt x="386" y="360"/>
                    <a:pt x="430" y="391"/>
                  </a:cubicBezTo>
                  <a:cubicBezTo>
                    <a:pt x="461" y="391"/>
                    <a:pt x="493" y="397"/>
                    <a:pt x="521" y="397"/>
                  </a:cubicBezTo>
                  <a:cubicBezTo>
                    <a:pt x="535" y="397"/>
                    <a:pt x="549" y="395"/>
                    <a:pt x="560" y="391"/>
                  </a:cubicBezTo>
                  <a:lnTo>
                    <a:pt x="560" y="118"/>
                  </a:lnTo>
                  <a:cubicBezTo>
                    <a:pt x="433" y="110"/>
                    <a:pt x="311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32"/>
            <p:cNvSpPr/>
            <p:nvPr/>
          </p:nvSpPr>
          <p:spPr>
            <a:xfrm>
              <a:off x="5855775" y="3437150"/>
              <a:ext cx="14900" cy="11050"/>
            </a:xfrm>
            <a:custGeom>
              <a:avLst/>
              <a:gdLst/>
              <a:ahLst/>
              <a:cxnLst/>
              <a:rect l="l" t="t" r="r" b="b"/>
              <a:pathLst>
                <a:path w="596" h="442" extrusionOk="0">
                  <a:moveTo>
                    <a:pt x="1" y="1"/>
                  </a:moveTo>
                  <a:cubicBezTo>
                    <a:pt x="1" y="132"/>
                    <a:pt x="13" y="251"/>
                    <a:pt x="144" y="322"/>
                  </a:cubicBezTo>
                  <a:cubicBezTo>
                    <a:pt x="179" y="334"/>
                    <a:pt x="215" y="334"/>
                    <a:pt x="239" y="334"/>
                  </a:cubicBezTo>
                  <a:cubicBezTo>
                    <a:pt x="310" y="334"/>
                    <a:pt x="346" y="394"/>
                    <a:pt x="417" y="430"/>
                  </a:cubicBezTo>
                  <a:cubicBezTo>
                    <a:pt x="453" y="441"/>
                    <a:pt x="501" y="441"/>
                    <a:pt x="548" y="441"/>
                  </a:cubicBezTo>
                  <a:cubicBezTo>
                    <a:pt x="596" y="108"/>
                    <a:pt x="215" y="215"/>
                    <a:pt x="132" y="37"/>
                  </a:cubicBezTo>
                  <a:cubicBezTo>
                    <a:pt x="84" y="13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32"/>
            <p:cNvSpPr/>
            <p:nvPr/>
          </p:nvSpPr>
          <p:spPr>
            <a:xfrm>
              <a:off x="5737025" y="3441025"/>
              <a:ext cx="10725" cy="3925"/>
            </a:xfrm>
            <a:custGeom>
              <a:avLst/>
              <a:gdLst/>
              <a:ahLst/>
              <a:cxnLst/>
              <a:rect l="l" t="t" r="r" b="b"/>
              <a:pathLst>
                <a:path w="429" h="157" extrusionOk="0">
                  <a:moveTo>
                    <a:pt x="0" y="1"/>
                  </a:moveTo>
                  <a:cubicBezTo>
                    <a:pt x="70" y="106"/>
                    <a:pt x="144" y="157"/>
                    <a:pt x="216" y="157"/>
                  </a:cubicBezTo>
                  <a:cubicBezTo>
                    <a:pt x="290" y="157"/>
                    <a:pt x="362" y="103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32"/>
            <p:cNvSpPr/>
            <p:nvPr/>
          </p:nvSpPr>
          <p:spPr>
            <a:xfrm>
              <a:off x="5826600" y="3442050"/>
              <a:ext cx="7175" cy="2575"/>
            </a:xfrm>
            <a:custGeom>
              <a:avLst/>
              <a:gdLst/>
              <a:ahLst/>
              <a:cxnLst/>
              <a:rect l="l" t="t" r="r" b="b"/>
              <a:pathLst>
                <a:path w="287" h="103" extrusionOk="0">
                  <a:moveTo>
                    <a:pt x="134" y="0"/>
                  </a:moveTo>
                  <a:cubicBezTo>
                    <a:pt x="93" y="0"/>
                    <a:pt x="49" y="25"/>
                    <a:pt x="1" y="79"/>
                  </a:cubicBezTo>
                  <a:cubicBezTo>
                    <a:pt x="108" y="79"/>
                    <a:pt x="191" y="103"/>
                    <a:pt x="287" y="103"/>
                  </a:cubicBezTo>
                  <a:cubicBezTo>
                    <a:pt x="234" y="37"/>
                    <a:pt x="186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32"/>
            <p:cNvSpPr/>
            <p:nvPr/>
          </p:nvSpPr>
          <p:spPr>
            <a:xfrm>
              <a:off x="5981100" y="3455900"/>
              <a:ext cx="3600" cy="2050"/>
            </a:xfrm>
            <a:custGeom>
              <a:avLst/>
              <a:gdLst/>
              <a:ahLst/>
              <a:cxnLst/>
              <a:rect l="l" t="t" r="r" b="b"/>
              <a:pathLst>
                <a:path w="144" h="82" extrusionOk="0">
                  <a:moveTo>
                    <a:pt x="0" y="1"/>
                  </a:moveTo>
                  <a:cubicBezTo>
                    <a:pt x="24" y="55"/>
                    <a:pt x="45" y="81"/>
                    <a:pt x="67" y="81"/>
                  </a:cubicBezTo>
                  <a:cubicBezTo>
                    <a:pt x="89" y="81"/>
                    <a:pt x="113" y="55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32"/>
            <p:cNvSpPr/>
            <p:nvPr/>
          </p:nvSpPr>
          <p:spPr>
            <a:xfrm>
              <a:off x="5916800" y="3450850"/>
              <a:ext cx="3300" cy="1450"/>
            </a:xfrm>
            <a:custGeom>
              <a:avLst/>
              <a:gdLst/>
              <a:ahLst/>
              <a:cxnLst/>
              <a:rect l="l" t="t" r="r" b="b"/>
              <a:pathLst>
                <a:path w="132" h="58" extrusionOk="0">
                  <a:moveTo>
                    <a:pt x="84" y="1"/>
                  </a:moveTo>
                  <a:cubicBezTo>
                    <a:pt x="60" y="1"/>
                    <a:pt x="24" y="24"/>
                    <a:pt x="0" y="48"/>
                  </a:cubicBezTo>
                  <a:cubicBezTo>
                    <a:pt x="18" y="54"/>
                    <a:pt x="39" y="57"/>
                    <a:pt x="61" y="57"/>
                  </a:cubicBezTo>
                  <a:cubicBezTo>
                    <a:pt x="84" y="57"/>
                    <a:pt x="108" y="54"/>
                    <a:pt x="131" y="4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32"/>
            <p:cNvSpPr/>
            <p:nvPr/>
          </p:nvSpPr>
          <p:spPr>
            <a:xfrm>
              <a:off x="5927225" y="3452350"/>
              <a:ext cx="3600" cy="1250"/>
            </a:xfrm>
            <a:custGeom>
              <a:avLst/>
              <a:gdLst/>
              <a:ahLst/>
              <a:cxnLst/>
              <a:rect l="l" t="t" r="r" b="b"/>
              <a:pathLst>
                <a:path w="144" h="50" extrusionOk="0">
                  <a:moveTo>
                    <a:pt x="0" y="0"/>
                  </a:moveTo>
                  <a:cubicBezTo>
                    <a:pt x="11" y="11"/>
                    <a:pt x="21" y="50"/>
                    <a:pt x="24" y="50"/>
                  </a:cubicBezTo>
                  <a:cubicBezTo>
                    <a:pt x="24" y="50"/>
                    <a:pt x="24" y="49"/>
                    <a:pt x="24" y="48"/>
                  </a:cubicBezTo>
                  <a:cubicBezTo>
                    <a:pt x="72" y="48"/>
                    <a:pt x="95" y="24"/>
                    <a:pt x="143" y="12"/>
                  </a:cubicBezTo>
                  <a:cubicBezTo>
                    <a:pt x="95" y="12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32"/>
            <p:cNvSpPr/>
            <p:nvPr/>
          </p:nvSpPr>
          <p:spPr>
            <a:xfrm>
              <a:off x="5862025" y="3445500"/>
              <a:ext cx="4500" cy="2450"/>
            </a:xfrm>
            <a:custGeom>
              <a:avLst/>
              <a:gdLst/>
              <a:ahLst/>
              <a:cxnLst/>
              <a:rect l="l" t="t" r="r" b="b"/>
              <a:pathLst>
                <a:path w="180" h="98" extrusionOk="0">
                  <a:moveTo>
                    <a:pt x="1" y="0"/>
                  </a:moveTo>
                  <a:cubicBezTo>
                    <a:pt x="43" y="54"/>
                    <a:pt x="76" y="97"/>
                    <a:pt x="151" y="97"/>
                  </a:cubicBezTo>
                  <a:cubicBezTo>
                    <a:pt x="160" y="97"/>
                    <a:pt x="169" y="97"/>
                    <a:pt x="179" y="96"/>
                  </a:cubicBezTo>
                  <a:cubicBezTo>
                    <a:pt x="132" y="36"/>
                    <a:pt x="72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32"/>
            <p:cNvSpPr/>
            <p:nvPr/>
          </p:nvSpPr>
          <p:spPr>
            <a:xfrm>
              <a:off x="6080500" y="3484050"/>
              <a:ext cx="90825" cy="20150"/>
            </a:xfrm>
            <a:custGeom>
              <a:avLst/>
              <a:gdLst/>
              <a:ahLst/>
              <a:cxnLst/>
              <a:rect l="l" t="t" r="r" b="b"/>
              <a:pathLst>
                <a:path w="3633" h="806" extrusionOk="0">
                  <a:moveTo>
                    <a:pt x="651" y="0"/>
                  </a:moveTo>
                  <a:cubicBezTo>
                    <a:pt x="479" y="0"/>
                    <a:pt x="306" y="12"/>
                    <a:pt x="132" y="42"/>
                  </a:cubicBezTo>
                  <a:cubicBezTo>
                    <a:pt x="60" y="66"/>
                    <a:pt x="13" y="125"/>
                    <a:pt x="1" y="208"/>
                  </a:cubicBezTo>
                  <a:cubicBezTo>
                    <a:pt x="25" y="339"/>
                    <a:pt x="120" y="387"/>
                    <a:pt x="215" y="411"/>
                  </a:cubicBezTo>
                  <a:cubicBezTo>
                    <a:pt x="358" y="447"/>
                    <a:pt x="477" y="447"/>
                    <a:pt x="608" y="447"/>
                  </a:cubicBezTo>
                  <a:lnTo>
                    <a:pt x="870" y="482"/>
                  </a:lnTo>
                  <a:cubicBezTo>
                    <a:pt x="900" y="494"/>
                    <a:pt x="927" y="500"/>
                    <a:pt x="953" y="500"/>
                  </a:cubicBezTo>
                  <a:cubicBezTo>
                    <a:pt x="980" y="500"/>
                    <a:pt x="1007" y="494"/>
                    <a:pt x="1037" y="482"/>
                  </a:cubicBezTo>
                  <a:cubicBezTo>
                    <a:pt x="1072" y="470"/>
                    <a:pt x="1084" y="459"/>
                    <a:pt x="1108" y="447"/>
                  </a:cubicBezTo>
                  <a:cubicBezTo>
                    <a:pt x="1132" y="423"/>
                    <a:pt x="1148" y="414"/>
                    <a:pt x="1158" y="414"/>
                  </a:cubicBezTo>
                  <a:cubicBezTo>
                    <a:pt x="1192" y="414"/>
                    <a:pt x="1175" y="508"/>
                    <a:pt x="1216" y="508"/>
                  </a:cubicBezTo>
                  <a:cubicBezTo>
                    <a:pt x="1219" y="508"/>
                    <a:pt x="1223" y="508"/>
                    <a:pt x="1227" y="506"/>
                  </a:cubicBezTo>
                  <a:cubicBezTo>
                    <a:pt x="1276" y="520"/>
                    <a:pt x="1321" y="526"/>
                    <a:pt x="1366" y="526"/>
                  </a:cubicBezTo>
                  <a:cubicBezTo>
                    <a:pt x="1398" y="526"/>
                    <a:pt x="1431" y="523"/>
                    <a:pt x="1465" y="518"/>
                  </a:cubicBezTo>
                  <a:cubicBezTo>
                    <a:pt x="1500" y="499"/>
                    <a:pt x="1534" y="491"/>
                    <a:pt x="1566" y="491"/>
                  </a:cubicBezTo>
                  <a:cubicBezTo>
                    <a:pt x="1633" y="491"/>
                    <a:pt x="1695" y="525"/>
                    <a:pt x="1751" y="566"/>
                  </a:cubicBezTo>
                  <a:cubicBezTo>
                    <a:pt x="1977" y="625"/>
                    <a:pt x="2215" y="625"/>
                    <a:pt x="2454" y="661"/>
                  </a:cubicBezTo>
                  <a:cubicBezTo>
                    <a:pt x="2492" y="666"/>
                    <a:pt x="2531" y="667"/>
                    <a:pt x="2569" y="667"/>
                  </a:cubicBezTo>
                  <a:cubicBezTo>
                    <a:pt x="2606" y="667"/>
                    <a:pt x="2642" y="666"/>
                    <a:pt x="2678" y="666"/>
                  </a:cubicBezTo>
                  <a:cubicBezTo>
                    <a:pt x="2780" y="666"/>
                    <a:pt x="2881" y="675"/>
                    <a:pt x="2977" y="744"/>
                  </a:cubicBezTo>
                  <a:cubicBezTo>
                    <a:pt x="3058" y="786"/>
                    <a:pt x="3134" y="806"/>
                    <a:pt x="3204" y="806"/>
                  </a:cubicBezTo>
                  <a:cubicBezTo>
                    <a:pt x="3371" y="806"/>
                    <a:pt x="3508" y="694"/>
                    <a:pt x="3608" y="518"/>
                  </a:cubicBezTo>
                  <a:cubicBezTo>
                    <a:pt x="3608" y="482"/>
                    <a:pt x="3632" y="459"/>
                    <a:pt x="3632" y="423"/>
                  </a:cubicBezTo>
                  <a:cubicBezTo>
                    <a:pt x="3180" y="220"/>
                    <a:pt x="2656" y="387"/>
                    <a:pt x="2204" y="173"/>
                  </a:cubicBezTo>
                  <a:cubicBezTo>
                    <a:pt x="1684" y="110"/>
                    <a:pt x="1172" y="0"/>
                    <a:pt x="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32"/>
            <p:cNvSpPr/>
            <p:nvPr/>
          </p:nvSpPr>
          <p:spPr>
            <a:xfrm>
              <a:off x="6050150" y="3479725"/>
              <a:ext cx="85450" cy="13125"/>
            </a:xfrm>
            <a:custGeom>
              <a:avLst/>
              <a:gdLst/>
              <a:ahLst/>
              <a:cxnLst/>
              <a:rect l="l" t="t" r="r" b="b"/>
              <a:pathLst>
                <a:path w="3418" h="525" extrusionOk="0">
                  <a:moveTo>
                    <a:pt x="512" y="0"/>
                  </a:moveTo>
                  <a:cubicBezTo>
                    <a:pt x="381" y="24"/>
                    <a:pt x="227" y="36"/>
                    <a:pt x="96" y="48"/>
                  </a:cubicBezTo>
                  <a:cubicBezTo>
                    <a:pt x="0" y="167"/>
                    <a:pt x="12" y="286"/>
                    <a:pt x="120" y="393"/>
                  </a:cubicBezTo>
                  <a:cubicBezTo>
                    <a:pt x="305" y="478"/>
                    <a:pt x="485" y="525"/>
                    <a:pt x="661" y="525"/>
                  </a:cubicBezTo>
                  <a:cubicBezTo>
                    <a:pt x="858" y="525"/>
                    <a:pt x="1050" y="466"/>
                    <a:pt x="1239" y="334"/>
                  </a:cubicBezTo>
                  <a:cubicBezTo>
                    <a:pt x="1333" y="318"/>
                    <a:pt x="1426" y="312"/>
                    <a:pt x="1518" y="312"/>
                  </a:cubicBezTo>
                  <a:cubicBezTo>
                    <a:pt x="1717" y="312"/>
                    <a:pt x="1911" y="338"/>
                    <a:pt x="2108" y="338"/>
                  </a:cubicBezTo>
                  <a:cubicBezTo>
                    <a:pt x="2152" y="338"/>
                    <a:pt x="2195" y="337"/>
                    <a:pt x="2239" y="334"/>
                  </a:cubicBezTo>
                  <a:cubicBezTo>
                    <a:pt x="2269" y="331"/>
                    <a:pt x="2300" y="330"/>
                    <a:pt x="2330" y="330"/>
                  </a:cubicBezTo>
                  <a:cubicBezTo>
                    <a:pt x="2585" y="330"/>
                    <a:pt x="2831" y="415"/>
                    <a:pt x="3078" y="415"/>
                  </a:cubicBezTo>
                  <a:cubicBezTo>
                    <a:pt x="3191" y="415"/>
                    <a:pt x="3304" y="397"/>
                    <a:pt x="3418" y="346"/>
                  </a:cubicBezTo>
                  <a:cubicBezTo>
                    <a:pt x="3263" y="298"/>
                    <a:pt x="3120" y="239"/>
                    <a:pt x="2965" y="179"/>
                  </a:cubicBezTo>
                  <a:cubicBezTo>
                    <a:pt x="2887" y="118"/>
                    <a:pt x="2803" y="103"/>
                    <a:pt x="2717" y="103"/>
                  </a:cubicBezTo>
                  <a:cubicBezTo>
                    <a:pt x="2635" y="103"/>
                    <a:pt x="2551" y="116"/>
                    <a:pt x="2472" y="116"/>
                  </a:cubicBezTo>
                  <a:cubicBezTo>
                    <a:pt x="2392" y="116"/>
                    <a:pt x="2317" y="103"/>
                    <a:pt x="2251" y="48"/>
                  </a:cubicBezTo>
                  <a:cubicBezTo>
                    <a:pt x="2191" y="60"/>
                    <a:pt x="2144" y="60"/>
                    <a:pt x="2084" y="60"/>
                  </a:cubicBezTo>
                  <a:cubicBezTo>
                    <a:pt x="2042" y="90"/>
                    <a:pt x="1998" y="105"/>
                    <a:pt x="1953" y="105"/>
                  </a:cubicBezTo>
                  <a:cubicBezTo>
                    <a:pt x="1908" y="105"/>
                    <a:pt x="1864" y="90"/>
                    <a:pt x="1822" y="60"/>
                  </a:cubicBezTo>
                  <a:cubicBezTo>
                    <a:pt x="1370" y="36"/>
                    <a:pt x="941" y="24"/>
                    <a:pt x="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32"/>
            <p:cNvSpPr/>
            <p:nvPr/>
          </p:nvSpPr>
          <p:spPr>
            <a:xfrm>
              <a:off x="6170400" y="3494300"/>
              <a:ext cx="63725" cy="17075"/>
            </a:xfrm>
            <a:custGeom>
              <a:avLst/>
              <a:gdLst/>
              <a:ahLst/>
              <a:cxnLst/>
              <a:rect l="l" t="t" r="r" b="b"/>
              <a:pathLst>
                <a:path w="2549" h="683" extrusionOk="0">
                  <a:moveTo>
                    <a:pt x="387" y="0"/>
                  </a:moveTo>
                  <a:cubicBezTo>
                    <a:pt x="271" y="0"/>
                    <a:pt x="154" y="4"/>
                    <a:pt x="36" y="13"/>
                  </a:cubicBezTo>
                  <a:cubicBezTo>
                    <a:pt x="12" y="49"/>
                    <a:pt x="12" y="60"/>
                    <a:pt x="1" y="96"/>
                  </a:cubicBezTo>
                  <a:cubicBezTo>
                    <a:pt x="132" y="429"/>
                    <a:pt x="465" y="346"/>
                    <a:pt x="715" y="394"/>
                  </a:cubicBezTo>
                  <a:cubicBezTo>
                    <a:pt x="1132" y="477"/>
                    <a:pt x="1560" y="429"/>
                    <a:pt x="1941" y="668"/>
                  </a:cubicBezTo>
                  <a:cubicBezTo>
                    <a:pt x="2031" y="668"/>
                    <a:pt x="2123" y="683"/>
                    <a:pt x="2214" y="683"/>
                  </a:cubicBezTo>
                  <a:cubicBezTo>
                    <a:pt x="2304" y="683"/>
                    <a:pt x="2394" y="668"/>
                    <a:pt x="2477" y="608"/>
                  </a:cubicBezTo>
                  <a:cubicBezTo>
                    <a:pt x="2549" y="477"/>
                    <a:pt x="2441" y="358"/>
                    <a:pt x="2429" y="227"/>
                  </a:cubicBezTo>
                  <a:cubicBezTo>
                    <a:pt x="1757" y="135"/>
                    <a:pt x="1077" y="0"/>
                    <a:pt x="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32"/>
            <p:cNvSpPr/>
            <p:nvPr/>
          </p:nvSpPr>
          <p:spPr>
            <a:xfrm>
              <a:off x="6145100" y="3476750"/>
              <a:ext cx="44075" cy="4225"/>
            </a:xfrm>
            <a:custGeom>
              <a:avLst/>
              <a:gdLst/>
              <a:ahLst/>
              <a:cxnLst/>
              <a:rect l="l" t="t" r="r" b="b"/>
              <a:pathLst>
                <a:path w="1763" h="169" extrusionOk="0">
                  <a:moveTo>
                    <a:pt x="751" y="0"/>
                  </a:moveTo>
                  <a:cubicBezTo>
                    <a:pt x="489" y="24"/>
                    <a:pt x="239" y="36"/>
                    <a:pt x="1" y="48"/>
                  </a:cubicBezTo>
                  <a:cubicBezTo>
                    <a:pt x="332" y="143"/>
                    <a:pt x="664" y="168"/>
                    <a:pt x="997" y="168"/>
                  </a:cubicBezTo>
                  <a:cubicBezTo>
                    <a:pt x="1251" y="168"/>
                    <a:pt x="1506" y="154"/>
                    <a:pt x="1763" y="143"/>
                  </a:cubicBezTo>
                  <a:cubicBezTo>
                    <a:pt x="1619" y="42"/>
                    <a:pt x="1466" y="22"/>
                    <a:pt x="1312" y="22"/>
                  </a:cubicBezTo>
                  <a:cubicBezTo>
                    <a:pt x="1209" y="22"/>
                    <a:pt x="1105" y="31"/>
                    <a:pt x="1003" y="31"/>
                  </a:cubicBezTo>
                  <a:cubicBezTo>
                    <a:pt x="917" y="31"/>
                    <a:pt x="832" y="25"/>
                    <a:pt x="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32"/>
            <p:cNvSpPr/>
            <p:nvPr/>
          </p:nvSpPr>
          <p:spPr>
            <a:xfrm>
              <a:off x="6196000" y="3470400"/>
              <a:ext cx="14500" cy="11400"/>
            </a:xfrm>
            <a:custGeom>
              <a:avLst/>
              <a:gdLst/>
              <a:ahLst/>
              <a:cxnLst/>
              <a:rect l="l" t="t" r="r" b="b"/>
              <a:pathLst>
                <a:path w="580" h="456" extrusionOk="0">
                  <a:moveTo>
                    <a:pt x="260" y="0"/>
                  </a:moveTo>
                  <a:cubicBezTo>
                    <a:pt x="225" y="0"/>
                    <a:pt x="189" y="2"/>
                    <a:pt x="155" y="4"/>
                  </a:cubicBezTo>
                  <a:cubicBezTo>
                    <a:pt x="155" y="159"/>
                    <a:pt x="84" y="290"/>
                    <a:pt x="1" y="409"/>
                  </a:cubicBezTo>
                  <a:cubicBezTo>
                    <a:pt x="6" y="409"/>
                    <a:pt x="12" y="409"/>
                    <a:pt x="19" y="409"/>
                  </a:cubicBezTo>
                  <a:cubicBezTo>
                    <a:pt x="122" y="409"/>
                    <a:pt x="249" y="456"/>
                    <a:pt x="354" y="456"/>
                  </a:cubicBezTo>
                  <a:cubicBezTo>
                    <a:pt x="456" y="456"/>
                    <a:pt x="537" y="412"/>
                    <a:pt x="560" y="243"/>
                  </a:cubicBezTo>
                  <a:cubicBezTo>
                    <a:pt x="580" y="37"/>
                    <a:pt x="423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32"/>
            <p:cNvSpPr/>
            <p:nvPr/>
          </p:nvSpPr>
          <p:spPr>
            <a:xfrm>
              <a:off x="6106400" y="3480050"/>
              <a:ext cx="17900" cy="4750"/>
            </a:xfrm>
            <a:custGeom>
              <a:avLst/>
              <a:gdLst/>
              <a:ahLst/>
              <a:cxnLst/>
              <a:rect l="l" t="t" r="r" b="b"/>
              <a:pathLst>
                <a:path w="716" h="190" extrusionOk="0">
                  <a:moveTo>
                    <a:pt x="378" y="1"/>
                  </a:moveTo>
                  <a:cubicBezTo>
                    <a:pt x="252" y="1"/>
                    <a:pt x="126" y="16"/>
                    <a:pt x="1" y="47"/>
                  </a:cubicBezTo>
                  <a:cubicBezTo>
                    <a:pt x="108" y="166"/>
                    <a:pt x="227" y="190"/>
                    <a:pt x="349" y="190"/>
                  </a:cubicBezTo>
                  <a:cubicBezTo>
                    <a:pt x="430" y="190"/>
                    <a:pt x="513" y="179"/>
                    <a:pt x="594" y="179"/>
                  </a:cubicBezTo>
                  <a:cubicBezTo>
                    <a:pt x="635" y="179"/>
                    <a:pt x="675" y="182"/>
                    <a:pt x="715" y="190"/>
                  </a:cubicBezTo>
                  <a:lnTo>
                    <a:pt x="715" y="35"/>
                  </a:lnTo>
                  <a:cubicBezTo>
                    <a:pt x="603" y="13"/>
                    <a:pt x="490" y="1"/>
                    <a:pt x="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32"/>
            <p:cNvSpPr/>
            <p:nvPr/>
          </p:nvSpPr>
          <p:spPr>
            <a:xfrm>
              <a:off x="5372375" y="3535075"/>
              <a:ext cx="168800" cy="30700"/>
            </a:xfrm>
            <a:custGeom>
              <a:avLst/>
              <a:gdLst/>
              <a:ahLst/>
              <a:cxnLst/>
              <a:rect l="l" t="t" r="r" b="b"/>
              <a:pathLst>
                <a:path w="6752" h="1228" extrusionOk="0">
                  <a:moveTo>
                    <a:pt x="496" y="0"/>
                  </a:moveTo>
                  <a:cubicBezTo>
                    <a:pt x="46" y="0"/>
                    <a:pt x="38" y="117"/>
                    <a:pt x="1" y="620"/>
                  </a:cubicBezTo>
                  <a:cubicBezTo>
                    <a:pt x="489" y="1227"/>
                    <a:pt x="1251" y="942"/>
                    <a:pt x="1858" y="1168"/>
                  </a:cubicBezTo>
                  <a:cubicBezTo>
                    <a:pt x="2037" y="1168"/>
                    <a:pt x="2215" y="1156"/>
                    <a:pt x="2394" y="1120"/>
                  </a:cubicBezTo>
                  <a:cubicBezTo>
                    <a:pt x="2601" y="1060"/>
                    <a:pt x="2809" y="1043"/>
                    <a:pt x="3012" y="1043"/>
                  </a:cubicBezTo>
                  <a:cubicBezTo>
                    <a:pt x="3088" y="1043"/>
                    <a:pt x="3164" y="1046"/>
                    <a:pt x="3239" y="1049"/>
                  </a:cubicBezTo>
                  <a:cubicBezTo>
                    <a:pt x="3394" y="1028"/>
                    <a:pt x="3566" y="999"/>
                    <a:pt x="3725" y="999"/>
                  </a:cubicBezTo>
                  <a:cubicBezTo>
                    <a:pt x="3750" y="999"/>
                    <a:pt x="3775" y="1000"/>
                    <a:pt x="3799" y="1001"/>
                  </a:cubicBezTo>
                  <a:cubicBezTo>
                    <a:pt x="3870" y="1001"/>
                    <a:pt x="3930" y="1025"/>
                    <a:pt x="3990" y="1025"/>
                  </a:cubicBezTo>
                  <a:cubicBezTo>
                    <a:pt x="4156" y="1049"/>
                    <a:pt x="4311" y="1108"/>
                    <a:pt x="4478" y="1144"/>
                  </a:cubicBezTo>
                  <a:cubicBezTo>
                    <a:pt x="4549" y="1156"/>
                    <a:pt x="4609" y="1168"/>
                    <a:pt x="4692" y="1168"/>
                  </a:cubicBezTo>
                  <a:cubicBezTo>
                    <a:pt x="4877" y="1174"/>
                    <a:pt x="5061" y="1174"/>
                    <a:pt x="5246" y="1174"/>
                  </a:cubicBezTo>
                  <a:cubicBezTo>
                    <a:pt x="5430" y="1174"/>
                    <a:pt x="5615" y="1174"/>
                    <a:pt x="5799" y="1180"/>
                  </a:cubicBezTo>
                  <a:lnTo>
                    <a:pt x="6037" y="1180"/>
                  </a:lnTo>
                  <a:cubicBezTo>
                    <a:pt x="6264" y="1168"/>
                    <a:pt x="6514" y="1204"/>
                    <a:pt x="6692" y="977"/>
                  </a:cubicBezTo>
                  <a:lnTo>
                    <a:pt x="6692" y="846"/>
                  </a:lnTo>
                  <a:cubicBezTo>
                    <a:pt x="6752" y="811"/>
                    <a:pt x="6752" y="763"/>
                    <a:pt x="6728" y="715"/>
                  </a:cubicBezTo>
                  <a:cubicBezTo>
                    <a:pt x="6680" y="680"/>
                    <a:pt x="6633" y="656"/>
                    <a:pt x="6573" y="656"/>
                  </a:cubicBezTo>
                  <a:cubicBezTo>
                    <a:pt x="6549" y="656"/>
                    <a:pt x="6537" y="680"/>
                    <a:pt x="6502" y="692"/>
                  </a:cubicBezTo>
                  <a:cubicBezTo>
                    <a:pt x="6479" y="714"/>
                    <a:pt x="6463" y="723"/>
                    <a:pt x="6450" y="723"/>
                  </a:cubicBezTo>
                  <a:cubicBezTo>
                    <a:pt x="6410" y="723"/>
                    <a:pt x="6416" y="628"/>
                    <a:pt x="6384" y="628"/>
                  </a:cubicBezTo>
                  <a:cubicBezTo>
                    <a:pt x="6380" y="628"/>
                    <a:pt x="6376" y="629"/>
                    <a:pt x="6371" y="632"/>
                  </a:cubicBezTo>
                  <a:cubicBezTo>
                    <a:pt x="6323" y="596"/>
                    <a:pt x="6264" y="584"/>
                    <a:pt x="6204" y="573"/>
                  </a:cubicBezTo>
                  <a:cubicBezTo>
                    <a:pt x="6061" y="537"/>
                    <a:pt x="5906" y="525"/>
                    <a:pt x="5764" y="501"/>
                  </a:cubicBezTo>
                  <a:cubicBezTo>
                    <a:pt x="5704" y="477"/>
                    <a:pt x="5644" y="477"/>
                    <a:pt x="5585" y="477"/>
                  </a:cubicBezTo>
                  <a:cubicBezTo>
                    <a:pt x="5539" y="500"/>
                    <a:pt x="5496" y="511"/>
                    <a:pt x="5456" y="511"/>
                  </a:cubicBezTo>
                  <a:cubicBezTo>
                    <a:pt x="5393" y="511"/>
                    <a:pt x="5338" y="485"/>
                    <a:pt x="5287" y="442"/>
                  </a:cubicBezTo>
                  <a:cubicBezTo>
                    <a:pt x="5121" y="382"/>
                    <a:pt x="4930" y="442"/>
                    <a:pt x="4763" y="358"/>
                  </a:cubicBezTo>
                  <a:cubicBezTo>
                    <a:pt x="4704" y="346"/>
                    <a:pt x="4644" y="334"/>
                    <a:pt x="4585" y="334"/>
                  </a:cubicBezTo>
                  <a:cubicBezTo>
                    <a:pt x="4540" y="341"/>
                    <a:pt x="4498" y="344"/>
                    <a:pt x="4457" y="344"/>
                  </a:cubicBezTo>
                  <a:cubicBezTo>
                    <a:pt x="4346" y="344"/>
                    <a:pt x="4246" y="322"/>
                    <a:pt x="4132" y="287"/>
                  </a:cubicBezTo>
                  <a:cubicBezTo>
                    <a:pt x="4073" y="287"/>
                    <a:pt x="4001" y="275"/>
                    <a:pt x="3942" y="275"/>
                  </a:cubicBezTo>
                  <a:cubicBezTo>
                    <a:pt x="3428" y="235"/>
                    <a:pt x="2930" y="66"/>
                    <a:pt x="2414" y="66"/>
                  </a:cubicBezTo>
                  <a:cubicBezTo>
                    <a:pt x="2321" y="66"/>
                    <a:pt x="2227" y="72"/>
                    <a:pt x="2132" y="84"/>
                  </a:cubicBezTo>
                  <a:cubicBezTo>
                    <a:pt x="2024" y="89"/>
                    <a:pt x="1914" y="93"/>
                    <a:pt x="1804" y="93"/>
                  </a:cubicBezTo>
                  <a:cubicBezTo>
                    <a:pt x="1623" y="93"/>
                    <a:pt x="1441" y="81"/>
                    <a:pt x="1263" y="37"/>
                  </a:cubicBezTo>
                  <a:cubicBezTo>
                    <a:pt x="1192" y="25"/>
                    <a:pt x="1120" y="25"/>
                    <a:pt x="1037" y="25"/>
                  </a:cubicBezTo>
                  <a:cubicBezTo>
                    <a:pt x="808" y="11"/>
                    <a:pt x="632" y="0"/>
                    <a:pt x="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32"/>
            <p:cNvSpPr/>
            <p:nvPr/>
          </p:nvSpPr>
          <p:spPr>
            <a:xfrm>
              <a:off x="5732550" y="3580725"/>
              <a:ext cx="100025" cy="18525"/>
            </a:xfrm>
            <a:custGeom>
              <a:avLst/>
              <a:gdLst/>
              <a:ahLst/>
              <a:cxnLst/>
              <a:rect l="l" t="t" r="r" b="b"/>
              <a:pathLst>
                <a:path w="4001" h="741" extrusionOk="0">
                  <a:moveTo>
                    <a:pt x="589" y="0"/>
                  </a:moveTo>
                  <a:cubicBezTo>
                    <a:pt x="501" y="0"/>
                    <a:pt x="411" y="3"/>
                    <a:pt x="322" y="9"/>
                  </a:cubicBezTo>
                  <a:cubicBezTo>
                    <a:pt x="262" y="116"/>
                    <a:pt x="0" y="56"/>
                    <a:pt x="48" y="247"/>
                  </a:cubicBezTo>
                  <a:cubicBezTo>
                    <a:pt x="67" y="368"/>
                    <a:pt x="155" y="376"/>
                    <a:pt x="250" y="376"/>
                  </a:cubicBezTo>
                  <a:cubicBezTo>
                    <a:pt x="266" y="376"/>
                    <a:pt x="281" y="376"/>
                    <a:pt x="297" y="376"/>
                  </a:cubicBezTo>
                  <a:cubicBezTo>
                    <a:pt x="365" y="376"/>
                    <a:pt x="432" y="380"/>
                    <a:pt x="477" y="425"/>
                  </a:cubicBezTo>
                  <a:cubicBezTo>
                    <a:pt x="882" y="485"/>
                    <a:pt x="1263" y="568"/>
                    <a:pt x="1667" y="580"/>
                  </a:cubicBezTo>
                  <a:cubicBezTo>
                    <a:pt x="2260" y="599"/>
                    <a:pt x="2859" y="741"/>
                    <a:pt x="3467" y="741"/>
                  </a:cubicBezTo>
                  <a:cubicBezTo>
                    <a:pt x="3617" y="741"/>
                    <a:pt x="3767" y="732"/>
                    <a:pt x="3918" y="711"/>
                  </a:cubicBezTo>
                  <a:cubicBezTo>
                    <a:pt x="4001" y="628"/>
                    <a:pt x="4001" y="532"/>
                    <a:pt x="3918" y="425"/>
                  </a:cubicBezTo>
                  <a:cubicBezTo>
                    <a:pt x="3653" y="345"/>
                    <a:pt x="3400" y="187"/>
                    <a:pt x="3136" y="187"/>
                  </a:cubicBezTo>
                  <a:cubicBezTo>
                    <a:pt x="3127" y="187"/>
                    <a:pt x="3117" y="187"/>
                    <a:pt x="3108" y="187"/>
                  </a:cubicBezTo>
                  <a:cubicBezTo>
                    <a:pt x="3035" y="191"/>
                    <a:pt x="2962" y="193"/>
                    <a:pt x="2890" y="193"/>
                  </a:cubicBezTo>
                  <a:cubicBezTo>
                    <a:pt x="2116" y="193"/>
                    <a:pt x="1362" y="0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32"/>
            <p:cNvSpPr/>
            <p:nvPr/>
          </p:nvSpPr>
          <p:spPr>
            <a:xfrm>
              <a:off x="5451275" y="3556525"/>
              <a:ext cx="76125" cy="22925"/>
            </a:xfrm>
            <a:custGeom>
              <a:avLst/>
              <a:gdLst/>
              <a:ahLst/>
              <a:cxnLst/>
              <a:rect l="l" t="t" r="r" b="b"/>
              <a:pathLst>
                <a:path w="3045" h="917" extrusionOk="0">
                  <a:moveTo>
                    <a:pt x="407" y="1"/>
                  </a:moveTo>
                  <a:cubicBezTo>
                    <a:pt x="289" y="1"/>
                    <a:pt x="172" y="20"/>
                    <a:pt x="72" y="107"/>
                  </a:cubicBezTo>
                  <a:cubicBezTo>
                    <a:pt x="0" y="322"/>
                    <a:pt x="560" y="381"/>
                    <a:pt x="226" y="679"/>
                  </a:cubicBezTo>
                  <a:cubicBezTo>
                    <a:pt x="191" y="738"/>
                    <a:pt x="191" y="798"/>
                    <a:pt x="238" y="846"/>
                  </a:cubicBezTo>
                  <a:cubicBezTo>
                    <a:pt x="282" y="883"/>
                    <a:pt x="329" y="901"/>
                    <a:pt x="379" y="901"/>
                  </a:cubicBezTo>
                  <a:cubicBezTo>
                    <a:pt x="424" y="901"/>
                    <a:pt x="473" y="886"/>
                    <a:pt x="524" y="858"/>
                  </a:cubicBezTo>
                  <a:cubicBezTo>
                    <a:pt x="560" y="858"/>
                    <a:pt x="619" y="846"/>
                    <a:pt x="667" y="846"/>
                  </a:cubicBezTo>
                  <a:cubicBezTo>
                    <a:pt x="821" y="902"/>
                    <a:pt x="977" y="917"/>
                    <a:pt x="1134" y="917"/>
                  </a:cubicBezTo>
                  <a:cubicBezTo>
                    <a:pt x="1296" y="917"/>
                    <a:pt x="1459" y="901"/>
                    <a:pt x="1620" y="901"/>
                  </a:cubicBezTo>
                  <a:cubicBezTo>
                    <a:pt x="1663" y="901"/>
                    <a:pt x="1707" y="902"/>
                    <a:pt x="1750" y="905"/>
                  </a:cubicBezTo>
                  <a:cubicBezTo>
                    <a:pt x="1941" y="905"/>
                    <a:pt x="2126" y="900"/>
                    <a:pt x="2309" y="900"/>
                  </a:cubicBezTo>
                  <a:cubicBezTo>
                    <a:pt x="2401" y="900"/>
                    <a:pt x="2492" y="901"/>
                    <a:pt x="2584" y="905"/>
                  </a:cubicBezTo>
                  <a:cubicBezTo>
                    <a:pt x="2621" y="908"/>
                    <a:pt x="2655" y="910"/>
                    <a:pt x="2686" y="910"/>
                  </a:cubicBezTo>
                  <a:cubicBezTo>
                    <a:pt x="3029" y="910"/>
                    <a:pt x="3045" y="733"/>
                    <a:pt x="2881" y="417"/>
                  </a:cubicBezTo>
                  <a:cubicBezTo>
                    <a:pt x="2822" y="310"/>
                    <a:pt x="2750" y="226"/>
                    <a:pt x="2667" y="143"/>
                  </a:cubicBezTo>
                  <a:cubicBezTo>
                    <a:pt x="2227" y="143"/>
                    <a:pt x="1810" y="131"/>
                    <a:pt x="1381" y="131"/>
                  </a:cubicBezTo>
                  <a:cubicBezTo>
                    <a:pt x="1357" y="250"/>
                    <a:pt x="1381" y="357"/>
                    <a:pt x="1393" y="477"/>
                  </a:cubicBezTo>
                  <a:cubicBezTo>
                    <a:pt x="1238" y="429"/>
                    <a:pt x="1334" y="238"/>
                    <a:pt x="1250" y="143"/>
                  </a:cubicBezTo>
                  <a:cubicBezTo>
                    <a:pt x="1119" y="93"/>
                    <a:pt x="1005" y="16"/>
                    <a:pt x="871" y="16"/>
                  </a:cubicBezTo>
                  <a:cubicBezTo>
                    <a:pt x="847" y="16"/>
                    <a:pt x="823" y="19"/>
                    <a:pt x="798" y="24"/>
                  </a:cubicBezTo>
                  <a:cubicBezTo>
                    <a:pt x="762" y="48"/>
                    <a:pt x="738" y="84"/>
                    <a:pt x="774" y="119"/>
                  </a:cubicBezTo>
                  <a:lnTo>
                    <a:pt x="786" y="179"/>
                  </a:lnTo>
                  <a:lnTo>
                    <a:pt x="738" y="143"/>
                  </a:lnTo>
                  <a:cubicBezTo>
                    <a:pt x="714" y="119"/>
                    <a:pt x="703" y="60"/>
                    <a:pt x="679" y="12"/>
                  </a:cubicBezTo>
                  <a:cubicBezTo>
                    <a:pt x="591" y="12"/>
                    <a:pt x="498" y="1"/>
                    <a:pt x="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32"/>
            <p:cNvSpPr/>
            <p:nvPr/>
          </p:nvSpPr>
          <p:spPr>
            <a:xfrm>
              <a:off x="5869475" y="3593200"/>
              <a:ext cx="97350" cy="16625"/>
            </a:xfrm>
            <a:custGeom>
              <a:avLst/>
              <a:gdLst/>
              <a:ahLst/>
              <a:cxnLst/>
              <a:rect l="l" t="t" r="r" b="b"/>
              <a:pathLst>
                <a:path w="3894" h="665" extrusionOk="0">
                  <a:moveTo>
                    <a:pt x="609" y="0"/>
                  </a:moveTo>
                  <a:cubicBezTo>
                    <a:pt x="491" y="0"/>
                    <a:pt x="373" y="18"/>
                    <a:pt x="262" y="45"/>
                  </a:cubicBezTo>
                  <a:cubicBezTo>
                    <a:pt x="0" y="129"/>
                    <a:pt x="167" y="272"/>
                    <a:pt x="286" y="391"/>
                  </a:cubicBezTo>
                  <a:cubicBezTo>
                    <a:pt x="977" y="641"/>
                    <a:pt x="1727" y="522"/>
                    <a:pt x="2441" y="641"/>
                  </a:cubicBezTo>
                  <a:cubicBezTo>
                    <a:pt x="2532" y="572"/>
                    <a:pt x="2623" y="542"/>
                    <a:pt x="2715" y="542"/>
                  </a:cubicBezTo>
                  <a:cubicBezTo>
                    <a:pt x="2816" y="542"/>
                    <a:pt x="2919" y="578"/>
                    <a:pt x="3025" y="641"/>
                  </a:cubicBezTo>
                  <a:lnTo>
                    <a:pt x="3167" y="641"/>
                  </a:lnTo>
                  <a:cubicBezTo>
                    <a:pt x="3197" y="626"/>
                    <a:pt x="3226" y="616"/>
                    <a:pt x="3253" y="616"/>
                  </a:cubicBezTo>
                  <a:cubicBezTo>
                    <a:pt x="3269" y="616"/>
                    <a:pt x="3285" y="620"/>
                    <a:pt x="3298" y="629"/>
                  </a:cubicBezTo>
                  <a:cubicBezTo>
                    <a:pt x="3406" y="641"/>
                    <a:pt x="3501" y="641"/>
                    <a:pt x="3596" y="664"/>
                  </a:cubicBezTo>
                  <a:cubicBezTo>
                    <a:pt x="3703" y="581"/>
                    <a:pt x="3834" y="569"/>
                    <a:pt x="3870" y="426"/>
                  </a:cubicBezTo>
                  <a:cubicBezTo>
                    <a:pt x="3894" y="367"/>
                    <a:pt x="3894" y="307"/>
                    <a:pt x="3858" y="260"/>
                  </a:cubicBezTo>
                  <a:cubicBezTo>
                    <a:pt x="2905" y="200"/>
                    <a:pt x="1965" y="141"/>
                    <a:pt x="1012" y="81"/>
                  </a:cubicBezTo>
                  <a:cubicBezTo>
                    <a:pt x="885" y="24"/>
                    <a:pt x="747" y="0"/>
                    <a:pt x="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32"/>
            <p:cNvSpPr/>
            <p:nvPr/>
          </p:nvSpPr>
          <p:spPr>
            <a:xfrm>
              <a:off x="5749225" y="3553425"/>
              <a:ext cx="86050" cy="18600"/>
            </a:xfrm>
            <a:custGeom>
              <a:avLst/>
              <a:gdLst/>
              <a:ahLst/>
              <a:cxnLst/>
              <a:rect l="l" t="t" r="r" b="b"/>
              <a:pathLst>
                <a:path w="3442" h="744" extrusionOk="0">
                  <a:moveTo>
                    <a:pt x="1333" y="1"/>
                  </a:moveTo>
                  <a:cubicBezTo>
                    <a:pt x="914" y="1"/>
                    <a:pt x="493" y="56"/>
                    <a:pt x="72" y="208"/>
                  </a:cubicBezTo>
                  <a:cubicBezTo>
                    <a:pt x="12" y="315"/>
                    <a:pt x="0" y="422"/>
                    <a:pt x="95" y="529"/>
                  </a:cubicBezTo>
                  <a:cubicBezTo>
                    <a:pt x="792" y="644"/>
                    <a:pt x="1501" y="686"/>
                    <a:pt x="2214" y="686"/>
                  </a:cubicBezTo>
                  <a:cubicBezTo>
                    <a:pt x="2464" y="686"/>
                    <a:pt x="2715" y="681"/>
                    <a:pt x="2965" y="672"/>
                  </a:cubicBezTo>
                  <a:cubicBezTo>
                    <a:pt x="3072" y="529"/>
                    <a:pt x="3441" y="743"/>
                    <a:pt x="3405" y="362"/>
                  </a:cubicBezTo>
                  <a:cubicBezTo>
                    <a:pt x="3346" y="315"/>
                    <a:pt x="3310" y="267"/>
                    <a:pt x="3227" y="243"/>
                  </a:cubicBezTo>
                  <a:cubicBezTo>
                    <a:pt x="2603" y="129"/>
                    <a:pt x="1970" y="1"/>
                    <a:pt x="1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32"/>
            <p:cNvSpPr/>
            <p:nvPr/>
          </p:nvSpPr>
          <p:spPr>
            <a:xfrm>
              <a:off x="5616475" y="3574125"/>
              <a:ext cx="71450" cy="33025"/>
            </a:xfrm>
            <a:custGeom>
              <a:avLst/>
              <a:gdLst/>
              <a:ahLst/>
              <a:cxnLst/>
              <a:rect l="l" t="t" r="r" b="b"/>
              <a:pathLst>
                <a:path w="2858" h="1321" extrusionOk="0">
                  <a:moveTo>
                    <a:pt x="396" y="1"/>
                  </a:moveTo>
                  <a:cubicBezTo>
                    <a:pt x="364" y="1"/>
                    <a:pt x="331" y="4"/>
                    <a:pt x="298" y="11"/>
                  </a:cubicBezTo>
                  <a:cubicBezTo>
                    <a:pt x="179" y="34"/>
                    <a:pt x="60" y="58"/>
                    <a:pt x="24" y="189"/>
                  </a:cubicBezTo>
                  <a:cubicBezTo>
                    <a:pt x="0" y="332"/>
                    <a:pt x="131" y="380"/>
                    <a:pt x="214" y="451"/>
                  </a:cubicBezTo>
                  <a:cubicBezTo>
                    <a:pt x="393" y="630"/>
                    <a:pt x="679" y="606"/>
                    <a:pt x="881" y="749"/>
                  </a:cubicBezTo>
                  <a:cubicBezTo>
                    <a:pt x="964" y="844"/>
                    <a:pt x="953" y="927"/>
                    <a:pt x="941" y="1035"/>
                  </a:cubicBezTo>
                  <a:cubicBezTo>
                    <a:pt x="1029" y="1136"/>
                    <a:pt x="1140" y="1161"/>
                    <a:pt x="1259" y="1161"/>
                  </a:cubicBezTo>
                  <a:cubicBezTo>
                    <a:pt x="1349" y="1161"/>
                    <a:pt x="1444" y="1147"/>
                    <a:pt x="1536" y="1142"/>
                  </a:cubicBezTo>
                  <a:cubicBezTo>
                    <a:pt x="1627" y="1051"/>
                    <a:pt x="1718" y="1006"/>
                    <a:pt x="1807" y="1006"/>
                  </a:cubicBezTo>
                  <a:cubicBezTo>
                    <a:pt x="1906" y="1006"/>
                    <a:pt x="2002" y="1060"/>
                    <a:pt x="2096" y="1166"/>
                  </a:cubicBezTo>
                  <a:cubicBezTo>
                    <a:pt x="2203" y="1320"/>
                    <a:pt x="2381" y="1261"/>
                    <a:pt x="2524" y="1308"/>
                  </a:cubicBezTo>
                  <a:cubicBezTo>
                    <a:pt x="2619" y="1285"/>
                    <a:pt x="2727" y="1273"/>
                    <a:pt x="2810" y="1261"/>
                  </a:cubicBezTo>
                  <a:cubicBezTo>
                    <a:pt x="2858" y="1035"/>
                    <a:pt x="2524" y="1046"/>
                    <a:pt x="2548" y="808"/>
                  </a:cubicBezTo>
                  <a:cubicBezTo>
                    <a:pt x="2399" y="689"/>
                    <a:pt x="2224" y="689"/>
                    <a:pt x="2043" y="689"/>
                  </a:cubicBezTo>
                  <a:cubicBezTo>
                    <a:pt x="1863" y="689"/>
                    <a:pt x="1679" y="689"/>
                    <a:pt x="1512" y="570"/>
                  </a:cubicBezTo>
                  <a:cubicBezTo>
                    <a:pt x="1810" y="558"/>
                    <a:pt x="2096" y="546"/>
                    <a:pt x="2381" y="523"/>
                  </a:cubicBezTo>
                  <a:cubicBezTo>
                    <a:pt x="2417" y="487"/>
                    <a:pt x="2417" y="427"/>
                    <a:pt x="2381" y="368"/>
                  </a:cubicBezTo>
                  <a:cubicBezTo>
                    <a:pt x="2322" y="332"/>
                    <a:pt x="2262" y="308"/>
                    <a:pt x="2203" y="284"/>
                  </a:cubicBezTo>
                  <a:cubicBezTo>
                    <a:pt x="2156" y="272"/>
                    <a:pt x="2106" y="268"/>
                    <a:pt x="2056" y="268"/>
                  </a:cubicBezTo>
                  <a:cubicBezTo>
                    <a:pt x="1986" y="268"/>
                    <a:pt x="1914" y="276"/>
                    <a:pt x="1844" y="276"/>
                  </a:cubicBezTo>
                  <a:cubicBezTo>
                    <a:pt x="1723" y="276"/>
                    <a:pt x="1607" y="255"/>
                    <a:pt x="1512" y="142"/>
                  </a:cubicBezTo>
                  <a:lnTo>
                    <a:pt x="1214" y="142"/>
                  </a:lnTo>
                  <a:cubicBezTo>
                    <a:pt x="1214" y="154"/>
                    <a:pt x="1203" y="165"/>
                    <a:pt x="1179" y="189"/>
                  </a:cubicBezTo>
                  <a:cubicBezTo>
                    <a:pt x="1170" y="192"/>
                    <a:pt x="1163" y="194"/>
                    <a:pt x="1157" y="194"/>
                  </a:cubicBezTo>
                  <a:cubicBezTo>
                    <a:pt x="1136" y="194"/>
                    <a:pt x="1123" y="178"/>
                    <a:pt x="1095" y="142"/>
                  </a:cubicBezTo>
                  <a:cubicBezTo>
                    <a:pt x="1074" y="144"/>
                    <a:pt x="1054" y="145"/>
                    <a:pt x="1033" y="145"/>
                  </a:cubicBezTo>
                  <a:cubicBezTo>
                    <a:pt x="808" y="145"/>
                    <a:pt x="617" y="1"/>
                    <a:pt x="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32"/>
            <p:cNvSpPr/>
            <p:nvPr/>
          </p:nvSpPr>
          <p:spPr>
            <a:xfrm>
              <a:off x="5439350" y="3586775"/>
              <a:ext cx="88150" cy="20325"/>
            </a:xfrm>
            <a:custGeom>
              <a:avLst/>
              <a:gdLst/>
              <a:ahLst/>
              <a:cxnLst/>
              <a:rect l="l" t="t" r="r" b="b"/>
              <a:pathLst>
                <a:path w="3526" h="813" extrusionOk="0">
                  <a:moveTo>
                    <a:pt x="165" y="0"/>
                  </a:moveTo>
                  <a:cubicBezTo>
                    <a:pt x="82" y="0"/>
                    <a:pt x="18" y="49"/>
                    <a:pt x="1" y="231"/>
                  </a:cubicBezTo>
                  <a:cubicBezTo>
                    <a:pt x="418" y="540"/>
                    <a:pt x="953" y="481"/>
                    <a:pt x="1430" y="660"/>
                  </a:cubicBezTo>
                  <a:cubicBezTo>
                    <a:pt x="1488" y="648"/>
                    <a:pt x="1547" y="643"/>
                    <a:pt x="1605" y="643"/>
                  </a:cubicBezTo>
                  <a:cubicBezTo>
                    <a:pt x="1948" y="643"/>
                    <a:pt x="2281" y="813"/>
                    <a:pt x="2622" y="813"/>
                  </a:cubicBezTo>
                  <a:cubicBezTo>
                    <a:pt x="2704" y="813"/>
                    <a:pt x="2787" y="803"/>
                    <a:pt x="2870" y="779"/>
                  </a:cubicBezTo>
                  <a:cubicBezTo>
                    <a:pt x="2930" y="713"/>
                    <a:pt x="3007" y="713"/>
                    <a:pt x="3085" y="713"/>
                  </a:cubicBezTo>
                  <a:cubicBezTo>
                    <a:pt x="3162" y="713"/>
                    <a:pt x="3239" y="713"/>
                    <a:pt x="3299" y="648"/>
                  </a:cubicBezTo>
                  <a:cubicBezTo>
                    <a:pt x="3382" y="636"/>
                    <a:pt x="3454" y="636"/>
                    <a:pt x="3525" y="624"/>
                  </a:cubicBezTo>
                  <a:cubicBezTo>
                    <a:pt x="3406" y="588"/>
                    <a:pt x="3299" y="517"/>
                    <a:pt x="3204" y="517"/>
                  </a:cubicBezTo>
                  <a:cubicBezTo>
                    <a:pt x="2275" y="421"/>
                    <a:pt x="1370" y="267"/>
                    <a:pt x="453" y="64"/>
                  </a:cubicBezTo>
                  <a:cubicBezTo>
                    <a:pt x="357" y="52"/>
                    <a:pt x="251" y="0"/>
                    <a:pt x="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32"/>
            <p:cNvSpPr/>
            <p:nvPr/>
          </p:nvSpPr>
          <p:spPr>
            <a:xfrm>
              <a:off x="5833450" y="3557250"/>
              <a:ext cx="74750" cy="17275"/>
            </a:xfrm>
            <a:custGeom>
              <a:avLst/>
              <a:gdLst/>
              <a:ahLst/>
              <a:cxnLst/>
              <a:rect l="l" t="t" r="r" b="b"/>
              <a:pathLst>
                <a:path w="2990" h="691" extrusionOk="0">
                  <a:moveTo>
                    <a:pt x="293" y="0"/>
                  </a:moveTo>
                  <a:cubicBezTo>
                    <a:pt x="184" y="0"/>
                    <a:pt x="83" y="51"/>
                    <a:pt x="1" y="221"/>
                  </a:cubicBezTo>
                  <a:lnTo>
                    <a:pt x="36" y="269"/>
                  </a:lnTo>
                  <a:cubicBezTo>
                    <a:pt x="84" y="352"/>
                    <a:pt x="60" y="471"/>
                    <a:pt x="155" y="531"/>
                  </a:cubicBezTo>
                  <a:cubicBezTo>
                    <a:pt x="879" y="662"/>
                    <a:pt x="1595" y="690"/>
                    <a:pt x="2309" y="690"/>
                  </a:cubicBezTo>
                  <a:cubicBezTo>
                    <a:pt x="2500" y="690"/>
                    <a:pt x="2691" y="688"/>
                    <a:pt x="2882" y="686"/>
                  </a:cubicBezTo>
                  <a:cubicBezTo>
                    <a:pt x="2918" y="650"/>
                    <a:pt x="2930" y="626"/>
                    <a:pt x="2953" y="578"/>
                  </a:cubicBezTo>
                  <a:cubicBezTo>
                    <a:pt x="2989" y="459"/>
                    <a:pt x="2953" y="376"/>
                    <a:pt x="2858" y="293"/>
                  </a:cubicBezTo>
                  <a:cubicBezTo>
                    <a:pt x="2470" y="222"/>
                    <a:pt x="2089" y="139"/>
                    <a:pt x="1700" y="139"/>
                  </a:cubicBezTo>
                  <a:cubicBezTo>
                    <a:pt x="1563" y="139"/>
                    <a:pt x="1426" y="149"/>
                    <a:pt x="1287" y="174"/>
                  </a:cubicBezTo>
                  <a:cubicBezTo>
                    <a:pt x="1219" y="216"/>
                    <a:pt x="1158" y="232"/>
                    <a:pt x="1100" y="232"/>
                  </a:cubicBezTo>
                  <a:cubicBezTo>
                    <a:pt x="992" y="232"/>
                    <a:pt x="894" y="176"/>
                    <a:pt x="787" y="114"/>
                  </a:cubicBezTo>
                  <a:cubicBezTo>
                    <a:pt x="625" y="107"/>
                    <a:pt x="450" y="0"/>
                    <a:pt x="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32"/>
            <p:cNvSpPr/>
            <p:nvPr/>
          </p:nvSpPr>
          <p:spPr>
            <a:xfrm>
              <a:off x="5962350" y="3599975"/>
              <a:ext cx="51500" cy="15100"/>
            </a:xfrm>
            <a:custGeom>
              <a:avLst/>
              <a:gdLst/>
              <a:ahLst/>
              <a:cxnLst/>
              <a:rect l="l" t="t" r="r" b="b"/>
              <a:pathLst>
                <a:path w="2060" h="604" extrusionOk="0">
                  <a:moveTo>
                    <a:pt x="167" y="12"/>
                  </a:moveTo>
                  <a:lnTo>
                    <a:pt x="167" y="132"/>
                  </a:lnTo>
                  <a:cubicBezTo>
                    <a:pt x="95" y="227"/>
                    <a:pt x="48" y="310"/>
                    <a:pt x="0" y="429"/>
                  </a:cubicBezTo>
                  <a:cubicBezTo>
                    <a:pt x="282" y="554"/>
                    <a:pt x="574" y="577"/>
                    <a:pt x="867" y="577"/>
                  </a:cubicBezTo>
                  <a:cubicBezTo>
                    <a:pt x="1046" y="577"/>
                    <a:pt x="1226" y="568"/>
                    <a:pt x="1404" y="568"/>
                  </a:cubicBezTo>
                  <a:cubicBezTo>
                    <a:pt x="1464" y="568"/>
                    <a:pt x="1524" y="569"/>
                    <a:pt x="1584" y="572"/>
                  </a:cubicBezTo>
                  <a:cubicBezTo>
                    <a:pt x="1621" y="595"/>
                    <a:pt x="1659" y="603"/>
                    <a:pt x="1697" y="603"/>
                  </a:cubicBezTo>
                  <a:cubicBezTo>
                    <a:pt x="1719" y="603"/>
                    <a:pt x="1740" y="600"/>
                    <a:pt x="1762" y="596"/>
                  </a:cubicBezTo>
                  <a:cubicBezTo>
                    <a:pt x="1893" y="513"/>
                    <a:pt x="2000" y="405"/>
                    <a:pt x="2060" y="251"/>
                  </a:cubicBezTo>
                  <a:cubicBezTo>
                    <a:pt x="1441" y="1"/>
                    <a:pt x="798" y="155"/>
                    <a:pt x="167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32"/>
            <p:cNvSpPr/>
            <p:nvPr/>
          </p:nvSpPr>
          <p:spPr>
            <a:xfrm>
              <a:off x="5367925" y="3548400"/>
              <a:ext cx="58350" cy="30700"/>
            </a:xfrm>
            <a:custGeom>
              <a:avLst/>
              <a:gdLst/>
              <a:ahLst/>
              <a:cxnLst/>
              <a:rect l="l" t="t" r="r" b="b"/>
              <a:pathLst>
                <a:path w="2334" h="1228" extrusionOk="0">
                  <a:moveTo>
                    <a:pt x="177" y="1"/>
                  </a:moveTo>
                  <a:cubicBezTo>
                    <a:pt x="136" y="1"/>
                    <a:pt x="98" y="31"/>
                    <a:pt x="60" y="99"/>
                  </a:cubicBezTo>
                  <a:cubicBezTo>
                    <a:pt x="0" y="301"/>
                    <a:pt x="107" y="444"/>
                    <a:pt x="250" y="563"/>
                  </a:cubicBezTo>
                  <a:cubicBezTo>
                    <a:pt x="643" y="754"/>
                    <a:pt x="1084" y="706"/>
                    <a:pt x="1453" y="944"/>
                  </a:cubicBezTo>
                  <a:cubicBezTo>
                    <a:pt x="1512" y="980"/>
                    <a:pt x="1560" y="1016"/>
                    <a:pt x="1620" y="1052"/>
                  </a:cubicBezTo>
                  <a:cubicBezTo>
                    <a:pt x="1745" y="1106"/>
                    <a:pt x="1858" y="1227"/>
                    <a:pt x="2003" y="1227"/>
                  </a:cubicBezTo>
                  <a:cubicBezTo>
                    <a:pt x="2050" y="1227"/>
                    <a:pt x="2100" y="1215"/>
                    <a:pt x="2155" y="1183"/>
                  </a:cubicBezTo>
                  <a:cubicBezTo>
                    <a:pt x="2203" y="1147"/>
                    <a:pt x="2227" y="1075"/>
                    <a:pt x="2274" y="1040"/>
                  </a:cubicBezTo>
                  <a:lnTo>
                    <a:pt x="2334" y="992"/>
                  </a:lnTo>
                  <a:lnTo>
                    <a:pt x="2334" y="921"/>
                  </a:lnTo>
                  <a:cubicBezTo>
                    <a:pt x="2286" y="849"/>
                    <a:pt x="2334" y="790"/>
                    <a:pt x="2334" y="706"/>
                  </a:cubicBezTo>
                  <a:cubicBezTo>
                    <a:pt x="2322" y="587"/>
                    <a:pt x="2227" y="551"/>
                    <a:pt x="2143" y="492"/>
                  </a:cubicBezTo>
                  <a:cubicBezTo>
                    <a:pt x="1846" y="432"/>
                    <a:pt x="1548" y="373"/>
                    <a:pt x="1250" y="337"/>
                  </a:cubicBezTo>
                  <a:cubicBezTo>
                    <a:pt x="893" y="290"/>
                    <a:pt x="536" y="266"/>
                    <a:pt x="250" y="28"/>
                  </a:cubicBezTo>
                  <a:cubicBezTo>
                    <a:pt x="225" y="10"/>
                    <a:pt x="200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32"/>
            <p:cNvSpPr/>
            <p:nvPr/>
          </p:nvSpPr>
          <p:spPr>
            <a:xfrm>
              <a:off x="5830475" y="3590975"/>
              <a:ext cx="64925" cy="12875"/>
            </a:xfrm>
            <a:custGeom>
              <a:avLst/>
              <a:gdLst/>
              <a:ahLst/>
              <a:cxnLst/>
              <a:rect l="l" t="t" r="r" b="b"/>
              <a:pathLst>
                <a:path w="2597" h="515" extrusionOk="0">
                  <a:moveTo>
                    <a:pt x="553" y="0"/>
                  </a:moveTo>
                  <a:cubicBezTo>
                    <a:pt x="373" y="0"/>
                    <a:pt x="195" y="39"/>
                    <a:pt x="13" y="39"/>
                  </a:cubicBezTo>
                  <a:cubicBezTo>
                    <a:pt x="1" y="134"/>
                    <a:pt x="1" y="230"/>
                    <a:pt x="1" y="313"/>
                  </a:cubicBezTo>
                  <a:cubicBezTo>
                    <a:pt x="493" y="390"/>
                    <a:pt x="985" y="514"/>
                    <a:pt x="1495" y="514"/>
                  </a:cubicBezTo>
                  <a:cubicBezTo>
                    <a:pt x="1615" y="514"/>
                    <a:pt x="1736" y="507"/>
                    <a:pt x="1858" y="492"/>
                  </a:cubicBezTo>
                  <a:cubicBezTo>
                    <a:pt x="1822" y="361"/>
                    <a:pt x="1739" y="218"/>
                    <a:pt x="1977" y="194"/>
                  </a:cubicBezTo>
                  <a:cubicBezTo>
                    <a:pt x="2179" y="182"/>
                    <a:pt x="2394" y="182"/>
                    <a:pt x="2596" y="182"/>
                  </a:cubicBezTo>
                  <a:cubicBezTo>
                    <a:pt x="2289" y="75"/>
                    <a:pt x="1965" y="53"/>
                    <a:pt x="1644" y="53"/>
                  </a:cubicBezTo>
                  <a:cubicBezTo>
                    <a:pt x="1430" y="53"/>
                    <a:pt x="1217" y="63"/>
                    <a:pt x="1013" y="63"/>
                  </a:cubicBezTo>
                  <a:cubicBezTo>
                    <a:pt x="965" y="75"/>
                    <a:pt x="953" y="111"/>
                    <a:pt x="953" y="158"/>
                  </a:cubicBezTo>
                  <a:lnTo>
                    <a:pt x="917" y="194"/>
                  </a:lnTo>
                  <a:lnTo>
                    <a:pt x="917" y="134"/>
                  </a:lnTo>
                  <a:cubicBezTo>
                    <a:pt x="929" y="99"/>
                    <a:pt x="906" y="63"/>
                    <a:pt x="858" y="51"/>
                  </a:cubicBezTo>
                  <a:cubicBezTo>
                    <a:pt x="755" y="12"/>
                    <a:pt x="654" y="0"/>
                    <a:pt x="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32"/>
            <p:cNvSpPr/>
            <p:nvPr/>
          </p:nvSpPr>
          <p:spPr>
            <a:xfrm>
              <a:off x="5674500" y="3577425"/>
              <a:ext cx="51825" cy="12200"/>
            </a:xfrm>
            <a:custGeom>
              <a:avLst/>
              <a:gdLst/>
              <a:ahLst/>
              <a:cxnLst/>
              <a:rect l="l" t="t" r="r" b="b"/>
              <a:pathLst>
                <a:path w="2073" h="488" extrusionOk="0">
                  <a:moveTo>
                    <a:pt x="821" y="1"/>
                  </a:moveTo>
                  <a:cubicBezTo>
                    <a:pt x="567" y="1"/>
                    <a:pt x="314" y="34"/>
                    <a:pt x="60" y="129"/>
                  </a:cubicBezTo>
                  <a:cubicBezTo>
                    <a:pt x="1" y="188"/>
                    <a:pt x="1" y="248"/>
                    <a:pt x="48" y="307"/>
                  </a:cubicBezTo>
                  <a:cubicBezTo>
                    <a:pt x="84" y="355"/>
                    <a:pt x="132" y="391"/>
                    <a:pt x="191" y="426"/>
                  </a:cubicBezTo>
                  <a:cubicBezTo>
                    <a:pt x="555" y="451"/>
                    <a:pt x="924" y="487"/>
                    <a:pt x="1291" y="487"/>
                  </a:cubicBezTo>
                  <a:cubicBezTo>
                    <a:pt x="1453" y="487"/>
                    <a:pt x="1614" y="480"/>
                    <a:pt x="1775" y="462"/>
                  </a:cubicBezTo>
                  <a:cubicBezTo>
                    <a:pt x="1799" y="438"/>
                    <a:pt x="1834" y="438"/>
                    <a:pt x="1858" y="426"/>
                  </a:cubicBezTo>
                  <a:cubicBezTo>
                    <a:pt x="1953" y="379"/>
                    <a:pt x="2013" y="319"/>
                    <a:pt x="2049" y="236"/>
                  </a:cubicBezTo>
                  <a:cubicBezTo>
                    <a:pt x="2049" y="200"/>
                    <a:pt x="2072" y="176"/>
                    <a:pt x="2072" y="141"/>
                  </a:cubicBezTo>
                  <a:cubicBezTo>
                    <a:pt x="1652" y="89"/>
                    <a:pt x="1235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32"/>
            <p:cNvSpPr/>
            <p:nvPr/>
          </p:nvSpPr>
          <p:spPr>
            <a:xfrm>
              <a:off x="6075450" y="3613675"/>
              <a:ext cx="65200" cy="14300"/>
            </a:xfrm>
            <a:custGeom>
              <a:avLst/>
              <a:gdLst/>
              <a:ahLst/>
              <a:cxnLst/>
              <a:rect l="l" t="t" r="r" b="b"/>
              <a:pathLst>
                <a:path w="2608" h="572" extrusionOk="0">
                  <a:moveTo>
                    <a:pt x="524" y="0"/>
                  </a:moveTo>
                  <a:cubicBezTo>
                    <a:pt x="417" y="24"/>
                    <a:pt x="334" y="24"/>
                    <a:pt x="227" y="24"/>
                  </a:cubicBezTo>
                  <a:cubicBezTo>
                    <a:pt x="155" y="96"/>
                    <a:pt x="0" y="143"/>
                    <a:pt x="96" y="286"/>
                  </a:cubicBezTo>
                  <a:cubicBezTo>
                    <a:pt x="751" y="524"/>
                    <a:pt x="1429" y="500"/>
                    <a:pt x="2108" y="572"/>
                  </a:cubicBezTo>
                  <a:cubicBezTo>
                    <a:pt x="2127" y="547"/>
                    <a:pt x="2152" y="531"/>
                    <a:pt x="2179" y="531"/>
                  </a:cubicBezTo>
                  <a:cubicBezTo>
                    <a:pt x="2203" y="531"/>
                    <a:pt x="2228" y="544"/>
                    <a:pt x="2251" y="572"/>
                  </a:cubicBezTo>
                  <a:cubicBezTo>
                    <a:pt x="2298" y="572"/>
                    <a:pt x="2346" y="572"/>
                    <a:pt x="2382" y="560"/>
                  </a:cubicBezTo>
                  <a:cubicBezTo>
                    <a:pt x="2525" y="524"/>
                    <a:pt x="2608" y="453"/>
                    <a:pt x="2548" y="286"/>
                  </a:cubicBezTo>
                  <a:lnTo>
                    <a:pt x="2537" y="286"/>
                  </a:lnTo>
                  <a:cubicBezTo>
                    <a:pt x="2346" y="203"/>
                    <a:pt x="2132" y="167"/>
                    <a:pt x="1929" y="107"/>
                  </a:cubicBezTo>
                  <a:cubicBezTo>
                    <a:pt x="1864" y="94"/>
                    <a:pt x="1797" y="91"/>
                    <a:pt x="1729" y="91"/>
                  </a:cubicBezTo>
                  <a:cubicBezTo>
                    <a:pt x="1663" y="91"/>
                    <a:pt x="1596" y="94"/>
                    <a:pt x="1529" y="94"/>
                  </a:cubicBezTo>
                  <a:cubicBezTo>
                    <a:pt x="1415" y="94"/>
                    <a:pt x="1300" y="85"/>
                    <a:pt x="1191" y="36"/>
                  </a:cubicBezTo>
                  <a:lnTo>
                    <a:pt x="941" y="36"/>
                  </a:lnTo>
                  <a:cubicBezTo>
                    <a:pt x="917" y="96"/>
                    <a:pt x="858" y="143"/>
                    <a:pt x="774" y="155"/>
                  </a:cubicBezTo>
                  <a:cubicBezTo>
                    <a:pt x="757" y="155"/>
                    <a:pt x="739" y="156"/>
                    <a:pt x="721" y="156"/>
                  </a:cubicBezTo>
                  <a:cubicBezTo>
                    <a:pt x="676" y="156"/>
                    <a:pt x="630" y="150"/>
                    <a:pt x="596" y="107"/>
                  </a:cubicBezTo>
                  <a:cubicBezTo>
                    <a:pt x="596" y="60"/>
                    <a:pt x="572" y="24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32"/>
            <p:cNvSpPr/>
            <p:nvPr/>
          </p:nvSpPr>
          <p:spPr>
            <a:xfrm>
              <a:off x="5998650" y="3573200"/>
              <a:ext cx="45275" cy="15225"/>
            </a:xfrm>
            <a:custGeom>
              <a:avLst/>
              <a:gdLst/>
              <a:ahLst/>
              <a:cxnLst/>
              <a:rect l="l" t="t" r="r" b="b"/>
              <a:pathLst>
                <a:path w="1811" h="609" extrusionOk="0">
                  <a:moveTo>
                    <a:pt x="155" y="0"/>
                  </a:moveTo>
                  <a:cubicBezTo>
                    <a:pt x="120" y="48"/>
                    <a:pt x="84" y="95"/>
                    <a:pt x="72" y="155"/>
                  </a:cubicBezTo>
                  <a:cubicBezTo>
                    <a:pt x="72" y="238"/>
                    <a:pt x="60" y="310"/>
                    <a:pt x="24" y="405"/>
                  </a:cubicBezTo>
                  <a:cubicBezTo>
                    <a:pt x="13" y="429"/>
                    <a:pt x="13" y="464"/>
                    <a:pt x="1" y="488"/>
                  </a:cubicBezTo>
                  <a:cubicBezTo>
                    <a:pt x="236" y="577"/>
                    <a:pt x="472" y="608"/>
                    <a:pt x="709" y="608"/>
                  </a:cubicBezTo>
                  <a:cubicBezTo>
                    <a:pt x="1046" y="608"/>
                    <a:pt x="1384" y="544"/>
                    <a:pt x="1727" y="488"/>
                  </a:cubicBezTo>
                  <a:cubicBezTo>
                    <a:pt x="1810" y="405"/>
                    <a:pt x="1810" y="310"/>
                    <a:pt x="1739" y="214"/>
                  </a:cubicBezTo>
                  <a:cubicBezTo>
                    <a:pt x="1215" y="155"/>
                    <a:pt x="667" y="191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32"/>
            <p:cNvSpPr/>
            <p:nvPr/>
          </p:nvSpPr>
          <p:spPr>
            <a:xfrm>
              <a:off x="5428950" y="3557525"/>
              <a:ext cx="36325" cy="19850"/>
            </a:xfrm>
            <a:custGeom>
              <a:avLst/>
              <a:gdLst/>
              <a:ahLst/>
              <a:cxnLst/>
              <a:rect l="l" t="t" r="r" b="b"/>
              <a:pathLst>
                <a:path w="1453" h="794" extrusionOk="0">
                  <a:moveTo>
                    <a:pt x="567" y="1"/>
                  </a:moveTo>
                  <a:cubicBezTo>
                    <a:pt x="464" y="1"/>
                    <a:pt x="362" y="22"/>
                    <a:pt x="262" y="79"/>
                  </a:cubicBezTo>
                  <a:cubicBezTo>
                    <a:pt x="274" y="91"/>
                    <a:pt x="298" y="127"/>
                    <a:pt x="310" y="139"/>
                  </a:cubicBezTo>
                  <a:cubicBezTo>
                    <a:pt x="280" y="178"/>
                    <a:pt x="250" y="201"/>
                    <a:pt x="214" y="201"/>
                  </a:cubicBezTo>
                  <a:cubicBezTo>
                    <a:pt x="207" y="201"/>
                    <a:pt x="199" y="200"/>
                    <a:pt x="191" y="198"/>
                  </a:cubicBezTo>
                  <a:cubicBezTo>
                    <a:pt x="12" y="341"/>
                    <a:pt x="0" y="496"/>
                    <a:pt x="143" y="675"/>
                  </a:cubicBezTo>
                  <a:cubicBezTo>
                    <a:pt x="209" y="725"/>
                    <a:pt x="279" y="740"/>
                    <a:pt x="352" y="740"/>
                  </a:cubicBezTo>
                  <a:cubicBezTo>
                    <a:pt x="471" y="740"/>
                    <a:pt x="597" y="699"/>
                    <a:pt x="717" y="699"/>
                  </a:cubicBezTo>
                  <a:cubicBezTo>
                    <a:pt x="804" y="699"/>
                    <a:pt x="887" y="720"/>
                    <a:pt x="965" y="794"/>
                  </a:cubicBezTo>
                  <a:cubicBezTo>
                    <a:pt x="1012" y="782"/>
                    <a:pt x="1072" y="746"/>
                    <a:pt x="1095" y="698"/>
                  </a:cubicBezTo>
                  <a:cubicBezTo>
                    <a:pt x="1203" y="639"/>
                    <a:pt x="1369" y="734"/>
                    <a:pt x="1453" y="556"/>
                  </a:cubicBezTo>
                  <a:cubicBezTo>
                    <a:pt x="1238" y="448"/>
                    <a:pt x="1310" y="67"/>
                    <a:pt x="965" y="67"/>
                  </a:cubicBezTo>
                  <a:cubicBezTo>
                    <a:pt x="831" y="34"/>
                    <a:pt x="698" y="1"/>
                    <a:pt x="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32"/>
            <p:cNvSpPr/>
            <p:nvPr/>
          </p:nvSpPr>
          <p:spPr>
            <a:xfrm>
              <a:off x="5525675" y="3561175"/>
              <a:ext cx="36050" cy="20150"/>
            </a:xfrm>
            <a:custGeom>
              <a:avLst/>
              <a:gdLst/>
              <a:ahLst/>
              <a:cxnLst/>
              <a:rect l="l" t="t" r="r" b="b"/>
              <a:pathLst>
                <a:path w="1442" h="806" extrusionOk="0">
                  <a:moveTo>
                    <a:pt x="545" y="1"/>
                  </a:moveTo>
                  <a:cubicBezTo>
                    <a:pt x="359" y="1"/>
                    <a:pt x="180" y="60"/>
                    <a:pt x="24" y="243"/>
                  </a:cubicBezTo>
                  <a:cubicBezTo>
                    <a:pt x="1" y="410"/>
                    <a:pt x="48" y="541"/>
                    <a:pt x="132" y="660"/>
                  </a:cubicBezTo>
                  <a:cubicBezTo>
                    <a:pt x="309" y="744"/>
                    <a:pt x="493" y="806"/>
                    <a:pt x="685" y="806"/>
                  </a:cubicBezTo>
                  <a:cubicBezTo>
                    <a:pt x="738" y="806"/>
                    <a:pt x="792" y="801"/>
                    <a:pt x="846" y="791"/>
                  </a:cubicBezTo>
                  <a:cubicBezTo>
                    <a:pt x="1025" y="612"/>
                    <a:pt x="1298" y="552"/>
                    <a:pt x="1441" y="338"/>
                  </a:cubicBezTo>
                  <a:cubicBezTo>
                    <a:pt x="1441" y="254"/>
                    <a:pt x="1412" y="177"/>
                    <a:pt x="1335" y="177"/>
                  </a:cubicBezTo>
                  <a:cubicBezTo>
                    <a:pt x="1315" y="177"/>
                    <a:pt x="1291" y="183"/>
                    <a:pt x="1263" y="195"/>
                  </a:cubicBezTo>
                  <a:cubicBezTo>
                    <a:pt x="1239" y="200"/>
                    <a:pt x="1216" y="202"/>
                    <a:pt x="1194" y="202"/>
                  </a:cubicBezTo>
                  <a:cubicBezTo>
                    <a:pt x="1103" y="202"/>
                    <a:pt x="1025" y="162"/>
                    <a:pt x="977" y="76"/>
                  </a:cubicBezTo>
                  <a:cubicBezTo>
                    <a:pt x="833" y="35"/>
                    <a:pt x="687" y="1"/>
                    <a:pt x="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32"/>
            <p:cNvSpPr/>
            <p:nvPr/>
          </p:nvSpPr>
          <p:spPr>
            <a:xfrm>
              <a:off x="5597125" y="3550575"/>
              <a:ext cx="47050" cy="12600"/>
            </a:xfrm>
            <a:custGeom>
              <a:avLst/>
              <a:gdLst/>
              <a:ahLst/>
              <a:cxnLst/>
              <a:rect l="l" t="t" r="r" b="b"/>
              <a:pathLst>
                <a:path w="1882" h="504" extrusionOk="0">
                  <a:moveTo>
                    <a:pt x="1193" y="0"/>
                  </a:moveTo>
                  <a:cubicBezTo>
                    <a:pt x="1133" y="0"/>
                    <a:pt x="1073" y="20"/>
                    <a:pt x="1012" y="72"/>
                  </a:cubicBezTo>
                  <a:cubicBezTo>
                    <a:pt x="953" y="72"/>
                    <a:pt x="905" y="60"/>
                    <a:pt x="857" y="60"/>
                  </a:cubicBezTo>
                  <a:cubicBezTo>
                    <a:pt x="655" y="60"/>
                    <a:pt x="441" y="60"/>
                    <a:pt x="226" y="48"/>
                  </a:cubicBezTo>
                  <a:cubicBezTo>
                    <a:pt x="189" y="40"/>
                    <a:pt x="154" y="33"/>
                    <a:pt x="123" y="33"/>
                  </a:cubicBezTo>
                  <a:cubicBezTo>
                    <a:pt x="63" y="33"/>
                    <a:pt x="20" y="57"/>
                    <a:pt x="12" y="143"/>
                  </a:cubicBezTo>
                  <a:cubicBezTo>
                    <a:pt x="0" y="262"/>
                    <a:pt x="83" y="345"/>
                    <a:pt x="179" y="345"/>
                  </a:cubicBezTo>
                  <a:cubicBezTo>
                    <a:pt x="655" y="356"/>
                    <a:pt x="1122" y="504"/>
                    <a:pt x="1610" y="504"/>
                  </a:cubicBezTo>
                  <a:cubicBezTo>
                    <a:pt x="1696" y="504"/>
                    <a:pt x="1782" y="499"/>
                    <a:pt x="1869" y="488"/>
                  </a:cubicBezTo>
                  <a:cubicBezTo>
                    <a:pt x="1881" y="191"/>
                    <a:pt x="1584" y="250"/>
                    <a:pt x="1465" y="107"/>
                  </a:cubicBezTo>
                  <a:cubicBezTo>
                    <a:pt x="1378" y="49"/>
                    <a:pt x="1286" y="0"/>
                    <a:pt x="1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32"/>
            <p:cNvSpPr/>
            <p:nvPr/>
          </p:nvSpPr>
          <p:spPr>
            <a:xfrm>
              <a:off x="5993900" y="3554725"/>
              <a:ext cx="52100" cy="14625"/>
            </a:xfrm>
            <a:custGeom>
              <a:avLst/>
              <a:gdLst/>
              <a:ahLst/>
              <a:cxnLst/>
              <a:rect l="l" t="t" r="r" b="b"/>
              <a:pathLst>
                <a:path w="2084" h="585" extrusionOk="0">
                  <a:moveTo>
                    <a:pt x="1142" y="6"/>
                  </a:moveTo>
                  <a:cubicBezTo>
                    <a:pt x="965" y="6"/>
                    <a:pt x="784" y="19"/>
                    <a:pt x="604" y="19"/>
                  </a:cubicBezTo>
                  <a:cubicBezTo>
                    <a:pt x="541" y="19"/>
                    <a:pt x="479" y="17"/>
                    <a:pt x="417" y="13"/>
                  </a:cubicBezTo>
                  <a:cubicBezTo>
                    <a:pt x="250" y="25"/>
                    <a:pt x="119" y="144"/>
                    <a:pt x="36" y="275"/>
                  </a:cubicBezTo>
                  <a:cubicBezTo>
                    <a:pt x="0" y="334"/>
                    <a:pt x="0" y="394"/>
                    <a:pt x="0" y="453"/>
                  </a:cubicBezTo>
                  <a:cubicBezTo>
                    <a:pt x="36" y="501"/>
                    <a:pt x="84" y="549"/>
                    <a:pt x="143" y="572"/>
                  </a:cubicBezTo>
                  <a:cubicBezTo>
                    <a:pt x="171" y="581"/>
                    <a:pt x="200" y="585"/>
                    <a:pt x="228" y="585"/>
                  </a:cubicBezTo>
                  <a:cubicBezTo>
                    <a:pt x="318" y="585"/>
                    <a:pt x="404" y="546"/>
                    <a:pt x="476" y="501"/>
                  </a:cubicBezTo>
                  <a:cubicBezTo>
                    <a:pt x="572" y="501"/>
                    <a:pt x="679" y="489"/>
                    <a:pt x="762" y="489"/>
                  </a:cubicBezTo>
                  <a:cubicBezTo>
                    <a:pt x="817" y="452"/>
                    <a:pt x="869" y="425"/>
                    <a:pt x="917" y="425"/>
                  </a:cubicBezTo>
                  <a:cubicBezTo>
                    <a:pt x="961" y="425"/>
                    <a:pt x="1001" y="449"/>
                    <a:pt x="1036" y="513"/>
                  </a:cubicBezTo>
                  <a:lnTo>
                    <a:pt x="1310" y="513"/>
                  </a:lnTo>
                  <a:cubicBezTo>
                    <a:pt x="1403" y="543"/>
                    <a:pt x="1494" y="558"/>
                    <a:pt x="1581" y="558"/>
                  </a:cubicBezTo>
                  <a:cubicBezTo>
                    <a:pt x="1772" y="558"/>
                    <a:pt x="1945" y="482"/>
                    <a:pt x="2084" y="310"/>
                  </a:cubicBezTo>
                  <a:cubicBezTo>
                    <a:pt x="1965" y="1"/>
                    <a:pt x="1691" y="60"/>
                    <a:pt x="1453" y="25"/>
                  </a:cubicBezTo>
                  <a:cubicBezTo>
                    <a:pt x="1351" y="10"/>
                    <a:pt x="1247" y="6"/>
                    <a:pt x="1142" y="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32"/>
            <p:cNvSpPr/>
            <p:nvPr/>
          </p:nvSpPr>
          <p:spPr>
            <a:xfrm>
              <a:off x="5407200" y="3571100"/>
              <a:ext cx="43800" cy="21175"/>
            </a:xfrm>
            <a:custGeom>
              <a:avLst/>
              <a:gdLst/>
              <a:ahLst/>
              <a:cxnLst/>
              <a:rect l="l" t="t" r="r" b="b"/>
              <a:pathLst>
                <a:path w="1752" h="847" extrusionOk="0">
                  <a:moveTo>
                    <a:pt x="120" y="1"/>
                  </a:moveTo>
                  <a:cubicBezTo>
                    <a:pt x="1" y="144"/>
                    <a:pt x="108" y="275"/>
                    <a:pt x="120" y="417"/>
                  </a:cubicBezTo>
                  <a:cubicBezTo>
                    <a:pt x="477" y="620"/>
                    <a:pt x="870" y="798"/>
                    <a:pt x="1287" y="846"/>
                  </a:cubicBezTo>
                  <a:cubicBezTo>
                    <a:pt x="1394" y="656"/>
                    <a:pt x="1584" y="715"/>
                    <a:pt x="1751" y="679"/>
                  </a:cubicBezTo>
                  <a:cubicBezTo>
                    <a:pt x="1358" y="536"/>
                    <a:pt x="989" y="394"/>
                    <a:pt x="596" y="251"/>
                  </a:cubicBezTo>
                  <a:cubicBezTo>
                    <a:pt x="430" y="155"/>
                    <a:pt x="287" y="84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32"/>
            <p:cNvSpPr/>
            <p:nvPr/>
          </p:nvSpPr>
          <p:spPr>
            <a:xfrm>
              <a:off x="5964425" y="3569325"/>
              <a:ext cx="36625" cy="16100"/>
            </a:xfrm>
            <a:custGeom>
              <a:avLst/>
              <a:gdLst/>
              <a:ahLst/>
              <a:cxnLst/>
              <a:rect l="l" t="t" r="r" b="b"/>
              <a:pathLst>
                <a:path w="1465" h="644" extrusionOk="0">
                  <a:moveTo>
                    <a:pt x="443" y="0"/>
                  </a:moveTo>
                  <a:cubicBezTo>
                    <a:pt x="295" y="0"/>
                    <a:pt x="154" y="35"/>
                    <a:pt x="36" y="191"/>
                  </a:cubicBezTo>
                  <a:cubicBezTo>
                    <a:pt x="0" y="286"/>
                    <a:pt x="0" y="393"/>
                    <a:pt x="84" y="488"/>
                  </a:cubicBezTo>
                  <a:cubicBezTo>
                    <a:pt x="501" y="619"/>
                    <a:pt x="929" y="631"/>
                    <a:pt x="1370" y="643"/>
                  </a:cubicBezTo>
                  <a:lnTo>
                    <a:pt x="1393" y="607"/>
                  </a:lnTo>
                  <a:cubicBezTo>
                    <a:pt x="1465" y="465"/>
                    <a:pt x="1465" y="322"/>
                    <a:pt x="1393" y="167"/>
                  </a:cubicBezTo>
                  <a:cubicBezTo>
                    <a:pt x="1227" y="48"/>
                    <a:pt x="1048" y="36"/>
                    <a:pt x="858" y="24"/>
                  </a:cubicBezTo>
                  <a:cubicBezTo>
                    <a:pt x="846" y="25"/>
                    <a:pt x="834" y="25"/>
                    <a:pt x="822" y="25"/>
                  </a:cubicBezTo>
                  <a:cubicBezTo>
                    <a:pt x="696" y="25"/>
                    <a:pt x="567" y="0"/>
                    <a:pt x="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32"/>
            <p:cNvSpPr/>
            <p:nvPr/>
          </p:nvSpPr>
          <p:spPr>
            <a:xfrm>
              <a:off x="5692950" y="3553800"/>
              <a:ext cx="58675" cy="13475"/>
            </a:xfrm>
            <a:custGeom>
              <a:avLst/>
              <a:gdLst/>
              <a:ahLst/>
              <a:cxnLst/>
              <a:rect l="l" t="t" r="r" b="b"/>
              <a:pathLst>
                <a:path w="2347" h="539" extrusionOk="0">
                  <a:moveTo>
                    <a:pt x="1767" y="1"/>
                  </a:moveTo>
                  <a:cubicBezTo>
                    <a:pt x="1633" y="1"/>
                    <a:pt x="1491" y="66"/>
                    <a:pt x="1370" y="121"/>
                  </a:cubicBezTo>
                  <a:cubicBezTo>
                    <a:pt x="1108" y="240"/>
                    <a:pt x="822" y="193"/>
                    <a:pt x="537" y="216"/>
                  </a:cubicBezTo>
                  <a:cubicBezTo>
                    <a:pt x="477" y="216"/>
                    <a:pt x="406" y="216"/>
                    <a:pt x="346" y="228"/>
                  </a:cubicBezTo>
                  <a:cubicBezTo>
                    <a:pt x="287" y="228"/>
                    <a:pt x="215" y="240"/>
                    <a:pt x="156" y="276"/>
                  </a:cubicBezTo>
                  <a:cubicBezTo>
                    <a:pt x="96" y="300"/>
                    <a:pt x="37" y="347"/>
                    <a:pt x="1" y="407"/>
                  </a:cubicBezTo>
                  <a:cubicBezTo>
                    <a:pt x="414" y="515"/>
                    <a:pt x="834" y="538"/>
                    <a:pt x="1253" y="538"/>
                  </a:cubicBezTo>
                  <a:cubicBezTo>
                    <a:pt x="1570" y="538"/>
                    <a:pt x="1887" y="525"/>
                    <a:pt x="2200" y="525"/>
                  </a:cubicBezTo>
                  <a:cubicBezTo>
                    <a:pt x="2249" y="525"/>
                    <a:pt x="2298" y="525"/>
                    <a:pt x="2346" y="526"/>
                  </a:cubicBezTo>
                  <a:lnTo>
                    <a:pt x="2346" y="276"/>
                  </a:lnTo>
                  <a:cubicBezTo>
                    <a:pt x="2311" y="216"/>
                    <a:pt x="2263" y="181"/>
                    <a:pt x="2192" y="169"/>
                  </a:cubicBezTo>
                  <a:cubicBezTo>
                    <a:pt x="2061" y="133"/>
                    <a:pt x="1942" y="38"/>
                    <a:pt x="1799" y="2"/>
                  </a:cubicBezTo>
                  <a:cubicBezTo>
                    <a:pt x="1788" y="1"/>
                    <a:pt x="1777" y="1"/>
                    <a:pt x="1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32"/>
            <p:cNvSpPr/>
            <p:nvPr/>
          </p:nvSpPr>
          <p:spPr>
            <a:xfrm>
              <a:off x="5534300" y="3544800"/>
              <a:ext cx="45275" cy="11450"/>
            </a:xfrm>
            <a:custGeom>
              <a:avLst/>
              <a:gdLst/>
              <a:ahLst/>
              <a:cxnLst/>
              <a:rect l="l" t="t" r="r" b="b"/>
              <a:pathLst>
                <a:path w="1811" h="458" extrusionOk="0">
                  <a:moveTo>
                    <a:pt x="352" y="1"/>
                  </a:moveTo>
                  <a:cubicBezTo>
                    <a:pt x="261" y="1"/>
                    <a:pt x="168" y="9"/>
                    <a:pt x="72" y="29"/>
                  </a:cubicBezTo>
                  <a:cubicBezTo>
                    <a:pt x="1" y="124"/>
                    <a:pt x="1" y="195"/>
                    <a:pt x="72" y="291"/>
                  </a:cubicBezTo>
                  <a:cubicBezTo>
                    <a:pt x="120" y="303"/>
                    <a:pt x="180" y="303"/>
                    <a:pt x="215" y="314"/>
                  </a:cubicBezTo>
                  <a:cubicBezTo>
                    <a:pt x="263" y="362"/>
                    <a:pt x="310" y="410"/>
                    <a:pt x="370" y="434"/>
                  </a:cubicBezTo>
                  <a:lnTo>
                    <a:pt x="656" y="434"/>
                  </a:lnTo>
                  <a:cubicBezTo>
                    <a:pt x="725" y="393"/>
                    <a:pt x="797" y="369"/>
                    <a:pt x="868" y="369"/>
                  </a:cubicBezTo>
                  <a:cubicBezTo>
                    <a:pt x="943" y="369"/>
                    <a:pt x="1017" y="396"/>
                    <a:pt x="1084" y="457"/>
                  </a:cubicBezTo>
                  <a:cubicBezTo>
                    <a:pt x="1263" y="457"/>
                    <a:pt x="1453" y="434"/>
                    <a:pt x="1811" y="422"/>
                  </a:cubicBezTo>
                  <a:cubicBezTo>
                    <a:pt x="1513" y="291"/>
                    <a:pt x="1311" y="350"/>
                    <a:pt x="1215" y="172"/>
                  </a:cubicBezTo>
                  <a:cubicBezTo>
                    <a:pt x="933" y="90"/>
                    <a:pt x="651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32"/>
            <p:cNvSpPr/>
            <p:nvPr/>
          </p:nvSpPr>
          <p:spPr>
            <a:xfrm>
              <a:off x="5670625" y="3550100"/>
              <a:ext cx="49150" cy="14125"/>
            </a:xfrm>
            <a:custGeom>
              <a:avLst/>
              <a:gdLst/>
              <a:ahLst/>
              <a:cxnLst/>
              <a:rect l="l" t="t" r="r" b="b"/>
              <a:pathLst>
                <a:path w="1966" h="565" extrusionOk="0">
                  <a:moveTo>
                    <a:pt x="982" y="1"/>
                  </a:moveTo>
                  <a:cubicBezTo>
                    <a:pt x="679" y="1"/>
                    <a:pt x="373" y="87"/>
                    <a:pt x="61" y="257"/>
                  </a:cubicBezTo>
                  <a:cubicBezTo>
                    <a:pt x="1" y="400"/>
                    <a:pt x="108" y="460"/>
                    <a:pt x="215" y="519"/>
                  </a:cubicBezTo>
                  <a:cubicBezTo>
                    <a:pt x="313" y="555"/>
                    <a:pt x="412" y="565"/>
                    <a:pt x="512" y="565"/>
                  </a:cubicBezTo>
                  <a:cubicBezTo>
                    <a:pt x="620" y="565"/>
                    <a:pt x="727" y="553"/>
                    <a:pt x="831" y="553"/>
                  </a:cubicBezTo>
                  <a:cubicBezTo>
                    <a:pt x="852" y="553"/>
                    <a:pt x="873" y="554"/>
                    <a:pt x="894" y="555"/>
                  </a:cubicBezTo>
                  <a:cubicBezTo>
                    <a:pt x="977" y="555"/>
                    <a:pt x="1037" y="543"/>
                    <a:pt x="1108" y="519"/>
                  </a:cubicBezTo>
                  <a:lnTo>
                    <a:pt x="1168" y="483"/>
                  </a:lnTo>
                  <a:lnTo>
                    <a:pt x="1215" y="519"/>
                  </a:lnTo>
                  <a:lnTo>
                    <a:pt x="1394" y="519"/>
                  </a:lnTo>
                  <a:cubicBezTo>
                    <a:pt x="1441" y="472"/>
                    <a:pt x="1502" y="461"/>
                    <a:pt x="1567" y="461"/>
                  </a:cubicBezTo>
                  <a:cubicBezTo>
                    <a:pt x="1619" y="461"/>
                    <a:pt x="1674" y="468"/>
                    <a:pt x="1726" y="468"/>
                  </a:cubicBezTo>
                  <a:cubicBezTo>
                    <a:pt x="1822" y="468"/>
                    <a:pt x="1912" y="445"/>
                    <a:pt x="1966" y="317"/>
                  </a:cubicBezTo>
                  <a:cubicBezTo>
                    <a:pt x="1641" y="105"/>
                    <a:pt x="1314" y="1"/>
                    <a:pt x="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32"/>
            <p:cNvSpPr/>
            <p:nvPr/>
          </p:nvSpPr>
          <p:spPr>
            <a:xfrm>
              <a:off x="6039725" y="3610100"/>
              <a:ext cx="35150" cy="13125"/>
            </a:xfrm>
            <a:custGeom>
              <a:avLst/>
              <a:gdLst/>
              <a:ahLst/>
              <a:cxnLst/>
              <a:rect l="l" t="t" r="r" b="b"/>
              <a:pathLst>
                <a:path w="1406" h="525" extrusionOk="0">
                  <a:moveTo>
                    <a:pt x="227" y="0"/>
                  </a:moveTo>
                  <a:cubicBezTo>
                    <a:pt x="167" y="12"/>
                    <a:pt x="156" y="60"/>
                    <a:pt x="167" y="119"/>
                  </a:cubicBezTo>
                  <a:cubicBezTo>
                    <a:pt x="334" y="310"/>
                    <a:pt x="1" y="191"/>
                    <a:pt x="48" y="310"/>
                  </a:cubicBezTo>
                  <a:cubicBezTo>
                    <a:pt x="366" y="394"/>
                    <a:pt x="673" y="524"/>
                    <a:pt x="992" y="524"/>
                  </a:cubicBezTo>
                  <a:cubicBezTo>
                    <a:pt x="1127" y="524"/>
                    <a:pt x="1264" y="501"/>
                    <a:pt x="1406" y="441"/>
                  </a:cubicBezTo>
                  <a:cubicBezTo>
                    <a:pt x="1370" y="346"/>
                    <a:pt x="1239" y="262"/>
                    <a:pt x="1227" y="143"/>
                  </a:cubicBezTo>
                  <a:cubicBezTo>
                    <a:pt x="1092" y="36"/>
                    <a:pt x="943" y="13"/>
                    <a:pt x="789" y="13"/>
                  </a:cubicBezTo>
                  <a:cubicBezTo>
                    <a:pt x="679" y="13"/>
                    <a:pt x="567" y="25"/>
                    <a:pt x="455" y="25"/>
                  </a:cubicBezTo>
                  <a:cubicBezTo>
                    <a:pt x="378" y="25"/>
                    <a:pt x="302" y="19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32"/>
            <p:cNvSpPr/>
            <p:nvPr/>
          </p:nvSpPr>
          <p:spPr>
            <a:xfrm>
              <a:off x="6001625" y="3607525"/>
              <a:ext cx="43775" cy="9850"/>
            </a:xfrm>
            <a:custGeom>
              <a:avLst/>
              <a:gdLst/>
              <a:ahLst/>
              <a:cxnLst/>
              <a:rect l="l" t="t" r="r" b="b"/>
              <a:pathLst>
                <a:path w="1751" h="394" extrusionOk="0">
                  <a:moveTo>
                    <a:pt x="1282" y="1"/>
                  </a:moveTo>
                  <a:cubicBezTo>
                    <a:pt x="1111" y="1"/>
                    <a:pt x="934" y="31"/>
                    <a:pt x="751" y="68"/>
                  </a:cubicBezTo>
                  <a:cubicBezTo>
                    <a:pt x="560" y="115"/>
                    <a:pt x="358" y="56"/>
                    <a:pt x="191" y="222"/>
                  </a:cubicBezTo>
                  <a:cubicBezTo>
                    <a:pt x="132" y="234"/>
                    <a:pt x="60" y="234"/>
                    <a:pt x="1" y="246"/>
                  </a:cubicBezTo>
                  <a:cubicBezTo>
                    <a:pt x="246" y="369"/>
                    <a:pt x="495" y="394"/>
                    <a:pt x="745" y="394"/>
                  </a:cubicBezTo>
                  <a:cubicBezTo>
                    <a:pt x="913" y="394"/>
                    <a:pt x="1083" y="382"/>
                    <a:pt x="1252" y="382"/>
                  </a:cubicBezTo>
                  <a:cubicBezTo>
                    <a:pt x="1319" y="382"/>
                    <a:pt x="1386" y="384"/>
                    <a:pt x="1453" y="389"/>
                  </a:cubicBezTo>
                  <a:cubicBezTo>
                    <a:pt x="1525" y="282"/>
                    <a:pt x="1691" y="342"/>
                    <a:pt x="1751" y="234"/>
                  </a:cubicBezTo>
                  <a:lnTo>
                    <a:pt x="1751" y="103"/>
                  </a:lnTo>
                  <a:cubicBezTo>
                    <a:pt x="1600" y="28"/>
                    <a:pt x="1444" y="1"/>
                    <a:pt x="1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32"/>
            <p:cNvSpPr/>
            <p:nvPr/>
          </p:nvSpPr>
          <p:spPr>
            <a:xfrm>
              <a:off x="5905500" y="3563625"/>
              <a:ext cx="31275" cy="15400"/>
            </a:xfrm>
            <a:custGeom>
              <a:avLst/>
              <a:gdLst/>
              <a:ahLst/>
              <a:cxnLst/>
              <a:rect l="l" t="t" r="r" b="b"/>
              <a:pathLst>
                <a:path w="1251" h="616" extrusionOk="0">
                  <a:moveTo>
                    <a:pt x="472" y="0"/>
                  </a:moveTo>
                  <a:cubicBezTo>
                    <a:pt x="407" y="0"/>
                    <a:pt x="341" y="8"/>
                    <a:pt x="274" y="26"/>
                  </a:cubicBezTo>
                  <a:cubicBezTo>
                    <a:pt x="71" y="62"/>
                    <a:pt x="167" y="300"/>
                    <a:pt x="36" y="371"/>
                  </a:cubicBezTo>
                  <a:lnTo>
                    <a:pt x="0" y="431"/>
                  </a:lnTo>
                  <a:cubicBezTo>
                    <a:pt x="286" y="526"/>
                    <a:pt x="560" y="615"/>
                    <a:pt x="843" y="615"/>
                  </a:cubicBezTo>
                  <a:cubicBezTo>
                    <a:pt x="949" y="615"/>
                    <a:pt x="1057" y="603"/>
                    <a:pt x="1167" y="574"/>
                  </a:cubicBezTo>
                  <a:cubicBezTo>
                    <a:pt x="1250" y="419"/>
                    <a:pt x="1143" y="312"/>
                    <a:pt x="1048" y="204"/>
                  </a:cubicBezTo>
                  <a:cubicBezTo>
                    <a:pt x="868" y="79"/>
                    <a:pt x="674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32"/>
            <p:cNvSpPr/>
            <p:nvPr/>
          </p:nvSpPr>
          <p:spPr>
            <a:xfrm>
              <a:off x="5937050" y="3567650"/>
              <a:ext cx="29475" cy="13975"/>
            </a:xfrm>
            <a:custGeom>
              <a:avLst/>
              <a:gdLst/>
              <a:ahLst/>
              <a:cxnLst/>
              <a:rect l="l" t="t" r="r" b="b"/>
              <a:pathLst>
                <a:path w="1179" h="559" extrusionOk="0">
                  <a:moveTo>
                    <a:pt x="715" y="0"/>
                  </a:moveTo>
                  <a:cubicBezTo>
                    <a:pt x="538" y="0"/>
                    <a:pt x="348" y="61"/>
                    <a:pt x="167" y="79"/>
                  </a:cubicBezTo>
                  <a:cubicBezTo>
                    <a:pt x="48" y="162"/>
                    <a:pt x="36" y="293"/>
                    <a:pt x="0" y="436"/>
                  </a:cubicBezTo>
                  <a:cubicBezTo>
                    <a:pt x="199" y="539"/>
                    <a:pt x="409" y="559"/>
                    <a:pt x="623" y="559"/>
                  </a:cubicBezTo>
                  <a:cubicBezTo>
                    <a:pt x="755" y="559"/>
                    <a:pt x="889" y="551"/>
                    <a:pt x="1024" y="551"/>
                  </a:cubicBezTo>
                  <a:cubicBezTo>
                    <a:pt x="1075" y="551"/>
                    <a:pt x="1127" y="552"/>
                    <a:pt x="1179" y="555"/>
                  </a:cubicBezTo>
                  <a:lnTo>
                    <a:pt x="1179" y="270"/>
                  </a:lnTo>
                  <a:cubicBezTo>
                    <a:pt x="1049" y="58"/>
                    <a:pt x="888" y="0"/>
                    <a:pt x="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32"/>
            <p:cNvSpPr/>
            <p:nvPr/>
          </p:nvSpPr>
          <p:spPr>
            <a:xfrm>
              <a:off x="5633125" y="3551875"/>
              <a:ext cx="37525" cy="12225"/>
            </a:xfrm>
            <a:custGeom>
              <a:avLst/>
              <a:gdLst/>
              <a:ahLst/>
              <a:cxnLst/>
              <a:rect l="l" t="t" r="r" b="b"/>
              <a:pathLst>
                <a:path w="1501" h="489" extrusionOk="0">
                  <a:moveTo>
                    <a:pt x="970" y="1"/>
                  </a:moveTo>
                  <a:cubicBezTo>
                    <a:pt x="660" y="1"/>
                    <a:pt x="342" y="175"/>
                    <a:pt x="38" y="175"/>
                  </a:cubicBezTo>
                  <a:cubicBezTo>
                    <a:pt x="26" y="175"/>
                    <a:pt x="13" y="175"/>
                    <a:pt x="1" y="174"/>
                  </a:cubicBezTo>
                  <a:lnTo>
                    <a:pt x="1" y="174"/>
                  </a:lnTo>
                  <a:cubicBezTo>
                    <a:pt x="72" y="365"/>
                    <a:pt x="334" y="293"/>
                    <a:pt x="429" y="448"/>
                  </a:cubicBezTo>
                  <a:cubicBezTo>
                    <a:pt x="447" y="448"/>
                    <a:pt x="465" y="447"/>
                    <a:pt x="483" y="447"/>
                  </a:cubicBezTo>
                  <a:cubicBezTo>
                    <a:pt x="695" y="447"/>
                    <a:pt x="911" y="488"/>
                    <a:pt x="1125" y="488"/>
                  </a:cubicBezTo>
                  <a:cubicBezTo>
                    <a:pt x="1231" y="488"/>
                    <a:pt x="1337" y="478"/>
                    <a:pt x="1441" y="448"/>
                  </a:cubicBezTo>
                  <a:cubicBezTo>
                    <a:pt x="1489" y="377"/>
                    <a:pt x="1501" y="305"/>
                    <a:pt x="1489" y="234"/>
                  </a:cubicBezTo>
                  <a:cubicBezTo>
                    <a:pt x="1321" y="57"/>
                    <a:pt x="1147" y="1"/>
                    <a:pt x="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32"/>
            <p:cNvSpPr/>
            <p:nvPr/>
          </p:nvSpPr>
          <p:spPr>
            <a:xfrm>
              <a:off x="6082900" y="3585350"/>
              <a:ext cx="28000" cy="13450"/>
            </a:xfrm>
            <a:custGeom>
              <a:avLst/>
              <a:gdLst/>
              <a:ahLst/>
              <a:cxnLst/>
              <a:rect l="l" t="t" r="r" b="b"/>
              <a:pathLst>
                <a:path w="1120" h="538" extrusionOk="0">
                  <a:moveTo>
                    <a:pt x="547" y="1"/>
                  </a:moveTo>
                  <a:cubicBezTo>
                    <a:pt x="438" y="1"/>
                    <a:pt x="300" y="48"/>
                    <a:pt x="83" y="121"/>
                  </a:cubicBezTo>
                  <a:cubicBezTo>
                    <a:pt x="0" y="216"/>
                    <a:pt x="0" y="300"/>
                    <a:pt x="83" y="407"/>
                  </a:cubicBezTo>
                  <a:cubicBezTo>
                    <a:pt x="213" y="377"/>
                    <a:pt x="342" y="354"/>
                    <a:pt x="479" y="354"/>
                  </a:cubicBezTo>
                  <a:cubicBezTo>
                    <a:pt x="670" y="354"/>
                    <a:pt x="877" y="399"/>
                    <a:pt x="1119" y="538"/>
                  </a:cubicBezTo>
                  <a:cubicBezTo>
                    <a:pt x="839" y="144"/>
                    <a:pt x="737" y="1"/>
                    <a:pt x="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32"/>
            <p:cNvSpPr/>
            <p:nvPr/>
          </p:nvSpPr>
          <p:spPr>
            <a:xfrm>
              <a:off x="6027225" y="3558500"/>
              <a:ext cx="34250" cy="13300"/>
            </a:xfrm>
            <a:custGeom>
              <a:avLst/>
              <a:gdLst/>
              <a:ahLst/>
              <a:cxnLst/>
              <a:rect l="l" t="t" r="r" b="b"/>
              <a:pathLst>
                <a:path w="1370" h="532" extrusionOk="0">
                  <a:moveTo>
                    <a:pt x="799" y="0"/>
                  </a:moveTo>
                  <a:cubicBezTo>
                    <a:pt x="775" y="0"/>
                    <a:pt x="754" y="16"/>
                    <a:pt x="727" y="52"/>
                  </a:cubicBezTo>
                  <a:cubicBezTo>
                    <a:pt x="525" y="243"/>
                    <a:pt x="251" y="278"/>
                    <a:pt x="1" y="350"/>
                  </a:cubicBezTo>
                  <a:cubicBezTo>
                    <a:pt x="201" y="477"/>
                    <a:pt x="416" y="495"/>
                    <a:pt x="631" y="495"/>
                  </a:cubicBezTo>
                  <a:cubicBezTo>
                    <a:pt x="719" y="495"/>
                    <a:pt x="807" y="492"/>
                    <a:pt x="893" y="492"/>
                  </a:cubicBezTo>
                  <a:cubicBezTo>
                    <a:pt x="974" y="492"/>
                    <a:pt x="1054" y="495"/>
                    <a:pt x="1132" y="505"/>
                  </a:cubicBezTo>
                  <a:cubicBezTo>
                    <a:pt x="1162" y="523"/>
                    <a:pt x="1194" y="531"/>
                    <a:pt x="1227" y="531"/>
                  </a:cubicBezTo>
                  <a:cubicBezTo>
                    <a:pt x="1260" y="531"/>
                    <a:pt x="1292" y="523"/>
                    <a:pt x="1322" y="505"/>
                  </a:cubicBezTo>
                  <a:cubicBezTo>
                    <a:pt x="1370" y="398"/>
                    <a:pt x="1370" y="290"/>
                    <a:pt x="1275" y="207"/>
                  </a:cubicBezTo>
                  <a:cubicBezTo>
                    <a:pt x="1239" y="207"/>
                    <a:pt x="1191" y="207"/>
                    <a:pt x="1144" y="183"/>
                  </a:cubicBezTo>
                  <a:cubicBezTo>
                    <a:pt x="1072" y="112"/>
                    <a:pt x="941" y="147"/>
                    <a:pt x="858" y="52"/>
                  </a:cubicBezTo>
                  <a:cubicBezTo>
                    <a:pt x="858" y="40"/>
                    <a:pt x="846" y="28"/>
                    <a:pt x="822" y="5"/>
                  </a:cubicBezTo>
                  <a:cubicBezTo>
                    <a:pt x="814" y="2"/>
                    <a:pt x="806" y="0"/>
                    <a:pt x="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32"/>
            <p:cNvSpPr/>
            <p:nvPr/>
          </p:nvSpPr>
          <p:spPr>
            <a:xfrm>
              <a:off x="5545675" y="3570200"/>
              <a:ext cx="24375" cy="12625"/>
            </a:xfrm>
            <a:custGeom>
              <a:avLst/>
              <a:gdLst/>
              <a:ahLst/>
              <a:cxnLst/>
              <a:rect l="l" t="t" r="r" b="b"/>
              <a:pathLst>
                <a:path w="975" h="505" extrusionOk="0">
                  <a:moveTo>
                    <a:pt x="572" y="1"/>
                  </a:moveTo>
                  <a:cubicBezTo>
                    <a:pt x="288" y="1"/>
                    <a:pt x="1" y="12"/>
                    <a:pt x="46" y="430"/>
                  </a:cubicBezTo>
                  <a:cubicBezTo>
                    <a:pt x="122" y="486"/>
                    <a:pt x="199" y="505"/>
                    <a:pt x="276" y="505"/>
                  </a:cubicBezTo>
                  <a:cubicBezTo>
                    <a:pt x="415" y="505"/>
                    <a:pt x="555" y="446"/>
                    <a:pt x="693" y="446"/>
                  </a:cubicBezTo>
                  <a:cubicBezTo>
                    <a:pt x="719" y="446"/>
                    <a:pt x="746" y="448"/>
                    <a:pt x="772" y="453"/>
                  </a:cubicBezTo>
                  <a:cubicBezTo>
                    <a:pt x="832" y="251"/>
                    <a:pt x="975" y="49"/>
                    <a:pt x="617" y="1"/>
                  </a:cubicBezTo>
                  <a:cubicBezTo>
                    <a:pt x="602" y="1"/>
                    <a:pt x="587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32"/>
            <p:cNvSpPr/>
            <p:nvPr/>
          </p:nvSpPr>
          <p:spPr>
            <a:xfrm>
              <a:off x="5495025" y="3564975"/>
              <a:ext cx="33950" cy="16925"/>
            </a:xfrm>
            <a:custGeom>
              <a:avLst/>
              <a:gdLst/>
              <a:ahLst/>
              <a:cxnLst/>
              <a:rect l="l" t="t" r="r" b="b"/>
              <a:pathLst>
                <a:path w="1358" h="677" extrusionOk="0">
                  <a:moveTo>
                    <a:pt x="1133" y="0"/>
                  </a:moveTo>
                  <a:cubicBezTo>
                    <a:pt x="1058" y="0"/>
                    <a:pt x="988" y="36"/>
                    <a:pt x="941" y="103"/>
                  </a:cubicBezTo>
                  <a:cubicBezTo>
                    <a:pt x="941" y="258"/>
                    <a:pt x="1155" y="305"/>
                    <a:pt x="1108" y="543"/>
                  </a:cubicBezTo>
                  <a:lnTo>
                    <a:pt x="84" y="543"/>
                  </a:lnTo>
                  <a:cubicBezTo>
                    <a:pt x="24" y="579"/>
                    <a:pt x="0" y="615"/>
                    <a:pt x="84" y="662"/>
                  </a:cubicBezTo>
                  <a:cubicBezTo>
                    <a:pt x="138" y="656"/>
                    <a:pt x="193" y="654"/>
                    <a:pt x="249" y="654"/>
                  </a:cubicBezTo>
                  <a:cubicBezTo>
                    <a:pt x="421" y="654"/>
                    <a:pt x="597" y="676"/>
                    <a:pt x="771" y="676"/>
                  </a:cubicBezTo>
                  <a:cubicBezTo>
                    <a:pt x="971" y="676"/>
                    <a:pt x="1170" y="647"/>
                    <a:pt x="1358" y="520"/>
                  </a:cubicBezTo>
                  <a:lnTo>
                    <a:pt x="1358" y="91"/>
                  </a:lnTo>
                  <a:cubicBezTo>
                    <a:pt x="1310" y="31"/>
                    <a:pt x="1250" y="8"/>
                    <a:pt x="1191" y="8"/>
                  </a:cubicBezTo>
                  <a:cubicBezTo>
                    <a:pt x="1171" y="3"/>
                    <a:pt x="1152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32"/>
            <p:cNvSpPr/>
            <p:nvPr/>
          </p:nvSpPr>
          <p:spPr>
            <a:xfrm>
              <a:off x="5651300" y="3577825"/>
              <a:ext cx="25025" cy="7300"/>
            </a:xfrm>
            <a:custGeom>
              <a:avLst/>
              <a:gdLst/>
              <a:ahLst/>
              <a:cxnLst/>
              <a:rect l="l" t="t" r="r" b="b"/>
              <a:pathLst>
                <a:path w="1001" h="292" extrusionOk="0">
                  <a:moveTo>
                    <a:pt x="567" y="1"/>
                  </a:moveTo>
                  <a:cubicBezTo>
                    <a:pt x="465" y="1"/>
                    <a:pt x="361" y="10"/>
                    <a:pt x="256" y="10"/>
                  </a:cubicBezTo>
                  <a:cubicBezTo>
                    <a:pt x="218" y="10"/>
                    <a:pt x="181" y="9"/>
                    <a:pt x="143" y="6"/>
                  </a:cubicBezTo>
                  <a:lnTo>
                    <a:pt x="143" y="6"/>
                  </a:lnTo>
                  <a:cubicBezTo>
                    <a:pt x="119" y="113"/>
                    <a:pt x="0" y="267"/>
                    <a:pt x="214" y="279"/>
                  </a:cubicBezTo>
                  <a:cubicBezTo>
                    <a:pt x="464" y="291"/>
                    <a:pt x="738" y="291"/>
                    <a:pt x="988" y="291"/>
                  </a:cubicBezTo>
                  <a:cubicBezTo>
                    <a:pt x="988" y="232"/>
                    <a:pt x="1000" y="172"/>
                    <a:pt x="1000" y="113"/>
                  </a:cubicBezTo>
                  <a:cubicBezTo>
                    <a:pt x="864" y="20"/>
                    <a:pt x="718" y="1"/>
                    <a:pt x="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32"/>
            <p:cNvSpPr/>
            <p:nvPr/>
          </p:nvSpPr>
          <p:spPr>
            <a:xfrm>
              <a:off x="5718850" y="3580625"/>
              <a:ext cx="25325" cy="11250"/>
            </a:xfrm>
            <a:custGeom>
              <a:avLst/>
              <a:gdLst/>
              <a:ahLst/>
              <a:cxnLst/>
              <a:rect l="l" t="t" r="r" b="b"/>
              <a:pathLst>
                <a:path w="1013" h="450" extrusionOk="0">
                  <a:moveTo>
                    <a:pt x="310" y="1"/>
                  </a:moveTo>
                  <a:lnTo>
                    <a:pt x="298" y="24"/>
                  </a:lnTo>
                  <a:cubicBezTo>
                    <a:pt x="251" y="167"/>
                    <a:pt x="144" y="227"/>
                    <a:pt x="37" y="286"/>
                  </a:cubicBezTo>
                  <a:lnTo>
                    <a:pt x="1" y="310"/>
                  </a:lnTo>
                  <a:cubicBezTo>
                    <a:pt x="200" y="421"/>
                    <a:pt x="408" y="449"/>
                    <a:pt x="619" y="449"/>
                  </a:cubicBezTo>
                  <a:cubicBezTo>
                    <a:pt x="749" y="449"/>
                    <a:pt x="881" y="438"/>
                    <a:pt x="1013" y="429"/>
                  </a:cubicBezTo>
                  <a:cubicBezTo>
                    <a:pt x="918" y="310"/>
                    <a:pt x="537" y="286"/>
                    <a:pt x="870" y="13"/>
                  </a:cubicBezTo>
                  <a:cubicBezTo>
                    <a:pt x="679" y="13"/>
                    <a:pt x="501" y="13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32"/>
            <p:cNvSpPr/>
            <p:nvPr/>
          </p:nvSpPr>
          <p:spPr>
            <a:xfrm>
              <a:off x="6067700" y="3585050"/>
              <a:ext cx="17300" cy="10650"/>
            </a:xfrm>
            <a:custGeom>
              <a:avLst/>
              <a:gdLst/>
              <a:ahLst/>
              <a:cxnLst/>
              <a:rect l="l" t="t" r="r" b="b"/>
              <a:pathLst>
                <a:path w="692" h="426" extrusionOk="0">
                  <a:moveTo>
                    <a:pt x="276" y="1"/>
                  </a:moveTo>
                  <a:cubicBezTo>
                    <a:pt x="177" y="1"/>
                    <a:pt x="81" y="22"/>
                    <a:pt x="1" y="133"/>
                  </a:cubicBezTo>
                  <a:cubicBezTo>
                    <a:pt x="188" y="320"/>
                    <a:pt x="366" y="426"/>
                    <a:pt x="590" y="426"/>
                  </a:cubicBezTo>
                  <a:cubicBezTo>
                    <a:pt x="623" y="426"/>
                    <a:pt x="657" y="424"/>
                    <a:pt x="691" y="419"/>
                  </a:cubicBezTo>
                  <a:lnTo>
                    <a:pt x="691" y="133"/>
                  </a:lnTo>
                  <a:lnTo>
                    <a:pt x="549" y="2"/>
                  </a:lnTo>
                  <a:cubicBezTo>
                    <a:pt x="522" y="8"/>
                    <a:pt x="494" y="10"/>
                    <a:pt x="465" y="10"/>
                  </a:cubicBezTo>
                  <a:cubicBezTo>
                    <a:pt x="403" y="10"/>
                    <a:pt x="339" y="1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32"/>
            <p:cNvSpPr/>
            <p:nvPr/>
          </p:nvSpPr>
          <p:spPr>
            <a:xfrm>
              <a:off x="5620925" y="3591050"/>
              <a:ext cx="29800" cy="11775"/>
            </a:xfrm>
            <a:custGeom>
              <a:avLst/>
              <a:gdLst/>
              <a:ahLst/>
              <a:cxnLst/>
              <a:rect l="l" t="t" r="r" b="b"/>
              <a:pathLst>
                <a:path w="1192" h="471" extrusionOk="0">
                  <a:moveTo>
                    <a:pt x="703" y="0"/>
                  </a:moveTo>
                  <a:cubicBezTo>
                    <a:pt x="24" y="48"/>
                    <a:pt x="1" y="96"/>
                    <a:pt x="203" y="453"/>
                  </a:cubicBezTo>
                  <a:cubicBezTo>
                    <a:pt x="247" y="465"/>
                    <a:pt x="289" y="470"/>
                    <a:pt x="330" y="470"/>
                  </a:cubicBezTo>
                  <a:cubicBezTo>
                    <a:pt x="486" y="470"/>
                    <a:pt x="621" y="393"/>
                    <a:pt x="763" y="346"/>
                  </a:cubicBezTo>
                  <a:cubicBezTo>
                    <a:pt x="917" y="286"/>
                    <a:pt x="1191" y="274"/>
                    <a:pt x="894" y="12"/>
                  </a:cubicBezTo>
                  <a:cubicBezTo>
                    <a:pt x="822" y="0"/>
                    <a:pt x="763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32"/>
            <p:cNvSpPr/>
            <p:nvPr/>
          </p:nvSpPr>
          <p:spPr>
            <a:xfrm>
              <a:off x="5422100" y="3559500"/>
              <a:ext cx="17575" cy="15150"/>
            </a:xfrm>
            <a:custGeom>
              <a:avLst/>
              <a:gdLst/>
              <a:ahLst/>
              <a:cxnLst/>
              <a:rect l="l" t="t" r="r" b="b"/>
              <a:pathLst>
                <a:path w="703" h="606" extrusionOk="0">
                  <a:moveTo>
                    <a:pt x="524" y="0"/>
                  </a:moveTo>
                  <a:cubicBezTo>
                    <a:pt x="346" y="0"/>
                    <a:pt x="155" y="12"/>
                    <a:pt x="0" y="24"/>
                  </a:cubicBezTo>
                  <a:cubicBezTo>
                    <a:pt x="36" y="143"/>
                    <a:pt x="72" y="250"/>
                    <a:pt x="107" y="358"/>
                  </a:cubicBezTo>
                  <a:lnTo>
                    <a:pt x="107" y="405"/>
                  </a:lnTo>
                  <a:cubicBezTo>
                    <a:pt x="119" y="465"/>
                    <a:pt x="119" y="500"/>
                    <a:pt x="131" y="560"/>
                  </a:cubicBezTo>
                  <a:cubicBezTo>
                    <a:pt x="188" y="595"/>
                    <a:pt x="244" y="605"/>
                    <a:pt x="300" y="605"/>
                  </a:cubicBezTo>
                  <a:cubicBezTo>
                    <a:pt x="339" y="605"/>
                    <a:pt x="378" y="601"/>
                    <a:pt x="417" y="596"/>
                  </a:cubicBezTo>
                  <a:cubicBezTo>
                    <a:pt x="417" y="381"/>
                    <a:pt x="405" y="179"/>
                    <a:pt x="703" y="167"/>
                  </a:cubicBezTo>
                  <a:cubicBezTo>
                    <a:pt x="643" y="107"/>
                    <a:pt x="584" y="6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32"/>
            <p:cNvSpPr/>
            <p:nvPr/>
          </p:nvSpPr>
          <p:spPr>
            <a:xfrm>
              <a:off x="6055800" y="3563675"/>
              <a:ext cx="25050" cy="11425"/>
            </a:xfrm>
            <a:custGeom>
              <a:avLst/>
              <a:gdLst/>
              <a:ahLst/>
              <a:cxnLst/>
              <a:rect l="l" t="t" r="r" b="b"/>
              <a:pathLst>
                <a:path w="1002" h="457" extrusionOk="0">
                  <a:moveTo>
                    <a:pt x="778" y="0"/>
                  </a:moveTo>
                  <a:cubicBezTo>
                    <a:pt x="544" y="0"/>
                    <a:pt x="376" y="150"/>
                    <a:pt x="191" y="274"/>
                  </a:cubicBezTo>
                  <a:cubicBezTo>
                    <a:pt x="120" y="274"/>
                    <a:pt x="60" y="298"/>
                    <a:pt x="1" y="298"/>
                  </a:cubicBezTo>
                  <a:cubicBezTo>
                    <a:pt x="167" y="452"/>
                    <a:pt x="394" y="393"/>
                    <a:pt x="596" y="452"/>
                  </a:cubicBezTo>
                  <a:cubicBezTo>
                    <a:pt x="629" y="455"/>
                    <a:pt x="660" y="457"/>
                    <a:pt x="688" y="457"/>
                  </a:cubicBezTo>
                  <a:cubicBezTo>
                    <a:pt x="992" y="457"/>
                    <a:pt x="1002" y="284"/>
                    <a:pt x="882" y="12"/>
                  </a:cubicBezTo>
                  <a:lnTo>
                    <a:pt x="894" y="12"/>
                  </a:lnTo>
                  <a:cubicBezTo>
                    <a:pt x="853" y="4"/>
                    <a:pt x="815" y="0"/>
                    <a:pt x="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32"/>
            <p:cNvSpPr/>
            <p:nvPr/>
          </p:nvSpPr>
          <p:spPr>
            <a:xfrm>
              <a:off x="5615275" y="3588725"/>
              <a:ext cx="25025" cy="14275"/>
            </a:xfrm>
            <a:custGeom>
              <a:avLst/>
              <a:gdLst/>
              <a:ahLst/>
              <a:cxnLst/>
              <a:rect l="l" t="t" r="r" b="b"/>
              <a:pathLst>
                <a:path w="1001" h="571" extrusionOk="0">
                  <a:moveTo>
                    <a:pt x="554" y="1"/>
                  </a:moveTo>
                  <a:cubicBezTo>
                    <a:pt x="415" y="1"/>
                    <a:pt x="274" y="36"/>
                    <a:pt x="131" y="93"/>
                  </a:cubicBezTo>
                  <a:cubicBezTo>
                    <a:pt x="60" y="129"/>
                    <a:pt x="0" y="189"/>
                    <a:pt x="0" y="272"/>
                  </a:cubicBezTo>
                  <a:cubicBezTo>
                    <a:pt x="48" y="320"/>
                    <a:pt x="48" y="367"/>
                    <a:pt x="0" y="403"/>
                  </a:cubicBezTo>
                  <a:cubicBezTo>
                    <a:pt x="62" y="542"/>
                    <a:pt x="149" y="571"/>
                    <a:pt x="247" y="571"/>
                  </a:cubicBezTo>
                  <a:cubicBezTo>
                    <a:pt x="301" y="571"/>
                    <a:pt x="358" y="562"/>
                    <a:pt x="417" y="558"/>
                  </a:cubicBezTo>
                  <a:cubicBezTo>
                    <a:pt x="358" y="427"/>
                    <a:pt x="298" y="284"/>
                    <a:pt x="548" y="284"/>
                  </a:cubicBezTo>
                  <a:cubicBezTo>
                    <a:pt x="596" y="284"/>
                    <a:pt x="644" y="287"/>
                    <a:pt x="692" y="287"/>
                  </a:cubicBezTo>
                  <a:cubicBezTo>
                    <a:pt x="811" y="287"/>
                    <a:pt x="924" y="269"/>
                    <a:pt x="1001" y="141"/>
                  </a:cubicBezTo>
                  <a:cubicBezTo>
                    <a:pt x="852" y="42"/>
                    <a:pt x="704" y="1"/>
                    <a:pt x="5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32"/>
            <p:cNvSpPr/>
            <p:nvPr/>
          </p:nvSpPr>
          <p:spPr>
            <a:xfrm>
              <a:off x="5618550" y="3585275"/>
              <a:ext cx="24725" cy="7000"/>
            </a:xfrm>
            <a:custGeom>
              <a:avLst/>
              <a:gdLst/>
              <a:ahLst/>
              <a:cxnLst/>
              <a:rect l="l" t="t" r="r" b="b"/>
              <a:pathLst>
                <a:path w="989" h="280" extrusionOk="0">
                  <a:moveTo>
                    <a:pt x="335" y="0"/>
                  </a:moveTo>
                  <a:cubicBezTo>
                    <a:pt x="272" y="0"/>
                    <a:pt x="208" y="3"/>
                    <a:pt x="143" y="5"/>
                  </a:cubicBezTo>
                  <a:cubicBezTo>
                    <a:pt x="96" y="77"/>
                    <a:pt x="48" y="172"/>
                    <a:pt x="0" y="243"/>
                  </a:cubicBezTo>
                  <a:cubicBezTo>
                    <a:pt x="286" y="267"/>
                    <a:pt x="584" y="267"/>
                    <a:pt x="870" y="279"/>
                  </a:cubicBezTo>
                  <a:cubicBezTo>
                    <a:pt x="893" y="267"/>
                    <a:pt x="941" y="243"/>
                    <a:pt x="989" y="243"/>
                  </a:cubicBezTo>
                  <a:cubicBezTo>
                    <a:pt x="800" y="36"/>
                    <a:pt x="574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32"/>
            <p:cNvSpPr/>
            <p:nvPr/>
          </p:nvSpPr>
          <p:spPr>
            <a:xfrm>
              <a:off x="5557525" y="3563075"/>
              <a:ext cx="16100" cy="17875"/>
            </a:xfrm>
            <a:custGeom>
              <a:avLst/>
              <a:gdLst/>
              <a:ahLst/>
              <a:cxnLst/>
              <a:rect l="l" t="t" r="r" b="b"/>
              <a:pathLst>
                <a:path w="644" h="715" extrusionOk="0">
                  <a:moveTo>
                    <a:pt x="242" y="0"/>
                  </a:moveTo>
                  <a:cubicBezTo>
                    <a:pt x="165" y="0"/>
                    <a:pt x="81" y="44"/>
                    <a:pt x="1" y="119"/>
                  </a:cubicBezTo>
                  <a:cubicBezTo>
                    <a:pt x="48" y="179"/>
                    <a:pt x="96" y="226"/>
                    <a:pt x="143" y="274"/>
                  </a:cubicBezTo>
                  <a:cubicBezTo>
                    <a:pt x="322" y="381"/>
                    <a:pt x="286" y="560"/>
                    <a:pt x="298" y="715"/>
                  </a:cubicBezTo>
                  <a:cubicBezTo>
                    <a:pt x="644" y="631"/>
                    <a:pt x="536" y="393"/>
                    <a:pt x="453" y="167"/>
                  </a:cubicBezTo>
                  <a:cubicBezTo>
                    <a:pt x="398" y="50"/>
                    <a:pt x="324" y="0"/>
                    <a:pt x="2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32"/>
            <p:cNvSpPr/>
            <p:nvPr/>
          </p:nvSpPr>
          <p:spPr>
            <a:xfrm>
              <a:off x="5520025" y="3559200"/>
              <a:ext cx="30675" cy="8050"/>
            </a:xfrm>
            <a:custGeom>
              <a:avLst/>
              <a:gdLst/>
              <a:ahLst/>
              <a:cxnLst/>
              <a:rect l="l" t="t" r="r" b="b"/>
              <a:pathLst>
                <a:path w="1227" h="322" extrusionOk="0">
                  <a:moveTo>
                    <a:pt x="810" y="12"/>
                  </a:moveTo>
                  <a:cubicBezTo>
                    <a:pt x="572" y="24"/>
                    <a:pt x="310" y="24"/>
                    <a:pt x="72" y="36"/>
                  </a:cubicBezTo>
                  <a:cubicBezTo>
                    <a:pt x="0" y="191"/>
                    <a:pt x="131" y="239"/>
                    <a:pt x="215" y="310"/>
                  </a:cubicBezTo>
                  <a:cubicBezTo>
                    <a:pt x="274" y="322"/>
                    <a:pt x="310" y="322"/>
                    <a:pt x="358" y="322"/>
                  </a:cubicBezTo>
                  <a:cubicBezTo>
                    <a:pt x="573" y="210"/>
                    <a:pt x="802" y="171"/>
                    <a:pt x="1035" y="171"/>
                  </a:cubicBezTo>
                  <a:cubicBezTo>
                    <a:pt x="1099" y="171"/>
                    <a:pt x="1163" y="174"/>
                    <a:pt x="1227" y="179"/>
                  </a:cubicBezTo>
                  <a:cubicBezTo>
                    <a:pt x="1132" y="0"/>
                    <a:pt x="953" y="36"/>
                    <a:pt x="81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32"/>
            <p:cNvSpPr/>
            <p:nvPr/>
          </p:nvSpPr>
          <p:spPr>
            <a:xfrm>
              <a:off x="6041825" y="3578550"/>
              <a:ext cx="15200" cy="10850"/>
            </a:xfrm>
            <a:custGeom>
              <a:avLst/>
              <a:gdLst/>
              <a:ahLst/>
              <a:cxnLst/>
              <a:rect l="l" t="t" r="r" b="b"/>
              <a:pathLst>
                <a:path w="608" h="434" extrusionOk="0">
                  <a:moveTo>
                    <a:pt x="12" y="0"/>
                  </a:moveTo>
                  <a:cubicBezTo>
                    <a:pt x="12" y="84"/>
                    <a:pt x="0" y="191"/>
                    <a:pt x="0" y="274"/>
                  </a:cubicBezTo>
                  <a:cubicBezTo>
                    <a:pt x="88" y="369"/>
                    <a:pt x="215" y="433"/>
                    <a:pt x="324" y="433"/>
                  </a:cubicBezTo>
                  <a:cubicBezTo>
                    <a:pt x="405" y="433"/>
                    <a:pt x="476" y="397"/>
                    <a:pt x="512" y="310"/>
                  </a:cubicBezTo>
                  <a:cubicBezTo>
                    <a:pt x="607" y="60"/>
                    <a:pt x="274" y="131"/>
                    <a:pt x="143" y="24"/>
                  </a:cubicBezTo>
                  <a:cubicBezTo>
                    <a:pt x="119" y="0"/>
                    <a:pt x="48" y="12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32"/>
            <p:cNvSpPr/>
            <p:nvPr/>
          </p:nvSpPr>
          <p:spPr>
            <a:xfrm>
              <a:off x="5652175" y="3595275"/>
              <a:ext cx="16700" cy="8000"/>
            </a:xfrm>
            <a:custGeom>
              <a:avLst/>
              <a:gdLst/>
              <a:ahLst/>
              <a:cxnLst/>
              <a:rect l="l" t="t" r="r" b="b"/>
              <a:pathLst>
                <a:path w="668" h="320" extrusionOk="0">
                  <a:moveTo>
                    <a:pt x="384" y="1"/>
                  </a:moveTo>
                  <a:cubicBezTo>
                    <a:pt x="286" y="1"/>
                    <a:pt x="175" y="33"/>
                    <a:pt x="72" y="58"/>
                  </a:cubicBezTo>
                  <a:cubicBezTo>
                    <a:pt x="1" y="70"/>
                    <a:pt x="72" y="200"/>
                    <a:pt x="108" y="296"/>
                  </a:cubicBezTo>
                  <a:cubicBezTo>
                    <a:pt x="287" y="308"/>
                    <a:pt x="477" y="308"/>
                    <a:pt x="668" y="320"/>
                  </a:cubicBezTo>
                  <a:cubicBezTo>
                    <a:pt x="640" y="67"/>
                    <a:pt x="525" y="1"/>
                    <a:pt x="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32"/>
            <p:cNvSpPr/>
            <p:nvPr/>
          </p:nvSpPr>
          <p:spPr>
            <a:xfrm>
              <a:off x="5467925" y="3577650"/>
              <a:ext cx="28600" cy="3725"/>
            </a:xfrm>
            <a:custGeom>
              <a:avLst/>
              <a:gdLst/>
              <a:ahLst/>
              <a:cxnLst/>
              <a:rect l="l" t="t" r="r" b="b"/>
              <a:pathLst>
                <a:path w="1144" h="149" extrusionOk="0">
                  <a:moveTo>
                    <a:pt x="1" y="1"/>
                  </a:moveTo>
                  <a:lnTo>
                    <a:pt x="1" y="1"/>
                  </a:lnTo>
                  <a:cubicBezTo>
                    <a:pt x="155" y="119"/>
                    <a:pt x="319" y="148"/>
                    <a:pt x="485" y="148"/>
                  </a:cubicBezTo>
                  <a:cubicBezTo>
                    <a:pt x="649" y="148"/>
                    <a:pt x="816" y="120"/>
                    <a:pt x="980" y="120"/>
                  </a:cubicBezTo>
                  <a:cubicBezTo>
                    <a:pt x="1035" y="120"/>
                    <a:pt x="1090" y="123"/>
                    <a:pt x="1144" y="132"/>
                  </a:cubicBezTo>
                  <a:lnTo>
                    <a:pt x="1144" y="13"/>
                  </a:lnTo>
                  <a:cubicBezTo>
                    <a:pt x="775" y="13"/>
                    <a:pt x="394" y="1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32"/>
            <p:cNvSpPr/>
            <p:nvPr/>
          </p:nvSpPr>
          <p:spPr>
            <a:xfrm>
              <a:off x="6065625" y="3613675"/>
              <a:ext cx="15500" cy="7700"/>
            </a:xfrm>
            <a:custGeom>
              <a:avLst/>
              <a:gdLst/>
              <a:ahLst/>
              <a:cxnLst/>
              <a:rect l="l" t="t" r="r" b="b"/>
              <a:pathLst>
                <a:path w="620" h="308" extrusionOk="0">
                  <a:moveTo>
                    <a:pt x="191" y="0"/>
                  </a:moveTo>
                  <a:cubicBezTo>
                    <a:pt x="120" y="36"/>
                    <a:pt x="1" y="96"/>
                    <a:pt x="24" y="179"/>
                  </a:cubicBezTo>
                  <a:cubicBezTo>
                    <a:pt x="48" y="268"/>
                    <a:pt x="105" y="283"/>
                    <a:pt x="170" y="283"/>
                  </a:cubicBezTo>
                  <a:cubicBezTo>
                    <a:pt x="203" y="283"/>
                    <a:pt x="238" y="279"/>
                    <a:pt x="272" y="279"/>
                  </a:cubicBezTo>
                  <a:cubicBezTo>
                    <a:pt x="306" y="279"/>
                    <a:pt x="340" y="283"/>
                    <a:pt x="370" y="298"/>
                  </a:cubicBezTo>
                  <a:cubicBezTo>
                    <a:pt x="384" y="305"/>
                    <a:pt x="397" y="308"/>
                    <a:pt x="409" y="308"/>
                  </a:cubicBezTo>
                  <a:cubicBezTo>
                    <a:pt x="438" y="308"/>
                    <a:pt x="463" y="291"/>
                    <a:pt x="489" y="274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32"/>
            <p:cNvSpPr/>
            <p:nvPr/>
          </p:nvSpPr>
          <p:spPr>
            <a:xfrm>
              <a:off x="6005500" y="3605925"/>
              <a:ext cx="15500" cy="7450"/>
            </a:xfrm>
            <a:custGeom>
              <a:avLst/>
              <a:gdLst/>
              <a:ahLst/>
              <a:cxnLst/>
              <a:rect l="l" t="t" r="r" b="b"/>
              <a:pathLst>
                <a:path w="620" h="298" extrusionOk="0">
                  <a:moveTo>
                    <a:pt x="334" y="1"/>
                  </a:moveTo>
                  <a:cubicBezTo>
                    <a:pt x="167" y="36"/>
                    <a:pt x="1" y="48"/>
                    <a:pt x="48" y="286"/>
                  </a:cubicBezTo>
                  <a:cubicBezTo>
                    <a:pt x="122" y="286"/>
                    <a:pt x="201" y="297"/>
                    <a:pt x="279" y="297"/>
                  </a:cubicBezTo>
                  <a:cubicBezTo>
                    <a:pt x="403" y="297"/>
                    <a:pt x="525" y="270"/>
                    <a:pt x="620" y="132"/>
                  </a:cubicBezTo>
                  <a:cubicBezTo>
                    <a:pt x="536" y="60"/>
                    <a:pt x="453" y="13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32"/>
            <p:cNvSpPr/>
            <p:nvPr/>
          </p:nvSpPr>
          <p:spPr>
            <a:xfrm>
              <a:off x="5931075" y="3568375"/>
              <a:ext cx="10450" cy="10500"/>
            </a:xfrm>
            <a:custGeom>
              <a:avLst/>
              <a:gdLst/>
              <a:ahLst/>
              <a:cxnLst/>
              <a:rect l="l" t="t" r="r" b="b"/>
              <a:pathLst>
                <a:path w="418" h="420" extrusionOk="0">
                  <a:moveTo>
                    <a:pt x="214" y="1"/>
                  </a:moveTo>
                  <a:cubicBezTo>
                    <a:pt x="138" y="1"/>
                    <a:pt x="64" y="39"/>
                    <a:pt x="1" y="122"/>
                  </a:cubicBezTo>
                  <a:cubicBezTo>
                    <a:pt x="49" y="229"/>
                    <a:pt x="96" y="312"/>
                    <a:pt x="144" y="407"/>
                  </a:cubicBezTo>
                  <a:cubicBezTo>
                    <a:pt x="168" y="419"/>
                    <a:pt x="203" y="419"/>
                    <a:pt x="239" y="419"/>
                  </a:cubicBezTo>
                  <a:cubicBezTo>
                    <a:pt x="382" y="348"/>
                    <a:pt x="418" y="229"/>
                    <a:pt x="418" y="86"/>
                  </a:cubicBezTo>
                  <a:cubicBezTo>
                    <a:pt x="351" y="30"/>
                    <a:pt x="282" y="1"/>
                    <a:pt x="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32"/>
            <p:cNvSpPr/>
            <p:nvPr/>
          </p:nvSpPr>
          <p:spPr>
            <a:xfrm>
              <a:off x="6088550" y="3613675"/>
              <a:ext cx="13125" cy="7175"/>
            </a:xfrm>
            <a:custGeom>
              <a:avLst/>
              <a:gdLst/>
              <a:ahLst/>
              <a:cxnLst/>
              <a:rect l="l" t="t" r="r" b="b"/>
              <a:pathLst>
                <a:path w="525" h="287" extrusionOk="0">
                  <a:moveTo>
                    <a:pt x="0" y="0"/>
                  </a:moveTo>
                  <a:lnTo>
                    <a:pt x="0" y="143"/>
                  </a:lnTo>
                  <a:cubicBezTo>
                    <a:pt x="60" y="238"/>
                    <a:pt x="215" y="179"/>
                    <a:pt x="286" y="286"/>
                  </a:cubicBezTo>
                  <a:cubicBezTo>
                    <a:pt x="512" y="286"/>
                    <a:pt x="524" y="179"/>
                    <a:pt x="429" y="24"/>
                  </a:cubicBezTo>
                  <a:cubicBezTo>
                    <a:pt x="286" y="24"/>
                    <a:pt x="155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32"/>
            <p:cNvSpPr/>
            <p:nvPr/>
          </p:nvSpPr>
          <p:spPr>
            <a:xfrm>
              <a:off x="6115925" y="3594025"/>
              <a:ext cx="9550" cy="5425"/>
            </a:xfrm>
            <a:custGeom>
              <a:avLst/>
              <a:gdLst/>
              <a:ahLst/>
              <a:cxnLst/>
              <a:rect l="l" t="t" r="r" b="b"/>
              <a:pathLst>
                <a:path w="382" h="217" extrusionOk="0">
                  <a:moveTo>
                    <a:pt x="191" y="0"/>
                  </a:moveTo>
                  <a:cubicBezTo>
                    <a:pt x="72" y="0"/>
                    <a:pt x="13" y="48"/>
                    <a:pt x="1" y="120"/>
                  </a:cubicBezTo>
                  <a:cubicBezTo>
                    <a:pt x="18" y="205"/>
                    <a:pt x="77" y="217"/>
                    <a:pt x="140" y="217"/>
                  </a:cubicBezTo>
                  <a:cubicBezTo>
                    <a:pt x="165" y="217"/>
                    <a:pt x="191" y="215"/>
                    <a:pt x="215" y="215"/>
                  </a:cubicBezTo>
                  <a:cubicBezTo>
                    <a:pt x="275" y="215"/>
                    <a:pt x="382" y="215"/>
                    <a:pt x="346" y="131"/>
                  </a:cubicBezTo>
                  <a:cubicBezTo>
                    <a:pt x="334" y="60"/>
                    <a:pt x="227" y="36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32"/>
            <p:cNvSpPr/>
            <p:nvPr/>
          </p:nvSpPr>
          <p:spPr>
            <a:xfrm>
              <a:off x="5823325" y="3563950"/>
              <a:ext cx="14025" cy="6575"/>
            </a:xfrm>
            <a:custGeom>
              <a:avLst/>
              <a:gdLst/>
              <a:ahLst/>
              <a:cxnLst/>
              <a:rect l="l" t="t" r="r" b="b"/>
              <a:pathLst>
                <a:path w="561" h="263" extrusionOk="0">
                  <a:moveTo>
                    <a:pt x="441" y="1"/>
                  </a:moveTo>
                  <a:cubicBezTo>
                    <a:pt x="346" y="144"/>
                    <a:pt x="108" y="72"/>
                    <a:pt x="1" y="251"/>
                  </a:cubicBezTo>
                  <a:cubicBezTo>
                    <a:pt x="191" y="251"/>
                    <a:pt x="370" y="263"/>
                    <a:pt x="560" y="263"/>
                  </a:cubicBezTo>
                  <a:cubicBezTo>
                    <a:pt x="560" y="168"/>
                    <a:pt x="549" y="60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32"/>
            <p:cNvSpPr/>
            <p:nvPr/>
          </p:nvSpPr>
          <p:spPr>
            <a:xfrm>
              <a:off x="6100150" y="3570200"/>
              <a:ext cx="6275" cy="7475"/>
            </a:xfrm>
            <a:custGeom>
              <a:avLst/>
              <a:gdLst/>
              <a:ahLst/>
              <a:cxnLst/>
              <a:rect l="l" t="t" r="r" b="b"/>
              <a:pathLst>
                <a:path w="251" h="299" extrusionOk="0">
                  <a:moveTo>
                    <a:pt x="251" y="1"/>
                  </a:moveTo>
                  <a:cubicBezTo>
                    <a:pt x="132" y="37"/>
                    <a:pt x="1" y="49"/>
                    <a:pt x="25" y="191"/>
                  </a:cubicBezTo>
                  <a:cubicBezTo>
                    <a:pt x="48" y="299"/>
                    <a:pt x="167" y="299"/>
                    <a:pt x="251" y="299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32"/>
            <p:cNvSpPr/>
            <p:nvPr/>
          </p:nvSpPr>
          <p:spPr>
            <a:xfrm>
              <a:off x="6113550" y="3570500"/>
              <a:ext cx="7775" cy="6400"/>
            </a:xfrm>
            <a:custGeom>
              <a:avLst/>
              <a:gdLst/>
              <a:ahLst/>
              <a:cxnLst/>
              <a:rect l="l" t="t" r="r" b="b"/>
              <a:pathLst>
                <a:path w="311" h="256" extrusionOk="0">
                  <a:moveTo>
                    <a:pt x="286" y="1"/>
                  </a:moveTo>
                  <a:cubicBezTo>
                    <a:pt x="179" y="25"/>
                    <a:pt x="0" y="37"/>
                    <a:pt x="48" y="168"/>
                  </a:cubicBezTo>
                  <a:cubicBezTo>
                    <a:pt x="71" y="232"/>
                    <a:pt x="105" y="255"/>
                    <a:pt x="141" y="255"/>
                  </a:cubicBezTo>
                  <a:cubicBezTo>
                    <a:pt x="200" y="255"/>
                    <a:pt x="266" y="195"/>
                    <a:pt x="310" y="144"/>
                  </a:cubicBezTo>
                  <a:cubicBezTo>
                    <a:pt x="298" y="96"/>
                    <a:pt x="286" y="48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32"/>
            <p:cNvSpPr/>
            <p:nvPr/>
          </p:nvSpPr>
          <p:spPr>
            <a:xfrm>
              <a:off x="5550675" y="3553025"/>
              <a:ext cx="10750" cy="3525"/>
            </a:xfrm>
            <a:custGeom>
              <a:avLst/>
              <a:gdLst/>
              <a:ahLst/>
              <a:cxnLst/>
              <a:rect l="l" t="t" r="r" b="b"/>
              <a:pathLst>
                <a:path w="430" h="141" extrusionOk="0">
                  <a:moveTo>
                    <a:pt x="220" y="0"/>
                  </a:moveTo>
                  <a:cubicBezTo>
                    <a:pt x="147" y="0"/>
                    <a:pt x="72" y="45"/>
                    <a:pt x="1" y="128"/>
                  </a:cubicBezTo>
                  <a:cubicBezTo>
                    <a:pt x="132" y="128"/>
                    <a:pt x="275" y="128"/>
                    <a:pt x="429" y="140"/>
                  </a:cubicBezTo>
                  <a:cubicBezTo>
                    <a:pt x="364" y="45"/>
                    <a:pt x="29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32"/>
            <p:cNvSpPr/>
            <p:nvPr/>
          </p:nvSpPr>
          <p:spPr>
            <a:xfrm>
              <a:off x="5851600" y="3591000"/>
              <a:ext cx="3600" cy="5900"/>
            </a:xfrm>
            <a:custGeom>
              <a:avLst/>
              <a:gdLst/>
              <a:ahLst/>
              <a:cxnLst/>
              <a:rect l="l" t="t" r="r" b="b"/>
              <a:pathLst>
                <a:path w="144" h="236" extrusionOk="0">
                  <a:moveTo>
                    <a:pt x="112" y="1"/>
                  </a:moveTo>
                  <a:cubicBezTo>
                    <a:pt x="111" y="1"/>
                    <a:pt x="109" y="1"/>
                    <a:pt x="108" y="2"/>
                  </a:cubicBezTo>
                  <a:cubicBezTo>
                    <a:pt x="72" y="14"/>
                    <a:pt x="25" y="38"/>
                    <a:pt x="1" y="50"/>
                  </a:cubicBezTo>
                  <a:lnTo>
                    <a:pt x="1" y="181"/>
                  </a:lnTo>
                  <a:cubicBezTo>
                    <a:pt x="1" y="193"/>
                    <a:pt x="13" y="217"/>
                    <a:pt x="49" y="229"/>
                  </a:cubicBezTo>
                  <a:cubicBezTo>
                    <a:pt x="57" y="233"/>
                    <a:pt x="67" y="235"/>
                    <a:pt x="79" y="235"/>
                  </a:cubicBezTo>
                  <a:cubicBezTo>
                    <a:pt x="102" y="235"/>
                    <a:pt x="128" y="225"/>
                    <a:pt x="144" y="193"/>
                  </a:cubicBezTo>
                  <a:lnTo>
                    <a:pt x="144" y="50"/>
                  </a:lnTo>
                  <a:cubicBezTo>
                    <a:pt x="144" y="39"/>
                    <a:pt x="125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32"/>
            <p:cNvSpPr/>
            <p:nvPr/>
          </p:nvSpPr>
          <p:spPr>
            <a:xfrm>
              <a:off x="5669150" y="3558200"/>
              <a:ext cx="7175" cy="5650"/>
            </a:xfrm>
            <a:custGeom>
              <a:avLst/>
              <a:gdLst/>
              <a:ahLst/>
              <a:cxnLst/>
              <a:rect l="l" t="t" r="r" b="b"/>
              <a:pathLst>
                <a:path w="287" h="226" extrusionOk="0">
                  <a:moveTo>
                    <a:pt x="50" y="0"/>
                  </a:moveTo>
                  <a:cubicBezTo>
                    <a:pt x="37" y="0"/>
                    <a:pt x="19" y="16"/>
                    <a:pt x="0" y="52"/>
                  </a:cubicBezTo>
                  <a:lnTo>
                    <a:pt x="0" y="183"/>
                  </a:lnTo>
                  <a:cubicBezTo>
                    <a:pt x="54" y="210"/>
                    <a:pt x="104" y="226"/>
                    <a:pt x="156" y="226"/>
                  </a:cubicBezTo>
                  <a:cubicBezTo>
                    <a:pt x="197" y="226"/>
                    <a:pt x="239" y="216"/>
                    <a:pt x="286" y="195"/>
                  </a:cubicBezTo>
                  <a:cubicBezTo>
                    <a:pt x="227" y="136"/>
                    <a:pt x="167" y="100"/>
                    <a:pt x="108" y="40"/>
                  </a:cubicBezTo>
                  <a:cubicBezTo>
                    <a:pt x="108" y="17"/>
                    <a:pt x="96" y="17"/>
                    <a:pt x="60" y="5"/>
                  </a:cubicBezTo>
                  <a:cubicBezTo>
                    <a:pt x="57" y="2"/>
                    <a:pt x="54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32"/>
            <p:cNvSpPr/>
            <p:nvPr/>
          </p:nvSpPr>
          <p:spPr>
            <a:xfrm>
              <a:off x="5643250" y="3577650"/>
              <a:ext cx="4200" cy="4800"/>
            </a:xfrm>
            <a:custGeom>
              <a:avLst/>
              <a:gdLst/>
              <a:ahLst/>
              <a:cxnLst/>
              <a:rect l="l" t="t" r="r" b="b"/>
              <a:pathLst>
                <a:path w="168" h="192" extrusionOk="0">
                  <a:moveTo>
                    <a:pt x="75" y="0"/>
                  </a:moveTo>
                  <a:cubicBezTo>
                    <a:pt x="58" y="0"/>
                    <a:pt x="41" y="4"/>
                    <a:pt x="24" y="13"/>
                  </a:cubicBezTo>
                  <a:cubicBezTo>
                    <a:pt x="48" y="96"/>
                    <a:pt x="1" y="191"/>
                    <a:pt x="120" y="191"/>
                  </a:cubicBezTo>
                  <a:cubicBezTo>
                    <a:pt x="132" y="191"/>
                    <a:pt x="143" y="96"/>
                    <a:pt x="167" y="36"/>
                  </a:cubicBezTo>
                  <a:cubicBezTo>
                    <a:pt x="137" y="13"/>
                    <a:pt x="106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32"/>
            <p:cNvSpPr/>
            <p:nvPr/>
          </p:nvSpPr>
          <p:spPr>
            <a:xfrm>
              <a:off x="5457225" y="3577650"/>
              <a:ext cx="7150" cy="2975"/>
            </a:xfrm>
            <a:custGeom>
              <a:avLst/>
              <a:gdLst/>
              <a:ahLst/>
              <a:cxnLst/>
              <a:rect l="l" t="t" r="r" b="b"/>
              <a:pathLst>
                <a:path w="286" h="119" extrusionOk="0">
                  <a:moveTo>
                    <a:pt x="0" y="1"/>
                  </a:moveTo>
                  <a:cubicBezTo>
                    <a:pt x="43" y="80"/>
                    <a:pt x="91" y="118"/>
                    <a:pt x="142" y="118"/>
                  </a:cubicBezTo>
                  <a:cubicBezTo>
                    <a:pt x="190" y="118"/>
                    <a:pt x="239" y="83"/>
                    <a:pt x="286" y="13"/>
                  </a:cubicBezTo>
                  <a:cubicBezTo>
                    <a:pt x="191" y="13"/>
                    <a:pt x="8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32"/>
            <p:cNvSpPr/>
            <p:nvPr/>
          </p:nvSpPr>
          <p:spPr>
            <a:xfrm>
              <a:off x="5452750" y="3574975"/>
              <a:ext cx="4200" cy="2700"/>
            </a:xfrm>
            <a:custGeom>
              <a:avLst/>
              <a:gdLst/>
              <a:ahLst/>
              <a:cxnLst/>
              <a:rect l="l" t="t" r="r" b="b"/>
              <a:pathLst>
                <a:path w="168" h="108" extrusionOk="0">
                  <a:moveTo>
                    <a:pt x="132" y="0"/>
                  </a:moveTo>
                  <a:lnTo>
                    <a:pt x="1" y="96"/>
                  </a:lnTo>
                  <a:cubicBezTo>
                    <a:pt x="60" y="96"/>
                    <a:pt x="120" y="108"/>
                    <a:pt x="167" y="108"/>
                  </a:cubicBezTo>
                  <a:cubicBezTo>
                    <a:pt x="167" y="84"/>
                    <a:pt x="143" y="36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32"/>
            <p:cNvSpPr/>
            <p:nvPr/>
          </p:nvSpPr>
          <p:spPr>
            <a:xfrm>
              <a:off x="5614675" y="35958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24" y="1"/>
                  </a:moveTo>
                  <a:cubicBezTo>
                    <a:pt x="1" y="49"/>
                    <a:pt x="1" y="96"/>
                    <a:pt x="24" y="144"/>
                  </a:cubicBezTo>
                  <a:cubicBezTo>
                    <a:pt x="143" y="96"/>
                    <a:pt x="143" y="49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32"/>
            <p:cNvSpPr/>
            <p:nvPr/>
          </p:nvSpPr>
          <p:spPr>
            <a:xfrm>
              <a:off x="5539675" y="3552650"/>
              <a:ext cx="4175" cy="3600"/>
            </a:xfrm>
            <a:custGeom>
              <a:avLst/>
              <a:gdLst/>
              <a:ahLst/>
              <a:cxnLst/>
              <a:rect l="l" t="t" r="r" b="b"/>
              <a:pathLst>
                <a:path w="167" h="144" extrusionOk="0">
                  <a:moveTo>
                    <a:pt x="0" y="0"/>
                  </a:moveTo>
                  <a:cubicBezTo>
                    <a:pt x="0" y="48"/>
                    <a:pt x="0" y="96"/>
                    <a:pt x="24" y="143"/>
                  </a:cubicBezTo>
                  <a:cubicBezTo>
                    <a:pt x="60" y="143"/>
                    <a:pt x="119" y="120"/>
                    <a:pt x="167" y="120"/>
                  </a:cubicBezTo>
                  <a:cubicBezTo>
                    <a:pt x="107" y="96"/>
                    <a:pt x="60" y="4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32"/>
            <p:cNvSpPr/>
            <p:nvPr/>
          </p:nvSpPr>
          <p:spPr>
            <a:xfrm>
              <a:off x="6081100" y="3585100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55" y="131"/>
                  </a:moveTo>
                  <a:cubicBezTo>
                    <a:pt x="108" y="96"/>
                    <a:pt x="60" y="48"/>
                    <a:pt x="1" y="0"/>
                  </a:cubicBezTo>
                  <a:cubicBezTo>
                    <a:pt x="60" y="48"/>
                    <a:pt x="108" y="96"/>
                    <a:pt x="155" y="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32"/>
            <p:cNvSpPr/>
            <p:nvPr/>
          </p:nvSpPr>
          <p:spPr>
            <a:xfrm>
              <a:off x="5915025" y="3624225"/>
              <a:ext cx="116700" cy="17975"/>
            </a:xfrm>
            <a:custGeom>
              <a:avLst/>
              <a:gdLst/>
              <a:ahLst/>
              <a:cxnLst/>
              <a:rect l="l" t="t" r="r" b="b"/>
              <a:pathLst>
                <a:path w="4668" h="719" extrusionOk="0">
                  <a:moveTo>
                    <a:pt x="995" y="0"/>
                  </a:moveTo>
                  <a:cubicBezTo>
                    <a:pt x="874" y="0"/>
                    <a:pt x="752" y="12"/>
                    <a:pt x="631" y="43"/>
                  </a:cubicBezTo>
                  <a:cubicBezTo>
                    <a:pt x="512" y="293"/>
                    <a:pt x="214" y="114"/>
                    <a:pt x="48" y="269"/>
                  </a:cubicBezTo>
                  <a:cubicBezTo>
                    <a:pt x="0" y="328"/>
                    <a:pt x="24" y="376"/>
                    <a:pt x="83" y="412"/>
                  </a:cubicBezTo>
                  <a:lnTo>
                    <a:pt x="60" y="412"/>
                  </a:lnTo>
                  <a:cubicBezTo>
                    <a:pt x="214" y="497"/>
                    <a:pt x="373" y="518"/>
                    <a:pt x="533" y="518"/>
                  </a:cubicBezTo>
                  <a:cubicBezTo>
                    <a:pt x="687" y="518"/>
                    <a:pt x="842" y="499"/>
                    <a:pt x="996" y="499"/>
                  </a:cubicBezTo>
                  <a:cubicBezTo>
                    <a:pt x="1130" y="499"/>
                    <a:pt x="1262" y="514"/>
                    <a:pt x="1393" y="566"/>
                  </a:cubicBezTo>
                  <a:cubicBezTo>
                    <a:pt x="1512" y="507"/>
                    <a:pt x="1643" y="507"/>
                    <a:pt x="1798" y="507"/>
                  </a:cubicBezTo>
                  <a:cubicBezTo>
                    <a:pt x="2603" y="528"/>
                    <a:pt x="3398" y="719"/>
                    <a:pt x="4201" y="719"/>
                  </a:cubicBezTo>
                  <a:cubicBezTo>
                    <a:pt x="4301" y="719"/>
                    <a:pt x="4401" y="716"/>
                    <a:pt x="4501" y="709"/>
                  </a:cubicBezTo>
                  <a:cubicBezTo>
                    <a:pt x="4667" y="507"/>
                    <a:pt x="4512" y="400"/>
                    <a:pt x="4370" y="316"/>
                  </a:cubicBezTo>
                  <a:cubicBezTo>
                    <a:pt x="3560" y="138"/>
                    <a:pt x="2727" y="269"/>
                    <a:pt x="1905" y="138"/>
                  </a:cubicBezTo>
                  <a:cubicBezTo>
                    <a:pt x="1606" y="78"/>
                    <a:pt x="1302" y="0"/>
                    <a:pt x="9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32"/>
            <p:cNvSpPr/>
            <p:nvPr/>
          </p:nvSpPr>
          <p:spPr>
            <a:xfrm>
              <a:off x="6119800" y="3637750"/>
              <a:ext cx="63725" cy="15825"/>
            </a:xfrm>
            <a:custGeom>
              <a:avLst/>
              <a:gdLst/>
              <a:ahLst/>
              <a:cxnLst/>
              <a:rect l="l" t="t" r="r" b="b"/>
              <a:pathLst>
                <a:path w="2549" h="633" extrusionOk="0">
                  <a:moveTo>
                    <a:pt x="534" y="0"/>
                  </a:moveTo>
                  <a:cubicBezTo>
                    <a:pt x="416" y="0"/>
                    <a:pt x="298" y="11"/>
                    <a:pt x="179" y="37"/>
                  </a:cubicBezTo>
                  <a:cubicBezTo>
                    <a:pt x="108" y="97"/>
                    <a:pt x="36" y="180"/>
                    <a:pt x="1" y="287"/>
                  </a:cubicBezTo>
                  <a:cubicBezTo>
                    <a:pt x="1" y="347"/>
                    <a:pt x="1" y="395"/>
                    <a:pt x="12" y="454"/>
                  </a:cubicBezTo>
                  <a:cubicBezTo>
                    <a:pt x="60" y="526"/>
                    <a:pt x="131" y="561"/>
                    <a:pt x="215" y="609"/>
                  </a:cubicBezTo>
                  <a:cubicBezTo>
                    <a:pt x="453" y="573"/>
                    <a:pt x="691" y="573"/>
                    <a:pt x="905" y="466"/>
                  </a:cubicBezTo>
                  <a:cubicBezTo>
                    <a:pt x="905" y="466"/>
                    <a:pt x="929" y="454"/>
                    <a:pt x="965" y="418"/>
                  </a:cubicBezTo>
                  <a:cubicBezTo>
                    <a:pt x="974" y="415"/>
                    <a:pt x="984" y="414"/>
                    <a:pt x="993" y="414"/>
                  </a:cubicBezTo>
                  <a:cubicBezTo>
                    <a:pt x="1023" y="414"/>
                    <a:pt x="1054" y="427"/>
                    <a:pt x="1072" y="454"/>
                  </a:cubicBezTo>
                  <a:cubicBezTo>
                    <a:pt x="1156" y="516"/>
                    <a:pt x="1244" y="533"/>
                    <a:pt x="1334" y="533"/>
                  </a:cubicBezTo>
                  <a:cubicBezTo>
                    <a:pt x="1448" y="533"/>
                    <a:pt x="1565" y="506"/>
                    <a:pt x="1679" y="506"/>
                  </a:cubicBezTo>
                  <a:cubicBezTo>
                    <a:pt x="1769" y="506"/>
                    <a:pt x="1857" y="523"/>
                    <a:pt x="1941" y="585"/>
                  </a:cubicBezTo>
                  <a:cubicBezTo>
                    <a:pt x="1941" y="597"/>
                    <a:pt x="1953" y="621"/>
                    <a:pt x="1977" y="633"/>
                  </a:cubicBezTo>
                  <a:cubicBezTo>
                    <a:pt x="2013" y="633"/>
                    <a:pt x="2025" y="633"/>
                    <a:pt x="2060" y="585"/>
                  </a:cubicBezTo>
                  <a:cubicBezTo>
                    <a:pt x="2215" y="502"/>
                    <a:pt x="2548" y="514"/>
                    <a:pt x="2358" y="168"/>
                  </a:cubicBezTo>
                  <a:cubicBezTo>
                    <a:pt x="2084" y="145"/>
                    <a:pt x="1834" y="156"/>
                    <a:pt x="1584" y="121"/>
                  </a:cubicBezTo>
                  <a:cubicBezTo>
                    <a:pt x="1236" y="94"/>
                    <a:pt x="888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32"/>
            <p:cNvSpPr/>
            <p:nvPr/>
          </p:nvSpPr>
          <p:spPr>
            <a:xfrm>
              <a:off x="6023950" y="3631500"/>
              <a:ext cx="43475" cy="14725"/>
            </a:xfrm>
            <a:custGeom>
              <a:avLst/>
              <a:gdLst/>
              <a:ahLst/>
              <a:cxnLst/>
              <a:rect l="l" t="t" r="r" b="b"/>
              <a:pathLst>
                <a:path w="1739" h="589" extrusionOk="0">
                  <a:moveTo>
                    <a:pt x="339" y="1"/>
                  </a:moveTo>
                  <a:cubicBezTo>
                    <a:pt x="226" y="1"/>
                    <a:pt x="113" y="2"/>
                    <a:pt x="1" y="2"/>
                  </a:cubicBezTo>
                  <a:cubicBezTo>
                    <a:pt x="72" y="145"/>
                    <a:pt x="155" y="264"/>
                    <a:pt x="144" y="418"/>
                  </a:cubicBezTo>
                  <a:cubicBezTo>
                    <a:pt x="477" y="561"/>
                    <a:pt x="810" y="526"/>
                    <a:pt x="1168" y="537"/>
                  </a:cubicBezTo>
                  <a:cubicBezTo>
                    <a:pt x="1273" y="550"/>
                    <a:pt x="1382" y="588"/>
                    <a:pt x="1484" y="588"/>
                  </a:cubicBezTo>
                  <a:cubicBezTo>
                    <a:pt x="1577" y="588"/>
                    <a:pt x="1665" y="556"/>
                    <a:pt x="1739" y="442"/>
                  </a:cubicBezTo>
                  <a:cubicBezTo>
                    <a:pt x="1632" y="359"/>
                    <a:pt x="1668" y="228"/>
                    <a:pt x="1584" y="156"/>
                  </a:cubicBezTo>
                  <a:cubicBezTo>
                    <a:pt x="1180" y="15"/>
                    <a:pt x="761" y="1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32"/>
            <p:cNvSpPr/>
            <p:nvPr/>
          </p:nvSpPr>
          <p:spPr>
            <a:xfrm>
              <a:off x="6076650" y="3635650"/>
              <a:ext cx="46450" cy="16100"/>
            </a:xfrm>
            <a:custGeom>
              <a:avLst/>
              <a:gdLst/>
              <a:ahLst/>
              <a:cxnLst/>
              <a:rect l="l" t="t" r="r" b="b"/>
              <a:pathLst>
                <a:path w="1858" h="644" extrusionOk="0">
                  <a:moveTo>
                    <a:pt x="493" y="1"/>
                  </a:moveTo>
                  <a:cubicBezTo>
                    <a:pt x="350" y="1"/>
                    <a:pt x="205" y="5"/>
                    <a:pt x="60" y="14"/>
                  </a:cubicBezTo>
                  <a:cubicBezTo>
                    <a:pt x="0" y="240"/>
                    <a:pt x="357" y="217"/>
                    <a:pt x="298" y="419"/>
                  </a:cubicBezTo>
                  <a:cubicBezTo>
                    <a:pt x="286" y="479"/>
                    <a:pt x="298" y="538"/>
                    <a:pt x="345" y="574"/>
                  </a:cubicBezTo>
                  <a:cubicBezTo>
                    <a:pt x="345" y="574"/>
                    <a:pt x="357" y="586"/>
                    <a:pt x="393" y="598"/>
                  </a:cubicBezTo>
                  <a:cubicBezTo>
                    <a:pt x="399" y="601"/>
                    <a:pt x="407" y="602"/>
                    <a:pt x="414" y="602"/>
                  </a:cubicBezTo>
                  <a:cubicBezTo>
                    <a:pt x="435" y="602"/>
                    <a:pt x="459" y="591"/>
                    <a:pt x="476" y="574"/>
                  </a:cubicBezTo>
                  <a:cubicBezTo>
                    <a:pt x="536" y="550"/>
                    <a:pt x="584" y="550"/>
                    <a:pt x="631" y="550"/>
                  </a:cubicBezTo>
                  <a:cubicBezTo>
                    <a:pt x="819" y="598"/>
                    <a:pt x="1010" y="644"/>
                    <a:pt x="1199" y="644"/>
                  </a:cubicBezTo>
                  <a:cubicBezTo>
                    <a:pt x="1382" y="644"/>
                    <a:pt x="1563" y="601"/>
                    <a:pt x="1738" y="479"/>
                  </a:cubicBezTo>
                  <a:cubicBezTo>
                    <a:pt x="1762" y="443"/>
                    <a:pt x="1774" y="431"/>
                    <a:pt x="1786" y="407"/>
                  </a:cubicBezTo>
                  <a:cubicBezTo>
                    <a:pt x="1846" y="300"/>
                    <a:pt x="1857" y="217"/>
                    <a:pt x="1774" y="121"/>
                  </a:cubicBezTo>
                  <a:cubicBezTo>
                    <a:pt x="1346" y="41"/>
                    <a:pt x="924" y="1"/>
                    <a:pt x="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32"/>
            <p:cNvSpPr/>
            <p:nvPr/>
          </p:nvSpPr>
          <p:spPr>
            <a:xfrm>
              <a:off x="5876625" y="3620225"/>
              <a:ext cx="54200" cy="13075"/>
            </a:xfrm>
            <a:custGeom>
              <a:avLst/>
              <a:gdLst/>
              <a:ahLst/>
              <a:cxnLst/>
              <a:rect l="l" t="t" r="r" b="b"/>
              <a:pathLst>
                <a:path w="2168" h="523" extrusionOk="0">
                  <a:moveTo>
                    <a:pt x="310" y="0"/>
                  </a:moveTo>
                  <a:cubicBezTo>
                    <a:pt x="179" y="36"/>
                    <a:pt x="0" y="72"/>
                    <a:pt x="24" y="250"/>
                  </a:cubicBezTo>
                  <a:cubicBezTo>
                    <a:pt x="72" y="441"/>
                    <a:pt x="250" y="476"/>
                    <a:pt x="417" y="512"/>
                  </a:cubicBezTo>
                  <a:cubicBezTo>
                    <a:pt x="448" y="511"/>
                    <a:pt x="480" y="511"/>
                    <a:pt x="512" y="511"/>
                  </a:cubicBezTo>
                  <a:cubicBezTo>
                    <a:pt x="681" y="511"/>
                    <a:pt x="853" y="523"/>
                    <a:pt x="1025" y="523"/>
                  </a:cubicBezTo>
                  <a:cubicBezTo>
                    <a:pt x="1208" y="523"/>
                    <a:pt x="1391" y="509"/>
                    <a:pt x="1572" y="453"/>
                  </a:cubicBezTo>
                  <a:cubicBezTo>
                    <a:pt x="1614" y="441"/>
                    <a:pt x="1660" y="438"/>
                    <a:pt x="1707" y="438"/>
                  </a:cubicBezTo>
                  <a:cubicBezTo>
                    <a:pt x="1755" y="438"/>
                    <a:pt x="1804" y="441"/>
                    <a:pt x="1851" y="441"/>
                  </a:cubicBezTo>
                  <a:cubicBezTo>
                    <a:pt x="1994" y="441"/>
                    <a:pt x="2124" y="413"/>
                    <a:pt x="2167" y="191"/>
                  </a:cubicBezTo>
                  <a:cubicBezTo>
                    <a:pt x="1548" y="131"/>
                    <a:pt x="917" y="72"/>
                    <a:pt x="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32"/>
            <p:cNvSpPr/>
            <p:nvPr/>
          </p:nvSpPr>
          <p:spPr>
            <a:xfrm>
              <a:off x="5745350" y="3604200"/>
              <a:ext cx="61050" cy="16925"/>
            </a:xfrm>
            <a:custGeom>
              <a:avLst/>
              <a:gdLst/>
              <a:ahLst/>
              <a:cxnLst/>
              <a:rect l="l" t="t" r="r" b="b"/>
              <a:pathLst>
                <a:path w="2442" h="677" extrusionOk="0">
                  <a:moveTo>
                    <a:pt x="167" y="1"/>
                  </a:moveTo>
                  <a:cubicBezTo>
                    <a:pt x="137" y="1"/>
                    <a:pt x="113" y="23"/>
                    <a:pt x="96" y="58"/>
                  </a:cubicBezTo>
                  <a:cubicBezTo>
                    <a:pt x="0" y="177"/>
                    <a:pt x="24" y="284"/>
                    <a:pt x="96" y="403"/>
                  </a:cubicBezTo>
                  <a:cubicBezTo>
                    <a:pt x="251" y="520"/>
                    <a:pt x="427" y="540"/>
                    <a:pt x="606" y="540"/>
                  </a:cubicBezTo>
                  <a:cubicBezTo>
                    <a:pt x="701" y="540"/>
                    <a:pt x="798" y="534"/>
                    <a:pt x="893" y="534"/>
                  </a:cubicBezTo>
                  <a:cubicBezTo>
                    <a:pt x="941" y="558"/>
                    <a:pt x="992" y="570"/>
                    <a:pt x="1041" y="570"/>
                  </a:cubicBezTo>
                  <a:cubicBezTo>
                    <a:pt x="1090" y="570"/>
                    <a:pt x="1137" y="558"/>
                    <a:pt x="1179" y="534"/>
                  </a:cubicBezTo>
                  <a:cubicBezTo>
                    <a:pt x="1334" y="605"/>
                    <a:pt x="1524" y="546"/>
                    <a:pt x="1679" y="653"/>
                  </a:cubicBezTo>
                  <a:cubicBezTo>
                    <a:pt x="1822" y="665"/>
                    <a:pt x="1953" y="665"/>
                    <a:pt x="2108" y="677"/>
                  </a:cubicBezTo>
                  <a:cubicBezTo>
                    <a:pt x="2132" y="677"/>
                    <a:pt x="2155" y="677"/>
                    <a:pt x="2167" y="653"/>
                  </a:cubicBezTo>
                  <a:cubicBezTo>
                    <a:pt x="2227" y="653"/>
                    <a:pt x="2263" y="641"/>
                    <a:pt x="2310" y="605"/>
                  </a:cubicBezTo>
                  <a:cubicBezTo>
                    <a:pt x="2358" y="582"/>
                    <a:pt x="2406" y="546"/>
                    <a:pt x="2429" y="498"/>
                  </a:cubicBezTo>
                  <a:cubicBezTo>
                    <a:pt x="2441" y="439"/>
                    <a:pt x="2429" y="403"/>
                    <a:pt x="2382" y="367"/>
                  </a:cubicBezTo>
                  <a:cubicBezTo>
                    <a:pt x="2365" y="351"/>
                    <a:pt x="2342" y="334"/>
                    <a:pt x="2322" y="334"/>
                  </a:cubicBezTo>
                  <a:cubicBezTo>
                    <a:pt x="2313" y="334"/>
                    <a:pt x="2305" y="337"/>
                    <a:pt x="2298" y="344"/>
                  </a:cubicBezTo>
                  <a:cubicBezTo>
                    <a:pt x="2205" y="299"/>
                    <a:pt x="2107" y="288"/>
                    <a:pt x="2007" y="288"/>
                  </a:cubicBezTo>
                  <a:cubicBezTo>
                    <a:pt x="1914" y="288"/>
                    <a:pt x="1820" y="297"/>
                    <a:pt x="1728" y="297"/>
                  </a:cubicBezTo>
                  <a:cubicBezTo>
                    <a:pt x="1604" y="297"/>
                    <a:pt x="1482" y="280"/>
                    <a:pt x="1370" y="201"/>
                  </a:cubicBezTo>
                  <a:cubicBezTo>
                    <a:pt x="1338" y="193"/>
                    <a:pt x="1306" y="189"/>
                    <a:pt x="1275" y="189"/>
                  </a:cubicBezTo>
                  <a:cubicBezTo>
                    <a:pt x="1212" y="189"/>
                    <a:pt x="1151" y="205"/>
                    <a:pt x="1096" y="236"/>
                  </a:cubicBezTo>
                  <a:cubicBezTo>
                    <a:pt x="1096" y="248"/>
                    <a:pt x="1072" y="248"/>
                    <a:pt x="1048" y="260"/>
                  </a:cubicBezTo>
                  <a:cubicBezTo>
                    <a:pt x="1038" y="267"/>
                    <a:pt x="1028" y="270"/>
                    <a:pt x="1019" y="270"/>
                  </a:cubicBezTo>
                  <a:cubicBezTo>
                    <a:pt x="998" y="270"/>
                    <a:pt x="978" y="253"/>
                    <a:pt x="953" y="236"/>
                  </a:cubicBezTo>
                  <a:cubicBezTo>
                    <a:pt x="909" y="200"/>
                    <a:pt x="865" y="186"/>
                    <a:pt x="816" y="186"/>
                  </a:cubicBezTo>
                  <a:cubicBezTo>
                    <a:pt x="785" y="186"/>
                    <a:pt x="752" y="191"/>
                    <a:pt x="715" y="201"/>
                  </a:cubicBezTo>
                  <a:cubicBezTo>
                    <a:pt x="572" y="117"/>
                    <a:pt x="381" y="224"/>
                    <a:pt x="239" y="70"/>
                  </a:cubicBezTo>
                  <a:cubicBezTo>
                    <a:pt x="227" y="46"/>
                    <a:pt x="215" y="22"/>
                    <a:pt x="203" y="10"/>
                  </a:cubicBezTo>
                  <a:cubicBezTo>
                    <a:pt x="190" y="4"/>
                    <a:pt x="178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32"/>
            <p:cNvSpPr/>
            <p:nvPr/>
          </p:nvSpPr>
          <p:spPr>
            <a:xfrm>
              <a:off x="5824525" y="3616600"/>
              <a:ext cx="40200" cy="11675"/>
            </a:xfrm>
            <a:custGeom>
              <a:avLst/>
              <a:gdLst/>
              <a:ahLst/>
              <a:cxnLst/>
              <a:rect l="l" t="t" r="r" b="b"/>
              <a:pathLst>
                <a:path w="1608" h="467" extrusionOk="0">
                  <a:moveTo>
                    <a:pt x="810" y="0"/>
                  </a:moveTo>
                  <a:cubicBezTo>
                    <a:pt x="662" y="0"/>
                    <a:pt x="515" y="8"/>
                    <a:pt x="370" y="26"/>
                  </a:cubicBezTo>
                  <a:cubicBezTo>
                    <a:pt x="274" y="121"/>
                    <a:pt x="1" y="50"/>
                    <a:pt x="84" y="324"/>
                  </a:cubicBezTo>
                  <a:cubicBezTo>
                    <a:pt x="328" y="442"/>
                    <a:pt x="585" y="467"/>
                    <a:pt x="842" y="467"/>
                  </a:cubicBezTo>
                  <a:cubicBezTo>
                    <a:pt x="1023" y="467"/>
                    <a:pt x="1204" y="455"/>
                    <a:pt x="1382" y="455"/>
                  </a:cubicBezTo>
                  <a:cubicBezTo>
                    <a:pt x="1501" y="336"/>
                    <a:pt x="1608" y="229"/>
                    <a:pt x="1525" y="50"/>
                  </a:cubicBezTo>
                  <a:cubicBezTo>
                    <a:pt x="1289" y="21"/>
                    <a:pt x="1049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32"/>
            <p:cNvSpPr/>
            <p:nvPr/>
          </p:nvSpPr>
          <p:spPr>
            <a:xfrm>
              <a:off x="5673625" y="3594875"/>
              <a:ext cx="42875" cy="14675"/>
            </a:xfrm>
            <a:custGeom>
              <a:avLst/>
              <a:gdLst/>
              <a:ahLst/>
              <a:cxnLst/>
              <a:rect l="l" t="t" r="r" b="b"/>
              <a:pathLst>
                <a:path w="1715" h="587" extrusionOk="0">
                  <a:moveTo>
                    <a:pt x="312" y="1"/>
                  </a:moveTo>
                  <a:cubicBezTo>
                    <a:pt x="296" y="1"/>
                    <a:pt x="279" y="1"/>
                    <a:pt x="262" y="2"/>
                  </a:cubicBezTo>
                  <a:cubicBezTo>
                    <a:pt x="167" y="38"/>
                    <a:pt x="0" y="14"/>
                    <a:pt x="0" y="181"/>
                  </a:cubicBezTo>
                  <a:cubicBezTo>
                    <a:pt x="0" y="300"/>
                    <a:pt x="119" y="300"/>
                    <a:pt x="214" y="312"/>
                  </a:cubicBezTo>
                  <a:cubicBezTo>
                    <a:pt x="333" y="324"/>
                    <a:pt x="452" y="324"/>
                    <a:pt x="524" y="431"/>
                  </a:cubicBezTo>
                  <a:cubicBezTo>
                    <a:pt x="719" y="544"/>
                    <a:pt x="913" y="586"/>
                    <a:pt x="1115" y="586"/>
                  </a:cubicBezTo>
                  <a:cubicBezTo>
                    <a:pt x="1210" y="586"/>
                    <a:pt x="1306" y="577"/>
                    <a:pt x="1405" y="562"/>
                  </a:cubicBezTo>
                  <a:cubicBezTo>
                    <a:pt x="1488" y="490"/>
                    <a:pt x="1715" y="562"/>
                    <a:pt x="1715" y="336"/>
                  </a:cubicBezTo>
                  <a:cubicBezTo>
                    <a:pt x="1691" y="312"/>
                    <a:pt x="1667" y="300"/>
                    <a:pt x="1655" y="264"/>
                  </a:cubicBezTo>
                  <a:cubicBezTo>
                    <a:pt x="1622" y="267"/>
                    <a:pt x="1590" y="269"/>
                    <a:pt x="1558" y="269"/>
                  </a:cubicBezTo>
                  <a:cubicBezTo>
                    <a:pt x="1127" y="269"/>
                    <a:pt x="747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32"/>
            <p:cNvSpPr/>
            <p:nvPr/>
          </p:nvSpPr>
          <p:spPr>
            <a:xfrm>
              <a:off x="5715000" y="3601900"/>
              <a:ext cx="32750" cy="12675"/>
            </a:xfrm>
            <a:custGeom>
              <a:avLst/>
              <a:gdLst/>
              <a:ahLst/>
              <a:cxnLst/>
              <a:rect l="l" t="t" r="r" b="b"/>
              <a:pathLst>
                <a:path w="1310" h="507" extrusionOk="0">
                  <a:moveTo>
                    <a:pt x="250" y="0"/>
                  </a:moveTo>
                  <a:cubicBezTo>
                    <a:pt x="168" y="0"/>
                    <a:pt x="84" y="2"/>
                    <a:pt x="0" y="7"/>
                  </a:cubicBezTo>
                  <a:lnTo>
                    <a:pt x="36" y="66"/>
                  </a:lnTo>
                  <a:cubicBezTo>
                    <a:pt x="71" y="150"/>
                    <a:pt x="95" y="257"/>
                    <a:pt x="167" y="328"/>
                  </a:cubicBezTo>
                  <a:cubicBezTo>
                    <a:pt x="226" y="364"/>
                    <a:pt x="274" y="436"/>
                    <a:pt x="333" y="471"/>
                  </a:cubicBezTo>
                  <a:cubicBezTo>
                    <a:pt x="655" y="495"/>
                    <a:pt x="988" y="495"/>
                    <a:pt x="1310" y="507"/>
                  </a:cubicBezTo>
                  <a:lnTo>
                    <a:pt x="1310" y="162"/>
                  </a:lnTo>
                  <a:cubicBezTo>
                    <a:pt x="961" y="45"/>
                    <a:pt x="612" y="0"/>
                    <a:pt x="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32"/>
            <p:cNvSpPr/>
            <p:nvPr/>
          </p:nvSpPr>
          <p:spPr>
            <a:xfrm>
              <a:off x="6068775" y="3635225"/>
              <a:ext cx="24250" cy="13900"/>
            </a:xfrm>
            <a:custGeom>
              <a:avLst/>
              <a:gdLst/>
              <a:ahLst/>
              <a:cxnLst/>
              <a:rect l="l" t="t" r="r" b="b"/>
              <a:pathLst>
                <a:path w="970" h="556" extrusionOk="0">
                  <a:moveTo>
                    <a:pt x="223" y="0"/>
                  </a:moveTo>
                  <a:cubicBezTo>
                    <a:pt x="31" y="0"/>
                    <a:pt x="0" y="129"/>
                    <a:pt x="137" y="353"/>
                  </a:cubicBezTo>
                  <a:cubicBezTo>
                    <a:pt x="196" y="436"/>
                    <a:pt x="315" y="484"/>
                    <a:pt x="398" y="555"/>
                  </a:cubicBezTo>
                  <a:cubicBezTo>
                    <a:pt x="410" y="549"/>
                    <a:pt x="422" y="546"/>
                    <a:pt x="436" y="546"/>
                  </a:cubicBezTo>
                  <a:cubicBezTo>
                    <a:pt x="449" y="546"/>
                    <a:pt x="464" y="549"/>
                    <a:pt x="482" y="555"/>
                  </a:cubicBezTo>
                  <a:cubicBezTo>
                    <a:pt x="541" y="531"/>
                    <a:pt x="577" y="496"/>
                    <a:pt x="613" y="448"/>
                  </a:cubicBezTo>
                  <a:cubicBezTo>
                    <a:pt x="744" y="412"/>
                    <a:pt x="958" y="436"/>
                    <a:pt x="970" y="198"/>
                  </a:cubicBezTo>
                  <a:cubicBezTo>
                    <a:pt x="791" y="67"/>
                    <a:pt x="529" y="234"/>
                    <a:pt x="375" y="19"/>
                  </a:cubicBezTo>
                  <a:cubicBezTo>
                    <a:pt x="316" y="6"/>
                    <a:pt x="266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32"/>
            <p:cNvSpPr/>
            <p:nvPr/>
          </p:nvSpPr>
          <p:spPr>
            <a:xfrm>
              <a:off x="6157300" y="3620825"/>
              <a:ext cx="28000" cy="12850"/>
            </a:xfrm>
            <a:custGeom>
              <a:avLst/>
              <a:gdLst/>
              <a:ahLst/>
              <a:cxnLst/>
              <a:rect l="l" t="t" r="r" b="b"/>
              <a:pathLst>
                <a:path w="1120" h="514" extrusionOk="0">
                  <a:moveTo>
                    <a:pt x="275" y="0"/>
                  </a:moveTo>
                  <a:cubicBezTo>
                    <a:pt x="227" y="0"/>
                    <a:pt x="179" y="12"/>
                    <a:pt x="144" y="12"/>
                  </a:cubicBezTo>
                  <a:cubicBezTo>
                    <a:pt x="1" y="155"/>
                    <a:pt x="1" y="286"/>
                    <a:pt x="144" y="417"/>
                  </a:cubicBezTo>
                  <a:cubicBezTo>
                    <a:pt x="150" y="417"/>
                    <a:pt x="156" y="416"/>
                    <a:pt x="162" y="416"/>
                  </a:cubicBezTo>
                  <a:cubicBezTo>
                    <a:pt x="346" y="416"/>
                    <a:pt x="544" y="514"/>
                    <a:pt x="733" y="514"/>
                  </a:cubicBezTo>
                  <a:cubicBezTo>
                    <a:pt x="870" y="514"/>
                    <a:pt x="1002" y="463"/>
                    <a:pt x="1120" y="286"/>
                  </a:cubicBezTo>
                  <a:cubicBezTo>
                    <a:pt x="858" y="167"/>
                    <a:pt x="525" y="191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32"/>
            <p:cNvSpPr/>
            <p:nvPr/>
          </p:nvSpPr>
          <p:spPr>
            <a:xfrm>
              <a:off x="5858750" y="3617200"/>
              <a:ext cx="17000" cy="11375"/>
            </a:xfrm>
            <a:custGeom>
              <a:avLst/>
              <a:gdLst/>
              <a:ahLst/>
              <a:cxnLst/>
              <a:rect l="l" t="t" r="r" b="b"/>
              <a:pathLst>
                <a:path w="680" h="455" extrusionOk="0">
                  <a:moveTo>
                    <a:pt x="298" y="0"/>
                  </a:moveTo>
                  <a:cubicBezTo>
                    <a:pt x="252" y="0"/>
                    <a:pt x="204" y="9"/>
                    <a:pt x="156" y="26"/>
                  </a:cubicBezTo>
                  <a:cubicBezTo>
                    <a:pt x="84" y="157"/>
                    <a:pt x="1" y="276"/>
                    <a:pt x="13" y="431"/>
                  </a:cubicBezTo>
                  <a:cubicBezTo>
                    <a:pt x="144" y="443"/>
                    <a:pt x="275" y="443"/>
                    <a:pt x="417" y="455"/>
                  </a:cubicBezTo>
                  <a:cubicBezTo>
                    <a:pt x="679" y="455"/>
                    <a:pt x="679" y="324"/>
                    <a:pt x="596" y="133"/>
                  </a:cubicBezTo>
                  <a:cubicBezTo>
                    <a:pt x="512" y="49"/>
                    <a:pt x="41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32"/>
            <p:cNvSpPr/>
            <p:nvPr/>
          </p:nvSpPr>
          <p:spPr>
            <a:xfrm>
              <a:off x="5797725" y="3613375"/>
              <a:ext cx="29200" cy="11325"/>
            </a:xfrm>
            <a:custGeom>
              <a:avLst/>
              <a:gdLst/>
              <a:ahLst/>
              <a:cxnLst/>
              <a:rect l="l" t="t" r="r" b="b"/>
              <a:pathLst>
                <a:path w="1168" h="453" extrusionOk="0">
                  <a:moveTo>
                    <a:pt x="812" y="0"/>
                  </a:moveTo>
                  <a:cubicBezTo>
                    <a:pt x="686" y="0"/>
                    <a:pt x="555" y="30"/>
                    <a:pt x="430" y="48"/>
                  </a:cubicBezTo>
                  <a:cubicBezTo>
                    <a:pt x="373" y="71"/>
                    <a:pt x="392" y="180"/>
                    <a:pt x="311" y="180"/>
                  </a:cubicBezTo>
                  <a:cubicBezTo>
                    <a:pt x="307" y="180"/>
                    <a:pt x="303" y="180"/>
                    <a:pt x="299" y="179"/>
                  </a:cubicBezTo>
                  <a:cubicBezTo>
                    <a:pt x="263" y="167"/>
                    <a:pt x="215" y="167"/>
                    <a:pt x="180" y="167"/>
                  </a:cubicBezTo>
                  <a:cubicBezTo>
                    <a:pt x="132" y="191"/>
                    <a:pt x="72" y="238"/>
                    <a:pt x="13" y="286"/>
                  </a:cubicBezTo>
                  <a:lnTo>
                    <a:pt x="1" y="334"/>
                  </a:lnTo>
                  <a:cubicBezTo>
                    <a:pt x="98" y="424"/>
                    <a:pt x="219" y="452"/>
                    <a:pt x="346" y="452"/>
                  </a:cubicBezTo>
                  <a:cubicBezTo>
                    <a:pt x="421" y="452"/>
                    <a:pt x="497" y="442"/>
                    <a:pt x="572" y="429"/>
                  </a:cubicBezTo>
                  <a:cubicBezTo>
                    <a:pt x="692" y="286"/>
                    <a:pt x="894" y="310"/>
                    <a:pt x="1049" y="250"/>
                  </a:cubicBezTo>
                  <a:cubicBezTo>
                    <a:pt x="1108" y="238"/>
                    <a:pt x="1144" y="191"/>
                    <a:pt x="1168" y="131"/>
                  </a:cubicBezTo>
                  <a:cubicBezTo>
                    <a:pt x="1061" y="30"/>
                    <a:pt x="93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32"/>
            <p:cNvSpPr/>
            <p:nvPr/>
          </p:nvSpPr>
          <p:spPr>
            <a:xfrm>
              <a:off x="5869175" y="3618325"/>
              <a:ext cx="15200" cy="14875"/>
            </a:xfrm>
            <a:custGeom>
              <a:avLst/>
              <a:gdLst/>
              <a:ahLst/>
              <a:cxnLst/>
              <a:rect l="l" t="t" r="r" b="b"/>
              <a:pathLst>
                <a:path w="608" h="595" extrusionOk="0">
                  <a:moveTo>
                    <a:pt x="455" y="1"/>
                  </a:moveTo>
                  <a:cubicBezTo>
                    <a:pt x="361" y="1"/>
                    <a:pt x="273" y="80"/>
                    <a:pt x="179" y="88"/>
                  </a:cubicBezTo>
                  <a:cubicBezTo>
                    <a:pt x="179" y="231"/>
                    <a:pt x="131" y="338"/>
                    <a:pt x="0" y="410"/>
                  </a:cubicBezTo>
                  <a:cubicBezTo>
                    <a:pt x="96" y="457"/>
                    <a:pt x="215" y="505"/>
                    <a:pt x="322" y="552"/>
                  </a:cubicBezTo>
                  <a:cubicBezTo>
                    <a:pt x="371" y="580"/>
                    <a:pt x="415" y="595"/>
                    <a:pt x="458" y="595"/>
                  </a:cubicBezTo>
                  <a:cubicBezTo>
                    <a:pt x="508" y="595"/>
                    <a:pt x="556" y="574"/>
                    <a:pt x="608" y="529"/>
                  </a:cubicBezTo>
                  <a:cubicBezTo>
                    <a:pt x="370" y="386"/>
                    <a:pt x="441" y="231"/>
                    <a:pt x="608" y="88"/>
                  </a:cubicBezTo>
                  <a:cubicBezTo>
                    <a:pt x="554" y="23"/>
                    <a:pt x="504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32"/>
            <p:cNvSpPr/>
            <p:nvPr/>
          </p:nvSpPr>
          <p:spPr>
            <a:xfrm>
              <a:off x="6170700" y="3641950"/>
              <a:ext cx="19075" cy="12525"/>
            </a:xfrm>
            <a:custGeom>
              <a:avLst/>
              <a:gdLst/>
              <a:ahLst/>
              <a:cxnLst/>
              <a:rect l="l" t="t" r="r" b="b"/>
              <a:pathLst>
                <a:path w="763" h="501" extrusionOk="0">
                  <a:moveTo>
                    <a:pt x="298" y="0"/>
                  </a:moveTo>
                  <a:lnTo>
                    <a:pt x="298" y="0"/>
                  </a:lnTo>
                  <a:cubicBezTo>
                    <a:pt x="346" y="238"/>
                    <a:pt x="96" y="274"/>
                    <a:pt x="0" y="417"/>
                  </a:cubicBezTo>
                  <a:cubicBezTo>
                    <a:pt x="129" y="446"/>
                    <a:pt x="250" y="500"/>
                    <a:pt x="364" y="500"/>
                  </a:cubicBezTo>
                  <a:cubicBezTo>
                    <a:pt x="440" y="500"/>
                    <a:pt x="513" y="476"/>
                    <a:pt x="584" y="405"/>
                  </a:cubicBezTo>
                  <a:cubicBezTo>
                    <a:pt x="655" y="286"/>
                    <a:pt x="762" y="179"/>
                    <a:pt x="739" y="36"/>
                  </a:cubicBezTo>
                  <a:cubicBezTo>
                    <a:pt x="584" y="36"/>
                    <a:pt x="453" y="24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32"/>
            <p:cNvSpPr/>
            <p:nvPr/>
          </p:nvSpPr>
          <p:spPr>
            <a:xfrm>
              <a:off x="6134975" y="3620225"/>
              <a:ext cx="16400" cy="11150"/>
            </a:xfrm>
            <a:custGeom>
              <a:avLst/>
              <a:gdLst/>
              <a:ahLst/>
              <a:cxnLst/>
              <a:rect l="l" t="t" r="r" b="b"/>
              <a:pathLst>
                <a:path w="656" h="446" extrusionOk="0">
                  <a:moveTo>
                    <a:pt x="275" y="0"/>
                  </a:moveTo>
                  <a:cubicBezTo>
                    <a:pt x="227" y="12"/>
                    <a:pt x="203" y="12"/>
                    <a:pt x="167" y="12"/>
                  </a:cubicBezTo>
                  <a:cubicBezTo>
                    <a:pt x="108" y="95"/>
                    <a:pt x="60" y="191"/>
                    <a:pt x="1" y="274"/>
                  </a:cubicBezTo>
                  <a:cubicBezTo>
                    <a:pt x="96" y="421"/>
                    <a:pt x="224" y="446"/>
                    <a:pt x="355" y="446"/>
                  </a:cubicBezTo>
                  <a:cubicBezTo>
                    <a:pt x="420" y="446"/>
                    <a:pt x="486" y="439"/>
                    <a:pt x="550" y="439"/>
                  </a:cubicBezTo>
                  <a:cubicBezTo>
                    <a:pt x="566" y="439"/>
                    <a:pt x="581" y="440"/>
                    <a:pt x="596" y="441"/>
                  </a:cubicBezTo>
                  <a:cubicBezTo>
                    <a:pt x="656" y="203"/>
                    <a:pt x="406" y="167"/>
                    <a:pt x="322" y="36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32"/>
            <p:cNvSpPr/>
            <p:nvPr/>
          </p:nvSpPr>
          <p:spPr>
            <a:xfrm>
              <a:off x="6141525" y="3620825"/>
              <a:ext cx="14325" cy="10425"/>
            </a:xfrm>
            <a:custGeom>
              <a:avLst/>
              <a:gdLst/>
              <a:ahLst/>
              <a:cxnLst/>
              <a:rect l="l" t="t" r="r" b="b"/>
              <a:pathLst>
                <a:path w="573" h="417" extrusionOk="0">
                  <a:moveTo>
                    <a:pt x="453" y="0"/>
                  </a:moveTo>
                  <a:cubicBezTo>
                    <a:pt x="310" y="12"/>
                    <a:pt x="179" y="12"/>
                    <a:pt x="36" y="12"/>
                  </a:cubicBezTo>
                  <a:cubicBezTo>
                    <a:pt x="1" y="238"/>
                    <a:pt x="239" y="286"/>
                    <a:pt x="322" y="417"/>
                  </a:cubicBezTo>
                  <a:lnTo>
                    <a:pt x="453" y="417"/>
                  </a:lnTo>
                  <a:cubicBezTo>
                    <a:pt x="572" y="286"/>
                    <a:pt x="572" y="131"/>
                    <a:pt x="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32"/>
            <p:cNvSpPr/>
            <p:nvPr/>
          </p:nvSpPr>
          <p:spPr>
            <a:xfrm>
              <a:off x="5930800" y="3604300"/>
              <a:ext cx="14600" cy="5925"/>
            </a:xfrm>
            <a:custGeom>
              <a:avLst/>
              <a:gdLst/>
              <a:ahLst/>
              <a:cxnLst/>
              <a:rect l="l" t="t" r="r" b="b"/>
              <a:pathLst>
                <a:path w="584" h="237" extrusionOk="0">
                  <a:moveTo>
                    <a:pt x="278" y="0"/>
                  </a:moveTo>
                  <a:cubicBezTo>
                    <a:pt x="185" y="0"/>
                    <a:pt x="95" y="66"/>
                    <a:pt x="0" y="197"/>
                  </a:cubicBezTo>
                  <a:cubicBezTo>
                    <a:pt x="90" y="225"/>
                    <a:pt x="183" y="237"/>
                    <a:pt x="276" y="237"/>
                  </a:cubicBezTo>
                  <a:cubicBezTo>
                    <a:pt x="379" y="237"/>
                    <a:pt x="483" y="222"/>
                    <a:pt x="583" y="197"/>
                  </a:cubicBezTo>
                  <a:cubicBezTo>
                    <a:pt x="470" y="66"/>
                    <a:pt x="372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32"/>
            <p:cNvSpPr/>
            <p:nvPr/>
          </p:nvSpPr>
          <p:spPr>
            <a:xfrm>
              <a:off x="6152850" y="3620825"/>
              <a:ext cx="7450" cy="10425"/>
            </a:xfrm>
            <a:custGeom>
              <a:avLst/>
              <a:gdLst/>
              <a:ahLst/>
              <a:cxnLst/>
              <a:rect l="l" t="t" r="r" b="b"/>
              <a:pathLst>
                <a:path w="298" h="417" extrusionOk="0">
                  <a:moveTo>
                    <a:pt x="0" y="0"/>
                  </a:moveTo>
                  <a:lnTo>
                    <a:pt x="0" y="417"/>
                  </a:lnTo>
                  <a:lnTo>
                    <a:pt x="298" y="417"/>
                  </a:lnTo>
                  <a:lnTo>
                    <a:pt x="298" y="12"/>
                  </a:lnTo>
                  <a:cubicBezTo>
                    <a:pt x="203" y="12"/>
                    <a:pt x="107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32"/>
            <p:cNvSpPr/>
            <p:nvPr/>
          </p:nvSpPr>
          <p:spPr>
            <a:xfrm>
              <a:off x="5780175" y="3609800"/>
              <a:ext cx="22650" cy="3925"/>
            </a:xfrm>
            <a:custGeom>
              <a:avLst/>
              <a:gdLst/>
              <a:ahLst/>
              <a:cxnLst/>
              <a:rect l="l" t="t" r="r" b="b"/>
              <a:pathLst>
                <a:path w="906" h="157" extrusionOk="0">
                  <a:moveTo>
                    <a:pt x="0" y="0"/>
                  </a:moveTo>
                  <a:lnTo>
                    <a:pt x="0" y="0"/>
                  </a:lnTo>
                  <a:cubicBezTo>
                    <a:pt x="120" y="125"/>
                    <a:pt x="254" y="156"/>
                    <a:pt x="394" y="156"/>
                  </a:cubicBezTo>
                  <a:cubicBezTo>
                    <a:pt x="531" y="156"/>
                    <a:pt x="674" y="127"/>
                    <a:pt x="813" y="127"/>
                  </a:cubicBezTo>
                  <a:cubicBezTo>
                    <a:pt x="844" y="127"/>
                    <a:pt x="875" y="128"/>
                    <a:pt x="905" y="131"/>
                  </a:cubicBezTo>
                  <a:cubicBezTo>
                    <a:pt x="723" y="17"/>
                    <a:pt x="525" y="5"/>
                    <a:pt x="329" y="5"/>
                  </a:cubicBezTo>
                  <a:cubicBezTo>
                    <a:pt x="277" y="5"/>
                    <a:pt x="225" y="6"/>
                    <a:pt x="174" y="6"/>
                  </a:cubicBezTo>
                  <a:cubicBezTo>
                    <a:pt x="115" y="6"/>
                    <a:pt x="57" y="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32"/>
            <p:cNvSpPr/>
            <p:nvPr/>
          </p:nvSpPr>
          <p:spPr>
            <a:xfrm>
              <a:off x="6180825" y="3642925"/>
              <a:ext cx="12825" cy="10650"/>
            </a:xfrm>
            <a:custGeom>
              <a:avLst/>
              <a:gdLst/>
              <a:ahLst/>
              <a:cxnLst/>
              <a:rect l="l" t="t" r="r" b="b"/>
              <a:pathLst>
                <a:path w="513" h="426" extrusionOk="0">
                  <a:moveTo>
                    <a:pt x="405" y="0"/>
                  </a:moveTo>
                  <a:cubicBezTo>
                    <a:pt x="387" y="0"/>
                    <a:pt x="369" y="3"/>
                    <a:pt x="346" y="9"/>
                  </a:cubicBezTo>
                  <a:cubicBezTo>
                    <a:pt x="274" y="128"/>
                    <a:pt x="0" y="164"/>
                    <a:pt x="191" y="378"/>
                  </a:cubicBezTo>
                  <a:lnTo>
                    <a:pt x="334" y="426"/>
                  </a:lnTo>
                  <a:cubicBezTo>
                    <a:pt x="512" y="319"/>
                    <a:pt x="488" y="176"/>
                    <a:pt x="465" y="9"/>
                  </a:cubicBezTo>
                  <a:cubicBezTo>
                    <a:pt x="441" y="3"/>
                    <a:pt x="423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32"/>
            <p:cNvSpPr/>
            <p:nvPr/>
          </p:nvSpPr>
          <p:spPr>
            <a:xfrm>
              <a:off x="6038250" y="3613375"/>
              <a:ext cx="11325" cy="4775"/>
            </a:xfrm>
            <a:custGeom>
              <a:avLst/>
              <a:gdLst/>
              <a:ahLst/>
              <a:cxnLst/>
              <a:rect l="l" t="t" r="r" b="b"/>
              <a:pathLst>
                <a:path w="453" h="191" extrusionOk="0">
                  <a:moveTo>
                    <a:pt x="298" y="0"/>
                  </a:moveTo>
                  <a:cubicBezTo>
                    <a:pt x="179" y="12"/>
                    <a:pt x="60" y="36"/>
                    <a:pt x="0" y="155"/>
                  </a:cubicBezTo>
                  <a:cubicBezTo>
                    <a:pt x="36" y="179"/>
                    <a:pt x="84" y="179"/>
                    <a:pt x="119" y="191"/>
                  </a:cubicBezTo>
                  <a:cubicBezTo>
                    <a:pt x="179" y="179"/>
                    <a:pt x="262" y="179"/>
                    <a:pt x="322" y="167"/>
                  </a:cubicBezTo>
                  <a:cubicBezTo>
                    <a:pt x="357" y="155"/>
                    <a:pt x="453" y="179"/>
                    <a:pt x="453" y="96"/>
                  </a:cubicBezTo>
                  <a:cubicBezTo>
                    <a:pt x="453" y="60"/>
                    <a:pt x="345" y="36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32"/>
            <p:cNvSpPr/>
            <p:nvPr/>
          </p:nvSpPr>
          <p:spPr>
            <a:xfrm>
              <a:off x="5820950" y="3616050"/>
              <a:ext cx="12825" cy="8650"/>
            </a:xfrm>
            <a:custGeom>
              <a:avLst/>
              <a:gdLst/>
              <a:ahLst/>
              <a:cxnLst/>
              <a:rect l="l" t="t" r="r" b="b"/>
              <a:pathLst>
                <a:path w="513" h="346" extrusionOk="0">
                  <a:moveTo>
                    <a:pt x="405" y="1"/>
                  </a:moveTo>
                  <a:cubicBezTo>
                    <a:pt x="386" y="1"/>
                    <a:pt x="366" y="4"/>
                    <a:pt x="346" y="12"/>
                  </a:cubicBezTo>
                  <a:lnTo>
                    <a:pt x="239" y="12"/>
                  </a:lnTo>
                  <a:cubicBezTo>
                    <a:pt x="203" y="24"/>
                    <a:pt x="144" y="48"/>
                    <a:pt x="96" y="60"/>
                  </a:cubicBezTo>
                  <a:cubicBezTo>
                    <a:pt x="1" y="143"/>
                    <a:pt x="1" y="239"/>
                    <a:pt x="96" y="322"/>
                  </a:cubicBezTo>
                  <a:cubicBezTo>
                    <a:pt x="144" y="346"/>
                    <a:pt x="179" y="346"/>
                    <a:pt x="227" y="346"/>
                  </a:cubicBezTo>
                  <a:cubicBezTo>
                    <a:pt x="322" y="239"/>
                    <a:pt x="417" y="143"/>
                    <a:pt x="513" y="48"/>
                  </a:cubicBezTo>
                  <a:cubicBezTo>
                    <a:pt x="481" y="16"/>
                    <a:pt x="444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32"/>
            <p:cNvSpPr/>
            <p:nvPr/>
          </p:nvSpPr>
          <p:spPr>
            <a:xfrm>
              <a:off x="5751600" y="3606225"/>
              <a:ext cx="11925" cy="3925"/>
            </a:xfrm>
            <a:custGeom>
              <a:avLst/>
              <a:gdLst/>
              <a:ahLst/>
              <a:cxnLst/>
              <a:rect l="l" t="t" r="r" b="b"/>
              <a:pathLst>
                <a:path w="477" h="157" extrusionOk="0">
                  <a:moveTo>
                    <a:pt x="0" y="1"/>
                  </a:moveTo>
                  <a:lnTo>
                    <a:pt x="0" y="1"/>
                  </a:lnTo>
                  <a:cubicBezTo>
                    <a:pt x="76" y="129"/>
                    <a:pt x="176" y="157"/>
                    <a:pt x="284" y="157"/>
                  </a:cubicBezTo>
                  <a:cubicBezTo>
                    <a:pt x="347" y="157"/>
                    <a:pt x="412" y="148"/>
                    <a:pt x="477" y="143"/>
                  </a:cubicBezTo>
                  <a:cubicBezTo>
                    <a:pt x="334" y="24"/>
                    <a:pt x="155" y="2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32"/>
            <p:cNvSpPr/>
            <p:nvPr/>
          </p:nvSpPr>
          <p:spPr>
            <a:xfrm>
              <a:off x="5959950" y="3603250"/>
              <a:ext cx="6875" cy="7475"/>
            </a:xfrm>
            <a:custGeom>
              <a:avLst/>
              <a:gdLst/>
              <a:ahLst/>
              <a:cxnLst/>
              <a:rect l="l" t="t" r="r" b="b"/>
              <a:pathLst>
                <a:path w="275" h="299" extrusionOk="0">
                  <a:moveTo>
                    <a:pt x="263" y="1"/>
                  </a:moveTo>
                  <a:lnTo>
                    <a:pt x="263" y="1"/>
                  </a:lnTo>
                  <a:cubicBezTo>
                    <a:pt x="120" y="36"/>
                    <a:pt x="37" y="143"/>
                    <a:pt x="1" y="274"/>
                  </a:cubicBezTo>
                  <a:cubicBezTo>
                    <a:pt x="25" y="298"/>
                    <a:pt x="72" y="298"/>
                    <a:pt x="120" y="298"/>
                  </a:cubicBezTo>
                  <a:cubicBezTo>
                    <a:pt x="215" y="227"/>
                    <a:pt x="275" y="143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32"/>
            <p:cNvSpPr/>
            <p:nvPr/>
          </p:nvSpPr>
          <p:spPr>
            <a:xfrm>
              <a:off x="6063550" y="3635400"/>
              <a:ext cx="4475" cy="7175"/>
            </a:xfrm>
            <a:custGeom>
              <a:avLst/>
              <a:gdLst/>
              <a:ahLst/>
              <a:cxnLst/>
              <a:rect l="l" t="t" r="r" b="b"/>
              <a:pathLst>
                <a:path w="179" h="287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119"/>
                    <a:pt x="36" y="227"/>
                    <a:pt x="155" y="286"/>
                  </a:cubicBezTo>
                  <a:cubicBezTo>
                    <a:pt x="167" y="143"/>
                    <a:pt x="179" y="2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32"/>
            <p:cNvSpPr/>
            <p:nvPr/>
          </p:nvSpPr>
          <p:spPr>
            <a:xfrm>
              <a:off x="6121000" y="3638250"/>
              <a:ext cx="3300" cy="7300"/>
            </a:xfrm>
            <a:custGeom>
              <a:avLst/>
              <a:gdLst/>
              <a:ahLst/>
              <a:cxnLst/>
              <a:rect l="l" t="t" r="r" b="b"/>
              <a:pathLst>
                <a:path w="132" h="292" extrusionOk="0">
                  <a:moveTo>
                    <a:pt x="40" y="1"/>
                  </a:moveTo>
                  <a:cubicBezTo>
                    <a:pt x="27" y="1"/>
                    <a:pt x="14" y="2"/>
                    <a:pt x="0" y="5"/>
                  </a:cubicBezTo>
                  <a:cubicBezTo>
                    <a:pt x="0" y="113"/>
                    <a:pt x="12" y="196"/>
                    <a:pt x="12" y="291"/>
                  </a:cubicBezTo>
                  <a:cubicBezTo>
                    <a:pt x="131" y="244"/>
                    <a:pt x="131" y="136"/>
                    <a:pt x="131" y="17"/>
                  </a:cubicBezTo>
                  <a:cubicBezTo>
                    <a:pt x="97" y="9"/>
                    <a:pt x="70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32"/>
            <p:cNvSpPr/>
            <p:nvPr/>
          </p:nvSpPr>
          <p:spPr>
            <a:xfrm>
              <a:off x="5805475" y="3613500"/>
              <a:ext cx="4125" cy="5150"/>
            </a:xfrm>
            <a:custGeom>
              <a:avLst/>
              <a:gdLst/>
              <a:ahLst/>
              <a:cxnLst/>
              <a:rect l="l" t="t" r="r" b="b"/>
              <a:pathLst>
                <a:path w="165" h="206" extrusionOk="0">
                  <a:moveTo>
                    <a:pt x="49" y="0"/>
                  </a:moveTo>
                  <a:cubicBezTo>
                    <a:pt x="34" y="0"/>
                    <a:pt x="18" y="3"/>
                    <a:pt x="1" y="7"/>
                  </a:cubicBezTo>
                  <a:lnTo>
                    <a:pt x="1" y="162"/>
                  </a:lnTo>
                  <a:cubicBezTo>
                    <a:pt x="48" y="193"/>
                    <a:pt x="80" y="205"/>
                    <a:pt x="100" y="205"/>
                  </a:cubicBezTo>
                  <a:cubicBezTo>
                    <a:pt x="165" y="205"/>
                    <a:pt x="113" y="77"/>
                    <a:pt x="131" y="31"/>
                  </a:cubicBezTo>
                  <a:cubicBezTo>
                    <a:pt x="101" y="8"/>
                    <a:pt x="76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32"/>
            <p:cNvSpPr/>
            <p:nvPr/>
          </p:nvSpPr>
          <p:spPr>
            <a:xfrm>
              <a:off x="6128125" y="3626025"/>
              <a:ext cx="3900" cy="1950"/>
            </a:xfrm>
            <a:custGeom>
              <a:avLst/>
              <a:gdLst/>
              <a:ahLst/>
              <a:cxnLst/>
              <a:rect l="l" t="t" r="r" b="b"/>
              <a:pathLst>
                <a:path w="156" h="78" extrusionOk="0">
                  <a:moveTo>
                    <a:pt x="74" y="0"/>
                  </a:moveTo>
                  <a:cubicBezTo>
                    <a:pt x="46" y="0"/>
                    <a:pt x="20" y="27"/>
                    <a:pt x="1" y="78"/>
                  </a:cubicBezTo>
                  <a:cubicBezTo>
                    <a:pt x="37" y="78"/>
                    <a:pt x="96" y="66"/>
                    <a:pt x="156" y="66"/>
                  </a:cubicBezTo>
                  <a:cubicBezTo>
                    <a:pt x="128" y="21"/>
                    <a:pt x="100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32"/>
            <p:cNvSpPr/>
            <p:nvPr/>
          </p:nvSpPr>
          <p:spPr>
            <a:xfrm>
              <a:off x="5769450" y="3610400"/>
              <a:ext cx="3300" cy="1200"/>
            </a:xfrm>
            <a:custGeom>
              <a:avLst/>
              <a:gdLst/>
              <a:ahLst/>
              <a:cxnLst/>
              <a:rect l="l" t="t" r="r" b="b"/>
              <a:pathLst>
                <a:path w="132" h="48" extrusionOk="0">
                  <a:moveTo>
                    <a:pt x="1" y="0"/>
                  </a:moveTo>
                  <a:cubicBezTo>
                    <a:pt x="1" y="12"/>
                    <a:pt x="13" y="48"/>
                    <a:pt x="25" y="48"/>
                  </a:cubicBezTo>
                  <a:cubicBezTo>
                    <a:pt x="72" y="36"/>
                    <a:pt x="96" y="12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32"/>
            <p:cNvSpPr/>
            <p:nvPr/>
          </p:nvSpPr>
          <p:spPr>
            <a:xfrm>
              <a:off x="5676000" y="3585100"/>
              <a:ext cx="3600" cy="3550"/>
            </a:xfrm>
            <a:custGeom>
              <a:avLst/>
              <a:gdLst/>
              <a:ahLst/>
              <a:cxnLst/>
              <a:rect l="l" t="t" r="r" b="b"/>
              <a:pathLst>
                <a:path w="144" h="142" extrusionOk="0">
                  <a:moveTo>
                    <a:pt x="0" y="0"/>
                  </a:moveTo>
                  <a:cubicBezTo>
                    <a:pt x="0" y="48"/>
                    <a:pt x="0" y="72"/>
                    <a:pt x="12" y="131"/>
                  </a:cubicBezTo>
                  <a:cubicBezTo>
                    <a:pt x="27" y="139"/>
                    <a:pt x="42" y="141"/>
                    <a:pt x="56" y="141"/>
                  </a:cubicBezTo>
                  <a:cubicBezTo>
                    <a:pt x="88" y="141"/>
                    <a:pt x="119" y="128"/>
                    <a:pt x="143" y="119"/>
                  </a:cubicBezTo>
                  <a:cubicBezTo>
                    <a:pt x="84" y="72"/>
                    <a:pt x="48" y="4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32"/>
            <p:cNvSpPr/>
            <p:nvPr/>
          </p:nvSpPr>
          <p:spPr>
            <a:xfrm>
              <a:off x="5948650" y="3608300"/>
              <a:ext cx="3300" cy="1725"/>
            </a:xfrm>
            <a:custGeom>
              <a:avLst/>
              <a:gdLst/>
              <a:ahLst/>
              <a:cxnLst/>
              <a:rect l="l" t="t" r="r" b="b"/>
              <a:pathLst>
                <a:path w="132" h="69" extrusionOk="0">
                  <a:moveTo>
                    <a:pt x="96" y="1"/>
                  </a:moveTo>
                  <a:cubicBezTo>
                    <a:pt x="60" y="1"/>
                    <a:pt x="36" y="25"/>
                    <a:pt x="0" y="37"/>
                  </a:cubicBezTo>
                  <a:cubicBezTo>
                    <a:pt x="28" y="59"/>
                    <a:pt x="51" y="68"/>
                    <a:pt x="70" y="68"/>
                  </a:cubicBezTo>
                  <a:cubicBezTo>
                    <a:pt x="93" y="68"/>
                    <a:pt x="112" y="56"/>
                    <a:pt x="131" y="37"/>
                  </a:cubicBezTo>
                  <a:cubicBezTo>
                    <a:pt x="119" y="2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32"/>
            <p:cNvSpPr/>
            <p:nvPr/>
          </p:nvSpPr>
          <p:spPr>
            <a:xfrm>
              <a:off x="5829575" y="3615100"/>
              <a:ext cx="4200" cy="2175"/>
            </a:xfrm>
            <a:custGeom>
              <a:avLst/>
              <a:gdLst/>
              <a:ahLst/>
              <a:cxnLst/>
              <a:rect l="l" t="t" r="r" b="b"/>
              <a:pathLst>
                <a:path w="168" h="87" extrusionOk="0">
                  <a:moveTo>
                    <a:pt x="89" y="1"/>
                  </a:moveTo>
                  <a:cubicBezTo>
                    <a:pt x="63" y="1"/>
                    <a:pt x="33" y="18"/>
                    <a:pt x="1" y="50"/>
                  </a:cubicBezTo>
                  <a:cubicBezTo>
                    <a:pt x="60" y="62"/>
                    <a:pt x="108" y="62"/>
                    <a:pt x="168" y="86"/>
                  </a:cubicBezTo>
                  <a:cubicBezTo>
                    <a:pt x="148" y="27"/>
                    <a:pt x="121" y="1"/>
                    <a:pt x="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32"/>
            <p:cNvSpPr/>
            <p:nvPr/>
          </p:nvSpPr>
          <p:spPr>
            <a:xfrm>
              <a:off x="6074550" y="3492225"/>
              <a:ext cx="142900" cy="19475"/>
            </a:xfrm>
            <a:custGeom>
              <a:avLst/>
              <a:gdLst/>
              <a:ahLst/>
              <a:cxnLst/>
              <a:rect l="l" t="t" r="r" b="b"/>
              <a:pathLst>
                <a:path w="5716" h="779" extrusionOk="0">
                  <a:moveTo>
                    <a:pt x="298" y="1"/>
                  </a:moveTo>
                  <a:cubicBezTo>
                    <a:pt x="1" y="334"/>
                    <a:pt x="13" y="429"/>
                    <a:pt x="382" y="489"/>
                  </a:cubicBezTo>
                  <a:cubicBezTo>
                    <a:pt x="429" y="496"/>
                    <a:pt x="476" y="499"/>
                    <a:pt x="523" y="499"/>
                  </a:cubicBezTo>
                  <a:cubicBezTo>
                    <a:pt x="658" y="499"/>
                    <a:pt x="794" y="477"/>
                    <a:pt x="929" y="477"/>
                  </a:cubicBezTo>
                  <a:cubicBezTo>
                    <a:pt x="1049" y="477"/>
                    <a:pt x="1169" y="494"/>
                    <a:pt x="1287" y="560"/>
                  </a:cubicBezTo>
                  <a:cubicBezTo>
                    <a:pt x="1307" y="581"/>
                    <a:pt x="1324" y="594"/>
                    <a:pt x="1344" y="594"/>
                  </a:cubicBezTo>
                  <a:cubicBezTo>
                    <a:pt x="1358" y="594"/>
                    <a:pt x="1374" y="587"/>
                    <a:pt x="1394" y="572"/>
                  </a:cubicBezTo>
                  <a:cubicBezTo>
                    <a:pt x="1594" y="625"/>
                    <a:pt x="1797" y="638"/>
                    <a:pt x="2000" y="638"/>
                  </a:cubicBezTo>
                  <a:cubicBezTo>
                    <a:pt x="2206" y="638"/>
                    <a:pt x="2412" y="625"/>
                    <a:pt x="2617" y="625"/>
                  </a:cubicBezTo>
                  <a:cubicBezTo>
                    <a:pt x="2847" y="625"/>
                    <a:pt x="3075" y="642"/>
                    <a:pt x="3299" y="715"/>
                  </a:cubicBezTo>
                  <a:cubicBezTo>
                    <a:pt x="3306" y="730"/>
                    <a:pt x="3323" y="740"/>
                    <a:pt x="3345" y="740"/>
                  </a:cubicBezTo>
                  <a:cubicBezTo>
                    <a:pt x="3359" y="740"/>
                    <a:pt x="3376" y="736"/>
                    <a:pt x="3394" y="727"/>
                  </a:cubicBezTo>
                  <a:cubicBezTo>
                    <a:pt x="3454" y="757"/>
                    <a:pt x="3516" y="771"/>
                    <a:pt x="3579" y="771"/>
                  </a:cubicBezTo>
                  <a:cubicBezTo>
                    <a:pt x="3641" y="771"/>
                    <a:pt x="3704" y="757"/>
                    <a:pt x="3763" y="727"/>
                  </a:cubicBezTo>
                  <a:cubicBezTo>
                    <a:pt x="3859" y="755"/>
                    <a:pt x="3960" y="767"/>
                    <a:pt x="4062" y="767"/>
                  </a:cubicBezTo>
                  <a:cubicBezTo>
                    <a:pt x="4177" y="767"/>
                    <a:pt x="4293" y="752"/>
                    <a:pt x="4406" y="727"/>
                  </a:cubicBezTo>
                  <a:cubicBezTo>
                    <a:pt x="4499" y="770"/>
                    <a:pt x="4600" y="778"/>
                    <a:pt x="4703" y="778"/>
                  </a:cubicBezTo>
                  <a:cubicBezTo>
                    <a:pt x="4771" y="778"/>
                    <a:pt x="4839" y="774"/>
                    <a:pt x="4906" y="774"/>
                  </a:cubicBezTo>
                  <a:cubicBezTo>
                    <a:pt x="4961" y="731"/>
                    <a:pt x="5017" y="707"/>
                    <a:pt x="5071" y="707"/>
                  </a:cubicBezTo>
                  <a:cubicBezTo>
                    <a:pt x="5121" y="707"/>
                    <a:pt x="5170" y="728"/>
                    <a:pt x="5216" y="774"/>
                  </a:cubicBezTo>
                  <a:cubicBezTo>
                    <a:pt x="5240" y="771"/>
                    <a:pt x="5264" y="770"/>
                    <a:pt x="5288" y="770"/>
                  </a:cubicBezTo>
                  <a:cubicBezTo>
                    <a:pt x="5348" y="770"/>
                    <a:pt x="5410" y="777"/>
                    <a:pt x="5470" y="777"/>
                  </a:cubicBezTo>
                  <a:cubicBezTo>
                    <a:pt x="5555" y="777"/>
                    <a:pt x="5638" y="763"/>
                    <a:pt x="5716" y="691"/>
                  </a:cubicBezTo>
                  <a:cubicBezTo>
                    <a:pt x="5699" y="402"/>
                    <a:pt x="5522" y="371"/>
                    <a:pt x="5348" y="371"/>
                  </a:cubicBezTo>
                  <a:cubicBezTo>
                    <a:pt x="5300" y="371"/>
                    <a:pt x="5252" y="373"/>
                    <a:pt x="5207" y="373"/>
                  </a:cubicBezTo>
                  <a:cubicBezTo>
                    <a:pt x="5181" y="373"/>
                    <a:pt x="5156" y="372"/>
                    <a:pt x="5132" y="370"/>
                  </a:cubicBezTo>
                  <a:cubicBezTo>
                    <a:pt x="4704" y="298"/>
                    <a:pt x="4263" y="310"/>
                    <a:pt x="3846" y="179"/>
                  </a:cubicBezTo>
                  <a:cubicBezTo>
                    <a:pt x="3839" y="178"/>
                    <a:pt x="3831" y="177"/>
                    <a:pt x="3823" y="177"/>
                  </a:cubicBezTo>
                  <a:cubicBezTo>
                    <a:pt x="3690" y="177"/>
                    <a:pt x="3584" y="385"/>
                    <a:pt x="3443" y="385"/>
                  </a:cubicBezTo>
                  <a:cubicBezTo>
                    <a:pt x="3396" y="385"/>
                    <a:pt x="3344" y="361"/>
                    <a:pt x="3287" y="298"/>
                  </a:cubicBezTo>
                  <a:cubicBezTo>
                    <a:pt x="3245" y="267"/>
                    <a:pt x="3203" y="255"/>
                    <a:pt x="3162" y="255"/>
                  </a:cubicBezTo>
                  <a:cubicBezTo>
                    <a:pt x="3060" y="255"/>
                    <a:pt x="2960" y="323"/>
                    <a:pt x="2855" y="323"/>
                  </a:cubicBezTo>
                  <a:cubicBezTo>
                    <a:pt x="2809" y="323"/>
                    <a:pt x="2763" y="311"/>
                    <a:pt x="2715" y="274"/>
                  </a:cubicBezTo>
                  <a:cubicBezTo>
                    <a:pt x="2598" y="162"/>
                    <a:pt x="2464" y="137"/>
                    <a:pt x="2325" y="137"/>
                  </a:cubicBezTo>
                  <a:cubicBezTo>
                    <a:pt x="2215" y="137"/>
                    <a:pt x="2101" y="153"/>
                    <a:pt x="1990" y="153"/>
                  </a:cubicBezTo>
                  <a:cubicBezTo>
                    <a:pt x="1945" y="153"/>
                    <a:pt x="1901" y="151"/>
                    <a:pt x="1858" y="143"/>
                  </a:cubicBezTo>
                  <a:cubicBezTo>
                    <a:pt x="1858" y="143"/>
                    <a:pt x="1846" y="132"/>
                    <a:pt x="1811" y="120"/>
                  </a:cubicBezTo>
                  <a:cubicBezTo>
                    <a:pt x="1797" y="113"/>
                    <a:pt x="1785" y="110"/>
                    <a:pt x="1774" y="110"/>
                  </a:cubicBezTo>
                  <a:cubicBezTo>
                    <a:pt x="1748" y="110"/>
                    <a:pt x="1729" y="127"/>
                    <a:pt x="1703" y="143"/>
                  </a:cubicBezTo>
                  <a:lnTo>
                    <a:pt x="1430" y="143"/>
                  </a:lnTo>
                  <a:cubicBezTo>
                    <a:pt x="1430" y="132"/>
                    <a:pt x="1406" y="132"/>
                    <a:pt x="1382" y="120"/>
                  </a:cubicBezTo>
                  <a:cubicBezTo>
                    <a:pt x="1371" y="113"/>
                    <a:pt x="1362" y="110"/>
                    <a:pt x="1353" y="110"/>
                  </a:cubicBezTo>
                  <a:cubicBezTo>
                    <a:pt x="1331" y="110"/>
                    <a:pt x="1312" y="127"/>
                    <a:pt x="1287" y="143"/>
                  </a:cubicBezTo>
                  <a:cubicBezTo>
                    <a:pt x="1287" y="143"/>
                    <a:pt x="1275" y="155"/>
                    <a:pt x="1251" y="179"/>
                  </a:cubicBezTo>
                  <a:cubicBezTo>
                    <a:pt x="1242" y="182"/>
                    <a:pt x="1234" y="184"/>
                    <a:pt x="1226" y="184"/>
                  </a:cubicBezTo>
                  <a:cubicBezTo>
                    <a:pt x="1203" y="184"/>
                    <a:pt x="1182" y="170"/>
                    <a:pt x="1156" y="143"/>
                  </a:cubicBezTo>
                  <a:lnTo>
                    <a:pt x="1025" y="12"/>
                  </a:lnTo>
                  <a:cubicBezTo>
                    <a:pt x="947" y="48"/>
                    <a:pt x="873" y="69"/>
                    <a:pt x="798" y="69"/>
                  </a:cubicBezTo>
                  <a:cubicBezTo>
                    <a:pt x="724" y="69"/>
                    <a:pt x="650" y="48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32"/>
            <p:cNvSpPr/>
            <p:nvPr/>
          </p:nvSpPr>
          <p:spPr>
            <a:xfrm>
              <a:off x="5887025" y="3486875"/>
              <a:ext cx="219400" cy="19375"/>
            </a:xfrm>
            <a:custGeom>
              <a:avLst/>
              <a:gdLst/>
              <a:ahLst/>
              <a:cxnLst/>
              <a:rect l="l" t="t" r="r" b="b"/>
              <a:pathLst>
                <a:path w="8776" h="775" extrusionOk="0">
                  <a:moveTo>
                    <a:pt x="6573" y="0"/>
                  </a:moveTo>
                  <a:cubicBezTo>
                    <a:pt x="6525" y="0"/>
                    <a:pt x="6490" y="36"/>
                    <a:pt x="6454" y="60"/>
                  </a:cubicBezTo>
                  <a:cubicBezTo>
                    <a:pt x="6442" y="131"/>
                    <a:pt x="6466" y="191"/>
                    <a:pt x="6514" y="250"/>
                  </a:cubicBezTo>
                  <a:cubicBezTo>
                    <a:pt x="6668" y="393"/>
                    <a:pt x="6859" y="346"/>
                    <a:pt x="7037" y="417"/>
                  </a:cubicBezTo>
                  <a:cubicBezTo>
                    <a:pt x="6968" y="452"/>
                    <a:pt x="6900" y="463"/>
                    <a:pt x="6834" y="463"/>
                  </a:cubicBezTo>
                  <a:cubicBezTo>
                    <a:pt x="6717" y="463"/>
                    <a:pt x="6603" y="429"/>
                    <a:pt x="6490" y="429"/>
                  </a:cubicBezTo>
                  <a:cubicBezTo>
                    <a:pt x="6406" y="429"/>
                    <a:pt x="6347" y="417"/>
                    <a:pt x="6287" y="417"/>
                  </a:cubicBezTo>
                  <a:lnTo>
                    <a:pt x="6204" y="417"/>
                  </a:lnTo>
                  <a:cubicBezTo>
                    <a:pt x="6085" y="453"/>
                    <a:pt x="5978" y="465"/>
                    <a:pt x="5859" y="476"/>
                  </a:cubicBezTo>
                  <a:lnTo>
                    <a:pt x="5537" y="476"/>
                  </a:lnTo>
                  <a:cubicBezTo>
                    <a:pt x="5430" y="476"/>
                    <a:pt x="5323" y="453"/>
                    <a:pt x="5240" y="405"/>
                  </a:cubicBezTo>
                  <a:cubicBezTo>
                    <a:pt x="5156" y="357"/>
                    <a:pt x="5097" y="310"/>
                    <a:pt x="5025" y="286"/>
                  </a:cubicBezTo>
                  <a:cubicBezTo>
                    <a:pt x="5001" y="280"/>
                    <a:pt x="4975" y="277"/>
                    <a:pt x="4949" y="277"/>
                  </a:cubicBezTo>
                  <a:cubicBezTo>
                    <a:pt x="4924" y="277"/>
                    <a:pt x="4900" y="280"/>
                    <a:pt x="4882" y="286"/>
                  </a:cubicBezTo>
                  <a:cubicBezTo>
                    <a:pt x="4835" y="310"/>
                    <a:pt x="4799" y="346"/>
                    <a:pt x="4763" y="369"/>
                  </a:cubicBezTo>
                  <a:cubicBezTo>
                    <a:pt x="4718" y="406"/>
                    <a:pt x="4672" y="421"/>
                    <a:pt x="4616" y="421"/>
                  </a:cubicBezTo>
                  <a:cubicBezTo>
                    <a:pt x="4599" y="421"/>
                    <a:pt x="4581" y="420"/>
                    <a:pt x="4561" y="417"/>
                  </a:cubicBezTo>
                  <a:lnTo>
                    <a:pt x="4430" y="369"/>
                  </a:lnTo>
                  <a:lnTo>
                    <a:pt x="4204" y="286"/>
                  </a:lnTo>
                  <a:cubicBezTo>
                    <a:pt x="4144" y="274"/>
                    <a:pt x="4108" y="274"/>
                    <a:pt x="4049" y="274"/>
                  </a:cubicBezTo>
                  <a:cubicBezTo>
                    <a:pt x="3954" y="286"/>
                    <a:pt x="3882" y="310"/>
                    <a:pt x="3811" y="346"/>
                  </a:cubicBezTo>
                  <a:cubicBezTo>
                    <a:pt x="3751" y="369"/>
                    <a:pt x="3704" y="393"/>
                    <a:pt x="3644" y="405"/>
                  </a:cubicBezTo>
                  <a:cubicBezTo>
                    <a:pt x="3611" y="412"/>
                    <a:pt x="3578" y="415"/>
                    <a:pt x="3544" y="415"/>
                  </a:cubicBezTo>
                  <a:cubicBezTo>
                    <a:pt x="3459" y="415"/>
                    <a:pt x="3373" y="395"/>
                    <a:pt x="3287" y="369"/>
                  </a:cubicBezTo>
                  <a:cubicBezTo>
                    <a:pt x="3168" y="334"/>
                    <a:pt x="3049" y="310"/>
                    <a:pt x="2930" y="310"/>
                  </a:cubicBezTo>
                  <a:lnTo>
                    <a:pt x="1394" y="310"/>
                  </a:lnTo>
                  <a:cubicBezTo>
                    <a:pt x="1215" y="310"/>
                    <a:pt x="1037" y="298"/>
                    <a:pt x="858" y="298"/>
                  </a:cubicBezTo>
                  <a:lnTo>
                    <a:pt x="632" y="298"/>
                  </a:lnTo>
                  <a:cubicBezTo>
                    <a:pt x="418" y="310"/>
                    <a:pt x="156" y="286"/>
                    <a:pt x="1" y="512"/>
                  </a:cubicBezTo>
                  <a:cubicBezTo>
                    <a:pt x="275" y="655"/>
                    <a:pt x="596" y="607"/>
                    <a:pt x="894" y="631"/>
                  </a:cubicBezTo>
                  <a:cubicBezTo>
                    <a:pt x="1846" y="667"/>
                    <a:pt x="2811" y="607"/>
                    <a:pt x="3763" y="762"/>
                  </a:cubicBezTo>
                  <a:cubicBezTo>
                    <a:pt x="3870" y="750"/>
                    <a:pt x="3989" y="726"/>
                    <a:pt x="4108" y="726"/>
                  </a:cubicBezTo>
                  <a:cubicBezTo>
                    <a:pt x="5668" y="738"/>
                    <a:pt x="7216" y="762"/>
                    <a:pt x="8776" y="774"/>
                  </a:cubicBezTo>
                  <a:cubicBezTo>
                    <a:pt x="8654" y="646"/>
                    <a:pt x="8512" y="618"/>
                    <a:pt x="8367" y="618"/>
                  </a:cubicBezTo>
                  <a:cubicBezTo>
                    <a:pt x="8249" y="618"/>
                    <a:pt x="8129" y="637"/>
                    <a:pt x="8015" y="637"/>
                  </a:cubicBezTo>
                  <a:cubicBezTo>
                    <a:pt x="7982" y="637"/>
                    <a:pt x="7950" y="635"/>
                    <a:pt x="7918" y="631"/>
                  </a:cubicBezTo>
                  <a:cubicBezTo>
                    <a:pt x="7597" y="572"/>
                    <a:pt x="7561" y="417"/>
                    <a:pt x="7776" y="191"/>
                  </a:cubicBezTo>
                  <a:lnTo>
                    <a:pt x="7764" y="131"/>
                  </a:lnTo>
                  <a:lnTo>
                    <a:pt x="7764" y="60"/>
                  </a:lnTo>
                  <a:lnTo>
                    <a:pt x="6645" y="12"/>
                  </a:lnTo>
                  <a:cubicBezTo>
                    <a:pt x="6645" y="12"/>
                    <a:pt x="6621" y="0"/>
                    <a:pt x="6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32"/>
            <p:cNvSpPr/>
            <p:nvPr/>
          </p:nvSpPr>
          <p:spPr>
            <a:xfrm>
              <a:off x="6128125" y="3527450"/>
              <a:ext cx="48850" cy="11650"/>
            </a:xfrm>
            <a:custGeom>
              <a:avLst/>
              <a:gdLst/>
              <a:ahLst/>
              <a:cxnLst/>
              <a:rect l="l" t="t" r="r" b="b"/>
              <a:pathLst>
                <a:path w="1954" h="466" extrusionOk="0">
                  <a:moveTo>
                    <a:pt x="575" y="0"/>
                  </a:moveTo>
                  <a:cubicBezTo>
                    <a:pt x="383" y="0"/>
                    <a:pt x="191" y="8"/>
                    <a:pt x="1" y="32"/>
                  </a:cubicBezTo>
                  <a:lnTo>
                    <a:pt x="1" y="282"/>
                  </a:lnTo>
                  <a:cubicBezTo>
                    <a:pt x="37" y="330"/>
                    <a:pt x="96" y="377"/>
                    <a:pt x="144" y="413"/>
                  </a:cubicBezTo>
                  <a:cubicBezTo>
                    <a:pt x="220" y="378"/>
                    <a:pt x="296" y="366"/>
                    <a:pt x="371" y="366"/>
                  </a:cubicBezTo>
                  <a:cubicBezTo>
                    <a:pt x="474" y="366"/>
                    <a:pt x="577" y="388"/>
                    <a:pt x="680" y="401"/>
                  </a:cubicBezTo>
                  <a:cubicBezTo>
                    <a:pt x="874" y="426"/>
                    <a:pt x="1074" y="465"/>
                    <a:pt x="1275" y="465"/>
                  </a:cubicBezTo>
                  <a:cubicBezTo>
                    <a:pt x="1467" y="465"/>
                    <a:pt x="1660" y="429"/>
                    <a:pt x="1846" y="306"/>
                  </a:cubicBezTo>
                  <a:cubicBezTo>
                    <a:pt x="1954" y="163"/>
                    <a:pt x="1823" y="104"/>
                    <a:pt x="1727" y="32"/>
                  </a:cubicBezTo>
                  <a:cubicBezTo>
                    <a:pt x="1346" y="32"/>
                    <a:pt x="960" y="0"/>
                    <a:pt x="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32"/>
            <p:cNvSpPr/>
            <p:nvPr/>
          </p:nvSpPr>
          <p:spPr>
            <a:xfrm>
              <a:off x="6171300" y="3527825"/>
              <a:ext cx="43475" cy="11150"/>
            </a:xfrm>
            <a:custGeom>
              <a:avLst/>
              <a:gdLst/>
              <a:ahLst/>
              <a:cxnLst/>
              <a:rect l="l" t="t" r="r" b="b"/>
              <a:pathLst>
                <a:path w="1739" h="446" extrusionOk="0">
                  <a:moveTo>
                    <a:pt x="1300" y="0"/>
                  </a:moveTo>
                  <a:cubicBezTo>
                    <a:pt x="1103" y="0"/>
                    <a:pt x="921" y="55"/>
                    <a:pt x="738" y="136"/>
                  </a:cubicBezTo>
                  <a:cubicBezTo>
                    <a:pt x="596" y="29"/>
                    <a:pt x="417" y="124"/>
                    <a:pt x="274" y="17"/>
                  </a:cubicBezTo>
                  <a:lnTo>
                    <a:pt x="0" y="17"/>
                  </a:lnTo>
                  <a:cubicBezTo>
                    <a:pt x="36" y="101"/>
                    <a:pt x="72" y="208"/>
                    <a:pt x="119" y="303"/>
                  </a:cubicBezTo>
                  <a:cubicBezTo>
                    <a:pt x="215" y="362"/>
                    <a:pt x="357" y="327"/>
                    <a:pt x="429" y="446"/>
                  </a:cubicBezTo>
                  <a:cubicBezTo>
                    <a:pt x="846" y="434"/>
                    <a:pt x="1274" y="434"/>
                    <a:pt x="1691" y="422"/>
                  </a:cubicBezTo>
                  <a:cubicBezTo>
                    <a:pt x="1739" y="196"/>
                    <a:pt x="1727" y="17"/>
                    <a:pt x="1405" y="5"/>
                  </a:cubicBezTo>
                  <a:cubicBezTo>
                    <a:pt x="1370" y="2"/>
                    <a:pt x="1335" y="0"/>
                    <a:pt x="1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32"/>
            <p:cNvSpPr/>
            <p:nvPr/>
          </p:nvSpPr>
          <p:spPr>
            <a:xfrm>
              <a:off x="6039125" y="3523775"/>
              <a:ext cx="47950" cy="11025"/>
            </a:xfrm>
            <a:custGeom>
              <a:avLst/>
              <a:gdLst/>
              <a:ahLst/>
              <a:cxnLst/>
              <a:rect l="l" t="t" r="r" b="b"/>
              <a:pathLst>
                <a:path w="1918" h="441" extrusionOk="0">
                  <a:moveTo>
                    <a:pt x="251" y="1"/>
                  </a:moveTo>
                  <a:cubicBezTo>
                    <a:pt x="180" y="12"/>
                    <a:pt x="60" y="12"/>
                    <a:pt x="25" y="120"/>
                  </a:cubicBezTo>
                  <a:cubicBezTo>
                    <a:pt x="1" y="215"/>
                    <a:pt x="84" y="263"/>
                    <a:pt x="180" y="298"/>
                  </a:cubicBezTo>
                  <a:cubicBezTo>
                    <a:pt x="208" y="309"/>
                    <a:pt x="236" y="313"/>
                    <a:pt x="264" y="313"/>
                  </a:cubicBezTo>
                  <a:cubicBezTo>
                    <a:pt x="408" y="313"/>
                    <a:pt x="537" y="193"/>
                    <a:pt x="659" y="193"/>
                  </a:cubicBezTo>
                  <a:cubicBezTo>
                    <a:pt x="698" y="193"/>
                    <a:pt x="737" y="206"/>
                    <a:pt x="775" y="239"/>
                  </a:cubicBezTo>
                  <a:cubicBezTo>
                    <a:pt x="990" y="402"/>
                    <a:pt x="1210" y="440"/>
                    <a:pt x="1434" y="440"/>
                  </a:cubicBezTo>
                  <a:cubicBezTo>
                    <a:pt x="1570" y="440"/>
                    <a:pt x="1707" y="426"/>
                    <a:pt x="1846" y="417"/>
                  </a:cubicBezTo>
                  <a:cubicBezTo>
                    <a:pt x="1918" y="322"/>
                    <a:pt x="1918" y="239"/>
                    <a:pt x="1834" y="143"/>
                  </a:cubicBezTo>
                  <a:cubicBezTo>
                    <a:pt x="1311" y="108"/>
                    <a:pt x="775" y="36"/>
                    <a:pt x="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32"/>
            <p:cNvSpPr/>
            <p:nvPr/>
          </p:nvSpPr>
          <p:spPr>
            <a:xfrm>
              <a:off x="6184700" y="3508675"/>
              <a:ext cx="47925" cy="5925"/>
            </a:xfrm>
            <a:custGeom>
              <a:avLst/>
              <a:gdLst/>
              <a:ahLst/>
              <a:cxnLst/>
              <a:rect l="l" t="t" r="r" b="b"/>
              <a:pathLst>
                <a:path w="1917" h="237" extrusionOk="0">
                  <a:moveTo>
                    <a:pt x="685" y="0"/>
                  </a:moveTo>
                  <a:cubicBezTo>
                    <a:pt x="655" y="0"/>
                    <a:pt x="625" y="3"/>
                    <a:pt x="595" y="9"/>
                  </a:cubicBezTo>
                  <a:cubicBezTo>
                    <a:pt x="393" y="21"/>
                    <a:pt x="191" y="33"/>
                    <a:pt x="0" y="57"/>
                  </a:cubicBezTo>
                  <a:cubicBezTo>
                    <a:pt x="536" y="188"/>
                    <a:pt x="1095" y="140"/>
                    <a:pt x="1667" y="235"/>
                  </a:cubicBezTo>
                  <a:cubicBezTo>
                    <a:pt x="1677" y="236"/>
                    <a:pt x="1687" y="237"/>
                    <a:pt x="1696" y="237"/>
                  </a:cubicBezTo>
                  <a:cubicBezTo>
                    <a:pt x="1801" y="237"/>
                    <a:pt x="1884" y="177"/>
                    <a:pt x="1917" y="57"/>
                  </a:cubicBezTo>
                  <a:cubicBezTo>
                    <a:pt x="1703" y="33"/>
                    <a:pt x="1512" y="33"/>
                    <a:pt x="1322" y="33"/>
                  </a:cubicBezTo>
                  <a:cubicBezTo>
                    <a:pt x="1143" y="21"/>
                    <a:pt x="953" y="21"/>
                    <a:pt x="774" y="9"/>
                  </a:cubicBezTo>
                  <a:cubicBezTo>
                    <a:pt x="744" y="3"/>
                    <a:pt x="714" y="0"/>
                    <a:pt x="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32"/>
            <p:cNvSpPr/>
            <p:nvPr/>
          </p:nvSpPr>
          <p:spPr>
            <a:xfrm>
              <a:off x="6109075" y="3506225"/>
              <a:ext cx="47650" cy="4175"/>
            </a:xfrm>
            <a:custGeom>
              <a:avLst/>
              <a:gdLst/>
              <a:ahLst/>
              <a:cxnLst/>
              <a:rect l="l" t="t" r="r" b="b"/>
              <a:pathLst>
                <a:path w="1906" h="167" extrusionOk="0">
                  <a:moveTo>
                    <a:pt x="1537" y="0"/>
                  </a:moveTo>
                  <a:cubicBezTo>
                    <a:pt x="1025" y="0"/>
                    <a:pt x="501" y="12"/>
                    <a:pt x="1" y="12"/>
                  </a:cubicBezTo>
                  <a:cubicBezTo>
                    <a:pt x="620" y="167"/>
                    <a:pt x="1263" y="131"/>
                    <a:pt x="1906" y="155"/>
                  </a:cubicBezTo>
                  <a:cubicBezTo>
                    <a:pt x="1811" y="36"/>
                    <a:pt x="1680" y="0"/>
                    <a:pt x="15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32"/>
            <p:cNvSpPr/>
            <p:nvPr/>
          </p:nvSpPr>
          <p:spPr>
            <a:xfrm>
              <a:off x="6084975" y="3524925"/>
              <a:ext cx="11025" cy="9300"/>
            </a:xfrm>
            <a:custGeom>
              <a:avLst/>
              <a:gdLst/>
              <a:ahLst/>
              <a:cxnLst/>
              <a:rect l="l" t="t" r="r" b="b"/>
              <a:pathLst>
                <a:path w="441" h="372" extrusionOk="0">
                  <a:moveTo>
                    <a:pt x="288" y="0"/>
                  </a:moveTo>
                  <a:cubicBezTo>
                    <a:pt x="188" y="0"/>
                    <a:pt x="97" y="81"/>
                    <a:pt x="0" y="97"/>
                  </a:cubicBezTo>
                  <a:cubicBezTo>
                    <a:pt x="0" y="193"/>
                    <a:pt x="12" y="276"/>
                    <a:pt x="12" y="371"/>
                  </a:cubicBezTo>
                  <a:lnTo>
                    <a:pt x="429" y="371"/>
                  </a:lnTo>
                  <a:cubicBezTo>
                    <a:pt x="429" y="336"/>
                    <a:pt x="441" y="300"/>
                    <a:pt x="441" y="264"/>
                  </a:cubicBezTo>
                  <a:lnTo>
                    <a:pt x="441" y="74"/>
                  </a:lnTo>
                  <a:cubicBezTo>
                    <a:pt x="387" y="19"/>
                    <a:pt x="336" y="0"/>
                    <a:pt x="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32"/>
            <p:cNvSpPr/>
            <p:nvPr/>
          </p:nvSpPr>
          <p:spPr>
            <a:xfrm>
              <a:off x="6178150" y="3527950"/>
              <a:ext cx="11625" cy="3225"/>
            </a:xfrm>
            <a:custGeom>
              <a:avLst/>
              <a:gdLst/>
              <a:ahLst/>
              <a:cxnLst/>
              <a:rect l="l" t="t" r="r" b="b"/>
              <a:pathLst>
                <a:path w="465" h="129" extrusionOk="0">
                  <a:moveTo>
                    <a:pt x="0" y="0"/>
                  </a:moveTo>
                  <a:cubicBezTo>
                    <a:pt x="97" y="105"/>
                    <a:pt x="200" y="128"/>
                    <a:pt x="308" y="128"/>
                  </a:cubicBezTo>
                  <a:cubicBezTo>
                    <a:pt x="359" y="128"/>
                    <a:pt x="411" y="123"/>
                    <a:pt x="464" y="119"/>
                  </a:cubicBezTo>
                  <a:cubicBezTo>
                    <a:pt x="334" y="0"/>
                    <a:pt x="167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32"/>
            <p:cNvSpPr/>
            <p:nvPr/>
          </p:nvSpPr>
          <p:spPr>
            <a:xfrm>
              <a:off x="6159400" y="3510375"/>
              <a:ext cx="9250" cy="1950"/>
            </a:xfrm>
            <a:custGeom>
              <a:avLst/>
              <a:gdLst/>
              <a:ahLst/>
              <a:cxnLst/>
              <a:rect l="l" t="t" r="r" b="b"/>
              <a:pathLst>
                <a:path w="370" h="78" extrusionOk="0">
                  <a:moveTo>
                    <a:pt x="0" y="1"/>
                  </a:moveTo>
                  <a:cubicBezTo>
                    <a:pt x="54" y="55"/>
                    <a:pt x="109" y="77"/>
                    <a:pt x="164" y="77"/>
                  </a:cubicBezTo>
                  <a:cubicBezTo>
                    <a:pt x="230" y="77"/>
                    <a:pt x="298" y="46"/>
                    <a:pt x="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32"/>
            <p:cNvSpPr/>
            <p:nvPr/>
          </p:nvSpPr>
          <p:spPr>
            <a:xfrm>
              <a:off x="6019800" y="3541350"/>
              <a:ext cx="32750" cy="8675"/>
            </a:xfrm>
            <a:custGeom>
              <a:avLst/>
              <a:gdLst/>
              <a:ahLst/>
              <a:cxnLst/>
              <a:rect l="l" t="t" r="r" b="b"/>
              <a:pathLst>
                <a:path w="1310" h="347" extrusionOk="0">
                  <a:moveTo>
                    <a:pt x="1036" y="12"/>
                  </a:moveTo>
                  <a:cubicBezTo>
                    <a:pt x="845" y="24"/>
                    <a:pt x="655" y="24"/>
                    <a:pt x="464" y="24"/>
                  </a:cubicBezTo>
                  <a:cubicBezTo>
                    <a:pt x="321" y="131"/>
                    <a:pt x="107" y="0"/>
                    <a:pt x="0" y="191"/>
                  </a:cubicBezTo>
                  <a:cubicBezTo>
                    <a:pt x="238" y="281"/>
                    <a:pt x="476" y="346"/>
                    <a:pt x="713" y="346"/>
                  </a:cubicBezTo>
                  <a:cubicBezTo>
                    <a:pt x="913" y="346"/>
                    <a:pt x="1113" y="299"/>
                    <a:pt x="1310" y="179"/>
                  </a:cubicBezTo>
                  <a:cubicBezTo>
                    <a:pt x="1214" y="119"/>
                    <a:pt x="1131" y="71"/>
                    <a:pt x="1036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32"/>
            <p:cNvSpPr/>
            <p:nvPr/>
          </p:nvSpPr>
          <p:spPr>
            <a:xfrm>
              <a:off x="6174575" y="3534725"/>
              <a:ext cx="7450" cy="3700"/>
            </a:xfrm>
            <a:custGeom>
              <a:avLst/>
              <a:gdLst/>
              <a:ahLst/>
              <a:cxnLst/>
              <a:rect l="l" t="t" r="r" b="b"/>
              <a:pathLst>
                <a:path w="298" h="148" extrusionOk="0">
                  <a:moveTo>
                    <a:pt x="46" y="1"/>
                  </a:moveTo>
                  <a:cubicBezTo>
                    <a:pt x="31" y="1"/>
                    <a:pt x="16" y="2"/>
                    <a:pt x="0" y="3"/>
                  </a:cubicBezTo>
                  <a:cubicBezTo>
                    <a:pt x="65" y="100"/>
                    <a:pt x="148" y="148"/>
                    <a:pt x="260" y="148"/>
                  </a:cubicBezTo>
                  <a:cubicBezTo>
                    <a:pt x="272" y="148"/>
                    <a:pt x="285" y="147"/>
                    <a:pt x="298" y="146"/>
                  </a:cubicBezTo>
                  <a:cubicBezTo>
                    <a:pt x="246" y="41"/>
                    <a:pt x="156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32"/>
            <p:cNvSpPr/>
            <p:nvPr/>
          </p:nvSpPr>
          <p:spPr>
            <a:xfrm>
              <a:off x="6124275" y="3616650"/>
              <a:ext cx="14600" cy="4200"/>
            </a:xfrm>
            <a:custGeom>
              <a:avLst/>
              <a:gdLst/>
              <a:ahLst/>
              <a:cxnLst/>
              <a:rect l="l" t="t" r="r" b="b"/>
              <a:pathLst>
                <a:path w="584" h="168" extrusionOk="0">
                  <a:moveTo>
                    <a:pt x="429" y="0"/>
                  </a:moveTo>
                  <a:cubicBezTo>
                    <a:pt x="298" y="24"/>
                    <a:pt x="155" y="24"/>
                    <a:pt x="0" y="36"/>
                  </a:cubicBezTo>
                  <a:cubicBezTo>
                    <a:pt x="79" y="143"/>
                    <a:pt x="170" y="167"/>
                    <a:pt x="265" y="167"/>
                  </a:cubicBezTo>
                  <a:cubicBezTo>
                    <a:pt x="347" y="167"/>
                    <a:pt x="431" y="149"/>
                    <a:pt x="512" y="149"/>
                  </a:cubicBezTo>
                  <a:cubicBezTo>
                    <a:pt x="536" y="149"/>
                    <a:pt x="560" y="151"/>
                    <a:pt x="584" y="155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32"/>
            <p:cNvSpPr/>
            <p:nvPr/>
          </p:nvSpPr>
          <p:spPr>
            <a:xfrm>
              <a:off x="5374475" y="2102825"/>
              <a:ext cx="166400" cy="34500"/>
            </a:xfrm>
            <a:custGeom>
              <a:avLst/>
              <a:gdLst/>
              <a:ahLst/>
              <a:cxnLst/>
              <a:rect l="l" t="t" r="r" b="b"/>
              <a:pathLst>
                <a:path w="6656" h="1380" extrusionOk="0">
                  <a:moveTo>
                    <a:pt x="870" y="0"/>
                  </a:moveTo>
                  <a:cubicBezTo>
                    <a:pt x="776" y="0"/>
                    <a:pt x="681" y="5"/>
                    <a:pt x="584" y="10"/>
                  </a:cubicBezTo>
                  <a:cubicBezTo>
                    <a:pt x="512" y="22"/>
                    <a:pt x="441" y="58"/>
                    <a:pt x="381" y="105"/>
                  </a:cubicBezTo>
                  <a:cubicBezTo>
                    <a:pt x="96" y="320"/>
                    <a:pt x="0" y="546"/>
                    <a:pt x="357" y="772"/>
                  </a:cubicBezTo>
                  <a:cubicBezTo>
                    <a:pt x="477" y="844"/>
                    <a:pt x="596" y="891"/>
                    <a:pt x="738" y="939"/>
                  </a:cubicBezTo>
                  <a:cubicBezTo>
                    <a:pt x="774" y="939"/>
                    <a:pt x="810" y="951"/>
                    <a:pt x="834" y="951"/>
                  </a:cubicBezTo>
                  <a:cubicBezTo>
                    <a:pt x="881" y="963"/>
                    <a:pt x="917" y="963"/>
                    <a:pt x="941" y="963"/>
                  </a:cubicBezTo>
                  <a:cubicBezTo>
                    <a:pt x="1524" y="1082"/>
                    <a:pt x="2120" y="1010"/>
                    <a:pt x="2703" y="1070"/>
                  </a:cubicBezTo>
                  <a:cubicBezTo>
                    <a:pt x="2763" y="1082"/>
                    <a:pt x="2822" y="1082"/>
                    <a:pt x="2882" y="1082"/>
                  </a:cubicBezTo>
                  <a:cubicBezTo>
                    <a:pt x="2888" y="1084"/>
                    <a:pt x="2893" y="1085"/>
                    <a:pt x="2899" y="1085"/>
                  </a:cubicBezTo>
                  <a:cubicBezTo>
                    <a:pt x="2941" y="1085"/>
                    <a:pt x="2963" y="1019"/>
                    <a:pt x="2990" y="1019"/>
                  </a:cubicBezTo>
                  <a:cubicBezTo>
                    <a:pt x="2994" y="1019"/>
                    <a:pt x="2997" y="1020"/>
                    <a:pt x="3001" y="1022"/>
                  </a:cubicBezTo>
                  <a:cubicBezTo>
                    <a:pt x="3024" y="1070"/>
                    <a:pt x="2917" y="1117"/>
                    <a:pt x="2941" y="1177"/>
                  </a:cubicBezTo>
                  <a:cubicBezTo>
                    <a:pt x="2941" y="1260"/>
                    <a:pt x="2977" y="1344"/>
                    <a:pt x="3072" y="1379"/>
                  </a:cubicBezTo>
                  <a:cubicBezTo>
                    <a:pt x="3429" y="1225"/>
                    <a:pt x="3810" y="1308"/>
                    <a:pt x="4167" y="1177"/>
                  </a:cubicBezTo>
                  <a:cubicBezTo>
                    <a:pt x="4253" y="1166"/>
                    <a:pt x="4137" y="1041"/>
                    <a:pt x="4224" y="1041"/>
                  </a:cubicBezTo>
                  <a:cubicBezTo>
                    <a:pt x="4234" y="1041"/>
                    <a:pt x="4247" y="1042"/>
                    <a:pt x="4263" y="1046"/>
                  </a:cubicBezTo>
                  <a:cubicBezTo>
                    <a:pt x="4310" y="1070"/>
                    <a:pt x="4370" y="1082"/>
                    <a:pt x="4429" y="1082"/>
                  </a:cubicBezTo>
                  <a:cubicBezTo>
                    <a:pt x="4566" y="1063"/>
                    <a:pt x="4704" y="1038"/>
                    <a:pt x="4841" y="1038"/>
                  </a:cubicBezTo>
                  <a:cubicBezTo>
                    <a:pt x="4882" y="1038"/>
                    <a:pt x="4924" y="1040"/>
                    <a:pt x="4965" y="1046"/>
                  </a:cubicBezTo>
                  <a:cubicBezTo>
                    <a:pt x="5239" y="1058"/>
                    <a:pt x="5537" y="1106"/>
                    <a:pt x="5799" y="1248"/>
                  </a:cubicBezTo>
                  <a:cubicBezTo>
                    <a:pt x="5872" y="1266"/>
                    <a:pt x="5943" y="1274"/>
                    <a:pt x="6011" y="1274"/>
                  </a:cubicBezTo>
                  <a:cubicBezTo>
                    <a:pt x="6219" y="1274"/>
                    <a:pt x="6405" y="1198"/>
                    <a:pt x="6584" y="1082"/>
                  </a:cubicBezTo>
                  <a:cubicBezTo>
                    <a:pt x="6632" y="1046"/>
                    <a:pt x="6656" y="986"/>
                    <a:pt x="6656" y="903"/>
                  </a:cubicBezTo>
                  <a:cubicBezTo>
                    <a:pt x="6596" y="665"/>
                    <a:pt x="6311" y="725"/>
                    <a:pt x="6180" y="582"/>
                  </a:cubicBezTo>
                  <a:cubicBezTo>
                    <a:pt x="5537" y="332"/>
                    <a:pt x="4822" y="534"/>
                    <a:pt x="4167" y="308"/>
                  </a:cubicBezTo>
                  <a:cubicBezTo>
                    <a:pt x="4025" y="224"/>
                    <a:pt x="3870" y="177"/>
                    <a:pt x="3691" y="141"/>
                  </a:cubicBezTo>
                  <a:cubicBezTo>
                    <a:pt x="3544" y="152"/>
                    <a:pt x="3396" y="157"/>
                    <a:pt x="3249" y="157"/>
                  </a:cubicBezTo>
                  <a:cubicBezTo>
                    <a:pt x="2587" y="157"/>
                    <a:pt x="1927" y="65"/>
                    <a:pt x="1274" y="46"/>
                  </a:cubicBezTo>
                  <a:cubicBezTo>
                    <a:pt x="1140" y="11"/>
                    <a:pt x="1006" y="0"/>
                    <a:pt x="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32"/>
            <p:cNvSpPr/>
            <p:nvPr/>
          </p:nvSpPr>
          <p:spPr>
            <a:xfrm>
              <a:off x="5657250" y="2120925"/>
              <a:ext cx="94675" cy="21125"/>
            </a:xfrm>
            <a:custGeom>
              <a:avLst/>
              <a:gdLst/>
              <a:ahLst/>
              <a:cxnLst/>
              <a:rect l="l" t="t" r="r" b="b"/>
              <a:pathLst>
                <a:path w="3787" h="845" extrusionOk="0">
                  <a:moveTo>
                    <a:pt x="888" y="0"/>
                  </a:moveTo>
                  <a:cubicBezTo>
                    <a:pt x="846" y="0"/>
                    <a:pt x="804" y="10"/>
                    <a:pt x="762" y="36"/>
                  </a:cubicBezTo>
                  <a:cubicBezTo>
                    <a:pt x="721" y="78"/>
                    <a:pt x="676" y="99"/>
                    <a:pt x="628" y="99"/>
                  </a:cubicBezTo>
                  <a:cubicBezTo>
                    <a:pt x="581" y="99"/>
                    <a:pt x="530" y="78"/>
                    <a:pt x="476" y="36"/>
                  </a:cubicBezTo>
                  <a:lnTo>
                    <a:pt x="334" y="36"/>
                  </a:lnTo>
                  <a:cubicBezTo>
                    <a:pt x="155" y="203"/>
                    <a:pt x="0" y="393"/>
                    <a:pt x="167" y="643"/>
                  </a:cubicBezTo>
                  <a:cubicBezTo>
                    <a:pt x="265" y="804"/>
                    <a:pt x="410" y="844"/>
                    <a:pt x="572" y="844"/>
                  </a:cubicBezTo>
                  <a:cubicBezTo>
                    <a:pt x="626" y="844"/>
                    <a:pt x="682" y="840"/>
                    <a:pt x="738" y="834"/>
                  </a:cubicBezTo>
                  <a:cubicBezTo>
                    <a:pt x="1030" y="809"/>
                    <a:pt x="1321" y="778"/>
                    <a:pt x="1612" y="778"/>
                  </a:cubicBezTo>
                  <a:cubicBezTo>
                    <a:pt x="1738" y="778"/>
                    <a:pt x="1863" y="784"/>
                    <a:pt x="1989" y="798"/>
                  </a:cubicBezTo>
                  <a:cubicBezTo>
                    <a:pt x="2245" y="798"/>
                    <a:pt x="2506" y="819"/>
                    <a:pt x="2768" y="819"/>
                  </a:cubicBezTo>
                  <a:cubicBezTo>
                    <a:pt x="3030" y="819"/>
                    <a:pt x="3292" y="798"/>
                    <a:pt x="3548" y="715"/>
                  </a:cubicBezTo>
                  <a:cubicBezTo>
                    <a:pt x="3691" y="632"/>
                    <a:pt x="3786" y="501"/>
                    <a:pt x="3786" y="322"/>
                  </a:cubicBezTo>
                  <a:cubicBezTo>
                    <a:pt x="3737" y="260"/>
                    <a:pt x="3687" y="224"/>
                    <a:pt x="3635" y="224"/>
                  </a:cubicBezTo>
                  <a:cubicBezTo>
                    <a:pt x="3588" y="224"/>
                    <a:pt x="3540" y="254"/>
                    <a:pt x="3489" y="322"/>
                  </a:cubicBezTo>
                  <a:cubicBezTo>
                    <a:pt x="3438" y="367"/>
                    <a:pt x="3390" y="391"/>
                    <a:pt x="3340" y="391"/>
                  </a:cubicBezTo>
                  <a:cubicBezTo>
                    <a:pt x="3297" y="391"/>
                    <a:pt x="3253" y="373"/>
                    <a:pt x="3203" y="334"/>
                  </a:cubicBezTo>
                  <a:cubicBezTo>
                    <a:pt x="2977" y="274"/>
                    <a:pt x="2762" y="227"/>
                    <a:pt x="2620" y="24"/>
                  </a:cubicBezTo>
                  <a:cubicBezTo>
                    <a:pt x="2608" y="24"/>
                    <a:pt x="2596" y="1"/>
                    <a:pt x="2584" y="1"/>
                  </a:cubicBezTo>
                  <a:cubicBezTo>
                    <a:pt x="2548" y="1"/>
                    <a:pt x="2524" y="24"/>
                    <a:pt x="2489" y="36"/>
                  </a:cubicBezTo>
                  <a:cubicBezTo>
                    <a:pt x="2395" y="141"/>
                    <a:pt x="2306" y="187"/>
                    <a:pt x="2217" y="187"/>
                  </a:cubicBezTo>
                  <a:cubicBezTo>
                    <a:pt x="2115" y="187"/>
                    <a:pt x="2014" y="126"/>
                    <a:pt x="1905" y="24"/>
                  </a:cubicBezTo>
                  <a:cubicBezTo>
                    <a:pt x="1810" y="24"/>
                    <a:pt x="1715" y="24"/>
                    <a:pt x="1596" y="48"/>
                  </a:cubicBezTo>
                  <a:cubicBezTo>
                    <a:pt x="1596" y="48"/>
                    <a:pt x="1584" y="60"/>
                    <a:pt x="1548" y="84"/>
                  </a:cubicBezTo>
                  <a:cubicBezTo>
                    <a:pt x="1524" y="84"/>
                    <a:pt x="1488" y="84"/>
                    <a:pt x="1465" y="36"/>
                  </a:cubicBezTo>
                  <a:cubicBezTo>
                    <a:pt x="1417" y="24"/>
                    <a:pt x="1369" y="24"/>
                    <a:pt x="1334" y="24"/>
                  </a:cubicBezTo>
                  <a:cubicBezTo>
                    <a:pt x="1269" y="32"/>
                    <a:pt x="1211" y="73"/>
                    <a:pt x="1146" y="73"/>
                  </a:cubicBezTo>
                  <a:cubicBezTo>
                    <a:pt x="1115" y="73"/>
                    <a:pt x="1083" y="63"/>
                    <a:pt x="1048" y="36"/>
                  </a:cubicBezTo>
                  <a:cubicBezTo>
                    <a:pt x="995" y="16"/>
                    <a:pt x="941" y="0"/>
                    <a:pt x="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32"/>
            <p:cNvSpPr/>
            <p:nvPr/>
          </p:nvSpPr>
          <p:spPr>
            <a:xfrm>
              <a:off x="5601275" y="2121525"/>
              <a:ext cx="104800" cy="25325"/>
            </a:xfrm>
            <a:custGeom>
              <a:avLst/>
              <a:gdLst/>
              <a:ahLst/>
              <a:cxnLst/>
              <a:rect l="l" t="t" r="r" b="b"/>
              <a:pathLst>
                <a:path w="4192" h="1013" extrusionOk="0">
                  <a:moveTo>
                    <a:pt x="2561" y="0"/>
                  </a:moveTo>
                  <a:lnTo>
                    <a:pt x="2561" y="0"/>
                  </a:lnTo>
                  <a:cubicBezTo>
                    <a:pt x="1703" y="12"/>
                    <a:pt x="846" y="12"/>
                    <a:pt x="1" y="24"/>
                  </a:cubicBezTo>
                  <a:cubicBezTo>
                    <a:pt x="143" y="309"/>
                    <a:pt x="360" y="351"/>
                    <a:pt x="589" y="351"/>
                  </a:cubicBezTo>
                  <a:cubicBezTo>
                    <a:pt x="684" y="351"/>
                    <a:pt x="782" y="344"/>
                    <a:pt x="877" y="344"/>
                  </a:cubicBezTo>
                  <a:cubicBezTo>
                    <a:pt x="974" y="344"/>
                    <a:pt x="1068" y="351"/>
                    <a:pt x="1156" y="381"/>
                  </a:cubicBezTo>
                  <a:cubicBezTo>
                    <a:pt x="1177" y="384"/>
                    <a:pt x="1198" y="385"/>
                    <a:pt x="1219" y="385"/>
                  </a:cubicBezTo>
                  <a:cubicBezTo>
                    <a:pt x="1410" y="385"/>
                    <a:pt x="1581" y="280"/>
                    <a:pt x="1829" y="280"/>
                  </a:cubicBezTo>
                  <a:cubicBezTo>
                    <a:pt x="1899" y="280"/>
                    <a:pt x="1976" y="288"/>
                    <a:pt x="2061" y="310"/>
                  </a:cubicBezTo>
                  <a:cubicBezTo>
                    <a:pt x="1976" y="297"/>
                    <a:pt x="1901" y="290"/>
                    <a:pt x="1835" y="290"/>
                  </a:cubicBezTo>
                  <a:cubicBezTo>
                    <a:pt x="1604" y="290"/>
                    <a:pt x="1477" y="372"/>
                    <a:pt x="1394" y="548"/>
                  </a:cubicBezTo>
                  <a:cubicBezTo>
                    <a:pt x="1382" y="619"/>
                    <a:pt x="1394" y="679"/>
                    <a:pt x="1430" y="739"/>
                  </a:cubicBezTo>
                  <a:cubicBezTo>
                    <a:pt x="1572" y="870"/>
                    <a:pt x="1763" y="893"/>
                    <a:pt x="1965" y="953"/>
                  </a:cubicBezTo>
                  <a:cubicBezTo>
                    <a:pt x="2025" y="965"/>
                    <a:pt x="2096" y="965"/>
                    <a:pt x="2156" y="965"/>
                  </a:cubicBezTo>
                  <a:cubicBezTo>
                    <a:pt x="2237" y="943"/>
                    <a:pt x="2318" y="880"/>
                    <a:pt x="2396" y="880"/>
                  </a:cubicBezTo>
                  <a:cubicBezTo>
                    <a:pt x="2444" y="880"/>
                    <a:pt x="2491" y="904"/>
                    <a:pt x="2537" y="977"/>
                  </a:cubicBezTo>
                  <a:cubicBezTo>
                    <a:pt x="2596" y="989"/>
                    <a:pt x="2656" y="1012"/>
                    <a:pt x="2739" y="1012"/>
                  </a:cubicBezTo>
                  <a:cubicBezTo>
                    <a:pt x="3192" y="870"/>
                    <a:pt x="3692" y="977"/>
                    <a:pt x="4132" y="750"/>
                  </a:cubicBezTo>
                  <a:cubicBezTo>
                    <a:pt x="4192" y="691"/>
                    <a:pt x="4192" y="619"/>
                    <a:pt x="4132" y="560"/>
                  </a:cubicBezTo>
                  <a:cubicBezTo>
                    <a:pt x="4013" y="540"/>
                    <a:pt x="3894" y="532"/>
                    <a:pt x="3777" y="532"/>
                  </a:cubicBezTo>
                  <a:cubicBezTo>
                    <a:pt x="3472" y="532"/>
                    <a:pt x="3171" y="585"/>
                    <a:pt x="2870" y="619"/>
                  </a:cubicBezTo>
                  <a:cubicBezTo>
                    <a:pt x="2787" y="629"/>
                    <a:pt x="2719" y="636"/>
                    <a:pt x="2666" y="636"/>
                  </a:cubicBezTo>
                  <a:cubicBezTo>
                    <a:pt x="2460" y="636"/>
                    <a:pt x="2456" y="543"/>
                    <a:pt x="2513" y="203"/>
                  </a:cubicBezTo>
                  <a:cubicBezTo>
                    <a:pt x="2525" y="131"/>
                    <a:pt x="2537" y="72"/>
                    <a:pt x="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32"/>
            <p:cNvSpPr/>
            <p:nvPr/>
          </p:nvSpPr>
          <p:spPr>
            <a:xfrm>
              <a:off x="5584900" y="2121525"/>
              <a:ext cx="53625" cy="19900"/>
            </a:xfrm>
            <a:custGeom>
              <a:avLst/>
              <a:gdLst/>
              <a:ahLst/>
              <a:cxnLst/>
              <a:rect l="l" t="t" r="r" b="b"/>
              <a:pathLst>
                <a:path w="2145" h="796" extrusionOk="0">
                  <a:moveTo>
                    <a:pt x="334" y="0"/>
                  </a:moveTo>
                  <a:cubicBezTo>
                    <a:pt x="263" y="96"/>
                    <a:pt x="84" y="36"/>
                    <a:pt x="13" y="155"/>
                  </a:cubicBezTo>
                  <a:cubicBezTo>
                    <a:pt x="1" y="238"/>
                    <a:pt x="1" y="298"/>
                    <a:pt x="25" y="358"/>
                  </a:cubicBezTo>
                  <a:cubicBezTo>
                    <a:pt x="311" y="750"/>
                    <a:pt x="775" y="667"/>
                    <a:pt x="1156" y="786"/>
                  </a:cubicBezTo>
                  <a:cubicBezTo>
                    <a:pt x="1186" y="792"/>
                    <a:pt x="1218" y="795"/>
                    <a:pt x="1251" y="795"/>
                  </a:cubicBezTo>
                  <a:cubicBezTo>
                    <a:pt x="1284" y="795"/>
                    <a:pt x="1317" y="792"/>
                    <a:pt x="1346" y="786"/>
                  </a:cubicBezTo>
                  <a:cubicBezTo>
                    <a:pt x="1450" y="729"/>
                    <a:pt x="1550" y="710"/>
                    <a:pt x="1650" y="710"/>
                  </a:cubicBezTo>
                  <a:cubicBezTo>
                    <a:pt x="1758" y="710"/>
                    <a:pt x="1866" y="732"/>
                    <a:pt x="1977" y="750"/>
                  </a:cubicBezTo>
                  <a:cubicBezTo>
                    <a:pt x="2001" y="750"/>
                    <a:pt x="2037" y="739"/>
                    <a:pt x="2061" y="727"/>
                  </a:cubicBezTo>
                  <a:lnTo>
                    <a:pt x="2061" y="572"/>
                  </a:lnTo>
                  <a:cubicBezTo>
                    <a:pt x="2144" y="417"/>
                    <a:pt x="2049" y="334"/>
                    <a:pt x="1906" y="274"/>
                  </a:cubicBezTo>
                  <a:cubicBezTo>
                    <a:pt x="1692" y="143"/>
                    <a:pt x="1454" y="143"/>
                    <a:pt x="1215" y="143"/>
                  </a:cubicBezTo>
                  <a:cubicBezTo>
                    <a:pt x="1145" y="143"/>
                    <a:pt x="1072" y="149"/>
                    <a:pt x="999" y="149"/>
                  </a:cubicBezTo>
                  <a:cubicBezTo>
                    <a:pt x="863" y="149"/>
                    <a:pt x="729" y="129"/>
                    <a:pt x="620" y="12"/>
                  </a:cubicBezTo>
                  <a:cubicBezTo>
                    <a:pt x="537" y="12"/>
                    <a:pt x="430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32"/>
            <p:cNvSpPr/>
            <p:nvPr/>
          </p:nvSpPr>
          <p:spPr>
            <a:xfrm>
              <a:off x="5529250" y="2116450"/>
              <a:ext cx="54500" cy="10425"/>
            </a:xfrm>
            <a:custGeom>
              <a:avLst/>
              <a:gdLst/>
              <a:ahLst/>
              <a:cxnLst/>
              <a:rect l="l" t="t" r="r" b="b"/>
              <a:pathLst>
                <a:path w="2180" h="417" extrusionOk="0">
                  <a:moveTo>
                    <a:pt x="1" y="37"/>
                  </a:moveTo>
                  <a:lnTo>
                    <a:pt x="1" y="37"/>
                  </a:lnTo>
                  <a:cubicBezTo>
                    <a:pt x="96" y="215"/>
                    <a:pt x="274" y="239"/>
                    <a:pt x="417" y="334"/>
                  </a:cubicBezTo>
                  <a:cubicBezTo>
                    <a:pt x="670" y="387"/>
                    <a:pt x="920" y="416"/>
                    <a:pt x="1169" y="416"/>
                  </a:cubicBezTo>
                  <a:cubicBezTo>
                    <a:pt x="1485" y="416"/>
                    <a:pt x="1801" y="369"/>
                    <a:pt x="2120" y="263"/>
                  </a:cubicBezTo>
                  <a:cubicBezTo>
                    <a:pt x="2132" y="227"/>
                    <a:pt x="2167" y="203"/>
                    <a:pt x="2179" y="168"/>
                  </a:cubicBezTo>
                  <a:cubicBezTo>
                    <a:pt x="1465" y="1"/>
                    <a:pt x="739" y="60"/>
                    <a:pt x="1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32"/>
            <p:cNvSpPr/>
            <p:nvPr/>
          </p:nvSpPr>
          <p:spPr>
            <a:xfrm>
              <a:off x="5467925" y="2105375"/>
              <a:ext cx="10750" cy="5900"/>
            </a:xfrm>
            <a:custGeom>
              <a:avLst/>
              <a:gdLst/>
              <a:ahLst/>
              <a:cxnLst/>
              <a:rect l="l" t="t" r="r" b="b"/>
              <a:pathLst>
                <a:path w="430" h="236" extrusionOk="0">
                  <a:moveTo>
                    <a:pt x="120" y="1"/>
                  </a:moveTo>
                  <a:cubicBezTo>
                    <a:pt x="51" y="1"/>
                    <a:pt x="1" y="44"/>
                    <a:pt x="1" y="194"/>
                  </a:cubicBezTo>
                  <a:cubicBezTo>
                    <a:pt x="78" y="224"/>
                    <a:pt x="150" y="236"/>
                    <a:pt x="220" y="236"/>
                  </a:cubicBezTo>
                  <a:cubicBezTo>
                    <a:pt x="290" y="236"/>
                    <a:pt x="358" y="224"/>
                    <a:pt x="429" y="206"/>
                  </a:cubicBezTo>
                  <a:cubicBezTo>
                    <a:pt x="429" y="146"/>
                    <a:pt x="418" y="111"/>
                    <a:pt x="406" y="27"/>
                  </a:cubicBezTo>
                  <a:cubicBezTo>
                    <a:pt x="370" y="27"/>
                    <a:pt x="346" y="27"/>
                    <a:pt x="310" y="51"/>
                  </a:cubicBezTo>
                  <a:cubicBezTo>
                    <a:pt x="246" y="30"/>
                    <a:pt x="17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32"/>
            <p:cNvSpPr/>
            <p:nvPr/>
          </p:nvSpPr>
          <p:spPr>
            <a:xfrm>
              <a:off x="5552775" y="2104250"/>
              <a:ext cx="13700" cy="2725"/>
            </a:xfrm>
            <a:custGeom>
              <a:avLst/>
              <a:gdLst/>
              <a:ahLst/>
              <a:cxnLst/>
              <a:rect l="l" t="t" r="r" b="b"/>
              <a:pathLst>
                <a:path w="548" h="109" extrusionOk="0">
                  <a:moveTo>
                    <a:pt x="0" y="1"/>
                  </a:moveTo>
                  <a:cubicBezTo>
                    <a:pt x="97" y="65"/>
                    <a:pt x="193" y="109"/>
                    <a:pt x="292" y="109"/>
                  </a:cubicBezTo>
                  <a:cubicBezTo>
                    <a:pt x="375" y="109"/>
                    <a:pt x="460" y="77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32"/>
            <p:cNvSpPr/>
            <p:nvPr/>
          </p:nvSpPr>
          <p:spPr>
            <a:xfrm>
              <a:off x="5683425" y="2119600"/>
              <a:ext cx="7175" cy="5325"/>
            </a:xfrm>
            <a:custGeom>
              <a:avLst/>
              <a:gdLst/>
              <a:ahLst/>
              <a:cxnLst/>
              <a:rect l="l" t="t" r="r" b="b"/>
              <a:pathLst>
                <a:path w="287" h="213" extrusionOk="0">
                  <a:moveTo>
                    <a:pt x="173" y="1"/>
                  </a:moveTo>
                  <a:cubicBezTo>
                    <a:pt x="111" y="1"/>
                    <a:pt x="54" y="59"/>
                    <a:pt x="1" y="89"/>
                  </a:cubicBezTo>
                  <a:cubicBezTo>
                    <a:pt x="54" y="171"/>
                    <a:pt x="101" y="213"/>
                    <a:pt x="146" y="213"/>
                  </a:cubicBezTo>
                  <a:cubicBezTo>
                    <a:pt x="193" y="213"/>
                    <a:pt x="238" y="168"/>
                    <a:pt x="287" y="77"/>
                  </a:cubicBezTo>
                  <a:cubicBezTo>
                    <a:pt x="247" y="20"/>
                    <a:pt x="209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32"/>
            <p:cNvSpPr/>
            <p:nvPr/>
          </p:nvSpPr>
          <p:spPr>
            <a:xfrm>
              <a:off x="5581925" y="2120625"/>
              <a:ext cx="11950" cy="4750"/>
            </a:xfrm>
            <a:custGeom>
              <a:avLst/>
              <a:gdLst/>
              <a:ahLst/>
              <a:cxnLst/>
              <a:rect l="l" t="t" r="r" b="b"/>
              <a:pathLst>
                <a:path w="478" h="190" extrusionOk="0">
                  <a:moveTo>
                    <a:pt x="60" y="1"/>
                  </a:moveTo>
                  <a:cubicBezTo>
                    <a:pt x="25" y="13"/>
                    <a:pt x="13" y="36"/>
                    <a:pt x="1" y="48"/>
                  </a:cubicBezTo>
                  <a:cubicBezTo>
                    <a:pt x="10" y="134"/>
                    <a:pt x="43" y="190"/>
                    <a:pt x="117" y="190"/>
                  </a:cubicBezTo>
                  <a:cubicBezTo>
                    <a:pt x="135" y="190"/>
                    <a:pt x="156" y="186"/>
                    <a:pt x="180" y="179"/>
                  </a:cubicBezTo>
                  <a:cubicBezTo>
                    <a:pt x="310" y="179"/>
                    <a:pt x="418" y="155"/>
                    <a:pt x="477" y="36"/>
                  </a:cubicBezTo>
                  <a:cubicBezTo>
                    <a:pt x="334" y="36"/>
                    <a:pt x="203" y="13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32"/>
            <p:cNvSpPr/>
            <p:nvPr/>
          </p:nvSpPr>
          <p:spPr>
            <a:xfrm>
              <a:off x="5668850" y="2121525"/>
              <a:ext cx="7175" cy="2700"/>
            </a:xfrm>
            <a:custGeom>
              <a:avLst/>
              <a:gdLst/>
              <a:ahLst/>
              <a:cxnLst/>
              <a:rect l="l" t="t" r="r" b="b"/>
              <a:pathLst>
                <a:path w="287" h="108" extrusionOk="0">
                  <a:moveTo>
                    <a:pt x="1" y="0"/>
                  </a:moveTo>
                  <a:cubicBezTo>
                    <a:pt x="48" y="72"/>
                    <a:pt x="96" y="108"/>
                    <a:pt x="143" y="108"/>
                  </a:cubicBezTo>
                  <a:cubicBezTo>
                    <a:pt x="191" y="108"/>
                    <a:pt x="239" y="72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32"/>
            <p:cNvSpPr/>
            <p:nvPr/>
          </p:nvSpPr>
          <p:spPr>
            <a:xfrm>
              <a:off x="5693850" y="2121525"/>
              <a:ext cx="3600" cy="1800"/>
            </a:xfrm>
            <a:custGeom>
              <a:avLst/>
              <a:gdLst/>
              <a:ahLst/>
              <a:cxnLst/>
              <a:rect l="l" t="t" r="r" b="b"/>
              <a:pathLst>
                <a:path w="144" h="72" extrusionOk="0">
                  <a:moveTo>
                    <a:pt x="1" y="0"/>
                  </a:moveTo>
                  <a:cubicBezTo>
                    <a:pt x="24" y="48"/>
                    <a:pt x="51" y="72"/>
                    <a:pt x="77" y="72"/>
                  </a:cubicBezTo>
                  <a:cubicBezTo>
                    <a:pt x="102" y="72"/>
                    <a:pt x="126" y="48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32"/>
            <p:cNvSpPr/>
            <p:nvPr/>
          </p:nvSpPr>
          <p:spPr>
            <a:xfrm>
              <a:off x="5854300" y="2135800"/>
              <a:ext cx="98550" cy="17950"/>
            </a:xfrm>
            <a:custGeom>
              <a:avLst/>
              <a:gdLst/>
              <a:ahLst/>
              <a:cxnLst/>
              <a:rect l="l" t="t" r="r" b="b"/>
              <a:pathLst>
                <a:path w="3942" h="718" extrusionOk="0">
                  <a:moveTo>
                    <a:pt x="619" y="1"/>
                  </a:moveTo>
                  <a:cubicBezTo>
                    <a:pt x="536" y="48"/>
                    <a:pt x="441" y="96"/>
                    <a:pt x="334" y="120"/>
                  </a:cubicBezTo>
                  <a:cubicBezTo>
                    <a:pt x="301" y="107"/>
                    <a:pt x="275" y="97"/>
                    <a:pt x="249" y="97"/>
                  </a:cubicBezTo>
                  <a:cubicBezTo>
                    <a:pt x="228" y="97"/>
                    <a:pt x="206" y="104"/>
                    <a:pt x="179" y="120"/>
                  </a:cubicBezTo>
                  <a:cubicBezTo>
                    <a:pt x="131" y="120"/>
                    <a:pt x="83" y="120"/>
                    <a:pt x="36" y="108"/>
                  </a:cubicBezTo>
                  <a:cubicBezTo>
                    <a:pt x="24" y="144"/>
                    <a:pt x="12" y="179"/>
                    <a:pt x="0" y="215"/>
                  </a:cubicBezTo>
                  <a:cubicBezTo>
                    <a:pt x="0" y="239"/>
                    <a:pt x="12" y="287"/>
                    <a:pt x="24" y="322"/>
                  </a:cubicBezTo>
                  <a:cubicBezTo>
                    <a:pt x="48" y="334"/>
                    <a:pt x="83" y="358"/>
                    <a:pt x="107" y="382"/>
                  </a:cubicBezTo>
                  <a:cubicBezTo>
                    <a:pt x="191" y="406"/>
                    <a:pt x="262" y="418"/>
                    <a:pt x="334" y="418"/>
                  </a:cubicBezTo>
                  <a:cubicBezTo>
                    <a:pt x="411" y="415"/>
                    <a:pt x="489" y="413"/>
                    <a:pt x="566" y="413"/>
                  </a:cubicBezTo>
                  <a:cubicBezTo>
                    <a:pt x="1119" y="413"/>
                    <a:pt x="1672" y="480"/>
                    <a:pt x="2215" y="501"/>
                  </a:cubicBezTo>
                  <a:cubicBezTo>
                    <a:pt x="2603" y="509"/>
                    <a:pt x="2997" y="718"/>
                    <a:pt x="3388" y="718"/>
                  </a:cubicBezTo>
                  <a:cubicBezTo>
                    <a:pt x="3561" y="718"/>
                    <a:pt x="3734" y="677"/>
                    <a:pt x="3905" y="560"/>
                  </a:cubicBezTo>
                  <a:cubicBezTo>
                    <a:pt x="3929" y="513"/>
                    <a:pt x="3929" y="477"/>
                    <a:pt x="3941" y="441"/>
                  </a:cubicBezTo>
                  <a:cubicBezTo>
                    <a:pt x="3893" y="358"/>
                    <a:pt x="3834" y="322"/>
                    <a:pt x="3763" y="287"/>
                  </a:cubicBezTo>
                  <a:cubicBezTo>
                    <a:pt x="3632" y="287"/>
                    <a:pt x="3477" y="275"/>
                    <a:pt x="3346" y="275"/>
                  </a:cubicBezTo>
                  <a:cubicBezTo>
                    <a:pt x="3227" y="168"/>
                    <a:pt x="3048" y="275"/>
                    <a:pt x="2905" y="156"/>
                  </a:cubicBezTo>
                  <a:lnTo>
                    <a:pt x="2774" y="156"/>
                  </a:lnTo>
                  <a:cubicBezTo>
                    <a:pt x="2715" y="203"/>
                    <a:pt x="2655" y="227"/>
                    <a:pt x="2608" y="275"/>
                  </a:cubicBezTo>
                  <a:lnTo>
                    <a:pt x="2346" y="275"/>
                  </a:lnTo>
                  <a:cubicBezTo>
                    <a:pt x="2298" y="239"/>
                    <a:pt x="2239" y="203"/>
                    <a:pt x="2191" y="156"/>
                  </a:cubicBezTo>
                  <a:cubicBezTo>
                    <a:pt x="1965" y="156"/>
                    <a:pt x="1715" y="144"/>
                    <a:pt x="1488" y="144"/>
                  </a:cubicBezTo>
                  <a:cubicBezTo>
                    <a:pt x="1488" y="120"/>
                    <a:pt x="1465" y="120"/>
                    <a:pt x="1441" y="108"/>
                  </a:cubicBezTo>
                  <a:cubicBezTo>
                    <a:pt x="1432" y="105"/>
                    <a:pt x="1423" y="104"/>
                    <a:pt x="1414" y="104"/>
                  </a:cubicBezTo>
                  <a:cubicBezTo>
                    <a:pt x="1387" y="104"/>
                    <a:pt x="1360" y="117"/>
                    <a:pt x="1334" y="144"/>
                  </a:cubicBezTo>
                  <a:cubicBezTo>
                    <a:pt x="1221" y="103"/>
                    <a:pt x="1117" y="18"/>
                    <a:pt x="984" y="18"/>
                  </a:cubicBezTo>
                  <a:cubicBezTo>
                    <a:pt x="962" y="18"/>
                    <a:pt x="940" y="20"/>
                    <a:pt x="917" y="25"/>
                  </a:cubicBezTo>
                  <a:cubicBezTo>
                    <a:pt x="866" y="81"/>
                    <a:pt x="815" y="111"/>
                    <a:pt x="766" y="111"/>
                  </a:cubicBezTo>
                  <a:cubicBezTo>
                    <a:pt x="713" y="111"/>
                    <a:pt x="663" y="76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32"/>
            <p:cNvSpPr/>
            <p:nvPr/>
          </p:nvSpPr>
          <p:spPr>
            <a:xfrm>
              <a:off x="5981100" y="2132525"/>
              <a:ext cx="16975" cy="13450"/>
            </a:xfrm>
            <a:custGeom>
              <a:avLst/>
              <a:gdLst/>
              <a:ahLst/>
              <a:cxnLst/>
              <a:rect l="l" t="t" r="r" b="b"/>
              <a:pathLst>
                <a:path w="679" h="538" extrusionOk="0">
                  <a:moveTo>
                    <a:pt x="298" y="1"/>
                  </a:moveTo>
                  <a:cubicBezTo>
                    <a:pt x="167" y="60"/>
                    <a:pt x="60" y="156"/>
                    <a:pt x="0" y="275"/>
                  </a:cubicBezTo>
                  <a:lnTo>
                    <a:pt x="0" y="406"/>
                  </a:lnTo>
                  <a:cubicBezTo>
                    <a:pt x="48" y="465"/>
                    <a:pt x="84" y="489"/>
                    <a:pt x="167" y="525"/>
                  </a:cubicBezTo>
                  <a:cubicBezTo>
                    <a:pt x="203" y="534"/>
                    <a:pt x="241" y="538"/>
                    <a:pt x="281" y="538"/>
                  </a:cubicBezTo>
                  <a:cubicBezTo>
                    <a:pt x="344" y="538"/>
                    <a:pt x="410" y="528"/>
                    <a:pt x="476" y="513"/>
                  </a:cubicBezTo>
                  <a:cubicBezTo>
                    <a:pt x="548" y="477"/>
                    <a:pt x="596" y="430"/>
                    <a:pt x="643" y="370"/>
                  </a:cubicBezTo>
                  <a:cubicBezTo>
                    <a:pt x="679" y="239"/>
                    <a:pt x="679" y="108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32"/>
            <p:cNvSpPr/>
            <p:nvPr/>
          </p:nvSpPr>
          <p:spPr>
            <a:xfrm>
              <a:off x="5958475" y="2141650"/>
              <a:ext cx="19975" cy="9825"/>
            </a:xfrm>
            <a:custGeom>
              <a:avLst/>
              <a:gdLst/>
              <a:ahLst/>
              <a:cxnLst/>
              <a:rect l="l" t="t" r="r" b="b"/>
              <a:pathLst>
                <a:path w="799" h="393" extrusionOk="0">
                  <a:moveTo>
                    <a:pt x="542" y="1"/>
                  </a:moveTo>
                  <a:cubicBezTo>
                    <a:pt x="521" y="1"/>
                    <a:pt x="495" y="18"/>
                    <a:pt x="477" y="65"/>
                  </a:cubicBezTo>
                  <a:cubicBezTo>
                    <a:pt x="405" y="53"/>
                    <a:pt x="369" y="53"/>
                    <a:pt x="322" y="53"/>
                  </a:cubicBezTo>
                  <a:cubicBezTo>
                    <a:pt x="322" y="44"/>
                    <a:pt x="316" y="36"/>
                    <a:pt x="291" y="36"/>
                  </a:cubicBezTo>
                  <a:cubicBezTo>
                    <a:pt x="281" y="36"/>
                    <a:pt x="268" y="37"/>
                    <a:pt x="250" y="41"/>
                  </a:cubicBezTo>
                  <a:cubicBezTo>
                    <a:pt x="241" y="38"/>
                    <a:pt x="232" y="36"/>
                    <a:pt x="224" y="36"/>
                  </a:cubicBezTo>
                  <a:cubicBezTo>
                    <a:pt x="201" y="36"/>
                    <a:pt x="181" y="47"/>
                    <a:pt x="155" y="65"/>
                  </a:cubicBezTo>
                  <a:cubicBezTo>
                    <a:pt x="107" y="65"/>
                    <a:pt x="72" y="88"/>
                    <a:pt x="24" y="88"/>
                  </a:cubicBezTo>
                  <a:cubicBezTo>
                    <a:pt x="0" y="160"/>
                    <a:pt x="12" y="207"/>
                    <a:pt x="60" y="267"/>
                  </a:cubicBezTo>
                  <a:cubicBezTo>
                    <a:pt x="197" y="322"/>
                    <a:pt x="334" y="392"/>
                    <a:pt x="471" y="392"/>
                  </a:cubicBezTo>
                  <a:cubicBezTo>
                    <a:pt x="572" y="392"/>
                    <a:pt x="673" y="354"/>
                    <a:pt x="774" y="243"/>
                  </a:cubicBezTo>
                  <a:cubicBezTo>
                    <a:pt x="786" y="219"/>
                    <a:pt x="786" y="184"/>
                    <a:pt x="798" y="160"/>
                  </a:cubicBezTo>
                  <a:cubicBezTo>
                    <a:pt x="786" y="124"/>
                    <a:pt x="750" y="112"/>
                    <a:pt x="739" y="88"/>
                  </a:cubicBezTo>
                  <a:cubicBezTo>
                    <a:pt x="691" y="65"/>
                    <a:pt x="643" y="65"/>
                    <a:pt x="608" y="65"/>
                  </a:cubicBezTo>
                  <a:cubicBezTo>
                    <a:pt x="608" y="41"/>
                    <a:pt x="596" y="29"/>
                    <a:pt x="560" y="5"/>
                  </a:cubicBezTo>
                  <a:cubicBezTo>
                    <a:pt x="555" y="2"/>
                    <a:pt x="549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32"/>
            <p:cNvSpPr/>
            <p:nvPr/>
          </p:nvSpPr>
          <p:spPr>
            <a:xfrm>
              <a:off x="5977225" y="2132525"/>
              <a:ext cx="11325" cy="6875"/>
            </a:xfrm>
            <a:custGeom>
              <a:avLst/>
              <a:gdLst/>
              <a:ahLst/>
              <a:cxnLst/>
              <a:rect l="l" t="t" r="r" b="b"/>
              <a:pathLst>
                <a:path w="453" h="275" extrusionOk="0">
                  <a:moveTo>
                    <a:pt x="0" y="1"/>
                  </a:moveTo>
                  <a:cubicBezTo>
                    <a:pt x="60" y="96"/>
                    <a:pt x="108" y="179"/>
                    <a:pt x="155" y="275"/>
                  </a:cubicBezTo>
                  <a:cubicBezTo>
                    <a:pt x="286" y="227"/>
                    <a:pt x="381" y="120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32"/>
            <p:cNvSpPr/>
            <p:nvPr/>
          </p:nvSpPr>
          <p:spPr>
            <a:xfrm>
              <a:off x="5927225" y="2139450"/>
              <a:ext cx="10725" cy="3275"/>
            </a:xfrm>
            <a:custGeom>
              <a:avLst/>
              <a:gdLst/>
              <a:ahLst/>
              <a:cxnLst/>
              <a:rect l="l" t="t" r="r" b="b"/>
              <a:pathLst>
                <a:path w="429" h="131" extrusionOk="0">
                  <a:moveTo>
                    <a:pt x="150" y="1"/>
                  </a:moveTo>
                  <a:cubicBezTo>
                    <a:pt x="101" y="1"/>
                    <a:pt x="50" y="6"/>
                    <a:pt x="0" y="10"/>
                  </a:cubicBezTo>
                  <a:cubicBezTo>
                    <a:pt x="72" y="117"/>
                    <a:pt x="183" y="130"/>
                    <a:pt x="305" y="130"/>
                  </a:cubicBezTo>
                  <a:cubicBezTo>
                    <a:pt x="345" y="130"/>
                    <a:pt x="387" y="129"/>
                    <a:pt x="429" y="129"/>
                  </a:cubicBezTo>
                  <a:cubicBezTo>
                    <a:pt x="356" y="23"/>
                    <a:pt x="256" y="1"/>
                    <a:pt x="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32"/>
            <p:cNvSpPr/>
            <p:nvPr/>
          </p:nvSpPr>
          <p:spPr>
            <a:xfrm>
              <a:off x="5977225" y="2142950"/>
              <a:ext cx="8350" cy="5275"/>
            </a:xfrm>
            <a:custGeom>
              <a:avLst/>
              <a:gdLst/>
              <a:ahLst/>
              <a:cxnLst/>
              <a:rect l="l" t="t" r="r" b="b"/>
              <a:pathLst>
                <a:path w="334" h="211" extrusionOk="0">
                  <a:moveTo>
                    <a:pt x="155" y="1"/>
                  </a:moveTo>
                  <a:cubicBezTo>
                    <a:pt x="108" y="1"/>
                    <a:pt x="48" y="13"/>
                    <a:pt x="0" y="13"/>
                  </a:cubicBezTo>
                  <a:cubicBezTo>
                    <a:pt x="0" y="60"/>
                    <a:pt x="0" y="96"/>
                    <a:pt x="24" y="132"/>
                  </a:cubicBezTo>
                  <a:cubicBezTo>
                    <a:pt x="66" y="187"/>
                    <a:pt x="112" y="210"/>
                    <a:pt x="164" y="210"/>
                  </a:cubicBezTo>
                  <a:cubicBezTo>
                    <a:pt x="201" y="210"/>
                    <a:pt x="242" y="199"/>
                    <a:pt x="286" y="179"/>
                  </a:cubicBezTo>
                  <a:cubicBezTo>
                    <a:pt x="334" y="132"/>
                    <a:pt x="334" y="72"/>
                    <a:pt x="286" y="13"/>
                  </a:cubicBezTo>
                  <a:cubicBezTo>
                    <a:pt x="239" y="13"/>
                    <a:pt x="203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32"/>
            <p:cNvSpPr/>
            <p:nvPr/>
          </p:nvSpPr>
          <p:spPr>
            <a:xfrm>
              <a:off x="5970375" y="2137675"/>
              <a:ext cx="3600" cy="2875"/>
            </a:xfrm>
            <a:custGeom>
              <a:avLst/>
              <a:gdLst/>
              <a:ahLst/>
              <a:cxnLst/>
              <a:rect l="l" t="t" r="r" b="b"/>
              <a:pathLst>
                <a:path w="144" h="115" extrusionOk="0">
                  <a:moveTo>
                    <a:pt x="63" y="0"/>
                  </a:moveTo>
                  <a:cubicBezTo>
                    <a:pt x="39" y="0"/>
                    <a:pt x="18" y="27"/>
                    <a:pt x="1" y="81"/>
                  </a:cubicBezTo>
                  <a:cubicBezTo>
                    <a:pt x="1" y="81"/>
                    <a:pt x="12" y="93"/>
                    <a:pt x="60" y="104"/>
                  </a:cubicBezTo>
                  <a:cubicBezTo>
                    <a:pt x="67" y="111"/>
                    <a:pt x="75" y="114"/>
                    <a:pt x="83" y="114"/>
                  </a:cubicBezTo>
                  <a:cubicBezTo>
                    <a:pt x="104" y="114"/>
                    <a:pt x="127" y="97"/>
                    <a:pt x="143" y="81"/>
                  </a:cubicBezTo>
                  <a:cubicBezTo>
                    <a:pt x="114" y="27"/>
                    <a:pt x="87" y="0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32"/>
            <p:cNvSpPr/>
            <p:nvPr/>
          </p:nvSpPr>
          <p:spPr>
            <a:xfrm>
              <a:off x="5970375" y="213967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" y="1"/>
                  </a:moveTo>
                  <a:lnTo>
                    <a:pt x="1" y="144"/>
                  </a:lnTo>
                  <a:lnTo>
                    <a:pt x="143" y="144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32"/>
            <p:cNvSpPr/>
            <p:nvPr/>
          </p:nvSpPr>
          <p:spPr>
            <a:xfrm>
              <a:off x="5954300" y="2143250"/>
              <a:ext cx="5675" cy="4500"/>
            </a:xfrm>
            <a:custGeom>
              <a:avLst/>
              <a:gdLst/>
              <a:ahLst/>
              <a:cxnLst/>
              <a:rect l="l" t="t" r="r" b="b"/>
              <a:pathLst>
                <a:path w="227" h="180" extrusionOk="0">
                  <a:moveTo>
                    <a:pt x="60" y="1"/>
                  </a:moveTo>
                  <a:cubicBezTo>
                    <a:pt x="24" y="36"/>
                    <a:pt x="13" y="48"/>
                    <a:pt x="1" y="72"/>
                  </a:cubicBezTo>
                  <a:lnTo>
                    <a:pt x="48" y="167"/>
                  </a:lnTo>
                  <a:cubicBezTo>
                    <a:pt x="72" y="167"/>
                    <a:pt x="108" y="179"/>
                    <a:pt x="132" y="179"/>
                  </a:cubicBezTo>
                  <a:cubicBezTo>
                    <a:pt x="167" y="179"/>
                    <a:pt x="191" y="167"/>
                    <a:pt x="227" y="155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32"/>
            <p:cNvSpPr/>
            <p:nvPr/>
          </p:nvSpPr>
          <p:spPr>
            <a:xfrm>
              <a:off x="5951025" y="2143025"/>
              <a:ext cx="4800" cy="4725"/>
            </a:xfrm>
            <a:custGeom>
              <a:avLst/>
              <a:gdLst/>
              <a:ahLst/>
              <a:cxnLst/>
              <a:rect l="l" t="t" r="r" b="b"/>
              <a:pathLst>
                <a:path w="192" h="189" extrusionOk="0">
                  <a:moveTo>
                    <a:pt x="118" y="1"/>
                  </a:moveTo>
                  <a:cubicBezTo>
                    <a:pt x="93" y="1"/>
                    <a:pt x="66" y="4"/>
                    <a:pt x="36" y="10"/>
                  </a:cubicBezTo>
                  <a:cubicBezTo>
                    <a:pt x="1" y="45"/>
                    <a:pt x="1" y="93"/>
                    <a:pt x="24" y="129"/>
                  </a:cubicBezTo>
                  <a:lnTo>
                    <a:pt x="60" y="164"/>
                  </a:lnTo>
                  <a:cubicBezTo>
                    <a:pt x="60" y="176"/>
                    <a:pt x="72" y="188"/>
                    <a:pt x="96" y="188"/>
                  </a:cubicBezTo>
                  <a:cubicBezTo>
                    <a:pt x="132" y="188"/>
                    <a:pt x="155" y="188"/>
                    <a:pt x="191" y="164"/>
                  </a:cubicBezTo>
                  <a:lnTo>
                    <a:pt x="191" y="10"/>
                  </a:lnTo>
                  <a:cubicBezTo>
                    <a:pt x="167" y="4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32"/>
            <p:cNvSpPr/>
            <p:nvPr/>
          </p:nvSpPr>
          <p:spPr>
            <a:xfrm>
              <a:off x="5962925" y="2141475"/>
              <a:ext cx="3600" cy="1500"/>
            </a:xfrm>
            <a:custGeom>
              <a:avLst/>
              <a:gdLst/>
              <a:ahLst/>
              <a:cxnLst/>
              <a:rect l="l" t="t" r="r" b="b"/>
              <a:pathLst>
                <a:path w="144" h="60" extrusionOk="0">
                  <a:moveTo>
                    <a:pt x="96" y="0"/>
                  </a:moveTo>
                  <a:cubicBezTo>
                    <a:pt x="60" y="12"/>
                    <a:pt x="25" y="48"/>
                    <a:pt x="1" y="60"/>
                  </a:cubicBezTo>
                  <a:lnTo>
                    <a:pt x="144" y="60"/>
                  </a:lnTo>
                  <a:cubicBezTo>
                    <a:pt x="132" y="36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32"/>
            <p:cNvSpPr/>
            <p:nvPr/>
          </p:nvSpPr>
          <p:spPr>
            <a:xfrm>
              <a:off x="5909350" y="2139975"/>
              <a:ext cx="3600" cy="3000"/>
            </a:xfrm>
            <a:custGeom>
              <a:avLst/>
              <a:gdLst/>
              <a:ahLst/>
              <a:cxnLst/>
              <a:rect l="l" t="t" r="r" b="b"/>
              <a:pathLst>
                <a:path w="144" h="120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36"/>
                    <a:pt x="96" y="72"/>
                    <a:pt x="144" y="120"/>
                  </a:cubicBezTo>
                  <a:cubicBezTo>
                    <a:pt x="96" y="72"/>
                    <a:pt x="37" y="2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32"/>
            <p:cNvSpPr/>
            <p:nvPr/>
          </p:nvSpPr>
          <p:spPr>
            <a:xfrm>
              <a:off x="5919775" y="2139975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155" y="1"/>
                  </a:moveTo>
                  <a:cubicBezTo>
                    <a:pt x="96" y="48"/>
                    <a:pt x="60" y="72"/>
                    <a:pt x="1" y="120"/>
                  </a:cubicBezTo>
                  <a:cubicBezTo>
                    <a:pt x="60" y="72"/>
                    <a:pt x="120" y="36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32"/>
            <p:cNvSpPr/>
            <p:nvPr/>
          </p:nvSpPr>
          <p:spPr>
            <a:xfrm>
              <a:off x="5887625" y="2138125"/>
              <a:ext cx="3900" cy="1275"/>
            </a:xfrm>
            <a:custGeom>
              <a:avLst/>
              <a:gdLst/>
              <a:ahLst/>
              <a:cxnLst/>
              <a:rect l="l" t="t" r="r" b="b"/>
              <a:pathLst>
                <a:path w="156" h="51" extrusionOk="0">
                  <a:moveTo>
                    <a:pt x="113" y="1"/>
                  </a:moveTo>
                  <a:cubicBezTo>
                    <a:pt x="111" y="1"/>
                    <a:pt x="109" y="1"/>
                    <a:pt x="108" y="3"/>
                  </a:cubicBezTo>
                  <a:cubicBezTo>
                    <a:pt x="72" y="3"/>
                    <a:pt x="36" y="27"/>
                    <a:pt x="1" y="51"/>
                  </a:cubicBezTo>
                  <a:lnTo>
                    <a:pt x="155" y="51"/>
                  </a:lnTo>
                  <a:cubicBezTo>
                    <a:pt x="135" y="30"/>
                    <a:pt x="123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32"/>
            <p:cNvSpPr/>
            <p:nvPr/>
          </p:nvSpPr>
          <p:spPr>
            <a:xfrm>
              <a:off x="5948650" y="214325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0" y="1"/>
                  </a:moveTo>
                  <a:cubicBezTo>
                    <a:pt x="48" y="48"/>
                    <a:pt x="96" y="84"/>
                    <a:pt x="131" y="120"/>
                  </a:cubicBezTo>
                  <a:cubicBezTo>
                    <a:pt x="131" y="84"/>
                    <a:pt x="155" y="48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32"/>
            <p:cNvSpPr/>
            <p:nvPr/>
          </p:nvSpPr>
          <p:spPr>
            <a:xfrm>
              <a:off x="6041825" y="2142050"/>
              <a:ext cx="54175" cy="17350"/>
            </a:xfrm>
            <a:custGeom>
              <a:avLst/>
              <a:gdLst/>
              <a:ahLst/>
              <a:cxnLst/>
              <a:rect l="l" t="t" r="r" b="b"/>
              <a:pathLst>
                <a:path w="2167" h="694" extrusionOk="0">
                  <a:moveTo>
                    <a:pt x="262" y="1"/>
                  </a:moveTo>
                  <a:cubicBezTo>
                    <a:pt x="250" y="25"/>
                    <a:pt x="214" y="37"/>
                    <a:pt x="202" y="49"/>
                  </a:cubicBezTo>
                  <a:cubicBezTo>
                    <a:pt x="179" y="84"/>
                    <a:pt x="143" y="120"/>
                    <a:pt x="119" y="168"/>
                  </a:cubicBezTo>
                  <a:cubicBezTo>
                    <a:pt x="72" y="263"/>
                    <a:pt x="12" y="346"/>
                    <a:pt x="0" y="453"/>
                  </a:cubicBezTo>
                  <a:cubicBezTo>
                    <a:pt x="691" y="465"/>
                    <a:pt x="1381" y="513"/>
                    <a:pt x="2048" y="691"/>
                  </a:cubicBezTo>
                  <a:cubicBezTo>
                    <a:pt x="2053" y="693"/>
                    <a:pt x="2058" y="694"/>
                    <a:pt x="2062" y="694"/>
                  </a:cubicBezTo>
                  <a:cubicBezTo>
                    <a:pt x="2093" y="694"/>
                    <a:pt x="2126" y="663"/>
                    <a:pt x="2167" y="632"/>
                  </a:cubicBezTo>
                  <a:lnTo>
                    <a:pt x="2167" y="453"/>
                  </a:lnTo>
                  <a:cubicBezTo>
                    <a:pt x="2167" y="251"/>
                    <a:pt x="2024" y="263"/>
                    <a:pt x="1857" y="239"/>
                  </a:cubicBezTo>
                  <a:cubicBezTo>
                    <a:pt x="1322" y="203"/>
                    <a:pt x="786" y="203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32"/>
            <p:cNvSpPr/>
            <p:nvPr/>
          </p:nvSpPr>
          <p:spPr>
            <a:xfrm>
              <a:off x="6014125" y="2132825"/>
              <a:ext cx="35150" cy="14875"/>
            </a:xfrm>
            <a:custGeom>
              <a:avLst/>
              <a:gdLst/>
              <a:ahLst/>
              <a:cxnLst/>
              <a:rect l="l" t="t" r="r" b="b"/>
              <a:pathLst>
                <a:path w="1406" h="595" extrusionOk="0">
                  <a:moveTo>
                    <a:pt x="287" y="1"/>
                  </a:moveTo>
                  <a:cubicBezTo>
                    <a:pt x="132" y="120"/>
                    <a:pt x="1" y="239"/>
                    <a:pt x="120" y="453"/>
                  </a:cubicBezTo>
                  <a:cubicBezTo>
                    <a:pt x="179" y="513"/>
                    <a:pt x="239" y="537"/>
                    <a:pt x="310" y="560"/>
                  </a:cubicBezTo>
                  <a:cubicBezTo>
                    <a:pt x="477" y="571"/>
                    <a:pt x="641" y="595"/>
                    <a:pt x="799" y="595"/>
                  </a:cubicBezTo>
                  <a:cubicBezTo>
                    <a:pt x="1004" y="595"/>
                    <a:pt x="1201" y="555"/>
                    <a:pt x="1382" y="394"/>
                  </a:cubicBezTo>
                  <a:lnTo>
                    <a:pt x="1382" y="382"/>
                  </a:lnTo>
                  <a:cubicBezTo>
                    <a:pt x="1382" y="287"/>
                    <a:pt x="1406" y="203"/>
                    <a:pt x="1406" y="108"/>
                  </a:cubicBezTo>
                  <a:cubicBezTo>
                    <a:pt x="1378" y="107"/>
                    <a:pt x="1351" y="107"/>
                    <a:pt x="1323" y="107"/>
                  </a:cubicBezTo>
                  <a:cubicBezTo>
                    <a:pt x="1175" y="107"/>
                    <a:pt x="1027" y="117"/>
                    <a:pt x="881" y="117"/>
                  </a:cubicBezTo>
                  <a:cubicBezTo>
                    <a:pt x="678" y="117"/>
                    <a:pt x="479" y="97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32"/>
            <p:cNvSpPr/>
            <p:nvPr/>
          </p:nvSpPr>
          <p:spPr>
            <a:xfrm>
              <a:off x="5777500" y="2135475"/>
              <a:ext cx="42875" cy="14475"/>
            </a:xfrm>
            <a:custGeom>
              <a:avLst/>
              <a:gdLst/>
              <a:ahLst/>
              <a:cxnLst/>
              <a:rect l="l" t="t" r="r" b="b"/>
              <a:pathLst>
                <a:path w="1715" h="579" extrusionOk="0">
                  <a:moveTo>
                    <a:pt x="603" y="0"/>
                  </a:moveTo>
                  <a:cubicBezTo>
                    <a:pt x="506" y="0"/>
                    <a:pt x="409" y="18"/>
                    <a:pt x="310" y="61"/>
                  </a:cubicBezTo>
                  <a:cubicBezTo>
                    <a:pt x="0" y="312"/>
                    <a:pt x="36" y="514"/>
                    <a:pt x="429" y="550"/>
                  </a:cubicBezTo>
                  <a:cubicBezTo>
                    <a:pt x="560" y="567"/>
                    <a:pt x="691" y="578"/>
                    <a:pt x="819" y="578"/>
                  </a:cubicBezTo>
                  <a:cubicBezTo>
                    <a:pt x="1133" y="578"/>
                    <a:pt x="1436" y="511"/>
                    <a:pt x="1715" y="300"/>
                  </a:cubicBezTo>
                  <a:cubicBezTo>
                    <a:pt x="1708" y="154"/>
                    <a:pt x="1660" y="97"/>
                    <a:pt x="1583" y="97"/>
                  </a:cubicBezTo>
                  <a:cubicBezTo>
                    <a:pt x="1535" y="97"/>
                    <a:pt x="1474" y="120"/>
                    <a:pt x="1405" y="157"/>
                  </a:cubicBezTo>
                  <a:cubicBezTo>
                    <a:pt x="1310" y="157"/>
                    <a:pt x="1203" y="133"/>
                    <a:pt x="1120" y="133"/>
                  </a:cubicBezTo>
                  <a:cubicBezTo>
                    <a:pt x="945" y="57"/>
                    <a:pt x="775" y="0"/>
                    <a:pt x="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32"/>
            <p:cNvSpPr/>
            <p:nvPr/>
          </p:nvSpPr>
          <p:spPr>
            <a:xfrm>
              <a:off x="5782550" y="2132525"/>
              <a:ext cx="22950" cy="7475"/>
            </a:xfrm>
            <a:custGeom>
              <a:avLst/>
              <a:gdLst/>
              <a:ahLst/>
              <a:cxnLst/>
              <a:rect l="l" t="t" r="r" b="b"/>
              <a:pathLst>
                <a:path w="918" h="299" extrusionOk="0">
                  <a:moveTo>
                    <a:pt x="632" y="1"/>
                  </a:moveTo>
                  <a:cubicBezTo>
                    <a:pt x="591" y="37"/>
                    <a:pt x="551" y="49"/>
                    <a:pt x="510" y="49"/>
                  </a:cubicBezTo>
                  <a:cubicBezTo>
                    <a:pt x="438" y="49"/>
                    <a:pt x="366" y="12"/>
                    <a:pt x="294" y="12"/>
                  </a:cubicBezTo>
                  <a:cubicBezTo>
                    <a:pt x="287" y="12"/>
                    <a:pt x="281" y="12"/>
                    <a:pt x="275" y="13"/>
                  </a:cubicBezTo>
                  <a:cubicBezTo>
                    <a:pt x="215" y="13"/>
                    <a:pt x="156" y="37"/>
                    <a:pt x="96" y="60"/>
                  </a:cubicBezTo>
                  <a:cubicBezTo>
                    <a:pt x="48" y="96"/>
                    <a:pt x="1" y="156"/>
                    <a:pt x="1" y="215"/>
                  </a:cubicBezTo>
                  <a:cubicBezTo>
                    <a:pt x="1" y="239"/>
                    <a:pt x="25" y="275"/>
                    <a:pt x="36" y="299"/>
                  </a:cubicBezTo>
                  <a:cubicBezTo>
                    <a:pt x="334" y="287"/>
                    <a:pt x="620" y="275"/>
                    <a:pt x="918" y="251"/>
                  </a:cubicBezTo>
                  <a:cubicBezTo>
                    <a:pt x="858" y="132"/>
                    <a:pt x="751" y="49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32"/>
            <p:cNvSpPr/>
            <p:nvPr/>
          </p:nvSpPr>
          <p:spPr>
            <a:xfrm>
              <a:off x="5812625" y="2134075"/>
              <a:ext cx="18475" cy="9900"/>
            </a:xfrm>
            <a:custGeom>
              <a:avLst/>
              <a:gdLst/>
              <a:ahLst/>
              <a:cxnLst/>
              <a:rect l="l" t="t" r="r" b="b"/>
              <a:pathLst>
                <a:path w="739" h="396" extrusionOk="0">
                  <a:moveTo>
                    <a:pt x="279" y="0"/>
                  </a:moveTo>
                  <a:cubicBezTo>
                    <a:pt x="184" y="0"/>
                    <a:pt x="91" y="53"/>
                    <a:pt x="0" y="213"/>
                  </a:cubicBezTo>
                  <a:lnTo>
                    <a:pt x="310" y="344"/>
                  </a:lnTo>
                  <a:cubicBezTo>
                    <a:pt x="346" y="380"/>
                    <a:pt x="376" y="396"/>
                    <a:pt x="425" y="396"/>
                  </a:cubicBezTo>
                  <a:cubicBezTo>
                    <a:pt x="440" y="396"/>
                    <a:pt x="457" y="394"/>
                    <a:pt x="477" y="391"/>
                  </a:cubicBezTo>
                  <a:cubicBezTo>
                    <a:pt x="548" y="368"/>
                    <a:pt x="631" y="332"/>
                    <a:pt x="691" y="272"/>
                  </a:cubicBezTo>
                  <a:cubicBezTo>
                    <a:pt x="715" y="237"/>
                    <a:pt x="727" y="225"/>
                    <a:pt x="738" y="189"/>
                  </a:cubicBezTo>
                  <a:cubicBezTo>
                    <a:pt x="584" y="138"/>
                    <a:pt x="430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32"/>
            <p:cNvSpPr/>
            <p:nvPr/>
          </p:nvSpPr>
          <p:spPr>
            <a:xfrm>
              <a:off x="5784925" y="2128375"/>
              <a:ext cx="13125" cy="7375"/>
            </a:xfrm>
            <a:custGeom>
              <a:avLst/>
              <a:gdLst/>
              <a:ahLst/>
              <a:cxnLst/>
              <a:rect l="l" t="t" r="r" b="b"/>
              <a:pathLst>
                <a:path w="525" h="295" extrusionOk="0">
                  <a:moveTo>
                    <a:pt x="96" y="0"/>
                  </a:moveTo>
                  <a:cubicBezTo>
                    <a:pt x="1" y="95"/>
                    <a:pt x="1" y="191"/>
                    <a:pt x="96" y="286"/>
                  </a:cubicBezTo>
                  <a:cubicBezTo>
                    <a:pt x="144" y="290"/>
                    <a:pt x="193" y="294"/>
                    <a:pt x="241" y="294"/>
                  </a:cubicBezTo>
                  <a:cubicBezTo>
                    <a:pt x="348" y="294"/>
                    <a:pt x="451" y="270"/>
                    <a:pt x="525" y="155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32"/>
            <p:cNvSpPr/>
            <p:nvPr/>
          </p:nvSpPr>
          <p:spPr>
            <a:xfrm>
              <a:off x="5844175" y="2136050"/>
              <a:ext cx="11025" cy="8550"/>
            </a:xfrm>
            <a:custGeom>
              <a:avLst/>
              <a:gdLst/>
              <a:ahLst/>
              <a:cxnLst/>
              <a:rect l="l" t="t" r="r" b="b"/>
              <a:pathLst>
                <a:path w="441" h="342" extrusionOk="0">
                  <a:moveTo>
                    <a:pt x="235" y="1"/>
                  </a:moveTo>
                  <a:cubicBezTo>
                    <a:pt x="156" y="1"/>
                    <a:pt x="76" y="40"/>
                    <a:pt x="0" y="110"/>
                  </a:cubicBezTo>
                  <a:cubicBezTo>
                    <a:pt x="0" y="146"/>
                    <a:pt x="12" y="169"/>
                    <a:pt x="0" y="205"/>
                  </a:cubicBezTo>
                  <a:cubicBezTo>
                    <a:pt x="24" y="241"/>
                    <a:pt x="72" y="289"/>
                    <a:pt x="119" y="324"/>
                  </a:cubicBezTo>
                  <a:cubicBezTo>
                    <a:pt x="161" y="333"/>
                    <a:pt x="198" y="341"/>
                    <a:pt x="236" y="341"/>
                  </a:cubicBezTo>
                  <a:cubicBezTo>
                    <a:pt x="252" y="341"/>
                    <a:pt x="269" y="340"/>
                    <a:pt x="286" y="336"/>
                  </a:cubicBezTo>
                  <a:cubicBezTo>
                    <a:pt x="358" y="312"/>
                    <a:pt x="369" y="217"/>
                    <a:pt x="429" y="158"/>
                  </a:cubicBezTo>
                  <a:lnTo>
                    <a:pt x="441" y="98"/>
                  </a:lnTo>
                  <a:cubicBezTo>
                    <a:pt x="374" y="31"/>
                    <a:pt x="305" y="1"/>
                    <a:pt x="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32"/>
            <p:cNvSpPr/>
            <p:nvPr/>
          </p:nvSpPr>
          <p:spPr>
            <a:xfrm>
              <a:off x="5829000" y="2138775"/>
              <a:ext cx="16975" cy="7050"/>
            </a:xfrm>
            <a:custGeom>
              <a:avLst/>
              <a:gdLst/>
              <a:ahLst/>
              <a:cxnLst/>
              <a:rect l="l" t="t" r="r" b="b"/>
              <a:pathLst>
                <a:path w="679" h="282" extrusionOk="0">
                  <a:moveTo>
                    <a:pt x="72" y="1"/>
                  </a:moveTo>
                  <a:lnTo>
                    <a:pt x="36" y="13"/>
                  </a:lnTo>
                  <a:cubicBezTo>
                    <a:pt x="0" y="60"/>
                    <a:pt x="0" y="120"/>
                    <a:pt x="24" y="180"/>
                  </a:cubicBezTo>
                  <a:cubicBezTo>
                    <a:pt x="72" y="227"/>
                    <a:pt x="131" y="251"/>
                    <a:pt x="191" y="275"/>
                  </a:cubicBezTo>
                  <a:cubicBezTo>
                    <a:pt x="234" y="279"/>
                    <a:pt x="277" y="281"/>
                    <a:pt x="318" y="281"/>
                  </a:cubicBezTo>
                  <a:cubicBezTo>
                    <a:pt x="401" y="281"/>
                    <a:pt x="480" y="271"/>
                    <a:pt x="560" y="239"/>
                  </a:cubicBezTo>
                  <a:cubicBezTo>
                    <a:pt x="619" y="215"/>
                    <a:pt x="643" y="168"/>
                    <a:pt x="679" y="108"/>
                  </a:cubicBezTo>
                  <a:cubicBezTo>
                    <a:pt x="667" y="96"/>
                    <a:pt x="643" y="60"/>
                    <a:pt x="631" y="37"/>
                  </a:cubicBezTo>
                  <a:lnTo>
                    <a:pt x="6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32"/>
            <p:cNvSpPr/>
            <p:nvPr/>
          </p:nvSpPr>
          <p:spPr>
            <a:xfrm>
              <a:off x="5794175" y="2126125"/>
              <a:ext cx="7450" cy="2275"/>
            </a:xfrm>
            <a:custGeom>
              <a:avLst/>
              <a:gdLst/>
              <a:ahLst/>
              <a:cxnLst/>
              <a:rect l="l" t="t" r="r" b="b"/>
              <a:pathLst>
                <a:path w="298" h="91" extrusionOk="0">
                  <a:moveTo>
                    <a:pt x="153" y="1"/>
                  </a:moveTo>
                  <a:cubicBezTo>
                    <a:pt x="104" y="1"/>
                    <a:pt x="54" y="31"/>
                    <a:pt x="0" y="90"/>
                  </a:cubicBezTo>
                  <a:lnTo>
                    <a:pt x="298" y="90"/>
                  </a:lnTo>
                  <a:cubicBezTo>
                    <a:pt x="250" y="31"/>
                    <a:pt x="202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32"/>
            <p:cNvSpPr/>
            <p:nvPr/>
          </p:nvSpPr>
          <p:spPr>
            <a:xfrm>
              <a:off x="5858750" y="2138125"/>
              <a:ext cx="3900" cy="1275"/>
            </a:xfrm>
            <a:custGeom>
              <a:avLst/>
              <a:gdLst/>
              <a:ahLst/>
              <a:cxnLst/>
              <a:rect l="l" t="t" r="r" b="b"/>
              <a:pathLst>
                <a:path w="156" h="51" extrusionOk="0">
                  <a:moveTo>
                    <a:pt x="125" y="1"/>
                  </a:moveTo>
                  <a:cubicBezTo>
                    <a:pt x="123" y="1"/>
                    <a:pt x="121" y="1"/>
                    <a:pt x="120" y="3"/>
                  </a:cubicBezTo>
                  <a:cubicBezTo>
                    <a:pt x="72" y="3"/>
                    <a:pt x="25" y="27"/>
                    <a:pt x="1" y="51"/>
                  </a:cubicBezTo>
                  <a:lnTo>
                    <a:pt x="156" y="51"/>
                  </a:lnTo>
                  <a:cubicBezTo>
                    <a:pt x="145" y="30"/>
                    <a:pt x="135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32"/>
            <p:cNvSpPr/>
            <p:nvPr/>
          </p:nvSpPr>
          <p:spPr>
            <a:xfrm>
              <a:off x="5975425" y="2139650"/>
              <a:ext cx="72950" cy="14050"/>
            </a:xfrm>
            <a:custGeom>
              <a:avLst/>
              <a:gdLst/>
              <a:ahLst/>
              <a:cxnLst/>
              <a:rect l="l" t="t" r="r" b="b"/>
              <a:pathLst>
                <a:path w="2918" h="562" extrusionOk="0">
                  <a:moveTo>
                    <a:pt x="1317" y="0"/>
                  </a:moveTo>
                  <a:cubicBezTo>
                    <a:pt x="1121" y="0"/>
                    <a:pt x="953" y="77"/>
                    <a:pt x="775" y="133"/>
                  </a:cubicBezTo>
                  <a:cubicBezTo>
                    <a:pt x="727" y="133"/>
                    <a:pt x="692" y="145"/>
                    <a:pt x="644" y="145"/>
                  </a:cubicBezTo>
                  <a:cubicBezTo>
                    <a:pt x="572" y="240"/>
                    <a:pt x="430" y="192"/>
                    <a:pt x="358" y="287"/>
                  </a:cubicBezTo>
                  <a:cubicBezTo>
                    <a:pt x="251" y="264"/>
                    <a:pt x="168" y="264"/>
                    <a:pt x="72" y="264"/>
                  </a:cubicBezTo>
                  <a:lnTo>
                    <a:pt x="49" y="299"/>
                  </a:lnTo>
                  <a:cubicBezTo>
                    <a:pt x="1" y="442"/>
                    <a:pt x="108" y="502"/>
                    <a:pt x="215" y="561"/>
                  </a:cubicBezTo>
                  <a:lnTo>
                    <a:pt x="2656" y="561"/>
                  </a:lnTo>
                  <a:cubicBezTo>
                    <a:pt x="2787" y="490"/>
                    <a:pt x="2906" y="418"/>
                    <a:pt x="2918" y="252"/>
                  </a:cubicBezTo>
                  <a:cubicBezTo>
                    <a:pt x="2814" y="218"/>
                    <a:pt x="2707" y="208"/>
                    <a:pt x="2599" y="208"/>
                  </a:cubicBezTo>
                  <a:cubicBezTo>
                    <a:pt x="2439" y="208"/>
                    <a:pt x="2276" y="230"/>
                    <a:pt x="2112" y="230"/>
                  </a:cubicBezTo>
                  <a:cubicBezTo>
                    <a:pt x="1956" y="230"/>
                    <a:pt x="1799" y="210"/>
                    <a:pt x="1644" y="133"/>
                  </a:cubicBezTo>
                  <a:cubicBezTo>
                    <a:pt x="1608" y="73"/>
                    <a:pt x="1585" y="2"/>
                    <a:pt x="1489" y="2"/>
                  </a:cubicBezTo>
                  <a:lnTo>
                    <a:pt x="1358" y="2"/>
                  </a:lnTo>
                  <a:cubicBezTo>
                    <a:pt x="1344" y="1"/>
                    <a:pt x="1331" y="0"/>
                    <a:pt x="1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32"/>
            <p:cNvSpPr/>
            <p:nvPr/>
          </p:nvSpPr>
          <p:spPr>
            <a:xfrm>
              <a:off x="5994775" y="2132325"/>
              <a:ext cx="14925" cy="12875"/>
            </a:xfrm>
            <a:custGeom>
              <a:avLst/>
              <a:gdLst/>
              <a:ahLst/>
              <a:cxnLst/>
              <a:rect l="l" t="t" r="r" b="b"/>
              <a:pathLst>
                <a:path w="597" h="515" extrusionOk="0">
                  <a:moveTo>
                    <a:pt x="264" y="1"/>
                  </a:moveTo>
                  <a:cubicBezTo>
                    <a:pt x="190" y="1"/>
                    <a:pt x="112" y="10"/>
                    <a:pt x="39" y="10"/>
                  </a:cubicBezTo>
                  <a:cubicBezTo>
                    <a:pt x="26" y="10"/>
                    <a:pt x="13" y="10"/>
                    <a:pt x="1" y="9"/>
                  </a:cubicBezTo>
                  <a:lnTo>
                    <a:pt x="1" y="9"/>
                  </a:lnTo>
                  <a:cubicBezTo>
                    <a:pt x="1" y="164"/>
                    <a:pt x="13" y="295"/>
                    <a:pt x="13" y="426"/>
                  </a:cubicBezTo>
                  <a:cubicBezTo>
                    <a:pt x="117" y="478"/>
                    <a:pt x="217" y="514"/>
                    <a:pt x="308" y="514"/>
                  </a:cubicBezTo>
                  <a:cubicBezTo>
                    <a:pt x="423" y="514"/>
                    <a:pt x="523" y="455"/>
                    <a:pt x="596" y="295"/>
                  </a:cubicBezTo>
                  <a:cubicBezTo>
                    <a:pt x="558" y="41"/>
                    <a:pt x="420" y="1"/>
                    <a:pt x="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32"/>
            <p:cNvSpPr/>
            <p:nvPr/>
          </p:nvSpPr>
          <p:spPr>
            <a:xfrm>
              <a:off x="6012950" y="2132750"/>
              <a:ext cx="8350" cy="10225"/>
            </a:xfrm>
            <a:custGeom>
              <a:avLst/>
              <a:gdLst/>
              <a:ahLst/>
              <a:cxnLst/>
              <a:rect l="l" t="t" r="r" b="b"/>
              <a:pathLst>
                <a:path w="334" h="409" extrusionOk="0">
                  <a:moveTo>
                    <a:pt x="277" y="1"/>
                  </a:moveTo>
                  <a:cubicBezTo>
                    <a:pt x="100" y="1"/>
                    <a:pt x="11" y="105"/>
                    <a:pt x="0" y="278"/>
                  </a:cubicBezTo>
                  <a:cubicBezTo>
                    <a:pt x="48" y="313"/>
                    <a:pt x="107" y="361"/>
                    <a:pt x="155" y="409"/>
                  </a:cubicBezTo>
                  <a:lnTo>
                    <a:pt x="334" y="4"/>
                  </a:lnTo>
                  <a:cubicBezTo>
                    <a:pt x="314" y="2"/>
                    <a:pt x="295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32"/>
            <p:cNvSpPr/>
            <p:nvPr/>
          </p:nvSpPr>
          <p:spPr>
            <a:xfrm>
              <a:off x="5753675" y="2128375"/>
              <a:ext cx="33675" cy="11875"/>
            </a:xfrm>
            <a:custGeom>
              <a:avLst/>
              <a:gdLst/>
              <a:ahLst/>
              <a:cxnLst/>
              <a:rect l="l" t="t" r="r" b="b"/>
              <a:pathLst>
                <a:path w="1347" h="475" extrusionOk="0">
                  <a:moveTo>
                    <a:pt x="477" y="0"/>
                  </a:moveTo>
                  <a:cubicBezTo>
                    <a:pt x="394" y="119"/>
                    <a:pt x="1" y="84"/>
                    <a:pt x="298" y="381"/>
                  </a:cubicBezTo>
                  <a:cubicBezTo>
                    <a:pt x="438" y="440"/>
                    <a:pt x="574" y="475"/>
                    <a:pt x="708" y="475"/>
                  </a:cubicBezTo>
                  <a:cubicBezTo>
                    <a:pt x="873" y="475"/>
                    <a:pt x="1034" y="422"/>
                    <a:pt x="1191" y="298"/>
                  </a:cubicBezTo>
                  <a:lnTo>
                    <a:pt x="1346" y="298"/>
                  </a:lnTo>
                  <a:lnTo>
                    <a:pt x="1346" y="24"/>
                  </a:lnTo>
                  <a:lnTo>
                    <a:pt x="1191" y="24"/>
                  </a:lnTo>
                  <a:cubicBezTo>
                    <a:pt x="1144" y="60"/>
                    <a:pt x="1084" y="107"/>
                    <a:pt x="1049" y="155"/>
                  </a:cubicBezTo>
                  <a:cubicBezTo>
                    <a:pt x="953" y="107"/>
                    <a:pt x="846" y="60"/>
                    <a:pt x="763" y="24"/>
                  </a:cubicBezTo>
                  <a:cubicBezTo>
                    <a:pt x="763" y="24"/>
                    <a:pt x="751" y="36"/>
                    <a:pt x="715" y="48"/>
                  </a:cubicBezTo>
                  <a:cubicBezTo>
                    <a:pt x="691" y="48"/>
                    <a:pt x="656" y="48"/>
                    <a:pt x="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32"/>
            <p:cNvSpPr/>
            <p:nvPr/>
          </p:nvSpPr>
          <p:spPr>
            <a:xfrm>
              <a:off x="5747425" y="2128075"/>
              <a:ext cx="18200" cy="10150"/>
            </a:xfrm>
            <a:custGeom>
              <a:avLst/>
              <a:gdLst/>
              <a:ahLst/>
              <a:cxnLst/>
              <a:rect l="l" t="t" r="r" b="b"/>
              <a:pathLst>
                <a:path w="728" h="406" extrusionOk="0">
                  <a:moveTo>
                    <a:pt x="156" y="0"/>
                  </a:moveTo>
                  <a:cubicBezTo>
                    <a:pt x="37" y="72"/>
                    <a:pt x="13" y="179"/>
                    <a:pt x="1" y="310"/>
                  </a:cubicBezTo>
                  <a:cubicBezTo>
                    <a:pt x="25" y="334"/>
                    <a:pt x="37" y="357"/>
                    <a:pt x="72" y="369"/>
                  </a:cubicBezTo>
                  <a:cubicBezTo>
                    <a:pt x="126" y="393"/>
                    <a:pt x="173" y="405"/>
                    <a:pt x="221" y="405"/>
                  </a:cubicBezTo>
                  <a:cubicBezTo>
                    <a:pt x="269" y="405"/>
                    <a:pt x="316" y="393"/>
                    <a:pt x="370" y="369"/>
                  </a:cubicBezTo>
                  <a:cubicBezTo>
                    <a:pt x="406" y="357"/>
                    <a:pt x="418" y="334"/>
                    <a:pt x="441" y="310"/>
                  </a:cubicBezTo>
                  <a:cubicBezTo>
                    <a:pt x="548" y="227"/>
                    <a:pt x="644" y="119"/>
                    <a:pt x="727" y="36"/>
                  </a:cubicBezTo>
                  <a:cubicBezTo>
                    <a:pt x="548" y="36"/>
                    <a:pt x="358" y="12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32"/>
            <p:cNvSpPr/>
            <p:nvPr/>
          </p:nvSpPr>
          <p:spPr>
            <a:xfrm>
              <a:off x="5737025" y="2128375"/>
              <a:ext cx="7150" cy="3125"/>
            </a:xfrm>
            <a:custGeom>
              <a:avLst/>
              <a:gdLst/>
              <a:ahLst/>
              <a:cxnLst/>
              <a:rect l="l" t="t" r="r" b="b"/>
              <a:pathLst>
                <a:path w="286" h="125" extrusionOk="0">
                  <a:moveTo>
                    <a:pt x="286" y="0"/>
                  </a:moveTo>
                  <a:cubicBezTo>
                    <a:pt x="191" y="0"/>
                    <a:pt x="107" y="24"/>
                    <a:pt x="0" y="24"/>
                  </a:cubicBezTo>
                  <a:cubicBezTo>
                    <a:pt x="50" y="91"/>
                    <a:pt x="96" y="124"/>
                    <a:pt x="139" y="124"/>
                  </a:cubicBezTo>
                  <a:cubicBezTo>
                    <a:pt x="188" y="124"/>
                    <a:pt x="235" y="82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32"/>
            <p:cNvSpPr/>
            <p:nvPr/>
          </p:nvSpPr>
          <p:spPr>
            <a:xfrm>
              <a:off x="5769450" y="2128375"/>
              <a:ext cx="3600" cy="2000"/>
            </a:xfrm>
            <a:custGeom>
              <a:avLst/>
              <a:gdLst/>
              <a:ahLst/>
              <a:cxnLst/>
              <a:rect l="l" t="t" r="r" b="b"/>
              <a:pathLst>
                <a:path w="144" h="80" extrusionOk="0">
                  <a:moveTo>
                    <a:pt x="1" y="0"/>
                  </a:moveTo>
                  <a:cubicBezTo>
                    <a:pt x="13" y="36"/>
                    <a:pt x="25" y="48"/>
                    <a:pt x="37" y="60"/>
                  </a:cubicBezTo>
                  <a:cubicBezTo>
                    <a:pt x="54" y="73"/>
                    <a:pt x="72" y="80"/>
                    <a:pt x="88" y="80"/>
                  </a:cubicBezTo>
                  <a:cubicBezTo>
                    <a:pt x="115" y="80"/>
                    <a:pt x="136" y="61"/>
                    <a:pt x="144" y="24"/>
                  </a:cubicBezTo>
                  <a:cubicBezTo>
                    <a:pt x="84" y="0"/>
                    <a:pt x="37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32"/>
            <p:cNvSpPr/>
            <p:nvPr/>
          </p:nvSpPr>
          <p:spPr>
            <a:xfrm>
              <a:off x="5779875" y="2128975"/>
              <a:ext cx="3600" cy="3275"/>
            </a:xfrm>
            <a:custGeom>
              <a:avLst/>
              <a:gdLst/>
              <a:ahLst/>
              <a:cxnLst/>
              <a:rect l="l" t="t" r="r" b="b"/>
              <a:pathLst>
                <a:path w="144" h="131" extrusionOk="0">
                  <a:moveTo>
                    <a:pt x="143" y="0"/>
                  </a:moveTo>
                  <a:lnTo>
                    <a:pt x="143" y="0"/>
                  </a:lnTo>
                  <a:cubicBezTo>
                    <a:pt x="72" y="12"/>
                    <a:pt x="24" y="60"/>
                    <a:pt x="1" y="131"/>
                  </a:cubicBezTo>
                  <a:cubicBezTo>
                    <a:pt x="36" y="83"/>
                    <a:pt x="96" y="36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32"/>
            <p:cNvSpPr/>
            <p:nvPr/>
          </p:nvSpPr>
          <p:spPr>
            <a:xfrm>
              <a:off x="6160275" y="1616425"/>
              <a:ext cx="21750" cy="20825"/>
            </a:xfrm>
            <a:custGeom>
              <a:avLst/>
              <a:gdLst/>
              <a:ahLst/>
              <a:cxnLst/>
              <a:rect l="l" t="t" r="r" b="b"/>
              <a:pathLst>
                <a:path w="870" h="833" extrusionOk="0">
                  <a:moveTo>
                    <a:pt x="396" y="0"/>
                  </a:moveTo>
                  <a:cubicBezTo>
                    <a:pt x="154" y="0"/>
                    <a:pt x="120" y="90"/>
                    <a:pt x="1" y="404"/>
                  </a:cubicBezTo>
                  <a:cubicBezTo>
                    <a:pt x="179" y="511"/>
                    <a:pt x="144" y="690"/>
                    <a:pt x="156" y="833"/>
                  </a:cubicBezTo>
                  <a:cubicBezTo>
                    <a:pt x="322" y="750"/>
                    <a:pt x="263" y="523"/>
                    <a:pt x="417" y="452"/>
                  </a:cubicBezTo>
                  <a:cubicBezTo>
                    <a:pt x="443" y="438"/>
                    <a:pt x="466" y="432"/>
                    <a:pt x="489" y="432"/>
                  </a:cubicBezTo>
                  <a:cubicBezTo>
                    <a:pt x="597" y="432"/>
                    <a:pt x="678" y="571"/>
                    <a:pt x="782" y="571"/>
                  </a:cubicBezTo>
                  <a:cubicBezTo>
                    <a:pt x="799" y="571"/>
                    <a:pt x="816" y="568"/>
                    <a:pt x="834" y="559"/>
                  </a:cubicBezTo>
                  <a:cubicBezTo>
                    <a:pt x="858" y="357"/>
                    <a:pt x="870" y="202"/>
                    <a:pt x="810" y="35"/>
                  </a:cubicBezTo>
                  <a:cubicBezTo>
                    <a:pt x="626" y="15"/>
                    <a:pt x="494" y="0"/>
                    <a:pt x="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32"/>
            <p:cNvSpPr/>
            <p:nvPr/>
          </p:nvSpPr>
          <p:spPr>
            <a:xfrm>
              <a:off x="6121000" y="1615800"/>
              <a:ext cx="31275" cy="21925"/>
            </a:xfrm>
            <a:custGeom>
              <a:avLst/>
              <a:gdLst/>
              <a:ahLst/>
              <a:cxnLst/>
              <a:rect l="l" t="t" r="r" b="b"/>
              <a:pathLst>
                <a:path w="1251" h="877" extrusionOk="0">
                  <a:moveTo>
                    <a:pt x="1012" y="1"/>
                  </a:moveTo>
                  <a:cubicBezTo>
                    <a:pt x="679" y="13"/>
                    <a:pt x="345" y="13"/>
                    <a:pt x="12" y="24"/>
                  </a:cubicBezTo>
                  <a:cubicBezTo>
                    <a:pt x="0" y="108"/>
                    <a:pt x="0" y="191"/>
                    <a:pt x="0" y="286"/>
                  </a:cubicBezTo>
                  <a:cubicBezTo>
                    <a:pt x="250" y="310"/>
                    <a:pt x="500" y="310"/>
                    <a:pt x="762" y="358"/>
                  </a:cubicBezTo>
                  <a:cubicBezTo>
                    <a:pt x="905" y="382"/>
                    <a:pt x="941" y="489"/>
                    <a:pt x="917" y="667"/>
                  </a:cubicBezTo>
                  <a:cubicBezTo>
                    <a:pt x="903" y="825"/>
                    <a:pt x="922" y="876"/>
                    <a:pt x="955" y="876"/>
                  </a:cubicBezTo>
                  <a:cubicBezTo>
                    <a:pt x="1006" y="876"/>
                    <a:pt x="1092" y="751"/>
                    <a:pt x="1143" y="715"/>
                  </a:cubicBezTo>
                  <a:cubicBezTo>
                    <a:pt x="1143" y="584"/>
                    <a:pt x="1155" y="429"/>
                    <a:pt x="1155" y="298"/>
                  </a:cubicBezTo>
                  <a:cubicBezTo>
                    <a:pt x="1191" y="144"/>
                    <a:pt x="1250" y="1"/>
                    <a:pt x="1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32"/>
            <p:cNvSpPr/>
            <p:nvPr/>
          </p:nvSpPr>
          <p:spPr>
            <a:xfrm>
              <a:off x="6085275" y="1625300"/>
              <a:ext cx="5075" cy="6000"/>
            </a:xfrm>
            <a:custGeom>
              <a:avLst/>
              <a:gdLst/>
              <a:ahLst/>
              <a:cxnLst/>
              <a:rect l="l" t="t" r="r" b="b"/>
              <a:pathLst>
                <a:path w="203" h="240" extrusionOk="0">
                  <a:moveTo>
                    <a:pt x="78" y="0"/>
                  </a:moveTo>
                  <a:cubicBezTo>
                    <a:pt x="72" y="0"/>
                    <a:pt x="66" y="1"/>
                    <a:pt x="60" y="2"/>
                  </a:cubicBezTo>
                  <a:cubicBezTo>
                    <a:pt x="24" y="25"/>
                    <a:pt x="0" y="61"/>
                    <a:pt x="0" y="109"/>
                  </a:cubicBezTo>
                  <a:cubicBezTo>
                    <a:pt x="0" y="168"/>
                    <a:pt x="12" y="240"/>
                    <a:pt x="84" y="240"/>
                  </a:cubicBezTo>
                  <a:cubicBezTo>
                    <a:pt x="167" y="240"/>
                    <a:pt x="203" y="180"/>
                    <a:pt x="203" y="109"/>
                  </a:cubicBezTo>
                  <a:cubicBezTo>
                    <a:pt x="181" y="54"/>
                    <a:pt x="139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32"/>
            <p:cNvSpPr/>
            <p:nvPr/>
          </p:nvSpPr>
          <p:spPr>
            <a:xfrm>
              <a:off x="6077825" y="1630400"/>
              <a:ext cx="1525" cy="135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35"/>
                    <a:pt x="28" y="53"/>
                    <a:pt x="40" y="53"/>
                  </a:cubicBezTo>
                  <a:cubicBezTo>
                    <a:pt x="48" y="53"/>
                    <a:pt x="55" y="44"/>
                    <a:pt x="60" y="24"/>
                  </a:cubicBezTo>
                  <a:cubicBezTo>
                    <a:pt x="60" y="24"/>
                    <a:pt x="13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32"/>
            <p:cNvSpPr/>
            <p:nvPr/>
          </p:nvSpPr>
          <p:spPr>
            <a:xfrm>
              <a:off x="5792675" y="2222125"/>
              <a:ext cx="160175" cy="10150"/>
            </a:xfrm>
            <a:custGeom>
              <a:avLst/>
              <a:gdLst/>
              <a:ahLst/>
              <a:cxnLst/>
              <a:rect l="l" t="t" r="r" b="b"/>
              <a:pathLst>
                <a:path w="6407" h="406" extrusionOk="0">
                  <a:moveTo>
                    <a:pt x="60" y="1"/>
                  </a:moveTo>
                  <a:cubicBezTo>
                    <a:pt x="1" y="48"/>
                    <a:pt x="1" y="96"/>
                    <a:pt x="60" y="120"/>
                  </a:cubicBezTo>
                  <a:cubicBezTo>
                    <a:pt x="274" y="167"/>
                    <a:pt x="477" y="263"/>
                    <a:pt x="691" y="263"/>
                  </a:cubicBezTo>
                  <a:cubicBezTo>
                    <a:pt x="2382" y="310"/>
                    <a:pt x="4096" y="358"/>
                    <a:pt x="5811" y="405"/>
                  </a:cubicBezTo>
                  <a:cubicBezTo>
                    <a:pt x="5874" y="355"/>
                    <a:pt x="5947" y="344"/>
                    <a:pt x="6022" y="344"/>
                  </a:cubicBezTo>
                  <a:cubicBezTo>
                    <a:pt x="6071" y="344"/>
                    <a:pt x="6121" y="349"/>
                    <a:pt x="6171" y="349"/>
                  </a:cubicBezTo>
                  <a:cubicBezTo>
                    <a:pt x="6256" y="349"/>
                    <a:pt x="6338" y="336"/>
                    <a:pt x="6406" y="263"/>
                  </a:cubicBezTo>
                  <a:cubicBezTo>
                    <a:pt x="6307" y="163"/>
                    <a:pt x="6183" y="155"/>
                    <a:pt x="6068" y="155"/>
                  </a:cubicBezTo>
                  <a:cubicBezTo>
                    <a:pt x="6046" y="155"/>
                    <a:pt x="6023" y="155"/>
                    <a:pt x="6001" y="155"/>
                  </a:cubicBezTo>
                  <a:cubicBezTo>
                    <a:pt x="4025" y="108"/>
                    <a:pt x="2048" y="48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32"/>
            <p:cNvSpPr/>
            <p:nvPr/>
          </p:nvSpPr>
          <p:spPr>
            <a:xfrm>
              <a:off x="5832275" y="2239100"/>
              <a:ext cx="85150" cy="13475"/>
            </a:xfrm>
            <a:custGeom>
              <a:avLst/>
              <a:gdLst/>
              <a:ahLst/>
              <a:cxnLst/>
              <a:rect l="l" t="t" r="r" b="b"/>
              <a:pathLst>
                <a:path w="3406" h="539" extrusionOk="0">
                  <a:moveTo>
                    <a:pt x="60" y="12"/>
                  </a:moveTo>
                  <a:cubicBezTo>
                    <a:pt x="0" y="215"/>
                    <a:pt x="143" y="310"/>
                    <a:pt x="286" y="417"/>
                  </a:cubicBezTo>
                  <a:cubicBezTo>
                    <a:pt x="650" y="511"/>
                    <a:pt x="1016" y="538"/>
                    <a:pt x="1384" y="538"/>
                  </a:cubicBezTo>
                  <a:cubicBezTo>
                    <a:pt x="1810" y="538"/>
                    <a:pt x="2239" y="501"/>
                    <a:pt x="2667" y="488"/>
                  </a:cubicBezTo>
                  <a:cubicBezTo>
                    <a:pt x="2798" y="453"/>
                    <a:pt x="2929" y="417"/>
                    <a:pt x="3060" y="393"/>
                  </a:cubicBezTo>
                  <a:cubicBezTo>
                    <a:pt x="3143" y="393"/>
                    <a:pt x="3203" y="381"/>
                    <a:pt x="3262" y="369"/>
                  </a:cubicBezTo>
                  <a:cubicBezTo>
                    <a:pt x="3334" y="310"/>
                    <a:pt x="3393" y="250"/>
                    <a:pt x="3405" y="143"/>
                  </a:cubicBezTo>
                  <a:cubicBezTo>
                    <a:pt x="3233" y="57"/>
                    <a:pt x="3058" y="32"/>
                    <a:pt x="2883" y="32"/>
                  </a:cubicBezTo>
                  <a:cubicBezTo>
                    <a:pt x="2635" y="32"/>
                    <a:pt x="2385" y="82"/>
                    <a:pt x="2135" y="82"/>
                  </a:cubicBezTo>
                  <a:cubicBezTo>
                    <a:pt x="2074" y="82"/>
                    <a:pt x="2013" y="79"/>
                    <a:pt x="1953" y="72"/>
                  </a:cubicBezTo>
                  <a:cubicBezTo>
                    <a:pt x="1322" y="0"/>
                    <a:pt x="679" y="24"/>
                    <a:pt x="6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32"/>
            <p:cNvSpPr/>
            <p:nvPr/>
          </p:nvSpPr>
          <p:spPr>
            <a:xfrm>
              <a:off x="5779275" y="2238850"/>
              <a:ext cx="58675" cy="9650"/>
            </a:xfrm>
            <a:custGeom>
              <a:avLst/>
              <a:gdLst/>
              <a:ahLst/>
              <a:cxnLst/>
              <a:rect l="l" t="t" r="r" b="b"/>
              <a:pathLst>
                <a:path w="2347" h="386" extrusionOk="0">
                  <a:moveTo>
                    <a:pt x="357" y="0"/>
                  </a:moveTo>
                  <a:cubicBezTo>
                    <a:pt x="336" y="0"/>
                    <a:pt x="317" y="3"/>
                    <a:pt x="298" y="10"/>
                  </a:cubicBezTo>
                  <a:cubicBezTo>
                    <a:pt x="179" y="34"/>
                    <a:pt x="60" y="94"/>
                    <a:pt x="1" y="225"/>
                  </a:cubicBezTo>
                  <a:cubicBezTo>
                    <a:pt x="36" y="260"/>
                    <a:pt x="48" y="284"/>
                    <a:pt x="60" y="332"/>
                  </a:cubicBezTo>
                  <a:cubicBezTo>
                    <a:pt x="691" y="344"/>
                    <a:pt x="1299" y="344"/>
                    <a:pt x="1906" y="368"/>
                  </a:cubicBezTo>
                  <a:cubicBezTo>
                    <a:pt x="1930" y="379"/>
                    <a:pt x="1953" y="385"/>
                    <a:pt x="1977" y="385"/>
                  </a:cubicBezTo>
                  <a:cubicBezTo>
                    <a:pt x="2001" y="385"/>
                    <a:pt x="2025" y="379"/>
                    <a:pt x="2049" y="368"/>
                  </a:cubicBezTo>
                  <a:cubicBezTo>
                    <a:pt x="2084" y="344"/>
                    <a:pt x="2144" y="344"/>
                    <a:pt x="2192" y="344"/>
                  </a:cubicBezTo>
                  <a:cubicBezTo>
                    <a:pt x="2192" y="368"/>
                    <a:pt x="2203" y="368"/>
                    <a:pt x="2251" y="379"/>
                  </a:cubicBezTo>
                  <a:cubicBezTo>
                    <a:pt x="2287" y="379"/>
                    <a:pt x="2311" y="368"/>
                    <a:pt x="2346" y="308"/>
                  </a:cubicBezTo>
                  <a:cubicBezTo>
                    <a:pt x="2287" y="213"/>
                    <a:pt x="2239" y="106"/>
                    <a:pt x="2180" y="22"/>
                  </a:cubicBezTo>
                  <a:cubicBezTo>
                    <a:pt x="1941" y="34"/>
                    <a:pt x="1703" y="46"/>
                    <a:pt x="1441" y="94"/>
                  </a:cubicBezTo>
                  <a:cubicBezTo>
                    <a:pt x="1441" y="94"/>
                    <a:pt x="1430" y="106"/>
                    <a:pt x="1406" y="106"/>
                  </a:cubicBezTo>
                  <a:cubicBezTo>
                    <a:pt x="1395" y="113"/>
                    <a:pt x="1387" y="115"/>
                    <a:pt x="1379" y="115"/>
                  </a:cubicBezTo>
                  <a:cubicBezTo>
                    <a:pt x="1361" y="115"/>
                    <a:pt x="1348" y="99"/>
                    <a:pt x="1322" y="82"/>
                  </a:cubicBezTo>
                  <a:cubicBezTo>
                    <a:pt x="1287" y="82"/>
                    <a:pt x="1227" y="70"/>
                    <a:pt x="1179" y="70"/>
                  </a:cubicBezTo>
                  <a:cubicBezTo>
                    <a:pt x="1072" y="129"/>
                    <a:pt x="968" y="159"/>
                    <a:pt x="864" y="159"/>
                  </a:cubicBezTo>
                  <a:cubicBezTo>
                    <a:pt x="738" y="159"/>
                    <a:pt x="613" y="114"/>
                    <a:pt x="489" y="22"/>
                  </a:cubicBezTo>
                  <a:cubicBezTo>
                    <a:pt x="448" y="14"/>
                    <a:pt x="401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32"/>
            <p:cNvSpPr/>
            <p:nvPr/>
          </p:nvSpPr>
          <p:spPr>
            <a:xfrm>
              <a:off x="5961450" y="2228725"/>
              <a:ext cx="49125" cy="7975"/>
            </a:xfrm>
            <a:custGeom>
              <a:avLst/>
              <a:gdLst/>
              <a:ahLst/>
              <a:cxnLst/>
              <a:rect l="l" t="t" r="r" b="b"/>
              <a:pathLst>
                <a:path w="1965" h="319" extrusionOk="0">
                  <a:moveTo>
                    <a:pt x="1111" y="1"/>
                  </a:moveTo>
                  <a:cubicBezTo>
                    <a:pt x="829" y="1"/>
                    <a:pt x="546" y="28"/>
                    <a:pt x="268" y="28"/>
                  </a:cubicBezTo>
                  <a:cubicBezTo>
                    <a:pt x="202" y="28"/>
                    <a:pt x="137" y="26"/>
                    <a:pt x="72" y="22"/>
                  </a:cubicBezTo>
                  <a:cubicBezTo>
                    <a:pt x="0" y="70"/>
                    <a:pt x="0" y="118"/>
                    <a:pt x="72" y="177"/>
                  </a:cubicBezTo>
                  <a:cubicBezTo>
                    <a:pt x="366" y="291"/>
                    <a:pt x="664" y="318"/>
                    <a:pt x="963" y="318"/>
                  </a:cubicBezTo>
                  <a:cubicBezTo>
                    <a:pt x="1197" y="318"/>
                    <a:pt x="1432" y="301"/>
                    <a:pt x="1667" y="296"/>
                  </a:cubicBezTo>
                  <a:cubicBezTo>
                    <a:pt x="1739" y="201"/>
                    <a:pt x="1905" y="272"/>
                    <a:pt x="1965" y="141"/>
                  </a:cubicBezTo>
                  <a:cubicBezTo>
                    <a:pt x="1686" y="29"/>
                    <a:pt x="1399" y="1"/>
                    <a:pt x="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32"/>
            <p:cNvSpPr/>
            <p:nvPr/>
          </p:nvSpPr>
          <p:spPr>
            <a:xfrm>
              <a:off x="6030500" y="2231975"/>
              <a:ext cx="52125" cy="9100"/>
            </a:xfrm>
            <a:custGeom>
              <a:avLst/>
              <a:gdLst/>
              <a:ahLst/>
              <a:cxnLst/>
              <a:rect l="l" t="t" r="r" b="b"/>
              <a:pathLst>
                <a:path w="2085" h="364" extrusionOk="0">
                  <a:moveTo>
                    <a:pt x="1656" y="0"/>
                  </a:moveTo>
                  <a:cubicBezTo>
                    <a:pt x="1555" y="0"/>
                    <a:pt x="1455" y="14"/>
                    <a:pt x="1358" y="23"/>
                  </a:cubicBezTo>
                  <a:cubicBezTo>
                    <a:pt x="1242" y="46"/>
                    <a:pt x="1123" y="55"/>
                    <a:pt x="1005" y="55"/>
                  </a:cubicBezTo>
                  <a:cubicBezTo>
                    <a:pt x="870" y="55"/>
                    <a:pt x="735" y="43"/>
                    <a:pt x="608" y="23"/>
                  </a:cubicBezTo>
                  <a:cubicBezTo>
                    <a:pt x="539" y="92"/>
                    <a:pt x="456" y="104"/>
                    <a:pt x="372" y="104"/>
                  </a:cubicBezTo>
                  <a:cubicBezTo>
                    <a:pt x="324" y="104"/>
                    <a:pt x="276" y="101"/>
                    <a:pt x="230" y="101"/>
                  </a:cubicBezTo>
                  <a:cubicBezTo>
                    <a:pt x="144" y="101"/>
                    <a:pt x="63" y="114"/>
                    <a:pt x="1" y="190"/>
                  </a:cubicBezTo>
                  <a:cubicBezTo>
                    <a:pt x="296" y="301"/>
                    <a:pt x="599" y="323"/>
                    <a:pt x="900" y="323"/>
                  </a:cubicBezTo>
                  <a:cubicBezTo>
                    <a:pt x="1093" y="323"/>
                    <a:pt x="1286" y="314"/>
                    <a:pt x="1477" y="314"/>
                  </a:cubicBezTo>
                  <a:cubicBezTo>
                    <a:pt x="1565" y="314"/>
                    <a:pt x="1652" y="316"/>
                    <a:pt x="1739" y="321"/>
                  </a:cubicBezTo>
                  <a:cubicBezTo>
                    <a:pt x="1779" y="353"/>
                    <a:pt x="1818" y="363"/>
                    <a:pt x="1858" y="363"/>
                  </a:cubicBezTo>
                  <a:cubicBezTo>
                    <a:pt x="1878" y="363"/>
                    <a:pt x="1898" y="361"/>
                    <a:pt x="1918" y="357"/>
                  </a:cubicBezTo>
                  <a:cubicBezTo>
                    <a:pt x="2013" y="309"/>
                    <a:pt x="2072" y="250"/>
                    <a:pt x="2084" y="142"/>
                  </a:cubicBezTo>
                  <a:cubicBezTo>
                    <a:pt x="1950" y="29"/>
                    <a:pt x="1803" y="0"/>
                    <a:pt x="1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32"/>
            <p:cNvSpPr/>
            <p:nvPr/>
          </p:nvSpPr>
          <p:spPr>
            <a:xfrm>
              <a:off x="5912325" y="2242675"/>
              <a:ext cx="33975" cy="8625"/>
            </a:xfrm>
            <a:custGeom>
              <a:avLst/>
              <a:gdLst/>
              <a:ahLst/>
              <a:cxnLst/>
              <a:rect l="l" t="t" r="r" b="b"/>
              <a:pathLst>
                <a:path w="1359" h="345" extrusionOk="0">
                  <a:moveTo>
                    <a:pt x="191" y="0"/>
                  </a:moveTo>
                  <a:cubicBezTo>
                    <a:pt x="132" y="72"/>
                    <a:pt x="60" y="131"/>
                    <a:pt x="1" y="215"/>
                  </a:cubicBezTo>
                  <a:cubicBezTo>
                    <a:pt x="10" y="291"/>
                    <a:pt x="43" y="344"/>
                    <a:pt x="110" y="344"/>
                  </a:cubicBezTo>
                  <a:cubicBezTo>
                    <a:pt x="127" y="344"/>
                    <a:pt x="146" y="341"/>
                    <a:pt x="168" y="334"/>
                  </a:cubicBezTo>
                  <a:cubicBezTo>
                    <a:pt x="354" y="288"/>
                    <a:pt x="534" y="275"/>
                    <a:pt x="715" y="275"/>
                  </a:cubicBezTo>
                  <a:cubicBezTo>
                    <a:pt x="915" y="275"/>
                    <a:pt x="1116" y="292"/>
                    <a:pt x="1322" y="298"/>
                  </a:cubicBezTo>
                  <a:cubicBezTo>
                    <a:pt x="1358" y="250"/>
                    <a:pt x="1358" y="215"/>
                    <a:pt x="1334" y="155"/>
                  </a:cubicBezTo>
                  <a:cubicBezTo>
                    <a:pt x="1275" y="119"/>
                    <a:pt x="1227" y="95"/>
                    <a:pt x="1168" y="60"/>
                  </a:cubicBezTo>
                  <a:cubicBezTo>
                    <a:pt x="846" y="36"/>
                    <a:pt x="513" y="12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32"/>
            <p:cNvSpPr/>
            <p:nvPr/>
          </p:nvSpPr>
          <p:spPr>
            <a:xfrm>
              <a:off x="6083475" y="2234975"/>
              <a:ext cx="32175" cy="8650"/>
            </a:xfrm>
            <a:custGeom>
              <a:avLst/>
              <a:gdLst/>
              <a:ahLst/>
              <a:cxnLst/>
              <a:rect l="l" t="t" r="r" b="b"/>
              <a:pathLst>
                <a:path w="1287" h="346" extrusionOk="0">
                  <a:moveTo>
                    <a:pt x="397" y="1"/>
                  </a:moveTo>
                  <a:cubicBezTo>
                    <a:pt x="289" y="1"/>
                    <a:pt x="181" y="12"/>
                    <a:pt x="72" y="46"/>
                  </a:cubicBezTo>
                  <a:cubicBezTo>
                    <a:pt x="13" y="70"/>
                    <a:pt x="1" y="118"/>
                    <a:pt x="13" y="177"/>
                  </a:cubicBezTo>
                  <a:cubicBezTo>
                    <a:pt x="37" y="189"/>
                    <a:pt x="60" y="201"/>
                    <a:pt x="84" y="225"/>
                  </a:cubicBezTo>
                  <a:cubicBezTo>
                    <a:pt x="309" y="312"/>
                    <a:pt x="537" y="346"/>
                    <a:pt x="768" y="346"/>
                  </a:cubicBezTo>
                  <a:cubicBezTo>
                    <a:pt x="916" y="346"/>
                    <a:pt x="1066" y="332"/>
                    <a:pt x="1215" y="308"/>
                  </a:cubicBezTo>
                  <a:cubicBezTo>
                    <a:pt x="1287" y="225"/>
                    <a:pt x="1287" y="142"/>
                    <a:pt x="1215" y="58"/>
                  </a:cubicBezTo>
                  <a:cubicBezTo>
                    <a:pt x="1187" y="60"/>
                    <a:pt x="1159" y="61"/>
                    <a:pt x="1131" y="61"/>
                  </a:cubicBezTo>
                  <a:cubicBezTo>
                    <a:pt x="887" y="61"/>
                    <a:pt x="642" y="1"/>
                    <a:pt x="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32"/>
            <p:cNvSpPr/>
            <p:nvPr/>
          </p:nvSpPr>
          <p:spPr>
            <a:xfrm>
              <a:off x="6003125" y="2232250"/>
              <a:ext cx="42575" cy="5975"/>
            </a:xfrm>
            <a:custGeom>
              <a:avLst/>
              <a:gdLst/>
              <a:ahLst/>
              <a:cxnLst/>
              <a:rect l="l" t="t" r="r" b="b"/>
              <a:pathLst>
                <a:path w="1703" h="239" extrusionOk="0">
                  <a:moveTo>
                    <a:pt x="298" y="0"/>
                  </a:moveTo>
                  <a:cubicBezTo>
                    <a:pt x="191" y="36"/>
                    <a:pt x="72" y="36"/>
                    <a:pt x="0" y="155"/>
                  </a:cubicBezTo>
                  <a:cubicBezTo>
                    <a:pt x="281" y="155"/>
                    <a:pt x="556" y="211"/>
                    <a:pt x="834" y="211"/>
                  </a:cubicBezTo>
                  <a:cubicBezTo>
                    <a:pt x="921" y="211"/>
                    <a:pt x="1008" y="205"/>
                    <a:pt x="1096" y="191"/>
                  </a:cubicBezTo>
                  <a:cubicBezTo>
                    <a:pt x="1310" y="131"/>
                    <a:pt x="1548" y="239"/>
                    <a:pt x="1703" y="12"/>
                  </a:cubicBezTo>
                  <a:cubicBezTo>
                    <a:pt x="1227" y="0"/>
                    <a:pt x="75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32"/>
            <p:cNvSpPr/>
            <p:nvPr/>
          </p:nvSpPr>
          <p:spPr>
            <a:xfrm>
              <a:off x="6113850" y="2236725"/>
              <a:ext cx="28600" cy="7400"/>
            </a:xfrm>
            <a:custGeom>
              <a:avLst/>
              <a:gdLst/>
              <a:ahLst/>
              <a:cxnLst/>
              <a:rect l="l" t="t" r="r" b="b"/>
              <a:pathLst>
                <a:path w="1144" h="296" extrusionOk="0">
                  <a:moveTo>
                    <a:pt x="0" y="0"/>
                  </a:moveTo>
                  <a:lnTo>
                    <a:pt x="0" y="250"/>
                  </a:lnTo>
                  <a:cubicBezTo>
                    <a:pt x="219" y="285"/>
                    <a:pt x="446" y="296"/>
                    <a:pt x="673" y="296"/>
                  </a:cubicBezTo>
                  <a:cubicBezTo>
                    <a:pt x="830" y="296"/>
                    <a:pt x="988" y="291"/>
                    <a:pt x="1143" y="286"/>
                  </a:cubicBezTo>
                  <a:lnTo>
                    <a:pt x="1143" y="214"/>
                  </a:lnTo>
                  <a:lnTo>
                    <a:pt x="1143" y="131"/>
                  </a:lnTo>
                  <a:cubicBezTo>
                    <a:pt x="762" y="119"/>
                    <a:pt x="369" y="9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32"/>
            <p:cNvSpPr/>
            <p:nvPr/>
          </p:nvSpPr>
          <p:spPr>
            <a:xfrm>
              <a:off x="5943600" y="2243600"/>
              <a:ext cx="25900" cy="6825"/>
            </a:xfrm>
            <a:custGeom>
              <a:avLst/>
              <a:gdLst/>
              <a:ahLst/>
              <a:cxnLst/>
              <a:rect l="l" t="t" r="r" b="b"/>
              <a:pathLst>
                <a:path w="1036" h="273" extrusionOk="0">
                  <a:moveTo>
                    <a:pt x="192" y="0"/>
                  </a:moveTo>
                  <a:cubicBezTo>
                    <a:pt x="140" y="0"/>
                    <a:pt x="88" y="7"/>
                    <a:pt x="36" y="23"/>
                  </a:cubicBezTo>
                  <a:lnTo>
                    <a:pt x="0" y="70"/>
                  </a:lnTo>
                  <a:lnTo>
                    <a:pt x="36" y="130"/>
                  </a:lnTo>
                  <a:cubicBezTo>
                    <a:pt x="60" y="178"/>
                    <a:pt x="60" y="213"/>
                    <a:pt x="60" y="261"/>
                  </a:cubicBezTo>
                  <a:cubicBezTo>
                    <a:pt x="393" y="261"/>
                    <a:pt x="726" y="273"/>
                    <a:pt x="1036" y="273"/>
                  </a:cubicBezTo>
                  <a:cubicBezTo>
                    <a:pt x="976" y="142"/>
                    <a:pt x="845" y="142"/>
                    <a:pt x="726" y="118"/>
                  </a:cubicBezTo>
                  <a:cubicBezTo>
                    <a:pt x="550" y="81"/>
                    <a:pt x="374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32"/>
            <p:cNvSpPr/>
            <p:nvPr/>
          </p:nvSpPr>
          <p:spPr>
            <a:xfrm>
              <a:off x="5938225" y="2228975"/>
              <a:ext cx="25025" cy="4575"/>
            </a:xfrm>
            <a:custGeom>
              <a:avLst/>
              <a:gdLst/>
              <a:ahLst/>
              <a:cxnLst/>
              <a:rect l="l" t="t" r="r" b="b"/>
              <a:pathLst>
                <a:path w="1001" h="183" extrusionOk="0">
                  <a:moveTo>
                    <a:pt x="596" y="1"/>
                  </a:moveTo>
                  <a:cubicBezTo>
                    <a:pt x="533" y="20"/>
                    <a:pt x="464" y="22"/>
                    <a:pt x="394" y="22"/>
                  </a:cubicBezTo>
                  <a:cubicBezTo>
                    <a:pt x="383" y="22"/>
                    <a:pt x="373" y="22"/>
                    <a:pt x="362" y="22"/>
                  </a:cubicBezTo>
                  <a:cubicBezTo>
                    <a:pt x="233" y="22"/>
                    <a:pt x="103" y="26"/>
                    <a:pt x="1" y="143"/>
                  </a:cubicBezTo>
                  <a:cubicBezTo>
                    <a:pt x="196" y="171"/>
                    <a:pt x="391" y="183"/>
                    <a:pt x="587" y="183"/>
                  </a:cubicBezTo>
                  <a:cubicBezTo>
                    <a:pt x="725" y="183"/>
                    <a:pt x="863" y="177"/>
                    <a:pt x="1001" y="167"/>
                  </a:cubicBezTo>
                  <a:lnTo>
                    <a:pt x="1001" y="12"/>
                  </a:lnTo>
                  <a:cubicBezTo>
                    <a:pt x="870" y="1"/>
                    <a:pt x="727" y="1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32"/>
            <p:cNvSpPr/>
            <p:nvPr/>
          </p:nvSpPr>
          <p:spPr>
            <a:xfrm>
              <a:off x="5790450" y="2236175"/>
              <a:ext cx="18325" cy="7850"/>
            </a:xfrm>
            <a:custGeom>
              <a:avLst/>
              <a:gdLst/>
              <a:ahLst/>
              <a:cxnLst/>
              <a:rect l="l" t="t" r="r" b="b"/>
              <a:pathLst>
                <a:path w="733" h="314" extrusionOk="0">
                  <a:moveTo>
                    <a:pt x="58" y="0"/>
                  </a:moveTo>
                  <a:cubicBezTo>
                    <a:pt x="2" y="0"/>
                    <a:pt x="1" y="67"/>
                    <a:pt x="18" y="153"/>
                  </a:cubicBezTo>
                  <a:cubicBezTo>
                    <a:pt x="137" y="260"/>
                    <a:pt x="256" y="314"/>
                    <a:pt x="375" y="314"/>
                  </a:cubicBezTo>
                  <a:cubicBezTo>
                    <a:pt x="494" y="314"/>
                    <a:pt x="613" y="260"/>
                    <a:pt x="732" y="153"/>
                  </a:cubicBezTo>
                  <a:cubicBezTo>
                    <a:pt x="542" y="94"/>
                    <a:pt x="316" y="189"/>
                    <a:pt x="149" y="34"/>
                  </a:cubicBezTo>
                  <a:cubicBezTo>
                    <a:pt x="109" y="11"/>
                    <a:pt x="79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32"/>
            <p:cNvSpPr/>
            <p:nvPr/>
          </p:nvSpPr>
          <p:spPr>
            <a:xfrm>
              <a:off x="5779875" y="2220400"/>
              <a:ext cx="14325" cy="5625"/>
            </a:xfrm>
            <a:custGeom>
              <a:avLst/>
              <a:gdLst/>
              <a:ahLst/>
              <a:cxnLst/>
              <a:rect l="l" t="t" r="r" b="b"/>
              <a:pathLst>
                <a:path w="573" h="225" extrusionOk="0">
                  <a:moveTo>
                    <a:pt x="118" y="0"/>
                  </a:moveTo>
                  <a:cubicBezTo>
                    <a:pt x="52" y="0"/>
                    <a:pt x="6" y="41"/>
                    <a:pt x="12" y="189"/>
                  </a:cubicBezTo>
                  <a:lnTo>
                    <a:pt x="1" y="224"/>
                  </a:lnTo>
                  <a:cubicBezTo>
                    <a:pt x="191" y="224"/>
                    <a:pt x="382" y="213"/>
                    <a:pt x="572" y="213"/>
                  </a:cubicBezTo>
                  <a:lnTo>
                    <a:pt x="572" y="70"/>
                  </a:lnTo>
                  <a:cubicBezTo>
                    <a:pt x="501" y="58"/>
                    <a:pt x="417" y="46"/>
                    <a:pt x="310" y="46"/>
                  </a:cubicBezTo>
                  <a:cubicBezTo>
                    <a:pt x="245" y="29"/>
                    <a:pt x="174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32"/>
            <p:cNvSpPr/>
            <p:nvPr/>
          </p:nvSpPr>
          <p:spPr>
            <a:xfrm>
              <a:off x="6073675" y="2238425"/>
              <a:ext cx="11925" cy="4600"/>
            </a:xfrm>
            <a:custGeom>
              <a:avLst/>
              <a:gdLst/>
              <a:ahLst/>
              <a:cxnLst/>
              <a:rect l="l" t="t" r="r" b="b"/>
              <a:pathLst>
                <a:path w="477" h="184" extrusionOk="0">
                  <a:moveTo>
                    <a:pt x="299" y="1"/>
                  </a:moveTo>
                  <a:cubicBezTo>
                    <a:pt x="256" y="1"/>
                    <a:pt x="214" y="15"/>
                    <a:pt x="179" y="51"/>
                  </a:cubicBezTo>
                  <a:cubicBezTo>
                    <a:pt x="119" y="51"/>
                    <a:pt x="60" y="63"/>
                    <a:pt x="0" y="63"/>
                  </a:cubicBezTo>
                  <a:cubicBezTo>
                    <a:pt x="85" y="148"/>
                    <a:pt x="164" y="184"/>
                    <a:pt x="243" y="184"/>
                  </a:cubicBezTo>
                  <a:cubicBezTo>
                    <a:pt x="319" y="184"/>
                    <a:pt x="395" y="151"/>
                    <a:pt x="476" y="99"/>
                  </a:cubicBezTo>
                  <a:cubicBezTo>
                    <a:pt x="464" y="63"/>
                    <a:pt x="452" y="51"/>
                    <a:pt x="429" y="39"/>
                  </a:cubicBezTo>
                  <a:cubicBezTo>
                    <a:pt x="387" y="15"/>
                    <a:pt x="342" y="1"/>
                    <a:pt x="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32"/>
            <p:cNvSpPr/>
            <p:nvPr/>
          </p:nvSpPr>
          <p:spPr>
            <a:xfrm>
              <a:off x="6037350" y="2250100"/>
              <a:ext cx="4775" cy="3575"/>
            </a:xfrm>
            <a:custGeom>
              <a:avLst/>
              <a:gdLst/>
              <a:ahLst/>
              <a:cxnLst/>
              <a:rect l="l" t="t" r="r" b="b"/>
              <a:pathLst>
                <a:path w="191" h="143" extrusionOk="0">
                  <a:moveTo>
                    <a:pt x="72" y="1"/>
                  </a:moveTo>
                  <a:cubicBezTo>
                    <a:pt x="36" y="48"/>
                    <a:pt x="24" y="72"/>
                    <a:pt x="0" y="108"/>
                  </a:cubicBezTo>
                  <a:cubicBezTo>
                    <a:pt x="29" y="133"/>
                    <a:pt x="53" y="143"/>
                    <a:pt x="74" y="143"/>
                  </a:cubicBezTo>
                  <a:cubicBezTo>
                    <a:pt x="124" y="143"/>
                    <a:pt x="158" y="87"/>
                    <a:pt x="191" y="37"/>
                  </a:cubicBezTo>
                  <a:cubicBezTo>
                    <a:pt x="143" y="13"/>
                    <a:pt x="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32"/>
            <p:cNvSpPr/>
            <p:nvPr/>
          </p:nvSpPr>
          <p:spPr>
            <a:xfrm>
              <a:off x="5941500" y="2243700"/>
              <a:ext cx="3600" cy="3150"/>
            </a:xfrm>
            <a:custGeom>
              <a:avLst/>
              <a:gdLst/>
              <a:ahLst/>
              <a:cxnLst/>
              <a:rect l="l" t="t" r="r" b="b"/>
              <a:pathLst>
                <a:path w="144" h="126" extrusionOk="0">
                  <a:moveTo>
                    <a:pt x="72" y="1"/>
                  </a:moveTo>
                  <a:cubicBezTo>
                    <a:pt x="48" y="1"/>
                    <a:pt x="24" y="7"/>
                    <a:pt x="1" y="19"/>
                  </a:cubicBezTo>
                  <a:cubicBezTo>
                    <a:pt x="48" y="54"/>
                    <a:pt x="96" y="90"/>
                    <a:pt x="144" y="126"/>
                  </a:cubicBezTo>
                  <a:lnTo>
                    <a:pt x="144" y="19"/>
                  </a:lnTo>
                  <a:cubicBezTo>
                    <a:pt x="120" y="7"/>
                    <a:pt x="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32"/>
            <p:cNvSpPr/>
            <p:nvPr/>
          </p:nvSpPr>
          <p:spPr>
            <a:xfrm>
              <a:off x="5812625" y="2239875"/>
              <a:ext cx="3000" cy="1325"/>
            </a:xfrm>
            <a:custGeom>
              <a:avLst/>
              <a:gdLst/>
              <a:ahLst/>
              <a:cxnLst/>
              <a:rect l="l" t="t" r="r" b="b"/>
              <a:pathLst>
                <a:path w="120" h="53" extrusionOk="0">
                  <a:moveTo>
                    <a:pt x="31" y="0"/>
                  </a:moveTo>
                  <a:cubicBezTo>
                    <a:pt x="20" y="0"/>
                    <a:pt x="10" y="2"/>
                    <a:pt x="0" y="5"/>
                  </a:cubicBezTo>
                  <a:cubicBezTo>
                    <a:pt x="12" y="29"/>
                    <a:pt x="24" y="53"/>
                    <a:pt x="24" y="53"/>
                  </a:cubicBezTo>
                  <a:cubicBezTo>
                    <a:pt x="60" y="53"/>
                    <a:pt x="84" y="41"/>
                    <a:pt x="119" y="29"/>
                  </a:cubicBezTo>
                  <a:cubicBezTo>
                    <a:pt x="93" y="1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32"/>
            <p:cNvSpPr/>
            <p:nvPr/>
          </p:nvSpPr>
          <p:spPr>
            <a:xfrm>
              <a:off x="5785850" y="2273600"/>
              <a:ext cx="100325" cy="12750"/>
            </a:xfrm>
            <a:custGeom>
              <a:avLst/>
              <a:gdLst/>
              <a:ahLst/>
              <a:cxnLst/>
              <a:rect l="l" t="t" r="r" b="b"/>
              <a:pathLst>
                <a:path w="4013" h="510" extrusionOk="0">
                  <a:moveTo>
                    <a:pt x="339" y="1"/>
                  </a:moveTo>
                  <a:cubicBezTo>
                    <a:pt x="183" y="1"/>
                    <a:pt x="55" y="57"/>
                    <a:pt x="24" y="240"/>
                  </a:cubicBezTo>
                  <a:cubicBezTo>
                    <a:pt x="0" y="413"/>
                    <a:pt x="100" y="438"/>
                    <a:pt x="230" y="438"/>
                  </a:cubicBezTo>
                  <a:cubicBezTo>
                    <a:pt x="282" y="438"/>
                    <a:pt x="339" y="434"/>
                    <a:pt x="395" y="434"/>
                  </a:cubicBezTo>
                  <a:cubicBezTo>
                    <a:pt x="486" y="434"/>
                    <a:pt x="574" y="444"/>
                    <a:pt x="631" y="502"/>
                  </a:cubicBezTo>
                  <a:cubicBezTo>
                    <a:pt x="926" y="465"/>
                    <a:pt x="1221" y="453"/>
                    <a:pt x="1515" y="453"/>
                  </a:cubicBezTo>
                  <a:cubicBezTo>
                    <a:pt x="2145" y="453"/>
                    <a:pt x="2772" y="510"/>
                    <a:pt x="3398" y="510"/>
                  </a:cubicBezTo>
                  <a:cubicBezTo>
                    <a:pt x="3528" y="510"/>
                    <a:pt x="3657" y="507"/>
                    <a:pt x="3786" y="502"/>
                  </a:cubicBezTo>
                  <a:cubicBezTo>
                    <a:pt x="3881" y="430"/>
                    <a:pt x="4012" y="406"/>
                    <a:pt x="3953" y="216"/>
                  </a:cubicBezTo>
                  <a:lnTo>
                    <a:pt x="3655" y="216"/>
                  </a:lnTo>
                  <a:cubicBezTo>
                    <a:pt x="3583" y="109"/>
                    <a:pt x="3491" y="79"/>
                    <a:pt x="3393" y="79"/>
                  </a:cubicBezTo>
                  <a:cubicBezTo>
                    <a:pt x="3295" y="79"/>
                    <a:pt x="3191" y="109"/>
                    <a:pt x="3095" y="121"/>
                  </a:cubicBezTo>
                  <a:cubicBezTo>
                    <a:pt x="3012" y="204"/>
                    <a:pt x="2893" y="168"/>
                    <a:pt x="2810" y="216"/>
                  </a:cubicBezTo>
                  <a:cubicBezTo>
                    <a:pt x="2736" y="293"/>
                    <a:pt x="2676" y="323"/>
                    <a:pt x="2625" y="323"/>
                  </a:cubicBezTo>
                  <a:cubicBezTo>
                    <a:pt x="2510" y="323"/>
                    <a:pt x="2439" y="175"/>
                    <a:pt x="2357" y="85"/>
                  </a:cubicBezTo>
                  <a:cubicBezTo>
                    <a:pt x="2357" y="85"/>
                    <a:pt x="2345" y="73"/>
                    <a:pt x="2321" y="61"/>
                  </a:cubicBezTo>
                  <a:cubicBezTo>
                    <a:pt x="2311" y="54"/>
                    <a:pt x="2302" y="51"/>
                    <a:pt x="2292" y="51"/>
                  </a:cubicBezTo>
                  <a:cubicBezTo>
                    <a:pt x="2271" y="51"/>
                    <a:pt x="2251" y="68"/>
                    <a:pt x="2226" y="85"/>
                  </a:cubicBezTo>
                  <a:cubicBezTo>
                    <a:pt x="2226" y="97"/>
                    <a:pt x="2202" y="97"/>
                    <a:pt x="2167" y="121"/>
                  </a:cubicBezTo>
                  <a:cubicBezTo>
                    <a:pt x="2161" y="123"/>
                    <a:pt x="2153" y="125"/>
                    <a:pt x="2145" y="125"/>
                  </a:cubicBezTo>
                  <a:cubicBezTo>
                    <a:pt x="2120" y="125"/>
                    <a:pt x="2086" y="112"/>
                    <a:pt x="2059" y="85"/>
                  </a:cubicBezTo>
                  <a:cubicBezTo>
                    <a:pt x="2046" y="58"/>
                    <a:pt x="2025" y="43"/>
                    <a:pt x="1999" y="43"/>
                  </a:cubicBezTo>
                  <a:cubicBezTo>
                    <a:pt x="1978" y="43"/>
                    <a:pt x="1955" y="52"/>
                    <a:pt x="1929" y="73"/>
                  </a:cubicBezTo>
                  <a:lnTo>
                    <a:pt x="1786" y="73"/>
                  </a:lnTo>
                  <a:cubicBezTo>
                    <a:pt x="1593" y="113"/>
                    <a:pt x="1405" y="138"/>
                    <a:pt x="1218" y="138"/>
                  </a:cubicBezTo>
                  <a:cubicBezTo>
                    <a:pt x="1069" y="138"/>
                    <a:pt x="921" y="122"/>
                    <a:pt x="774" y="85"/>
                  </a:cubicBezTo>
                  <a:cubicBezTo>
                    <a:pt x="639" y="46"/>
                    <a:pt x="478" y="1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32"/>
            <p:cNvSpPr/>
            <p:nvPr/>
          </p:nvSpPr>
          <p:spPr>
            <a:xfrm>
              <a:off x="5876025" y="2254275"/>
              <a:ext cx="83375" cy="14575"/>
            </a:xfrm>
            <a:custGeom>
              <a:avLst/>
              <a:gdLst/>
              <a:ahLst/>
              <a:cxnLst/>
              <a:rect l="l" t="t" r="r" b="b"/>
              <a:pathLst>
                <a:path w="3335" h="583" extrusionOk="0">
                  <a:moveTo>
                    <a:pt x="532" y="0"/>
                  </a:moveTo>
                  <a:cubicBezTo>
                    <a:pt x="358" y="0"/>
                    <a:pt x="190" y="45"/>
                    <a:pt x="36" y="203"/>
                  </a:cubicBezTo>
                  <a:cubicBezTo>
                    <a:pt x="0" y="262"/>
                    <a:pt x="0" y="346"/>
                    <a:pt x="36" y="405"/>
                  </a:cubicBezTo>
                  <a:cubicBezTo>
                    <a:pt x="776" y="527"/>
                    <a:pt x="1522" y="583"/>
                    <a:pt x="2274" y="583"/>
                  </a:cubicBezTo>
                  <a:cubicBezTo>
                    <a:pt x="2622" y="583"/>
                    <a:pt x="2972" y="571"/>
                    <a:pt x="3322" y="548"/>
                  </a:cubicBezTo>
                  <a:lnTo>
                    <a:pt x="3322" y="501"/>
                  </a:lnTo>
                  <a:lnTo>
                    <a:pt x="3322" y="465"/>
                  </a:lnTo>
                  <a:lnTo>
                    <a:pt x="3334" y="429"/>
                  </a:lnTo>
                  <a:cubicBezTo>
                    <a:pt x="2763" y="12"/>
                    <a:pt x="2024" y="346"/>
                    <a:pt x="1429" y="48"/>
                  </a:cubicBezTo>
                  <a:cubicBezTo>
                    <a:pt x="1360" y="68"/>
                    <a:pt x="1290" y="76"/>
                    <a:pt x="1219" y="76"/>
                  </a:cubicBezTo>
                  <a:cubicBezTo>
                    <a:pt x="994" y="76"/>
                    <a:pt x="758" y="0"/>
                    <a:pt x="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32"/>
            <p:cNvSpPr/>
            <p:nvPr/>
          </p:nvSpPr>
          <p:spPr>
            <a:xfrm>
              <a:off x="5880475" y="2276700"/>
              <a:ext cx="72075" cy="10050"/>
            </a:xfrm>
            <a:custGeom>
              <a:avLst/>
              <a:gdLst/>
              <a:ahLst/>
              <a:cxnLst/>
              <a:rect l="l" t="t" r="r" b="b"/>
              <a:pathLst>
                <a:path w="2883" h="402" extrusionOk="0">
                  <a:moveTo>
                    <a:pt x="1010" y="1"/>
                  </a:moveTo>
                  <a:cubicBezTo>
                    <a:pt x="720" y="1"/>
                    <a:pt x="432" y="77"/>
                    <a:pt x="144" y="127"/>
                  </a:cubicBezTo>
                  <a:cubicBezTo>
                    <a:pt x="96" y="199"/>
                    <a:pt x="49" y="294"/>
                    <a:pt x="1" y="378"/>
                  </a:cubicBezTo>
                  <a:cubicBezTo>
                    <a:pt x="953" y="378"/>
                    <a:pt x="1906" y="378"/>
                    <a:pt x="2882" y="401"/>
                  </a:cubicBezTo>
                  <a:cubicBezTo>
                    <a:pt x="2829" y="173"/>
                    <a:pt x="2713" y="126"/>
                    <a:pt x="2581" y="126"/>
                  </a:cubicBezTo>
                  <a:cubicBezTo>
                    <a:pt x="2488" y="126"/>
                    <a:pt x="2388" y="149"/>
                    <a:pt x="2295" y="149"/>
                  </a:cubicBezTo>
                  <a:cubicBezTo>
                    <a:pt x="2250" y="149"/>
                    <a:pt x="2207" y="143"/>
                    <a:pt x="2168" y="127"/>
                  </a:cubicBezTo>
                  <a:cubicBezTo>
                    <a:pt x="2120" y="127"/>
                    <a:pt x="2061" y="116"/>
                    <a:pt x="2013" y="116"/>
                  </a:cubicBezTo>
                  <a:cubicBezTo>
                    <a:pt x="2006" y="115"/>
                    <a:pt x="1999" y="115"/>
                    <a:pt x="1992" y="115"/>
                  </a:cubicBezTo>
                  <a:cubicBezTo>
                    <a:pt x="1898" y="115"/>
                    <a:pt x="1803" y="165"/>
                    <a:pt x="1709" y="165"/>
                  </a:cubicBezTo>
                  <a:cubicBezTo>
                    <a:pt x="1667" y="165"/>
                    <a:pt x="1626" y="155"/>
                    <a:pt x="1584" y="127"/>
                  </a:cubicBezTo>
                  <a:cubicBezTo>
                    <a:pt x="1391" y="33"/>
                    <a:pt x="1200" y="1"/>
                    <a:pt x="1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32"/>
            <p:cNvSpPr/>
            <p:nvPr/>
          </p:nvSpPr>
          <p:spPr>
            <a:xfrm>
              <a:off x="5816500" y="2251925"/>
              <a:ext cx="54775" cy="14750"/>
            </a:xfrm>
            <a:custGeom>
              <a:avLst/>
              <a:gdLst/>
              <a:ahLst/>
              <a:cxnLst/>
              <a:rect l="l" t="t" r="r" b="b"/>
              <a:pathLst>
                <a:path w="2191" h="590" extrusionOk="0">
                  <a:moveTo>
                    <a:pt x="1345" y="1"/>
                  </a:moveTo>
                  <a:cubicBezTo>
                    <a:pt x="1189" y="1"/>
                    <a:pt x="1030" y="31"/>
                    <a:pt x="869" y="95"/>
                  </a:cubicBezTo>
                  <a:cubicBezTo>
                    <a:pt x="782" y="150"/>
                    <a:pt x="686" y="160"/>
                    <a:pt x="587" y="160"/>
                  </a:cubicBezTo>
                  <a:cubicBezTo>
                    <a:pt x="524" y="160"/>
                    <a:pt x="460" y="156"/>
                    <a:pt x="397" y="156"/>
                  </a:cubicBezTo>
                  <a:cubicBezTo>
                    <a:pt x="304" y="156"/>
                    <a:pt x="214" y="166"/>
                    <a:pt x="131" y="214"/>
                  </a:cubicBezTo>
                  <a:cubicBezTo>
                    <a:pt x="95" y="321"/>
                    <a:pt x="48" y="404"/>
                    <a:pt x="0" y="499"/>
                  </a:cubicBezTo>
                  <a:cubicBezTo>
                    <a:pt x="58" y="563"/>
                    <a:pt x="124" y="587"/>
                    <a:pt x="193" y="587"/>
                  </a:cubicBezTo>
                  <a:cubicBezTo>
                    <a:pt x="267" y="587"/>
                    <a:pt x="343" y="560"/>
                    <a:pt x="417" y="523"/>
                  </a:cubicBezTo>
                  <a:cubicBezTo>
                    <a:pt x="572" y="535"/>
                    <a:pt x="703" y="535"/>
                    <a:pt x="845" y="535"/>
                  </a:cubicBezTo>
                  <a:cubicBezTo>
                    <a:pt x="897" y="567"/>
                    <a:pt x="952" y="589"/>
                    <a:pt x="1005" y="589"/>
                  </a:cubicBezTo>
                  <a:cubicBezTo>
                    <a:pt x="1050" y="589"/>
                    <a:pt x="1093" y="573"/>
                    <a:pt x="1131" y="535"/>
                  </a:cubicBezTo>
                  <a:lnTo>
                    <a:pt x="1417" y="535"/>
                  </a:lnTo>
                  <a:cubicBezTo>
                    <a:pt x="1655" y="523"/>
                    <a:pt x="1893" y="523"/>
                    <a:pt x="2143" y="499"/>
                  </a:cubicBezTo>
                  <a:cubicBezTo>
                    <a:pt x="2191" y="440"/>
                    <a:pt x="2191" y="356"/>
                    <a:pt x="2143" y="285"/>
                  </a:cubicBezTo>
                  <a:cubicBezTo>
                    <a:pt x="1898" y="101"/>
                    <a:pt x="1627" y="1"/>
                    <a:pt x="1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32"/>
            <p:cNvSpPr/>
            <p:nvPr/>
          </p:nvSpPr>
          <p:spPr>
            <a:xfrm>
              <a:off x="5934650" y="2276450"/>
              <a:ext cx="30400" cy="9700"/>
            </a:xfrm>
            <a:custGeom>
              <a:avLst/>
              <a:gdLst/>
              <a:ahLst/>
              <a:cxnLst/>
              <a:rect l="l" t="t" r="r" b="b"/>
              <a:pathLst>
                <a:path w="1216" h="388" extrusionOk="0">
                  <a:moveTo>
                    <a:pt x="410" y="0"/>
                  </a:moveTo>
                  <a:cubicBezTo>
                    <a:pt x="270" y="0"/>
                    <a:pt x="133" y="39"/>
                    <a:pt x="1" y="126"/>
                  </a:cubicBezTo>
                  <a:cubicBezTo>
                    <a:pt x="179" y="376"/>
                    <a:pt x="537" y="137"/>
                    <a:pt x="715" y="388"/>
                  </a:cubicBezTo>
                  <a:lnTo>
                    <a:pt x="1144" y="388"/>
                  </a:lnTo>
                  <a:cubicBezTo>
                    <a:pt x="1215" y="126"/>
                    <a:pt x="930" y="245"/>
                    <a:pt x="858" y="126"/>
                  </a:cubicBezTo>
                  <a:cubicBezTo>
                    <a:pt x="710" y="45"/>
                    <a:pt x="559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32"/>
            <p:cNvSpPr/>
            <p:nvPr/>
          </p:nvSpPr>
          <p:spPr>
            <a:xfrm>
              <a:off x="5956100" y="2279575"/>
              <a:ext cx="29475" cy="7800"/>
            </a:xfrm>
            <a:custGeom>
              <a:avLst/>
              <a:gdLst/>
              <a:ahLst/>
              <a:cxnLst/>
              <a:rect l="l" t="t" r="r" b="b"/>
              <a:pathLst>
                <a:path w="1179" h="312" extrusionOk="0">
                  <a:moveTo>
                    <a:pt x="0" y="1"/>
                  </a:moveTo>
                  <a:cubicBezTo>
                    <a:pt x="95" y="84"/>
                    <a:pt x="191" y="179"/>
                    <a:pt x="286" y="263"/>
                  </a:cubicBezTo>
                  <a:cubicBezTo>
                    <a:pt x="419" y="301"/>
                    <a:pt x="550" y="312"/>
                    <a:pt x="682" y="312"/>
                  </a:cubicBezTo>
                  <a:cubicBezTo>
                    <a:pt x="832" y="312"/>
                    <a:pt x="984" y="298"/>
                    <a:pt x="1143" y="298"/>
                  </a:cubicBezTo>
                  <a:lnTo>
                    <a:pt x="1143" y="239"/>
                  </a:lnTo>
                  <a:cubicBezTo>
                    <a:pt x="1179" y="96"/>
                    <a:pt x="1095" y="48"/>
                    <a:pt x="1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32"/>
            <p:cNvSpPr/>
            <p:nvPr/>
          </p:nvSpPr>
          <p:spPr>
            <a:xfrm>
              <a:off x="5920075" y="2276900"/>
              <a:ext cx="10750" cy="5900"/>
            </a:xfrm>
            <a:custGeom>
              <a:avLst/>
              <a:gdLst/>
              <a:ahLst/>
              <a:cxnLst/>
              <a:rect l="l" t="t" r="r" b="b"/>
              <a:pathLst>
                <a:path w="430" h="236" extrusionOk="0">
                  <a:moveTo>
                    <a:pt x="251" y="0"/>
                  </a:moveTo>
                  <a:cubicBezTo>
                    <a:pt x="167" y="0"/>
                    <a:pt x="84" y="52"/>
                    <a:pt x="0" y="108"/>
                  </a:cubicBezTo>
                  <a:cubicBezTo>
                    <a:pt x="72" y="191"/>
                    <a:pt x="146" y="236"/>
                    <a:pt x="219" y="236"/>
                  </a:cubicBezTo>
                  <a:cubicBezTo>
                    <a:pt x="292" y="236"/>
                    <a:pt x="364" y="191"/>
                    <a:pt x="429" y="96"/>
                  </a:cubicBezTo>
                  <a:cubicBezTo>
                    <a:pt x="370" y="26"/>
                    <a:pt x="310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32"/>
            <p:cNvSpPr/>
            <p:nvPr/>
          </p:nvSpPr>
          <p:spPr>
            <a:xfrm>
              <a:off x="5981100" y="2278650"/>
              <a:ext cx="11625" cy="7100"/>
            </a:xfrm>
            <a:custGeom>
              <a:avLst/>
              <a:gdLst/>
              <a:ahLst/>
              <a:cxnLst/>
              <a:rect l="l" t="t" r="r" b="b"/>
              <a:pathLst>
                <a:path w="465" h="284" extrusionOk="0">
                  <a:moveTo>
                    <a:pt x="192" y="1"/>
                  </a:moveTo>
                  <a:cubicBezTo>
                    <a:pt x="132" y="1"/>
                    <a:pt x="69" y="15"/>
                    <a:pt x="0" y="38"/>
                  </a:cubicBezTo>
                  <a:cubicBezTo>
                    <a:pt x="48" y="109"/>
                    <a:pt x="84" y="204"/>
                    <a:pt x="131" y="276"/>
                  </a:cubicBezTo>
                  <a:cubicBezTo>
                    <a:pt x="159" y="281"/>
                    <a:pt x="187" y="284"/>
                    <a:pt x="214" y="284"/>
                  </a:cubicBezTo>
                  <a:cubicBezTo>
                    <a:pt x="312" y="284"/>
                    <a:pt x="399" y="245"/>
                    <a:pt x="465" y="133"/>
                  </a:cubicBezTo>
                  <a:cubicBezTo>
                    <a:pt x="376" y="37"/>
                    <a:pt x="288" y="1"/>
                    <a:pt x="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32"/>
            <p:cNvSpPr/>
            <p:nvPr/>
          </p:nvSpPr>
          <p:spPr>
            <a:xfrm>
              <a:off x="5981100" y="2265000"/>
              <a:ext cx="13700" cy="7100"/>
            </a:xfrm>
            <a:custGeom>
              <a:avLst/>
              <a:gdLst/>
              <a:ahLst/>
              <a:cxnLst/>
              <a:rect l="l" t="t" r="r" b="b"/>
              <a:pathLst>
                <a:path w="548" h="284" extrusionOk="0">
                  <a:moveTo>
                    <a:pt x="131" y="0"/>
                  </a:moveTo>
                  <a:lnTo>
                    <a:pt x="131" y="0"/>
                  </a:lnTo>
                  <a:cubicBezTo>
                    <a:pt x="0" y="131"/>
                    <a:pt x="12" y="238"/>
                    <a:pt x="191" y="274"/>
                  </a:cubicBezTo>
                  <a:cubicBezTo>
                    <a:pt x="224" y="280"/>
                    <a:pt x="259" y="284"/>
                    <a:pt x="293" y="284"/>
                  </a:cubicBezTo>
                  <a:cubicBezTo>
                    <a:pt x="391" y="284"/>
                    <a:pt x="486" y="252"/>
                    <a:pt x="548" y="155"/>
                  </a:cubicBezTo>
                  <a:cubicBezTo>
                    <a:pt x="405" y="131"/>
                    <a:pt x="238" y="155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32"/>
            <p:cNvSpPr/>
            <p:nvPr/>
          </p:nvSpPr>
          <p:spPr>
            <a:xfrm>
              <a:off x="5855775" y="2276125"/>
              <a:ext cx="6875" cy="5150"/>
            </a:xfrm>
            <a:custGeom>
              <a:avLst/>
              <a:gdLst/>
              <a:ahLst/>
              <a:cxnLst/>
              <a:rect l="l" t="t" r="r" b="b"/>
              <a:pathLst>
                <a:path w="275" h="206" extrusionOk="0">
                  <a:moveTo>
                    <a:pt x="138" y="0"/>
                  </a:moveTo>
                  <a:cubicBezTo>
                    <a:pt x="73" y="0"/>
                    <a:pt x="23" y="35"/>
                    <a:pt x="1" y="139"/>
                  </a:cubicBezTo>
                  <a:cubicBezTo>
                    <a:pt x="61" y="163"/>
                    <a:pt x="128" y="206"/>
                    <a:pt x="181" y="206"/>
                  </a:cubicBezTo>
                  <a:cubicBezTo>
                    <a:pt x="231" y="206"/>
                    <a:pt x="269" y="166"/>
                    <a:pt x="275" y="31"/>
                  </a:cubicBezTo>
                  <a:cubicBezTo>
                    <a:pt x="225" y="13"/>
                    <a:pt x="179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32"/>
            <p:cNvSpPr/>
            <p:nvPr/>
          </p:nvSpPr>
          <p:spPr>
            <a:xfrm>
              <a:off x="5869775" y="2259975"/>
              <a:ext cx="7150" cy="4750"/>
            </a:xfrm>
            <a:custGeom>
              <a:avLst/>
              <a:gdLst/>
              <a:ahLst/>
              <a:cxnLst/>
              <a:rect l="l" t="t" r="r" b="b"/>
              <a:pathLst>
                <a:path w="286" h="190" extrusionOk="0">
                  <a:moveTo>
                    <a:pt x="134" y="0"/>
                  </a:moveTo>
                  <a:cubicBezTo>
                    <a:pt x="87" y="0"/>
                    <a:pt x="41" y="24"/>
                    <a:pt x="0" y="70"/>
                  </a:cubicBezTo>
                  <a:lnTo>
                    <a:pt x="0" y="189"/>
                  </a:lnTo>
                  <a:cubicBezTo>
                    <a:pt x="96" y="189"/>
                    <a:pt x="191" y="189"/>
                    <a:pt x="286" y="177"/>
                  </a:cubicBezTo>
                  <a:lnTo>
                    <a:pt x="286" y="130"/>
                  </a:lnTo>
                  <a:lnTo>
                    <a:pt x="286" y="82"/>
                  </a:lnTo>
                  <a:cubicBezTo>
                    <a:pt x="237" y="27"/>
                    <a:pt x="185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32"/>
            <p:cNvSpPr/>
            <p:nvPr/>
          </p:nvSpPr>
          <p:spPr>
            <a:xfrm>
              <a:off x="6099850" y="2289700"/>
              <a:ext cx="24725" cy="8050"/>
            </a:xfrm>
            <a:custGeom>
              <a:avLst/>
              <a:gdLst/>
              <a:ahLst/>
              <a:cxnLst/>
              <a:rect l="l" t="t" r="r" b="b"/>
              <a:pathLst>
                <a:path w="989" h="322" extrusionOk="0">
                  <a:moveTo>
                    <a:pt x="132" y="24"/>
                  </a:moveTo>
                  <a:cubicBezTo>
                    <a:pt x="84" y="96"/>
                    <a:pt x="37" y="191"/>
                    <a:pt x="1" y="262"/>
                  </a:cubicBezTo>
                  <a:cubicBezTo>
                    <a:pt x="215" y="274"/>
                    <a:pt x="453" y="310"/>
                    <a:pt x="679" y="322"/>
                  </a:cubicBezTo>
                  <a:cubicBezTo>
                    <a:pt x="799" y="298"/>
                    <a:pt x="918" y="274"/>
                    <a:pt x="989" y="179"/>
                  </a:cubicBezTo>
                  <a:cubicBezTo>
                    <a:pt x="727" y="0"/>
                    <a:pt x="418" y="60"/>
                    <a:pt x="132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32"/>
            <p:cNvSpPr/>
            <p:nvPr/>
          </p:nvSpPr>
          <p:spPr>
            <a:xfrm>
              <a:off x="6031400" y="2286725"/>
              <a:ext cx="9850" cy="3900"/>
            </a:xfrm>
            <a:custGeom>
              <a:avLst/>
              <a:gdLst/>
              <a:ahLst/>
              <a:cxnLst/>
              <a:rect l="l" t="t" r="r" b="b"/>
              <a:pathLst>
                <a:path w="394" h="156" extrusionOk="0">
                  <a:moveTo>
                    <a:pt x="239" y="1"/>
                  </a:moveTo>
                  <a:cubicBezTo>
                    <a:pt x="147" y="1"/>
                    <a:pt x="62" y="24"/>
                    <a:pt x="0" y="131"/>
                  </a:cubicBezTo>
                  <a:cubicBezTo>
                    <a:pt x="24" y="155"/>
                    <a:pt x="60" y="155"/>
                    <a:pt x="96" y="155"/>
                  </a:cubicBezTo>
                  <a:cubicBezTo>
                    <a:pt x="215" y="131"/>
                    <a:pt x="334" y="131"/>
                    <a:pt x="393" y="12"/>
                  </a:cubicBezTo>
                  <a:cubicBezTo>
                    <a:pt x="342" y="8"/>
                    <a:pt x="290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32"/>
            <p:cNvSpPr/>
            <p:nvPr/>
          </p:nvSpPr>
          <p:spPr>
            <a:xfrm>
              <a:off x="6060275" y="2287025"/>
              <a:ext cx="2400" cy="2700"/>
            </a:xfrm>
            <a:custGeom>
              <a:avLst/>
              <a:gdLst/>
              <a:ahLst/>
              <a:cxnLst/>
              <a:rect l="l" t="t" r="r" b="b"/>
              <a:pathLst>
                <a:path w="96" h="108" extrusionOk="0">
                  <a:moveTo>
                    <a:pt x="96" y="0"/>
                  </a:moveTo>
                  <a:lnTo>
                    <a:pt x="96" y="0"/>
                  </a:lnTo>
                  <a:cubicBezTo>
                    <a:pt x="60" y="24"/>
                    <a:pt x="36" y="72"/>
                    <a:pt x="0" y="107"/>
                  </a:cubicBezTo>
                  <a:cubicBezTo>
                    <a:pt x="48" y="84"/>
                    <a:pt x="96" y="72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32"/>
            <p:cNvSpPr/>
            <p:nvPr/>
          </p:nvSpPr>
          <p:spPr>
            <a:xfrm>
              <a:off x="5966500" y="3042775"/>
              <a:ext cx="68800" cy="21450"/>
            </a:xfrm>
            <a:custGeom>
              <a:avLst/>
              <a:gdLst/>
              <a:ahLst/>
              <a:cxnLst/>
              <a:rect l="l" t="t" r="r" b="b"/>
              <a:pathLst>
                <a:path w="2752" h="858" extrusionOk="0">
                  <a:moveTo>
                    <a:pt x="179" y="0"/>
                  </a:moveTo>
                  <a:lnTo>
                    <a:pt x="179" y="0"/>
                  </a:lnTo>
                  <a:cubicBezTo>
                    <a:pt x="167" y="298"/>
                    <a:pt x="1" y="607"/>
                    <a:pt x="310" y="857"/>
                  </a:cubicBezTo>
                  <a:cubicBezTo>
                    <a:pt x="257" y="590"/>
                    <a:pt x="338" y="447"/>
                    <a:pt x="580" y="447"/>
                  </a:cubicBezTo>
                  <a:cubicBezTo>
                    <a:pt x="607" y="447"/>
                    <a:pt x="636" y="449"/>
                    <a:pt x="668" y="453"/>
                  </a:cubicBezTo>
                  <a:cubicBezTo>
                    <a:pt x="1133" y="519"/>
                    <a:pt x="1599" y="631"/>
                    <a:pt x="2071" y="631"/>
                  </a:cubicBezTo>
                  <a:cubicBezTo>
                    <a:pt x="2190" y="631"/>
                    <a:pt x="2310" y="624"/>
                    <a:pt x="2430" y="607"/>
                  </a:cubicBezTo>
                  <a:cubicBezTo>
                    <a:pt x="2513" y="500"/>
                    <a:pt x="2692" y="560"/>
                    <a:pt x="2751" y="429"/>
                  </a:cubicBezTo>
                  <a:cubicBezTo>
                    <a:pt x="2739" y="393"/>
                    <a:pt x="2739" y="357"/>
                    <a:pt x="2727" y="310"/>
                  </a:cubicBezTo>
                  <a:cubicBezTo>
                    <a:pt x="2700" y="309"/>
                    <a:pt x="2673" y="309"/>
                    <a:pt x="2646" y="309"/>
                  </a:cubicBezTo>
                  <a:cubicBezTo>
                    <a:pt x="2478" y="309"/>
                    <a:pt x="2308" y="321"/>
                    <a:pt x="2138" y="321"/>
                  </a:cubicBezTo>
                  <a:cubicBezTo>
                    <a:pt x="1898" y="321"/>
                    <a:pt x="1658" y="296"/>
                    <a:pt x="1430" y="179"/>
                  </a:cubicBezTo>
                  <a:cubicBezTo>
                    <a:pt x="1398" y="180"/>
                    <a:pt x="1367" y="180"/>
                    <a:pt x="1336" y="180"/>
                  </a:cubicBezTo>
                  <a:cubicBezTo>
                    <a:pt x="941" y="180"/>
                    <a:pt x="555" y="111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32"/>
            <p:cNvSpPr/>
            <p:nvPr/>
          </p:nvSpPr>
          <p:spPr>
            <a:xfrm>
              <a:off x="6042400" y="3053950"/>
              <a:ext cx="68500" cy="16525"/>
            </a:xfrm>
            <a:custGeom>
              <a:avLst/>
              <a:gdLst/>
              <a:ahLst/>
              <a:cxnLst/>
              <a:rect l="l" t="t" r="r" b="b"/>
              <a:pathLst>
                <a:path w="2740" h="661" extrusionOk="0">
                  <a:moveTo>
                    <a:pt x="208" y="0"/>
                  </a:moveTo>
                  <a:cubicBezTo>
                    <a:pt x="183" y="0"/>
                    <a:pt x="157" y="2"/>
                    <a:pt x="132" y="6"/>
                  </a:cubicBezTo>
                  <a:cubicBezTo>
                    <a:pt x="1" y="101"/>
                    <a:pt x="441" y="232"/>
                    <a:pt x="108" y="303"/>
                  </a:cubicBezTo>
                  <a:cubicBezTo>
                    <a:pt x="953" y="577"/>
                    <a:pt x="1846" y="601"/>
                    <a:pt x="2739" y="660"/>
                  </a:cubicBezTo>
                  <a:cubicBezTo>
                    <a:pt x="2632" y="577"/>
                    <a:pt x="2537" y="494"/>
                    <a:pt x="2430" y="422"/>
                  </a:cubicBezTo>
                  <a:cubicBezTo>
                    <a:pt x="2370" y="398"/>
                    <a:pt x="2323" y="351"/>
                    <a:pt x="2263" y="303"/>
                  </a:cubicBezTo>
                  <a:cubicBezTo>
                    <a:pt x="2099" y="329"/>
                    <a:pt x="1931" y="354"/>
                    <a:pt x="1765" y="354"/>
                  </a:cubicBezTo>
                  <a:cubicBezTo>
                    <a:pt x="1545" y="354"/>
                    <a:pt x="1329" y="310"/>
                    <a:pt x="1132" y="160"/>
                  </a:cubicBezTo>
                  <a:cubicBezTo>
                    <a:pt x="1013" y="137"/>
                    <a:pt x="906" y="113"/>
                    <a:pt x="834" y="29"/>
                  </a:cubicBezTo>
                  <a:cubicBezTo>
                    <a:pt x="777" y="52"/>
                    <a:pt x="720" y="61"/>
                    <a:pt x="663" y="61"/>
                  </a:cubicBezTo>
                  <a:cubicBezTo>
                    <a:pt x="511" y="61"/>
                    <a:pt x="361" y="0"/>
                    <a:pt x="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32"/>
            <p:cNvSpPr/>
            <p:nvPr/>
          </p:nvSpPr>
          <p:spPr>
            <a:xfrm>
              <a:off x="6027225" y="3053475"/>
              <a:ext cx="28300" cy="8075"/>
            </a:xfrm>
            <a:custGeom>
              <a:avLst/>
              <a:gdLst/>
              <a:ahLst/>
              <a:cxnLst/>
              <a:rect l="l" t="t" r="r" b="b"/>
              <a:pathLst>
                <a:path w="1132" h="323" extrusionOk="0">
                  <a:moveTo>
                    <a:pt x="322" y="1"/>
                  </a:moveTo>
                  <a:cubicBezTo>
                    <a:pt x="191" y="25"/>
                    <a:pt x="60" y="48"/>
                    <a:pt x="1" y="179"/>
                  </a:cubicBezTo>
                  <a:cubicBezTo>
                    <a:pt x="203" y="310"/>
                    <a:pt x="465" y="298"/>
                    <a:pt x="703" y="322"/>
                  </a:cubicBezTo>
                  <a:cubicBezTo>
                    <a:pt x="1132" y="263"/>
                    <a:pt x="739" y="132"/>
                    <a:pt x="727" y="25"/>
                  </a:cubicBezTo>
                  <a:cubicBezTo>
                    <a:pt x="596" y="25"/>
                    <a:pt x="465" y="13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32"/>
            <p:cNvSpPr/>
            <p:nvPr/>
          </p:nvSpPr>
          <p:spPr>
            <a:xfrm>
              <a:off x="5192600" y="2217675"/>
              <a:ext cx="154500" cy="44675"/>
            </a:xfrm>
            <a:custGeom>
              <a:avLst/>
              <a:gdLst/>
              <a:ahLst/>
              <a:cxnLst/>
              <a:rect l="l" t="t" r="r" b="b"/>
              <a:pathLst>
                <a:path w="6180" h="1787" extrusionOk="0">
                  <a:moveTo>
                    <a:pt x="1405" y="1084"/>
                  </a:moveTo>
                  <a:lnTo>
                    <a:pt x="1405" y="1084"/>
                  </a:lnTo>
                  <a:cubicBezTo>
                    <a:pt x="1635" y="1145"/>
                    <a:pt x="1871" y="1201"/>
                    <a:pt x="2114" y="1210"/>
                  </a:cubicBezTo>
                  <a:lnTo>
                    <a:pt x="2114" y="1210"/>
                  </a:lnTo>
                  <a:cubicBezTo>
                    <a:pt x="2093" y="1212"/>
                    <a:pt x="2072" y="1212"/>
                    <a:pt x="2051" y="1212"/>
                  </a:cubicBezTo>
                  <a:cubicBezTo>
                    <a:pt x="1826" y="1212"/>
                    <a:pt x="1620" y="1152"/>
                    <a:pt x="1405" y="1084"/>
                  </a:cubicBezTo>
                  <a:close/>
                  <a:moveTo>
                    <a:pt x="2370" y="1203"/>
                  </a:moveTo>
                  <a:cubicBezTo>
                    <a:pt x="2535" y="1216"/>
                    <a:pt x="2700" y="1220"/>
                    <a:pt x="2867" y="1220"/>
                  </a:cubicBezTo>
                  <a:cubicBezTo>
                    <a:pt x="3177" y="1220"/>
                    <a:pt x="3489" y="1205"/>
                    <a:pt x="3802" y="1204"/>
                  </a:cubicBezTo>
                  <a:lnTo>
                    <a:pt x="3802" y="1204"/>
                  </a:lnTo>
                  <a:cubicBezTo>
                    <a:pt x="3457" y="1207"/>
                    <a:pt x="3114" y="1229"/>
                    <a:pt x="2769" y="1229"/>
                  </a:cubicBezTo>
                  <a:cubicBezTo>
                    <a:pt x="2606" y="1229"/>
                    <a:pt x="2443" y="1224"/>
                    <a:pt x="2279" y="1210"/>
                  </a:cubicBezTo>
                  <a:lnTo>
                    <a:pt x="2279" y="1210"/>
                  </a:lnTo>
                  <a:cubicBezTo>
                    <a:pt x="2309" y="1208"/>
                    <a:pt x="2340" y="1206"/>
                    <a:pt x="2370" y="1203"/>
                  </a:cubicBezTo>
                  <a:close/>
                  <a:moveTo>
                    <a:pt x="4829" y="1234"/>
                  </a:moveTo>
                  <a:lnTo>
                    <a:pt x="4829" y="1234"/>
                  </a:lnTo>
                  <a:cubicBezTo>
                    <a:pt x="4779" y="1247"/>
                    <a:pt x="4733" y="1255"/>
                    <a:pt x="4685" y="1255"/>
                  </a:cubicBezTo>
                  <a:cubicBezTo>
                    <a:pt x="4664" y="1255"/>
                    <a:pt x="4642" y="1253"/>
                    <a:pt x="4620" y="1250"/>
                  </a:cubicBezTo>
                  <a:lnTo>
                    <a:pt x="4620" y="1250"/>
                  </a:lnTo>
                  <a:cubicBezTo>
                    <a:pt x="4634" y="1252"/>
                    <a:pt x="4648" y="1253"/>
                    <a:pt x="4662" y="1253"/>
                  </a:cubicBezTo>
                  <a:cubicBezTo>
                    <a:pt x="4715" y="1253"/>
                    <a:pt x="4771" y="1242"/>
                    <a:pt x="4829" y="1234"/>
                  </a:cubicBezTo>
                  <a:close/>
                  <a:moveTo>
                    <a:pt x="1489" y="0"/>
                  </a:moveTo>
                  <a:cubicBezTo>
                    <a:pt x="1358" y="0"/>
                    <a:pt x="1203" y="0"/>
                    <a:pt x="1060" y="12"/>
                  </a:cubicBezTo>
                  <a:cubicBezTo>
                    <a:pt x="953" y="36"/>
                    <a:pt x="846" y="48"/>
                    <a:pt x="751" y="95"/>
                  </a:cubicBezTo>
                  <a:cubicBezTo>
                    <a:pt x="655" y="131"/>
                    <a:pt x="572" y="191"/>
                    <a:pt x="513" y="286"/>
                  </a:cubicBezTo>
                  <a:cubicBezTo>
                    <a:pt x="370" y="476"/>
                    <a:pt x="286" y="691"/>
                    <a:pt x="179" y="893"/>
                  </a:cubicBezTo>
                  <a:cubicBezTo>
                    <a:pt x="96" y="1119"/>
                    <a:pt x="1" y="1345"/>
                    <a:pt x="251" y="1524"/>
                  </a:cubicBezTo>
                  <a:cubicBezTo>
                    <a:pt x="310" y="1548"/>
                    <a:pt x="370" y="1584"/>
                    <a:pt x="429" y="1596"/>
                  </a:cubicBezTo>
                  <a:cubicBezTo>
                    <a:pt x="489" y="1596"/>
                    <a:pt x="572" y="1607"/>
                    <a:pt x="632" y="1607"/>
                  </a:cubicBezTo>
                  <a:cubicBezTo>
                    <a:pt x="894" y="1607"/>
                    <a:pt x="1167" y="1655"/>
                    <a:pt x="1417" y="1726"/>
                  </a:cubicBezTo>
                  <a:cubicBezTo>
                    <a:pt x="1489" y="1750"/>
                    <a:pt x="1548" y="1762"/>
                    <a:pt x="1620" y="1774"/>
                  </a:cubicBezTo>
                  <a:cubicBezTo>
                    <a:pt x="1679" y="1786"/>
                    <a:pt x="1763" y="1786"/>
                    <a:pt x="1834" y="1786"/>
                  </a:cubicBezTo>
                  <a:cubicBezTo>
                    <a:pt x="1864" y="1785"/>
                    <a:pt x="1895" y="1784"/>
                    <a:pt x="1927" y="1784"/>
                  </a:cubicBezTo>
                  <a:cubicBezTo>
                    <a:pt x="1964" y="1784"/>
                    <a:pt x="2001" y="1785"/>
                    <a:pt x="2038" y="1785"/>
                  </a:cubicBezTo>
                  <a:cubicBezTo>
                    <a:pt x="2229" y="1785"/>
                    <a:pt x="2420" y="1770"/>
                    <a:pt x="2560" y="1596"/>
                  </a:cubicBezTo>
                  <a:cubicBezTo>
                    <a:pt x="2683" y="1487"/>
                    <a:pt x="2817" y="1463"/>
                    <a:pt x="2952" y="1463"/>
                  </a:cubicBezTo>
                  <a:cubicBezTo>
                    <a:pt x="3053" y="1463"/>
                    <a:pt x="3154" y="1476"/>
                    <a:pt x="3251" y="1476"/>
                  </a:cubicBezTo>
                  <a:cubicBezTo>
                    <a:pt x="4025" y="1465"/>
                    <a:pt x="4811" y="1465"/>
                    <a:pt x="5596" y="1453"/>
                  </a:cubicBezTo>
                  <a:cubicBezTo>
                    <a:pt x="5556" y="1368"/>
                    <a:pt x="5505" y="1311"/>
                    <a:pt x="5449" y="1274"/>
                  </a:cubicBezTo>
                  <a:lnTo>
                    <a:pt x="5449" y="1274"/>
                  </a:lnTo>
                  <a:cubicBezTo>
                    <a:pt x="5499" y="1278"/>
                    <a:pt x="5549" y="1281"/>
                    <a:pt x="5599" y="1281"/>
                  </a:cubicBezTo>
                  <a:cubicBezTo>
                    <a:pt x="5793" y="1281"/>
                    <a:pt x="5985" y="1239"/>
                    <a:pt x="6168" y="1084"/>
                  </a:cubicBezTo>
                  <a:cubicBezTo>
                    <a:pt x="6180" y="1012"/>
                    <a:pt x="6168" y="953"/>
                    <a:pt x="6120" y="893"/>
                  </a:cubicBezTo>
                  <a:cubicBezTo>
                    <a:pt x="5424" y="648"/>
                    <a:pt x="4718" y="593"/>
                    <a:pt x="4016" y="593"/>
                  </a:cubicBezTo>
                  <a:cubicBezTo>
                    <a:pt x="3445" y="593"/>
                    <a:pt x="2877" y="629"/>
                    <a:pt x="2320" y="629"/>
                  </a:cubicBezTo>
                  <a:cubicBezTo>
                    <a:pt x="2097" y="629"/>
                    <a:pt x="1875" y="624"/>
                    <a:pt x="1656" y="607"/>
                  </a:cubicBezTo>
                  <a:cubicBezTo>
                    <a:pt x="1679" y="595"/>
                    <a:pt x="1798" y="572"/>
                    <a:pt x="1917" y="572"/>
                  </a:cubicBezTo>
                  <a:cubicBezTo>
                    <a:pt x="1935" y="573"/>
                    <a:pt x="1953" y="574"/>
                    <a:pt x="1971" y="574"/>
                  </a:cubicBezTo>
                  <a:cubicBezTo>
                    <a:pt x="2041" y="574"/>
                    <a:pt x="2111" y="563"/>
                    <a:pt x="2181" y="563"/>
                  </a:cubicBezTo>
                  <a:cubicBezTo>
                    <a:pt x="2212" y="563"/>
                    <a:pt x="2243" y="565"/>
                    <a:pt x="2275" y="572"/>
                  </a:cubicBezTo>
                  <a:lnTo>
                    <a:pt x="2441" y="572"/>
                  </a:lnTo>
                  <a:cubicBezTo>
                    <a:pt x="2501" y="560"/>
                    <a:pt x="2560" y="560"/>
                    <a:pt x="2620" y="560"/>
                  </a:cubicBezTo>
                  <a:cubicBezTo>
                    <a:pt x="2679" y="560"/>
                    <a:pt x="2739" y="560"/>
                    <a:pt x="2799" y="548"/>
                  </a:cubicBezTo>
                  <a:cubicBezTo>
                    <a:pt x="2858" y="524"/>
                    <a:pt x="2918" y="488"/>
                    <a:pt x="2965" y="453"/>
                  </a:cubicBezTo>
                  <a:cubicBezTo>
                    <a:pt x="3049" y="310"/>
                    <a:pt x="3084" y="191"/>
                    <a:pt x="2918" y="95"/>
                  </a:cubicBezTo>
                  <a:cubicBezTo>
                    <a:pt x="2787" y="36"/>
                    <a:pt x="2632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32"/>
            <p:cNvSpPr/>
            <p:nvPr/>
          </p:nvSpPr>
          <p:spPr>
            <a:xfrm>
              <a:off x="5208675" y="2182925"/>
              <a:ext cx="290825" cy="18000"/>
            </a:xfrm>
            <a:custGeom>
              <a:avLst/>
              <a:gdLst/>
              <a:ahLst/>
              <a:cxnLst/>
              <a:rect l="l" t="t" r="r" b="b"/>
              <a:pathLst>
                <a:path w="11633" h="720" extrusionOk="0">
                  <a:moveTo>
                    <a:pt x="9015" y="0"/>
                  </a:moveTo>
                  <a:cubicBezTo>
                    <a:pt x="8860" y="0"/>
                    <a:pt x="8701" y="25"/>
                    <a:pt x="8546" y="25"/>
                  </a:cubicBezTo>
                  <a:cubicBezTo>
                    <a:pt x="8483" y="25"/>
                    <a:pt x="8420" y="20"/>
                    <a:pt x="8359" y="9"/>
                  </a:cubicBezTo>
                  <a:cubicBezTo>
                    <a:pt x="8323" y="21"/>
                    <a:pt x="8299" y="57"/>
                    <a:pt x="8299" y="104"/>
                  </a:cubicBezTo>
                  <a:cubicBezTo>
                    <a:pt x="8323" y="140"/>
                    <a:pt x="8335" y="188"/>
                    <a:pt x="8347" y="223"/>
                  </a:cubicBezTo>
                  <a:cubicBezTo>
                    <a:pt x="8275" y="188"/>
                    <a:pt x="8204" y="164"/>
                    <a:pt x="8121" y="164"/>
                  </a:cubicBezTo>
                  <a:cubicBezTo>
                    <a:pt x="8092" y="164"/>
                    <a:pt x="8063" y="165"/>
                    <a:pt x="8034" y="165"/>
                  </a:cubicBezTo>
                  <a:cubicBezTo>
                    <a:pt x="7629" y="165"/>
                    <a:pt x="7225" y="100"/>
                    <a:pt x="6820" y="100"/>
                  </a:cubicBezTo>
                  <a:cubicBezTo>
                    <a:pt x="6765" y="100"/>
                    <a:pt x="6711" y="102"/>
                    <a:pt x="6656" y="104"/>
                  </a:cubicBezTo>
                  <a:lnTo>
                    <a:pt x="1036" y="104"/>
                  </a:lnTo>
                  <a:cubicBezTo>
                    <a:pt x="997" y="107"/>
                    <a:pt x="958" y="108"/>
                    <a:pt x="918" y="108"/>
                  </a:cubicBezTo>
                  <a:cubicBezTo>
                    <a:pt x="819" y="108"/>
                    <a:pt x="719" y="102"/>
                    <a:pt x="619" y="102"/>
                  </a:cubicBezTo>
                  <a:cubicBezTo>
                    <a:pt x="415" y="102"/>
                    <a:pt x="213" y="127"/>
                    <a:pt x="36" y="283"/>
                  </a:cubicBezTo>
                  <a:cubicBezTo>
                    <a:pt x="0" y="342"/>
                    <a:pt x="0" y="414"/>
                    <a:pt x="36" y="473"/>
                  </a:cubicBezTo>
                  <a:cubicBezTo>
                    <a:pt x="227" y="592"/>
                    <a:pt x="417" y="592"/>
                    <a:pt x="608" y="604"/>
                  </a:cubicBezTo>
                  <a:lnTo>
                    <a:pt x="786" y="652"/>
                  </a:lnTo>
                  <a:cubicBezTo>
                    <a:pt x="835" y="666"/>
                    <a:pt x="888" y="672"/>
                    <a:pt x="940" y="672"/>
                  </a:cubicBezTo>
                  <a:cubicBezTo>
                    <a:pt x="977" y="672"/>
                    <a:pt x="1014" y="669"/>
                    <a:pt x="1048" y="664"/>
                  </a:cubicBezTo>
                  <a:cubicBezTo>
                    <a:pt x="1143" y="652"/>
                    <a:pt x="1227" y="652"/>
                    <a:pt x="1322" y="652"/>
                  </a:cubicBezTo>
                  <a:cubicBezTo>
                    <a:pt x="1394" y="652"/>
                    <a:pt x="1453" y="652"/>
                    <a:pt x="1513" y="640"/>
                  </a:cubicBezTo>
                  <a:cubicBezTo>
                    <a:pt x="1685" y="616"/>
                    <a:pt x="1858" y="610"/>
                    <a:pt x="2029" y="610"/>
                  </a:cubicBezTo>
                  <a:cubicBezTo>
                    <a:pt x="2200" y="610"/>
                    <a:pt x="2370" y="616"/>
                    <a:pt x="2537" y="616"/>
                  </a:cubicBezTo>
                  <a:cubicBezTo>
                    <a:pt x="2620" y="616"/>
                    <a:pt x="2691" y="616"/>
                    <a:pt x="2763" y="604"/>
                  </a:cubicBezTo>
                  <a:cubicBezTo>
                    <a:pt x="2851" y="591"/>
                    <a:pt x="2939" y="586"/>
                    <a:pt x="3028" y="586"/>
                  </a:cubicBezTo>
                  <a:cubicBezTo>
                    <a:pt x="3276" y="586"/>
                    <a:pt x="3526" y="625"/>
                    <a:pt x="3775" y="625"/>
                  </a:cubicBezTo>
                  <a:cubicBezTo>
                    <a:pt x="3906" y="625"/>
                    <a:pt x="4037" y="614"/>
                    <a:pt x="4168" y="580"/>
                  </a:cubicBezTo>
                  <a:lnTo>
                    <a:pt x="5001" y="580"/>
                  </a:lnTo>
                  <a:cubicBezTo>
                    <a:pt x="5085" y="582"/>
                    <a:pt x="5169" y="583"/>
                    <a:pt x="5252" y="583"/>
                  </a:cubicBezTo>
                  <a:cubicBezTo>
                    <a:pt x="5464" y="583"/>
                    <a:pt x="5674" y="579"/>
                    <a:pt x="5885" y="579"/>
                  </a:cubicBezTo>
                  <a:cubicBezTo>
                    <a:pt x="6109" y="579"/>
                    <a:pt x="6334" y="584"/>
                    <a:pt x="6561" y="604"/>
                  </a:cubicBezTo>
                  <a:cubicBezTo>
                    <a:pt x="6666" y="589"/>
                    <a:pt x="6762" y="574"/>
                    <a:pt x="6861" y="574"/>
                  </a:cubicBezTo>
                  <a:cubicBezTo>
                    <a:pt x="6918" y="574"/>
                    <a:pt x="6976" y="579"/>
                    <a:pt x="7037" y="592"/>
                  </a:cubicBezTo>
                  <a:cubicBezTo>
                    <a:pt x="7109" y="604"/>
                    <a:pt x="7204" y="616"/>
                    <a:pt x="7275" y="616"/>
                  </a:cubicBezTo>
                  <a:cubicBezTo>
                    <a:pt x="7442" y="616"/>
                    <a:pt x="7609" y="616"/>
                    <a:pt x="7751" y="676"/>
                  </a:cubicBezTo>
                  <a:cubicBezTo>
                    <a:pt x="7994" y="708"/>
                    <a:pt x="8234" y="719"/>
                    <a:pt x="8473" y="719"/>
                  </a:cubicBezTo>
                  <a:cubicBezTo>
                    <a:pt x="8680" y="719"/>
                    <a:pt x="8887" y="711"/>
                    <a:pt x="9097" y="700"/>
                  </a:cubicBezTo>
                  <a:cubicBezTo>
                    <a:pt x="9171" y="694"/>
                    <a:pt x="9246" y="691"/>
                    <a:pt x="9322" y="691"/>
                  </a:cubicBezTo>
                  <a:cubicBezTo>
                    <a:pt x="9581" y="691"/>
                    <a:pt x="9845" y="718"/>
                    <a:pt x="10108" y="718"/>
                  </a:cubicBezTo>
                  <a:cubicBezTo>
                    <a:pt x="10393" y="718"/>
                    <a:pt x="10677" y="687"/>
                    <a:pt x="10954" y="557"/>
                  </a:cubicBezTo>
                  <a:cubicBezTo>
                    <a:pt x="11085" y="295"/>
                    <a:pt x="11454" y="545"/>
                    <a:pt x="11633" y="247"/>
                  </a:cubicBezTo>
                  <a:cubicBezTo>
                    <a:pt x="11413" y="247"/>
                    <a:pt x="11198" y="272"/>
                    <a:pt x="10992" y="272"/>
                  </a:cubicBezTo>
                  <a:cubicBezTo>
                    <a:pt x="10775" y="272"/>
                    <a:pt x="10566" y="244"/>
                    <a:pt x="10371" y="128"/>
                  </a:cubicBezTo>
                  <a:cubicBezTo>
                    <a:pt x="10323" y="189"/>
                    <a:pt x="10271" y="216"/>
                    <a:pt x="10220" y="216"/>
                  </a:cubicBezTo>
                  <a:cubicBezTo>
                    <a:pt x="10182" y="216"/>
                    <a:pt x="10144" y="201"/>
                    <a:pt x="10109" y="176"/>
                  </a:cubicBezTo>
                  <a:cubicBezTo>
                    <a:pt x="9906" y="176"/>
                    <a:pt x="9704" y="164"/>
                    <a:pt x="9514" y="164"/>
                  </a:cubicBezTo>
                  <a:cubicBezTo>
                    <a:pt x="9360" y="31"/>
                    <a:pt x="9190" y="0"/>
                    <a:pt x="9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32"/>
            <p:cNvSpPr/>
            <p:nvPr/>
          </p:nvSpPr>
          <p:spPr>
            <a:xfrm>
              <a:off x="5323575" y="2282850"/>
              <a:ext cx="162550" cy="21125"/>
            </a:xfrm>
            <a:custGeom>
              <a:avLst/>
              <a:gdLst/>
              <a:ahLst/>
              <a:cxnLst/>
              <a:rect l="l" t="t" r="r" b="b"/>
              <a:pathLst>
                <a:path w="6502" h="845" extrusionOk="0">
                  <a:moveTo>
                    <a:pt x="346" y="1"/>
                  </a:moveTo>
                  <a:cubicBezTo>
                    <a:pt x="250" y="108"/>
                    <a:pt x="60" y="36"/>
                    <a:pt x="0" y="179"/>
                  </a:cubicBezTo>
                  <a:cubicBezTo>
                    <a:pt x="36" y="215"/>
                    <a:pt x="48" y="239"/>
                    <a:pt x="72" y="274"/>
                  </a:cubicBezTo>
                  <a:cubicBezTo>
                    <a:pt x="215" y="274"/>
                    <a:pt x="346" y="286"/>
                    <a:pt x="477" y="298"/>
                  </a:cubicBezTo>
                  <a:cubicBezTo>
                    <a:pt x="548" y="358"/>
                    <a:pt x="643" y="358"/>
                    <a:pt x="727" y="393"/>
                  </a:cubicBezTo>
                  <a:cubicBezTo>
                    <a:pt x="804" y="370"/>
                    <a:pt x="877" y="352"/>
                    <a:pt x="951" y="352"/>
                  </a:cubicBezTo>
                  <a:cubicBezTo>
                    <a:pt x="990" y="352"/>
                    <a:pt x="1030" y="357"/>
                    <a:pt x="1072" y="370"/>
                  </a:cubicBezTo>
                  <a:cubicBezTo>
                    <a:pt x="1119" y="405"/>
                    <a:pt x="1179" y="429"/>
                    <a:pt x="1215" y="465"/>
                  </a:cubicBezTo>
                  <a:cubicBezTo>
                    <a:pt x="1270" y="461"/>
                    <a:pt x="1326" y="460"/>
                    <a:pt x="1381" y="460"/>
                  </a:cubicBezTo>
                  <a:cubicBezTo>
                    <a:pt x="1905" y="460"/>
                    <a:pt x="2411" y="600"/>
                    <a:pt x="2917" y="643"/>
                  </a:cubicBezTo>
                  <a:lnTo>
                    <a:pt x="3072" y="643"/>
                  </a:lnTo>
                  <a:cubicBezTo>
                    <a:pt x="3163" y="683"/>
                    <a:pt x="3261" y="692"/>
                    <a:pt x="3362" y="692"/>
                  </a:cubicBezTo>
                  <a:cubicBezTo>
                    <a:pt x="3450" y="692"/>
                    <a:pt x="3540" y="685"/>
                    <a:pt x="3629" y="685"/>
                  </a:cubicBezTo>
                  <a:cubicBezTo>
                    <a:pt x="3744" y="685"/>
                    <a:pt x="3858" y="697"/>
                    <a:pt x="3965" y="751"/>
                  </a:cubicBezTo>
                  <a:cubicBezTo>
                    <a:pt x="3977" y="733"/>
                    <a:pt x="3995" y="724"/>
                    <a:pt x="4013" y="724"/>
                  </a:cubicBezTo>
                  <a:cubicBezTo>
                    <a:pt x="4031" y="724"/>
                    <a:pt x="4048" y="733"/>
                    <a:pt x="4060" y="751"/>
                  </a:cubicBezTo>
                  <a:cubicBezTo>
                    <a:pt x="4214" y="813"/>
                    <a:pt x="4367" y="829"/>
                    <a:pt x="4521" y="829"/>
                  </a:cubicBezTo>
                  <a:cubicBezTo>
                    <a:pt x="4684" y="829"/>
                    <a:pt x="4848" y="811"/>
                    <a:pt x="5014" y="811"/>
                  </a:cubicBezTo>
                  <a:cubicBezTo>
                    <a:pt x="5081" y="811"/>
                    <a:pt x="5148" y="814"/>
                    <a:pt x="5215" y="822"/>
                  </a:cubicBezTo>
                  <a:cubicBezTo>
                    <a:pt x="5283" y="803"/>
                    <a:pt x="5353" y="796"/>
                    <a:pt x="5424" y="796"/>
                  </a:cubicBezTo>
                  <a:cubicBezTo>
                    <a:pt x="5611" y="796"/>
                    <a:pt x="5804" y="845"/>
                    <a:pt x="5988" y="845"/>
                  </a:cubicBezTo>
                  <a:cubicBezTo>
                    <a:pt x="6171" y="845"/>
                    <a:pt x="6347" y="797"/>
                    <a:pt x="6501" y="608"/>
                  </a:cubicBezTo>
                  <a:cubicBezTo>
                    <a:pt x="5727" y="417"/>
                    <a:pt x="4941" y="465"/>
                    <a:pt x="4167" y="370"/>
                  </a:cubicBezTo>
                  <a:cubicBezTo>
                    <a:pt x="2882" y="227"/>
                    <a:pt x="1620" y="120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32"/>
            <p:cNvSpPr/>
            <p:nvPr/>
          </p:nvSpPr>
          <p:spPr>
            <a:xfrm>
              <a:off x="5728975" y="2151875"/>
              <a:ext cx="119600" cy="16400"/>
            </a:xfrm>
            <a:custGeom>
              <a:avLst/>
              <a:gdLst/>
              <a:ahLst/>
              <a:cxnLst/>
              <a:rect l="l" t="t" r="r" b="b"/>
              <a:pathLst>
                <a:path w="4784" h="656" extrusionOk="0">
                  <a:moveTo>
                    <a:pt x="2627" y="12"/>
                  </a:moveTo>
                  <a:cubicBezTo>
                    <a:pt x="2378" y="12"/>
                    <a:pt x="2126" y="39"/>
                    <a:pt x="1876" y="39"/>
                  </a:cubicBezTo>
                  <a:cubicBezTo>
                    <a:pt x="1782" y="39"/>
                    <a:pt x="1689" y="35"/>
                    <a:pt x="1596" y="25"/>
                  </a:cubicBezTo>
                  <a:lnTo>
                    <a:pt x="870" y="25"/>
                  </a:lnTo>
                  <a:cubicBezTo>
                    <a:pt x="608" y="48"/>
                    <a:pt x="322" y="1"/>
                    <a:pt x="84" y="167"/>
                  </a:cubicBezTo>
                  <a:cubicBezTo>
                    <a:pt x="0" y="412"/>
                    <a:pt x="101" y="437"/>
                    <a:pt x="224" y="437"/>
                  </a:cubicBezTo>
                  <a:cubicBezTo>
                    <a:pt x="257" y="437"/>
                    <a:pt x="291" y="436"/>
                    <a:pt x="324" y="436"/>
                  </a:cubicBezTo>
                  <a:cubicBezTo>
                    <a:pt x="397" y="436"/>
                    <a:pt x="462" y="444"/>
                    <a:pt x="489" y="501"/>
                  </a:cubicBezTo>
                  <a:cubicBezTo>
                    <a:pt x="1060" y="584"/>
                    <a:pt x="1644" y="477"/>
                    <a:pt x="2215" y="644"/>
                  </a:cubicBezTo>
                  <a:cubicBezTo>
                    <a:pt x="2965" y="644"/>
                    <a:pt x="3739" y="656"/>
                    <a:pt x="4501" y="656"/>
                  </a:cubicBezTo>
                  <a:cubicBezTo>
                    <a:pt x="4573" y="584"/>
                    <a:pt x="4751" y="596"/>
                    <a:pt x="4775" y="477"/>
                  </a:cubicBezTo>
                  <a:cubicBezTo>
                    <a:pt x="4784" y="315"/>
                    <a:pt x="4688" y="299"/>
                    <a:pt x="4589" y="299"/>
                  </a:cubicBezTo>
                  <a:cubicBezTo>
                    <a:pt x="4566" y="299"/>
                    <a:pt x="4544" y="300"/>
                    <a:pt x="4522" y="300"/>
                  </a:cubicBezTo>
                  <a:cubicBezTo>
                    <a:pt x="4507" y="300"/>
                    <a:pt x="4491" y="300"/>
                    <a:pt x="4477" y="298"/>
                  </a:cubicBezTo>
                  <a:cubicBezTo>
                    <a:pt x="4438" y="296"/>
                    <a:pt x="4399" y="294"/>
                    <a:pt x="4359" y="294"/>
                  </a:cubicBezTo>
                  <a:cubicBezTo>
                    <a:pt x="4232" y="294"/>
                    <a:pt x="4105" y="310"/>
                    <a:pt x="3977" y="346"/>
                  </a:cubicBezTo>
                  <a:lnTo>
                    <a:pt x="3489" y="215"/>
                  </a:lnTo>
                  <a:cubicBezTo>
                    <a:pt x="3214" y="50"/>
                    <a:pt x="2923" y="12"/>
                    <a:pt x="2627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32"/>
            <p:cNvSpPr/>
            <p:nvPr/>
          </p:nvSpPr>
          <p:spPr>
            <a:xfrm>
              <a:off x="5548300" y="2304325"/>
              <a:ext cx="117600" cy="17550"/>
            </a:xfrm>
            <a:custGeom>
              <a:avLst/>
              <a:gdLst/>
              <a:ahLst/>
              <a:cxnLst/>
              <a:rect l="l" t="t" r="r" b="b"/>
              <a:pathLst>
                <a:path w="4704" h="702" extrusionOk="0">
                  <a:moveTo>
                    <a:pt x="289" y="0"/>
                  </a:moveTo>
                  <a:cubicBezTo>
                    <a:pt x="225" y="0"/>
                    <a:pt x="160" y="4"/>
                    <a:pt x="96" y="11"/>
                  </a:cubicBezTo>
                  <a:cubicBezTo>
                    <a:pt x="1" y="165"/>
                    <a:pt x="167" y="201"/>
                    <a:pt x="239" y="285"/>
                  </a:cubicBezTo>
                  <a:cubicBezTo>
                    <a:pt x="453" y="332"/>
                    <a:pt x="655" y="404"/>
                    <a:pt x="870" y="427"/>
                  </a:cubicBezTo>
                  <a:cubicBezTo>
                    <a:pt x="2084" y="523"/>
                    <a:pt x="3322" y="618"/>
                    <a:pt x="4537" y="701"/>
                  </a:cubicBezTo>
                  <a:cubicBezTo>
                    <a:pt x="4703" y="630"/>
                    <a:pt x="4084" y="427"/>
                    <a:pt x="4584" y="404"/>
                  </a:cubicBezTo>
                  <a:cubicBezTo>
                    <a:pt x="4383" y="293"/>
                    <a:pt x="4164" y="284"/>
                    <a:pt x="3943" y="284"/>
                  </a:cubicBezTo>
                  <a:cubicBezTo>
                    <a:pt x="3903" y="284"/>
                    <a:pt x="3863" y="285"/>
                    <a:pt x="3822" y="285"/>
                  </a:cubicBezTo>
                  <a:cubicBezTo>
                    <a:pt x="2989" y="285"/>
                    <a:pt x="2179" y="189"/>
                    <a:pt x="1358" y="130"/>
                  </a:cubicBezTo>
                  <a:cubicBezTo>
                    <a:pt x="1004" y="99"/>
                    <a:pt x="650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32"/>
            <p:cNvSpPr/>
            <p:nvPr/>
          </p:nvSpPr>
          <p:spPr>
            <a:xfrm>
              <a:off x="5381625" y="2193550"/>
              <a:ext cx="131275" cy="14175"/>
            </a:xfrm>
            <a:custGeom>
              <a:avLst/>
              <a:gdLst/>
              <a:ahLst/>
              <a:cxnLst/>
              <a:rect l="l" t="t" r="r" b="b"/>
              <a:pathLst>
                <a:path w="5251" h="567" extrusionOk="0">
                  <a:moveTo>
                    <a:pt x="774" y="1"/>
                  </a:moveTo>
                  <a:cubicBezTo>
                    <a:pt x="631" y="96"/>
                    <a:pt x="452" y="48"/>
                    <a:pt x="310" y="96"/>
                  </a:cubicBezTo>
                  <a:cubicBezTo>
                    <a:pt x="191" y="132"/>
                    <a:pt x="60" y="144"/>
                    <a:pt x="0" y="298"/>
                  </a:cubicBezTo>
                  <a:cubicBezTo>
                    <a:pt x="131" y="417"/>
                    <a:pt x="310" y="370"/>
                    <a:pt x="464" y="417"/>
                  </a:cubicBezTo>
                  <a:cubicBezTo>
                    <a:pt x="524" y="429"/>
                    <a:pt x="572" y="429"/>
                    <a:pt x="607" y="429"/>
                  </a:cubicBezTo>
                  <a:cubicBezTo>
                    <a:pt x="700" y="485"/>
                    <a:pt x="798" y="508"/>
                    <a:pt x="898" y="508"/>
                  </a:cubicBezTo>
                  <a:cubicBezTo>
                    <a:pt x="992" y="508"/>
                    <a:pt x="1087" y="488"/>
                    <a:pt x="1179" y="453"/>
                  </a:cubicBezTo>
                  <a:cubicBezTo>
                    <a:pt x="1579" y="444"/>
                    <a:pt x="1977" y="437"/>
                    <a:pt x="2375" y="437"/>
                  </a:cubicBezTo>
                  <a:cubicBezTo>
                    <a:pt x="3043" y="437"/>
                    <a:pt x="3710" y="457"/>
                    <a:pt x="4382" y="525"/>
                  </a:cubicBezTo>
                  <a:cubicBezTo>
                    <a:pt x="4512" y="536"/>
                    <a:pt x="4652" y="566"/>
                    <a:pt x="4791" y="566"/>
                  </a:cubicBezTo>
                  <a:cubicBezTo>
                    <a:pt x="4929" y="566"/>
                    <a:pt x="5066" y="536"/>
                    <a:pt x="5191" y="429"/>
                  </a:cubicBezTo>
                  <a:cubicBezTo>
                    <a:pt x="5251" y="405"/>
                    <a:pt x="5251" y="358"/>
                    <a:pt x="5239" y="298"/>
                  </a:cubicBezTo>
                  <a:cubicBezTo>
                    <a:pt x="5191" y="251"/>
                    <a:pt x="5155" y="227"/>
                    <a:pt x="5096" y="227"/>
                  </a:cubicBezTo>
                  <a:cubicBezTo>
                    <a:pt x="5056" y="242"/>
                    <a:pt x="5018" y="248"/>
                    <a:pt x="4981" y="248"/>
                  </a:cubicBezTo>
                  <a:cubicBezTo>
                    <a:pt x="4929" y="248"/>
                    <a:pt x="4877" y="236"/>
                    <a:pt x="4822" y="215"/>
                  </a:cubicBezTo>
                  <a:cubicBezTo>
                    <a:pt x="4751" y="215"/>
                    <a:pt x="4684" y="204"/>
                    <a:pt x="4617" y="204"/>
                  </a:cubicBezTo>
                  <a:cubicBezTo>
                    <a:pt x="4583" y="204"/>
                    <a:pt x="4548" y="207"/>
                    <a:pt x="4512" y="215"/>
                  </a:cubicBezTo>
                  <a:cubicBezTo>
                    <a:pt x="4477" y="251"/>
                    <a:pt x="4441" y="286"/>
                    <a:pt x="4403" y="286"/>
                  </a:cubicBezTo>
                  <a:cubicBezTo>
                    <a:pt x="4378" y="286"/>
                    <a:pt x="4351" y="270"/>
                    <a:pt x="4322" y="227"/>
                  </a:cubicBezTo>
                  <a:cubicBezTo>
                    <a:pt x="4227" y="191"/>
                    <a:pt x="4108" y="215"/>
                    <a:pt x="4036" y="132"/>
                  </a:cubicBezTo>
                  <a:cubicBezTo>
                    <a:pt x="3334" y="120"/>
                    <a:pt x="2643" y="120"/>
                    <a:pt x="1965" y="108"/>
                  </a:cubicBezTo>
                  <a:cubicBezTo>
                    <a:pt x="1776" y="108"/>
                    <a:pt x="1587" y="126"/>
                    <a:pt x="1400" y="126"/>
                  </a:cubicBezTo>
                  <a:cubicBezTo>
                    <a:pt x="1187" y="126"/>
                    <a:pt x="977" y="102"/>
                    <a:pt x="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32"/>
            <p:cNvSpPr/>
            <p:nvPr/>
          </p:nvSpPr>
          <p:spPr>
            <a:xfrm>
              <a:off x="5381325" y="2268275"/>
              <a:ext cx="119375" cy="11250"/>
            </a:xfrm>
            <a:custGeom>
              <a:avLst/>
              <a:gdLst/>
              <a:ahLst/>
              <a:cxnLst/>
              <a:rect l="l" t="t" r="r" b="b"/>
              <a:pathLst>
                <a:path w="4775" h="450" extrusionOk="0">
                  <a:moveTo>
                    <a:pt x="881" y="0"/>
                  </a:moveTo>
                  <a:cubicBezTo>
                    <a:pt x="786" y="0"/>
                    <a:pt x="679" y="24"/>
                    <a:pt x="595" y="24"/>
                  </a:cubicBezTo>
                  <a:cubicBezTo>
                    <a:pt x="532" y="44"/>
                    <a:pt x="463" y="45"/>
                    <a:pt x="393" y="45"/>
                  </a:cubicBezTo>
                  <a:cubicBezTo>
                    <a:pt x="383" y="45"/>
                    <a:pt x="372" y="45"/>
                    <a:pt x="361" y="45"/>
                  </a:cubicBezTo>
                  <a:cubicBezTo>
                    <a:pt x="232" y="45"/>
                    <a:pt x="103" y="50"/>
                    <a:pt x="0" y="167"/>
                  </a:cubicBezTo>
                  <a:cubicBezTo>
                    <a:pt x="83" y="203"/>
                    <a:pt x="167" y="274"/>
                    <a:pt x="250" y="274"/>
                  </a:cubicBezTo>
                  <a:cubicBezTo>
                    <a:pt x="1500" y="298"/>
                    <a:pt x="2762" y="345"/>
                    <a:pt x="4013" y="417"/>
                  </a:cubicBezTo>
                  <a:cubicBezTo>
                    <a:pt x="4130" y="428"/>
                    <a:pt x="4256" y="450"/>
                    <a:pt x="4380" y="450"/>
                  </a:cubicBezTo>
                  <a:cubicBezTo>
                    <a:pt x="4519" y="450"/>
                    <a:pt x="4655" y="422"/>
                    <a:pt x="4775" y="322"/>
                  </a:cubicBezTo>
                  <a:cubicBezTo>
                    <a:pt x="4763" y="286"/>
                    <a:pt x="4739" y="274"/>
                    <a:pt x="4727" y="238"/>
                  </a:cubicBezTo>
                  <a:cubicBezTo>
                    <a:pt x="4655" y="226"/>
                    <a:pt x="4548" y="238"/>
                    <a:pt x="4489" y="167"/>
                  </a:cubicBezTo>
                  <a:cubicBezTo>
                    <a:pt x="4429" y="167"/>
                    <a:pt x="4394" y="155"/>
                    <a:pt x="4346" y="155"/>
                  </a:cubicBezTo>
                  <a:cubicBezTo>
                    <a:pt x="4227" y="36"/>
                    <a:pt x="4096" y="36"/>
                    <a:pt x="3941" y="24"/>
                  </a:cubicBezTo>
                  <a:cubicBezTo>
                    <a:pt x="3060" y="24"/>
                    <a:pt x="2191" y="0"/>
                    <a:pt x="1310" y="0"/>
                  </a:cubicBezTo>
                  <a:cubicBezTo>
                    <a:pt x="1250" y="83"/>
                    <a:pt x="1155" y="83"/>
                    <a:pt x="1084" y="83"/>
                  </a:cubicBezTo>
                  <a:cubicBezTo>
                    <a:pt x="1012" y="83"/>
                    <a:pt x="941" y="60"/>
                    <a:pt x="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32"/>
            <p:cNvSpPr/>
            <p:nvPr/>
          </p:nvSpPr>
          <p:spPr>
            <a:xfrm>
              <a:off x="5566450" y="2147725"/>
              <a:ext cx="161350" cy="15150"/>
            </a:xfrm>
            <a:custGeom>
              <a:avLst/>
              <a:gdLst/>
              <a:ahLst/>
              <a:cxnLst/>
              <a:rect l="l" t="t" r="r" b="b"/>
              <a:pathLst>
                <a:path w="6454" h="606" extrusionOk="0">
                  <a:moveTo>
                    <a:pt x="179" y="0"/>
                  </a:moveTo>
                  <a:cubicBezTo>
                    <a:pt x="108" y="24"/>
                    <a:pt x="48" y="83"/>
                    <a:pt x="25" y="155"/>
                  </a:cubicBezTo>
                  <a:cubicBezTo>
                    <a:pt x="1" y="417"/>
                    <a:pt x="203" y="417"/>
                    <a:pt x="394" y="441"/>
                  </a:cubicBezTo>
                  <a:cubicBezTo>
                    <a:pt x="413" y="441"/>
                    <a:pt x="432" y="442"/>
                    <a:pt x="451" y="442"/>
                  </a:cubicBezTo>
                  <a:cubicBezTo>
                    <a:pt x="614" y="442"/>
                    <a:pt x="786" y="418"/>
                    <a:pt x="956" y="418"/>
                  </a:cubicBezTo>
                  <a:cubicBezTo>
                    <a:pt x="1093" y="418"/>
                    <a:pt x="1229" y="433"/>
                    <a:pt x="1358" y="488"/>
                  </a:cubicBezTo>
                  <a:lnTo>
                    <a:pt x="1513" y="488"/>
                  </a:lnTo>
                  <a:cubicBezTo>
                    <a:pt x="1513" y="476"/>
                    <a:pt x="1525" y="476"/>
                    <a:pt x="1549" y="464"/>
                  </a:cubicBezTo>
                  <a:cubicBezTo>
                    <a:pt x="1584" y="464"/>
                    <a:pt x="1608" y="476"/>
                    <a:pt x="1644" y="512"/>
                  </a:cubicBezTo>
                  <a:cubicBezTo>
                    <a:pt x="1715" y="524"/>
                    <a:pt x="1811" y="524"/>
                    <a:pt x="1882" y="536"/>
                  </a:cubicBezTo>
                  <a:cubicBezTo>
                    <a:pt x="1944" y="561"/>
                    <a:pt x="2006" y="579"/>
                    <a:pt x="2067" y="579"/>
                  </a:cubicBezTo>
                  <a:cubicBezTo>
                    <a:pt x="2122" y="579"/>
                    <a:pt x="2176" y="564"/>
                    <a:pt x="2227" y="524"/>
                  </a:cubicBezTo>
                  <a:cubicBezTo>
                    <a:pt x="2227" y="512"/>
                    <a:pt x="2239" y="512"/>
                    <a:pt x="2263" y="488"/>
                  </a:cubicBezTo>
                  <a:cubicBezTo>
                    <a:pt x="2271" y="485"/>
                    <a:pt x="2279" y="484"/>
                    <a:pt x="2287" y="484"/>
                  </a:cubicBezTo>
                  <a:cubicBezTo>
                    <a:pt x="2311" y="484"/>
                    <a:pt x="2331" y="500"/>
                    <a:pt x="2358" y="536"/>
                  </a:cubicBezTo>
                  <a:cubicBezTo>
                    <a:pt x="2484" y="587"/>
                    <a:pt x="2610" y="606"/>
                    <a:pt x="2736" y="606"/>
                  </a:cubicBezTo>
                  <a:cubicBezTo>
                    <a:pt x="2872" y="606"/>
                    <a:pt x="3008" y="584"/>
                    <a:pt x="3144" y="560"/>
                  </a:cubicBezTo>
                  <a:lnTo>
                    <a:pt x="3192" y="560"/>
                  </a:lnTo>
                  <a:cubicBezTo>
                    <a:pt x="3543" y="595"/>
                    <a:pt x="3893" y="606"/>
                    <a:pt x="4243" y="606"/>
                  </a:cubicBezTo>
                  <a:cubicBezTo>
                    <a:pt x="4765" y="606"/>
                    <a:pt x="5287" y="582"/>
                    <a:pt x="5815" y="582"/>
                  </a:cubicBezTo>
                  <a:cubicBezTo>
                    <a:pt x="5881" y="582"/>
                    <a:pt x="5947" y="583"/>
                    <a:pt x="6013" y="584"/>
                  </a:cubicBezTo>
                  <a:cubicBezTo>
                    <a:pt x="6028" y="582"/>
                    <a:pt x="6043" y="582"/>
                    <a:pt x="6058" y="582"/>
                  </a:cubicBezTo>
                  <a:cubicBezTo>
                    <a:pt x="6107" y="582"/>
                    <a:pt x="6156" y="586"/>
                    <a:pt x="6203" y="586"/>
                  </a:cubicBezTo>
                  <a:cubicBezTo>
                    <a:pt x="6303" y="586"/>
                    <a:pt x="6395" y="566"/>
                    <a:pt x="6454" y="441"/>
                  </a:cubicBezTo>
                  <a:cubicBezTo>
                    <a:pt x="6240" y="107"/>
                    <a:pt x="5918" y="226"/>
                    <a:pt x="5632" y="179"/>
                  </a:cubicBezTo>
                  <a:cubicBezTo>
                    <a:pt x="5525" y="179"/>
                    <a:pt x="5418" y="167"/>
                    <a:pt x="5323" y="155"/>
                  </a:cubicBezTo>
                  <a:cubicBezTo>
                    <a:pt x="5275" y="155"/>
                    <a:pt x="5240" y="143"/>
                    <a:pt x="5216" y="143"/>
                  </a:cubicBezTo>
                  <a:cubicBezTo>
                    <a:pt x="5156" y="143"/>
                    <a:pt x="5085" y="143"/>
                    <a:pt x="5025" y="155"/>
                  </a:cubicBezTo>
                  <a:cubicBezTo>
                    <a:pt x="4942" y="178"/>
                    <a:pt x="4857" y="187"/>
                    <a:pt x="4773" y="187"/>
                  </a:cubicBezTo>
                  <a:cubicBezTo>
                    <a:pt x="4639" y="187"/>
                    <a:pt x="4506" y="165"/>
                    <a:pt x="4382" y="143"/>
                  </a:cubicBezTo>
                  <a:cubicBezTo>
                    <a:pt x="4347" y="131"/>
                    <a:pt x="4314" y="125"/>
                    <a:pt x="4283" y="125"/>
                  </a:cubicBezTo>
                  <a:cubicBezTo>
                    <a:pt x="4251" y="125"/>
                    <a:pt x="4222" y="131"/>
                    <a:pt x="4192" y="143"/>
                  </a:cubicBezTo>
                  <a:cubicBezTo>
                    <a:pt x="4011" y="180"/>
                    <a:pt x="3834" y="198"/>
                    <a:pt x="3658" y="198"/>
                  </a:cubicBezTo>
                  <a:cubicBezTo>
                    <a:pt x="3498" y="198"/>
                    <a:pt x="3339" y="183"/>
                    <a:pt x="3180" y="155"/>
                  </a:cubicBezTo>
                  <a:cubicBezTo>
                    <a:pt x="3120" y="143"/>
                    <a:pt x="3061" y="143"/>
                    <a:pt x="3001" y="143"/>
                  </a:cubicBezTo>
                  <a:cubicBezTo>
                    <a:pt x="2906" y="143"/>
                    <a:pt x="2799" y="155"/>
                    <a:pt x="2715" y="155"/>
                  </a:cubicBezTo>
                  <a:cubicBezTo>
                    <a:pt x="2584" y="143"/>
                    <a:pt x="2465" y="95"/>
                    <a:pt x="2323" y="60"/>
                  </a:cubicBezTo>
                  <a:cubicBezTo>
                    <a:pt x="2117" y="27"/>
                    <a:pt x="1916" y="19"/>
                    <a:pt x="1714" y="19"/>
                  </a:cubicBezTo>
                  <a:cubicBezTo>
                    <a:pt x="1553" y="19"/>
                    <a:pt x="1391" y="24"/>
                    <a:pt x="1227" y="24"/>
                  </a:cubicBezTo>
                  <a:cubicBezTo>
                    <a:pt x="1131" y="27"/>
                    <a:pt x="1037" y="29"/>
                    <a:pt x="942" y="29"/>
                  </a:cubicBezTo>
                  <a:cubicBezTo>
                    <a:pt x="685" y="29"/>
                    <a:pt x="432" y="18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32"/>
            <p:cNvSpPr/>
            <p:nvPr/>
          </p:nvSpPr>
          <p:spPr>
            <a:xfrm>
              <a:off x="5300950" y="2261150"/>
              <a:ext cx="95275" cy="11400"/>
            </a:xfrm>
            <a:custGeom>
              <a:avLst/>
              <a:gdLst/>
              <a:ahLst/>
              <a:cxnLst/>
              <a:rect l="l" t="t" r="r" b="b"/>
              <a:pathLst>
                <a:path w="3811" h="456" extrusionOk="0">
                  <a:moveTo>
                    <a:pt x="364" y="1"/>
                  </a:moveTo>
                  <a:cubicBezTo>
                    <a:pt x="221" y="1"/>
                    <a:pt x="87" y="70"/>
                    <a:pt x="0" y="273"/>
                  </a:cubicBezTo>
                  <a:cubicBezTo>
                    <a:pt x="913" y="422"/>
                    <a:pt x="1801" y="455"/>
                    <a:pt x="2685" y="455"/>
                  </a:cubicBezTo>
                  <a:cubicBezTo>
                    <a:pt x="2862" y="455"/>
                    <a:pt x="3038" y="454"/>
                    <a:pt x="3215" y="452"/>
                  </a:cubicBezTo>
                  <a:cubicBezTo>
                    <a:pt x="3261" y="440"/>
                    <a:pt x="3310" y="438"/>
                    <a:pt x="3359" y="438"/>
                  </a:cubicBezTo>
                  <a:cubicBezTo>
                    <a:pt x="3398" y="438"/>
                    <a:pt x="3436" y="439"/>
                    <a:pt x="3475" y="439"/>
                  </a:cubicBezTo>
                  <a:cubicBezTo>
                    <a:pt x="3595" y="439"/>
                    <a:pt x="3715" y="425"/>
                    <a:pt x="3810" y="309"/>
                  </a:cubicBezTo>
                  <a:cubicBezTo>
                    <a:pt x="3763" y="285"/>
                    <a:pt x="3739" y="249"/>
                    <a:pt x="3703" y="214"/>
                  </a:cubicBezTo>
                  <a:cubicBezTo>
                    <a:pt x="2620" y="107"/>
                    <a:pt x="1536" y="190"/>
                    <a:pt x="465" y="11"/>
                  </a:cubicBezTo>
                  <a:cubicBezTo>
                    <a:pt x="431" y="5"/>
                    <a:pt x="397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32"/>
            <p:cNvSpPr/>
            <p:nvPr/>
          </p:nvSpPr>
          <p:spPr>
            <a:xfrm>
              <a:off x="5262250" y="2268825"/>
              <a:ext cx="69675" cy="18225"/>
            </a:xfrm>
            <a:custGeom>
              <a:avLst/>
              <a:gdLst/>
              <a:ahLst/>
              <a:cxnLst/>
              <a:rect l="l" t="t" r="r" b="b"/>
              <a:pathLst>
                <a:path w="2787" h="729" extrusionOk="0">
                  <a:moveTo>
                    <a:pt x="472" y="0"/>
                  </a:moveTo>
                  <a:cubicBezTo>
                    <a:pt x="424" y="0"/>
                    <a:pt x="373" y="7"/>
                    <a:pt x="322" y="14"/>
                  </a:cubicBezTo>
                  <a:cubicBezTo>
                    <a:pt x="263" y="26"/>
                    <a:pt x="203" y="61"/>
                    <a:pt x="143" y="85"/>
                  </a:cubicBezTo>
                  <a:cubicBezTo>
                    <a:pt x="72" y="133"/>
                    <a:pt x="13" y="204"/>
                    <a:pt x="1" y="312"/>
                  </a:cubicBezTo>
                  <a:cubicBezTo>
                    <a:pt x="775" y="669"/>
                    <a:pt x="1620" y="609"/>
                    <a:pt x="2441" y="728"/>
                  </a:cubicBezTo>
                  <a:cubicBezTo>
                    <a:pt x="2572" y="716"/>
                    <a:pt x="2703" y="693"/>
                    <a:pt x="2787" y="550"/>
                  </a:cubicBezTo>
                  <a:cubicBezTo>
                    <a:pt x="2108" y="419"/>
                    <a:pt x="1441" y="300"/>
                    <a:pt x="739" y="157"/>
                  </a:cubicBezTo>
                  <a:cubicBezTo>
                    <a:pt x="681" y="33"/>
                    <a:pt x="583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32"/>
            <p:cNvSpPr/>
            <p:nvPr/>
          </p:nvSpPr>
          <p:spPr>
            <a:xfrm>
              <a:off x="5470600" y="2246750"/>
              <a:ext cx="69700" cy="8375"/>
            </a:xfrm>
            <a:custGeom>
              <a:avLst/>
              <a:gdLst/>
              <a:ahLst/>
              <a:cxnLst/>
              <a:rect l="l" t="t" r="r" b="b"/>
              <a:pathLst>
                <a:path w="2788" h="335" extrusionOk="0">
                  <a:moveTo>
                    <a:pt x="2426" y="1"/>
                  </a:moveTo>
                  <a:cubicBezTo>
                    <a:pt x="2371" y="1"/>
                    <a:pt x="2317" y="4"/>
                    <a:pt x="2263" y="4"/>
                  </a:cubicBezTo>
                  <a:cubicBezTo>
                    <a:pt x="1573" y="16"/>
                    <a:pt x="882" y="16"/>
                    <a:pt x="180" y="28"/>
                  </a:cubicBezTo>
                  <a:cubicBezTo>
                    <a:pt x="72" y="87"/>
                    <a:pt x="1" y="147"/>
                    <a:pt x="49" y="266"/>
                  </a:cubicBezTo>
                  <a:cubicBezTo>
                    <a:pt x="575" y="302"/>
                    <a:pt x="1106" y="334"/>
                    <a:pt x="1636" y="334"/>
                  </a:cubicBezTo>
                  <a:cubicBezTo>
                    <a:pt x="1969" y="334"/>
                    <a:pt x="2301" y="322"/>
                    <a:pt x="2632" y="290"/>
                  </a:cubicBezTo>
                  <a:cubicBezTo>
                    <a:pt x="2680" y="242"/>
                    <a:pt x="2763" y="230"/>
                    <a:pt x="2787" y="135"/>
                  </a:cubicBezTo>
                  <a:cubicBezTo>
                    <a:pt x="2679" y="18"/>
                    <a:pt x="2553" y="1"/>
                    <a:pt x="2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32"/>
            <p:cNvSpPr/>
            <p:nvPr/>
          </p:nvSpPr>
          <p:spPr>
            <a:xfrm>
              <a:off x="5337550" y="2177925"/>
              <a:ext cx="81000" cy="11475"/>
            </a:xfrm>
            <a:custGeom>
              <a:avLst/>
              <a:gdLst/>
              <a:ahLst/>
              <a:cxnLst/>
              <a:rect l="l" t="t" r="r" b="b"/>
              <a:pathLst>
                <a:path w="3240" h="459" extrusionOk="0">
                  <a:moveTo>
                    <a:pt x="1726" y="1"/>
                  </a:moveTo>
                  <a:cubicBezTo>
                    <a:pt x="1683" y="1"/>
                    <a:pt x="1640" y="3"/>
                    <a:pt x="1596" y="7"/>
                  </a:cubicBezTo>
                  <a:lnTo>
                    <a:pt x="1382" y="7"/>
                  </a:lnTo>
                  <a:cubicBezTo>
                    <a:pt x="1227" y="7"/>
                    <a:pt x="1096" y="18"/>
                    <a:pt x="941" y="30"/>
                  </a:cubicBezTo>
                  <a:cubicBezTo>
                    <a:pt x="870" y="42"/>
                    <a:pt x="811" y="66"/>
                    <a:pt x="739" y="78"/>
                  </a:cubicBezTo>
                  <a:cubicBezTo>
                    <a:pt x="513" y="161"/>
                    <a:pt x="263" y="138"/>
                    <a:pt x="49" y="280"/>
                  </a:cubicBezTo>
                  <a:cubicBezTo>
                    <a:pt x="1" y="364"/>
                    <a:pt x="1" y="399"/>
                    <a:pt x="60" y="459"/>
                  </a:cubicBezTo>
                  <a:lnTo>
                    <a:pt x="1322" y="459"/>
                  </a:lnTo>
                  <a:cubicBezTo>
                    <a:pt x="1346" y="441"/>
                    <a:pt x="1379" y="432"/>
                    <a:pt x="1413" y="432"/>
                  </a:cubicBezTo>
                  <a:cubicBezTo>
                    <a:pt x="1447" y="432"/>
                    <a:pt x="1483" y="441"/>
                    <a:pt x="1513" y="459"/>
                  </a:cubicBezTo>
                  <a:cubicBezTo>
                    <a:pt x="2073" y="459"/>
                    <a:pt x="2644" y="447"/>
                    <a:pt x="3204" y="447"/>
                  </a:cubicBezTo>
                  <a:cubicBezTo>
                    <a:pt x="3204" y="423"/>
                    <a:pt x="3204" y="388"/>
                    <a:pt x="3227" y="376"/>
                  </a:cubicBezTo>
                  <a:lnTo>
                    <a:pt x="3239" y="316"/>
                  </a:lnTo>
                  <a:cubicBezTo>
                    <a:pt x="3144" y="257"/>
                    <a:pt x="3025" y="280"/>
                    <a:pt x="2942" y="209"/>
                  </a:cubicBezTo>
                  <a:lnTo>
                    <a:pt x="2811" y="209"/>
                  </a:lnTo>
                  <a:cubicBezTo>
                    <a:pt x="2742" y="217"/>
                    <a:pt x="2674" y="244"/>
                    <a:pt x="2606" y="244"/>
                  </a:cubicBezTo>
                  <a:cubicBezTo>
                    <a:pt x="2567" y="244"/>
                    <a:pt x="2528" y="235"/>
                    <a:pt x="2489" y="209"/>
                  </a:cubicBezTo>
                  <a:cubicBezTo>
                    <a:pt x="2442" y="209"/>
                    <a:pt x="2406" y="197"/>
                    <a:pt x="2358" y="185"/>
                  </a:cubicBezTo>
                  <a:cubicBezTo>
                    <a:pt x="2158" y="55"/>
                    <a:pt x="1950" y="1"/>
                    <a:pt x="17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32"/>
            <p:cNvSpPr/>
            <p:nvPr/>
          </p:nvSpPr>
          <p:spPr>
            <a:xfrm>
              <a:off x="5595325" y="2276300"/>
              <a:ext cx="56000" cy="12375"/>
            </a:xfrm>
            <a:custGeom>
              <a:avLst/>
              <a:gdLst/>
              <a:ahLst/>
              <a:cxnLst/>
              <a:rect l="l" t="t" r="r" b="b"/>
              <a:pathLst>
                <a:path w="2240" h="495" extrusionOk="0">
                  <a:moveTo>
                    <a:pt x="60" y="1"/>
                  </a:moveTo>
                  <a:cubicBezTo>
                    <a:pt x="1" y="84"/>
                    <a:pt x="1" y="179"/>
                    <a:pt x="60" y="251"/>
                  </a:cubicBezTo>
                  <a:cubicBezTo>
                    <a:pt x="632" y="441"/>
                    <a:pt x="1263" y="394"/>
                    <a:pt x="1858" y="477"/>
                  </a:cubicBezTo>
                  <a:cubicBezTo>
                    <a:pt x="1899" y="481"/>
                    <a:pt x="1942" y="495"/>
                    <a:pt x="1988" y="495"/>
                  </a:cubicBezTo>
                  <a:cubicBezTo>
                    <a:pt x="2061" y="495"/>
                    <a:pt x="2143" y="460"/>
                    <a:pt x="2239" y="298"/>
                  </a:cubicBezTo>
                  <a:cubicBezTo>
                    <a:pt x="1501" y="120"/>
                    <a:pt x="775" y="72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32"/>
            <p:cNvSpPr/>
            <p:nvPr/>
          </p:nvSpPr>
          <p:spPr>
            <a:xfrm>
              <a:off x="5233075" y="2257250"/>
              <a:ext cx="62550" cy="16850"/>
            </a:xfrm>
            <a:custGeom>
              <a:avLst/>
              <a:gdLst/>
              <a:ahLst/>
              <a:cxnLst/>
              <a:rect l="l" t="t" r="r" b="b"/>
              <a:pathLst>
                <a:path w="2502" h="674" extrusionOk="0">
                  <a:moveTo>
                    <a:pt x="941" y="1"/>
                  </a:moveTo>
                  <a:cubicBezTo>
                    <a:pt x="644" y="13"/>
                    <a:pt x="358" y="13"/>
                    <a:pt x="60" y="24"/>
                  </a:cubicBezTo>
                  <a:cubicBezTo>
                    <a:pt x="25" y="72"/>
                    <a:pt x="1" y="132"/>
                    <a:pt x="37" y="191"/>
                  </a:cubicBezTo>
                  <a:cubicBezTo>
                    <a:pt x="60" y="239"/>
                    <a:pt x="108" y="274"/>
                    <a:pt x="156" y="322"/>
                  </a:cubicBezTo>
                  <a:cubicBezTo>
                    <a:pt x="179" y="346"/>
                    <a:pt x="203" y="358"/>
                    <a:pt x="227" y="370"/>
                  </a:cubicBezTo>
                  <a:cubicBezTo>
                    <a:pt x="263" y="370"/>
                    <a:pt x="287" y="382"/>
                    <a:pt x="322" y="382"/>
                  </a:cubicBezTo>
                  <a:cubicBezTo>
                    <a:pt x="346" y="370"/>
                    <a:pt x="382" y="370"/>
                    <a:pt x="406" y="370"/>
                  </a:cubicBezTo>
                  <a:cubicBezTo>
                    <a:pt x="465" y="358"/>
                    <a:pt x="513" y="358"/>
                    <a:pt x="572" y="346"/>
                  </a:cubicBezTo>
                  <a:cubicBezTo>
                    <a:pt x="656" y="358"/>
                    <a:pt x="739" y="370"/>
                    <a:pt x="822" y="382"/>
                  </a:cubicBezTo>
                  <a:cubicBezTo>
                    <a:pt x="829" y="381"/>
                    <a:pt x="835" y="381"/>
                    <a:pt x="841" y="381"/>
                  </a:cubicBezTo>
                  <a:cubicBezTo>
                    <a:pt x="1004" y="381"/>
                    <a:pt x="884" y="538"/>
                    <a:pt x="941" y="596"/>
                  </a:cubicBezTo>
                  <a:cubicBezTo>
                    <a:pt x="1007" y="655"/>
                    <a:pt x="1078" y="673"/>
                    <a:pt x="1151" y="673"/>
                  </a:cubicBezTo>
                  <a:cubicBezTo>
                    <a:pt x="1224" y="673"/>
                    <a:pt x="1299" y="655"/>
                    <a:pt x="1370" y="644"/>
                  </a:cubicBezTo>
                  <a:cubicBezTo>
                    <a:pt x="1394" y="608"/>
                    <a:pt x="1394" y="596"/>
                    <a:pt x="1394" y="560"/>
                  </a:cubicBezTo>
                  <a:cubicBezTo>
                    <a:pt x="1442" y="530"/>
                    <a:pt x="1497" y="524"/>
                    <a:pt x="1555" y="524"/>
                  </a:cubicBezTo>
                  <a:cubicBezTo>
                    <a:pt x="1601" y="524"/>
                    <a:pt x="1649" y="528"/>
                    <a:pt x="1697" y="528"/>
                  </a:cubicBezTo>
                  <a:cubicBezTo>
                    <a:pt x="1782" y="528"/>
                    <a:pt x="1868" y="515"/>
                    <a:pt x="1942" y="441"/>
                  </a:cubicBezTo>
                  <a:cubicBezTo>
                    <a:pt x="1942" y="429"/>
                    <a:pt x="1953" y="429"/>
                    <a:pt x="1989" y="417"/>
                  </a:cubicBezTo>
                  <a:cubicBezTo>
                    <a:pt x="1995" y="415"/>
                    <a:pt x="2000" y="413"/>
                    <a:pt x="2004" y="413"/>
                  </a:cubicBezTo>
                  <a:cubicBezTo>
                    <a:pt x="2020" y="413"/>
                    <a:pt x="2033" y="429"/>
                    <a:pt x="2061" y="465"/>
                  </a:cubicBezTo>
                  <a:cubicBezTo>
                    <a:pt x="2501" y="465"/>
                    <a:pt x="2501" y="465"/>
                    <a:pt x="2370" y="167"/>
                  </a:cubicBezTo>
                  <a:cubicBezTo>
                    <a:pt x="2252" y="102"/>
                    <a:pt x="2126" y="88"/>
                    <a:pt x="1998" y="88"/>
                  </a:cubicBezTo>
                  <a:cubicBezTo>
                    <a:pt x="1900" y="88"/>
                    <a:pt x="1800" y="96"/>
                    <a:pt x="1702" y="96"/>
                  </a:cubicBezTo>
                  <a:cubicBezTo>
                    <a:pt x="1579" y="96"/>
                    <a:pt x="1459" y="83"/>
                    <a:pt x="1346" y="24"/>
                  </a:cubicBezTo>
                  <a:cubicBezTo>
                    <a:pt x="1215" y="13"/>
                    <a:pt x="1072" y="13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32"/>
            <p:cNvSpPr/>
            <p:nvPr/>
          </p:nvSpPr>
          <p:spPr>
            <a:xfrm>
              <a:off x="5419125" y="2243550"/>
              <a:ext cx="51225" cy="10600"/>
            </a:xfrm>
            <a:custGeom>
              <a:avLst/>
              <a:gdLst/>
              <a:ahLst/>
              <a:cxnLst/>
              <a:rect l="l" t="t" r="r" b="b"/>
              <a:pathLst>
                <a:path w="2049" h="424" extrusionOk="0">
                  <a:moveTo>
                    <a:pt x="95" y="1"/>
                  </a:moveTo>
                  <a:cubicBezTo>
                    <a:pt x="24" y="60"/>
                    <a:pt x="0" y="132"/>
                    <a:pt x="24" y="203"/>
                  </a:cubicBezTo>
                  <a:cubicBezTo>
                    <a:pt x="36" y="263"/>
                    <a:pt x="84" y="287"/>
                    <a:pt x="143" y="310"/>
                  </a:cubicBezTo>
                  <a:cubicBezTo>
                    <a:pt x="460" y="399"/>
                    <a:pt x="784" y="424"/>
                    <a:pt x="1109" y="424"/>
                  </a:cubicBezTo>
                  <a:cubicBezTo>
                    <a:pt x="1395" y="424"/>
                    <a:pt x="1681" y="405"/>
                    <a:pt x="1965" y="394"/>
                  </a:cubicBezTo>
                  <a:cubicBezTo>
                    <a:pt x="2048" y="251"/>
                    <a:pt x="1905" y="215"/>
                    <a:pt x="1834" y="144"/>
                  </a:cubicBezTo>
                  <a:cubicBezTo>
                    <a:pt x="1753" y="120"/>
                    <a:pt x="1669" y="115"/>
                    <a:pt x="1584" y="115"/>
                  </a:cubicBezTo>
                  <a:cubicBezTo>
                    <a:pt x="1512" y="115"/>
                    <a:pt x="1439" y="119"/>
                    <a:pt x="1367" y="119"/>
                  </a:cubicBezTo>
                  <a:cubicBezTo>
                    <a:pt x="1224" y="119"/>
                    <a:pt x="1083" y="103"/>
                    <a:pt x="953" y="13"/>
                  </a:cubicBezTo>
                  <a:cubicBezTo>
                    <a:pt x="655" y="13"/>
                    <a:pt x="381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32"/>
            <p:cNvSpPr/>
            <p:nvPr/>
          </p:nvSpPr>
          <p:spPr>
            <a:xfrm>
              <a:off x="5516450" y="2272075"/>
              <a:ext cx="44975" cy="10525"/>
            </a:xfrm>
            <a:custGeom>
              <a:avLst/>
              <a:gdLst/>
              <a:ahLst/>
              <a:cxnLst/>
              <a:rect l="l" t="t" r="r" b="b"/>
              <a:pathLst>
                <a:path w="1799" h="421" extrusionOk="0">
                  <a:moveTo>
                    <a:pt x="1092" y="1"/>
                  </a:moveTo>
                  <a:cubicBezTo>
                    <a:pt x="1058" y="1"/>
                    <a:pt x="1023" y="1"/>
                    <a:pt x="989" y="3"/>
                  </a:cubicBezTo>
                  <a:cubicBezTo>
                    <a:pt x="679" y="15"/>
                    <a:pt x="382" y="15"/>
                    <a:pt x="72" y="27"/>
                  </a:cubicBezTo>
                  <a:cubicBezTo>
                    <a:pt x="1" y="110"/>
                    <a:pt x="1" y="193"/>
                    <a:pt x="72" y="289"/>
                  </a:cubicBezTo>
                  <a:cubicBezTo>
                    <a:pt x="302" y="298"/>
                    <a:pt x="524" y="331"/>
                    <a:pt x="751" y="331"/>
                  </a:cubicBezTo>
                  <a:cubicBezTo>
                    <a:pt x="806" y="331"/>
                    <a:pt x="862" y="329"/>
                    <a:pt x="917" y="324"/>
                  </a:cubicBezTo>
                  <a:cubicBezTo>
                    <a:pt x="924" y="324"/>
                    <a:pt x="930" y="324"/>
                    <a:pt x="937" y="324"/>
                  </a:cubicBezTo>
                  <a:cubicBezTo>
                    <a:pt x="1110" y="324"/>
                    <a:pt x="1292" y="421"/>
                    <a:pt x="1481" y="421"/>
                  </a:cubicBezTo>
                  <a:cubicBezTo>
                    <a:pt x="1585" y="421"/>
                    <a:pt x="1691" y="391"/>
                    <a:pt x="1798" y="301"/>
                  </a:cubicBezTo>
                  <a:cubicBezTo>
                    <a:pt x="1579" y="49"/>
                    <a:pt x="1340" y="1"/>
                    <a:pt x="1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32"/>
            <p:cNvSpPr/>
            <p:nvPr/>
          </p:nvSpPr>
          <p:spPr>
            <a:xfrm>
              <a:off x="5542650" y="2145300"/>
              <a:ext cx="58050" cy="15250"/>
            </a:xfrm>
            <a:custGeom>
              <a:avLst/>
              <a:gdLst/>
              <a:ahLst/>
              <a:cxnLst/>
              <a:rect l="l" t="t" r="r" b="b"/>
              <a:pathLst>
                <a:path w="2322" h="610" extrusionOk="0">
                  <a:moveTo>
                    <a:pt x="499" y="389"/>
                  </a:moveTo>
                  <a:cubicBezTo>
                    <a:pt x="529" y="389"/>
                    <a:pt x="558" y="394"/>
                    <a:pt x="584" y="407"/>
                  </a:cubicBezTo>
                  <a:cubicBezTo>
                    <a:pt x="536" y="407"/>
                    <a:pt x="487" y="405"/>
                    <a:pt x="436" y="405"/>
                  </a:cubicBezTo>
                  <a:cubicBezTo>
                    <a:pt x="412" y="405"/>
                    <a:pt x="389" y="405"/>
                    <a:pt x="365" y="406"/>
                  </a:cubicBezTo>
                  <a:lnTo>
                    <a:pt x="365" y="406"/>
                  </a:lnTo>
                  <a:cubicBezTo>
                    <a:pt x="411" y="398"/>
                    <a:pt x="457" y="389"/>
                    <a:pt x="499" y="389"/>
                  </a:cubicBezTo>
                  <a:close/>
                  <a:moveTo>
                    <a:pt x="488" y="1"/>
                  </a:moveTo>
                  <a:cubicBezTo>
                    <a:pt x="311" y="1"/>
                    <a:pt x="141" y="52"/>
                    <a:pt x="0" y="228"/>
                  </a:cubicBezTo>
                  <a:cubicBezTo>
                    <a:pt x="52" y="384"/>
                    <a:pt x="139" y="422"/>
                    <a:pt x="233" y="422"/>
                  </a:cubicBezTo>
                  <a:cubicBezTo>
                    <a:pt x="235" y="422"/>
                    <a:pt x="236" y="422"/>
                    <a:pt x="237" y="422"/>
                  </a:cubicBezTo>
                  <a:lnTo>
                    <a:pt x="237" y="422"/>
                  </a:lnTo>
                  <a:cubicBezTo>
                    <a:pt x="226" y="425"/>
                    <a:pt x="214" y="427"/>
                    <a:pt x="203" y="430"/>
                  </a:cubicBezTo>
                  <a:cubicBezTo>
                    <a:pt x="143" y="466"/>
                    <a:pt x="143" y="538"/>
                    <a:pt x="167" y="585"/>
                  </a:cubicBezTo>
                  <a:cubicBezTo>
                    <a:pt x="893" y="609"/>
                    <a:pt x="1608" y="609"/>
                    <a:pt x="2322" y="609"/>
                  </a:cubicBezTo>
                  <a:cubicBezTo>
                    <a:pt x="2191" y="490"/>
                    <a:pt x="2048" y="463"/>
                    <a:pt x="1901" y="463"/>
                  </a:cubicBezTo>
                  <a:cubicBezTo>
                    <a:pt x="1780" y="463"/>
                    <a:pt x="1657" y="481"/>
                    <a:pt x="1534" y="481"/>
                  </a:cubicBezTo>
                  <a:cubicBezTo>
                    <a:pt x="1507" y="481"/>
                    <a:pt x="1480" y="480"/>
                    <a:pt x="1453" y="478"/>
                  </a:cubicBezTo>
                  <a:cubicBezTo>
                    <a:pt x="1250" y="454"/>
                    <a:pt x="1060" y="490"/>
                    <a:pt x="1036" y="216"/>
                  </a:cubicBezTo>
                  <a:cubicBezTo>
                    <a:pt x="1000" y="157"/>
                    <a:pt x="941" y="97"/>
                    <a:pt x="858" y="49"/>
                  </a:cubicBezTo>
                  <a:cubicBezTo>
                    <a:pt x="736" y="25"/>
                    <a:pt x="611" y="1"/>
                    <a:pt x="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32"/>
            <p:cNvSpPr/>
            <p:nvPr/>
          </p:nvSpPr>
          <p:spPr>
            <a:xfrm>
              <a:off x="5311675" y="2241800"/>
              <a:ext cx="41975" cy="11775"/>
            </a:xfrm>
            <a:custGeom>
              <a:avLst/>
              <a:gdLst/>
              <a:ahLst/>
              <a:cxnLst/>
              <a:rect l="l" t="t" r="r" b="b"/>
              <a:pathLst>
                <a:path w="1679" h="471" extrusionOk="0">
                  <a:moveTo>
                    <a:pt x="1527" y="1"/>
                  </a:moveTo>
                  <a:cubicBezTo>
                    <a:pt x="1483" y="1"/>
                    <a:pt x="1431" y="24"/>
                    <a:pt x="1369" y="71"/>
                  </a:cubicBezTo>
                  <a:cubicBezTo>
                    <a:pt x="1133" y="117"/>
                    <a:pt x="896" y="134"/>
                    <a:pt x="658" y="134"/>
                  </a:cubicBezTo>
                  <a:cubicBezTo>
                    <a:pt x="464" y="134"/>
                    <a:pt x="269" y="123"/>
                    <a:pt x="71" y="107"/>
                  </a:cubicBezTo>
                  <a:cubicBezTo>
                    <a:pt x="12" y="190"/>
                    <a:pt x="0" y="250"/>
                    <a:pt x="60" y="321"/>
                  </a:cubicBezTo>
                  <a:cubicBezTo>
                    <a:pt x="139" y="353"/>
                    <a:pt x="225" y="358"/>
                    <a:pt x="313" y="358"/>
                  </a:cubicBezTo>
                  <a:cubicBezTo>
                    <a:pt x="357" y="358"/>
                    <a:pt x="401" y="357"/>
                    <a:pt x="445" y="357"/>
                  </a:cubicBezTo>
                  <a:cubicBezTo>
                    <a:pt x="577" y="357"/>
                    <a:pt x="708" y="369"/>
                    <a:pt x="822" y="464"/>
                  </a:cubicBezTo>
                  <a:cubicBezTo>
                    <a:pt x="853" y="468"/>
                    <a:pt x="885" y="470"/>
                    <a:pt x="916" y="470"/>
                  </a:cubicBezTo>
                  <a:cubicBezTo>
                    <a:pt x="1063" y="470"/>
                    <a:pt x="1210" y="427"/>
                    <a:pt x="1357" y="369"/>
                  </a:cubicBezTo>
                  <a:cubicBezTo>
                    <a:pt x="1441" y="261"/>
                    <a:pt x="1643" y="333"/>
                    <a:pt x="1679" y="154"/>
                  </a:cubicBezTo>
                  <a:cubicBezTo>
                    <a:pt x="1643" y="54"/>
                    <a:pt x="1594" y="1"/>
                    <a:pt x="1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32"/>
            <p:cNvSpPr/>
            <p:nvPr/>
          </p:nvSpPr>
          <p:spPr>
            <a:xfrm>
              <a:off x="5574500" y="2250100"/>
              <a:ext cx="52400" cy="9350"/>
            </a:xfrm>
            <a:custGeom>
              <a:avLst/>
              <a:gdLst/>
              <a:ahLst/>
              <a:cxnLst/>
              <a:rect l="l" t="t" r="r" b="b"/>
              <a:pathLst>
                <a:path w="2096" h="374" extrusionOk="0">
                  <a:moveTo>
                    <a:pt x="60" y="1"/>
                  </a:moveTo>
                  <a:cubicBezTo>
                    <a:pt x="0" y="72"/>
                    <a:pt x="12" y="132"/>
                    <a:pt x="72" y="191"/>
                  </a:cubicBezTo>
                  <a:cubicBezTo>
                    <a:pt x="501" y="293"/>
                    <a:pt x="931" y="374"/>
                    <a:pt x="1364" y="374"/>
                  </a:cubicBezTo>
                  <a:cubicBezTo>
                    <a:pt x="1591" y="374"/>
                    <a:pt x="1819" y="352"/>
                    <a:pt x="2048" y="299"/>
                  </a:cubicBezTo>
                  <a:cubicBezTo>
                    <a:pt x="2096" y="251"/>
                    <a:pt x="2096" y="215"/>
                    <a:pt x="2060" y="168"/>
                  </a:cubicBezTo>
                  <a:cubicBezTo>
                    <a:pt x="1944" y="103"/>
                    <a:pt x="1823" y="88"/>
                    <a:pt x="1699" y="88"/>
                  </a:cubicBezTo>
                  <a:cubicBezTo>
                    <a:pt x="1592" y="88"/>
                    <a:pt x="1483" y="100"/>
                    <a:pt x="1376" y="100"/>
                  </a:cubicBezTo>
                  <a:cubicBezTo>
                    <a:pt x="1264" y="100"/>
                    <a:pt x="1153" y="87"/>
                    <a:pt x="1048" y="37"/>
                  </a:cubicBezTo>
                  <a:cubicBezTo>
                    <a:pt x="858" y="37"/>
                    <a:pt x="679" y="13"/>
                    <a:pt x="488" y="13"/>
                  </a:cubicBezTo>
                  <a:cubicBezTo>
                    <a:pt x="488" y="37"/>
                    <a:pt x="453" y="37"/>
                    <a:pt x="429" y="48"/>
                  </a:cubicBezTo>
                  <a:cubicBezTo>
                    <a:pt x="381" y="48"/>
                    <a:pt x="357" y="48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32"/>
            <p:cNvSpPr/>
            <p:nvPr/>
          </p:nvSpPr>
          <p:spPr>
            <a:xfrm>
              <a:off x="5646225" y="2161100"/>
              <a:ext cx="74750" cy="3475"/>
            </a:xfrm>
            <a:custGeom>
              <a:avLst/>
              <a:gdLst/>
              <a:ahLst/>
              <a:cxnLst/>
              <a:rect l="l" t="t" r="r" b="b"/>
              <a:pathLst>
                <a:path w="2990" h="139" extrusionOk="0">
                  <a:moveTo>
                    <a:pt x="2918" y="1"/>
                  </a:moveTo>
                  <a:cubicBezTo>
                    <a:pt x="1929" y="1"/>
                    <a:pt x="965" y="25"/>
                    <a:pt x="1" y="25"/>
                  </a:cubicBezTo>
                  <a:cubicBezTo>
                    <a:pt x="547" y="112"/>
                    <a:pt x="1102" y="139"/>
                    <a:pt x="1655" y="139"/>
                  </a:cubicBezTo>
                  <a:cubicBezTo>
                    <a:pt x="2078" y="139"/>
                    <a:pt x="2500" y="124"/>
                    <a:pt x="2918" y="108"/>
                  </a:cubicBezTo>
                  <a:cubicBezTo>
                    <a:pt x="2989" y="72"/>
                    <a:pt x="2977" y="37"/>
                    <a:pt x="2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32"/>
            <p:cNvSpPr/>
            <p:nvPr/>
          </p:nvSpPr>
          <p:spPr>
            <a:xfrm>
              <a:off x="5625700" y="2251225"/>
              <a:ext cx="39600" cy="10525"/>
            </a:xfrm>
            <a:custGeom>
              <a:avLst/>
              <a:gdLst/>
              <a:ahLst/>
              <a:cxnLst/>
              <a:rect l="l" t="t" r="r" b="b"/>
              <a:pathLst>
                <a:path w="1584" h="421" extrusionOk="0">
                  <a:moveTo>
                    <a:pt x="296" y="1"/>
                  </a:moveTo>
                  <a:cubicBezTo>
                    <a:pt x="196" y="1"/>
                    <a:pt x="103" y="91"/>
                    <a:pt x="0" y="123"/>
                  </a:cubicBezTo>
                  <a:lnTo>
                    <a:pt x="0" y="254"/>
                  </a:lnTo>
                  <a:cubicBezTo>
                    <a:pt x="168" y="379"/>
                    <a:pt x="339" y="413"/>
                    <a:pt x="518" y="413"/>
                  </a:cubicBezTo>
                  <a:cubicBezTo>
                    <a:pt x="733" y="413"/>
                    <a:pt x="957" y="363"/>
                    <a:pt x="1195" y="363"/>
                  </a:cubicBezTo>
                  <a:cubicBezTo>
                    <a:pt x="1321" y="363"/>
                    <a:pt x="1450" y="377"/>
                    <a:pt x="1584" y="420"/>
                  </a:cubicBezTo>
                  <a:cubicBezTo>
                    <a:pt x="1399" y="162"/>
                    <a:pt x="1206" y="128"/>
                    <a:pt x="1026" y="128"/>
                  </a:cubicBezTo>
                  <a:cubicBezTo>
                    <a:pt x="961" y="128"/>
                    <a:pt x="897" y="132"/>
                    <a:pt x="837" y="132"/>
                  </a:cubicBezTo>
                  <a:cubicBezTo>
                    <a:pt x="795" y="132"/>
                    <a:pt x="754" y="130"/>
                    <a:pt x="715" y="123"/>
                  </a:cubicBezTo>
                  <a:cubicBezTo>
                    <a:pt x="652" y="150"/>
                    <a:pt x="594" y="206"/>
                    <a:pt x="545" y="206"/>
                  </a:cubicBezTo>
                  <a:cubicBezTo>
                    <a:pt x="509" y="206"/>
                    <a:pt x="478" y="177"/>
                    <a:pt x="453" y="87"/>
                  </a:cubicBezTo>
                  <a:cubicBezTo>
                    <a:pt x="397" y="23"/>
                    <a:pt x="345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32"/>
            <p:cNvSpPr/>
            <p:nvPr/>
          </p:nvSpPr>
          <p:spPr>
            <a:xfrm>
              <a:off x="5584325" y="2203825"/>
              <a:ext cx="42275" cy="9100"/>
            </a:xfrm>
            <a:custGeom>
              <a:avLst/>
              <a:gdLst/>
              <a:ahLst/>
              <a:cxnLst/>
              <a:rect l="l" t="t" r="r" b="b"/>
              <a:pathLst>
                <a:path w="1691" h="364" extrusionOk="0">
                  <a:moveTo>
                    <a:pt x="363" y="1"/>
                  </a:moveTo>
                  <a:cubicBezTo>
                    <a:pt x="271" y="1"/>
                    <a:pt x="178" y="7"/>
                    <a:pt x="84" y="18"/>
                  </a:cubicBezTo>
                  <a:cubicBezTo>
                    <a:pt x="0" y="114"/>
                    <a:pt x="0" y="185"/>
                    <a:pt x="84" y="280"/>
                  </a:cubicBezTo>
                  <a:cubicBezTo>
                    <a:pt x="198" y="288"/>
                    <a:pt x="313" y="290"/>
                    <a:pt x="428" y="290"/>
                  </a:cubicBezTo>
                  <a:cubicBezTo>
                    <a:pt x="581" y="290"/>
                    <a:pt x="734" y="286"/>
                    <a:pt x="887" y="286"/>
                  </a:cubicBezTo>
                  <a:cubicBezTo>
                    <a:pt x="1155" y="286"/>
                    <a:pt x="1423" y="298"/>
                    <a:pt x="1691" y="364"/>
                  </a:cubicBezTo>
                  <a:cubicBezTo>
                    <a:pt x="1263" y="145"/>
                    <a:pt x="828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32"/>
            <p:cNvSpPr/>
            <p:nvPr/>
          </p:nvSpPr>
          <p:spPr>
            <a:xfrm>
              <a:off x="5510800" y="2198900"/>
              <a:ext cx="41400" cy="8700"/>
            </a:xfrm>
            <a:custGeom>
              <a:avLst/>
              <a:gdLst/>
              <a:ahLst/>
              <a:cxnLst/>
              <a:rect l="l" t="t" r="r" b="b"/>
              <a:pathLst>
                <a:path w="1656" h="348" extrusionOk="0">
                  <a:moveTo>
                    <a:pt x="78" y="1"/>
                  </a:moveTo>
                  <a:cubicBezTo>
                    <a:pt x="42" y="1"/>
                    <a:pt x="16" y="30"/>
                    <a:pt x="0" y="84"/>
                  </a:cubicBezTo>
                  <a:cubicBezTo>
                    <a:pt x="0" y="132"/>
                    <a:pt x="0" y="180"/>
                    <a:pt x="12" y="203"/>
                  </a:cubicBezTo>
                  <a:cubicBezTo>
                    <a:pt x="161" y="307"/>
                    <a:pt x="316" y="347"/>
                    <a:pt x="475" y="347"/>
                  </a:cubicBezTo>
                  <a:cubicBezTo>
                    <a:pt x="609" y="347"/>
                    <a:pt x="745" y="318"/>
                    <a:pt x="881" y="275"/>
                  </a:cubicBezTo>
                  <a:cubicBezTo>
                    <a:pt x="881" y="263"/>
                    <a:pt x="893" y="263"/>
                    <a:pt x="917" y="251"/>
                  </a:cubicBezTo>
                  <a:cubicBezTo>
                    <a:pt x="953" y="251"/>
                    <a:pt x="977" y="263"/>
                    <a:pt x="1012" y="299"/>
                  </a:cubicBezTo>
                  <a:lnTo>
                    <a:pt x="1155" y="299"/>
                  </a:lnTo>
                  <a:cubicBezTo>
                    <a:pt x="1155" y="299"/>
                    <a:pt x="1179" y="275"/>
                    <a:pt x="1203" y="263"/>
                  </a:cubicBezTo>
                  <a:cubicBezTo>
                    <a:pt x="1239" y="263"/>
                    <a:pt x="1262" y="263"/>
                    <a:pt x="1298" y="311"/>
                  </a:cubicBezTo>
                  <a:cubicBezTo>
                    <a:pt x="1381" y="322"/>
                    <a:pt x="1489" y="322"/>
                    <a:pt x="1572" y="322"/>
                  </a:cubicBezTo>
                  <a:cubicBezTo>
                    <a:pt x="1631" y="311"/>
                    <a:pt x="1655" y="263"/>
                    <a:pt x="1631" y="203"/>
                  </a:cubicBezTo>
                  <a:cubicBezTo>
                    <a:pt x="1620" y="191"/>
                    <a:pt x="1596" y="180"/>
                    <a:pt x="1572" y="156"/>
                  </a:cubicBezTo>
                  <a:cubicBezTo>
                    <a:pt x="1315" y="54"/>
                    <a:pt x="1043" y="45"/>
                    <a:pt x="769" y="45"/>
                  </a:cubicBezTo>
                  <a:cubicBezTo>
                    <a:pt x="707" y="45"/>
                    <a:pt x="644" y="46"/>
                    <a:pt x="582" y="46"/>
                  </a:cubicBezTo>
                  <a:cubicBezTo>
                    <a:pt x="435" y="46"/>
                    <a:pt x="288" y="43"/>
                    <a:pt x="143" y="25"/>
                  </a:cubicBezTo>
                  <a:cubicBezTo>
                    <a:pt x="119" y="8"/>
                    <a:pt x="97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32"/>
            <p:cNvSpPr/>
            <p:nvPr/>
          </p:nvSpPr>
          <p:spPr>
            <a:xfrm>
              <a:off x="5345900" y="2236125"/>
              <a:ext cx="36925" cy="18550"/>
            </a:xfrm>
            <a:custGeom>
              <a:avLst/>
              <a:gdLst/>
              <a:ahLst/>
              <a:cxnLst/>
              <a:rect l="l" t="t" r="r" b="b"/>
              <a:pathLst>
                <a:path w="1477" h="742" extrusionOk="0">
                  <a:moveTo>
                    <a:pt x="584" y="0"/>
                  </a:moveTo>
                  <a:cubicBezTo>
                    <a:pt x="405" y="0"/>
                    <a:pt x="238" y="0"/>
                    <a:pt x="72" y="84"/>
                  </a:cubicBezTo>
                  <a:lnTo>
                    <a:pt x="0" y="155"/>
                  </a:lnTo>
                  <a:lnTo>
                    <a:pt x="0" y="298"/>
                  </a:lnTo>
                  <a:cubicBezTo>
                    <a:pt x="119" y="310"/>
                    <a:pt x="238" y="310"/>
                    <a:pt x="298" y="429"/>
                  </a:cubicBezTo>
                  <a:cubicBezTo>
                    <a:pt x="393" y="536"/>
                    <a:pt x="548" y="548"/>
                    <a:pt x="548" y="715"/>
                  </a:cubicBezTo>
                  <a:cubicBezTo>
                    <a:pt x="709" y="732"/>
                    <a:pt x="863" y="741"/>
                    <a:pt x="1015" y="741"/>
                  </a:cubicBezTo>
                  <a:cubicBezTo>
                    <a:pt x="1167" y="741"/>
                    <a:pt x="1316" y="732"/>
                    <a:pt x="1465" y="715"/>
                  </a:cubicBezTo>
                  <a:cubicBezTo>
                    <a:pt x="1477" y="655"/>
                    <a:pt x="1477" y="596"/>
                    <a:pt x="1429" y="548"/>
                  </a:cubicBezTo>
                  <a:cubicBezTo>
                    <a:pt x="1381" y="536"/>
                    <a:pt x="1322" y="512"/>
                    <a:pt x="1262" y="500"/>
                  </a:cubicBezTo>
                  <a:cubicBezTo>
                    <a:pt x="1108" y="441"/>
                    <a:pt x="1108" y="274"/>
                    <a:pt x="1024" y="155"/>
                  </a:cubicBezTo>
                  <a:cubicBezTo>
                    <a:pt x="905" y="24"/>
                    <a:pt x="750" y="12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32"/>
            <p:cNvSpPr/>
            <p:nvPr/>
          </p:nvSpPr>
          <p:spPr>
            <a:xfrm>
              <a:off x="5542950" y="2248000"/>
              <a:ext cx="33350" cy="9125"/>
            </a:xfrm>
            <a:custGeom>
              <a:avLst/>
              <a:gdLst/>
              <a:ahLst/>
              <a:cxnLst/>
              <a:rect l="l" t="t" r="r" b="b"/>
              <a:pathLst>
                <a:path w="1334" h="365" extrusionOk="0">
                  <a:moveTo>
                    <a:pt x="402" y="0"/>
                  </a:moveTo>
                  <a:cubicBezTo>
                    <a:pt x="268" y="0"/>
                    <a:pt x="134" y="24"/>
                    <a:pt x="0" y="97"/>
                  </a:cubicBezTo>
                  <a:cubicBezTo>
                    <a:pt x="60" y="216"/>
                    <a:pt x="215" y="180"/>
                    <a:pt x="298" y="240"/>
                  </a:cubicBezTo>
                  <a:cubicBezTo>
                    <a:pt x="531" y="264"/>
                    <a:pt x="759" y="364"/>
                    <a:pt x="993" y="364"/>
                  </a:cubicBezTo>
                  <a:cubicBezTo>
                    <a:pt x="1105" y="364"/>
                    <a:pt x="1218" y="341"/>
                    <a:pt x="1334" y="275"/>
                  </a:cubicBezTo>
                  <a:cubicBezTo>
                    <a:pt x="1334" y="204"/>
                    <a:pt x="1322" y="144"/>
                    <a:pt x="1322" y="85"/>
                  </a:cubicBezTo>
                  <a:cubicBezTo>
                    <a:pt x="1278" y="91"/>
                    <a:pt x="1235" y="93"/>
                    <a:pt x="1192" y="93"/>
                  </a:cubicBezTo>
                  <a:cubicBezTo>
                    <a:pt x="928" y="93"/>
                    <a:pt x="665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32"/>
            <p:cNvSpPr/>
            <p:nvPr/>
          </p:nvSpPr>
          <p:spPr>
            <a:xfrm>
              <a:off x="5466150" y="2221825"/>
              <a:ext cx="34250" cy="7175"/>
            </a:xfrm>
            <a:custGeom>
              <a:avLst/>
              <a:gdLst/>
              <a:ahLst/>
              <a:cxnLst/>
              <a:rect l="l" t="t" r="r" b="b"/>
              <a:pathLst>
                <a:path w="1370" h="287" extrusionOk="0">
                  <a:moveTo>
                    <a:pt x="72" y="1"/>
                  </a:moveTo>
                  <a:cubicBezTo>
                    <a:pt x="0" y="96"/>
                    <a:pt x="0" y="191"/>
                    <a:pt x="60" y="287"/>
                  </a:cubicBezTo>
                  <a:cubicBezTo>
                    <a:pt x="176" y="273"/>
                    <a:pt x="293" y="271"/>
                    <a:pt x="413" y="271"/>
                  </a:cubicBezTo>
                  <a:cubicBezTo>
                    <a:pt x="461" y="271"/>
                    <a:pt x="510" y="271"/>
                    <a:pt x="559" y="271"/>
                  </a:cubicBezTo>
                  <a:cubicBezTo>
                    <a:pt x="815" y="271"/>
                    <a:pt x="1084" y="263"/>
                    <a:pt x="1370" y="156"/>
                  </a:cubicBezTo>
                  <a:cubicBezTo>
                    <a:pt x="1198" y="40"/>
                    <a:pt x="1032" y="9"/>
                    <a:pt x="871" y="9"/>
                  </a:cubicBezTo>
                  <a:cubicBezTo>
                    <a:pt x="685" y="9"/>
                    <a:pt x="507" y="50"/>
                    <a:pt x="338" y="50"/>
                  </a:cubicBezTo>
                  <a:cubicBezTo>
                    <a:pt x="246" y="50"/>
                    <a:pt x="158" y="38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32"/>
            <p:cNvSpPr/>
            <p:nvPr/>
          </p:nvSpPr>
          <p:spPr>
            <a:xfrm>
              <a:off x="5550675" y="2200900"/>
              <a:ext cx="35750" cy="10525"/>
            </a:xfrm>
            <a:custGeom>
              <a:avLst/>
              <a:gdLst/>
              <a:ahLst/>
              <a:cxnLst/>
              <a:rect l="l" t="t" r="r" b="b"/>
              <a:pathLst>
                <a:path w="1430" h="421" extrusionOk="0">
                  <a:moveTo>
                    <a:pt x="276" y="1"/>
                  </a:moveTo>
                  <a:cubicBezTo>
                    <a:pt x="186" y="1"/>
                    <a:pt x="94" y="29"/>
                    <a:pt x="1" y="111"/>
                  </a:cubicBezTo>
                  <a:lnTo>
                    <a:pt x="13" y="147"/>
                  </a:lnTo>
                  <a:cubicBezTo>
                    <a:pt x="132" y="242"/>
                    <a:pt x="310" y="135"/>
                    <a:pt x="429" y="266"/>
                  </a:cubicBezTo>
                  <a:cubicBezTo>
                    <a:pt x="678" y="340"/>
                    <a:pt x="933" y="421"/>
                    <a:pt x="1196" y="421"/>
                  </a:cubicBezTo>
                  <a:cubicBezTo>
                    <a:pt x="1273" y="421"/>
                    <a:pt x="1351" y="413"/>
                    <a:pt x="1430" y="397"/>
                  </a:cubicBezTo>
                  <a:lnTo>
                    <a:pt x="1430" y="135"/>
                  </a:lnTo>
                  <a:lnTo>
                    <a:pt x="1013" y="135"/>
                  </a:lnTo>
                  <a:cubicBezTo>
                    <a:pt x="1013" y="135"/>
                    <a:pt x="989" y="147"/>
                    <a:pt x="965" y="171"/>
                  </a:cubicBezTo>
                  <a:cubicBezTo>
                    <a:pt x="956" y="174"/>
                    <a:pt x="948" y="175"/>
                    <a:pt x="940" y="175"/>
                  </a:cubicBezTo>
                  <a:cubicBezTo>
                    <a:pt x="917" y="175"/>
                    <a:pt x="897" y="162"/>
                    <a:pt x="870" y="135"/>
                  </a:cubicBezTo>
                  <a:cubicBezTo>
                    <a:pt x="666" y="135"/>
                    <a:pt x="473" y="1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32"/>
            <p:cNvSpPr/>
            <p:nvPr/>
          </p:nvSpPr>
          <p:spPr>
            <a:xfrm>
              <a:off x="5487575" y="2297475"/>
              <a:ext cx="36650" cy="10400"/>
            </a:xfrm>
            <a:custGeom>
              <a:avLst/>
              <a:gdLst/>
              <a:ahLst/>
              <a:cxnLst/>
              <a:rect l="l" t="t" r="r" b="b"/>
              <a:pathLst>
                <a:path w="1466" h="416" extrusionOk="0">
                  <a:moveTo>
                    <a:pt x="253" y="0"/>
                  </a:moveTo>
                  <a:cubicBezTo>
                    <a:pt x="200" y="0"/>
                    <a:pt x="148" y="10"/>
                    <a:pt x="96" y="23"/>
                  </a:cubicBezTo>
                  <a:cubicBezTo>
                    <a:pt x="13" y="118"/>
                    <a:pt x="1" y="201"/>
                    <a:pt x="96" y="297"/>
                  </a:cubicBezTo>
                  <a:cubicBezTo>
                    <a:pt x="155" y="297"/>
                    <a:pt x="227" y="309"/>
                    <a:pt x="298" y="309"/>
                  </a:cubicBezTo>
                  <a:cubicBezTo>
                    <a:pt x="405" y="352"/>
                    <a:pt x="513" y="358"/>
                    <a:pt x="621" y="358"/>
                  </a:cubicBezTo>
                  <a:cubicBezTo>
                    <a:pt x="664" y="358"/>
                    <a:pt x="707" y="357"/>
                    <a:pt x="750" y="357"/>
                  </a:cubicBezTo>
                  <a:cubicBezTo>
                    <a:pt x="864" y="357"/>
                    <a:pt x="976" y="364"/>
                    <a:pt x="1084" y="416"/>
                  </a:cubicBezTo>
                  <a:cubicBezTo>
                    <a:pt x="1179" y="404"/>
                    <a:pt x="1287" y="404"/>
                    <a:pt x="1370" y="404"/>
                  </a:cubicBezTo>
                  <a:cubicBezTo>
                    <a:pt x="1465" y="309"/>
                    <a:pt x="1465" y="237"/>
                    <a:pt x="1394" y="166"/>
                  </a:cubicBezTo>
                  <a:cubicBezTo>
                    <a:pt x="1310" y="124"/>
                    <a:pt x="1224" y="112"/>
                    <a:pt x="1138" y="112"/>
                  </a:cubicBezTo>
                  <a:cubicBezTo>
                    <a:pt x="1051" y="112"/>
                    <a:pt x="965" y="124"/>
                    <a:pt x="882" y="130"/>
                  </a:cubicBezTo>
                  <a:cubicBezTo>
                    <a:pt x="715" y="70"/>
                    <a:pt x="525" y="118"/>
                    <a:pt x="382" y="23"/>
                  </a:cubicBezTo>
                  <a:cubicBezTo>
                    <a:pt x="339" y="7"/>
                    <a:pt x="296" y="0"/>
                    <a:pt x="2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32"/>
            <p:cNvSpPr/>
            <p:nvPr/>
          </p:nvSpPr>
          <p:spPr>
            <a:xfrm>
              <a:off x="5403650" y="2218050"/>
              <a:ext cx="25450" cy="8050"/>
            </a:xfrm>
            <a:custGeom>
              <a:avLst/>
              <a:gdLst/>
              <a:ahLst/>
              <a:cxnLst/>
              <a:rect l="l" t="t" r="r" b="b"/>
              <a:pathLst>
                <a:path w="1018" h="322" extrusionOk="0">
                  <a:moveTo>
                    <a:pt x="813" y="1"/>
                  </a:moveTo>
                  <a:cubicBezTo>
                    <a:pt x="688" y="1"/>
                    <a:pt x="526" y="29"/>
                    <a:pt x="393" y="29"/>
                  </a:cubicBezTo>
                  <a:cubicBezTo>
                    <a:pt x="354" y="29"/>
                    <a:pt x="318" y="27"/>
                    <a:pt x="286" y="21"/>
                  </a:cubicBezTo>
                  <a:cubicBezTo>
                    <a:pt x="167" y="21"/>
                    <a:pt x="60" y="45"/>
                    <a:pt x="0" y="152"/>
                  </a:cubicBezTo>
                  <a:cubicBezTo>
                    <a:pt x="48" y="199"/>
                    <a:pt x="83" y="259"/>
                    <a:pt x="131" y="307"/>
                  </a:cubicBezTo>
                  <a:cubicBezTo>
                    <a:pt x="202" y="283"/>
                    <a:pt x="286" y="283"/>
                    <a:pt x="345" y="259"/>
                  </a:cubicBezTo>
                  <a:cubicBezTo>
                    <a:pt x="375" y="242"/>
                    <a:pt x="409" y="236"/>
                    <a:pt x="445" y="236"/>
                  </a:cubicBezTo>
                  <a:cubicBezTo>
                    <a:pt x="578" y="236"/>
                    <a:pt x="745" y="321"/>
                    <a:pt x="864" y="321"/>
                  </a:cubicBezTo>
                  <a:cubicBezTo>
                    <a:pt x="948" y="321"/>
                    <a:pt x="1008" y="278"/>
                    <a:pt x="1012" y="128"/>
                  </a:cubicBezTo>
                  <a:cubicBezTo>
                    <a:pt x="1017" y="27"/>
                    <a:pt x="932" y="1"/>
                    <a:pt x="8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32"/>
            <p:cNvSpPr/>
            <p:nvPr/>
          </p:nvSpPr>
          <p:spPr>
            <a:xfrm>
              <a:off x="5506625" y="2151975"/>
              <a:ext cx="40500" cy="9500"/>
            </a:xfrm>
            <a:custGeom>
              <a:avLst/>
              <a:gdLst/>
              <a:ahLst/>
              <a:cxnLst/>
              <a:rect l="l" t="t" r="r" b="b"/>
              <a:pathLst>
                <a:path w="1620" h="380" extrusionOk="0">
                  <a:moveTo>
                    <a:pt x="751" y="0"/>
                  </a:moveTo>
                  <a:cubicBezTo>
                    <a:pt x="500" y="0"/>
                    <a:pt x="250" y="68"/>
                    <a:pt x="1" y="235"/>
                  </a:cubicBezTo>
                  <a:cubicBezTo>
                    <a:pt x="36" y="271"/>
                    <a:pt x="60" y="306"/>
                    <a:pt x="96" y="342"/>
                  </a:cubicBezTo>
                  <a:cubicBezTo>
                    <a:pt x="192" y="324"/>
                    <a:pt x="289" y="317"/>
                    <a:pt x="387" y="317"/>
                  </a:cubicBezTo>
                  <a:cubicBezTo>
                    <a:pt x="680" y="317"/>
                    <a:pt x="979" y="379"/>
                    <a:pt x="1273" y="379"/>
                  </a:cubicBezTo>
                  <a:cubicBezTo>
                    <a:pt x="1389" y="379"/>
                    <a:pt x="1505" y="369"/>
                    <a:pt x="1620" y="342"/>
                  </a:cubicBezTo>
                  <a:lnTo>
                    <a:pt x="1620" y="223"/>
                  </a:lnTo>
                  <a:cubicBezTo>
                    <a:pt x="1328" y="90"/>
                    <a:pt x="1039" y="0"/>
                    <a:pt x="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32"/>
            <p:cNvSpPr/>
            <p:nvPr/>
          </p:nvSpPr>
          <p:spPr>
            <a:xfrm>
              <a:off x="5433700" y="2220750"/>
              <a:ext cx="25625" cy="8325"/>
            </a:xfrm>
            <a:custGeom>
              <a:avLst/>
              <a:gdLst/>
              <a:ahLst/>
              <a:cxnLst/>
              <a:rect l="l" t="t" r="r" b="b"/>
              <a:pathLst>
                <a:path w="1025" h="333" extrusionOk="0">
                  <a:moveTo>
                    <a:pt x="304" y="0"/>
                  </a:moveTo>
                  <a:cubicBezTo>
                    <a:pt x="210" y="0"/>
                    <a:pt x="110" y="11"/>
                    <a:pt x="1" y="44"/>
                  </a:cubicBezTo>
                  <a:cubicBezTo>
                    <a:pt x="360" y="218"/>
                    <a:pt x="600" y="333"/>
                    <a:pt x="875" y="333"/>
                  </a:cubicBezTo>
                  <a:cubicBezTo>
                    <a:pt x="901" y="333"/>
                    <a:pt x="927" y="332"/>
                    <a:pt x="953" y="330"/>
                  </a:cubicBezTo>
                  <a:cubicBezTo>
                    <a:pt x="1025" y="234"/>
                    <a:pt x="1025" y="151"/>
                    <a:pt x="953" y="56"/>
                  </a:cubicBezTo>
                  <a:cubicBezTo>
                    <a:pt x="926" y="59"/>
                    <a:pt x="898" y="61"/>
                    <a:pt x="870" y="61"/>
                  </a:cubicBezTo>
                  <a:cubicBezTo>
                    <a:pt x="698" y="61"/>
                    <a:pt x="519" y="0"/>
                    <a:pt x="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32"/>
            <p:cNvSpPr/>
            <p:nvPr/>
          </p:nvSpPr>
          <p:spPr>
            <a:xfrm>
              <a:off x="5452750" y="2297725"/>
              <a:ext cx="36925" cy="6875"/>
            </a:xfrm>
            <a:custGeom>
              <a:avLst/>
              <a:gdLst/>
              <a:ahLst/>
              <a:cxnLst/>
              <a:rect l="l" t="t" r="r" b="b"/>
              <a:pathLst>
                <a:path w="1477" h="275" extrusionOk="0">
                  <a:moveTo>
                    <a:pt x="1334" y="1"/>
                  </a:moveTo>
                  <a:cubicBezTo>
                    <a:pt x="1158" y="117"/>
                    <a:pt x="971" y="143"/>
                    <a:pt x="782" y="143"/>
                  </a:cubicBezTo>
                  <a:cubicBezTo>
                    <a:pt x="623" y="143"/>
                    <a:pt x="462" y="124"/>
                    <a:pt x="305" y="124"/>
                  </a:cubicBezTo>
                  <a:cubicBezTo>
                    <a:pt x="206" y="124"/>
                    <a:pt x="108" y="132"/>
                    <a:pt x="13" y="156"/>
                  </a:cubicBezTo>
                  <a:cubicBezTo>
                    <a:pt x="1" y="215"/>
                    <a:pt x="24" y="239"/>
                    <a:pt x="84" y="251"/>
                  </a:cubicBezTo>
                  <a:cubicBezTo>
                    <a:pt x="548" y="251"/>
                    <a:pt x="1013" y="275"/>
                    <a:pt x="1477" y="275"/>
                  </a:cubicBezTo>
                  <a:lnTo>
                    <a:pt x="1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32"/>
            <p:cNvSpPr/>
            <p:nvPr/>
          </p:nvSpPr>
          <p:spPr>
            <a:xfrm>
              <a:off x="5482825" y="2195225"/>
              <a:ext cx="32150" cy="6250"/>
            </a:xfrm>
            <a:custGeom>
              <a:avLst/>
              <a:gdLst/>
              <a:ahLst/>
              <a:cxnLst/>
              <a:rect l="l" t="t" r="r" b="b"/>
              <a:pathLst>
                <a:path w="1286" h="250" extrusionOk="0">
                  <a:moveTo>
                    <a:pt x="889" y="1"/>
                  </a:moveTo>
                  <a:cubicBezTo>
                    <a:pt x="867" y="1"/>
                    <a:pt x="845" y="2"/>
                    <a:pt x="822" y="5"/>
                  </a:cubicBezTo>
                  <a:cubicBezTo>
                    <a:pt x="548" y="53"/>
                    <a:pt x="274" y="53"/>
                    <a:pt x="0" y="65"/>
                  </a:cubicBezTo>
                  <a:cubicBezTo>
                    <a:pt x="60" y="196"/>
                    <a:pt x="179" y="219"/>
                    <a:pt x="298" y="219"/>
                  </a:cubicBezTo>
                  <a:cubicBezTo>
                    <a:pt x="298" y="231"/>
                    <a:pt x="310" y="231"/>
                    <a:pt x="345" y="243"/>
                  </a:cubicBezTo>
                  <a:cubicBezTo>
                    <a:pt x="369" y="243"/>
                    <a:pt x="405" y="243"/>
                    <a:pt x="429" y="196"/>
                  </a:cubicBezTo>
                  <a:cubicBezTo>
                    <a:pt x="584" y="219"/>
                    <a:pt x="715" y="219"/>
                    <a:pt x="869" y="231"/>
                  </a:cubicBezTo>
                  <a:cubicBezTo>
                    <a:pt x="887" y="243"/>
                    <a:pt x="908" y="249"/>
                    <a:pt x="930" y="249"/>
                  </a:cubicBezTo>
                  <a:cubicBezTo>
                    <a:pt x="953" y="249"/>
                    <a:pt x="976" y="243"/>
                    <a:pt x="1000" y="231"/>
                  </a:cubicBezTo>
                  <a:cubicBezTo>
                    <a:pt x="1014" y="228"/>
                    <a:pt x="1027" y="226"/>
                    <a:pt x="1040" y="226"/>
                  </a:cubicBezTo>
                  <a:cubicBezTo>
                    <a:pt x="1070" y="226"/>
                    <a:pt x="1098" y="235"/>
                    <a:pt x="1131" y="243"/>
                  </a:cubicBezTo>
                  <a:cubicBezTo>
                    <a:pt x="1179" y="219"/>
                    <a:pt x="1238" y="208"/>
                    <a:pt x="1286" y="184"/>
                  </a:cubicBezTo>
                  <a:cubicBezTo>
                    <a:pt x="1161" y="70"/>
                    <a:pt x="1037" y="1"/>
                    <a:pt x="8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32"/>
            <p:cNvSpPr/>
            <p:nvPr/>
          </p:nvSpPr>
          <p:spPr>
            <a:xfrm>
              <a:off x="5500375" y="2271775"/>
              <a:ext cx="17875" cy="7350"/>
            </a:xfrm>
            <a:custGeom>
              <a:avLst/>
              <a:gdLst/>
              <a:ahLst/>
              <a:cxnLst/>
              <a:rect l="l" t="t" r="r" b="b"/>
              <a:pathLst>
                <a:path w="715" h="294" extrusionOk="0">
                  <a:moveTo>
                    <a:pt x="435" y="1"/>
                  </a:moveTo>
                  <a:cubicBezTo>
                    <a:pt x="290" y="1"/>
                    <a:pt x="145" y="24"/>
                    <a:pt x="1" y="39"/>
                  </a:cubicBezTo>
                  <a:lnTo>
                    <a:pt x="1" y="98"/>
                  </a:lnTo>
                  <a:cubicBezTo>
                    <a:pt x="1" y="134"/>
                    <a:pt x="13" y="146"/>
                    <a:pt x="13" y="182"/>
                  </a:cubicBezTo>
                  <a:cubicBezTo>
                    <a:pt x="183" y="244"/>
                    <a:pt x="354" y="294"/>
                    <a:pt x="535" y="294"/>
                  </a:cubicBezTo>
                  <a:cubicBezTo>
                    <a:pt x="594" y="294"/>
                    <a:pt x="654" y="289"/>
                    <a:pt x="715" y="277"/>
                  </a:cubicBezTo>
                  <a:lnTo>
                    <a:pt x="715" y="39"/>
                  </a:lnTo>
                  <a:cubicBezTo>
                    <a:pt x="622" y="11"/>
                    <a:pt x="528" y="1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32"/>
            <p:cNvSpPr/>
            <p:nvPr/>
          </p:nvSpPr>
          <p:spPr>
            <a:xfrm>
              <a:off x="5574800" y="2276025"/>
              <a:ext cx="22050" cy="7225"/>
            </a:xfrm>
            <a:custGeom>
              <a:avLst/>
              <a:gdLst/>
              <a:ahLst/>
              <a:cxnLst/>
              <a:rect l="l" t="t" r="r" b="b"/>
              <a:pathLst>
                <a:path w="882" h="289" extrusionOk="0">
                  <a:moveTo>
                    <a:pt x="793" y="1"/>
                  </a:moveTo>
                  <a:cubicBezTo>
                    <a:pt x="684" y="1"/>
                    <a:pt x="570" y="40"/>
                    <a:pt x="456" y="40"/>
                  </a:cubicBezTo>
                  <a:cubicBezTo>
                    <a:pt x="407" y="40"/>
                    <a:pt x="358" y="33"/>
                    <a:pt x="310" y="12"/>
                  </a:cubicBezTo>
                  <a:cubicBezTo>
                    <a:pt x="226" y="95"/>
                    <a:pt x="72" y="24"/>
                    <a:pt x="0" y="154"/>
                  </a:cubicBezTo>
                  <a:cubicBezTo>
                    <a:pt x="131" y="262"/>
                    <a:pt x="277" y="288"/>
                    <a:pt x="427" y="288"/>
                  </a:cubicBezTo>
                  <a:cubicBezTo>
                    <a:pt x="578" y="288"/>
                    <a:pt x="732" y="262"/>
                    <a:pt x="881" y="262"/>
                  </a:cubicBezTo>
                  <a:lnTo>
                    <a:pt x="881" y="12"/>
                  </a:lnTo>
                  <a:cubicBezTo>
                    <a:pt x="852" y="4"/>
                    <a:pt x="823" y="1"/>
                    <a:pt x="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32"/>
            <p:cNvSpPr/>
            <p:nvPr/>
          </p:nvSpPr>
          <p:spPr>
            <a:xfrm>
              <a:off x="5377150" y="2214400"/>
              <a:ext cx="19075" cy="7900"/>
            </a:xfrm>
            <a:custGeom>
              <a:avLst/>
              <a:gdLst/>
              <a:ahLst/>
              <a:cxnLst/>
              <a:rect l="l" t="t" r="r" b="b"/>
              <a:pathLst>
                <a:path w="763" h="316" extrusionOk="0">
                  <a:moveTo>
                    <a:pt x="631" y="0"/>
                  </a:moveTo>
                  <a:lnTo>
                    <a:pt x="48" y="48"/>
                  </a:lnTo>
                  <a:cubicBezTo>
                    <a:pt x="0" y="107"/>
                    <a:pt x="0" y="155"/>
                    <a:pt x="60" y="179"/>
                  </a:cubicBezTo>
                  <a:cubicBezTo>
                    <a:pt x="283" y="268"/>
                    <a:pt x="415" y="316"/>
                    <a:pt x="504" y="316"/>
                  </a:cubicBezTo>
                  <a:cubicBezTo>
                    <a:pt x="630" y="316"/>
                    <a:pt x="672" y="221"/>
                    <a:pt x="762" y="12"/>
                  </a:cubicBezTo>
                  <a:cubicBezTo>
                    <a:pt x="715" y="12"/>
                    <a:pt x="667" y="12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32"/>
            <p:cNvSpPr/>
            <p:nvPr/>
          </p:nvSpPr>
          <p:spPr>
            <a:xfrm>
              <a:off x="5381900" y="2245650"/>
              <a:ext cx="29200" cy="8525"/>
            </a:xfrm>
            <a:custGeom>
              <a:avLst/>
              <a:gdLst/>
              <a:ahLst/>
              <a:cxnLst/>
              <a:rect l="l" t="t" r="r" b="b"/>
              <a:pathLst>
                <a:path w="1168" h="341" extrusionOk="0">
                  <a:moveTo>
                    <a:pt x="584" y="36"/>
                  </a:moveTo>
                  <a:cubicBezTo>
                    <a:pt x="394" y="72"/>
                    <a:pt x="168" y="0"/>
                    <a:pt x="1" y="191"/>
                  </a:cubicBezTo>
                  <a:cubicBezTo>
                    <a:pt x="25" y="238"/>
                    <a:pt x="25" y="274"/>
                    <a:pt x="37" y="310"/>
                  </a:cubicBezTo>
                  <a:cubicBezTo>
                    <a:pt x="53" y="309"/>
                    <a:pt x="70" y="309"/>
                    <a:pt x="87" y="309"/>
                  </a:cubicBezTo>
                  <a:cubicBezTo>
                    <a:pt x="276" y="309"/>
                    <a:pt x="475" y="341"/>
                    <a:pt x="670" y="341"/>
                  </a:cubicBezTo>
                  <a:cubicBezTo>
                    <a:pt x="840" y="341"/>
                    <a:pt x="1009" y="317"/>
                    <a:pt x="1168" y="226"/>
                  </a:cubicBezTo>
                  <a:cubicBezTo>
                    <a:pt x="1156" y="167"/>
                    <a:pt x="1120" y="119"/>
                    <a:pt x="1061" y="96"/>
                  </a:cubicBezTo>
                  <a:cubicBezTo>
                    <a:pt x="1033" y="83"/>
                    <a:pt x="1004" y="80"/>
                    <a:pt x="974" y="80"/>
                  </a:cubicBezTo>
                  <a:cubicBezTo>
                    <a:pt x="932" y="80"/>
                    <a:pt x="887" y="87"/>
                    <a:pt x="844" y="87"/>
                  </a:cubicBezTo>
                  <a:cubicBezTo>
                    <a:pt x="799" y="87"/>
                    <a:pt x="756" y="79"/>
                    <a:pt x="715" y="48"/>
                  </a:cubicBezTo>
                  <a:cubicBezTo>
                    <a:pt x="680" y="48"/>
                    <a:pt x="632" y="36"/>
                    <a:pt x="584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32"/>
            <p:cNvSpPr/>
            <p:nvPr/>
          </p:nvSpPr>
          <p:spPr>
            <a:xfrm>
              <a:off x="5345900" y="2245075"/>
              <a:ext cx="19075" cy="8925"/>
            </a:xfrm>
            <a:custGeom>
              <a:avLst/>
              <a:gdLst/>
              <a:ahLst/>
              <a:cxnLst/>
              <a:rect l="l" t="t" r="r" b="b"/>
              <a:pathLst>
                <a:path w="763" h="357" extrusionOk="0">
                  <a:moveTo>
                    <a:pt x="599" y="1"/>
                  </a:moveTo>
                  <a:cubicBezTo>
                    <a:pt x="528" y="1"/>
                    <a:pt x="452" y="71"/>
                    <a:pt x="381" y="71"/>
                  </a:cubicBezTo>
                  <a:cubicBezTo>
                    <a:pt x="377" y="71"/>
                    <a:pt x="373" y="71"/>
                    <a:pt x="369" y="71"/>
                  </a:cubicBezTo>
                  <a:lnTo>
                    <a:pt x="298" y="71"/>
                  </a:lnTo>
                  <a:cubicBezTo>
                    <a:pt x="179" y="83"/>
                    <a:pt x="60" y="95"/>
                    <a:pt x="0" y="238"/>
                  </a:cubicBezTo>
                  <a:cubicBezTo>
                    <a:pt x="191" y="273"/>
                    <a:pt x="369" y="309"/>
                    <a:pt x="572" y="357"/>
                  </a:cubicBezTo>
                  <a:cubicBezTo>
                    <a:pt x="619" y="249"/>
                    <a:pt x="762" y="178"/>
                    <a:pt x="691" y="59"/>
                  </a:cubicBezTo>
                  <a:cubicBezTo>
                    <a:pt x="662" y="16"/>
                    <a:pt x="631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32"/>
            <p:cNvSpPr/>
            <p:nvPr/>
          </p:nvSpPr>
          <p:spPr>
            <a:xfrm>
              <a:off x="5528950" y="2301900"/>
              <a:ext cx="25325" cy="9550"/>
            </a:xfrm>
            <a:custGeom>
              <a:avLst/>
              <a:gdLst/>
              <a:ahLst/>
              <a:cxnLst/>
              <a:rect l="l" t="t" r="r" b="b"/>
              <a:pathLst>
                <a:path w="1013" h="382" extrusionOk="0">
                  <a:moveTo>
                    <a:pt x="249" y="0"/>
                  </a:moveTo>
                  <a:cubicBezTo>
                    <a:pt x="147" y="0"/>
                    <a:pt x="59" y="53"/>
                    <a:pt x="1" y="239"/>
                  </a:cubicBezTo>
                  <a:cubicBezTo>
                    <a:pt x="34" y="247"/>
                    <a:pt x="56" y="255"/>
                    <a:pt x="83" y="255"/>
                  </a:cubicBezTo>
                  <a:cubicBezTo>
                    <a:pt x="94" y="255"/>
                    <a:pt x="106" y="254"/>
                    <a:pt x="120" y="251"/>
                  </a:cubicBezTo>
                  <a:cubicBezTo>
                    <a:pt x="197" y="307"/>
                    <a:pt x="286" y="315"/>
                    <a:pt x="376" y="315"/>
                  </a:cubicBezTo>
                  <a:cubicBezTo>
                    <a:pt x="408" y="315"/>
                    <a:pt x="441" y="314"/>
                    <a:pt x="473" y="314"/>
                  </a:cubicBezTo>
                  <a:cubicBezTo>
                    <a:pt x="558" y="314"/>
                    <a:pt x="642" y="321"/>
                    <a:pt x="715" y="370"/>
                  </a:cubicBezTo>
                  <a:cubicBezTo>
                    <a:pt x="822" y="370"/>
                    <a:pt x="905" y="382"/>
                    <a:pt x="1013" y="382"/>
                  </a:cubicBezTo>
                  <a:cubicBezTo>
                    <a:pt x="953" y="298"/>
                    <a:pt x="905" y="191"/>
                    <a:pt x="870" y="108"/>
                  </a:cubicBezTo>
                  <a:cubicBezTo>
                    <a:pt x="775" y="108"/>
                    <a:pt x="691" y="108"/>
                    <a:pt x="596" y="84"/>
                  </a:cubicBezTo>
                  <a:cubicBezTo>
                    <a:pt x="480" y="59"/>
                    <a:pt x="357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32"/>
            <p:cNvSpPr/>
            <p:nvPr/>
          </p:nvSpPr>
          <p:spPr>
            <a:xfrm>
              <a:off x="5521500" y="2300700"/>
              <a:ext cx="22350" cy="7600"/>
            </a:xfrm>
            <a:custGeom>
              <a:avLst/>
              <a:gdLst/>
              <a:ahLst/>
              <a:cxnLst/>
              <a:rect l="l" t="t" r="r" b="b"/>
              <a:pathLst>
                <a:path w="894" h="304" extrusionOk="0">
                  <a:moveTo>
                    <a:pt x="390" y="1"/>
                  </a:moveTo>
                  <a:cubicBezTo>
                    <a:pt x="262" y="1"/>
                    <a:pt x="130" y="15"/>
                    <a:pt x="1" y="25"/>
                  </a:cubicBezTo>
                  <a:lnTo>
                    <a:pt x="1" y="275"/>
                  </a:lnTo>
                  <a:cubicBezTo>
                    <a:pt x="60" y="294"/>
                    <a:pt x="112" y="303"/>
                    <a:pt x="164" y="303"/>
                  </a:cubicBezTo>
                  <a:cubicBezTo>
                    <a:pt x="207" y="303"/>
                    <a:pt x="250" y="297"/>
                    <a:pt x="299" y="287"/>
                  </a:cubicBezTo>
                  <a:cubicBezTo>
                    <a:pt x="401" y="154"/>
                    <a:pt x="532" y="140"/>
                    <a:pt x="661" y="140"/>
                  </a:cubicBezTo>
                  <a:cubicBezTo>
                    <a:pt x="697" y="140"/>
                    <a:pt x="732" y="141"/>
                    <a:pt x="768" y="141"/>
                  </a:cubicBezTo>
                  <a:cubicBezTo>
                    <a:pt x="811" y="141"/>
                    <a:pt x="854" y="139"/>
                    <a:pt x="894" y="132"/>
                  </a:cubicBezTo>
                  <a:cubicBezTo>
                    <a:pt x="742" y="28"/>
                    <a:pt x="569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32"/>
            <p:cNvSpPr/>
            <p:nvPr/>
          </p:nvSpPr>
          <p:spPr>
            <a:xfrm>
              <a:off x="5653975" y="2314400"/>
              <a:ext cx="19075" cy="8075"/>
            </a:xfrm>
            <a:custGeom>
              <a:avLst/>
              <a:gdLst/>
              <a:ahLst/>
              <a:cxnLst/>
              <a:rect l="l" t="t" r="r" b="b"/>
              <a:pathLst>
                <a:path w="763" h="323" extrusionOk="0">
                  <a:moveTo>
                    <a:pt x="369" y="1"/>
                  </a:moveTo>
                  <a:cubicBezTo>
                    <a:pt x="298" y="24"/>
                    <a:pt x="238" y="24"/>
                    <a:pt x="167" y="36"/>
                  </a:cubicBezTo>
                  <a:cubicBezTo>
                    <a:pt x="119" y="36"/>
                    <a:pt x="36" y="48"/>
                    <a:pt x="36" y="60"/>
                  </a:cubicBezTo>
                  <a:cubicBezTo>
                    <a:pt x="0" y="155"/>
                    <a:pt x="95" y="155"/>
                    <a:pt x="155" y="179"/>
                  </a:cubicBezTo>
                  <a:cubicBezTo>
                    <a:pt x="215" y="215"/>
                    <a:pt x="250" y="263"/>
                    <a:pt x="310" y="298"/>
                  </a:cubicBezTo>
                  <a:cubicBezTo>
                    <a:pt x="405" y="322"/>
                    <a:pt x="512" y="322"/>
                    <a:pt x="607" y="322"/>
                  </a:cubicBezTo>
                  <a:cubicBezTo>
                    <a:pt x="667" y="227"/>
                    <a:pt x="715" y="120"/>
                    <a:pt x="762" y="36"/>
                  </a:cubicBezTo>
                  <a:cubicBezTo>
                    <a:pt x="631" y="36"/>
                    <a:pt x="512" y="24"/>
                    <a:pt x="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32"/>
            <p:cNvSpPr/>
            <p:nvPr/>
          </p:nvSpPr>
          <p:spPr>
            <a:xfrm>
              <a:off x="5600400" y="2250275"/>
              <a:ext cx="25325" cy="4025"/>
            </a:xfrm>
            <a:custGeom>
              <a:avLst/>
              <a:gdLst/>
              <a:ahLst/>
              <a:cxnLst/>
              <a:rect l="l" t="t" r="r" b="b"/>
              <a:pathLst>
                <a:path w="1013" h="161" extrusionOk="0">
                  <a:moveTo>
                    <a:pt x="558" y="1"/>
                  </a:moveTo>
                  <a:cubicBezTo>
                    <a:pt x="399" y="1"/>
                    <a:pt x="235" y="32"/>
                    <a:pt x="74" y="32"/>
                  </a:cubicBezTo>
                  <a:cubicBezTo>
                    <a:pt x="49" y="32"/>
                    <a:pt x="25" y="31"/>
                    <a:pt x="0" y="30"/>
                  </a:cubicBezTo>
                  <a:lnTo>
                    <a:pt x="0" y="30"/>
                  </a:lnTo>
                  <a:cubicBezTo>
                    <a:pt x="149" y="133"/>
                    <a:pt x="315" y="153"/>
                    <a:pt x="483" y="153"/>
                  </a:cubicBezTo>
                  <a:cubicBezTo>
                    <a:pt x="592" y="153"/>
                    <a:pt x="701" y="145"/>
                    <a:pt x="808" y="145"/>
                  </a:cubicBezTo>
                  <a:cubicBezTo>
                    <a:pt x="878" y="145"/>
                    <a:pt x="946" y="148"/>
                    <a:pt x="1012" y="161"/>
                  </a:cubicBezTo>
                  <a:cubicBezTo>
                    <a:pt x="873" y="33"/>
                    <a:pt x="719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32"/>
            <p:cNvSpPr/>
            <p:nvPr/>
          </p:nvSpPr>
          <p:spPr>
            <a:xfrm>
              <a:off x="5719150" y="2156750"/>
              <a:ext cx="21450" cy="8100"/>
            </a:xfrm>
            <a:custGeom>
              <a:avLst/>
              <a:gdLst/>
              <a:ahLst/>
              <a:cxnLst/>
              <a:rect l="l" t="t" r="r" b="b"/>
              <a:pathLst>
                <a:path w="858" h="324" extrusionOk="0">
                  <a:moveTo>
                    <a:pt x="348" y="1"/>
                  </a:moveTo>
                  <a:cubicBezTo>
                    <a:pt x="325" y="1"/>
                    <a:pt x="303" y="10"/>
                    <a:pt x="286" y="32"/>
                  </a:cubicBezTo>
                  <a:cubicBezTo>
                    <a:pt x="227" y="151"/>
                    <a:pt x="120" y="175"/>
                    <a:pt x="1" y="175"/>
                  </a:cubicBezTo>
                  <a:lnTo>
                    <a:pt x="1" y="282"/>
                  </a:lnTo>
                  <a:cubicBezTo>
                    <a:pt x="144" y="312"/>
                    <a:pt x="289" y="324"/>
                    <a:pt x="434" y="324"/>
                  </a:cubicBezTo>
                  <a:cubicBezTo>
                    <a:pt x="578" y="324"/>
                    <a:pt x="721" y="312"/>
                    <a:pt x="858" y="294"/>
                  </a:cubicBezTo>
                  <a:cubicBezTo>
                    <a:pt x="775" y="115"/>
                    <a:pt x="525" y="211"/>
                    <a:pt x="429" y="32"/>
                  </a:cubicBezTo>
                  <a:cubicBezTo>
                    <a:pt x="404" y="13"/>
                    <a:pt x="375" y="1"/>
                    <a:pt x="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32"/>
            <p:cNvSpPr/>
            <p:nvPr/>
          </p:nvSpPr>
          <p:spPr>
            <a:xfrm>
              <a:off x="5266725" y="2257400"/>
              <a:ext cx="25625" cy="4050"/>
            </a:xfrm>
            <a:custGeom>
              <a:avLst/>
              <a:gdLst/>
              <a:ahLst/>
              <a:cxnLst/>
              <a:rect l="l" t="t" r="r" b="b"/>
              <a:pathLst>
                <a:path w="1025" h="162" extrusionOk="0">
                  <a:moveTo>
                    <a:pt x="550" y="0"/>
                  </a:moveTo>
                  <a:cubicBezTo>
                    <a:pt x="405" y="0"/>
                    <a:pt x="257" y="24"/>
                    <a:pt x="111" y="24"/>
                  </a:cubicBezTo>
                  <a:cubicBezTo>
                    <a:pt x="74" y="24"/>
                    <a:pt x="37" y="22"/>
                    <a:pt x="0" y="18"/>
                  </a:cubicBezTo>
                  <a:lnTo>
                    <a:pt x="0" y="18"/>
                  </a:lnTo>
                  <a:cubicBezTo>
                    <a:pt x="172" y="139"/>
                    <a:pt x="354" y="162"/>
                    <a:pt x="539" y="162"/>
                  </a:cubicBezTo>
                  <a:cubicBezTo>
                    <a:pt x="647" y="162"/>
                    <a:pt x="756" y="154"/>
                    <a:pt x="865" y="154"/>
                  </a:cubicBezTo>
                  <a:cubicBezTo>
                    <a:pt x="918" y="154"/>
                    <a:pt x="971" y="156"/>
                    <a:pt x="1024" y="161"/>
                  </a:cubicBezTo>
                  <a:cubicBezTo>
                    <a:pt x="877" y="31"/>
                    <a:pt x="716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32"/>
            <p:cNvSpPr/>
            <p:nvPr/>
          </p:nvSpPr>
          <p:spPr>
            <a:xfrm>
              <a:off x="5457525" y="2222125"/>
              <a:ext cx="10725" cy="7175"/>
            </a:xfrm>
            <a:custGeom>
              <a:avLst/>
              <a:gdLst/>
              <a:ahLst/>
              <a:cxnLst/>
              <a:rect l="l" t="t" r="r" b="b"/>
              <a:pathLst>
                <a:path w="429" h="287" extrusionOk="0">
                  <a:moveTo>
                    <a:pt x="0" y="1"/>
                  </a:moveTo>
                  <a:lnTo>
                    <a:pt x="0" y="275"/>
                  </a:lnTo>
                  <a:cubicBezTo>
                    <a:pt x="131" y="275"/>
                    <a:pt x="274" y="275"/>
                    <a:pt x="429" y="28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32"/>
            <p:cNvSpPr/>
            <p:nvPr/>
          </p:nvSpPr>
          <p:spPr>
            <a:xfrm>
              <a:off x="5399775" y="2214100"/>
              <a:ext cx="11025" cy="7750"/>
            </a:xfrm>
            <a:custGeom>
              <a:avLst/>
              <a:gdLst/>
              <a:ahLst/>
              <a:cxnLst/>
              <a:rect l="l" t="t" r="r" b="b"/>
              <a:pathLst>
                <a:path w="441" h="310" extrusionOk="0">
                  <a:moveTo>
                    <a:pt x="96" y="0"/>
                  </a:moveTo>
                  <a:cubicBezTo>
                    <a:pt x="60" y="0"/>
                    <a:pt x="36" y="0"/>
                    <a:pt x="0" y="36"/>
                  </a:cubicBezTo>
                  <a:lnTo>
                    <a:pt x="24" y="36"/>
                  </a:lnTo>
                  <a:cubicBezTo>
                    <a:pt x="24" y="167"/>
                    <a:pt x="48" y="250"/>
                    <a:pt x="155" y="310"/>
                  </a:cubicBezTo>
                  <a:cubicBezTo>
                    <a:pt x="274" y="310"/>
                    <a:pt x="381" y="298"/>
                    <a:pt x="441" y="179"/>
                  </a:cubicBezTo>
                  <a:cubicBezTo>
                    <a:pt x="405" y="131"/>
                    <a:pt x="357" y="84"/>
                    <a:pt x="322" y="36"/>
                  </a:cubicBezTo>
                  <a:cubicBezTo>
                    <a:pt x="322" y="36"/>
                    <a:pt x="298" y="60"/>
                    <a:pt x="250" y="72"/>
                  </a:cubicBezTo>
                  <a:cubicBezTo>
                    <a:pt x="242" y="74"/>
                    <a:pt x="233" y="76"/>
                    <a:pt x="223" y="76"/>
                  </a:cubicBezTo>
                  <a:cubicBezTo>
                    <a:pt x="193" y="76"/>
                    <a:pt x="159" y="60"/>
                    <a:pt x="131" y="24"/>
                  </a:cubicBezTo>
                  <a:cubicBezTo>
                    <a:pt x="131" y="24"/>
                    <a:pt x="119" y="12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32"/>
            <p:cNvSpPr/>
            <p:nvPr/>
          </p:nvSpPr>
          <p:spPr>
            <a:xfrm>
              <a:off x="5567650" y="2275300"/>
              <a:ext cx="14900" cy="4675"/>
            </a:xfrm>
            <a:custGeom>
              <a:avLst/>
              <a:gdLst/>
              <a:ahLst/>
              <a:cxnLst/>
              <a:rect l="l" t="t" r="r" b="b"/>
              <a:pathLst>
                <a:path w="596" h="187" extrusionOk="0">
                  <a:moveTo>
                    <a:pt x="104" y="0"/>
                  </a:moveTo>
                  <a:cubicBezTo>
                    <a:pt x="45" y="0"/>
                    <a:pt x="0" y="20"/>
                    <a:pt x="0" y="100"/>
                  </a:cubicBezTo>
                  <a:cubicBezTo>
                    <a:pt x="0" y="173"/>
                    <a:pt x="56" y="187"/>
                    <a:pt x="124" y="187"/>
                  </a:cubicBezTo>
                  <a:cubicBezTo>
                    <a:pt x="165" y="187"/>
                    <a:pt x="211" y="182"/>
                    <a:pt x="251" y="182"/>
                  </a:cubicBezTo>
                  <a:cubicBezTo>
                    <a:pt x="263" y="182"/>
                    <a:pt x="275" y="182"/>
                    <a:pt x="286" y="183"/>
                  </a:cubicBezTo>
                  <a:cubicBezTo>
                    <a:pt x="405" y="160"/>
                    <a:pt x="524" y="160"/>
                    <a:pt x="596" y="41"/>
                  </a:cubicBezTo>
                  <a:cubicBezTo>
                    <a:pt x="517" y="23"/>
                    <a:pt x="432" y="12"/>
                    <a:pt x="355" y="12"/>
                  </a:cubicBezTo>
                  <a:cubicBezTo>
                    <a:pt x="327" y="12"/>
                    <a:pt x="300" y="14"/>
                    <a:pt x="274" y="17"/>
                  </a:cubicBezTo>
                  <a:cubicBezTo>
                    <a:pt x="223" y="17"/>
                    <a:pt x="158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32"/>
            <p:cNvSpPr/>
            <p:nvPr/>
          </p:nvSpPr>
          <p:spPr>
            <a:xfrm>
              <a:off x="5625700" y="2161100"/>
              <a:ext cx="19650" cy="2900"/>
            </a:xfrm>
            <a:custGeom>
              <a:avLst/>
              <a:gdLst/>
              <a:ahLst/>
              <a:cxnLst/>
              <a:rect l="l" t="t" r="r" b="b"/>
              <a:pathLst>
                <a:path w="786" h="116" extrusionOk="0">
                  <a:moveTo>
                    <a:pt x="0" y="1"/>
                  </a:moveTo>
                  <a:cubicBezTo>
                    <a:pt x="128" y="80"/>
                    <a:pt x="262" y="116"/>
                    <a:pt x="397" y="116"/>
                  </a:cubicBezTo>
                  <a:cubicBezTo>
                    <a:pt x="527" y="116"/>
                    <a:pt x="658" y="83"/>
                    <a:pt x="786" y="25"/>
                  </a:cubicBezTo>
                  <a:cubicBezTo>
                    <a:pt x="524" y="1"/>
                    <a:pt x="27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32"/>
            <p:cNvSpPr/>
            <p:nvPr/>
          </p:nvSpPr>
          <p:spPr>
            <a:xfrm>
              <a:off x="5504850" y="2226500"/>
              <a:ext cx="7450" cy="5625"/>
            </a:xfrm>
            <a:custGeom>
              <a:avLst/>
              <a:gdLst/>
              <a:ahLst/>
              <a:cxnLst/>
              <a:rect l="l" t="t" r="r" b="b"/>
              <a:pathLst>
                <a:path w="298" h="225" extrusionOk="0">
                  <a:moveTo>
                    <a:pt x="141" y="0"/>
                  </a:moveTo>
                  <a:cubicBezTo>
                    <a:pt x="92" y="0"/>
                    <a:pt x="43" y="22"/>
                    <a:pt x="24" y="88"/>
                  </a:cubicBezTo>
                  <a:cubicBezTo>
                    <a:pt x="0" y="159"/>
                    <a:pt x="60" y="195"/>
                    <a:pt x="131" y="219"/>
                  </a:cubicBezTo>
                  <a:cubicBezTo>
                    <a:pt x="148" y="222"/>
                    <a:pt x="167" y="224"/>
                    <a:pt x="185" y="224"/>
                  </a:cubicBezTo>
                  <a:cubicBezTo>
                    <a:pt x="229" y="224"/>
                    <a:pt x="272" y="210"/>
                    <a:pt x="298" y="159"/>
                  </a:cubicBezTo>
                  <a:cubicBezTo>
                    <a:pt x="298" y="88"/>
                    <a:pt x="238" y="40"/>
                    <a:pt x="179" y="4"/>
                  </a:cubicBezTo>
                  <a:cubicBezTo>
                    <a:pt x="166" y="2"/>
                    <a:pt x="154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32"/>
            <p:cNvSpPr/>
            <p:nvPr/>
          </p:nvSpPr>
          <p:spPr>
            <a:xfrm>
              <a:off x="5536400" y="2249800"/>
              <a:ext cx="13700" cy="5800"/>
            </a:xfrm>
            <a:custGeom>
              <a:avLst/>
              <a:gdLst/>
              <a:ahLst/>
              <a:cxnLst/>
              <a:rect l="l" t="t" r="r" b="b"/>
              <a:pathLst>
                <a:path w="548" h="232" extrusionOk="0">
                  <a:moveTo>
                    <a:pt x="155" y="1"/>
                  </a:moveTo>
                  <a:cubicBezTo>
                    <a:pt x="107" y="60"/>
                    <a:pt x="48" y="96"/>
                    <a:pt x="0" y="144"/>
                  </a:cubicBezTo>
                  <a:cubicBezTo>
                    <a:pt x="113" y="166"/>
                    <a:pt x="231" y="232"/>
                    <a:pt x="347" y="232"/>
                  </a:cubicBezTo>
                  <a:cubicBezTo>
                    <a:pt x="415" y="232"/>
                    <a:pt x="482" y="210"/>
                    <a:pt x="548" y="144"/>
                  </a:cubicBezTo>
                  <a:cubicBezTo>
                    <a:pt x="488" y="49"/>
                    <a:pt x="369" y="25"/>
                    <a:pt x="250" y="13"/>
                  </a:cubicBezTo>
                  <a:cubicBezTo>
                    <a:pt x="226" y="13"/>
                    <a:pt x="191" y="13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32"/>
            <p:cNvSpPr/>
            <p:nvPr/>
          </p:nvSpPr>
          <p:spPr>
            <a:xfrm>
              <a:off x="5461375" y="2186125"/>
              <a:ext cx="6575" cy="5675"/>
            </a:xfrm>
            <a:custGeom>
              <a:avLst/>
              <a:gdLst/>
              <a:ahLst/>
              <a:cxnLst/>
              <a:rect l="l" t="t" r="r" b="b"/>
              <a:pathLst>
                <a:path w="263" h="227" extrusionOk="0">
                  <a:moveTo>
                    <a:pt x="263" y="0"/>
                  </a:moveTo>
                  <a:cubicBezTo>
                    <a:pt x="179" y="0"/>
                    <a:pt x="84" y="12"/>
                    <a:pt x="1" y="12"/>
                  </a:cubicBezTo>
                  <a:cubicBezTo>
                    <a:pt x="1" y="107"/>
                    <a:pt x="13" y="214"/>
                    <a:pt x="96" y="226"/>
                  </a:cubicBezTo>
                  <a:cubicBezTo>
                    <a:pt x="103" y="227"/>
                    <a:pt x="109" y="227"/>
                    <a:pt x="115" y="227"/>
                  </a:cubicBezTo>
                  <a:cubicBezTo>
                    <a:pt x="251" y="227"/>
                    <a:pt x="251" y="103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32"/>
            <p:cNvSpPr/>
            <p:nvPr/>
          </p:nvSpPr>
          <p:spPr>
            <a:xfrm>
              <a:off x="5464950" y="2246950"/>
              <a:ext cx="10450" cy="7275"/>
            </a:xfrm>
            <a:custGeom>
              <a:avLst/>
              <a:gdLst/>
              <a:ahLst/>
              <a:cxnLst/>
              <a:rect l="l" t="t" r="r" b="b"/>
              <a:pathLst>
                <a:path w="418" h="291" extrusionOk="0">
                  <a:moveTo>
                    <a:pt x="193" y="0"/>
                  </a:moveTo>
                  <a:cubicBezTo>
                    <a:pt x="127" y="0"/>
                    <a:pt x="61" y="9"/>
                    <a:pt x="1" y="20"/>
                  </a:cubicBezTo>
                  <a:cubicBezTo>
                    <a:pt x="48" y="103"/>
                    <a:pt x="96" y="186"/>
                    <a:pt x="132" y="282"/>
                  </a:cubicBezTo>
                  <a:cubicBezTo>
                    <a:pt x="156" y="288"/>
                    <a:pt x="179" y="291"/>
                    <a:pt x="205" y="291"/>
                  </a:cubicBezTo>
                  <a:cubicBezTo>
                    <a:pt x="230" y="291"/>
                    <a:pt x="257" y="288"/>
                    <a:pt x="287" y="282"/>
                  </a:cubicBezTo>
                  <a:cubicBezTo>
                    <a:pt x="334" y="198"/>
                    <a:pt x="370" y="115"/>
                    <a:pt x="417" y="44"/>
                  </a:cubicBezTo>
                  <a:cubicBezTo>
                    <a:pt x="347" y="12"/>
                    <a:pt x="270" y="0"/>
                    <a:pt x="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32"/>
            <p:cNvSpPr/>
            <p:nvPr/>
          </p:nvSpPr>
          <p:spPr>
            <a:xfrm>
              <a:off x="5409600" y="2245350"/>
              <a:ext cx="12525" cy="8425"/>
            </a:xfrm>
            <a:custGeom>
              <a:avLst/>
              <a:gdLst/>
              <a:ahLst/>
              <a:cxnLst/>
              <a:rect l="l" t="t" r="r" b="b"/>
              <a:pathLst>
                <a:path w="501" h="337" extrusionOk="0">
                  <a:moveTo>
                    <a:pt x="167" y="0"/>
                  </a:moveTo>
                  <a:cubicBezTo>
                    <a:pt x="60" y="24"/>
                    <a:pt x="0" y="72"/>
                    <a:pt x="24" y="191"/>
                  </a:cubicBezTo>
                  <a:cubicBezTo>
                    <a:pt x="36" y="203"/>
                    <a:pt x="60" y="238"/>
                    <a:pt x="72" y="250"/>
                  </a:cubicBezTo>
                  <a:cubicBezTo>
                    <a:pt x="152" y="280"/>
                    <a:pt x="242" y="336"/>
                    <a:pt x="333" y="336"/>
                  </a:cubicBezTo>
                  <a:cubicBezTo>
                    <a:pt x="389" y="336"/>
                    <a:pt x="445" y="314"/>
                    <a:pt x="500" y="250"/>
                  </a:cubicBezTo>
                  <a:cubicBezTo>
                    <a:pt x="488" y="238"/>
                    <a:pt x="476" y="203"/>
                    <a:pt x="465" y="179"/>
                  </a:cubicBezTo>
                  <a:cubicBezTo>
                    <a:pt x="381" y="72"/>
                    <a:pt x="298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32"/>
            <p:cNvSpPr/>
            <p:nvPr/>
          </p:nvSpPr>
          <p:spPr>
            <a:xfrm>
              <a:off x="5765875" y="2189975"/>
              <a:ext cx="7475" cy="6875"/>
            </a:xfrm>
            <a:custGeom>
              <a:avLst/>
              <a:gdLst/>
              <a:ahLst/>
              <a:cxnLst/>
              <a:rect l="l" t="t" r="r" b="b"/>
              <a:pathLst>
                <a:path w="299" h="275" extrusionOk="0">
                  <a:moveTo>
                    <a:pt x="1" y="1"/>
                  </a:moveTo>
                  <a:cubicBezTo>
                    <a:pt x="1" y="156"/>
                    <a:pt x="37" y="275"/>
                    <a:pt x="227" y="275"/>
                  </a:cubicBezTo>
                  <a:cubicBezTo>
                    <a:pt x="263" y="275"/>
                    <a:pt x="299" y="203"/>
                    <a:pt x="299" y="203"/>
                  </a:cubicBezTo>
                  <a:cubicBezTo>
                    <a:pt x="239" y="132"/>
                    <a:pt x="180" y="72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32"/>
            <p:cNvSpPr/>
            <p:nvPr/>
          </p:nvSpPr>
          <p:spPr>
            <a:xfrm>
              <a:off x="5753375" y="2189975"/>
              <a:ext cx="8975" cy="7475"/>
            </a:xfrm>
            <a:custGeom>
              <a:avLst/>
              <a:gdLst/>
              <a:ahLst/>
              <a:cxnLst/>
              <a:rect l="l" t="t" r="r" b="b"/>
              <a:pathLst>
                <a:path w="359" h="299" extrusionOk="0">
                  <a:moveTo>
                    <a:pt x="358" y="1"/>
                  </a:moveTo>
                  <a:lnTo>
                    <a:pt x="358" y="1"/>
                  </a:lnTo>
                  <a:cubicBezTo>
                    <a:pt x="144" y="25"/>
                    <a:pt x="1" y="72"/>
                    <a:pt x="227" y="298"/>
                  </a:cubicBezTo>
                  <a:cubicBezTo>
                    <a:pt x="346" y="239"/>
                    <a:pt x="358" y="120"/>
                    <a:pt x="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32"/>
            <p:cNvSpPr/>
            <p:nvPr/>
          </p:nvSpPr>
          <p:spPr>
            <a:xfrm>
              <a:off x="5675100" y="2256650"/>
              <a:ext cx="7175" cy="4800"/>
            </a:xfrm>
            <a:custGeom>
              <a:avLst/>
              <a:gdLst/>
              <a:ahLst/>
              <a:cxnLst/>
              <a:rect l="l" t="t" r="r" b="b"/>
              <a:pathLst>
                <a:path w="287" h="192" extrusionOk="0">
                  <a:moveTo>
                    <a:pt x="198" y="1"/>
                  </a:moveTo>
                  <a:cubicBezTo>
                    <a:pt x="130" y="1"/>
                    <a:pt x="70" y="41"/>
                    <a:pt x="24" y="96"/>
                  </a:cubicBezTo>
                  <a:cubicBezTo>
                    <a:pt x="1" y="144"/>
                    <a:pt x="24" y="167"/>
                    <a:pt x="84" y="191"/>
                  </a:cubicBezTo>
                  <a:cubicBezTo>
                    <a:pt x="132" y="191"/>
                    <a:pt x="215" y="156"/>
                    <a:pt x="274" y="132"/>
                  </a:cubicBezTo>
                  <a:cubicBezTo>
                    <a:pt x="286" y="108"/>
                    <a:pt x="274" y="13"/>
                    <a:pt x="263" y="13"/>
                  </a:cubicBezTo>
                  <a:cubicBezTo>
                    <a:pt x="240" y="4"/>
                    <a:pt x="219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32"/>
            <p:cNvSpPr/>
            <p:nvPr/>
          </p:nvSpPr>
          <p:spPr>
            <a:xfrm>
              <a:off x="5267325" y="2268100"/>
              <a:ext cx="14000" cy="4650"/>
            </a:xfrm>
            <a:custGeom>
              <a:avLst/>
              <a:gdLst/>
              <a:ahLst/>
              <a:cxnLst/>
              <a:rect l="l" t="t" r="r" b="b"/>
              <a:pathLst>
                <a:path w="560" h="186" extrusionOk="0">
                  <a:moveTo>
                    <a:pt x="394" y="1"/>
                  </a:moveTo>
                  <a:cubicBezTo>
                    <a:pt x="253" y="1"/>
                    <a:pt x="120" y="23"/>
                    <a:pt x="0" y="126"/>
                  </a:cubicBezTo>
                  <a:cubicBezTo>
                    <a:pt x="202" y="150"/>
                    <a:pt x="381" y="174"/>
                    <a:pt x="560" y="186"/>
                  </a:cubicBezTo>
                  <a:lnTo>
                    <a:pt x="560" y="7"/>
                  </a:lnTo>
                  <a:cubicBezTo>
                    <a:pt x="503" y="4"/>
                    <a:pt x="448" y="1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32"/>
            <p:cNvSpPr/>
            <p:nvPr/>
          </p:nvSpPr>
          <p:spPr>
            <a:xfrm>
              <a:off x="5496500" y="2297600"/>
              <a:ext cx="12825" cy="3225"/>
            </a:xfrm>
            <a:custGeom>
              <a:avLst/>
              <a:gdLst/>
              <a:ahLst/>
              <a:cxnLst/>
              <a:rect l="l" t="t" r="r" b="b"/>
              <a:pathLst>
                <a:path w="513" h="129" extrusionOk="0">
                  <a:moveTo>
                    <a:pt x="139" y="1"/>
                  </a:moveTo>
                  <a:cubicBezTo>
                    <a:pt x="95" y="1"/>
                    <a:pt x="49" y="3"/>
                    <a:pt x="1" y="6"/>
                  </a:cubicBezTo>
                  <a:cubicBezTo>
                    <a:pt x="93" y="105"/>
                    <a:pt x="194" y="128"/>
                    <a:pt x="298" y="128"/>
                  </a:cubicBezTo>
                  <a:cubicBezTo>
                    <a:pt x="369" y="128"/>
                    <a:pt x="441" y="118"/>
                    <a:pt x="513" y="113"/>
                  </a:cubicBezTo>
                  <a:cubicBezTo>
                    <a:pt x="395" y="23"/>
                    <a:pt x="278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32"/>
            <p:cNvSpPr/>
            <p:nvPr/>
          </p:nvSpPr>
          <p:spPr>
            <a:xfrm>
              <a:off x="5550675" y="2204300"/>
              <a:ext cx="10750" cy="3575"/>
            </a:xfrm>
            <a:custGeom>
              <a:avLst/>
              <a:gdLst/>
              <a:ahLst/>
              <a:cxnLst/>
              <a:rect l="l" t="t" r="r" b="b"/>
              <a:pathLst>
                <a:path w="430" h="143" extrusionOk="0">
                  <a:moveTo>
                    <a:pt x="179" y="1"/>
                  </a:moveTo>
                  <a:cubicBezTo>
                    <a:pt x="127" y="1"/>
                    <a:pt x="71" y="11"/>
                    <a:pt x="13" y="23"/>
                  </a:cubicBezTo>
                  <a:cubicBezTo>
                    <a:pt x="1" y="47"/>
                    <a:pt x="1" y="95"/>
                    <a:pt x="1" y="142"/>
                  </a:cubicBezTo>
                  <a:lnTo>
                    <a:pt x="429" y="142"/>
                  </a:lnTo>
                  <a:cubicBezTo>
                    <a:pt x="360" y="34"/>
                    <a:pt x="275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32"/>
            <p:cNvSpPr/>
            <p:nvPr/>
          </p:nvSpPr>
          <p:spPr>
            <a:xfrm>
              <a:off x="5677775" y="2285225"/>
              <a:ext cx="4800" cy="4400"/>
            </a:xfrm>
            <a:custGeom>
              <a:avLst/>
              <a:gdLst/>
              <a:ahLst/>
              <a:cxnLst/>
              <a:rect l="l" t="t" r="r" b="b"/>
              <a:pathLst>
                <a:path w="192" h="176" extrusionOk="0">
                  <a:moveTo>
                    <a:pt x="156" y="1"/>
                  </a:moveTo>
                  <a:cubicBezTo>
                    <a:pt x="120" y="13"/>
                    <a:pt x="60" y="13"/>
                    <a:pt x="36" y="37"/>
                  </a:cubicBezTo>
                  <a:cubicBezTo>
                    <a:pt x="1" y="84"/>
                    <a:pt x="13" y="144"/>
                    <a:pt x="72" y="156"/>
                  </a:cubicBezTo>
                  <a:cubicBezTo>
                    <a:pt x="94" y="169"/>
                    <a:pt x="115" y="176"/>
                    <a:pt x="133" y="176"/>
                  </a:cubicBezTo>
                  <a:cubicBezTo>
                    <a:pt x="162" y="176"/>
                    <a:pt x="184" y="157"/>
                    <a:pt x="191" y="120"/>
                  </a:cubicBezTo>
                  <a:cubicBezTo>
                    <a:pt x="191" y="84"/>
                    <a:pt x="167" y="37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32"/>
            <p:cNvSpPr/>
            <p:nvPr/>
          </p:nvSpPr>
          <p:spPr>
            <a:xfrm>
              <a:off x="5634325" y="2253075"/>
              <a:ext cx="9250" cy="4550"/>
            </a:xfrm>
            <a:custGeom>
              <a:avLst/>
              <a:gdLst/>
              <a:ahLst/>
              <a:cxnLst/>
              <a:rect l="l" t="t" r="r" b="b"/>
              <a:pathLst>
                <a:path w="370" h="182" extrusionOk="0">
                  <a:moveTo>
                    <a:pt x="96" y="1"/>
                  </a:moveTo>
                  <a:cubicBezTo>
                    <a:pt x="60" y="49"/>
                    <a:pt x="0" y="108"/>
                    <a:pt x="84" y="156"/>
                  </a:cubicBezTo>
                  <a:cubicBezTo>
                    <a:pt x="119" y="173"/>
                    <a:pt x="152" y="181"/>
                    <a:pt x="184" y="181"/>
                  </a:cubicBezTo>
                  <a:cubicBezTo>
                    <a:pt x="261" y="181"/>
                    <a:pt x="327" y="133"/>
                    <a:pt x="370" y="49"/>
                  </a:cubicBezTo>
                  <a:cubicBezTo>
                    <a:pt x="286" y="49"/>
                    <a:pt x="191" y="37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32"/>
            <p:cNvSpPr/>
            <p:nvPr/>
          </p:nvSpPr>
          <p:spPr>
            <a:xfrm>
              <a:off x="5656950" y="2283750"/>
              <a:ext cx="3000" cy="2100"/>
            </a:xfrm>
            <a:custGeom>
              <a:avLst/>
              <a:gdLst/>
              <a:ahLst/>
              <a:cxnLst/>
              <a:rect l="l" t="t" r="r" b="b"/>
              <a:pathLst>
                <a:path w="120" h="84" extrusionOk="0">
                  <a:moveTo>
                    <a:pt x="60" y="0"/>
                  </a:moveTo>
                  <a:cubicBezTo>
                    <a:pt x="48" y="0"/>
                    <a:pt x="12" y="0"/>
                    <a:pt x="0" y="12"/>
                  </a:cubicBezTo>
                  <a:lnTo>
                    <a:pt x="0" y="60"/>
                  </a:lnTo>
                  <a:cubicBezTo>
                    <a:pt x="12" y="72"/>
                    <a:pt x="36" y="84"/>
                    <a:pt x="48" y="84"/>
                  </a:cubicBezTo>
                  <a:cubicBezTo>
                    <a:pt x="119" y="60"/>
                    <a:pt x="119" y="24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32"/>
            <p:cNvSpPr/>
            <p:nvPr/>
          </p:nvSpPr>
          <p:spPr>
            <a:xfrm>
              <a:off x="5613775" y="2161100"/>
              <a:ext cx="8675" cy="2225"/>
            </a:xfrm>
            <a:custGeom>
              <a:avLst/>
              <a:gdLst/>
              <a:ahLst/>
              <a:cxnLst/>
              <a:rect l="l" t="t" r="r" b="b"/>
              <a:pathLst>
                <a:path w="347" h="89" extrusionOk="0">
                  <a:moveTo>
                    <a:pt x="346" y="1"/>
                  </a:moveTo>
                  <a:cubicBezTo>
                    <a:pt x="227" y="1"/>
                    <a:pt x="120" y="25"/>
                    <a:pt x="1" y="25"/>
                  </a:cubicBezTo>
                  <a:cubicBezTo>
                    <a:pt x="59" y="65"/>
                    <a:pt x="116" y="89"/>
                    <a:pt x="173" y="89"/>
                  </a:cubicBezTo>
                  <a:cubicBezTo>
                    <a:pt x="233" y="89"/>
                    <a:pt x="291" y="62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32"/>
            <p:cNvSpPr/>
            <p:nvPr/>
          </p:nvSpPr>
          <p:spPr>
            <a:xfrm>
              <a:off x="5406325" y="2268275"/>
              <a:ext cx="8050" cy="3950"/>
            </a:xfrm>
            <a:custGeom>
              <a:avLst/>
              <a:gdLst/>
              <a:ahLst/>
              <a:cxnLst/>
              <a:rect l="l" t="t" r="r" b="b"/>
              <a:pathLst>
                <a:path w="322" h="158" extrusionOk="0">
                  <a:moveTo>
                    <a:pt x="36" y="0"/>
                  </a:moveTo>
                  <a:cubicBezTo>
                    <a:pt x="0" y="60"/>
                    <a:pt x="12" y="107"/>
                    <a:pt x="60" y="155"/>
                  </a:cubicBezTo>
                  <a:cubicBezTo>
                    <a:pt x="74" y="157"/>
                    <a:pt x="88" y="158"/>
                    <a:pt x="103" y="158"/>
                  </a:cubicBezTo>
                  <a:cubicBezTo>
                    <a:pt x="186" y="158"/>
                    <a:pt x="271" y="125"/>
                    <a:pt x="322" y="24"/>
                  </a:cubicBezTo>
                  <a:cubicBezTo>
                    <a:pt x="215" y="0"/>
                    <a:pt x="131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32"/>
            <p:cNvSpPr/>
            <p:nvPr/>
          </p:nvSpPr>
          <p:spPr>
            <a:xfrm>
              <a:off x="5493525" y="2272425"/>
              <a:ext cx="6875" cy="2775"/>
            </a:xfrm>
            <a:custGeom>
              <a:avLst/>
              <a:gdLst/>
              <a:ahLst/>
              <a:cxnLst/>
              <a:rect l="l" t="t" r="r" b="b"/>
              <a:pathLst>
                <a:path w="275" h="111" extrusionOk="0">
                  <a:moveTo>
                    <a:pt x="1" y="1"/>
                  </a:moveTo>
                  <a:cubicBezTo>
                    <a:pt x="39" y="78"/>
                    <a:pt x="93" y="110"/>
                    <a:pt x="159" y="110"/>
                  </a:cubicBezTo>
                  <a:cubicBezTo>
                    <a:pt x="194" y="110"/>
                    <a:pt x="233" y="101"/>
                    <a:pt x="275" y="84"/>
                  </a:cubicBezTo>
                  <a:lnTo>
                    <a:pt x="275" y="37"/>
                  </a:lnTo>
                  <a:cubicBezTo>
                    <a:pt x="167" y="13"/>
                    <a:pt x="8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32"/>
            <p:cNvSpPr/>
            <p:nvPr/>
          </p:nvSpPr>
          <p:spPr>
            <a:xfrm>
              <a:off x="5572125" y="2204050"/>
              <a:ext cx="3275" cy="2250"/>
            </a:xfrm>
            <a:custGeom>
              <a:avLst/>
              <a:gdLst/>
              <a:ahLst/>
              <a:cxnLst/>
              <a:rect l="l" t="t" r="r" b="b"/>
              <a:pathLst>
                <a:path w="131" h="90" extrusionOk="0">
                  <a:moveTo>
                    <a:pt x="70" y="0"/>
                  </a:moveTo>
                  <a:cubicBezTo>
                    <a:pt x="48" y="0"/>
                    <a:pt x="24" y="3"/>
                    <a:pt x="0" y="9"/>
                  </a:cubicBezTo>
                  <a:cubicBezTo>
                    <a:pt x="24" y="63"/>
                    <a:pt x="48" y="90"/>
                    <a:pt x="70" y="90"/>
                  </a:cubicBezTo>
                  <a:cubicBezTo>
                    <a:pt x="92" y="90"/>
                    <a:pt x="113" y="63"/>
                    <a:pt x="131" y="9"/>
                  </a:cubicBezTo>
                  <a:cubicBezTo>
                    <a:pt x="113" y="3"/>
                    <a:pt x="92" y="0"/>
                    <a:pt x="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32"/>
            <p:cNvSpPr/>
            <p:nvPr/>
          </p:nvSpPr>
          <p:spPr>
            <a:xfrm>
              <a:off x="5582525" y="2250100"/>
              <a:ext cx="3900" cy="2325"/>
            </a:xfrm>
            <a:custGeom>
              <a:avLst/>
              <a:gdLst/>
              <a:ahLst/>
              <a:cxnLst/>
              <a:rect l="l" t="t" r="r" b="b"/>
              <a:pathLst>
                <a:path w="156" h="93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59"/>
                    <a:pt x="52" y="92"/>
                    <a:pt x="80" y="92"/>
                  </a:cubicBezTo>
                  <a:cubicBezTo>
                    <a:pt x="103" y="92"/>
                    <a:pt x="128" y="68"/>
                    <a:pt x="156" y="13"/>
                  </a:cubicBezTo>
                  <a:cubicBezTo>
                    <a:pt x="108" y="13"/>
                    <a:pt x="60" y="1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32"/>
            <p:cNvSpPr/>
            <p:nvPr/>
          </p:nvSpPr>
          <p:spPr>
            <a:xfrm>
              <a:off x="5622425" y="2159250"/>
              <a:ext cx="3300" cy="2475"/>
            </a:xfrm>
            <a:custGeom>
              <a:avLst/>
              <a:gdLst/>
              <a:ahLst/>
              <a:cxnLst/>
              <a:rect l="l" t="t" r="r" b="b"/>
              <a:pathLst>
                <a:path w="132" h="99" extrusionOk="0">
                  <a:moveTo>
                    <a:pt x="70" y="1"/>
                  </a:moveTo>
                  <a:cubicBezTo>
                    <a:pt x="50" y="1"/>
                    <a:pt x="26" y="23"/>
                    <a:pt x="0" y="75"/>
                  </a:cubicBezTo>
                  <a:cubicBezTo>
                    <a:pt x="48" y="99"/>
                    <a:pt x="84" y="99"/>
                    <a:pt x="131" y="99"/>
                  </a:cubicBezTo>
                  <a:cubicBezTo>
                    <a:pt x="118" y="38"/>
                    <a:pt x="97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32"/>
            <p:cNvSpPr/>
            <p:nvPr/>
          </p:nvSpPr>
          <p:spPr>
            <a:xfrm>
              <a:off x="5604550" y="2159325"/>
              <a:ext cx="3600" cy="1800"/>
            </a:xfrm>
            <a:custGeom>
              <a:avLst/>
              <a:gdLst/>
              <a:ahLst/>
              <a:cxnLst/>
              <a:rect l="l" t="t" r="r" b="b"/>
              <a:pathLst>
                <a:path w="144" h="72" extrusionOk="0">
                  <a:moveTo>
                    <a:pt x="64" y="1"/>
                  </a:moveTo>
                  <a:cubicBezTo>
                    <a:pt x="34" y="1"/>
                    <a:pt x="9" y="19"/>
                    <a:pt x="1" y="60"/>
                  </a:cubicBezTo>
                  <a:cubicBezTo>
                    <a:pt x="48" y="60"/>
                    <a:pt x="84" y="60"/>
                    <a:pt x="144" y="72"/>
                  </a:cubicBezTo>
                  <a:cubicBezTo>
                    <a:pt x="132" y="48"/>
                    <a:pt x="120" y="36"/>
                    <a:pt x="108" y="12"/>
                  </a:cubicBezTo>
                  <a:cubicBezTo>
                    <a:pt x="93" y="5"/>
                    <a:pt x="78" y="1"/>
                    <a:pt x="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32"/>
            <p:cNvSpPr/>
            <p:nvPr/>
          </p:nvSpPr>
          <p:spPr>
            <a:xfrm>
              <a:off x="5532825" y="2205850"/>
              <a:ext cx="3300" cy="2050"/>
            </a:xfrm>
            <a:custGeom>
              <a:avLst/>
              <a:gdLst/>
              <a:ahLst/>
              <a:cxnLst/>
              <a:rect l="l" t="t" r="r" b="b"/>
              <a:pathLst>
                <a:path w="132" h="82" extrusionOk="0">
                  <a:moveTo>
                    <a:pt x="56" y="1"/>
                  </a:moveTo>
                  <a:cubicBezTo>
                    <a:pt x="35" y="1"/>
                    <a:pt x="15" y="19"/>
                    <a:pt x="0" y="56"/>
                  </a:cubicBezTo>
                  <a:cubicBezTo>
                    <a:pt x="22" y="71"/>
                    <a:pt x="49" y="81"/>
                    <a:pt x="77" y="81"/>
                  </a:cubicBezTo>
                  <a:cubicBezTo>
                    <a:pt x="95" y="81"/>
                    <a:pt x="113" y="77"/>
                    <a:pt x="131" y="68"/>
                  </a:cubicBezTo>
                  <a:cubicBezTo>
                    <a:pt x="131" y="56"/>
                    <a:pt x="119" y="33"/>
                    <a:pt x="96" y="21"/>
                  </a:cubicBezTo>
                  <a:cubicBezTo>
                    <a:pt x="82" y="7"/>
                    <a:pt x="69" y="1"/>
                    <a:pt x="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32"/>
            <p:cNvSpPr/>
            <p:nvPr/>
          </p:nvSpPr>
          <p:spPr>
            <a:xfrm>
              <a:off x="5539675" y="2205650"/>
              <a:ext cx="3875" cy="2175"/>
            </a:xfrm>
            <a:custGeom>
              <a:avLst/>
              <a:gdLst/>
              <a:ahLst/>
              <a:cxnLst/>
              <a:rect l="l" t="t" r="r" b="b"/>
              <a:pathLst>
                <a:path w="155" h="87" extrusionOk="0">
                  <a:moveTo>
                    <a:pt x="77" y="1"/>
                  </a:moveTo>
                  <a:cubicBezTo>
                    <a:pt x="44" y="1"/>
                    <a:pt x="19" y="18"/>
                    <a:pt x="0" y="64"/>
                  </a:cubicBezTo>
                  <a:cubicBezTo>
                    <a:pt x="26" y="77"/>
                    <a:pt x="56" y="87"/>
                    <a:pt x="85" y="87"/>
                  </a:cubicBezTo>
                  <a:cubicBezTo>
                    <a:pt x="110" y="87"/>
                    <a:pt x="134" y="80"/>
                    <a:pt x="155" y="64"/>
                  </a:cubicBezTo>
                  <a:cubicBezTo>
                    <a:pt x="143" y="41"/>
                    <a:pt x="119" y="29"/>
                    <a:pt x="107" y="5"/>
                  </a:cubicBezTo>
                  <a:cubicBezTo>
                    <a:pt x="97" y="2"/>
                    <a:pt x="87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32"/>
            <p:cNvSpPr/>
            <p:nvPr/>
          </p:nvSpPr>
          <p:spPr>
            <a:xfrm>
              <a:off x="5403650" y="2268050"/>
              <a:ext cx="3575" cy="4100"/>
            </a:xfrm>
            <a:custGeom>
              <a:avLst/>
              <a:gdLst/>
              <a:ahLst/>
              <a:cxnLst/>
              <a:rect l="l" t="t" r="r" b="b"/>
              <a:pathLst>
                <a:path w="143" h="164" extrusionOk="0">
                  <a:moveTo>
                    <a:pt x="66" y="0"/>
                  </a:moveTo>
                  <a:cubicBezTo>
                    <a:pt x="45" y="0"/>
                    <a:pt x="24" y="3"/>
                    <a:pt x="0" y="9"/>
                  </a:cubicBezTo>
                  <a:lnTo>
                    <a:pt x="143" y="164"/>
                  </a:lnTo>
                  <a:cubicBezTo>
                    <a:pt x="143" y="116"/>
                    <a:pt x="131" y="57"/>
                    <a:pt x="131" y="9"/>
                  </a:cubicBezTo>
                  <a:cubicBezTo>
                    <a:pt x="107" y="3"/>
                    <a:pt x="86" y="0"/>
                    <a:pt x="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32"/>
            <p:cNvSpPr/>
            <p:nvPr/>
          </p:nvSpPr>
          <p:spPr>
            <a:xfrm>
              <a:off x="5281600" y="2266875"/>
              <a:ext cx="3300" cy="2000"/>
            </a:xfrm>
            <a:custGeom>
              <a:avLst/>
              <a:gdLst/>
              <a:ahLst/>
              <a:cxnLst/>
              <a:rect l="l" t="t" r="r" b="b"/>
              <a:pathLst>
                <a:path w="132" h="80" extrusionOk="0">
                  <a:moveTo>
                    <a:pt x="59" y="0"/>
                  </a:moveTo>
                  <a:cubicBezTo>
                    <a:pt x="35" y="0"/>
                    <a:pt x="15" y="19"/>
                    <a:pt x="1" y="56"/>
                  </a:cubicBezTo>
                  <a:cubicBezTo>
                    <a:pt x="24" y="80"/>
                    <a:pt x="72" y="80"/>
                    <a:pt x="131" y="80"/>
                  </a:cubicBezTo>
                  <a:cubicBezTo>
                    <a:pt x="120" y="56"/>
                    <a:pt x="120" y="32"/>
                    <a:pt x="108" y="20"/>
                  </a:cubicBezTo>
                  <a:cubicBezTo>
                    <a:pt x="90" y="7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32"/>
            <p:cNvSpPr/>
            <p:nvPr/>
          </p:nvSpPr>
          <p:spPr>
            <a:xfrm>
              <a:off x="5951325" y="2301300"/>
              <a:ext cx="75925" cy="10200"/>
            </a:xfrm>
            <a:custGeom>
              <a:avLst/>
              <a:gdLst/>
              <a:ahLst/>
              <a:cxnLst/>
              <a:rect l="l" t="t" r="r" b="b"/>
              <a:pathLst>
                <a:path w="3037" h="408" extrusionOk="0">
                  <a:moveTo>
                    <a:pt x="1068" y="0"/>
                  </a:moveTo>
                  <a:cubicBezTo>
                    <a:pt x="796" y="0"/>
                    <a:pt x="526" y="16"/>
                    <a:pt x="255" y="16"/>
                  </a:cubicBezTo>
                  <a:cubicBezTo>
                    <a:pt x="186" y="16"/>
                    <a:pt x="117" y="15"/>
                    <a:pt x="48" y="13"/>
                  </a:cubicBezTo>
                  <a:lnTo>
                    <a:pt x="48" y="13"/>
                  </a:lnTo>
                  <a:cubicBezTo>
                    <a:pt x="1" y="132"/>
                    <a:pt x="60" y="191"/>
                    <a:pt x="167" y="227"/>
                  </a:cubicBezTo>
                  <a:cubicBezTo>
                    <a:pt x="310" y="251"/>
                    <a:pt x="465" y="275"/>
                    <a:pt x="608" y="286"/>
                  </a:cubicBezTo>
                  <a:cubicBezTo>
                    <a:pt x="632" y="286"/>
                    <a:pt x="667" y="275"/>
                    <a:pt x="691" y="275"/>
                  </a:cubicBezTo>
                  <a:cubicBezTo>
                    <a:pt x="774" y="334"/>
                    <a:pt x="858" y="382"/>
                    <a:pt x="953" y="406"/>
                  </a:cubicBezTo>
                  <a:cubicBezTo>
                    <a:pt x="973" y="407"/>
                    <a:pt x="993" y="407"/>
                    <a:pt x="1013" y="407"/>
                  </a:cubicBezTo>
                  <a:cubicBezTo>
                    <a:pt x="1246" y="407"/>
                    <a:pt x="1474" y="326"/>
                    <a:pt x="1704" y="326"/>
                  </a:cubicBezTo>
                  <a:cubicBezTo>
                    <a:pt x="1818" y="326"/>
                    <a:pt x="1933" y="346"/>
                    <a:pt x="2048" y="406"/>
                  </a:cubicBezTo>
                  <a:cubicBezTo>
                    <a:pt x="2096" y="406"/>
                    <a:pt x="2144" y="406"/>
                    <a:pt x="2191" y="394"/>
                  </a:cubicBezTo>
                  <a:cubicBezTo>
                    <a:pt x="2250" y="338"/>
                    <a:pt x="2320" y="321"/>
                    <a:pt x="2395" y="321"/>
                  </a:cubicBezTo>
                  <a:cubicBezTo>
                    <a:pt x="2509" y="321"/>
                    <a:pt x="2634" y="360"/>
                    <a:pt x="2747" y="360"/>
                  </a:cubicBezTo>
                  <a:cubicBezTo>
                    <a:pt x="2864" y="360"/>
                    <a:pt x="2968" y="319"/>
                    <a:pt x="3037" y="156"/>
                  </a:cubicBezTo>
                  <a:cubicBezTo>
                    <a:pt x="2922" y="79"/>
                    <a:pt x="2803" y="55"/>
                    <a:pt x="2684" y="55"/>
                  </a:cubicBezTo>
                  <a:cubicBezTo>
                    <a:pt x="2492" y="55"/>
                    <a:pt x="2298" y="117"/>
                    <a:pt x="2117" y="117"/>
                  </a:cubicBezTo>
                  <a:cubicBezTo>
                    <a:pt x="2061" y="117"/>
                    <a:pt x="2006" y="111"/>
                    <a:pt x="1953" y="96"/>
                  </a:cubicBezTo>
                  <a:cubicBezTo>
                    <a:pt x="1656" y="19"/>
                    <a:pt x="1361" y="0"/>
                    <a:pt x="1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32"/>
            <p:cNvSpPr/>
            <p:nvPr/>
          </p:nvSpPr>
          <p:spPr>
            <a:xfrm>
              <a:off x="5812625" y="2297225"/>
              <a:ext cx="62825" cy="8575"/>
            </a:xfrm>
            <a:custGeom>
              <a:avLst/>
              <a:gdLst/>
              <a:ahLst/>
              <a:cxnLst/>
              <a:rect l="l" t="t" r="r" b="b"/>
              <a:pathLst>
                <a:path w="2513" h="343" extrusionOk="0">
                  <a:moveTo>
                    <a:pt x="1574" y="1"/>
                  </a:moveTo>
                  <a:cubicBezTo>
                    <a:pt x="896" y="1"/>
                    <a:pt x="259" y="59"/>
                    <a:pt x="0" y="176"/>
                  </a:cubicBezTo>
                  <a:cubicBezTo>
                    <a:pt x="161" y="277"/>
                    <a:pt x="328" y="295"/>
                    <a:pt x="493" y="295"/>
                  </a:cubicBezTo>
                  <a:cubicBezTo>
                    <a:pt x="583" y="295"/>
                    <a:pt x="673" y="289"/>
                    <a:pt x="761" y="289"/>
                  </a:cubicBezTo>
                  <a:cubicBezTo>
                    <a:pt x="834" y="289"/>
                    <a:pt x="906" y="293"/>
                    <a:pt x="977" y="307"/>
                  </a:cubicBezTo>
                  <a:cubicBezTo>
                    <a:pt x="1006" y="330"/>
                    <a:pt x="1033" y="342"/>
                    <a:pt x="1060" y="342"/>
                  </a:cubicBezTo>
                  <a:cubicBezTo>
                    <a:pt x="1087" y="342"/>
                    <a:pt x="1113" y="330"/>
                    <a:pt x="1143" y="307"/>
                  </a:cubicBezTo>
                  <a:cubicBezTo>
                    <a:pt x="1572" y="295"/>
                    <a:pt x="2001" y="295"/>
                    <a:pt x="2441" y="271"/>
                  </a:cubicBezTo>
                  <a:cubicBezTo>
                    <a:pt x="2512" y="199"/>
                    <a:pt x="2512" y="116"/>
                    <a:pt x="2441" y="33"/>
                  </a:cubicBezTo>
                  <a:cubicBezTo>
                    <a:pt x="2162" y="11"/>
                    <a:pt x="1865" y="1"/>
                    <a:pt x="1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32"/>
            <p:cNvSpPr/>
            <p:nvPr/>
          </p:nvSpPr>
          <p:spPr>
            <a:xfrm>
              <a:off x="6006100" y="2300750"/>
              <a:ext cx="57475" cy="10400"/>
            </a:xfrm>
            <a:custGeom>
              <a:avLst/>
              <a:gdLst/>
              <a:ahLst/>
              <a:cxnLst/>
              <a:rect l="l" t="t" r="r" b="b"/>
              <a:pathLst>
                <a:path w="2299" h="416" extrusionOk="0">
                  <a:moveTo>
                    <a:pt x="1535" y="0"/>
                  </a:moveTo>
                  <a:cubicBezTo>
                    <a:pt x="1303" y="0"/>
                    <a:pt x="1073" y="46"/>
                    <a:pt x="846" y="166"/>
                  </a:cubicBezTo>
                  <a:cubicBezTo>
                    <a:pt x="738" y="284"/>
                    <a:pt x="604" y="295"/>
                    <a:pt x="467" y="295"/>
                  </a:cubicBezTo>
                  <a:cubicBezTo>
                    <a:pt x="434" y="295"/>
                    <a:pt x="401" y="295"/>
                    <a:pt x="369" y="295"/>
                  </a:cubicBezTo>
                  <a:cubicBezTo>
                    <a:pt x="235" y="295"/>
                    <a:pt x="105" y="306"/>
                    <a:pt x="0" y="416"/>
                  </a:cubicBezTo>
                  <a:cubicBezTo>
                    <a:pt x="715" y="416"/>
                    <a:pt x="1441" y="416"/>
                    <a:pt x="2155" y="404"/>
                  </a:cubicBezTo>
                  <a:cubicBezTo>
                    <a:pt x="2239" y="344"/>
                    <a:pt x="2298" y="249"/>
                    <a:pt x="2298" y="130"/>
                  </a:cubicBezTo>
                  <a:cubicBezTo>
                    <a:pt x="2043" y="55"/>
                    <a:pt x="1788" y="0"/>
                    <a:pt x="1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32"/>
            <p:cNvSpPr/>
            <p:nvPr/>
          </p:nvSpPr>
          <p:spPr>
            <a:xfrm>
              <a:off x="5902225" y="2296150"/>
              <a:ext cx="40800" cy="11125"/>
            </a:xfrm>
            <a:custGeom>
              <a:avLst/>
              <a:gdLst/>
              <a:ahLst/>
              <a:cxnLst/>
              <a:rect l="l" t="t" r="r" b="b"/>
              <a:pathLst>
                <a:path w="1632" h="445" extrusionOk="0">
                  <a:moveTo>
                    <a:pt x="1364" y="0"/>
                  </a:moveTo>
                  <a:cubicBezTo>
                    <a:pt x="1346" y="0"/>
                    <a:pt x="1328" y="16"/>
                    <a:pt x="1310" y="52"/>
                  </a:cubicBezTo>
                  <a:cubicBezTo>
                    <a:pt x="1238" y="76"/>
                    <a:pt x="1191" y="135"/>
                    <a:pt x="1143" y="183"/>
                  </a:cubicBezTo>
                  <a:cubicBezTo>
                    <a:pt x="1119" y="195"/>
                    <a:pt x="1072" y="195"/>
                    <a:pt x="1024" y="195"/>
                  </a:cubicBezTo>
                  <a:cubicBezTo>
                    <a:pt x="1024" y="219"/>
                    <a:pt x="1000" y="219"/>
                    <a:pt x="964" y="231"/>
                  </a:cubicBezTo>
                  <a:cubicBezTo>
                    <a:pt x="953" y="233"/>
                    <a:pt x="943" y="235"/>
                    <a:pt x="934" y="235"/>
                  </a:cubicBezTo>
                  <a:cubicBezTo>
                    <a:pt x="905" y="235"/>
                    <a:pt x="885" y="219"/>
                    <a:pt x="857" y="183"/>
                  </a:cubicBezTo>
                  <a:cubicBezTo>
                    <a:pt x="583" y="183"/>
                    <a:pt x="286" y="195"/>
                    <a:pt x="0" y="219"/>
                  </a:cubicBezTo>
                  <a:lnTo>
                    <a:pt x="0" y="290"/>
                  </a:lnTo>
                  <a:cubicBezTo>
                    <a:pt x="306" y="373"/>
                    <a:pt x="607" y="445"/>
                    <a:pt x="911" y="445"/>
                  </a:cubicBezTo>
                  <a:cubicBezTo>
                    <a:pt x="1129" y="445"/>
                    <a:pt x="1348" y="408"/>
                    <a:pt x="1572" y="314"/>
                  </a:cubicBezTo>
                  <a:cubicBezTo>
                    <a:pt x="1607" y="290"/>
                    <a:pt x="1619" y="278"/>
                    <a:pt x="1631" y="242"/>
                  </a:cubicBezTo>
                  <a:cubicBezTo>
                    <a:pt x="1619" y="219"/>
                    <a:pt x="1584" y="195"/>
                    <a:pt x="1572" y="171"/>
                  </a:cubicBezTo>
                  <a:cubicBezTo>
                    <a:pt x="1536" y="123"/>
                    <a:pt x="1488" y="64"/>
                    <a:pt x="1429" y="40"/>
                  </a:cubicBezTo>
                  <a:cubicBezTo>
                    <a:pt x="1429" y="40"/>
                    <a:pt x="1417" y="16"/>
                    <a:pt x="1381" y="4"/>
                  </a:cubicBezTo>
                  <a:cubicBezTo>
                    <a:pt x="1376" y="2"/>
                    <a:pt x="1370" y="0"/>
                    <a:pt x="1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32"/>
            <p:cNvSpPr/>
            <p:nvPr/>
          </p:nvSpPr>
          <p:spPr>
            <a:xfrm>
              <a:off x="6059975" y="2304575"/>
              <a:ext cx="25025" cy="12225"/>
            </a:xfrm>
            <a:custGeom>
              <a:avLst/>
              <a:gdLst/>
              <a:ahLst/>
              <a:cxnLst/>
              <a:rect l="l" t="t" r="r" b="b"/>
              <a:pathLst>
                <a:path w="1001" h="489" extrusionOk="0">
                  <a:moveTo>
                    <a:pt x="143" y="1"/>
                  </a:moveTo>
                  <a:cubicBezTo>
                    <a:pt x="48" y="36"/>
                    <a:pt x="0" y="144"/>
                    <a:pt x="0" y="263"/>
                  </a:cubicBezTo>
                  <a:cubicBezTo>
                    <a:pt x="143" y="310"/>
                    <a:pt x="346" y="239"/>
                    <a:pt x="441" y="417"/>
                  </a:cubicBezTo>
                  <a:cubicBezTo>
                    <a:pt x="489" y="465"/>
                    <a:pt x="533" y="489"/>
                    <a:pt x="578" y="489"/>
                  </a:cubicBezTo>
                  <a:cubicBezTo>
                    <a:pt x="622" y="489"/>
                    <a:pt x="667" y="465"/>
                    <a:pt x="715" y="417"/>
                  </a:cubicBezTo>
                  <a:cubicBezTo>
                    <a:pt x="786" y="322"/>
                    <a:pt x="893" y="310"/>
                    <a:pt x="1000" y="310"/>
                  </a:cubicBezTo>
                  <a:lnTo>
                    <a:pt x="1000" y="155"/>
                  </a:lnTo>
                  <a:cubicBezTo>
                    <a:pt x="935" y="69"/>
                    <a:pt x="853" y="35"/>
                    <a:pt x="768" y="35"/>
                  </a:cubicBezTo>
                  <a:cubicBezTo>
                    <a:pt x="714" y="35"/>
                    <a:pt x="659" y="49"/>
                    <a:pt x="608" y="72"/>
                  </a:cubicBezTo>
                  <a:cubicBezTo>
                    <a:pt x="551" y="98"/>
                    <a:pt x="500" y="109"/>
                    <a:pt x="451" y="109"/>
                  </a:cubicBezTo>
                  <a:cubicBezTo>
                    <a:pt x="344" y="109"/>
                    <a:pt x="249" y="58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32"/>
            <p:cNvSpPr/>
            <p:nvPr/>
          </p:nvSpPr>
          <p:spPr>
            <a:xfrm>
              <a:off x="5784650" y="2294725"/>
              <a:ext cx="22625" cy="6950"/>
            </a:xfrm>
            <a:custGeom>
              <a:avLst/>
              <a:gdLst/>
              <a:ahLst/>
              <a:cxnLst/>
              <a:rect l="l" t="t" r="r" b="b"/>
              <a:pathLst>
                <a:path w="905" h="278" extrusionOk="0">
                  <a:moveTo>
                    <a:pt x="180" y="1"/>
                  </a:moveTo>
                  <a:cubicBezTo>
                    <a:pt x="44" y="1"/>
                    <a:pt x="11" y="104"/>
                    <a:pt x="0" y="228"/>
                  </a:cubicBezTo>
                  <a:cubicBezTo>
                    <a:pt x="141" y="241"/>
                    <a:pt x="288" y="278"/>
                    <a:pt x="450" y="278"/>
                  </a:cubicBezTo>
                  <a:cubicBezTo>
                    <a:pt x="590" y="278"/>
                    <a:pt x="740" y="250"/>
                    <a:pt x="905" y="157"/>
                  </a:cubicBezTo>
                  <a:cubicBezTo>
                    <a:pt x="619" y="97"/>
                    <a:pt x="417" y="38"/>
                    <a:pt x="202" y="2"/>
                  </a:cubicBezTo>
                  <a:cubicBezTo>
                    <a:pt x="195" y="1"/>
                    <a:pt x="187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32"/>
            <p:cNvSpPr/>
            <p:nvPr/>
          </p:nvSpPr>
          <p:spPr>
            <a:xfrm>
              <a:off x="5873650" y="2297425"/>
              <a:ext cx="14000" cy="7350"/>
            </a:xfrm>
            <a:custGeom>
              <a:avLst/>
              <a:gdLst/>
              <a:ahLst/>
              <a:cxnLst/>
              <a:rect l="l" t="t" r="r" b="b"/>
              <a:pathLst>
                <a:path w="560" h="294" extrusionOk="0">
                  <a:moveTo>
                    <a:pt x="560" y="1"/>
                  </a:moveTo>
                  <a:lnTo>
                    <a:pt x="560" y="1"/>
                  </a:lnTo>
                  <a:cubicBezTo>
                    <a:pt x="369" y="13"/>
                    <a:pt x="191" y="13"/>
                    <a:pt x="0" y="25"/>
                  </a:cubicBezTo>
                  <a:lnTo>
                    <a:pt x="0" y="263"/>
                  </a:lnTo>
                  <a:cubicBezTo>
                    <a:pt x="7" y="263"/>
                    <a:pt x="14" y="262"/>
                    <a:pt x="21" y="262"/>
                  </a:cubicBezTo>
                  <a:cubicBezTo>
                    <a:pt x="114" y="262"/>
                    <a:pt x="227" y="294"/>
                    <a:pt x="325" y="294"/>
                  </a:cubicBezTo>
                  <a:cubicBezTo>
                    <a:pt x="451" y="294"/>
                    <a:pt x="553" y="24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32"/>
            <p:cNvSpPr/>
            <p:nvPr/>
          </p:nvSpPr>
          <p:spPr>
            <a:xfrm>
              <a:off x="5941500" y="2301000"/>
              <a:ext cx="14025" cy="6600"/>
            </a:xfrm>
            <a:custGeom>
              <a:avLst/>
              <a:gdLst/>
              <a:ahLst/>
              <a:cxnLst/>
              <a:rect l="l" t="t" r="r" b="b"/>
              <a:pathLst>
                <a:path w="561" h="264" extrusionOk="0">
                  <a:moveTo>
                    <a:pt x="167" y="1"/>
                  </a:moveTo>
                  <a:cubicBezTo>
                    <a:pt x="101" y="23"/>
                    <a:pt x="55" y="76"/>
                    <a:pt x="10" y="132"/>
                  </a:cubicBezTo>
                  <a:lnTo>
                    <a:pt x="10" y="132"/>
                  </a:lnTo>
                  <a:cubicBezTo>
                    <a:pt x="7" y="128"/>
                    <a:pt x="4" y="124"/>
                    <a:pt x="1" y="120"/>
                  </a:cubicBezTo>
                  <a:lnTo>
                    <a:pt x="1" y="144"/>
                  </a:lnTo>
                  <a:cubicBezTo>
                    <a:pt x="4" y="140"/>
                    <a:pt x="7" y="136"/>
                    <a:pt x="10" y="132"/>
                  </a:cubicBezTo>
                  <a:lnTo>
                    <a:pt x="10" y="132"/>
                  </a:lnTo>
                  <a:cubicBezTo>
                    <a:pt x="94" y="234"/>
                    <a:pt x="190" y="264"/>
                    <a:pt x="293" y="264"/>
                  </a:cubicBezTo>
                  <a:cubicBezTo>
                    <a:pt x="379" y="264"/>
                    <a:pt x="470" y="243"/>
                    <a:pt x="560" y="227"/>
                  </a:cubicBezTo>
                  <a:cubicBezTo>
                    <a:pt x="525" y="156"/>
                    <a:pt x="477" y="84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32"/>
            <p:cNvSpPr/>
            <p:nvPr/>
          </p:nvSpPr>
          <p:spPr>
            <a:xfrm>
              <a:off x="5923650" y="2300700"/>
              <a:ext cx="3900" cy="2075"/>
            </a:xfrm>
            <a:custGeom>
              <a:avLst/>
              <a:gdLst/>
              <a:ahLst/>
              <a:cxnLst/>
              <a:rect l="l" t="t" r="r" b="b"/>
              <a:pathLst>
                <a:path w="156" h="83" extrusionOk="0">
                  <a:moveTo>
                    <a:pt x="0" y="1"/>
                  </a:moveTo>
                  <a:cubicBezTo>
                    <a:pt x="19" y="56"/>
                    <a:pt x="43" y="83"/>
                    <a:pt x="71" y="83"/>
                  </a:cubicBezTo>
                  <a:cubicBezTo>
                    <a:pt x="97" y="83"/>
                    <a:pt x="126" y="59"/>
                    <a:pt x="155" y="13"/>
                  </a:cubicBezTo>
                  <a:cubicBezTo>
                    <a:pt x="107" y="13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32"/>
            <p:cNvSpPr/>
            <p:nvPr/>
          </p:nvSpPr>
          <p:spPr>
            <a:xfrm>
              <a:off x="5941500" y="230070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lnTo>
                    <a:pt x="1" y="144"/>
                  </a:lnTo>
                  <a:cubicBezTo>
                    <a:pt x="48" y="108"/>
                    <a:pt x="108" y="60"/>
                    <a:pt x="167" y="13"/>
                  </a:cubicBezTo>
                  <a:cubicBezTo>
                    <a:pt x="108" y="13"/>
                    <a:pt x="48" y="1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32"/>
            <p:cNvSpPr/>
            <p:nvPr/>
          </p:nvSpPr>
          <p:spPr>
            <a:xfrm>
              <a:off x="5930800" y="2297725"/>
              <a:ext cx="4175" cy="3300"/>
            </a:xfrm>
            <a:custGeom>
              <a:avLst/>
              <a:gdLst/>
              <a:ahLst/>
              <a:cxnLst/>
              <a:rect l="l" t="t" r="r" b="b"/>
              <a:pathLst>
                <a:path w="167" h="132" extrusionOk="0">
                  <a:moveTo>
                    <a:pt x="167" y="1"/>
                  </a:moveTo>
                  <a:lnTo>
                    <a:pt x="167" y="1"/>
                  </a:lnTo>
                  <a:cubicBezTo>
                    <a:pt x="107" y="37"/>
                    <a:pt x="48" y="72"/>
                    <a:pt x="0" y="132"/>
                  </a:cubicBezTo>
                  <a:cubicBezTo>
                    <a:pt x="95" y="120"/>
                    <a:pt x="131" y="72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32"/>
            <p:cNvSpPr/>
            <p:nvPr/>
          </p:nvSpPr>
          <p:spPr>
            <a:xfrm>
              <a:off x="5937925" y="2297725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1"/>
                  </a:moveTo>
                  <a:cubicBezTo>
                    <a:pt x="25" y="72"/>
                    <a:pt x="72" y="120"/>
                    <a:pt x="144" y="132"/>
                  </a:cubicBezTo>
                  <a:cubicBezTo>
                    <a:pt x="120" y="60"/>
                    <a:pt x="72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32"/>
            <p:cNvSpPr/>
            <p:nvPr/>
          </p:nvSpPr>
          <p:spPr>
            <a:xfrm>
              <a:off x="5934950" y="2295500"/>
              <a:ext cx="3000" cy="2250"/>
            </a:xfrm>
            <a:custGeom>
              <a:avLst/>
              <a:gdLst/>
              <a:ahLst/>
              <a:cxnLst/>
              <a:rect l="l" t="t" r="r" b="b"/>
              <a:pathLst>
                <a:path w="120" h="90" extrusionOk="0">
                  <a:moveTo>
                    <a:pt x="51" y="1"/>
                  </a:moveTo>
                  <a:cubicBezTo>
                    <a:pt x="30" y="1"/>
                    <a:pt x="13" y="30"/>
                    <a:pt x="1" y="90"/>
                  </a:cubicBezTo>
                  <a:lnTo>
                    <a:pt x="120" y="90"/>
                  </a:lnTo>
                  <a:cubicBezTo>
                    <a:pt x="96" y="30"/>
                    <a:pt x="72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32"/>
            <p:cNvSpPr/>
            <p:nvPr/>
          </p:nvSpPr>
          <p:spPr>
            <a:xfrm>
              <a:off x="5837025" y="2304875"/>
              <a:ext cx="4200" cy="3000"/>
            </a:xfrm>
            <a:custGeom>
              <a:avLst/>
              <a:gdLst/>
              <a:ahLst/>
              <a:cxnLst/>
              <a:rect l="l" t="t" r="r" b="b"/>
              <a:pathLst>
                <a:path w="168" h="120" extrusionOk="0">
                  <a:moveTo>
                    <a:pt x="1" y="1"/>
                  </a:moveTo>
                  <a:cubicBezTo>
                    <a:pt x="12" y="48"/>
                    <a:pt x="12" y="72"/>
                    <a:pt x="12" y="120"/>
                  </a:cubicBezTo>
                  <a:cubicBezTo>
                    <a:pt x="72" y="84"/>
                    <a:pt x="120" y="48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32"/>
            <p:cNvSpPr/>
            <p:nvPr/>
          </p:nvSpPr>
          <p:spPr>
            <a:xfrm>
              <a:off x="5966500" y="2306675"/>
              <a:ext cx="36050" cy="10125"/>
            </a:xfrm>
            <a:custGeom>
              <a:avLst/>
              <a:gdLst/>
              <a:ahLst/>
              <a:cxnLst/>
              <a:rect l="l" t="t" r="r" b="b"/>
              <a:pathLst>
                <a:path w="1442" h="405" extrusionOk="0">
                  <a:moveTo>
                    <a:pt x="1" y="0"/>
                  </a:moveTo>
                  <a:lnTo>
                    <a:pt x="1" y="60"/>
                  </a:lnTo>
                  <a:cubicBezTo>
                    <a:pt x="13" y="119"/>
                    <a:pt x="13" y="167"/>
                    <a:pt x="13" y="226"/>
                  </a:cubicBezTo>
                  <a:cubicBezTo>
                    <a:pt x="155" y="339"/>
                    <a:pt x="298" y="404"/>
                    <a:pt x="450" y="404"/>
                  </a:cubicBezTo>
                  <a:cubicBezTo>
                    <a:pt x="538" y="404"/>
                    <a:pt x="630" y="382"/>
                    <a:pt x="727" y="333"/>
                  </a:cubicBezTo>
                  <a:cubicBezTo>
                    <a:pt x="838" y="216"/>
                    <a:pt x="962" y="195"/>
                    <a:pt x="1088" y="195"/>
                  </a:cubicBezTo>
                  <a:cubicBezTo>
                    <a:pt x="1161" y="195"/>
                    <a:pt x="1235" y="202"/>
                    <a:pt x="1308" y="202"/>
                  </a:cubicBezTo>
                  <a:cubicBezTo>
                    <a:pt x="1353" y="202"/>
                    <a:pt x="1398" y="199"/>
                    <a:pt x="1441" y="191"/>
                  </a:cubicBezTo>
                  <a:cubicBezTo>
                    <a:pt x="1253" y="77"/>
                    <a:pt x="1057" y="54"/>
                    <a:pt x="858" y="54"/>
                  </a:cubicBezTo>
                  <a:cubicBezTo>
                    <a:pt x="723" y="54"/>
                    <a:pt x="586" y="65"/>
                    <a:pt x="450" y="65"/>
                  </a:cubicBezTo>
                  <a:cubicBezTo>
                    <a:pt x="344" y="65"/>
                    <a:pt x="237" y="59"/>
                    <a:pt x="132" y="36"/>
                  </a:cubicBezTo>
                  <a:cubicBezTo>
                    <a:pt x="108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32"/>
            <p:cNvSpPr/>
            <p:nvPr/>
          </p:nvSpPr>
          <p:spPr>
            <a:xfrm>
              <a:off x="5927225" y="231300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52" y="1"/>
                  </a:moveTo>
                  <a:cubicBezTo>
                    <a:pt x="129" y="1"/>
                    <a:pt x="106" y="10"/>
                    <a:pt x="84" y="33"/>
                  </a:cubicBezTo>
                  <a:cubicBezTo>
                    <a:pt x="0" y="104"/>
                    <a:pt x="36" y="176"/>
                    <a:pt x="131" y="235"/>
                  </a:cubicBezTo>
                  <a:cubicBezTo>
                    <a:pt x="179" y="199"/>
                    <a:pt x="238" y="152"/>
                    <a:pt x="274" y="104"/>
                  </a:cubicBezTo>
                  <a:cubicBezTo>
                    <a:pt x="249" y="47"/>
                    <a:pt x="202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32"/>
            <p:cNvSpPr/>
            <p:nvPr/>
          </p:nvSpPr>
          <p:spPr>
            <a:xfrm>
              <a:off x="5893875" y="2300500"/>
              <a:ext cx="8375" cy="4250"/>
            </a:xfrm>
            <a:custGeom>
              <a:avLst/>
              <a:gdLst/>
              <a:ahLst/>
              <a:cxnLst/>
              <a:rect l="l" t="t" r="r" b="b"/>
              <a:pathLst>
                <a:path w="335" h="170" extrusionOk="0">
                  <a:moveTo>
                    <a:pt x="146" y="1"/>
                  </a:moveTo>
                  <a:cubicBezTo>
                    <a:pt x="102" y="1"/>
                    <a:pt x="61" y="15"/>
                    <a:pt x="24" y="57"/>
                  </a:cubicBezTo>
                  <a:cubicBezTo>
                    <a:pt x="1" y="57"/>
                    <a:pt x="1" y="80"/>
                    <a:pt x="24" y="104"/>
                  </a:cubicBezTo>
                  <a:cubicBezTo>
                    <a:pt x="72" y="152"/>
                    <a:pt x="123" y="170"/>
                    <a:pt x="175" y="170"/>
                  </a:cubicBezTo>
                  <a:cubicBezTo>
                    <a:pt x="227" y="170"/>
                    <a:pt x="280" y="152"/>
                    <a:pt x="334" y="128"/>
                  </a:cubicBezTo>
                  <a:lnTo>
                    <a:pt x="334" y="80"/>
                  </a:lnTo>
                  <a:lnTo>
                    <a:pt x="334" y="45"/>
                  </a:lnTo>
                  <a:cubicBezTo>
                    <a:pt x="267" y="25"/>
                    <a:pt x="204" y="1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32"/>
            <p:cNvSpPr/>
            <p:nvPr/>
          </p:nvSpPr>
          <p:spPr>
            <a:xfrm>
              <a:off x="5848350" y="2333975"/>
              <a:ext cx="6850" cy="2475"/>
            </a:xfrm>
            <a:custGeom>
              <a:avLst/>
              <a:gdLst/>
              <a:ahLst/>
              <a:cxnLst/>
              <a:rect l="l" t="t" r="r" b="b"/>
              <a:pathLst>
                <a:path w="274" h="99" extrusionOk="0">
                  <a:moveTo>
                    <a:pt x="141" y="0"/>
                  </a:moveTo>
                  <a:cubicBezTo>
                    <a:pt x="95" y="0"/>
                    <a:pt x="48" y="33"/>
                    <a:pt x="0" y="99"/>
                  </a:cubicBezTo>
                  <a:lnTo>
                    <a:pt x="274" y="99"/>
                  </a:lnTo>
                  <a:cubicBezTo>
                    <a:pt x="232" y="33"/>
                    <a:pt x="188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32"/>
            <p:cNvSpPr/>
            <p:nvPr/>
          </p:nvSpPr>
          <p:spPr>
            <a:xfrm>
              <a:off x="6070100" y="2322450"/>
              <a:ext cx="4475" cy="3000"/>
            </a:xfrm>
            <a:custGeom>
              <a:avLst/>
              <a:gdLst/>
              <a:ahLst/>
              <a:cxnLst/>
              <a:rect l="l" t="t" r="r" b="b"/>
              <a:pathLst>
                <a:path w="179" h="120" extrusionOk="0">
                  <a:moveTo>
                    <a:pt x="179" y="0"/>
                  </a:moveTo>
                  <a:lnTo>
                    <a:pt x="0" y="36"/>
                  </a:lnTo>
                  <a:cubicBezTo>
                    <a:pt x="12" y="72"/>
                    <a:pt x="24" y="83"/>
                    <a:pt x="36" y="119"/>
                  </a:cubicBezTo>
                  <a:cubicBezTo>
                    <a:pt x="84" y="72"/>
                    <a:pt x="131" y="36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32"/>
            <p:cNvSpPr/>
            <p:nvPr/>
          </p:nvSpPr>
          <p:spPr>
            <a:xfrm>
              <a:off x="5905775" y="3105525"/>
              <a:ext cx="89575" cy="39275"/>
            </a:xfrm>
            <a:custGeom>
              <a:avLst/>
              <a:gdLst/>
              <a:ahLst/>
              <a:cxnLst/>
              <a:rect l="l" t="t" r="r" b="b"/>
              <a:pathLst>
                <a:path w="3583" h="1571" extrusionOk="0">
                  <a:moveTo>
                    <a:pt x="589" y="0"/>
                  </a:moveTo>
                  <a:cubicBezTo>
                    <a:pt x="407" y="0"/>
                    <a:pt x="244" y="85"/>
                    <a:pt x="96" y="240"/>
                  </a:cubicBezTo>
                  <a:cubicBezTo>
                    <a:pt x="1" y="336"/>
                    <a:pt x="37" y="443"/>
                    <a:pt x="132" y="514"/>
                  </a:cubicBezTo>
                  <a:cubicBezTo>
                    <a:pt x="211" y="472"/>
                    <a:pt x="284" y="438"/>
                    <a:pt x="354" y="438"/>
                  </a:cubicBezTo>
                  <a:cubicBezTo>
                    <a:pt x="421" y="438"/>
                    <a:pt x="485" y="469"/>
                    <a:pt x="549" y="550"/>
                  </a:cubicBezTo>
                  <a:cubicBezTo>
                    <a:pt x="1061" y="1098"/>
                    <a:pt x="1704" y="1372"/>
                    <a:pt x="2418" y="1503"/>
                  </a:cubicBezTo>
                  <a:cubicBezTo>
                    <a:pt x="2498" y="1455"/>
                    <a:pt x="2576" y="1437"/>
                    <a:pt x="2653" y="1437"/>
                  </a:cubicBezTo>
                  <a:cubicBezTo>
                    <a:pt x="2865" y="1437"/>
                    <a:pt x="3068" y="1570"/>
                    <a:pt x="3277" y="1570"/>
                  </a:cubicBezTo>
                  <a:cubicBezTo>
                    <a:pt x="3331" y="1570"/>
                    <a:pt x="3386" y="1561"/>
                    <a:pt x="3442" y="1538"/>
                  </a:cubicBezTo>
                  <a:cubicBezTo>
                    <a:pt x="3475" y="1337"/>
                    <a:pt x="3582" y="1094"/>
                    <a:pt x="3252" y="1094"/>
                  </a:cubicBezTo>
                  <a:cubicBezTo>
                    <a:pt x="3230" y="1094"/>
                    <a:pt x="3206" y="1095"/>
                    <a:pt x="3180" y="1098"/>
                  </a:cubicBezTo>
                  <a:cubicBezTo>
                    <a:pt x="3101" y="1107"/>
                    <a:pt x="3020" y="1117"/>
                    <a:pt x="2941" y="1117"/>
                  </a:cubicBezTo>
                  <a:cubicBezTo>
                    <a:pt x="2808" y="1117"/>
                    <a:pt x="2682" y="1087"/>
                    <a:pt x="2585" y="967"/>
                  </a:cubicBezTo>
                  <a:cubicBezTo>
                    <a:pt x="1942" y="824"/>
                    <a:pt x="1418" y="443"/>
                    <a:pt x="894" y="74"/>
                  </a:cubicBezTo>
                  <a:cubicBezTo>
                    <a:pt x="787" y="24"/>
                    <a:pt x="685" y="0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32"/>
            <p:cNvSpPr/>
            <p:nvPr/>
          </p:nvSpPr>
          <p:spPr>
            <a:xfrm>
              <a:off x="5938225" y="2983225"/>
              <a:ext cx="14625" cy="70275"/>
            </a:xfrm>
            <a:custGeom>
              <a:avLst/>
              <a:gdLst/>
              <a:ahLst/>
              <a:cxnLst/>
              <a:rect l="l" t="t" r="r" b="b"/>
              <a:pathLst>
                <a:path w="585" h="2811" extrusionOk="0">
                  <a:moveTo>
                    <a:pt x="1" y="1"/>
                  </a:moveTo>
                  <a:cubicBezTo>
                    <a:pt x="1" y="930"/>
                    <a:pt x="108" y="1870"/>
                    <a:pt x="179" y="2811"/>
                  </a:cubicBezTo>
                  <a:cubicBezTo>
                    <a:pt x="584" y="2704"/>
                    <a:pt x="251" y="2299"/>
                    <a:pt x="406" y="2096"/>
                  </a:cubicBezTo>
                  <a:lnTo>
                    <a:pt x="406" y="2025"/>
                  </a:lnTo>
                  <a:lnTo>
                    <a:pt x="394" y="1942"/>
                  </a:lnTo>
                  <a:cubicBezTo>
                    <a:pt x="298" y="1668"/>
                    <a:pt x="275" y="1346"/>
                    <a:pt x="275" y="1025"/>
                  </a:cubicBezTo>
                  <a:cubicBezTo>
                    <a:pt x="239" y="727"/>
                    <a:pt x="346" y="418"/>
                    <a:pt x="155" y="132"/>
                  </a:cubicBezTo>
                  <a:lnTo>
                    <a:pt x="108" y="84"/>
                  </a:lnTo>
                  <a:cubicBezTo>
                    <a:pt x="72" y="60"/>
                    <a:pt x="48" y="2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32"/>
            <p:cNvSpPr/>
            <p:nvPr/>
          </p:nvSpPr>
          <p:spPr>
            <a:xfrm>
              <a:off x="5942100" y="3035925"/>
              <a:ext cx="14025" cy="36325"/>
            </a:xfrm>
            <a:custGeom>
              <a:avLst/>
              <a:gdLst/>
              <a:ahLst/>
              <a:cxnLst/>
              <a:rect l="l" t="t" r="r" b="b"/>
              <a:pathLst>
                <a:path w="561" h="1453" extrusionOk="0">
                  <a:moveTo>
                    <a:pt x="262" y="0"/>
                  </a:moveTo>
                  <a:lnTo>
                    <a:pt x="262" y="0"/>
                  </a:lnTo>
                  <a:cubicBezTo>
                    <a:pt x="0" y="155"/>
                    <a:pt x="203" y="477"/>
                    <a:pt x="36" y="667"/>
                  </a:cubicBezTo>
                  <a:lnTo>
                    <a:pt x="84" y="1250"/>
                  </a:lnTo>
                  <a:cubicBezTo>
                    <a:pt x="131" y="1322"/>
                    <a:pt x="167" y="1393"/>
                    <a:pt x="251" y="1453"/>
                  </a:cubicBezTo>
                  <a:cubicBezTo>
                    <a:pt x="251" y="1310"/>
                    <a:pt x="262" y="1155"/>
                    <a:pt x="262" y="1012"/>
                  </a:cubicBezTo>
                  <a:lnTo>
                    <a:pt x="262" y="1012"/>
                  </a:lnTo>
                  <a:lnTo>
                    <a:pt x="251" y="1024"/>
                  </a:lnTo>
                  <a:cubicBezTo>
                    <a:pt x="560" y="691"/>
                    <a:pt x="393" y="346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32"/>
            <p:cNvSpPr/>
            <p:nvPr/>
          </p:nvSpPr>
          <p:spPr>
            <a:xfrm>
              <a:off x="5938525" y="2996925"/>
              <a:ext cx="10150" cy="35750"/>
            </a:xfrm>
            <a:custGeom>
              <a:avLst/>
              <a:gdLst/>
              <a:ahLst/>
              <a:cxnLst/>
              <a:rect l="l" t="t" r="r" b="b"/>
              <a:pathLst>
                <a:path w="406" h="1430" extrusionOk="0">
                  <a:moveTo>
                    <a:pt x="394" y="1"/>
                  </a:moveTo>
                  <a:cubicBezTo>
                    <a:pt x="1" y="48"/>
                    <a:pt x="322" y="417"/>
                    <a:pt x="143" y="548"/>
                  </a:cubicBezTo>
                  <a:cubicBezTo>
                    <a:pt x="96" y="870"/>
                    <a:pt x="215" y="1155"/>
                    <a:pt x="405" y="1429"/>
                  </a:cubicBezTo>
                  <a:cubicBezTo>
                    <a:pt x="405" y="953"/>
                    <a:pt x="394" y="465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32"/>
            <p:cNvSpPr/>
            <p:nvPr/>
          </p:nvSpPr>
          <p:spPr>
            <a:xfrm>
              <a:off x="5942100" y="2985625"/>
              <a:ext cx="6275" cy="24725"/>
            </a:xfrm>
            <a:custGeom>
              <a:avLst/>
              <a:gdLst/>
              <a:ahLst/>
              <a:cxnLst/>
              <a:rect l="l" t="t" r="r" b="b"/>
              <a:pathLst>
                <a:path w="251" h="989" extrusionOk="0">
                  <a:moveTo>
                    <a:pt x="131" y="0"/>
                  </a:moveTo>
                  <a:lnTo>
                    <a:pt x="131" y="0"/>
                  </a:lnTo>
                  <a:cubicBezTo>
                    <a:pt x="84" y="24"/>
                    <a:pt x="60" y="24"/>
                    <a:pt x="12" y="36"/>
                  </a:cubicBezTo>
                  <a:cubicBezTo>
                    <a:pt x="12" y="345"/>
                    <a:pt x="0" y="679"/>
                    <a:pt x="0" y="988"/>
                  </a:cubicBezTo>
                  <a:cubicBezTo>
                    <a:pt x="215" y="869"/>
                    <a:pt x="36" y="548"/>
                    <a:pt x="251" y="429"/>
                  </a:cubicBezTo>
                  <a:lnTo>
                    <a:pt x="251" y="381"/>
                  </a:lnTo>
                  <a:lnTo>
                    <a:pt x="251" y="298"/>
                  </a:lnTo>
                  <a:cubicBezTo>
                    <a:pt x="179" y="226"/>
                    <a:pt x="215" y="95"/>
                    <a:pt x="120" y="24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32"/>
            <p:cNvSpPr/>
            <p:nvPr/>
          </p:nvSpPr>
          <p:spPr>
            <a:xfrm>
              <a:off x="5945075" y="2985775"/>
              <a:ext cx="3600" cy="7300"/>
            </a:xfrm>
            <a:custGeom>
              <a:avLst/>
              <a:gdLst/>
              <a:ahLst/>
              <a:cxnLst/>
              <a:rect l="l" t="t" r="r" b="b"/>
              <a:pathLst>
                <a:path w="144" h="292" extrusionOk="0">
                  <a:moveTo>
                    <a:pt x="62" y="0"/>
                  </a:moveTo>
                  <a:cubicBezTo>
                    <a:pt x="39" y="0"/>
                    <a:pt x="18" y="6"/>
                    <a:pt x="1" y="18"/>
                  </a:cubicBezTo>
                  <a:cubicBezTo>
                    <a:pt x="1" y="113"/>
                    <a:pt x="24" y="232"/>
                    <a:pt x="132" y="292"/>
                  </a:cubicBezTo>
                  <a:cubicBezTo>
                    <a:pt x="132" y="208"/>
                    <a:pt x="143" y="101"/>
                    <a:pt x="132" y="18"/>
                  </a:cubicBezTo>
                  <a:cubicBezTo>
                    <a:pt x="108" y="6"/>
                    <a:pt x="84" y="0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32"/>
            <p:cNvSpPr/>
            <p:nvPr/>
          </p:nvSpPr>
          <p:spPr>
            <a:xfrm>
              <a:off x="6153425" y="2613250"/>
              <a:ext cx="6575" cy="687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" y="0"/>
                  </a:moveTo>
                  <a:cubicBezTo>
                    <a:pt x="1" y="108"/>
                    <a:pt x="1" y="215"/>
                    <a:pt x="96" y="274"/>
                  </a:cubicBezTo>
                  <a:cubicBezTo>
                    <a:pt x="215" y="120"/>
                    <a:pt x="26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32"/>
            <p:cNvSpPr/>
            <p:nvPr/>
          </p:nvSpPr>
          <p:spPr>
            <a:xfrm>
              <a:off x="6100150" y="2610350"/>
              <a:ext cx="2700" cy="2325"/>
            </a:xfrm>
            <a:custGeom>
              <a:avLst/>
              <a:gdLst/>
              <a:ahLst/>
              <a:cxnLst/>
              <a:rect l="l" t="t" r="r" b="b"/>
              <a:pathLst>
                <a:path w="108" h="93" extrusionOk="0">
                  <a:moveTo>
                    <a:pt x="43" y="1"/>
                  </a:moveTo>
                  <a:cubicBezTo>
                    <a:pt x="32" y="1"/>
                    <a:pt x="18" y="4"/>
                    <a:pt x="1" y="9"/>
                  </a:cubicBezTo>
                  <a:cubicBezTo>
                    <a:pt x="13" y="57"/>
                    <a:pt x="48" y="69"/>
                    <a:pt x="108" y="93"/>
                  </a:cubicBezTo>
                  <a:cubicBezTo>
                    <a:pt x="90" y="30"/>
                    <a:pt x="79" y="1"/>
                    <a:pt x="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32"/>
            <p:cNvSpPr/>
            <p:nvPr/>
          </p:nvSpPr>
          <p:spPr>
            <a:xfrm>
              <a:off x="5238750" y="1854750"/>
              <a:ext cx="20850" cy="99225"/>
            </a:xfrm>
            <a:custGeom>
              <a:avLst/>
              <a:gdLst/>
              <a:ahLst/>
              <a:cxnLst/>
              <a:rect l="l" t="t" r="r" b="b"/>
              <a:pathLst>
                <a:path w="834" h="3969" extrusionOk="0">
                  <a:moveTo>
                    <a:pt x="704" y="0"/>
                  </a:moveTo>
                  <a:cubicBezTo>
                    <a:pt x="664" y="0"/>
                    <a:pt x="625" y="21"/>
                    <a:pt x="583" y="63"/>
                  </a:cubicBezTo>
                  <a:cubicBezTo>
                    <a:pt x="321" y="563"/>
                    <a:pt x="357" y="1146"/>
                    <a:pt x="167" y="1646"/>
                  </a:cubicBezTo>
                  <a:cubicBezTo>
                    <a:pt x="167" y="1885"/>
                    <a:pt x="155" y="2123"/>
                    <a:pt x="155" y="2361"/>
                  </a:cubicBezTo>
                  <a:cubicBezTo>
                    <a:pt x="191" y="2397"/>
                    <a:pt x="191" y="2432"/>
                    <a:pt x="167" y="2516"/>
                  </a:cubicBezTo>
                  <a:cubicBezTo>
                    <a:pt x="191" y="3004"/>
                    <a:pt x="0" y="3480"/>
                    <a:pt x="131" y="3968"/>
                  </a:cubicBezTo>
                  <a:cubicBezTo>
                    <a:pt x="191" y="3968"/>
                    <a:pt x="250" y="3956"/>
                    <a:pt x="298" y="3921"/>
                  </a:cubicBezTo>
                  <a:cubicBezTo>
                    <a:pt x="345" y="3885"/>
                    <a:pt x="393" y="3849"/>
                    <a:pt x="417" y="3801"/>
                  </a:cubicBezTo>
                  <a:cubicBezTo>
                    <a:pt x="417" y="3766"/>
                    <a:pt x="429" y="3706"/>
                    <a:pt x="429" y="3659"/>
                  </a:cubicBezTo>
                  <a:cubicBezTo>
                    <a:pt x="393" y="3599"/>
                    <a:pt x="393" y="3551"/>
                    <a:pt x="429" y="3504"/>
                  </a:cubicBezTo>
                  <a:cubicBezTo>
                    <a:pt x="417" y="3468"/>
                    <a:pt x="417" y="3409"/>
                    <a:pt x="417" y="3361"/>
                  </a:cubicBezTo>
                  <a:cubicBezTo>
                    <a:pt x="357" y="3313"/>
                    <a:pt x="357" y="3242"/>
                    <a:pt x="357" y="3170"/>
                  </a:cubicBezTo>
                  <a:lnTo>
                    <a:pt x="357" y="3016"/>
                  </a:lnTo>
                  <a:cubicBezTo>
                    <a:pt x="357" y="2969"/>
                    <a:pt x="372" y="2937"/>
                    <a:pt x="407" y="2937"/>
                  </a:cubicBezTo>
                  <a:cubicBezTo>
                    <a:pt x="417" y="2937"/>
                    <a:pt x="428" y="2939"/>
                    <a:pt x="441" y="2944"/>
                  </a:cubicBezTo>
                  <a:cubicBezTo>
                    <a:pt x="476" y="2944"/>
                    <a:pt x="524" y="2932"/>
                    <a:pt x="548" y="2909"/>
                  </a:cubicBezTo>
                  <a:cubicBezTo>
                    <a:pt x="417" y="2539"/>
                    <a:pt x="429" y="2147"/>
                    <a:pt x="548" y="1777"/>
                  </a:cubicBezTo>
                  <a:cubicBezTo>
                    <a:pt x="464" y="1646"/>
                    <a:pt x="476" y="1492"/>
                    <a:pt x="548" y="1361"/>
                  </a:cubicBezTo>
                  <a:cubicBezTo>
                    <a:pt x="762" y="956"/>
                    <a:pt x="691" y="492"/>
                    <a:pt x="833" y="63"/>
                  </a:cubicBezTo>
                  <a:cubicBezTo>
                    <a:pt x="786" y="21"/>
                    <a:pt x="744" y="0"/>
                    <a:pt x="7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32"/>
            <p:cNvSpPr/>
            <p:nvPr/>
          </p:nvSpPr>
          <p:spPr>
            <a:xfrm>
              <a:off x="5259575" y="1723550"/>
              <a:ext cx="44375" cy="32175"/>
            </a:xfrm>
            <a:custGeom>
              <a:avLst/>
              <a:gdLst/>
              <a:ahLst/>
              <a:cxnLst/>
              <a:rect l="l" t="t" r="r" b="b"/>
              <a:pathLst>
                <a:path w="1775" h="1287" extrusionOk="0">
                  <a:moveTo>
                    <a:pt x="1584" y="1"/>
                  </a:moveTo>
                  <a:cubicBezTo>
                    <a:pt x="1468" y="49"/>
                    <a:pt x="1360" y="121"/>
                    <a:pt x="1234" y="121"/>
                  </a:cubicBezTo>
                  <a:cubicBezTo>
                    <a:pt x="1205" y="121"/>
                    <a:pt x="1175" y="117"/>
                    <a:pt x="1143" y="108"/>
                  </a:cubicBezTo>
                  <a:cubicBezTo>
                    <a:pt x="1132" y="120"/>
                    <a:pt x="1108" y="144"/>
                    <a:pt x="1072" y="144"/>
                  </a:cubicBezTo>
                  <a:cubicBezTo>
                    <a:pt x="1048" y="179"/>
                    <a:pt x="1012" y="227"/>
                    <a:pt x="1012" y="275"/>
                  </a:cubicBezTo>
                  <a:cubicBezTo>
                    <a:pt x="584" y="394"/>
                    <a:pt x="274" y="656"/>
                    <a:pt x="120" y="1096"/>
                  </a:cubicBezTo>
                  <a:cubicBezTo>
                    <a:pt x="96" y="1168"/>
                    <a:pt x="48" y="1215"/>
                    <a:pt x="0" y="1275"/>
                  </a:cubicBezTo>
                  <a:cubicBezTo>
                    <a:pt x="60" y="1275"/>
                    <a:pt x="108" y="1287"/>
                    <a:pt x="167" y="1287"/>
                  </a:cubicBezTo>
                  <a:cubicBezTo>
                    <a:pt x="691" y="870"/>
                    <a:pt x="1310" y="632"/>
                    <a:pt x="1774" y="156"/>
                  </a:cubicBezTo>
                  <a:cubicBezTo>
                    <a:pt x="1739" y="60"/>
                    <a:pt x="1679" y="1"/>
                    <a:pt x="1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32"/>
            <p:cNvSpPr/>
            <p:nvPr/>
          </p:nvSpPr>
          <p:spPr>
            <a:xfrm>
              <a:off x="5217300" y="1771175"/>
              <a:ext cx="29500" cy="32025"/>
            </a:xfrm>
            <a:custGeom>
              <a:avLst/>
              <a:gdLst/>
              <a:ahLst/>
              <a:cxnLst/>
              <a:rect l="l" t="t" r="r" b="b"/>
              <a:pathLst>
                <a:path w="1180" h="1281" extrusionOk="0">
                  <a:moveTo>
                    <a:pt x="751" y="1"/>
                  </a:moveTo>
                  <a:cubicBezTo>
                    <a:pt x="656" y="477"/>
                    <a:pt x="334" y="810"/>
                    <a:pt x="1" y="1108"/>
                  </a:cubicBezTo>
                  <a:cubicBezTo>
                    <a:pt x="156" y="1120"/>
                    <a:pt x="334" y="1096"/>
                    <a:pt x="441" y="1275"/>
                  </a:cubicBezTo>
                  <a:cubicBezTo>
                    <a:pt x="459" y="1279"/>
                    <a:pt x="476" y="1281"/>
                    <a:pt x="490" y="1281"/>
                  </a:cubicBezTo>
                  <a:cubicBezTo>
                    <a:pt x="605" y="1281"/>
                    <a:pt x="640" y="1170"/>
                    <a:pt x="703" y="1096"/>
                  </a:cubicBezTo>
                  <a:cubicBezTo>
                    <a:pt x="798" y="870"/>
                    <a:pt x="906" y="632"/>
                    <a:pt x="1001" y="406"/>
                  </a:cubicBezTo>
                  <a:cubicBezTo>
                    <a:pt x="1037" y="346"/>
                    <a:pt x="1084" y="286"/>
                    <a:pt x="1144" y="239"/>
                  </a:cubicBezTo>
                  <a:cubicBezTo>
                    <a:pt x="1179" y="203"/>
                    <a:pt x="1179" y="144"/>
                    <a:pt x="1144" y="96"/>
                  </a:cubicBezTo>
                  <a:cubicBezTo>
                    <a:pt x="1025" y="60"/>
                    <a:pt x="894" y="36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32"/>
            <p:cNvSpPr/>
            <p:nvPr/>
          </p:nvSpPr>
          <p:spPr>
            <a:xfrm>
              <a:off x="5223850" y="1798875"/>
              <a:ext cx="14325" cy="36325"/>
            </a:xfrm>
            <a:custGeom>
              <a:avLst/>
              <a:gdLst/>
              <a:ahLst/>
              <a:cxnLst/>
              <a:rect l="l" t="t" r="r" b="b"/>
              <a:pathLst>
                <a:path w="573" h="1453" extrusionOk="0">
                  <a:moveTo>
                    <a:pt x="453" y="0"/>
                  </a:moveTo>
                  <a:lnTo>
                    <a:pt x="453" y="0"/>
                  </a:lnTo>
                  <a:cubicBezTo>
                    <a:pt x="358" y="60"/>
                    <a:pt x="275" y="107"/>
                    <a:pt x="179" y="167"/>
                  </a:cubicBezTo>
                  <a:cubicBezTo>
                    <a:pt x="167" y="191"/>
                    <a:pt x="167" y="238"/>
                    <a:pt x="132" y="274"/>
                  </a:cubicBezTo>
                  <a:cubicBezTo>
                    <a:pt x="96" y="333"/>
                    <a:pt x="48" y="381"/>
                    <a:pt x="36" y="452"/>
                  </a:cubicBezTo>
                  <a:cubicBezTo>
                    <a:pt x="36" y="643"/>
                    <a:pt x="13" y="810"/>
                    <a:pt x="1" y="988"/>
                  </a:cubicBezTo>
                  <a:cubicBezTo>
                    <a:pt x="13" y="1155"/>
                    <a:pt x="13" y="1310"/>
                    <a:pt x="36" y="1453"/>
                  </a:cubicBezTo>
                  <a:cubicBezTo>
                    <a:pt x="72" y="1441"/>
                    <a:pt x="108" y="1429"/>
                    <a:pt x="155" y="1405"/>
                  </a:cubicBezTo>
                  <a:cubicBezTo>
                    <a:pt x="215" y="941"/>
                    <a:pt x="572" y="512"/>
                    <a:pt x="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32"/>
            <p:cNvSpPr/>
            <p:nvPr/>
          </p:nvSpPr>
          <p:spPr>
            <a:xfrm>
              <a:off x="5363150" y="1709125"/>
              <a:ext cx="33675" cy="12675"/>
            </a:xfrm>
            <a:custGeom>
              <a:avLst/>
              <a:gdLst/>
              <a:ahLst/>
              <a:cxnLst/>
              <a:rect l="l" t="t" r="r" b="b"/>
              <a:pathLst>
                <a:path w="1347" h="507" extrusionOk="0">
                  <a:moveTo>
                    <a:pt x="820" y="1"/>
                  </a:moveTo>
                  <a:cubicBezTo>
                    <a:pt x="479" y="1"/>
                    <a:pt x="313" y="380"/>
                    <a:pt x="1" y="447"/>
                  </a:cubicBezTo>
                  <a:cubicBezTo>
                    <a:pt x="105" y="491"/>
                    <a:pt x="207" y="507"/>
                    <a:pt x="308" y="507"/>
                  </a:cubicBezTo>
                  <a:cubicBezTo>
                    <a:pt x="505" y="507"/>
                    <a:pt x="697" y="447"/>
                    <a:pt x="894" y="423"/>
                  </a:cubicBezTo>
                  <a:cubicBezTo>
                    <a:pt x="846" y="280"/>
                    <a:pt x="1346" y="137"/>
                    <a:pt x="894" y="6"/>
                  </a:cubicBezTo>
                  <a:cubicBezTo>
                    <a:pt x="868" y="2"/>
                    <a:pt x="844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32"/>
            <p:cNvSpPr/>
            <p:nvPr/>
          </p:nvSpPr>
          <p:spPr>
            <a:xfrm>
              <a:off x="5299150" y="1719125"/>
              <a:ext cx="32175" cy="8675"/>
            </a:xfrm>
            <a:custGeom>
              <a:avLst/>
              <a:gdLst/>
              <a:ahLst/>
              <a:cxnLst/>
              <a:rect l="l" t="t" r="r" b="b"/>
              <a:pathLst>
                <a:path w="1287" h="347" extrusionOk="0">
                  <a:moveTo>
                    <a:pt x="888" y="1"/>
                  </a:moveTo>
                  <a:cubicBezTo>
                    <a:pt x="740" y="1"/>
                    <a:pt x="588" y="35"/>
                    <a:pt x="442" y="35"/>
                  </a:cubicBezTo>
                  <a:cubicBezTo>
                    <a:pt x="405" y="27"/>
                    <a:pt x="370" y="23"/>
                    <a:pt x="336" y="23"/>
                  </a:cubicBezTo>
                  <a:cubicBezTo>
                    <a:pt x="214" y="23"/>
                    <a:pt x="106" y="73"/>
                    <a:pt x="13" y="166"/>
                  </a:cubicBezTo>
                  <a:lnTo>
                    <a:pt x="1" y="202"/>
                  </a:lnTo>
                  <a:cubicBezTo>
                    <a:pt x="61" y="237"/>
                    <a:pt x="132" y="297"/>
                    <a:pt x="191" y="344"/>
                  </a:cubicBezTo>
                  <a:cubicBezTo>
                    <a:pt x="210" y="346"/>
                    <a:pt x="228" y="347"/>
                    <a:pt x="246" y="347"/>
                  </a:cubicBezTo>
                  <a:cubicBezTo>
                    <a:pt x="557" y="347"/>
                    <a:pt x="814" y="117"/>
                    <a:pt x="1098" y="117"/>
                  </a:cubicBezTo>
                  <a:cubicBezTo>
                    <a:pt x="1159" y="117"/>
                    <a:pt x="1222" y="128"/>
                    <a:pt x="1287" y="154"/>
                  </a:cubicBezTo>
                  <a:cubicBezTo>
                    <a:pt x="1165" y="32"/>
                    <a:pt x="1028" y="1"/>
                    <a:pt x="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32"/>
            <p:cNvSpPr/>
            <p:nvPr/>
          </p:nvSpPr>
          <p:spPr>
            <a:xfrm>
              <a:off x="5253325" y="1833700"/>
              <a:ext cx="8050" cy="22350"/>
            </a:xfrm>
            <a:custGeom>
              <a:avLst/>
              <a:gdLst/>
              <a:ahLst/>
              <a:cxnLst/>
              <a:rect l="l" t="t" r="r" b="b"/>
              <a:pathLst>
                <a:path w="322" h="894" extrusionOk="0">
                  <a:moveTo>
                    <a:pt x="203" y="0"/>
                  </a:moveTo>
                  <a:lnTo>
                    <a:pt x="203" y="0"/>
                  </a:lnTo>
                  <a:cubicBezTo>
                    <a:pt x="24" y="179"/>
                    <a:pt x="227" y="464"/>
                    <a:pt x="0" y="619"/>
                  </a:cubicBezTo>
                  <a:lnTo>
                    <a:pt x="0" y="893"/>
                  </a:lnTo>
                  <a:lnTo>
                    <a:pt x="250" y="893"/>
                  </a:lnTo>
                  <a:cubicBezTo>
                    <a:pt x="250" y="750"/>
                    <a:pt x="262" y="607"/>
                    <a:pt x="286" y="464"/>
                  </a:cubicBezTo>
                  <a:cubicBezTo>
                    <a:pt x="250" y="322"/>
                    <a:pt x="322" y="143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32"/>
            <p:cNvSpPr/>
            <p:nvPr/>
          </p:nvSpPr>
          <p:spPr>
            <a:xfrm>
              <a:off x="5941200" y="1738475"/>
              <a:ext cx="11350" cy="2975"/>
            </a:xfrm>
            <a:custGeom>
              <a:avLst/>
              <a:gdLst/>
              <a:ahLst/>
              <a:cxnLst/>
              <a:rect l="l" t="t" r="r" b="b"/>
              <a:pathLst>
                <a:path w="454" h="119" extrusionOk="0">
                  <a:moveTo>
                    <a:pt x="231" y="0"/>
                  </a:moveTo>
                  <a:cubicBezTo>
                    <a:pt x="156" y="0"/>
                    <a:pt x="80" y="39"/>
                    <a:pt x="1" y="118"/>
                  </a:cubicBezTo>
                  <a:cubicBezTo>
                    <a:pt x="156" y="106"/>
                    <a:pt x="298" y="106"/>
                    <a:pt x="453" y="106"/>
                  </a:cubicBezTo>
                  <a:cubicBezTo>
                    <a:pt x="377" y="36"/>
                    <a:pt x="304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32"/>
            <p:cNvSpPr/>
            <p:nvPr/>
          </p:nvSpPr>
          <p:spPr>
            <a:xfrm>
              <a:off x="5242600" y="1777125"/>
              <a:ext cx="3300" cy="4200"/>
            </a:xfrm>
            <a:custGeom>
              <a:avLst/>
              <a:gdLst/>
              <a:ahLst/>
              <a:cxnLst/>
              <a:rect l="l" t="t" r="r" b="b"/>
              <a:pathLst>
                <a:path w="132" h="168" extrusionOk="0">
                  <a:moveTo>
                    <a:pt x="132" y="1"/>
                  </a:moveTo>
                  <a:lnTo>
                    <a:pt x="132" y="1"/>
                  </a:lnTo>
                  <a:cubicBezTo>
                    <a:pt x="37" y="37"/>
                    <a:pt x="1" y="84"/>
                    <a:pt x="1" y="168"/>
                  </a:cubicBezTo>
                  <a:cubicBezTo>
                    <a:pt x="72" y="144"/>
                    <a:pt x="120" y="96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32"/>
            <p:cNvSpPr/>
            <p:nvPr/>
          </p:nvSpPr>
          <p:spPr>
            <a:xfrm>
              <a:off x="5245875" y="1772275"/>
              <a:ext cx="3600" cy="4875"/>
            </a:xfrm>
            <a:custGeom>
              <a:avLst/>
              <a:gdLst/>
              <a:ahLst/>
              <a:cxnLst/>
              <a:rect l="l" t="t" r="r" b="b"/>
              <a:pathLst>
                <a:path w="144" h="195" extrusionOk="0">
                  <a:moveTo>
                    <a:pt x="75" y="0"/>
                  </a:moveTo>
                  <a:cubicBezTo>
                    <a:pt x="40" y="0"/>
                    <a:pt x="10" y="16"/>
                    <a:pt x="1" y="52"/>
                  </a:cubicBezTo>
                  <a:lnTo>
                    <a:pt x="1" y="195"/>
                  </a:lnTo>
                  <a:cubicBezTo>
                    <a:pt x="72" y="183"/>
                    <a:pt x="120" y="135"/>
                    <a:pt x="144" y="52"/>
                  </a:cubicBezTo>
                  <a:lnTo>
                    <a:pt x="108" y="4"/>
                  </a:lnTo>
                  <a:cubicBezTo>
                    <a:pt x="97" y="2"/>
                    <a:pt x="85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32"/>
            <p:cNvSpPr/>
            <p:nvPr/>
          </p:nvSpPr>
          <p:spPr>
            <a:xfrm>
              <a:off x="5259875" y="1795600"/>
              <a:ext cx="2700" cy="3000"/>
            </a:xfrm>
            <a:custGeom>
              <a:avLst/>
              <a:gdLst/>
              <a:ahLst/>
              <a:cxnLst/>
              <a:rect l="l" t="t" r="r" b="b"/>
              <a:pathLst>
                <a:path w="108" h="120" extrusionOk="0">
                  <a:moveTo>
                    <a:pt x="36" y="0"/>
                  </a:moveTo>
                  <a:cubicBezTo>
                    <a:pt x="24" y="36"/>
                    <a:pt x="0" y="83"/>
                    <a:pt x="24" y="119"/>
                  </a:cubicBezTo>
                  <a:cubicBezTo>
                    <a:pt x="84" y="83"/>
                    <a:pt x="108" y="6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32"/>
            <p:cNvSpPr/>
            <p:nvPr/>
          </p:nvSpPr>
          <p:spPr>
            <a:xfrm>
              <a:off x="5424775" y="2300700"/>
              <a:ext cx="29800" cy="4375"/>
            </a:xfrm>
            <a:custGeom>
              <a:avLst/>
              <a:gdLst/>
              <a:ahLst/>
              <a:cxnLst/>
              <a:rect l="l" t="t" r="r" b="b"/>
              <a:pathLst>
                <a:path w="1192" h="175" extrusionOk="0">
                  <a:moveTo>
                    <a:pt x="0" y="1"/>
                  </a:moveTo>
                  <a:cubicBezTo>
                    <a:pt x="171" y="138"/>
                    <a:pt x="351" y="174"/>
                    <a:pt x="536" y="174"/>
                  </a:cubicBezTo>
                  <a:cubicBezTo>
                    <a:pt x="739" y="174"/>
                    <a:pt x="946" y="131"/>
                    <a:pt x="1151" y="131"/>
                  </a:cubicBezTo>
                  <a:cubicBezTo>
                    <a:pt x="1164" y="131"/>
                    <a:pt x="1178" y="131"/>
                    <a:pt x="1191" y="132"/>
                  </a:cubicBezTo>
                  <a:cubicBezTo>
                    <a:pt x="1179" y="108"/>
                    <a:pt x="1143" y="60"/>
                    <a:pt x="1120" y="37"/>
                  </a:cubicBezTo>
                  <a:cubicBezTo>
                    <a:pt x="751" y="13"/>
                    <a:pt x="37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32"/>
            <p:cNvSpPr/>
            <p:nvPr/>
          </p:nvSpPr>
          <p:spPr>
            <a:xfrm>
              <a:off x="5399775" y="2297150"/>
              <a:ext cx="22350" cy="4075"/>
            </a:xfrm>
            <a:custGeom>
              <a:avLst/>
              <a:gdLst/>
              <a:ahLst/>
              <a:cxnLst/>
              <a:rect l="l" t="t" r="r" b="b"/>
              <a:pathLst>
                <a:path w="894" h="163" extrusionOk="0">
                  <a:moveTo>
                    <a:pt x="0" y="24"/>
                  </a:moveTo>
                  <a:lnTo>
                    <a:pt x="0" y="24"/>
                  </a:lnTo>
                  <a:cubicBezTo>
                    <a:pt x="140" y="134"/>
                    <a:pt x="284" y="162"/>
                    <a:pt x="431" y="162"/>
                  </a:cubicBezTo>
                  <a:cubicBezTo>
                    <a:pt x="585" y="162"/>
                    <a:pt x="741" y="131"/>
                    <a:pt x="893" y="131"/>
                  </a:cubicBezTo>
                  <a:cubicBezTo>
                    <a:pt x="619" y="0"/>
                    <a:pt x="298" y="36"/>
                    <a:pt x="0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32"/>
            <p:cNvSpPr/>
            <p:nvPr/>
          </p:nvSpPr>
          <p:spPr>
            <a:xfrm>
              <a:off x="5495025" y="2304200"/>
              <a:ext cx="19950" cy="3750"/>
            </a:xfrm>
            <a:custGeom>
              <a:avLst/>
              <a:gdLst/>
              <a:ahLst/>
              <a:cxnLst/>
              <a:rect l="l" t="t" r="r" b="b"/>
              <a:pathLst>
                <a:path w="798" h="150" extrusionOk="0">
                  <a:moveTo>
                    <a:pt x="413" y="1"/>
                  </a:moveTo>
                  <a:cubicBezTo>
                    <a:pt x="277" y="1"/>
                    <a:pt x="137" y="28"/>
                    <a:pt x="0" y="28"/>
                  </a:cubicBezTo>
                  <a:cubicBezTo>
                    <a:pt x="172" y="114"/>
                    <a:pt x="363" y="150"/>
                    <a:pt x="564" y="150"/>
                  </a:cubicBezTo>
                  <a:cubicBezTo>
                    <a:pt x="641" y="150"/>
                    <a:pt x="719" y="145"/>
                    <a:pt x="798" y="135"/>
                  </a:cubicBezTo>
                  <a:cubicBezTo>
                    <a:pt x="679" y="28"/>
                    <a:pt x="548" y="1"/>
                    <a:pt x="4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32"/>
            <p:cNvSpPr/>
            <p:nvPr/>
          </p:nvSpPr>
          <p:spPr>
            <a:xfrm>
              <a:off x="5531925" y="2307825"/>
              <a:ext cx="14900" cy="3625"/>
            </a:xfrm>
            <a:custGeom>
              <a:avLst/>
              <a:gdLst/>
              <a:ahLst/>
              <a:cxnLst/>
              <a:rect l="l" t="t" r="r" b="b"/>
              <a:pathLst>
                <a:path w="596" h="145" extrusionOk="0">
                  <a:moveTo>
                    <a:pt x="272" y="0"/>
                  </a:moveTo>
                  <a:cubicBezTo>
                    <a:pt x="184" y="0"/>
                    <a:pt x="93" y="14"/>
                    <a:pt x="1" y="14"/>
                  </a:cubicBezTo>
                  <a:cubicBezTo>
                    <a:pt x="115" y="121"/>
                    <a:pt x="245" y="144"/>
                    <a:pt x="376" y="144"/>
                  </a:cubicBezTo>
                  <a:cubicBezTo>
                    <a:pt x="450" y="144"/>
                    <a:pt x="524" y="137"/>
                    <a:pt x="596" y="133"/>
                  </a:cubicBezTo>
                  <a:cubicBezTo>
                    <a:pt x="501" y="24"/>
                    <a:pt x="390" y="0"/>
                    <a:pt x="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32"/>
            <p:cNvSpPr/>
            <p:nvPr/>
          </p:nvSpPr>
          <p:spPr>
            <a:xfrm>
              <a:off x="5848350" y="2370525"/>
              <a:ext cx="94675" cy="5825"/>
            </a:xfrm>
            <a:custGeom>
              <a:avLst/>
              <a:gdLst/>
              <a:ahLst/>
              <a:cxnLst/>
              <a:rect l="l" t="t" r="r" b="b"/>
              <a:pathLst>
                <a:path w="3787" h="233" extrusionOk="0">
                  <a:moveTo>
                    <a:pt x="1768" y="0"/>
                  </a:moveTo>
                  <a:cubicBezTo>
                    <a:pt x="1646" y="0"/>
                    <a:pt x="1525" y="17"/>
                    <a:pt x="1405" y="65"/>
                  </a:cubicBezTo>
                  <a:cubicBezTo>
                    <a:pt x="1297" y="91"/>
                    <a:pt x="1186" y="98"/>
                    <a:pt x="1074" y="98"/>
                  </a:cubicBezTo>
                  <a:cubicBezTo>
                    <a:pt x="923" y="98"/>
                    <a:pt x="770" y="85"/>
                    <a:pt x="617" y="85"/>
                  </a:cubicBezTo>
                  <a:cubicBezTo>
                    <a:pt x="405" y="85"/>
                    <a:pt x="196" y="111"/>
                    <a:pt x="0" y="232"/>
                  </a:cubicBezTo>
                  <a:cubicBezTo>
                    <a:pt x="536" y="232"/>
                    <a:pt x="1048" y="220"/>
                    <a:pt x="1572" y="220"/>
                  </a:cubicBezTo>
                  <a:cubicBezTo>
                    <a:pt x="2048" y="220"/>
                    <a:pt x="2529" y="210"/>
                    <a:pt x="3009" y="210"/>
                  </a:cubicBezTo>
                  <a:cubicBezTo>
                    <a:pt x="3249" y="210"/>
                    <a:pt x="3489" y="212"/>
                    <a:pt x="3727" y="220"/>
                  </a:cubicBezTo>
                  <a:cubicBezTo>
                    <a:pt x="3774" y="173"/>
                    <a:pt x="3786" y="125"/>
                    <a:pt x="3727" y="77"/>
                  </a:cubicBezTo>
                  <a:cubicBezTo>
                    <a:pt x="3694" y="45"/>
                    <a:pt x="3661" y="26"/>
                    <a:pt x="3629" y="26"/>
                  </a:cubicBezTo>
                  <a:cubicBezTo>
                    <a:pt x="3602" y="26"/>
                    <a:pt x="3575" y="39"/>
                    <a:pt x="3548" y="65"/>
                  </a:cubicBezTo>
                  <a:lnTo>
                    <a:pt x="2322" y="65"/>
                  </a:lnTo>
                  <a:cubicBezTo>
                    <a:pt x="2130" y="37"/>
                    <a:pt x="1947" y="0"/>
                    <a:pt x="1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32"/>
            <p:cNvSpPr/>
            <p:nvPr/>
          </p:nvSpPr>
          <p:spPr>
            <a:xfrm>
              <a:off x="5944475" y="2364700"/>
              <a:ext cx="22350" cy="11650"/>
            </a:xfrm>
            <a:custGeom>
              <a:avLst/>
              <a:gdLst/>
              <a:ahLst/>
              <a:cxnLst/>
              <a:rect l="l" t="t" r="r" b="b"/>
              <a:pathLst>
                <a:path w="894" h="466" extrusionOk="0">
                  <a:moveTo>
                    <a:pt x="763" y="1"/>
                  </a:moveTo>
                  <a:cubicBezTo>
                    <a:pt x="489" y="72"/>
                    <a:pt x="179" y="1"/>
                    <a:pt x="1" y="286"/>
                  </a:cubicBezTo>
                  <a:cubicBezTo>
                    <a:pt x="54" y="370"/>
                    <a:pt x="138" y="376"/>
                    <a:pt x="222" y="376"/>
                  </a:cubicBezTo>
                  <a:cubicBezTo>
                    <a:pt x="237" y="376"/>
                    <a:pt x="251" y="376"/>
                    <a:pt x="265" y="376"/>
                  </a:cubicBezTo>
                  <a:cubicBezTo>
                    <a:pt x="335" y="376"/>
                    <a:pt x="404" y="380"/>
                    <a:pt x="453" y="429"/>
                  </a:cubicBezTo>
                  <a:cubicBezTo>
                    <a:pt x="596" y="453"/>
                    <a:pt x="739" y="453"/>
                    <a:pt x="882" y="465"/>
                  </a:cubicBezTo>
                  <a:cubicBezTo>
                    <a:pt x="882" y="370"/>
                    <a:pt x="882" y="275"/>
                    <a:pt x="894" y="156"/>
                  </a:cubicBezTo>
                  <a:lnTo>
                    <a:pt x="882" y="108"/>
                  </a:lnTo>
                  <a:cubicBezTo>
                    <a:pt x="846" y="72"/>
                    <a:pt x="834" y="48"/>
                    <a:pt x="810" y="36"/>
                  </a:cubicBezTo>
                  <a:lnTo>
                    <a:pt x="7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32"/>
            <p:cNvSpPr/>
            <p:nvPr/>
          </p:nvSpPr>
          <p:spPr>
            <a:xfrm>
              <a:off x="5962925" y="2361525"/>
              <a:ext cx="27125" cy="7375"/>
            </a:xfrm>
            <a:custGeom>
              <a:avLst/>
              <a:gdLst/>
              <a:ahLst/>
              <a:cxnLst/>
              <a:rect l="l" t="t" r="r" b="b"/>
              <a:pathLst>
                <a:path w="1085" h="295" extrusionOk="0">
                  <a:moveTo>
                    <a:pt x="419" y="1"/>
                  </a:moveTo>
                  <a:cubicBezTo>
                    <a:pt x="278" y="1"/>
                    <a:pt x="140" y="28"/>
                    <a:pt x="13" y="140"/>
                  </a:cubicBezTo>
                  <a:lnTo>
                    <a:pt x="1" y="163"/>
                  </a:lnTo>
                  <a:cubicBezTo>
                    <a:pt x="60" y="187"/>
                    <a:pt x="96" y="247"/>
                    <a:pt x="144" y="294"/>
                  </a:cubicBezTo>
                  <a:cubicBezTo>
                    <a:pt x="430" y="247"/>
                    <a:pt x="727" y="199"/>
                    <a:pt x="1013" y="163"/>
                  </a:cubicBezTo>
                  <a:cubicBezTo>
                    <a:pt x="1084" y="116"/>
                    <a:pt x="1084" y="56"/>
                    <a:pt x="989" y="9"/>
                  </a:cubicBezTo>
                  <a:cubicBezTo>
                    <a:pt x="935" y="21"/>
                    <a:pt x="880" y="25"/>
                    <a:pt x="824" y="25"/>
                  </a:cubicBezTo>
                  <a:cubicBezTo>
                    <a:pt x="690" y="25"/>
                    <a:pt x="553" y="1"/>
                    <a:pt x="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32"/>
            <p:cNvSpPr/>
            <p:nvPr/>
          </p:nvSpPr>
          <p:spPr>
            <a:xfrm>
              <a:off x="5883450" y="2365600"/>
              <a:ext cx="22950" cy="6275"/>
            </a:xfrm>
            <a:custGeom>
              <a:avLst/>
              <a:gdLst/>
              <a:ahLst/>
              <a:cxnLst/>
              <a:rect l="l" t="t" r="r" b="b"/>
              <a:pathLst>
                <a:path w="918" h="251" extrusionOk="0">
                  <a:moveTo>
                    <a:pt x="37" y="0"/>
                  </a:moveTo>
                  <a:cubicBezTo>
                    <a:pt x="25" y="36"/>
                    <a:pt x="25" y="72"/>
                    <a:pt x="1" y="120"/>
                  </a:cubicBezTo>
                  <a:cubicBezTo>
                    <a:pt x="25" y="155"/>
                    <a:pt x="25" y="203"/>
                    <a:pt x="1" y="250"/>
                  </a:cubicBezTo>
                  <a:lnTo>
                    <a:pt x="918" y="250"/>
                  </a:lnTo>
                  <a:cubicBezTo>
                    <a:pt x="644" y="96"/>
                    <a:pt x="334" y="84"/>
                    <a:pt x="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32"/>
            <p:cNvSpPr/>
            <p:nvPr/>
          </p:nvSpPr>
          <p:spPr>
            <a:xfrm>
              <a:off x="5910250" y="2358725"/>
              <a:ext cx="8950" cy="8725"/>
            </a:xfrm>
            <a:custGeom>
              <a:avLst/>
              <a:gdLst/>
              <a:ahLst/>
              <a:cxnLst/>
              <a:rect l="l" t="t" r="r" b="b"/>
              <a:pathLst>
                <a:path w="358" h="349" extrusionOk="0">
                  <a:moveTo>
                    <a:pt x="177" y="0"/>
                  </a:moveTo>
                  <a:cubicBezTo>
                    <a:pt x="167" y="0"/>
                    <a:pt x="155" y="1"/>
                    <a:pt x="143" y="2"/>
                  </a:cubicBezTo>
                  <a:cubicBezTo>
                    <a:pt x="60" y="14"/>
                    <a:pt x="1" y="49"/>
                    <a:pt x="1" y="156"/>
                  </a:cubicBezTo>
                  <a:cubicBezTo>
                    <a:pt x="34" y="268"/>
                    <a:pt x="99" y="348"/>
                    <a:pt x="214" y="348"/>
                  </a:cubicBezTo>
                  <a:cubicBezTo>
                    <a:pt x="222" y="348"/>
                    <a:pt x="230" y="348"/>
                    <a:pt x="239" y="347"/>
                  </a:cubicBezTo>
                  <a:cubicBezTo>
                    <a:pt x="322" y="335"/>
                    <a:pt x="358" y="275"/>
                    <a:pt x="358" y="192"/>
                  </a:cubicBezTo>
                  <a:cubicBezTo>
                    <a:pt x="358" y="61"/>
                    <a:pt x="298" y="0"/>
                    <a:pt x="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32"/>
            <p:cNvSpPr/>
            <p:nvPr/>
          </p:nvSpPr>
          <p:spPr>
            <a:xfrm>
              <a:off x="5941500" y="2371850"/>
              <a:ext cx="14325" cy="4200"/>
            </a:xfrm>
            <a:custGeom>
              <a:avLst/>
              <a:gdLst/>
              <a:ahLst/>
              <a:cxnLst/>
              <a:rect l="l" t="t" r="r" b="b"/>
              <a:pathLst>
                <a:path w="573" h="168" extrusionOk="0">
                  <a:moveTo>
                    <a:pt x="1" y="12"/>
                  </a:moveTo>
                  <a:lnTo>
                    <a:pt x="1" y="143"/>
                  </a:lnTo>
                  <a:cubicBezTo>
                    <a:pt x="203" y="167"/>
                    <a:pt x="382" y="167"/>
                    <a:pt x="572" y="167"/>
                  </a:cubicBezTo>
                  <a:cubicBezTo>
                    <a:pt x="465" y="0"/>
                    <a:pt x="286" y="48"/>
                    <a:pt x="12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32"/>
            <p:cNvSpPr/>
            <p:nvPr/>
          </p:nvSpPr>
          <p:spPr>
            <a:xfrm>
              <a:off x="5937050" y="2367675"/>
              <a:ext cx="4475" cy="4500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107" y="1"/>
                  </a:moveTo>
                  <a:cubicBezTo>
                    <a:pt x="83" y="60"/>
                    <a:pt x="36" y="108"/>
                    <a:pt x="0" y="167"/>
                  </a:cubicBezTo>
                  <a:cubicBezTo>
                    <a:pt x="60" y="167"/>
                    <a:pt x="119" y="179"/>
                    <a:pt x="179" y="179"/>
                  </a:cubicBezTo>
                  <a:cubicBezTo>
                    <a:pt x="167" y="120"/>
                    <a:pt x="143" y="60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32"/>
            <p:cNvSpPr/>
            <p:nvPr/>
          </p:nvSpPr>
          <p:spPr>
            <a:xfrm>
              <a:off x="6040400" y="2365900"/>
              <a:ext cx="38950" cy="11075"/>
            </a:xfrm>
            <a:custGeom>
              <a:avLst/>
              <a:gdLst/>
              <a:ahLst/>
              <a:cxnLst/>
              <a:rect l="l" t="t" r="r" b="b"/>
              <a:pathLst>
                <a:path w="1558" h="443" extrusionOk="0">
                  <a:moveTo>
                    <a:pt x="629" y="0"/>
                  </a:moveTo>
                  <a:cubicBezTo>
                    <a:pt x="597" y="49"/>
                    <a:pt x="541" y="62"/>
                    <a:pt x="476" y="62"/>
                  </a:cubicBezTo>
                  <a:cubicBezTo>
                    <a:pt x="398" y="62"/>
                    <a:pt x="307" y="43"/>
                    <a:pt x="229" y="43"/>
                  </a:cubicBezTo>
                  <a:cubicBezTo>
                    <a:pt x="96" y="43"/>
                    <a:pt x="1" y="96"/>
                    <a:pt x="69" y="381"/>
                  </a:cubicBezTo>
                  <a:cubicBezTo>
                    <a:pt x="250" y="419"/>
                    <a:pt x="426" y="442"/>
                    <a:pt x="603" y="442"/>
                  </a:cubicBezTo>
                  <a:cubicBezTo>
                    <a:pt x="706" y="442"/>
                    <a:pt x="809" y="435"/>
                    <a:pt x="914" y="417"/>
                  </a:cubicBezTo>
                  <a:cubicBezTo>
                    <a:pt x="961" y="404"/>
                    <a:pt x="1010" y="400"/>
                    <a:pt x="1058" y="400"/>
                  </a:cubicBezTo>
                  <a:cubicBezTo>
                    <a:pt x="1130" y="400"/>
                    <a:pt x="1202" y="409"/>
                    <a:pt x="1273" y="409"/>
                  </a:cubicBezTo>
                  <a:cubicBezTo>
                    <a:pt x="1373" y="409"/>
                    <a:pt x="1470" y="392"/>
                    <a:pt x="1557" y="310"/>
                  </a:cubicBezTo>
                  <a:cubicBezTo>
                    <a:pt x="1438" y="84"/>
                    <a:pt x="1188" y="167"/>
                    <a:pt x="1069" y="12"/>
                  </a:cubicBezTo>
                  <a:cubicBezTo>
                    <a:pt x="914" y="12"/>
                    <a:pt x="783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32"/>
            <p:cNvSpPr/>
            <p:nvPr/>
          </p:nvSpPr>
          <p:spPr>
            <a:xfrm>
              <a:off x="6087050" y="2373625"/>
              <a:ext cx="2700" cy="1600"/>
            </a:xfrm>
            <a:custGeom>
              <a:avLst/>
              <a:gdLst/>
              <a:ahLst/>
              <a:cxnLst/>
              <a:rect l="l" t="t" r="r" b="b"/>
              <a:pathLst>
                <a:path w="108" h="64" extrusionOk="0">
                  <a:moveTo>
                    <a:pt x="60" y="1"/>
                  </a:moveTo>
                  <a:cubicBezTo>
                    <a:pt x="48" y="1"/>
                    <a:pt x="13" y="13"/>
                    <a:pt x="1" y="37"/>
                  </a:cubicBezTo>
                  <a:cubicBezTo>
                    <a:pt x="25" y="55"/>
                    <a:pt x="42" y="63"/>
                    <a:pt x="59" y="63"/>
                  </a:cubicBezTo>
                  <a:cubicBezTo>
                    <a:pt x="75" y="63"/>
                    <a:pt x="90" y="55"/>
                    <a:pt x="108" y="37"/>
                  </a:cubicBezTo>
                  <a:cubicBezTo>
                    <a:pt x="96" y="37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32"/>
            <p:cNvSpPr/>
            <p:nvPr/>
          </p:nvSpPr>
          <p:spPr>
            <a:xfrm>
              <a:off x="6029900" y="2365525"/>
              <a:ext cx="26225" cy="10525"/>
            </a:xfrm>
            <a:custGeom>
              <a:avLst/>
              <a:gdLst/>
              <a:ahLst/>
              <a:cxnLst/>
              <a:rect l="l" t="t" r="r" b="b"/>
              <a:pathLst>
                <a:path w="1049" h="421" extrusionOk="0">
                  <a:moveTo>
                    <a:pt x="525" y="0"/>
                  </a:moveTo>
                  <a:cubicBezTo>
                    <a:pt x="352" y="0"/>
                    <a:pt x="179" y="15"/>
                    <a:pt x="1" y="75"/>
                  </a:cubicBezTo>
                  <a:cubicBezTo>
                    <a:pt x="84" y="218"/>
                    <a:pt x="144" y="313"/>
                    <a:pt x="203" y="420"/>
                  </a:cubicBezTo>
                  <a:cubicBezTo>
                    <a:pt x="298" y="420"/>
                    <a:pt x="394" y="396"/>
                    <a:pt x="489" y="396"/>
                  </a:cubicBezTo>
                  <a:cubicBezTo>
                    <a:pt x="513" y="27"/>
                    <a:pt x="930" y="242"/>
                    <a:pt x="1049" y="15"/>
                  </a:cubicBezTo>
                  <a:cubicBezTo>
                    <a:pt x="870" y="15"/>
                    <a:pt x="697" y="0"/>
                    <a:pt x="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32"/>
            <p:cNvSpPr/>
            <p:nvPr/>
          </p:nvSpPr>
          <p:spPr>
            <a:xfrm>
              <a:off x="5988225" y="2361725"/>
              <a:ext cx="24450" cy="8750"/>
            </a:xfrm>
            <a:custGeom>
              <a:avLst/>
              <a:gdLst/>
              <a:ahLst/>
              <a:cxnLst/>
              <a:rect l="l" t="t" r="r" b="b"/>
              <a:pathLst>
                <a:path w="978" h="350" extrusionOk="0">
                  <a:moveTo>
                    <a:pt x="1" y="1"/>
                  </a:moveTo>
                  <a:lnTo>
                    <a:pt x="1" y="155"/>
                  </a:lnTo>
                  <a:cubicBezTo>
                    <a:pt x="223" y="173"/>
                    <a:pt x="418" y="350"/>
                    <a:pt x="632" y="350"/>
                  </a:cubicBezTo>
                  <a:cubicBezTo>
                    <a:pt x="704" y="350"/>
                    <a:pt x="779" y="329"/>
                    <a:pt x="858" y="275"/>
                  </a:cubicBezTo>
                  <a:cubicBezTo>
                    <a:pt x="977" y="191"/>
                    <a:pt x="894" y="120"/>
                    <a:pt x="834" y="48"/>
                  </a:cubicBezTo>
                  <a:cubicBezTo>
                    <a:pt x="549" y="36"/>
                    <a:pt x="275" y="1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32"/>
            <p:cNvSpPr/>
            <p:nvPr/>
          </p:nvSpPr>
          <p:spPr>
            <a:xfrm>
              <a:off x="6177850" y="2387025"/>
              <a:ext cx="7450" cy="4800"/>
            </a:xfrm>
            <a:custGeom>
              <a:avLst/>
              <a:gdLst/>
              <a:ahLst/>
              <a:cxnLst/>
              <a:rect l="l" t="t" r="r" b="b"/>
              <a:pathLst>
                <a:path w="298" h="192" extrusionOk="0">
                  <a:moveTo>
                    <a:pt x="298" y="1"/>
                  </a:moveTo>
                  <a:cubicBezTo>
                    <a:pt x="215" y="1"/>
                    <a:pt x="107" y="13"/>
                    <a:pt x="0" y="13"/>
                  </a:cubicBezTo>
                  <a:lnTo>
                    <a:pt x="0" y="132"/>
                  </a:lnTo>
                  <a:cubicBezTo>
                    <a:pt x="72" y="159"/>
                    <a:pt x="141" y="192"/>
                    <a:pt x="194" y="192"/>
                  </a:cubicBezTo>
                  <a:cubicBezTo>
                    <a:pt x="257" y="192"/>
                    <a:pt x="298" y="148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32"/>
            <p:cNvSpPr/>
            <p:nvPr/>
          </p:nvSpPr>
          <p:spPr>
            <a:xfrm>
              <a:off x="6199875" y="2387025"/>
              <a:ext cx="7450" cy="2400"/>
            </a:xfrm>
            <a:custGeom>
              <a:avLst/>
              <a:gdLst/>
              <a:ahLst/>
              <a:cxnLst/>
              <a:rect l="l" t="t" r="r" b="b"/>
              <a:pathLst>
                <a:path w="298" h="96" extrusionOk="0">
                  <a:moveTo>
                    <a:pt x="298" y="1"/>
                  </a:moveTo>
                  <a:cubicBezTo>
                    <a:pt x="191" y="1"/>
                    <a:pt x="84" y="13"/>
                    <a:pt x="0" y="13"/>
                  </a:cubicBezTo>
                  <a:cubicBezTo>
                    <a:pt x="54" y="66"/>
                    <a:pt x="101" y="96"/>
                    <a:pt x="149" y="96"/>
                  </a:cubicBezTo>
                  <a:cubicBezTo>
                    <a:pt x="197" y="96"/>
                    <a:pt x="244" y="66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32"/>
            <p:cNvSpPr/>
            <p:nvPr/>
          </p:nvSpPr>
          <p:spPr>
            <a:xfrm>
              <a:off x="5298875" y="1712900"/>
              <a:ext cx="11625" cy="10375"/>
            </a:xfrm>
            <a:custGeom>
              <a:avLst/>
              <a:gdLst/>
              <a:ahLst/>
              <a:cxnLst/>
              <a:rect l="l" t="t" r="r" b="b"/>
              <a:pathLst>
                <a:path w="465" h="415" extrusionOk="0">
                  <a:moveTo>
                    <a:pt x="261" y="0"/>
                  </a:moveTo>
                  <a:cubicBezTo>
                    <a:pt x="200" y="0"/>
                    <a:pt x="134" y="18"/>
                    <a:pt x="72" y="34"/>
                  </a:cubicBezTo>
                  <a:cubicBezTo>
                    <a:pt x="0" y="153"/>
                    <a:pt x="24" y="284"/>
                    <a:pt x="36" y="415"/>
                  </a:cubicBezTo>
                  <a:cubicBezTo>
                    <a:pt x="60" y="413"/>
                    <a:pt x="85" y="413"/>
                    <a:pt x="110" y="413"/>
                  </a:cubicBezTo>
                  <a:cubicBezTo>
                    <a:pt x="129" y="413"/>
                    <a:pt x="149" y="413"/>
                    <a:pt x="169" y="413"/>
                  </a:cubicBezTo>
                  <a:cubicBezTo>
                    <a:pt x="284" y="413"/>
                    <a:pt x="396" y="404"/>
                    <a:pt x="464" y="284"/>
                  </a:cubicBezTo>
                  <a:lnTo>
                    <a:pt x="464" y="129"/>
                  </a:lnTo>
                  <a:cubicBezTo>
                    <a:pt x="411" y="29"/>
                    <a:pt x="339" y="0"/>
                    <a:pt x="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32"/>
            <p:cNvSpPr/>
            <p:nvPr/>
          </p:nvSpPr>
          <p:spPr>
            <a:xfrm>
              <a:off x="5392925" y="1701825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31" y="1"/>
                  </a:moveTo>
                  <a:cubicBezTo>
                    <a:pt x="84" y="36"/>
                    <a:pt x="36" y="96"/>
                    <a:pt x="0" y="143"/>
                  </a:cubicBezTo>
                  <a:cubicBezTo>
                    <a:pt x="36" y="96"/>
                    <a:pt x="84" y="36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32"/>
            <p:cNvSpPr/>
            <p:nvPr/>
          </p:nvSpPr>
          <p:spPr>
            <a:xfrm>
              <a:off x="5275650" y="17191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239" y="0"/>
                  </a:moveTo>
                  <a:cubicBezTo>
                    <a:pt x="72" y="155"/>
                    <a:pt x="0" y="298"/>
                    <a:pt x="227" y="441"/>
                  </a:cubicBezTo>
                  <a:cubicBezTo>
                    <a:pt x="298" y="357"/>
                    <a:pt x="441" y="393"/>
                    <a:pt x="500" y="286"/>
                  </a:cubicBezTo>
                  <a:cubicBezTo>
                    <a:pt x="524" y="107"/>
                    <a:pt x="405" y="36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32"/>
            <p:cNvSpPr/>
            <p:nvPr/>
          </p:nvSpPr>
          <p:spPr>
            <a:xfrm>
              <a:off x="5249450" y="1744975"/>
              <a:ext cx="11050" cy="12300"/>
            </a:xfrm>
            <a:custGeom>
              <a:avLst/>
              <a:gdLst/>
              <a:ahLst/>
              <a:cxnLst/>
              <a:rect l="l" t="t" r="r" b="b"/>
              <a:pathLst>
                <a:path w="442" h="492" extrusionOk="0">
                  <a:moveTo>
                    <a:pt x="274" y="1"/>
                  </a:moveTo>
                  <a:cubicBezTo>
                    <a:pt x="239" y="1"/>
                    <a:pt x="203" y="1"/>
                    <a:pt x="155" y="13"/>
                  </a:cubicBezTo>
                  <a:cubicBezTo>
                    <a:pt x="144" y="132"/>
                    <a:pt x="108" y="215"/>
                    <a:pt x="1" y="299"/>
                  </a:cubicBezTo>
                  <a:cubicBezTo>
                    <a:pt x="44" y="360"/>
                    <a:pt x="56" y="491"/>
                    <a:pt x="144" y="491"/>
                  </a:cubicBezTo>
                  <a:cubicBezTo>
                    <a:pt x="175" y="491"/>
                    <a:pt x="217" y="474"/>
                    <a:pt x="274" y="430"/>
                  </a:cubicBezTo>
                  <a:cubicBezTo>
                    <a:pt x="227" y="299"/>
                    <a:pt x="441" y="144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32"/>
            <p:cNvSpPr/>
            <p:nvPr/>
          </p:nvSpPr>
          <p:spPr>
            <a:xfrm>
              <a:off x="5281600" y="1726525"/>
              <a:ext cx="7175" cy="4200"/>
            </a:xfrm>
            <a:custGeom>
              <a:avLst/>
              <a:gdLst/>
              <a:ahLst/>
              <a:cxnLst/>
              <a:rect l="l" t="t" r="r" b="b"/>
              <a:pathLst>
                <a:path w="287" h="168" extrusionOk="0">
                  <a:moveTo>
                    <a:pt x="286" y="1"/>
                  </a:moveTo>
                  <a:cubicBezTo>
                    <a:pt x="167" y="1"/>
                    <a:pt x="72" y="60"/>
                    <a:pt x="1" y="156"/>
                  </a:cubicBezTo>
                  <a:cubicBezTo>
                    <a:pt x="48" y="156"/>
                    <a:pt x="84" y="167"/>
                    <a:pt x="143" y="167"/>
                  </a:cubicBezTo>
                  <a:cubicBezTo>
                    <a:pt x="191" y="108"/>
                    <a:pt x="239" y="60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32"/>
            <p:cNvSpPr/>
            <p:nvPr/>
          </p:nvSpPr>
          <p:spPr>
            <a:xfrm>
              <a:off x="5245875" y="1769375"/>
              <a:ext cx="3225" cy="4500"/>
            </a:xfrm>
            <a:custGeom>
              <a:avLst/>
              <a:gdLst/>
              <a:ahLst/>
              <a:cxnLst/>
              <a:rect l="l" t="t" r="r" b="b"/>
              <a:pathLst>
                <a:path w="129" h="180" extrusionOk="0">
                  <a:moveTo>
                    <a:pt x="54" y="0"/>
                  </a:moveTo>
                  <a:cubicBezTo>
                    <a:pt x="48" y="0"/>
                    <a:pt x="43" y="1"/>
                    <a:pt x="36" y="1"/>
                  </a:cubicBezTo>
                  <a:cubicBezTo>
                    <a:pt x="25" y="1"/>
                    <a:pt x="13" y="120"/>
                    <a:pt x="1" y="180"/>
                  </a:cubicBezTo>
                  <a:cubicBezTo>
                    <a:pt x="36" y="168"/>
                    <a:pt x="72" y="156"/>
                    <a:pt x="108" y="132"/>
                  </a:cubicBezTo>
                  <a:cubicBezTo>
                    <a:pt x="108" y="77"/>
                    <a:pt x="129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32"/>
            <p:cNvSpPr/>
            <p:nvPr/>
          </p:nvSpPr>
          <p:spPr>
            <a:xfrm>
              <a:off x="5397975" y="1702000"/>
              <a:ext cx="13725" cy="14150"/>
            </a:xfrm>
            <a:custGeom>
              <a:avLst/>
              <a:gdLst/>
              <a:ahLst/>
              <a:cxnLst/>
              <a:rect l="l" t="t" r="r" b="b"/>
              <a:pathLst>
                <a:path w="549" h="566" extrusionOk="0">
                  <a:moveTo>
                    <a:pt x="186" y="1"/>
                  </a:moveTo>
                  <a:cubicBezTo>
                    <a:pt x="154" y="1"/>
                    <a:pt x="125" y="9"/>
                    <a:pt x="108" y="17"/>
                  </a:cubicBezTo>
                  <a:cubicBezTo>
                    <a:pt x="108" y="113"/>
                    <a:pt x="96" y="196"/>
                    <a:pt x="96" y="291"/>
                  </a:cubicBezTo>
                  <a:cubicBezTo>
                    <a:pt x="1" y="386"/>
                    <a:pt x="1" y="482"/>
                    <a:pt x="108" y="565"/>
                  </a:cubicBezTo>
                  <a:cubicBezTo>
                    <a:pt x="239" y="565"/>
                    <a:pt x="358" y="553"/>
                    <a:pt x="489" y="553"/>
                  </a:cubicBezTo>
                  <a:cubicBezTo>
                    <a:pt x="549" y="303"/>
                    <a:pt x="179" y="256"/>
                    <a:pt x="227" y="5"/>
                  </a:cubicBezTo>
                  <a:cubicBezTo>
                    <a:pt x="213" y="2"/>
                    <a:pt x="199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32"/>
            <p:cNvSpPr/>
            <p:nvPr/>
          </p:nvSpPr>
          <p:spPr>
            <a:xfrm>
              <a:off x="5396200" y="1709275"/>
              <a:ext cx="4200" cy="6875"/>
            </a:xfrm>
            <a:custGeom>
              <a:avLst/>
              <a:gdLst/>
              <a:ahLst/>
              <a:cxnLst/>
              <a:rect l="l" t="t" r="r" b="b"/>
              <a:pathLst>
                <a:path w="168" h="275" extrusionOk="0">
                  <a:moveTo>
                    <a:pt x="143" y="0"/>
                  </a:moveTo>
                  <a:cubicBezTo>
                    <a:pt x="0" y="95"/>
                    <a:pt x="0" y="191"/>
                    <a:pt x="167" y="274"/>
                  </a:cubicBezTo>
                  <a:cubicBezTo>
                    <a:pt x="167" y="179"/>
                    <a:pt x="143" y="84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32"/>
            <p:cNvSpPr/>
            <p:nvPr/>
          </p:nvSpPr>
          <p:spPr>
            <a:xfrm>
              <a:off x="5403925" y="1696800"/>
              <a:ext cx="10150" cy="5050"/>
            </a:xfrm>
            <a:custGeom>
              <a:avLst/>
              <a:gdLst/>
              <a:ahLst/>
              <a:cxnLst/>
              <a:rect l="l" t="t" r="r" b="b"/>
              <a:pathLst>
                <a:path w="406" h="202" extrusionOk="0">
                  <a:moveTo>
                    <a:pt x="252" y="1"/>
                  </a:moveTo>
                  <a:cubicBezTo>
                    <a:pt x="168" y="1"/>
                    <a:pt x="82" y="135"/>
                    <a:pt x="1" y="202"/>
                  </a:cubicBezTo>
                  <a:lnTo>
                    <a:pt x="406" y="202"/>
                  </a:lnTo>
                  <a:cubicBezTo>
                    <a:pt x="356" y="52"/>
                    <a:pt x="304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32"/>
            <p:cNvSpPr/>
            <p:nvPr/>
          </p:nvSpPr>
          <p:spPr>
            <a:xfrm>
              <a:off x="5998950" y="2169775"/>
              <a:ext cx="134575" cy="18750"/>
            </a:xfrm>
            <a:custGeom>
              <a:avLst/>
              <a:gdLst/>
              <a:ahLst/>
              <a:cxnLst/>
              <a:rect l="l" t="t" r="r" b="b"/>
              <a:pathLst>
                <a:path w="5383" h="750" extrusionOk="0">
                  <a:moveTo>
                    <a:pt x="191" y="1"/>
                  </a:moveTo>
                  <a:cubicBezTo>
                    <a:pt x="108" y="1"/>
                    <a:pt x="42" y="37"/>
                    <a:pt x="24" y="154"/>
                  </a:cubicBezTo>
                  <a:cubicBezTo>
                    <a:pt x="1" y="392"/>
                    <a:pt x="346" y="213"/>
                    <a:pt x="429" y="392"/>
                  </a:cubicBezTo>
                  <a:cubicBezTo>
                    <a:pt x="1665" y="611"/>
                    <a:pt x="2909" y="672"/>
                    <a:pt x="4155" y="672"/>
                  </a:cubicBezTo>
                  <a:cubicBezTo>
                    <a:pt x="4397" y="672"/>
                    <a:pt x="4640" y="670"/>
                    <a:pt x="4882" y="666"/>
                  </a:cubicBezTo>
                  <a:cubicBezTo>
                    <a:pt x="4954" y="464"/>
                    <a:pt x="5382" y="749"/>
                    <a:pt x="5323" y="344"/>
                  </a:cubicBezTo>
                  <a:cubicBezTo>
                    <a:pt x="5184" y="301"/>
                    <a:pt x="5045" y="288"/>
                    <a:pt x="4906" y="288"/>
                  </a:cubicBezTo>
                  <a:cubicBezTo>
                    <a:pt x="4691" y="288"/>
                    <a:pt x="4476" y="319"/>
                    <a:pt x="4258" y="319"/>
                  </a:cubicBezTo>
                  <a:cubicBezTo>
                    <a:pt x="4192" y="319"/>
                    <a:pt x="4127" y="316"/>
                    <a:pt x="4061" y="309"/>
                  </a:cubicBezTo>
                  <a:cubicBezTo>
                    <a:pt x="2858" y="213"/>
                    <a:pt x="1667" y="154"/>
                    <a:pt x="465" y="71"/>
                  </a:cubicBezTo>
                  <a:cubicBezTo>
                    <a:pt x="380" y="40"/>
                    <a:pt x="276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32"/>
            <p:cNvSpPr/>
            <p:nvPr/>
          </p:nvSpPr>
          <p:spPr>
            <a:xfrm>
              <a:off x="5828400" y="2157075"/>
              <a:ext cx="108375" cy="18375"/>
            </a:xfrm>
            <a:custGeom>
              <a:avLst/>
              <a:gdLst/>
              <a:ahLst/>
              <a:cxnLst/>
              <a:rect l="l" t="t" r="r" b="b"/>
              <a:pathLst>
                <a:path w="4335" h="735" extrusionOk="0">
                  <a:moveTo>
                    <a:pt x="579" y="0"/>
                  </a:moveTo>
                  <a:cubicBezTo>
                    <a:pt x="383" y="0"/>
                    <a:pt x="187" y="34"/>
                    <a:pt x="0" y="138"/>
                  </a:cubicBezTo>
                  <a:cubicBezTo>
                    <a:pt x="143" y="138"/>
                    <a:pt x="286" y="150"/>
                    <a:pt x="417" y="150"/>
                  </a:cubicBezTo>
                  <a:cubicBezTo>
                    <a:pt x="431" y="150"/>
                    <a:pt x="444" y="149"/>
                    <a:pt x="457" y="149"/>
                  </a:cubicBezTo>
                  <a:cubicBezTo>
                    <a:pt x="863" y="149"/>
                    <a:pt x="570" y="332"/>
                    <a:pt x="512" y="448"/>
                  </a:cubicBezTo>
                  <a:cubicBezTo>
                    <a:pt x="1000" y="483"/>
                    <a:pt x="1489" y="507"/>
                    <a:pt x="2001" y="567"/>
                  </a:cubicBezTo>
                  <a:cubicBezTo>
                    <a:pt x="2701" y="634"/>
                    <a:pt x="3411" y="734"/>
                    <a:pt x="4133" y="734"/>
                  </a:cubicBezTo>
                  <a:cubicBezTo>
                    <a:pt x="4172" y="734"/>
                    <a:pt x="4211" y="734"/>
                    <a:pt x="4251" y="733"/>
                  </a:cubicBezTo>
                  <a:cubicBezTo>
                    <a:pt x="4334" y="626"/>
                    <a:pt x="4334" y="543"/>
                    <a:pt x="4251" y="436"/>
                  </a:cubicBezTo>
                  <a:cubicBezTo>
                    <a:pt x="4227" y="418"/>
                    <a:pt x="4203" y="409"/>
                    <a:pt x="4179" y="409"/>
                  </a:cubicBezTo>
                  <a:cubicBezTo>
                    <a:pt x="4156" y="409"/>
                    <a:pt x="4132" y="418"/>
                    <a:pt x="4108" y="436"/>
                  </a:cubicBezTo>
                  <a:cubicBezTo>
                    <a:pt x="4013" y="364"/>
                    <a:pt x="3906" y="329"/>
                    <a:pt x="3786" y="317"/>
                  </a:cubicBezTo>
                  <a:cubicBezTo>
                    <a:pt x="2941" y="269"/>
                    <a:pt x="2108" y="186"/>
                    <a:pt x="1250" y="79"/>
                  </a:cubicBezTo>
                  <a:cubicBezTo>
                    <a:pt x="1038" y="46"/>
                    <a:pt x="809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32"/>
            <p:cNvSpPr/>
            <p:nvPr/>
          </p:nvSpPr>
          <p:spPr>
            <a:xfrm>
              <a:off x="5934075" y="2167750"/>
              <a:ext cx="75925" cy="11525"/>
            </a:xfrm>
            <a:custGeom>
              <a:avLst/>
              <a:gdLst/>
              <a:ahLst/>
              <a:cxnLst/>
              <a:rect l="l" t="t" r="r" b="b"/>
              <a:pathLst>
                <a:path w="3037" h="461" extrusionOk="0">
                  <a:moveTo>
                    <a:pt x="936" y="0"/>
                  </a:moveTo>
                  <a:cubicBezTo>
                    <a:pt x="624" y="0"/>
                    <a:pt x="312" y="5"/>
                    <a:pt x="0" y="9"/>
                  </a:cubicBezTo>
                  <a:lnTo>
                    <a:pt x="0" y="306"/>
                  </a:lnTo>
                  <a:cubicBezTo>
                    <a:pt x="726" y="427"/>
                    <a:pt x="1458" y="461"/>
                    <a:pt x="2187" y="461"/>
                  </a:cubicBezTo>
                  <a:cubicBezTo>
                    <a:pt x="2463" y="461"/>
                    <a:pt x="2738" y="456"/>
                    <a:pt x="3012" y="449"/>
                  </a:cubicBezTo>
                  <a:cubicBezTo>
                    <a:pt x="2977" y="294"/>
                    <a:pt x="2774" y="330"/>
                    <a:pt x="2703" y="175"/>
                  </a:cubicBezTo>
                  <a:cubicBezTo>
                    <a:pt x="2822" y="152"/>
                    <a:pt x="2917" y="152"/>
                    <a:pt x="3036" y="140"/>
                  </a:cubicBezTo>
                  <a:cubicBezTo>
                    <a:pt x="2336" y="24"/>
                    <a:pt x="1636" y="0"/>
                    <a:pt x="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32"/>
            <p:cNvSpPr/>
            <p:nvPr/>
          </p:nvSpPr>
          <p:spPr>
            <a:xfrm>
              <a:off x="6020375" y="2203975"/>
              <a:ext cx="58975" cy="11450"/>
            </a:xfrm>
            <a:custGeom>
              <a:avLst/>
              <a:gdLst/>
              <a:ahLst/>
              <a:cxnLst/>
              <a:rect l="l" t="t" r="r" b="b"/>
              <a:pathLst>
                <a:path w="2359" h="458" extrusionOk="0">
                  <a:moveTo>
                    <a:pt x="441" y="0"/>
                  </a:moveTo>
                  <a:cubicBezTo>
                    <a:pt x="394" y="12"/>
                    <a:pt x="334" y="12"/>
                    <a:pt x="287" y="12"/>
                  </a:cubicBezTo>
                  <a:cubicBezTo>
                    <a:pt x="203" y="96"/>
                    <a:pt x="120" y="167"/>
                    <a:pt x="48" y="227"/>
                  </a:cubicBezTo>
                  <a:cubicBezTo>
                    <a:pt x="37" y="250"/>
                    <a:pt x="13" y="274"/>
                    <a:pt x="1" y="298"/>
                  </a:cubicBezTo>
                  <a:cubicBezTo>
                    <a:pt x="528" y="380"/>
                    <a:pt x="1061" y="457"/>
                    <a:pt x="1611" y="457"/>
                  </a:cubicBezTo>
                  <a:cubicBezTo>
                    <a:pt x="1856" y="457"/>
                    <a:pt x="2105" y="442"/>
                    <a:pt x="2358" y="405"/>
                  </a:cubicBezTo>
                  <a:cubicBezTo>
                    <a:pt x="2263" y="286"/>
                    <a:pt x="2227" y="203"/>
                    <a:pt x="2168" y="131"/>
                  </a:cubicBezTo>
                  <a:cubicBezTo>
                    <a:pt x="2168" y="119"/>
                    <a:pt x="2144" y="119"/>
                    <a:pt x="2120" y="108"/>
                  </a:cubicBezTo>
                  <a:cubicBezTo>
                    <a:pt x="2110" y="101"/>
                    <a:pt x="2099" y="98"/>
                    <a:pt x="2089" y="98"/>
                  </a:cubicBezTo>
                  <a:cubicBezTo>
                    <a:pt x="2063" y="98"/>
                    <a:pt x="2038" y="115"/>
                    <a:pt x="2013" y="131"/>
                  </a:cubicBezTo>
                  <a:cubicBezTo>
                    <a:pt x="1946" y="124"/>
                    <a:pt x="1880" y="121"/>
                    <a:pt x="1812" y="121"/>
                  </a:cubicBezTo>
                  <a:cubicBezTo>
                    <a:pt x="1573" y="121"/>
                    <a:pt x="1331" y="158"/>
                    <a:pt x="1093" y="158"/>
                  </a:cubicBezTo>
                  <a:cubicBezTo>
                    <a:pt x="871" y="158"/>
                    <a:pt x="652" y="126"/>
                    <a:pt x="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32"/>
            <p:cNvSpPr/>
            <p:nvPr/>
          </p:nvSpPr>
          <p:spPr>
            <a:xfrm>
              <a:off x="5946575" y="2200100"/>
              <a:ext cx="31575" cy="10900"/>
            </a:xfrm>
            <a:custGeom>
              <a:avLst/>
              <a:gdLst/>
              <a:ahLst/>
              <a:cxnLst/>
              <a:rect l="l" t="t" r="r" b="b"/>
              <a:pathLst>
                <a:path w="1263" h="436" extrusionOk="0">
                  <a:moveTo>
                    <a:pt x="191" y="1"/>
                  </a:moveTo>
                  <a:cubicBezTo>
                    <a:pt x="95" y="1"/>
                    <a:pt x="0" y="48"/>
                    <a:pt x="0" y="167"/>
                  </a:cubicBezTo>
                  <a:cubicBezTo>
                    <a:pt x="12" y="227"/>
                    <a:pt x="72" y="334"/>
                    <a:pt x="119" y="334"/>
                  </a:cubicBezTo>
                  <a:cubicBezTo>
                    <a:pt x="304" y="354"/>
                    <a:pt x="493" y="436"/>
                    <a:pt x="704" y="436"/>
                  </a:cubicBezTo>
                  <a:cubicBezTo>
                    <a:pt x="872" y="436"/>
                    <a:pt x="1056" y="383"/>
                    <a:pt x="1262" y="203"/>
                  </a:cubicBezTo>
                  <a:cubicBezTo>
                    <a:pt x="834" y="132"/>
                    <a:pt x="512" y="72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32"/>
            <p:cNvSpPr/>
            <p:nvPr/>
          </p:nvSpPr>
          <p:spPr>
            <a:xfrm>
              <a:off x="5747425" y="2216850"/>
              <a:ext cx="40525" cy="10375"/>
            </a:xfrm>
            <a:custGeom>
              <a:avLst/>
              <a:gdLst/>
              <a:ahLst/>
              <a:cxnLst/>
              <a:rect l="l" t="t" r="r" b="b"/>
              <a:pathLst>
                <a:path w="1621" h="415" extrusionOk="0">
                  <a:moveTo>
                    <a:pt x="292" y="0"/>
                  </a:moveTo>
                  <a:cubicBezTo>
                    <a:pt x="172" y="0"/>
                    <a:pt x="71" y="7"/>
                    <a:pt x="1" y="21"/>
                  </a:cubicBezTo>
                  <a:cubicBezTo>
                    <a:pt x="239" y="307"/>
                    <a:pt x="644" y="140"/>
                    <a:pt x="894" y="355"/>
                  </a:cubicBezTo>
                  <a:cubicBezTo>
                    <a:pt x="932" y="393"/>
                    <a:pt x="982" y="414"/>
                    <a:pt x="1032" y="414"/>
                  </a:cubicBezTo>
                  <a:cubicBezTo>
                    <a:pt x="1074" y="414"/>
                    <a:pt x="1117" y="399"/>
                    <a:pt x="1156" y="366"/>
                  </a:cubicBezTo>
                  <a:cubicBezTo>
                    <a:pt x="1215" y="355"/>
                    <a:pt x="1263" y="355"/>
                    <a:pt x="1322" y="331"/>
                  </a:cubicBezTo>
                  <a:cubicBezTo>
                    <a:pt x="1382" y="212"/>
                    <a:pt x="1513" y="212"/>
                    <a:pt x="1620" y="188"/>
                  </a:cubicBezTo>
                  <a:cubicBezTo>
                    <a:pt x="1248" y="70"/>
                    <a:pt x="675" y="0"/>
                    <a:pt x="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32"/>
            <p:cNvSpPr/>
            <p:nvPr/>
          </p:nvSpPr>
          <p:spPr>
            <a:xfrm>
              <a:off x="5861125" y="2196825"/>
              <a:ext cx="29200" cy="9975"/>
            </a:xfrm>
            <a:custGeom>
              <a:avLst/>
              <a:gdLst/>
              <a:ahLst/>
              <a:cxnLst/>
              <a:rect l="l" t="t" r="r" b="b"/>
              <a:pathLst>
                <a:path w="1168" h="399" extrusionOk="0">
                  <a:moveTo>
                    <a:pt x="632" y="1"/>
                  </a:moveTo>
                  <a:cubicBezTo>
                    <a:pt x="601" y="4"/>
                    <a:pt x="569" y="5"/>
                    <a:pt x="536" y="5"/>
                  </a:cubicBezTo>
                  <a:cubicBezTo>
                    <a:pt x="497" y="5"/>
                    <a:pt x="457" y="4"/>
                    <a:pt x="417" y="4"/>
                  </a:cubicBezTo>
                  <a:cubicBezTo>
                    <a:pt x="261" y="4"/>
                    <a:pt x="106" y="24"/>
                    <a:pt x="1" y="227"/>
                  </a:cubicBezTo>
                  <a:cubicBezTo>
                    <a:pt x="322" y="358"/>
                    <a:pt x="644" y="239"/>
                    <a:pt x="918" y="394"/>
                  </a:cubicBezTo>
                  <a:cubicBezTo>
                    <a:pt x="927" y="397"/>
                    <a:pt x="938" y="398"/>
                    <a:pt x="949" y="398"/>
                  </a:cubicBezTo>
                  <a:cubicBezTo>
                    <a:pt x="1022" y="398"/>
                    <a:pt x="1122" y="335"/>
                    <a:pt x="1132" y="263"/>
                  </a:cubicBezTo>
                  <a:cubicBezTo>
                    <a:pt x="1168" y="120"/>
                    <a:pt x="1049" y="60"/>
                    <a:pt x="930" y="24"/>
                  </a:cubicBezTo>
                  <a:cubicBezTo>
                    <a:pt x="878" y="87"/>
                    <a:pt x="827" y="120"/>
                    <a:pt x="778" y="120"/>
                  </a:cubicBezTo>
                  <a:cubicBezTo>
                    <a:pt x="725" y="120"/>
                    <a:pt x="675" y="81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32"/>
            <p:cNvSpPr/>
            <p:nvPr/>
          </p:nvSpPr>
          <p:spPr>
            <a:xfrm>
              <a:off x="5746250" y="2235525"/>
              <a:ext cx="41100" cy="8350"/>
            </a:xfrm>
            <a:custGeom>
              <a:avLst/>
              <a:gdLst/>
              <a:ahLst/>
              <a:cxnLst/>
              <a:rect l="l" t="t" r="r" b="b"/>
              <a:pathLst>
                <a:path w="1644" h="334" extrusionOk="0">
                  <a:moveTo>
                    <a:pt x="345" y="36"/>
                  </a:moveTo>
                  <a:cubicBezTo>
                    <a:pt x="214" y="60"/>
                    <a:pt x="0" y="0"/>
                    <a:pt x="36" y="334"/>
                  </a:cubicBezTo>
                  <a:lnTo>
                    <a:pt x="1322" y="334"/>
                  </a:lnTo>
                  <a:cubicBezTo>
                    <a:pt x="1441" y="298"/>
                    <a:pt x="1584" y="298"/>
                    <a:pt x="1643" y="167"/>
                  </a:cubicBezTo>
                  <a:cubicBezTo>
                    <a:pt x="1484" y="103"/>
                    <a:pt x="1317" y="90"/>
                    <a:pt x="1149" y="90"/>
                  </a:cubicBezTo>
                  <a:cubicBezTo>
                    <a:pt x="1030" y="90"/>
                    <a:pt x="911" y="97"/>
                    <a:pt x="793" y="97"/>
                  </a:cubicBezTo>
                  <a:cubicBezTo>
                    <a:pt x="641" y="97"/>
                    <a:pt x="490" y="86"/>
                    <a:pt x="345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32"/>
            <p:cNvSpPr/>
            <p:nvPr/>
          </p:nvSpPr>
          <p:spPr>
            <a:xfrm>
              <a:off x="5826025" y="2196825"/>
              <a:ext cx="26200" cy="6600"/>
            </a:xfrm>
            <a:custGeom>
              <a:avLst/>
              <a:gdLst/>
              <a:ahLst/>
              <a:cxnLst/>
              <a:rect l="l" t="t" r="r" b="b"/>
              <a:pathLst>
                <a:path w="1048" h="264" extrusionOk="0">
                  <a:moveTo>
                    <a:pt x="475" y="1"/>
                  </a:moveTo>
                  <a:cubicBezTo>
                    <a:pt x="307" y="1"/>
                    <a:pt x="155" y="48"/>
                    <a:pt x="0" y="167"/>
                  </a:cubicBezTo>
                  <a:cubicBezTo>
                    <a:pt x="191" y="175"/>
                    <a:pt x="382" y="264"/>
                    <a:pt x="601" y="264"/>
                  </a:cubicBezTo>
                  <a:cubicBezTo>
                    <a:pt x="737" y="264"/>
                    <a:pt x="884" y="229"/>
                    <a:pt x="1048" y="120"/>
                  </a:cubicBezTo>
                  <a:cubicBezTo>
                    <a:pt x="828" y="48"/>
                    <a:pt x="643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32"/>
            <p:cNvSpPr/>
            <p:nvPr/>
          </p:nvSpPr>
          <p:spPr>
            <a:xfrm>
              <a:off x="5993000" y="2200325"/>
              <a:ext cx="28600" cy="12350"/>
            </a:xfrm>
            <a:custGeom>
              <a:avLst/>
              <a:gdLst/>
              <a:ahLst/>
              <a:cxnLst/>
              <a:rect l="l" t="t" r="r" b="b"/>
              <a:pathLst>
                <a:path w="1144" h="494" extrusionOk="0">
                  <a:moveTo>
                    <a:pt x="297" y="0"/>
                  </a:moveTo>
                  <a:cubicBezTo>
                    <a:pt x="227" y="0"/>
                    <a:pt x="155" y="8"/>
                    <a:pt x="84" y="15"/>
                  </a:cubicBezTo>
                  <a:cubicBezTo>
                    <a:pt x="0" y="206"/>
                    <a:pt x="120" y="313"/>
                    <a:pt x="227" y="420"/>
                  </a:cubicBezTo>
                  <a:lnTo>
                    <a:pt x="381" y="420"/>
                  </a:lnTo>
                  <a:cubicBezTo>
                    <a:pt x="381" y="396"/>
                    <a:pt x="405" y="385"/>
                    <a:pt x="429" y="373"/>
                  </a:cubicBezTo>
                  <a:cubicBezTo>
                    <a:pt x="432" y="370"/>
                    <a:pt x="436" y="368"/>
                    <a:pt x="441" y="368"/>
                  </a:cubicBezTo>
                  <a:cubicBezTo>
                    <a:pt x="457" y="368"/>
                    <a:pt x="482" y="384"/>
                    <a:pt x="501" y="420"/>
                  </a:cubicBezTo>
                  <a:cubicBezTo>
                    <a:pt x="641" y="428"/>
                    <a:pt x="775" y="494"/>
                    <a:pt x="907" y="494"/>
                  </a:cubicBezTo>
                  <a:cubicBezTo>
                    <a:pt x="966" y="494"/>
                    <a:pt x="1025" y="481"/>
                    <a:pt x="1084" y="444"/>
                  </a:cubicBezTo>
                  <a:lnTo>
                    <a:pt x="1096" y="420"/>
                  </a:lnTo>
                  <a:cubicBezTo>
                    <a:pt x="1143" y="361"/>
                    <a:pt x="1143" y="313"/>
                    <a:pt x="1084" y="265"/>
                  </a:cubicBezTo>
                  <a:cubicBezTo>
                    <a:pt x="1035" y="265"/>
                    <a:pt x="982" y="270"/>
                    <a:pt x="932" y="270"/>
                  </a:cubicBezTo>
                  <a:cubicBezTo>
                    <a:pt x="847" y="270"/>
                    <a:pt x="767" y="257"/>
                    <a:pt x="715" y="182"/>
                  </a:cubicBezTo>
                  <a:cubicBezTo>
                    <a:pt x="593" y="36"/>
                    <a:pt x="448" y="0"/>
                    <a:pt x="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32"/>
            <p:cNvSpPr/>
            <p:nvPr/>
          </p:nvSpPr>
          <p:spPr>
            <a:xfrm>
              <a:off x="5982275" y="2200100"/>
              <a:ext cx="17000" cy="10750"/>
            </a:xfrm>
            <a:custGeom>
              <a:avLst/>
              <a:gdLst/>
              <a:ahLst/>
              <a:cxnLst/>
              <a:rect l="l" t="t" r="r" b="b"/>
              <a:pathLst>
                <a:path w="680" h="430" extrusionOk="0">
                  <a:moveTo>
                    <a:pt x="251" y="1"/>
                  </a:moveTo>
                  <a:cubicBezTo>
                    <a:pt x="203" y="143"/>
                    <a:pt x="1" y="143"/>
                    <a:pt x="13" y="346"/>
                  </a:cubicBezTo>
                  <a:cubicBezTo>
                    <a:pt x="215" y="370"/>
                    <a:pt x="441" y="394"/>
                    <a:pt x="668" y="429"/>
                  </a:cubicBezTo>
                  <a:cubicBezTo>
                    <a:pt x="679" y="274"/>
                    <a:pt x="572" y="155"/>
                    <a:pt x="513" y="24"/>
                  </a:cubicBezTo>
                  <a:cubicBezTo>
                    <a:pt x="429" y="24"/>
                    <a:pt x="334" y="24"/>
                    <a:pt x="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32"/>
            <p:cNvSpPr/>
            <p:nvPr/>
          </p:nvSpPr>
          <p:spPr>
            <a:xfrm>
              <a:off x="5793875" y="2196175"/>
              <a:ext cx="20250" cy="6600"/>
            </a:xfrm>
            <a:custGeom>
              <a:avLst/>
              <a:gdLst/>
              <a:ahLst/>
              <a:cxnLst/>
              <a:rect l="l" t="t" r="r" b="b"/>
              <a:pathLst>
                <a:path w="810" h="264" extrusionOk="0">
                  <a:moveTo>
                    <a:pt x="352" y="1"/>
                  </a:moveTo>
                  <a:cubicBezTo>
                    <a:pt x="250" y="1"/>
                    <a:pt x="136" y="28"/>
                    <a:pt x="0" y="122"/>
                  </a:cubicBezTo>
                  <a:cubicBezTo>
                    <a:pt x="226" y="130"/>
                    <a:pt x="381" y="264"/>
                    <a:pt x="532" y="264"/>
                  </a:cubicBezTo>
                  <a:cubicBezTo>
                    <a:pt x="603" y="264"/>
                    <a:pt x="674" y="234"/>
                    <a:pt x="750" y="146"/>
                  </a:cubicBezTo>
                  <a:cubicBezTo>
                    <a:pt x="810" y="122"/>
                    <a:pt x="810" y="74"/>
                    <a:pt x="762" y="50"/>
                  </a:cubicBezTo>
                  <a:lnTo>
                    <a:pt x="762" y="50"/>
                  </a:lnTo>
                  <a:cubicBezTo>
                    <a:pt x="749" y="52"/>
                    <a:pt x="736" y="53"/>
                    <a:pt x="723" y="53"/>
                  </a:cubicBezTo>
                  <a:cubicBezTo>
                    <a:pt x="607" y="53"/>
                    <a:pt x="491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32"/>
            <p:cNvSpPr/>
            <p:nvPr/>
          </p:nvSpPr>
          <p:spPr>
            <a:xfrm>
              <a:off x="6088250" y="2207850"/>
              <a:ext cx="11025" cy="9875"/>
            </a:xfrm>
            <a:custGeom>
              <a:avLst/>
              <a:gdLst/>
              <a:ahLst/>
              <a:cxnLst/>
              <a:rect l="l" t="t" r="r" b="b"/>
              <a:pathLst>
                <a:path w="441" h="395" extrusionOk="0">
                  <a:moveTo>
                    <a:pt x="298" y="0"/>
                  </a:moveTo>
                  <a:cubicBezTo>
                    <a:pt x="143" y="12"/>
                    <a:pt x="0" y="60"/>
                    <a:pt x="24" y="226"/>
                  </a:cubicBezTo>
                  <a:cubicBezTo>
                    <a:pt x="55" y="374"/>
                    <a:pt x="157" y="395"/>
                    <a:pt x="264" y="395"/>
                  </a:cubicBezTo>
                  <a:cubicBezTo>
                    <a:pt x="306" y="395"/>
                    <a:pt x="349" y="392"/>
                    <a:pt x="389" y="392"/>
                  </a:cubicBezTo>
                  <a:cubicBezTo>
                    <a:pt x="403" y="392"/>
                    <a:pt x="416" y="392"/>
                    <a:pt x="429" y="393"/>
                  </a:cubicBezTo>
                  <a:cubicBezTo>
                    <a:pt x="441" y="357"/>
                    <a:pt x="441" y="310"/>
                    <a:pt x="441" y="262"/>
                  </a:cubicBezTo>
                  <a:lnTo>
                    <a:pt x="441" y="131"/>
                  </a:lnTo>
                  <a:cubicBezTo>
                    <a:pt x="381" y="84"/>
                    <a:pt x="346" y="36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32"/>
            <p:cNvSpPr/>
            <p:nvPr/>
          </p:nvSpPr>
          <p:spPr>
            <a:xfrm>
              <a:off x="6121000" y="2177925"/>
              <a:ext cx="19650" cy="8500"/>
            </a:xfrm>
            <a:custGeom>
              <a:avLst/>
              <a:gdLst/>
              <a:ahLst/>
              <a:cxnLst/>
              <a:rect l="l" t="t" r="r" b="b"/>
              <a:pathLst>
                <a:path w="786" h="340" extrusionOk="0">
                  <a:moveTo>
                    <a:pt x="493" y="0"/>
                  </a:moveTo>
                  <a:cubicBezTo>
                    <a:pt x="476" y="0"/>
                    <a:pt x="458" y="5"/>
                    <a:pt x="441" y="18"/>
                  </a:cubicBezTo>
                  <a:cubicBezTo>
                    <a:pt x="369" y="221"/>
                    <a:pt x="72" y="138"/>
                    <a:pt x="0" y="340"/>
                  </a:cubicBezTo>
                  <a:lnTo>
                    <a:pt x="715" y="340"/>
                  </a:lnTo>
                  <a:lnTo>
                    <a:pt x="738" y="304"/>
                  </a:lnTo>
                  <a:cubicBezTo>
                    <a:pt x="786" y="149"/>
                    <a:pt x="655" y="102"/>
                    <a:pt x="584" y="30"/>
                  </a:cubicBezTo>
                  <a:cubicBezTo>
                    <a:pt x="553" y="15"/>
                    <a:pt x="523" y="0"/>
                    <a:pt x="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32"/>
            <p:cNvSpPr/>
            <p:nvPr/>
          </p:nvSpPr>
          <p:spPr>
            <a:xfrm>
              <a:off x="5895375" y="2196825"/>
              <a:ext cx="11025" cy="9975"/>
            </a:xfrm>
            <a:custGeom>
              <a:avLst/>
              <a:gdLst/>
              <a:ahLst/>
              <a:cxnLst/>
              <a:rect l="l" t="t" r="r" b="b"/>
              <a:pathLst>
                <a:path w="441" h="399" extrusionOk="0">
                  <a:moveTo>
                    <a:pt x="119" y="1"/>
                  </a:moveTo>
                  <a:cubicBezTo>
                    <a:pt x="107" y="48"/>
                    <a:pt x="95" y="96"/>
                    <a:pt x="60" y="132"/>
                  </a:cubicBezTo>
                  <a:cubicBezTo>
                    <a:pt x="0" y="274"/>
                    <a:pt x="84" y="346"/>
                    <a:pt x="203" y="394"/>
                  </a:cubicBezTo>
                  <a:cubicBezTo>
                    <a:pt x="209" y="397"/>
                    <a:pt x="217" y="398"/>
                    <a:pt x="228" y="398"/>
                  </a:cubicBezTo>
                  <a:cubicBezTo>
                    <a:pt x="259" y="398"/>
                    <a:pt x="304" y="385"/>
                    <a:pt x="322" y="358"/>
                  </a:cubicBezTo>
                  <a:cubicBezTo>
                    <a:pt x="441" y="227"/>
                    <a:pt x="334" y="155"/>
                    <a:pt x="238" y="84"/>
                  </a:cubicBezTo>
                  <a:cubicBezTo>
                    <a:pt x="215" y="48"/>
                    <a:pt x="167" y="24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32"/>
            <p:cNvSpPr/>
            <p:nvPr/>
          </p:nvSpPr>
          <p:spPr>
            <a:xfrm>
              <a:off x="5931975" y="2200775"/>
              <a:ext cx="7175" cy="5750"/>
            </a:xfrm>
            <a:custGeom>
              <a:avLst/>
              <a:gdLst/>
              <a:ahLst/>
              <a:cxnLst/>
              <a:rect l="l" t="t" r="r" b="b"/>
              <a:pathLst>
                <a:path w="287" h="230" extrusionOk="0">
                  <a:moveTo>
                    <a:pt x="163" y="1"/>
                  </a:moveTo>
                  <a:cubicBezTo>
                    <a:pt x="96" y="1"/>
                    <a:pt x="40" y="34"/>
                    <a:pt x="13" y="116"/>
                  </a:cubicBezTo>
                  <a:cubicBezTo>
                    <a:pt x="1" y="140"/>
                    <a:pt x="24" y="224"/>
                    <a:pt x="60" y="224"/>
                  </a:cubicBezTo>
                  <a:cubicBezTo>
                    <a:pt x="79" y="228"/>
                    <a:pt x="96" y="230"/>
                    <a:pt x="113" y="230"/>
                  </a:cubicBezTo>
                  <a:cubicBezTo>
                    <a:pt x="192" y="230"/>
                    <a:pt x="247" y="185"/>
                    <a:pt x="286" y="116"/>
                  </a:cubicBezTo>
                  <a:cubicBezTo>
                    <a:pt x="251" y="81"/>
                    <a:pt x="251" y="21"/>
                    <a:pt x="227" y="9"/>
                  </a:cubicBezTo>
                  <a:cubicBezTo>
                    <a:pt x="205" y="4"/>
                    <a:pt x="184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32"/>
            <p:cNvSpPr/>
            <p:nvPr/>
          </p:nvSpPr>
          <p:spPr>
            <a:xfrm>
              <a:off x="5781675" y="2193550"/>
              <a:ext cx="8950" cy="5675"/>
            </a:xfrm>
            <a:custGeom>
              <a:avLst/>
              <a:gdLst/>
              <a:ahLst/>
              <a:cxnLst/>
              <a:rect l="l" t="t" r="r" b="b"/>
              <a:pathLst>
                <a:path w="358" h="227" extrusionOk="0">
                  <a:moveTo>
                    <a:pt x="167" y="1"/>
                  </a:moveTo>
                  <a:cubicBezTo>
                    <a:pt x="60" y="36"/>
                    <a:pt x="0" y="60"/>
                    <a:pt x="60" y="132"/>
                  </a:cubicBezTo>
                  <a:cubicBezTo>
                    <a:pt x="83" y="179"/>
                    <a:pt x="167" y="227"/>
                    <a:pt x="226" y="227"/>
                  </a:cubicBezTo>
                  <a:cubicBezTo>
                    <a:pt x="310" y="227"/>
                    <a:pt x="357" y="155"/>
                    <a:pt x="310" y="96"/>
                  </a:cubicBezTo>
                  <a:cubicBezTo>
                    <a:pt x="286" y="48"/>
                    <a:pt x="202" y="13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32"/>
            <p:cNvSpPr/>
            <p:nvPr/>
          </p:nvSpPr>
          <p:spPr>
            <a:xfrm>
              <a:off x="5910250" y="2199975"/>
              <a:ext cx="8050" cy="5225"/>
            </a:xfrm>
            <a:custGeom>
              <a:avLst/>
              <a:gdLst/>
              <a:ahLst/>
              <a:cxnLst/>
              <a:rect l="l" t="t" r="r" b="b"/>
              <a:pathLst>
                <a:path w="322" h="209" extrusionOk="0">
                  <a:moveTo>
                    <a:pt x="163" y="0"/>
                  </a:moveTo>
                  <a:cubicBezTo>
                    <a:pt x="99" y="0"/>
                    <a:pt x="36" y="20"/>
                    <a:pt x="1" y="101"/>
                  </a:cubicBezTo>
                  <a:cubicBezTo>
                    <a:pt x="1" y="137"/>
                    <a:pt x="48" y="208"/>
                    <a:pt x="48" y="208"/>
                  </a:cubicBezTo>
                  <a:cubicBezTo>
                    <a:pt x="143" y="196"/>
                    <a:pt x="215" y="160"/>
                    <a:pt x="274" y="148"/>
                  </a:cubicBezTo>
                  <a:cubicBezTo>
                    <a:pt x="322" y="77"/>
                    <a:pt x="298" y="29"/>
                    <a:pt x="227" y="6"/>
                  </a:cubicBezTo>
                  <a:cubicBezTo>
                    <a:pt x="206" y="3"/>
                    <a:pt x="184" y="0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32"/>
            <p:cNvSpPr/>
            <p:nvPr/>
          </p:nvSpPr>
          <p:spPr>
            <a:xfrm>
              <a:off x="6078125" y="2235525"/>
              <a:ext cx="7175" cy="4200"/>
            </a:xfrm>
            <a:custGeom>
              <a:avLst/>
              <a:gdLst/>
              <a:ahLst/>
              <a:cxnLst/>
              <a:rect l="l" t="t" r="r" b="b"/>
              <a:pathLst>
                <a:path w="287" h="168" extrusionOk="0">
                  <a:moveTo>
                    <a:pt x="155" y="0"/>
                  </a:moveTo>
                  <a:cubicBezTo>
                    <a:pt x="108" y="60"/>
                    <a:pt x="48" y="108"/>
                    <a:pt x="1" y="167"/>
                  </a:cubicBezTo>
                  <a:cubicBezTo>
                    <a:pt x="96" y="167"/>
                    <a:pt x="167" y="155"/>
                    <a:pt x="251" y="155"/>
                  </a:cubicBezTo>
                  <a:cubicBezTo>
                    <a:pt x="274" y="108"/>
                    <a:pt x="286" y="60"/>
                    <a:pt x="274" y="24"/>
                  </a:cubicBezTo>
                  <a:cubicBezTo>
                    <a:pt x="239" y="24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32"/>
            <p:cNvSpPr/>
            <p:nvPr/>
          </p:nvSpPr>
          <p:spPr>
            <a:xfrm>
              <a:off x="5812625" y="2197425"/>
              <a:ext cx="4775" cy="2975"/>
            </a:xfrm>
            <a:custGeom>
              <a:avLst/>
              <a:gdLst/>
              <a:ahLst/>
              <a:cxnLst/>
              <a:rect l="l" t="t" r="r" b="b"/>
              <a:pathLst>
                <a:path w="191" h="119" extrusionOk="0">
                  <a:moveTo>
                    <a:pt x="12" y="0"/>
                  </a:moveTo>
                  <a:cubicBezTo>
                    <a:pt x="12" y="24"/>
                    <a:pt x="0" y="72"/>
                    <a:pt x="0" y="96"/>
                  </a:cubicBezTo>
                  <a:cubicBezTo>
                    <a:pt x="37" y="96"/>
                    <a:pt x="78" y="118"/>
                    <a:pt x="113" y="118"/>
                  </a:cubicBezTo>
                  <a:cubicBezTo>
                    <a:pt x="145" y="118"/>
                    <a:pt x="174" y="99"/>
                    <a:pt x="191" y="24"/>
                  </a:cubicBezTo>
                  <a:cubicBezTo>
                    <a:pt x="191" y="24"/>
                    <a:pt x="72" y="12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32"/>
            <p:cNvSpPr/>
            <p:nvPr/>
          </p:nvSpPr>
          <p:spPr>
            <a:xfrm>
              <a:off x="6002525" y="2206650"/>
              <a:ext cx="3900" cy="4500"/>
            </a:xfrm>
            <a:custGeom>
              <a:avLst/>
              <a:gdLst/>
              <a:ahLst/>
              <a:cxnLst/>
              <a:rect l="l" t="t" r="r" b="b"/>
              <a:pathLst>
                <a:path w="156" h="180" extrusionOk="0">
                  <a:moveTo>
                    <a:pt x="84" y="1"/>
                  </a:moveTo>
                  <a:cubicBezTo>
                    <a:pt x="0" y="1"/>
                    <a:pt x="24" y="108"/>
                    <a:pt x="24" y="179"/>
                  </a:cubicBezTo>
                  <a:lnTo>
                    <a:pt x="143" y="179"/>
                  </a:lnTo>
                  <a:cubicBezTo>
                    <a:pt x="143" y="108"/>
                    <a:pt x="155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32"/>
            <p:cNvSpPr/>
            <p:nvPr/>
          </p:nvSpPr>
          <p:spPr>
            <a:xfrm>
              <a:off x="6134975" y="2178675"/>
              <a:ext cx="39325" cy="8100"/>
            </a:xfrm>
            <a:custGeom>
              <a:avLst/>
              <a:gdLst/>
              <a:ahLst/>
              <a:cxnLst/>
              <a:rect l="l" t="t" r="r" b="b"/>
              <a:pathLst>
                <a:path w="1573" h="324" extrusionOk="0">
                  <a:moveTo>
                    <a:pt x="1" y="0"/>
                  </a:moveTo>
                  <a:cubicBezTo>
                    <a:pt x="60" y="96"/>
                    <a:pt x="108" y="179"/>
                    <a:pt x="167" y="274"/>
                  </a:cubicBezTo>
                  <a:cubicBezTo>
                    <a:pt x="201" y="283"/>
                    <a:pt x="241" y="291"/>
                    <a:pt x="278" y="291"/>
                  </a:cubicBezTo>
                  <a:cubicBezTo>
                    <a:pt x="293" y="291"/>
                    <a:pt x="308" y="290"/>
                    <a:pt x="322" y="286"/>
                  </a:cubicBezTo>
                  <a:lnTo>
                    <a:pt x="298" y="286"/>
                  </a:lnTo>
                  <a:cubicBezTo>
                    <a:pt x="346" y="233"/>
                    <a:pt x="391" y="206"/>
                    <a:pt x="435" y="206"/>
                  </a:cubicBezTo>
                  <a:cubicBezTo>
                    <a:pt x="480" y="206"/>
                    <a:pt x="525" y="233"/>
                    <a:pt x="572" y="286"/>
                  </a:cubicBezTo>
                  <a:cubicBezTo>
                    <a:pt x="611" y="312"/>
                    <a:pt x="645" y="323"/>
                    <a:pt x="680" y="323"/>
                  </a:cubicBezTo>
                  <a:cubicBezTo>
                    <a:pt x="711" y="323"/>
                    <a:pt x="741" y="315"/>
                    <a:pt x="775" y="298"/>
                  </a:cubicBezTo>
                  <a:lnTo>
                    <a:pt x="822" y="298"/>
                  </a:lnTo>
                  <a:cubicBezTo>
                    <a:pt x="1072" y="286"/>
                    <a:pt x="1310" y="274"/>
                    <a:pt x="1572" y="250"/>
                  </a:cubicBezTo>
                  <a:cubicBezTo>
                    <a:pt x="1525" y="179"/>
                    <a:pt x="1489" y="96"/>
                    <a:pt x="1453" y="12"/>
                  </a:cubicBezTo>
                  <a:lnTo>
                    <a:pt x="1013" y="12"/>
                  </a:lnTo>
                  <a:cubicBezTo>
                    <a:pt x="1013" y="36"/>
                    <a:pt x="989" y="36"/>
                    <a:pt x="953" y="48"/>
                  </a:cubicBezTo>
                  <a:cubicBezTo>
                    <a:pt x="948" y="51"/>
                    <a:pt x="941" y="52"/>
                    <a:pt x="935" y="52"/>
                  </a:cubicBezTo>
                  <a:cubicBezTo>
                    <a:pt x="913" y="52"/>
                    <a:pt x="888" y="37"/>
                    <a:pt x="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32"/>
            <p:cNvSpPr/>
            <p:nvPr/>
          </p:nvSpPr>
          <p:spPr>
            <a:xfrm>
              <a:off x="6142425" y="2183500"/>
              <a:ext cx="6875" cy="2925"/>
            </a:xfrm>
            <a:custGeom>
              <a:avLst/>
              <a:gdLst/>
              <a:ahLst/>
              <a:cxnLst/>
              <a:rect l="l" t="t" r="r" b="b"/>
              <a:pathLst>
                <a:path w="275" h="117" extrusionOk="0">
                  <a:moveTo>
                    <a:pt x="137" y="1"/>
                  </a:moveTo>
                  <a:cubicBezTo>
                    <a:pt x="93" y="1"/>
                    <a:pt x="48" y="40"/>
                    <a:pt x="0" y="117"/>
                  </a:cubicBezTo>
                  <a:lnTo>
                    <a:pt x="274" y="117"/>
                  </a:lnTo>
                  <a:cubicBezTo>
                    <a:pt x="227" y="40"/>
                    <a:pt x="182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32"/>
            <p:cNvSpPr/>
            <p:nvPr/>
          </p:nvSpPr>
          <p:spPr>
            <a:xfrm>
              <a:off x="6149275" y="2186400"/>
              <a:ext cx="5075" cy="1900"/>
            </a:xfrm>
            <a:custGeom>
              <a:avLst/>
              <a:gdLst/>
              <a:ahLst/>
              <a:cxnLst/>
              <a:rect l="l" t="t" r="r" b="b"/>
              <a:pathLst>
                <a:path w="203" h="76" extrusionOk="0">
                  <a:moveTo>
                    <a:pt x="0" y="1"/>
                  </a:moveTo>
                  <a:cubicBezTo>
                    <a:pt x="30" y="54"/>
                    <a:pt x="63" y="75"/>
                    <a:pt x="97" y="75"/>
                  </a:cubicBezTo>
                  <a:cubicBezTo>
                    <a:pt x="131" y="75"/>
                    <a:pt x="167" y="54"/>
                    <a:pt x="203" y="25"/>
                  </a:cubicBezTo>
                  <a:cubicBezTo>
                    <a:pt x="131" y="25"/>
                    <a:pt x="72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32"/>
            <p:cNvSpPr/>
            <p:nvPr/>
          </p:nvSpPr>
          <p:spPr>
            <a:xfrm>
              <a:off x="5197950" y="2254575"/>
              <a:ext cx="41700" cy="15200"/>
            </a:xfrm>
            <a:custGeom>
              <a:avLst/>
              <a:gdLst/>
              <a:ahLst/>
              <a:cxnLst/>
              <a:rect l="l" t="t" r="r" b="b"/>
              <a:pathLst>
                <a:path w="1668" h="608" extrusionOk="0">
                  <a:moveTo>
                    <a:pt x="179" y="0"/>
                  </a:moveTo>
                  <a:cubicBezTo>
                    <a:pt x="120" y="60"/>
                    <a:pt x="13" y="60"/>
                    <a:pt x="1" y="167"/>
                  </a:cubicBezTo>
                  <a:cubicBezTo>
                    <a:pt x="179" y="334"/>
                    <a:pt x="382" y="274"/>
                    <a:pt x="572" y="298"/>
                  </a:cubicBezTo>
                  <a:cubicBezTo>
                    <a:pt x="668" y="358"/>
                    <a:pt x="799" y="346"/>
                    <a:pt x="894" y="405"/>
                  </a:cubicBezTo>
                  <a:cubicBezTo>
                    <a:pt x="918" y="417"/>
                    <a:pt x="965" y="429"/>
                    <a:pt x="1013" y="429"/>
                  </a:cubicBezTo>
                  <a:cubicBezTo>
                    <a:pt x="1072" y="465"/>
                    <a:pt x="1108" y="489"/>
                    <a:pt x="1168" y="512"/>
                  </a:cubicBezTo>
                  <a:cubicBezTo>
                    <a:pt x="1251" y="524"/>
                    <a:pt x="1334" y="548"/>
                    <a:pt x="1406" y="584"/>
                  </a:cubicBezTo>
                  <a:cubicBezTo>
                    <a:pt x="1453" y="596"/>
                    <a:pt x="1513" y="608"/>
                    <a:pt x="1572" y="608"/>
                  </a:cubicBezTo>
                  <a:cubicBezTo>
                    <a:pt x="1632" y="584"/>
                    <a:pt x="1668" y="536"/>
                    <a:pt x="1668" y="477"/>
                  </a:cubicBezTo>
                  <a:lnTo>
                    <a:pt x="1608" y="417"/>
                  </a:lnTo>
                  <a:lnTo>
                    <a:pt x="1620" y="405"/>
                  </a:lnTo>
                  <a:cubicBezTo>
                    <a:pt x="1561" y="358"/>
                    <a:pt x="1465" y="346"/>
                    <a:pt x="1406" y="274"/>
                  </a:cubicBezTo>
                  <a:cubicBezTo>
                    <a:pt x="1394" y="215"/>
                    <a:pt x="1382" y="167"/>
                    <a:pt x="1334" y="120"/>
                  </a:cubicBezTo>
                  <a:cubicBezTo>
                    <a:pt x="1320" y="106"/>
                    <a:pt x="1302" y="100"/>
                    <a:pt x="1285" y="100"/>
                  </a:cubicBezTo>
                  <a:cubicBezTo>
                    <a:pt x="1273" y="100"/>
                    <a:pt x="1261" y="103"/>
                    <a:pt x="1251" y="108"/>
                  </a:cubicBezTo>
                  <a:cubicBezTo>
                    <a:pt x="1144" y="69"/>
                    <a:pt x="1034" y="60"/>
                    <a:pt x="923" y="60"/>
                  </a:cubicBezTo>
                  <a:cubicBezTo>
                    <a:pt x="818" y="60"/>
                    <a:pt x="712" y="68"/>
                    <a:pt x="606" y="68"/>
                  </a:cubicBezTo>
                  <a:cubicBezTo>
                    <a:pt x="511" y="68"/>
                    <a:pt x="416" y="61"/>
                    <a:pt x="322" y="36"/>
                  </a:cubicBezTo>
                  <a:cubicBezTo>
                    <a:pt x="275" y="12"/>
                    <a:pt x="215" y="12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32"/>
            <p:cNvSpPr/>
            <p:nvPr/>
          </p:nvSpPr>
          <p:spPr>
            <a:xfrm>
              <a:off x="5241425" y="2265700"/>
              <a:ext cx="25625" cy="10925"/>
            </a:xfrm>
            <a:custGeom>
              <a:avLst/>
              <a:gdLst/>
              <a:ahLst/>
              <a:cxnLst/>
              <a:rect l="l" t="t" r="r" b="b"/>
              <a:pathLst>
                <a:path w="1025" h="437" extrusionOk="0">
                  <a:moveTo>
                    <a:pt x="259" y="0"/>
                  </a:moveTo>
                  <a:cubicBezTo>
                    <a:pt x="187" y="0"/>
                    <a:pt x="118" y="24"/>
                    <a:pt x="48" y="79"/>
                  </a:cubicBezTo>
                  <a:cubicBezTo>
                    <a:pt x="0" y="139"/>
                    <a:pt x="0" y="198"/>
                    <a:pt x="24" y="258"/>
                  </a:cubicBezTo>
                  <a:cubicBezTo>
                    <a:pt x="286" y="437"/>
                    <a:pt x="560" y="389"/>
                    <a:pt x="846" y="437"/>
                  </a:cubicBezTo>
                  <a:lnTo>
                    <a:pt x="1024" y="306"/>
                  </a:lnTo>
                  <a:cubicBezTo>
                    <a:pt x="893" y="246"/>
                    <a:pt x="703" y="306"/>
                    <a:pt x="595" y="139"/>
                  </a:cubicBezTo>
                  <a:cubicBezTo>
                    <a:pt x="548" y="79"/>
                    <a:pt x="488" y="44"/>
                    <a:pt x="417" y="32"/>
                  </a:cubicBezTo>
                  <a:cubicBezTo>
                    <a:pt x="363" y="12"/>
                    <a:pt x="310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32"/>
            <p:cNvSpPr/>
            <p:nvPr/>
          </p:nvSpPr>
          <p:spPr>
            <a:xfrm>
              <a:off x="5170275" y="2249800"/>
              <a:ext cx="32475" cy="8675"/>
            </a:xfrm>
            <a:custGeom>
              <a:avLst/>
              <a:gdLst/>
              <a:ahLst/>
              <a:cxnLst/>
              <a:rect l="l" t="t" r="r" b="b"/>
              <a:pathLst>
                <a:path w="1299" h="347" extrusionOk="0">
                  <a:moveTo>
                    <a:pt x="700" y="0"/>
                  </a:moveTo>
                  <a:cubicBezTo>
                    <a:pt x="662" y="0"/>
                    <a:pt x="624" y="4"/>
                    <a:pt x="584" y="13"/>
                  </a:cubicBezTo>
                  <a:cubicBezTo>
                    <a:pt x="429" y="72"/>
                    <a:pt x="274" y="72"/>
                    <a:pt x="120" y="132"/>
                  </a:cubicBezTo>
                  <a:cubicBezTo>
                    <a:pt x="72" y="132"/>
                    <a:pt x="48" y="132"/>
                    <a:pt x="1" y="144"/>
                  </a:cubicBezTo>
                  <a:cubicBezTo>
                    <a:pt x="98" y="291"/>
                    <a:pt x="225" y="318"/>
                    <a:pt x="360" y="318"/>
                  </a:cubicBezTo>
                  <a:cubicBezTo>
                    <a:pt x="440" y="318"/>
                    <a:pt x="524" y="308"/>
                    <a:pt x="606" y="308"/>
                  </a:cubicBezTo>
                  <a:cubicBezTo>
                    <a:pt x="655" y="308"/>
                    <a:pt x="703" y="312"/>
                    <a:pt x="751" y="322"/>
                  </a:cubicBezTo>
                  <a:cubicBezTo>
                    <a:pt x="870" y="346"/>
                    <a:pt x="1001" y="346"/>
                    <a:pt x="1120" y="346"/>
                  </a:cubicBezTo>
                  <a:cubicBezTo>
                    <a:pt x="1179" y="299"/>
                    <a:pt x="1239" y="239"/>
                    <a:pt x="1298" y="180"/>
                  </a:cubicBezTo>
                  <a:cubicBezTo>
                    <a:pt x="1251" y="168"/>
                    <a:pt x="1227" y="144"/>
                    <a:pt x="1167" y="144"/>
                  </a:cubicBezTo>
                  <a:cubicBezTo>
                    <a:pt x="1012" y="76"/>
                    <a:pt x="865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32"/>
            <p:cNvSpPr/>
            <p:nvPr/>
          </p:nvSpPr>
          <p:spPr>
            <a:xfrm>
              <a:off x="5212850" y="2261625"/>
              <a:ext cx="7750" cy="2800"/>
            </a:xfrm>
            <a:custGeom>
              <a:avLst/>
              <a:gdLst/>
              <a:ahLst/>
              <a:cxnLst/>
              <a:rect l="l" t="t" r="r" b="b"/>
              <a:pathLst>
                <a:path w="310" h="112" extrusionOk="0">
                  <a:moveTo>
                    <a:pt x="69" y="0"/>
                  </a:moveTo>
                  <a:cubicBezTo>
                    <a:pt x="46" y="0"/>
                    <a:pt x="23" y="2"/>
                    <a:pt x="0" y="4"/>
                  </a:cubicBezTo>
                  <a:cubicBezTo>
                    <a:pt x="84" y="88"/>
                    <a:pt x="191" y="111"/>
                    <a:pt x="310" y="111"/>
                  </a:cubicBezTo>
                  <a:cubicBezTo>
                    <a:pt x="252" y="25"/>
                    <a:pt x="164" y="0"/>
                    <a:pt x="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32"/>
            <p:cNvSpPr/>
            <p:nvPr/>
          </p:nvSpPr>
          <p:spPr>
            <a:xfrm>
              <a:off x="5223550" y="2265300"/>
              <a:ext cx="4200" cy="2100"/>
            </a:xfrm>
            <a:custGeom>
              <a:avLst/>
              <a:gdLst/>
              <a:ahLst/>
              <a:cxnLst/>
              <a:rect l="l" t="t" r="r" b="b"/>
              <a:pathLst>
                <a:path w="168" h="84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36"/>
                    <a:pt x="108" y="60"/>
                    <a:pt x="167" y="83"/>
                  </a:cubicBezTo>
                  <a:cubicBezTo>
                    <a:pt x="108" y="48"/>
                    <a:pt x="60" y="2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32"/>
            <p:cNvSpPr/>
            <p:nvPr/>
          </p:nvSpPr>
          <p:spPr>
            <a:xfrm>
              <a:off x="5233675" y="2268275"/>
              <a:ext cx="4800" cy="2700"/>
            </a:xfrm>
            <a:custGeom>
              <a:avLst/>
              <a:gdLst/>
              <a:ahLst/>
              <a:cxnLst/>
              <a:rect l="l" t="t" r="r" b="b"/>
              <a:pathLst>
                <a:path w="192" h="108" extrusionOk="0">
                  <a:moveTo>
                    <a:pt x="191" y="0"/>
                  </a:moveTo>
                  <a:cubicBezTo>
                    <a:pt x="132" y="24"/>
                    <a:pt x="60" y="24"/>
                    <a:pt x="1" y="36"/>
                  </a:cubicBezTo>
                  <a:cubicBezTo>
                    <a:pt x="72" y="60"/>
                    <a:pt x="132" y="95"/>
                    <a:pt x="191" y="107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32"/>
            <p:cNvSpPr/>
            <p:nvPr/>
          </p:nvSpPr>
          <p:spPr>
            <a:xfrm>
              <a:off x="5238450" y="2266775"/>
              <a:ext cx="3575" cy="5375"/>
            </a:xfrm>
            <a:custGeom>
              <a:avLst/>
              <a:gdLst/>
              <a:ahLst/>
              <a:cxnLst/>
              <a:rect l="l" t="t" r="r" b="b"/>
              <a:pathLst>
                <a:path w="143" h="215" extrusionOk="0">
                  <a:moveTo>
                    <a:pt x="72" y="1"/>
                  </a:moveTo>
                  <a:cubicBezTo>
                    <a:pt x="48" y="24"/>
                    <a:pt x="24" y="48"/>
                    <a:pt x="0" y="60"/>
                  </a:cubicBezTo>
                  <a:lnTo>
                    <a:pt x="0" y="167"/>
                  </a:lnTo>
                  <a:cubicBezTo>
                    <a:pt x="60" y="179"/>
                    <a:pt x="107" y="203"/>
                    <a:pt x="143" y="215"/>
                  </a:cubicBezTo>
                  <a:lnTo>
                    <a:pt x="143" y="143"/>
                  </a:lnTo>
                  <a:lnTo>
                    <a:pt x="143" y="60"/>
                  </a:lnTo>
                  <a:cubicBezTo>
                    <a:pt x="119" y="48"/>
                    <a:pt x="107" y="24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32"/>
            <p:cNvSpPr/>
            <p:nvPr/>
          </p:nvSpPr>
          <p:spPr>
            <a:xfrm>
              <a:off x="5335475" y="2288250"/>
              <a:ext cx="18775" cy="5675"/>
            </a:xfrm>
            <a:custGeom>
              <a:avLst/>
              <a:gdLst/>
              <a:ahLst/>
              <a:cxnLst/>
              <a:rect l="l" t="t" r="r" b="b"/>
              <a:pathLst>
                <a:path w="751" h="227" extrusionOk="0">
                  <a:moveTo>
                    <a:pt x="526" y="0"/>
                  </a:moveTo>
                  <a:cubicBezTo>
                    <a:pt x="454" y="0"/>
                    <a:pt x="378" y="28"/>
                    <a:pt x="298" y="58"/>
                  </a:cubicBezTo>
                  <a:cubicBezTo>
                    <a:pt x="191" y="70"/>
                    <a:pt x="108" y="70"/>
                    <a:pt x="1" y="82"/>
                  </a:cubicBezTo>
                  <a:cubicBezTo>
                    <a:pt x="117" y="198"/>
                    <a:pt x="242" y="227"/>
                    <a:pt x="372" y="227"/>
                  </a:cubicBezTo>
                  <a:cubicBezTo>
                    <a:pt x="496" y="227"/>
                    <a:pt x="623" y="201"/>
                    <a:pt x="751" y="201"/>
                  </a:cubicBezTo>
                  <a:cubicBezTo>
                    <a:pt x="727" y="154"/>
                    <a:pt x="727" y="130"/>
                    <a:pt x="715" y="94"/>
                  </a:cubicBezTo>
                  <a:cubicBezTo>
                    <a:pt x="657" y="25"/>
                    <a:pt x="594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32"/>
            <p:cNvSpPr/>
            <p:nvPr/>
          </p:nvSpPr>
          <p:spPr>
            <a:xfrm>
              <a:off x="5217300" y="1938175"/>
              <a:ext cx="2125" cy="3875"/>
            </a:xfrm>
            <a:custGeom>
              <a:avLst/>
              <a:gdLst/>
              <a:ahLst/>
              <a:cxnLst/>
              <a:rect l="l" t="t" r="r" b="b"/>
              <a:pathLst>
                <a:path w="85" h="155" extrusionOk="0">
                  <a:moveTo>
                    <a:pt x="1" y="0"/>
                  </a:moveTo>
                  <a:lnTo>
                    <a:pt x="1" y="155"/>
                  </a:lnTo>
                  <a:cubicBezTo>
                    <a:pt x="84" y="107"/>
                    <a:pt x="84" y="7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32"/>
            <p:cNvSpPr/>
            <p:nvPr/>
          </p:nvSpPr>
          <p:spPr>
            <a:xfrm>
              <a:off x="5220575" y="1973000"/>
              <a:ext cx="1825" cy="1500"/>
            </a:xfrm>
            <a:custGeom>
              <a:avLst/>
              <a:gdLst/>
              <a:ahLst/>
              <a:cxnLst/>
              <a:rect l="l" t="t" r="r" b="b"/>
              <a:pathLst>
                <a:path w="73" h="60" extrusionOk="0">
                  <a:moveTo>
                    <a:pt x="25" y="0"/>
                  </a:moveTo>
                  <a:lnTo>
                    <a:pt x="25" y="0"/>
                  </a:lnTo>
                  <a:cubicBezTo>
                    <a:pt x="13" y="0"/>
                    <a:pt x="13" y="48"/>
                    <a:pt x="1" y="60"/>
                  </a:cubicBezTo>
                  <a:cubicBezTo>
                    <a:pt x="60" y="24"/>
                    <a:pt x="72" y="12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32"/>
            <p:cNvSpPr/>
            <p:nvPr/>
          </p:nvSpPr>
          <p:spPr>
            <a:xfrm>
              <a:off x="5225050" y="1806000"/>
              <a:ext cx="2700" cy="4500"/>
            </a:xfrm>
            <a:custGeom>
              <a:avLst/>
              <a:gdLst/>
              <a:ahLst/>
              <a:cxnLst/>
              <a:rect l="l" t="t" r="r" b="b"/>
              <a:pathLst>
                <a:path w="108" h="180" extrusionOk="0">
                  <a:moveTo>
                    <a:pt x="107" y="1"/>
                  </a:moveTo>
                  <a:cubicBezTo>
                    <a:pt x="24" y="25"/>
                    <a:pt x="0" y="84"/>
                    <a:pt x="0" y="179"/>
                  </a:cubicBezTo>
                  <a:cubicBezTo>
                    <a:pt x="24" y="120"/>
                    <a:pt x="72" y="60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32"/>
            <p:cNvSpPr/>
            <p:nvPr/>
          </p:nvSpPr>
          <p:spPr>
            <a:xfrm>
              <a:off x="5909350" y="3114825"/>
              <a:ext cx="10450" cy="4475"/>
            </a:xfrm>
            <a:custGeom>
              <a:avLst/>
              <a:gdLst/>
              <a:ahLst/>
              <a:cxnLst/>
              <a:rect l="l" t="t" r="r" b="b"/>
              <a:pathLst>
                <a:path w="418" h="179" extrusionOk="0">
                  <a:moveTo>
                    <a:pt x="214" y="1"/>
                  </a:moveTo>
                  <a:cubicBezTo>
                    <a:pt x="147" y="1"/>
                    <a:pt x="75" y="51"/>
                    <a:pt x="1" y="154"/>
                  </a:cubicBezTo>
                  <a:cubicBezTo>
                    <a:pt x="46" y="136"/>
                    <a:pt x="89" y="129"/>
                    <a:pt x="133" y="129"/>
                  </a:cubicBezTo>
                  <a:cubicBezTo>
                    <a:pt x="227" y="129"/>
                    <a:pt x="320" y="162"/>
                    <a:pt x="418" y="178"/>
                  </a:cubicBezTo>
                  <a:cubicBezTo>
                    <a:pt x="356" y="60"/>
                    <a:pt x="287" y="1"/>
                    <a:pt x="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32"/>
            <p:cNvSpPr/>
            <p:nvPr/>
          </p:nvSpPr>
          <p:spPr>
            <a:xfrm>
              <a:off x="6084975" y="3087425"/>
              <a:ext cx="4500" cy="3000"/>
            </a:xfrm>
            <a:custGeom>
              <a:avLst/>
              <a:gdLst/>
              <a:ahLst/>
              <a:cxnLst/>
              <a:rect l="l" t="t" r="r" b="b"/>
              <a:pathLst>
                <a:path w="180" h="120" extrusionOk="0">
                  <a:moveTo>
                    <a:pt x="131" y="0"/>
                  </a:moveTo>
                  <a:cubicBezTo>
                    <a:pt x="84" y="36"/>
                    <a:pt x="36" y="71"/>
                    <a:pt x="0" y="119"/>
                  </a:cubicBezTo>
                  <a:cubicBezTo>
                    <a:pt x="60" y="83"/>
                    <a:pt x="120" y="71"/>
                    <a:pt x="179" y="60"/>
                  </a:cubicBezTo>
                  <a:cubicBezTo>
                    <a:pt x="155" y="36"/>
                    <a:pt x="143" y="12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32"/>
            <p:cNvSpPr/>
            <p:nvPr/>
          </p:nvSpPr>
          <p:spPr>
            <a:xfrm>
              <a:off x="6001025" y="3072775"/>
              <a:ext cx="5100" cy="3050"/>
            </a:xfrm>
            <a:custGeom>
              <a:avLst/>
              <a:gdLst/>
              <a:ahLst/>
              <a:cxnLst/>
              <a:rect l="l" t="t" r="r" b="b"/>
              <a:pathLst>
                <a:path w="204" h="122" extrusionOk="0">
                  <a:moveTo>
                    <a:pt x="91" y="1"/>
                  </a:moveTo>
                  <a:cubicBezTo>
                    <a:pt x="67" y="1"/>
                    <a:pt x="38" y="17"/>
                    <a:pt x="1" y="62"/>
                  </a:cubicBezTo>
                  <a:cubicBezTo>
                    <a:pt x="84" y="86"/>
                    <a:pt x="144" y="110"/>
                    <a:pt x="203" y="122"/>
                  </a:cubicBezTo>
                  <a:cubicBezTo>
                    <a:pt x="171" y="81"/>
                    <a:pt x="144" y="1"/>
                    <a:pt x="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32"/>
            <p:cNvSpPr/>
            <p:nvPr/>
          </p:nvSpPr>
          <p:spPr>
            <a:xfrm>
              <a:off x="6146300" y="3648275"/>
              <a:ext cx="21450" cy="5300"/>
            </a:xfrm>
            <a:custGeom>
              <a:avLst/>
              <a:gdLst/>
              <a:ahLst/>
              <a:cxnLst/>
              <a:rect l="l" t="t" r="r" b="b"/>
              <a:pathLst>
                <a:path w="858" h="212" extrusionOk="0">
                  <a:moveTo>
                    <a:pt x="615" y="0"/>
                  </a:moveTo>
                  <a:cubicBezTo>
                    <a:pt x="591" y="0"/>
                    <a:pt x="565" y="3"/>
                    <a:pt x="536" y="9"/>
                  </a:cubicBezTo>
                  <a:cubicBezTo>
                    <a:pt x="357" y="33"/>
                    <a:pt x="179" y="33"/>
                    <a:pt x="0" y="45"/>
                  </a:cubicBezTo>
                  <a:cubicBezTo>
                    <a:pt x="48" y="164"/>
                    <a:pt x="167" y="200"/>
                    <a:pt x="286" y="212"/>
                  </a:cubicBezTo>
                  <a:cubicBezTo>
                    <a:pt x="476" y="200"/>
                    <a:pt x="667" y="200"/>
                    <a:pt x="857" y="188"/>
                  </a:cubicBezTo>
                  <a:cubicBezTo>
                    <a:pt x="798" y="70"/>
                    <a:pt x="731" y="0"/>
                    <a:pt x="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32"/>
            <p:cNvSpPr/>
            <p:nvPr/>
          </p:nvSpPr>
          <p:spPr>
            <a:xfrm>
              <a:off x="6167725" y="3652950"/>
              <a:ext cx="3000" cy="2125"/>
            </a:xfrm>
            <a:custGeom>
              <a:avLst/>
              <a:gdLst/>
              <a:ahLst/>
              <a:cxnLst/>
              <a:rect l="l" t="t" r="r" b="b"/>
              <a:pathLst>
                <a:path w="120" h="85" extrusionOk="0">
                  <a:moveTo>
                    <a:pt x="0" y="1"/>
                  </a:moveTo>
                  <a:cubicBezTo>
                    <a:pt x="24" y="13"/>
                    <a:pt x="48" y="37"/>
                    <a:pt x="60" y="84"/>
                  </a:cubicBezTo>
                  <a:cubicBezTo>
                    <a:pt x="96" y="60"/>
                    <a:pt x="108" y="25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32"/>
            <p:cNvSpPr/>
            <p:nvPr/>
          </p:nvSpPr>
          <p:spPr>
            <a:xfrm>
              <a:off x="6194225" y="3644925"/>
              <a:ext cx="26850" cy="8075"/>
            </a:xfrm>
            <a:custGeom>
              <a:avLst/>
              <a:gdLst/>
              <a:ahLst/>
              <a:cxnLst/>
              <a:rect l="l" t="t" r="r" b="b"/>
              <a:pathLst>
                <a:path w="1074" h="323" extrusionOk="0">
                  <a:moveTo>
                    <a:pt x="238" y="0"/>
                  </a:moveTo>
                  <a:cubicBezTo>
                    <a:pt x="0" y="227"/>
                    <a:pt x="393" y="203"/>
                    <a:pt x="369" y="322"/>
                  </a:cubicBezTo>
                  <a:lnTo>
                    <a:pt x="714" y="322"/>
                  </a:lnTo>
                  <a:cubicBezTo>
                    <a:pt x="728" y="322"/>
                    <a:pt x="741" y="323"/>
                    <a:pt x="753" y="323"/>
                  </a:cubicBezTo>
                  <a:cubicBezTo>
                    <a:pt x="1073" y="323"/>
                    <a:pt x="936" y="174"/>
                    <a:pt x="810" y="36"/>
                  </a:cubicBezTo>
                  <a:cubicBezTo>
                    <a:pt x="607" y="36"/>
                    <a:pt x="429" y="24"/>
                    <a:pt x="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32"/>
            <p:cNvSpPr/>
            <p:nvPr/>
          </p:nvSpPr>
          <p:spPr>
            <a:xfrm>
              <a:off x="5751000" y="2138225"/>
              <a:ext cx="230125" cy="18675"/>
            </a:xfrm>
            <a:custGeom>
              <a:avLst/>
              <a:gdLst/>
              <a:ahLst/>
              <a:cxnLst/>
              <a:rect l="l" t="t" r="r" b="b"/>
              <a:pathLst>
                <a:path w="9205" h="747" extrusionOk="0">
                  <a:moveTo>
                    <a:pt x="584" y="0"/>
                  </a:moveTo>
                  <a:cubicBezTo>
                    <a:pt x="359" y="0"/>
                    <a:pt x="150" y="68"/>
                    <a:pt x="1" y="356"/>
                  </a:cubicBezTo>
                  <a:cubicBezTo>
                    <a:pt x="141" y="627"/>
                    <a:pt x="405" y="656"/>
                    <a:pt x="639" y="656"/>
                  </a:cubicBezTo>
                  <a:cubicBezTo>
                    <a:pt x="703" y="656"/>
                    <a:pt x="766" y="654"/>
                    <a:pt x="822" y="654"/>
                  </a:cubicBezTo>
                  <a:cubicBezTo>
                    <a:pt x="1751" y="642"/>
                    <a:pt x="2680" y="583"/>
                    <a:pt x="3608" y="487"/>
                  </a:cubicBezTo>
                  <a:cubicBezTo>
                    <a:pt x="3908" y="440"/>
                    <a:pt x="4207" y="423"/>
                    <a:pt x="4505" y="423"/>
                  </a:cubicBezTo>
                  <a:cubicBezTo>
                    <a:pt x="5307" y="423"/>
                    <a:pt x="6105" y="547"/>
                    <a:pt x="6910" y="547"/>
                  </a:cubicBezTo>
                  <a:cubicBezTo>
                    <a:pt x="6937" y="547"/>
                    <a:pt x="6963" y="547"/>
                    <a:pt x="6990" y="547"/>
                  </a:cubicBezTo>
                  <a:cubicBezTo>
                    <a:pt x="7255" y="699"/>
                    <a:pt x="7522" y="746"/>
                    <a:pt x="7790" y="746"/>
                  </a:cubicBezTo>
                  <a:cubicBezTo>
                    <a:pt x="8233" y="746"/>
                    <a:pt x="8681" y="617"/>
                    <a:pt x="9133" y="617"/>
                  </a:cubicBezTo>
                  <a:cubicBezTo>
                    <a:pt x="9156" y="617"/>
                    <a:pt x="9180" y="617"/>
                    <a:pt x="9204" y="618"/>
                  </a:cubicBezTo>
                  <a:cubicBezTo>
                    <a:pt x="9145" y="535"/>
                    <a:pt x="9097" y="440"/>
                    <a:pt x="9038" y="356"/>
                  </a:cubicBezTo>
                  <a:cubicBezTo>
                    <a:pt x="8974" y="397"/>
                    <a:pt x="8909" y="410"/>
                    <a:pt x="8843" y="410"/>
                  </a:cubicBezTo>
                  <a:cubicBezTo>
                    <a:pt x="8703" y="410"/>
                    <a:pt x="8558" y="348"/>
                    <a:pt x="8410" y="348"/>
                  </a:cubicBezTo>
                  <a:cubicBezTo>
                    <a:pt x="8381" y="348"/>
                    <a:pt x="8352" y="351"/>
                    <a:pt x="8323" y="356"/>
                  </a:cubicBezTo>
                  <a:cubicBezTo>
                    <a:pt x="8323" y="368"/>
                    <a:pt x="8299" y="368"/>
                    <a:pt x="8264" y="380"/>
                  </a:cubicBezTo>
                  <a:cubicBezTo>
                    <a:pt x="8253" y="387"/>
                    <a:pt x="8243" y="390"/>
                    <a:pt x="8232" y="390"/>
                  </a:cubicBezTo>
                  <a:cubicBezTo>
                    <a:pt x="8207" y="390"/>
                    <a:pt x="8182" y="373"/>
                    <a:pt x="8156" y="356"/>
                  </a:cubicBezTo>
                  <a:lnTo>
                    <a:pt x="8037" y="356"/>
                  </a:lnTo>
                  <a:cubicBezTo>
                    <a:pt x="7855" y="415"/>
                    <a:pt x="7673" y="436"/>
                    <a:pt x="7490" y="436"/>
                  </a:cubicBezTo>
                  <a:cubicBezTo>
                    <a:pt x="7078" y="436"/>
                    <a:pt x="6668" y="326"/>
                    <a:pt x="6263" y="285"/>
                  </a:cubicBezTo>
                  <a:cubicBezTo>
                    <a:pt x="5800" y="243"/>
                    <a:pt x="5337" y="201"/>
                    <a:pt x="4874" y="201"/>
                  </a:cubicBezTo>
                  <a:cubicBezTo>
                    <a:pt x="4682" y="201"/>
                    <a:pt x="4491" y="208"/>
                    <a:pt x="4299" y="225"/>
                  </a:cubicBezTo>
                  <a:cubicBezTo>
                    <a:pt x="4299" y="225"/>
                    <a:pt x="4287" y="237"/>
                    <a:pt x="4263" y="237"/>
                  </a:cubicBezTo>
                  <a:cubicBezTo>
                    <a:pt x="4227" y="237"/>
                    <a:pt x="4204" y="225"/>
                    <a:pt x="4168" y="190"/>
                  </a:cubicBezTo>
                  <a:cubicBezTo>
                    <a:pt x="4136" y="164"/>
                    <a:pt x="4104" y="152"/>
                    <a:pt x="4072" y="152"/>
                  </a:cubicBezTo>
                  <a:cubicBezTo>
                    <a:pt x="4045" y="152"/>
                    <a:pt x="4017" y="161"/>
                    <a:pt x="3989" y="178"/>
                  </a:cubicBezTo>
                  <a:lnTo>
                    <a:pt x="3930" y="178"/>
                  </a:lnTo>
                  <a:cubicBezTo>
                    <a:pt x="3897" y="161"/>
                    <a:pt x="3866" y="152"/>
                    <a:pt x="3837" y="152"/>
                  </a:cubicBezTo>
                  <a:cubicBezTo>
                    <a:pt x="3803" y="152"/>
                    <a:pt x="3771" y="164"/>
                    <a:pt x="3739" y="190"/>
                  </a:cubicBezTo>
                  <a:cubicBezTo>
                    <a:pt x="3648" y="251"/>
                    <a:pt x="3553" y="283"/>
                    <a:pt x="3456" y="283"/>
                  </a:cubicBezTo>
                  <a:cubicBezTo>
                    <a:pt x="3362" y="283"/>
                    <a:pt x="3267" y="254"/>
                    <a:pt x="3168" y="190"/>
                  </a:cubicBezTo>
                  <a:lnTo>
                    <a:pt x="3192" y="190"/>
                  </a:lnTo>
                  <a:cubicBezTo>
                    <a:pt x="3135" y="156"/>
                    <a:pt x="3081" y="140"/>
                    <a:pt x="3028" y="140"/>
                  </a:cubicBezTo>
                  <a:cubicBezTo>
                    <a:pt x="2970" y="140"/>
                    <a:pt x="2914" y="159"/>
                    <a:pt x="2858" y="190"/>
                  </a:cubicBezTo>
                  <a:cubicBezTo>
                    <a:pt x="2834" y="178"/>
                    <a:pt x="2799" y="178"/>
                    <a:pt x="2775" y="178"/>
                  </a:cubicBezTo>
                  <a:cubicBezTo>
                    <a:pt x="2310" y="237"/>
                    <a:pt x="1846" y="297"/>
                    <a:pt x="1382" y="321"/>
                  </a:cubicBezTo>
                  <a:cubicBezTo>
                    <a:pt x="1369" y="322"/>
                    <a:pt x="1358" y="323"/>
                    <a:pt x="1348" y="323"/>
                  </a:cubicBezTo>
                  <a:cubicBezTo>
                    <a:pt x="1200" y="323"/>
                    <a:pt x="1265" y="171"/>
                    <a:pt x="1298" y="71"/>
                  </a:cubicBezTo>
                  <a:lnTo>
                    <a:pt x="1310" y="47"/>
                  </a:lnTo>
                  <a:lnTo>
                    <a:pt x="1310" y="47"/>
                  </a:lnTo>
                  <a:cubicBezTo>
                    <a:pt x="1273" y="52"/>
                    <a:pt x="1234" y="54"/>
                    <a:pt x="1195" y="54"/>
                  </a:cubicBezTo>
                  <a:cubicBezTo>
                    <a:pt x="997" y="54"/>
                    <a:pt x="784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32"/>
            <p:cNvSpPr/>
            <p:nvPr/>
          </p:nvSpPr>
          <p:spPr>
            <a:xfrm>
              <a:off x="5697425" y="2144000"/>
              <a:ext cx="143800" cy="13600"/>
            </a:xfrm>
            <a:custGeom>
              <a:avLst/>
              <a:gdLst/>
              <a:ahLst/>
              <a:cxnLst/>
              <a:rect l="l" t="t" r="r" b="b"/>
              <a:pathLst>
                <a:path w="5752" h="544" extrusionOk="0">
                  <a:moveTo>
                    <a:pt x="880" y="0"/>
                  </a:moveTo>
                  <a:cubicBezTo>
                    <a:pt x="742" y="0"/>
                    <a:pt x="604" y="8"/>
                    <a:pt x="465" y="30"/>
                  </a:cubicBezTo>
                  <a:cubicBezTo>
                    <a:pt x="286" y="90"/>
                    <a:pt x="24" y="30"/>
                    <a:pt x="24" y="340"/>
                  </a:cubicBezTo>
                  <a:lnTo>
                    <a:pt x="1" y="387"/>
                  </a:lnTo>
                  <a:cubicBezTo>
                    <a:pt x="84" y="423"/>
                    <a:pt x="155" y="435"/>
                    <a:pt x="239" y="435"/>
                  </a:cubicBezTo>
                  <a:cubicBezTo>
                    <a:pt x="344" y="439"/>
                    <a:pt x="448" y="440"/>
                    <a:pt x="553" y="440"/>
                  </a:cubicBezTo>
                  <a:cubicBezTo>
                    <a:pt x="818" y="440"/>
                    <a:pt x="1081" y="431"/>
                    <a:pt x="1345" y="431"/>
                  </a:cubicBezTo>
                  <a:cubicBezTo>
                    <a:pt x="1626" y="431"/>
                    <a:pt x="1908" y="441"/>
                    <a:pt x="2191" y="482"/>
                  </a:cubicBezTo>
                  <a:cubicBezTo>
                    <a:pt x="2263" y="494"/>
                    <a:pt x="2346" y="494"/>
                    <a:pt x="2418" y="494"/>
                  </a:cubicBezTo>
                  <a:cubicBezTo>
                    <a:pt x="2471" y="471"/>
                    <a:pt x="2528" y="456"/>
                    <a:pt x="2583" y="456"/>
                  </a:cubicBezTo>
                  <a:cubicBezTo>
                    <a:pt x="2638" y="456"/>
                    <a:pt x="2691" y="471"/>
                    <a:pt x="2739" y="506"/>
                  </a:cubicBezTo>
                  <a:cubicBezTo>
                    <a:pt x="2847" y="497"/>
                    <a:pt x="2956" y="493"/>
                    <a:pt x="3063" y="493"/>
                  </a:cubicBezTo>
                  <a:cubicBezTo>
                    <a:pt x="3459" y="493"/>
                    <a:pt x="3850" y="543"/>
                    <a:pt x="4241" y="543"/>
                  </a:cubicBezTo>
                  <a:cubicBezTo>
                    <a:pt x="4411" y="543"/>
                    <a:pt x="4581" y="534"/>
                    <a:pt x="4751" y="506"/>
                  </a:cubicBezTo>
                  <a:cubicBezTo>
                    <a:pt x="4906" y="352"/>
                    <a:pt x="5085" y="387"/>
                    <a:pt x="5263" y="375"/>
                  </a:cubicBezTo>
                  <a:cubicBezTo>
                    <a:pt x="5325" y="375"/>
                    <a:pt x="5387" y="381"/>
                    <a:pt x="5447" y="381"/>
                  </a:cubicBezTo>
                  <a:cubicBezTo>
                    <a:pt x="5560" y="381"/>
                    <a:pt x="5666" y="361"/>
                    <a:pt x="5751" y="244"/>
                  </a:cubicBezTo>
                  <a:cubicBezTo>
                    <a:pt x="5447" y="224"/>
                    <a:pt x="5150" y="211"/>
                    <a:pt x="4853" y="211"/>
                  </a:cubicBezTo>
                  <a:cubicBezTo>
                    <a:pt x="4638" y="211"/>
                    <a:pt x="4423" y="217"/>
                    <a:pt x="4203" y="232"/>
                  </a:cubicBezTo>
                  <a:cubicBezTo>
                    <a:pt x="3849" y="251"/>
                    <a:pt x="3481" y="307"/>
                    <a:pt x="3116" y="307"/>
                  </a:cubicBezTo>
                  <a:cubicBezTo>
                    <a:pt x="2794" y="307"/>
                    <a:pt x="2474" y="264"/>
                    <a:pt x="2167" y="113"/>
                  </a:cubicBezTo>
                  <a:cubicBezTo>
                    <a:pt x="2132" y="113"/>
                    <a:pt x="2108" y="113"/>
                    <a:pt x="2060" y="66"/>
                  </a:cubicBezTo>
                  <a:cubicBezTo>
                    <a:pt x="1663" y="66"/>
                    <a:pt x="1273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32"/>
            <p:cNvSpPr/>
            <p:nvPr/>
          </p:nvSpPr>
          <p:spPr>
            <a:xfrm>
              <a:off x="6156700" y="2178975"/>
              <a:ext cx="3600" cy="2125"/>
            </a:xfrm>
            <a:custGeom>
              <a:avLst/>
              <a:gdLst/>
              <a:ahLst/>
              <a:cxnLst/>
              <a:rect l="l" t="t" r="r" b="b"/>
              <a:pathLst>
                <a:path w="144" h="85" extrusionOk="0">
                  <a:moveTo>
                    <a:pt x="1" y="0"/>
                  </a:moveTo>
                  <a:cubicBezTo>
                    <a:pt x="28" y="54"/>
                    <a:pt x="51" y="85"/>
                    <a:pt x="76" y="85"/>
                  </a:cubicBezTo>
                  <a:cubicBezTo>
                    <a:pt x="96" y="85"/>
                    <a:pt x="118" y="66"/>
                    <a:pt x="144" y="24"/>
                  </a:cubicBezTo>
                  <a:cubicBezTo>
                    <a:pt x="108" y="0"/>
                    <a:pt x="49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32"/>
            <p:cNvSpPr/>
            <p:nvPr/>
          </p:nvSpPr>
          <p:spPr>
            <a:xfrm>
              <a:off x="5378350" y="2132600"/>
              <a:ext cx="187525" cy="23025"/>
            </a:xfrm>
            <a:custGeom>
              <a:avLst/>
              <a:gdLst/>
              <a:ahLst/>
              <a:cxnLst/>
              <a:rect l="l" t="t" r="r" b="b"/>
              <a:pathLst>
                <a:path w="7501" h="921" extrusionOk="0">
                  <a:moveTo>
                    <a:pt x="1272" y="0"/>
                  </a:moveTo>
                  <a:cubicBezTo>
                    <a:pt x="847" y="0"/>
                    <a:pt x="423" y="53"/>
                    <a:pt x="12" y="236"/>
                  </a:cubicBezTo>
                  <a:cubicBezTo>
                    <a:pt x="0" y="343"/>
                    <a:pt x="0" y="450"/>
                    <a:pt x="0" y="546"/>
                  </a:cubicBezTo>
                  <a:cubicBezTo>
                    <a:pt x="131" y="712"/>
                    <a:pt x="322" y="712"/>
                    <a:pt x="500" y="760"/>
                  </a:cubicBezTo>
                  <a:cubicBezTo>
                    <a:pt x="530" y="766"/>
                    <a:pt x="560" y="769"/>
                    <a:pt x="589" y="769"/>
                  </a:cubicBezTo>
                  <a:cubicBezTo>
                    <a:pt x="619" y="769"/>
                    <a:pt x="649" y="766"/>
                    <a:pt x="679" y="760"/>
                  </a:cubicBezTo>
                  <a:cubicBezTo>
                    <a:pt x="720" y="712"/>
                    <a:pt x="759" y="688"/>
                    <a:pt x="796" y="688"/>
                  </a:cubicBezTo>
                  <a:cubicBezTo>
                    <a:pt x="833" y="688"/>
                    <a:pt x="869" y="712"/>
                    <a:pt x="905" y="760"/>
                  </a:cubicBezTo>
                  <a:cubicBezTo>
                    <a:pt x="947" y="768"/>
                    <a:pt x="989" y="777"/>
                    <a:pt x="1031" y="777"/>
                  </a:cubicBezTo>
                  <a:cubicBezTo>
                    <a:pt x="1049" y="777"/>
                    <a:pt x="1066" y="775"/>
                    <a:pt x="1084" y="772"/>
                  </a:cubicBezTo>
                  <a:cubicBezTo>
                    <a:pt x="1160" y="753"/>
                    <a:pt x="1240" y="745"/>
                    <a:pt x="1321" y="745"/>
                  </a:cubicBezTo>
                  <a:cubicBezTo>
                    <a:pt x="1444" y="745"/>
                    <a:pt x="1569" y="762"/>
                    <a:pt x="1691" y="784"/>
                  </a:cubicBezTo>
                  <a:cubicBezTo>
                    <a:pt x="1774" y="808"/>
                    <a:pt x="1822" y="808"/>
                    <a:pt x="1881" y="808"/>
                  </a:cubicBezTo>
                  <a:cubicBezTo>
                    <a:pt x="2024" y="808"/>
                    <a:pt x="2155" y="843"/>
                    <a:pt x="2286" y="843"/>
                  </a:cubicBezTo>
                  <a:cubicBezTo>
                    <a:pt x="2377" y="842"/>
                    <a:pt x="2469" y="841"/>
                    <a:pt x="2560" y="841"/>
                  </a:cubicBezTo>
                  <a:cubicBezTo>
                    <a:pt x="3032" y="841"/>
                    <a:pt x="3504" y="857"/>
                    <a:pt x="3977" y="857"/>
                  </a:cubicBezTo>
                  <a:cubicBezTo>
                    <a:pt x="4199" y="857"/>
                    <a:pt x="4421" y="853"/>
                    <a:pt x="4643" y="843"/>
                  </a:cubicBezTo>
                  <a:lnTo>
                    <a:pt x="5322" y="843"/>
                  </a:lnTo>
                  <a:cubicBezTo>
                    <a:pt x="5413" y="843"/>
                    <a:pt x="5506" y="840"/>
                    <a:pt x="5598" y="840"/>
                  </a:cubicBezTo>
                  <a:cubicBezTo>
                    <a:pt x="5760" y="840"/>
                    <a:pt x="5921" y="850"/>
                    <a:pt x="6072" y="903"/>
                  </a:cubicBezTo>
                  <a:cubicBezTo>
                    <a:pt x="6083" y="902"/>
                    <a:pt x="6093" y="902"/>
                    <a:pt x="6103" y="902"/>
                  </a:cubicBezTo>
                  <a:cubicBezTo>
                    <a:pt x="6184" y="902"/>
                    <a:pt x="6269" y="921"/>
                    <a:pt x="6351" y="921"/>
                  </a:cubicBezTo>
                  <a:cubicBezTo>
                    <a:pt x="6430" y="921"/>
                    <a:pt x="6506" y="903"/>
                    <a:pt x="6572" y="831"/>
                  </a:cubicBezTo>
                  <a:cubicBezTo>
                    <a:pt x="6709" y="736"/>
                    <a:pt x="6855" y="721"/>
                    <a:pt x="7004" y="721"/>
                  </a:cubicBezTo>
                  <a:cubicBezTo>
                    <a:pt x="7072" y="721"/>
                    <a:pt x="7140" y="724"/>
                    <a:pt x="7208" y="724"/>
                  </a:cubicBezTo>
                  <a:cubicBezTo>
                    <a:pt x="7290" y="724"/>
                    <a:pt x="7372" y="720"/>
                    <a:pt x="7453" y="700"/>
                  </a:cubicBezTo>
                  <a:cubicBezTo>
                    <a:pt x="7501" y="474"/>
                    <a:pt x="7382" y="367"/>
                    <a:pt x="7180" y="248"/>
                  </a:cubicBezTo>
                  <a:cubicBezTo>
                    <a:pt x="6929" y="176"/>
                    <a:pt x="6668" y="200"/>
                    <a:pt x="6406" y="188"/>
                  </a:cubicBezTo>
                  <a:cubicBezTo>
                    <a:pt x="6301" y="185"/>
                    <a:pt x="6195" y="184"/>
                    <a:pt x="6089" y="184"/>
                  </a:cubicBezTo>
                  <a:cubicBezTo>
                    <a:pt x="5726" y="184"/>
                    <a:pt x="5358" y="198"/>
                    <a:pt x="4989" y="198"/>
                  </a:cubicBezTo>
                  <a:cubicBezTo>
                    <a:pt x="4589" y="198"/>
                    <a:pt x="4188" y="182"/>
                    <a:pt x="3786" y="117"/>
                  </a:cubicBezTo>
                  <a:cubicBezTo>
                    <a:pt x="3665" y="123"/>
                    <a:pt x="3543" y="126"/>
                    <a:pt x="3420" y="126"/>
                  </a:cubicBezTo>
                  <a:cubicBezTo>
                    <a:pt x="3084" y="126"/>
                    <a:pt x="2742" y="104"/>
                    <a:pt x="2393" y="69"/>
                  </a:cubicBezTo>
                  <a:cubicBezTo>
                    <a:pt x="2024" y="41"/>
                    <a:pt x="1648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32"/>
            <p:cNvSpPr/>
            <p:nvPr/>
          </p:nvSpPr>
          <p:spPr>
            <a:xfrm>
              <a:off x="5378050" y="2124000"/>
              <a:ext cx="116400" cy="17350"/>
            </a:xfrm>
            <a:custGeom>
              <a:avLst/>
              <a:gdLst/>
              <a:ahLst/>
              <a:cxnLst/>
              <a:rect l="l" t="t" r="r" b="b"/>
              <a:pathLst>
                <a:path w="4656" h="694" extrusionOk="0">
                  <a:moveTo>
                    <a:pt x="419" y="0"/>
                  </a:moveTo>
                  <a:cubicBezTo>
                    <a:pt x="386" y="0"/>
                    <a:pt x="353" y="7"/>
                    <a:pt x="322" y="20"/>
                  </a:cubicBezTo>
                  <a:cubicBezTo>
                    <a:pt x="250" y="56"/>
                    <a:pt x="203" y="139"/>
                    <a:pt x="155" y="211"/>
                  </a:cubicBezTo>
                  <a:cubicBezTo>
                    <a:pt x="107" y="294"/>
                    <a:pt x="36" y="390"/>
                    <a:pt x="0" y="497"/>
                  </a:cubicBezTo>
                  <a:cubicBezTo>
                    <a:pt x="12" y="520"/>
                    <a:pt x="12" y="568"/>
                    <a:pt x="24" y="592"/>
                  </a:cubicBezTo>
                  <a:cubicBezTo>
                    <a:pt x="1310" y="592"/>
                    <a:pt x="2596" y="616"/>
                    <a:pt x="3882" y="628"/>
                  </a:cubicBezTo>
                  <a:cubicBezTo>
                    <a:pt x="3983" y="681"/>
                    <a:pt x="4090" y="693"/>
                    <a:pt x="4200" y="693"/>
                  </a:cubicBezTo>
                  <a:cubicBezTo>
                    <a:pt x="4288" y="693"/>
                    <a:pt x="4378" y="686"/>
                    <a:pt x="4469" y="686"/>
                  </a:cubicBezTo>
                  <a:cubicBezTo>
                    <a:pt x="4491" y="686"/>
                    <a:pt x="4514" y="686"/>
                    <a:pt x="4536" y="687"/>
                  </a:cubicBezTo>
                  <a:cubicBezTo>
                    <a:pt x="4608" y="651"/>
                    <a:pt x="4632" y="616"/>
                    <a:pt x="4655" y="532"/>
                  </a:cubicBezTo>
                  <a:cubicBezTo>
                    <a:pt x="4572" y="318"/>
                    <a:pt x="4322" y="318"/>
                    <a:pt x="4179" y="199"/>
                  </a:cubicBezTo>
                  <a:cubicBezTo>
                    <a:pt x="4179" y="175"/>
                    <a:pt x="4155" y="175"/>
                    <a:pt x="4132" y="163"/>
                  </a:cubicBezTo>
                  <a:cubicBezTo>
                    <a:pt x="4096" y="163"/>
                    <a:pt x="4072" y="163"/>
                    <a:pt x="4036" y="199"/>
                  </a:cubicBezTo>
                  <a:cubicBezTo>
                    <a:pt x="3951" y="297"/>
                    <a:pt x="3859" y="363"/>
                    <a:pt x="3766" y="363"/>
                  </a:cubicBezTo>
                  <a:cubicBezTo>
                    <a:pt x="3689" y="363"/>
                    <a:pt x="3611" y="318"/>
                    <a:pt x="3536" y="211"/>
                  </a:cubicBezTo>
                  <a:cubicBezTo>
                    <a:pt x="3458" y="102"/>
                    <a:pt x="3392" y="52"/>
                    <a:pt x="3340" y="52"/>
                  </a:cubicBezTo>
                  <a:cubicBezTo>
                    <a:pt x="3274" y="52"/>
                    <a:pt x="3233" y="135"/>
                    <a:pt x="3227" y="282"/>
                  </a:cubicBezTo>
                  <a:cubicBezTo>
                    <a:pt x="3209" y="431"/>
                    <a:pt x="3152" y="464"/>
                    <a:pt x="3084" y="464"/>
                  </a:cubicBezTo>
                  <a:cubicBezTo>
                    <a:pt x="3030" y="464"/>
                    <a:pt x="2969" y="444"/>
                    <a:pt x="2913" y="444"/>
                  </a:cubicBezTo>
                  <a:cubicBezTo>
                    <a:pt x="2898" y="444"/>
                    <a:pt x="2884" y="445"/>
                    <a:pt x="2870" y="449"/>
                  </a:cubicBezTo>
                  <a:cubicBezTo>
                    <a:pt x="2750" y="401"/>
                    <a:pt x="2822" y="259"/>
                    <a:pt x="2727" y="199"/>
                  </a:cubicBezTo>
                  <a:cubicBezTo>
                    <a:pt x="2623" y="65"/>
                    <a:pt x="2493" y="56"/>
                    <a:pt x="2352" y="56"/>
                  </a:cubicBezTo>
                  <a:cubicBezTo>
                    <a:pt x="2330" y="56"/>
                    <a:pt x="2308" y="56"/>
                    <a:pt x="2286" y="56"/>
                  </a:cubicBezTo>
                  <a:cubicBezTo>
                    <a:pt x="1750" y="56"/>
                    <a:pt x="1226" y="44"/>
                    <a:pt x="703" y="44"/>
                  </a:cubicBezTo>
                  <a:cubicBezTo>
                    <a:pt x="631" y="151"/>
                    <a:pt x="619" y="270"/>
                    <a:pt x="691" y="390"/>
                  </a:cubicBezTo>
                  <a:cubicBezTo>
                    <a:pt x="607" y="294"/>
                    <a:pt x="679" y="151"/>
                    <a:pt x="572" y="56"/>
                  </a:cubicBezTo>
                  <a:cubicBezTo>
                    <a:pt x="527" y="19"/>
                    <a:pt x="473" y="0"/>
                    <a:pt x="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32"/>
            <p:cNvSpPr/>
            <p:nvPr/>
          </p:nvSpPr>
          <p:spPr>
            <a:xfrm>
              <a:off x="5315825" y="2145850"/>
              <a:ext cx="183375" cy="13200"/>
            </a:xfrm>
            <a:custGeom>
              <a:avLst/>
              <a:gdLst/>
              <a:ahLst/>
              <a:cxnLst/>
              <a:rect l="l" t="t" r="r" b="b"/>
              <a:pathLst>
                <a:path w="7335" h="528" extrusionOk="0">
                  <a:moveTo>
                    <a:pt x="487" y="1"/>
                  </a:moveTo>
                  <a:cubicBezTo>
                    <a:pt x="441" y="1"/>
                    <a:pt x="394" y="10"/>
                    <a:pt x="346" y="27"/>
                  </a:cubicBezTo>
                  <a:cubicBezTo>
                    <a:pt x="251" y="135"/>
                    <a:pt x="108" y="75"/>
                    <a:pt x="13" y="170"/>
                  </a:cubicBezTo>
                  <a:cubicBezTo>
                    <a:pt x="1" y="242"/>
                    <a:pt x="13" y="289"/>
                    <a:pt x="60" y="325"/>
                  </a:cubicBezTo>
                  <a:cubicBezTo>
                    <a:pt x="417" y="325"/>
                    <a:pt x="787" y="349"/>
                    <a:pt x="1144" y="349"/>
                  </a:cubicBezTo>
                  <a:cubicBezTo>
                    <a:pt x="1185" y="361"/>
                    <a:pt x="1230" y="367"/>
                    <a:pt x="1275" y="367"/>
                  </a:cubicBezTo>
                  <a:cubicBezTo>
                    <a:pt x="1319" y="367"/>
                    <a:pt x="1364" y="361"/>
                    <a:pt x="1406" y="349"/>
                  </a:cubicBezTo>
                  <a:lnTo>
                    <a:pt x="1429" y="349"/>
                  </a:lnTo>
                  <a:cubicBezTo>
                    <a:pt x="1554" y="380"/>
                    <a:pt x="1678" y="398"/>
                    <a:pt x="1803" y="398"/>
                  </a:cubicBezTo>
                  <a:cubicBezTo>
                    <a:pt x="1916" y="398"/>
                    <a:pt x="2030" y="383"/>
                    <a:pt x="2144" y="349"/>
                  </a:cubicBezTo>
                  <a:cubicBezTo>
                    <a:pt x="2183" y="359"/>
                    <a:pt x="2223" y="365"/>
                    <a:pt x="2261" y="365"/>
                  </a:cubicBezTo>
                  <a:cubicBezTo>
                    <a:pt x="2316" y="365"/>
                    <a:pt x="2369" y="353"/>
                    <a:pt x="2418" y="325"/>
                  </a:cubicBezTo>
                  <a:cubicBezTo>
                    <a:pt x="2648" y="373"/>
                    <a:pt x="2879" y="385"/>
                    <a:pt x="3110" y="385"/>
                  </a:cubicBezTo>
                  <a:cubicBezTo>
                    <a:pt x="3378" y="385"/>
                    <a:pt x="3644" y="368"/>
                    <a:pt x="3909" y="368"/>
                  </a:cubicBezTo>
                  <a:cubicBezTo>
                    <a:pt x="4161" y="368"/>
                    <a:pt x="4410" y="384"/>
                    <a:pt x="4656" y="444"/>
                  </a:cubicBezTo>
                  <a:cubicBezTo>
                    <a:pt x="5231" y="468"/>
                    <a:pt x="5801" y="528"/>
                    <a:pt x="6373" y="528"/>
                  </a:cubicBezTo>
                  <a:cubicBezTo>
                    <a:pt x="6665" y="528"/>
                    <a:pt x="6958" y="512"/>
                    <a:pt x="7252" y="468"/>
                  </a:cubicBezTo>
                  <a:cubicBezTo>
                    <a:pt x="7335" y="373"/>
                    <a:pt x="7335" y="278"/>
                    <a:pt x="7252" y="182"/>
                  </a:cubicBezTo>
                  <a:cubicBezTo>
                    <a:pt x="6359" y="170"/>
                    <a:pt x="5466" y="170"/>
                    <a:pt x="4573" y="158"/>
                  </a:cubicBezTo>
                  <a:cubicBezTo>
                    <a:pt x="4531" y="135"/>
                    <a:pt x="4489" y="123"/>
                    <a:pt x="4449" y="123"/>
                  </a:cubicBezTo>
                  <a:cubicBezTo>
                    <a:pt x="4409" y="123"/>
                    <a:pt x="4370" y="135"/>
                    <a:pt x="4335" y="158"/>
                  </a:cubicBezTo>
                  <a:lnTo>
                    <a:pt x="4287" y="158"/>
                  </a:lnTo>
                  <a:cubicBezTo>
                    <a:pt x="4144" y="117"/>
                    <a:pt x="4007" y="96"/>
                    <a:pt x="3870" y="96"/>
                  </a:cubicBezTo>
                  <a:cubicBezTo>
                    <a:pt x="3733" y="96"/>
                    <a:pt x="3596" y="117"/>
                    <a:pt x="3454" y="158"/>
                  </a:cubicBezTo>
                  <a:lnTo>
                    <a:pt x="3418" y="158"/>
                  </a:lnTo>
                  <a:cubicBezTo>
                    <a:pt x="3365" y="136"/>
                    <a:pt x="3307" y="128"/>
                    <a:pt x="3251" y="128"/>
                  </a:cubicBezTo>
                  <a:cubicBezTo>
                    <a:pt x="3218" y="128"/>
                    <a:pt x="3186" y="130"/>
                    <a:pt x="3156" y="135"/>
                  </a:cubicBezTo>
                  <a:lnTo>
                    <a:pt x="3120" y="135"/>
                  </a:lnTo>
                  <a:cubicBezTo>
                    <a:pt x="2931" y="92"/>
                    <a:pt x="2740" y="80"/>
                    <a:pt x="2549" y="80"/>
                  </a:cubicBezTo>
                  <a:cubicBezTo>
                    <a:pt x="2316" y="80"/>
                    <a:pt x="2081" y="98"/>
                    <a:pt x="1846" y="98"/>
                  </a:cubicBezTo>
                  <a:cubicBezTo>
                    <a:pt x="1632" y="98"/>
                    <a:pt x="1418" y="83"/>
                    <a:pt x="1203" y="27"/>
                  </a:cubicBezTo>
                  <a:lnTo>
                    <a:pt x="906" y="27"/>
                  </a:lnTo>
                  <a:cubicBezTo>
                    <a:pt x="864" y="69"/>
                    <a:pt x="816" y="90"/>
                    <a:pt x="767" y="90"/>
                  </a:cubicBezTo>
                  <a:cubicBezTo>
                    <a:pt x="718" y="90"/>
                    <a:pt x="667" y="69"/>
                    <a:pt x="620" y="27"/>
                  </a:cubicBezTo>
                  <a:cubicBezTo>
                    <a:pt x="578" y="10"/>
                    <a:pt x="534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32"/>
            <p:cNvSpPr/>
            <p:nvPr/>
          </p:nvSpPr>
          <p:spPr>
            <a:xfrm>
              <a:off x="5312550" y="2107875"/>
              <a:ext cx="72950" cy="29450"/>
            </a:xfrm>
            <a:custGeom>
              <a:avLst/>
              <a:gdLst/>
              <a:ahLst/>
              <a:cxnLst/>
              <a:rect l="l" t="t" r="r" b="b"/>
              <a:pathLst>
                <a:path w="2918" h="1178" extrusionOk="0">
                  <a:moveTo>
                    <a:pt x="1658" y="1"/>
                  </a:moveTo>
                  <a:cubicBezTo>
                    <a:pt x="1565" y="1"/>
                    <a:pt x="1481" y="36"/>
                    <a:pt x="1453" y="82"/>
                  </a:cubicBezTo>
                  <a:cubicBezTo>
                    <a:pt x="1365" y="231"/>
                    <a:pt x="1273" y="278"/>
                    <a:pt x="1182" y="278"/>
                  </a:cubicBezTo>
                  <a:cubicBezTo>
                    <a:pt x="1026" y="278"/>
                    <a:pt x="869" y="143"/>
                    <a:pt x="723" y="143"/>
                  </a:cubicBezTo>
                  <a:cubicBezTo>
                    <a:pt x="700" y="143"/>
                    <a:pt x="678" y="146"/>
                    <a:pt x="656" y="153"/>
                  </a:cubicBezTo>
                  <a:cubicBezTo>
                    <a:pt x="382" y="213"/>
                    <a:pt x="417" y="511"/>
                    <a:pt x="263" y="665"/>
                  </a:cubicBezTo>
                  <a:cubicBezTo>
                    <a:pt x="191" y="701"/>
                    <a:pt x="96" y="749"/>
                    <a:pt x="36" y="808"/>
                  </a:cubicBezTo>
                  <a:cubicBezTo>
                    <a:pt x="1" y="868"/>
                    <a:pt x="13" y="927"/>
                    <a:pt x="60" y="975"/>
                  </a:cubicBezTo>
                  <a:cubicBezTo>
                    <a:pt x="906" y="1177"/>
                    <a:pt x="1763" y="1046"/>
                    <a:pt x="2620" y="1142"/>
                  </a:cubicBezTo>
                  <a:cubicBezTo>
                    <a:pt x="2739" y="1118"/>
                    <a:pt x="2858" y="1106"/>
                    <a:pt x="2918" y="975"/>
                  </a:cubicBezTo>
                  <a:cubicBezTo>
                    <a:pt x="2823" y="904"/>
                    <a:pt x="2775" y="784"/>
                    <a:pt x="2763" y="677"/>
                  </a:cubicBezTo>
                  <a:cubicBezTo>
                    <a:pt x="2739" y="582"/>
                    <a:pt x="2692" y="511"/>
                    <a:pt x="2596" y="463"/>
                  </a:cubicBezTo>
                  <a:cubicBezTo>
                    <a:pt x="2477" y="403"/>
                    <a:pt x="2358" y="392"/>
                    <a:pt x="2227" y="392"/>
                  </a:cubicBezTo>
                  <a:cubicBezTo>
                    <a:pt x="2144" y="392"/>
                    <a:pt x="2049" y="403"/>
                    <a:pt x="1965" y="451"/>
                  </a:cubicBezTo>
                  <a:cubicBezTo>
                    <a:pt x="1918" y="463"/>
                    <a:pt x="1870" y="487"/>
                    <a:pt x="1846" y="511"/>
                  </a:cubicBezTo>
                  <a:cubicBezTo>
                    <a:pt x="1822" y="403"/>
                    <a:pt x="1977" y="451"/>
                    <a:pt x="1977" y="368"/>
                  </a:cubicBezTo>
                  <a:cubicBezTo>
                    <a:pt x="1977" y="90"/>
                    <a:pt x="1807" y="1"/>
                    <a:pt x="1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32"/>
            <p:cNvSpPr/>
            <p:nvPr/>
          </p:nvSpPr>
          <p:spPr>
            <a:xfrm>
              <a:off x="5168500" y="2141875"/>
              <a:ext cx="148850" cy="12425"/>
            </a:xfrm>
            <a:custGeom>
              <a:avLst/>
              <a:gdLst/>
              <a:ahLst/>
              <a:cxnLst/>
              <a:rect l="l" t="t" r="r" b="b"/>
              <a:pathLst>
                <a:path w="5954" h="497" extrusionOk="0">
                  <a:moveTo>
                    <a:pt x="264" y="0"/>
                  </a:moveTo>
                  <a:cubicBezTo>
                    <a:pt x="196" y="0"/>
                    <a:pt x="128" y="15"/>
                    <a:pt x="60" y="44"/>
                  </a:cubicBezTo>
                  <a:cubicBezTo>
                    <a:pt x="12" y="103"/>
                    <a:pt x="0" y="163"/>
                    <a:pt x="48" y="234"/>
                  </a:cubicBezTo>
                  <a:cubicBezTo>
                    <a:pt x="119" y="329"/>
                    <a:pt x="203" y="389"/>
                    <a:pt x="310" y="437"/>
                  </a:cubicBezTo>
                  <a:cubicBezTo>
                    <a:pt x="453" y="472"/>
                    <a:pt x="619" y="496"/>
                    <a:pt x="774" y="496"/>
                  </a:cubicBezTo>
                  <a:cubicBezTo>
                    <a:pt x="1084" y="448"/>
                    <a:pt x="1381" y="377"/>
                    <a:pt x="1691" y="329"/>
                  </a:cubicBezTo>
                  <a:lnTo>
                    <a:pt x="1881" y="329"/>
                  </a:lnTo>
                  <a:cubicBezTo>
                    <a:pt x="2048" y="377"/>
                    <a:pt x="2213" y="389"/>
                    <a:pt x="2378" y="389"/>
                  </a:cubicBezTo>
                  <a:cubicBezTo>
                    <a:pt x="2542" y="389"/>
                    <a:pt x="2706" y="377"/>
                    <a:pt x="2869" y="377"/>
                  </a:cubicBezTo>
                  <a:cubicBezTo>
                    <a:pt x="3032" y="377"/>
                    <a:pt x="3195" y="389"/>
                    <a:pt x="3358" y="437"/>
                  </a:cubicBezTo>
                  <a:cubicBezTo>
                    <a:pt x="3849" y="477"/>
                    <a:pt x="4337" y="491"/>
                    <a:pt x="4826" y="491"/>
                  </a:cubicBezTo>
                  <a:cubicBezTo>
                    <a:pt x="5201" y="491"/>
                    <a:pt x="5576" y="483"/>
                    <a:pt x="5953" y="472"/>
                  </a:cubicBezTo>
                  <a:lnTo>
                    <a:pt x="5953" y="329"/>
                  </a:lnTo>
                  <a:cubicBezTo>
                    <a:pt x="5918" y="282"/>
                    <a:pt x="5882" y="234"/>
                    <a:pt x="5787" y="198"/>
                  </a:cubicBezTo>
                  <a:cubicBezTo>
                    <a:pt x="5199" y="167"/>
                    <a:pt x="4607" y="124"/>
                    <a:pt x="4016" y="124"/>
                  </a:cubicBezTo>
                  <a:cubicBezTo>
                    <a:pt x="3720" y="124"/>
                    <a:pt x="3425" y="135"/>
                    <a:pt x="3131" y="163"/>
                  </a:cubicBezTo>
                  <a:cubicBezTo>
                    <a:pt x="2813" y="102"/>
                    <a:pt x="2492" y="87"/>
                    <a:pt x="2169" y="87"/>
                  </a:cubicBezTo>
                  <a:cubicBezTo>
                    <a:pt x="1867" y="87"/>
                    <a:pt x="1565" y="100"/>
                    <a:pt x="1263" y="100"/>
                  </a:cubicBezTo>
                  <a:cubicBezTo>
                    <a:pt x="1004" y="100"/>
                    <a:pt x="746" y="90"/>
                    <a:pt x="488" y="56"/>
                  </a:cubicBezTo>
                  <a:cubicBezTo>
                    <a:pt x="414" y="18"/>
                    <a:pt x="339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32"/>
            <p:cNvSpPr/>
            <p:nvPr/>
          </p:nvSpPr>
          <p:spPr>
            <a:xfrm>
              <a:off x="5256000" y="2113300"/>
              <a:ext cx="58375" cy="19025"/>
            </a:xfrm>
            <a:custGeom>
              <a:avLst/>
              <a:gdLst/>
              <a:ahLst/>
              <a:cxnLst/>
              <a:rect l="l" t="t" r="r" b="b"/>
              <a:pathLst>
                <a:path w="2335" h="761" extrusionOk="0">
                  <a:moveTo>
                    <a:pt x="1410" y="1"/>
                  </a:moveTo>
                  <a:cubicBezTo>
                    <a:pt x="1292" y="1"/>
                    <a:pt x="1172" y="22"/>
                    <a:pt x="1048" y="79"/>
                  </a:cubicBezTo>
                  <a:cubicBezTo>
                    <a:pt x="1025" y="115"/>
                    <a:pt x="1013" y="151"/>
                    <a:pt x="977" y="175"/>
                  </a:cubicBezTo>
                  <a:cubicBezTo>
                    <a:pt x="969" y="183"/>
                    <a:pt x="950" y="250"/>
                    <a:pt x="932" y="250"/>
                  </a:cubicBezTo>
                  <a:cubicBezTo>
                    <a:pt x="922" y="250"/>
                    <a:pt x="913" y="233"/>
                    <a:pt x="905" y="186"/>
                  </a:cubicBezTo>
                  <a:cubicBezTo>
                    <a:pt x="870" y="151"/>
                    <a:pt x="846" y="115"/>
                    <a:pt x="798" y="91"/>
                  </a:cubicBezTo>
                  <a:cubicBezTo>
                    <a:pt x="727" y="44"/>
                    <a:pt x="644" y="8"/>
                    <a:pt x="560" y="8"/>
                  </a:cubicBezTo>
                  <a:cubicBezTo>
                    <a:pt x="501" y="8"/>
                    <a:pt x="453" y="44"/>
                    <a:pt x="417" y="91"/>
                  </a:cubicBezTo>
                  <a:cubicBezTo>
                    <a:pt x="334" y="329"/>
                    <a:pt x="155" y="472"/>
                    <a:pt x="1" y="639"/>
                  </a:cubicBezTo>
                  <a:cubicBezTo>
                    <a:pt x="102" y="730"/>
                    <a:pt x="211" y="761"/>
                    <a:pt x="329" y="761"/>
                  </a:cubicBezTo>
                  <a:cubicBezTo>
                    <a:pt x="350" y="761"/>
                    <a:pt x="372" y="760"/>
                    <a:pt x="393" y="758"/>
                  </a:cubicBezTo>
                  <a:cubicBezTo>
                    <a:pt x="622" y="724"/>
                    <a:pt x="850" y="713"/>
                    <a:pt x="1078" y="713"/>
                  </a:cubicBezTo>
                  <a:cubicBezTo>
                    <a:pt x="1493" y="713"/>
                    <a:pt x="1907" y="750"/>
                    <a:pt x="2322" y="758"/>
                  </a:cubicBezTo>
                  <a:lnTo>
                    <a:pt x="2322" y="627"/>
                  </a:lnTo>
                  <a:cubicBezTo>
                    <a:pt x="2334" y="389"/>
                    <a:pt x="2215" y="222"/>
                    <a:pt x="2001" y="115"/>
                  </a:cubicBezTo>
                  <a:cubicBezTo>
                    <a:pt x="1806" y="63"/>
                    <a:pt x="1611" y="1"/>
                    <a:pt x="1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32"/>
            <p:cNvSpPr/>
            <p:nvPr/>
          </p:nvSpPr>
          <p:spPr>
            <a:xfrm>
              <a:off x="5237550" y="2092875"/>
              <a:ext cx="34625" cy="36200"/>
            </a:xfrm>
            <a:custGeom>
              <a:avLst/>
              <a:gdLst/>
              <a:ahLst/>
              <a:cxnLst/>
              <a:rect l="l" t="t" r="r" b="b"/>
              <a:pathLst>
                <a:path w="1385" h="1448" extrusionOk="0">
                  <a:moveTo>
                    <a:pt x="625" y="1"/>
                  </a:moveTo>
                  <a:cubicBezTo>
                    <a:pt x="535" y="1"/>
                    <a:pt x="443" y="34"/>
                    <a:pt x="346" y="99"/>
                  </a:cubicBezTo>
                  <a:cubicBezTo>
                    <a:pt x="346" y="158"/>
                    <a:pt x="334" y="218"/>
                    <a:pt x="334" y="277"/>
                  </a:cubicBezTo>
                  <a:cubicBezTo>
                    <a:pt x="0" y="670"/>
                    <a:pt x="393" y="968"/>
                    <a:pt x="453" y="1301"/>
                  </a:cubicBezTo>
                  <a:cubicBezTo>
                    <a:pt x="524" y="1420"/>
                    <a:pt x="631" y="1444"/>
                    <a:pt x="750" y="1444"/>
                  </a:cubicBezTo>
                  <a:cubicBezTo>
                    <a:pt x="794" y="1446"/>
                    <a:pt x="838" y="1447"/>
                    <a:pt x="880" y="1447"/>
                  </a:cubicBezTo>
                  <a:cubicBezTo>
                    <a:pt x="1153" y="1447"/>
                    <a:pt x="1384" y="1390"/>
                    <a:pt x="1251" y="968"/>
                  </a:cubicBezTo>
                  <a:cubicBezTo>
                    <a:pt x="1239" y="932"/>
                    <a:pt x="1298" y="884"/>
                    <a:pt x="1334" y="861"/>
                  </a:cubicBezTo>
                  <a:cubicBezTo>
                    <a:pt x="1334" y="551"/>
                    <a:pt x="941" y="456"/>
                    <a:pt x="941" y="146"/>
                  </a:cubicBezTo>
                  <a:cubicBezTo>
                    <a:pt x="837" y="49"/>
                    <a:pt x="733" y="1"/>
                    <a:pt x="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32"/>
            <p:cNvSpPr/>
            <p:nvPr/>
          </p:nvSpPr>
          <p:spPr>
            <a:xfrm>
              <a:off x="5170275" y="2152775"/>
              <a:ext cx="28600" cy="48550"/>
            </a:xfrm>
            <a:custGeom>
              <a:avLst/>
              <a:gdLst/>
              <a:ahLst/>
              <a:cxnLst/>
              <a:rect l="l" t="t" r="r" b="b"/>
              <a:pathLst>
                <a:path w="1144" h="1942" extrusionOk="0">
                  <a:moveTo>
                    <a:pt x="715" y="1596"/>
                  </a:moveTo>
                  <a:lnTo>
                    <a:pt x="715" y="1596"/>
                  </a:lnTo>
                  <a:cubicBezTo>
                    <a:pt x="746" y="1621"/>
                    <a:pt x="764" y="1660"/>
                    <a:pt x="777" y="1702"/>
                  </a:cubicBezTo>
                  <a:lnTo>
                    <a:pt x="777" y="1702"/>
                  </a:lnTo>
                  <a:cubicBezTo>
                    <a:pt x="764" y="1669"/>
                    <a:pt x="743" y="1634"/>
                    <a:pt x="715" y="1596"/>
                  </a:cubicBezTo>
                  <a:close/>
                  <a:moveTo>
                    <a:pt x="179" y="1"/>
                  </a:moveTo>
                  <a:cubicBezTo>
                    <a:pt x="120" y="12"/>
                    <a:pt x="72" y="60"/>
                    <a:pt x="36" y="96"/>
                  </a:cubicBezTo>
                  <a:cubicBezTo>
                    <a:pt x="12" y="131"/>
                    <a:pt x="12" y="155"/>
                    <a:pt x="1" y="191"/>
                  </a:cubicBezTo>
                  <a:cubicBezTo>
                    <a:pt x="251" y="774"/>
                    <a:pt x="584" y="1322"/>
                    <a:pt x="703" y="1941"/>
                  </a:cubicBezTo>
                  <a:cubicBezTo>
                    <a:pt x="774" y="1884"/>
                    <a:pt x="803" y="1823"/>
                    <a:pt x="791" y="1752"/>
                  </a:cubicBezTo>
                  <a:lnTo>
                    <a:pt x="791" y="1752"/>
                  </a:lnTo>
                  <a:cubicBezTo>
                    <a:pt x="816" y="1844"/>
                    <a:pt x="840" y="1935"/>
                    <a:pt x="959" y="1935"/>
                  </a:cubicBezTo>
                  <a:cubicBezTo>
                    <a:pt x="975" y="1935"/>
                    <a:pt x="993" y="1933"/>
                    <a:pt x="1013" y="1929"/>
                  </a:cubicBezTo>
                  <a:cubicBezTo>
                    <a:pt x="1108" y="1858"/>
                    <a:pt x="1132" y="1751"/>
                    <a:pt x="1144" y="1644"/>
                  </a:cubicBezTo>
                  <a:cubicBezTo>
                    <a:pt x="1144" y="1251"/>
                    <a:pt x="1001" y="905"/>
                    <a:pt x="751" y="608"/>
                  </a:cubicBezTo>
                  <a:cubicBezTo>
                    <a:pt x="608" y="453"/>
                    <a:pt x="524" y="298"/>
                    <a:pt x="417" y="131"/>
                  </a:cubicBezTo>
                  <a:cubicBezTo>
                    <a:pt x="358" y="60"/>
                    <a:pt x="286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32"/>
            <p:cNvSpPr/>
            <p:nvPr/>
          </p:nvSpPr>
          <p:spPr>
            <a:xfrm>
              <a:off x="5234275" y="2098850"/>
              <a:ext cx="19075" cy="27100"/>
            </a:xfrm>
            <a:custGeom>
              <a:avLst/>
              <a:gdLst/>
              <a:ahLst/>
              <a:cxnLst/>
              <a:rect l="l" t="t" r="r" b="b"/>
              <a:pathLst>
                <a:path w="763" h="1084" extrusionOk="0">
                  <a:moveTo>
                    <a:pt x="288" y="1"/>
                  </a:moveTo>
                  <a:cubicBezTo>
                    <a:pt x="239" y="1"/>
                    <a:pt x="196" y="29"/>
                    <a:pt x="167" y="122"/>
                  </a:cubicBezTo>
                  <a:cubicBezTo>
                    <a:pt x="108" y="348"/>
                    <a:pt x="60" y="586"/>
                    <a:pt x="0" y="812"/>
                  </a:cubicBezTo>
                  <a:cubicBezTo>
                    <a:pt x="12" y="884"/>
                    <a:pt x="72" y="931"/>
                    <a:pt x="155" y="931"/>
                  </a:cubicBezTo>
                  <a:cubicBezTo>
                    <a:pt x="250" y="991"/>
                    <a:pt x="370" y="955"/>
                    <a:pt x="465" y="1050"/>
                  </a:cubicBezTo>
                  <a:cubicBezTo>
                    <a:pt x="482" y="1067"/>
                    <a:pt x="504" y="1084"/>
                    <a:pt x="533" y="1084"/>
                  </a:cubicBezTo>
                  <a:cubicBezTo>
                    <a:pt x="545" y="1084"/>
                    <a:pt x="558" y="1081"/>
                    <a:pt x="572" y="1074"/>
                  </a:cubicBezTo>
                  <a:cubicBezTo>
                    <a:pt x="703" y="979"/>
                    <a:pt x="762" y="860"/>
                    <a:pt x="631" y="729"/>
                  </a:cubicBezTo>
                  <a:cubicBezTo>
                    <a:pt x="429" y="526"/>
                    <a:pt x="453" y="288"/>
                    <a:pt x="453" y="50"/>
                  </a:cubicBezTo>
                  <a:cubicBezTo>
                    <a:pt x="398" y="32"/>
                    <a:pt x="340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32"/>
            <p:cNvSpPr/>
            <p:nvPr/>
          </p:nvSpPr>
          <p:spPr>
            <a:xfrm>
              <a:off x="5181600" y="2143800"/>
              <a:ext cx="66100" cy="3150"/>
            </a:xfrm>
            <a:custGeom>
              <a:avLst/>
              <a:gdLst/>
              <a:ahLst/>
              <a:cxnLst/>
              <a:rect l="l" t="t" r="r" b="b"/>
              <a:pathLst>
                <a:path w="2644" h="126" extrusionOk="0">
                  <a:moveTo>
                    <a:pt x="2212" y="0"/>
                  </a:moveTo>
                  <a:cubicBezTo>
                    <a:pt x="2153" y="0"/>
                    <a:pt x="2094" y="2"/>
                    <a:pt x="2036" y="2"/>
                  </a:cubicBezTo>
                  <a:cubicBezTo>
                    <a:pt x="1345" y="14"/>
                    <a:pt x="679" y="14"/>
                    <a:pt x="0" y="14"/>
                  </a:cubicBezTo>
                  <a:cubicBezTo>
                    <a:pt x="95" y="109"/>
                    <a:pt x="222" y="125"/>
                    <a:pt x="349" y="125"/>
                  </a:cubicBezTo>
                  <a:cubicBezTo>
                    <a:pt x="413" y="125"/>
                    <a:pt x="476" y="121"/>
                    <a:pt x="536" y="121"/>
                  </a:cubicBezTo>
                  <a:cubicBezTo>
                    <a:pt x="1226" y="121"/>
                    <a:pt x="1941" y="98"/>
                    <a:pt x="2643" y="98"/>
                  </a:cubicBezTo>
                  <a:cubicBezTo>
                    <a:pt x="2507" y="13"/>
                    <a:pt x="2359" y="0"/>
                    <a:pt x="2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32"/>
            <p:cNvSpPr/>
            <p:nvPr/>
          </p:nvSpPr>
          <p:spPr>
            <a:xfrm>
              <a:off x="5182175" y="2231350"/>
              <a:ext cx="18200" cy="22650"/>
            </a:xfrm>
            <a:custGeom>
              <a:avLst/>
              <a:gdLst/>
              <a:ahLst/>
              <a:cxnLst/>
              <a:rect l="l" t="t" r="r" b="b"/>
              <a:pathLst>
                <a:path w="728" h="906" extrusionOk="0">
                  <a:moveTo>
                    <a:pt x="227" y="1"/>
                  </a:moveTo>
                  <a:cubicBezTo>
                    <a:pt x="191" y="1"/>
                    <a:pt x="156" y="25"/>
                    <a:pt x="120" y="48"/>
                  </a:cubicBezTo>
                  <a:cubicBezTo>
                    <a:pt x="108" y="144"/>
                    <a:pt x="108" y="215"/>
                    <a:pt x="96" y="287"/>
                  </a:cubicBezTo>
                  <a:cubicBezTo>
                    <a:pt x="37" y="501"/>
                    <a:pt x="1" y="691"/>
                    <a:pt x="96" y="906"/>
                  </a:cubicBezTo>
                  <a:lnTo>
                    <a:pt x="703" y="906"/>
                  </a:lnTo>
                  <a:cubicBezTo>
                    <a:pt x="525" y="727"/>
                    <a:pt x="703" y="560"/>
                    <a:pt x="703" y="382"/>
                  </a:cubicBezTo>
                  <a:cubicBezTo>
                    <a:pt x="727" y="322"/>
                    <a:pt x="727" y="263"/>
                    <a:pt x="715" y="203"/>
                  </a:cubicBezTo>
                  <a:cubicBezTo>
                    <a:pt x="683" y="168"/>
                    <a:pt x="654" y="156"/>
                    <a:pt x="625" y="156"/>
                  </a:cubicBezTo>
                  <a:cubicBezTo>
                    <a:pt x="542" y="156"/>
                    <a:pt x="470" y="264"/>
                    <a:pt x="388" y="264"/>
                  </a:cubicBezTo>
                  <a:cubicBezTo>
                    <a:pt x="382" y="264"/>
                    <a:pt x="376" y="264"/>
                    <a:pt x="370" y="263"/>
                  </a:cubicBezTo>
                  <a:cubicBezTo>
                    <a:pt x="370" y="179"/>
                    <a:pt x="346" y="96"/>
                    <a:pt x="287" y="36"/>
                  </a:cubicBezTo>
                  <a:cubicBezTo>
                    <a:pt x="287" y="25"/>
                    <a:pt x="275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32"/>
            <p:cNvSpPr/>
            <p:nvPr/>
          </p:nvSpPr>
          <p:spPr>
            <a:xfrm>
              <a:off x="5346200" y="2146225"/>
              <a:ext cx="48225" cy="3900"/>
            </a:xfrm>
            <a:custGeom>
              <a:avLst/>
              <a:gdLst/>
              <a:ahLst/>
              <a:cxnLst/>
              <a:rect l="l" t="t" r="r" b="b"/>
              <a:pathLst>
                <a:path w="1929" h="156" extrusionOk="0">
                  <a:moveTo>
                    <a:pt x="1298" y="1"/>
                  </a:moveTo>
                  <a:cubicBezTo>
                    <a:pt x="869" y="24"/>
                    <a:pt x="441" y="24"/>
                    <a:pt x="0" y="24"/>
                  </a:cubicBezTo>
                  <a:cubicBezTo>
                    <a:pt x="102" y="147"/>
                    <a:pt x="239" y="156"/>
                    <a:pt x="381" y="156"/>
                  </a:cubicBezTo>
                  <a:cubicBezTo>
                    <a:pt x="405" y="156"/>
                    <a:pt x="429" y="155"/>
                    <a:pt x="453" y="155"/>
                  </a:cubicBezTo>
                  <a:cubicBezTo>
                    <a:pt x="941" y="155"/>
                    <a:pt x="1429" y="143"/>
                    <a:pt x="1929" y="143"/>
                  </a:cubicBezTo>
                  <a:cubicBezTo>
                    <a:pt x="1727" y="1"/>
                    <a:pt x="1488" y="60"/>
                    <a:pt x="1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32"/>
            <p:cNvSpPr/>
            <p:nvPr/>
          </p:nvSpPr>
          <p:spPr>
            <a:xfrm>
              <a:off x="5186350" y="2192375"/>
              <a:ext cx="12525" cy="34000"/>
            </a:xfrm>
            <a:custGeom>
              <a:avLst/>
              <a:gdLst/>
              <a:ahLst/>
              <a:cxnLst/>
              <a:rect l="l" t="t" r="r" b="b"/>
              <a:pathLst>
                <a:path w="501" h="1360" extrusionOk="0">
                  <a:moveTo>
                    <a:pt x="120" y="0"/>
                  </a:moveTo>
                  <a:cubicBezTo>
                    <a:pt x="84" y="119"/>
                    <a:pt x="72" y="238"/>
                    <a:pt x="60" y="357"/>
                  </a:cubicBezTo>
                  <a:cubicBezTo>
                    <a:pt x="60" y="417"/>
                    <a:pt x="60" y="476"/>
                    <a:pt x="72" y="524"/>
                  </a:cubicBezTo>
                  <a:cubicBezTo>
                    <a:pt x="1" y="762"/>
                    <a:pt x="24" y="1000"/>
                    <a:pt x="24" y="1238"/>
                  </a:cubicBezTo>
                  <a:cubicBezTo>
                    <a:pt x="56" y="1322"/>
                    <a:pt x="105" y="1360"/>
                    <a:pt x="173" y="1360"/>
                  </a:cubicBezTo>
                  <a:cubicBezTo>
                    <a:pt x="183" y="1360"/>
                    <a:pt x="193" y="1359"/>
                    <a:pt x="203" y="1357"/>
                  </a:cubicBezTo>
                  <a:cubicBezTo>
                    <a:pt x="417" y="1214"/>
                    <a:pt x="417" y="976"/>
                    <a:pt x="489" y="750"/>
                  </a:cubicBezTo>
                  <a:cubicBezTo>
                    <a:pt x="501" y="583"/>
                    <a:pt x="501" y="441"/>
                    <a:pt x="382" y="322"/>
                  </a:cubicBezTo>
                  <a:cubicBezTo>
                    <a:pt x="227" y="274"/>
                    <a:pt x="286" y="4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32"/>
            <p:cNvSpPr/>
            <p:nvPr/>
          </p:nvSpPr>
          <p:spPr>
            <a:xfrm>
              <a:off x="5131875" y="2185825"/>
              <a:ext cx="9850" cy="25025"/>
            </a:xfrm>
            <a:custGeom>
              <a:avLst/>
              <a:gdLst/>
              <a:ahLst/>
              <a:cxnLst/>
              <a:rect l="l" t="t" r="r" b="b"/>
              <a:pathLst>
                <a:path w="394" h="1001" extrusionOk="0">
                  <a:moveTo>
                    <a:pt x="227" y="0"/>
                  </a:moveTo>
                  <a:cubicBezTo>
                    <a:pt x="48" y="322"/>
                    <a:pt x="1" y="667"/>
                    <a:pt x="239" y="1000"/>
                  </a:cubicBezTo>
                  <a:cubicBezTo>
                    <a:pt x="286" y="714"/>
                    <a:pt x="334" y="429"/>
                    <a:pt x="394" y="143"/>
                  </a:cubicBezTo>
                  <a:cubicBezTo>
                    <a:pt x="334" y="83"/>
                    <a:pt x="322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32"/>
            <p:cNvSpPr/>
            <p:nvPr/>
          </p:nvSpPr>
          <p:spPr>
            <a:xfrm>
              <a:off x="5137225" y="2164975"/>
              <a:ext cx="8675" cy="24425"/>
            </a:xfrm>
            <a:custGeom>
              <a:avLst/>
              <a:gdLst/>
              <a:ahLst/>
              <a:cxnLst/>
              <a:rect l="l" t="t" r="r" b="b"/>
              <a:pathLst>
                <a:path w="347" h="977" extrusionOk="0">
                  <a:moveTo>
                    <a:pt x="180" y="1"/>
                  </a:moveTo>
                  <a:cubicBezTo>
                    <a:pt x="120" y="263"/>
                    <a:pt x="61" y="548"/>
                    <a:pt x="1" y="834"/>
                  </a:cubicBezTo>
                  <a:cubicBezTo>
                    <a:pt x="61" y="894"/>
                    <a:pt x="108" y="941"/>
                    <a:pt x="168" y="977"/>
                  </a:cubicBezTo>
                  <a:cubicBezTo>
                    <a:pt x="239" y="703"/>
                    <a:pt x="299" y="429"/>
                    <a:pt x="346" y="16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32"/>
            <p:cNvSpPr/>
            <p:nvPr/>
          </p:nvSpPr>
          <p:spPr>
            <a:xfrm>
              <a:off x="5183675" y="2205750"/>
              <a:ext cx="5975" cy="24600"/>
            </a:xfrm>
            <a:custGeom>
              <a:avLst/>
              <a:gdLst/>
              <a:ahLst/>
              <a:cxnLst/>
              <a:rect l="l" t="t" r="r" b="b"/>
              <a:pathLst>
                <a:path w="239" h="984" extrusionOk="0">
                  <a:moveTo>
                    <a:pt x="167" y="1"/>
                  </a:moveTo>
                  <a:cubicBezTo>
                    <a:pt x="0" y="298"/>
                    <a:pt x="48" y="620"/>
                    <a:pt x="48" y="941"/>
                  </a:cubicBezTo>
                  <a:cubicBezTo>
                    <a:pt x="81" y="968"/>
                    <a:pt x="107" y="984"/>
                    <a:pt x="136" y="984"/>
                  </a:cubicBezTo>
                  <a:cubicBezTo>
                    <a:pt x="159" y="984"/>
                    <a:pt x="183" y="974"/>
                    <a:pt x="215" y="953"/>
                  </a:cubicBezTo>
                  <a:cubicBezTo>
                    <a:pt x="238" y="894"/>
                    <a:pt x="227" y="834"/>
                    <a:pt x="179" y="799"/>
                  </a:cubicBezTo>
                  <a:cubicBezTo>
                    <a:pt x="179" y="525"/>
                    <a:pt x="167" y="275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32"/>
            <p:cNvSpPr/>
            <p:nvPr/>
          </p:nvSpPr>
          <p:spPr>
            <a:xfrm>
              <a:off x="5172950" y="2238500"/>
              <a:ext cx="11050" cy="15500"/>
            </a:xfrm>
            <a:custGeom>
              <a:avLst/>
              <a:gdLst/>
              <a:ahLst/>
              <a:cxnLst/>
              <a:rect l="l" t="t" r="r" b="b"/>
              <a:pathLst>
                <a:path w="442" h="620" extrusionOk="0">
                  <a:moveTo>
                    <a:pt x="441" y="1"/>
                  </a:moveTo>
                  <a:cubicBezTo>
                    <a:pt x="310" y="215"/>
                    <a:pt x="310" y="524"/>
                    <a:pt x="1" y="620"/>
                  </a:cubicBezTo>
                  <a:lnTo>
                    <a:pt x="441" y="620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32"/>
            <p:cNvSpPr/>
            <p:nvPr/>
          </p:nvSpPr>
          <p:spPr>
            <a:xfrm>
              <a:off x="5159850" y="2143250"/>
              <a:ext cx="11950" cy="10450"/>
            </a:xfrm>
            <a:custGeom>
              <a:avLst/>
              <a:gdLst/>
              <a:ahLst/>
              <a:cxnLst/>
              <a:rect l="l" t="t" r="r" b="b"/>
              <a:pathLst>
                <a:path w="478" h="418" extrusionOk="0">
                  <a:moveTo>
                    <a:pt x="429" y="1"/>
                  </a:moveTo>
                  <a:cubicBezTo>
                    <a:pt x="310" y="120"/>
                    <a:pt x="1" y="167"/>
                    <a:pt x="275" y="417"/>
                  </a:cubicBezTo>
                  <a:cubicBezTo>
                    <a:pt x="299" y="417"/>
                    <a:pt x="334" y="405"/>
                    <a:pt x="358" y="393"/>
                  </a:cubicBezTo>
                  <a:cubicBezTo>
                    <a:pt x="429" y="322"/>
                    <a:pt x="477" y="227"/>
                    <a:pt x="453" y="120"/>
                  </a:cubicBezTo>
                  <a:cubicBezTo>
                    <a:pt x="453" y="96"/>
                    <a:pt x="429" y="48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32"/>
            <p:cNvSpPr/>
            <p:nvPr/>
          </p:nvSpPr>
          <p:spPr>
            <a:xfrm>
              <a:off x="5313450" y="2146825"/>
              <a:ext cx="11025" cy="3300"/>
            </a:xfrm>
            <a:custGeom>
              <a:avLst/>
              <a:gdLst/>
              <a:ahLst/>
              <a:cxnLst/>
              <a:rect l="l" t="t" r="r" b="b"/>
              <a:pathLst>
                <a:path w="441" h="132" extrusionOk="0">
                  <a:moveTo>
                    <a:pt x="0" y="0"/>
                  </a:moveTo>
                  <a:cubicBezTo>
                    <a:pt x="60" y="36"/>
                    <a:pt x="108" y="84"/>
                    <a:pt x="155" y="131"/>
                  </a:cubicBezTo>
                  <a:cubicBezTo>
                    <a:pt x="274" y="131"/>
                    <a:pt x="381" y="119"/>
                    <a:pt x="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32"/>
            <p:cNvSpPr/>
            <p:nvPr/>
          </p:nvSpPr>
          <p:spPr>
            <a:xfrm>
              <a:off x="5331900" y="2147125"/>
              <a:ext cx="6875" cy="2475"/>
            </a:xfrm>
            <a:custGeom>
              <a:avLst/>
              <a:gdLst/>
              <a:ahLst/>
              <a:cxnLst/>
              <a:rect l="l" t="t" r="r" b="b"/>
              <a:pathLst>
                <a:path w="275" h="99" extrusionOk="0">
                  <a:moveTo>
                    <a:pt x="1" y="0"/>
                  </a:moveTo>
                  <a:cubicBezTo>
                    <a:pt x="42" y="66"/>
                    <a:pt x="90" y="99"/>
                    <a:pt x="138" y="99"/>
                  </a:cubicBezTo>
                  <a:cubicBezTo>
                    <a:pt x="185" y="99"/>
                    <a:pt x="233" y="66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32"/>
            <p:cNvSpPr/>
            <p:nvPr/>
          </p:nvSpPr>
          <p:spPr>
            <a:xfrm>
              <a:off x="5238150" y="2121500"/>
              <a:ext cx="7750" cy="3825"/>
            </a:xfrm>
            <a:custGeom>
              <a:avLst/>
              <a:gdLst/>
              <a:ahLst/>
              <a:cxnLst/>
              <a:rect l="l" t="t" r="r" b="b"/>
              <a:pathLst>
                <a:path w="310" h="153" extrusionOk="0">
                  <a:moveTo>
                    <a:pt x="92" y="0"/>
                  </a:moveTo>
                  <a:cubicBezTo>
                    <a:pt x="63" y="0"/>
                    <a:pt x="32" y="5"/>
                    <a:pt x="0" y="13"/>
                  </a:cubicBezTo>
                  <a:cubicBezTo>
                    <a:pt x="43" y="108"/>
                    <a:pt x="117" y="152"/>
                    <a:pt x="204" y="152"/>
                  </a:cubicBezTo>
                  <a:cubicBezTo>
                    <a:pt x="237" y="152"/>
                    <a:pt x="273" y="146"/>
                    <a:pt x="310" y="132"/>
                  </a:cubicBezTo>
                  <a:cubicBezTo>
                    <a:pt x="256" y="42"/>
                    <a:pt x="18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32"/>
            <p:cNvSpPr/>
            <p:nvPr/>
          </p:nvSpPr>
          <p:spPr>
            <a:xfrm>
              <a:off x="5184850" y="2229275"/>
              <a:ext cx="4500" cy="3900"/>
            </a:xfrm>
            <a:custGeom>
              <a:avLst/>
              <a:gdLst/>
              <a:ahLst/>
              <a:cxnLst/>
              <a:rect l="l" t="t" r="r" b="b"/>
              <a:pathLst>
                <a:path w="180" h="156" extrusionOk="0">
                  <a:moveTo>
                    <a:pt x="13" y="0"/>
                  </a:moveTo>
                  <a:cubicBezTo>
                    <a:pt x="13" y="48"/>
                    <a:pt x="1" y="96"/>
                    <a:pt x="13" y="155"/>
                  </a:cubicBezTo>
                  <a:cubicBezTo>
                    <a:pt x="61" y="155"/>
                    <a:pt x="96" y="131"/>
                    <a:pt x="144" y="131"/>
                  </a:cubicBezTo>
                  <a:cubicBezTo>
                    <a:pt x="180" y="96"/>
                    <a:pt x="168" y="48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32"/>
            <p:cNvSpPr/>
            <p:nvPr/>
          </p:nvSpPr>
          <p:spPr>
            <a:xfrm>
              <a:off x="5166700" y="2153375"/>
              <a:ext cx="4800" cy="4200"/>
            </a:xfrm>
            <a:custGeom>
              <a:avLst/>
              <a:gdLst/>
              <a:ahLst/>
              <a:cxnLst/>
              <a:rect l="l" t="t" r="r" b="b"/>
              <a:pathLst>
                <a:path w="192" h="168" extrusionOk="0">
                  <a:moveTo>
                    <a:pt x="60" y="0"/>
                  </a:moveTo>
                  <a:lnTo>
                    <a:pt x="1" y="36"/>
                  </a:lnTo>
                  <a:cubicBezTo>
                    <a:pt x="36" y="72"/>
                    <a:pt x="96" y="119"/>
                    <a:pt x="144" y="167"/>
                  </a:cubicBezTo>
                  <a:lnTo>
                    <a:pt x="191" y="131"/>
                  </a:lnTo>
                  <a:cubicBezTo>
                    <a:pt x="179" y="60"/>
                    <a:pt x="132" y="12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32"/>
            <p:cNvSpPr/>
            <p:nvPr/>
          </p:nvSpPr>
          <p:spPr>
            <a:xfrm>
              <a:off x="5303025" y="2911875"/>
              <a:ext cx="41700" cy="27325"/>
            </a:xfrm>
            <a:custGeom>
              <a:avLst/>
              <a:gdLst/>
              <a:ahLst/>
              <a:cxnLst/>
              <a:rect l="l" t="t" r="r" b="b"/>
              <a:pathLst>
                <a:path w="1668" h="1093" extrusionOk="0">
                  <a:moveTo>
                    <a:pt x="1037" y="795"/>
                  </a:moveTo>
                  <a:lnTo>
                    <a:pt x="1037" y="795"/>
                  </a:lnTo>
                  <a:cubicBezTo>
                    <a:pt x="950" y="867"/>
                    <a:pt x="861" y="885"/>
                    <a:pt x="780" y="886"/>
                  </a:cubicBezTo>
                  <a:lnTo>
                    <a:pt x="780" y="886"/>
                  </a:lnTo>
                  <a:cubicBezTo>
                    <a:pt x="861" y="877"/>
                    <a:pt x="950" y="851"/>
                    <a:pt x="1037" y="795"/>
                  </a:cubicBezTo>
                  <a:close/>
                  <a:moveTo>
                    <a:pt x="176" y="1"/>
                  </a:moveTo>
                  <a:cubicBezTo>
                    <a:pt x="159" y="1"/>
                    <a:pt x="140" y="4"/>
                    <a:pt x="120" y="9"/>
                  </a:cubicBezTo>
                  <a:cubicBezTo>
                    <a:pt x="84" y="21"/>
                    <a:pt x="25" y="93"/>
                    <a:pt x="36" y="105"/>
                  </a:cubicBezTo>
                  <a:cubicBezTo>
                    <a:pt x="179" y="378"/>
                    <a:pt x="84" y="652"/>
                    <a:pt x="36" y="914"/>
                  </a:cubicBezTo>
                  <a:cubicBezTo>
                    <a:pt x="1" y="1057"/>
                    <a:pt x="167" y="1093"/>
                    <a:pt x="287" y="1093"/>
                  </a:cubicBezTo>
                  <a:cubicBezTo>
                    <a:pt x="656" y="1093"/>
                    <a:pt x="1049" y="1081"/>
                    <a:pt x="1418" y="1081"/>
                  </a:cubicBezTo>
                  <a:cubicBezTo>
                    <a:pt x="1537" y="1021"/>
                    <a:pt x="1668" y="974"/>
                    <a:pt x="1608" y="795"/>
                  </a:cubicBezTo>
                  <a:cubicBezTo>
                    <a:pt x="1542" y="749"/>
                    <a:pt x="1475" y="734"/>
                    <a:pt x="1409" y="734"/>
                  </a:cubicBezTo>
                  <a:cubicBezTo>
                    <a:pt x="1285" y="734"/>
                    <a:pt x="1161" y="787"/>
                    <a:pt x="1037" y="795"/>
                  </a:cubicBezTo>
                  <a:cubicBezTo>
                    <a:pt x="984" y="712"/>
                    <a:pt x="905" y="674"/>
                    <a:pt x="838" y="674"/>
                  </a:cubicBezTo>
                  <a:cubicBezTo>
                    <a:pt x="828" y="674"/>
                    <a:pt x="819" y="675"/>
                    <a:pt x="810" y="676"/>
                  </a:cubicBezTo>
                  <a:cubicBezTo>
                    <a:pt x="744" y="689"/>
                    <a:pt x="684" y="696"/>
                    <a:pt x="630" y="696"/>
                  </a:cubicBezTo>
                  <a:cubicBezTo>
                    <a:pt x="385" y="696"/>
                    <a:pt x="273" y="556"/>
                    <a:pt x="322" y="224"/>
                  </a:cubicBezTo>
                  <a:cubicBezTo>
                    <a:pt x="322" y="188"/>
                    <a:pt x="298" y="140"/>
                    <a:pt x="287" y="93"/>
                  </a:cubicBezTo>
                  <a:cubicBezTo>
                    <a:pt x="268" y="30"/>
                    <a:pt x="230" y="1"/>
                    <a:pt x="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32"/>
            <p:cNvSpPr/>
            <p:nvPr/>
          </p:nvSpPr>
          <p:spPr>
            <a:xfrm>
              <a:off x="5338450" y="2931750"/>
              <a:ext cx="32775" cy="8100"/>
            </a:xfrm>
            <a:custGeom>
              <a:avLst/>
              <a:gdLst/>
              <a:ahLst/>
              <a:cxnLst/>
              <a:rect l="l" t="t" r="r" b="b"/>
              <a:pathLst>
                <a:path w="1311" h="324" extrusionOk="0">
                  <a:moveTo>
                    <a:pt x="191" y="0"/>
                  </a:moveTo>
                  <a:cubicBezTo>
                    <a:pt x="120" y="95"/>
                    <a:pt x="60" y="191"/>
                    <a:pt x="1" y="286"/>
                  </a:cubicBezTo>
                  <a:cubicBezTo>
                    <a:pt x="14" y="285"/>
                    <a:pt x="28" y="285"/>
                    <a:pt x="42" y="285"/>
                  </a:cubicBezTo>
                  <a:cubicBezTo>
                    <a:pt x="241" y="285"/>
                    <a:pt x="442" y="323"/>
                    <a:pt x="649" y="323"/>
                  </a:cubicBezTo>
                  <a:cubicBezTo>
                    <a:pt x="863" y="323"/>
                    <a:pt x="1082" y="283"/>
                    <a:pt x="1310" y="119"/>
                  </a:cubicBezTo>
                  <a:cubicBezTo>
                    <a:pt x="1075" y="25"/>
                    <a:pt x="859" y="14"/>
                    <a:pt x="654" y="14"/>
                  </a:cubicBezTo>
                  <a:cubicBezTo>
                    <a:pt x="593" y="14"/>
                    <a:pt x="533" y="15"/>
                    <a:pt x="474" y="15"/>
                  </a:cubicBezTo>
                  <a:cubicBezTo>
                    <a:pt x="378" y="15"/>
                    <a:pt x="284" y="13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32"/>
            <p:cNvSpPr/>
            <p:nvPr/>
          </p:nvSpPr>
          <p:spPr>
            <a:xfrm>
              <a:off x="5266425" y="2946925"/>
              <a:ext cx="12525" cy="36325"/>
            </a:xfrm>
            <a:custGeom>
              <a:avLst/>
              <a:gdLst/>
              <a:ahLst/>
              <a:cxnLst/>
              <a:rect l="l" t="t" r="r" b="b"/>
              <a:pathLst>
                <a:path w="501" h="1453" extrusionOk="0">
                  <a:moveTo>
                    <a:pt x="203" y="0"/>
                  </a:moveTo>
                  <a:cubicBezTo>
                    <a:pt x="84" y="286"/>
                    <a:pt x="0" y="560"/>
                    <a:pt x="60" y="869"/>
                  </a:cubicBezTo>
                  <a:cubicBezTo>
                    <a:pt x="238" y="1012"/>
                    <a:pt x="131" y="1250"/>
                    <a:pt x="203" y="1453"/>
                  </a:cubicBezTo>
                  <a:cubicBezTo>
                    <a:pt x="238" y="1429"/>
                    <a:pt x="262" y="1417"/>
                    <a:pt x="310" y="1405"/>
                  </a:cubicBezTo>
                  <a:cubicBezTo>
                    <a:pt x="238" y="941"/>
                    <a:pt x="500" y="453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32"/>
            <p:cNvSpPr/>
            <p:nvPr/>
          </p:nvSpPr>
          <p:spPr>
            <a:xfrm>
              <a:off x="5336375" y="2864375"/>
              <a:ext cx="14000" cy="11125"/>
            </a:xfrm>
            <a:custGeom>
              <a:avLst/>
              <a:gdLst/>
              <a:ahLst/>
              <a:cxnLst/>
              <a:rect l="l" t="t" r="r" b="b"/>
              <a:pathLst>
                <a:path w="560" h="445" extrusionOk="0">
                  <a:moveTo>
                    <a:pt x="491" y="0"/>
                  </a:moveTo>
                  <a:cubicBezTo>
                    <a:pt x="225" y="0"/>
                    <a:pt x="77" y="192"/>
                    <a:pt x="0" y="445"/>
                  </a:cubicBezTo>
                  <a:cubicBezTo>
                    <a:pt x="203" y="350"/>
                    <a:pt x="417" y="219"/>
                    <a:pt x="560" y="4"/>
                  </a:cubicBezTo>
                  <a:cubicBezTo>
                    <a:pt x="536" y="2"/>
                    <a:pt x="51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32"/>
            <p:cNvSpPr/>
            <p:nvPr/>
          </p:nvSpPr>
          <p:spPr>
            <a:xfrm>
              <a:off x="5303925" y="2899900"/>
              <a:ext cx="5975" cy="4775"/>
            </a:xfrm>
            <a:custGeom>
              <a:avLst/>
              <a:gdLst/>
              <a:ahLst/>
              <a:cxnLst/>
              <a:rect l="l" t="t" r="r" b="b"/>
              <a:pathLst>
                <a:path w="239" h="191" extrusionOk="0">
                  <a:moveTo>
                    <a:pt x="239" y="0"/>
                  </a:moveTo>
                  <a:cubicBezTo>
                    <a:pt x="120" y="12"/>
                    <a:pt x="12" y="36"/>
                    <a:pt x="0" y="191"/>
                  </a:cubicBezTo>
                  <a:cubicBezTo>
                    <a:pt x="108" y="155"/>
                    <a:pt x="191" y="95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32"/>
            <p:cNvSpPr/>
            <p:nvPr/>
          </p:nvSpPr>
          <p:spPr>
            <a:xfrm>
              <a:off x="5350050" y="2860600"/>
              <a:ext cx="4200" cy="42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68" y="1"/>
                  </a:moveTo>
                  <a:cubicBezTo>
                    <a:pt x="72" y="36"/>
                    <a:pt x="13" y="72"/>
                    <a:pt x="1" y="167"/>
                  </a:cubicBezTo>
                  <a:cubicBezTo>
                    <a:pt x="108" y="155"/>
                    <a:pt x="144" y="96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32"/>
            <p:cNvSpPr/>
            <p:nvPr/>
          </p:nvSpPr>
          <p:spPr>
            <a:xfrm>
              <a:off x="5299750" y="29043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cubicBezTo>
                    <a:pt x="72" y="13"/>
                    <a:pt x="13" y="60"/>
                    <a:pt x="1" y="144"/>
                  </a:cubicBezTo>
                  <a:cubicBezTo>
                    <a:pt x="108" y="132"/>
                    <a:pt x="156" y="84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2"/>
            <p:cNvSpPr/>
            <p:nvPr/>
          </p:nvSpPr>
          <p:spPr>
            <a:xfrm>
              <a:off x="5328325" y="2878900"/>
              <a:ext cx="5100" cy="3150"/>
            </a:xfrm>
            <a:custGeom>
              <a:avLst/>
              <a:gdLst/>
              <a:ahLst/>
              <a:cxnLst/>
              <a:rect l="l" t="t" r="r" b="b"/>
              <a:pathLst>
                <a:path w="204" h="126" extrusionOk="0">
                  <a:moveTo>
                    <a:pt x="156" y="1"/>
                  </a:moveTo>
                  <a:cubicBezTo>
                    <a:pt x="84" y="1"/>
                    <a:pt x="30" y="47"/>
                    <a:pt x="1" y="126"/>
                  </a:cubicBezTo>
                  <a:cubicBezTo>
                    <a:pt x="96" y="126"/>
                    <a:pt x="156" y="78"/>
                    <a:pt x="203" y="7"/>
                  </a:cubicBezTo>
                  <a:cubicBezTo>
                    <a:pt x="187" y="3"/>
                    <a:pt x="171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32"/>
            <p:cNvSpPr/>
            <p:nvPr/>
          </p:nvSpPr>
          <p:spPr>
            <a:xfrm>
              <a:off x="5324750" y="2882325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4" y="1"/>
                  </a:moveTo>
                  <a:lnTo>
                    <a:pt x="144" y="1"/>
                  </a:lnTo>
                  <a:cubicBezTo>
                    <a:pt x="72" y="13"/>
                    <a:pt x="13" y="60"/>
                    <a:pt x="1" y="132"/>
                  </a:cubicBezTo>
                  <a:cubicBezTo>
                    <a:pt x="72" y="96"/>
                    <a:pt x="120" y="72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32"/>
            <p:cNvSpPr/>
            <p:nvPr/>
          </p:nvSpPr>
          <p:spPr>
            <a:xfrm>
              <a:off x="5320900" y="2885600"/>
              <a:ext cx="3575" cy="3900"/>
            </a:xfrm>
            <a:custGeom>
              <a:avLst/>
              <a:gdLst/>
              <a:ahLst/>
              <a:cxnLst/>
              <a:rect l="l" t="t" r="r" b="b"/>
              <a:pathLst>
                <a:path w="143" h="156" extrusionOk="0">
                  <a:moveTo>
                    <a:pt x="143" y="1"/>
                  </a:moveTo>
                  <a:lnTo>
                    <a:pt x="143" y="1"/>
                  </a:lnTo>
                  <a:cubicBezTo>
                    <a:pt x="60" y="36"/>
                    <a:pt x="12" y="72"/>
                    <a:pt x="0" y="155"/>
                  </a:cubicBezTo>
                  <a:cubicBezTo>
                    <a:pt x="95" y="120"/>
                    <a:pt x="119" y="72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2"/>
            <p:cNvSpPr/>
            <p:nvPr/>
          </p:nvSpPr>
          <p:spPr>
            <a:xfrm>
              <a:off x="5310175" y="2896025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" y="131"/>
                  </a:move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2"/>
            <p:cNvSpPr/>
            <p:nvPr/>
          </p:nvSpPr>
          <p:spPr>
            <a:xfrm>
              <a:off x="5317325" y="2889475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7" y="36"/>
                    <a:pt x="48" y="84"/>
                    <a:pt x="0" y="131"/>
                  </a:cubicBezTo>
                  <a:cubicBezTo>
                    <a:pt x="84" y="108"/>
                    <a:pt x="131" y="72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32"/>
            <p:cNvSpPr/>
            <p:nvPr/>
          </p:nvSpPr>
          <p:spPr>
            <a:xfrm>
              <a:off x="5313450" y="2892750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55" y="0"/>
                  </a:moveTo>
                  <a:cubicBezTo>
                    <a:pt x="108" y="36"/>
                    <a:pt x="48" y="84"/>
                    <a:pt x="0" y="131"/>
                  </a:cubicBezTo>
                  <a:cubicBezTo>
                    <a:pt x="96" y="119"/>
                    <a:pt x="143" y="72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32"/>
            <p:cNvSpPr/>
            <p:nvPr/>
          </p:nvSpPr>
          <p:spPr>
            <a:xfrm>
              <a:off x="5374475" y="2752850"/>
              <a:ext cx="14900" cy="29200"/>
            </a:xfrm>
            <a:custGeom>
              <a:avLst/>
              <a:gdLst/>
              <a:ahLst/>
              <a:cxnLst/>
              <a:rect l="l" t="t" r="r" b="b"/>
              <a:pathLst>
                <a:path w="596" h="1168" extrusionOk="0">
                  <a:moveTo>
                    <a:pt x="441" y="0"/>
                  </a:moveTo>
                  <a:cubicBezTo>
                    <a:pt x="203" y="298"/>
                    <a:pt x="0" y="608"/>
                    <a:pt x="24" y="1012"/>
                  </a:cubicBezTo>
                  <a:cubicBezTo>
                    <a:pt x="32" y="1013"/>
                    <a:pt x="39" y="1014"/>
                    <a:pt x="46" y="1014"/>
                  </a:cubicBezTo>
                  <a:cubicBezTo>
                    <a:pt x="241" y="1014"/>
                    <a:pt x="196" y="720"/>
                    <a:pt x="369" y="720"/>
                  </a:cubicBezTo>
                  <a:cubicBezTo>
                    <a:pt x="383" y="720"/>
                    <a:pt x="399" y="722"/>
                    <a:pt x="417" y="727"/>
                  </a:cubicBezTo>
                  <a:cubicBezTo>
                    <a:pt x="441" y="893"/>
                    <a:pt x="441" y="1036"/>
                    <a:pt x="453" y="1167"/>
                  </a:cubicBezTo>
                  <a:cubicBezTo>
                    <a:pt x="524" y="1167"/>
                    <a:pt x="560" y="1143"/>
                    <a:pt x="560" y="1084"/>
                  </a:cubicBezTo>
                  <a:cubicBezTo>
                    <a:pt x="572" y="810"/>
                    <a:pt x="584" y="560"/>
                    <a:pt x="596" y="298"/>
                  </a:cubicBezTo>
                  <a:cubicBezTo>
                    <a:pt x="596" y="262"/>
                    <a:pt x="584" y="239"/>
                    <a:pt x="584" y="203"/>
                  </a:cubicBezTo>
                  <a:cubicBezTo>
                    <a:pt x="572" y="120"/>
                    <a:pt x="524" y="36"/>
                    <a:pt x="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32"/>
            <p:cNvSpPr/>
            <p:nvPr/>
          </p:nvSpPr>
          <p:spPr>
            <a:xfrm>
              <a:off x="5386375" y="2745700"/>
              <a:ext cx="5975" cy="14625"/>
            </a:xfrm>
            <a:custGeom>
              <a:avLst/>
              <a:gdLst/>
              <a:ahLst/>
              <a:cxnLst/>
              <a:rect l="l" t="t" r="r" b="b"/>
              <a:pathLst>
                <a:path w="239" h="585" extrusionOk="0">
                  <a:moveTo>
                    <a:pt x="239" y="1"/>
                  </a:moveTo>
                  <a:cubicBezTo>
                    <a:pt x="203" y="48"/>
                    <a:pt x="155" y="108"/>
                    <a:pt x="96" y="167"/>
                  </a:cubicBezTo>
                  <a:cubicBezTo>
                    <a:pt x="1" y="286"/>
                    <a:pt x="36" y="406"/>
                    <a:pt x="60" y="525"/>
                  </a:cubicBezTo>
                  <a:cubicBezTo>
                    <a:pt x="96" y="536"/>
                    <a:pt x="108" y="560"/>
                    <a:pt x="120" y="584"/>
                  </a:cubicBezTo>
                  <a:cubicBezTo>
                    <a:pt x="239" y="406"/>
                    <a:pt x="239" y="203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32"/>
            <p:cNvSpPr/>
            <p:nvPr/>
          </p:nvSpPr>
          <p:spPr>
            <a:xfrm>
              <a:off x="5384875" y="2749575"/>
              <a:ext cx="3900" cy="8650"/>
            </a:xfrm>
            <a:custGeom>
              <a:avLst/>
              <a:gdLst/>
              <a:ahLst/>
              <a:cxnLst/>
              <a:rect l="l" t="t" r="r" b="b"/>
              <a:pathLst>
                <a:path w="156" h="346" extrusionOk="0">
                  <a:moveTo>
                    <a:pt x="156" y="0"/>
                  </a:moveTo>
                  <a:lnTo>
                    <a:pt x="25" y="131"/>
                  </a:lnTo>
                  <a:cubicBezTo>
                    <a:pt x="37" y="203"/>
                    <a:pt x="1" y="310"/>
                    <a:pt x="120" y="346"/>
                  </a:cubicBezTo>
                  <a:cubicBezTo>
                    <a:pt x="144" y="239"/>
                    <a:pt x="144" y="108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32"/>
            <p:cNvSpPr/>
            <p:nvPr/>
          </p:nvSpPr>
          <p:spPr>
            <a:xfrm>
              <a:off x="5386075" y="2779925"/>
              <a:ext cx="4200" cy="12250"/>
            </a:xfrm>
            <a:custGeom>
              <a:avLst/>
              <a:gdLst/>
              <a:ahLst/>
              <a:cxnLst/>
              <a:rect l="l" t="t" r="r" b="b"/>
              <a:pathLst>
                <a:path w="168" h="490" extrusionOk="0">
                  <a:moveTo>
                    <a:pt x="108" y="1"/>
                  </a:moveTo>
                  <a:cubicBezTo>
                    <a:pt x="60" y="37"/>
                    <a:pt x="36" y="60"/>
                    <a:pt x="1" y="96"/>
                  </a:cubicBezTo>
                  <a:lnTo>
                    <a:pt x="1" y="489"/>
                  </a:lnTo>
                  <a:cubicBezTo>
                    <a:pt x="167" y="358"/>
                    <a:pt x="132" y="180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32"/>
            <p:cNvSpPr/>
            <p:nvPr/>
          </p:nvSpPr>
          <p:spPr>
            <a:xfrm>
              <a:off x="5901325" y="2801950"/>
              <a:ext cx="70575" cy="24700"/>
            </a:xfrm>
            <a:custGeom>
              <a:avLst/>
              <a:gdLst/>
              <a:ahLst/>
              <a:cxnLst/>
              <a:rect l="l" t="t" r="r" b="b"/>
              <a:pathLst>
                <a:path w="2823" h="988" extrusionOk="0">
                  <a:moveTo>
                    <a:pt x="346" y="1"/>
                  </a:moveTo>
                  <a:cubicBezTo>
                    <a:pt x="179" y="84"/>
                    <a:pt x="96" y="251"/>
                    <a:pt x="0" y="418"/>
                  </a:cubicBezTo>
                  <a:cubicBezTo>
                    <a:pt x="119" y="549"/>
                    <a:pt x="286" y="584"/>
                    <a:pt x="453" y="620"/>
                  </a:cubicBezTo>
                  <a:lnTo>
                    <a:pt x="762" y="763"/>
                  </a:lnTo>
                  <a:cubicBezTo>
                    <a:pt x="1022" y="910"/>
                    <a:pt x="1281" y="988"/>
                    <a:pt x="1539" y="988"/>
                  </a:cubicBezTo>
                  <a:cubicBezTo>
                    <a:pt x="1802" y="988"/>
                    <a:pt x="2064" y="907"/>
                    <a:pt x="2322" y="739"/>
                  </a:cubicBezTo>
                  <a:lnTo>
                    <a:pt x="2322" y="608"/>
                  </a:lnTo>
                  <a:cubicBezTo>
                    <a:pt x="2274" y="608"/>
                    <a:pt x="2232" y="603"/>
                    <a:pt x="2188" y="603"/>
                  </a:cubicBezTo>
                  <a:cubicBezTo>
                    <a:pt x="2166" y="603"/>
                    <a:pt x="2143" y="604"/>
                    <a:pt x="2120" y="608"/>
                  </a:cubicBezTo>
                  <a:cubicBezTo>
                    <a:pt x="2090" y="613"/>
                    <a:pt x="2065" y="616"/>
                    <a:pt x="2043" y="616"/>
                  </a:cubicBezTo>
                  <a:cubicBezTo>
                    <a:pt x="1914" y="616"/>
                    <a:pt x="1936" y="524"/>
                    <a:pt x="1905" y="370"/>
                  </a:cubicBezTo>
                  <a:cubicBezTo>
                    <a:pt x="1886" y="208"/>
                    <a:pt x="1930" y="173"/>
                    <a:pt x="1988" y="173"/>
                  </a:cubicBezTo>
                  <a:cubicBezTo>
                    <a:pt x="2031" y="173"/>
                    <a:pt x="2082" y="192"/>
                    <a:pt x="2119" y="192"/>
                  </a:cubicBezTo>
                  <a:cubicBezTo>
                    <a:pt x="2124" y="192"/>
                    <a:pt x="2128" y="192"/>
                    <a:pt x="2132" y="191"/>
                  </a:cubicBezTo>
                  <a:cubicBezTo>
                    <a:pt x="2358" y="168"/>
                    <a:pt x="2596" y="180"/>
                    <a:pt x="2822" y="168"/>
                  </a:cubicBezTo>
                  <a:cubicBezTo>
                    <a:pt x="2703" y="61"/>
                    <a:pt x="2548" y="72"/>
                    <a:pt x="2417" y="61"/>
                  </a:cubicBezTo>
                  <a:cubicBezTo>
                    <a:pt x="1727" y="49"/>
                    <a:pt x="1036" y="13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32"/>
            <p:cNvSpPr/>
            <p:nvPr/>
          </p:nvSpPr>
          <p:spPr>
            <a:xfrm>
              <a:off x="5909650" y="2784575"/>
              <a:ext cx="17900" cy="7300"/>
            </a:xfrm>
            <a:custGeom>
              <a:avLst/>
              <a:gdLst/>
              <a:ahLst/>
              <a:cxnLst/>
              <a:rect l="l" t="t" r="r" b="b"/>
              <a:pathLst>
                <a:path w="716" h="292" extrusionOk="0">
                  <a:moveTo>
                    <a:pt x="225" y="0"/>
                  </a:moveTo>
                  <a:cubicBezTo>
                    <a:pt x="195" y="0"/>
                    <a:pt x="164" y="2"/>
                    <a:pt x="132" y="5"/>
                  </a:cubicBezTo>
                  <a:cubicBezTo>
                    <a:pt x="84" y="65"/>
                    <a:pt x="25" y="113"/>
                    <a:pt x="1" y="160"/>
                  </a:cubicBezTo>
                  <a:cubicBezTo>
                    <a:pt x="48" y="196"/>
                    <a:pt x="84" y="244"/>
                    <a:pt x="144" y="291"/>
                  </a:cubicBezTo>
                  <a:cubicBezTo>
                    <a:pt x="346" y="291"/>
                    <a:pt x="525" y="279"/>
                    <a:pt x="715" y="279"/>
                  </a:cubicBezTo>
                  <a:cubicBezTo>
                    <a:pt x="715" y="232"/>
                    <a:pt x="703" y="184"/>
                    <a:pt x="703" y="136"/>
                  </a:cubicBezTo>
                  <a:cubicBezTo>
                    <a:pt x="551" y="55"/>
                    <a:pt x="399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32"/>
            <p:cNvSpPr/>
            <p:nvPr/>
          </p:nvSpPr>
          <p:spPr>
            <a:xfrm>
              <a:off x="5909350" y="2788575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0"/>
                  </a:moveTo>
                  <a:cubicBezTo>
                    <a:pt x="37" y="36"/>
                    <a:pt x="96" y="84"/>
                    <a:pt x="144" y="131"/>
                  </a:cubicBezTo>
                  <a:cubicBezTo>
                    <a:pt x="96" y="84"/>
                    <a:pt x="60" y="4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32"/>
            <p:cNvSpPr/>
            <p:nvPr/>
          </p:nvSpPr>
          <p:spPr>
            <a:xfrm>
              <a:off x="6146000" y="2142650"/>
              <a:ext cx="14900" cy="11050"/>
            </a:xfrm>
            <a:custGeom>
              <a:avLst/>
              <a:gdLst/>
              <a:ahLst/>
              <a:cxnLst/>
              <a:rect l="l" t="t" r="r" b="b"/>
              <a:pathLst>
                <a:path w="596" h="442" extrusionOk="0">
                  <a:moveTo>
                    <a:pt x="274" y="1"/>
                  </a:moveTo>
                  <a:cubicBezTo>
                    <a:pt x="143" y="72"/>
                    <a:pt x="60" y="167"/>
                    <a:pt x="0" y="298"/>
                  </a:cubicBezTo>
                  <a:cubicBezTo>
                    <a:pt x="0" y="310"/>
                    <a:pt x="12" y="322"/>
                    <a:pt x="36" y="358"/>
                  </a:cubicBezTo>
                  <a:cubicBezTo>
                    <a:pt x="44" y="361"/>
                    <a:pt x="54" y="362"/>
                    <a:pt x="63" y="362"/>
                  </a:cubicBezTo>
                  <a:cubicBezTo>
                    <a:pt x="93" y="362"/>
                    <a:pt x="125" y="347"/>
                    <a:pt x="143" y="310"/>
                  </a:cubicBezTo>
                  <a:lnTo>
                    <a:pt x="298" y="310"/>
                  </a:lnTo>
                  <a:cubicBezTo>
                    <a:pt x="334" y="358"/>
                    <a:pt x="393" y="406"/>
                    <a:pt x="441" y="441"/>
                  </a:cubicBezTo>
                  <a:cubicBezTo>
                    <a:pt x="488" y="429"/>
                    <a:pt x="548" y="429"/>
                    <a:pt x="596" y="429"/>
                  </a:cubicBezTo>
                  <a:cubicBezTo>
                    <a:pt x="572" y="322"/>
                    <a:pt x="572" y="239"/>
                    <a:pt x="560" y="144"/>
                  </a:cubicBezTo>
                  <a:cubicBezTo>
                    <a:pt x="500" y="84"/>
                    <a:pt x="441" y="25"/>
                    <a:pt x="357" y="13"/>
                  </a:cubicBezTo>
                  <a:cubicBezTo>
                    <a:pt x="334" y="13"/>
                    <a:pt x="31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32"/>
            <p:cNvSpPr/>
            <p:nvPr/>
          </p:nvSpPr>
          <p:spPr>
            <a:xfrm>
              <a:off x="6142125" y="2150100"/>
              <a:ext cx="7475" cy="5075"/>
            </a:xfrm>
            <a:custGeom>
              <a:avLst/>
              <a:gdLst/>
              <a:ahLst/>
              <a:cxnLst/>
              <a:rect l="l" t="t" r="r" b="b"/>
              <a:pathLst>
                <a:path w="299" h="203" extrusionOk="0">
                  <a:moveTo>
                    <a:pt x="155" y="0"/>
                  </a:moveTo>
                  <a:cubicBezTo>
                    <a:pt x="108" y="48"/>
                    <a:pt x="60" y="84"/>
                    <a:pt x="0" y="131"/>
                  </a:cubicBezTo>
                  <a:cubicBezTo>
                    <a:pt x="62" y="182"/>
                    <a:pt x="106" y="202"/>
                    <a:pt x="141" y="202"/>
                  </a:cubicBezTo>
                  <a:cubicBezTo>
                    <a:pt x="226" y="202"/>
                    <a:pt x="247" y="77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32"/>
            <p:cNvSpPr/>
            <p:nvPr/>
          </p:nvSpPr>
          <p:spPr>
            <a:xfrm>
              <a:off x="6160875" y="2153375"/>
              <a:ext cx="7775" cy="4200"/>
            </a:xfrm>
            <a:custGeom>
              <a:avLst/>
              <a:gdLst/>
              <a:ahLst/>
              <a:cxnLst/>
              <a:rect l="l" t="t" r="r" b="b"/>
              <a:pathLst>
                <a:path w="311" h="168" extrusionOk="0">
                  <a:moveTo>
                    <a:pt x="1" y="0"/>
                  </a:moveTo>
                  <a:cubicBezTo>
                    <a:pt x="36" y="131"/>
                    <a:pt x="143" y="155"/>
                    <a:pt x="263" y="167"/>
                  </a:cubicBezTo>
                  <a:cubicBezTo>
                    <a:pt x="310" y="107"/>
                    <a:pt x="310" y="60"/>
                    <a:pt x="263" y="12"/>
                  </a:cubicBezTo>
                  <a:cubicBezTo>
                    <a:pt x="179" y="12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32"/>
            <p:cNvSpPr/>
            <p:nvPr/>
          </p:nvSpPr>
          <p:spPr>
            <a:xfrm>
              <a:off x="6167425" y="2152100"/>
              <a:ext cx="8650" cy="5475"/>
            </a:xfrm>
            <a:custGeom>
              <a:avLst/>
              <a:gdLst/>
              <a:ahLst/>
              <a:cxnLst/>
              <a:rect l="l" t="t" r="r" b="b"/>
              <a:pathLst>
                <a:path w="346" h="219" extrusionOk="0">
                  <a:moveTo>
                    <a:pt x="140" y="1"/>
                  </a:moveTo>
                  <a:cubicBezTo>
                    <a:pt x="90" y="1"/>
                    <a:pt x="42" y="22"/>
                    <a:pt x="1" y="63"/>
                  </a:cubicBezTo>
                  <a:lnTo>
                    <a:pt x="1" y="218"/>
                  </a:lnTo>
                  <a:cubicBezTo>
                    <a:pt x="54" y="212"/>
                    <a:pt x="102" y="209"/>
                    <a:pt x="149" y="209"/>
                  </a:cubicBezTo>
                  <a:cubicBezTo>
                    <a:pt x="197" y="209"/>
                    <a:pt x="245" y="212"/>
                    <a:pt x="298" y="218"/>
                  </a:cubicBezTo>
                  <a:cubicBezTo>
                    <a:pt x="334" y="158"/>
                    <a:pt x="346" y="111"/>
                    <a:pt x="298" y="63"/>
                  </a:cubicBezTo>
                  <a:cubicBezTo>
                    <a:pt x="245" y="22"/>
                    <a:pt x="191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32"/>
            <p:cNvSpPr/>
            <p:nvPr/>
          </p:nvSpPr>
          <p:spPr>
            <a:xfrm>
              <a:off x="6177850" y="2148900"/>
              <a:ext cx="4175" cy="4800"/>
            </a:xfrm>
            <a:custGeom>
              <a:avLst/>
              <a:gdLst/>
              <a:ahLst/>
              <a:cxnLst/>
              <a:rect l="l" t="t" r="r" b="b"/>
              <a:pathLst>
                <a:path w="167" h="192" extrusionOk="0">
                  <a:moveTo>
                    <a:pt x="95" y="1"/>
                  </a:moveTo>
                  <a:cubicBezTo>
                    <a:pt x="0" y="36"/>
                    <a:pt x="12" y="108"/>
                    <a:pt x="0" y="179"/>
                  </a:cubicBezTo>
                  <a:cubicBezTo>
                    <a:pt x="60" y="191"/>
                    <a:pt x="107" y="191"/>
                    <a:pt x="167" y="191"/>
                  </a:cubicBezTo>
                  <a:cubicBezTo>
                    <a:pt x="131" y="132"/>
                    <a:pt x="119" y="60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32"/>
            <p:cNvSpPr/>
            <p:nvPr/>
          </p:nvSpPr>
          <p:spPr>
            <a:xfrm>
              <a:off x="6182000" y="2157250"/>
              <a:ext cx="4200" cy="3300"/>
            </a:xfrm>
            <a:custGeom>
              <a:avLst/>
              <a:gdLst/>
              <a:ahLst/>
              <a:cxnLst/>
              <a:rect l="l" t="t" r="r" b="b"/>
              <a:pathLst>
                <a:path w="168" h="132" extrusionOk="0">
                  <a:moveTo>
                    <a:pt x="1" y="0"/>
                  </a:moveTo>
                  <a:lnTo>
                    <a:pt x="1" y="0"/>
                  </a:lnTo>
                  <a:cubicBezTo>
                    <a:pt x="25" y="72"/>
                    <a:pt x="72" y="119"/>
                    <a:pt x="168" y="131"/>
                  </a:cubicBezTo>
                  <a:cubicBezTo>
                    <a:pt x="108" y="83"/>
                    <a:pt x="60" y="3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32"/>
            <p:cNvSpPr/>
            <p:nvPr/>
          </p:nvSpPr>
          <p:spPr>
            <a:xfrm>
              <a:off x="6174875" y="2153375"/>
              <a:ext cx="3000" cy="3900"/>
            </a:xfrm>
            <a:custGeom>
              <a:avLst/>
              <a:gdLst/>
              <a:ahLst/>
              <a:cxnLst/>
              <a:rect l="l" t="t" r="r" b="b"/>
              <a:pathLst>
                <a:path w="120" h="156" extrusionOk="0">
                  <a:moveTo>
                    <a:pt x="0" y="0"/>
                  </a:moveTo>
                  <a:lnTo>
                    <a:pt x="0" y="155"/>
                  </a:lnTo>
                  <a:cubicBezTo>
                    <a:pt x="48" y="107"/>
                    <a:pt x="95" y="6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32"/>
            <p:cNvSpPr/>
            <p:nvPr/>
          </p:nvSpPr>
          <p:spPr>
            <a:xfrm>
              <a:off x="6153425" y="215010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0"/>
                  </a:moveTo>
                  <a:cubicBezTo>
                    <a:pt x="37" y="60"/>
                    <a:pt x="84" y="108"/>
                    <a:pt x="144" y="131"/>
                  </a:cubicBezTo>
                  <a:cubicBezTo>
                    <a:pt x="96" y="84"/>
                    <a:pt x="37" y="4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32"/>
            <p:cNvSpPr/>
            <p:nvPr/>
          </p:nvSpPr>
          <p:spPr>
            <a:xfrm>
              <a:off x="6164150" y="2147000"/>
              <a:ext cx="10750" cy="6700"/>
            </a:xfrm>
            <a:custGeom>
              <a:avLst/>
              <a:gdLst/>
              <a:ahLst/>
              <a:cxnLst/>
              <a:rect l="l" t="t" r="r" b="b"/>
              <a:pathLst>
                <a:path w="430" h="268" extrusionOk="0">
                  <a:moveTo>
                    <a:pt x="232" y="0"/>
                  </a:moveTo>
                  <a:cubicBezTo>
                    <a:pt x="215" y="0"/>
                    <a:pt x="198" y="2"/>
                    <a:pt x="179" y="5"/>
                  </a:cubicBezTo>
                  <a:cubicBezTo>
                    <a:pt x="1" y="29"/>
                    <a:pt x="120" y="172"/>
                    <a:pt x="132" y="267"/>
                  </a:cubicBezTo>
                  <a:lnTo>
                    <a:pt x="429" y="267"/>
                  </a:lnTo>
                  <a:cubicBezTo>
                    <a:pt x="418" y="138"/>
                    <a:pt x="379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32"/>
            <p:cNvSpPr/>
            <p:nvPr/>
          </p:nvSpPr>
          <p:spPr>
            <a:xfrm>
              <a:off x="6152550" y="2140275"/>
              <a:ext cx="8650" cy="4925"/>
            </a:xfrm>
            <a:custGeom>
              <a:avLst/>
              <a:gdLst/>
              <a:ahLst/>
              <a:cxnLst/>
              <a:rect l="l" t="t" r="r" b="b"/>
              <a:pathLst>
                <a:path w="346" h="197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36"/>
                    <a:pt x="12" y="84"/>
                    <a:pt x="12" y="108"/>
                  </a:cubicBezTo>
                  <a:lnTo>
                    <a:pt x="48" y="143"/>
                  </a:lnTo>
                  <a:cubicBezTo>
                    <a:pt x="84" y="179"/>
                    <a:pt x="125" y="197"/>
                    <a:pt x="168" y="197"/>
                  </a:cubicBezTo>
                  <a:cubicBezTo>
                    <a:pt x="212" y="197"/>
                    <a:pt x="256" y="179"/>
                    <a:pt x="298" y="143"/>
                  </a:cubicBezTo>
                  <a:cubicBezTo>
                    <a:pt x="310" y="96"/>
                    <a:pt x="334" y="60"/>
                    <a:pt x="345" y="36"/>
                  </a:cubicBezTo>
                  <a:cubicBezTo>
                    <a:pt x="226" y="24"/>
                    <a:pt x="119" y="2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32"/>
            <p:cNvSpPr/>
            <p:nvPr/>
          </p:nvSpPr>
          <p:spPr>
            <a:xfrm>
              <a:off x="6153425" y="2143250"/>
              <a:ext cx="6275" cy="3000"/>
            </a:xfrm>
            <a:custGeom>
              <a:avLst/>
              <a:gdLst/>
              <a:ahLst/>
              <a:cxnLst/>
              <a:rect l="l" t="t" r="r" b="b"/>
              <a:pathLst>
                <a:path w="251" h="120" extrusionOk="0">
                  <a:moveTo>
                    <a:pt x="1" y="1"/>
                  </a:moveTo>
                  <a:cubicBezTo>
                    <a:pt x="60" y="108"/>
                    <a:pt x="156" y="120"/>
                    <a:pt x="251" y="120"/>
                  </a:cubicBezTo>
                  <a:lnTo>
                    <a:pt x="251" y="60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32"/>
            <p:cNvSpPr/>
            <p:nvPr/>
          </p:nvSpPr>
          <p:spPr>
            <a:xfrm>
              <a:off x="6135275" y="1709275"/>
              <a:ext cx="36050" cy="11150"/>
            </a:xfrm>
            <a:custGeom>
              <a:avLst/>
              <a:gdLst/>
              <a:ahLst/>
              <a:cxnLst/>
              <a:rect l="l" t="t" r="r" b="b"/>
              <a:pathLst>
                <a:path w="1442" h="446" extrusionOk="0">
                  <a:moveTo>
                    <a:pt x="155" y="0"/>
                  </a:moveTo>
                  <a:cubicBezTo>
                    <a:pt x="108" y="12"/>
                    <a:pt x="48" y="12"/>
                    <a:pt x="1" y="12"/>
                  </a:cubicBezTo>
                  <a:lnTo>
                    <a:pt x="1" y="155"/>
                  </a:lnTo>
                  <a:cubicBezTo>
                    <a:pt x="26" y="174"/>
                    <a:pt x="55" y="186"/>
                    <a:pt x="84" y="186"/>
                  </a:cubicBezTo>
                  <a:cubicBezTo>
                    <a:pt x="109" y="186"/>
                    <a:pt x="133" y="177"/>
                    <a:pt x="155" y="155"/>
                  </a:cubicBezTo>
                  <a:cubicBezTo>
                    <a:pt x="206" y="227"/>
                    <a:pt x="267" y="247"/>
                    <a:pt x="335" y="247"/>
                  </a:cubicBezTo>
                  <a:cubicBezTo>
                    <a:pt x="419" y="247"/>
                    <a:pt x="513" y="215"/>
                    <a:pt x="602" y="215"/>
                  </a:cubicBezTo>
                  <a:cubicBezTo>
                    <a:pt x="677" y="215"/>
                    <a:pt x="749" y="238"/>
                    <a:pt x="810" y="322"/>
                  </a:cubicBezTo>
                  <a:cubicBezTo>
                    <a:pt x="882" y="417"/>
                    <a:pt x="963" y="446"/>
                    <a:pt x="1048" y="446"/>
                  </a:cubicBezTo>
                  <a:cubicBezTo>
                    <a:pt x="1176" y="446"/>
                    <a:pt x="1313" y="381"/>
                    <a:pt x="1441" y="381"/>
                  </a:cubicBezTo>
                  <a:cubicBezTo>
                    <a:pt x="1334" y="274"/>
                    <a:pt x="1215" y="262"/>
                    <a:pt x="1156" y="143"/>
                  </a:cubicBezTo>
                  <a:cubicBezTo>
                    <a:pt x="1156" y="95"/>
                    <a:pt x="1144" y="60"/>
                    <a:pt x="1144" y="24"/>
                  </a:cubicBezTo>
                  <a:cubicBezTo>
                    <a:pt x="810" y="12"/>
                    <a:pt x="489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32"/>
            <p:cNvSpPr/>
            <p:nvPr/>
          </p:nvSpPr>
          <p:spPr>
            <a:xfrm>
              <a:off x="6134975" y="1712850"/>
              <a:ext cx="3900" cy="1800"/>
            </a:xfrm>
            <a:custGeom>
              <a:avLst/>
              <a:gdLst/>
              <a:ahLst/>
              <a:cxnLst/>
              <a:rect l="l" t="t" r="r" b="b"/>
              <a:pathLst>
                <a:path w="156" h="72" extrusionOk="0">
                  <a:moveTo>
                    <a:pt x="1" y="0"/>
                  </a:moveTo>
                  <a:cubicBezTo>
                    <a:pt x="25" y="48"/>
                    <a:pt x="51" y="72"/>
                    <a:pt x="78" y="72"/>
                  </a:cubicBezTo>
                  <a:cubicBezTo>
                    <a:pt x="105" y="72"/>
                    <a:pt x="132" y="48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32"/>
            <p:cNvSpPr/>
            <p:nvPr/>
          </p:nvSpPr>
          <p:spPr>
            <a:xfrm>
              <a:off x="5318800" y="2100750"/>
              <a:ext cx="67600" cy="26575"/>
            </a:xfrm>
            <a:custGeom>
              <a:avLst/>
              <a:gdLst/>
              <a:ahLst/>
              <a:cxnLst/>
              <a:rect l="l" t="t" r="r" b="b"/>
              <a:pathLst>
                <a:path w="2704" h="1063" extrusionOk="0">
                  <a:moveTo>
                    <a:pt x="1944" y="1"/>
                  </a:moveTo>
                  <a:cubicBezTo>
                    <a:pt x="1806" y="1"/>
                    <a:pt x="1668" y="37"/>
                    <a:pt x="1537" y="117"/>
                  </a:cubicBezTo>
                  <a:cubicBezTo>
                    <a:pt x="1430" y="117"/>
                    <a:pt x="1334" y="93"/>
                    <a:pt x="1239" y="93"/>
                  </a:cubicBezTo>
                  <a:cubicBezTo>
                    <a:pt x="1131" y="30"/>
                    <a:pt x="1023" y="10"/>
                    <a:pt x="915" y="10"/>
                  </a:cubicBezTo>
                  <a:cubicBezTo>
                    <a:pt x="725" y="10"/>
                    <a:pt x="536" y="71"/>
                    <a:pt x="347" y="71"/>
                  </a:cubicBezTo>
                  <a:cubicBezTo>
                    <a:pt x="299" y="71"/>
                    <a:pt x="251" y="67"/>
                    <a:pt x="203" y="57"/>
                  </a:cubicBezTo>
                  <a:cubicBezTo>
                    <a:pt x="120" y="69"/>
                    <a:pt x="60" y="117"/>
                    <a:pt x="25" y="188"/>
                  </a:cubicBezTo>
                  <a:cubicBezTo>
                    <a:pt x="1" y="438"/>
                    <a:pt x="191" y="486"/>
                    <a:pt x="370" y="546"/>
                  </a:cubicBezTo>
                  <a:cubicBezTo>
                    <a:pt x="465" y="558"/>
                    <a:pt x="560" y="546"/>
                    <a:pt x="644" y="593"/>
                  </a:cubicBezTo>
                  <a:cubicBezTo>
                    <a:pt x="739" y="629"/>
                    <a:pt x="644" y="688"/>
                    <a:pt x="608" y="736"/>
                  </a:cubicBezTo>
                  <a:cubicBezTo>
                    <a:pt x="537" y="843"/>
                    <a:pt x="489" y="962"/>
                    <a:pt x="608" y="1034"/>
                  </a:cubicBezTo>
                  <a:cubicBezTo>
                    <a:pt x="635" y="1054"/>
                    <a:pt x="659" y="1062"/>
                    <a:pt x="680" y="1062"/>
                  </a:cubicBezTo>
                  <a:cubicBezTo>
                    <a:pt x="759" y="1062"/>
                    <a:pt x="799" y="942"/>
                    <a:pt x="846" y="867"/>
                  </a:cubicBezTo>
                  <a:cubicBezTo>
                    <a:pt x="906" y="784"/>
                    <a:pt x="965" y="665"/>
                    <a:pt x="1025" y="569"/>
                  </a:cubicBezTo>
                  <a:cubicBezTo>
                    <a:pt x="1095" y="471"/>
                    <a:pt x="1191" y="460"/>
                    <a:pt x="1289" y="460"/>
                  </a:cubicBezTo>
                  <a:cubicBezTo>
                    <a:pt x="1317" y="460"/>
                    <a:pt x="1346" y="461"/>
                    <a:pt x="1374" y="461"/>
                  </a:cubicBezTo>
                  <a:cubicBezTo>
                    <a:pt x="1414" y="461"/>
                    <a:pt x="1452" y="459"/>
                    <a:pt x="1489" y="450"/>
                  </a:cubicBezTo>
                  <a:cubicBezTo>
                    <a:pt x="1499" y="449"/>
                    <a:pt x="1508" y="448"/>
                    <a:pt x="1517" y="448"/>
                  </a:cubicBezTo>
                  <a:cubicBezTo>
                    <a:pt x="1625" y="448"/>
                    <a:pt x="1657" y="578"/>
                    <a:pt x="1668" y="688"/>
                  </a:cubicBezTo>
                  <a:cubicBezTo>
                    <a:pt x="1691" y="712"/>
                    <a:pt x="1715" y="712"/>
                    <a:pt x="1739" y="712"/>
                  </a:cubicBezTo>
                  <a:cubicBezTo>
                    <a:pt x="1781" y="675"/>
                    <a:pt x="1821" y="659"/>
                    <a:pt x="1861" y="659"/>
                  </a:cubicBezTo>
                  <a:cubicBezTo>
                    <a:pt x="1911" y="659"/>
                    <a:pt x="1960" y="684"/>
                    <a:pt x="2013" y="724"/>
                  </a:cubicBezTo>
                  <a:cubicBezTo>
                    <a:pt x="2156" y="712"/>
                    <a:pt x="2275" y="629"/>
                    <a:pt x="2311" y="474"/>
                  </a:cubicBezTo>
                  <a:cubicBezTo>
                    <a:pt x="2311" y="427"/>
                    <a:pt x="2287" y="391"/>
                    <a:pt x="2251" y="391"/>
                  </a:cubicBezTo>
                  <a:cubicBezTo>
                    <a:pt x="2256" y="360"/>
                    <a:pt x="2268" y="351"/>
                    <a:pt x="2282" y="351"/>
                  </a:cubicBezTo>
                  <a:cubicBezTo>
                    <a:pt x="2302" y="351"/>
                    <a:pt x="2326" y="367"/>
                    <a:pt x="2346" y="367"/>
                  </a:cubicBezTo>
                  <a:cubicBezTo>
                    <a:pt x="2359" y="368"/>
                    <a:pt x="2371" y="369"/>
                    <a:pt x="2384" y="369"/>
                  </a:cubicBezTo>
                  <a:cubicBezTo>
                    <a:pt x="2486" y="369"/>
                    <a:pt x="2572" y="327"/>
                    <a:pt x="2668" y="296"/>
                  </a:cubicBezTo>
                  <a:cubicBezTo>
                    <a:pt x="2680" y="272"/>
                    <a:pt x="2692" y="248"/>
                    <a:pt x="2704" y="236"/>
                  </a:cubicBezTo>
                  <a:cubicBezTo>
                    <a:pt x="2695" y="161"/>
                    <a:pt x="2687" y="79"/>
                    <a:pt x="2629" y="79"/>
                  </a:cubicBezTo>
                  <a:cubicBezTo>
                    <a:pt x="2604" y="79"/>
                    <a:pt x="2571" y="94"/>
                    <a:pt x="2525" y="129"/>
                  </a:cubicBezTo>
                  <a:cubicBezTo>
                    <a:pt x="2514" y="132"/>
                    <a:pt x="2503" y="134"/>
                    <a:pt x="2491" y="134"/>
                  </a:cubicBezTo>
                  <a:cubicBezTo>
                    <a:pt x="2461" y="134"/>
                    <a:pt x="2428" y="125"/>
                    <a:pt x="2394" y="117"/>
                  </a:cubicBezTo>
                  <a:cubicBezTo>
                    <a:pt x="2246" y="43"/>
                    <a:pt x="2094" y="1"/>
                    <a:pt x="1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32"/>
            <p:cNvSpPr/>
            <p:nvPr/>
          </p:nvSpPr>
          <p:spPr>
            <a:xfrm>
              <a:off x="5402975" y="2101950"/>
              <a:ext cx="73325" cy="8975"/>
            </a:xfrm>
            <a:custGeom>
              <a:avLst/>
              <a:gdLst/>
              <a:ahLst/>
              <a:cxnLst/>
              <a:rect l="l" t="t" r="r" b="b"/>
              <a:pathLst>
                <a:path w="2933" h="359" extrusionOk="0">
                  <a:moveTo>
                    <a:pt x="938" y="0"/>
                  </a:moveTo>
                  <a:cubicBezTo>
                    <a:pt x="683" y="0"/>
                    <a:pt x="428" y="19"/>
                    <a:pt x="170" y="69"/>
                  </a:cubicBezTo>
                  <a:cubicBezTo>
                    <a:pt x="135" y="54"/>
                    <a:pt x="107" y="48"/>
                    <a:pt x="84" y="48"/>
                  </a:cubicBezTo>
                  <a:cubicBezTo>
                    <a:pt x="14" y="48"/>
                    <a:pt x="0" y="113"/>
                    <a:pt x="27" y="212"/>
                  </a:cubicBezTo>
                  <a:cubicBezTo>
                    <a:pt x="509" y="332"/>
                    <a:pt x="995" y="359"/>
                    <a:pt x="1481" y="359"/>
                  </a:cubicBezTo>
                  <a:cubicBezTo>
                    <a:pt x="1858" y="359"/>
                    <a:pt x="2236" y="343"/>
                    <a:pt x="2611" y="343"/>
                  </a:cubicBezTo>
                  <a:cubicBezTo>
                    <a:pt x="2694" y="224"/>
                    <a:pt x="2813" y="212"/>
                    <a:pt x="2932" y="200"/>
                  </a:cubicBezTo>
                  <a:cubicBezTo>
                    <a:pt x="2261" y="131"/>
                    <a:pt x="1603" y="0"/>
                    <a:pt x="9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32"/>
            <p:cNvSpPr/>
            <p:nvPr/>
          </p:nvSpPr>
          <p:spPr>
            <a:xfrm>
              <a:off x="5381625" y="2099450"/>
              <a:ext cx="25600" cy="7500"/>
            </a:xfrm>
            <a:custGeom>
              <a:avLst/>
              <a:gdLst/>
              <a:ahLst/>
              <a:cxnLst/>
              <a:rect l="l" t="t" r="r" b="b"/>
              <a:pathLst>
                <a:path w="1024" h="300" extrusionOk="0">
                  <a:moveTo>
                    <a:pt x="538" y="1"/>
                  </a:moveTo>
                  <a:cubicBezTo>
                    <a:pt x="360" y="1"/>
                    <a:pt x="180" y="57"/>
                    <a:pt x="0" y="169"/>
                  </a:cubicBezTo>
                  <a:cubicBezTo>
                    <a:pt x="60" y="193"/>
                    <a:pt x="119" y="240"/>
                    <a:pt x="179" y="264"/>
                  </a:cubicBezTo>
                  <a:cubicBezTo>
                    <a:pt x="417" y="288"/>
                    <a:pt x="643" y="288"/>
                    <a:pt x="881" y="300"/>
                  </a:cubicBezTo>
                  <a:lnTo>
                    <a:pt x="1024" y="145"/>
                  </a:lnTo>
                  <a:cubicBezTo>
                    <a:pt x="864" y="48"/>
                    <a:pt x="702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32"/>
            <p:cNvSpPr/>
            <p:nvPr/>
          </p:nvSpPr>
          <p:spPr>
            <a:xfrm>
              <a:off x="5356600" y="2097200"/>
              <a:ext cx="21775" cy="6475"/>
            </a:xfrm>
            <a:custGeom>
              <a:avLst/>
              <a:gdLst/>
              <a:ahLst/>
              <a:cxnLst/>
              <a:rect l="l" t="t" r="r" b="b"/>
              <a:pathLst>
                <a:path w="871" h="259" extrusionOk="0">
                  <a:moveTo>
                    <a:pt x="358" y="0"/>
                  </a:moveTo>
                  <a:cubicBezTo>
                    <a:pt x="225" y="0"/>
                    <a:pt x="101" y="58"/>
                    <a:pt x="1" y="259"/>
                  </a:cubicBezTo>
                  <a:lnTo>
                    <a:pt x="870" y="259"/>
                  </a:lnTo>
                  <a:lnTo>
                    <a:pt x="870" y="104"/>
                  </a:lnTo>
                  <a:cubicBezTo>
                    <a:pt x="705" y="91"/>
                    <a:pt x="524" y="0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32"/>
            <p:cNvSpPr/>
            <p:nvPr/>
          </p:nvSpPr>
          <p:spPr>
            <a:xfrm>
              <a:off x="5245000" y="2020025"/>
              <a:ext cx="5075" cy="11625"/>
            </a:xfrm>
            <a:custGeom>
              <a:avLst/>
              <a:gdLst/>
              <a:ahLst/>
              <a:cxnLst/>
              <a:rect l="l" t="t" r="r" b="b"/>
              <a:pathLst>
                <a:path w="203" h="465" extrusionOk="0">
                  <a:moveTo>
                    <a:pt x="119" y="0"/>
                  </a:moveTo>
                  <a:cubicBezTo>
                    <a:pt x="95" y="0"/>
                    <a:pt x="60" y="24"/>
                    <a:pt x="36" y="48"/>
                  </a:cubicBezTo>
                  <a:cubicBezTo>
                    <a:pt x="48" y="203"/>
                    <a:pt x="0" y="369"/>
                    <a:pt x="167" y="465"/>
                  </a:cubicBezTo>
                  <a:cubicBezTo>
                    <a:pt x="179" y="429"/>
                    <a:pt x="202" y="393"/>
                    <a:pt x="202" y="346"/>
                  </a:cubicBezTo>
                  <a:cubicBezTo>
                    <a:pt x="179" y="250"/>
                    <a:pt x="179" y="143"/>
                    <a:pt x="179" y="24"/>
                  </a:cubicBezTo>
                  <a:lnTo>
                    <a:pt x="167" y="36"/>
                  </a:lnTo>
                  <a:cubicBezTo>
                    <a:pt x="167" y="36"/>
                    <a:pt x="155" y="24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32"/>
            <p:cNvSpPr/>
            <p:nvPr/>
          </p:nvSpPr>
          <p:spPr>
            <a:xfrm>
              <a:off x="5302725" y="2027175"/>
              <a:ext cx="1825" cy="1500"/>
            </a:xfrm>
            <a:custGeom>
              <a:avLst/>
              <a:gdLst/>
              <a:ahLst/>
              <a:cxnLst/>
              <a:rect l="l" t="t" r="r" b="b"/>
              <a:pathLst>
                <a:path w="73" h="60" extrusionOk="0">
                  <a:moveTo>
                    <a:pt x="72" y="0"/>
                  </a:moveTo>
                  <a:lnTo>
                    <a:pt x="72" y="0"/>
                  </a:lnTo>
                  <a:cubicBezTo>
                    <a:pt x="48" y="12"/>
                    <a:pt x="13" y="36"/>
                    <a:pt x="1" y="60"/>
                  </a:cubicBezTo>
                  <a:cubicBezTo>
                    <a:pt x="37" y="48"/>
                    <a:pt x="48" y="12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32"/>
            <p:cNvSpPr/>
            <p:nvPr/>
          </p:nvSpPr>
          <p:spPr>
            <a:xfrm>
              <a:off x="5240225" y="2002750"/>
              <a:ext cx="8950" cy="18200"/>
            </a:xfrm>
            <a:custGeom>
              <a:avLst/>
              <a:gdLst/>
              <a:ahLst/>
              <a:cxnLst/>
              <a:rect l="l" t="t" r="r" b="b"/>
              <a:pathLst>
                <a:path w="358" h="728" extrusionOk="0">
                  <a:moveTo>
                    <a:pt x="227" y="1"/>
                  </a:moveTo>
                  <a:cubicBezTo>
                    <a:pt x="1" y="239"/>
                    <a:pt x="1" y="477"/>
                    <a:pt x="215" y="727"/>
                  </a:cubicBezTo>
                  <a:lnTo>
                    <a:pt x="358" y="727"/>
                  </a:lnTo>
                  <a:cubicBezTo>
                    <a:pt x="358" y="679"/>
                    <a:pt x="346" y="644"/>
                    <a:pt x="346" y="596"/>
                  </a:cubicBezTo>
                  <a:cubicBezTo>
                    <a:pt x="286" y="489"/>
                    <a:pt x="298" y="370"/>
                    <a:pt x="251" y="263"/>
                  </a:cubicBezTo>
                  <a:lnTo>
                    <a:pt x="251" y="227"/>
                  </a:lnTo>
                  <a:lnTo>
                    <a:pt x="239" y="179"/>
                  </a:lnTo>
                  <a:cubicBezTo>
                    <a:pt x="262" y="120"/>
                    <a:pt x="251" y="60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32"/>
            <p:cNvSpPr/>
            <p:nvPr/>
          </p:nvSpPr>
          <p:spPr>
            <a:xfrm>
              <a:off x="5241725" y="1967050"/>
              <a:ext cx="7150" cy="15200"/>
            </a:xfrm>
            <a:custGeom>
              <a:avLst/>
              <a:gdLst/>
              <a:ahLst/>
              <a:cxnLst/>
              <a:rect l="l" t="t" r="r" b="b"/>
              <a:pathLst>
                <a:path w="286" h="608" extrusionOk="0">
                  <a:moveTo>
                    <a:pt x="95" y="0"/>
                  </a:moveTo>
                  <a:cubicBezTo>
                    <a:pt x="72" y="0"/>
                    <a:pt x="44" y="4"/>
                    <a:pt x="12" y="12"/>
                  </a:cubicBezTo>
                  <a:cubicBezTo>
                    <a:pt x="12" y="95"/>
                    <a:pt x="0" y="179"/>
                    <a:pt x="0" y="262"/>
                  </a:cubicBezTo>
                  <a:cubicBezTo>
                    <a:pt x="12" y="381"/>
                    <a:pt x="0" y="536"/>
                    <a:pt x="60" y="595"/>
                  </a:cubicBezTo>
                  <a:cubicBezTo>
                    <a:pt x="70" y="604"/>
                    <a:pt x="79" y="607"/>
                    <a:pt x="89" y="607"/>
                  </a:cubicBezTo>
                  <a:cubicBezTo>
                    <a:pt x="145" y="607"/>
                    <a:pt x="192" y="471"/>
                    <a:pt x="274" y="441"/>
                  </a:cubicBezTo>
                  <a:cubicBezTo>
                    <a:pt x="286" y="393"/>
                    <a:pt x="286" y="333"/>
                    <a:pt x="286" y="298"/>
                  </a:cubicBezTo>
                  <a:cubicBezTo>
                    <a:pt x="191" y="224"/>
                    <a:pt x="274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32"/>
            <p:cNvSpPr/>
            <p:nvPr/>
          </p:nvSpPr>
          <p:spPr>
            <a:xfrm>
              <a:off x="5244400" y="199795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17" y="1"/>
                  </a:moveTo>
                  <a:cubicBezTo>
                    <a:pt x="10" y="1"/>
                    <a:pt x="5" y="13"/>
                    <a:pt x="0" y="38"/>
                  </a:cubicBezTo>
                  <a:cubicBezTo>
                    <a:pt x="0" y="38"/>
                    <a:pt x="48" y="50"/>
                    <a:pt x="60" y="74"/>
                  </a:cubicBezTo>
                  <a:cubicBezTo>
                    <a:pt x="39" y="25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32"/>
            <p:cNvSpPr/>
            <p:nvPr/>
          </p:nvSpPr>
          <p:spPr>
            <a:xfrm>
              <a:off x="5317325" y="2096725"/>
              <a:ext cx="32275" cy="7975"/>
            </a:xfrm>
            <a:custGeom>
              <a:avLst/>
              <a:gdLst/>
              <a:ahLst/>
              <a:cxnLst/>
              <a:rect l="l" t="t" r="r" b="b"/>
              <a:pathLst>
                <a:path w="1291" h="319" extrusionOk="0">
                  <a:moveTo>
                    <a:pt x="1050" y="0"/>
                  </a:moveTo>
                  <a:cubicBezTo>
                    <a:pt x="999" y="0"/>
                    <a:pt x="944" y="5"/>
                    <a:pt x="894" y="5"/>
                  </a:cubicBezTo>
                  <a:cubicBezTo>
                    <a:pt x="882" y="5"/>
                    <a:pt x="869" y="5"/>
                    <a:pt x="858" y="4"/>
                  </a:cubicBezTo>
                  <a:cubicBezTo>
                    <a:pt x="759" y="118"/>
                    <a:pt x="635" y="135"/>
                    <a:pt x="507" y="135"/>
                  </a:cubicBezTo>
                  <a:cubicBezTo>
                    <a:pt x="452" y="135"/>
                    <a:pt x="396" y="132"/>
                    <a:pt x="341" y="132"/>
                  </a:cubicBezTo>
                  <a:cubicBezTo>
                    <a:pt x="216" y="132"/>
                    <a:pt x="97" y="148"/>
                    <a:pt x="0" y="254"/>
                  </a:cubicBezTo>
                  <a:cubicBezTo>
                    <a:pt x="16" y="295"/>
                    <a:pt x="49" y="319"/>
                    <a:pt x="87" y="319"/>
                  </a:cubicBezTo>
                  <a:cubicBezTo>
                    <a:pt x="105" y="319"/>
                    <a:pt x="124" y="313"/>
                    <a:pt x="143" y="302"/>
                  </a:cubicBezTo>
                  <a:cubicBezTo>
                    <a:pt x="524" y="290"/>
                    <a:pt x="905" y="278"/>
                    <a:pt x="1274" y="254"/>
                  </a:cubicBezTo>
                  <a:cubicBezTo>
                    <a:pt x="1290" y="32"/>
                    <a:pt x="1179" y="0"/>
                    <a:pt x="1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32"/>
            <p:cNvSpPr/>
            <p:nvPr/>
          </p:nvSpPr>
          <p:spPr>
            <a:xfrm>
              <a:off x="5302425" y="2086150"/>
              <a:ext cx="14925" cy="3250"/>
            </a:xfrm>
            <a:custGeom>
              <a:avLst/>
              <a:gdLst/>
              <a:ahLst/>
              <a:cxnLst/>
              <a:rect l="l" t="t" r="r" b="b"/>
              <a:pathLst>
                <a:path w="597" h="130" extrusionOk="0">
                  <a:moveTo>
                    <a:pt x="236" y="0"/>
                  </a:moveTo>
                  <a:cubicBezTo>
                    <a:pt x="158" y="0"/>
                    <a:pt x="78" y="13"/>
                    <a:pt x="1" y="58"/>
                  </a:cubicBezTo>
                  <a:cubicBezTo>
                    <a:pt x="90" y="118"/>
                    <a:pt x="171" y="129"/>
                    <a:pt x="247" y="129"/>
                  </a:cubicBezTo>
                  <a:cubicBezTo>
                    <a:pt x="297" y="129"/>
                    <a:pt x="346" y="124"/>
                    <a:pt x="394" y="124"/>
                  </a:cubicBezTo>
                  <a:cubicBezTo>
                    <a:pt x="418" y="124"/>
                    <a:pt x="441" y="126"/>
                    <a:pt x="465" y="129"/>
                  </a:cubicBezTo>
                  <a:cubicBezTo>
                    <a:pt x="489" y="82"/>
                    <a:pt x="537" y="58"/>
                    <a:pt x="596" y="10"/>
                  </a:cubicBezTo>
                  <a:lnTo>
                    <a:pt x="596" y="10"/>
                  </a:lnTo>
                  <a:cubicBezTo>
                    <a:pt x="568" y="16"/>
                    <a:pt x="539" y="18"/>
                    <a:pt x="510" y="18"/>
                  </a:cubicBezTo>
                  <a:cubicBezTo>
                    <a:pt x="423" y="18"/>
                    <a:pt x="330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32"/>
            <p:cNvSpPr/>
            <p:nvPr/>
          </p:nvSpPr>
          <p:spPr>
            <a:xfrm>
              <a:off x="5331900" y="2093975"/>
              <a:ext cx="6575" cy="2875"/>
            </a:xfrm>
            <a:custGeom>
              <a:avLst/>
              <a:gdLst/>
              <a:ahLst/>
              <a:cxnLst/>
              <a:rect l="l" t="t" r="r" b="b"/>
              <a:pathLst>
                <a:path w="263" h="115" extrusionOk="0">
                  <a:moveTo>
                    <a:pt x="147" y="0"/>
                  </a:moveTo>
                  <a:cubicBezTo>
                    <a:pt x="98" y="0"/>
                    <a:pt x="46" y="44"/>
                    <a:pt x="1" y="102"/>
                  </a:cubicBezTo>
                  <a:cubicBezTo>
                    <a:pt x="84" y="114"/>
                    <a:pt x="179" y="114"/>
                    <a:pt x="263" y="114"/>
                  </a:cubicBezTo>
                  <a:cubicBezTo>
                    <a:pt x="230" y="32"/>
                    <a:pt x="189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32"/>
            <p:cNvSpPr/>
            <p:nvPr/>
          </p:nvSpPr>
          <p:spPr>
            <a:xfrm>
              <a:off x="5319400" y="2093250"/>
              <a:ext cx="5675" cy="2400"/>
            </a:xfrm>
            <a:custGeom>
              <a:avLst/>
              <a:gdLst/>
              <a:ahLst/>
              <a:cxnLst/>
              <a:rect l="l" t="t" r="r" b="b"/>
              <a:pathLst>
                <a:path w="227" h="96" extrusionOk="0">
                  <a:moveTo>
                    <a:pt x="60" y="0"/>
                  </a:moveTo>
                  <a:cubicBezTo>
                    <a:pt x="24" y="12"/>
                    <a:pt x="1" y="60"/>
                    <a:pt x="36" y="96"/>
                  </a:cubicBezTo>
                  <a:lnTo>
                    <a:pt x="227" y="96"/>
                  </a:lnTo>
                  <a:cubicBezTo>
                    <a:pt x="179" y="72"/>
                    <a:pt x="120" y="24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32"/>
            <p:cNvSpPr/>
            <p:nvPr/>
          </p:nvSpPr>
          <p:spPr>
            <a:xfrm>
              <a:off x="5316425" y="209325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36" y="0"/>
                  </a:moveTo>
                  <a:cubicBezTo>
                    <a:pt x="1" y="36"/>
                    <a:pt x="1" y="84"/>
                    <a:pt x="60" y="119"/>
                  </a:cubicBezTo>
                  <a:cubicBezTo>
                    <a:pt x="108" y="119"/>
                    <a:pt x="143" y="119"/>
                    <a:pt x="167" y="96"/>
                  </a:cubicBezTo>
                  <a:cubicBezTo>
                    <a:pt x="167" y="72"/>
                    <a:pt x="179" y="24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32"/>
            <p:cNvSpPr/>
            <p:nvPr/>
          </p:nvSpPr>
          <p:spPr>
            <a:xfrm>
              <a:off x="5313450" y="2093250"/>
              <a:ext cx="4500" cy="3050"/>
            </a:xfrm>
            <a:custGeom>
              <a:avLst/>
              <a:gdLst/>
              <a:ahLst/>
              <a:cxnLst/>
              <a:rect l="l" t="t" r="r" b="b"/>
              <a:pathLst>
                <a:path w="180" h="122" extrusionOk="0">
                  <a:moveTo>
                    <a:pt x="155" y="0"/>
                  </a:moveTo>
                  <a:cubicBezTo>
                    <a:pt x="108" y="0"/>
                    <a:pt x="48" y="12"/>
                    <a:pt x="0" y="24"/>
                  </a:cubicBezTo>
                  <a:cubicBezTo>
                    <a:pt x="43" y="77"/>
                    <a:pt x="95" y="121"/>
                    <a:pt x="157" y="121"/>
                  </a:cubicBezTo>
                  <a:cubicBezTo>
                    <a:pt x="164" y="121"/>
                    <a:pt x="172" y="121"/>
                    <a:pt x="179" y="119"/>
                  </a:cubicBezTo>
                  <a:cubicBezTo>
                    <a:pt x="167" y="72"/>
                    <a:pt x="167" y="36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32"/>
            <p:cNvSpPr/>
            <p:nvPr/>
          </p:nvSpPr>
          <p:spPr>
            <a:xfrm>
              <a:off x="5342625" y="2024775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3" y="1"/>
                  </a:moveTo>
                  <a:lnTo>
                    <a:pt x="143" y="1"/>
                  </a:lnTo>
                  <a:cubicBezTo>
                    <a:pt x="60" y="25"/>
                    <a:pt x="0" y="72"/>
                    <a:pt x="131" y="132"/>
                  </a:cubicBezTo>
                  <a:cubicBezTo>
                    <a:pt x="143" y="84"/>
                    <a:pt x="143" y="37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32"/>
            <p:cNvSpPr/>
            <p:nvPr/>
          </p:nvSpPr>
          <p:spPr>
            <a:xfrm>
              <a:off x="5299450" y="2092650"/>
              <a:ext cx="7775" cy="3600"/>
            </a:xfrm>
            <a:custGeom>
              <a:avLst/>
              <a:gdLst/>
              <a:ahLst/>
              <a:cxnLst/>
              <a:rect l="l" t="t" r="r" b="b"/>
              <a:pathLst>
                <a:path w="311" h="144" extrusionOk="0">
                  <a:moveTo>
                    <a:pt x="1" y="0"/>
                  </a:moveTo>
                  <a:cubicBezTo>
                    <a:pt x="60" y="108"/>
                    <a:pt x="168" y="143"/>
                    <a:pt x="287" y="143"/>
                  </a:cubicBezTo>
                  <a:cubicBezTo>
                    <a:pt x="287" y="108"/>
                    <a:pt x="299" y="60"/>
                    <a:pt x="310" y="24"/>
                  </a:cubicBezTo>
                  <a:cubicBezTo>
                    <a:pt x="203" y="24"/>
                    <a:pt x="10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32"/>
            <p:cNvSpPr/>
            <p:nvPr/>
          </p:nvSpPr>
          <p:spPr>
            <a:xfrm>
              <a:off x="5270875" y="207865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1"/>
                  </a:moveTo>
                  <a:cubicBezTo>
                    <a:pt x="13" y="72"/>
                    <a:pt x="72" y="120"/>
                    <a:pt x="144" y="132"/>
                  </a:cubicBezTo>
                  <a:cubicBezTo>
                    <a:pt x="84" y="84"/>
                    <a:pt x="37" y="4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32"/>
            <p:cNvSpPr/>
            <p:nvPr/>
          </p:nvSpPr>
          <p:spPr>
            <a:xfrm>
              <a:off x="5381625" y="2021400"/>
              <a:ext cx="18175" cy="7100"/>
            </a:xfrm>
            <a:custGeom>
              <a:avLst/>
              <a:gdLst/>
              <a:ahLst/>
              <a:cxnLst/>
              <a:rect l="l" t="t" r="r" b="b"/>
              <a:pathLst>
                <a:path w="727" h="284" extrusionOk="0">
                  <a:moveTo>
                    <a:pt x="280" y="0"/>
                  </a:moveTo>
                  <a:cubicBezTo>
                    <a:pt x="232" y="0"/>
                    <a:pt x="182" y="5"/>
                    <a:pt x="131" y="17"/>
                  </a:cubicBezTo>
                  <a:lnTo>
                    <a:pt x="6" y="142"/>
                  </a:lnTo>
                  <a:lnTo>
                    <a:pt x="6" y="142"/>
                  </a:lnTo>
                  <a:cubicBezTo>
                    <a:pt x="4" y="140"/>
                    <a:pt x="2" y="138"/>
                    <a:pt x="0" y="136"/>
                  </a:cubicBezTo>
                  <a:lnTo>
                    <a:pt x="0" y="148"/>
                  </a:lnTo>
                  <a:lnTo>
                    <a:pt x="6" y="142"/>
                  </a:lnTo>
                  <a:lnTo>
                    <a:pt x="6" y="142"/>
                  </a:lnTo>
                  <a:cubicBezTo>
                    <a:pt x="108" y="258"/>
                    <a:pt x="224" y="283"/>
                    <a:pt x="344" y="283"/>
                  </a:cubicBezTo>
                  <a:cubicBezTo>
                    <a:pt x="434" y="283"/>
                    <a:pt x="526" y="269"/>
                    <a:pt x="615" y="269"/>
                  </a:cubicBezTo>
                  <a:cubicBezTo>
                    <a:pt x="653" y="269"/>
                    <a:pt x="690" y="271"/>
                    <a:pt x="726" y="279"/>
                  </a:cubicBezTo>
                  <a:lnTo>
                    <a:pt x="726" y="207"/>
                  </a:lnTo>
                  <a:lnTo>
                    <a:pt x="714" y="136"/>
                  </a:lnTo>
                  <a:cubicBezTo>
                    <a:pt x="578" y="54"/>
                    <a:pt x="435" y="0"/>
                    <a:pt x="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32"/>
            <p:cNvSpPr/>
            <p:nvPr/>
          </p:nvSpPr>
          <p:spPr>
            <a:xfrm>
              <a:off x="5324750" y="1805950"/>
              <a:ext cx="10750" cy="3350"/>
            </a:xfrm>
            <a:custGeom>
              <a:avLst/>
              <a:gdLst/>
              <a:ahLst/>
              <a:cxnLst/>
              <a:rect l="l" t="t" r="r" b="b"/>
              <a:pathLst>
                <a:path w="430" h="134" extrusionOk="0">
                  <a:moveTo>
                    <a:pt x="203" y="1"/>
                  </a:moveTo>
                  <a:cubicBezTo>
                    <a:pt x="136" y="1"/>
                    <a:pt x="68" y="37"/>
                    <a:pt x="1" y="110"/>
                  </a:cubicBezTo>
                  <a:cubicBezTo>
                    <a:pt x="132" y="110"/>
                    <a:pt x="287" y="134"/>
                    <a:pt x="430" y="134"/>
                  </a:cubicBezTo>
                  <a:cubicBezTo>
                    <a:pt x="354" y="46"/>
                    <a:pt x="279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32"/>
            <p:cNvSpPr/>
            <p:nvPr/>
          </p:nvSpPr>
          <p:spPr>
            <a:xfrm>
              <a:off x="5300950" y="1791725"/>
              <a:ext cx="9250" cy="7450"/>
            </a:xfrm>
            <a:custGeom>
              <a:avLst/>
              <a:gdLst/>
              <a:ahLst/>
              <a:cxnLst/>
              <a:rect l="l" t="t" r="r" b="b"/>
              <a:pathLst>
                <a:path w="370" h="298" extrusionOk="0">
                  <a:moveTo>
                    <a:pt x="84" y="0"/>
                  </a:moveTo>
                  <a:cubicBezTo>
                    <a:pt x="0" y="96"/>
                    <a:pt x="0" y="167"/>
                    <a:pt x="84" y="238"/>
                  </a:cubicBezTo>
                  <a:cubicBezTo>
                    <a:pt x="131" y="250"/>
                    <a:pt x="191" y="286"/>
                    <a:pt x="250" y="298"/>
                  </a:cubicBezTo>
                  <a:lnTo>
                    <a:pt x="370" y="298"/>
                  </a:lnTo>
                  <a:cubicBezTo>
                    <a:pt x="346" y="131"/>
                    <a:pt x="239" y="48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32"/>
            <p:cNvSpPr/>
            <p:nvPr/>
          </p:nvSpPr>
          <p:spPr>
            <a:xfrm>
              <a:off x="5338750" y="1806825"/>
              <a:ext cx="7475" cy="2475"/>
            </a:xfrm>
            <a:custGeom>
              <a:avLst/>
              <a:gdLst/>
              <a:ahLst/>
              <a:cxnLst/>
              <a:rect l="l" t="t" r="r" b="b"/>
              <a:pathLst>
                <a:path w="299" h="99" extrusionOk="0">
                  <a:moveTo>
                    <a:pt x="154" y="1"/>
                  </a:moveTo>
                  <a:cubicBezTo>
                    <a:pt x="105" y="1"/>
                    <a:pt x="54" y="33"/>
                    <a:pt x="1" y="99"/>
                  </a:cubicBezTo>
                  <a:lnTo>
                    <a:pt x="298" y="99"/>
                  </a:lnTo>
                  <a:cubicBezTo>
                    <a:pt x="251" y="33"/>
                    <a:pt x="20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32"/>
            <p:cNvSpPr/>
            <p:nvPr/>
          </p:nvSpPr>
          <p:spPr>
            <a:xfrm>
              <a:off x="5349175" y="1807200"/>
              <a:ext cx="4475" cy="3400"/>
            </a:xfrm>
            <a:custGeom>
              <a:avLst/>
              <a:gdLst/>
              <a:ahLst/>
              <a:cxnLst/>
              <a:rect l="l" t="t" r="r" b="b"/>
              <a:pathLst>
                <a:path w="179" h="136" extrusionOk="0">
                  <a:moveTo>
                    <a:pt x="90" y="0"/>
                  </a:moveTo>
                  <a:cubicBezTo>
                    <a:pt x="60" y="0"/>
                    <a:pt x="30" y="24"/>
                    <a:pt x="0" y="72"/>
                  </a:cubicBezTo>
                  <a:lnTo>
                    <a:pt x="36" y="96"/>
                  </a:lnTo>
                  <a:cubicBezTo>
                    <a:pt x="36" y="108"/>
                    <a:pt x="48" y="108"/>
                    <a:pt x="84" y="131"/>
                  </a:cubicBezTo>
                  <a:cubicBezTo>
                    <a:pt x="90" y="134"/>
                    <a:pt x="96" y="136"/>
                    <a:pt x="103" y="136"/>
                  </a:cubicBezTo>
                  <a:cubicBezTo>
                    <a:pt x="124" y="136"/>
                    <a:pt x="149" y="122"/>
                    <a:pt x="167" y="96"/>
                  </a:cubicBezTo>
                  <a:lnTo>
                    <a:pt x="179" y="72"/>
                  </a:lnTo>
                  <a:cubicBezTo>
                    <a:pt x="149" y="24"/>
                    <a:pt x="119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32"/>
            <p:cNvSpPr/>
            <p:nvPr/>
          </p:nvSpPr>
          <p:spPr>
            <a:xfrm>
              <a:off x="5269700" y="1797350"/>
              <a:ext cx="26500" cy="16825"/>
            </a:xfrm>
            <a:custGeom>
              <a:avLst/>
              <a:gdLst/>
              <a:ahLst/>
              <a:cxnLst/>
              <a:rect l="l" t="t" r="r" b="b"/>
              <a:pathLst>
                <a:path w="1060" h="673" extrusionOk="0">
                  <a:moveTo>
                    <a:pt x="267" y="1"/>
                  </a:moveTo>
                  <a:cubicBezTo>
                    <a:pt x="187" y="1"/>
                    <a:pt x="117" y="40"/>
                    <a:pt x="72" y="180"/>
                  </a:cubicBezTo>
                  <a:cubicBezTo>
                    <a:pt x="0" y="406"/>
                    <a:pt x="24" y="597"/>
                    <a:pt x="322" y="621"/>
                  </a:cubicBezTo>
                  <a:cubicBezTo>
                    <a:pt x="322" y="644"/>
                    <a:pt x="346" y="656"/>
                    <a:pt x="381" y="668"/>
                  </a:cubicBezTo>
                  <a:cubicBezTo>
                    <a:pt x="384" y="671"/>
                    <a:pt x="388" y="672"/>
                    <a:pt x="392" y="672"/>
                  </a:cubicBezTo>
                  <a:cubicBezTo>
                    <a:pt x="408" y="672"/>
                    <a:pt x="432" y="655"/>
                    <a:pt x="441" y="609"/>
                  </a:cubicBezTo>
                  <a:cubicBezTo>
                    <a:pt x="560" y="454"/>
                    <a:pt x="738" y="502"/>
                    <a:pt x="893" y="478"/>
                  </a:cubicBezTo>
                  <a:cubicBezTo>
                    <a:pt x="1060" y="228"/>
                    <a:pt x="905" y="121"/>
                    <a:pt x="691" y="61"/>
                  </a:cubicBezTo>
                  <a:lnTo>
                    <a:pt x="607" y="61"/>
                  </a:lnTo>
                  <a:cubicBezTo>
                    <a:pt x="599" y="62"/>
                    <a:pt x="590" y="63"/>
                    <a:pt x="581" y="63"/>
                  </a:cubicBezTo>
                  <a:cubicBezTo>
                    <a:pt x="482" y="63"/>
                    <a:pt x="367" y="1"/>
                    <a:pt x="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32"/>
            <p:cNvSpPr/>
            <p:nvPr/>
          </p:nvSpPr>
          <p:spPr>
            <a:xfrm>
              <a:off x="5284875" y="1791425"/>
              <a:ext cx="18175" cy="8625"/>
            </a:xfrm>
            <a:custGeom>
              <a:avLst/>
              <a:gdLst/>
              <a:ahLst/>
              <a:cxnLst/>
              <a:rect l="l" t="t" r="r" b="b"/>
              <a:pathLst>
                <a:path w="727" h="345" extrusionOk="0">
                  <a:moveTo>
                    <a:pt x="596" y="0"/>
                  </a:moveTo>
                  <a:cubicBezTo>
                    <a:pt x="497" y="113"/>
                    <a:pt x="378" y="130"/>
                    <a:pt x="258" y="130"/>
                  </a:cubicBezTo>
                  <a:cubicBezTo>
                    <a:pt x="206" y="130"/>
                    <a:pt x="153" y="127"/>
                    <a:pt x="102" y="127"/>
                  </a:cubicBezTo>
                  <a:cubicBezTo>
                    <a:pt x="71" y="127"/>
                    <a:pt x="41" y="128"/>
                    <a:pt x="12" y="131"/>
                  </a:cubicBezTo>
                  <a:cubicBezTo>
                    <a:pt x="12" y="191"/>
                    <a:pt x="0" y="238"/>
                    <a:pt x="0" y="286"/>
                  </a:cubicBezTo>
                  <a:cubicBezTo>
                    <a:pt x="81" y="323"/>
                    <a:pt x="155" y="344"/>
                    <a:pt x="227" y="344"/>
                  </a:cubicBezTo>
                  <a:cubicBezTo>
                    <a:pt x="294" y="344"/>
                    <a:pt x="360" y="326"/>
                    <a:pt x="429" y="286"/>
                  </a:cubicBezTo>
                  <a:cubicBezTo>
                    <a:pt x="536" y="286"/>
                    <a:pt x="632" y="262"/>
                    <a:pt x="727" y="250"/>
                  </a:cubicBezTo>
                  <a:lnTo>
                    <a:pt x="727" y="12"/>
                  </a:lnTo>
                  <a:cubicBezTo>
                    <a:pt x="691" y="12"/>
                    <a:pt x="643" y="12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32"/>
            <p:cNvSpPr/>
            <p:nvPr/>
          </p:nvSpPr>
          <p:spPr>
            <a:xfrm>
              <a:off x="5283100" y="1812675"/>
              <a:ext cx="18475" cy="8250"/>
            </a:xfrm>
            <a:custGeom>
              <a:avLst/>
              <a:gdLst/>
              <a:ahLst/>
              <a:cxnLst/>
              <a:rect l="l" t="t" r="r" b="b"/>
              <a:pathLst>
                <a:path w="739" h="330" extrusionOk="0">
                  <a:moveTo>
                    <a:pt x="491" y="1"/>
                  </a:moveTo>
                  <a:cubicBezTo>
                    <a:pt x="380" y="1"/>
                    <a:pt x="259" y="45"/>
                    <a:pt x="147" y="45"/>
                  </a:cubicBezTo>
                  <a:cubicBezTo>
                    <a:pt x="134" y="45"/>
                    <a:pt x="120" y="45"/>
                    <a:pt x="107" y="43"/>
                  </a:cubicBezTo>
                  <a:lnTo>
                    <a:pt x="107" y="43"/>
                  </a:lnTo>
                  <a:cubicBezTo>
                    <a:pt x="0" y="329"/>
                    <a:pt x="310" y="174"/>
                    <a:pt x="369" y="293"/>
                  </a:cubicBezTo>
                  <a:cubicBezTo>
                    <a:pt x="417" y="293"/>
                    <a:pt x="464" y="281"/>
                    <a:pt x="500" y="270"/>
                  </a:cubicBezTo>
                  <a:cubicBezTo>
                    <a:pt x="583" y="222"/>
                    <a:pt x="667" y="186"/>
                    <a:pt x="738" y="150"/>
                  </a:cubicBezTo>
                  <a:cubicBezTo>
                    <a:pt x="672" y="33"/>
                    <a:pt x="585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32"/>
            <p:cNvSpPr/>
            <p:nvPr/>
          </p:nvSpPr>
          <p:spPr>
            <a:xfrm>
              <a:off x="5284875" y="1798875"/>
              <a:ext cx="11925" cy="10425"/>
            </a:xfrm>
            <a:custGeom>
              <a:avLst/>
              <a:gdLst/>
              <a:ahLst/>
              <a:cxnLst/>
              <a:rect l="l" t="t" r="r" b="b"/>
              <a:pathLst>
                <a:path w="477" h="417" extrusionOk="0">
                  <a:moveTo>
                    <a:pt x="0" y="0"/>
                  </a:moveTo>
                  <a:cubicBezTo>
                    <a:pt x="96" y="143"/>
                    <a:pt x="346" y="179"/>
                    <a:pt x="286" y="417"/>
                  </a:cubicBezTo>
                  <a:cubicBezTo>
                    <a:pt x="477" y="321"/>
                    <a:pt x="429" y="167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32"/>
            <p:cNvSpPr/>
            <p:nvPr/>
          </p:nvSpPr>
          <p:spPr>
            <a:xfrm>
              <a:off x="5277725" y="1812250"/>
              <a:ext cx="14625" cy="8075"/>
            </a:xfrm>
            <a:custGeom>
              <a:avLst/>
              <a:gdLst/>
              <a:ahLst/>
              <a:cxnLst/>
              <a:rect l="l" t="t" r="r" b="b"/>
              <a:pathLst>
                <a:path w="585" h="323" extrusionOk="0">
                  <a:moveTo>
                    <a:pt x="120" y="1"/>
                  </a:moveTo>
                  <a:cubicBezTo>
                    <a:pt x="84" y="1"/>
                    <a:pt x="36" y="1"/>
                    <a:pt x="1" y="13"/>
                  </a:cubicBezTo>
                  <a:cubicBezTo>
                    <a:pt x="60" y="120"/>
                    <a:pt x="108" y="203"/>
                    <a:pt x="167" y="298"/>
                  </a:cubicBezTo>
                  <a:cubicBezTo>
                    <a:pt x="203" y="310"/>
                    <a:pt x="227" y="322"/>
                    <a:pt x="275" y="322"/>
                  </a:cubicBezTo>
                  <a:cubicBezTo>
                    <a:pt x="370" y="310"/>
                    <a:pt x="477" y="310"/>
                    <a:pt x="584" y="298"/>
                  </a:cubicBezTo>
                  <a:cubicBezTo>
                    <a:pt x="501" y="227"/>
                    <a:pt x="406" y="132"/>
                    <a:pt x="322" y="48"/>
                  </a:cubicBezTo>
                  <a:cubicBezTo>
                    <a:pt x="263" y="48"/>
                    <a:pt x="179" y="25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32"/>
            <p:cNvSpPr/>
            <p:nvPr/>
          </p:nvSpPr>
          <p:spPr>
            <a:xfrm>
              <a:off x="5316125" y="18152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60" y="60"/>
                  </a:lnTo>
                  <a:cubicBezTo>
                    <a:pt x="48" y="48"/>
                    <a:pt x="48" y="25"/>
                    <a:pt x="36" y="13"/>
                  </a:cubicBezTo>
                  <a:cubicBezTo>
                    <a:pt x="36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32"/>
            <p:cNvSpPr/>
            <p:nvPr/>
          </p:nvSpPr>
          <p:spPr>
            <a:xfrm>
              <a:off x="5349775" y="1809350"/>
              <a:ext cx="3575" cy="3525"/>
            </a:xfrm>
            <a:custGeom>
              <a:avLst/>
              <a:gdLst/>
              <a:ahLst/>
              <a:cxnLst/>
              <a:rect l="l" t="t" r="r" b="b"/>
              <a:pathLst>
                <a:path w="143" h="141" extrusionOk="0">
                  <a:moveTo>
                    <a:pt x="77" y="1"/>
                  </a:moveTo>
                  <a:cubicBezTo>
                    <a:pt x="57" y="1"/>
                    <a:pt x="36" y="4"/>
                    <a:pt x="12" y="10"/>
                  </a:cubicBezTo>
                  <a:cubicBezTo>
                    <a:pt x="0" y="57"/>
                    <a:pt x="0" y="93"/>
                    <a:pt x="12" y="141"/>
                  </a:cubicBezTo>
                  <a:cubicBezTo>
                    <a:pt x="95" y="141"/>
                    <a:pt x="131" y="81"/>
                    <a:pt x="143" y="10"/>
                  </a:cubicBezTo>
                  <a:cubicBezTo>
                    <a:pt x="119" y="4"/>
                    <a:pt x="98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32"/>
            <p:cNvSpPr/>
            <p:nvPr/>
          </p:nvSpPr>
          <p:spPr>
            <a:xfrm>
              <a:off x="5248550" y="1888450"/>
              <a:ext cx="3900" cy="10450"/>
            </a:xfrm>
            <a:custGeom>
              <a:avLst/>
              <a:gdLst/>
              <a:ahLst/>
              <a:cxnLst/>
              <a:rect l="l" t="t" r="r" b="b"/>
              <a:pathLst>
                <a:path w="156" h="418" extrusionOk="0">
                  <a:moveTo>
                    <a:pt x="156" y="1"/>
                  </a:moveTo>
                  <a:cubicBezTo>
                    <a:pt x="13" y="132"/>
                    <a:pt x="1" y="287"/>
                    <a:pt x="156" y="418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32"/>
            <p:cNvSpPr/>
            <p:nvPr/>
          </p:nvSpPr>
          <p:spPr>
            <a:xfrm>
              <a:off x="5268800" y="1853025"/>
              <a:ext cx="2400" cy="3025"/>
            </a:xfrm>
            <a:custGeom>
              <a:avLst/>
              <a:gdLst/>
              <a:ahLst/>
              <a:cxnLst/>
              <a:rect l="l" t="t" r="r" b="b"/>
              <a:pathLst>
                <a:path w="96" h="121" extrusionOk="0">
                  <a:moveTo>
                    <a:pt x="96" y="1"/>
                  </a:moveTo>
                  <a:lnTo>
                    <a:pt x="1" y="49"/>
                  </a:lnTo>
                  <a:lnTo>
                    <a:pt x="84" y="120"/>
                  </a:lnTo>
                  <a:lnTo>
                    <a:pt x="96" y="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32"/>
            <p:cNvSpPr/>
            <p:nvPr/>
          </p:nvSpPr>
          <p:spPr>
            <a:xfrm>
              <a:off x="5241725" y="1949775"/>
              <a:ext cx="7150" cy="24725"/>
            </a:xfrm>
            <a:custGeom>
              <a:avLst/>
              <a:gdLst/>
              <a:ahLst/>
              <a:cxnLst/>
              <a:rect l="l" t="t" r="r" b="b"/>
              <a:pathLst>
                <a:path w="286" h="989" extrusionOk="0">
                  <a:moveTo>
                    <a:pt x="167" y="0"/>
                  </a:moveTo>
                  <a:cubicBezTo>
                    <a:pt x="95" y="84"/>
                    <a:pt x="119" y="215"/>
                    <a:pt x="36" y="286"/>
                  </a:cubicBezTo>
                  <a:cubicBezTo>
                    <a:pt x="12" y="334"/>
                    <a:pt x="0" y="381"/>
                    <a:pt x="12" y="417"/>
                  </a:cubicBezTo>
                  <a:cubicBezTo>
                    <a:pt x="36" y="465"/>
                    <a:pt x="36" y="524"/>
                    <a:pt x="12" y="572"/>
                  </a:cubicBezTo>
                  <a:cubicBezTo>
                    <a:pt x="0" y="620"/>
                    <a:pt x="0" y="655"/>
                    <a:pt x="12" y="703"/>
                  </a:cubicBezTo>
                  <a:cubicBezTo>
                    <a:pt x="107" y="798"/>
                    <a:pt x="191" y="893"/>
                    <a:pt x="286" y="989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32"/>
            <p:cNvSpPr/>
            <p:nvPr/>
          </p:nvSpPr>
          <p:spPr>
            <a:xfrm>
              <a:off x="5245875" y="2009300"/>
              <a:ext cx="3300" cy="8375"/>
            </a:xfrm>
            <a:custGeom>
              <a:avLst/>
              <a:gdLst/>
              <a:ahLst/>
              <a:cxnLst/>
              <a:rect l="l" t="t" r="r" b="b"/>
              <a:pathLst>
                <a:path w="132" h="335" extrusionOk="0">
                  <a:moveTo>
                    <a:pt x="25" y="1"/>
                  </a:moveTo>
                  <a:lnTo>
                    <a:pt x="25" y="1"/>
                  </a:lnTo>
                  <a:cubicBezTo>
                    <a:pt x="1" y="132"/>
                    <a:pt x="13" y="239"/>
                    <a:pt x="120" y="334"/>
                  </a:cubicBezTo>
                  <a:cubicBezTo>
                    <a:pt x="132" y="215"/>
                    <a:pt x="108" y="96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32"/>
            <p:cNvSpPr/>
            <p:nvPr/>
          </p:nvSpPr>
          <p:spPr>
            <a:xfrm>
              <a:off x="5245300" y="1926550"/>
              <a:ext cx="4775" cy="6100"/>
            </a:xfrm>
            <a:custGeom>
              <a:avLst/>
              <a:gdLst/>
              <a:ahLst/>
              <a:cxnLst/>
              <a:rect l="l" t="t" r="r" b="b"/>
              <a:pathLst>
                <a:path w="191" h="244" extrusionOk="0">
                  <a:moveTo>
                    <a:pt x="70" y="0"/>
                  </a:moveTo>
                  <a:cubicBezTo>
                    <a:pt x="0" y="0"/>
                    <a:pt x="41" y="138"/>
                    <a:pt x="24" y="191"/>
                  </a:cubicBezTo>
                  <a:cubicBezTo>
                    <a:pt x="24" y="203"/>
                    <a:pt x="36" y="239"/>
                    <a:pt x="71" y="239"/>
                  </a:cubicBezTo>
                  <a:cubicBezTo>
                    <a:pt x="77" y="242"/>
                    <a:pt x="83" y="243"/>
                    <a:pt x="90" y="243"/>
                  </a:cubicBezTo>
                  <a:cubicBezTo>
                    <a:pt x="111" y="243"/>
                    <a:pt x="137" y="228"/>
                    <a:pt x="155" y="191"/>
                  </a:cubicBezTo>
                  <a:cubicBezTo>
                    <a:pt x="167" y="144"/>
                    <a:pt x="190" y="96"/>
                    <a:pt x="190" y="60"/>
                  </a:cubicBezTo>
                  <a:cubicBezTo>
                    <a:pt x="132" y="17"/>
                    <a:pt x="94" y="0"/>
                    <a:pt x="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32"/>
            <p:cNvSpPr/>
            <p:nvPr/>
          </p:nvSpPr>
          <p:spPr>
            <a:xfrm>
              <a:off x="5245875" y="1931325"/>
              <a:ext cx="3300" cy="4600"/>
            </a:xfrm>
            <a:custGeom>
              <a:avLst/>
              <a:gdLst/>
              <a:ahLst/>
              <a:cxnLst/>
              <a:rect l="l" t="t" r="r" b="b"/>
              <a:pathLst>
                <a:path w="132" h="184" extrusionOk="0">
                  <a:moveTo>
                    <a:pt x="1" y="0"/>
                  </a:moveTo>
                  <a:lnTo>
                    <a:pt x="1" y="143"/>
                  </a:lnTo>
                  <a:cubicBezTo>
                    <a:pt x="1" y="155"/>
                    <a:pt x="13" y="155"/>
                    <a:pt x="48" y="179"/>
                  </a:cubicBezTo>
                  <a:cubicBezTo>
                    <a:pt x="54" y="182"/>
                    <a:pt x="61" y="183"/>
                    <a:pt x="68" y="183"/>
                  </a:cubicBezTo>
                  <a:cubicBezTo>
                    <a:pt x="89" y="183"/>
                    <a:pt x="114" y="170"/>
                    <a:pt x="132" y="143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32"/>
            <p:cNvSpPr/>
            <p:nvPr/>
          </p:nvSpPr>
          <p:spPr>
            <a:xfrm>
              <a:off x="5245875" y="1934900"/>
              <a:ext cx="3600" cy="3000"/>
            </a:xfrm>
            <a:custGeom>
              <a:avLst/>
              <a:gdLst/>
              <a:ahLst/>
              <a:cxnLst/>
              <a:rect l="l" t="t" r="r" b="b"/>
              <a:pathLst>
                <a:path w="144" h="120" extrusionOk="0">
                  <a:moveTo>
                    <a:pt x="1" y="0"/>
                  </a:moveTo>
                  <a:cubicBezTo>
                    <a:pt x="48" y="48"/>
                    <a:pt x="84" y="95"/>
                    <a:pt x="132" y="119"/>
                  </a:cubicBezTo>
                  <a:lnTo>
                    <a:pt x="144" y="6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32"/>
            <p:cNvSpPr/>
            <p:nvPr/>
          </p:nvSpPr>
          <p:spPr>
            <a:xfrm>
              <a:off x="5247075" y="1942025"/>
              <a:ext cx="2400" cy="3600"/>
            </a:xfrm>
            <a:custGeom>
              <a:avLst/>
              <a:gdLst/>
              <a:ahLst/>
              <a:cxnLst/>
              <a:rect l="l" t="t" r="r" b="b"/>
              <a:pathLst>
                <a:path w="96" h="144" extrusionOk="0">
                  <a:moveTo>
                    <a:pt x="84" y="1"/>
                  </a:moveTo>
                  <a:cubicBezTo>
                    <a:pt x="0" y="60"/>
                    <a:pt x="0" y="108"/>
                    <a:pt x="84" y="144"/>
                  </a:cubicBezTo>
                  <a:lnTo>
                    <a:pt x="96" y="7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32"/>
            <p:cNvSpPr/>
            <p:nvPr/>
          </p:nvSpPr>
          <p:spPr>
            <a:xfrm>
              <a:off x="5245875" y="2003050"/>
              <a:ext cx="2700" cy="4500"/>
            </a:xfrm>
            <a:custGeom>
              <a:avLst/>
              <a:gdLst/>
              <a:ahLst/>
              <a:cxnLst/>
              <a:rect l="l" t="t" r="r" b="b"/>
              <a:pathLst>
                <a:path w="108" h="180" extrusionOk="0">
                  <a:moveTo>
                    <a:pt x="1" y="1"/>
                  </a:moveTo>
                  <a:cubicBezTo>
                    <a:pt x="1" y="60"/>
                    <a:pt x="13" y="120"/>
                    <a:pt x="13" y="179"/>
                  </a:cubicBezTo>
                  <a:cubicBezTo>
                    <a:pt x="72" y="120"/>
                    <a:pt x="108" y="4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32"/>
            <p:cNvSpPr/>
            <p:nvPr/>
          </p:nvSpPr>
          <p:spPr>
            <a:xfrm>
              <a:off x="5859350" y="1780750"/>
              <a:ext cx="14325" cy="3550"/>
            </a:xfrm>
            <a:custGeom>
              <a:avLst/>
              <a:gdLst/>
              <a:ahLst/>
              <a:cxnLst/>
              <a:rect l="l" t="t" r="r" b="b"/>
              <a:pathLst>
                <a:path w="573" h="142" extrusionOk="0">
                  <a:moveTo>
                    <a:pt x="286" y="0"/>
                  </a:moveTo>
                  <a:cubicBezTo>
                    <a:pt x="191" y="0"/>
                    <a:pt x="94" y="42"/>
                    <a:pt x="1" y="118"/>
                  </a:cubicBezTo>
                  <a:cubicBezTo>
                    <a:pt x="179" y="118"/>
                    <a:pt x="370" y="130"/>
                    <a:pt x="572" y="142"/>
                  </a:cubicBezTo>
                  <a:cubicBezTo>
                    <a:pt x="481" y="45"/>
                    <a:pt x="384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32"/>
            <p:cNvSpPr/>
            <p:nvPr/>
          </p:nvSpPr>
          <p:spPr>
            <a:xfrm>
              <a:off x="5876925" y="1791950"/>
              <a:ext cx="7450" cy="3250"/>
            </a:xfrm>
            <a:custGeom>
              <a:avLst/>
              <a:gdLst/>
              <a:ahLst/>
              <a:cxnLst/>
              <a:rect l="l" t="t" r="r" b="b"/>
              <a:pathLst>
                <a:path w="298" h="130" extrusionOk="0">
                  <a:moveTo>
                    <a:pt x="254" y="1"/>
                  </a:moveTo>
                  <a:cubicBezTo>
                    <a:pt x="153" y="1"/>
                    <a:pt x="63" y="39"/>
                    <a:pt x="0" y="122"/>
                  </a:cubicBezTo>
                  <a:cubicBezTo>
                    <a:pt x="23" y="127"/>
                    <a:pt x="46" y="129"/>
                    <a:pt x="69" y="129"/>
                  </a:cubicBezTo>
                  <a:cubicBezTo>
                    <a:pt x="160" y="129"/>
                    <a:pt x="240" y="89"/>
                    <a:pt x="298" y="3"/>
                  </a:cubicBezTo>
                  <a:cubicBezTo>
                    <a:pt x="283" y="2"/>
                    <a:pt x="269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32"/>
            <p:cNvSpPr/>
            <p:nvPr/>
          </p:nvSpPr>
          <p:spPr>
            <a:xfrm>
              <a:off x="5959375" y="1791425"/>
              <a:ext cx="3875" cy="2175"/>
            </a:xfrm>
            <a:custGeom>
              <a:avLst/>
              <a:gdLst/>
              <a:ahLst/>
              <a:cxnLst/>
              <a:rect l="l" t="t" r="r" b="b"/>
              <a:pathLst>
                <a:path w="155" h="87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57"/>
                    <a:pt x="50" y="87"/>
                    <a:pt x="77" y="87"/>
                  </a:cubicBezTo>
                  <a:cubicBezTo>
                    <a:pt x="101" y="87"/>
                    <a:pt x="127" y="63"/>
                    <a:pt x="155" y="12"/>
                  </a:cubicBezTo>
                  <a:cubicBezTo>
                    <a:pt x="107" y="12"/>
                    <a:pt x="60" y="1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32"/>
            <p:cNvSpPr/>
            <p:nvPr/>
          </p:nvSpPr>
          <p:spPr>
            <a:xfrm>
              <a:off x="5956100" y="1790225"/>
              <a:ext cx="3300" cy="1225"/>
            </a:xfrm>
            <a:custGeom>
              <a:avLst/>
              <a:gdLst/>
              <a:ahLst/>
              <a:cxnLst/>
              <a:rect l="l" t="t" r="r" b="b"/>
              <a:pathLst>
                <a:path w="132" h="49" extrusionOk="0">
                  <a:moveTo>
                    <a:pt x="107" y="1"/>
                  </a:moveTo>
                  <a:cubicBezTo>
                    <a:pt x="72" y="1"/>
                    <a:pt x="36" y="13"/>
                    <a:pt x="0" y="36"/>
                  </a:cubicBezTo>
                  <a:cubicBezTo>
                    <a:pt x="48" y="36"/>
                    <a:pt x="95" y="48"/>
                    <a:pt x="131" y="48"/>
                  </a:cubicBezTo>
                  <a:cubicBezTo>
                    <a:pt x="119" y="36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32"/>
            <p:cNvSpPr/>
            <p:nvPr/>
          </p:nvSpPr>
          <p:spPr>
            <a:xfrm>
              <a:off x="5935025" y="2597175"/>
              <a:ext cx="2050" cy="2800"/>
            </a:xfrm>
            <a:custGeom>
              <a:avLst/>
              <a:gdLst/>
              <a:ahLst/>
              <a:cxnLst/>
              <a:rect l="l" t="t" r="r" b="b"/>
              <a:pathLst>
                <a:path w="82" h="112" extrusionOk="0">
                  <a:moveTo>
                    <a:pt x="57" y="1"/>
                  </a:moveTo>
                  <a:cubicBezTo>
                    <a:pt x="45" y="24"/>
                    <a:pt x="10" y="36"/>
                    <a:pt x="10" y="48"/>
                  </a:cubicBezTo>
                  <a:cubicBezTo>
                    <a:pt x="0" y="94"/>
                    <a:pt x="13" y="112"/>
                    <a:pt x="41" y="112"/>
                  </a:cubicBezTo>
                  <a:cubicBezTo>
                    <a:pt x="49" y="112"/>
                    <a:pt x="58" y="110"/>
                    <a:pt x="69" y="108"/>
                  </a:cubicBezTo>
                  <a:cubicBezTo>
                    <a:pt x="69" y="96"/>
                    <a:pt x="81" y="60"/>
                    <a:pt x="81" y="48"/>
                  </a:cubicBezTo>
                  <a:cubicBezTo>
                    <a:pt x="69" y="24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32"/>
            <p:cNvSpPr/>
            <p:nvPr/>
          </p:nvSpPr>
          <p:spPr>
            <a:xfrm>
              <a:off x="5324475" y="2580500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1"/>
                  </a:moveTo>
                  <a:cubicBezTo>
                    <a:pt x="14" y="43"/>
                    <a:pt x="32" y="60"/>
                    <a:pt x="45" y="60"/>
                  </a:cubicBezTo>
                  <a:cubicBezTo>
                    <a:pt x="53" y="60"/>
                    <a:pt x="60" y="51"/>
                    <a:pt x="60" y="36"/>
                  </a:cubicBezTo>
                  <a:cubicBezTo>
                    <a:pt x="60" y="36"/>
                    <a:pt x="12" y="1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32"/>
            <p:cNvSpPr/>
            <p:nvPr/>
          </p:nvSpPr>
          <p:spPr>
            <a:xfrm>
              <a:off x="5461975" y="2580800"/>
              <a:ext cx="2400" cy="3000"/>
            </a:xfrm>
            <a:custGeom>
              <a:avLst/>
              <a:gdLst/>
              <a:ahLst/>
              <a:cxnLst/>
              <a:rect l="l" t="t" r="r" b="b"/>
              <a:pathLst>
                <a:path w="96" h="120" extrusionOk="0">
                  <a:moveTo>
                    <a:pt x="96" y="1"/>
                  </a:moveTo>
                  <a:cubicBezTo>
                    <a:pt x="13" y="36"/>
                    <a:pt x="1" y="84"/>
                    <a:pt x="72" y="120"/>
                  </a:cubicBezTo>
                  <a:lnTo>
                    <a:pt x="96" y="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32"/>
            <p:cNvSpPr/>
            <p:nvPr/>
          </p:nvSpPr>
          <p:spPr>
            <a:xfrm>
              <a:off x="5476875" y="2580500"/>
              <a:ext cx="12800" cy="3350"/>
            </a:xfrm>
            <a:custGeom>
              <a:avLst/>
              <a:gdLst/>
              <a:ahLst/>
              <a:cxnLst/>
              <a:rect l="l" t="t" r="r" b="b"/>
              <a:pathLst>
                <a:path w="512" h="134" extrusionOk="0">
                  <a:moveTo>
                    <a:pt x="512" y="1"/>
                  </a:moveTo>
                  <a:lnTo>
                    <a:pt x="512" y="1"/>
                  </a:lnTo>
                  <a:cubicBezTo>
                    <a:pt x="357" y="13"/>
                    <a:pt x="214" y="36"/>
                    <a:pt x="0" y="48"/>
                  </a:cubicBezTo>
                  <a:cubicBezTo>
                    <a:pt x="104" y="106"/>
                    <a:pt x="193" y="133"/>
                    <a:pt x="269" y="133"/>
                  </a:cubicBezTo>
                  <a:cubicBezTo>
                    <a:pt x="367" y="133"/>
                    <a:pt x="445" y="88"/>
                    <a:pt x="5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32"/>
            <p:cNvSpPr/>
            <p:nvPr/>
          </p:nvSpPr>
          <p:spPr>
            <a:xfrm>
              <a:off x="5385775" y="2581875"/>
              <a:ext cx="6275" cy="6100"/>
            </a:xfrm>
            <a:custGeom>
              <a:avLst/>
              <a:gdLst/>
              <a:ahLst/>
              <a:cxnLst/>
              <a:rect l="l" t="t" r="r" b="b"/>
              <a:pathLst>
                <a:path w="251" h="244" extrusionOk="0">
                  <a:moveTo>
                    <a:pt x="142" y="1"/>
                  </a:moveTo>
                  <a:cubicBezTo>
                    <a:pt x="112" y="1"/>
                    <a:pt x="69" y="14"/>
                    <a:pt x="60" y="41"/>
                  </a:cubicBezTo>
                  <a:cubicBezTo>
                    <a:pt x="1" y="136"/>
                    <a:pt x="60" y="196"/>
                    <a:pt x="144" y="243"/>
                  </a:cubicBezTo>
                  <a:cubicBezTo>
                    <a:pt x="167" y="172"/>
                    <a:pt x="251" y="77"/>
                    <a:pt x="167" y="5"/>
                  </a:cubicBezTo>
                  <a:cubicBezTo>
                    <a:pt x="161" y="2"/>
                    <a:pt x="153" y="1"/>
                    <a:pt x="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32"/>
            <p:cNvSpPr/>
            <p:nvPr/>
          </p:nvSpPr>
          <p:spPr>
            <a:xfrm>
              <a:off x="5841200" y="2360650"/>
              <a:ext cx="11025" cy="8300"/>
            </a:xfrm>
            <a:custGeom>
              <a:avLst/>
              <a:gdLst/>
              <a:ahLst/>
              <a:cxnLst/>
              <a:rect l="l" t="t" r="r" b="b"/>
              <a:pathLst>
                <a:path w="441" h="332" extrusionOk="0">
                  <a:moveTo>
                    <a:pt x="292" y="0"/>
                  </a:moveTo>
                  <a:cubicBezTo>
                    <a:pt x="212" y="0"/>
                    <a:pt x="115" y="57"/>
                    <a:pt x="26" y="57"/>
                  </a:cubicBezTo>
                  <a:cubicBezTo>
                    <a:pt x="18" y="57"/>
                    <a:pt x="9" y="57"/>
                    <a:pt x="0" y="56"/>
                  </a:cubicBezTo>
                  <a:lnTo>
                    <a:pt x="0" y="56"/>
                  </a:lnTo>
                  <a:cubicBezTo>
                    <a:pt x="40" y="246"/>
                    <a:pt x="105" y="332"/>
                    <a:pt x="191" y="332"/>
                  </a:cubicBezTo>
                  <a:cubicBezTo>
                    <a:pt x="261" y="332"/>
                    <a:pt x="345" y="276"/>
                    <a:pt x="441" y="175"/>
                  </a:cubicBezTo>
                  <a:cubicBezTo>
                    <a:pt x="410" y="38"/>
                    <a:pt x="356" y="0"/>
                    <a:pt x="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32"/>
            <p:cNvSpPr/>
            <p:nvPr/>
          </p:nvSpPr>
          <p:spPr>
            <a:xfrm>
              <a:off x="5855175" y="2364700"/>
              <a:ext cx="3900" cy="2600"/>
            </a:xfrm>
            <a:custGeom>
              <a:avLst/>
              <a:gdLst/>
              <a:ahLst/>
              <a:cxnLst/>
              <a:rect l="l" t="t" r="r" b="b"/>
              <a:pathLst>
                <a:path w="156" h="104" extrusionOk="0">
                  <a:moveTo>
                    <a:pt x="83" y="1"/>
                  </a:moveTo>
                  <a:cubicBezTo>
                    <a:pt x="57" y="1"/>
                    <a:pt x="31" y="13"/>
                    <a:pt x="1" y="36"/>
                  </a:cubicBezTo>
                  <a:cubicBezTo>
                    <a:pt x="25" y="80"/>
                    <a:pt x="50" y="104"/>
                    <a:pt x="76" y="104"/>
                  </a:cubicBezTo>
                  <a:cubicBezTo>
                    <a:pt x="101" y="104"/>
                    <a:pt x="127" y="83"/>
                    <a:pt x="156" y="36"/>
                  </a:cubicBezTo>
                  <a:cubicBezTo>
                    <a:pt x="132" y="13"/>
                    <a:pt x="108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32"/>
            <p:cNvSpPr/>
            <p:nvPr/>
          </p:nvSpPr>
          <p:spPr>
            <a:xfrm>
              <a:off x="5855175" y="2363600"/>
              <a:ext cx="3900" cy="2025"/>
            </a:xfrm>
            <a:custGeom>
              <a:avLst/>
              <a:gdLst/>
              <a:ahLst/>
              <a:cxnLst/>
              <a:rect l="l" t="t" r="r" b="b"/>
              <a:pathLst>
                <a:path w="156" h="81" extrusionOk="0">
                  <a:moveTo>
                    <a:pt x="83" y="0"/>
                  </a:moveTo>
                  <a:cubicBezTo>
                    <a:pt x="57" y="0"/>
                    <a:pt x="31" y="27"/>
                    <a:pt x="1" y="80"/>
                  </a:cubicBezTo>
                  <a:lnTo>
                    <a:pt x="156" y="80"/>
                  </a:lnTo>
                  <a:cubicBezTo>
                    <a:pt x="132" y="27"/>
                    <a:pt x="108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32"/>
            <p:cNvSpPr/>
            <p:nvPr/>
          </p:nvSpPr>
          <p:spPr>
            <a:xfrm>
              <a:off x="5835825" y="3756900"/>
              <a:ext cx="23250" cy="3700"/>
            </a:xfrm>
            <a:custGeom>
              <a:avLst/>
              <a:gdLst/>
              <a:ahLst/>
              <a:cxnLst/>
              <a:rect l="l" t="t" r="r" b="b"/>
              <a:pathLst>
                <a:path w="930" h="148" extrusionOk="0">
                  <a:moveTo>
                    <a:pt x="495" y="1"/>
                  </a:moveTo>
                  <a:cubicBezTo>
                    <a:pt x="354" y="1"/>
                    <a:pt x="211" y="25"/>
                    <a:pt x="76" y="25"/>
                  </a:cubicBezTo>
                  <a:cubicBezTo>
                    <a:pt x="50" y="25"/>
                    <a:pt x="26" y="24"/>
                    <a:pt x="1" y="22"/>
                  </a:cubicBezTo>
                  <a:lnTo>
                    <a:pt x="1" y="22"/>
                  </a:lnTo>
                  <a:cubicBezTo>
                    <a:pt x="216" y="125"/>
                    <a:pt x="444" y="148"/>
                    <a:pt x="670" y="148"/>
                  </a:cubicBezTo>
                  <a:cubicBezTo>
                    <a:pt x="757" y="148"/>
                    <a:pt x="844" y="144"/>
                    <a:pt x="930" y="141"/>
                  </a:cubicBezTo>
                  <a:cubicBezTo>
                    <a:pt x="794" y="28"/>
                    <a:pt x="645" y="1"/>
                    <a:pt x="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32"/>
            <p:cNvSpPr/>
            <p:nvPr/>
          </p:nvSpPr>
          <p:spPr>
            <a:xfrm>
              <a:off x="5803100" y="3753375"/>
              <a:ext cx="19950" cy="3225"/>
            </a:xfrm>
            <a:custGeom>
              <a:avLst/>
              <a:gdLst/>
              <a:ahLst/>
              <a:cxnLst/>
              <a:rect l="l" t="t" r="r" b="b"/>
              <a:pathLst>
                <a:path w="798" h="129" extrusionOk="0">
                  <a:moveTo>
                    <a:pt x="425" y="1"/>
                  </a:moveTo>
                  <a:cubicBezTo>
                    <a:pt x="323" y="1"/>
                    <a:pt x="217" y="15"/>
                    <a:pt x="112" y="15"/>
                  </a:cubicBezTo>
                  <a:cubicBezTo>
                    <a:pt x="75" y="15"/>
                    <a:pt x="37" y="13"/>
                    <a:pt x="0" y="8"/>
                  </a:cubicBezTo>
                  <a:lnTo>
                    <a:pt x="0" y="8"/>
                  </a:lnTo>
                  <a:cubicBezTo>
                    <a:pt x="150" y="113"/>
                    <a:pt x="318" y="128"/>
                    <a:pt x="490" y="128"/>
                  </a:cubicBezTo>
                  <a:cubicBezTo>
                    <a:pt x="563" y="128"/>
                    <a:pt x="636" y="126"/>
                    <a:pt x="709" y="126"/>
                  </a:cubicBezTo>
                  <a:cubicBezTo>
                    <a:pt x="739" y="126"/>
                    <a:pt x="769" y="126"/>
                    <a:pt x="798" y="127"/>
                  </a:cubicBezTo>
                  <a:cubicBezTo>
                    <a:pt x="683" y="24"/>
                    <a:pt x="556" y="1"/>
                    <a:pt x="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32"/>
            <p:cNvSpPr/>
            <p:nvPr/>
          </p:nvSpPr>
          <p:spPr>
            <a:xfrm>
              <a:off x="5771550" y="3749850"/>
              <a:ext cx="15800" cy="3150"/>
            </a:xfrm>
            <a:custGeom>
              <a:avLst/>
              <a:gdLst/>
              <a:ahLst/>
              <a:cxnLst/>
              <a:rect l="l" t="t" r="r" b="b"/>
              <a:pathLst>
                <a:path w="632" h="126" extrusionOk="0">
                  <a:moveTo>
                    <a:pt x="299" y="0"/>
                  </a:moveTo>
                  <a:cubicBezTo>
                    <a:pt x="200" y="0"/>
                    <a:pt x="100" y="18"/>
                    <a:pt x="0" y="18"/>
                  </a:cubicBezTo>
                  <a:cubicBezTo>
                    <a:pt x="191" y="125"/>
                    <a:pt x="417" y="125"/>
                    <a:pt x="631" y="125"/>
                  </a:cubicBezTo>
                  <a:cubicBezTo>
                    <a:pt x="523" y="24"/>
                    <a:pt x="412" y="0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32"/>
            <p:cNvSpPr/>
            <p:nvPr/>
          </p:nvSpPr>
          <p:spPr>
            <a:xfrm>
              <a:off x="5762325" y="3746125"/>
              <a:ext cx="7150" cy="3900"/>
            </a:xfrm>
            <a:custGeom>
              <a:avLst/>
              <a:gdLst/>
              <a:ahLst/>
              <a:cxnLst/>
              <a:rect l="l" t="t" r="r" b="b"/>
              <a:pathLst>
                <a:path w="286" h="156" extrusionOk="0">
                  <a:moveTo>
                    <a:pt x="286" y="1"/>
                  </a:moveTo>
                  <a:cubicBezTo>
                    <a:pt x="179" y="1"/>
                    <a:pt x="72" y="12"/>
                    <a:pt x="0" y="120"/>
                  </a:cubicBezTo>
                  <a:cubicBezTo>
                    <a:pt x="83" y="143"/>
                    <a:pt x="191" y="143"/>
                    <a:pt x="286" y="155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32"/>
            <p:cNvSpPr/>
            <p:nvPr/>
          </p:nvSpPr>
          <p:spPr>
            <a:xfrm>
              <a:off x="5610800" y="3734225"/>
              <a:ext cx="42600" cy="17625"/>
            </a:xfrm>
            <a:custGeom>
              <a:avLst/>
              <a:gdLst/>
              <a:ahLst/>
              <a:cxnLst/>
              <a:rect l="l" t="t" r="r" b="b"/>
              <a:pathLst>
                <a:path w="1704" h="705" extrusionOk="0">
                  <a:moveTo>
                    <a:pt x="1120" y="0"/>
                  </a:moveTo>
                  <a:cubicBezTo>
                    <a:pt x="1072" y="0"/>
                    <a:pt x="1049" y="24"/>
                    <a:pt x="1025" y="60"/>
                  </a:cubicBezTo>
                  <a:cubicBezTo>
                    <a:pt x="1068" y="199"/>
                    <a:pt x="1120" y="339"/>
                    <a:pt x="956" y="339"/>
                  </a:cubicBezTo>
                  <a:cubicBezTo>
                    <a:pt x="938" y="339"/>
                    <a:pt x="917" y="337"/>
                    <a:pt x="894" y="334"/>
                  </a:cubicBezTo>
                  <a:cubicBezTo>
                    <a:pt x="800" y="315"/>
                    <a:pt x="707" y="308"/>
                    <a:pt x="613" y="308"/>
                  </a:cubicBezTo>
                  <a:cubicBezTo>
                    <a:pt x="409" y="308"/>
                    <a:pt x="205" y="341"/>
                    <a:pt x="1" y="357"/>
                  </a:cubicBezTo>
                  <a:cubicBezTo>
                    <a:pt x="178" y="634"/>
                    <a:pt x="398" y="704"/>
                    <a:pt x="635" y="704"/>
                  </a:cubicBezTo>
                  <a:cubicBezTo>
                    <a:pt x="876" y="704"/>
                    <a:pt x="1135" y="631"/>
                    <a:pt x="1382" y="631"/>
                  </a:cubicBezTo>
                  <a:cubicBezTo>
                    <a:pt x="1703" y="619"/>
                    <a:pt x="1537" y="298"/>
                    <a:pt x="1668" y="179"/>
                  </a:cubicBezTo>
                  <a:cubicBezTo>
                    <a:pt x="1656" y="119"/>
                    <a:pt x="1620" y="84"/>
                    <a:pt x="1561" y="84"/>
                  </a:cubicBezTo>
                  <a:cubicBezTo>
                    <a:pt x="1430" y="60"/>
                    <a:pt x="1311" y="48"/>
                    <a:pt x="1180" y="36"/>
                  </a:cubicBezTo>
                  <a:cubicBezTo>
                    <a:pt x="1180" y="24"/>
                    <a:pt x="1168" y="0"/>
                    <a:pt x="1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32"/>
            <p:cNvSpPr/>
            <p:nvPr/>
          </p:nvSpPr>
          <p:spPr>
            <a:xfrm>
              <a:off x="5602775" y="3728450"/>
              <a:ext cx="15800" cy="3625"/>
            </a:xfrm>
            <a:custGeom>
              <a:avLst/>
              <a:gdLst/>
              <a:ahLst/>
              <a:cxnLst/>
              <a:rect l="l" t="t" r="r" b="b"/>
              <a:pathLst>
                <a:path w="632" h="145" extrusionOk="0">
                  <a:moveTo>
                    <a:pt x="315" y="1"/>
                  </a:moveTo>
                  <a:cubicBezTo>
                    <a:pt x="220" y="1"/>
                    <a:pt x="124" y="18"/>
                    <a:pt x="35" y="18"/>
                  </a:cubicBezTo>
                  <a:cubicBezTo>
                    <a:pt x="23" y="18"/>
                    <a:pt x="12" y="18"/>
                    <a:pt x="0" y="17"/>
                  </a:cubicBezTo>
                  <a:lnTo>
                    <a:pt x="0" y="17"/>
                  </a:lnTo>
                  <a:cubicBezTo>
                    <a:pt x="130" y="122"/>
                    <a:pt x="276" y="145"/>
                    <a:pt x="423" y="145"/>
                  </a:cubicBezTo>
                  <a:cubicBezTo>
                    <a:pt x="493" y="145"/>
                    <a:pt x="563" y="140"/>
                    <a:pt x="631" y="136"/>
                  </a:cubicBezTo>
                  <a:cubicBezTo>
                    <a:pt x="539" y="26"/>
                    <a:pt x="428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32"/>
            <p:cNvSpPr/>
            <p:nvPr/>
          </p:nvSpPr>
          <p:spPr>
            <a:xfrm>
              <a:off x="5649800" y="3735700"/>
              <a:ext cx="11925" cy="4900"/>
            </a:xfrm>
            <a:custGeom>
              <a:avLst/>
              <a:gdLst/>
              <a:ahLst/>
              <a:cxnLst/>
              <a:rect l="l" t="t" r="r" b="b"/>
              <a:pathLst>
                <a:path w="477" h="196" extrusionOk="0">
                  <a:moveTo>
                    <a:pt x="188" y="1"/>
                  </a:moveTo>
                  <a:cubicBezTo>
                    <a:pt x="126" y="1"/>
                    <a:pt x="62" y="8"/>
                    <a:pt x="1" y="13"/>
                  </a:cubicBezTo>
                  <a:cubicBezTo>
                    <a:pt x="36" y="48"/>
                    <a:pt x="60" y="84"/>
                    <a:pt x="84" y="120"/>
                  </a:cubicBezTo>
                  <a:cubicBezTo>
                    <a:pt x="84" y="144"/>
                    <a:pt x="84" y="156"/>
                    <a:pt x="108" y="179"/>
                  </a:cubicBezTo>
                  <a:cubicBezTo>
                    <a:pt x="122" y="189"/>
                    <a:pt x="135" y="195"/>
                    <a:pt x="148" y="195"/>
                  </a:cubicBezTo>
                  <a:cubicBezTo>
                    <a:pt x="165" y="195"/>
                    <a:pt x="182" y="184"/>
                    <a:pt x="203" y="156"/>
                  </a:cubicBezTo>
                  <a:cubicBezTo>
                    <a:pt x="286" y="144"/>
                    <a:pt x="393" y="144"/>
                    <a:pt x="477" y="120"/>
                  </a:cubicBezTo>
                  <a:cubicBezTo>
                    <a:pt x="395" y="23"/>
                    <a:pt x="293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32"/>
            <p:cNvSpPr/>
            <p:nvPr/>
          </p:nvSpPr>
          <p:spPr>
            <a:xfrm>
              <a:off x="5627475" y="3732150"/>
              <a:ext cx="12825" cy="3575"/>
            </a:xfrm>
            <a:custGeom>
              <a:avLst/>
              <a:gdLst/>
              <a:ahLst/>
              <a:cxnLst/>
              <a:rect l="l" t="t" r="r" b="b"/>
              <a:pathLst>
                <a:path w="513" h="143" extrusionOk="0">
                  <a:moveTo>
                    <a:pt x="227" y="1"/>
                  </a:moveTo>
                  <a:cubicBezTo>
                    <a:pt x="150" y="1"/>
                    <a:pt x="73" y="12"/>
                    <a:pt x="1" y="12"/>
                  </a:cubicBezTo>
                  <a:cubicBezTo>
                    <a:pt x="143" y="59"/>
                    <a:pt x="263" y="107"/>
                    <a:pt x="382" y="143"/>
                  </a:cubicBezTo>
                  <a:lnTo>
                    <a:pt x="513" y="107"/>
                  </a:lnTo>
                  <a:cubicBezTo>
                    <a:pt x="425" y="20"/>
                    <a:pt x="326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32"/>
            <p:cNvSpPr/>
            <p:nvPr/>
          </p:nvSpPr>
          <p:spPr>
            <a:xfrm>
              <a:off x="5405425" y="3706850"/>
              <a:ext cx="16100" cy="3675"/>
            </a:xfrm>
            <a:custGeom>
              <a:avLst/>
              <a:gdLst/>
              <a:ahLst/>
              <a:cxnLst/>
              <a:rect l="l" t="t" r="r" b="b"/>
              <a:pathLst>
                <a:path w="644" h="147" extrusionOk="0">
                  <a:moveTo>
                    <a:pt x="304" y="1"/>
                  </a:moveTo>
                  <a:cubicBezTo>
                    <a:pt x="205" y="1"/>
                    <a:pt x="103" y="18"/>
                    <a:pt x="1" y="24"/>
                  </a:cubicBezTo>
                  <a:cubicBezTo>
                    <a:pt x="147" y="110"/>
                    <a:pt x="299" y="146"/>
                    <a:pt x="458" y="146"/>
                  </a:cubicBezTo>
                  <a:cubicBezTo>
                    <a:pt x="519" y="146"/>
                    <a:pt x="581" y="141"/>
                    <a:pt x="643" y="131"/>
                  </a:cubicBezTo>
                  <a:cubicBezTo>
                    <a:pt x="539" y="27"/>
                    <a:pt x="424" y="1"/>
                    <a:pt x="3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32"/>
            <p:cNvSpPr/>
            <p:nvPr/>
          </p:nvSpPr>
          <p:spPr>
            <a:xfrm>
              <a:off x="5305425" y="3692725"/>
              <a:ext cx="11925" cy="3575"/>
            </a:xfrm>
            <a:custGeom>
              <a:avLst/>
              <a:gdLst/>
              <a:ahLst/>
              <a:cxnLst/>
              <a:rect l="l" t="t" r="r" b="b"/>
              <a:pathLst>
                <a:path w="477" h="143" extrusionOk="0">
                  <a:moveTo>
                    <a:pt x="187" y="0"/>
                  </a:moveTo>
                  <a:cubicBezTo>
                    <a:pt x="126" y="0"/>
                    <a:pt x="63" y="9"/>
                    <a:pt x="0" y="17"/>
                  </a:cubicBezTo>
                  <a:cubicBezTo>
                    <a:pt x="95" y="120"/>
                    <a:pt x="208" y="143"/>
                    <a:pt x="331" y="143"/>
                  </a:cubicBezTo>
                  <a:cubicBezTo>
                    <a:pt x="378" y="143"/>
                    <a:pt x="427" y="140"/>
                    <a:pt x="476" y="136"/>
                  </a:cubicBezTo>
                  <a:cubicBezTo>
                    <a:pt x="399" y="29"/>
                    <a:pt x="297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32"/>
            <p:cNvSpPr/>
            <p:nvPr/>
          </p:nvSpPr>
          <p:spPr>
            <a:xfrm>
              <a:off x="5290525" y="3688975"/>
              <a:ext cx="8950" cy="3600"/>
            </a:xfrm>
            <a:custGeom>
              <a:avLst/>
              <a:gdLst/>
              <a:ahLst/>
              <a:cxnLst/>
              <a:rect l="l" t="t" r="r" b="b"/>
              <a:pathLst>
                <a:path w="358" h="144" extrusionOk="0">
                  <a:moveTo>
                    <a:pt x="358" y="1"/>
                  </a:moveTo>
                  <a:cubicBezTo>
                    <a:pt x="239" y="12"/>
                    <a:pt x="120" y="12"/>
                    <a:pt x="1" y="24"/>
                  </a:cubicBezTo>
                  <a:cubicBezTo>
                    <a:pt x="84" y="98"/>
                    <a:pt x="174" y="143"/>
                    <a:pt x="271" y="143"/>
                  </a:cubicBezTo>
                  <a:cubicBezTo>
                    <a:pt x="300" y="143"/>
                    <a:pt x="328" y="140"/>
                    <a:pt x="358" y="132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32"/>
            <p:cNvSpPr/>
            <p:nvPr/>
          </p:nvSpPr>
          <p:spPr>
            <a:xfrm>
              <a:off x="5195275" y="3676950"/>
              <a:ext cx="23550" cy="17575"/>
            </a:xfrm>
            <a:custGeom>
              <a:avLst/>
              <a:gdLst/>
              <a:ahLst/>
              <a:cxnLst/>
              <a:rect l="l" t="t" r="r" b="b"/>
              <a:pathLst>
                <a:path w="942" h="703" extrusionOk="0">
                  <a:moveTo>
                    <a:pt x="530" y="0"/>
                  </a:moveTo>
                  <a:cubicBezTo>
                    <a:pt x="328" y="0"/>
                    <a:pt x="185" y="143"/>
                    <a:pt x="13" y="208"/>
                  </a:cubicBezTo>
                  <a:cubicBezTo>
                    <a:pt x="1" y="362"/>
                    <a:pt x="60" y="482"/>
                    <a:pt x="179" y="601"/>
                  </a:cubicBezTo>
                  <a:cubicBezTo>
                    <a:pt x="228" y="673"/>
                    <a:pt x="292" y="702"/>
                    <a:pt x="366" y="702"/>
                  </a:cubicBezTo>
                  <a:cubicBezTo>
                    <a:pt x="401" y="702"/>
                    <a:pt x="439" y="695"/>
                    <a:pt x="477" y="684"/>
                  </a:cubicBezTo>
                  <a:cubicBezTo>
                    <a:pt x="679" y="529"/>
                    <a:pt x="941" y="386"/>
                    <a:pt x="727" y="65"/>
                  </a:cubicBezTo>
                  <a:cubicBezTo>
                    <a:pt x="667" y="53"/>
                    <a:pt x="620" y="29"/>
                    <a:pt x="596" y="5"/>
                  </a:cubicBezTo>
                  <a:cubicBezTo>
                    <a:pt x="573" y="2"/>
                    <a:pt x="552" y="0"/>
                    <a:pt x="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32"/>
            <p:cNvSpPr/>
            <p:nvPr/>
          </p:nvSpPr>
          <p:spPr>
            <a:xfrm>
              <a:off x="5205800" y="3678550"/>
              <a:ext cx="14800" cy="18925"/>
            </a:xfrm>
            <a:custGeom>
              <a:avLst/>
              <a:gdLst/>
              <a:ahLst/>
              <a:cxnLst/>
              <a:rect l="l" t="t" r="r" b="b"/>
              <a:pathLst>
                <a:path w="592" h="757" extrusionOk="0">
                  <a:moveTo>
                    <a:pt x="294" y="1"/>
                  </a:moveTo>
                  <a:lnTo>
                    <a:pt x="294" y="1"/>
                  </a:lnTo>
                  <a:cubicBezTo>
                    <a:pt x="354" y="263"/>
                    <a:pt x="104" y="358"/>
                    <a:pt x="8" y="537"/>
                  </a:cubicBezTo>
                  <a:cubicBezTo>
                    <a:pt x="1" y="699"/>
                    <a:pt x="49" y="756"/>
                    <a:pt x="126" y="756"/>
                  </a:cubicBezTo>
                  <a:cubicBezTo>
                    <a:pt x="173" y="756"/>
                    <a:pt x="231" y="735"/>
                    <a:pt x="294" y="703"/>
                  </a:cubicBezTo>
                  <a:cubicBezTo>
                    <a:pt x="354" y="584"/>
                    <a:pt x="413" y="465"/>
                    <a:pt x="544" y="406"/>
                  </a:cubicBezTo>
                  <a:lnTo>
                    <a:pt x="556" y="382"/>
                  </a:lnTo>
                  <a:cubicBezTo>
                    <a:pt x="580" y="298"/>
                    <a:pt x="580" y="227"/>
                    <a:pt x="592" y="132"/>
                  </a:cubicBezTo>
                  <a:cubicBezTo>
                    <a:pt x="485" y="84"/>
                    <a:pt x="401" y="48"/>
                    <a:pt x="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32"/>
            <p:cNvSpPr/>
            <p:nvPr/>
          </p:nvSpPr>
          <p:spPr>
            <a:xfrm>
              <a:off x="5169975" y="3700000"/>
              <a:ext cx="17000" cy="15125"/>
            </a:xfrm>
            <a:custGeom>
              <a:avLst/>
              <a:gdLst/>
              <a:ahLst/>
              <a:cxnLst/>
              <a:rect l="l" t="t" r="r" b="b"/>
              <a:pathLst>
                <a:path w="680" h="605" extrusionOk="0">
                  <a:moveTo>
                    <a:pt x="429" y="0"/>
                  </a:moveTo>
                  <a:cubicBezTo>
                    <a:pt x="358" y="60"/>
                    <a:pt x="382" y="226"/>
                    <a:pt x="251" y="250"/>
                  </a:cubicBezTo>
                  <a:cubicBezTo>
                    <a:pt x="191" y="298"/>
                    <a:pt x="1" y="250"/>
                    <a:pt x="132" y="441"/>
                  </a:cubicBezTo>
                  <a:cubicBezTo>
                    <a:pt x="224" y="492"/>
                    <a:pt x="290" y="605"/>
                    <a:pt x="405" y="605"/>
                  </a:cubicBezTo>
                  <a:cubicBezTo>
                    <a:pt x="424" y="605"/>
                    <a:pt x="444" y="602"/>
                    <a:pt x="465" y="595"/>
                  </a:cubicBezTo>
                  <a:cubicBezTo>
                    <a:pt x="584" y="536"/>
                    <a:pt x="656" y="417"/>
                    <a:pt x="679" y="286"/>
                  </a:cubicBezTo>
                  <a:cubicBezTo>
                    <a:pt x="679" y="179"/>
                    <a:pt x="667" y="72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32"/>
            <p:cNvSpPr/>
            <p:nvPr/>
          </p:nvSpPr>
          <p:spPr>
            <a:xfrm>
              <a:off x="5195275" y="3691950"/>
              <a:ext cx="19675" cy="11100"/>
            </a:xfrm>
            <a:custGeom>
              <a:avLst/>
              <a:gdLst/>
              <a:ahLst/>
              <a:cxnLst/>
              <a:rect l="l" t="t" r="r" b="b"/>
              <a:pathLst>
                <a:path w="787" h="444" extrusionOk="0">
                  <a:moveTo>
                    <a:pt x="144" y="1"/>
                  </a:moveTo>
                  <a:cubicBezTo>
                    <a:pt x="108" y="48"/>
                    <a:pt x="48" y="108"/>
                    <a:pt x="1" y="167"/>
                  </a:cubicBezTo>
                  <a:cubicBezTo>
                    <a:pt x="13" y="191"/>
                    <a:pt x="13" y="227"/>
                    <a:pt x="25" y="251"/>
                  </a:cubicBezTo>
                  <a:cubicBezTo>
                    <a:pt x="132" y="394"/>
                    <a:pt x="267" y="443"/>
                    <a:pt x="414" y="443"/>
                  </a:cubicBezTo>
                  <a:cubicBezTo>
                    <a:pt x="462" y="443"/>
                    <a:pt x="511" y="438"/>
                    <a:pt x="560" y="429"/>
                  </a:cubicBezTo>
                  <a:cubicBezTo>
                    <a:pt x="644" y="417"/>
                    <a:pt x="703" y="382"/>
                    <a:pt x="739" y="346"/>
                  </a:cubicBezTo>
                  <a:cubicBezTo>
                    <a:pt x="787" y="263"/>
                    <a:pt x="775" y="227"/>
                    <a:pt x="727" y="167"/>
                  </a:cubicBezTo>
                  <a:cubicBezTo>
                    <a:pt x="709" y="170"/>
                    <a:pt x="691" y="172"/>
                    <a:pt x="674" y="172"/>
                  </a:cubicBezTo>
                  <a:cubicBezTo>
                    <a:pt x="560" y="172"/>
                    <a:pt x="481" y="104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32"/>
            <p:cNvSpPr/>
            <p:nvPr/>
          </p:nvSpPr>
          <p:spPr>
            <a:xfrm>
              <a:off x="5185150" y="3695950"/>
              <a:ext cx="13725" cy="12700"/>
            </a:xfrm>
            <a:custGeom>
              <a:avLst/>
              <a:gdLst/>
              <a:ahLst/>
              <a:cxnLst/>
              <a:rect l="l" t="t" r="r" b="b"/>
              <a:pathLst>
                <a:path w="549" h="508" extrusionOk="0">
                  <a:moveTo>
                    <a:pt x="368" y="0"/>
                  </a:moveTo>
                  <a:cubicBezTo>
                    <a:pt x="242" y="0"/>
                    <a:pt x="136" y="88"/>
                    <a:pt x="13" y="150"/>
                  </a:cubicBezTo>
                  <a:cubicBezTo>
                    <a:pt x="13" y="245"/>
                    <a:pt x="1" y="329"/>
                    <a:pt x="1" y="424"/>
                  </a:cubicBezTo>
                  <a:cubicBezTo>
                    <a:pt x="49" y="484"/>
                    <a:pt x="108" y="507"/>
                    <a:pt x="191" y="507"/>
                  </a:cubicBezTo>
                  <a:cubicBezTo>
                    <a:pt x="441" y="424"/>
                    <a:pt x="549" y="269"/>
                    <a:pt x="441" y="7"/>
                  </a:cubicBezTo>
                  <a:lnTo>
                    <a:pt x="430" y="7"/>
                  </a:lnTo>
                  <a:cubicBezTo>
                    <a:pt x="408" y="2"/>
                    <a:pt x="388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32"/>
            <p:cNvSpPr/>
            <p:nvPr/>
          </p:nvSpPr>
          <p:spPr>
            <a:xfrm>
              <a:off x="5171175" y="3711000"/>
              <a:ext cx="11925" cy="14900"/>
            </a:xfrm>
            <a:custGeom>
              <a:avLst/>
              <a:gdLst/>
              <a:ahLst/>
              <a:cxnLst/>
              <a:rect l="l" t="t" r="r" b="b"/>
              <a:pathLst>
                <a:path w="477" h="596" extrusionOk="0">
                  <a:moveTo>
                    <a:pt x="84" y="1"/>
                  </a:moveTo>
                  <a:cubicBezTo>
                    <a:pt x="84" y="96"/>
                    <a:pt x="72" y="203"/>
                    <a:pt x="0" y="298"/>
                  </a:cubicBezTo>
                  <a:cubicBezTo>
                    <a:pt x="0" y="334"/>
                    <a:pt x="12" y="394"/>
                    <a:pt x="12" y="441"/>
                  </a:cubicBezTo>
                  <a:cubicBezTo>
                    <a:pt x="84" y="489"/>
                    <a:pt x="179" y="548"/>
                    <a:pt x="250" y="596"/>
                  </a:cubicBezTo>
                  <a:cubicBezTo>
                    <a:pt x="262" y="572"/>
                    <a:pt x="298" y="548"/>
                    <a:pt x="322" y="536"/>
                  </a:cubicBezTo>
                  <a:cubicBezTo>
                    <a:pt x="417" y="429"/>
                    <a:pt x="477" y="322"/>
                    <a:pt x="441" y="179"/>
                  </a:cubicBezTo>
                  <a:lnTo>
                    <a:pt x="369" y="96"/>
                  </a:lnTo>
                  <a:cubicBezTo>
                    <a:pt x="274" y="60"/>
                    <a:pt x="179" y="24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32"/>
            <p:cNvSpPr/>
            <p:nvPr/>
          </p:nvSpPr>
          <p:spPr>
            <a:xfrm>
              <a:off x="5176525" y="3699700"/>
              <a:ext cx="5075" cy="6275"/>
            </a:xfrm>
            <a:custGeom>
              <a:avLst/>
              <a:gdLst/>
              <a:ahLst/>
              <a:cxnLst/>
              <a:rect l="l" t="t" r="r" b="b"/>
              <a:pathLst>
                <a:path w="203" h="251" extrusionOk="0">
                  <a:moveTo>
                    <a:pt x="179" y="0"/>
                  </a:moveTo>
                  <a:cubicBezTo>
                    <a:pt x="84" y="60"/>
                    <a:pt x="36" y="155"/>
                    <a:pt x="1" y="250"/>
                  </a:cubicBezTo>
                  <a:cubicBezTo>
                    <a:pt x="155" y="238"/>
                    <a:pt x="203" y="131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32"/>
            <p:cNvSpPr/>
            <p:nvPr/>
          </p:nvSpPr>
          <p:spPr>
            <a:xfrm>
              <a:off x="5156275" y="3681825"/>
              <a:ext cx="3300" cy="8675"/>
            </a:xfrm>
            <a:custGeom>
              <a:avLst/>
              <a:gdLst/>
              <a:ahLst/>
              <a:cxnLst/>
              <a:rect l="l" t="t" r="r" b="b"/>
              <a:pathLst>
                <a:path w="132" h="347" extrusionOk="0">
                  <a:moveTo>
                    <a:pt x="132" y="1"/>
                  </a:moveTo>
                  <a:cubicBezTo>
                    <a:pt x="1" y="72"/>
                    <a:pt x="1" y="215"/>
                    <a:pt x="13" y="346"/>
                  </a:cubicBezTo>
                  <a:cubicBezTo>
                    <a:pt x="61" y="334"/>
                    <a:pt x="84" y="298"/>
                    <a:pt x="132" y="287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32"/>
            <p:cNvSpPr/>
            <p:nvPr/>
          </p:nvSpPr>
          <p:spPr>
            <a:xfrm>
              <a:off x="5166700" y="3652950"/>
              <a:ext cx="6575" cy="8375"/>
            </a:xfrm>
            <a:custGeom>
              <a:avLst/>
              <a:gdLst/>
              <a:ahLst/>
              <a:cxnLst/>
              <a:rect l="l" t="t" r="r" b="b"/>
              <a:pathLst>
                <a:path w="263" h="335" extrusionOk="0">
                  <a:moveTo>
                    <a:pt x="263" y="1"/>
                  </a:moveTo>
                  <a:cubicBezTo>
                    <a:pt x="60" y="25"/>
                    <a:pt x="1" y="156"/>
                    <a:pt x="25" y="334"/>
                  </a:cubicBezTo>
                  <a:cubicBezTo>
                    <a:pt x="72" y="334"/>
                    <a:pt x="120" y="322"/>
                    <a:pt x="144" y="275"/>
                  </a:cubicBezTo>
                  <a:cubicBezTo>
                    <a:pt x="155" y="203"/>
                    <a:pt x="191" y="144"/>
                    <a:pt x="263" y="120"/>
                  </a:cubicBezTo>
                  <a:lnTo>
                    <a:pt x="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32"/>
            <p:cNvSpPr/>
            <p:nvPr/>
          </p:nvSpPr>
          <p:spPr>
            <a:xfrm>
              <a:off x="6013525" y="3879175"/>
              <a:ext cx="11050" cy="3575"/>
            </a:xfrm>
            <a:custGeom>
              <a:avLst/>
              <a:gdLst/>
              <a:ahLst/>
              <a:cxnLst/>
              <a:rect l="l" t="t" r="r" b="b"/>
              <a:pathLst>
                <a:path w="442" h="143" extrusionOk="0">
                  <a:moveTo>
                    <a:pt x="1" y="1"/>
                  </a:moveTo>
                  <a:lnTo>
                    <a:pt x="1" y="132"/>
                  </a:lnTo>
                  <a:cubicBezTo>
                    <a:pt x="13" y="131"/>
                    <a:pt x="25" y="130"/>
                    <a:pt x="37" y="130"/>
                  </a:cubicBezTo>
                  <a:cubicBezTo>
                    <a:pt x="102" y="130"/>
                    <a:pt x="170" y="142"/>
                    <a:pt x="238" y="142"/>
                  </a:cubicBezTo>
                  <a:cubicBezTo>
                    <a:pt x="309" y="142"/>
                    <a:pt x="379" y="128"/>
                    <a:pt x="442" y="72"/>
                  </a:cubicBezTo>
                  <a:cubicBezTo>
                    <a:pt x="376" y="13"/>
                    <a:pt x="302" y="1"/>
                    <a:pt x="226" y="1"/>
                  </a:cubicBezTo>
                  <a:cubicBezTo>
                    <a:pt x="175" y="1"/>
                    <a:pt x="124" y="6"/>
                    <a:pt x="74" y="6"/>
                  </a:cubicBezTo>
                  <a:cubicBezTo>
                    <a:pt x="49" y="6"/>
                    <a:pt x="25" y="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32"/>
            <p:cNvSpPr/>
            <p:nvPr/>
          </p:nvSpPr>
          <p:spPr>
            <a:xfrm>
              <a:off x="5966200" y="3879075"/>
              <a:ext cx="14625" cy="3325"/>
            </a:xfrm>
            <a:custGeom>
              <a:avLst/>
              <a:gdLst/>
              <a:ahLst/>
              <a:cxnLst/>
              <a:rect l="l" t="t" r="r" b="b"/>
              <a:pathLst>
                <a:path w="585" h="133" extrusionOk="0">
                  <a:moveTo>
                    <a:pt x="254" y="0"/>
                  </a:moveTo>
                  <a:cubicBezTo>
                    <a:pt x="188" y="0"/>
                    <a:pt x="120" y="6"/>
                    <a:pt x="54" y="6"/>
                  </a:cubicBezTo>
                  <a:cubicBezTo>
                    <a:pt x="36" y="6"/>
                    <a:pt x="18" y="6"/>
                    <a:pt x="1" y="5"/>
                  </a:cubicBezTo>
                  <a:lnTo>
                    <a:pt x="1" y="5"/>
                  </a:lnTo>
                  <a:cubicBezTo>
                    <a:pt x="114" y="110"/>
                    <a:pt x="244" y="133"/>
                    <a:pt x="383" y="133"/>
                  </a:cubicBezTo>
                  <a:cubicBezTo>
                    <a:pt x="448" y="133"/>
                    <a:pt x="516" y="127"/>
                    <a:pt x="584" y="124"/>
                  </a:cubicBezTo>
                  <a:cubicBezTo>
                    <a:pt x="487" y="19"/>
                    <a:pt x="372" y="0"/>
                    <a:pt x="2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32"/>
            <p:cNvSpPr/>
            <p:nvPr/>
          </p:nvSpPr>
          <p:spPr>
            <a:xfrm>
              <a:off x="6056700" y="3850700"/>
              <a:ext cx="10450" cy="3500"/>
            </a:xfrm>
            <a:custGeom>
              <a:avLst/>
              <a:gdLst/>
              <a:ahLst/>
              <a:cxnLst/>
              <a:rect l="l" t="t" r="r" b="b"/>
              <a:pathLst>
                <a:path w="418" h="140" extrusionOk="0">
                  <a:moveTo>
                    <a:pt x="197" y="1"/>
                  </a:moveTo>
                  <a:cubicBezTo>
                    <a:pt x="133" y="1"/>
                    <a:pt x="68" y="36"/>
                    <a:pt x="0" y="104"/>
                  </a:cubicBezTo>
                  <a:cubicBezTo>
                    <a:pt x="131" y="104"/>
                    <a:pt x="274" y="128"/>
                    <a:pt x="417" y="140"/>
                  </a:cubicBezTo>
                  <a:cubicBezTo>
                    <a:pt x="342" y="45"/>
                    <a:pt x="270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32"/>
            <p:cNvSpPr/>
            <p:nvPr/>
          </p:nvSpPr>
          <p:spPr>
            <a:xfrm>
              <a:off x="6070675" y="3852400"/>
              <a:ext cx="3300" cy="1675"/>
            </a:xfrm>
            <a:custGeom>
              <a:avLst/>
              <a:gdLst/>
              <a:ahLst/>
              <a:cxnLst/>
              <a:rect l="l" t="t" r="r" b="b"/>
              <a:pathLst>
                <a:path w="132" h="67" extrusionOk="0">
                  <a:moveTo>
                    <a:pt x="84" y="0"/>
                  </a:moveTo>
                  <a:cubicBezTo>
                    <a:pt x="61" y="12"/>
                    <a:pt x="37" y="36"/>
                    <a:pt x="1" y="60"/>
                  </a:cubicBezTo>
                  <a:cubicBezTo>
                    <a:pt x="18" y="64"/>
                    <a:pt x="36" y="67"/>
                    <a:pt x="53" y="67"/>
                  </a:cubicBezTo>
                  <a:cubicBezTo>
                    <a:pt x="82" y="67"/>
                    <a:pt x="109" y="58"/>
                    <a:pt x="132" y="36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32"/>
            <p:cNvSpPr/>
            <p:nvPr/>
          </p:nvSpPr>
          <p:spPr>
            <a:xfrm>
              <a:off x="5701900" y="3753575"/>
              <a:ext cx="63425" cy="18775"/>
            </a:xfrm>
            <a:custGeom>
              <a:avLst/>
              <a:gdLst/>
              <a:ahLst/>
              <a:cxnLst/>
              <a:rect l="l" t="t" r="r" b="b"/>
              <a:pathLst>
                <a:path w="2537" h="751" extrusionOk="0">
                  <a:moveTo>
                    <a:pt x="238" y="0"/>
                  </a:moveTo>
                  <a:cubicBezTo>
                    <a:pt x="226" y="155"/>
                    <a:pt x="0" y="262"/>
                    <a:pt x="119" y="453"/>
                  </a:cubicBezTo>
                  <a:cubicBezTo>
                    <a:pt x="655" y="738"/>
                    <a:pt x="1274" y="596"/>
                    <a:pt x="1834" y="750"/>
                  </a:cubicBezTo>
                  <a:cubicBezTo>
                    <a:pt x="2024" y="750"/>
                    <a:pt x="2203" y="750"/>
                    <a:pt x="2369" y="643"/>
                  </a:cubicBezTo>
                  <a:cubicBezTo>
                    <a:pt x="2536" y="465"/>
                    <a:pt x="2405" y="393"/>
                    <a:pt x="2262" y="298"/>
                  </a:cubicBezTo>
                  <a:lnTo>
                    <a:pt x="2119" y="298"/>
                  </a:lnTo>
                  <a:cubicBezTo>
                    <a:pt x="2119" y="322"/>
                    <a:pt x="2108" y="322"/>
                    <a:pt x="2048" y="334"/>
                  </a:cubicBezTo>
                  <a:cubicBezTo>
                    <a:pt x="2023" y="341"/>
                    <a:pt x="2004" y="345"/>
                    <a:pt x="1991" y="345"/>
                  </a:cubicBezTo>
                  <a:cubicBezTo>
                    <a:pt x="1960" y="345"/>
                    <a:pt x="1956" y="324"/>
                    <a:pt x="1965" y="274"/>
                  </a:cubicBezTo>
                  <a:cubicBezTo>
                    <a:pt x="1417" y="48"/>
                    <a:pt x="822" y="24"/>
                    <a:pt x="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32"/>
            <p:cNvSpPr/>
            <p:nvPr/>
          </p:nvSpPr>
          <p:spPr>
            <a:xfrm>
              <a:off x="5662600" y="3749400"/>
              <a:ext cx="48250" cy="15150"/>
            </a:xfrm>
            <a:custGeom>
              <a:avLst/>
              <a:gdLst/>
              <a:ahLst/>
              <a:cxnLst/>
              <a:rect l="l" t="t" r="r" b="b"/>
              <a:pathLst>
                <a:path w="1930" h="606" extrusionOk="0">
                  <a:moveTo>
                    <a:pt x="469" y="1"/>
                  </a:moveTo>
                  <a:cubicBezTo>
                    <a:pt x="399" y="1"/>
                    <a:pt x="328" y="12"/>
                    <a:pt x="251" y="36"/>
                  </a:cubicBezTo>
                  <a:cubicBezTo>
                    <a:pt x="120" y="108"/>
                    <a:pt x="1" y="203"/>
                    <a:pt x="131" y="358"/>
                  </a:cubicBezTo>
                  <a:cubicBezTo>
                    <a:pt x="286" y="465"/>
                    <a:pt x="465" y="477"/>
                    <a:pt x="643" y="501"/>
                  </a:cubicBezTo>
                  <a:cubicBezTo>
                    <a:pt x="786" y="512"/>
                    <a:pt x="917" y="560"/>
                    <a:pt x="1060" y="584"/>
                  </a:cubicBezTo>
                  <a:cubicBezTo>
                    <a:pt x="1133" y="596"/>
                    <a:pt x="1208" y="606"/>
                    <a:pt x="1282" y="606"/>
                  </a:cubicBezTo>
                  <a:cubicBezTo>
                    <a:pt x="1423" y="606"/>
                    <a:pt x="1562" y="571"/>
                    <a:pt x="1679" y="453"/>
                  </a:cubicBezTo>
                  <a:cubicBezTo>
                    <a:pt x="1894" y="441"/>
                    <a:pt x="1929" y="346"/>
                    <a:pt x="1834" y="167"/>
                  </a:cubicBezTo>
                  <a:cubicBezTo>
                    <a:pt x="1739" y="167"/>
                    <a:pt x="1655" y="155"/>
                    <a:pt x="1572" y="155"/>
                  </a:cubicBezTo>
                  <a:cubicBezTo>
                    <a:pt x="1472" y="107"/>
                    <a:pt x="1364" y="98"/>
                    <a:pt x="1253" y="98"/>
                  </a:cubicBezTo>
                  <a:cubicBezTo>
                    <a:pt x="1178" y="98"/>
                    <a:pt x="1101" y="102"/>
                    <a:pt x="1025" y="102"/>
                  </a:cubicBezTo>
                  <a:cubicBezTo>
                    <a:pt x="907" y="102"/>
                    <a:pt x="789" y="91"/>
                    <a:pt x="679" y="36"/>
                  </a:cubicBezTo>
                  <a:cubicBezTo>
                    <a:pt x="608" y="12"/>
                    <a:pt x="539" y="1"/>
                    <a:pt x="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32"/>
            <p:cNvSpPr/>
            <p:nvPr/>
          </p:nvSpPr>
          <p:spPr>
            <a:xfrm>
              <a:off x="5759050" y="3760600"/>
              <a:ext cx="36625" cy="15025"/>
            </a:xfrm>
            <a:custGeom>
              <a:avLst/>
              <a:gdLst/>
              <a:ahLst/>
              <a:cxnLst/>
              <a:rect l="l" t="t" r="r" b="b"/>
              <a:pathLst>
                <a:path w="1465" h="601" extrusionOk="0">
                  <a:moveTo>
                    <a:pt x="273" y="1"/>
                  </a:moveTo>
                  <a:cubicBezTo>
                    <a:pt x="183" y="1"/>
                    <a:pt x="92" y="6"/>
                    <a:pt x="0" y="17"/>
                  </a:cubicBezTo>
                  <a:lnTo>
                    <a:pt x="131" y="291"/>
                  </a:lnTo>
                  <a:cubicBezTo>
                    <a:pt x="203" y="422"/>
                    <a:pt x="322" y="493"/>
                    <a:pt x="453" y="541"/>
                  </a:cubicBezTo>
                  <a:cubicBezTo>
                    <a:pt x="607" y="588"/>
                    <a:pt x="738" y="600"/>
                    <a:pt x="893" y="600"/>
                  </a:cubicBezTo>
                  <a:cubicBezTo>
                    <a:pt x="1072" y="600"/>
                    <a:pt x="1250" y="600"/>
                    <a:pt x="1405" y="481"/>
                  </a:cubicBezTo>
                  <a:cubicBezTo>
                    <a:pt x="1465" y="422"/>
                    <a:pt x="1465" y="362"/>
                    <a:pt x="1429" y="291"/>
                  </a:cubicBezTo>
                  <a:cubicBezTo>
                    <a:pt x="1059" y="106"/>
                    <a:pt x="674" y="1"/>
                    <a:pt x="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32"/>
            <p:cNvSpPr/>
            <p:nvPr/>
          </p:nvSpPr>
          <p:spPr>
            <a:xfrm>
              <a:off x="5649800" y="3748200"/>
              <a:ext cx="19075" cy="11625"/>
            </a:xfrm>
            <a:custGeom>
              <a:avLst/>
              <a:gdLst/>
              <a:ahLst/>
              <a:cxnLst/>
              <a:rect l="l" t="t" r="r" b="b"/>
              <a:pathLst>
                <a:path w="763" h="465" extrusionOk="0">
                  <a:moveTo>
                    <a:pt x="167" y="1"/>
                  </a:moveTo>
                  <a:cubicBezTo>
                    <a:pt x="96" y="1"/>
                    <a:pt x="48" y="37"/>
                    <a:pt x="1" y="96"/>
                  </a:cubicBezTo>
                  <a:cubicBezTo>
                    <a:pt x="1" y="263"/>
                    <a:pt x="96" y="370"/>
                    <a:pt x="227" y="441"/>
                  </a:cubicBezTo>
                  <a:cubicBezTo>
                    <a:pt x="273" y="457"/>
                    <a:pt x="321" y="465"/>
                    <a:pt x="368" y="465"/>
                  </a:cubicBezTo>
                  <a:cubicBezTo>
                    <a:pt x="465" y="465"/>
                    <a:pt x="559" y="430"/>
                    <a:pt x="632" y="358"/>
                  </a:cubicBezTo>
                  <a:lnTo>
                    <a:pt x="763" y="84"/>
                  </a:lnTo>
                  <a:cubicBezTo>
                    <a:pt x="632" y="72"/>
                    <a:pt x="513" y="72"/>
                    <a:pt x="370" y="60"/>
                  </a:cubicBezTo>
                  <a:cubicBezTo>
                    <a:pt x="298" y="25"/>
                    <a:pt x="239" y="13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32"/>
            <p:cNvSpPr/>
            <p:nvPr/>
          </p:nvSpPr>
          <p:spPr>
            <a:xfrm>
              <a:off x="5679575" y="3749100"/>
              <a:ext cx="22350" cy="4650"/>
            </a:xfrm>
            <a:custGeom>
              <a:avLst/>
              <a:gdLst/>
              <a:ahLst/>
              <a:cxnLst/>
              <a:rect l="l" t="t" r="r" b="b"/>
              <a:pathLst>
                <a:path w="894" h="186" extrusionOk="0">
                  <a:moveTo>
                    <a:pt x="0" y="36"/>
                  </a:moveTo>
                  <a:lnTo>
                    <a:pt x="0" y="36"/>
                  </a:lnTo>
                  <a:cubicBezTo>
                    <a:pt x="143" y="155"/>
                    <a:pt x="292" y="185"/>
                    <a:pt x="442" y="185"/>
                  </a:cubicBezTo>
                  <a:cubicBezTo>
                    <a:pt x="593" y="185"/>
                    <a:pt x="744" y="155"/>
                    <a:pt x="893" y="155"/>
                  </a:cubicBezTo>
                  <a:cubicBezTo>
                    <a:pt x="619" y="1"/>
                    <a:pt x="298" y="60"/>
                    <a:pt x="0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32"/>
            <p:cNvSpPr/>
            <p:nvPr/>
          </p:nvSpPr>
          <p:spPr>
            <a:xfrm>
              <a:off x="5880475" y="3768150"/>
              <a:ext cx="8675" cy="9250"/>
            </a:xfrm>
            <a:custGeom>
              <a:avLst/>
              <a:gdLst/>
              <a:ahLst/>
              <a:cxnLst/>
              <a:rect l="l" t="t" r="r" b="b"/>
              <a:pathLst>
                <a:path w="347" h="370" extrusionOk="0">
                  <a:moveTo>
                    <a:pt x="275" y="1"/>
                  </a:moveTo>
                  <a:cubicBezTo>
                    <a:pt x="120" y="1"/>
                    <a:pt x="1" y="36"/>
                    <a:pt x="25" y="227"/>
                  </a:cubicBezTo>
                  <a:cubicBezTo>
                    <a:pt x="25" y="298"/>
                    <a:pt x="49" y="370"/>
                    <a:pt x="120" y="370"/>
                  </a:cubicBezTo>
                  <a:cubicBezTo>
                    <a:pt x="287" y="370"/>
                    <a:pt x="275" y="239"/>
                    <a:pt x="299" y="132"/>
                  </a:cubicBezTo>
                  <a:cubicBezTo>
                    <a:pt x="346" y="72"/>
                    <a:pt x="322" y="36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32"/>
            <p:cNvSpPr/>
            <p:nvPr/>
          </p:nvSpPr>
          <p:spPr>
            <a:xfrm>
              <a:off x="5747425" y="3760600"/>
              <a:ext cx="7475" cy="3250"/>
            </a:xfrm>
            <a:custGeom>
              <a:avLst/>
              <a:gdLst/>
              <a:ahLst/>
              <a:cxnLst/>
              <a:rect l="l" t="t" r="r" b="b"/>
              <a:pathLst>
                <a:path w="299" h="130" extrusionOk="0">
                  <a:moveTo>
                    <a:pt x="202" y="0"/>
                  </a:moveTo>
                  <a:cubicBezTo>
                    <a:pt x="189" y="0"/>
                    <a:pt x="178" y="1"/>
                    <a:pt x="167" y="5"/>
                  </a:cubicBezTo>
                  <a:cubicBezTo>
                    <a:pt x="108" y="17"/>
                    <a:pt x="1" y="53"/>
                    <a:pt x="1" y="64"/>
                  </a:cubicBezTo>
                  <a:cubicBezTo>
                    <a:pt x="1" y="115"/>
                    <a:pt x="37" y="130"/>
                    <a:pt x="79" y="130"/>
                  </a:cubicBezTo>
                  <a:cubicBezTo>
                    <a:pt x="96" y="130"/>
                    <a:pt x="114" y="127"/>
                    <a:pt x="132" y="124"/>
                  </a:cubicBezTo>
                  <a:cubicBezTo>
                    <a:pt x="191" y="112"/>
                    <a:pt x="239" y="53"/>
                    <a:pt x="298" y="17"/>
                  </a:cubicBezTo>
                  <a:cubicBezTo>
                    <a:pt x="265" y="8"/>
                    <a:pt x="231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32"/>
            <p:cNvSpPr/>
            <p:nvPr/>
          </p:nvSpPr>
          <p:spPr>
            <a:xfrm>
              <a:off x="5794750" y="3766375"/>
              <a:ext cx="5100" cy="5825"/>
            </a:xfrm>
            <a:custGeom>
              <a:avLst/>
              <a:gdLst/>
              <a:ahLst/>
              <a:cxnLst/>
              <a:rect l="l" t="t" r="r" b="b"/>
              <a:pathLst>
                <a:path w="204" h="233" extrusionOk="0">
                  <a:moveTo>
                    <a:pt x="96" y="0"/>
                  </a:moveTo>
                  <a:cubicBezTo>
                    <a:pt x="72" y="12"/>
                    <a:pt x="25" y="48"/>
                    <a:pt x="1" y="60"/>
                  </a:cubicBezTo>
                  <a:lnTo>
                    <a:pt x="1" y="179"/>
                  </a:lnTo>
                  <a:cubicBezTo>
                    <a:pt x="26" y="220"/>
                    <a:pt x="62" y="233"/>
                    <a:pt x="101" y="233"/>
                  </a:cubicBezTo>
                  <a:cubicBezTo>
                    <a:pt x="119" y="233"/>
                    <a:pt x="137" y="230"/>
                    <a:pt x="156" y="226"/>
                  </a:cubicBezTo>
                  <a:cubicBezTo>
                    <a:pt x="203" y="167"/>
                    <a:pt x="191" y="107"/>
                    <a:pt x="144" y="48"/>
                  </a:cubicBezTo>
                  <a:cubicBezTo>
                    <a:pt x="132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32"/>
            <p:cNvSpPr/>
            <p:nvPr/>
          </p:nvSpPr>
          <p:spPr>
            <a:xfrm>
              <a:off x="5805475" y="3767725"/>
              <a:ext cx="3300" cy="2250"/>
            </a:xfrm>
            <a:custGeom>
              <a:avLst/>
              <a:gdLst/>
              <a:ahLst/>
              <a:cxnLst/>
              <a:rect l="l" t="t" r="r" b="b"/>
              <a:pathLst>
                <a:path w="132" h="90" extrusionOk="0">
                  <a:moveTo>
                    <a:pt x="29" y="1"/>
                  </a:moveTo>
                  <a:cubicBezTo>
                    <a:pt x="18" y="1"/>
                    <a:pt x="7" y="2"/>
                    <a:pt x="1" y="6"/>
                  </a:cubicBezTo>
                  <a:cubicBezTo>
                    <a:pt x="14" y="53"/>
                    <a:pt x="35" y="89"/>
                    <a:pt x="62" y="89"/>
                  </a:cubicBezTo>
                  <a:cubicBezTo>
                    <a:pt x="83" y="89"/>
                    <a:pt x="106" y="69"/>
                    <a:pt x="131" y="18"/>
                  </a:cubicBezTo>
                  <a:cubicBezTo>
                    <a:pt x="98" y="9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32"/>
            <p:cNvSpPr/>
            <p:nvPr/>
          </p:nvSpPr>
          <p:spPr>
            <a:xfrm>
              <a:off x="5798025" y="3767550"/>
              <a:ext cx="3300" cy="4875"/>
            </a:xfrm>
            <a:custGeom>
              <a:avLst/>
              <a:gdLst/>
              <a:ahLst/>
              <a:cxnLst/>
              <a:rect l="l" t="t" r="r" b="b"/>
              <a:pathLst>
                <a:path w="132" h="195" extrusionOk="0">
                  <a:moveTo>
                    <a:pt x="1" y="1"/>
                  </a:moveTo>
                  <a:lnTo>
                    <a:pt x="1" y="144"/>
                  </a:lnTo>
                  <a:cubicBezTo>
                    <a:pt x="30" y="180"/>
                    <a:pt x="55" y="194"/>
                    <a:pt x="80" y="194"/>
                  </a:cubicBezTo>
                  <a:cubicBezTo>
                    <a:pt x="97" y="194"/>
                    <a:pt x="113" y="189"/>
                    <a:pt x="132" y="179"/>
                  </a:cubicBezTo>
                  <a:lnTo>
                    <a:pt x="132" y="13"/>
                  </a:lnTo>
                  <a:cubicBezTo>
                    <a:pt x="84" y="1"/>
                    <a:pt x="4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32"/>
            <p:cNvSpPr/>
            <p:nvPr/>
          </p:nvSpPr>
          <p:spPr>
            <a:xfrm>
              <a:off x="5652775" y="3746725"/>
              <a:ext cx="6575" cy="3000"/>
            </a:xfrm>
            <a:custGeom>
              <a:avLst/>
              <a:gdLst/>
              <a:ahLst/>
              <a:cxnLst/>
              <a:rect l="l" t="t" r="r" b="b"/>
              <a:pathLst>
                <a:path w="263" h="120" extrusionOk="0">
                  <a:moveTo>
                    <a:pt x="84" y="0"/>
                  </a:moveTo>
                  <a:cubicBezTo>
                    <a:pt x="24" y="24"/>
                    <a:pt x="1" y="60"/>
                    <a:pt x="24" y="119"/>
                  </a:cubicBezTo>
                  <a:lnTo>
                    <a:pt x="263" y="119"/>
                  </a:lnTo>
                  <a:cubicBezTo>
                    <a:pt x="203" y="72"/>
                    <a:pt x="143" y="36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32"/>
            <p:cNvSpPr/>
            <p:nvPr/>
          </p:nvSpPr>
          <p:spPr>
            <a:xfrm>
              <a:off x="5793575" y="3782525"/>
              <a:ext cx="25925" cy="7450"/>
            </a:xfrm>
            <a:custGeom>
              <a:avLst/>
              <a:gdLst/>
              <a:ahLst/>
              <a:cxnLst/>
              <a:rect l="l" t="t" r="r" b="b"/>
              <a:pathLst>
                <a:path w="1037" h="298" extrusionOk="0">
                  <a:moveTo>
                    <a:pt x="324" y="1"/>
                  </a:moveTo>
                  <a:cubicBezTo>
                    <a:pt x="276" y="1"/>
                    <a:pt x="227" y="3"/>
                    <a:pt x="179" y="9"/>
                  </a:cubicBezTo>
                  <a:cubicBezTo>
                    <a:pt x="72" y="57"/>
                    <a:pt x="0" y="116"/>
                    <a:pt x="48" y="247"/>
                  </a:cubicBezTo>
                  <a:cubicBezTo>
                    <a:pt x="131" y="259"/>
                    <a:pt x="238" y="271"/>
                    <a:pt x="322" y="295"/>
                  </a:cubicBezTo>
                  <a:cubicBezTo>
                    <a:pt x="355" y="290"/>
                    <a:pt x="389" y="288"/>
                    <a:pt x="423" y="288"/>
                  </a:cubicBezTo>
                  <a:cubicBezTo>
                    <a:pt x="506" y="288"/>
                    <a:pt x="591" y="298"/>
                    <a:pt x="674" y="298"/>
                  </a:cubicBezTo>
                  <a:cubicBezTo>
                    <a:pt x="807" y="298"/>
                    <a:pt x="935" y="273"/>
                    <a:pt x="1036" y="140"/>
                  </a:cubicBezTo>
                  <a:cubicBezTo>
                    <a:pt x="807" y="70"/>
                    <a:pt x="570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32"/>
            <p:cNvSpPr/>
            <p:nvPr/>
          </p:nvSpPr>
          <p:spPr>
            <a:xfrm>
              <a:off x="5811125" y="3796425"/>
              <a:ext cx="9250" cy="3300"/>
            </a:xfrm>
            <a:custGeom>
              <a:avLst/>
              <a:gdLst/>
              <a:ahLst/>
              <a:cxnLst/>
              <a:rect l="l" t="t" r="r" b="b"/>
              <a:pathLst>
                <a:path w="370" h="132" extrusionOk="0">
                  <a:moveTo>
                    <a:pt x="60" y="1"/>
                  </a:moveTo>
                  <a:cubicBezTo>
                    <a:pt x="25" y="48"/>
                    <a:pt x="13" y="72"/>
                    <a:pt x="1" y="120"/>
                  </a:cubicBezTo>
                  <a:cubicBezTo>
                    <a:pt x="120" y="132"/>
                    <a:pt x="251" y="132"/>
                    <a:pt x="370" y="132"/>
                  </a:cubicBezTo>
                  <a:cubicBezTo>
                    <a:pt x="298" y="13"/>
                    <a:pt x="179" y="36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32"/>
            <p:cNvSpPr/>
            <p:nvPr/>
          </p:nvSpPr>
          <p:spPr>
            <a:xfrm>
              <a:off x="5780175" y="3770525"/>
              <a:ext cx="21450" cy="4600"/>
            </a:xfrm>
            <a:custGeom>
              <a:avLst/>
              <a:gdLst/>
              <a:ahLst/>
              <a:cxnLst/>
              <a:rect l="l" t="t" r="r" b="b"/>
              <a:pathLst>
                <a:path w="858" h="184" extrusionOk="0">
                  <a:moveTo>
                    <a:pt x="560" y="1"/>
                  </a:moveTo>
                  <a:cubicBezTo>
                    <a:pt x="381" y="13"/>
                    <a:pt x="191" y="25"/>
                    <a:pt x="0" y="37"/>
                  </a:cubicBezTo>
                  <a:cubicBezTo>
                    <a:pt x="129" y="159"/>
                    <a:pt x="280" y="184"/>
                    <a:pt x="434" y="184"/>
                  </a:cubicBezTo>
                  <a:cubicBezTo>
                    <a:pt x="537" y="184"/>
                    <a:pt x="642" y="173"/>
                    <a:pt x="742" y="173"/>
                  </a:cubicBezTo>
                  <a:cubicBezTo>
                    <a:pt x="781" y="173"/>
                    <a:pt x="820" y="175"/>
                    <a:pt x="858" y="179"/>
                  </a:cubicBezTo>
                  <a:lnTo>
                    <a:pt x="858" y="37"/>
                  </a:lnTo>
                  <a:cubicBezTo>
                    <a:pt x="798" y="37"/>
                    <a:pt x="762" y="25"/>
                    <a:pt x="715" y="25"/>
                  </a:cubicBezTo>
                  <a:cubicBezTo>
                    <a:pt x="655" y="13"/>
                    <a:pt x="608" y="13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32"/>
            <p:cNvSpPr/>
            <p:nvPr/>
          </p:nvSpPr>
          <p:spPr>
            <a:xfrm>
              <a:off x="5351125" y="3943325"/>
              <a:ext cx="142125" cy="58825"/>
            </a:xfrm>
            <a:custGeom>
              <a:avLst/>
              <a:gdLst/>
              <a:ahLst/>
              <a:cxnLst/>
              <a:rect l="l" t="t" r="r" b="b"/>
              <a:pathLst>
                <a:path w="5685" h="2353" extrusionOk="0">
                  <a:moveTo>
                    <a:pt x="209" y="0"/>
                  </a:moveTo>
                  <a:cubicBezTo>
                    <a:pt x="75" y="0"/>
                    <a:pt x="0" y="91"/>
                    <a:pt x="17" y="304"/>
                  </a:cubicBezTo>
                  <a:cubicBezTo>
                    <a:pt x="29" y="506"/>
                    <a:pt x="89" y="721"/>
                    <a:pt x="148" y="911"/>
                  </a:cubicBezTo>
                  <a:cubicBezTo>
                    <a:pt x="494" y="1328"/>
                    <a:pt x="434" y="2054"/>
                    <a:pt x="1160" y="2161"/>
                  </a:cubicBezTo>
                  <a:cubicBezTo>
                    <a:pt x="1207" y="2163"/>
                    <a:pt x="1254" y="2163"/>
                    <a:pt x="1301" y="2163"/>
                  </a:cubicBezTo>
                  <a:cubicBezTo>
                    <a:pt x="1406" y="2163"/>
                    <a:pt x="1511" y="2161"/>
                    <a:pt x="1616" y="2161"/>
                  </a:cubicBezTo>
                  <a:cubicBezTo>
                    <a:pt x="1821" y="2161"/>
                    <a:pt x="2027" y="2171"/>
                    <a:pt x="2232" y="2233"/>
                  </a:cubicBezTo>
                  <a:cubicBezTo>
                    <a:pt x="2502" y="2326"/>
                    <a:pt x="2773" y="2353"/>
                    <a:pt x="3045" y="2353"/>
                  </a:cubicBezTo>
                  <a:cubicBezTo>
                    <a:pt x="3428" y="2353"/>
                    <a:pt x="3812" y="2299"/>
                    <a:pt x="4197" y="2299"/>
                  </a:cubicBezTo>
                  <a:cubicBezTo>
                    <a:pt x="4312" y="2299"/>
                    <a:pt x="4427" y="2304"/>
                    <a:pt x="4542" y="2316"/>
                  </a:cubicBezTo>
                  <a:cubicBezTo>
                    <a:pt x="4610" y="2306"/>
                    <a:pt x="4679" y="2302"/>
                    <a:pt x="4748" y="2302"/>
                  </a:cubicBezTo>
                  <a:cubicBezTo>
                    <a:pt x="4872" y="2302"/>
                    <a:pt x="4998" y="2313"/>
                    <a:pt x="5122" y="2313"/>
                  </a:cubicBezTo>
                  <a:cubicBezTo>
                    <a:pt x="5316" y="2313"/>
                    <a:pt x="5506" y="2286"/>
                    <a:pt x="5685" y="2149"/>
                  </a:cubicBezTo>
                  <a:cubicBezTo>
                    <a:pt x="5577" y="2035"/>
                    <a:pt x="5448" y="2012"/>
                    <a:pt x="5316" y="2012"/>
                  </a:cubicBezTo>
                  <a:cubicBezTo>
                    <a:pt x="5228" y="2012"/>
                    <a:pt x="5139" y="2022"/>
                    <a:pt x="5052" y="2022"/>
                  </a:cubicBezTo>
                  <a:cubicBezTo>
                    <a:pt x="5025" y="2022"/>
                    <a:pt x="4997" y="2021"/>
                    <a:pt x="4970" y="2019"/>
                  </a:cubicBezTo>
                  <a:cubicBezTo>
                    <a:pt x="4934" y="2013"/>
                    <a:pt x="4897" y="2011"/>
                    <a:pt x="4859" y="2011"/>
                  </a:cubicBezTo>
                  <a:cubicBezTo>
                    <a:pt x="4783" y="2011"/>
                    <a:pt x="4706" y="2019"/>
                    <a:pt x="4630" y="2019"/>
                  </a:cubicBezTo>
                  <a:cubicBezTo>
                    <a:pt x="4499" y="2019"/>
                    <a:pt x="4371" y="1997"/>
                    <a:pt x="4256" y="1876"/>
                  </a:cubicBezTo>
                  <a:cubicBezTo>
                    <a:pt x="3494" y="1602"/>
                    <a:pt x="2684" y="1792"/>
                    <a:pt x="1934" y="1554"/>
                  </a:cubicBezTo>
                  <a:cubicBezTo>
                    <a:pt x="1744" y="1399"/>
                    <a:pt x="1339" y="1447"/>
                    <a:pt x="1387" y="1030"/>
                  </a:cubicBezTo>
                  <a:cubicBezTo>
                    <a:pt x="1479" y="893"/>
                    <a:pt x="1605" y="868"/>
                    <a:pt x="1737" y="868"/>
                  </a:cubicBezTo>
                  <a:cubicBezTo>
                    <a:pt x="1811" y="868"/>
                    <a:pt x="1886" y="876"/>
                    <a:pt x="1958" y="876"/>
                  </a:cubicBezTo>
                  <a:cubicBezTo>
                    <a:pt x="2286" y="870"/>
                    <a:pt x="2619" y="870"/>
                    <a:pt x="2952" y="870"/>
                  </a:cubicBezTo>
                  <a:cubicBezTo>
                    <a:pt x="3286" y="870"/>
                    <a:pt x="3619" y="870"/>
                    <a:pt x="3947" y="864"/>
                  </a:cubicBezTo>
                  <a:cubicBezTo>
                    <a:pt x="4024" y="864"/>
                    <a:pt x="4106" y="872"/>
                    <a:pt x="4186" y="872"/>
                  </a:cubicBezTo>
                  <a:cubicBezTo>
                    <a:pt x="4314" y="872"/>
                    <a:pt x="4439" y="850"/>
                    <a:pt x="4542" y="733"/>
                  </a:cubicBezTo>
                  <a:cubicBezTo>
                    <a:pt x="4380" y="563"/>
                    <a:pt x="4174" y="541"/>
                    <a:pt x="3965" y="541"/>
                  </a:cubicBezTo>
                  <a:cubicBezTo>
                    <a:pt x="3895" y="541"/>
                    <a:pt x="3825" y="544"/>
                    <a:pt x="3756" y="544"/>
                  </a:cubicBezTo>
                  <a:cubicBezTo>
                    <a:pt x="3728" y="544"/>
                    <a:pt x="3700" y="543"/>
                    <a:pt x="3673" y="542"/>
                  </a:cubicBezTo>
                  <a:cubicBezTo>
                    <a:pt x="3537" y="536"/>
                    <a:pt x="3400" y="534"/>
                    <a:pt x="3263" y="534"/>
                  </a:cubicBezTo>
                  <a:cubicBezTo>
                    <a:pt x="2889" y="534"/>
                    <a:pt x="2512" y="550"/>
                    <a:pt x="2134" y="550"/>
                  </a:cubicBezTo>
                  <a:cubicBezTo>
                    <a:pt x="1777" y="550"/>
                    <a:pt x="1420" y="536"/>
                    <a:pt x="1065" y="483"/>
                  </a:cubicBezTo>
                  <a:cubicBezTo>
                    <a:pt x="815" y="387"/>
                    <a:pt x="637" y="149"/>
                    <a:pt x="398" y="42"/>
                  </a:cubicBezTo>
                  <a:cubicBezTo>
                    <a:pt x="327" y="15"/>
                    <a:pt x="263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32"/>
            <p:cNvSpPr/>
            <p:nvPr/>
          </p:nvSpPr>
          <p:spPr>
            <a:xfrm>
              <a:off x="5393050" y="3977600"/>
              <a:ext cx="140700" cy="13525"/>
            </a:xfrm>
            <a:custGeom>
              <a:avLst/>
              <a:gdLst/>
              <a:ahLst/>
              <a:cxnLst/>
              <a:rect l="l" t="t" r="r" b="b"/>
              <a:pathLst>
                <a:path w="5628" h="541" extrusionOk="0">
                  <a:moveTo>
                    <a:pt x="118" y="1"/>
                  </a:moveTo>
                  <a:cubicBezTo>
                    <a:pt x="48" y="1"/>
                    <a:pt x="1" y="46"/>
                    <a:pt x="7" y="195"/>
                  </a:cubicBezTo>
                  <a:lnTo>
                    <a:pt x="412" y="326"/>
                  </a:lnTo>
                  <a:cubicBezTo>
                    <a:pt x="1127" y="540"/>
                    <a:pt x="1853" y="445"/>
                    <a:pt x="2579" y="505"/>
                  </a:cubicBezTo>
                  <a:cubicBezTo>
                    <a:pt x="3579" y="445"/>
                    <a:pt x="4579" y="386"/>
                    <a:pt x="5591" y="314"/>
                  </a:cubicBezTo>
                  <a:cubicBezTo>
                    <a:pt x="5627" y="195"/>
                    <a:pt x="5556" y="124"/>
                    <a:pt x="5449" y="76"/>
                  </a:cubicBezTo>
                  <a:cubicBezTo>
                    <a:pt x="5198" y="76"/>
                    <a:pt x="4937" y="64"/>
                    <a:pt x="4675" y="64"/>
                  </a:cubicBezTo>
                  <a:cubicBezTo>
                    <a:pt x="3749" y="79"/>
                    <a:pt x="2818" y="167"/>
                    <a:pt x="1889" y="167"/>
                  </a:cubicBezTo>
                  <a:cubicBezTo>
                    <a:pt x="1360" y="167"/>
                    <a:pt x="832" y="139"/>
                    <a:pt x="305" y="52"/>
                  </a:cubicBezTo>
                  <a:cubicBezTo>
                    <a:pt x="238" y="27"/>
                    <a:pt x="172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32"/>
            <p:cNvSpPr/>
            <p:nvPr/>
          </p:nvSpPr>
          <p:spPr>
            <a:xfrm>
              <a:off x="5513475" y="3870200"/>
              <a:ext cx="159875" cy="17725"/>
            </a:xfrm>
            <a:custGeom>
              <a:avLst/>
              <a:gdLst/>
              <a:ahLst/>
              <a:cxnLst/>
              <a:rect l="l" t="t" r="r" b="b"/>
              <a:pathLst>
                <a:path w="6395" h="709" extrusionOk="0">
                  <a:moveTo>
                    <a:pt x="5884" y="1"/>
                  </a:moveTo>
                  <a:cubicBezTo>
                    <a:pt x="5712" y="1"/>
                    <a:pt x="5535" y="75"/>
                    <a:pt x="5358" y="205"/>
                  </a:cubicBezTo>
                  <a:cubicBezTo>
                    <a:pt x="5285" y="351"/>
                    <a:pt x="5176" y="360"/>
                    <a:pt x="5054" y="360"/>
                  </a:cubicBezTo>
                  <a:cubicBezTo>
                    <a:pt x="5037" y="360"/>
                    <a:pt x="5019" y="360"/>
                    <a:pt x="5001" y="360"/>
                  </a:cubicBezTo>
                  <a:cubicBezTo>
                    <a:pt x="4311" y="336"/>
                    <a:pt x="3644" y="336"/>
                    <a:pt x="2953" y="324"/>
                  </a:cubicBezTo>
                  <a:cubicBezTo>
                    <a:pt x="2846" y="288"/>
                    <a:pt x="2739" y="270"/>
                    <a:pt x="2633" y="270"/>
                  </a:cubicBezTo>
                  <a:cubicBezTo>
                    <a:pt x="2528" y="270"/>
                    <a:pt x="2423" y="288"/>
                    <a:pt x="2322" y="324"/>
                  </a:cubicBezTo>
                  <a:lnTo>
                    <a:pt x="2096" y="324"/>
                  </a:lnTo>
                  <a:cubicBezTo>
                    <a:pt x="2040" y="296"/>
                    <a:pt x="1983" y="284"/>
                    <a:pt x="1927" y="284"/>
                  </a:cubicBezTo>
                  <a:cubicBezTo>
                    <a:pt x="1864" y="284"/>
                    <a:pt x="1802" y="299"/>
                    <a:pt x="1739" y="324"/>
                  </a:cubicBezTo>
                  <a:lnTo>
                    <a:pt x="1524" y="324"/>
                  </a:lnTo>
                  <a:cubicBezTo>
                    <a:pt x="1419" y="286"/>
                    <a:pt x="1308" y="277"/>
                    <a:pt x="1196" y="277"/>
                  </a:cubicBezTo>
                  <a:cubicBezTo>
                    <a:pt x="1094" y="277"/>
                    <a:pt x="992" y="284"/>
                    <a:pt x="890" y="284"/>
                  </a:cubicBezTo>
                  <a:cubicBezTo>
                    <a:pt x="752" y="284"/>
                    <a:pt x="615" y="271"/>
                    <a:pt x="489" y="205"/>
                  </a:cubicBezTo>
                  <a:cubicBezTo>
                    <a:pt x="407" y="180"/>
                    <a:pt x="332" y="165"/>
                    <a:pt x="258" y="165"/>
                  </a:cubicBezTo>
                  <a:cubicBezTo>
                    <a:pt x="192" y="165"/>
                    <a:pt x="128" y="177"/>
                    <a:pt x="60" y="205"/>
                  </a:cubicBezTo>
                  <a:cubicBezTo>
                    <a:pt x="0" y="372"/>
                    <a:pt x="84" y="467"/>
                    <a:pt x="215" y="550"/>
                  </a:cubicBezTo>
                  <a:lnTo>
                    <a:pt x="620" y="586"/>
                  </a:lnTo>
                  <a:cubicBezTo>
                    <a:pt x="786" y="550"/>
                    <a:pt x="929" y="550"/>
                    <a:pt x="1096" y="550"/>
                  </a:cubicBezTo>
                  <a:lnTo>
                    <a:pt x="1548" y="550"/>
                  </a:lnTo>
                  <a:cubicBezTo>
                    <a:pt x="1632" y="550"/>
                    <a:pt x="1703" y="550"/>
                    <a:pt x="1786" y="610"/>
                  </a:cubicBezTo>
                  <a:cubicBezTo>
                    <a:pt x="2834" y="622"/>
                    <a:pt x="3882" y="622"/>
                    <a:pt x="4942" y="633"/>
                  </a:cubicBezTo>
                  <a:cubicBezTo>
                    <a:pt x="5165" y="671"/>
                    <a:pt x="5389" y="708"/>
                    <a:pt x="5613" y="708"/>
                  </a:cubicBezTo>
                  <a:cubicBezTo>
                    <a:pt x="5818" y="708"/>
                    <a:pt x="6023" y="677"/>
                    <a:pt x="6227" y="586"/>
                  </a:cubicBezTo>
                  <a:cubicBezTo>
                    <a:pt x="6144" y="324"/>
                    <a:pt x="5906" y="514"/>
                    <a:pt x="5811" y="372"/>
                  </a:cubicBezTo>
                  <a:lnTo>
                    <a:pt x="5811" y="372"/>
                  </a:lnTo>
                  <a:cubicBezTo>
                    <a:pt x="5924" y="378"/>
                    <a:pt x="6041" y="424"/>
                    <a:pt x="6146" y="424"/>
                  </a:cubicBezTo>
                  <a:cubicBezTo>
                    <a:pt x="6241" y="424"/>
                    <a:pt x="6327" y="387"/>
                    <a:pt x="6394" y="252"/>
                  </a:cubicBezTo>
                  <a:cubicBezTo>
                    <a:pt x="6232" y="78"/>
                    <a:pt x="6060" y="1"/>
                    <a:pt x="58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32"/>
            <p:cNvSpPr/>
            <p:nvPr/>
          </p:nvSpPr>
          <p:spPr>
            <a:xfrm>
              <a:off x="5371200" y="3949125"/>
              <a:ext cx="140225" cy="12950"/>
            </a:xfrm>
            <a:custGeom>
              <a:avLst/>
              <a:gdLst/>
              <a:ahLst/>
              <a:cxnLst/>
              <a:rect l="l" t="t" r="r" b="b"/>
              <a:pathLst>
                <a:path w="5609" h="518" extrusionOk="0">
                  <a:moveTo>
                    <a:pt x="1334" y="10"/>
                  </a:moveTo>
                  <a:cubicBezTo>
                    <a:pt x="1087" y="10"/>
                    <a:pt x="840" y="12"/>
                    <a:pt x="596" y="24"/>
                  </a:cubicBezTo>
                  <a:cubicBezTo>
                    <a:pt x="568" y="26"/>
                    <a:pt x="540" y="26"/>
                    <a:pt x="511" y="26"/>
                  </a:cubicBezTo>
                  <a:cubicBezTo>
                    <a:pt x="493" y="26"/>
                    <a:pt x="474" y="26"/>
                    <a:pt x="455" y="26"/>
                  </a:cubicBezTo>
                  <a:cubicBezTo>
                    <a:pt x="249" y="26"/>
                    <a:pt x="39" y="39"/>
                    <a:pt x="0" y="358"/>
                  </a:cubicBezTo>
                  <a:cubicBezTo>
                    <a:pt x="187" y="495"/>
                    <a:pt x="395" y="517"/>
                    <a:pt x="603" y="517"/>
                  </a:cubicBezTo>
                  <a:cubicBezTo>
                    <a:pt x="700" y="517"/>
                    <a:pt x="798" y="513"/>
                    <a:pt x="893" y="513"/>
                  </a:cubicBezTo>
                  <a:cubicBezTo>
                    <a:pt x="1846" y="513"/>
                    <a:pt x="2786" y="501"/>
                    <a:pt x="3739" y="501"/>
                  </a:cubicBezTo>
                  <a:cubicBezTo>
                    <a:pt x="3880" y="487"/>
                    <a:pt x="4022" y="483"/>
                    <a:pt x="4164" y="483"/>
                  </a:cubicBezTo>
                  <a:cubicBezTo>
                    <a:pt x="4335" y="483"/>
                    <a:pt x="4507" y="489"/>
                    <a:pt x="4678" y="489"/>
                  </a:cubicBezTo>
                  <a:cubicBezTo>
                    <a:pt x="4992" y="489"/>
                    <a:pt x="5305" y="471"/>
                    <a:pt x="5608" y="370"/>
                  </a:cubicBezTo>
                  <a:cubicBezTo>
                    <a:pt x="5596" y="274"/>
                    <a:pt x="5549" y="215"/>
                    <a:pt x="5477" y="167"/>
                  </a:cubicBezTo>
                  <a:cubicBezTo>
                    <a:pt x="5447" y="161"/>
                    <a:pt x="5421" y="158"/>
                    <a:pt x="5394" y="158"/>
                  </a:cubicBezTo>
                  <a:cubicBezTo>
                    <a:pt x="5367" y="158"/>
                    <a:pt x="5340" y="161"/>
                    <a:pt x="5310" y="167"/>
                  </a:cubicBezTo>
                  <a:cubicBezTo>
                    <a:pt x="5280" y="212"/>
                    <a:pt x="5250" y="230"/>
                    <a:pt x="5221" y="230"/>
                  </a:cubicBezTo>
                  <a:cubicBezTo>
                    <a:pt x="5181" y="230"/>
                    <a:pt x="5143" y="197"/>
                    <a:pt x="5108" y="155"/>
                  </a:cubicBezTo>
                  <a:lnTo>
                    <a:pt x="4941" y="155"/>
                  </a:lnTo>
                  <a:cubicBezTo>
                    <a:pt x="4922" y="157"/>
                    <a:pt x="4903" y="158"/>
                    <a:pt x="4884" y="158"/>
                  </a:cubicBezTo>
                  <a:cubicBezTo>
                    <a:pt x="4760" y="158"/>
                    <a:pt x="4636" y="127"/>
                    <a:pt x="4513" y="96"/>
                  </a:cubicBezTo>
                  <a:cubicBezTo>
                    <a:pt x="4459" y="91"/>
                    <a:pt x="4406" y="88"/>
                    <a:pt x="4354" y="88"/>
                  </a:cubicBezTo>
                  <a:cubicBezTo>
                    <a:pt x="4279" y="88"/>
                    <a:pt x="4204" y="94"/>
                    <a:pt x="4120" y="108"/>
                  </a:cubicBezTo>
                  <a:cubicBezTo>
                    <a:pt x="4017" y="145"/>
                    <a:pt x="3919" y="159"/>
                    <a:pt x="3823" y="159"/>
                  </a:cubicBezTo>
                  <a:cubicBezTo>
                    <a:pt x="3640" y="159"/>
                    <a:pt x="3466" y="107"/>
                    <a:pt x="3286" y="60"/>
                  </a:cubicBezTo>
                  <a:cubicBezTo>
                    <a:pt x="2870" y="1"/>
                    <a:pt x="2477" y="24"/>
                    <a:pt x="2072" y="12"/>
                  </a:cubicBezTo>
                  <a:cubicBezTo>
                    <a:pt x="1828" y="12"/>
                    <a:pt x="1581" y="10"/>
                    <a:pt x="1334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32"/>
            <p:cNvSpPr/>
            <p:nvPr/>
          </p:nvSpPr>
          <p:spPr>
            <a:xfrm>
              <a:off x="5536100" y="3977700"/>
              <a:ext cx="123550" cy="8650"/>
            </a:xfrm>
            <a:custGeom>
              <a:avLst/>
              <a:gdLst/>
              <a:ahLst/>
              <a:cxnLst/>
              <a:rect l="l" t="t" r="r" b="b"/>
              <a:pathLst>
                <a:path w="4942" h="346" extrusionOk="0">
                  <a:moveTo>
                    <a:pt x="4668" y="1"/>
                  </a:moveTo>
                  <a:cubicBezTo>
                    <a:pt x="4373" y="12"/>
                    <a:pt x="4076" y="15"/>
                    <a:pt x="3779" y="15"/>
                  </a:cubicBezTo>
                  <a:cubicBezTo>
                    <a:pt x="3426" y="15"/>
                    <a:pt x="3072" y="11"/>
                    <a:pt x="2719" y="11"/>
                  </a:cubicBezTo>
                  <a:cubicBezTo>
                    <a:pt x="2144" y="11"/>
                    <a:pt x="1570" y="23"/>
                    <a:pt x="1000" y="84"/>
                  </a:cubicBezTo>
                  <a:cubicBezTo>
                    <a:pt x="926" y="140"/>
                    <a:pt x="842" y="157"/>
                    <a:pt x="754" y="157"/>
                  </a:cubicBezTo>
                  <a:cubicBezTo>
                    <a:pt x="628" y="157"/>
                    <a:pt x="493" y="123"/>
                    <a:pt x="368" y="123"/>
                  </a:cubicBezTo>
                  <a:cubicBezTo>
                    <a:pt x="226" y="123"/>
                    <a:pt x="95" y="166"/>
                    <a:pt x="0" y="346"/>
                  </a:cubicBezTo>
                  <a:cubicBezTo>
                    <a:pt x="1620" y="310"/>
                    <a:pt x="3263" y="263"/>
                    <a:pt x="4882" y="239"/>
                  </a:cubicBezTo>
                  <a:cubicBezTo>
                    <a:pt x="4941" y="179"/>
                    <a:pt x="4941" y="120"/>
                    <a:pt x="4870" y="72"/>
                  </a:cubicBezTo>
                  <a:cubicBezTo>
                    <a:pt x="4810" y="48"/>
                    <a:pt x="4727" y="1"/>
                    <a:pt x="4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32"/>
            <p:cNvSpPr/>
            <p:nvPr/>
          </p:nvSpPr>
          <p:spPr>
            <a:xfrm>
              <a:off x="5636400" y="3873225"/>
              <a:ext cx="79800" cy="19400"/>
            </a:xfrm>
            <a:custGeom>
              <a:avLst/>
              <a:gdLst/>
              <a:ahLst/>
              <a:cxnLst/>
              <a:rect l="l" t="t" r="r" b="b"/>
              <a:pathLst>
                <a:path w="3192" h="776" extrusionOk="0">
                  <a:moveTo>
                    <a:pt x="2294" y="0"/>
                  </a:moveTo>
                  <a:cubicBezTo>
                    <a:pt x="2013" y="0"/>
                    <a:pt x="1733" y="78"/>
                    <a:pt x="1453" y="215"/>
                  </a:cubicBezTo>
                  <a:cubicBezTo>
                    <a:pt x="1396" y="239"/>
                    <a:pt x="1336" y="246"/>
                    <a:pt x="1274" y="246"/>
                  </a:cubicBezTo>
                  <a:cubicBezTo>
                    <a:pt x="1179" y="246"/>
                    <a:pt x="1080" y="229"/>
                    <a:pt x="985" y="229"/>
                  </a:cubicBezTo>
                  <a:cubicBezTo>
                    <a:pt x="899" y="229"/>
                    <a:pt x="815" y="243"/>
                    <a:pt x="739" y="298"/>
                  </a:cubicBezTo>
                  <a:cubicBezTo>
                    <a:pt x="858" y="441"/>
                    <a:pt x="1072" y="310"/>
                    <a:pt x="1168" y="536"/>
                  </a:cubicBezTo>
                  <a:lnTo>
                    <a:pt x="1" y="536"/>
                  </a:lnTo>
                  <a:cubicBezTo>
                    <a:pt x="60" y="572"/>
                    <a:pt x="120" y="632"/>
                    <a:pt x="179" y="655"/>
                  </a:cubicBezTo>
                  <a:cubicBezTo>
                    <a:pt x="344" y="675"/>
                    <a:pt x="510" y="681"/>
                    <a:pt x="676" y="681"/>
                  </a:cubicBezTo>
                  <a:cubicBezTo>
                    <a:pt x="914" y="681"/>
                    <a:pt x="1152" y="669"/>
                    <a:pt x="1389" y="669"/>
                  </a:cubicBezTo>
                  <a:cubicBezTo>
                    <a:pt x="1688" y="669"/>
                    <a:pt x="1985" y="688"/>
                    <a:pt x="2275" y="774"/>
                  </a:cubicBezTo>
                  <a:cubicBezTo>
                    <a:pt x="2279" y="775"/>
                    <a:pt x="2284" y="776"/>
                    <a:pt x="2290" y="776"/>
                  </a:cubicBezTo>
                  <a:cubicBezTo>
                    <a:pt x="2347" y="776"/>
                    <a:pt x="2465" y="724"/>
                    <a:pt x="2465" y="691"/>
                  </a:cubicBezTo>
                  <a:cubicBezTo>
                    <a:pt x="2515" y="421"/>
                    <a:pt x="2675" y="388"/>
                    <a:pt x="2850" y="388"/>
                  </a:cubicBezTo>
                  <a:cubicBezTo>
                    <a:pt x="2904" y="388"/>
                    <a:pt x="2961" y="392"/>
                    <a:pt x="3015" y="392"/>
                  </a:cubicBezTo>
                  <a:cubicBezTo>
                    <a:pt x="3078" y="392"/>
                    <a:pt x="3138" y="387"/>
                    <a:pt x="3192" y="370"/>
                  </a:cubicBezTo>
                  <a:cubicBezTo>
                    <a:pt x="3180" y="322"/>
                    <a:pt x="3156" y="274"/>
                    <a:pt x="3144" y="251"/>
                  </a:cubicBezTo>
                  <a:cubicBezTo>
                    <a:pt x="2858" y="78"/>
                    <a:pt x="2575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32"/>
            <p:cNvSpPr/>
            <p:nvPr/>
          </p:nvSpPr>
          <p:spPr>
            <a:xfrm>
              <a:off x="5424275" y="3882400"/>
              <a:ext cx="83875" cy="15475"/>
            </a:xfrm>
            <a:custGeom>
              <a:avLst/>
              <a:gdLst/>
              <a:ahLst/>
              <a:cxnLst/>
              <a:rect l="l" t="t" r="r" b="b"/>
              <a:pathLst>
                <a:path w="3355" h="619" extrusionOk="0">
                  <a:moveTo>
                    <a:pt x="2955" y="1"/>
                  </a:moveTo>
                  <a:cubicBezTo>
                    <a:pt x="2828" y="1"/>
                    <a:pt x="2710" y="49"/>
                    <a:pt x="2592" y="134"/>
                  </a:cubicBezTo>
                  <a:cubicBezTo>
                    <a:pt x="1735" y="229"/>
                    <a:pt x="890" y="324"/>
                    <a:pt x="20" y="419"/>
                  </a:cubicBezTo>
                  <a:cubicBezTo>
                    <a:pt x="0" y="540"/>
                    <a:pt x="40" y="618"/>
                    <a:pt x="138" y="618"/>
                  </a:cubicBezTo>
                  <a:cubicBezTo>
                    <a:pt x="156" y="618"/>
                    <a:pt x="177" y="615"/>
                    <a:pt x="199" y="610"/>
                  </a:cubicBezTo>
                  <a:lnTo>
                    <a:pt x="2616" y="431"/>
                  </a:lnTo>
                  <a:cubicBezTo>
                    <a:pt x="2652" y="392"/>
                    <a:pt x="2691" y="379"/>
                    <a:pt x="2730" y="379"/>
                  </a:cubicBezTo>
                  <a:cubicBezTo>
                    <a:pt x="2813" y="379"/>
                    <a:pt x="2900" y="435"/>
                    <a:pt x="2980" y="435"/>
                  </a:cubicBezTo>
                  <a:cubicBezTo>
                    <a:pt x="3002" y="435"/>
                    <a:pt x="3024" y="431"/>
                    <a:pt x="3045" y="419"/>
                  </a:cubicBezTo>
                  <a:cubicBezTo>
                    <a:pt x="3152" y="372"/>
                    <a:pt x="3295" y="384"/>
                    <a:pt x="3330" y="253"/>
                  </a:cubicBezTo>
                  <a:cubicBezTo>
                    <a:pt x="3354" y="122"/>
                    <a:pt x="3223" y="62"/>
                    <a:pt x="3116" y="26"/>
                  </a:cubicBezTo>
                  <a:cubicBezTo>
                    <a:pt x="3060" y="9"/>
                    <a:pt x="3007" y="1"/>
                    <a:pt x="2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32"/>
            <p:cNvSpPr/>
            <p:nvPr/>
          </p:nvSpPr>
          <p:spPr>
            <a:xfrm>
              <a:off x="5421500" y="3905775"/>
              <a:ext cx="66100" cy="9225"/>
            </a:xfrm>
            <a:custGeom>
              <a:avLst/>
              <a:gdLst/>
              <a:ahLst/>
              <a:cxnLst/>
              <a:rect l="l" t="t" r="r" b="b"/>
              <a:pathLst>
                <a:path w="2644" h="369" extrusionOk="0">
                  <a:moveTo>
                    <a:pt x="1075" y="1"/>
                  </a:moveTo>
                  <a:cubicBezTo>
                    <a:pt x="999" y="1"/>
                    <a:pt x="925" y="24"/>
                    <a:pt x="858" y="80"/>
                  </a:cubicBezTo>
                  <a:cubicBezTo>
                    <a:pt x="858" y="92"/>
                    <a:pt x="846" y="92"/>
                    <a:pt x="810" y="103"/>
                  </a:cubicBezTo>
                  <a:cubicBezTo>
                    <a:pt x="803" y="110"/>
                    <a:pt x="796" y="113"/>
                    <a:pt x="788" y="113"/>
                  </a:cubicBezTo>
                  <a:cubicBezTo>
                    <a:pt x="767" y="113"/>
                    <a:pt x="744" y="93"/>
                    <a:pt x="727" y="68"/>
                  </a:cubicBezTo>
                  <a:lnTo>
                    <a:pt x="715" y="68"/>
                  </a:lnTo>
                  <a:cubicBezTo>
                    <a:pt x="477" y="80"/>
                    <a:pt x="227" y="68"/>
                    <a:pt x="0" y="222"/>
                  </a:cubicBezTo>
                  <a:cubicBezTo>
                    <a:pt x="75" y="338"/>
                    <a:pt x="170" y="368"/>
                    <a:pt x="271" y="368"/>
                  </a:cubicBezTo>
                  <a:cubicBezTo>
                    <a:pt x="346" y="368"/>
                    <a:pt x="424" y="352"/>
                    <a:pt x="501" y="342"/>
                  </a:cubicBezTo>
                  <a:lnTo>
                    <a:pt x="2572" y="342"/>
                  </a:lnTo>
                  <a:cubicBezTo>
                    <a:pt x="2644" y="187"/>
                    <a:pt x="2525" y="115"/>
                    <a:pt x="2406" y="80"/>
                  </a:cubicBezTo>
                  <a:cubicBezTo>
                    <a:pt x="2398" y="84"/>
                    <a:pt x="2387" y="85"/>
                    <a:pt x="2375" y="85"/>
                  </a:cubicBezTo>
                  <a:cubicBezTo>
                    <a:pt x="2351" y="85"/>
                    <a:pt x="2322" y="80"/>
                    <a:pt x="2298" y="80"/>
                  </a:cubicBezTo>
                  <a:cubicBezTo>
                    <a:pt x="2249" y="117"/>
                    <a:pt x="2196" y="138"/>
                    <a:pt x="2142" y="138"/>
                  </a:cubicBezTo>
                  <a:cubicBezTo>
                    <a:pt x="2092" y="138"/>
                    <a:pt x="2040" y="120"/>
                    <a:pt x="1989" y="80"/>
                  </a:cubicBezTo>
                  <a:lnTo>
                    <a:pt x="1870" y="80"/>
                  </a:lnTo>
                  <a:cubicBezTo>
                    <a:pt x="1796" y="135"/>
                    <a:pt x="1723" y="165"/>
                    <a:pt x="1650" y="165"/>
                  </a:cubicBezTo>
                  <a:cubicBezTo>
                    <a:pt x="1580" y="165"/>
                    <a:pt x="1511" y="138"/>
                    <a:pt x="1441" y="80"/>
                  </a:cubicBezTo>
                  <a:cubicBezTo>
                    <a:pt x="1393" y="80"/>
                    <a:pt x="1334" y="56"/>
                    <a:pt x="1286" y="56"/>
                  </a:cubicBezTo>
                  <a:cubicBezTo>
                    <a:pt x="1217" y="21"/>
                    <a:pt x="1145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32"/>
            <p:cNvSpPr/>
            <p:nvPr/>
          </p:nvSpPr>
          <p:spPr>
            <a:xfrm>
              <a:off x="5507525" y="3950600"/>
              <a:ext cx="50925" cy="10325"/>
            </a:xfrm>
            <a:custGeom>
              <a:avLst/>
              <a:gdLst/>
              <a:ahLst/>
              <a:cxnLst/>
              <a:rect l="l" t="t" r="r" b="b"/>
              <a:pathLst>
                <a:path w="2037" h="413" extrusionOk="0">
                  <a:moveTo>
                    <a:pt x="360" y="1"/>
                  </a:moveTo>
                  <a:cubicBezTo>
                    <a:pt x="233" y="1"/>
                    <a:pt x="110" y="57"/>
                    <a:pt x="0" y="180"/>
                  </a:cubicBezTo>
                  <a:cubicBezTo>
                    <a:pt x="60" y="215"/>
                    <a:pt x="96" y="263"/>
                    <a:pt x="155" y="311"/>
                  </a:cubicBezTo>
                  <a:cubicBezTo>
                    <a:pt x="448" y="377"/>
                    <a:pt x="790" y="413"/>
                    <a:pt x="1111" y="413"/>
                  </a:cubicBezTo>
                  <a:cubicBezTo>
                    <a:pt x="1482" y="413"/>
                    <a:pt x="1826" y="365"/>
                    <a:pt x="2036" y="263"/>
                  </a:cubicBezTo>
                  <a:lnTo>
                    <a:pt x="2036" y="263"/>
                  </a:lnTo>
                  <a:cubicBezTo>
                    <a:pt x="1952" y="285"/>
                    <a:pt x="1870" y="293"/>
                    <a:pt x="1790" y="293"/>
                  </a:cubicBezTo>
                  <a:cubicBezTo>
                    <a:pt x="1452" y="293"/>
                    <a:pt x="1139" y="141"/>
                    <a:pt x="808" y="141"/>
                  </a:cubicBezTo>
                  <a:cubicBezTo>
                    <a:pt x="781" y="141"/>
                    <a:pt x="754" y="142"/>
                    <a:pt x="727" y="144"/>
                  </a:cubicBezTo>
                  <a:cubicBezTo>
                    <a:pt x="605" y="51"/>
                    <a:pt x="481" y="1"/>
                    <a:pt x="3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32"/>
            <p:cNvSpPr/>
            <p:nvPr/>
          </p:nvSpPr>
          <p:spPr>
            <a:xfrm>
              <a:off x="5489075" y="3879150"/>
              <a:ext cx="44075" cy="13750"/>
            </a:xfrm>
            <a:custGeom>
              <a:avLst/>
              <a:gdLst/>
              <a:ahLst/>
              <a:cxnLst/>
              <a:rect l="l" t="t" r="r" b="b"/>
              <a:pathLst>
                <a:path w="1763" h="550" extrusionOk="0">
                  <a:moveTo>
                    <a:pt x="544" y="0"/>
                  </a:moveTo>
                  <a:cubicBezTo>
                    <a:pt x="367" y="0"/>
                    <a:pt x="192" y="43"/>
                    <a:pt x="24" y="156"/>
                  </a:cubicBezTo>
                  <a:cubicBezTo>
                    <a:pt x="24" y="192"/>
                    <a:pt x="24" y="240"/>
                    <a:pt x="0" y="275"/>
                  </a:cubicBezTo>
                  <a:cubicBezTo>
                    <a:pt x="131" y="275"/>
                    <a:pt x="286" y="275"/>
                    <a:pt x="417" y="299"/>
                  </a:cubicBezTo>
                  <a:cubicBezTo>
                    <a:pt x="476" y="299"/>
                    <a:pt x="536" y="323"/>
                    <a:pt x="595" y="335"/>
                  </a:cubicBezTo>
                  <a:cubicBezTo>
                    <a:pt x="560" y="418"/>
                    <a:pt x="500" y="478"/>
                    <a:pt x="453" y="549"/>
                  </a:cubicBezTo>
                  <a:cubicBezTo>
                    <a:pt x="893" y="549"/>
                    <a:pt x="1310" y="371"/>
                    <a:pt x="1762" y="299"/>
                  </a:cubicBezTo>
                  <a:cubicBezTo>
                    <a:pt x="1750" y="216"/>
                    <a:pt x="1655" y="216"/>
                    <a:pt x="1608" y="156"/>
                  </a:cubicBezTo>
                  <a:cubicBezTo>
                    <a:pt x="1465" y="144"/>
                    <a:pt x="1322" y="144"/>
                    <a:pt x="1179" y="133"/>
                  </a:cubicBezTo>
                  <a:cubicBezTo>
                    <a:pt x="971" y="61"/>
                    <a:pt x="756" y="0"/>
                    <a:pt x="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32"/>
            <p:cNvSpPr/>
            <p:nvPr/>
          </p:nvSpPr>
          <p:spPr>
            <a:xfrm>
              <a:off x="5451550" y="3919825"/>
              <a:ext cx="41400" cy="9075"/>
            </a:xfrm>
            <a:custGeom>
              <a:avLst/>
              <a:gdLst/>
              <a:ahLst/>
              <a:cxnLst/>
              <a:rect l="l" t="t" r="r" b="b"/>
              <a:pathLst>
                <a:path w="1656" h="363" extrusionOk="0">
                  <a:moveTo>
                    <a:pt x="521" y="1"/>
                  </a:moveTo>
                  <a:cubicBezTo>
                    <a:pt x="428" y="1"/>
                    <a:pt x="333" y="18"/>
                    <a:pt x="239" y="65"/>
                  </a:cubicBezTo>
                  <a:cubicBezTo>
                    <a:pt x="180" y="65"/>
                    <a:pt x="132" y="77"/>
                    <a:pt x="72" y="77"/>
                  </a:cubicBezTo>
                  <a:cubicBezTo>
                    <a:pt x="1" y="244"/>
                    <a:pt x="156" y="292"/>
                    <a:pt x="227" y="363"/>
                  </a:cubicBezTo>
                  <a:lnTo>
                    <a:pt x="537" y="363"/>
                  </a:lnTo>
                  <a:cubicBezTo>
                    <a:pt x="537" y="351"/>
                    <a:pt x="549" y="351"/>
                    <a:pt x="572" y="315"/>
                  </a:cubicBezTo>
                  <a:cubicBezTo>
                    <a:pt x="584" y="315"/>
                    <a:pt x="608" y="339"/>
                    <a:pt x="644" y="363"/>
                  </a:cubicBezTo>
                  <a:lnTo>
                    <a:pt x="1656" y="363"/>
                  </a:lnTo>
                  <a:cubicBezTo>
                    <a:pt x="1549" y="196"/>
                    <a:pt x="1370" y="172"/>
                    <a:pt x="1227" y="77"/>
                  </a:cubicBezTo>
                  <a:lnTo>
                    <a:pt x="942" y="77"/>
                  </a:lnTo>
                  <a:cubicBezTo>
                    <a:pt x="805" y="41"/>
                    <a:pt x="664" y="1"/>
                    <a:pt x="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32"/>
            <p:cNvSpPr/>
            <p:nvPr/>
          </p:nvSpPr>
          <p:spPr>
            <a:xfrm>
              <a:off x="5658125" y="3978350"/>
              <a:ext cx="38975" cy="6075"/>
            </a:xfrm>
            <a:custGeom>
              <a:avLst/>
              <a:gdLst/>
              <a:ahLst/>
              <a:cxnLst/>
              <a:rect l="l" t="t" r="r" b="b"/>
              <a:pathLst>
                <a:path w="1559" h="243" extrusionOk="0">
                  <a:moveTo>
                    <a:pt x="398" y="1"/>
                  </a:moveTo>
                  <a:cubicBezTo>
                    <a:pt x="266" y="1"/>
                    <a:pt x="134" y="13"/>
                    <a:pt x="1" y="46"/>
                  </a:cubicBezTo>
                  <a:lnTo>
                    <a:pt x="1" y="213"/>
                  </a:lnTo>
                  <a:cubicBezTo>
                    <a:pt x="465" y="213"/>
                    <a:pt x="906" y="213"/>
                    <a:pt x="1358" y="237"/>
                  </a:cubicBezTo>
                  <a:cubicBezTo>
                    <a:pt x="1383" y="240"/>
                    <a:pt x="1405" y="242"/>
                    <a:pt x="1425" y="242"/>
                  </a:cubicBezTo>
                  <a:cubicBezTo>
                    <a:pt x="1527" y="242"/>
                    <a:pt x="1559" y="188"/>
                    <a:pt x="1549" y="58"/>
                  </a:cubicBezTo>
                  <a:lnTo>
                    <a:pt x="1549" y="58"/>
                  </a:lnTo>
                  <a:cubicBezTo>
                    <a:pt x="1480" y="66"/>
                    <a:pt x="1411" y="69"/>
                    <a:pt x="1343" y="69"/>
                  </a:cubicBezTo>
                  <a:cubicBezTo>
                    <a:pt x="1029" y="69"/>
                    <a:pt x="715" y="1"/>
                    <a:pt x="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32"/>
            <p:cNvSpPr/>
            <p:nvPr/>
          </p:nvSpPr>
          <p:spPr>
            <a:xfrm>
              <a:off x="5516750" y="3943425"/>
              <a:ext cx="40200" cy="7800"/>
            </a:xfrm>
            <a:custGeom>
              <a:avLst/>
              <a:gdLst/>
              <a:ahLst/>
              <a:cxnLst/>
              <a:rect l="l" t="t" r="r" b="b"/>
              <a:pathLst>
                <a:path w="1608" h="312" extrusionOk="0">
                  <a:moveTo>
                    <a:pt x="257" y="0"/>
                  </a:moveTo>
                  <a:cubicBezTo>
                    <a:pt x="192" y="0"/>
                    <a:pt x="126" y="5"/>
                    <a:pt x="60" y="14"/>
                  </a:cubicBezTo>
                  <a:cubicBezTo>
                    <a:pt x="0" y="205"/>
                    <a:pt x="143" y="240"/>
                    <a:pt x="286" y="300"/>
                  </a:cubicBezTo>
                  <a:cubicBezTo>
                    <a:pt x="298" y="300"/>
                    <a:pt x="322" y="312"/>
                    <a:pt x="358" y="312"/>
                  </a:cubicBezTo>
                  <a:cubicBezTo>
                    <a:pt x="414" y="308"/>
                    <a:pt x="471" y="307"/>
                    <a:pt x="528" y="307"/>
                  </a:cubicBezTo>
                  <a:cubicBezTo>
                    <a:pt x="626" y="307"/>
                    <a:pt x="725" y="310"/>
                    <a:pt x="829" y="310"/>
                  </a:cubicBezTo>
                  <a:cubicBezTo>
                    <a:pt x="1065" y="310"/>
                    <a:pt x="1320" y="293"/>
                    <a:pt x="1608" y="181"/>
                  </a:cubicBezTo>
                  <a:cubicBezTo>
                    <a:pt x="1083" y="171"/>
                    <a:pt x="674" y="0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32"/>
            <p:cNvSpPr/>
            <p:nvPr/>
          </p:nvSpPr>
          <p:spPr>
            <a:xfrm>
              <a:off x="5488650" y="3910900"/>
              <a:ext cx="29900" cy="6500"/>
            </a:xfrm>
            <a:custGeom>
              <a:avLst/>
              <a:gdLst/>
              <a:ahLst/>
              <a:cxnLst/>
              <a:rect l="l" t="t" r="r" b="b"/>
              <a:pathLst>
                <a:path w="1196" h="260" extrusionOk="0">
                  <a:moveTo>
                    <a:pt x="131" y="0"/>
                  </a:moveTo>
                  <a:cubicBezTo>
                    <a:pt x="38" y="0"/>
                    <a:pt x="0" y="59"/>
                    <a:pt x="41" y="160"/>
                  </a:cubicBezTo>
                  <a:cubicBezTo>
                    <a:pt x="209" y="218"/>
                    <a:pt x="374" y="259"/>
                    <a:pt x="541" y="259"/>
                  </a:cubicBezTo>
                  <a:cubicBezTo>
                    <a:pt x="754" y="259"/>
                    <a:pt x="969" y="192"/>
                    <a:pt x="1196" y="6"/>
                  </a:cubicBezTo>
                  <a:lnTo>
                    <a:pt x="184" y="6"/>
                  </a:lnTo>
                  <a:cubicBezTo>
                    <a:pt x="165" y="2"/>
                    <a:pt x="147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32"/>
            <p:cNvSpPr/>
            <p:nvPr/>
          </p:nvSpPr>
          <p:spPr>
            <a:xfrm>
              <a:off x="5529250" y="3978675"/>
              <a:ext cx="32175" cy="7100"/>
            </a:xfrm>
            <a:custGeom>
              <a:avLst/>
              <a:gdLst/>
              <a:ahLst/>
              <a:cxnLst/>
              <a:rect l="l" t="t" r="r" b="b"/>
              <a:pathLst>
                <a:path w="1287" h="284" extrusionOk="0">
                  <a:moveTo>
                    <a:pt x="763" y="0"/>
                  </a:moveTo>
                  <a:cubicBezTo>
                    <a:pt x="505" y="0"/>
                    <a:pt x="249" y="19"/>
                    <a:pt x="1" y="33"/>
                  </a:cubicBezTo>
                  <a:cubicBezTo>
                    <a:pt x="48" y="104"/>
                    <a:pt x="96" y="200"/>
                    <a:pt x="143" y="271"/>
                  </a:cubicBezTo>
                  <a:cubicBezTo>
                    <a:pt x="203" y="283"/>
                    <a:pt x="239" y="283"/>
                    <a:pt x="286" y="283"/>
                  </a:cubicBezTo>
                  <a:cubicBezTo>
                    <a:pt x="392" y="177"/>
                    <a:pt x="509" y="160"/>
                    <a:pt x="630" y="160"/>
                  </a:cubicBezTo>
                  <a:cubicBezTo>
                    <a:pt x="685" y="160"/>
                    <a:pt x="742" y="164"/>
                    <a:pt x="798" y="164"/>
                  </a:cubicBezTo>
                  <a:cubicBezTo>
                    <a:pt x="845" y="164"/>
                    <a:pt x="895" y="167"/>
                    <a:pt x="947" y="167"/>
                  </a:cubicBezTo>
                  <a:cubicBezTo>
                    <a:pt x="1068" y="167"/>
                    <a:pt x="1195" y="150"/>
                    <a:pt x="1286" y="33"/>
                  </a:cubicBezTo>
                  <a:cubicBezTo>
                    <a:pt x="1113" y="9"/>
                    <a:pt x="938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32"/>
            <p:cNvSpPr/>
            <p:nvPr/>
          </p:nvSpPr>
          <p:spPr>
            <a:xfrm>
              <a:off x="5495925" y="3945550"/>
              <a:ext cx="29775" cy="9625"/>
            </a:xfrm>
            <a:custGeom>
              <a:avLst/>
              <a:gdLst/>
              <a:ahLst/>
              <a:cxnLst/>
              <a:rect l="l" t="t" r="r" b="b"/>
              <a:pathLst>
                <a:path w="1191" h="385" extrusionOk="0">
                  <a:moveTo>
                    <a:pt x="548" y="1"/>
                  </a:moveTo>
                  <a:cubicBezTo>
                    <a:pt x="488" y="1"/>
                    <a:pt x="429" y="25"/>
                    <a:pt x="369" y="36"/>
                  </a:cubicBezTo>
                  <a:cubicBezTo>
                    <a:pt x="238" y="84"/>
                    <a:pt x="71" y="84"/>
                    <a:pt x="0" y="263"/>
                  </a:cubicBezTo>
                  <a:cubicBezTo>
                    <a:pt x="12" y="286"/>
                    <a:pt x="12" y="322"/>
                    <a:pt x="24" y="346"/>
                  </a:cubicBezTo>
                  <a:cubicBezTo>
                    <a:pt x="71" y="346"/>
                    <a:pt x="131" y="358"/>
                    <a:pt x="179" y="358"/>
                  </a:cubicBezTo>
                  <a:cubicBezTo>
                    <a:pt x="202" y="376"/>
                    <a:pt x="223" y="385"/>
                    <a:pt x="244" y="385"/>
                  </a:cubicBezTo>
                  <a:cubicBezTo>
                    <a:pt x="265" y="385"/>
                    <a:pt x="286" y="376"/>
                    <a:pt x="310" y="358"/>
                  </a:cubicBezTo>
                  <a:lnTo>
                    <a:pt x="452" y="358"/>
                  </a:lnTo>
                  <a:cubicBezTo>
                    <a:pt x="714" y="358"/>
                    <a:pt x="953" y="346"/>
                    <a:pt x="1191" y="334"/>
                  </a:cubicBezTo>
                  <a:lnTo>
                    <a:pt x="1167" y="251"/>
                  </a:lnTo>
                  <a:lnTo>
                    <a:pt x="1167" y="215"/>
                  </a:lnTo>
                  <a:lnTo>
                    <a:pt x="1155" y="167"/>
                  </a:lnTo>
                  <a:cubicBezTo>
                    <a:pt x="953" y="108"/>
                    <a:pt x="738" y="60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32"/>
            <p:cNvSpPr/>
            <p:nvPr/>
          </p:nvSpPr>
          <p:spPr>
            <a:xfrm>
              <a:off x="5378625" y="3969075"/>
              <a:ext cx="21775" cy="13700"/>
            </a:xfrm>
            <a:custGeom>
              <a:avLst/>
              <a:gdLst/>
              <a:ahLst/>
              <a:cxnLst/>
              <a:rect l="l" t="t" r="r" b="b"/>
              <a:pathLst>
                <a:path w="871" h="548" extrusionOk="0">
                  <a:moveTo>
                    <a:pt x="275" y="0"/>
                  </a:moveTo>
                  <a:cubicBezTo>
                    <a:pt x="1" y="369"/>
                    <a:pt x="370" y="417"/>
                    <a:pt x="572" y="548"/>
                  </a:cubicBezTo>
                  <a:cubicBezTo>
                    <a:pt x="632" y="429"/>
                    <a:pt x="751" y="417"/>
                    <a:pt x="870" y="405"/>
                  </a:cubicBezTo>
                  <a:cubicBezTo>
                    <a:pt x="692" y="250"/>
                    <a:pt x="406" y="238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32"/>
            <p:cNvSpPr/>
            <p:nvPr/>
          </p:nvSpPr>
          <p:spPr>
            <a:xfrm>
              <a:off x="5506325" y="3942575"/>
              <a:ext cx="19075" cy="8175"/>
            </a:xfrm>
            <a:custGeom>
              <a:avLst/>
              <a:gdLst/>
              <a:ahLst/>
              <a:cxnLst/>
              <a:rect l="l" t="t" r="r" b="b"/>
              <a:pathLst>
                <a:path w="763" h="327" extrusionOk="0">
                  <a:moveTo>
                    <a:pt x="48" y="1"/>
                  </a:moveTo>
                  <a:lnTo>
                    <a:pt x="60" y="60"/>
                  </a:lnTo>
                  <a:cubicBezTo>
                    <a:pt x="1" y="108"/>
                    <a:pt x="13" y="155"/>
                    <a:pt x="60" y="203"/>
                  </a:cubicBezTo>
                  <a:cubicBezTo>
                    <a:pt x="214" y="284"/>
                    <a:pt x="363" y="327"/>
                    <a:pt x="525" y="327"/>
                  </a:cubicBezTo>
                  <a:cubicBezTo>
                    <a:pt x="601" y="327"/>
                    <a:pt x="679" y="317"/>
                    <a:pt x="763" y="298"/>
                  </a:cubicBezTo>
                  <a:cubicBezTo>
                    <a:pt x="667" y="215"/>
                    <a:pt x="560" y="144"/>
                    <a:pt x="477" y="48"/>
                  </a:cubicBezTo>
                  <a:cubicBezTo>
                    <a:pt x="346" y="36"/>
                    <a:pt x="191" y="24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32"/>
            <p:cNvSpPr/>
            <p:nvPr/>
          </p:nvSpPr>
          <p:spPr>
            <a:xfrm>
              <a:off x="5567650" y="3958025"/>
              <a:ext cx="12850" cy="4975"/>
            </a:xfrm>
            <a:custGeom>
              <a:avLst/>
              <a:gdLst/>
              <a:ahLst/>
              <a:cxnLst/>
              <a:rect l="l" t="t" r="r" b="b"/>
              <a:pathLst>
                <a:path w="514" h="199" extrusionOk="0">
                  <a:moveTo>
                    <a:pt x="379" y="0"/>
                  </a:moveTo>
                  <a:cubicBezTo>
                    <a:pt x="356" y="0"/>
                    <a:pt x="332" y="2"/>
                    <a:pt x="310" y="2"/>
                  </a:cubicBezTo>
                  <a:lnTo>
                    <a:pt x="36" y="2"/>
                  </a:lnTo>
                  <a:cubicBezTo>
                    <a:pt x="0" y="37"/>
                    <a:pt x="0" y="97"/>
                    <a:pt x="12" y="145"/>
                  </a:cubicBezTo>
                  <a:cubicBezTo>
                    <a:pt x="119" y="157"/>
                    <a:pt x="215" y="157"/>
                    <a:pt x="298" y="192"/>
                  </a:cubicBezTo>
                  <a:cubicBezTo>
                    <a:pt x="326" y="196"/>
                    <a:pt x="351" y="198"/>
                    <a:pt x="374" y="198"/>
                  </a:cubicBezTo>
                  <a:cubicBezTo>
                    <a:pt x="430" y="198"/>
                    <a:pt x="468" y="183"/>
                    <a:pt x="477" y="133"/>
                  </a:cubicBezTo>
                  <a:cubicBezTo>
                    <a:pt x="513" y="14"/>
                    <a:pt x="452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32"/>
            <p:cNvSpPr/>
            <p:nvPr/>
          </p:nvSpPr>
          <p:spPr>
            <a:xfrm>
              <a:off x="5528950" y="3882750"/>
              <a:ext cx="16100" cy="3300"/>
            </a:xfrm>
            <a:custGeom>
              <a:avLst/>
              <a:gdLst/>
              <a:ahLst/>
              <a:cxnLst/>
              <a:rect l="l" t="t" r="r" b="b"/>
              <a:pathLst>
                <a:path w="644" h="132" extrusionOk="0">
                  <a:moveTo>
                    <a:pt x="1" y="0"/>
                  </a:moveTo>
                  <a:cubicBezTo>
                    <a:pt x="60" y="48"/>
                    <a:pt x="108" y="96"/>
                    <a:pt x="155" y="131"/>
                  </a:cubicBezTo>
                  <a:cubicBezTo>
                    <a:pt x="243" y="131"/>
                    <a:pt x="335" y="126"/>
                    <a:pt x="430" y="126"/>
                  </a:cubicBezTo>
                  <a:cubicBezTo>
                    <a:pt x="477" y="126"/>
                    <a:pt x="524" y="127"/>
                    <a:pt x="572" y="131"/>
                  </a:cubicBezTo>
                  <a:cubicBezTo>
                    <a:pt x="632" y="96"/>
                    <a:pt x="644" y="48"/>
                    <a:pt x="572" y="12"/>
                  </a:cubicBezTo>
                  <a:cubicBezTo>
                    <a:pt x="394" y="0"/>
                    <a:pt x="19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32"/>
            <p:cNvSpPr/>
            <p:nvPr/>
          </p:nvSpPr>
          <p:spPr>
            <a:xfrm>
              <a:off x="5543550" y="3882450"/>
              <a:ext cx="8650" cy="3900"/>
            </a:xfrm>
            <a:custGeom>
              <a:avLst/>
              <a:gdLst/>
              <a:ahLst/>
              <a:cxnLst/>
              <a:rect l="l" t="t" r="r" b="b"/>
              <a:pathLst>
                <a:path w="346" h="156" extrusionOk="0">
                  <a:moveTo>
                    <a:pt x="286" y="1"/>
                  </a:moveTo>
                  <a:cubicBezTo>
                    <a:pt x="191" y="12"/>
                    <a:pt x="83" y="12"/>
                    <a:pt x="0" y="12"/>
                  </a:cubicBezTo>
                  <a:lnTo>
                    <a:pt x="0" y="132"/>
                  </a:lnTo>
                  <a:cubicBezTo>
                    <a:pt x="36" y="147"/>
                    <a:pt x="77" y="156"/>
                    <a:pt x="120" y="156"/>
                  </a:cubicBezTo>
                  <a:cubicBezTo>
                    <a:pt x="175" y="156"/>
                    <a:pt x="232" y="141"/>
                    <a:pt x="286" y="108"/>
                  </a:cubicBezTo>
                  <a:cubicBezTo>
                    <a:pt x="345" y="72"/>
                    <a:pt x="345" y="48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32"/>
            <p:cNvSpPr/>
            <p:nvPr/>
          </p:nvSpPr>
          <p:spPr>
            <a:xfrm>
              <a:off x="5552775" y="3882450"/>
              <a:ext cx="4775" cy="3300"/>
            </a:xfrm>
            <a:custGeom>
              <a:avLst/>
              <a:gdLst/>
              <a:ahLst/>
              <a:cxnLst/>
              <a:rect l="l" t="t" r="r" b="b"/>
              <a:pathLst>
                <a:path w="191" h="132" extrusionOk="0">
                  <a:moveTo>
                    <a:pt x="60" y="1"/>
                  </a:moveTo>
                  <a:cubicBezTo>
                    <a:pt x="0" y="48"/>
                    <a:pt x="0" y="72"/>
                    <a:pt x="60" y="120"/>
                  </a:cubicBezTo>
                  <a:cubicBezTo>
                    <a:pt x="107" y="120"/>
                    <a:pt x="155" y="132"/>
                    <a:pt x="191" y="132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32"/>
            <p:cNvSpPr/>
            <p:nvPr/>
          </p:nvSpPr>
          <p:spPr>
            <a:xfrm>
              <a:off x="5550675" y="3882450"/>
              <a:ext cx="3600" cy="2700"/>
            </a:xfrm>
            <a:custGeom>
              <a:avLst/>
              <a:gdLst/>
              <a:ahLst/>
              <a:cxnLst/>
              <a:rect l="l" t="t" r="r" b="b"/>
              <a:pathLst>
                <a:path w="144" h="108" extrusionOk="0">
                  <a:moveTo>
                    <a:pt x="1" y="1"/>
                  </a:moveTo>
                  <a:lnTo>
                    <a:pt x="1" y="108"/>
                  </a:lnTo>
                  <a:lnTo>
                    <a:pt x="144" y="10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32"/>
            <p:cNvSpPr/>
            <p:nvPr/>
          </p:nvSpPr>
          <p:spPr>
            <a:xfrm>
              <a:off x="5564975" y="395805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43" y="1"/>
                  </a:moveTo>
                  <a:cubicBezTo>
                    <a:pt x="107" y="13"/>
                    <a:pt x="36" y="25"/>
                    <a:pt x="36" y="36"/>
                  </a:cubicBezTo>
                  <a:cubicBezTo>
                    <a:pt x="0" y="132"/>
                    <a:pt x="72" y="144"/>
                    <a:pt x="143" y="144"/>
                  </a:cubicBezTo>
                  <a:lnTo>
                    <a:pt x="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32"/>
            <p:cNvSpPr/>
            <p:nvPr/>
          </p:nvSpPr>
          <p:spPr>
            <a:xfrm>
              <a:off x="5463475" y="3997050"/>
              <a:ext cx="191700" cy="16950"/>
            </a:xfrm>
            <a:custGeom>
              <a:avLst/>
              <a:gdLst/>
              <a:ahLst/>
              <a:cxnLst/>
              <a:rect l="l" t="t" r="r" b="b"/>
              <a:pathLst>
                <a:path w="7668" h="678" extrusionOk="0">
                  <a:moveTo>
                    <a:pt x="1191" y="0"/>
                  </a:moveTo>
                  <a:cubicBezTo>
                    <a:pt x="810" y="12"/>
                    <a:pt x="429" y="24"/>
                    <a:pt x="48" y="48"/>
                  </a:cubicBezTo>
                  <a:cubicBezTo>
                    <a:pt x="0" y="179"/>
                    <a:pt x="72" y="239"/>
                    <a:pt x="191" y="286"/>
                  </a:cubicBezTo>
                  <a:lnTo>
                    <a:pt x="6037" y="465"/>
                  </a:lnTo>
                  <a:cubicBezTo>
                    <a:pt x="6144" y="524"/>
                    <a:pt x="6263" y="501"/>
                    <a:pt x="6370" y="560"/>
                  </a:cubicBezTo>
                  <a:cubicBezTo>
                    <a:pt x="6488" y="594"/>
                    <a:pt x="6606" y="627"/>
                    <a:pt x="6728" y="627"/>
                  </a:cubicBezTo>
                  <a:cubicBezTo>
                    <a:pt x="6778" y="627"/>
                    <a:pt x="6830" y="622"/>
                    <a:pt x="6882" y="608"/>
                  </a:cubicBezTo>
                  <a:cubicBezTo>
                    <a:pt x="7024" y="608"/>
                    <a:pt x="7186" y="677"/>
                    <a:pt x="7336" y="677"/>
                  </a:cubicBezTo>
                  <a:cubicBezTo>
                    <a:pt x="7463" y="677"/>
                    <a:pt x="7580" y="627"/>
                    <a:pt x="7668" y="441"/>
                  </a:cubicBezTo>
                  <a:cubicBezTo>
                    <a:pt x="7570" y="402"/>
                    <a:pt x="7475" y="384"/>
                    <a:pt x="7380" y="384"/>
                  </a:cubicBezTo>
                  <a:cubicBezTo>
                    <a:pt x="7302" y="384"/>
                    <a:pt x="7224" y="396"/>
                    <a:pt x="7144" y="417"/>
                  </a:cubicBezTo>
                  <a:cubicBezTo>
                    <a:pt x="7025" y="381"/>
                    <a:pt x="6906" y="370"/>
                    <a:pt x="6799" y="322"/>
                  </a:cubicBezTo>
                  <a:cubicBezTo>
                    <a:pt x="6656" y="310"/>
                    <a:pt x="6525" y="298"/>
                    <a:pt x="6382" y="286"/>
                  </a:cubicBezTo>
                  <a:cubicBezTo>
                    <a:pt x="6251" y="191"/>
                    <a:pt x="6084" y="251"/>
                    <a:pt x="5941" y="191"/>
                  </a:cubicBezTo>
                  <a:cubicBezTo>
                    <a:pt x="4995" y="125"/>
                    <a:pt x="4041" y="23"/>
                    <a:pt x="3091" y="23"/>
                  </a:cubicBezTo>
                  <a:cubicBezTo>
                    <a:pt x="2834" y="23"/>
                    <a:pt x="2578" y="30"/>
                    <a:pt x="2322" y="48"/>
                  </a:cubicBezTo>
                  <a:cubicBezTo>
                    <a:pt x="2182" y="57"/>
                    <a:pt x="2043" y="62"/>
                    <a:pt x="1904" y="62"/>
                  </a:cubicBezTo>
                  <a:cubicBezTo>
                    <a:pt x="1664" y="62"/>
                    <a:pt x="1425" y="46"/>
                    <a:pt x="1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32"/>
            <p:cNvSpPr/>
            <p:nvPr/>
          </p:nvSpPr>
          <p:spPr>
            <a:xfrm>
              <a:off x="5831975" y="4022950"/>
              <a:ext cx="110150" cy="18475"/>
            </a:xfrm>
            <a:custGeom>
              <a:avLst/>
              <a:gdLst/>
              <a:ahLst/>
              <a:cxnLst/>
              <a:rect l="l" t="t" r="r" b="b"/>
              <a:pathLst>
                <a:path w="4406" h="739" extrusionOk="0">
                  <a:moveTo>
                    <a:pt x="72" y="0"/>
                  </a:moveTo>
                  <a:cubicBezTo>
                    <a:pt x="0" y="84"/>
                    <a:pt x="0" y="167"/>
                    <a:pt x="72" y="262"/>
                  </a:cubicBezTo>
                  <a:cubicBezTo>
                    <a:pt x="203" y="274"/>
                    <a:pt x="357" y="286"/>
                    <a:pt x="488" y="322"/>
                  </a:cubicBezTo>
                  <a:cubicBezTo>
                    <a:pt x="1369" y="465"/>
                    <a:pt x="2262" y="500"/>
                    <a:pt x="3120" y="691"/>
                  </a:cubicBezTo>
                  <a:cubicBezTo>
                    <a:pt x="3346" y="703"/>
                    <a:pt x="3584" y="715"/>
                    <a:pt x="3810" y="739"/>
                  </a:cubicBezTo>
                  <a:lnTo>
                    <a:pt x="3822" y="679"/>
                  </a:lnTo>
                  <a:cubicBezTo>
                    <a:pt x="3873" y="652"/>
                    <a:pt x="3929" y="645"/>
                    <a:pt x="3987" y="645"/>
                  </a:cubicBezTo>
                  <a:cubicBezTo>
                    <a:pt x="4044" y="645"/>
                    <a:pt x="4104" y="652"/>
                    <a:pt x="4162" y="652"/>
                  </a:cubicBezTo>
                  <a:cubicBezTo>
                    <a:pt x="4249" y="652"/>
                    <a:pt x="4334" y="636"/>
                    <a:pt x="4405" y="560"/>
                  </a:cubicBezTo>
                  <a:cubicBezTo>
                    <a:pt x="4001" y="334"/>
                    <a:pt x="3572" y="393"/>
                    <a:pt x="3155" y="346"/>
                  </a:cubicBezTo>
                  <a:cubicBezTo>
                    <a:pt x="2119" y="238"/>
                    <a:pt x="1107" y="24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32"/>
            <p:cNvSpPr/>
            <p:nvPr/>
          </p:nvSpPr>
          <p:spPr>
            <a:xfrm>
              <a:off x="5659625" y="4008950"/>
              <a:ext cx="53600" cy="9575"/>
            </a:xfrm>
            <a:custGeom>
              <a:avLst/>
              <a:gdLst/>
              <a:ahLst/>
              <a:cxnLst/>
              <a:rect l="l" t="t" r="r" b="b"/>
              <a:pathLst>
                <a:path w="2144" h="383" extrusionOk="0">
                  <a:moveTo>
                    <a:pt x="84" y="1"/>
                  </a:moveTo>
                  <a:cubicBezTo>
                    <a:pt x="0" y="84"/>
                    <a:pt x="0" y="167"/>
                    <a:pt x="84" y="251"/>
                  </a:cubicBezTo>
                  <a:cubicBezTo>
                    <a:pt x="403" y="309"/>
                    <a:pt x="707" y="383"/>
                    <a:pt x="1027" y="383"/>
                  </a:cubicBezTo>
                  <a:cubicBezTo>
                    <a:pt x="1100" y="383"/>
                    <a:pt x="1175" y="379"/>
                    <a:pt x="1251" y="370"/>
                  </a:cubicBezTo>
                  <a:cubicBezTo>
                    <a:pt x="1330" y="337"/>
                    <a:pt x="1413" y="327"/>
                    <a:pt x="1497" y="327"/>
                  </a:cubicBezTo>
                  <a:cubicBezTo>
                    <a:pt x="1598" y="327"/>
                    <a:pt x="1701" y="341"/>
                    <a:pt x="1804" y="341"/>
                  </a:cubicBezTo>
                  <a:cubicBezTo>
                    <a:pt x="1920" y="341"/>
                    <a:pt x="2034" y="324"/>
                    <a:pt x="2144" y="251"/>
                  </a:cubicBezTo>
                  <a:cubicBezTo>
                    <a:pt x="1477" y="84"/>
                    <a:pt x="774" y="25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32"/>
            <p:cNvSpPr/>
            <p:nvPr/>
          </p:nvSpPr>
          <p:spPr>
            <a:xfrm>
              <a:off x="5690875" y="4014800"/>
              <a:ext cx="72650" cy="7575"/>
            </a:xfrm>
            <a:custGeom>
              <a:avLst/>
              <a:gdLst/>
              <a:ahLst/>
              <a:cxnLst/>
              <a:rect l="l" t="t" r="r" b="b"/>
              <a:pathLst>
                <a:path w="2906" h="303" extrusionOk="0">
                  <a:moveTo>
                    <a:pt x="1342" y="0"/>
                  </a:moveTo>
                  <a:cubicBezTo>
                    <a:pt x="1192" y="0"/>
                    <a:pt x="1043" y="2"/>
                    <a:pt x="894" y="5"/>
                  </a:cubicBezTo>
                  <a:cubicBezTo>
                    <a:pt x="821" y="22"/>
                    <a:pt x="746" y="27"/>
                    <a:pt x="670" y="27"/>
                  </a:cubicBezTo>
                  <a:cubicBezTo>
                    <a:pt x="585" y="27"/>
                    <a:pt x="499" y="21"/>
                    <a:pt x="415" y="21"/>
                  </a:cubicBezTo>
                  <a:cubicBezTo>
                    <a:pt x="268" y="21"/>
                    <a:pt x="126" y="39"/>
                    <a:pt x="1" y="136"/>
                  </a:cubicBezTo>
                  <a:cubicBezTo>
                    <a:pt x="79" y="171"/>
                    <a:pt x="164" y="193"/>
                    <a:pt x="250" y="193"/>
                  </a:cubicBezTo>
                  <a:cubicBezTo>
                    <a:pt x="282" y="193"/>
                    <a:pt x="314" y="190"/>
                    <a:pt x="346" y="183"/>
                  </a:cubicBezTo>
                  <a:cubicBezTo>
                    <a:pt x="388" y="195"/>
                    <a:pt x="435" y="201"/>
                    <a:pt x="483" y="201"/>
                  </a:cubicBezTo>
                  <a:cubicBezTo>
                    <a:pt x="530" y="201"/>
                    <a:pt x="578" y="195"/>
                    <a:pt x="620" y="183"/>
                  </a:cubicBezTo>
                  <a:lnTo>
                    <a:pt x="644" y="183"/>
                  </a:lnTo>
                  <a:cubicBezTo>
                    <a:pt x="780" y="233"/>
                    <a:pt x="918" y="244"/>
                    <a:pt x="1056" y="244"/>
                  </a:cubicBezTo>
                  <a:cubicBezTo>
                    <a:pt x="1149" y="244"/>
                    <a:pt x="1243" y="239"/>
                    <a:pt x="1335" y="239"/>
                  </a:cubicBezTo>
                  <a:cubicBezTo>
                    <a:pt x="1464" y="239"/>
                    <a:pt x="1591" y="248"/>
                    <a:pt x="1715" y="291"/>
                  </a:cubicBezTo>
                  <a:cubicBezTo>
                    <a:pt x="1906" y="291"/>
                    <a:pt x="2096" y="303"/>
                    <a:pt x="2287" y="303"/>
                  </a:cubicBezTo>
                  <a:cubicBezTo>
                    <a:pt x="2348" y="245"/>
                    <a:pt x="2422" y="233"/>
                    <a:pt x="2498" y="233"/>
                  </a:cubicBezTo>
                  <a:cubicBezTo>
                    <a:pt x="2553" y="233"/>
                    <a:pt x="2609" y="239"/>
                    <a:pt x="2664" y="239"/>
                  </a:cubicBezTo>
                  <a:cubicBezTo>
                    <a:pt x="2753" y="239"/>
                    <a:pt x="2838" y="223"/>
                    <a:pt x="2906" y="136"/>
                  </a:cubicBezTo>
                  <a:cubicBezTo>
                    <a:pt x="2379" y="25"/>
                    <a:pt x="1860" y="0"/>
                    <a:pt x="1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32"/>
            <p:cNvSpPr/>
            <p:nvPr/>
          </p:nvSpPr>
          <p:spPr>
            <a:xfrm>
              <a:off x="5761425" y="4018125"/>
              <a:ext cx="55975" cy="7925"/>
            </a:xfrm>
            <a:custGeom>
              <a:avLst/>
              <a:gdLst/>
              <a:ahLst/>
              <a:cxnLst/>
              <a:rect l="l" t="t" r="r" b="b"/>
              <a:pathLst>
                <a:path w="2239" h="317" extrusionOk="0">
                  <a:moveTo>
                    <a:pt x="1441" y="1"/>
                  </a:moveTo>
                  <a:cubicBezTo>
                    <a:pt x="1211" y="1"/>
                    <a:pt x="980" y="22"/>
                    <a:pt x="750" y="39"/>
                  </a:cubicBezTo>
                  <a:cubicBezTo>
                    <a:pt x="674" y="99"/>
                    <a:pt x="588" y="113"/>
                    <a:pt x="499" y="113"/>
                  </a:cubicBezTo>
                  <a:cubicBezTo>
                    <a:pt x="422" y="113"/>
                    <a:pt x="343" y="102"/>
                    <a:pt x="266" y="102"/>
                  </a:cubicBezTo>
                  <a:cubicBezTo>
                    <a:pt x="171" y="102"/>
                    <a:pt x="79" y="119"/>
                    <a:pt x="0" y="193"/>
                  </a:cubicBezTo>
                  <a:cubicBezTo>
                    <a:pt x="342" y="298"/>
                    <a:pt x="689" y="317"/>
                    <a:pt x="1034" y="317"/>
                  </a:cubicBezTo>
                  <a:cubicBezTo>
                    <a:pt x="1227" y="317"/>
                    <a:pt x="1420" y="311"/>
                    <a:pt x="1611" y="311"/>
                  </a:cubicBezTo>
                  <a:cubicBezTo>
                    <a:pt x="1662" y="311"/>
                    <a:pt x="1712" y="311"/>
                    <a:pt x="1763" y="312"/>
                  </a:cubicBezTo>
                  <a:cubicBezTo>
                    <a:pt x="1810" y="255"/>
                    <a:pt x="1877" y="250"/>
                    <a:pt x="1947" y="250"/>
                  </a:cubicBezTo>
                  <a:cubicBezTo>
                    <a:pt x="1965" y="250"/>
                    <a:pt x="1983" y="250"/>
                    <a:pt x="2001" y="250"/>
                  </a:cubicBezTo>
                  <a:cubicBezTo>
                    <a:pt x="2090" y="250"/>
                    <a:pt x="2179" y="241"/>
                    <a:pt x="2239" y="134"/>
                  </a:cubicBezTo>
                  <a:cubicBezTo>
                    <a:pt x="1981" y="31"/>
                    <a:pt x="1712" y="1"/>
                    <a:pt x="1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32"/>
            <p:cNvSpPr/>
            <p:nvPr/>
          </p:nvSpPr>
          <p:spPr>
            <a:xfrm>
              <a:off x="5805475" y="4021450"/>
              <a:ext cx="28600" cy="7500"/>
            </a:xfrm>
            <a:custGeom>
              <a:avLst/>
              <a:gdLst/>
              <a:ahLst/>
              <a:cxnLst/>
              <a:rect l="l" t="t" r="r" b="b"/>
              <a:pathLst>
                <a:path w="1144" h="300" extrusionOk="0">
                  <a:moveTo>
                    <a:pt x="684" y="4"/>
                  </a:moveTo>
                  <a:cubicBezTo>
                    <a:pt x="616" y="4"/>
                    <a:pt x="547" y="10"/>
                    <a:pt x="477" y="25"/>
                  </a:cubicBezTo>
                  <a:cubicBezTo>
                    <a:pt x="310" y="60"/>
                    <a:pt x="120" y="1"/>
                    <a:pt x="1" y="179"/>
                  </a:cubicBezTo>
                  <a:cubicBezTo>
                    <a:pt x="268" y="287"/>
                    <a:pt x="563" y="300"/>
                    <a:pt x="854" y="300"/>
                  </a:cubicBezTo>
                  <a:cubicBezTo>
                    <a:pt x="952" y="300"/>
                    <a:pt x="1048" y="298"/>
                    <a:pt x="1144" y="298"/>
                  </a:cubicBezTo>
                  <a:lnTo>
                    <a:pt x="1144" y="48"/>
                  </a:lnTo>
                  <a:cubicBezTo>
                    <a:pt x="987" y="32"/>
                    <a:pt x="837" y="4"/>
                    <a:pt x="684" y="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32"/>
            <p:cNvSpPr/>
            <p:nvPr/>
          </p:nvSpPr>
          <p:spPr>
            <a:xfrm>
              <a:off x="5796550" y="4004500"/>
              <a:ext cx="40500" cy="3925"/>
            </a:xfrm>
            <a:custGeom>
              <a:avLst/>
              <a:gdLst/>
              <a:ahLst/>
              <a:cxnLst/>
              <a:rect l="l" t="t" r="r" b="b"/>
              <a:pathLst>
                <a:path w="1620" h="157" extrusionOk="0">
                  <a:moveTo>
                    <a:pt x="488" y="0"/>
                  </a:moveTo>
                  <a:cubicBezTo>
                    <a:pt x="346" y="0"/>
                    <a:pt x="179" y="12"/>
                    <a:pt x="0" y="24"/>
                  </a:cubicBezTo>
                  <a:cubicBezTo>
                    <a:pt x="331" y="119"/>
                    <a:pt x="662" y="156"/>
                    <a:pt x="995" y="156"/>
                  </a:cubicBezTo>
                  <a:cubicBezTo>
                    <a:pt x="1202" y="156"/>
                    <a:pt x="1410" y="142"/>
                    <a:pt x="1620" y="119"/>
                  </a:cubicBezTo>
                  <a:cubicBezTo>
                    <a:pt x="1458" y="22"/>
                    <a:pt x="1288" y="1"/>
                    <a:pt x="1115" y="1"/>
                  </a:cubicBezTo>
                  <a:cubicBezTo>
                    <a:pt x="976" y="1"/>
                    <a:pt x="835" y="15"/>
                    <a:pt x="698" y="15"/>
                  </a:cubicBezTo>
                  <a:cubicBezTo>
                    <a:pt x="627" y="15"/>
                    <a:pt x="557" y="11"/>
                    <a:pt x="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32"/>
            <p:cNvSpPr/>
            <p:nvPr/>
          </p:nvSpPr>
          <p:spPr>
            <a:xfrm>
              <a:off x="5719150" y="3991800"/>
              <a:ext cx="27125" cy="8550"/>
            </a:xfrm>
            <a:custGeom>
              <a:avLst/>
              <a:gdLst/>
              <a:ahLst/>
              <a:cxnLst/>
              <a:rect l="l" t="t" r="r" b="b"/>
              <a:pathLst>
                <a:path w="1085" h="342" extrusionOk="0">
                  <a:moveTo>
                    <a:pt x="248" y="1"/>
                  </a:moveTo>
                  <a:cubicBezTo>
                    <a:pt x="172" y="1"/>
                    <a:pt x="98" y="24"/>
                    <a:pt x="25" y="80"/>
                  </a:cubicBezTo>
                  <a:cubicBezTo>
                    <a:pt x="1" y="163"/>
                    <a:pt x="25" y="210"/>
                    <a:pt x="108" y="234"/>
                  </a:cubicBezTo>
                  <a:cubicBezTo>
                    <a:pt x="189" y="280"/>
                    <a:pt x="278" y="287"/>
                    <a:pt x="367" y="287"/>
                  </a:cubicBezTo>
                  <a:cubicBezTo>
                    <a:pt x="402" y="287"/>
                    <a:pt x="438" y="286"/>
                    <a:pt x="474" y="286"/>
                  </a:cubicBezTo>
                  <a:cubicBezTo>
                    <a:pt x="557" y="286"/>
                    <a:pt x="639" y="291"/>
                    <a:pt x="715" y="330"/>
                  </a:cubicBezTo>
                  <a:cubicBezTo>
                    <a:pt x="798" y="341"/>
                    <a:pt x="906" y="341"/>
                    <a:pt x="1001" y="341"/>
                  </a:cubicBezTo>
                  <a:cubicBezTo>
                    <a:pt x="1084" y="258"/>
                    <a:pt x="1084" y="175"/>
                    <a:pt x="1001" y="91"/>
                  </a:cubicBezTo>
                  <a:cubicBezTo>
                    <a:pt x="891" y="55"/>
                    <a:pt x="782" y="41"/>
                    <a:pt x="673" y="41"/>
                  </a:cubicBezTo>
                  <a:cubicBezTo>
                    <a:pt x="603" y="41"/>
                    <a:pt x="534" y="46"/>
                    <a:pt x="465" y="56"/>
                  </a:cubicBezTo>
                  <a:cubicBezTo>
                    <a:pt x="390" y="21"/>
                    <a:pt x="318" y="1"/>
                    <a:pt x="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32"/>
            <p:cNvSpPr/>
            <p:nvPr/>
          </p:nvSpPr>
          <p:spPr>
            <a:xfrm>
              <a:off x="5748025" y="4017875"/>
              <a:ext cx="32175" cy="5700"/>
            </a:xfrm>
            <a:custGeom>
              <a:avLst/>
              <a:gdLst/>
              <a:ahLst/>
              <a:cxnLst/>
              <a:rect l="l" t="t" r="r" b="b"/>
              <a:pathLst>
                <a:path w="1287" h="228" extrusionOk="0">
                  <a:moveTo>
                    <a:pt x="620" y="25"/>
                  </a:moveTo>
                  <a:cubicBezTo>
                    <a:pt x="417" y="120"/>
                    <a:pt x="167" y="1"/>
                    <a:pt x="1" y="191"/>
                  </a:cubicBezTo>
                  <a:cubicBezTo>
                    <a:pt x="179" y="191"/>
                    <a:pt x="358" y="203"/>
                    <a:pt x="536" y="227"/>
                  </a:cubicBezTo>
                  <a:cubicBezTo>
                    <a:pt x="612" y="197"/>
                    <a:pt x="694" y="192"/>
                    <a:pt x="777" y="192"/>
                  </a:cubicBezTo>
                  <a:cubicBezTo>
                    <a:pt x="818" y="192"/>
                    <a:pt x="859" y="193"/>
                    <a:pt x="900" y="193"/>
                  </a:cubicBezTo>
                  <a:cubicBezTo>
                    <a:pt x="1038" y="193"/>
                    <a:pt x="1174" y="179"/>
                    <a:pt x="1286" y="60"/>
                  </a:cubicBezTo>
                  <a:cubicBezTo>
                    <a:pt x="1060" y="49"/>
                    <a:pt x="822" y="25"/>
                    <a:pt x="62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32"/>
            <p:cNvSpPr/>
            <p:nvPr/>
          </p:nvSpPr>
          <p:spPr>
            <a:xfrm>
              <a:off x="5634925" y="4008075"/>
              <a:ext cx="26800" cy="6900"/>
            </a:xfrm>
            <a:custGeom>
              <a:avLst/>
              <a:gdLst/>
              <a:ahLst/>
              <a:cxnLst/>
              <a:rect l="l" t="t" r="r" b="b"/>
              <a:pathLst>
                <a:path w="1072" h="276" extrusionOk="0">
                  <a:moveTo>
                    <a:pt x="798" y="0"/>
                  </a:moveTo>
                  <a:cubicBezTo>
                    <a:pt x="685" y="131"/>
                    <a:pt x="551" y="155"/>
                    <a:pt x="412" y="155"/>
                  </a:cubicBezTo>
                  <a:cubicBezTo>
                    <a:pt x="333" y="155"/>
                    <a:pt x="253" y="147"/>
                    <a:pt x="174" y="147"/>
                  </a:cubicBezTo>
                  <a:cubicBezTo>
                    <a:pt x="115" y="147"/>
                    <a:pt x="56" y="151"/>
                    <a:pt x="0" y="167"/>
                  </a:cubicBezTo>
                  <a:cubicBezTo>
                    <a:pt x="209" y="260"/>
                    <a:pt x="427" y="276"/>
                    <a:pt x="646" y="276"/>
                  </a:cubicBezTo>
                  <a:cubicBezTo>
                    <a:pt x="750" y="276"/>
                    <a:pt x="854" y="272"/>
                    <a:pt x="958" y="272"/>
                  </a:cubicBezTo>
                  <a:cubicBezTo>
                    <a:pt x="996" y="272"/>
                    <a:pt x="1034" y="273"/>
                    <a:pt x="1072" y="274"/>
                  </a:cubicBezTo>
                  <a:lnTo>
                    <a:pt x="1072" y="24"/>
                  </a:lnTo>
                  <a:cubicBezTo>
                    <a:pt x="977" y="24"/>
                    <a:pt x="881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32"/>
            <p:cNvSpPr/>
            <p:nvPr/>
          </p:nvSpPr>
          <p:spPr>
            <a:xfrm>
              <a:off x="5927525" y="4035750"/>
              <a:ext cx="17575" cy="5075"/>
            </a:xfrm>
            <a:custGeom>
              <a:avLst/>
              <a:gdLst/>
              <a:ahLst/>
              <a:cxnLst/>
              <a:rect l="l" t="t" r="r" b="b"/>
              <a:pathLst>
                <a:path w="703" h="203" extrusionOk="0">
                  <a:moveTo>
                    <a:pt x="614" y="19"/>
                  </a:moveTo>
                  <a:cubicBezTo>
                    <a:pt x="603" y="19"/>
                    <a:pt x="593" y="21"/>
                    <a:pt x="583" y="24"/>
                  </a:cubicBezTo>
                  <a:cubicBezTo>
                    <a:pt x="405" y="84"/>
                    <a:pt x="179" y="0"/>
                    <a:pt x="0" y="143"/>
                  </a:cubicBezTo>
                  <a:cubicBezTo>
                    <a:pt x="131" y="179"/>
                    <a:pt x="262" y="191"/>
                    <a:pt x="381" y="203"/>
                  </a:cubicBezTo>
                  <a:cubicBezTo>
                    <a:pt x="500" y="179"/>
                    <a:pt x="643" y="179"/>
                    <a:pt x="703" y="48"/>
                  </a:cubicBezTo>
                  <a:cubicBezTo>
                    <a:pt x="676" y="30"/>
                    <a:pt x="644" y="19"/>
                    <a:pt x="614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32"/>
            <p:cNvSpPr/>
            <p:nvPr/>
          </p:nvSpPr>
          <p:spPr>
            <a:xfrm>
              <a:off x="5886450" y="4008200"/>
              <a:ext cx="15800" cy="3500"/>
            </a:xfrm>
            <a:custGeom>
              <a:avLst/>
              <a:gdLst/>
              <a:ahLst/>
              <a:cxnLst/>
              <a:rect l="l" t="t" r="r" b="b"/>
              <a:pathLst>
                <a:path w="632" h="140" extrusionOk="0">
                  <a:moveTo>
                    <a:pt x="343" y="1"/>
                  </a:moveTo>
                  <a:cubicBezTo>
                    <a:pt x="230" y="1"/>
                    <a:pt x="113" y="31"/>
                    <a:pt x="0" y="31"/>
                  </a:cubicBezTo>
                  <a:cubicBezTo>
                    <a:pt x="86" y="117"/>
                    <a:pt x="184" y="139"/>
                    <a:pt x="287" y="139"/>
                  </a:cubicBezTo>
                  <a:cubicBezTo>
                    <a:pt x="398" y="139"/>
                    <a:pt x="514" y="114"/>
                    <a:pt x="631" y="114"/>
                  </a:cubicBezTo>
                  <a:cubicBezTo>
                    <a:pt x="541" y="24"/>
                    <a:pt x="444" y="1"/>
                    <a:pt x="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32"/>
            <p:cNvSpPr/>
            <p:nvPr/>
          </p:nvSpPr>
          <p:spPr>
            <a:xfrm>
              <a:off x="5744150" y="3994375"/>
              <a:ext cx="7475" cy="7175"/>
            </a:xfrm>
            <a:custGeom>
              <a:avLst/>
              <a:gdLst/>
              <a:ahLst/>
              <a:cxnLst/>
              <a:rect l="l" t="t" r="r" b="b"/>
              <a:pathLst>
                <a:path w="299" h="287" extrusionOk="0">
                  <a:moveTo>
                    <a:pt x="1" y="0"/>
                  </a:moveTo>
                  <a:lnTo>
                    <a:pt x="1" y="250"/>
                  </a:lnTo>
                  <a:cubicBezTo>
                    <a:pt x="96" y="250"/>
                    <a:pt x="191" y="274"/>
                    <a:pt x="298" y="286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32"/>
            <p:cNvSpPr/>
            <p:nvPr/>
          </p:nvSpPr>
          <p:spPr>
            <a:xfrm>
              <a:off x="5721825" y="3997075"/>
              <a:ext cx="15225" cy="3525"/>
            </a:xfrm>
            <a:custGeom>
              <a:avLst/>
              <a:gdLst/>
              <a:ahLst/>
              <a:cxnLst/>
              <a:rect l="l" t="t" r="r" b="b"/>
              <a:pathLst>
                <a:path w="609" h="141" extrusionOk="0">
                  <a:moveTo>
                    <a:pt x="283" y="0"/>
                  </a:moveTo>
                  <a:cubicBezTo>
                    <a:pt x="189" y="0"/>
                    <a:pt x="92" y="18"/>
                    <a:pt x="1" y="23"/>
                  </a:cubicBezTo>
                  <a:cubicBezTo>
                    <a:pt x="105" y="121"/>
                    <a:pt x="221" y="141"/>
                    <a:pt x="343" y="141"/>
                  </a:cubicBezTo>
                  <a:cubicBezTo>
                    <a:pt x="429" y="141"/>
                    <a:pt x="519" y="130"/>
                    <a:pt x="608" y="130"/>
                  </a:cubicBezTo>
                  <a:cubicBezTo>
                    <a:pt x="510" y="26"/>
                    <a:pt x="398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32"/>
            <p:cNvSpPr/>
            <p:nvPr/>
          </p:nvSpPr>
          <p:spPr>
            <a:xfrm>
              <a:off x="5719750" y="3990750"/>
              <a:ext cx="11050" cy="3050"/>
            </a:xfrm>
            <a:custGeom>
              <a:avLst/>
              <a:gdLst/>
              <a:ahLst/>
              <a:cxnLst/>
              <a:rect l="l" t="t" r="r" b="b"/>
              <a:pathLst>
                <a:path w="442" h="122" extrusionOk="0">
                  <a:moveTo>
                    <a:pt x="191" y="1"/>
                  </a:moveTo>
                  <a:cubicBezTo>
                    <a:pt x="127" y="1"/>
                    <a:pt x="64" y="32"/>
                    <a:pt x="1" y="122"/>
                  </a:cubicBezTo>
                  <a:cubicBezTo>
                    <a:pt x="143" y="122"/>
                    <a:pt x="286" y="98"/>
                    <a:pt x="441" y="98"/>
                  </a:cubicBezTo>
                  <a:cubicBezTo>
                    <a:pt x="355" y="51"/>
                    <a:pt x="272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32"/>
            <p:cNvSpPr/>
            <p:nvPr/>
          </p:nvSpPr>
          <p:spPr>
            <a:xfrm>
              <a:off x="5611700" y="4001975"/>
              <a:ext cx="11050" cy="2850"/>
            </a:xfrm>
            <a:custGeom>
              <a:avLst/>
              <a:gdLst/>
              <a:ahLst/>
              <a:cxnLst/>
              <a:rect l="l" t="t" r="r" b="b"/>
              <a:pathLst>
                <a:path w="442" h="114" extrusionOk="0">
                  <a:moveTo>
                    <a:pt x="116" y="1"/>
                  </a:moveTo>
                  <a:cubicBezTo>
                    <a:pt x="78" y="1"/>
                    <a:pt x="39" y="3"/>
                    <a:pt x="1" y="6"/>
                  </a:cubicBezTo>
                  <a:cubicBezTo>
                    <a:pt x="81" y="93"/>
                    <a:pt x="166" y="114"/>
                    <a:pt x="257" y="114"/>
                  </a:cubicBezTo>
                  <a:cubicBezTo>
                    <a:pt x="316" y="114"/>
                    <a:pt x="377" y="106"/>
                    <a:pt x="441" y="101"/>
                  </a:cubicBezTo>
                  <a:cubicBezTo>
                    <a:pt x="343" y="21"/>
                    <a:pt x="231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32"/>
            <p:cNvSpPr/>
            <p:nvPr/>
          </p:nvSpPr>
          <p:spPr>
            <a:xfrm>
              <a:off x="5633125" y="4005025"/>
              <a:ext cx="8675" cy="2650"/>
            </a:xfrm>
            <a:custGeom>
              <a:avLst/>
              <a:gdLst/>
              <a:ahLst/>
              <a:cxnLst/>
              <a:rect l="l" t="t" r="r" b="b"/>
              <a:pathLst>
                <a:path w="347" h="106" extrusionOk="0">
                  <a:moveTo>
                    <a:pt x="50" y="1"/>
                  </a:moveTo>
                  <a:cubicBezTo>
                    <a:pt x="34" y="1"/>
                    <a:pt x="17" y="1"/>
                    <a:pt x="1" y="3"/>
                  </a:cubicBezTo>
                  <a:cubicBezTo>
                    <a:pt x="67" y="86"/>
                    <a:pt x="145" y="105"/>
                    <a:pt x="231" y="105"/>
                  </a:cubicBezTo>
                  <a:cubicBezTo>
                    <a:pt x="268" y="105"/>
                    <a:pt x="307" y="102"/>
                    <a:pt x="346" y="98"/>
                  </a:cubicBezTo>
                  <a:cubicBezTo>
                    <a:pt x="253" y="36"/>
                    <a:pt x="159" y="1"/>
                    <a:pt x="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32"/>
            <p:cNvSpPr/>
            <p:nvPr/>
          </p:nvSpPr>
          <p:spPr>
            <a:xfrm>
              <a:off x="5562875" y="3852000"/>
              <a:ext cx="174450" cy="28100"/>
            </a:xfrm>
            <a:custGeom>
              <a:avLst/>
              <a:gdLst/>
              <a:ahLst/>
              <a:cxnLst/>
              <a:rect l="l" t="t" r="r" b="b"/>
              <a:pathLst>
                <a:path w="6978" h="1124" extrusionOk="0">
                  <a:moveTo>
                    <a:pt x="435" y="1"/>
                  </a:moveTo>
                  <a:cubicBezTo>
                    <a:pt x="312" y="1"/>
                    <a:pt x="192" y="42"/>
                    <a:pt x="84" y="135"/>
                  </a:cubicBezTo>
                  <a:cubicBezTo>
                    <a:pt x="37" y="195"/>
                    <a:pt x="13" y="254"/>
                    <a:pt x="1" y="326"/>
                  </a:cubicBezTo>
                  <a:cubicBezTo>
                    <a:pt x="1" y="397"/>
                    <a:pt x="25" y="457"/>
                    <a:pt x="72" y="516"/>
                  </a:cubicBezTo>
                  <a:cubicBezTo>
                    <a:pt x="222" y="574"/>
                    <a:pt x="378" y="588"/>
                    <a:pt x="534" y="588"/>
                  </a:cubicBezTo>
                  <a:cubicBezTo>
                    <a:pt x="686" y="588"/>
                    <a:pt x="839" y="575"/>
                    <a:pt x="991" y="575"/>
                  </a:cubicBezTo>
                  <a:cubicBezTo>
                    <a:pt x="1168" y="575"/>
                    <a:pt x="1344" y="593"/>
                    <a:pt x="1513" y="671"/>
                  </a:cubicBezTo>
                  <a:cubicBezTo>
                    <a:pt x="2132" y="754"/>
                    <a:pt x="2751" y="861"/>
                    <a:pt x="3358" y="945"/>
                  </a:cubicBezTo>
                  <a:cubicBezTo>
                    <a:pt x="3508" y="930"/>
                    <a:pt x="3655" y="913"/>
                    <a:pt x="3800" y="913"/>
                  </a:cubicBezTo>
                  <a:cubicBezTo>
                    <a:pt x="4002" y="913"/>
                    <a:pt x="4200" y="946"/>
                    <a:pt x="4394" y="1064"/>
                  </a:cubicBezTo>
                  <a:cubicBezTo>
                    <a:pt x="4954" y="1088"/>
                    <a:pt x="5525" y="1088"/>
                    <a:pt x="6085" y="1100"/>
                  </a:cubicBezTo>
                  <a:cubicBezTo>
                    <a:pt x="6383" y="1052"/>
                    <a:pt x="6692" y="1123"/>
                    <a:pt x="6954" y="909"/>
                  </a:cubicBezTo>
                  <a:cubicBezTo>
                    <a:pt x="6966" y="873"/>
                    <a:pt x="6966" y="849"/>
                    <a:pt x="6978" y="814"/>
                  </a:cubicBezTo>
                  <a:cubicBezTo>
                    <a:pt x="6954" y="683"/>
                    <a:pt x="6835" y="611"/>
                    <a:pt x="6716" y="528"/>
                  </a:cubicBezTo>
                  <a:lnTo>
                    <a:pt x="6537" y="445"/>
                  </a:lnTo>
                  <a:cubicBezTo>
                    <a:pt x="6395" y="385"/>
                    <a:pt x="6264" y="338"/>
                    <a:pt x="6133" y="326"/>
                  </a:cubicBezTo>
                  <a:cubicBezTo>
                    <a:pt x="4728" y="218"/>
                    <a:pt x="3335" y="159"/>
                    <a:pt x="1930" y="76"/>
                  </a:cubicBezTo>
                  <a:cubicBezTo>
                    <a:pt x="1692" y="52"/>
                    <a:pt x="1453" y="52"/>
                    <a:pt x="1215" y="40"/>
                  </a:cubicBezTo>
                  <a:cubicBezTo>
                    <a:pt x="1166" y="95"/>
                    <a:pt x="1118" y="125"/>
                    <a:pt x="1070" y="125"/>
                  </a:cubicBezTo>
                  <a:cubicBezTo>
                    <a:pt x="1025" y="125"/>
                    <a:pt x="982" y="98"/>
                    <a:pt x="942" y="40"/>
                  </a:cubicBezTo>
                  <a:lnTo>
                    <a:pt x="953" y="40"/>
                  </a:lnTo>
                  <a:cubicBezTo>
                    <a:pt x="924" y="28"/>
                    <a:pt x="894" y="22"/>
                    <a:pt x="864" y="22"/>
                  </a:cubicBezTo>
                  <a:cubicBezTo>
                    <a:pt x="834" y="22"/>
                    <a:pt x="805" y="28"/>
                    <a:pt x="775" y="40"/>
                  </a:cubicBezTo>
                  <a:lnTo>
                    <a:pt x="787" y="40"/>
                  </a:lnTo>
                  <a:cubicBezTo>
                    <a:pt x="787" y="52"/>
                    <a:pt x="775" y="76"/>
                    <a:pt x="739" y="88"/>
                  </a:cubicBezTo>
                  <a:cubicBezTo>
                    <a:pt x="733" y="90"/>
                    <a:pt x="728" y="92"/>
                    <a:pt x="722" y="92"/>
                  </a:cubicBezTo>
                  <a:cubicBezTo>
                    <a:pt x="706" y="92"/>
                    <a:pt x="689" y="79"/>
                    <a:pt x="672" y="49"/>
                  </a:cubicBezTo>
                  <a:lnTo>
                    <a:pt x="672" y="49"/>
                  </a:lnTo>
                  <a:cubicBezTo>
                    <a:pt x="675" y="50"/>
                    <a:pt x="677" y="51"/>
                    <a:pt x="680" y="52"/>
                  </a:cubicBezTo>
                  <a:lnTo>
                    <a:pt x="668" y="40"/>
                  </a:lnTo>
                  <a:lnTo>
                    <a:pt x="668" y="40"/>
                  </a:lnTo>
                  <a:cubicBezTo>
                    <a:pt x="669" y="43"/>
                    <a:pt x="671" y="46"/>
                    <a:pt x="672" y="49"/>
                  </a:cubicBezTo>
                  <a:lnTo>
                    <a:pt x="672" y="49"/>
                  </a:lnTo>
                  <a:cubicBezTo>
                    <a:pt x="594" y="18"/>
                    <a:pt x="514" y="1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32"/>
            <p:cNvSpPr/>
            <p:nvPr/>
          </p:nvSpPr>
          <p:spPr>
            <a:xfrm>
              <a:off x="5745650" y="3907150"/>
              <a:ext cx="38725" cy="32475"/>
            </a:xfrm>
            <a:custGeom>
              <a:avLst/>
              <a:gdLst/>
              <a:ahLst/>
              <a:cxnLst/>
              <a:rect l="l" t="t" r="r" b="b"/>
              <a:pathLst>
                <a:path w="1549" h="1299" extrusionOk="0">
                  <a:moveTo>
                    <a:pt x="722" y="0"/>
                  </a:moveTo>
                  <a:cubicBezTo>
                    <a:pt x="606" y="0"/>
                    <a:pt x="488" y="86"/>
                    <a:pt x="369" y="156"/>
                  </a:cubicBezTo>
                  <a:lnTo>
                    <a:pt x="369" y="167"/>
                  </a:lnTo>
                  <a:cubicBezTo>
                    <a:pt x="286" y="251"/>
                    <a:pt x="334" y="394"/>
                    <a:pt x="203" y="441"/>
                  </a:cubicBezTo>
                  <a:cubicBezTo>
                    <a:pt x="191" y="560"/>
                    <a:pt x="131" y="668"/>
                    <a:pt x="36" y="751"/>
                  </a:cubicBezTo>
                  <a:cubicBezTo>
                    <a:pt x="0" y="858"/>
                    <a:pt x="12" y="941"/>
                    <a:pt x="72" y="1025"/>
                  </a:cubicBezTo>
                  <a:cubicBezTo>
                    <a:pt x="84" y="1144"/>
                    <a:pt x="84" y="1263"/>
                    <a:pt x="215" y="1299"/>
                  </a:cubicBezTo>
                  <a:lnTo>
                    <a:pt x="358" y="1168"/>
                  </a:lnTo>
                  <a:lnTo>
                    <a:pt x="500" y="1025"/>
                  </a:lnTo>
                  <a:lnTo>
                    <a:pt x="679" y="882"/>
                  </a:lnTo>
                  <a:cubicBezTo>
                    <a:pt x="793" y="768"/>
                    <a:pt x="904" y="674"/>
                    <a:pt x="1002" y="674"/>
                  </a:cubicBezTo>
                  <a:cubicBezTo>
                    <a:pt x="1089" y="674"/>
                    <a:pt x="1165" y="746"/>
                    <a:pt x="1227" y="941"/>
                  </a:cubicBezTo>
                  <a:cubicBezTo>
                    <a:pt x="1264" y="1043"/>
                    <a:pt x="1309" y="1075"/>
                    <a:pt x="1358" y="1075"/>
                  </a:cubicBezTo>
                  <a:cubicBezTo>
                    <a:pt x="1417" y="1075"/>
                    <a:pt x="1483" y="1027"/>
                    <a:pt x="1548" y="1001"/>
                  </a:cubicBezTo>
                  <a:cubicBezTo>
                    <a:pt x="1465" y="644"/>
                    <a:pt x="1108" y="489"/>
                    <a:pt x="965" y="167"/>
                  </a:cubicBezTo>
                  <a:cubicBezTo>
                    <a:pt x="886" y="44"/>
                    <a:pt x="804" y="0"/>
                    <a:pt x="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32"/>
            <p:cNvSpPr/>
            <p:nvPr/>
          </p:nvSpPr>
          <p:spPr>
            <a:xfrm>
              <a:off x="5736125" y="3874000"/>
              <a:ext cx="13125" cy="58175"/>
            </a:xfrm>
            <a:custGeom>
              <a:avLst/>
              <a:gdLst/>
              <a:ahLst/>
              <a:cxnLst/>
              <a:rect l="l" t="t" r="r" b="b"/>
              <a:pathLst>
                <a:path w="525" h="2327" extrusionOk="0">
                  <a:moveTo>
                    <a:pt x="101" y="1"/>
                  </a:moveTo>
                  <a:cubicBezTo>
                    <a:pt x="79" y="1"/>
                    <a:pt x="54" y="16"/>
                    <a:pt x="36" y="53"/>
                  </a:cubicBezTo>
                  <a:cubicBezTo>
                    <a:pt x="36" y="601"/>
                    <a:pt x="48" y="1160"/>
                    <a:pt x="24" y="1696"/>
                  </a:cubicBezTo>
                  <a:cubicBezTo>
                    <a:pt x="0" y="2029"/>
                    <a:pt x="119" y="2232"/>
                    <a:pt x="441" y="2327"/>
                  </a:cubicBezTo>
                  <a:cubicBezTo>
                    <a:pt x="453" y="2255"/>
                    <a:pt x="465" y="2172"/>
                    <a:pt x="477" y="2077"/>
                  </a:cubicBezTo>
                  <a:cubicBezTo>
                    <a:pt x="524" y="2005"/>
                    <a:pt x="524" y="1946"/>
                    <a:pt x="453" y="1898"/>
                  </a:cubicBezTo>
                  <a:cubicBezTo>
                    <a:pt x="399" y="1918"/>
                    <a:pt x="342" y="1937"/>
                    <a:pt x="293" y="1937"/>
                  </a:cubicBezTo>
                  <a:cubicBezTo>
                    <a:pt x="221" y="1937"/>
                    <a:pt x="167" y="1896"/>
                    <a:pt x="167" y="1755"/>
                  </a:cubicBezTo>
                  <a:lnTo>
                    <a:pt x="167" y="53"/>
                  </a:lnTo>
                  <a:cubicBezTo>
                    <a:pt x="167" y="41"/>
                    <a:pt x="155" y="29"/>
                    <a:pt x="119" y="5"/>
                  </a:cubicBezTo>
                  <a:cubicBezTo>
                    <a:pt x="114" y="2"/>
                    <a:pt x="108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32"/>
            <p:cNvSpPr/>
            <p:nvPr/>
          </p:nvSpPr>
          <p:spPr>
            <a:xfrm>
              <a:off x="5762325" y="3928875"/>
              <a:ext cx="3575" cy="3575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49"/>
                    <a:pt x="12" y="96"/>
                    <a:pt x="24" y="120"/>
                  </a:cubicBezTo>
                  <a:cubicBezTo>
                    <a:pt x="49" y="128"/>
                    <a:pt x="79" y="142"/>
                    <a:pt x="107" y="142"/>
                  </a:cubicBezTo>
                  <a:cubicBezTo>
                    <a:pt x="120" y="142"/>
                    <a:pt x="132" y="139"/>
                    <a:pt x="143" y="132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32"/>
            <p:cNvSpPr/>
            <p:nvPr/>
          </p:nvSpPr>
          <p:spPr>
            <a:xfrm>
              <a:off x="5784350" y="3932150"/>
              <a:ext cx="3300" cy="4200"/>
            </a:xfrm>
            <a:custGeom>
              <a:avLst/>
              <a:gdLst/>
              <a:ahLst/>
              <a:cxnLst/>
              <a:rect l="l" t="t" r="r" b="b"/>
              <a:pathLst>
                <a:path w="132" h="168" extrusionOk="0">
                  <a:moveTo>
                    <a:pt x="0" y="1"/>
                  </a:moveTo>
                  <a:cubicBezTo>
                    <a:pt x="0" y="96"/>
                    <a:pt x="60" y="144"/>
                    <a:pt x="131" y="168"/>
                  </a:cubicBezTo>
                  <a:cubicBezTo>
                    <a:pt x="131" y="84"/>
                    <a:pt x="84" y="25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32"/>
            <p:cNvSpPr/>
            <p:nvPr/>
          </p:nvSpPr>
          <p:spPr>
            <a:xfrm>
              <a:off x="6094800" y="4051250"/>
              <a:ext cx="14900" cy="3400"/>
            </a:xfrm>
            <a:custGeom>
              <a:avLst/>
              <a:gdLst/>
              <a:ahLst/>
              <a:cxnLst/>
              <a:rect l="l" t="t" r="r" b="b"/>
              <a:pathLst>
                <a:path w="596" h="136" extrusionOk="0">
                  <a:moveTo>
                    <a:pt x="314" y="1"/>
                  </a:moveTo>
                  <a:cubicBezTo>
                    <a:pt x="210" y="1"/>
                    <a:pt x="105" y="23"/>
                    <a:pt x="0" y="23"/>
                  </a:cubicBezTo>
                  <a:cubicBezTo>
                    <a:pt x="98" y="108"/>
                    <a:pt x="206" y="135"/>
                    <a:pt x="317" y="135"/>
                  </a:cubicBezTo>
                  <a:cubicBezTo>
                    <a:pt x="409" y="135"/>
                    <a:pt x="504" y="116"/>
                    <a:pt x="596" y="95"/>
                  </a:cubicBezTo>
                  <a:cubicBezTo>
                    <a:pt x="504" y="20"/>
                    <a:pt x="409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32"/>
            <p:cNvSpPr/>
            <p:nvPr/>
          </p:nvSpPr>
          <p:spPr>
            <a:xfrm>
              <a:off x="6070975" y="4051825"/>
              <a:ext cx="6575" cy="2775"/>
            </a:xfrm>
            <a:custGeom>
              <a:avLst/>
              <a:gdLst/>
              <a:ahLst/>
              <a:cxnLst/>
              <a:rect l="l" t="t" r="r" b="b"/>
              <a:pathLst>
                <a:path w="263" h="111" extrusionOk="0">
                  <a:moveTo>
                    <a:pt x="1" y="0"/>
                  </a:moveTo>
                  <a:lnTo>
                    <a:pt x="1" y="95"/>
                  </a:lnTo>
                  <a:cubicBezTo>
                    <a:pt x="38" y="104"/>
                    <a:pt x="75" y="111"/>
                    <a:pt x="109" y="111"/>
                  </a:cubicBezTo>
                  <a:cubicBezTo>
                    <a:pt x="175" y="111"/>
                    <a:pt x="232" y="86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32"/>
            <p:cNvSpPr/>
            <p:nvPr/>
          </p:nvSpPr>
          <p:spPr>
            <a:xfrm>
              <a:off x="6087950" y="4051825"/>
              <a:ext cx="5375" cy="1250"/>
            </a:xfrm>
            <a:custGeom>
              <a:avLst/>
              <a:gdLst/>
              <a:ahLst/>
              <a:cxnLst/>
              <a:rect l="l" t="t" r="r" b="b"/>
              <a:pathLst>
                <a:path w="215" h="50" extrusionOk="0">
                  <a:moveTo>
                    <a:pt x="1" y="0"/>
                  </a:moveTo>
                  <a:cubicBezTo>
                    <a:pt x="35" y="34"/>
                    <a:pt x="69" y="49"/>
                    <a:pt x="103" y="49"/>
                  </a:cubicBezTo>
                  <a:cubicBezTo>
                    <a:pt x="140" y="49"/>
                    <a:pt x="178" y="31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32"/>
            <p:cNvSpPr/>
            <p:nvPr/>
          </p:nvSpPr>
          <p:spPr>
            <a:xfrm>
              <a:off x="6043300" y="4015500"/>
              <a:ext cx="2400" cy="3600"/>
            </a:xfrm>
            <a:custGeom>
              <a:avLst/>
              <a:gdLst/>
              <a:ahLst/>
              <a:cxnLst/>
              <a:rect l="l" t="t" r="r" b="b"/>
              <a:pathLst>
                <a:path w="96" h="144" extrusionOk="0">
                  <a:moveTo>
                    <a:pt x="96" y="1"/>
                  </a:moveTo>
                  <a:lnTo>
                    <a:pt x="96" y="1"/>
                  </a:lnTo>
                  <a:cubicBezTo>
                    <a:pt x="1" y="36"/>
                    <a:pt x="1" y="84"/>
                    <a:pt x="84" y="144"/>
                  </a:cubicBezTo>
                  <a:cubicBezTo>
                    <a:pt x="84" y="96"/>
                    <a:pt x="84" y="48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32"/>
            <p:cNvSpPr/>
            <p:nvPr/>
          </p:nvSpPr>
          <p:spPr>
            <a:xfrm>
              <a:off x="6006400" y="3899425"/>
              <a:ext cx="29475" cy="19625"/>
            </a:xfrm>
            <a:custGeom>
              <a:avLst/>
              <a:gdLst/>
              <a:ahLst/>
              <a:cxnLst/>
              <a:rect l="l" t="t" r="r" b="b"/>
              <a:pathLst>
                <a:path w="1179" h="785" extrusionOk="0">
                  <a:moveTo>
                    <a:pt x="417" y="0"/>
                  </a:moveTo>
                  <a:cubicBezTo>
                    <a:pt x="286" y="95"/>
                    <a:pt x="131" y="203"/>
                    <a:pt x="0" y="286"/>
                  </a:cubicBezTo>
                  <a:cubicBezTo>
                    <a:pt x="0" y="322"/>
                    <a:pt x="12" y="334"/>
                    <a:pt x="48" y="346"/>
                  </a:cubicBezTo>
                  <a:cubicBezTo>
                    <a:pt x="52" y="358"/>
                    <a:pt x="60" y="363"/>
                    <a:pt x="71" y="363"/>
                  </a:cubicBezTo>
                  <a:cubicBezTo>
                    <a:pt x="90" y="363"/>
                    <a:pt x="116" y="345"/>
                    <a:pt x="131" y="322"/>
                  </a:cubicBezTo>
                  <a:cubicBezTo>
                    <a:pt x="298" y="405"/>
                    <a:pt x="262" y="572"/>
                    <a:pt x="298" y="715"/>
                  </a:cubicBezTo>
                  <a:cubicBezTo>
                    <a:pt x="326" y="768"/>
                    <a:pt x="358" y="784"/>
                    <a:pt x="390" y="784"/>
                  </a:cubicBezTo>
                  <a:cubicBezTo>
                    <a:pt x="446" y="784"/>
                    <a:pt x="506" y="736"/>
                    <a:pt x="562" y="736"/>
                  </a:cubicBezTo>
                  <a:cubicBezTo>
                    <a:pt x="569" y="736"/>
                    <a:pt x="577" y="737"/>
                    <a:pt x="584" y="738"/>
                  </a:cubicBezTo>
                  <a:cubicBezTo>
                    <a:pt x="1155" y="596"/>
                    <a:pt x="1179" y="584"/>
                    <a:pt x="1000" y="179"/>
                  </a:cubicBezTo>
                  <a:cubicBezTo>
                    <a:pt x="881" y="60"/>
                    <a:pt x="679" y="179"/>
                    <a:pt x="548" y="24"/>
                  </a:cubicBezTo>
                  <a:cubicBezTo>
                    <a:pt x="500" y="24"/>
                    <a:pt x="465" y="24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32"/>
            <p:cNvSpPr/>
            <p:nvPr/>
          </p:nvSpPr>
          <p:spPr>
            <a:xfrm>
              <a:off x="6020375" y="3900300"/>
              <a:ext cx="11050" cy="3700"/>
            </a:xfrm>
            <a:custGeom>
              <a:avLst/>
              <a:gdLst/>
              <a:ahLst/>
              <a:cxnLst/>
              <a:rect l="l" t="t" r="r" b="b"/>
              <a:pathLst>
                <a:path w="442" h="148" extrusionOk="0">
                  <a:moveTo>
                    <a:pt x="156" y="1"/>
                  </a:moveTo>
                  <a:cubicBezTo>
                    <a:pt x="96" y="1"/>
                    <a:pt x="48" y="13"/>
                    <a:pt x="1" y="13"/>
                  </a:cubicBezTo>
                  <a:cubicBezTo>
                    <a:pt x="76" y="130"/>
                    <a:pt x="180" y="147"/>
                    <a:pt x="293" y="147"/>
                  </a:cubicBezTo>
                  <a:cubicBezTo>
                    <a:pt x="341" y="147"/>
                    <a:pt x="391" y="144"/>
                    <a:pt x="441" y="144"/>
                  </a:cubicBezTo>
                  <a:cubicBezTo>
                    <a:pt x="382" y="25"/>
                    <a:pt x="263" y="13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32"/>
            <p:cNvSpPr/>
            <p:nvPr/>
          </p:nvSpPr>
          <p:spPr>
            <a:xfrm>
              <a:off x="6005200" y="3916775"/>
              <a:ext cx="15800" cy="5000"/>
            </a:xfrm>
            <a:custGeom>
              <a:avLst/>
              <a:gdLst/>
              <a:ahLst/>
              <a:cxnLst/>
              <a:rect l="l" t="t" r="r" b="b"/>
              <a:pathLst>
                <a:path w="632" h="200" extrusionOk="0">
                  <a:moveTo>
                    <a:pt x="527" y="0"/>
                  </a:moveTo>
                  <a:cubicBezTo>
                    <a:pt x="463" y="0"/>
                    <a:pt x="399" y="44"/>
                    <a:pt x="346" y="44"/>
                  </a:cubicBezTo>
                  <a:cubicBezTo>
                    <a:pt x="227" y="56"/>
                    <a:pt x="108" y="68"/>
                    <a:pt x="1" y="104"/>
                  </a:cubicBezTo>
                  <a:cubicBezTo>
                    <a:pt x="13" y="128"/>
                    <a:pt x="36" y="175"/>
                    <a:pt x="60" y="199"/>
                  </a:cubicBezTo>
                  <a:cubicBezTo>
                    <a:pt x="251" y="187"/>
                    <a:pt x="429" y="187"/>
                    <a:pt x="632" y="175"/>
                  </a:cubicBezTo>
                  <a:lnTo>
                    <a:pt x="632" y="116"/>
                  </a:lnTo>
                  <a:lnTo>
                    <a:pt x="632" y="56"/>
                  </a:lnTo>
                  <a:cubicBezTo>
                    <a:pt x="598" y="14"/>
                    <a:pt x="562" y="0"/>
                    <a:pt x="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32"/>
            <p:cNvSpPr/>
            <p:nvPr/>
          </p:nvSpPr>
          <p:spPr>
            <a:xfrm>
              <a:off x="6003425" y="3907450"/>
              <a:ext cx="6925" cy="5225"/>
            </a:xfrm>
            <a:custGeom>
              <a:avLst/>
              <a:gdLst/>
              <a:ahLst/>
              <a:cxnLst/>
              <a:rect l="l" t="t" r="r" b="b"/>
              <a:pathLst>
                <a:path w="277" h="209" extrusionOk="0">
                  <a:moveTo>
                    <a:pt x="119" y="1"/>
                  </a:moveTo>
                  <a:cubicBezTo>
                    <a:pt x="12" y="72"/>
                    <a:pt x="0" y="179"/>
                    <a:pt x="131" y="203"/>
                  </a:cubicBezTo>
                  <a:cubicBezTo>
                    <a:pt x="148" y="207"/>
                    <a:pt x="162" y="209"/>
                    <a:pt x="174" y="209"/>
                  </a:cubicBezTo>
                  <a:cubicBezTo>
                    <a:pt x="276" y="209"/>
                    <a:pt x="240" y="87"/>
                    <a:pt x="250" y="13"/>
                  </a:cubicBezTo>
                  <a:cubicBezTo>
                    <a:pt x="203" y="13"/>
                    <a:pt x="167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32"/>
            <p:cNvSpPr/>
            <p:nvPr/>
          </p:nvSpPr>
          <p:spPr>
            <a:xfrm>
              <a:off x="6128425" y="4055700"/>
              <a:ext cx="4500" cy="2400"/>
            </a:xfrm>
            <a:custGeom>
              <a:avLst/>
              <a:gdLst/>
              <a:ahLst/>
              <a:cxnLst/>
              <a:rect l="l" t="t" r="r" b="b"/>
              <a:pathLst>
                <a:path w="180" h="96" extrusionOk="0">
                  <a:moveTo>
                    <a:pt x="179" y="95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32"/>
            <p:cNvSpPr/>
            <p:nvPr/>
          </p:nvSpPr>
          <p:spPr>
            <a:xfrm>
              <a:off x="6171300" y="4055100"/>
              <a:ext cx="12225" cy="2700"/>
            </a:xfrm>
            <a:custGeom>
              <a:avLst/>
              <a:gdLst/>
              <a:ahLst/>
              <a:cxnLst/>
              <a:rect l="l" t="t" r="r" b="b"/>
              <a:pathLst>
                <a:path w="489" h="108" extrusionOk="0">
                  <a:moveTo>
                    <a:pt x="0" y="0"/>
                  </a:moveTo>
                  <a:lnTo>
                    <a:pt x="0" y="84"/>
                  </a:lnTo>
                  <a:cubicBezTo>
                    <a:pt x="131" y="84"/>
                    <a:pt x="274" y="107"/>
                    <a:pt x="417" y="107"/>
                  </a:cubicBezTo>
                  <a:cubicBezTo>
                    <a:pt x="488" y="72"/>
                    <a:pt x="488" y="48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32"/>
            <p:cNvSpPr/>
            <p:nvPr/>
          </p:nvSpPr>
          <p:spPr>
            <a:xfrm>
              <a:off x="6184100" y="4055400"/>
              <a:ext cx="4475" cy="3300"/>
            </a:xfrm>
            <a:custGeom>
              <a:avLst/>
              <a:gdLst/>
              <a:ahLst/>
              <a:cxnLst/>
              <a:rect l="l" t="t" r="r" b="b"/>
              <a:pathLst>
                <a:path w="179" h="132" extrusionOk="0">
                  <a:moveTo>
                    <a:pt x="60" y="0"/>
                  </a:moveTo>
                  <a:cubicBezTo>
                    <a:pt x="0" y="36"/>
                    <a:pt x="0" y="72"/>
                    <a:pt x="60" y="107"/>
                  </a:cubicBezTo>
                  <a:lnTo>
                    <a:pt x="48" y="131"/>
                  </a:lnTo>
                  <a:cubicBezTo>
                    <a:pt x="96" y="119"/>
                    <a:pt x="143" y="119"/>
                    <a:pt x="179" y="107"/>
                  </a:cubicBezTo>
                  <a:cubicBezTo>
                    <a:pt x="179" y="36"/>
                    <a:pt x="119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32"/>
            <p:cNvSpPr/>
            <p:nvPr/>
          </p:nvSpPr>
          <p:spPr>
            <a:xfrm>
              <a:off x="6181725" y="4055100"/>
              <a:ext cx="3875" cy="3000"/>
            </a:xfrm>
            <a:custGeom>
              <a:avLst/>
              <a:gdLst/>
              <a:ahLst/>
              <a:cxnLst/>
              <a:rect l="l" t="t" r="r" b="b"/>
              <a:pathLst>
                <a:path w="155" h="120" extrusionOk="0">
                  <a:moveTo>
                    <a:pt x="155" y="0"/>
                  </a:moveTo>
                  <a:cubicBezTo>
                    <a:pt x="95" y="0"/>
                    <a:pt x="60" y="0"/>
                    <a:pt x="0" y="12"/>
                  </a:cubicBezTo>
                  <a:lnTo>
                    <a:pt x="0" y="119"/>
                  </a:lnTo>
                  <a:lnTo>
                    <a:pt x="155" y="119"/>
                  </a:lnTo>
                  <a:lnTo>
                    <a:pt x="155" y="6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32"/>
            <p:cNvSpPr/>
            <p:nvPr/>
          </p:nvSpPr>
          <p:spPr>
            <a:xfrm>
              <a:off x="6168325" y="4055400"/>
              <a:ext cx="3300" cy="2550"/>
            </a:xfrm>
            <a:custGeom>
              <a:avLst/>
              <a:gdLst/>
              <a:ahLst/>
              <a:cxnLst/>
              <a:rect l="l" t="t" r="r" b="b"/>
              <a:pathLst>
                <a:path w="132" h="102" extrusionOk="0">
                  <a:moveTo>
                    <a:pt x="131" y="0"/>
                  </a:moveTo>
                  <a:cubicBezTo>
                    <a:pt x="84" y="36"/>
                    <a:pt x="36" y="48"/>
                    <a:pt x="0" y="83"/>
                  </a:cubicBezTo>
                  <a:cubicBezTo>
                    <a:pt x="18" y="95"/>
                    <a:pt x="39" y="101"/>
                    <a:pt x="61" y="101"/>
                  </a:cubicBezTo>
                  <a:cubicBezTo>
                    <a:pt x="84" y="101"/>
                    <a:pt x="107" y="95"/>
                    <a:pt x="131" y="83"/>
                  </a:cubicBezTo>
                  <a:lnTo>
                    <a:pt x="131" y="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32"/>
            <p:cNvSpPr/>
            <p:nvPr/>
          </p:nvSpPr>
          <p:spPr>
            <a:xfrm>
              <a:off x="5981100" y="3926200"/>
              <a:ext cx="13700" cy="3425"/>
            </a:xfrm>
            <a:custGeom>
              <a:avLst/>
              <a:gdLst/>
              <a:ahLst/>
              <a:cxnLst/>
              <a:rect l="l" t="t" r="r" b="b"/>
              <a:pathLst>
                <a:path w="548" h="137" extrusionOk="0">
                  <a:moveTo>
                    <a:pt x="0" y="1"/>
                  </a:moveTo>
                  <a:lnTo>
                    <a:pt x="0" y="96"/>
                  </a:lnTo>
                  <a:cubicBezTo>
                    <a:pt x="87" y="118"/>
                    <a:pt x="173" y="137"/>
                    <a:pt x="257" y="137"/>
                  </a:cubicBezTo>
                  <a:cubicBezTo>
                    <a:pt x="359" y="137"/>
                    <a:pt x="457" y="109"/>
                    <a:pt x="548" y="25"/>
                  </a:cubicBezTo>
                  <a:cubicBezTo>
                    <a:pt x="369" y="25"/>
                    <a:pt x="17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32"/>
            <p:cNvSpPr/>
            <p:nvPr/>
          </p:nvSpPr>
          <p:spPr>
            <a:xfrm>
              <a:off x="5737300" y="3846725"/>
              <a:ext cx="50925" cy="14600"/>
            </a:xfrm>
            <a:custGeom>
              <a:avLst/>
              <a:gdLst/>
              <a:ahLst/>
              <a:cxnLst/>
              <a:rect l="l" t="t" r="r" b="b"/>
              <a:pathLst>
                <a:path w="2037" h="584" extrusionOk="0">
                  <a:moveTo>
                    <a:pt x="287" y="1"/>
                  </a:moveTo>
                  <a:cubicBezTo>
                    <a:pt x="239" y="25"/>
                    <a:pt x="227" y="72"/>
                    <a:pt x="215" y="132"/>
                  </a:cubicBezTo>
                  <a:cubicBezTo>
                    <a:pt x="215" y="251"/>
                    <a:pt x="1" y="346"/>
                    <a:pt x="168" y="477"/>
                  </a:cubicBezTo>
                  <a:cubicBezTo>
                    <a:pt x="255" y="457"/>
                    <a:pt x="341" y="449"/>
                    <a:pt x="427" y="449"/>
                  </a:cubicBezTo>
                  <a:cubicBezTo>
                    <a:pt x="780" y="449"/>
                    <a:pt x="1125" y="583"/>
                    <a:pt x="1478" y="583"/>
                  </a:cubicBezTo>
                  <a:cubicBezTo>
                    <a:pt x="1557" y="583"/>
                    <a:pt x="1636" y="577"/>
                    <a:pt x="1715" y="560"/>
                  </a:cubicBezTo>
                  <a:cubicBezTo>
                    <a:pt x="1668" y="489"/>
                    <a:pt x="1561" y="406"/>
                    <a:pt x="1596" y="358"/>
                  </a:cubicBezTo>
                  <a:cubicBezTo>
                    <a:pt x="1608" y="314"/>
                    <a:pt x="1639" y="303"/>
                    <a:pt x="1680" y="303"/>
                  </a:cubicBezTo>
                  <a:cubicBezTo>
                    <a:pt x="1718" y="303"/>
                    <a:pt x="1763" y="312"/>
                    <a:pt x="1806" y="312"/>
                  </a:cubicBezTo>
                  <a:cubicBezTo>
                    <a:pt x="1815" y="312"/>
                    <a:pt x="1825" y="312"/>
                    <a:pt x="1835" y="310"/>
                  </a:cubicBezTo>
                  <a:cubicBezTo>
                    <a:pt x="1906" y="299"/>
                    <a:pt x="1966" y="287"/>
                    <a:pt x="2037" y="263"/>
                  </a:cubicBezTo>
                  <a:cubicBezTo>
                    <a:pt x="1442" y="179"/>
                    <a:pt x="870" y="84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32"/>
            <p:cNvSpPr/>
            <p:nvPr/>
          </p:nvSpPr>
          <p:spPr>
            <a:xfrm>
              <a:off x="5734625" y="3814575"/>
              <a:ext cx="11350" cy="35875"/>
            </a:xfrm>
            <a:custGeom>
              <a:avLst/>
              <a:gdLst/>
              <a:ahLst/>
              <a:cxnLst/>
              <a:rect l="l" t="t" r="r" b="b"/>
              <a:pathLst>
                <a:path w="454" h="1435" extrusionOk="0">
                  <a:moveTo>
                    <a:pt x="108" y="1"/>
                  </a:moveTo>
                  <a:cubicBezTo>
                    <a:pt x="96" y="37"/>
                    <a:pt x="60" y="61"/>
                    <a:pt x="48" y="96"/>
                  </a:cubicBezTo>
                  <a:cubicBezTo>
                    <a:pt x="48" y="430"/>
                    <a:pt x="25" y="763"/>
                    <a:pt x="1" y="1108"/>
                  </a:cubicBezTo>
                  <a:cubicBezTo>
                    <a:pt x="77" y="1261"/>
                    <a:pt x="134" y="1434"/>
                    <a:pt x="335" y="1434"/>
                  </a:cubicBezTo>
                  <a:cubicBezTo>
                    <a:pt x="354" y="1434"/>
                    <a:pt x="373" y="1433"/>
                    <a:pt x="394" y="1430"/>
                  </a:cubicBezTo>
                  <a:lnTo>
                    <a:pt x="394" y="1287"/>
                  </a:lnTo>
                  <a:cubicBezTo>
                    <a:pt x="406" y="942"/>
                    <a:pt x="453" y="620"/>
                    <a:pt x="406" y="29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32"/>
            <p:cNvSpPr/>
            <p:nvPr/>
          </p:nvSpPr>
          <p:spPr>
            <a:xfrm>
              <a:off x="5743575" y="3811600"/>
              <a:ext cx="5375" cy="7175"/>
            </a:xfrm>
            <a:custGeom>
              <a:avLst/>
              <a:gdLst/>
              <a:ahLst/>
              <a:cxnLst/>
              <a:rect l="l" t="t" r="r" b="b"/>
              <a:pathLst>
                <a:path w="215" h="287" extrusionOk="0">
                  <a:moveTo>
                    <a:pt x="214" y="1"/>
                  </a:moveTo>
                  <a:cubicBezTo>
                    <a:pt x="36" y="25"/>
                    <a:pt x="0" y="144"/>
                    <a:pt x="48" y="287"/>
                  </a:cubicBezTo>
                  <a:cubicBezTo>
                    <a:pt x="107" y="180"/>
                    <a:pt x="155" y="96"/>
                    <a:pt x="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32"/>
            <p:cNvSpPr/>
            <p:nvPr/>
          </p:nvSpPr>
          <p:spPr>
            <a:xfrm>
              <a:off x="5790900" y="3852975"/>
              <a:ext cx="3000" cy="2850"/>
            </a:xfrm>
            <a:custGeom>
              <a:avLst/>
              <a:gdLst/>
              <a:ahLst/>
              <a:cxnLst/>
              <a:rect l="l" t="t" r="r" b="b"/>
              <a:pathLst>
                <a:path w="120" h="114" extrusionOk="0">
                  <a:moveTo>
                    <a:pt x="75" y="0"/>
                  </a:moveTo>
                  <a:cubicBezTo>
                    <a:pt x="52" y="0"/>
                    <a:pt x="31" y="14"/>
                    <a:pt x="0" y="37"/>
                  </a:cubicBezTo>
                  <a:cubicBezTo>
                    <a:pt x="24" y="84"/>
                    <a:pt x="48" y="114"/>
                    <a:pt x="69" y="114"/>
                  </a:cubicBezTo>
                  <a:cubicBezTo>
                    <a:pt x="89" y="114"/>
                    <a:pt x="107" y="84"/>
                    <a:pt x="119" y="13"/>
                  </a:cubicBezTo>
                  <a:cubicBezTo>
                    <a:pt x="102" y="4"/>
                    <a:pt x="88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32"/>
            <p:cNvSpPr/>
            <p:nvPr/>
          </p:nvSpPr>
          <p:spPr>
            <a:xfrm>
              <a:off x="5680450" y="3802975"/>
              <a:ext cx="42300" cy="12700"/>
            </a:xfrm>
            <a:custGeom>
              <a:avLst/>
              <a:gdLst/>
              <a:ahLst/>
              <a:cxnLst/>
              <a:rect l="l" t="t" r="r" b="b"/>
              <a:pathLst>
                <a:path w="1692" h="508" extrusionOk="0">
                  <a:moveTo>
                    <a:pt x="1" y="1"/>
                  </a:moveTo>
                  <a:lnTo>
                    <a:pt x="1" y="1"/>
                  </a:lnTo>
                  <a:cubicBezTo>
                    <a:pt x="107" y="300"/>
                    <a:pt x="296" y="365"/>
                    <a:pt x="508" y="365"/>
                  </a:cubicBezTo>
                  <a:cubicBezTo>
                    <a:pt x="667" y="365"/>
                    <a:pt x="840" y="328"/>
                    <a:pt x="1000" y="328"/>
                  </a:cubicBezTo>
                  <a:cubicBezTo>
                    <a:pt x="1153" y="328"/>
                    <a:pt x="1295" y="361"/>
                    <a:pt x="1406" y="489"/>
                  </a:cubicBezTo>
                  <a:cubicBezTo>
                    <a:pt x="1421" y="502"/>
                    <a:pt x="1436" y="507"/>
                    <a:pt x="1451" y="507"/>
                  </a:cubicBezTo>
                  <a:cubicBezTo>
                    <a:pt x="1515" y="507"/>
                    <a:pt x="1574" y="399"/>
                    <a:pt x="1632" y="370"/>
                  </a:cubicBezTo>
                  <a:cubicBezTo>
                    <a:pt x="1656" y="346"/>
                    <a:pt x="1680" y="334"/>
                    <a:pt x="1692" y="322"/>
                  </a:cubicBezTo>
                  <a:cubicBezTo>
                    <a:pt x="1156" y="48"/>
                    <a:pt x="537" y="25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32"/>
            <p:cNvSpPr/>
            <p:nvPr/>
          </p:nvSpPr>
          <p:spPr>
            <a:xfrm>
              <a:off x="5673025" y="3789050"/>
              <a:ext cx="24425" cy="14250"/>
            </a:xfrm>
            <a:custGeom>
              <a:avLst/>
              <a:gdLst/>
              <a:ahLst/>
              <a:cxnLst/>
              <a:rect l="l" t="t" r="r" b="b"/>
              <a:pathLst>
                <a:path w="977" h="570" extrusionOk="0">
                  <a:moveTo>
                    <a:pt x="632" y="0"/>
                  </a:moveTo>
                  <a:cubicBezTo>
                    <a:pt x="539" y="0"/>
                    <a:pt x="445" y="28"/>
                    <a:pt x="357" y="69"/>
                  </a:cubicBezTo>
                  <a:cubicBezTo>
                    <a:pt x="131" y="177"/>
                    <a:pt x="0" y="367"/>
                    <a:pt x="310" y="570"/>
                  </a:cubicBezTo>
                  <a:cubicBezTo>
                    <a:pt x="337" y="214"/>
                    <a:pt x="538" y="173"/>
                    <a:pt x="765" y="173"/>
                  </a:cubicBezTo>
                  <a:cubicBezTo>
                    <a:pt x="834" y="173"/>
                    <a:pt x="907" y="177"/>
                    <a:pt x="977" y="177"/>
                  </a:cubicBezTo>
                  <a:cubicBezTo>
                    <a:pt x="875" y="48"/>
                    <a:pt x="755" y="0"/>
                    <a:pt x="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32"/>
            <p:cNvSpPr/>
            <p:nvPr/>
          </p:nvSpPr>
          <p:spPr>
            <a:xfrm>
              <a:off x="5732550" y="3811325"/>
              <a:ext cx="4500" cy="4475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0" y="0"/>
                  </a:moveTo>
                  <a:cubicBezTo>
                    <a:pt x="0" y="48"/>
                    <a:pt x="12" y="95"/>
                    <a:pt x="48" y="119"/>
                  </a:cubicBezTo>
                  <a:cubicBezTo>
                    <a:pt x="48" y="131"/>
                    <a:pt x="48" y="155"/>
                    <a:pt x="72" y="167"/>
                  </a:cubicBezTo>
                  <a:cubicBezTo>
                    <a:pt x="84" y="175"/>
                    <a:pt x="94" y="179"/>
                    <a:pt x="105" y="179"/>
                  </a:cubicBezTo>
                  <a:cubicBezTo>
                    <a:pt x="125" y="179"/>
                    <a:pt x="143" y="163"/>
                    <a:pt x="167" y="131"/>
                  </a:cubicBezTo>
                  <a:lnTo>
                    <a:pt x="179" y="119"/>
                  </a:lnTo>
                  <a:cubicBezTo>
                    <a:pt x="143" y="48"/>
                    <a:pt x="8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32"/>
            <p:cNvSpPr/>
            <p:nvPr/>
          </p:nvSpPr>
          <p:spPr>
            <a:xfrm>
              <a:off x="5582225" y="3761850"/>
              <a:ext cx="135775" cy="20025"/>
            </a:xfrm>
            <a:custGeom>
              <a:avLst/>
              <a:gdLst/>
              <a:ahLst/>
              <a:cxnLst/>
              <a:rect l="l" t="t" r="r" b="b"/>
              <a:pathLst>
                <a:path w="5431" h="801" extrusionOk="0">
                  <a:moveTo>
                    <a:pt x="252" y="1"/>
                  </a:moveTo>
                  <a:cubicBezTo>
                    <a:pt x="147" y="1"/>
                    <a:pt x="54" y="54"/>
                    <a:pt x="1" y="253"/>
                  </a:cubicBezTo>
                  <a:cubicBezTo>
                    <a:pt x="132" y="360"/>
                    <a:pt x="310" y="265"/>
                    <a:pt x="441" y="372"/>
                  </a:cubicBezTo>
                  <a:cubicBezTo>
                    <a:pt x="1394" y="538"/>
                    <a:pt x="2346" y="622"/>
                    <a:pt x="3323" y="681"/>
                  </a:cubicBezTo>
                  <a:cubicBezTo>
                    <a:pt x="3487" y="738"/>
                    <a:pt x="3654" y="752"/>
                    <a:pt x="3821" y="752"/>
                  </a:cubicBezTo>
                  <a:cubicBezTo>
                    <a:pt x="3994" y="752"/>
                    <a:pt x="4167" y="737"/>
                    <a:pt x="4338" y="737"/>
                  </a:cubicBezTo>
                  <a:cubicBezTo>
                    <a:pt x="4385" y="737"/>
                    <a:pt x="4431" y="738"/>
                    <a:pt x="4478" y="741"/>
                  </a:cubicBezTo>
                  <a:cubicBezTo>
                    <a:pt x="4511" y="743"/>
                    <a:pt x="4544" y="743"/>
                    <a:pt x="4578" y="743"/>
                  </a:cubicBezTo>
                  <a:cubicBezTo>
                    <a:pt x="4630" y="743"/>
                    <a:pt x="4682" y="742"/>
                    <a:pt x="4733" y="742"/>
                  </a:cubicBezTo>
                  <a:cubicBezTo>
                    <a:pt x="4842" y="742"/>
                    <a:pt x="4949" y="748"/>
                    <a:pt x="5049" y="788"/>
                  </a:cubicBezTo>
                  <a:cubicBezTo>
                    <a:pt x="5085" y="800"/>
                    <a:pt x="5144" y="800"/>
                    <a:pt x="5192" y="800"/>
                  </a:cubicBezTo>
                  <a:cubicBezTo>
                    <a:pt x="5299" y="741"/>
                    <a:pt x="5430" y="705"/>
                    <a:pt x="5347" y="538"/>
                  </a:cubicBezTo>
                  <a:cubicBezTo>
                    <a:pt x="5144" y="491"/>
                    <a:pt x="4966" y="431"/>
                    <a:pt x="4775" y="419"/>
                  </a:cubicBezTo>
                  <a:cubicBezTo>
                    <a:pt x="3406" y="300"/>
                    <a:pt x="2025" y="181"/>
                    <a:pt x="656" y="74"/>
                  </a:cubicBezTo>
                  <a:cubicBezTo>
                    <a:pt x="651" y="74"/>
                    <a:pt x="646" y="74"/>
                    <a:pt x="641" y="74"/>
                  </a:cubicBezTo>
                  <a:cubicBezTo>
                    <a:pt x="520" y="74"/>
                    <a:pt x="377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32"/>
            <p:cNvSpPr/>
            <p:nvPr/>
          </p:nvSpPr>
          <p:spPr>
            <a:xfrm>
              <a:off x="5728075" y="3775300"/>
              <a:ext cx="69975" cy="13425"/>
            </a:xfrm>
            <a:custGeom>
              <a:avLst/>
              <a:gdLst/>
              <a:ahLst/>
              <a:cxnLst/>
              <a:rect l="l" t="t" r="r" b="b"/>
              <a:pathLst>
                <a:path w="2799" h="537" extrusionOk="0">
                  <a:moveTo>
                    <a:pt x="552" y="21"/>
                  </a:moveTo>
                  <a:cubicBezTo>
                    <a:pt x="487" y="21"/>
                    <a:pt x="422" y="24"/>
                    <a:pt x="358" y="24"/>
                  </a:cubicBezTo>
                  <a:cubicBezTo>
                    <a:pt x="263" y="119"/>
                    <a:pt x="1" y="0"/>
                    <a:pt x="72" y="262"/>
                  </a:cubicBezTo>
                  <a:cubicBezTo>
                    <a:pt x="918" y="500"/>
                    <a:pt x="1811" y="369"/>
                    <a:pt x="2668" y="536"/>
                  </a:cubicBezTo>
                  <a:cubicBezTo>
                    <a:pt x="2704" y="465"/>
                    <a:pt x="2751" y="369"/>
                    <a:pt x="2799" y="298"/>
                  </a:cubicBezTo>
                  <a:lnTo>
                    <a:pt x="2799" y="298"/>
                  </a:lnTo>
                  <a:cubicBezTo>
                    <a:pt x="2784" y="298"/>
                    <a:pt x="2769" y="298"/>
                    <a:pt x="2755" y="298"/>
                  </a:cubicBezTo>
                  <a:cubicBezTo>
                    <a:pt x="2230" y="298"/>
                    <a:pt x="1730" y="126"/>
                    <a:pt x="1218" y="126"/>
                  </a:cubicBezTo>
                  <a:cubicBezTo>
                    <a:pt x="1130" y="126"/>
                    <a:pt x="1042" y="131"/>
                    <a:pt x="953" y="143"/>
                  </a:cubicBezTo>
                  <a:cubicBezTo>
                    <a:pt x="831" y="37"/>
                    <a:pt x="692" y="21"/>
                    <a:pt x="552" y="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32"/>
            <p:cNvSpPr/>
            <p:nvPr/>
          </p:nvSpPr>
          <p:spPr>
            <a:xfrm>
              <a:off x="5712000" y="3774475"/>
              <a:ext cx="25050" cy="8000"/>
            </a:xfrm>
            <a:custGeom>
              <a:avLst/>
              <a:gdLst/>
              <a:ahLst/>
              <a:cxnLst/>
              <a:rect l="l" t="t" r="r" b="b"/>
              <a:pathLst>
                <a:path w="1002" h="320" extrusionOk="0">
                  <a:moveTo>
                    <a:pt x="649" y="1"/>
                  </a:moveTo>
                  <a:cubicBezTo>
                    <a:pt x="482" y="1"/>
                    <a:pt x="317" y="21"/>
                    <a:pt x="156" y="21"/>
                  </a:cubicBezTo>
                  <a:cubicBezTo>
                    <a:pt x="96" y="105"/>
                    <a:pt x="49" y="200"/>
                    <a:pt x="1" y="283"/>
                  </a:cubicBezTo>
                  <a:cubicBezTo>
                    <a:pt x="134" y="303"/>
                    <a:pt x="268" y="320"/>
                    <a:pt x="401" y="320"/>
                  </a:cubicBezTo>
                  <a:cubicBezTo>
                    <a:pt x="506" y="320"/>
                    <a:pt x="611" y="310"/>
                    <a:pt x="715" y="283"/>
                  </a:cubicBezTo>
                  <a:cubicBezTo>
                    <a:pt x="822" y="212"/>
                    <a:pt x="906" y="117"/>
                    <a:pt x="1001" y="45"/>
                  </a:cubicBezTo>
                  <a:cubicBezTo>
                    <a:pt x="883" y="11"/>
                    <a:pt x="766" y="1"/>
                    <a:pt x="6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32"/>
            <p:cNvSpPr/>
            <p:nvPr/>
          </p:nvSpPr>
          <p:spPr>
            <a:xfrm>
              <a:off x="5695950" y="3778525"/>
              <a:ext cx="11925" cy="3050"/>
            </a:xfrm>
            <a:custGeom>
              <a:avLst/>
              <a:gdLst/>
              <a:ahLst/>
              <a:cxnLst/>
              <a:rect l="l" t="t" r="r" b="b"/>
              <a:pathLst>
                <a:path w="477" h="122" extrusionOk="0">
                  <a:moveTo>
                    <a:pt x="171" y="1"/>
                  </a:moveTo>
                  <a:cubicBezTo>
                    <a:pt x="130" y="1"/>
                    <a:pt x="89" y="2"/>
                    <a:pt x="48" y="2"/>
                  </a:cubicBezTo>
                  <a:cubicBezTo>
                    <a:pt x="0" y="62"/>
                    <a:pt x="24" y="109"/>
                    <a:pt x="83" y="121"/>
                  </a:cubicBezTo>
                  <a:cubicBezTo>
                    <a:pt x="214" y="121"/>
                    <a:pt x="345" y="109"/>
                    <a:pt x="476" y="109"/>
                  </a:cubicBezTo>
                  <a:cubicBezTo>
                    <a:pt x="389" y="13"/>
                    <a:pt x="282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32"/>
            <p:cNvSpPr/>
            <p:nvPr/>
          </p:nvSpPr>
          <p:spPr>
            <a:xfrm>
              <a:off x="5783450" y="3860625"/>
              <a:ext cx="10750" cy="4300"/>
            </a:xfrm>
            <a:custGeom>
              <a:avLst/>
              <a:gdLst/>
              <a:ahLst/>
              <a:cxnLst/>
              <a:rect l="l" t="t" r="r" b="b"/>
              <a:pathLst>
                <a:path w="430" h="172" extrusionOk="0">
                  <a:moveTo>
                    <a:pt x="207" y="0"/>
                  </a:moveTo>
                  <a:cubicBezTo>
                    <a:pt x="142" y="0"/>
                    <a:pt x="70" y="20"/>
                    <a:pt x="0" y="40"/>
                  </a:cubicBezTo>
                  <a:cubicBezTo>
                    <a:pt x="131" y="88"/>
                    <a:pt x="286" y="123"/>
                    <a:pt x="429" y="171"/>
                  </a:cubicBezTo>
                  <a:cubicBezTo>
                    <a:pt x="380" y="39"/>
                    <a:pt x="300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32"/>
            <p:cNvSpPr/>
            <p:nvPr/>
          </p:nvSpPr>
          <p:spPr>
            <a:xfrm>
              <a:off x="6072175" y="3907750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72" y="1"/>
                  </a:moveTo>
                  <a:lnTo>
                    <a:pt x="72" y="1"/>
                  </a:lnTo>
                  <a:cubicBezTo>
                    <a:pt x="12" y="24"/>
                    <a:pt x="1" y="48"/>
                    <a:pt x="48" y="60"/>
                  </a:cubicBezTo>
                  <a:cubicBezTo>
                    <a:pt x="48" y="60"/>
                    <a:pt x="60" y="13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32"/>
            <p:cNvSpPr/>
            <p:nvPr/>
          </p:nvSpPr>
          <p:spPr>
            <a:xfrm>
              <a:off x="6077825" y="3900025"/>
              <a:ext cx="15500" cy="4175"/>
            </a:xfrm>
            <a:custGeom>
              <a:avLst/>
              <a:gdLst/>
              <a:ahLst/>
              <a:cxnLst/>
              <a:rect l="l" t="t" r="r" b="b"/>
              <a:pathLst>
                <a:path w="620" h="167" extrusionOk="0">
                  <a:moveTo>
                    <a:pt x="288" y="1"/>
                  </a:moveTo>
                  <a:cubicBezTo>
                    <a:pt x="191" y="1"/>
                    <a:pt x="92" y="18"/>
                    <a:pt x="1" y="24"/>
                  </a:cubicBezTo>
                  <a:cubicBezTo>
                    <a:pt x="90" y="137"/>
                    <a:pt x="191" y="167"/>
                    <a:pt x="297" y="167"/>
                  </a:cubicBezTo>
                  <a:cubicBezTo>
                    <a:pt x="403" y="167"/>
                    <a:pt x="513" y="137"/>
                    <a:pt x="620" y="131"/>
                  </a:cubicBezTo>
                  <a:cubicBezTo>
                    <a:pt x="522" y="27"/>
                    <a:pt x="406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32"/>
            <p:cNvSpPr/>
            <p:nvPr/>
          </p:nvSpPr>
          <p:spPr>
            <a:xfrm>
              <a:off x="5723925" y="3844675"/>
              <a:ext cx="16675" cy="30650"/>
            </a:xfrm>
            <a:custGeom>
              <a:avLst/>
              <a:gdLst/>
              <a:ahLst/>
              <a:cxnLst/>
              <a:rect l="l" t="t" r="r" b="b"/>
              <a:pathLst>
                <a:path w="667" h="1226" extrusionOk="0">
                  <a:moveTo>
                    <a:pt x="364" y="1"/>
                  </a:moveTo>
                  <a:cubicBezTo>
                    <a:pt x="273" y="1"/>
                    <a:pt x="175" y="35"/>
                    <a:pt x="84" y="47"/>
                  </a:cubicBezTo>
                  <a:cubicBezTo>
                    <a:pt x="24" y="119"/>
                    <a:pt x="0" y="202"/>
                    <a:pt x="12" y="285"/>
                  </a:cubicBezTo>
                  <a:cubicBezTo>
                    <a:pt x="24" y="345"/>
                    <a:pt x="72" y="392"/>
                    <a:pt x="119" y="416"/>
                  </a:cubicBezTo>
                  <a:cubicBezTo>
                    <a:pt x="167" y="440"/>
                    <a:pt x="203" y="452"/>
                    <a:pt x="250" y="452"/>
                  </a:cubicBezTo>
                  <a:cubicBezTo>
                    <a:pt x="238" y="500"/>
                    <a:pt x="179" y="511"/>
                    <a:pt x="167" y="559"/>
                  </a:cubicBezTo>
                  <a:cubicBezTo>
                    <a:pt x="131" y="631"/>
                    <a:pt x="131" y="726"/>
                    <a:pt x="155" y="809"/>
                  </a:cubicBezTo>
                  <a:cubicBezTo>
                    <a:pt x="179" y="857"/>
                    <a:pt x="215" y="904"/>
                    <a:pt x="250" y="940"/>
                  </a:cubicBezTo>
                  <a:cubicBezTo>
                    <a:pt x="345" y="1047"/>
                    <a:pt x="453" y="1142"/>
                    <a:pt x="536" y="1226"/>
                  </a:cubicBezTo>
                  <a:lnTo>
                    <a:pt x="655" y="1226"/>
                  </a:lnTo>
                  <a:lnTo>
                    <a:pt x="655" y="928"/>
                  </a:lnTo>
                  <a:cubicBezTo>
                    <a:pt x="500" y="678"/>
                    <a:pt x="667" y="392"/>
                    <a:pt x="596" y="142"/>
                  </a:cubicBezTo>
                  <a:cubicBezTo>
                    <a:pt x="532" y="32"/>
                    <a:pt x="451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32"/>
            <p:cNvSpPr/>
            <p:nvPr/>
          </p:nvSpPr>
          <p:spPr>
            <a:xfrm>
              <a:off x="5734325" y="3843450"/>
              <a:ext cx="13425" cy="24750"/>
            </a:xfrm>
            <a:custGeom>
              <a:avLst/>
              <a:gdLst/>
              <a:ahLst/>
              <a:cxnLst/>
              <a:rect l="l" t="t" r="r" b="b"/>
              <a:pathLst>
                <a:path w="537" h="990" extrusionOk="0">
                  <a:moveTo>
                    <a:pt x="108" y="1"/>
                  </a:moveTo>
                  <a:cubicBezTo>
                    <a:pt x="60" y="37"/>
                    <a:pt x="60" y="84"/>
                    <a:pt x="108" y="132"/>
                  </a:cubicBezTo>
                  <a:cubicBezTo>
                    <a:pt x="156" y="430"/>
                    <a:pt x="1" y="739"/>
                    <a:pt x="239" y="989"/>
                  </a:cubicBezTo>
                  <a:cubicBezTo>
                    <a:pt x="251" y="858"/>
                    <a:pt x="275" y="727"/>
                    <a:pt x="287" y="608"/>
                  </a:cubicBezTo>
                  <a:cubicBezTo>
                    <a:pt x="191" y="453"/>
                    <a:pt x="537" y="441"/>
                    <a:pt x="394" y="27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32"/>
            <p:cNvSpPr/>
            <p:nvPr/>
          </p:nvSpPr>
          <p:spPr>
            <a:xfrm>
              <a:off x="5755175" y="3904750"/>
              <a:ext cx="14900" cy="6650"/>
            </a:xfrm>
            <a:custGeom>
              <a:avLst/>
              <a:gdLst/>
              <a:ahLst/>
              <a:cxnLst/>
              <a:rect l="l" t="t" r="r" b="b"/>
              <a:pathLst>
                <a:path w="596" h="266" extrusionOk="0">
                  <a:moveTo>
                    <a:pt x="318" y="0"/>
                  </a:moveTo>
                  <a:cubicBezTo>
                    <a:pt x="149" y="0"/>
                    <a:pt x="34" y="75"/>
                    <a:pt x="0" y="263"/>
                  </a:cubicBezTo>
                  <a:cubicBezTo>
                    <a:pt x="13" y="265"/>
                    <a:pt x="27" y="266"/>
                    <a:pt x="40" y="266"/>
                  </a:cubicBezTo>
                  <a:cubicBezTo>
                    <a:pt x="160" y="266"/>
                    <a:pt x="284" y="205"/>
                    <a:pt x="406" y="205"/>
                  </a:cubicBezTo>
                  <a:cubicBezTo>
                    <a:pt x="466" y="205"/>
                    <a:pt x="525" y="220"/>
                    <a:pt x="584" y="263"/>
                  </a:cubicBezTo>
                  <a:cubicBezTo>
                    <a:pt x="596" y="73"/>
                    <a:pt x="512" y="2"/>
                    <a:pt x="358" y="2"/>
                  </a:cubicBezTo>
                  <a:cubicBezTo>
                    <a:pt x="344" y="1"/>
                    <a:pt x="331" y="0"/>
                    <a:pt x="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32"/>
            <p:cNvSpPr/>
            <p:nvPr/>
          </p:nvSpPr>
          <p:spPr>
            <a:xfrm>
              <a:off x="5750700" y="3911325"/>
              <a:ext cx="4500" cy="6875"/>
            </a:xfrm>
            <a:custGeom>
              <a:avLst/>
              <a:gdLst/>
              <a:ahLst/>
              <a:cxnLst/>
              <a:rect l="l" t="t" r="r" b="b"/>
              <a:pathLst>
                <a:path w="180" h="275" extrusionOk="0">
                  <a:moveTo>
                    <a:pt x="167" y="0"/>
                  </a:moveTo>
                  <a:cubicBezTo>
                    <a:pt x="60" y="48"/>
                    <a:pt x="1" y="143"/>
                    <a:pt x="1" y="274"/>
                  </a:cubicBezTo>
                  <a:cubicBezTo>
                    <a:pt x="132" y="239"/>
                    <a:pt x="179" y="143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32"/>
            <p:cNvSpPr/>
            <p:nvPr/>
          </p:nvSpPr>
          <p:spPr>
            <a:xfrm>
              <a:off x="5747425" y="3918175"/>
              <a:ext cx="4200" cy="7750"/>
            </a:xfrm>
            <a:custGeom>
              <a:avLst/>
              <a:gdLst/>
              <a:ahLst/>
              <a:cxnLst/>
              <a:rect l="l" t="t" r="r" b="b"/>
              <a:pathLst>
                <a:path w="168" h="310" extrusionOk="0">
                  <a:moveTo>
                    <a:pt x="120" y="0"/>
                  </a:moveTo>
                  <a:lnTo>
                    <a:pt x="120" y="0"/>
                  </a:lnTo>
                  <a:cubicBezTo>
                    <a:pt x="48" y="12"/>
                    <a:pt x="13" y="72"/>
                    <a:pt x="1" y="143"/>
                  </a:cubicBezTo>
                  <a:cubicBezTo>
                    <a:pt x="13" y="191"/>
                    <a:pt x="13" y="250"/>
                    <a:pt x="25" y="310"/>
                  </a:cubicBezTo>
                  <a:cubicBezTo>
                    <a:pt x="144" y="227"/>
                    <a:pt x="167" y="119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32"/>
            <p:cNvSpPr/>
            <p:nvPr/>
          </p:nvSpPr>
          <p:spPr>
            <a:xfrm>
              <a:off x="5998050" y="3255325"/>
              <a:ext cx="5400" cy="1625"/>
            </a:xfrm>
            <a:custGeom>
              <a:avLst/>
              <a:gdLst/>
              <a:ahLst/>
              <a:cxnLst/>
              <a:rect l="l" t="t" r="r" b="b"/>
              <a:pathLst>
                <a:path w="216" h="65" extrusionOk="0">
                  <a:moveTo>
                    <a:pt x="80" y="0"/>
                  </a:moveTo>
                  <a:cubicBezTo>
                    <a:pt x="55" y="0"/>
                    <a:pt x="29" y="3"/>
                    <a:pt x="1" y="11"/>
                  </a:cubicBezTo>
                  <a:cubicBezTo>
                    <a:pt x="31" y="47"/>
                    <a:pt x="66" y="65"/>
                    <a:pt x="104" y="65"/>
                  </a:cubicBezTo>
                  <a:cubicBezTo>
                    <a:pt x="141" y="65"/>
                    <a:pt x="179" y="47"/>
                    <a:pt x="215" y="11"/>
                  </a:cubicBezTo>
                  <a:cubicBezTo>
                    <a:pt x="175" y="11"/>
                    <a:pt x="130" y="0"/>
                    <a:pt x="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32"/>
            <p:cNvSpPr/>
            <p:nvPr/>
          </p:nvSpPr>
          <p:spPr>
            <a:xfrm>
              <a:off x="5990025" y="3251725"/>
              <a:ext cx="5075" cy="2700"/>
            </a:xfrm>
            <a:custGeom>
              <a:avLst/>
              <a:gdLst/>
              <a:ahLst/>
              <a:cxnLst/>
              <a:rect l="l" t="t" r="r" b="b"/>
              <a:pathLst>
                <a:path w="203" h="108" extrusionOk="0">
                  <a:moveTo>
                    <a:pt x="0" y="0"/>
                  </a:moveTo>
                  <a:cubicBezTo>
                    <a:pt x="72" y="48"/>
                    <a:pt x="131" y="72"/>
                    <a:pt x="203" y="107"/>
                  </a:cubicBezTo>
                  <a:cubicBezTo>
                    <a:pt x="167" y="36"/>
                    <a:pt x="8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32"/>
            <p:cNvSpPr/>
            <p:nvPr/>
          </p:nvSpPr>
          <p:spPr>
            <a:xfrm>
              <a:off x="5246175" y="3121825"/>
              <a:ext cx="92300" cy="27225"/>
            </a:xfrm>
            <a:custGeom>
              <a:avLst/>
              <a:gdLst/>
              <a:ahLst/>
              <a:cxnLst/>
              <a:rect l="l" t="t" r="r" b="b"/>
              <a:pathLst>
                <a:path w="3692" h="1089" extrusionOk="0">
                  <a:moveTo>
                    <a:pt x="3525" y="0"/>
                  </a:moveTo>
                  <a:cubicBezTo>
                    <a:pt x="3448" y="0"/>
                    <a:pt x="3361" y="65"/>
                    <a:pt x="3287" y="65"/>
                  </a:cubicBezTo>
                  <a:cubicBezTo>
                    <a:pt x="3283" y="65"/>
                    <a:pt x="3279" y="65"/>
                    <a:pt x="3275" y="65"/>
                  </a:cubicBezTo>
                  <a:cubicBezTo>
                    <a:pt x="3215" y="53"/>
                    <a:pt x="3168" y="29"/>
                    <a:pt x="3108" y="29"/>
                  </a:cubicBezTo>
                  <a:cubicBezTo>
                    <a:pt x="3013" y="17"/>
                    <a:pt x="2894" y="17"/>
                    <a:pt x="2787" y="17"/>
                  </a:cubicBezTo>
                  <a:lnTo>
                    <a:pt x="2430" y="17"/>
                  </a:lnTo>
                  <a:cubicBezTo>
                    <a:pt x="2344" y="153"/>
                    <a:pt x="2246" y="195"/>
                    <a:pt x="2143" y="195"/>
                  </a:cubicBezTo>
                  <a:cubicBezTo>
                    <a:pt x="1971" y="195"/>
                    <a:pt x="1785" y="77"/>
                    <a:pt x="1613" y="77"/>
                  </a:cubicBezTo>
                  <a:cubicBezTo>
                    <a:pt x="1545" y="77"/>
                    <a:pt x="1479" y="96"/>
                    <a:pt x="1418" y="148"/>
                  </a:cubicBezTo>
                  <a:cubicBezTo>
                    <a:pt x="1226" y="326"/>
                    <a:pt x="1017" y="373"/>
                    <a:pt x="801" y="373"/>
                  </a:cubicBezTo>
                  <a:cubicBezTo>
                    <a:pt x="627" y="373"/>
                    <a:pt x="450" y="343"/>
                    <a:pt x="275" y="327"/>
                  </a:cubicBezTo>
                  <a:cubicBezTo>
                    <a:pt x="251" y="321"/>
                    <a:pt x="227" y="318"/>
                    <a:pt x="203" y="318"/>
                  </a:cubicBezTo>
                  <a:cubicBezTo>
                    <a:pt x="179" y="318"/>
                    <a:pt x="155" y="321"/>
                    <a:pt x="132" y="327"/>
                  </a:cubicBezTo>
                  <a:cubicBezTo>
                    <a:pt x="96" y="362"/>
                    <a:pt x="48" y="386"/>
                    <a:pt x="13" y="446"/>
                  </a:cubicBezTo>
                  <a:cubicBezTo>
                    <a:pt x="1" y="493"/>
                    <a:pt x="1" y="529"/>
                    <a:pt x="13" y="565"/>
                  </a:cubicBezTo>
                  <a:cubicBezTo>
                    <a:pt x="358" y="910"/>
                    <a:pt x="846" y="839"/>
                    <a:pt x="1239" y="1053"/>
                  </a:cubicBezTo>
                  <a:cubicBezTo>
                    <a:pt x="1298" y="1089"/>
                    <a:pt x="1370" y="1089"/>
                    <a:pt x="1429" y="1089"/>
                  </a:cubicBezTo>
                  <a:cubicBezTo>
                    <a:pt x="1596" y="1065"/>
                    <a:pt x="1739" y="1017"/>
                    <a:pt x="1906" y="970"/>
                  </a:cubicBezTo>
                  <a:cubicBezTo>
                    <a:pt x="1991" y="933"/>
                    <a:pt x="2078" y="922"/>
                    <a:pt x="2167" y="922"/>
                  </a:cubicBezTo>
                  <a:cubicBezTo>
                    <a:pt x="2326" y="922"/>
                    <a:pt x="2489" y="959"/>
                    <a:pt x="2649" y="959"/>
                  </a:cubicBezTo>
                  <a:cubicBezTo>
                    <a:pt x="2663" y="959"/>
                    <a:pt x="2677" y="958"/>
                    <a:pt x="2691" y="958"/>
                  </a:cubicBezTo>
                  <a:cubicBezTo>
                    <a:pt x="2894" y="672"/>
                    <a:pt x="2858" y="600"/>
                    <a:pt x="2608" y="493"/>
                  </a:cubicBezTo>
                  <a:cubicBezTo>
                    <a:pt x="2621" y="489"/>
                    <a:pt x="2635" y="488"/>
                    <a:pt x="2650" y="488"/>
                  </a:cubicBezTo>
                  <a:cubicBezTo>
                    <a:pt x="2724" y="488"/>
                    <a:pt x="2821" y="528"/>
                    <a:pt x="2931" y="528"/>
                  </a:cubicBezTo>
                  <a:cubicBezTo>
                    <a:pt x="3001" y="528"/>
                    <a:pt x="3077" y="511"/>
                    <a:pt x="3156" y="458"/>
                  </a:cubicBezTo>
                  <a:cubicBezTo>
                    <a:pt x="3287" y="446"/>
                    <a:pt x="3442" y="434"/>
                    <a:pt x="3573" y="422"/>
                  </a:cubicBezTo>
                  <a:cubicBezTo>
                    <a:pt x="3668" y="315"/>
                    <a:pt x="3692" y="208"/>
                    <a:pt x="3644" y="89"/>
                  </a:cubicBezTo>
                  <a:cubicBezTo>
                    <a:pt x="3610" y="21"/>
                    <a:pt x="3570" y="0"/>
                    <a:pt x="3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32"/>
            <p:cNvSpPr/>
            <p:nvPr/>
          </p:nvSpPr>
          <p:spPr>
            <a:xfrm>
              <a:off x="5253025" y="3122325"/>
              <a:ext cx="28850" cy="14200"/>
            </a:xfrm>
            <a:custGeom>
              <a:avLst/>
              <a:gdLst/>
              <a:ahLst/>
              <a:cxnLst/>
              <a:rect l="l" t="t" r="r" b="b"/>
              <a:pathLst>
                <a:path w="1154" h="568" extrusionOk="0">
                  <a:moveTo>
                    <a:pt x="749" y="0"/>
                  </a:moveTo>
                  <a:cubicBezTo>
                    <a:pt x="623" y="0"/>
                    <a:pt x="501" y="51"/>
                    <a:pt x="382" y="176"/>
                  </a:cubicBezTo>
                  <a:cubicBezTo>
                    <a:pt x="298" y="295"/>
                    <a:pt x="131" y="283"/>
                    <a:pt x="1" y="307"/>
                  </a:cubicBezTo>
                  <a:cubicBezTo>
                    <a:pt x="203" y="485"/>
                    <a:pt x="477" y="450"/>
                    <a:pt x="715" y="533"/>
                  </a:cubicBezTo>
                  <a:cubicBezTo>
                    <a:pt x="778" y="556"/>
                    <a:pt x="834" y="567"/>
                    <a:pt x="882" y="567"/>
                  </a:cubicBezTo>
                  <a:cubicBezTo>
                    <a:pt x="1078" y="567"/>
                    <a:pt x="1153" y="386"/>
                    <a:pt x="1144" y="128"/>
                  </a:cubicBezTo>
                  <a:cubicBezTo>
                    <a:pt x="1007" y="51"/>
                    <a:pt x="876" y="0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32"/>
            <p:cNvSpPr/>
            <p:nvPr/>
          </p:nvSpPr>
          <p:spPr>
            <a:xfrm>
              <a:off x="5244400" y="3135925"/>
              <a:ext cx="33050" cy="14625"/>
            </a:xfrm>
            <a:custGeom>
              <a:avLst/>
              <a:gdLst/>
              <a:ahLst/>
              <a:cxnLst/>
              <a:rect l="l" t="t" r="r" b="b"/>
              <a:pathLst>
                <a:path w="1322" h="585" extrusionOk="0">
                  <a:moveTo>
                    <a:pt x="84" y="1"/>
                  </a:moveTo>
                  <a:cubicBezTo>
                    <a:pt x="72" y="60"/>
                    <a:pt x="60" y="120"/>
                    <a:pt x="36" y="167"/>
                  </a:cubicBezTo>
                  <a:cubicBezTo>
                    <a:pt x="0" y="239"/>
                    <a:pt x="12" y="298"/>
                    <a:pt x="72" y="358"/>
                  </a:cubicBezTo>
                  <a:cubicBezTo>
                    <a:pt x="131" y="406"/>
                    <a:pt x="203" y="417"/>
                    <a:pt x="286" y="429"/>
                  </a:cubicBezTo>
                  <a:cubicBezTo>
                    <a:pt x="506" y="429"/>
                    <a:pt x="736" y="585"/>
                    <a:pt x="966" y="585"/>
                  </a:cubicBezTo>
                  <a:cubicBezTo>
                    <a:pt x="1085" y="585"/>
                    <a:pt x="1204" y="543"/>
                    <a:pt x="1322" y="417"/>
                  </a:cubicBezTo>
                  <a:cubicBezTo>
                    <a:pt x="977" y="96"/>
                    <a:pt x="536" y="60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32"/>
            <p:cNvSpPr/>
            <p:nvPr/>
          </p:nvSpPr>
          <p:spPr>
            <a:xfrm>
              <a:off x="5281900" y="3121900"/>
              <a:ext cx="25025" cy="7350"/>
            </a:xfrm>
            <a:custGeom>
              <a:avLst/>
              <a:gdLst/>
              <a:ahLst/>
              <a:cxnLst/>
              <a:rect l="l" t="t" r="r" b="b"/>
              <a:pathLst>
                <a:path w="1001" h="294" extrusionOk="0">
                  <a:moveTo>
                    <a:pt x="356" y="0"/>
                  </a:moveTo>
                  <a:cubicBezTo>
                    <a:pt x="228" y="0"/>
                    <a:pt x="104" y="34"/>
                    <a:pt x="0" y="145"/>
                  </a:cubicBezTo>
                  <a:cubicBezTo>
                    <a:pt x="11" y="144"/>
                    <a:pt x="21" y="144"/>
                    <a:pt x="31" y="144"/>
                  </a:cubicBezTo>
                  <a:cubicBezTo>
                    <a:pt x="233" y="144"/>
                    <a:pt x="415" y="254"/>
                    <a:pt x="608" y="288"/>
                  </a:cubicBezTo>
                  <a:cubicBezTo>
                    <a:pt x="639" y="291"/>
                    <a:pt x="670" y="293"/>
                    <a:pt x="699" y="293"/>
                  </a:cubicBezTo>
                  <a:cubicBezTo>
                    <a:pt x="868" y="293"/>
                    <a:pt x="990" y="227"/>
                    <a:pt x="1001" y="14"/>
                  </a:cubicBezTo>
                  <a:lnTo>
                    <a:pt x="1001" y="14"/>
                  </a:lnTo>
                  <a:cubicBezTo>
                    <a:pt x="924" y="49"/>
                    <a:pt x="856" y="67"/>
                    <a:pt x="786" y="67"/>
                  </a:cubicBezTo>
                  <a:cubicBezTo>
                    <a:pt x="737" y="67"/>
                    <a:pt x="686" y="58"/>
                    <a:pt x="631" y="38"/>
                  </a:cubicBezTo>
                  <a:cubicBezTo>
                    <a:pt x="542" y="18"/>
                    <a:pt x="448" y="0"/>
                    <a:pt x="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32"/>
            <p:cNvSpPr/>
            <p:nvPr/>
          </p:nvSpPr>
          <p:spPr>
            <a:xfrm>
              <a:off x="5226825" y="3136825"/>
              <a:ext cx="19375" cy="10000"/>
            </a:xfrm>
            <a:custGeom>
              <a:avLst/>
              <a:gdLst/>
              <a:ahLst/>
              <a:cxnLst/>
              <a:rect l="l" t="t" r="r" b="b"/>
              <a:pathLst>
                <a:path w="775" h="400" extrusionOk="0">
                  <a:moveTo>
                    <a:pt x="298" y="0"/>
                  </a:moveTo>
                  <a:cubicBezTo>
                    <a:pt x="191" y="72"/>
                    <a:pt x="1" y="120"/>
                    <a:pt x="215" y="298"/>
                  </a:cubicBezTo>
                  <a:cubicBezTo>
                    <a:pt x="307" y="361"/>
                    <a:pt x="399" y="400"/>
                    <a:pt x="489" y="400"/>
                  </a:cubicBezTo>
                  <a:cubicBezTo>
                    <a:pt x="586" y="400"/>
                    <a:pt x="682" y="355"/>
                    <a:pt x="775" y="251"/>
                  </a:cubicBezTo>
                  <a:cubicBezTo>
                    <a:pt x="763" y="203"/>
                    <a:pt x="763" y="179"/>
                    <a:pt x="763" y="131"/>
                  </a:cubicBezTo>
                  <a:cubicBezTo>
                    <a:pt x="709" y="131"/>
                    <a:pt x="656" y="135"/>
                    <a:pt x="604" y="135"/>
                  </a:cubicBezTo>
                  <a:cubicBezTo>
                    <a:pt x="483" y="135"/>
                    <a:pt x="373" y="117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32"/>
            <p:cNvSpPr/>
            <p:nvPr/>
          </p:nvSpPr>
          <p:spPr>
            <a:xfrm>
              <a:off x="5299450" y="3115800"/>
              <a:ext cx="6575" cy="3200"/>
            </a:xfrm>
            <a:custGeom>
              <a:avLst/>
              <a:gdLst/>
              <a:ahLst/>
              <a:cxnLst/>
              <a:rect l="l" t="t" r="r" b="b"/>
              <a:pathLst>
                <a:path w="263" h="128" extrusionOk="0">
                  <a:moveTo>
                    <a:pt x="148" y="1"/>
                  </a:moveTo>
                  <a:cubicBezTo>
                    <a:pt x="104" y="1"/>
                    <a:pt x="55" y="42"/>
                    <a:pt x="1" y="115"/>
                  </a:cubicBezTo>
                  <a:cubicBezTo>
                    <a:pt x="84" y="127"/>
                    <a:pt x="179" y="127"/>
                    <a:pt x="263" y="127"/>
                  </a:cubicBezTo>
                  <a:cubicBezTo>
                    <a:pt x="228" y="39"/>
                    <a:pt x="190" y="1"/>
                    <a:pt x="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32"/>
            <p:cNvSpPr/>
            <p:nvPr/>
          </p:nvSpPr>
          <p:spPr>
            <a:xfrm>
              <a:off x="5246175" y="3129975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132" y="1"/>
                  </a:moveTo>
                  <a:cubicBezTo>
                    <a:pt x="48" y="1"/>
                    <a:pt x="1" y="48"/>
                    <a:pt x="13" y="120"/>
                  </a:cubicBezTo>
                  <a:cubicBezTo>
                    <a:pt x="48" y="84"/>
                    <a:pt x="96" y="48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32"/>
            <p:cNvSpPr/>
            <p:nvPr/>
          </p:nvSpPr>
          <p:spPr>
            <a:xfrm>
              <a:off x="5335475" y="3120450"/>
              <a:ext cx="14600" cy="12425"/>
            </a:xfrm>
            <a:custGeom>
              <a:avLst/>
              <a:gdLst/>
              <a:ahLst/>
              <a:cxnLst/>
              <a:rect l="l" t="t" r="r" b="b"/>
              <a:pathLst>
                <a:path w="584" h="497" extrusionOk="0">
                  <a:moveTo>
                    <a:pt x="132" y="1"/>
                  </a:moveTo>
                  <a:cubicBezTo>
                    <a:pt x="96" y="1"/>
                    <a:pt x="36" y="24"/>
                    <a:pt x="1" y="72"/>
                  </a:cubicBezTo>
                  <a:lnTo>
                    <a:pt x="1" y="477"/>
                  </a:lnTo>
                  <a:cubicBezTo>
                    <a:pt x="28" y="491"/>
                    <a:pt x="56" y="497"/>
                    <a:pt x="79" y="497"/>
                  </a:cubicBezTo>
                  <a:cubicBezTo>
                    <a:pt x="96" y="497"/>
                    <a:pt x="110" y="494"/>
                    <a:pt x="120" y="489"/>
                  </a:cubicBezTo>
                  <a:cubicBezTo>
                    <a:pt x="227" y="322"/>
                    <a:pt x="417" y="394"/>
                    <a:pt x="584" y="310"/>
                  </a:cubicBezTo>
                  <a:lnTo>
                    <a:pt x="274" y="84"/>
                  </a:lnTo>
                  <a:cubicBezTo>
                    <a:pt x="239" y="24"/>
                    <a:pt x="191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32"/>
            <p:cNvSpPr/>
            <p:nvPr/>
          </p:nvSpPr>
          <p:spPr>
            <a:xfrm>
              <a:off x="5313450" y="3115100"/>
              <a:ext cx="17300" cy="10450"/>
            </a:xfrm>
            <a:custGeom>
              <a:avLst/>
              <a:gdLst/>
              <a:ahLst/>
              <a:cxnLst/>
              <a:rect l="l" t="t" r="r" b="b"/>
              <a:pathLst>
                <a:path w="692" h="418" extrusionOk="0">
                  <a:moveTo>
                    <a:pt x="298" y="0"/>
                  </a:moveTo>
                  <a:cubicBezTo>
                    <a:pt x="203" y="96"/>
                    <a:pt x="108" y="203"/>
                    <a:pt x="0" y="286"/>
                  </a:cubicBezTo>
                  <a:cubicBezTo>
                    <a:pt x="143" y="393"/>
                    <a:pt x="334" y="286"/>
                    <a:pt x="453" y="405"/>
                  </a:cubicBezTo>
                  <a:cubicBezTo>
                    <a:pt x="501" y="417"/>
                    <a:pt x="536" y="417"/>
                    <a:pt x="584" y="417"/>
                  </a:cubicBezTo>
                  <a:cubicBezTo>
                    <a:pt x="655" y="358"/>
                    <a:pt x="691" y="262"/>
                    <a:pt x="691" y="167"/>
                  </a:cubicBezTo>
                  <a:cubicBezTo>
                    <a:pt x="679" y="107"/>
                    <a:pt x="632" y="48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32"/>
            <p:cNvSpPr/>
            <p:nvPr/>
          </p:nvSpPr>
          <p:spPr>
            <a:xfrm>
              <a:off x="5328025" y="3113800"/>
              <a:ext cx="14500" cy="8750"/>
            </a:xfrm>
            <a:custGeom>
              <a:avLst/>
              <a:gdLst/>
              <a:ahLst/>
              <a:cxnLst/>
              <a:rect l="l" t="t" r="r" b="b"/>
              <a:pathLst>
                <a:path w="580" h="350" extrusionOk="0">
                  <a:moveTo>
                    <a:pt x="341" y="1"/>
                  </a:moveTo>
                  <a:cubicBezTo>
                    <a:pt x="239" y="1"/>
                    <a:pt x="117" y="37"/>
                    <a:pt x="1" y="52"/>
                  </a:cubicBezTo>
                  <a:cubicBezTo>
                    <a:pt x="13" y="88"/>
                    <a:pt x="37" y="136"/>
                    <a:pt x="49" y="171"/>
                  </a:cubicBezTo>
                  <a:cubicBezTo>
                    <a:pt x="120" y="350"/>
                    <a:pt x="334" y="195"/>
                    <a:pt x="418" y="338"/>
                  </a:cubicBezTo>
                  <a:cubicBezTo>
                    <a:pt x="465" y="338"/>
                    <a:pt x="525" y="350"/>
                    <a:pt x="572" y="350"/>
                  </a:cubicBezTo>
                  <a:cubicBezTo>
                    <a:pt x="579" y="68"/>
                    <a:pt x="479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32"/>
            <p:cNvSpPr/>
            <p:nvPr/>
          </p:nvSpPr>
          <p:spPr>
            <a:xfrm>
              <a:off x="5349775" y="3116000"/>
              <a:ext cx="3875" cy="4625"/>
            </a:xfrm>
            <a:custGeom>
              <a:avLst/>
              <a:gdLst/>
              <a:ahLst/>
              <a:cxnLst/>
              <a:rect l="l" t="t" r="r" b="b"/>
              <a:pathLst>
                <a:path w="155" h="185" extrusionOk="0">
                  <a:moveTo>
                    <a:pt x="119" y="0"/>
                  </a:moveTo>
                  <a:cubicBezTo>
                    <a:pt x="60" y="24"/>
                    <a:pt x="0" y="83"/>
                    <a:pt x="24" y="143"/>
                  </a:cubicBezTo>
                  <a:cubicBezTo>
                    <a:pt x="46" y="173"/>
                    <a:pt x="65" y="184"/>
                    <a:pt x="82" y="184"/>
                  </a:cubicBezTo>
                  <a:cubicBezTo>
                    <a:pt x="117" y="184"/>
                    <a:pt x="139" y="132"/>
                    <a:pt x="155" y="107"/>
                  </a:cubicBezTo>
                  <a:cubicBezTo>
                    <a:pt x="143" y="71"/>
                    <a:pt x="131" y="24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32"/>
            <p:cNvSpPr/>
            <p:nvPr/>
          </p:nvSpPr>
          <p:spPr>
            <a:xfrm>
              <a:off x="5723925" y="3226425"/>
              <a:ext cx="78300" cy="25025"/>
            </a:xfrm>
            <a:custGeom>
              <a:avLst/>
              <a:gdLst/>
              <a:ahLst/>
              <a:cxnLst/>
              <a:rect l="l" t="t" r="r" b="b"/>
              <a:pathLst>
                <a:path w="3132" h="1001" extrusionOk="0">
                  <a:moveTo>
                    <a:pt x="1073" y="201"/>
                  </a:moveTo>
                  <a:cubicBezTo>
                    <a:pt x="1077" y="233"/>
                    <a:pt x="1087" y="275"/>
                    <a:pt x="1038" y="275"/>
                  </a:cubicBezTo>
                  <a:cubicBezTo>
                    <a:pt x="1034" y="275"/>
                    <a:pt x="1029" y="275"/>
                    <a:pt x="1024" y="274"/>
                  </a:cubicBezTo>
                  <a:cubicBezTo>
                    <a:pt x="1050" y="248"/>
                    <a:pt x="1063" y="229"/>
                    <a:pt x="1073" y="201"/>
                  </a:cubicBezTo>
                  <a:close/>
                  <a:moveTo>
                    <a:pt x="810" y="0"/>
                  </a:moveTo>
                  <a:cubicBezTo>
                    <a:pt x="655" y="0"/>
                    <a:pt x="524" y="12"/>
                    <a:pt x="369" y="12"/>
                  </a:cubicBezTo>
                  <a:cubicBezTo>
                    <a:pt x="0" y="548"/>
                    <a:pt x="488" y="584"/>
                    <a:pt x="810" y="727"/>
                  </a:cubicBezTo>
                  <a:cubicBezTo>
                    <a:pt x="1262" y="953"/>
                    <a:pt x="1762" y="953"/>
                    <a:pt x="2250" y="1000"/>
                  </a:cubicBezTo>
                  <a:cubicBezTo>
                    <a:pt x="2298" y="953"/>
                    <a:pt x="2322" y="905"/>
                    <a:pt x="2310" y="881"/>
                  </a:cubicBezTo>
                  <a:cubicBezTo>
                    <a:pt x="2315" y="746"/>
                    <a:pt x="2361" y="711"/>
                    <a:pt x="2421" y="711"/>
                  </a:cubicBezTo>
                  <a:cubicBezTo>
                    <a:pt x="2487" y="711"/>
                    <a:pt x="2571" y="755"/>
                    <a:pt x="2636" y="755"/>
                  </a:cubicBezTo>
                  <a:cubicBezTo>
                    <a:pt x="2647" y="755"/>
                    <a:pt x="2657" y="753"/>
                    <a:pt x="2667" y="750"/>
                  </a:cubicBezTo>
                  <a:cubicBezTo>
                    <a:pt x="2846" y="750"/>
                    <a:pt x="3012" y="750"/>
                    <a:pt x="3132" y="584"/>
                  </a:cubicBezTo>
                  <a:cubicBezTo>
                    <a:pt x="2691" y="274"/>
                    <a:pt x="2131" y="405"/>
                    <a:pt x="1667" y="167"/>
                  </a:cubicBezTo>
                  <a:lnTo>
                    <a:pt x="1084" y="167"/>
                  </a:lnTo>
                  <a:cubicBezTo>
                    <a:pt x="1024" y="48"/>
                    <a:pt x="893" y="6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32"/>
            <p:cNvSpPr/>
            <p:nvPr/>
          </p:nvSpPr>
          <p:spPr>
            <a:xfrm>
              <a:off x="5780175" y="3239275"/>
              <a:ext cx="55675" cy="21100"/>
            </a:xfrm>
            <a:custGeom>
              <a:avLst/>
              <a:gdLst/>
              <a:ahLst/>
              <a:cxnLst/>
              <a:rect l="l" t="t" r="r" b="b"/>
              <a:pathLst>
                <a:path w="2227" h="844" extrusionOk="0">
                  <a:moveTo>
                    <a:pt x="1227" y="0"/>
                  </a:moveTo>
                  <a:cubicBezTo>
                    <a:pt x="1118" y="0"/>
                    <a:pt x="1007" y="11"/>
                    <a:pt x="893" y="34"/>
                  </a:cubicBezTo>
                  <a:cubicBezTo>
                    <a:pt x="679" y="58"/>
                    <a:pt x="477" y="58"/>
                    <a:pt x="262" y="70"/>
                  </a:cubicBezTo>
                  <a:cubicBezTo>
                    <a:pt x="167" y="141"/>
                    <a:pt x="48" y="201"/>
                    <a:pt x="0" y="320"/>
                  </a:cubicBezTo>
                  <a:lnTo>
                    <a:pt x="0" y="463"/>
                  </a:lnTo>
                  <a:cubicBezTo>
                    <a:pt x="74" y="536"/>
                    <a:pt x="162" y="549"/>
                    <a:pt x="252" y="549"/>
                  </a:cubicBezTo>
                  <a:cubicBezTo>
                    <a:pt x="302" y="549"/>
                    <a:pt x="354" y="545"/>
                    <a:pt x="403" y="545"/>
                  </a:cubicBezTo>
                  <a:cubicBezTo>
                    <a:pt x="467" y="545"/>
                    <a:pt x="528" y="552"/>
                    <a:pt x="584" y="582"/>
                  </a:cubicBezTo>
                  <a:cubicBezTo>
                    <a:pt x="1001" y="760"/>
                    <a:pt x="1417" y="844"/>
                    <a:pt x="1858" y="844"/>
                  </a:cubicBezTo>
                  <a:cubicBezTo>
                    <a:pt x="2227" y="736"/>
                    <a:pt x="1727" y="451"/>
                    <a:pt x="1953" y="320"/>
                  </a:cubicBezTo>
                  <a:cubicBezTo>
                    <a:pt x="1989" y="272"/>
                    <a:pt x="2025" y="213"/>
                    <a:pt x="2036" y="153"/>
                  </a:cubicBezTo>
                  <a:cubicBezTo>
                    <a:pt x="1771" y="67"/>
                    <a:pt x="1506" y="0"/>
                    <a:pt x="1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32"/>
            <p:cNvSpPr/>
            <p:nvPr/>
          </p:nvSpPr>
          <p:spPr>
            <a:xfrm>
              <a:off x="5863525" y="3251425"/>
              <a:ext cx="82175" cy="21825"/>
            </a:xfrm>
            <a:custGeom>
              <a:avLst/>
              <a:gdLst/>
              <a:ahLst/>
              <a:cxnLst/>
              <a:rect l="l" t="t" r="r" b="b"/>
              <a:pathLst>
                <a:path w="3287" h="873" extrusionOk="0">
                  <a:moveTo>
                    <a:pt x="107" y="0"/>
                  </a:moveTo>
                  <a:cubicBezTo>
                    <a:pt x="48" y="24"/>
                    <a:pt x="24" y="84"/>
                    <a:pt x="48" y="143"/>
                  </a:cubicBezTo>
                  <a:cubicBezTo>
                    <a:pt x="191" y="334"/>
                    <a:pt x="0" y="548"/>
                    <a:pt x="107" y="739"/>
                  </a:cubicBezTo>
                  <a:cubicBezTo>
                    <a:pt x="219" y="831"/>
                    <a:pt x="336" y="873"/>
                    <a:pt x="457" y="873"/>
                  </a:cubicBezTo>
                  <a:cubicBezTo>
                    <a:pt x="569" y="873"/>
                    <a:pt x="683" y="837"/>
                    <a:pt x="798" y="774"/>
                  </a:cubicBezTo>
                  <a:cubicBezTo>
                    <a:pt x="857" y="715"/>
                    <a:pt x="881" y="655"/>
                    <a:pt x="822" y="572"/>
                  </a:cubicBezTo>
                  <a:cubicBezTo>
                    <a:pt x="649" y="389"/>
                    <a:pt x="710" y="302"/>
                    <a:pt x="871" y="302"/>
                  </a:cubicBezTo>
                  <a:cubicBezTo>
                    <a:pt x="900" y="302"/>
                    <a:pt x="931" y="305"/>
                    <a:pt x="965" y="310"/>
                  </a:cubicBezTo>
                  <a:cubicBezTo>
                    <a:pt x="1617" y="420"/>
                    <a:pt x="2260" y="564"/>
                    <a:pt x="2916" y="564"/>
                  </a:cubicBezTo>
                  <a:cubicBezTo>
                    <a:pt x="3039" y="564"/>
                    <a:pt x="3162" y="559"/>
                    <a:pt x="3286" y="548"/>
                  </a:cubicBezTo>
                  <a:cubicBezTo>
                    <a:pt x="3155" y="381"/>
                    <a:pt x="2965" y="369"/>
                    <a:pt x="2762" y="358"/>
                  </a:cubicBezTo>
                  <a:cubicBezTo>
                    <a:pt x="1870" y="239"/>
                    <a:pt x="1000" y="119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32"/>
            <p:cNvSpPr/>
            <p:nvPr/>
          </p:nvSpPr>
          <p:spPr>
            <a:xfrm>
              <a:off x="6097175" y="3285650"/>
              <a:ext cx="45275" cy="15675"/>
            </a:xfrm>
            <a:custGeom>
              <a:avLst/>
              <a:gdLst/>
              <a:ahLst/>
              <a:cxnLst/>
              <a:rect l="l" t="t" r="r" b="b"/>
              <a:pathLst>
                <a:path w="1811" h="627" extrusionOk="0">
                  <a:moveTo>
                    <a:pt x="201" y="0"/>
                  </a:moveTo>
                  <a:cubicBezTo>
                    <a:pt x="174" y="0"/>
                    <a:pt x="147" y="3"/>
                    <a:pt x="120" y="13"/>
                  </a:cubicBezTo>
                  <a:cubicBezTo>
                    <a:pt x="24" y="60"/>
                    <a:pt x="1" y="143"/>
                    <a:pt x="1" y="239"/>
                  </a:cubicBezTo>
                  <a:cubicBezTo>
                    <a:pt x="13" y="298"/>
                    <a:pt x="24" y="358"/>
                    <a:pt x="72" y="405"/>
                  </a:cubicBezTo>
                  <a:cubicBezTo>
                    <a:pt x="120" y="429"/>
                    <a:pt x="179" y="465"/>
                    <a:pt x="227" y="489"/>
                  </a:cubicBezTo>
                  <a:lnTo>
                    <a:pt x="370" y="489"/>
                  </a:lnTo>
                  <a:cubicBezTo>
                    <a:pt x="370" y="477"/>
                    <a:pt x="382" y="477"/>
                    <a:pt x="417" y="465"/>
                  </a:cubicBezTo>
                  <a:cubicBezTo>
                    <a:pt x="424" y="458"/>
                    <a:pt x="432" y="455"/>
                    <a:pt x="441" y="455"/>
                  </a:cubicBezTo>
                  <a:cubicBezTo>
                    <a:pt x="461" y="455"/>
                    <a:pt x="484" y="472"/>
                    <a:pt x="501" y="489"/>
                  </a:cubicBezTo>
                  <a:cubicBezTo>
                    <a:pt x="655" y="489"/>
                    <a:pt x="786" y="501"/>
                    <a:pt x="941" y="501"/>
                  </a:cubicBezTo>
                  <a:cubicBezTo>
                    <a:pt x="1060" y="501"/>
                    <a:pt x="1156" y="524"/>
                    <a:pt x="1239" y="620"/>
                  </a:cubicBezTo>
                  <a:cubicBezTo>
                    <a:pt x="1279" y="624"/>
                    <a:pt x="1317" y="626"/>
                    <a:pt x="1353" y="626"/>
                  </a:cubicBezTo>
                  <a:cubicBezTo>
                    <a:pt x="1623" y="626"/>
                    <a:pt x="1800" y="504"/>
                    <a:pt x="1810" y="179"/>
                  </a:cubicBezTo>
                  <a:cubicBezTo>
                    <a:pt x="1555" y="40"/>
                    <a:pt x="1275" y="6"/>
                    <a:pt x="992" y="6"/>
                  </a:cubicBezTo>
                  <a:cubicBezTo>
                    <a:pt x="840" y="6"/>
                    <a:pt x="687" y="16"/>
                    <a:pt x="536" y="24"/>
                  </a:cubicBezTo>
                  <a:cubicBezTo>
                    <a:pt x="512" y="33"/>
                    <a:pt x="486" y="37"/>
                    <a:pt x="461" y="37"/>
                  </a:cubicBezTo>
                  <a:cubicBezTo>
                    <a:pt x="377" y="37"/>
                    <a:pt x="289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32"/>
            <p:cNvSpPr/>
            <p:nvPr/>
          </p:nvSpPr>
          <p:spPr>
            <a:xfrm>
              <a:off x="6060875" y="3280075"/>
              <a:ext cx="49725" cy="17500"/>
            </a:xfrm>
            <a:custGeom>
              <a:avLst/>
              <a:gdLst/>
              <a:ahLst/>
              <a:cxnLst/>
              <a:rect l="l" t="t" r="r" b="b"/>
              <a:pathLst>
                <a:path w="1989" h="700" extrusionOk="0">
                  <a:moveTo>
                    <a:pt x="356" y="1"/>
                  </a:moveTo>
                  <a:cubicBezTo>
                    <a:pt x="254" y="1"/>
                    <a:pt x="152" y="36"/>
                    <a:pt x="48" y="140"/>
                  </a:cubicBezTo>
                  <a:cubicBezTo>
                    <a:pt x="0" y="247"/>
                    <a:pt x="24" y="355"/>
                    <a:pt x="107" y="438"/>
                  </a:cubicBezTo>
                  <a:cubicBezTo>
                    <a:pt x="500" y="533"/>
                    <a:pt x="869" y="605"/>
                    <a:pt x="1262" y="700"/>
                  </a:cubicBezTo>
                  <a:cubicBezTo>
                    <a:pt x="1298" y="664"/>
                    <a:pt x="1334" y="628"/>
                    <a:pt x="1334" y="569"/>
                  </a:cubicBezTo>
                  <a:cubicBezTo>
                    <a:pt x="1274" y="366"/>
                    <a:pt x="1476" y="390"/>
                    <a:pt x="1536" y="295"/>
                  </a:cubicBezTo>
                  <a:cubicBezTo>
                    <a:pt x="1555" y="288"/>
                    <a:pt x="1574" y="285"/>
                    <a:pt x="1594" y="285"/>
                  </a:cubicBezTo>
                  <a:cubicBezTo>
                    <a:pt x="1679" y="285"/>
                    <a:pt x="1765" y="342"/>
                    <a:pt x="1846" y="342"/>
                  </a:cubicBezTo>
                  <a:cubicBezTo>
                    <a:pt x="1896" y="342"/>
                    <a:pt x="1944" y="320"/>
                    <a:pt x="1988" y="247"/>
                  </a:cubicBezTo>
                  <a:cubicBezTo>
                    <a:pt x="1849" y="143"/>
                    <a:pt x="1706" y="113"/>
                    <a:pt x="1561" y="113"/>
                  </a:cubicBezTo>
                  <a:cubicBezTo>
                    <a:pt x="1370" y="113"/>
                    <a:pt x="1177" y="165"/>
                    <a:pt x="987" y="165"/>
                  </a:cubicBezTo>
                  <a:cubicBezTo>
                    <a:pt x="975" y="165"/>
                    <a:pt x="964" y="164"/>
                    <a:pt x="953" y="164"/>
                  </a:cubicBezTo>
                  <a:cubicBezTo>
                    <a:pt x="755" y="140"/>
                    <a:pt x="557" y="1"/>
                    <a:pt x="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32"/>
            <p:cNvSpPr/>
            <p:nvPr/>
          </p:nvSpPr>
          <p:spPr>
            <a:xfrm>
              <a:off x="6034975" y="3276425"/>
              <a:ext cx="50025" cy="10225"/>
            </a:xfrm>
            <a:custGeom>
              <a:avLst/>
              <a:gdLst/>
              <a:ahLst/>
              <a:cxnLst/>
              <a:rect l="l" t="t" r="r" b="b"/>
              <a:pathLst>
                <a:path w="2001" h="409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262"/>
                    <a:pt x="453" y="84"/>
                    <a:pt x="584" y="298"/>
                  </a:cubicBezTo>
                  <a:cubicBezTo>
                    <a:pt x="631" y="334"/>
                    <a:pt x="667" y="370"/>
                    <a:pt x="750" y="382"/>
                  </a:cubicBezTo>
                  <a:cubicBezTo>
                    <a:pt x="799" y="399"/>
                    <a:pt x="846" y="409"/>
                    <a:pt x="892" y="409"/>
                  </a:cubicBezTo>
                  <a:cubicBezTo>
                    <a:pt x="970" y="409"/>
                    <a:pt x="1045" y="382"/>
                    <a:pt x="1119" y="322"/>
                  </a:cubicBezTo>
                  <a:cubicBezTo>
                    <a:pt x="1210" y="257"/>
                    <a:pt x="1300" y="236"/>
                    <a:pt x="1390" y="236"/>
                  </a:cubicBezTo>
                  <a:cubicBezTo>
                    <a:pt x="1559" y="236"/>
                    <a:pt x="1727" y="311"/>
                    <a:pt x="1891" y="311"/>
                  </a:cubicBezTo>
                  <a:cubicBezTo>
                    <a:pt x="1928" y="311"/>
                    <a:pt x="1964" y="307"/>
                    <a:pt x="2000" y="298"/>
                  </a:cubicBezTo>
                  <a:cubicBezTo>
                    <a:pt x="1858" y="131"/>
                    <a:pt x="1667" y="72"/>
                    <a:pt x="1489" y="72"/>
                  </a:cubicBezTo>
                  <a:cubicBezTo>
                    <a:pt x="1000" y="24"/>
                    <a:pt x="488" y="2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32"/>
            <p:cNvSpPr/>
            <p:nvPr/>
          </p:nvSpPr>
          <p:spPr>
            <a:xfrm>
              <a:off x="5844175" y="3246650"/>
              <a:ext cx="20550" cy="12150"/>
            </a:xfrm>
            <a:custGeom>
              <a:avLst/>
              <a:gdLst/>
              <a:ahLst/>
              <a:cxnLst/>
              <a:rect l="l" t="t" r="r" b="b"/>
              <a:pathLst>
                <a:path w="822" h="486" extrusionOk="0">
                  <a:moveTo>
                    <a:pt x="24" y="37"/>
                  </a:moveTo>
                  <a:cubicBezTo>
                    <a:pt x="12" y="72"/>
                    <a:pt x="0" y="96"/>
                    <a:pt x="12" y="132"/>
                  </a:cubicBezTo>
                  <a:cubicBezTo>
                    <a:pt x="167" y="287"/>
                    <a:pt x="305" y="486"/>
                    <a:pt x="495" y="486"/>
                  </a:cubicBezTo>
                  <a:cubicBezTo>
                    <a:pt x="583" y="486"/>
                    <a:pt x="681" y="443"/>
                    <a:pt x="798" y="334"/>
                  </a:cubicBezTo>
                  <a:cubicBezTo>
                    <a:pt x="822" y="275"/>
                    <a:pt x="798" y="215"/>
                    <a:pt x="762" y="156"/>
                  </a:cubicBezTo>
                  <a:cubicBezTo>
                    <a:pt x="536" y="1"/>
                    <a:pt x="262" y="60"/>
                    <a:pt x="24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32"/>
            <p:cNvSpPr/>
            <p:nvPr/>
          </p:nvSpPr>
          <p:spPr>
            <a:xfrm>
              <a:off x="5830475" y="3243100"/>
              <a:ext cx="14325" cy="9300"/>
            </a:xfrm>
            <a:custGeom>
              <a:avLst/>
              <a:gdLst/>
              <a:ahLst/>
              <a:cxnLst/>
              <a:rect l="l" t="t" r="r" b="b"/>
              <a:pathLst>
                <a:path w="573" h="372" extrusionOk="0">
                  <a:moveTo>
                    <a:pt x="24" y="0"/>
                  </a:moveTo>
                  <a:lnTo>
                    <a:pt x="1" y="48"/>
                  </a:lnTo>
                  <a:cubicBezTo>
                    <a:pt x="57" y="260"/>
                    <a:pt x="144" y="372"/>
                    <a:pt x="264" y="372"/>
                  </a:cubicBezTo>
                  <a:cubicBezTo>
                    <a:pt x="347" y="372"/>
                    <a:pt x="445" y="320"/>
                    <a:pt x="560" y="214"/>
                  </a:cubicBezTo>
                  <a:lnTo>
                    <a:pt x="572" y="179"/>
                  </a:lnTo>
                  <a:cubicBezTo>
                    <a:pt x="429" y="24"/>
                    <a:pt x="215" y="24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32"/>
            <p:cNvSpPr/>
            <p:nvPr/>
          </p:nvSpPr>
          <p:spPr>
            <a:xfrm>
              <a:off x="5862625" y="3250525"/>
              <a:ext cx="3900" cy="5200"/>
            </a:xfrm>
            <a:custGeom>
              <a:avLst/>
              <a:gdLst/>
              <a:ahLst/>
              <a:cxnLst/>
              <a:rect l="l" t="t" r="r" b="b"/>
              <a:pathLst>
                <a:path w="156" h="208" extrusionOk="0">
                  <a:moveTo>
                    <a:pt x="24" y="1"/>
                  </a:moveTo>
                  <a:cubicBezTo>
                    <a:pt x="1" y="60"/>
                    <a:pt x="1" y="108"/>
                    <a:pt x="1" y="167"/>
                  </a:cubicBezTo>
                  <a:cubicBezTo>
                    <a:pt x="1" y="179"/>
                    <a:pt x="24" y="179"/>
                    <a:pt x="48" y="203"/>
                  </a:cubicBezTo>
                  <a:cubicBezTo>
                    <a:pt x="60" y="206"/>
                    <a:pt x="70" y="208"/>
                    <a:pt x="80" y="208"/>
                  </a:cubicBezTo>
                  <a:cubicBezTo>
                    <a:pt x="108" y="208"/>
                    <a:pt x="129" y="194"/>
                    <a:pt x="155" y="167"/>
                  </a:cubicBezTo>
                  <a:lnTo>
                    <a:pt x="155" y="24"/>
                  </a:lnTo>
                  <a:cubicBezTo>
                    <a:pt x="108" y="24"/>
                    <a:pt x="60" y="1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32"/>
            <p:cNvSpPr/>
            <p:nvPr/>
          </p:nvSpPr>
          <p:spPr>
            <a:xfrm>
              <a:off x="5876925" y="2957050"/>
              <a:ext cx="5675" cy="14900"/>
            </a:xfrm>
            <a:custGeom>
              <a:avLst/>
              <a:gdLst/>
              <a:ahLst/>
              <a:cxnLst/>
              <a:rect l="l" t="t" r="r" b="b"/>
              <a:pathLst>
                <a:path w="227" h="596" extrusionOk="0">
                  <a:moveTo>
                    <a:pt x="226" y="0"/>
                  </a:moveTo>
                  <a:cubicBezTo>
                    <a:pt x="202" y="12"/>
                    <a:pt x="179" y="12"/>
                    <a:pt x="167" y="36"/>
                  </a:cubicBezTo>
                  <a:cubicBezTo>
                    <a:pt x="0" y="214"/>
                    <a:pt x="48" y="393"/>
                    <a:pt x="131" y="584"/>
                  </a:cubicBezTo>
                  <a:cubicBezTo>
                    <a:pt x="167" y="584"/>
                    <a:pt x="179" y="595"/>
                    <a:pt x="179" y="595"/>
                  </a:cubicBezTo>
                  <a:cubicBezTo>
                    <a:pt x="191" y="405"/>
                    <a:pt x="202" y="191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32"/>
            <p:cNvSpPr/>
            <p:nvPr/>
          </p:nvSpPr>
          <p:spPr>
            <a:xfrm>
              <a:off x="5879900" y="2932050"/>
              <a:ext cx="5975" cy="26200"/>
            </a:xfrm>
            <a:custGeom>
              <a:avLst/>
              <a:gdLst/>
              <a:ahLst/>
              <a:cxnLst/>
              <a:rect l="l" t="t" r="r" b="b"/>
              <a:pathLst>
                <a:path w="239" h="1048" extrusionOk="0">
                  <a:moveTo>
                    <a:pt x="167" y="0"/>
                  </a:moveTo>
                  <a:cubicBezTo>
                    <a:pt x="119" y="0"/>
                    <a:pt x="83" y="0"/>
                    <a:pt x="48" y="24"/>
                  </a:cubicBezTo>
                  <a:cubicBezTo>
                    <a:pt x="12" y="357"/>
                    <a:pt x="0" y="702"/>
                    <a:pt x="60" y="1048"/>
                  </a:cubicBezTo>
                  <a:cubicBezTo>
                    <a:pt x="72" y="1036"/>
                    <a:pt x="83" y="1036"/>
                    <a:pt x="119" y="1036"/>
                  </a:cubicBezTo>
                  <a:cubicBezTo>
                    <a:pt x="143" y="738"/>
                    <a:pt x="191" y="417"/>
                    <a:pt x="238" y="119"/>
                  </a:cubicBezTo>
                  <a:cubicBezTo>
                    <a:pt x="202" y="83"/>
                    <a:pt x="191" y="48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32"/>
            <p:cNvSpPr/>
            <p:nvPr/>
          </p:nvSpPr>
          <p:spPr>
            <a:xfrm>
              <a:off x="5874525" y="3062125"/>
              <a:ext cx="5975" cy="24125"/>
            </a:xfrm>
            <a:custGeom>
              <a:avLst/>
              <a:gdLst/>
              <a:ahLst/>
              <a:cxnLst/>
              <a:rect l="l" t="t" r="r" b="b"/>
              <a:pathLst>
                <a:path w="239" h="965" extrusionOk="0">
                  <a:moveTo>
                    <a:pt x="144" y="0"/>
                  </a:moveTo>
                  <a:lnTo>
                    <a:pt x="144" y="0"/>
                  </a:lnTo>
                  <a:cubicBezTo>
                    <a:pt x="96" y="322"/>
                    <a:pt x="1" y="667"/>
                    <a:pt x="227" y="964"/>
                  </a:cubicBezTo>
                  <a:cubicBezTo>
                    <a:pt x="239" y="631"/>
                    <a:pt x="239" y="31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32"/>
            <p:cNvSpPr/>
            <p:nvPr/>
          </p:nvSpPr>
          <p:spPr>
            <a:xfrm>
              <a:off x="5878100" y="3092175"/>
              <a:ext cx="9250" cy="19375"/>
            </a:xfrm>
            <a:custGeom>
              <a:avLst/>
              <a:gdLst/>
              <a:ahLst/>
              <a:cxnLst/>
              <a:rect l="l" t="t" r="r" b="b"/>
              <a:pathLst>
                <a:path w="370" h="775" extrusionOk="0">
                  <a:moveTo>
                    <a:pt x="120" y="1"/>
                  </a:moveTo>
                  <a:lnTo>
                    <a:pt x="120" y="1"/>
                  </a:lnTo>
                  <a:cubicBezTo>
                    <a:pt x="132" y="251"/>
                    <a:pt x="1" y="548"/>
                    <a:pt x="251" y="774"/>
                  </a:cubicBezTo>
                  <a:cubicBezTo>
                    <a:pt x="191" y="524"/>
                    <a:pt x="370" y="22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32"/>
            <p:cNvSpPr/>
            <p:nvPr/>
          </p:nvSpPr>
          <p:spPr>
            <a:xfrm>
              <a:off x="5875125" y="2957925"/>
              <a:ext cx="6275" cy="13725"/>
            </a:xfrm>
            <a:custGeom>
              <a:avLst/>
              <a:gdLst/>
              <a:ahLst/>
              <a:cxnLst/>
              <a:rect l="l" t="t" r="r" b="b"/>
              <a:pathLst>
                <a:path w="251" h="549" extrusionOk="0">
                  <a:moveTo>
                    <a:pt x="251" y="1"/>
                  </a:moveTo>
                  <a:lnTo>
                    <a:pt x="251" y="1"/>
                  </a:lnTo>
                  <a:cubicBezTo>
                    <a:pt x="1" y="156"/>
                    <a:pt x="36" y="346"/>
                    <a:pt x="215" y="549"/>
                  </a:cubicBezTo>
                  <a:cubicBezTo>
                    <a:pt x="239" y="370"/>
                    <a:pt x="239" y="179"/>
                    <a:pt x="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32"/>
            <p:cNvSpPr/>
            <p:nvPr/>
          </p:nvSpPr>
          <p:spPr>
            <a:xfrm>
              <a:off x="5884350" y="3111225"/>
              <a:ext cx="3300" cy="11050"/>
            </a:xfrm>
            <a:custGeom>
              <a:avLst/>
              <a:gdLst/>
              <a:ahLst/>
              <a:cxnLst/>
              <a:rect l="l" t="t" r="r" b="b"/>
              <a:pathLst>
                <a:path w="132" h="442" extrusionOk="0">
                  <a:moveTo>
                    <a:pt x="13" y="1"/>
                  </a:moveTo>
                  <a:cubicBezTo>
                    <a:pt x="1" y="143"/>
                    <a:pt x="1" y="298"/>
                    <a:pt x="1" y="441"/>
                  </a:cubicBezTo>
                  <a:lnTo>
                    <a:pt x="132" y="441"/>
                  </a:lnTo>
                  <a:cubicBezTo>
                    <a:pt x="132" y="298"/>
                    <a:pt x="132" y="132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32"/>
            <p:cNvSpPr/>
            <p:nvPr/>
          </p:nvSpPr>
          <p:spPr>
            <a:xfrm>
              <a:off x="5654850" y="2958175"/>
              <a:ext cx="6275" cy="4325"/>
            </a:xfrm>
            <a:custGeom>
              <a:avLst/>
              <a:gdLst/>
              <a:ahLst/>
              <a:cxnLst/>
              <a:rect l="l" t="t" r="r" b="b"/>
              <a:pathLst>
                <a:path w="251" h="173" extrusionOk="0">
                  <a:moveTo>
                    <a:pt x="137" y="0"/>
                  </a:moveTo>
                  <a:cubicBezTo>
                    <a:pt x="84" y="0"/>
                    <a:pt x="42" y="44"/>
                    <a:pt x="1" y="110"/>
                  </a:cubicBezTo>
                  <a:cubicBezTo>
                    <a:pt x="51" y="118"/>
                    <a:pt x="101" y="173"/>
                    <a:pt x="158" y="173"/>
                  </a:cubicBezTo>
                  <a:cubicBezTo>
                    <a:pt x="184" y="173"/>
                    <a:pt x="210" y="163"/>
                    <a:pt x="239" y="134"/>
                  </a:cubicBezTo>
                  <a:cubicBezTo>
                    <a:pt x="251" y="122"/>
                    <a:pt x="251" y="50"/>
                    <a:pt x="215" y="27"/>
                  </a:cubicBezTo>
                  <a:cubicBezTo>
                    <a:pt x="186" y="9"/>
                    <a:pt x="161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32"/>
            <p:cNvSpPr/>
            <p:nvPr/>
          </p:nvSpPr>
          <p:spPr>
            <a:xfrm>
              <a:off x="5647425" y="3218075"/>
              <a:ext cx="97050" cy="26225"/>
            </a:xfrm>
            <a:custGeom>
              <a:avLst/>
              <a:gdLst/>
              <a:ahLst/>
              <a:cxnLst/>
              <a:rect l="l" t="t" r="r" b="b"/>
              <a:pathLst>
                <a:path w="3882" h="1049" extrusionOk="0">
                  <a:moveTo>
                    <a:pt x="1866" y="174"/>
                  </a:moveTo>
                  <a:lnTo>
                    <a:pt x="1866" y="174"/>
                  </a:lnTo>
                  <a:cubicBezTo>
                    <a:pt x="1828" y="519"/>
                    <a:pt x="2136" y="419"/>
                    <a:pt x="2310" y="477"/>
                  </a:cubicBezTo>
                  <a:cubicBezTo>
                    <a:pt x="2389" y="505"/>
                    <a:pt x="2473" y="510"/>
                    <a:pt x="2557" y="510"/>
                  </a:cubicBezTo>
                  <a:cubicBezTo>
                    <a:pt x="2610" y="510"/>
                    <a:pt x="2662" y="508"/>
                    <a:pt x="2715" y="508"/>
                  </a:cubicBezTo>
                  <a:cubicBezTo>
                    <a:pt x="2833" y="508"/>
                    <a:pt x="2950" y="518"/>
                    <a:pt x="3060" y="584"/>
                  </a:cubicBezTo>
                  <a:cubicBezTo>
                    <a:pt x="3120" y="620"/>
                    <a:pt x="3179" y="644"/>
                    <a:pt x="3227" y="691"/>
                  </a:cubicBezTo>
                  <a:cubicBezTo>
                    <a:pt x="3179" y="680"/>
                    <a:pt x="3120" y="644"/>
                    <a:pt x="3060" y="620"/>
                  </a:cubicBezTo>
                  <a:cubicBezTo>
                    <a:pt x="2703" y="560"/>
                    <a:pt x="2334" y="572"/>
                    <a:pt x="1977" y="453"/>
                  </a:cubicBezTo>
                  <a:cubicBezTo>
                    <a:pt x="1784" y="397"/>
                    <a:pt x="1764" y="297"/>
                    <a:pt x="1866" y="174"/>
                  </a:cubicBezTo>
                  <a:close/>
                  <a:moveTo>
                    <a:pt x="1201" y="1"/>
                  </a:moveTo>
                  <a:cubicBezTo>
                    <a:pt x="992" y="1"/>
                    <a:pt x="780" y="25"/>
                    <a:pt x="572" y="25"/>
                  </a:cubicBezTo>
                  <a:cubicBezTo>
                    <a:pt x="512" y="60"/>
                    <a:pt x="512" y="108"/>
                    <a:pt x="536" y="168"/>
                  </a:cubicBezTo>
                  <a:cubicBezTo>
                    <a:pt x="572" y="203"/>
                    <a:pt x="608" y="227"/>
                    <a:pt x="631" y="263"/>
                  </a:cubicBezTo>
                  <a:cubicBezTo>
                    <a:pt x="612" y="271"/>
                    <a:pt x="593" y="274"/>
                    <a:pt x="575" y="274"/>
                  </a:cubicBezTo>
                  <a:cubicBezTo>
                    <a:pt x="514" y="274"/>
                    <a:pt x="457" y="239"/>
                    <a:pt x="393" y="239"/>
                  </a:cubicBezTo>
                  <a:cubicBezTo>
                    <a:pt x="238" y="263"/>
                    <a:pt x="84" y="299"/>
                    <a:pt x="0" y="465"/>
                  </a:cubicBezTo>
                  <a:cubicBezTo>
                    <a:pt x="310" y="691"/>
                    <a:pt x="691" y="537"/>
                    <a:pt x="1024" y="644"/>
                  </a:cubicBezTo>
                  <a:cubicBezTo>
                    <a:pt x="1965" y="953"/>
                    <a:pt x="2929" y="906"/>
                    <a:pt x="3882" y="1049"/>
                  </a:cubicBezTo>
                  <a:cubicBezTo>
                    <a:pt x="3644" y="870"/>
                    <a:pt x="3334" y="727"/>
                    <a:pt x="3453" y="334"/>
                  </a:cubicBezTo>
                  <a:cubicBezTo>
                    <a:pt x="3221" y="205"/>
                    <a:pt x="2981" y="180"/>
                    <a:pt x="2739" y="180"/>
                  </a:cubicBezTo>
                  <a:cubicBezTo>
                    <a:pt x="2595" y="180"/>
                    <a:pt x="2451" y="189"/>
                    <a:pt x="2308" y="189"/>
                  </a:cubicBezTo>
                  <a:cubicBezTo>
                    <a:pt x="2161" y="189"/>
                    <a:pt x="2014" y="180"/>
                    <a:pt x="1870" y="144"/>
                  </a:cubicBezTo>
                  <a:lnTo>
                    <a:pt x="1870" y="144"/>
                  </a:lnTo>
                  <a:cubicBezTo>
                    <a:pt x="1869" y="145"/>
                    <a:pt x="1869" y="147"/>
                    <a:pt x="1869" y="149"/>
                  </a:cubicBezTo>
                  <a:lnTo>
                    <a:pt x="1869" y="149"/>
                  </a:lnTo>
                  <a:cubicBezTo>
                    <a:pt x="1653" y="29"/>
                    <a:pt x="1428" y="1"/>
                    <a:pt x="1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32"/>
            <p:cNvSpPr/>
            <p:nvPr/>
          </p:nvSpPr>
          <p:spPr>
            <a:xfrm>
              <a:off x="5607525" y="3210950"/>
              <a:ext cx="54200" cy="19375"/>
            </a:xfrm>
            <a:custGeom>
              <a:avLst/>
              <a:gdLst/>
              <a:ahLst/>
              <a:cxnLst/>
              <a:rect l="l" t="t" r="r" b="b"/>
              <a:pathLst>
                <a:path w="2168" h="775" extrusionOk="0">
                  <a:moveTo>
                    <a:pt x="191" y="0"/>
                  </a:moveTo>
                  <a:cubicBezTo>
                    <a:pt x="1" y="274"/>
                    <a:pt x="251" y="393"/>
                    <a:pt x="406" y="560"/>
                  </a:cubicBezTo>
                  <a:cubicBezTo>
                    <a:pt x="541" y="663"/>
                    <a:pt x="689" y="685"/>
                    <a:pt x="841" y="685"/>
                  </a:cubicBezTo>
                  <a:cubicBezTo>
                    <a:pt x="952" y="685"/>
                    <a:pt x="1065" y="673"/>
                    <a:pt x="1176" y="673"/>
                  </a:cubicBezTo>
                  <a:cubicBezTo>
                    <a:pt x="1314" y="673"/>
                    <a:pt x="1449" y="692"/>
                    <a:pt x="1572" y="774"/>
                  </a:cubicBezTo>
                  <a:cubicBezTo>
                    <a:pt x="1727" y="726"/>
                    <a:pt x="1858" y="667"/>
                    <a:pt x="2013" y="619"/>
                  </a:cubicBezTo>
                  <a:cubicBezTo>
                    <a:pt x="2096" y="607"/>
                    <a:pt x="2156" y="548"/>
                    <a:pt x="2168" y="453"/>
                  </a:cubicBezTo>
                  <a:lnTo>
                    <a:pt x="2168" y="322"/>
                  </a:lnTo>
                  <a:cubicBezTo>
                    <a:pt x="2154" y="308"/>
                    <a:pt x="2136" y="302"/>
                    <a:pt x="2114" y="302"/>
                  </a:cubicBezTo>
                  <a:cubicBezTo>
                    <a:pt x="2098" y="302"/>
                    <a:pt x="2080" y="305"/>
                    <a:pt x="2061" y="310"/>
                  </a:cubicBezTo>
                  <a:cubicBezTo>
                    <a:pt x="1906" y="250"/>
                    <a:pt x="1692" y="262"/>
                    <a:pt x="1549" y="131"/>
                  </a:cubicBezTo>
                  <a:cubicBezTo>
                    <a:pt x="1479" y="142"/>
                    <a:pt x="1410" y="146"/>
                    <a:pt x="1342" y="146"/>
                  </a:cubicBezTo>
                  <a:cubicBezTo>
                    <a:pt x="955" y="146"/>
                    <a:pt x="586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32"/>
            <p:cNvSpPr/>
            <p:nvPr/>
          </p:nvSpPr>
          <p:spPr>
            <a:xfrm>
              <a:off x="5646825" y="3214650"/>
              <a:ext cx="12525" cy="4425"/>
            </a:xfrm>
            <a:custGeom>
              <a:avLst/>
              <a:gdLst/>
              <a:ahLst/>
              <a:cxnLst/>
              <a:rect l="l" t="t" r="r" b="b"/>
              <a:pathLst>
                <a:path w="501" h="177" extrusionOk="0">
                  <a:moveTo>
                    <a:pt x="82" y="1"/>
                  </a:moveTo>
                  <a:cubicBezTo>
                    <a:pt x="52" y="1"/>
                    <a:pt x="26" y="21"/>
                    <a:pt x="0" y="66"/>
                  </a:cubicBezTo>
                  <a:cubicBezTo>
                    <a:pt x="94" y="152"/>
                    <a:pt x="203" y="177"/>
                    <a:pt x="317" y="177"/>
                  </a:cubicBezTo>
                  <a:cubicBezTo>
                    <a:pt x="377" y="177"/>
                    <a:pt x="439" y="170"/>
                    <a:pt x="501" y="162"/>
                  </a:cubicBezTo>
                  <a:cubicBezTo>
                    <a:pt x="477" y="114"/>
                    <a:pt x="465" y="66"/>
                    <a:pt x="453" y="43"/>
                  </a:cubicBezTo>
                  <a:lnTo>
                    <a:pt x="167" y="43"/>
                  </a:lnTo>
                  <a:cubicBezTo>
                    <a:pt x="134" y="15"/>
                    <a:pt x="107" y="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32"/>
            <p:cNvSpPr/>
            <p:nvPr/>
          </p:nvSpPr>
          <p:spPr>
            <a:xfrm>
              <a:off x="5213425" y="3143175"/>
              <a:ext cx="16400" cy="13000"/>
            </a:xfrm>
            <a:custGeom>
              <a:avLst/>
              <a:gdLst/>
              <a:ahLst/>
              <a:cxnLst/>
              <a:rect l="l" t="t" r="r" b="b"/>
              <a:pathLst>
                <a:path w="656" h="520" extrusionOk="0">
                  <a:moveTo>
                    <a:pt x="188" y="1"/>
                  </a:moveTo>
                  <a:cubicBezTo>
                    <a:pt x="97" y="1"/>
                    <a:pt x="56" y="102"/>
                    <a:pt x="1" y="175"/>
                  </a:cubicBezTo>
                  <a:cubicBezTo>
                    <a:pt x="1" y="449"/>
                    <a:pt x="104" y="520"/>
                    <a:pt x="245" y="520"/>
                  </a:cubicBezTo>
                  <a:cubicBezTo>
                    <a:pt x="344" y="520"/>
                    <a:pt x="460" y="485"/>
                    <a:pt x="572" y="461"/>
                  </a:cubicBezTo>
                  <a:cubicBezTo>
                    <a:pt x="656" y="294"/>
                    <a:pt x="513" y="247"/>
                    <a:pt x="418" y="175"/>
                  </a:cubicBezTo>
                  <a:cubicBezTo>
                    <a:pt x="370" y="116"/>
                    <a:pt x="334" y="68"/>
                    <a:pt x="287" y="32"/>
                  </a:cubicBezTo>
                  <a:cubicBezTo>
                    <a:pt x="248" y="10"/>
                    <a:pt x="216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32"/>
            <p:cNvSpPr/>
            <p:nvPr/>
          </p:nvSpPr>
          <p:spPr>
            <a:xfrm>
              <a:off x="5223850" y="3145450"/>
              <a:ext cx="22650" cy="9100"/>
            </a:xfrm>
            <a:custGeom>
              <a:avLst/>
              <a:gdLst/>
              <a:ahLst/>
              <a:cxnLst/>
              <a:rect l="l" t="t" r="r" b="b"/>
              <a:pathLst>
                <a:path w="906" h="364" extrusionOk="0">
                  <a:moveTo>
                    <a:pt x="568" y="1"/>
                  </a:moveTo>
                  <a:cubicBezTo>
                    <a:pt x="480" y="1"/>
                    <a:pt x="394" y="13"/>
                    <a:pt x="310" y="60"/>
                  </a:cubicBezTo>
                  <a:cubicBezTo>
                    <a:pt x="215" y="60"/>
                    <a:pt x="108" y="72"/>
                    <a:pt x="1" y="72"/>
                  </a:cubicBezTo>
                  <a:cubicBezTo>
                    <a:pt x="48" y="156"/>
                    <a:pt x="108" y="263"/>
                    <a:pt x="155" y="358"/>
                  </a:cubicBezTo>
                  <a:cubicBezTo>
                    <a:pt x="179" y="358"/>
                    <a:pt x="214" y="363"/>
                    <a:pt x="248" y="363"/>
                  </a:cubicBezTo>
                  <a:cubicBezTo>
                    <a:pt x="265" y="363"/>
                    <a:pt x="282" y="362"/>
                    <a:pt x="298" y="358"/>
                  </a:cubicBezTo>
                  <a:cubicBezTo>
                    <a:pt x="441" y="144"/>
                    <a:pt x="691" y="251"/>
                    <a:pt x="882" y="191"/>
                  </a:cubicBezTo>
                  <a:cubicBezTo>
                    <a:pt x="906" y="120"/>
                    <a:pt x="894" y="60"/>
                    <a:pt x="834" y="13"/>
                  </a:cubicBezTo>
                  <a:cubicBezTo>
                    <a:pt x="745" y="13"/>
                    <a:pt x="656" y="1"/>
                    <a:pt x="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32"/>
            <p:cNvSpPr/>
            <p:nvPr/>
          </p:nvSpPr>
          <p:spPr>
            <a:xfrm>
              <a:off x="5213425" y="3132950"/>
              <a:ext cx="11350" cy="14625"/>
            </a:xfrm>
            <a:custGeom>
              <a:avLst/>
              <a:gdLst/>
              <a:ahLst/>
              <a:cxnLst/>
              <a:rect l="l" t="t" r="r" b="b"/>
              <a:pathLst>
                <a:path w="454" h="585" extrusionOk="0">
                  <a:moveTo>
                    <a:pt x="430" y="1"/>
                  </a:moveTo>
                  <a:lnTo>
                    <a:pt x="430" y="1"/>
                  </a:lnTo>
                  <a:cubicBezTo>
                    <a:pt x="239" y="167"/>
                    <a:pt x="1" y="286"/>
                    <a:pt x="1" y="584"/>
                  </a:cubicBezTo>
                  <a:cubicBezTo>
                    <a:pt x="96" y="525"/>
                    <a:pt x="191" y="477"/>
                    <a:pt x="287" y="441"/>
                  </a:cubicBezTo>
                  <a:cubicBezTo>
                    <a:pt x="346" y="286"/>
                    <a:pt x="453" y="155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32"/>
            <p:cNvSpPr/>
            <p:nvPr/>
          </p:nvSpPr>
          <p:spPr>
            <a:xfrm>
              <a:off x="5231000" y="3035925"/>
              <a:ext cx="7475" cy="7750"/>
            </a:xfrm>
            <a:custGeom>
              <a:avLst/>
              <a:gdLst/>
              <a:ahLst/>
              <a:cxnLst/>
              <a:rect l="l" t="t" r="r" b="b"/>
              <a:pathLst>
                <a:path w="299" h="310" extrusionOk="0">
                  <a:moveTo>
                    <a:pt x="286" y="0"/>
                  </a:moveTo>
                  <a:cubicBezTo>
                    <a:pt x="0" y="36"/>
                    <a:pt x="131" y="179"/>
                    <a:pt x="179" y="310"/>
                  </a:cubicBezTo>
                  <a:cubicBezTo>
                    <a:pt x="262" y="238"/>
                    <a:pt x="298" y="131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32"/>
            <p:cNvSpPr/>
            <p:nvPr/>
          </p:nvSpPr>
          <p:spPr>
            <a:xfrm>
              <a:off x="5231600" y="3142775"/>
              <a:ext cx="18275" cy="5500"/>
            </a:xfrm>
            <a:custGeom>
              <a:avLst/>
              <a:gdLst/>
              <a:ahLst/>
              <a:cxnLst/>
              <a:rect l="l" t="t" r="r" b="b"/>
              <a:pathLst>
                <a:path w="731" h="220" extrusionOk="0">
                  <a:moveTo>
                    <a:pt x="584" y="1"/>
                  </a:moveTo>
                  <a:cubicBezTo>
                    <a:pt x="393" y="13"/>
                    <a:pt x="215" y="24"/>
                    <a:pt x="24" y="48"/>
                  </a:cubicBezTo>
                  <a:cubicBezTo>
                    <a:pt x="0" y="84"/>
                    <a:pt x="0" y="120"/>
                    <a:pt x="24" y="167"/>
                  </a:cubicBezTo>
                  <a:lnTo>
                    <a:pt x="560" y="203"/>
                  </a:lnTo>
                  <a:cubicBezTo>
                    <a:pt x="590" y="214"/>
                    <a:pt x="615" y="219"/>
                    <a:pt x="636" y="219"/>
                  </a:cubicBezTo>
                  <a:cubicBezTo>
                    <a:pt x="708" y="219"/>
                    <a:pt x="730" y="159"/>
                    <a:pt x="703" y="48"/>
                  </a:cubicBezTo>
                  <a:cubicBezTo>
                    <a:pt x="679" y="24"/>
                    <a:pt x="631" y="13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32"/>
            <p:cNvSpPr/>
            <p:nvPr/>
          </p:nvSpPr>
          <p:spPr>
            <a:xfrm>
              <a:off x="5416150" y="3164425"/>
              <a:ext cx="156275" cy="23325"/>
            </a:xfrm>
            <a:custGeom>
              <a:avLst/>
              <a:gdLst/>
              <a:ahLst/>
              <a:cxnLst/>
              <a:rect l="l" t="t" r="r" b="b"/>
              <a:pathLst>
                <a:path w="6251" h="933" extrusionOk="0">
                  <a:moveTo>
                    <a:pt x="1137" y="1"/>
                  </a:moveTo>
                  <a:cubicBezTo>
                    <a:pt x="1110" y="1"/>
                    <a:pt x="1084" y="10"/>
                    <a:pt x="1060" y="28"/>
                  </a:cubicBezTo>
                  <a:cubicBezTo>
                    <a:pt x="1012" y="28"/>
                    <a:pt x="953" y="39"/>
                    <a:pt x="917" y="51"/>
                  </a:cubicBezTo>
                  <a:cubicBezTo>
                    <a:pt x="880" y="56"/>
                    <a:pt x="842" y="57"/>
                    <a:pt x="805" y="57"/>
                  </a:cubicBezTo>
                  <a:cubicBezTo>
                    <a:pt x="685" y="57"/>
                    <a:pt x="564" y="41"/>
                    <a:pt x="448" y="41"/>
                  </a:cubicBezTo>
                  <a:cubicBezTo>
                    <a:pt x="287" y="41"/>
                    <a:pt x="134" y="72"/>
                    <a:pt x="0" y="218"/>
                  </a:cubicBezTo>
                  <a:cubicBezTo>
                    <a:pt x="1536" y="528"/>
                    <a:pt x="3120" y="468"/>
                    <a:pt x="4644" y="801"/>
                  </a:cubicBezTo>
                  <a:cubicBezTo>
                    <a:pt x="5025" y="873"/>
                    <a:pt x="5406" y="873"/>
                    <a:pt x="5775" y="921"/>
                  </a:cubicBezTo>
                  <a:cubicBezTo>
                    <a:pt x="5953" y="909"/>
                    <a:pt x="6156" y="932"/>
                    <a:pt x="6251" y="742"/>
                  </a:cubicBezTo>
                  <a:cubicBezTo>
                    <a:pt x="5894" y="516"/>
                    <a:pt x="5453" y="694"/>
                    <a:pt x="5096" y="468"/>
                  </a:cubicBezTo>
                  <a:cubicBezTo>
                    <a:pt x="5059" y="469"/>
                    <a:pt x="5023" y="470"/>
                    <a:pt x="4987" y="470"/>
                  </a:cubicBezTo>
                  <a:cubicBezTo>
                    <a:pt x="4250" y="470"/>
                    <a:pt x="3524" y="249"/>
                    <a:pt x="2798" y="159"/>
                  </a:cubicBezTo>
                  <a:cubicBezTo>
                    <a:pt x="2770" y="142"/>
                    <a:pt x="2748" y="133"/>
                    <a:pt x="2726" y="133"/>
                  </a:cubicBezTo>
                  <a:cubicBezTo>
                    <a:pt x="2700" y="133"/>
                    <a:pt x="2675" y="145"/>
                    <a:pt x="2643" y="170"/>
                  </a:cubicBezTo>
                  <a:cubicBezTo>
                    <a:pt x="2620" y="182"/>
                    <a:pt x="2596" y="188"/>
                    <a:pt x="2572" y="188"/>
                  </a:cubicBezTo>
                  <a:cubicBezTo>
                    <a:pt x="2548" y="188"/>
                    <a:pt x="2524" y="182"/>
                    <a:pt x="2500" y="170"/>
                  </a:cubicBezTo>
                  <a:cubicBezTo>
                    <a:pt x="2358" y="87"/>
                    <a:pt x="2179" y="147"/>
                    <a:pt x="2024" y="87"/>
                  </a:cubicBezTo>
                  <a:cubicBezTo>
                    <a:pt x="1869" y="87"/>
                    <a:pt x="1691" y="75"/>
                    <a:pt x="1524" y="75"/>
                  </a:cubicBezTo>
                  <a:cubicBezTo>
                    <a:pt x="1499" y="85"/>
                    <a:pt x="1475" y="91"/>
                    <a:pt x="1450" y="91"/>
                  </a:cubicBezTo>
                  <a:cubicBezTo>
                    <a:pt x="1415" y="91"/>
                    <a:pt x="1380" y="79"/>
                    <a:pt x="1346" y="51"/>
                  </a:cubicBezTo>
                  <a:cubicBezTo>
                    <a:pt x="1298" y="51"/>
                    <a:pt x="1250" y="39"/>
                    <a:pt x="1215" y="28"/>
                  </a:cubicBezTo>
                  <a:cubicBezTo>
                    <a:pt x="1191" y="10"/>
                    <a:pt x="1164" y="1"/>
                    <a:pt x="1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32"/>
            <p:cNvSpPr/>
            <p:nvPr/>
          </p:nvSpPr>
          <p:spPr>
            <a:xfrm>
              <a:off x="5338150" y="3157650"/>
              <a:ext cx="101225" cy="11950"/>
            </a:xfrm>
            <a:custGeom>
              <a:avLst/>
              <a:gdLst/>
              <a:ahLst/>
              <a:cxnLst/>
              <a:rect l="l" t="t" r="r" b="b"/>
              <a:pathLst>
                <a:path w="4049" h="478" extrusionOk="0">
                  <a:moveTo>
                    <a:pt x="667" y="1"/>
                  </a:moveTo>
                  <a:cubicBezTo>
                    <a:pt x="465" y="13"/>
                    <a:pt x="239" y="1"/>
                    <a:pt x="48" y="120"/>
                  </a:cubicBezTo>
                  <a:cubicBezTo>
                    <a:pt x="25" y="132"/>
                    <a:pt x="13" y="168"/>
                    <a:pt x="1" y="191"/>
                  </a:cubicBezTo>
                  <a:cubicBezTo>
                    <a:pt x="1037" y="358"/>
                    <a:pt x="2096" y="370"/>
                    <a:pt x="3144" y="477"/>
                  </a:cubicBezTo>
                  <a:cubicBezTo>
                    <a:pt x="3225" y="448"/>
                    <a:pt x="3308" y="441"/>
                    <a:pt x="3392" y="441"/>
                  </a:cubicBezTo>
                  <a:cubicBezTo>
                    <a:pt x="3474" y="441"/>
                    <a:pt x="3557" y="448"/>
                    <a:pt x="3638" y="448"/>
                  </a:cubicBezTo>
                  <a:cubicBezTo>
                    <a:pt x="3781" y="448"/>
                    <a:pt x="3922" y="427"/>
                    <a:pt x="4049" y="310"/>
                  </a:cubicBezTo>
                  <a:lnTo>
                    <a:pt x="4049" y="263"/>
                  </a:lnTo>
                  <a:cubicBezTo>
                    <a:pt x="3894" y="203"/>
                    <a:pt x="3739" y="263"/>
                    <a:pt x="3584" y="180"/>
                  </a:cubicBezTo>
                  <a:cubicBezTo>
                    <a:pt x="3454" y="180"/>
                    <a:pt x="3323" y="168"/>
                    <a:pt x="3180" y="144"/>
                  </a:cubicBezTo>
                  <a:cubicBezTo>
                    <a:pt x="2692" y="132"/>
                    <a:pt x="2215" y="84"/>
                    <a:pt x="1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2"/>
            <p:cNvSpPr/>
            <p:nvPr/>
          </p:nvSpPr>
          <p:spPr>
            <a:xfrm>
              <a:off x="5496200" y="3201425"/>
              <a:ext cx="69100" cy="19950"/>
            </a:xfrm>
            <a:custGeom>
              <a:avLst/>
              <a:gdLst/>
              <a:ahLst/>
              <a:cxnLst/>
              <a:rect l="l" t="t" r="r" b="b"/>
              <a:pathLst>
                <a:path w="2764" h="798" extrusionOk="0">
                  <a:moveTo>
                    <a:pt x="1727" y="0"/>
                  </a:moveTo>
                  <a:cubicBezTo>
                    <a:pt x="1656" y="155"/>
                    <a:pt x="1549" y="262"/>
                    <a:pt x="1370" y="262"/>
                  </a:cubicBezTo>
                  <a:cubicBezTo>
                    <a:pt x="1251" y="262"/>
                    <a:pt x="1132" y="214"/>
                    <a:pt x="1025" y="155"/>
                  </a:cubicBezTo>
                  <a:cubicBezTo>
                    <a:pt x="953" y="107"/>
                    <a:pt x="858" y="60"/>
                    <a:pt x="763" y="60"/>
                  </a:cubicBezTo>
                  <a:cubicBezTo>
                    <a:pt x="489" y="95"/>
                    <a:pt x="215" y="60"/>
                    <a:pt x="1" y="298"/>
                  </a:cubicBezTo>
                  <a:cubicBezTo>
                    <a:pt x="310" y="524"/>
                    <a:pt x="727" y="322"/>
                    <a:pt x="1025" y="572"/>
                  </a:cubicBezTo>
                  <a:cubicBezTo>
                    <a:pt x="1136" y="623"/>
                    <a:pt x="1251" y="635"/>
                    <a:pt x="1367" y="635"/>
                  </a:cubicBezTo>
                  <a:cubicBezTo>
                    <a:pt x="1466" y="635"/>
                    <a:pt x="1565" y="626"/>
                    <a:pt x="1662" y="626"/>
                  </a:cubicBezTo>
                  <a:cubicBezTo>
                    <a:pt x="1792" y="626"/>
                    <a:pt x="1919" y="642"/>
                    <a:pt x="2037" y="715"/>
                  </a:cubicBezTo>
                  <a:cubicBezTo>
                    <a:pt x="2132" y="715"/>
                    <a:pt x="2215" y="738"/>
                    <a:pt x="2311" y="738"/>
                  </a:cubicBezTo>
                  <a:cubicBezTo>
                    <a:pt x="2358" y="786"/>
                    <a:pt x="2418" y="795"/>
                    <a:pt x="2480" y="795"/>
                  </a:cubicBezTo>
                  <a:cubicBezTo>
                    <a:pt x="2518" y="795"/>
                    <a:pt x="2556" y="792"/>
                    <a:pt x="2594" y="792"/>
                  </a:cubicBezTo>
                  <a:cubicBezTo>
                    <a:pt x="2619" y="792"/>
                    <a:pt x="2644" y="793"/>
                    <a:pt x="2668" y="798"/>
                  </a:cubicBezTo>
                  <a:cubicBezTo>
                    <a:pt x="2727" y="774"/>
                    <a:pt x="2751" y="750"/>
                    <a:pt x="2763" y="679"/>
                  </a:cubicBezTo>
                  <a:cubicBezTo>
                    <a:pt x="2739" y="584"/>
                    <a:pt x="2680" y="524"/>
                    <a:pt x="2608" y="476"/>
                  </a:cubicBezTo>
                  <a:cubicBezTo>
                    <a:pt x="2501" y="441"/>
                    <a:pt x="2454" y="381"/>
                    <a:pt x="2585" y="298"/>
                  </a:cubicBezTo>
                  <a:cubicBezTo>
                    <a:pt x="2668" y="262"/>
                    <a:pt x="2727" y="226"/>
                    <a:pt x="2763" y="143"/>
                  </a:cubicBezTo>
                  <a:cubicBezTo>
                    <a:pt x="2586" y="32"/>
                    <a:pt x="2395" y="18"/>
                    <a:pt x="2201" y="18"/>
                  </a:cubicBezTo>
                  <a:cubicBezTo>
                    <a:pt x="2136" y="18"/>
                    <a:pt x="2071" y="19"/>
                    <a:pt x="2005" y="19"/>
                  </a:cubicBezTo>
                  <a:cubicBezTo>
                    <a:pt x="1912" y="19"/>
                    <a:pt x="1819" y="16"/>
                    <a:pt x="1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2"/>
            <p:cNvSpPr/>
            <p:nvPr/>
          </p:nvSpPr>
          <p:spPr>
            <a:xfrm>
              <a:off x="5488775" y="3193575"/>
              <a:ext cx="44975" cy="18050"/>
            </a:xfrm>
            <a:custGeom>
              <a:avLst/>
              <a:gdLst/>
              <a:ahLst/>
              <a:cxnLst/>
              <a:rect l="l" t="t" r="r" b="b"/>
              <a:pathLst>
                <a:path w="1799" h="722" extrusionOk="0">
                  <a:moveTo>
                    <a:pt x="466" y="1"/>
                  </a:moveTo>
                  <a:cubicBezTo>
                    <a:pt x="410" y="1"/>
                    <a:pt x="354" y="2"/>
                    <a:pt x="298" y="5"/>
                  </a:cubicBezTo>
                  <a:cubicBezTo>
                    <a:pt x="0" y="195"/>
                    <a:pt x="119" y="397"/>
                    <a:pt x="286" y="600"/>
                  </a:cubicBezTo>
                  <a:cubicBezTo>
                    <a:pt x="584" y="576"/>
                    <a:pt x="893" y="612"/>
                    <a:pt x="1167" y="433"/>
                  </a:cubicBezTo>
                  <a:cubicBezTo>
                    <a:pt x="1250" y="457"/>
                    <a:pt x="1298" y="493"/>
                    <a:pt x="1310" y="588"/>
                  </a:cubicBezTo>
                  <a:cubicBezTo>
                    <a:pt x="1371" y="689"/>
                    <a:pt x="1466" y="722"/>
                    <a:pt x="1567" y="722"/>
                  </a:cubicBezTo>
                  <a:cubicBezTo>
                    <a:pt x="1584" y="722"/>
                    <a:pt x="1602" y="721"/>
                    <a:pt x="1620" y="719"/>
                  </a:cubicBezTo>
                  <a:cubicBezTo>
                    <a:pt x="1739" y="600"/>
                    <a:pt x="1798" y="445"/>
                    <a:pt x="1774" y="278"/>
                  </a:cubicBezTo>
                  <a:cubicBezTo>
                    <a:pt x="1350" y="88"/>
                    <a:pt x="917" y="1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2"/>
            <p:cNvSpPr/>
            <p:nvPr/>
          </p:nvSpPr>
          <p:spPr>
            <a:xfrm>
              <a:off x="5283675" y="3146975"/>
              <a:ext cx="73550" cy="15175"/>
            </a:xfrm>
            <a:custGeom>
              <a:avLst/>
              <a:gdLst/>
              <a:ahLst/>
              <a:cxnLst/>
              <a:rect l="l" t="t" r="r" b="b"/>
              <a:pathLst>
                <a:path w="2942" h="607" extrusionOk="0">
                  <a:moveTo>
                    <a:pt x="1259" y="1"/>
                  </a:moveTo>
                  <a:cubicBezTo>
                    <a:pt x="1142" y="1"/>
                    <a:pt x="1021" y="23"/>
                    <a:pt x="906" y="23"/>
                  </a:cubicBezTo>
                  <a:cubicBezTo>
                    <a:pt x="644" y="106"/>
                    <a:pt x="334" y="71"/>
                    <a:pt x="84" y="214"/>
                  </a:cubicBezTo>
                  <a:cubicBezTo>
                    <a:pt x="48" y="249"/>
                    <a:pt x="37" y="273"/>
                    <a:pt x="1" y="309"/>
                  </a:cubicBezTo>
                  <a:cubicBezTo>
                    <a:pt x="715" y="440"/>
                    <a:pt x="1430" y="607"/>
                    <a:pt x="2168" y="607"/>
                  </a:cubicBezTo>
                  <a:cubicBezTo>
                    <a:pt x="2180" y="583"/>
                    <a:pt x="2204" y="559"/>
                    <a:pt x="2239" y="547"/>
                  </a:cubicBezTo>
                  <a:cubicBezTo>
                    <a:pt x="2313" y="512"/>
                    <a:pt x="2390" y="504"/>
                    <a:pt x="2467" y="504"/>
                  </a:cubicBezTo>
                  <a:cubicBezTo>
                    <a:pt x="2531" y="504"/>
                    <a:pt x="2595" y="510"/>
                    <a:pt x="2658" y="510"/>
                  </a:cubicBezTo>
                  <a:cubicBezTo>
                    <a:pt x="2727" y="510"/>
                    <a:pt x="2795" y="503"/>
                    <a:pt x="2858" y="476"/>
                  </a:cubicBezTo>
                  <a:cubicBezTo>
                    <a:pt x="2894" y="452"/>
                    <a:pt x="2918" y="440"/>
                    <a:pt x="2942" y="428"/>
                  </a:cubicBezTo>
                  <a:cubicBezTo>
                    <a:pt x="2918" y="392"/>
                    <a:pt x="2906" y="368"/>
                    <a:pt x="2906" y="321"/>
                  </a:cubicBezTo>
                  <a:cubicBezTo>
                    <a:pt x="2737" y="161"/>
                    <a:pt x="2542" y="127"/>
                    <a:pt x="2309" y="127"/>
                  </a:cubicBezTo>
                  <a:cubicBezTo>
                    <a:pt x="2263" y="127"/>
                    <a:pt x="2216" y="128"/>
                    <a:pt x="2168" y="130"/>
                  </a:cubicBezTo>
                  <a:cubicBezTo>
                    <a:pt x="2084" y="142"/>
                    <a:pt x="2013" y="154"/>
                    <a:pt x="1953" y="178"/>
                  </a:cubicBezTo>
                  <a:cubicBezTo>
                    <a:pt x="1799" y="190"/>
                    <a:pt x="1715" y="356"/>
                    <a:pt x="1549" y="356"/>
                  </a:cubicBezTo>
                  <a:cubicBezTo>
                    <a:pt x="1572" y="273"/>
                    <a:pt x="1703" y="237"/>
                    <a:pt x="1608" y="130"/>
                  </a:cubicBezTo>
                  <a:cubicBezTo>
                    <a:pt x="1504" y="26"/>
                    <a:pt x="1384" y="1"/>
                    <a:pt x="1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2"/>
            <p:cNvSpPr/>
            <p:nvPr/>
          </p:nvSpPr>
          <p:spPr>
            <a:xfrm>
              <a:off x="5245575" y="3143800"/>
              <a:ext cx="51225" cy="12075"/>
            </a:xfrm>
            <a:custGeom>
              <a:avLst/>
              <a:gdLst/>
              <a:ahLst/>
              <a:cxnLst/>
              <a:rect l="l" t="t" r="r" b="b"/>
              <a:pathLst>
                <a:path w="2049" h="483" extrusionOk="0">
                  <a:moveTo>
                    <a:pt x="308" y="0"/>
                  </a:moveTo>
                  <a:cubicBezTo>
                    <a:pt x="254" y="0"/>
                    <a:pt x="199" y="6"/>
                    <a:pt x="144" y="19"/>
                  </a:cubicBezTo>
                  <a:lnTo>
                    <a:pt x="1" y="162"/>
                  </a:lnTo>
                  <a:cubicBezTo>
                    <a:pt x="1" y="198"/>
                    <a:pt x="13" y="222"/>
                    <a:pt x="13" y="281"/>
                  </a:cubicBezTo>
                  <a:cubicBezTo>
                    <a:pt x="447" y="321"/>
                    <a:pt x="857" y="483"/>
                    <a:pt x="1290" y="483"/>
                  </a:cubicBezTo>
                  <a:cubicBezTo>
                    <a:pt x="1379" y="483"/>
                    <a:pt x="1469" y="476"/>
                    <a:pt x="1561" y="460"/>
                  </a:cubicBezTo>
                  <a:lnTo>
                    <a:pt x="1644" y="424"/>
                  </a:lnTo>
                  <a:cubicBezTo>
                    <a:pt x="1763" y="317"/>
                    <a:pt x="1977" y="448"/>
                    <a:pt x="2049" y="257"/>
                  </a:cubicBezTo>
                  <a:cubicBezTo>
                    <a:pt x="2037" y="138"/>
                    <a:pt x="1965" y="91"/>
                    <a:pt x="1858" y="79"/>
                  </a:cubicBezTo>
                  <a:cubicBezTo>
                    <a:pt x="1739" y="91"/>
                    <a:pt x="1584" y="67"/>
                    <a:pt x="1465" y="138"/>
                  </a:cubicBezTo>
                  <a:cubicBezTo>
                    <a:pt x="1406" y="138"/>
                    <a:pt x="1346" y="126"/>
                    <a:pt x="1287" y="126"/>
                  </a:cubicBezTo>
                  <a:cubicBezTo>
                    <a:pt x="1231" y="140"/>
                    <a:pt x="1177" y="145"/>
                    <a:pt x="1122" y="145"/>
                  </a:cubicBezTo>
                  <a:cubicBezTo>
                    <a:pt x="847" y="145"/>
                    <a:pt x="584" y="0"/>
                    <a:pt x="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2"/>
            <p:cNvSpPr/>
            <p:nvPr/>
          </p:nvSpPr>
          <p:spPr>
            <a:xfrm>
              <a:off x="5553950" y="3203875"/>
              <a:ext cx="33975" cy="17475"/>
            </a:xfrm>
            <a:custGeom>
              <a:avLst/>
              <a:gdLst/>
              <a:ahLst/>
              <a:cxnLst/>
              <a:rect l="l" t="t" r="r" b="b"/>
              <a:pathLst>
                <a:path w="1359" h="699" extrusionOk="0">
                  <a:moveTo>
                    <a:pt x="679" y="0"/>
                  </a:moveTo>
                  <a:cubicBezTo>
                    <a:pt x="612" y="0"/>
                    <a:pt x="544" y="5"/>
                    <a:pt x="477" y="9"/>
                  </a:cubicBezTo>
                  <a:lnTo>
                    <a:pt x="120" y="57"/>
                  </a:lnTo>
                  <a:cubicBezTo>
                    <a:pt x="1" y="236"/>
                    <a:pt x="108" y="355"/>
                    <a:pt x="251" y="438"/>
                  </a:cubicBezTo>
                  <a:cubicBezTo>
                    <a:pt x="310" y="486"/>
                    <a:pt x="382" y="533"/>
                    <a:pt x="441" y="581"/>
                  </a:cubicBezTo>
                  <a:cubicBezTo>
                    <a:pt x="570" y="665"/>
                    <a:pt x="696" y="699"/>
                    <a:pt x="822" y="699"/>
                  </a:cubicBezTo>
                  <a:cubicBezTo>
                    <a:pt x="964" y="699"/>
                    <a:pt x="1106" y="656"/>
                    <a:pt x="1251" y="593"/>
                  </a:cubicBezTo>
                  <a:cubicBezTo>
                    <a:pt x="1310" y="545"/>
                    <a:pt x="1334" y="486"/>
                    <a:pt x="1358" y="414"/>
                  </a:cubicBezTo>
                  <a:cubicBezTo>
                    <a:pt x="1334" y="188"/>
                    <a:pt x="1156" y="140"/>
                    <a:pt x="1013" y="57"/>
                  </a:cubicBezTo>
                  <a:cubicBezTo>
                    <a:pt x="902" y="12"/>
                    <a:pt x="791" y="0"/>
                    <a:pt x="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2"/>
            <p:cNvSpPr/>
            <p:nvPr/>
          </p:nvSpPr>
          <p:spPr>
            <a:xfrm>
              <a:off x="5592350" y="3207075"/>
              <a:ext cx="58675" cy="8950"/>
            </a:xfrm>
            <a:custGeom>
              <a:avLst/>
              <a:gdLst/>
              <a:ahLst/>
              <a:cxnLst/>
              <a:rect l="l" t="t" r="r" b="b"/>
              <a:pathLst>
                <a:path w="2347" h="358" extrusionOk="0">
                  <a:moveTo>
                    <a:pt x="72" y="0"/>
                  </a:moveTo>
                  <a:cubicBezTo>
                    <a:pt x="13" y="60"/>
                    <a:pt x="1" y="119"/>
                    <a:pt x="36" y="191"/>
                  </a:cubicBezTo>
                  <a:cubicBezTo>
                    <a:pt x="161" y="297"/>
                    <a:pt x="285" y="350"/>
                    <a:pt x="410" y="350"/>
                  </a:cubicBezTo>
                  <a:cubicBezTo>
                    <a:pt x="523" y="350"/>
                    <a:pt x="637" y="306"/>
                    <a:pt x="751" y="215"/>
                  </a:cubicBezTo>
                  <a:cubicBezTo>
                    <a:pt x="1227" y="250"/>
                    <a:pt x="1703" y="310"/>
                    <a:pt x="2179" y="358"/>
                  </a:cubicBezTo>
                  <a:cubicBezTo>
                    <a:pt x="2239" y="346"/>
                    <a:pt x="2287" y="346"/>
                    <a:pt x="2346" y="334"/>
                  </a:cubicBezTo>
                  <a:cubicBezTo>
                    <a:pt x="1608" y="119"/>
                    <a:pt x="846" y="36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2"/>
            <p:cNvSpPr/>
            <p:nvPr/>
          </p:nvSpPr>
          <p:spPr>
            <a:xfrm>
              <a:off x="5457225" y="3193975"/>
              <a:ext cx="39900" cy="14900"/>
            </a:xfrm>
            <a:custGeom>
              <a:avLst/>
              <a:gdLst/>
              <a:ahLst/>
              <a:cxnLst/>
              <a:rect l="l" t="t" r="r" b="b"/>
              <a:pathLst>
                <a:path w="1596" h="596" extrusionOk="0">
                  <a:moveTo>
                    <a:pt x="1262" y="0"/>
                  </a:moveTo>
                  <a:cubicBezTo>
                    <a:pt x="1238" y="24"/>
                    <a:pt x="1203" y="48"/>
                    <a:pt x="1179" y="96"/>
                  </a:cubicBezTo>
                  <a:cubicBezTo>
                    <a:pt x="1155" y="131"/>
                    <a:pt x="1131" y="167"/>
                    <a:pt x="1119" y="215"/>
                  </a:cubicBezTo>
                  <a:cubicBezTo>
                    <a:pt x="1084" y="239"/>
                    <a:pt x="1060" y="251"/>
                    <a:pt x="1012" y="274"/>
                  </a:cubicBezTo>
                  <a:cubicBezTo>
                    <a:pt x="965" y="286"/>
                    <a:pt x="917" y="286"/>
                    <a:pt x="881" y="286"/>
                  </a:cubicBezTo>
                  <a:cubicBezTo>
                    <a:pt x="798" y="274"/>
                    <a:pt x="715" y="274"/>
                    <a:pt x="643" y="274"/>
                  </a:cubicBezTo>
                  <a:cubicBezTo>
                    <a:pt x="584" y="274"/>
                    <a:pt x="524" y="274"/>
                    <a:pt x="465" y="286"/>
                  </a:cubicBezTo>
                  <a:cubicBezTo>
                    <a:pt x="345" y="310"/>
                    <a:pt x="226" y="358"/>
                    <a:pt x="119" y="417"/>
                  </a:cubicBezTo>
                  <a:cubicBezTo>
                    <a:pt x="72" y="477"/>
                    <a:pt x="48" y="524"/>
                    <a:pt x="0" y="584"/>
                  </a:cubicBezTo>
                  <a:cubicBezTo>
                    <a:pt x="524" y="596"/>
                    <a:pt x="1036" y="596"/>
                    <a:pt x="1560" y="596"/>
                  </a:cubicBezTo>
                  <a:cubicBezTo>
                    <a:pt x="1596" y="405"/>
                    <a:pt x="1429" y="191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2"/>
            <p:cNvSpPr/>
            <p:nvPr/>
          </p:nvSpPr>
          <p:spPr>
            <a:xfrm>
              <a:off x="5528650" y="3200525"/>
              <a:ext cx="14625" cy="11025"/>
            </a:xfrm>
            <a:custGeom>
              <a:avLst/>
              <a:gdLst/>
              <a:ahLst/>
              <a:cxnLst/>
              <a:rect l="l" t="t" r="r" b="b"/>
              <a:pathLst>
                <a:path w="585" h="441" extrusionOk="0">
                  <a:moveTo>
                    <a:pt x="191" y="0"/>
                  </a:moveTo>
                  <a:cubicBezTo>
                    <a:pt x="13" y="96"/>
                    <a:pt x="1" y="262"/>
                    <a:pt x="25" y="441"/>
                  </a:cubicBezTo>
                  <a:cubicBezTo>
                    <a:pt x="584" y="441"/>
                    <a:pt x="584" y="441"/>
                    <a:pt x="441" y="12"/>
                  </a:cubicBezTo>
                  <a:cubicBezTo>
                    <a:pt x="358" y="12"/>
                    <a:pt x="275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2"/>
            <p:cNvSpPr/>
            <p:nvPr/>
          </p:nvSpPr>
          <p:spPr>
            <a:xfrm>
              <a:off x="5469125" y="3193675"/>
              <a:ext cx="19975" cy="11350"/>
            </a:xfrm>
            <a:custGeom>
              <a:avLst/>
              <a:gdLst/>
              <a:ahLst/>
              <a:cxnLst/>
              <a:rect l="l" t="t" r="r" b="b"/>
              <a:pathLst>
                <a:path w="799" h="454" extrusionOk="0">
                  <a:moveTo>
                    <a:pt x="84" y="1"/>
                  </a:moveTo>
                  <a:cubicBezTo>
                    <a:pt x="36" y="48"/>
                    <a:pt x="12" y="96"/>
                    <a:pt x="0" y="155"/>
                  </a:cubicBezTo>
                  <a:cubicBezTo>
                    <a:pt x="0" y="215"/>
                    <a:pt x="12" y="274"/>
                    <a:pt x="36" y="334"/>
                  </a:cubicBezTo>
                  <a:cubicBezTo>
                    <a:pt x="72" y="346"/>
                    <a:pt x="84" y="358"/>
                    <a:pt x="120" y="370"/>
                  </a:cubicBezTo>
                  <a:cubicBezTo>
                    <a:pt x="179" y="393"/>
                    <a:pt x="239" y="393"/>
                    <a:pt x="298" y="393"/>
                  </a:cubicBezTo>
                  <a:cubicBezTo>
                    <a:pt x="381" y="393"/>
                    <a:pt x="453" y="393"/>
                    <a:pt x="536" y="453"/>
                  </a:cubicBezTo>
                  <a:lnTo>
                    <a:pt x="667" y="453"/>
                  </a:lnTo>
                  <a:cubicBezTo>
                    <a:pt x="715" y="393"/>
                    <a:pt x="762" y="346"/>
                    <a:pt x="798" y="286"/>
                  </a:cubicBezTo>
                  <a:lnTo>
                    <a:pt x="798" y="179"/>
                  </a:lnTo>
                  <a:cubicBezTo>
                    <a:pt x="739" y="72"/>
                    <a:pt x="620" y="48"/>
                    <a:pt x="501" y="12"/>
                  </a:cubicBezTo>
                  <a:cubicBezTo>
                    <a:pt x="370" y="12"/>
                    <a:pt x="227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2"/>
            <p:cNvSpPr/>
            <p:nvPr/>
          </p:nvSpPr>
          <p:spPr>
            <a:xfrm>
              <a:off x="5428650" y="3186900"/>
              <a:ext cx="25325" cy="4125"/>
            </a:xfrm>
            <a:custGeom>
              <a:avLst/>
              <a:gdLst/>
              <a:ahLst/>
              <a:cxnLst/>
              <a:rect l="l" t="t" r="r" b="b"/>
              <a:pathLst>
                <a:path w="1013" h="165" extrusionOk="0">
                  <a:moveTo>
                    <a:pt x="506" y="1"/>
                  </a:moveTo>
                  <a:cubicBezTo>
                    <a:pt x="374" y="1"/>
                    <a:pt x="242" y="13"/>
                    <a:pt x="112" y="13"/>
                  </a:cubicBezTo>
                  <a:cubicBezTo>
                    <a:pt x="74" y="13"/>
                    <a:pt x="37" y="12"/>
                    <a:pt x="0" y="10"/>
                  </a:cubicBezTo>
                  <a:lnTo>
                    <a:pt x="0" y="10"/>
                  </a:lnTo>
                  <a:cubicBezTo>
                    <a:pt x="112" y="128"/>
                    <a:pt x="249" y="141"/>
                    <a:pt x="390" y="141"/>
                  </a:cubicBezTo>
                  <a:cubicBezTo>
                    <a:pt x="429" y="141"/>
                    <a:pt x="470" y="140"/>
                    <a:pt x="510" y="140"/>
                  </a:cubicBezTo>
                  <a:cubicBezTo>
                    <a:pt x="584" y="140"/>
                    <a:pt x="657" y="144"/>
                    <a:pt x="726" y="164"/>
                  </a:cubicBezTo>
                  <a:cubicBezTo>
                    <a:pt x="810" y="153"/>
                    <a:pt x="917" y="153"/>
                    <a:pt x="1012" y="117"/>
                  </a:cubicBezTo>
                  <a:cubicBezTo>
                    <a:pt x="846" y="22"/>
                    <a:pt x="676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2"/>
            <p:cNvSpPr/>
            <p:nvPr/>
          </p:nvSpPr>
          <p:spPr>
            <a:xfrm>
              <a:off x="5453350" y="3190175"/>
              <a:ext cx="18475" cy="9000"/>
            </a:xfrm>
            <a:custGeom>
              <a:avLst/>
              <a:gdLst/>
              <a:ahLst/>
              <a:cxnLst/>
              <a:rect l="l" t="t" r="r" b="b"/>
              <a:pathLst>
                <a:path w="739" h="360" extrusionOk="0">
                  <a:moveTo>
                    <a:pt x="312" y="0"/>
                  </a:moveTo>
                  <a:cubicBezTo>
                    <a:pt x="210" y="0"/>
                    <a:pt x="105" y="10"/>
                    <a:pt x="0" y="10"/>
                  </a:cubicBezTo>
                  <a:cubicBezTo>
                    <a:pt x="96" y="188"/>
                    <a:pt x="262" y="141"/>
                    <a:pt x="405" y="176"/>
                  </a:cubicBezTo>
                  <a:cubicBezTo>
                    <a:pt x="477" y="212"/>
                    <a:pt x="512" y="307"/>
                    <a:pt x="584" y="355"/>
                  </a:cubicBezTo>
                  <a:cubicBezTo>
                    <a:pt x="597" y="358"/>
                    <a:pt x="610" y="359"/>
                    <a:pt x="622" y="359"/>
                  </a:cubicBezTo>
                  <a:cubicBezTo>
                    <a:pt x="664" y="359"/>
                    <a:pt x="696" y="342"/>
                    <a:pt x="715" y="295"/>
                  </a:cubicBezTo>
                  <a:cubicBezTo>
                    <a:pt x="715" y="236"/>
                    <a:pt x="739" y="188"/>
                    <a:pt x="739" y="129"/>
                  </a:cubicBezTo>
                  <a:cubicBezTo>
                    <a:pt x="610" y="22"/>
                    <a:pt x="464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2"/>
            <p:cNvSpPr/>
            <p:nvPr/>
          </p:nvSpPr>
          <p:spPr>
            <a:xfrm>
              <a:off x="5579250" y="3204475"/>
              <a:ext cx="15200" cy="8250"/>
            </a:xfrm>
            <a:custGeom>
              <a:avLst/>
              <a:gdLst/>
              <a:ahLst/>
              <a:cxnLst/>
              <a:rect l="l" t="t" r="r" b="b"/>
              <a:pathLst>
                <a:path w="608" h="330" extrusionOk="0">
                  <a:moveTo>
                    <a:pt x="276" y="1"/>
                  </a:moveTo>
                  <a:cubicBezTo>
                    <a:pt x="184" y="1"/>
                    <a:pt x="91" y="17"/>
                    <a:pt x="1" y="33"/>
                  </a:cubicBezTo>
                  <a:cubicBezTo>
                    <a:pt x="60" y="164"/>
                    <a:pt x="167" y="259"/>
                    <a:pt x="298" y="295"/>
                  </a:cubicBezTo>
                  <a:cubicBezTo>
                    <a:pt x="336" y="319"/>
                    <a:pt x="368" y="329"/>
                    <a:pt x="396" y="329"/>
                  </a:cubicBezTo>
                  <a:cubicBezTo>
                    <a:pt x="464" y="329"/>
                    <a:pt x="506" y="267"/>
                    <a:pt x="548" y="200"/>
                  </a:cubicBezTo>
                  <a:cubicBezTo>
                    <a:pt x="560" y="164"/>
                    <a:pt x="596" y="140"/>
                    <a:pt x="608" y="104"/>
                  </a:cubicBezTo>
                  <a:cubicBezTo>
                    <a:pt x="503" y="25"/>
                    <a:pt x="390" y="1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2"/>
            <p:cNvSpPr/>
            <p:nvPr/>
          </p:nvSpPr>
          <p:spPr>
            <a:xfrm>
              <a:off x="5482225" y="3192075"/>
              <a:ext cx="7450" cy="6100"/>
            </a:xfrm>
            <a:custGeom>
              <a:avLst/>
              <a:gdLst/>
              <a:ahLst/>
              <a:cxnLst/>
              <a:rect l="l" t="t" r="r" b="b"/>
              <a:pathLst>
                <a:path w="298" h="244" extrusionOk="0">
                  <a:moveTo>
                    <a:pt x="114" y="0"/>
                  </a:moveTo>
                  <a:cubicBezTo>
                    <a:pt x="76" y="0"/>
                    <a:pt x="38" y="17"/>
                    <a:pt x="0" y="65"/>
                  </a:cubicBezTo>
                  <a:cubicBezTo>
                    <a:pt x="60" y="184"/>
                    <a:pt x="155" y="207"/>
                    <a:pt x="274" y="243"/>
                  </a:cubicBezTo>
                  <a:cubicBezTo>
                    <a:pt x="298" y="184"/>
                    <a:pt x="298" y="124"/>
                    <a:pt x="298" y="76"/>
                  </a:cubicBezTo>
                  <a:cubicBezTo>
                    <a:pt x="233" y="41"/>
                    <a:pt x="173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2"/>
            <p:cNvSpPr/>
            <p:nvPr/>
          </p:nvSpPr>
          <p:spPr>
            <a:xfrm>
              <a:off x="5301250" y="3133550"/>
              <a:ext cx="38425" cy="22550"/>
            </a:xfrm>
            <a:custGeom>
              <a:avLst/>
              <a:gdLst/>
              <a:ahLst/>
              <a:cxnLst/>
              <a:rect l="l" t="t" r="r" b="b"/>
              <a:pathLst>
                <a:path w="1537" h="902" extrusionOk="0">
                  <a:moveTo>
                    <a:pt x="179" y="1"/>
                  </a:moveTo>
                  <a:cubicBezTo>
                    <a:pt x="274" y="143"/>
                    <a:pt x="393" y="84"/>
                    <a:pt x="465" y="131"/>
                  </a:cubicBezTo>
                  <a:cubicBezTo>
                    <a:pt x="536" y="179"/>
                    <a:pt x="596" y="215"/>
                    <a:pt x="572" y="298"/>
                  </a:cubicBezTo>
                  <a:cubicBezTo>
                    <a:pt x="543" y="374"/>
                    <a:pt x="461" y="382"/>
                    <a:pt x="387" y="382"/>
                  </a:cubicBezTo>
                  <a:cubicBezTo>
                    <a:pt x="368" y="382"/>
                    <a:pt x="350" y="382"/>
                    <a:pt x="334" y="382"/>
                  </a:cubicBezTo>
                  <a:cubicBezTo>
                    <a:pt x="310" y="370"/>
                    <a:pt x="283" y="364"/>
                    <a:pt x="255" y="364"/>
                  </a:cubicBezTo>
                  <a:cubicBezTo>
                    <a:pt x="227" y="364"/>
                    <a:pt x="197" y="370"/>
                    <a:pt x="167" y="382"/>
                  </a:cubicBezTo>
                  <a:cubicBezTo>
                    <a:pt x="60" y="477"/>
                    <a:pt x="0" y="572"/>
                    <a:pt x="48" y="715"/>
                  </a:cubicBezTo>
                  <a:cubicBezTo>
                    <a:pt x="78" y="733"/>
                    <a:pt x="105" y="742"/>
                    <a:pt x="131" y="742"/>
                  </a:cubicBezTo>
                  <a:cubicBezTo>
                    <a:pt x="158" y="742"/>
                    <a:pt x="185" y="733"/>
                    <a:pt x="215" y="715"/>
                  </a:cubicBezTo>
                  <a:cubicBezTo>
                    <a:pt x="241" y="716"/>
                    <a:pt x="268" y="717"/>
                    <a:pt x="295" y="717"/>
                  </a:cubicBezTo>
                  <a:cubicBezTo>
                    <a:pt x="362" y="717"/>
                    <a:pt x="430" y="714"/>
                    <a:pt x="497" y="714"/>
                  </a:cubicBezTo>
                  <a:cubicBezTo>
                    <a:pt x="655" y="714"/>
                    <a:pt x="811" y="729"/>
                    <a:pt x="953" y="834"/>
                  </a:cubicBezTo>
                  <a:cubicBezTo>
                    <a:pt x="994" y="881"/>
                    <a:pt x="1042" y="902"/>
                    <a:pt x="1087" y="902"/>
                  </a:cubicBezTo>
                  <a:cubicBezTo>
                    <a:pt x="1121" y="902"/>
                    <a:pt x="1153" y="890"/>
                    <a:pt x="1179" y="870"/>
                  </a:cubicBezTo>
                  <a:lnTo>
                    <a:pt x="1358" y="834"/>
                  </a:lnTo>
                  <a:cubicBezTo>
                    <a:pt x="1417" y="798"/>
                    <a:pt x="1453" y="763"/>
                    <a:pt x="1512" y="727"/>
                  </a:cubicBezTo>
                  <a:cubicBezTo>
                    <a:pt x="1536" y="655"/>
                    <a:pt x="1536" y="596"/>
                    <a:pt x="1501" y="536"/>
                  </a:cubicBezTo>
                  <a:cubicBezTo>
                    <a:pt x="1465" y="489"/>
                    <a:pt x="1405" y="441"/>
                    <a:pt x="1346" y="429"/>
                  </a:cubicBezTo>
                  <a:cubicBezTo>
                    <a:pt x="1143" y="393"/>
                    <a:pt x="1000" y="310"/>
                    <a:pt x="905" y="120"/>
                  </a:cubicBezTo>
                  <a:cubicBezTo>
                    <a:pt x="905" y="72"/>
                    <a:pt x="917" y="36"/>
                    <a:pt x="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2"/>
            <p:cNvSpPr/>
            <p:nvPr/>
          </p:nvSpPr>
          <p:spPr>
            <a:xfrm>
              <a:off x="5320100" y="3136525"/>
              <a:ext cx="21050" cy="10800"/>
            </a:xfrm>
            <a:custGeom>
              <a:avLst/>
              <a:gdLst/>
              <a:ahLst/>
              <a:cxnLst/>
              <a:rect l="l" t="t" r="r" b="b"/>
              <a:pathLst>
                <a:path w="842" h="432" extrusionOk="0">
                  <a:moveTo>
                    <a:pt x="175" y="1"/>
                  </a:moveTo>
                  <a:lnTo>
                    <a:pt x="175" y="1"/>
                  </a:lnTo>
                  <a:cubicBezTo>
                    <a:pt x="40" y="237"/>
                    <a:pt x="1" y="431"/>
                    <a:pt x="330" y="431"/>
                  </a:cubicBezTo>
                  <a:cubicBezTo>
                    <a:pt x="348" y="431"/>
                    <a:pt x="368" y="430"/>
                    <a:pt x="389" y="429"/>
                  </a:cubicBezTo>
                  <a:lnTo>
                    <a:pt x="747" y="429"/>
                  </a:lnTo>
                  <a:cubicBezTo>
                    <a:pt x="842" y="263"/>
                    <a:pt x="687" y="215"/>
                    <a:pt x="604" y="143"/>
                  </a:cubicBezTo>
                  <a:cubicBezTo>
                    <a:pt x="449" y="84"/>
                    <a:pt x="318" y="36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2"/>
            <p:cNvSpPr/>
            <p:nvPr/>
          </p:nvSpPr>
          <p:spPr>
            <a:xfrm>
              <a:off x="5335175" y="3140100"/>
              <a:ext cx="22350" cy="12025"/>
            </a:xfrm>
            <a:custGeom>
              <a:avLst/>
              <a:gdLst/>
              <a:ahLst/>
              <a:cxnLst/>
              <a:rect l="l" t="t" r="r" b="b"/>
              <a:pathLst>
                <a:path w="894" h="481" extrusionOk="0">
                  <a:moveTo>
                    <a:pt x="1" y="0"/>
                  </a:moveTo>
                  <a:cubicBezTo>
                    <a:pt x="48" y="96"/>
                    <a:pt x="108" y="191"/>
                    <a:pt x="144" y="286"/>
                  </a:cubicBezTo>
                  <a:cubicBezTo>
                    <a:pt x="251" y="417"/>
                    <a:pt x="417" y="429"/>
                    <a:pt x="548" y="477"/>
                  </a:cubicBezTo>
                  <a:cubicBezTo>
                    <a:pt x="562" y="479"/>
                    <a:pt x="575" y="481"/>
                    <a:pt x="588" y="481"/>
                  </a:cubicBezTo>
                  <a:cubicBezTo>
                    <a:pt x="633" y="481"/>
                    <a:pt x="675" y="463"/>
                    <a:pt x="703" y="417"/>
                  </a:cubicBezTo>
                  <a:cubicBezTo>
                    <a:pt x="894" y="179"/>
                    <a:pt x="894" y="167"/>
                    <a:pt x="715" y="155"/>
                  </a:cubicBezTo>
                  <a:cubicBezTo>
                    <a:pt x="560" y="131"/>
                    <a:pt x="405" y="155"/>
                    <a:pt x="286" y="12"/>
                  </a:cubicBezTo>
                  <a:cubicBezTo>
                    <a:pt x="191" y="12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2"/>
            <p:cNvSpPr/>
            <p:nvPr/>
          </p:nvSpPr>
          <p:spPr>
            <a:xfrm>
              <a:off x="5466750" y="3165600"/>
              <a:ext cx="11925" cy="3200"/>
            </a:xfrm>
            <a:custGeom>
              <a:avLst/>
              <a:gdLst/>
              <a:ahLst/>
              <a:cxnLst/>
              <a:rect l="l" t="t" r="r" b="b"/>
              <a:pathLst>
                <a:path w="477" h="128" extrusionOk="0">
                  <a:moveTo>
                    <a:pt x="212" y="1"/>
                  </a:moveTo>
                  <a:cubicBezTo>
                    <a:pt x="144" y="1"/>
                    <a:pt x="73" y="14"/>
                    <a:pt x="0" y="28"/>
                  </a:cubicBezTo>
                  <a:cubicBezTo>
                    <a:pt x="110" y="96"/>
                    <a:pt x="225" y="127"/>
                    <a:pt x="339" y="127"/>
                  </a:cubicBezTo>
                  <a:cubicBezTo>
                    <a:pt x="385" y="127"/>
                    <a:pt x="431" y="122"/>
                    <a:pt x="476" y="112"/>
                  </a:cubicBezTo>
                  <a:cubicBezTo>
                    <a:pt x="399" y="27"/>
                    <a:pt x="309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2"/>
            <p:cNvSpPr/>
            <p:nvPr/>
          </p:nvSpPr>
          <p:spPr>
            <a:xfrm>
              <a:off x="5428050" y="3161900"/>
              <a:ext cx="11625" cy="3050"/>
            </a:xfrm>
            <a:custGeom>
              <a:avLst/>
              <a:gdLst/>
              <a:ahLst/>
              <a:cxnLst/>
              <a:rect l="l" t="t" r="r" b="b"/>
              <a:pathLst>
                <a:path w="465" h="122" extrusionOk="0">
                  <a:moveTo>
                    <a:pt x="201" y="0"/>
                  </a:moveTo>
                  <a:cubicBezTo>
                    <a:pt x="136" y="0"/>
                    <a:pt x="68" y="12"/>
                    <a:pt x="0" y="21"/>
                  </a:cubicBezTo>
                  <a:cubicBezTo>
                    <a:pt x="93" y="106"/>
                    <a:pt x="190" y="121"/>
                    <a:pt x="293" y="121"/>
                  </a:cubicBezTo>
                  <a:cubicBezTo>
                    <a:pt x="349" y="121"/>
                    <a:pt x="406" y="117"/>
                    <a:pt x="465" y="117"/>
                  </a:cubicBezTo>
                  <a:cubicBezTo>
                    <a:pt x="387" y="25"/>
                    <a:pt x="297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32"/>
            <p:cNvSpPr/>
            <p:nvPr/>
          </p:nvSpPr>
          <p:spPr>
            <a:xfrm>
              <a:off x="5459300" y="3158250"/>
              <a:ext cx="8650" cy="3300"/>
            </a:xfrm>
            <a:custGeom>
              <a:avLst/>
              <a:gdLst/>
              <a:ahLst/>
              <a:cxnLst/>
              <a:rect l="l" t="t" r="r" b="b"/>
              <a:pathLst>
                <a:path w="346" h="132" extrusionOk="0">
                  <a:moveTo>
                    <a:pt x="346" y="1"/>
                  </a:moveTo>
                  <a:cubicBezTo>
                    <a:pt x="262" y="1"/>
                    <a:pt x="155" y="25"/>
                    <a:pt x="60" y="25"/>
                  </a:cubicBezTo>
                  <a:cubicBezTo>
                    <a:pt x="1" y="48"/>
                    <a:pt x="1" y="96"/>
                    <a:pt x="60" y="132"/>
                  </a:cubicBezTo>
                  <a:cubicBezTo>
                    <a:pt x="179" y="132"/>
                    <a:pt x="286" y="120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32"/>
            <p:cNvSpPr/>
            <p:nvPr/>
          </p:nvSpPr>
          <p:spPr>
            <a:xfrm>
              <a:off x="5453950" y="3158250"/>
              <a:ext cx="6875" cy="3300"/>
            </a:xfrm>
            <a:custGeom>
              <a:avLst/>
              <a:gdLst/>
              <a:ahLst/>
              <a:cxnLst/>
              <a:rect l="l" t="t" r="r" b="b"/>
              <a:pathLst>
                <a:path w="275" h="132" extrusionOk="0">
                  <a:moveTo>
                    <a:pt x="0" y="1"/>
                  </a:moveTo>
                  <a:cubicBezTo>
                    <a:pt x="60" y="120"/>
                    <a:pt x="155" y="132"/>
                    <a:pt x="274" y="132"/>
                  </a:cubicBezTo>
                  <a:lnTo>
                    <a:pt x="274" y="25"/>
                  </a:lnTo>
                  <a:cubicBezTo>
                    <a:pt x="191" y="1"/>
                    <a:pt x="8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32"/>
            <p:cNvSpPr/>
            <p:nvPr/>
          </p:nvSpPr>
          <p:spPr>
            <a:xfrm>
              <a:off x="5450075" y="3165400"/>
              <a:ext cx="4200" cy="1225"/>
            </a:xfrm>
            <a:custGeom>
              <a:avLst/>
              <a:gdLst/>
              <a:ahLst/>
              <a:cxnLst/>
              <a:rect l="l" t="t" r="r" b="b"/>
              <a:pathLst>
                <a:path w="168" h="49" extrusionOk="0">
                  <a:moveTo>
                    <a:pt x="0" y="0"/>
                  </a:moveTo>
                  <a:cubicBezTo>
                    <a:pt x="12" y="12"/>
                    <a:pt x="36" y="48"/>
                    <a:pt x="48" y="48"/>
                  </a:cubicBezTo>
                  <a:cubicBezTo>
                    <a:pt x="72" y="48"/>
                    <a:pt x="120" y="36"/>
                    <a:pt x="167" y="12"/>
                  </a:cubicBezTo>
                  <a:cubicBezTo>
                    <a:pt x="120" y="12"/>
                    <a:pt x="6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32"/>
            <p:cNvSpPr/>
            <p:nvPr/>
          </p:nvSpPr>
          <p:spPr>
            <a:xfrm>
              <a:off x="5442925" y="3154975"/>
              <a:ext cx="4500" cy="3000"/>
            </a:xfrm>
            <a:custGeom>
              <a:avLst/>
              <a:gdLst/>
              <a:ahLst/>
              <a:cxnLst/>
              <a:rect l="l" t="t" r="r" b="b"/>
              <a:pathLst>
                <a:path w="180" h="120" extrusionOk="0">
                  <a:moveTo>
                    <a:pt x="1" y="1"/>
                  </a:moveTo>
                  <a:lnTo>
                    <a:pt x="1" y="120"/>
                  </a:lnTo>
                  <a:cubicBezTo>
                    <a:pt x="60" y="120"/>
                    <a:pt x="108" y="108"/>
                    <a:pt x="179" y="108"/>
                  </a:cubicBezTo>
                  <a:cubicBezTo>
                    <a:pt x="120" y="72"/>
                    <a:pt x="60" y="3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32"/>
            <p:cNvSpPr/>
            <p:nvPr/>
          </p:nvSpPr>
          <p:spPr>
            <a:xfrm>
              <a:off x="5442925" y="3163625"/>
              <a:ext cx="3900" cy="1200"/>
            </a:xfrm>
            <a:custGeom>
              <a:avLst/>
              <a:gdLst/>
              <a:ahLst/>
              <a:cxnLst/>
              <a:rect l="l" t="t" r="r" b="b"/>
              <a:pathLst>
                <a:path w="156" h="48" extrusionOk="0">
                  <a:moveTo>
                    <a:pt x="108" y="0"/>
                  </a:moveTo>
                  <a:cubicBezTo>
                    <a:pt x="84" y="12"/>
                    <a:pt x="36" y="24"/>
                    <a:pt x="1" y="48"/>
                  </a:cubicBezTo>
                  <a:lnTo>
                    <a:pt x="155" y="4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32"/>
            <p:cNvSpPr/>
            <p:nvPr/>
          </p:nvSpPr>
          <p:spPr>
            <a:xfrm>
              <a:off x="5482525" y="3167150"/>
              <a:ext cx="3600" cy="1250"/>
            </a:xfrm>
            <a:custGeom>
              <a:avLst/>
              <a:gdLst/>
              <a:ahLst/>
              <a:cxnLst/>
              <a:rect l="l" t="t" r="r" b="b"/>
              <a:pathLst>
                <a:path w="144" h="50" extrusionOk="0">
                  <a:moveTo>
                    <a:pt x="108" y="0"/>
                  </a:moveTo>
                  <a:cubicBezTo>
                    <a:pt x="108" y="0"/>
                    <a:pt x="107" y="1"/>
                    <a:pt x="107" y="2"/>
                  </a:cubicBezTo>
                  <a:cubicBezTo>
                    <a:pt x="72" y="2"/>
                    <a:pt x="24" y="38"/>
                    <a:pt x="0" y="50"/>
                  </a:cubicBezTo>
                  <a:lnTo>
                    <a:pt x="143" y="50"/>
                  </a:lnTo>
                  <a:cubicBezTo>
                    <a:pt x="133" y="39"/>
                    <a:pt x="112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32"/>
            <p:cNvSpPr/>
            <p:nvPr/>
          </p:nvSpPr>
          <p:spPr>
            <a:xfrm>
              <a:off x="5478050" y="3159375"/>
              <a:ext cx="5100" cy="1575"/>
            </a:xfrm>
            <a:custGeom>
              <a:avLst/>
              <a:gdLst/>
              <a:ahLst/>
              <a:cxnLst/>
              <a:rect l="l" t="t" r="r" b="b"/>
              <a:pathLst>
                <a:path w="204" h="63" extrusionOk="0">
                  <a:moveTo>
                    <a:pt x="102" y="0"/>
                  </a:moveTo>
                  <a:cubicBezTo>
                    <a:pt x="69" y="0"/>
                    <a:pt x="36" y="21"/>
                    <a:pt x="1" y="63"/>
                  </a:cubicBezTo>
                  <a:lnTo>
                    <a:pt x="203" y="63"/>
                  </a:lnTo>
                  <a:cubicBezTo>
                    <a:pt x="167" y="21"/>
                    <a:pt x="135" y="0"/>
                    <a:pt x="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32"/>
            <p:cNvSpPr/>
            <p:nvPr/>
          </p:nvSpPr>
          <p:spPr>
            <a:xfrm>
              <a:off x="5489650" y="3161225"/>
              <a:ext cx="3600" cy="2350"/>
            </a:xfrm>
            <a:custGeom>
              <a:avLst/>
              <a:gdLst/>
              <a:ahLst/>
              <a:cxnLst/>
              <a:rect l="l" t="t" r="r" b="b"/>
              <a:pathLst>
                <a:path w="144" h="94" extrusionOk="0">
                  <a:moveTo>
                    <a:pt x="144" y="1"/>
                  </a:moveTo>
                  <a:lnTo>
                    <a:pt x="144" y="1"/>
                  </a:lnTo>
                  <a:cubicBezTo>
                    <a:pt x="84" y="25"/>
                    <a:pt x="37" y="25"/>
                    <a:pt x="1" y="25"/>
                  </a:cubicBezTo>
                  <a:cubicBezTo>
                    <a:pt x="29" y="70"/>
                    <a:pt x="52" y="93"/>
                    <a:pt x="73" y="93"/>
                  </a:cubicBezTo>
                  <a:cubicBezTo>
                    <a:pt x="97" y="93"/>
                    <a:pt x="119" y="64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32"/>
            <p:cNvSpPr/>
            <p:nvPr/>
          </p:nvSpPr>
          <p:spPr>
            <a:xfrm>
              <a:off x="5887325" y="3122525"/>
              <a:ext cx="7775" cy="4950"/>
            </a:xfrm>
            <a:custGeom>
              <a:avLst/>
              <a:gdLst/>
              <a:ahLst/>
              <a:cxnLst/>
              <a:rect l="l" t="t" r="r" b="b"/>
              <a:pathLst>
                <a:path w="311" h="198" extrusionOk="0">
                  <a:moveTo>
                    <a:pt x="13" y="1"/>
                  </a:moveTo>
                  <a:cubicBezTo>
                    <a:pt x="1" y="49"/>
                    <a:pt x="1" y="96"/>
                    <a:pt x="1" y="144"/>
                  </a:cubicBezTo>
                  <a:cubicBezTo>
                    <a:pt x="70" y="161"/>
                    <a:pt x="144" y="198"/>
                    <a:pt x="202" y="198"/>
                  </a:cubicBezTo>
                  <a:cubicBezTo>
                    <a:pt x="266" y="198"/>
                    <a:pt x="310" y="155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32"/>
            <p:cNvSpPr/>
            <p:nvPr/>
          </p:nvSpPr>
          <p:spPr>
            <a:xfrm>
              <a:off x="5546225" y="3224750"/>
              <a:ext cx="43775" cy="42825"/>
            </a:xfrm>
            <a:custGeom>
              <a:avLst/>
              <a:gdLst/>
              <a:ahLst/>
              <a:cxnLst/>
              <a:rect l="l" t="t" r="r" b="b"/>
              <a:pathLst>
                <a:path w="1751" h="1713" extrusionOk="0">
                  <a:moveTo>
                    <a:pt x="187" y="0"/>
                  </a:moveTo>
                  <a:cubicBezTo>
                    <a:pt x="135" y="0"/>
                    <a:pt x="86" y="18"/>
                    <a:pt x="36" y="55"/>
                  </a:cubicBezTo>
                  <a:cubicBezTo>
                    <a:pt x="0" y="103"/>
                    <a:pt x="0" y="139"/>
                    <a:pt x="24" y="198"/>
                  </a:cubicBezTo>
                  <a:cubicBezTo>
                    <a:pt x="310" y="615"/>
                    <a:pt x="441" y="1115"/>
                    <a:pt x="750" y="1508"/>
                  </a:cubicBezTo>
                  <a:cubicBezTo>
                    <a:pt x="854" y="1629"/>
                    <a:pt x="945" y="1712"/>
                    <a:pt x="1070" y="1712"/>
                  </a:cubicBezTo>
                  <a:cubicBezTo>
                    <a:pt x="1116" y="1712"/>
                    <a:pt x="1168" y="1701"/>
                    <a:pt x="1227" y="1675"/>
                  </a:cubicBezTo>
                  <a:cubicBezTo>
                    <a:pt x="1429" y="1603"/>
                    <a:pt x="1631" y="1556"/>
                    <a:pt x="1750" y="1353"/>
                  </a:cubicBezTo>
                  <a:cubicBezTo>
                    <a:pt x="1727" y="1246"/>
                    <a:pt x="1667" y="1186"/>
                    <a:pt x="1572" y="1175"/>
                  </a:cubicBezTo>
                  <a:cubicBezTo>
                    <a:pt x="1443" y="1218"/>
                    <a:pt x="1308" y="1385"/>
                    <a:pt x="1184" y="1385"/>
                  </a:cubicBezTo>
                  <a:cubicBezTo>
                    <a:pt x="1137" y="1385"/>
                    <a:pt x="1091" y="1360"/>
                    <a:pt x="1048" y="1294"/>
                  </a:cubicBezTo>
                  <a:cubicBezTo>
                    <a:pt x="869" y="1008"/>
                    <a:pt x="560" y="758"/>
                    <a:pt x="572" y="365"/>
                  </a:cubicBezTo>
                  <a:cubicBezTo>
                    <a:pt x="548" y="222"/>
                    <a:pt x="429" y="139"/>
                    <a:pt x="334" y="43"/>
                  </a:cubicBezTo>
                  <a:cubicBezTo>
                    <a:pt x="282" y="15"/>
                    <a:pt x="234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32"/>
            <p:cNvSpPr/>
            <p:nvPr/>
          </p:nvSpPr>
          <p:spPr>
            <a:xfrm>
              <a:off x="5610225" y="3254700"/>
              <a:ext cx="62800" cy="11450"/>
            </a:xfrm>
            <a:custGeom>
              <a:avLst/>
              <a:gdLst/>
              <a:ahLst/>
              <a:cxnLst/>
              <a:rect l="l" t="t" r="r" b="b"/>
              <a:pathLst>
                <a:path w="2512" h="458" extrusionOk="0">
                  <a:moveTo>
                    <a:pt x="60" y="0"/>
                  </a:moveTo>
                  <a:cubicBezTo>
                    <a:pt x="0" y="60"/>
                    <a:pt x="0" y="108"/>
                    <a:pt x="60" y="167"/>
                  </a:cubicBezTo>
                  <a:cubicBezTo>
                    <a:pt x="694" y="417"/>
                    <a:pt x="1352" y="457"/>
                    <a:pt x="2021" y="457"/>
                  </a:cubicBezTo>
                  <a:cubicBezTo>
                    <a:pt x="2180" y="457"/>
                    <a:pt x="2340" y="455"/>
                    <a:pt x="2500" y="453"/>
                  </a:cubicBezTo>
                  <a:cubicBezTo>
                    <a:pt x="2512" y="255"/>
                    <a:pt x="2433" y="222"/>
                    <a:pt x="2335" y="222"/>
                  </a:cubicBezTo>
                  <a:cubicBezTo>
                    <a:pt x="2286" y="222"/>
                    <a:pt x="2232" y="230"/>
                    <a:pt x="2183" y="230"/>
                  </a:cubicBezTo>
                  <a:cubicBezTo>
                    <a:pt x="2129" y="230"/>
                    <a:pt x="2080" y="220"/>
                    <a:pt x="2048" y="179"/>
                  </a:cubicBezTo>
                  <a:cubicBezTo>
                    <a:pt x="1381" y="119"/>
                    <a:pt x="726" y="6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32"/>
            <p:cNvSpPr/>
            <p:nvPr/>
          </p:nvSpPr>
          <p:spPr>
            <a:xfrm>
              <a:off x="5453050" y="3255050"/>
              <a:ext cx="27100" cy="63125"/>
            </a:xfrm>
            <a:custGeom>
              <a:avLst/>
              <a:gdLst/>
              <a:ahLst/>
              <a:cxnLst/>
              <a:rect l="l" t="t" r="r" b="b"/>
              <a:pathLst>
                <a:path w="1084" h="2525" extrusionOk="0">
                  <a:moveTo>
                    <a:pt x="972" y="0"/>
                  </a:moveTo>
                  <a:cubicBezTo>
                    <a:pt x="950" y="0"/>
                    <a:pt x="924" y="7"/>
                    <a:pt x="893" y="22"/>
                  </a:cubicBezTo>
                  <a:cubicBezTo>
                    <a:pt x="703" y="403"/>
                    <a:pt x="393" y="736"/>
                    <a:pt x="274" y="1165"/>
                  </a:cubicBezTo>
                  <a:cubicBezTo>
                    <a:pt x="239" y="1248"/>
                    <a:pt x="131" y="1272"/>
                    <a:pt x="48" y="1284"/>
                  </a:cubicBezTo>
                  <a:cubicBezTo>
                    <a:pt x="1" y="1534"/>
                    <a:pt x="286" y="1748"/>
                    <a:pt x="167" y="2010"/>
                  </a:cubicBezTo>
                  <a:cubicBezTo>
                    <a:pt x="120" y="2058"/>
                    <a:pt x="120" y="2106"/>
                    <a:pt x="167" y="2141"/>
                  </a:cubicBezTo>
                  <a:cubicBezTo>
                    <a:pt x="179" y="2201"/>
                    <a:pt x="179" y="2284"/>
                    <a:pt x="191" y="2356"/>
                  </a:cubicBezTo>
                  <a:cubicBezTo>
                    <a:pt x="191" y="2427"/>
                    <a:pt x="227" y="2475"/>
                    <a:pt x="298" y="2522"/>
                  </a:cubicBezTo>
                  <a:cubicBezTo>
                    <a:pt x="310" y="2524"/>
                    <a:pt x="322" y="2525"/>
                    <a:pt x="333" y="2525"/>
                  </a:cubicBezTo>
                  <a:cubicBezTo>
                    <a:pt x="411" y="2525"/>
                    <a:pt x="471" y="2488"/>
                    <a:pt x="512" y="2415"/>
                  </a:cubicBezTo>
                  <a:cubicBezTo>
                    <a:pt x="489" y="2320"/>
                    <a:pt x="429" y="2237"/>
                    <a:pt x="524" y="2165"/>
                  </a:cubicBezTo>
                  <a:cubicBezTo>
                    <a:pt x="524" y="2106"/>
                    <a:pt x="536" y="2058"/>
                    <a:pt x="524" y="1999"/>
                  </a:cubicBezTo>
                  <a:cubicBezTo>
                    <a:pt x="512" y="1903"/>
                    <a:pt x="477" y="1832"/>
                    <a:pt x="477" y="1760"/>
                  </a:cubicBezTo>
                  <a:cubicBezTo>
                    <a:pt x="477" y="1713"/>
                    <a:pt x="477" y="1653"/>
                    <a:pt x="489" y="1606"/>
                  </a:cubicBezTo>
                  <a:cubicBezTo>
                    <a:pt x="536" y="1522"/>
                    <a:pt x="584" y="1463"/>
                    <a:pt x="632" y="1391"/>
                  </a:cubicBezTo>
                  <a:cubicBezTo>
                    <a:pt x="893" y="1058"/>
                    <a:pt x="893" y="653"/>
                    <a:pt x="1024" y="284"/>
                  </a:cubicBezTo>
                  <a:cubicBezTo>
                    <a:pt x="1060" y="236"/>
                    <a:pt x="1084" y="177"/>
                    <a:pt x="1084" y="117"/>
                  </a:cubicBezTo>
                  <a:cubicBezTo>
                    <a:pt x="1066" y="55"/>
                    <a:pt x="1035" y="0"/>
                    <a:pt x="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32"/>
            <p:cNvSpPr/>
            <p:nvPr/>
          </p:nvSpPr>
          <p:spPr>
            <a:xfrm>
              <a:off x="5473875" y="3253050"/>
              <a:ext cx="40825" cy="39300"/>
            </a:xfrm>
            <a:custGeom>
              <a:avLst/>
              <a:gdLst/>
              <a:ahLst/>
              <a:cxnLst/>
              <a:rect l="l" t="t" r="r" b="b"/>
              <a:pathLst>
                <a:path w="1633" h="1572" extrusionOk="0">
                  <a:moveTo>
                    <a:pt x="1421" y="1"/>
                  </a:moveTo>
                  <a:cubicBezTo>
                    <a:pt x="1352" y="1"/>
                    <a:pt x="1281" y="31"/>
                    <a:pt x="1203" y="78"/>
                  </a:cubicBezTo>
                  <a:cubicBezTo>
                    <a:pt x="1132" y="174"/>
                    <a:pt x="989" y="138"/>
                    <a:pt x="930" y="245"/>
                  </a:cubicBezTo>
                  <a:cubicBezTo>
                    <a:pt x="715" y="316"/>
                    <a:pt x="668" y="555"/>
                    <a:pt x="489" y="674"/>
                  </a:cubicBezTo>
                  <a:lnTo>
                    <a:pt x="513" y="674"/>
                  </a:lnTo>
                  <a:cubicBezTo>
                    <a:pt x="275" y="840"/>
                    <a:pt x="49" y="1019"/>
                    <a:pt x="1" y="1328"/>
                  </a:cubicBezTo>
                  <a:cubicBezTo>
                    <a:pt x="13" y="1436"/>
                    <a:pt x="72" y="1507"/>
                    <a:pt x="168" y="1555"/>
                  </a:cubicBezTo>
                  <a:cubicBezTo>
                    <a:pt x="187" y="1566"/>
                    <a:pt x="206" y="1571"/>
                    <a:pt x="224" y="1571"/>
                  </a:cubicBezTo>
                  <a:cubicBezTo>
                    <a:pt x="264" y="1571"/>
                    <a:pt x="302" y="1547"/>
                    <a:pt x="334" y="1507"/>
                  </a:cubicBezTo>
                  <a:cubicBezTo>
                    <a:pt x="394" y="1471"/>
                    <a:pt x="430" y="1412"/>
                    <a:pt x="477" y="1352"/>
                  </a:cubicBezTo>
                  <a:cubicBezTo>
                    <a:pt x="751" y="936"/>
                    <a:pt x="1049" y="531"/>
                    <a:pt x="1537" y="352"/>
                  </a:cubicBezTo>
                  <a:cubicBezTo>
                    <a:pt x="1632" y="304"/>
                    <a:pt x="1620" y="185"/>
                    <a:pt x="1620" y="102"/>
                  </a:cubicBezTo>
                  <a:cubicBezTo>
                    <a:pt x="1555" y="31"/>
                    <a:pt x="1489" y="1"/>
                    <a:pt x="1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32"/>
            <p:cNvSpPr/>
            <p:nvPr/>
          </p:nvSpPr>
          <p:spPr>
            <a:xfrm>
              <a:off x="5661400" y="3258450"/>
              <a:ext cx="45875" cy="10800"/>
            </a:xfrm>
            <a:custGeom>
              <a:avLst/>
              <a:gdLst/>
              <a:ahLst/>
              <a:cxnLst/>
              <a:rect l="l" t="t" r="r" b="b"/>
              <a:pathLst>
                <a:path w="1835" h="432" extrusionOk="0">
                  <a:moveTo>
                    <a:pt x="202" y="0"/>
                  </a:moveTo>
                  <a:cubicBezTo>
                    <a:pt x="136" y="0"/>
                    <a:pt x="69" y="8"/>
                    <a:pt x="1" y="29"/>
                  </a:cubicBezTo>
                  <a:cubicBezTo>
                    <a:pt x="108" y="208"/>
                    <a:pt x="370" y="88"/>
                    <a:pt x="453" y="303"/>
                  </a:cubicBezTo>
                  <a:cubicBezTo>
                    <a:pt x="646" y="394"/>
                    <a:pt x="840" y="431"/>
                    <a:pt x="1036" y="431"/>
                  </a:cubicBezTo>
                  <a:cubicBezTo>
                    <a:pt x="1300" y="431"/>
                    <a:pt x="1567" y="363"/>
                    <a:pt x="1834" y="267"/>
                  </a:cubicBezTo>
                  <a:cubicBezTo>
                    <a:pt x="1676" y="175"/>
                    <a:pt x="1517" y="148"/>
                    <a:pt x="1363" y="148"/>
                  </a:cubicBezTo>
                  <a:cubicBezTo>
                    <a:pt x="1297" y="148"/>
                    <a:pt x="1232" y="153"/>
                    <a:pt x="1168" y="160"/>
                  </a:cubicBezTo>
                  <a:cubicBezTo>
                    <a:pt x="1168" y="160"/>
                    <a:pt x="1144" y="184"/>
                    <a:pt x="1120" y="196"/>
                  </a:cubicBezTo>
                  <a:cubicBezTo>
                    <a:pt x="1084" y="196"/>
                    <a:pt x="1061" y="184"/>
                    <a:pt x="1025" y="148"/>
                  </a:cubicBezTo>
                  <a:cubicBezTo>
                    <a:pt x="736" y="148"/>
                    <a:pt x="478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32"/>
            <p:cNvSpPr/>
            <p:nvPr/>
          </p:nvSpPr>
          <p:spPr>
            <a:xfrm>
              <a:off x="5807550" y="3280300"/>
              <a:ext cx="47650" cy="8475"/>
            </a:xfrm>
            <a:custGeom>
              <a:avLst/>
              <a:gdLst/>
              <a:ahLst/>
              <a:cxnLst/>
              <a:rect l="l" t="t" r="r" b="b"/>
              <a:pathLst>
                <a:path w="1906" h="339" extrusionOk="0">
                  <a:moveTo>
                    <a:pt x="48" y="0"/>
                  </a:moveTo>
                  <a:cubicBezTo>
                    <a:pt x="37" y="36"/>
                    <a:pt x="25" y="84"/>
                    <a:pt x="1" y="119"/>
                  </a:cubicBezTo>
                  <a:cubicBezTo>
                    <a:pt x="86" y="185"/>
                    <a:pt x="179" y="211"/>
                    <a:pt x="273" y="211"/>
                  </a:cubicBezTo>
                  <a:cubicBezTo>
                    <a:pt x="349" y="211"/>
                    <a:pt x="426" y="194"/>
                    <a:pt x="501" y="167"/>
                  </a:cubicBezTo>
                  <a:cubicBezTo>
                    <a:pt x="525" y="167"/>
                    <a:pt x="572" y="179"/>
                    <a:pt x="596" y="179"/>
                  </a:cubicBezTo>
                  <a:cubicBezTo>
                    <a:pt x="626" y="197"/>
                    <a:pt x="656" y="206"/>
                    <a:pt x="685" y="206"/>
                  </a:cubicBezTo>
                  <a:cubicBezTo>
                    <a:pt x="715" y="206"/>
                    <a:pt x="745" y="197"/>
                    <a:pt x="775" y="179"/>
                  </a:cubicBezTo>
                  <a:cubicBezTo>
                    <a:pt x="810" y="167"/>
                    <a:pt x="858" y="167"/>
                    <a:pt x="882" y="167"/>
                  </a:cubicBezTo>
                  <a:cubicBezTo>
                    <a:pt x="885" y="167"/>
                    <a:pt x="888" y="167"/>
                    <a:pt x="891" y="167"/>
                  </a:cubicBezTo>
                  <a:cubicBezTo>
                    <a:pt x="1009" y="167"/>
                    <a:pt x="1071" y="338"/>
                    <a:pt x="1156" y="338"/>
                  </a:cubicBezTo>
                  <a:cubicBezTo>
                    <a:pt x="1177" y="338"/>
                    <a:pt x="1201" y="327"/>
                    <a:pt x="1227" y="298"/>
                  </a:cubicBezTo>
                  <a:cubicBezTo>
                    <a:pt x="1418" y="107"/>
                    <a:pt x="1727" y="227"/>
                    <a:pt x="1906" y="24"/>
                  </a:cubicBezTo>
                  <a:cubicBezTo>
                    <a:pt x="1287" y="0"/>
                    <a:pt x="680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32"/>
            <p:cNvSpPr/>
            <p:nvPr/>
          </p:nvSpPr>
          <p:spPr>
            <a:xfrm>
              <a:off x="5457825" y="3294875"/>
              <a:ext cx="17875" cy="35450"/>
            </a:xfrm>
            <a:custGeom>
              <a:avLst/>
              <a:gdLst/>
              <a:ahLst/>
              <a:cxnLst/>
              <a:rect l="l" t="t" r="r" b="b"/>
              <a:pathLst>
                <a:path w="715" h="1418" extrusionOk="0">
                  <a:moveTo>
                    <a:pt x="572" y="1"/>
                  </a:moveTo>
                  <a:cubicBezTo>
                    <a:pt x="464" y="36"/>
                    <a:pt x="417" y="132"/>
                    <a:pt x="393" y="239"/>
                  </a:cubicBezTo>
                  <a:cubicBezTo>
                    <a:pt x="345" y="298"/>
                    <a:pt x="274" y="334"/>
                    <a:pt x="274" y="417"/>
                  </a:cubicBezTo>
                  <a:cubicBezTo>
                    <a:pt x="274" y="477"/>
                    <a:pt x="262" y="525"/>
                    <a:pt x="262" y="572"/>
                  </a:cubicBezTo>
                  <a:cubicBezTo>
                    <a:pt x="214" y="608"/>
                    <a:pt x="214" y="656"/>
                    <a:pt x="262" y="703"/>
                  </a:cubicBezTo>
                  <a:cubicBezTo>
                    <a:pt x="202" y="751"/>
                    <a:pt x="155" y="810"/>
                    <a:pt x="107" y="846"/>
                  </a:cubicBezTo>
                  <a:cubicBezTo>
                    <a:pt x="24" y="1025"/>
                    <a:pt x="0" y="1227"/>
                    <a:pt x="119" y="1418"/>
                  </a:cubicBezTo>
                  <a:cubicBezTo>
                    <a:pt x="333" y="1001"/>
                    <a:pt x="524" y="572"/>
                    <a:pt x="714" y="155"/>
                  </a:cubicBezTo>
                  <a:cubicBezTo>
                    <a:pt x="714" y="60"/>
                    <a:pt x="655" y="13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32"/>
            <p:cNvSpPr/>
            <p:nvPr/>
          </p:nvSpPr>
          <p:spPr>
            <a:xfrm>
              <a:off x="5603950" y="3219850"/>
              <a:ext cx="43500" cy="10800"/>
            </a:xfrm>
            <a:custGeom>
              <a:avLst/>
              <a:gdLst/>
              <a:ahLst/>
              <a:cxnLst/>
              <a:rect l="l" t="t" r="r" b="b"/>
              <a:pathLst>
                <a:path w="1740" h="432" extrusionOk="0">
                  <a:moveTo>
                    <a:pt x="306" y="0"/>
                  </a:moveTo>
                  <a:cubicBezTo>
                    <a:pt x="234" y="0"/>
                    <a:pt x="159" y="23"/>
                    <a:pt x="84" y="73"/>
                  </a:cubicBezTo>
                  <a:cubicBezTo>
                    <a:pt x="25" y="132"/>
                    <a:pt x="1" y="192"/>
                    <a:pt x="37" y="263"/>
                  </a:cubicBezTo>
                  <a:cubicBezTo>
                    <a:pt x="567" y="363"/>
                    <a:pt x="1086" y="431"/>
                    <a:pt x="1614" y="431"/>
                  </a:cubicBezTo>
                  <a:cubicBezTo>
                    <a:pt x="1656" y="431"/>
                    <a:pt x="1698" y="431"/>
                    <a:pt x="1739" y="430"/>
                  </a:cubicBezTo>
                  <a:cubicBezTo>
                    <a:pt x="1644" y="278"/>
                    <a:pt x="1495" y="262"/>
                    <a:pt x="1348" y="262"/>
                  </a:cubicBezTo>
                  <a:cubicBezTo>
                    <a:pt x="1312" y="262"/>
                    <a:pt x="1275" y="263"/>
                    <a:pt x="1239" y="263"/>
                  </a:cubicBezTo>
                  <a:cubicBezTo>
                    <a:pt x="1001" y="263"/>
                    <a:pt x="799" y="239"/>
                    <a:pt x="584" y="120"/>
                  </a:cubicBezTo>
                  <a:cubicBezTo>
                    <a:pt x="501" y="44"/>
                    <a:pt x="406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32"/>
            <p:cNvSpPr/>
            <p:nvPr/>
          </p:nvSpPr>
          <p:spPr>
            <a:xfrm>
              <a:off x="5475675" y="3240075"/>
              <a:ext cx="20550" cy="20125"/>
            </a:xfrm>
            <a:custGeom>
              <a:avLst/>
              <a:gdLst/>
              <a:ahLst/>
              <a:cxnLst/>
              <a:rect l="l" t="t" r="r" b="b"/>
              <a:pathLst>
                <a:path w="822" h="805" extrusionOk="0">
                  <a:moveTo>
                    <a:pt x="642" y="0"/>
                  </a:moveTo>
                  <a:cubicBezTo>
                    <a:pt x="619" y="0"/>
                    <a:pt x="594" y="9"/>
                    <a:pt x="572" y="26"/>
                  </a:cubicBezTo>
                  <a:cubicBezTo>
                    <a:pt x="524" y="26"/>
                    <a:pt x="477" y="38"/>
                    <a:pt x="441" y="38"/>
                  </a:cubicBezTo>
                  <a:cubicBezTo>
                    <a:pt x="358" y="61"/>
                    <a:pt x="322" y="121"/>
                    <a:pt x="286" y="181"/>
                  </a:cubicBezTo>
                  <a:cubicBezTo>
                    <a:pt x="191" y="323"/>
                    <a:pt x="96" y="466"/>
                    <a:pt x="0" y="621"/>
                  </a:cubicBezTo>
                  <a:lnTo>
                    <a:pt x="143" y="752"/>
                  </a:lnTo>
                  <a:cubicBezTo>
                    <a:pt x="143" y="752"/>
                    <a:pt x="155" y="764"/>
                    <a:pt x="203" y="800"/>
                  </a:cubicBezTo>
                  <a:cubicBezTo>
                    <a:pt x="209" y="803"/>
                    <a:pt x="215" y="804"/>
                    <a:pt x="223" y="804"/>
                  </a:cubicBezTo>
                  <a:cubicBezTo>
                    <a:pt x="244" y="804"/>
                    <a:pt x="268" y="791"/>
                    <a:pt x="286" y="764"/>
                  </a:cubicBezTo>
                  <a:cubicBezTo>
                    <a:pt x="334" y="716"/>
                    <a:pt x="381" y="657"/>
                    <a:pt x="417" y="621"/>
                  </a:cubicBezTo>
                  <a:cubicBezTo>
                    <a:pt x="477" y="573"/>
                    <a:pt x="524" y="514"/>
                    <a:pt x="572" y="466"/>
                  </a:cubicBezTo>
                  <a:cubicBezTo>
                    <a:pt x="584" y="419"/>
                    <a:pt x="584" y="371"/>
                    <a:pt x="596" y="335"/>
                  </a:cubicBezTo>
                  <a:cubicBezTo>
                    <a:pt x="655" y="240"/>
                    <a:pt x="822" y="204"/>
                    <a:pt x="715" y="38"/>
                  </a:cubicBezTo>
                  <a:cubicBezTo>
                    <a:pt x="696" y="12"/>
                    <a:pt x="670" y="0"/>
                    <a:pt x="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32"/>
            <p:cNvSpPr/>
            <p:nvPr/>
          </p:nvSpPr>
          <p:spPr>
            <a:xfrm>
              <a:off x="5713500" y="3261850"/>
              <a:ext cx="10150" cy="7150"/>
            </a:xfrm>
            <a:custGeom>
              <a:avLst/>
              <a:gdLst/>
              <a:ahLst/>
              <a:cxnLst/>
              <a:rect l="l" t="t" r="r" b="b"/>
              <a:pathLst>
                <a:path w="406" h="286" extrusionOk="0">
                  <a:moveTo>
                    <a:pt x="215" y="12"/>
                  </a:moveTo>
                  <a:cubicBezTo>
                    <a:pt x="120" y="24"/>
                    <a:pt x="12" y="24"/>
                    <a:pt x="0" y="143"/>
                  </a:cubicBezTo>
                  <a:cubicBezTo>
                    <a:pt x="0" y="262"/>
                    <a:pt x="108" y="286"/>
                    <a:pt x="191" y="286"/>
                  </a:cubicBezTo>
                  <a:cubicBezTo>
                    <a:pt x="286" y="262"/>
                    <a:pt x="370" y="238"/>
                    <a:pt x="393" y="131"/>
                  </a:cubicBezTo>
                  <a:cubicBezTo>
                    <a:pt x="405" y="0"/>
                    <a:pt x="286" y="24"/>
                    <a:pt x="215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32"/>
            <p:cNvSpPr/>
            <p:nvPr/>
          </p:nvSpPr>
          <p:spPr>
            <a:xfrm>
              <a:off x="5521800" y="3215450"/>
              <a:ext cx="25925" cy="4050"/>
            </a:xfrm>
            <a:custGeom>
              <a:avLst/>
              <a:gdLst/>
              <a:ahLst/>
              <a:cxnLst/>
              <a:rect l="l" t="t" r="r" b="b"/>
              <a:pathLst>
                <a:path w="1037" h="162" extrusionOk="0">
                  <a:moveTo>
                    <a:pt x="507" y="0"/>
                  </a:moveTo>
                  <a:cubicBezTo>
                    <a:pt x="373" y="0"/>
                    <a:pt x="239" y="14"/>
                    <a:pt x="105" y="14"/>
                  </a:cubicBezTo>
                  <a:cubicBezTo>
                    <a:pt x="70" y="14"/>
                    <a:pt x="36" y="13"/>
                    <a:pt x="1" y="11"/>
                  </a:cubicBezTo>
                  <a:lnTo>
                    <a:pt x="1" y="11"/>
                  </a:lnTo>
                  <a:cubicBezTo>
                    <a:pt x="157" y="132"/>
                    <a:pt x="325" y="161"/>
                    <a:pt x="496" y="161"/>
                  </a:cubicBezTo>
                  <a:cubicBezTo>
                    <a:pt x="647" y="161"/>
                    <a:pt x="800" y="139"/>
                    <a:pt x="950" y="139"/>
                  </a:cubicBezTo>
                  <a:cubicBezTo>
                    <a:pt x="979" y="139"/>
                    <a:pt x="1008" y="140"/>
                    <a:pt x="1037" y="142"/>
                  </a:cubicBezTo>
                  <a:cubicBezTo>
                    <a:pt x="865" y="25"/>
                    <a:pt x="687" y="0"/>
                    <a:pt x="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32"/>
            <p:cNvSpPr/>
            <p:nvPr/>
          </p:nvSpPr>
          <p:spPr>
            <a:xfrm>
              <a:off x="5579250" y="3218975"/>
              <a:ext cx="25625" cy="8025"/>
            </a:xfrm>
            <a:custGeom>
              <a:avLst/>
              <a:gdLst/>
              <a:ahLst/>
              <a:cxnLst/>
              <a:rect l="l" t="t" r="r" b="b"/>
              <a:pathLst>
                <a:path w="1025" h="321" extrusionOk="0">
                  <a:moveTo>
                    <a:pt x="441" y="1"/>
                  </a:moveTo>
                  <a:cubicBezTo>
                    <a:pt x="382" y="1"/>
                    <a:pt x="310" y="13"/>
                    <a:pt x="251" y="36"/>
                  </a:cubicBezTo>
                  <a:cubicBezTo>
                    <a:pt x="167" y="60"/>
                    <a:pt x="60" y="72"/>
                    <a:pt x="1" y="167"/>
                  </a:cubicBezTo>
                  <a:cubicBezTo>
                    <a:pt x="152" y="289"/>
                    <a:pt x="317" y="321"/>
                    <a:pt x="487" y="321"/>
                  </a:cubicBezTo>
                  <a:cubicBezTo>
                    <a:pt x="665" y="321"/>
                    <a:pt x="848" y="286"/>
                    <a:pt x="1025" y="286"/>
                  </a:cubicBezTo>
                  <a:cubicBezTo>
                    <a:pt x="1013" y="239"/>
                    <a:pt x="1001" y="215"/>
                    <a:pt x="1001" y="167"/>
                  </a:cubicBezTo>
                  <a:cubicBezTo>
                    <a:pt x="965" y="132"/>
                    <a:pt x="953" y="108"/>
                    <a:pt x="918" y="96"/>
                  </a:cubicBezTo>
                  <a:cubicBezTo>
                    <a:pt x="775" y="1"/>
                    <a:pt x="608" y="1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32"/>
            <p:cNvSpPr/>
            <p:nvPr/>
          </p:nvSpPr>
          <p:spPr>
            <a:xfrm>
              <a:off x="5563475" y="3215400"/>
              <a:ext cx="25025" cy="8175"/>
            </a:xfrm>
            <a:custGeom>
              <a:avLst/>
              <a:gdLst/>
              <a:ahLst/>
              <a:cxnLst/>
              <a:rect l="l" t="t" r="r" b="b"/>
              <a:pathLst>
                <a:path w="1001" h="327" extrusionOk="0">
                  <a:moveTo>
                    <a:pt x="894" y="1"/>
                  </a:moveTo>
                  <a:cubicBezTo>
                    <a:pt x="741" y="95"/>
                    <a:pt x="570" y="128"/>
                    <a:pt x="396" y="128"/>
                  </a:cubicBezTo>
                  <a:cubicBezTo>
                    <a:pt x="284" y="128"/>
                    <a:pt x="171" y="115"/>
                    <a:pt x="60" y="96"/>
                  </a:cubicBezTo>
                  <a:lnTo>
                    <a:pt x="48" y="144"/>
                  </a:lnTo>
                  <a:cubicBezTo>
                    <a:pt x="1" y="203"/>
                    <a:pt x="25" y="251"/>
                    <a:pt x="96" y="263"/>
                  </a:cubicBezTo>
                  <a:cubicBezTo>
                    <a:pt x="179" y="275"/>
                    <a:pt x="263" y="275"/>
                    <a:pt x="346" y="298"/>
                  </a:cubicBezTo>
                  <a:cubicBezTo>
                    <a:pt x="346" y="310"/>
                    <a:pt x="358" y="310"/>
                    <a:pt x="394" y="322"/>
                  </a:cubicBezTo>
                  <a:cubicBezTo>
                    <a:pt x="403" y="325"/>
                    <a:pt x="413" y="327"/>
                    <a:pt x="422" y="327"/>
                  </a:cubicBezTo>
                  <a:cubicBezTo>
                    <a:pt x="448" y="327"/>
                    <a:pt x="475" y="316"/>
                    <a:pt x="501" y="298"/>
                  </a:cubicBezTo>
                  <a:cubicBezTo>
                    <a:pt x="517" y="282"/>
                    <a:pt x="535" y="276"/>
                    <a:pt x="555" y="276"/>
                  </a:cubicBezTo>
                  <a:cubicBezTo>
                    <a:pt x="580" y="276"/>
                    <a:pt x="606" y="285"/>
                    <a:pt x="632" y="298"/>
                  </a:cubicBezTo>
                  <a:cubicBezTo>
                    <a:pt x="739" y="275"/>
                    <a:pt x="822" y="275"/>
                    <a:pt x="929" y="263"/>
                  </a:cubicBezTo>
                  <a:cubicBezTo>
                    <a:pt x="1001" y="167"/>
                    <a:pt x="989" y="84"/>
                    <a:pt x="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32"/>
            <p:cNvSpPr/>
            <p:nvPr/>
          </p:nvSpPr>
          <p:spPr>
            <a:xfrm>
              <a:off x="5454250" y="3314225"/>
              <a:ext cx="7150" cy="26825"/>
            </a:xfrm>
            <a:custGeom>
              <a:avLst/>
              <a:gdLst/>
              <a:ahLst/>
              <a:cxnLst/>
              <a:rect l="l" t="t" r="r" b="b"/>
              <a:pathLst>
                <a:path w="286" h="1073" extrusionOk="0">
                  <a:moveTo>
                    <a:pt x="167" y="1"/>
                  </a:moveTo>
                  <a:cubicBezTo>
                    <a:pt x="167" y="358"/>
                    <a:pt x="0" y="727"/>
                    <a:pt x="262" y="1072"/>
                  </a:cubicBezTo>
                  <a:cubicBezTo>
                    <a:pt x="262" y="929"/>
                    <a:pt x="286" y="786"/>
                    <a:pt x="286" y="644"/>
                  </a:cubicBezTo>
                  <a:cubicBezTo>
                    <a:pt x="191" y="465"/>
                    <a:pt x="250" y="274"/>
                    <a:pt x="262" y="72"/>
                  </a:cubicBezTo>
                  <a:cubicBezTo>
                    <a:pt x="226" y="48"/>
                    <a:pt x="191" y="13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32"/>
            <p:cNvSpPr/>
            <p:nvPr/>
          </p:nvSpPr>
          <p:spPr>
            <a:xfrm>
              <a:off x="5585500" y="3250325"/>
              <a:ext cx="13425" cy="8275"/>
            </a:xfrm>
            <a:custGeom>
              <a:avLst/>
              <a:gdLst/>
              <a:ahLst/>
              <a:cxnLst/>
              <a:rect l="l" t="t" r="r" b="b"/>
              <a:pathLst>
                <a:path w="537" h="331" extrusionOk="0">
                  <a:moveTo>
                    <a:pt x="269" y="1"/>
                  </a:moveTo>
                  <a:cubicBezTo>
                    <a:pt x="171" y="1"/>
                    <a:pt x="81" y="49"/>
                    <a:pt x="1" y="152"/>
                  </a:cubicBezTo>
                  <a:lnTo>
                    <a:pt x="179" y="330"/>
                  </a:lnTo>
                  <a:cubicBezTo>
                    <a:pt x="287" y="283"/>
                    <a:pt x="406" y="294"/>
                    <a:pt x="465" y="187"/>
                  </a:cubicBezTo>
                  <a:cubicBezTo>
                    <a:pt x="537" y="152"/>
                    <a:pt x="537" y="104"/>
                    <a:pt x="465" y="56"/>
                  </a:cubicBezTo>
                  <a:cubicBezTo>
                    <a:pt x="396" y="20"/>
                    <a:pt x="331" y="1"/>
                    <a:pt x="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32"/>
            <p:cNvSpPr/>
            <p:nvPr/>
          </p:nvSpPr>
          <p:spPr>
            <a:xfrm>
              <a:off x="5597125" y="3251975"/>
              <a:ext cx="14900" cy="7225"/>
            </a:xfrm>
            <a:custGeom>
              <a:avLst/>
              <a:gdLst/>
              <a:ahLst/>
              <a:cxnLst/>
              <a:rect l="l" t="t" r="r" b="b"/>
              <a:pathLst>
                <a:path w="596" h="289" extrusionOk="0">
                  <a:moveTo>
                    <a:pt x="77" y="0"/>
                  </a:moveTo>
                  <a:cubicBezTo>
                    <a:pt x="55" y="0"/>
                    <a:pt x="34" y="1"/>
                    <a:pt x="12" y="2"/>
                  </a:cubicBezTo>
                  <a:cubicBezTo>
                    <a:pt x="0" y="50"/>
                    <a:pt x="12" y="97"/>
                    <a:pt x="12" y="145"/>
                  </a:cubicBezTo>
                  <a:cubicBezTo>
                    <a:pt x="146" y="279"/>
                    <a:pt x="316" y="288"/>
                    <a:pt x="506" y="288"/>
                  </a:cubicBezTo>
                  <a:cubicBezTo>
                    <a:pt x="536" y="288"/>
                    <a:pt x="565" y="288"/>
                    <a:pt x="595" y="288"/>
                  </a:cubicBezTo>
                  <a:lnTo>
                    <a:pt x="595" y="121"/>
                  </a:lnTo>
                  <a:cubicBezTo>
                    <a:pt x="424" y="46"/>
                    <a:pt x="263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32"/>
            <p:cNvSpPr/>
            <p:nvPr/>
          </p:nvSpPr>
          <p:spPr>
            <a:xfrm>
              <a:off x="5449475" y="3262150"/>
              <a:ext cx="6575" cy="18175"/>
            </a:xfrm>
            <a:custGeom>
              <a:avLst/>
              <a:gdLst/>
              <a:ahLst/>
              <a:cxnLst/>
              <a:rect l="l" t="t" r="r" b="b"/>
              <a:pathLst>
                <a:path w="263" h="727" extrusionOk="0">
                  <a:moveTo>
                    <a:pt x="36" y="0"/>
                  </a:moveTo>
                  <a:lnTo>
                    <a:pt x="36" y="0"/>
                  </a:lnTo>
                  <a:cubicBezTo>
                    <a:pt x="60" y="250"/>
                    <a:pt x="1" y="512"/>
                    <a:pt x="155" y="726"/>
                  </a:cubicBezTo>
                  <a:cubicBezTo>
                    <a:pt x="179" y="476"/>
                    <a:pt x="263" y="214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32"/>
            <p:cNvSpPr/>
            <p:nvPr/>
          </p:nvSpPr>
          <p:spPr>
            <a:xfrm>
              <a:off x="5475075" y="3225175"/>
              <a:ext cx="8075" cy="9700"/>
            </a:xfrm>
            <a:custGeom>
              <a:avLst/>
              <a:gdLst/>
              <a:ahLst/>
              <a:cxnLst/>
              <a:rect l="l" t="t" r="r" b="b"/>
              <a:pathLst>
                <a:path w="323" h="388" extrusionOk="0">
                  <a:moveTo>
                    <a:pt x="215" y="0"/>
                  </a:moveTo>
                  <a:cubicBezTo>
                    <a:pt x="184" y="0"/>
                    <a:pt x="128" y="30"/>
                    <a:pt x="108" y="50"/>
                  </a:cubicBezTo>
                  <a:cubicBezTo>
                    <a:pt x="1" y="157"/>
                    <a:pt x="24" y="265"/>
                    <a:pt x="143" y="336"/>
                  </a:cubicBezTo>
                  <a:cubicBezTo>
                    <a:pt x="143" y="348"/>
                    <a:pt x="167" y="360"/>
                    <a:pt x="191" y="384"/>
                  </a:cubicBezTo>
                  <a:cubicBezTo>
                    <a:pt x="202" y="386"/>
                    <a:pt x="212" y="388"/>
                    <a:pt x="221" y="388"/>
                  </a:cubicBezTo>
                  <a:cubicBezTo>
                    <a:pt x="251" y="388"/>
                    <a:pt x="271" y="372"/>
                    <a:pt x="298" y="336"/>
                  </a:cubicBezTo>
                  <a:cubicBezTo>
                    <a:pt x="286" y="217"/>
                    <a:pt x="322" y="98"/>
                    <a:pt x="227" y="3"/>
                  </a:cubicBezTo>
                  <a:cubicBezTo>
                    <a:pt x="224" y="1"/>
                    <a:pt x="21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32"/>
            <p:cNvSpPr/>
            <p:nvPr/>
          </p:nvSpPr>
          <p:spPr>
            <a:xfrm>
              <a:off x="5472100" y="3287450"/>
              <a:ext cx="8650" cy="11325"/>
            </a:xfrm>
            <a:custGeom>
              <a:avLst/>
              <a:gdLst/>
              <a:ahLst/>
              <a:cxnLst/>
              <a:rect l="l" t="t" r="r" b="b"/>
              <a:pathLst>
                <a:path w="346" h="453" extrusionOk="0">
                  <a:moveTo>
                    <a:pt x="143" y="0"/>
                  </a:moveTo>
                  <a:cubicBezTo>
                    <a:pt x="120" y="36"/>
                    <a:pt x="108" y="60"/>
                    <a:pt x="108" y="107"/>
                  </a:cubicBezTo>
                  <a:cubicBezTo>
                    <a:pt x="84" y="179"/>
                    <a:pt x="24" y="226"/>
                    <a:pt x="1" y="286"/>
                  </a:cubicBezTo>
                  <a:lnTo>
                    <a:pt x="1" y="298"/>
                  </a:lnTo>
                  <a:lnTo>
                    <a:pt x="143" y="452"/>
                  </a:lnTo>
                  <a:cubicBezTo>
                    <a:pt x="191" y="429"/>
                    <a:pt x="227" y="429"/>
                    <a:pt x="251" y="405"/>
                  </a:cubicBezTo>
                  <a:cubicBezTo>
                    <a:pt x="346" y="333"/>
                    <a:pt x="346" y="238"/>
                    <a:pt x="286" y="143"/>
                  </a:cubicBezTo>
                  <a:cubicBezTo>
                    <a:pt x="239" y="107"/>
                    <a:pt x="191" y="48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32"/>
            <p:cNvSpPr/>
            <p:nvPr/>
          </p:nvSpPr>
          <p:spPr>
            <a:xfrm>
              <a:off x="5554250" y="3219275"/>
              <a:ext cx="11625" cy="3600"/>
            </a:xfrm>
            <a:custGeom>
              <a:avLst/>
              <a:gdLst/>
              <a:ahLst/>
              <a:cxnLst/>
              <a:rect l="l" t="t" r="r" b="b"/>
              <a:pathLst>
                <a:path w="465" h="144" extrusionOk="0">
                  <a:moveTo>
                    <a:pt x="1" y="1"/>
                  </a:moveTo>
                  <a:lnTo>
                    <a:pt x="1" y="143"/>
                  </a:lnTo>
                  <a:cubicBezTo>
                    <a:pt x="155" y="143"/>
                    <a:pt x="310" y="120"/>
                    <a:pt x="465" y="120"/>
                  </a:cubicBezTo>
                  <a:cubicBezTo>
                    <a:pt x="453" y="84"/>
                    <a:pt x="429" y="48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32"/>
            <p:cNvSpPr/>
            <p:nvPr/>
          </p:nvSpPr>
          <p:spPr>
            <a:xfrm>
              <a:off x="5554250" y="3225825"/>
              <a:ext cx="7175" cy="8050"/>
            </a:xfrm>
            <a:custGeom>
              <a:avLst/>
              <a:gdLst/>
              <a:ahLst/>
              <a:cxnLst/>
              <a:rect l="l" t="t" r="r" b="b"/>
              <a:pathLst>
                <a:path w="287" h="322" extrusionOk="0">
                  <a:moveTo>
                    <a:pt x="1" y="0"/>
                  </a:moveTo>
                  <a:lnTo>
                    <a:pt x="1" y="0"/>
                  </a:lnTo>
                  <a:cubicBezTo>
                    <a:pt x="48" y="143"/>
                    <a:pt x="132" y="250"/>
                    <a:pt x="251" y="322"/>
                  </a:cubicBezTo>
                  <a:cubicBezTo>
                    <a:pt x="286" y="131"/>
                    <a:pt x="215" y="2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32"/>
            <p:cNvSpPr/>
            <p:nvPr/>
          </p:nvSpPr>
          <p:spPr>
            <a:xfrm>
              <a:off x="5546800" y="3223075"/>
              <a:ext cx="7475" cy="3375"/>
            </a:xfrm>
            <a:custGeom>
              <a:avLst/>
              <a:gdLst/>
              <a:ahLst/>
              <a:cxnLst/>
              <a:rect l="l" t="t" r="r" b="b"/>
              <a:pathLst>
                <a:path w="299" h="135" extrusionOk="0">
                  <a:moveTo>
                    <a:pt x="235" y="1"/>
                  </a:moveTo>
                  <a:cubicBezTo>
                    <a:pt x="137" y="1"/>
                    <a:pt x="52" y="33"/>
                    <a:pt x="1" y="134"/>
                  </a:cubicBezTo>
                  <a:cubicBezTo>
                    <a:pt x="108" y="122"/>
                    <a:pt x="191" y="122"/>
                    <a:pt x="299" y="122"/>
                  </a:cubicBezTo>
                  <a:cubicBezTo>
                    <a:pt x="299" y="75"/>
                    <a:pt x="299" y="27"/>
                    <a:pt x="287" y="3"/>
                  </a:cubicBezTo>
                  <a:cubicBezTo>
                    <a:pt x="269" y="2"/>
                    <a:pt x="252" y="1"/>
                    <a:pt x="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32"/>
            <p:cNvSpPr/>
            <p:nvPr/>
          </p:nvSpPr>
          <p:spPr>
            <a:xfrm>
              <a:off x="5460800" y="3342800"/>
              <a:ext cx="4175" cy="5375"/>
            </a:xfrm>
            <a:custGeom>
              <a:avLst/>
              <a:gdLst/>
              <a:ahLst/>
              <a:cxnLst/>
              <a:rect l="l" t="t" r="r" b="b"/>
              <a:pathLst>
                <a:path w="167" h="215" extrusionOk="0">
                  <a:moveTo>
                    <a:pt x="36" y="1"/>
                  </a:moveTo>
                  <a:cubicBezTo>
                    <a:pt x="24" y="84"/>
                    <a:pt x="24" y="143"/>
                    <a:pt x="0" y="215"/>
                  </a:cubicBezTo>
                  <a:cubicBezTo>
                    <a:pt x="36" y="215"/>
                    <a:pt x="60" y="215"/>
                    <a:pt x="95" y="203"/>
                  </a:cubicBezTo>
                  <a:cubicBezTo>
                    <a:pt x="106" y="192"/>
                    <a:pt x="119" y="186"/>
                    <a:pt x="131" y="186"/>
                  </a:cubicBezTo>
                  <a:cubicBezTo>
                    <a:pt x="139" y="186"/>
                    <a:pt x="146" y="189"/>
                    <a:pt x="153" y="194"/>
                  </a:cubicBezTo>
                  <a:lnTo>
                    <a:pt x="153" y="194"/>
                  </a:lnTo>
                  <a:cubicBezTo>
                    <a:pt x="112" y="131"/>
                    <a:pt x="79" y="76"/>
                    <a:pt x="36" y="1"/>
                  </a:cubicBezTo>
                  <a:close/>
                  <a:moveTo>
                    <a:pt x="153" y="194"/>
                  </a:moveTo>
                  <a:cubicBezTo>
                    <a:pt x="157" y="201"/>
                    <a:pt x="162" y="208"/>
                    <a:pt x="167" y="215"/>
                  </a:cubicBezTo>
                  <a:cubicBezTo>
                    <a:pt x="164" y="205"/>
                    <a:pt x="159" y="198"/>
                    <a:pt x="153" y="1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32"/>
            <p:cNvSpPr/>
            <p:nvPr/>
          </p:nvSpPr>
          <p:spPr>
            <a:xfrm>
              <a:off x="5572125" y="3222850"/>
              <a:ext cx="3875" cy="1625"/>
            </a:xfrm>
            <a:custGeom>
              <a:avLst/>
              <a:gdLst/>
              <a:ahLst/>
              <a:cxnLst/>
              <a:rect l="l" t="t" r="r" b="b"/>
              <a:pathLst>
                <a:path w="155" h="65" extrusionOk="0">
                  <a:moveTo>
                    <a:pt x="0" y="0"/>
                  </a:moveTo>
                  <a:cubicBezTo>
                    <a:pt x="12" y="24"/>
                    <a:pt x="12" y="36"/>
                    <a:pt x="48" y="60"/>
                  </a:cubicBezTo>
                  <a:cubicBezTo>
                    <a:pt x="56" y="63"/>
                    <a:pt x="64" y="64"/>
                    <a:pt x="73" y="64"/>
                  </a:cubicBezTo>
                  <a:cubicBezTo>
                    <a:pt x="104" y="64"/>
                    <a:pt x="136" y="47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32"/>
            <p:cNvSpPr/>
            <p:nvPr/>
          </p:nvSpPr>
          <p:spPr>
            <a:xfrm>
              <a:off x="5544725" y="3226125"/>
              <a:ext cx="2100" cy="3600"/>
            </a:xfrm>
            <a:custGeom>
              <a:avLst/>
              <a:gdLst/>
              <a:ahLst/>
              <a:cxnLst/>
              <a:rect l="l" t="t" r="r" b="b"/>
              <a:pathLst>
                <a:path w="84" h="144" extrusionOk="0">
                  <a:moveTo>
                    <a:pt x="84" y="0"/>
                  </a:moveTo>
                  <a:cubicBezTo>
                    <a:pt x="13" y="36"/>
                    <a:pt x="1" y="108"/>
                    <a:pt x="72" y="143"/>
                  </a:cubicBezTo>
                  <a:cubicBezTo>
                    <a:pt x="72" y="108"/>
                    <a:pt x="84" y="36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32"/>
            <p:cNvSpPr/>
            <p:nvPr/>
          </p:nvSpPr>
          <p:spPr>
            <a:xfrm>
              <a:off x="5686700" y="3261925"/>
              <a:ext cx="3300" cy="2125"/>
            </a:xfrm>
            <a:custGeom>
              <a:avLst/>
              <a:gdLst/>
              <a:ahLst/>
              <a:cxnLst/>
              <a:rect l="l" t="t" r="r" b="b"/>
              <a:pathLst>
                <a:path w="132" h="85" extrusionOk="0">
                  <a:moveTo>
                    <a:pt x="80" y="0"/>
                  </a:moveTo>
                  <a:cubicBezTo>
                    <a:pt x="57" y="0"/>
                    <a:pt x="31" y="3"/>
                    <a:pt x="1" y="9"/>
                  </a:cubicBezTo>
                  <a:cubicBezTo>
                    <a:pt x="25" y="58"/>
                    <a:pt x="50" y="85"/>
                    <a:pt x="73" y="85"/>
                  </a:cubicBezTo>
                  <a:cubicBezTo>
                    <a:pt x="94" y="85"/>
                    <a:pt x="115" y="61"/>
                    <a:pt x="132" y="9"/>
                  </a:cubicBezTo>
                  <a:cubicBezTo>
                    <a:pt x="120" y="3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32"/>
            <p:cNvSpPr/>
            <p:nvPr/>
          </p:nvSpPr>
          <p:spPr>
            <a:xfrm>
              <a:off x="5374175" y="3441300"/>
              <a:ext cx="45850" cy="51750"/>
            </a:xfrm>
            <a:custGeom>
              <a:avLst/>
              <a:gdLst/>
              <a:ahLst/>
              <a:cxnLst/>
              <a:rect l="l" t="t" r="r" b="b"/>
              <a:pathLst>
                <a:path w="1834" h="2070" extrusionOk="0">
                  <a:moveTo>
                    <a:pt x="1535" y="1"/>
                  </a:moveTo>
                  <a:cubicBezTo>
                    <a:pt x="1360" y="1"/>
                    <a:pt x="1237" y="209"/>
                    <a:pt x="1120" y="335"/>
                  </a:cubicBezTo>
                  <a:cubicBezTo>
                    <a:pt x="870" y="585"/>
                    <a:pt x="667" y="883"/>
                    <a:pt x="465" y="1156"/>
                  </a:cubicBezTo>
                  <a:cubicBezTo>
                    <a:pt x="310" y="1418"/>
                    <a:pt x="108" y="1657"/>
                    <a:pt x="0" y="1978"/>
                  </a:cubicBezTo>
                  <a:lnTo>
                    <a:pt x="48" y="2061"/>
                  </a:lnTo>
                  <a:cubicBezTo>
                    <a:pt x="73" y="2066"/>
                    <a:pt x="97" y="2069"/>
                    <a:pt x="122" y="2069"/>
                  </a:cubicBezTo>
                  <a:cubicBezTo>
                    <a:pt x="157" y="2069"/>
                    <a:pt x="192" y="2063"/>
                    <a:pt x="227" y="2049"/>
                  </a:cubicBezTo>
                  <a:cubicBezTo>
                    <a:pt x="405" y="1942"/>
                    <a:pt x="512" y="1764"/>
                    <a:pt x="703" y="1680"/>
                  </a:cubicBezTo>
                  <a:cubicBezTo>
                    <a:pt x="750" y="1657"/>
                    <a:pt x="786" y="1633"/>
                    <a:pt x="834" y="1585"/>
                  </a:cubicBezTo>
                  <a:cubicBezTo>
                    <a:pt x="929" y="1514"/>
                    <a:pt x="1012" y="1442"/>
                    <a:pt x="1108" y="1383"/>
                  </a:cubicBezTo>
                  <a:cubicBezTo>
                    <a:pt x="1191" y="1323"/>
                    <a:pt x="1298" y="1264"/>
                    <a:pt x="1346" y="1145"/>
                  </a:cubicBezTo>
                  <a:cubicBezTo>
                    <a:pt x="1072" y="1002"/>
                    <a:pt x="1108" y="883"/>
                    <a:pt x="1286" y="668"/>
                  </a:cubicBezTo>
                  <a:cubicBezTo>
                    <a:pt x="1369" y="563"/>
                    <a:pt x="1435" y="525"/>
                    <a:pt x="1495" y="525"/>
                  </a:cubicBezTo>
                  <a:cubicBezTo>
                    <a:pt x="1590" y="525"/>
                    <a:pt x="1667" y="623"/>
                    <a:pt x="1762" y="704"/>
                  </a:cubicBezTo>
                  <a:cubicBezTo>
                    <a:pt x="1834" y="514"/>
                    <a:pt x="1548" y="311"/>
                    <a:pt x="1786" y="133"/>
                  </a:cubicBezTo>
                  <a:cubicBezTo>
                    <a:pt x="1691" y="37"/>
                    <a:pt x="1609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32"/>
            <p:cNvSpPr/>
            <p:nvPr/>
          </p:nvSpPr>
          <p:spPr>
            <a:xfrm>
              <a:off x="5355125" y="3440425"/>
              <a:ext cx="36625" cy="48675"/>
            </a:xfrm>
            <a:custGeom>
              <a:avLst/>
              <a:gdLst/>
              <a:ahLst/>
              <a:cxnLst/>
              <a:rect l="l" t="t" r="r" b="b"/>
              <a:pathLst>
                <a:path w="1465" h="1947" extrusionOk="0">
                  <a:moveTo>
                    <a:pt x="1465" y="1"/>
                  </a:moveTo>
                  <a:cubicBezTo>
                    <a:pt x="1298" y="144"/>
                    <a:pt x="1191" y="239"/>
                    <a:pt x="1096" y="322"/>
                  </a:cubicBezTo>
                  <a:cubicBezTo>
                    <a:pt x="1048" y="382"/>
                    <a:pt x="1000" y="429"/>
                    <a:pt x="953" y="477"/>
                  </a:cubicBezTo>
                  <a:cubicBezTo>
                    <a:pt x="893" y="584"/>
                    <a:pt x="834" y="668"/>
                    <a:pt x="774" y="763"/>
                  </a:cubicBezTo>
                  <a:cubicBezTo>
                    <a:pt x="750" y="822"/>
                    <a:pt x="703" y="858"/>
                    <a:pt x="655" y="906"/>
                  </a:cubicBezTo>
                  <a:cubicBezTo>
                    <a:pt x="500" y="977"/>
                    <a:pt x="405" y="1191"/>
                    <a:pt x="227" y="1251"/>
                  </a:cubicBezTo>
                  <a:cubicBezTo>
                    <a:pt x="167" y="1263"/>
                    <a:pt x="119" y="1311"/>
                    <a:pt x="108" y="1370"/>
                  </a:cubicBezTo>
                  <a:cubicBezTo>
                    <a:pt x="108" y="1418"/>
                    <a:pt x="96" y="1453"/>
                    <a:pt x="60" y="1489"/>
                  </a:cubicBezTo>
                  <a:cubicBezTo>
                    <a:pt x="0" y="1572"/>
                    <a:pt x="0" y="1692"/>
                    <a:pt x="24" y="1799"/>
                  </a:cubicBezTo>
                  <a:cubicBezTo>
                    <a:pt x="50" y="1885"/>
                    <a:pt x="88" y="1946"/>
                    <a:pt x="162" y="1946"/>
                  </a:cubicBezTo>
                  <a:cubicBezTo>
                    <a:pt x="190" y="1946"/>
                    <a:pt x="223" y="1937"/>
                    <a:pt x="262" y="1918"/>
                  </a:cubicBezTo>
                  <a:cubicBezTo>
                    <a:pt x="322" y="1894"/>
                    <a:pt x="346" y="1834"/>
                    <a:pt x="346" y="1751"/>
                  </a:cubicBezTo>
                  <a:cubicBezTo>
                    <a:pt x="322" y="1692"/>
                    <a:pt x="334" y="1656"/>
                    <a:pt x="405" y="1620"/>
                  </a:cubicBezTo>
                  <a:cubicBezTo>
                    <a:pt x="643" y="1489"/>
                    <a:pt x="679" y="1156"/>
                    <a:pt x="929" y="1025"/>
                  </a:cubicBezTo>
                  <a:cubicBezTo>
                    <a:pt x="989" y="656"/>
                    <a:pt x="1417" y="477"/>
                    <a:pt x="1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32"/>
            <p:cNvSpPr/>
            <p:nvPr/>
          </p:nvSpPr>
          <p:spPr>
            <a:xfrm>
              <a:off x="5407200" y="3323150"/>
              <a:ext cx="18200" cy="32475"/>
            </a:xfrm>
            <a:custGeom>
              <a:avLst/>
              <a:gdLst/>
              <a:ahLst/>
              <a:cxnLst/>
              <a:rect l="l" t="t" r="r" b="b"/>
              <a:pathLst>
                <a:path w="728" h="1299" extrusionOk="0">
                  <a:moveTo>
                    <a:pt x="727" y="1"/>
                  </a:moveTo>
                  <a:lnTo>
                    <a:pt x="727" y="1"/>
                  </a:lnTo>
                  <a:cubicBezTo>
                    <a:pt x="596" y="48"/>
                    <a:pt x="513" y="132"/>
                    <a:pt x="430" y="275"/>
                  </a:cubicBezTo>
                  <a:cubicBezTo>
                    <a:pt x="413" y="313"/>
                    <a:pt x="392" y="329"/>
                    <a:pt x="368" y="329"/>
                  </a:cubicBezTo>
                  <a:cubicBezTo>
                    <a:pt x="339" y="329"/>
                    <a:pt x="307" y="307"/>
                    <a:pt x="275" y="275"/>
                  </a:cubicBezTo>
                  <a:cubicBezTo>
                    <a:pt x="120" y="394"/>
                    <a:pt x="84" y="572"/>
                    <a:pt x="1" y="715"/>
                  </a:cubicBezTo>
                  <a:cubicBezTo>
                    <a:pt x="215" y="882"/>
                    <a:pt x="108" y="1108"/>
                    <a:pt x="156" y="1299"/>
                  </a:cubicBezTo>
                  <a:cubicBezTo>
                    <a:pt x="465" y="929"/>
                    <a:pt x="644" y="477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32"/>
            <p:cNvSpPr/>
            <p:nvPr/>
          </p:nvSpPr>
          <p:spPr>
            <a:xfrm>
              <a:off x="5396200" y="3355600"/>
              <a:ext cx="14600" cy="36350"/>
            </a:xfrm>
            <a:custGeom>
              <a:avLst/>
              <a:gdLst/>
              <a:ahLst/>
              <a:cxnLst/>
              <a:rect l="l" t="t" r="r" b="b"/>
              <a:pathLst>
                <a:path w="584" h="1454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43" y="382"/>
                    <a:pt x="0" y="894"/>
                    <a:pt x="12" y="1453"/>
                  </a:cubicBezTo>
                  <a:cubicBezTo>
                    <a:pt x="239" y="977"/>
                    <a:pt x="465" y="50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32"/>
            <p:cNvSpPr/>
            <p:nvPr/>
          </p:nvSpPr>
          <p:spPr>
            <a:xfrm>
              <a:off x="5358100" y="3455625"/>
              <a:ext cx="13125" cy="19925"/>
            </a:xfrm>
            <a:custGeom>
              <a:avLst/>
              <a:gdLst/>
              <a:ahLst/>
              <a:cxnLst/>
              <a:rect l="l" t="t" r="r" b="b"/>
              <a:pathLst>
                <a:path w="525" h="797" extrusionOk="0">
                  <a:moveTo>
                    <a:pt x="358" y="0"/>
                  </a:moveTo>
                  <a:cubicBezTo>
                    <a:pt x="179" y="95"/>
                    <a:pt x="227" y="345"/>
                    <a:pt x="84" y="453"/>
                  </a:cubicBezTo>
                  <a:cubicBezTo>
                    <a:pt x="0" y="536"/>
                    <a:pt x="0" y="631"/>
                    <a:pt x="60" y="714"/>
                  </a:cubicBezTo>
                  <a:cubicBezTo>
                    <a:pt x="105" y="766"/>
                    <a:pt x="151" y="797"/>
                    <a:pt x="192" y="797"/>
                  </a:cubicBezTo>
                  <a:cubicBezTo>
                    <a:pt x="227" y="797"/>
                    <a:pt x="259" y="775"/>
                    <a:pt x="286" y="726"/>
                  </a:cubicBezTo>
                  <a:cubicBezTo>
                    <a:pt x="381" y="595"/>
                    <a:pt x="453" y="453"/>
                    <a:pt x="524" y="298"/>
                  </a:cubicBezTo>
                  <a:cubicBezTo>
                    <a:pt x="405" y="226"/>
                    <a:pt x="405" y="107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32"/>
            <p:cNvSpPr/>
            <p:nvPr/>
          </p:nvSpPr>
          <p:spPr>
            <a:xfrm>
              <a:off x="5435200" y="3282150"/>
              <a:ext cx="11325" cy="15725"/>
            </a:xfrm>
            <a:custGeom>
              <a:avLst/>
              <a:gdLst/>
              <a:ahLst/>
              <a:cxnLst/>
              <a:rect l="l" t="t" r="r" b="b"/>
              <a:pathLst>
                <a:path w="453" h="629" extrusionOk="0">
                  <a:moveTo>
                    <a:pt x="237" y="0"/>
                  </a:moveTo>
                  <a:cubicBezTo>
                    <a:pt x="207" y="0"/>
                    <a:pt x="184" y="20"/>
                    <a:pt x="167" y="45"/>
                  </a:cubicBezTo>
                  <a:cubicBezTo>
                    <a:pt x="0" y="153"/>
                    <a:pt x="12" y="319"/>
                    <a:pt x="12" y="486"/>
                  </a:cubicBezTo>
                  <a:cubicBezTo>
                    <a:pt x="38" y="478"/>
                    <a:pt x="62" y="474"/>
                    <a:pt x="83" y="474"/>
                  </a:cubicBezTo>
                  <a:cubicBezTo>
                    <a:pt x="187" y="474"/>
                    <a:pt x="239" y="560"/>
                    <a:pt x="298" y="629"/>
                  </a:cubicBezTo>
                  <a:lnTo>
                    <a:pt x="453" y="629"/>
                  </a:lnTo>
                  <a:lnTo>
                    <a:pt x="310" y="45"/>
                  </a:lnTo>
                  <a:cubicBezTo>
                    <a:pt x="310" y="33"/>
                    <a:pt x="298" y="22"/>
                    <a:pt x="274" y="10"/>
                  </a:cubicBezTo>
                  <a:cubicBezTo>
                    <a:pt x="261" y="3"/>
                    <a:pt x="248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32"/>
            <p:cNvSpPr/>
            <p:nvPr/>
          </p:nvSpPr>
          <p:spPr>
            <a:xfrm>
              <a:off x="5367625" y="3441025"/>
              <a:ext cx="6875" cy="14625"/>
            </a:xfrm>
            <a:custGeom>
              <a:avLst/>
              <a:gdLst/>
              <a:ahLst/>
              <a:cxnLst/>
              <a:rect l="l" t="t" r="r" b="b"/>
              <a:pathLst>
                <a:path w="275" h="585" extrusionOk="0">
                  <a:moveTo>
                    <a:pt x="274" y="1"/>
                  </a:moveTo>
                  <a:cubicBezTo>
                    <a:pt x="84" y="144"/>
                    <a:pt x="0" y="346"/>
                    <a:pt x="0" y="584"/>
                  </a:cubicBezTo>
                  <a:cubicBezTo>
                    <a:pt x="203" y="453"/>
                    <a:pt x="274" y="239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32"/>
            <p:cNvSpPr/>
            <p:nvPr/>
          </p:nvSpPr>
          <p:spPr>
            <a:xfrm>
              <a:off x="5381625" y="3409475"/>
              <a:ext cx="7750" cy="11350"/>
            </a:xfrm>
            <a:custGeom>
              <a:avLst/>
              <a:gdLst/>
              <a:ahLst/>
              <a:cxnLst/>
              <a:rect l="l" t="t" r="r" b="b"/>
              <a:pathLst>
                <a:path w="310" h="454" extrusionOk="0">
                  <a:moveTo>
                    <a:pt x="310" y="1"/>
                  </a:moveTo>
                  <a:lnTo>
                    <a:pt x="310" y="1"/>
                  </a:lnTo>
                  <a:cubicBezTo>
                    <a:pt x="107" y="72"/>
                    <a:pt x="0" y="227"/>
                    <a:pt x="36" y="453"/>
                  </a:cubicBezTo>
                  <a:cubicBezTo>
                    <a:pt x="179" y="334"/>
                    <a:pt x="298" y="19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32"/>
            <p:cNvSpPr/>
            <p:nvPr/>
          </p:nvSpPr>
          <p:spPr>
            <a:xfrm>
              <a:off x="5432500" y="3364550"/>
              <a:ext cx="5400" cy="4525"/>
            </a:xfrm>
            <a:custGeom>
              <a:avLst/>
              <a:gdLst/>
              <a:ahLst/>
              <a:cxnLst/>
              <a:rect l="l" t="t" r="r" b="b"/>
              <a:pathLst>
                <a:path w="216" h="181" extrusionOk="0">
                  <a:moveTo>
                    <a:pt x="84" y="0"/>
                  </a:moveTo>
                  <a:cubicBezTo>
                    <a:pt x="58" y="0"/>
                    <a:pt x="33" y="19"/>
                    <a:pt x="25" y="59"/>
                  </a:cubicBezTo>
                  <a:cubicBezTo>
                    <a:pt x="1" y="83"/>
                    <a:pt x="37" y="143"/>
                    <a:pt x="61" y="166"/>
                  </a:cubicBezTo>
                  <a:cubicBezTo>
                    <a:pt x="81" y="175"/>
                    <a:pt x="105" y="180"/>
                    <a:pt x="127" y="180"/>
                  </a:cubicBezTo>
                  <a:cubicBezTo>
                    <a:pt x="168" y="180"/>
                    <a:pt x="203" y="161"/>
                    <a:pt x="203" y="107"/>
                  </a:cubicBezTo>
                  <a:cubicBezTo>
                    <a:pt x="215" y="71"/>
                    <a:pt x="156" y="47"/>
                    <a:pt x="120" y="12"/>
                  </a:cubicBezTo>
                  <a:cubicBezTo>
                    <a:pt x="109" y="4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32"/>
            <p:cNvSpPr/>
            <p:nvPr/>
          </p:nvSpPr>
          <p:spPr>
            <a:xfrm>
              <a:off x="5371200" y="3459475"/>
              <a:ext cx="3000" cy="3600"/>
            </a:xfrm>
            <a:custGeom>
              <a:avLst/>
              <a:gdLst/>
              <a:ahLst/>
              <a:cxnLst/>
              <a:rect l="l" t="t" r="r" b="b"/>
              <a:pathLst>
                <a:path w="120" h="144" extrusionOk="0">
                  <a:moveTo>
                    <a:pt x="119" y="1"/>
                  </a:moveTo>
                  <a:lnTo>
                    <a:pt x="119" y="1"/>
                  </a:lnTo>
                  <a:cubicBezTo>
                    <a:pt x="72" y="37"/>
                    <a:pt x="48" y="84"/>
                    <a:pt x="0" y="144"/>
                  </a:cubicBezTo>
                  <a:cubicBezTo>
                    <a:pt x="72" y="120"/>
                    <a:pt x="119" y="72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32"/>
            <p:cNvSpPr/>
            <p:nvPr/>
          </p:nvSpPr>
          <p:spPr>
            <a:xfrm>
              <a:off x="5378625" y="3448475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132" y="0"/>
                  </a:moveTo>
                  <a:cubicBezTo>
                    <a:pt x="96" y="48"/>
                    <a:pt x="49" y="107"/>
                    <a:pt x="1" y="155"/>
                  </a:cubicBezTo>
                  <a:cubicBezTo>
                    <a:pt x="49" y="107"/>
                    <a:pt x="96" y="48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32"/>
            <p:cNvSpPr/>
            <p:nvPr/>
          </p:nvSpPr>
          <p:spPr>
            <a:xfrm>
              <a:off x="5539075" y="3459350"/>
              <a:ext cx="94075" cy="3425"/>
            </a:xfrm>
            <a:custGeom>
              <a:avLst/>
              <a:gdLst/>
              <a:ahLst/>
              <a:cxnLst/>
              <a:rect l="l" t="t" r="r" b="b"/>
              <a:pathLst>
                <a:path w="3763" h="137" extrusionOk="0">
                  <a:moveTo>
                    <a:pt x="3427" y="0"/>
                  </a:moveTo>
                  <a:cubicBezTo>
                    <a:pt x="3361" y="0"/>
                    <a:pt x="3293" y="6"/>
                    <a:pt x="3227" y="6"/>
                  </a:cubicBezTo>
                  <a:cubicBezTo>
                    <a:pt x="2144" y="18"/>
                    <a:pt x="1072" y="18"/>
                    <a:pt x="0" y="18"/>
                  </a:cubicBezTo>
                  <a:cubicBezTo>
                    <a:pt x="90" y="98"/>
                    <a:pt x="192" y="118"/>
                    <a:pt x="303" y="118"/>
                  </a:cubicBezTo>
                  <a:cubicBezTo>
                    <a:pt x="340" y="118"/>
                    <a:pt x="378" y="116"/>
                    <a:pt x="417" y="113"/>
                  </a:cubicBezTo>
                  <a:cubicBezTo>
                    <a:pt x="1536" y="113"/>
                    <a:pt x="2644" y="137"/>
                    <a:pt x="3763" y="137"/>
                  </a:cubicBezTo>
                  <a:cubicBezTo>
                    <a:pt x="3670" y="20"/>
                    <a:pt x="3551" y="0"/>
                    <a:pt x="3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32"/>
            <p:cNvSpPr/>
            <p:nvPr/>
          </p:nvSpPr>
          <p:spPr>
            <a:xfrm>
              <a:off x="5761425" y="3484775"/>
              <a:ext cx="77125" cy="10750"/>
            </a:xfrm>
            <a:custGeom>
              <a:avLst/>
              <a:gdLst/>
              <a:ahLst/>
              <a:cxnLst/>
              <a:rect l="l" t="t" r="r" b="b"/>
              <a:pathLst>
                <a:path w="3085" h="430" extrusionOk="0">
                  <a:moveTo>
                    <a:pt x="1048" y="1"/>
                  </a:moveTo>
                  <a:cubicBezTo>
                    <a:pt x="1001" y="37"/>
                    <a:pt x="953" y="84"/>
                    <a:pt x="893" y="120"/>
                  </a:cubicBezTo>
                  <a:cubicBezTo>
                    <a:pt x="750" y="120"/>
                    <a:pt x="596" y="96"/>
                    <a:pt x="453" y="96"/>
                  </a:cubicBezTo>
                  <a:cubicBezTo>
                    <a:pt x="400" y="76"/>
                    <a:pt x="352" y="68"/>
                    <a:pt x="302" y="68"/>
                  </a:cubicBezTo>
                  <a:cubicBezTo>
                    <a:pt x="262" y="68"/>
                    <a:pt x="222" y="74"/>
                    <a:pt x="179" y="84"/>
                  </a:cubicBezTo>
                  <a:cubicBezTo>
                    <a:pt x="119" y="96"/>
                    <a:pt x="60" y="132"/>
                    <a:pt x="0" y="144"/>
                  </a:cubicBezTo>
                  <a:cubicBezTo>
                    <a:pt x="1001" y="310"/>
                    <a:pt x="2013" y="382"/>
                    <a:pt x="3025" y="430"/>
                  </a:cubicBezTo>
                  <a:cubicBezTo>
                    <a:pt x="3072" y="382"/>
                    <a:pt x="3084" y="322"/>
                    <a:pt x="3072" y="263"/>
                  </a:cubicBezTo>
                  <a:cubicBezTo>
                    <a:pt x="2960" y="158"/>
                    <a:pt x="2825" y="143"/>
                    <a:pt x="2683" y="143"/>
                  </a:cubicBezTo>
                  <a:cubicBezTo>
                    <a:pt x="2624" y="143"/>
                    <a:pt x="2563" y="145"/>
                    <a:pt x="2502" y="145"/>
                  </a:cubicBezTo>
                  <a:cubicBezTo>
                    <a:pt x="2478" y="145"/>
                    <a:pt x="2454" y="145"/>
                    <a:pt x="2429" y="144"/>
                  </a:cubicBezTo>
                  <a:lnTo>
                    <a:pt x="2203" y="144"/>
                  </a:lnTo>
                  <a:cubicBezTo>
                    <a:pt x="2155" y="179"/>
                    <a:pt x="2105" y="197"/>
                    <a:pt x="2053" y="197"/>
                  </a:cubicBezTo>
                  <a:cubicBezTo>
                    <a:pt x="2001" y="197"/>
                    <a:pt x="1947" y="179"/>
                    <a:pt x="1893" y="144"/>
                  </a:cubicBezTo>
                  <a:cubicBezTo>
                    <a:pt x="1854" y="144"/>
                    <a:pt x="1814" y="144"/>
                    <a:pt x="1775" y="144"/>
                  </a:cubicBezTo>
                  <a:cubicBezTo>
                    <a:pt x="1520" y="144"/>
                    <a:pt x="1275" y="135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32"/>
            <p:cNvSpPr/>
            <p:nvPr/>
          </p:nvSpPr>
          <p:spPr>
            <a:xfrm>
              <a:off x="5800725" y="3472775"/>
              <a:ext cx="48525" cy="10850"/>
            </a:xfrm>
            <a:custGeom>
              <a:avLst/>
              <a:gdLst/>
              <a:ahLst/>
              <a:cxnLst/>
              <a:rect l="l" t="t" r="r" b="b"/>
              <a:pathLst>
                <a:path w="1941" h="434" extrusionOk="0">
                  <a:moveTo>
                    <a:pt x="695" y="0"/>
                  </a:moveTo>
                  <a:cubicBezTo>
                    <a:pt x="487" y="0"/>
                    <a:pt x="279" y="19"/>
                    <a:pt x="83" y="124"/>
                  </a:cubicBezTo>
                  <a:cubicBezTo>
                    <a:pt x="12" y="183"/>
                    <a:pt x="0" y="255"/>
                    <a:pt x="36" y="326"/>
                  </a:cubicBezTo>
                  <a:lnTo>
                    <a:pt x="1464" y="374"/>
                  </a:lnTo>
                  <a:cubicBezTo>
                    <a:pt x="1524" y="421"/>
                    <a:pt x="1607" y="433"/>
                    <a:pt x="1691" y="433"/>
                  </a:cubicBezTo>
                  <a:cubicBezTo>
                    <a:pt x="1810" y="421"/>
                    <a:pt x="1905" y="374"/>
                    <a:pt x="1941" y="255"/>
                  </a:cubicBezTo>
                  <a:cubicBezTo>
                    <a:pt x="1929" y="183"/>
                    <a:pt x="1881" y="124"/>
                    <a:pt x="1810" y="88"/>
                  </a:cubicBezTo>
                  <a:cubicBezTo>
                    <a:pt x="1584" y="28"/>
                    <a:pt x="1345" y="5"/>
                    <a:pt x="1131" y="5"/>
                  </a:cubicBezTo>
                  <a:cubicBezTo>
                    <a:pt x="1101" y="6"/>
                    <a:pt x="1071" y="6"/>
                    <a:pt x="1041" y="6"/>
                  </a:cubicBezTo>
                  <a:cubicBezTo>
                    <a:pt x="927" y="6"/>
                    <a:pt x="81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32"/>
            <p:cNvSpPr/>
            <p:nvPr/>
          </p:nvSpPr>
          <p:spPr>
            <a:xfrm>
              <a:off x="5819475" y="3481225"/>
              <a:ext cx="27400" cy="15300"/>
            </a:xfrm>
            <a:custGeom>
              <a:avLst/>
              <a:gdLst/>
              <a:ahLst/>
              <a:cxnLst/>
              <a:rect l="l" t="t" r="r" b="b"/>
              <a:pathLst>
                <a:path w="1096" h="612" extrusionOk="0">
                  <a:moveTo>
                    <a:pt x="857" y="24"/>
                  </a:moveTo>
                  <a:cubicBezTo>
                    <a:pt x="810" y="24"/>
                    <a:pt x="762" y="24"/>
                    <a:pt x="714" y="36"/>
                  </a:cubicBezTo>
                  <a:cubicBezTo>
                    <a:pt x="524" y="238"/>
                    <a:pt x="179" y="0"/>
                    <a:pt x="0" y="286"/>
                  </a:cubicBezTo>
                  <a:cubicBezTo>
                    <a:pt x="73" y="342"/>
                    <a:pt x="155" y="355"/>
                    <a:pt x="240" y="355"/>
                  </a:cubicBezTo>
                  <a:cubicBezTo>
                    <a:pt x="309" y="355"/>
                    <a:pt x="380" y="347"/>
                    <a:pt x="449" y="347"/>
                  </a:cubicBezTo>
                  <a:cubicBezTo>
                    <a:pt x="545" y="347"/>
                    <a:pt x="637" y="363"/>
                    <a:pt x="714" y="441"/>
                  </a:cubicBezTo>
                  <a:cubicBezTo>
                    <a:pt x="703" y="476"/>
                    <a:pt x="703" y="536"/>
                    <a:pt x="703" y="583"/>
                  </a:cubicBezTo>
                  <a:cubicBezTo>
                    <a:pt x="729" y="603"/>
                    <a:pt x="759" y="612"/>
                    <a:pt x="790" y="612"/>
                  </a:cubicBezTo>
                  <a:cubicBezTo>
                    <a:pt x="816" y="612"/>
                    <a:pt x="842" y="606"/>
                    <a:pt x="869" y="595"/>
                  </a:cubicBezTo>
                  <a:cubicBezTo>
                    <a:pt x="953" y="572"/>
                    <a:pt x="1012" y="500"/>
                    <a:pt x="1060" y="417"/>
                  </a:cubicBezTo>
                  <a:cubicBezTo>
                    <a:pt x="1095" y="357"/>
                    <a:pt x="1095" y="298"/>
                    <a:pt x="1095" y="238"/>
                  </a:cubicBezTo>
                  <a:cubicBezTo>
                    <a:pt x="1060" y="119"/>
                    <a:pt x="976" y="60"/>
                    <a:pt x="857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32"/>
            <p:cNvSpPr/>
            <p:nvPr/>
          </p:nvSpPr>
          <p:spPr>
            <a:xfrm>
              <a:off x="5674200" y="3465975"/>
              <a:ext cx="34275" cy="4250"/>
            </a:xfrm>
            <a:custGeom>
              <a:avLst/>
              <a:gdLst/>
              <a:ahLst/>
              <a:cxnLst/>
              <a:rect l="l" t="t" r="r" b="b"/>
              <a:pathLst>
                <a:path w="1371" h="170" extrusionOk="0">
                  <a:moveTo>
                    <a:pt x="757" y="0"/>
                  </a:moveTo>
                  <a:cubicBezTo>
                    <a:pt x="533" y="0"/>
                    <a:pt x="306" y="41"/>
                    <a:pt x="85" y="41"/>
                  </a:cubicBezTo>
                  <a:cubicBezTo>
                    <a:pt x="57" y="41"/>
                    <a:pt x="29" y="40"/>
                    <a:pt x="1" y="39"/>
                  </a:cubicBezTo>
                  <a:lnTo>
                    <a:pt x="1" y="39"/>
                  </a:lnTo>
                  <a:cubicBezTo>
                    <a:pt x="276" y="150"/>
                    <a:pt x="565" y="159"/>
                    <a:pt x="854" y="159"/>
                  </a:cubicBezTo>
                  <a:cubicBezTo>
                    <a:pt x="912" y="159"/>
                    <a:pt x="970" y="159"/>
                    <a:pt x="1027" y="159"/>
                  </a:cubicBezTo>
                  <a:cubicBezTo>
                    <a:pt x="1142" y="159"/>
                    <a:pt x="1257" y="161"/>
                    <a:pt x="1370" y="169"/>
                  </a:cubicBezTo>
                  <a:cubicBezTo>
                    <a:pt x="1171" y="35"/>
                    <a:pt x="965" y="0"/>
                    <a:pt x="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32"/>
            <p:cNvSpPr/>
            <p:nvPr/>
          </p:nvSpPr>
          <p:spPr>
            <a:xfrm>
              <a:off x="5749525" y="3474375"/>
              <a:ext cx="31275" cy="5075"/>
            </a:xfrm>
            <a:custGeom>
              <a:avLst/>
              <a:gdLst/>
              <a:ahLst/>
              <a:cxnLst/>
              <a:rect l="l" t="t" r="r" b="b"/>
              <a:pathLst>
                <a:path w="1251" h="203" extrusionOk="0">
                  <a:moveTo>
                    <a:pt x="0" y="0"/>
                  </a:moveTo>
                  <a:cubicBezTo>
                    <a:pt x="155" y="119"/>
                    <a:pt x="345" y="36"/>
                    <a:pt x="500" y="131"/>
                  </a:cubicBezTo>
                  <a:cubicBezTo>
                    <a:pt x="567" y="181"/>
                    <a:pt x="632" y="203"/>
                    <a:pt x="697" y="203"/>
                  </a:cubicBezTo>
                  <a:cubicBezTo>
                    <a:pt x="771" y="203"/>
                    <a:pt x="847" y="175"/>
                    <a:pt x="929" y="131"/>
                  </a:cubicBezTo>
                  <a:cubicBezTo>
                    <a:pt x="976" y="131"/>
                    <a:pt x="1036" y="119"/>
                    <a:pt x="1072" y="119"/>
                  </a:cubicBezTo>
                  <a:cubicBezTo>
                    <a:pt x="1108" y="140"/>
                    <a:pt x="1136" y="149"/>
                    <a:pt x="1159" y="149"/>
                  </a:cubicBezTo>
                  <a:cubicBezTo>
                    <a:pt x="1226" y="149"/>
                    <a:pt x="1241" y="71"/>
                    <a:pt x="1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32"/>
            <p:cNvSpPr/>
            <p:nvPr/>
          </p:nvSpPr>
          <p:spPr>
            <a:xfrm>
              <a:off x="5713500" y="3469575"/>
              <a:ext cx="30975" cy="4250"/>
            </a:xfrm>
            <a:custGeom>
              <a:avLst/>
              <a:gdLst/>
              <a:ahLst/>
              <a:cxnLst/>
              <a:rect l="l" t="t" r="r" b="b"/>
              <a:pathLst>
                <a:path w="1239" h="170" extrusionOk="0">
                  <a:moveTo>
                    <a:pt x="715" y="1"/>
                  </a:moveTo>
                  <a:cubicBezTo>
                    <a:pt x="515" y="1"/>
                    <a:pt x="311" y="42"/>
                    <a:pt x="109" y="42"/>
                  </a:cubicBezTo>
                  <a:cubicBezTo>
                    <a:pt x="73" y="42"/>
                    <a:pt x="36" y="40"/>
                    <a:pt x="0" y="37"/>
                  </a:cubicBezTo>
                  <a:lnTo>
                    <a:pt x="0" y="37"/>
                  </a:lnTo>
                  <a:cubicBezTo>
                    <a:pt x="225" y="146"/>
                    <a:pt x="461" y="170"/>
                    <a:pt x="700" y="170"/>
                  </a:cubicBezTo>
                  <a:cubicBezTo>
                    <a:pt x="879" y="170"/>
                    <a:pt x="1060" y="156"/>
                    <a:pt x="1239" y="156"/>
                  </a:cubicBezTo>
                  <a:cubicBezTo>
                    <a:pt x="1070" y="33"/>
                    <a:pt x="894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32"/>
            <p:cNvSpPr/>
            <p:nvPr/>
          </p:nvSpPr>
          <p:spPr>
            <a:xfrm>
              <a:off x="5776300" y="3471250"/>
              <a:ext cx="18775" cy="9400"/>
            </a:xfrm>
            <a:custGeom>
              <a:avLst/>
              <a:gdLst/>
              <a:ahLst/>
              <a:cxnLst/>
              <a:rect l="l" t="t" r="r" b="b"/>
              <a:pathLst>
                <a:path w="751" h="376" extrusionOk="0">
                  <a:moveTo>
                    <a:pt x="505" y="0"/>
                  </a:moveTo>
                  <a:cubicBezTo>
                    <a:pt x="427" y="0"/>
                    <a:pt x="352" y="28"/>
                    <a:pt x="286" y="101"/>
                  </a:cubicBezTo>
                  <a:cubicBezTo>
                    <a:pt x="269" y="119"/>
                    <a:pt x="245" y="130"/>
                    <a:pt x="215" y="130"/>
                  </a:cubicBezTo>
                  <a:cubicBezTo>
                    <a:pt x="204" y="130"/>
                    <a:pt x="192" y="128"/>
                    <a:pt x="179" y="125"/>
                  </a:cubicBezTo>
                  <a:cubicBezTo>
                    <a:pt x="120" y="161"/>
                    <a:pt x="60" y="197"/>
                    <a:pt x="1" y="244"/>
                  </a:cubicBezTo>
                  <a:cubicBezTo>
                    <a:pt x="60" y="363"/>
                    <a:pt x="167" y="375"/>
                    <a:pt x="275" y="375"/>
                  </a:cubicBezTo>
                  <a:cubicBezTo>
                    <a:pt x="346" y="304"/>
                    <a:pt x="465" y="316"/>
                    <a:pt x="548" y="268"/>
                  </a:cubicBezTo>
                  <a:lnTo>
                    <a:pt x="691" y="268"/>
                  </a:lnTo>
                  <a:cubicBezTo>
                    <a:pt x="703" y="256"/>
                    <a:pt x="739" y="220"/>
                    <a:pt x="751" y="197"/>
                  </a:cubicBezTo>
                  <a:cubicBezTo>
                    <a:pt x="751" y="125"/>
                    <a:pt x="715" y="78"/>
                    <a:pt x="656" y="30"/>
                  </a:cubicBezTo>
                  <a:cubicBezTo>
                    <a:pt x="605" y="11"/>
                    <a:pt x="554" y="0"/>
                    <a:pt x="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32"/>
            <p:cNvSpPr/>
            <p:nvPr/>
          </p:nvSpPr>
          <p:spPr>
            <a:xfrm>
              <a:off x="5645925" y="3462900"/>
              <a:ext cx="19675" cy="4200"/>
            </a:xfrm>
            <a:custGeom>
              <a:avLst/>
              <a:gdLst/>
              <a:ahLst/>
              <a:cxnLst/>
              <a:rect l="l" t="t" r="r" b="b"/>
              <a:pathLst>
                <a:path w="787" h="168" extrusionOk="0">
                  <a:moveTo>
                    <a:pt x="403" y="1"/>
                  </a:moveTo>
                  <a:cubicBezTo>
                    <a:pt x="291" y="1"/>
                    <a:pt x="177" y="21"/>
                    <a:pt x="67" y="21"/>
                  </a:cubicBezTo>
                  <a:cubicBezTo>
                    <a:pt x="45" y="21"/>
                    <a:pt x="23" y="21"/>
                    <a:pt x="1" y="19"/>
                  </a:cubicBezTo>
                  <a:lnTo>
                    <a:pt x="1" y="19"/>
                  </a:lnTo>
                  <a:cubicBezTo>
                    <a:pt x="209" y="118"/>
                    <a:pt x="417" y="167"/>
                    <a:pt x="647" y="167"/>
                  </a:cubicBezTo>
                  <a:cubicBezTo>
                    <a:pt x="692" y="167"/>
                    <a:pt x="739" y="165"/>
                    <a:pt x="787" y="162"/>
                  </a:cubicBezTo>
                  <a:cubicBezTo>
                    <a:pt x="668" y="31"/>
                    <a:pt x="537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32"/>
            <p:cNvSpPr/>
            <p:nvPr/>
          </p:nvSpPr>
          <p:spPr>
            <a:xfrm>
              <a:off x="5762325" y="3477350"/>
              <a:ext cx="10725" cy="3600"/>
            </a:xfrm>
            <a:custGeom>
              <a:avLst/>
              <a:gdLst/>
              <a:ahLst/>
              <a:cxnLst/>
              <a:rect l="l" t="t" r="r" b="b"/>
              <a:pathLst>
                <a:path w="429" h="144" extrusionOk="0">
                  <a:moveTo>
                    <a:pt x="0" y="0"/>
                  </a:moveTo>
                  <a:cubicBezTo>
                    <a:pt x="66" y="95"/>
                    <a:pt x="137" y="143"/>
                    <a:pt x="210" y="143"/>
                  </a:cubicBezTo>
                  <a:cubicBezTo>
                    <a:pt x="283" y="143"/>
                    <a:pt x="357" y="95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32"/>
            <p:cNvSpPr/>
            <p:nvPr/>
          </p:nvSpPr>
          <p:spPr>
            <a:xfrm>
              <a:off x="5808450" y="3488350"/>
              <a:ext cx="7775" cy="2375"/>
            </a:xfrm>
            <a:custGeom>
              <a:avLst/>
              <a:gdLst/>
              <a:ahLst/>
              <a:cxnLst/>
              <a:rect l="l" t="t" r="r" b="b"/>
              <a:pathLst>
                <a:path w="311" h="95" extrusionOk="0">
                  <a:moveTo>
                    <a:pt x="1" y="1"/>
                  </a:moveTo>
                  <a:cubicBezTo>
                    <a:pt x="55" y="62"/>
                    <a:pt x="107" y="95"/>
                    <a:pt x="159" y="95"/>
                  </a:cubicBezTo>
                  <a:cubicBezTo>
                    <a:pt x="208" y="95"/>
                    <a:pt x="258" y="65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32"/>
            <p:cNvSpPr/>
            <p:nvPr/>
          </p:nvSpPr>
          <p:spPr>
            <a:xfrm>
              <a:off x="5783450" y="3477850"/>
              <a:ext cx="7175" cy="2875"/>
            </a:xfrm>
            <a:custGeom>
              <a:avLst/>
              <a:gdLst/>
              <a:ahLst/>
              <a:cxnLst/>
              <a:rect l="l" t="t" r="r" b="b"/>
              <a:pathLst>
                <a:path w="287" h="115" extrusionOk="0">
                  <a:moveTo>
                    <a:pt x="224" y="0"/>
                  </a:moveTo>
                  <a:cubicBezTo>
                    <a:pt x="139" y="0"/>
                    <a:pt x="58" y="25"/>
                    <a:pt x="0" y="111"/>
                  </a:cubicBezTo>
                  <a:cubicBezTo>
                    <a:pt x="21" y="113"/>
                    <a:pt x="42" y="115"/>
                    <a:pt x="62" y="115"/>
                  </a:cubicBezTo>
                  <a:cubicBezTo>
                    <a:pt x="148" y="115"/>
                    <a:pt x="229" y="90"/>
                    <a:pt x="286" y="4"/>
                  </a:cubicBezTo>
                  <a:cubicBezTo>
                    <a:pt x="265" y="2"/>
                    <a:pt x="245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32"/>
            <p:cNvSpPr/>
            <p:nvPr/>
          </p:nvSpPr>
          <p:spPr>
            <a:xfrm>
              <a:off x="5765875" y="3484900"/>
              <a:ext cx="6875" cy="2300"/>
            </a:xfrm>
            <a:custGeom>
              <a:avLst/>
              <a:gdLst/>
              <a:ahLst/>
              <a:cxnLst/>
              <a:rect l="l" t="t" r="r" b="b"/>
              <a:pathLst>
                <a:path w="275" h="92" extrusionOk="0">
                  <a:moveTo>
                    <a:pt x="134" y="0"/>
                  </a:moveTo>
                  <a:cubicBezTo>
                    <a:pt x="91" y="0"/>
                    <a:pt x="47" y="27"/>
                    <a:pt x="1" y="79"/>
                  </a:cubicBezTo>
                  <a:cubicBezTo>
                    <a:pt x="96" y="91"/>
                    <a:pt x="180" y="91"/>
                    <a:pt x="275" y="91"/>
                  </a:cubicBezTo>
                  <a:cubicBezTo>
                    <a:pt x="226" y="30"/>
                    <a:pt x="180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32"/>
            <p:cNvSpPr/>
            <p:nvPr/>
          </p:nvSpPr>
          <p:spPr>
            <a:xfrm>
              <a:off x="5793875" y="3475925"/>
              <a:ext cx="5675" cy="4725"/>
            </a:xfrm>
            <a:custGeom>
              <a:avLst/>
              <a:gdLst/>
              <a:ahLst/>
              <a:cxnLst/>
              <a:rect l="l" t="t" r="r" b="b"/>
              <a:pathLst>
                <a:path w="227" h="189" extrusionOk="0">
                  <a:moveTo>
                    <a:pt x="107" y="0"/>
                  </a:moveTo>
                  <a:cubicBezTo>
                    <a:pt x="92" y="0"/>
                    <a:pt x="76" y="3"/>
                    <a:pt x="60" y="10"/>
                  </a:cubicBezTo>
                  <a:cubicBezTo>
                    <a:pt x="48" y="33"/>
                    <a:pt x="12" y="45"/>
                    <a:pt x="0" y="81"/>
                  </a:cubicBezTo>
                  <a:cubicBezTo>
                    <a:pt x="60" y="117"/>
                    <a:pt x="107" y="152"/>
                    <a:pt x="167" y="188"/>
                  </a:cubicBezTo>
                  <a:cubicBezTo>
                    <a:pt x="214" y="152"/>
                    <a:pt x="226" y="117"/>
                    <a:pt x="214" y="45"/>
                  </a:cubicBezTo>
                  <a:cubicBezTo>
                    <a:pt x="180" y="20"/>
                    <a:pt x="146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32"/>
            <p:cNvSpPr/>
            <p:nvPr/>
          </p:nvSpPr>
          <p:spPr>
            <a:xfrm>
              <a:off x="5798025" y="3476700"/>
              <a:ext cx="3600" cy="3950"/>
            </a:xfrm>
            <a:custGeom>
              <a:avLst/>
              <a:gdLst/>
              <a:ahLst/>
              <a:cxnLst/>
              <a:rect l="l" t="t" r="r" b="b"/>
              <a:pathLst>
                <a:path w="144" h="158" extrusionOk="0">
                  <a:moveTo>
                    <a:pt x="71" y="1"/>
                  </a:moveTo>
                  <a:cubicBezTo>
                    <a:pt x="48" y="1"/>
                    <a:pt x="23" y="10"/>
                    <a:pt x="1" y="26"/>
                  </a:cubicBezTo>
                  <a:lnTo>
                    <a:pt x="1" y="157"/>
                  </a:lnTo>
                  <a:lnTo>
                    <a:pt x="144" y="157"/>
                  </a:lnTo>
                  <a:lnTo>
                    <a:pt x="144" y="38"/>
                  </a:lnTo>
                  <a:cubicBezTo>
                    <a:pt x="125" y="13"/>
                    <a:pt x="99" y="1"/>
                    <a:pt x="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32"/>
            <p:cNvSpPr/>
            <p:nvPr/>
          </p:nvSpPr>
          <p:spPr>
            <a:xfrm>
              <a:off x="5783750" y="3484775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155" y="1"/>
                  </a:moveTo>
                  <a:lnTo>
                    <a:pt x="155" y="1"/>
                  </a:lnTo>
                  <a:cubicBezTo>
                    <a:pt x="96" y="25"/>
                    <a:pt x="48" y="72"/>
                    <a:pt x="0" y="120"/>
                  </a:cubicBezTo>
                  <a:cubicBezTo>
                    <a:pt x="48" y="72"/>
                    <a:pt x="108" y="37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32"/>
            <p:cNvSpPr/>
            <p:nvPr/>
          </p:nvSpPr>
          <p:spPr>
            <a:xfrm>
              <a:off x="5467350" y="3370475"/>
              <a:ext cx="10725" cy="13725"/>
            </a:xfrm>
            <a:custGeom>
              <a:avLst/>
              <a:gdLst/>
              <a:ahLst/>
              <a:cxnLst/>
              <a:rect l="l" t="t" r="r" b="b"/>
              <a:pathLst>
                <a:path w="429" h="549" extrusionOk="0">
                  <a:moveTo>
                    <a:pt x="310" y="1"/>
                  </a:moveTo>
                  <a:lnTo>
                    <a:pt x="310" y="1"/>
                  </a:lnTo>
                  <a:cubicBezTo>
                    <a:pt x="0" y="144"/>
                    <a:pt x="24" y="322"/>
                    <a:pt x="274" y="549"/>
                  </a:cubicBezTo>
                  <a:cubicBezTo>
                    <a:pt x="250" y="370"/>
                    <a:pt x="429" y="203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32"/>
            <p:cNvSpPr/>
            <p:nvPr/>
          </p:nvSpPr>
          <p:spPr>
            <a:xfrm>
              <a:off x="5460500" y="3194575"/>
              <a:ext cx="12825" cy="9550"/>
            </a:xfrm>
            <a:custGeom>
              <a:avLst/>
              <a:gdLst/>
              <a:ahLst/>
              <a:cxnLst/>
              <a:rect l="l" t="t" r="r" b="b"/>
              <a:pathLst>
                <a:path w="513" h="382" extrusionOk="0">
                  <a:moveTo>
                    <a:pt x="131" y="0"/>
                  </a:moveTo>
                  <a:lnTo>
                    <a:pt x="131" y="0"/>
                  </a:lnTo>
                  <a:cubicBezTo>
                    <a:pt x="179" y="155"/>
                    <a:pt x="72" y="262"/>
                    <a:pt x="0" y="381"/>
                  </a:cubicBezTo>
                  <a:lnTo>
                    <a:pt x="476" y="381"/>
                  </a:lnTo>
                  <a:cubicBezTo>
                    <a:pt x="512" y="334"/>
                    <a:pt x="488" y="298"/>
                    <a:pt x="453" y="262"/>
                  </a:cubicBezTo>
                  <a:cubicBezTo>
                    <a:pt x="381" y="215"/>
                    <a:pt x="357" y="155"/>
                    <a:pt x="298" y="107"/>
                  </a:cubicBezTo>
                  <a:cubicBezTo>
                    <a:pt x="238" y="72"/>
                    <a:pt x="191" y="36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32"/>
            <p:cNvSpPr/>
            <p:nvPr/>
          </p:nvSpPr>
          <p:spPr>
            <a:xfrm>
              <a:off x="5456925" y="3375550"/>
              <a:ext cx="7450" cy="11925"/>
            </a:xfrm>
            <a:custGeom>
              <a:avLst/>
              <a:gdLst/>
              <a:ahLst/>
              <a:cxnLst/>
              <a:rect l="l" t="t" r="r" b="b"/>
              <a:pathLst>
                <a:path w="298" h="477" extrusionOk="0">
                  <a:moveTo>
                    <a:pt x="96" y="0"/>
                  </a:moveTo>
                  <a:cubicBezTo>
                    <a:pt x="72" y="0"/>
                    <a:pt x="36" y="0"/>
                    <a:pt x="12" y="48"/>
                  </a:cubicBezTo>
                  <a:cubicBezTo>
                    <a:pt x="24" y="215"/>
                    <a:pt x="0" y="381"/>
                    <a:pt x="155" y="477"/>
                  </a:cubicBezTo>
                  <a:cubicBezTo>
                    <a:pt x="250" y="477"/>
                    <a:pt x="250" y="393"/>
                    <a:pt x="298" y="322"/>
                  </a:cubicBezTo>
                  <a:cubicBezTo>
                    <a:pt x="250" y="227"/>
                    <a:pt x="191" y="119"/>
                    <a:pt x="143" y="36"/>
                  </a:cubicBezTo>
                  <a:cubicBezTo>
                    <a:pt x="143" y="36"/>
                    <a:pt x="131" y="24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32"/>
            <p:cNvSpPr/>
            <p:nvPr/>
          </p:nvSpPr>
          <p:spPr>
            <a:xfrm>
              <a:off x="5454825" y="3373175"/>
              <a:ext cx="6000" cy="3575"/>
            </a:xfrm>
            <a:custGeom>
              <a:avLst/>
              <a:gdLst/>
              <a:ahLst/>
              <a:cxnLst/>
              <a:rect l="l" t="t" r="r" b="b"/>
              <a:pathLst>
                <a:path w="240" h="143" extrusionOk="0">
                  <a:moveTo>
                    <a:pt x="1" y="0"/>
                  </a:moveTo>
                  <a:cubicBezTo>
                    <a:pt x="1" y="71"/>
                    <a:pt x="37" y="119"/>
                    <a:pt x="108" y="143"/>
                  </a:cubicBezTo>
                  <a:lnTo>
                    <a:pt x="239" y="143"/>
                  </a:lnTo>
                  <a:cubicBezTo>
                    <a:pt x="180" y="36"/>
                    <a:pt x="96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32"/>
            <p:cNvSpPr/>
            <p:nvPr/>
          </p:nvSpPr>
          <p:spPr>
            <a:xfrm>
              <a:off x="5460800" y="3383875"/>
              <a:ext cx="3875" cy="7175"/>
            </a:xfrm>
            <a:custGeom>
              <a:avLst/>
              <a:gdLst/>
              <a:ahLst/>
              <a:cxnLst/>
              <a:rect l="l" t="t" r="r" b="b"/>
              <a:pathLst>
                <a:path w="155" h="287" extrusionOk="0">
                  <a:moveTo>
                    <a:pt x="155" y="1"/>
                  </a:moveTo>
                  <a:lnTo>
                    <a:pt x="0" y="144"/>
                  </a:lnTo>
                  <a:lnTo>
                    <a:pt x="0" y="286"/>
                  </a:lnTo>
                  <a:lnTo>
                    <a:pt x="155" y="286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32"/>
            <p:cNvSpPr/>
            <p:nvPr/>
          </p:nvSpPr>
          <p:spPr>
            <a:xfrm>
              <a:off x="5460800" y="3348150"/>
              <a:ext cx="3875" cy="7475"/>
            </a:xfrm>
            <a:custGeom>
              <a:avLst/>
              <a:gdLst/>
              <a:ahLst/>
              <a:cxnLst/>
              <a:rect l="l" t="t" r="r" b="b"/>
              <a:pathLst>
                <a:path w="155" h="299" extrusionOk="0">
                  <a:moveTo>
                    <a:pt x="0" y="1"/>
                  </a:moveTo>
                  <a:cubicBezTo>
                    <a:pt x="0" y="120"/>
                    <a:pt x="36" y="239"/>
                    <a:pt x="155" y="299"/>
                  </a:cubicBezTo>
                  <a:cubicBezTo>
                    <a:pt x="143" y="191"/>
                    <a:pt x="107" y="108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32"/>
            <p:cNvSpPr/>
            <p:nvPr/>
          </p:nvSpPr>
          <p:spPr>
            <a:xfrm>
              <a:off x="5450375" y="3337450"/>
              <a:ext cx="3000" cy="3600"/>
            </a:xfrm>
            <a:custGeom>
              <a:avLst/>
              <a:gdLst/>
              <a:ahLst/>
              <a:cxnLst/>
              <a:rect l="l" t="t" r="r" b="b"/>
              <a:pathLst>
                <a:path w="120" h="144" extrusionOk="0">
                  <a:moveTo>
                    <a:pt x="0" y="0"/>
                  </a:moveTo>
                  <a:cubicBezTo>
                    <a:pt x="29" y="36"/>
                    <a:pt x="57" y="63"/>
                    <a:pt x="80" y="89"/>
                  </a:cubicBezTo>
                  <a:lnTo>
                    <a:pt x="80" y="89"/>
                  </a:lnTo>
                  <a:cubicBezTo>
                    <a:pt x="56" y="56"/>
                    <a:pt x="31" y="23"/>
                    <a:pt x="0" y="0"/>
                  </a:cubicBezTo>
                  <a:close/>
                  <a:moveTo>
                    <a:pt x="80" y="89"/>
                  </a:moveTo>
                  <a:lnTo>
                    <a:pt x="80" y="89"/>
                  </a:lnTo>
                  <a:cubicBezTo>
                    <a:pt x="94" y="107"/>
                    <a:pt x="106" y="126"/>
                    <a:pt x="119" y="143"/>
                  </a:cubicBezTo>
                  <a:cubicBezTo>
                    <a:pt x="110" y="124"/>
                    <a:pt x="96" y="106"/>
                    <a:pt x="8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32"/>
            <p:cNvSpPr/>
            <p:nvPr/>
          </p:nvSpPr>
          <p:spPr>
            <a:xfrm>
              <a:off x="5450375" y="3330300"/>
              <a:ext cx="2100" cy="3600"/>
            </a:xfrm>
            <a:custGeom>
              <a:avLst/>
              <a:gdLst/>
              <a:ahLst/>
              <a:cxnLst/>
              <a:rect l="l" t="t" r="r" b="b"/>
              <a:pathLst>
                <a:path w="84" h="144" extrusionOk="0">
                  <a:moveTo>
                    <a:pt x="0" y="1"/>
                  </a:moveTo>
                  <a:lnTo>
                    <a:pt x="0" y="143"/>
                  </a:lnTo>
                  <a:cubicBezTo>
                    <a:pt x="84" y="84"/>
                    <a:pt x="84" y="4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32"/>
            <p:cNvSpPr/>
            <p:nvPr/>
          </p:nvSpPr>
          <p:spPr>
            <a:xfrm>
              <a:off x="5451550" y="3344875"/>
              <a:ext cx="1825" cy="3600"/>
            </a:xfrm>
            <a:custGeom>
              <a:avLst/>
              <a:gdLst/>
              <a:ahLst/>
              <a:cxnLst/>
              <a:rect l="l" t="t" r="r" b="b"/>
              <a:pathLst>
                <a:path w="73" h="144" extrusionOk="0">
                  <a:moveTo>
                    <a:pt x="72" y="1"/>
                  </a:moveTo>
                  <a:cubicBezTo>
                    <a:pt x="1" y="37"/>
                    <a:pt x="1" y="96"/>
                    <a:pt x="72" y="144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32"/>
            <p:cNvSpPr/>
            <p:nvPr/>
          </p:nvSpPr>
          <p:spPr>
            <a:xfrm>
              <a:off x="5455425" y="3305300"/>
              <a:ext cx="2125" cy="3900"/>
            </a:xfrm>
            <a:custGeom>
              <a:avLst/>
              <a:gdLst/>
              <a:ahLst/>
              <a:cxnLst/>
              <a:rect l="l" t="t" r="r" b="b"/>
              <a:pathLst>
                <a:path w="85" h="156" extrusionOk="0">
                  <a:moveTo>
                    <a:pt x="72" y="0"/>
                  </a:moveTo>
                  <a:cubicBezTo>
                    <a:pt x="1" y="48"/>
                    <a:pt x="1" y="96"/>
                    <a:pt x="72" y="155"/>
                  </a:cubicBezTo>
                  <a:lnTo>
                    <a:pt x="84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32"/>
            <p:cNvSpPr/>
            <p:nvPr/>
          </p:nvSpPr>
          <p:spPr>
            <a:xfrm>
              <a:off x="5446800" y="3301725"/>
              <a:ext cx="3000" cy="3600"/>
            </a:xfrm>
            <a:custGeom>
              <a:avLst/>
              <a:gdLst/>
              <a:ahLst/>
              <a:cxnLst/>
              <a:rect l="l" t="t" r="r" b="b"/>
              <a:pathLst>
                <a:path w="120" h="144" extrusionOk="0">
                  <a:moveTo>
                    <a:pt x="0" y="1"/>
                  </a:moveTo>
                  <a:cubicBezTo>
                    <a:pt x="24" y="36"/>
                    <a:pt x="72" y="96"/>
                    <a:pt x="120" y="143"/>
                  </a:cubicBezTo>
                  <a:cubicBezTo>
                    <a:pt x="84" y="96"/>
                    <a:pt x="48" y="3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32"/>
            <p:cNvSpPr/>
            <p:nvPr/>
          </p:nvSpPr>
          <p:spPr>
            <a:xfrm>
              <a:off x="5448300" y="3312450"/>
              <a:ext cx="1800" cy="3600"/>
            </a:xfrm>
            <a:custGeom>
              <a:avLst/>
              <a:gdLst/>
              <a:ahLst/>
              <a:cxnLst/>
              <a:rect l="l" t="t" r="r" b="b"/>
              <a:pathLst>
                <a:path w="72" h="144" extrusionOk="0">
                  <a:moveTo>
                    <a:pt x="71" y="0"/>
                  </a:moveTo>
                  <a:cubicBezTo>
                    <a:pt x="0" y="48"/>
                    <a:pt x="0" y="107"/>
                    <a:pt x="71" y="143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32"/>
            <p:cNvSpPr/>
            <p:nvPr/>
          </p:nvSpPr>
          <p:spPr>
            <a:xfrm>
              <a:off x="5464950" y="3357400"/>
              <a:ext cx="2700" cy="5375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" y="0"/>
                  </a:moveTo>
                  <a:cubicBezTo>
                    <a:pt x="1" y="95"/>
                    <a:pt x="36" y="167"/>
                    <a:pt x="108" y="214"/>
                  </a:cubicBezTo>
                  <a:cubicBezTo>
                    <a:pt x="72" y="131"/>
                    <a:pt x="36" y="7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32"/>
            <p:cNvSpPr/>
            <p:nvPr/>
          </p:nvSpPr>
          <p:spPr>
            <a:xfrm>
              <a:off x="5506625" y="3491025"/>
              <a:ext cx="72350" cy="13900"/>
            </a:xfrm>
            <a:custGeom>
              <a:avLst/>
              <a:gdLst/>
              <a:ahLst/>
              <a:cxnLst/>
              <a:rect l="l" t="t" r="r" b="b"/>
              <a:pathLst>
                <a:path w="2894" h="556" extrusionOk="0">
                  <a:moveTo>
                    <a:pt x="179" y="1"/>
                  </a:moveTo>
                  <a:cubicBezTo>
                    <a:pt x="120" y="49"/>
                    <a:pt x="60" y="84"/>
                    <a:pt x="1" y="144"/>
                  </a:cubicBezTo>
                  <a:cubicBezTo>
                    <a:pt x="120" y="322"/>
                    <a:pt x="334" y="239"/>
                    <a:pt x="477" y="346"/>
                  </a:cubicBezTo>
                  <a:cubicBezTo>
                    <a:pt x="965" y="501"/>
                    <a:pt x="1489" y="465"/>
                    <a:pt x="2013" y="489"/>
                  </a:cubicBezTo>
                  <a:cubicBezTo>
                    <a:pt x="2026" y="488"/>
                    <a:pt x="2039" y="488"/>
                    <a:pt x="2052" y="488"/>
                  </a:cubicBezTo>
                  <a:cubicBezTo>
                    <a:pt x="2208" y="488"/>
                    <a:pt x="2378" y="556"/>
                    <a:pt x="2535" y="556"/>
                  </a:cubicBezTo>
                  <a:cubicBezTo>
                    <a:pt x="2669" y="556"/>
                    <a:pt x="2794" y="506"/>
                    <a:pt x="2894" y="322"/>
                  </a:cubicBezTo>
                  <a:cubicBezTo>
                    <a:pt x="2833" y="268"/>
                    <a:pt x="2764" y="252"/>
                    <a:pt x="2692" y="252"/>
                  </a:cubicBezTo>
                  <a:cubicBezTo>
                    <a:pt x="2596" y="252"/>
                    <a:pt x="2495" y="280"/>
                    <a:pt x="2402" y="280"/>
                  </a:cubicBezTo>
                  <a:cubicBezTo>
                    <a:pt x="2320" y="280"/>
                    <a:pt x="2243" y="259"/>
                    <a:pt x="2179" y="180"/>
                  </a:cubicBezTo>
                  <a:cubicBezTo>
                    <a:pt x="2074" y="187"/>
                    <a:pt x="1968" y="190"/>
                    <a:pt x="1863" y="190"/>
                  </a:cubicBezTo>
                  <a:cubicBezTo>
                    <a:pt x="1293" y="190"/>
                    <a:pt x="732" y="9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32"/>
            <p:cNvSpPr/>
            <p:nvPr/>
          </p:nvSpPr>
          <p:spPr>
            <a:xfrm>
              <a:off x="5386075" y="3476900"/>
              <a:ext cx="56575" cy="21550"/>
            </a:xfrm>
            <a:custGeom>
              <a:avLst/>
              <a:gdLst/>
              <a:ahLst/>
              <a:cxnLst/>
              <a:rect l="l" t="t" r="r" b="b"/>
              <a:pathLst>
                <a:path w="2263" h="862" extrusionOk="0">
                  <a:moveTo>
                    <a:pt x="650" y="0"/>
                  </a:moveTo>
                  <a:cubicBezTo>
                    <a:pt x="541" y="0"/>
                    <a:pt x="429" y="34"/>
                    <a:pt x="310" y="125"/>
                  </a:cubicBezTo>
                  <a:cubicBezTo>
                    <a:pt x="286" y="149"/>
                    <a:pt x="251" y="149"/>
                    <a:pt x="227" y="161"/>
                  </a:cubicBezTo>
                  <a:cubicBezTo>
                    <a:pt x="108" y="268"/>
                    <a:pt x="1" y="387"/>
                    <a:pt x="179" y="518"/>
                  </a:cubicBezTo>
                  <a:cubicBezTo>
                    <a:pt x="370" y="625"/>
                    <a:pt x="596" y="625"/>
                    <a:pt x="810" y="625"/>
                  </a:cubicBezTo>
                  <a:cubicBezTo>
                    <a:pt x="854" y="623"/>
                    <a:pt x="897" y="622"/>
                    <a:pt x="940" y="622"/>
                  </a:cubicBezTo>
                  <a:cubicBezTo>
                    <a:pt x="1155" y="622"/>
                    <a:pt x="1360" y="655"/>
                    <a:pt x="1548" y="804"/>
                  </a:cubicBezTo>
                  <a:cubicBezTo>
                    <a:pt x="1647" y="843"/>
                    <a:pt x="1741" y="861"/>
                    <a:pt x="1837" y="861"/>
                  </a:cubicBezTo>
                  <a:cubicBezTo>
                    <a:pt x="1914" y="861"/>
                    <a:pt x="1992" y="849"/>
                    <a:pt x="2072" y="828"/>
                  </a:cubicBezTo>
                  <a:cubicBezTo>
                    <a:pt x="2179" y="792"/>
                    <a:pt x="2239" y="709"/>
                    <a:pt x="2263" y="590"/>
                  </a:cubicBezTo>
                  <a:cubicBezTo>
                    <a:pt x="2132" y="506"/>
                    <a:pt x="1977" y="399"/>
                    <a:pt x="1846" y="316"/>
                  </a:cubicBezTo>
                  <a:cubicBezTo>
                    <a:pt x="1739" y="292"/>
                    <a:pt x="1656" y="280"/>
                    <a:pt x="1560" y="268"/>
                  </a:cubicBezTo>
                  <a:cubicBezTo>
                    <a:pt x="1551" y="269"/>
                    <a:pt x="1542" y="269"/>
                    <a:pt x="1532" y="269"/>
                  </a:cubicBezTo>
                  <a:cubicBezTo>
                    <a:pt x="1233" y="269"/>
                    <a:pt x="957" y="0"/>
                    <a:pt x="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32"/>
            <p:cNvSpPr/>
            <p:nvPr/>
          </p:nvSpPr>
          <p:spPr>
            <a:xfrm>
              <a:off x="5406625" y="3470500"/>
              <a:ext cx="61325" cy="8250"/>
            </a:xfrm>
            <a:custGeom>
              <a:avLst/>
              <a:gdLst/>
              <a:ahLst/>
              <a:cxnLst/>
              <a:rect l="l" t="t" r="r" b="b"/>
              <a:pathLst>
                <a:path w="2453" h="330" extrusionOk="0">
                  <a:moveTo>
                    <a:pt x="1036" y="0"/>
                  </a:moveTo>
                  <a:cubicBezTo>
                    <a:pt x="941" y="12"/>
                    <a:pt x="834" y="12"/>
                    <a:pt x="726" y="12"/>
                  </a:cubicBezTo>
                  <a:cubicBezTo>
                    <a:pt x="656" y="55"/>
                    <a:pt x="581" y="66"/>
                    <a:pt x="505" y="66"/>
                  </a:cubicBezTo>
                  <a:cubicBezTo>
                    <a:pt x="425" y="66"/>
                    <a:pt x="344" y="53"/>
                    <a:pt x="266" y="53"/>
                  </a:cubicBezTo>
                  <a:cubicBezTo>
                    <a:pt x="170" y="53"/>
                    <a:pt x="79" y="72"/>
                    <a:pt x="0" y="155"/>
                  </a:cubicBezTo>
                  <a:cubicBezTo>
                    <a:pt x="30" y="282"/>
                    <a:pt x="88" y="329"/>
                    <a:pt x="165" y="329"/>
                  </a:cubicBezTo>
                  <a:cubicBezTo>
                    <a:pt x="211" y="329"/>
                    <a:pt x="264" y="313"/>
                    <a:pt x="322" y="286"/>
                  </a:cubicBezTo>
                  <a:lnTo>
                    <a:pt x="2453" y="286"/>
                  </a:lnTo>
                  <a:lnTo>
                    <a:pt x="2453" y="179"/>
                  </a:lnTo>
                  <a:cubicBezTo>
                    <a:pt x="2072" y="119"/>
                    <a:pt x="1679" y="72"/>
                    <a:pt x="1298" y="12"/>
                  </a:cubicBezTo>
                  <a:cubicBezTo>
                    <a:pt x="1253" y="35"/>
                    <a:pt x="1211" y="47"/>
                    <a:pt x="1170" y="47"/>
                  </a:cubicBezTo>
                  <a:cubicBezTo>
                    <a:pt x="1124" y="47"/>
                    <a:pt x="1080" y="32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32"/>
            <p:cNvSpPr/>
            <p:nvPr/>
          </p:nvSpPr>
          <p:spPr>
            <a:xfrm>
              <a:off x="5480125" y="3491625"/>
              <a:ext cx="38425" cy="9050"/>
            </a:xfrm>
            <a:custGeom>
              <a:avLst/>
              <a:gdLst/>
              <a:ahLst/>
              <a:cxnLst/>
              <a:rect l="l" t="t" r="r" b="b"/>
              <a:pathLst>
                <a:path w="1537" h="362" extrusionOk="0">
                  <a:moveTo>
                    <a:pt x="96" y="1"/>
                  </a:moveTo>
                  <a:cubicBezTo>
                    <a:pt x="1" y="96"/>
                    <a:pt x="1" y="179"/>
                    <a:pt x="96" y="275"/>
                  </a:cubicBezTo>
                  <a:lnTo>
                    <a:pt x="382" y="275"/>
                  </a:lnTo>
                  <a:cubicBezTo>
                    <a:pt x="382" y="275"/>
                    <a:pt x="394" y="263"/>
                    <a:pt x="418" y="239"/>
                  </a:cubicBezTo>
                  <a:cubicBezTo>
                    <a:pt x="453" y="239"/>
                    <a:pt x="477" y="251"/>
                    <a:pt x="513" y="286"/>
                  </a:cubicBezTo>
                  <a:cubicBezTo>
                    <a:pt x="745" y="294"/>
                    <a:pt x="971" y="361"/>
                    <a:pt x="1199" y="361"/>
                  </a:cubicBezTo>
                  <a:cubicBezTo>
                    <a:pt x="1311" y="361"/>
                    <a:pt x="1423" y="345"/>
                    <a:pt x="1537" y="298"/>
                  </a:cubicBezTo>
                  <a:cubicBezTo>
                    <a:pt x="1430" y="108"/>
                    <a:pt x="1227" y="156"/>
                    <a:pt x="1061" y="108"/>
                  </a:cubicBezTo>
                  <a:cubicBezTo>
                    <a:pt x="1048" y="110"/>
                    <a:pt x="1036" y="112"/>
                    <a:pt x="1025" y="112"/>
                  </a:cubicBezTo>
                  <a:cubicBezTo>
                    <a:pt x="983" y="112"/>
                    <a:pt x="951" y="91"/>
                    <a:pt x="942" y="25"/>
                  </a:cubicBezTo>
                  <a:cubicBezTo>
                    <a:pt x="656" y="25"/>
                    <a:pt x="382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32"/>
            <p:cNvSpPr/>
            <p:nvPr/>
          </p:nvSpPr>
          <p:spPr>
            <a:xfrm>
              <a:off x="5392325" y="3472275"/>
              <a:ext cx="32475" cy="11925"/>
            </a:xfrm>
            <a:custGeom>
              <a:avLst/>
              <a:gdLst/>
              <a:ahLst/>
              <a:cxnLst/>
              <a:rect l="l" t="t" r="r" b="b"/>
              <a:pathLst>
                <a:path w="1299" h="477" extrusionOk="0">
                  <a:moveTo>
                    <a:pt x="442" y="1"/>
                  </a:moveTo>
                  <a:cubicBezTo>
                    <a:pt x="403" y="1"/>
                    <a:pt x="361" y="21"/>
                    <a:pt x="322" y="48"/>
                  </a:cubicBezTo>
                  <a:cubicBezTo>
                    <a:pt x="132" y="60"/>
                    <a:pt x="1" y="108"/>
                    <a:pt x="48" y="334"/>
                  </a:cubicBezTo>
                  <a:cubicBezTo>
                    <a:pt x="60" y="334"/>
                    <a:pt x="72" y="334"/>
                    <a:pt x="84" y="334"/>
                  </a:cubicBezTo>
                  <a:cubicBezTo>
                    <a:pt x="435" y="334"/>
                    <a:pt x="778" y="476"/>
                    <a:pt x="1134" y="476"/>
                  </a:cubicBezTo>
                  <a:cubicBezTo>
                    <a:pt x="1188" y="476"/>
                    <a:pt x="1243" y="473"/>
                    <a:pt x="1298" y="465"/>
                  </a:cubicBezTo>
                  <a:cubicBezTo>
                    <a:pt x="1215" y="322"/>
                    <a:pt x="977" y="394"/>
                    <a:pt x="882" y="227"/>
                  </a:cubicBezTo>
                  <a:cubicBezTo>
                    <a:pt x="763" y="203"/>
                    <a:pt x="644" y="203"/>
                    <a:pt x="560" y="96"/>
                  </a:cubicBezTo>
                  <a:cubicBezTo>
                    <a:pt x="529" y="26"/>
                    <a:pt x="487" y="1"/>
                    <a:pt x="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32"/>
            <p:cNvSpPr/>
            <p:nvPr/>
          </p:nvSpPr>
          <p:spPr>
            <a:xfrm>
              <a:off x="5400375" y="3469900"/>
              <a:ext cx="24425" cy="4800"/>
            </a:xfrm>
            <a:custGeom>
              <a:avLst/>
              <a:gdLst/>
              <a:ahLst/>
              <a:cxnLst/>
              <a:rect l="l" t="t" r="r" b="b"/>
              <a:pathLst>
                <a:path w="977" h="192" extrusionOk="0">
                  <a:moveTo>
                    <a:pt x="298" y="1"/>
                  </a:moveTo>
                  <a:cubicBezTo>
                    <a:pt x="191" y="24"/>
                    <a:pt x="60" y="12"/>
                    <a:pt x="0" y="143"/>
                  </a:cubicBezTo>
                  <a:cubicBezTo>
                    <a:pt x="72" y="155"/>
                    <a:pt x="155" y="179"/>
                    <a:pt x="238" y="191"/>
                  </a:cubicBezTo>
                  <a:cubicBezTo>
                    <a:pt x="313" y="158"/>
                    <a:pt x="390" y="151"/>
                    <a:pt x="469" y="151"/>
                  </a:cubicBezTo>
                  <a:cubicBezTo>
                    <a:pt x="523" y="151"/>
                    <a:pt x="577" y="154"/>
                    <a:pt x="630" y="154"/>
                  </a:cubicBezTo>
                  <a:cubicBezTo>
                    <a:pt x="750" y="154"/>
                    <a:pt x="869" y="138"/>
                    <a:pt x="976" y="36"/>
                  </a:cubicBezTo>
                  <a:cubicBezTo>
                    <a:pt x="738" y="24"/>
                    <a:pt x="512" y="12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32"/>
            <p:cNvSpPr/>
            <p:nvPr/>
          </p:nvSpPr>
          <p:spPr>
            <a:xfrm>
              <a:off x="5432500" y="3470500"/>
              <a:ext cx="6575" cy="2750"/>
            </a:xfrm>
            <a:custGeom>
              <a:avLst/>
              <a:gdLst/>
              <a:ahLst/>
              <a:cxnLst/>
              <a:rect l="l" t="t" r="r" b="b"/>
              <a:pathLst>
                <a:path w="263" h="110" extrusionOk="0">
                  <a:moveTo>
                    <a:pt x="1" y="0"/>
                  </a:moveTo>
                  <a:cubicBezTo>
                    <a:pt x="42" y="76"/>
                    <a:pt x="80" y="109"/>
                    <a:pt x="120" y="109"/>
                  </a:cubicBezTo>
                  <a:cubicBezTo>
                    <a:pt x="163" y="109"/>
                    <a:pt x="208" y="73"/>
                    <a:pt x="263" y="12"/>
                  </a:cubicBezTo>
                  <a:cubicBezTo>
                    <a:pt x="168" y="12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32"/>
            <p:cNvSpPr/>
            <p:nvPr/>
          </p:nvSpPr>
          <p:spPr>
            <a:xfrm>
              <a:off x="5828400" y="3469000"/>
              <a:ext cx="37825" cy="12525"/>
            </a:xfrm>
            <a:custGeom>
              <a:avLst/>
              <a:gdLst/>
              <a:ahLst/>
              <a:cxnLst/>
              <a:rect l="l" t="t" r="r" b="b"/>
              <a:pathLst>
                <a:path w="1513" h="501" extrusionOk="0">
                  <a:moveTo>
                    <a:pt x="397" y="0"/>
                  </a:moveTo>
                  <a:cubicBezTo>
                    <a:pt x="376" y="0"/>
                    <a:pt x="355" y="4"/>
                    <a:pt x="334" y="13"/>
                  </a:cubicBezTo>
                  <a:cubicBezTo>
                    <a:pt x="203" y="96"/>
                    <a:pt x="0" y="108"/>
                    <a:pt x="84" y="334"/>
                  </a:cubicBezTo>
                  <a:cubicBezTo>
                    <a:pt x="175" y="365"/>
                    <a:pt x="270" y="374"/>
                    <a:pt x="365" y="374"/>
                  </a:cubicBezTo>
                  <a:cubicBezTo>
                    <a:pt x="492" y="374"/>
                    <a:pt x="621" y="358"/>
                    <a:pt x="750" y="358"/>
                  </a:cubicBezTo>
                  <a:cubicBezTo>
                    <a:pt x="896" y="434"/>
                    <a:pt x="1039" y="501"/>
                    <a:pt x="1168" y="501"/>
                  </a:cubicBezTo>
                  <a:cubicBezTo>
                    <a:pt x="1302" y="501"/>
                    <a:pt x="1421" y="428"/>
                    <a:pt x="1512" y="215"/>
                  </a:cubicBezTo>
                  <a:cubicBezTo>
                    <a:pt x="1334" y="156"/>
                    <a:pt x="1131" y="108"/>
                    <a:pt x="941" y="48"/>
                  </a:cubicBezTo>
                  <a:lnTo>
                    <a:pt x="798" y="48"/>
                  </a:lnTo>
                  <a:cubicBezTo>
                    <a:pt x="798" y="37"/>
                    <a:pt x="774" y="37"/>
                    <a:pt x="750" y="13"/>
                  </a:cubicBezTo>
                  <a:cubicBezTo>
                    <a:pt x="741" y="10"/>
                    <a:pt x="733" y="8"/>
                    <a:pt x="725" y="8"/>
                  </a:cubicBezTo>
                  <a:cubicBezTo>
                    <a:pt x="702" y="8"/>
                    <a:pt x="682" y="22"/>
                    <a:pt x="655" y="48"/>
                  </a:cubicBezTo>
                  <a:cubicBezTo>
                    <a:pt x="619" y="37"/>
                    <a:pt x="560" y="37"/>
                    <a:pt x="512" y="37"/>
                  </a:cubicBezTo>
                  <a:cubicBezTo>
                    <a:pt x="474" y="13"/>
                    <a:pt x="435" y="0"/>
                    <a:pt x="3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32"/>
            <p:cNvSpPr/>
            <p:nvPr/>
          </p:nvSpPr>
          <p:spPr>
            <a:xfrm>
              <a:off x="5773025" y="3466175"/>
              <a:ext cx="47350" cy="9850"/>
            </a:xfrm>
            <a:custGeom>
              <a:avLst/>
              <a:gdLst/>
              <a:ahLst/>
              <a:cxnLst/>
              <a:rect l="l" t="t" r="r" b="b"/>
              <a:pathLst>
                <a:path w="1894" h="394" extrusionOk="0">
                  <a:moveTo>
                    <a:pt x="95" y="1"/>
                  </a:moveTo>
                  <a:cubicBezTo>
                    <a:pt x="64" y="1"/>
                    <a:pt x="32" y="3"/>
                    <a:pt x="1" y="7"/>
                  </a:cubicBezTo>
                  <a:cubicBezTo>
                    <a:pt x="96" y="185"/>
                    <a:pt x="346" y="114"/>
                    <a:pt x="429" y="292"/>
                  </a:cubicBezTo>
                  <a:cubicBezTo>
                    <a:pt x="572" y="292"/>
                    <a:pt x="703" y="304"/>
                    <a:pt x="834" y="304"/>
                  </a:cubicBezTo>
                  <a:cubicBezTo>
                    <a:pt x="1030" y="324"/>
                    <a:pt x="1237" y="394"/>
                    <a:pt x="1435" y="394"/>
                  </a:cubicBezTo>
                  <a:cubicBezTo>
                    <a:pt x="1597" y="394"/>
                    <a:pt x="1754" y="346"/>
                    <a:pt x="1894" y="185"/>
                  </a:cubicBezTo>
                  <a:cubicBezTo>
                    <a:pt x="1766" y="90"/>
                    <a:pt x="1627" y="67"/>
                    <a:pt x="1484" y="67"/>
                  </a:cubicBezTo>
                  <a:cubicBezTo>
                    <a:pt x="1357" y="67"/>
                    <a:pt x="1228" y="85"/>
                    <a:pt x="1103" y="85"/>
                  </a:cubicBezTo>
                  <a:cubicBezTo>
                    <a:pt x="1001" y="85"/>
                    <a:pt x="903" y="73"/>
                    <a:pt x="810" y="31"/>
                  </a:cubicBezTo>
                  <a:cubicBezTo>
                    <a:pt x="747" y="50"/>
                    <a:pt x="684" y="57"/>
                    <a:pt x="621" y="57"/>
                  </a:cubicBezTo>
                  <a:cubicBezTo>
                    <a:pt x="445" y="57"/>
                    <a:pt x="272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32"/>
            <p:cNvSpPr/>
            <p:nvPr/>
          </p:nvSpPr>
          <p:spPr>
            <a:xfrm>
              <a:off x="5793275" y="3466275"/>
              <a:ext cx="47650" cy="6700"/>
            </a:xfrm>
            <a:custGeom>
              <a:avLst/>
              <a:gdLst/>
              <a:ahLst/>
              <a:cxnLst/>
              <a:rect l="l" t="t" r="r" b="b"/>
              <a:pathLst>
                <a:path w="1906" h="268" extrusionOk="0">
                  <a:moveTo>
                    <a:pt x="1075" y="1"/>
                  </a:moveTo>
                  <a:cubicBezTo>
                    <a:pt x="758" y="1"/>
                    <a:pt x="440" y="41"/>
                    <a:pt x="125" y="41"/>
                  </a:cubicBezTo>
                  <a:cubicBezTo>
                    <a:pt x="83" y="41"/>
                    <a:pt x="42" y="40"/>
                    <a:pt x="0" y="38"/>
                  </a:cubicBezTo>
                  <a:lnTo>
                    <a:pt x="0" y="38"/>
                  </a:lnTo>
                  <a:cubicBezTo>
                    <a:pt x="155" y="116"/>
                    <a:pt x="319" y="126"/>
                    <a:pt x="485" y="126"/>
                  </a:cubicBezTo>
                  <a:cubicBezTo>
                    <a:pt x="549" y="126"/>
                    <a:pt x="614" y="125"/>
                    <a:pt x="678" y="125"/>
                  </a:cubicBezTo>
                  <a:cubicBezTo>
                    <a:pt x="804" y="125"/>
                    <a:pt x="929" y="131"/>
                    <a:pt x="1048" y="169"/>
                  </a:cubicBezTo>
                  <a:cubicBezTo>
                    <a:pt x="1144" y="242"/>
                    <a:pt x="1241" y="267"/>
                    <a:pt x="1337" y="267"/>
                  </a:cubicBezTo>
                  <a:cubicBezTo>
                    <a:pt x="1479" y="267"/>
                    <a:pt x="1621" y="212"/>
                    <a:pt x="1762" y="169"/>
                  </a:cubicBezTo>
                  <a:cubicBezTo>
                    <a:pt x="1810" y="157"/>
                    <a:pt x="1858" y="157"/>
                    <a:pt x="1905" y="146"/>
                  </a:cubicBezTo>
                  <a:cubicBezTo>
                    <a:pt x="1630" y="31"/>
                    <a:pt x="1353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32"/>
            <p:cNvSpPr/>
            <p:nvPr/>
          </p:nvSpPr>
          <p:spPr>
            <a:xfrm>
              <a:off x="5636400" y="3455625"/>
              <a:ext cx="29800" cy="4125"/>
            </a:xfrm>
            <a:custGeom>
              <a:avLst/>
              <a:gdLst/>
              <a:ahLst/>
              <a:cxnLst/>
              <a:rect l="l" t="t" r="r" b="b"/>
              <a:pathLst>
                <a:path w="1192" h="165" extrusionOk="0">
                  <a:moveTo>
                    <a:pt x="1" y="0"/>
                  </a:moveTo>
                  <a:lnTo>
                    <a:pt x="1" y="0"/>
                  </a:lnTo>
                  <a:cubicBezTo>
                    <a:pt x="176" y="131"/>
                    <a:pt x="358" y="165"/>
                    <a:pt x="542" y="165"/>
                  </a:cubicBezTo>
                  <a:cubicBezTo>
                    <a:pt x="733" y="165"/>
                    <a:pt x="925" y="129"/>
                    <a:pt x="1113" y="129"/>
                  </a:cubicBezTo>
                  <a:cubicBezTo>
                    <a:pt x="1139" y="129"/>
                    <a:pt x="1165" y="129"/>
                    <a:pt x="1191" y="131"/>
                  </a:cubicBezTo>
                  <a:cubicBezTo>
                    <a:pt x="810" y="0"/>
                    <a:pt x="406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32"/>
            <p:cNvSpPr/>
            <p:nvPr/>
          </p:nvSpPr>
          <p:spPr>
            <a:xfrm>
              <a:off x="5604550" y="3452250"/>
              <a:ext cx="26825" cy="3850"/>
            </a:xfrm>
            <a:custGeom>
              <a:avLst/>
              <a:gdLst/>
              <a:ahLst/>
              <a:cxnLst/>
              <a:rect l="l" t="t" r="r" b="b"/>
              <a:pathLst>
                <a:path w="1073" h="154" extrusionOk="0">
                  <a:moveTo>
                    <a:pt x="576" y="1"/>
                  </a:moveTo>
                  <a:cubicBezTo>
                    <a:pt x="443" y="1"/>
                    <a:pt x="309" y="15"/>
                    <a:pt x="177" y="15"/>
                  </a:cubicBezTo>
                  <a:cubicBezTo>
                    <a:pt x="118" y="15"/>
                    <a:pt x="59" y="12"/>
                    <a:pt x="1" y="4"/>
                  </a:cubicBezTo>
                  <a:lnTo>
                    <a:pt x="1" y="4"/>
                  </a:lnTo>
                  <a:cubicBezTo>
                    <a:pt x="154" y="123"/>
                    <a:pt x="323" y="153"/>
                    <a:pt x="497" y="153"/>
                  </a:cubicBezTo>
                  <a:cubicBezTo>
                    <a:pt x="673" y="153"/>
                    <a:pt x="854" y="122"/>
                    <a:pt x="1028" y="122"/>
                  </a:cubicBezTo>
                  <a:cubicBezTo>
                    <a:pt x="1043" y="122"/>
                    <a:pt x="1058" y="123"/>
                    <a:pt x="1072" y="123"/>
                  </a:cubicBezTo>
                  <a:cubicBezTo>
                    <a:pt x="911" y="23"/>
                    <a:pt x="744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32"/>
            <p:cNvSpPr/>
            <p:nvPr/>
          </p:nvSpPr>
          <p:spPr>
            <a:xfrm>
              <a:off x="5690575" y="3459550"/>
              <a:ext cx="25625" cy="3650"/>
            </a:xfrm>
            <a:custGeom>
              <a:avLst/>
              <a:gdLst/>
              <a:ahLst/>
              <a:cxnLst/>
              <a:rect l="l" t="t" r="r" b="b"/>
              <a:pathLst>
                <a:path w="1025" h="146" extrusionOk="0">
                  <a:moveTo>
                    <a:pt x="419" y="0"/>
                  </a:moveTo>
                  <a:cubicBezTo>
                    <a:pt x="283" y="0"/>
                    <a:pt x="144" y="10"/>
                    <a:pt x="1" y="10"/>
                  </a:cubicBezTo>
                  <a:cubicBezTo>
                    <a:pt x="143" y="119"/>
                    <a:pt x="298" y="146"/>
                    <a:pt x="458" y="146"/>
                  </a:cubicBezTo>
                  <a:cubicBezTo>
                    <a:pt x="606" y="146"/>
                    <a:pt x="757" y="123"/>
                    <a:pt x="906" y="123"/>
                  </a:cubicBezTo>
                  <a:cubicBezTo>
                    <a:pt x="946" y="123"/>
                    <a:pt x="985" y="125"/>
                    <a:pt x="1025" y="129"/>
                  </a:cubicBezTo>
                  <a:cubicBezTo>
                    <a:pt x="825" y="22"/>
                    <a:pt x="625" y="0"/>
                    <a:pt x="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32"/>
            <p:cNvSpPr/>
            <p:nvPr/>
          </p:nvSpPr>
          <p:spPr>
            <a:xfrm>
              <a:off x="5719450" y="3462875"/>
              <a:ext cx="15800" cy="3700"/>
            </a:xfrm>
            <a:custGeom>
              <a:avLst/>
              <a:gdLst/>
              <a:ahLst/>
              <a:cxnLst/>
              <a:rect l="l" t="t" r="r" b="b"/>
              <a:pathLst>
                <a:path w="632" h="148" extrusionOk="0">
                  <a:moveTo>
                    <a:pt x="126" y="1"/>
                  </a:moveTo>
                  <a:cubicBezTo>
                    <a:pt x="84" y="1"/>
                    <a:pt x="43" y="3"/>
                    <a:pt x="1" y="8"/>
                  </a:cubicBezTo>
                  <a:cubicBezTo>
                    <a:pt x="95" y="121"/>
                    <a:pt x="203" y="148"/>
                    <a:pt x="317" y="148"/>
                  </a:cubicBezTo>
                  <a:cubicBezTo>
                    <a:pt x="419" y="148"/>
                    <a:pt x="525" y="127"/>
                    <a:pt x="632" y="127"/>
                  </a:cubicBezTo>
                  <a:cubicBezTo>
                    <a:pt x="459" y="41"/>
                    <a:pt x="295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32"/>
            <p:cNvSpPr/>
            <p:nvPr/>
          </p:nvSpPr>
          <p:spPr>
            <a:xfrm>
              <a:off x="5668850" y="3459475"/>
              <a:ext cx="3900" cy="1625"/>
            </a:xfrm>
            <a:custGeom>
              <a:avLst/>
              <a:gdLst/>
              <a:ahLst/>
              <a:cxnLst/>
              <a:rect l="l" t="t" r="r" b="b"/>
              <a:pathLst>
                <a:path w="156" h="65" extrusionOk="0">
                  <a:moveTo>
                    <a:pt x="1" y="1"/>
                  </a:moveTo>
                  <a:cubicBezTo>
                    <a:pt x="12" y="25"/>
                    <a:pt x="36" y="37"/>
                    <a:pt x="48" y="60"/>
                  </a:cubicBezTo>
                  <a:cubicBezTo>
                    <a:pt x="56" y="63"/>
                    <a:pt x="65" y="65"/>
                    <a:pt x="74" y="65"/>
                  </a:cubicBezTo>
                  <a:cubicBezTo>
                    <a:pt x="104" y="65"/>
                    <a:pt x="137" y="47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32"/>
            <p:cNvSpPr/>
            <p:nvPr/>
          </p:nvSpPr>
          <p:spPr>
            <a:xfrm>
              <a:off x="5844475" y="3468600"/>
              <a:ext cx="3875" cy="1625"/>
            </a:xfrm>
            <a:custGeom>
              <a:avLst/>
              <a:gdLst/>
              <a:ahLst/>
              <a:cxnLst/>
              <a:rect l="l" t="t" r="r" b="b"/>
              <a:pathLst>
                <a:path w="155" h="65" extrusionOk="0">
                  <a:moveTo>
                    <a:pt x="76" y="1"/>
                  </a:moveTo>
                  <a:cubicBezTo>
                    <a:pt x="40" y="1"/>
                    <a:pt x="9" y="18"/>
                    <a:pt x="0" y="64"/>
                  </a:cubicBezTo>
                  <a:lnTo>
                    <a:pt x="155" y="64"/>
                  </a:lnTo>
                  <a:cubicBezTo>
                    <a:pt x="131" y="29"/>
                    <a:pt x="131" y="17"/>
                    <a:pt x="107" y="5"/>
                  </a:cubicBezTo>
                  <a:cubicBezTo>
                    <a:pt x="97" y="2"/>
                    <a:pt x="86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32"/>
            <p:cNvSpPr/>
            <p:nvPr/>
          </p:nvSpPr>
          <p:spPr>
            <a:xfrm>
              <a:off x="5884050" y="3265400"/>
              <a:ext cx="61350" cy="22975"/>
            </a:xfrm>
            <a:custGeom>
              <a:avLst/>
              <a:gdLst/>
              <a:ahLst/>
              <a:cxnLst/>
              <a:rect l="l" t="t" r="r" b="b"/>
              <a:pathLst>
                <a:path w="2454" h="919" extrusionOk="0">
                  <a:moveTo>
                    <a:pt x="13" y="1"/>
                  </a:moveTo>
                  <a:cubicBezTo>
                    <a:pt x="1" y="61"/>
                    <a:pt x="1" y="120"/>
                    <a:pt x="1" y="180"/>
                  </a:cubicBezTo>
                  <a:cubicBezTo>
                    <a:pt x="477" y="346"/>
                    <a:pt x="989" y="334"/>
                    <a:pt x="1441" y="572"/>
                  </a:cubicBezTo>
                  <a:cubicBezTo>
                    <a:pt x="1370" y="620"/>
                    <a:pt x="1370" y="680"/>
                    <a:pt x="1441" y="715"/>
                  </a:cubicBezTo>
                  <a:cubicBezTo>
                    <a:pt x="1469" y="715"/>
                    <a:pt x="1504" y="714"/>
                    <a:pt x="1538" y="714"/>
                  </a:cubicBezTo>
                  <a:cubicBezTo>
                    <a:pt x="1608" y="714"/>
                    <a:pt x="1680" y="719"/>
                    <a:pt x="1703" y="751"/>
                  </a:cubicBezTo>
                  <a:cubicBezTo>
                    <a:pt x="1815" y="872"/>
                    <a:pt x="1921" y="919"/>
                    <a:pt x="2023" y="919"/>
                  </a:cubicBezTo>
                  <a:cubicBezTo>
                    <a:pt x="2171" y="919"/>
                    <a:pt x="2312" y="821"/>
                    <a:pt x="2453" y="715"/>
                  </a:cubicBezTo>
                  <a:cubicBezTo>
                    <a:pt x="2392" y="387"/>
                    <a:pt x="2109" y="227"/>
                    <a:pt x="1865" y="227"/>
                  </a:cubicBezTo>
                  <a:cubicBezTo>
                    <a:pt x="1826" y="227"/>
                    <a:pt x="1787" y="231"/>
                    <a:pt x="1751" y="239"/>
                  </a:cubicBezTo>
                  <a:cubicBezTo>
                    <a:pt x="1650" y="258"/>
                    <a:pt x="1553" y="266"/>
                    <a:pt x="1457" y="266"/>
                  </a:cubicBezTo>
                  <a:cubicBezTo>
                    <a:pt x="951" y="266"/>
                    <a:pt x="503" y="4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32"/>
            <p:cNvSpPr/>
            <p:nvPr/>
          </p:nvSpPr>
          <p:spPr>
            <a:xfrm>
              <a:off x="5859650" y="3279700"/>
              <a:ext cx="60450" cy="10450"/>
            </a:xfrm>
            <a:custGeom>
              <a:avLst/>
              <a:gdLst/>
              <a:ahLst/>
              <a:cxnLst/>
              <a:rect l="l" t="t" r="r" b="b"/>
              <a:pathLst>
                <a:path w="2418" h="418" extrusionOk="0">
                  <a:moveTo>
                    <a:pt x="2417" y="0"/>
                  </a:moveTo>
                  <a:cubicBezTo>
                    <a:pt x="1837" y="9"/>
                    <a:pt x="1267" y="17"/>
                    <a:pt x="702" y="17"/>
                  </a:cubicBezTo>
                  <a:cubicBezTo>
                    <a:pt x="468" y="17"/>
                    <a:pt x="234" y="16"/>
                    <a:pt x="0" y="12"/>
                  </a:cubicBezTo>
                  <a:lnTo>
                    <a:pt x="0" y="12"/>
                  </a:lnTo>
                  <a:cubicBezTo>
                    <a:pt x="191" y="227"/>
                    <a:pt x="584" y="96"/>
                    <a:pt x="715" y="417"/>
                  </a:cubicBezTo>
                  <a:cubicBezTo>
                    <a:pt x="816" y="204"/>
                    <a:pt x="987" y="138"/>
                    <a:pt x="1191" y="138"/>
                  </a:cubicBezTo>
                  <a:cubicBezTo>
                    <a:pt x="1226" y="138"/>
                    <a:pt x="1261" y="140"/>
                    <a:pt x="1298" y="143"/>
                  </a:cubicBezTo>
                  <a:cubicBezTo>
                    <a:pt x="1322" y="161"/>
                    <a:pt x="1346" y="170"/>
                    <a:pt x="1368" y="170"/>
                  </a:cubicBezTo>
                  <a:cubicBezTo>
                    <a:pt x="1391" y="170"/>
                    <a:pt x="1411" y="161"/>
                    <a:pt x="1429" y="143"/>
                  </a:cubicBezTo>
                  <a:cubicBezTo>
                    <a:pt x="1477" y="179"/>
                    <a:pt x="1536" y="227"/>
                    <a:pt x="1584" y="262"/>
                  </a:cubicBezTo>
                  <a:cubicBezTo>
                    <a:pt x="1584" y="286"/>
                    <a:pt x="1596" y="286"/>
                    <a:pt x="1632" y="298"/>
                  </a:cubicBezTo>
                  <a:cubicBezTo>
                    <a:pt x="1638" y="301"/>
                    <a:pt x="1644" y="303"/>
                    <a:pt x="1650" y="303"/>
                  </a:cubicBezTo>
                  <a:cubicBezTo>
                    <a:pt x="1668" y="303"/>
                    <a:pt x="1688" y="289"/>
                    <a:pt x="1715" y="262"/>
                  </a:cubicBezTo>
                  <a:cubicBezTo>
                    <a:pt x="1774" y="167"/>
                    <a:pt x="1882" y="131"/>
                    <a:pt x="2001" y="131"/>
                  </a:cubicBezTo>
                  <a:lnTo>
                    <a:pt x="2144" y="286"/>
                  </a:lnTo>
                  <a:cubicBezTo>
                    <a:pt x="2144" y="298"/>
                    <a:pt x="2167" y="298"/>
                    <a:pt x="2191" y="310"/>
                  </a:cubicBezTo>
                  <a:cubicBezTo>
                    <a:pt x="2198" y="313"/>
                    <a:pt x="2205" y="315"/>
                    <a:pt x="2212" y="315"/>
                  </a:cubicBezTo>
                  <a:cubicBezTo>
                    <a:pt x="2233" y="315"/>
                    <a:pt x="2257" y="304"/>
                    <a:pt x="2275" y="286"/>
                  </a:cubicBezTo>
                  <a:lnTo>
                    <a:pt x="2417" y="143"/>
                  </a:lnTo>
                  <a:lnTo>
                    <a:pt x="2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32"/>
            <p:cNvSpPr/>
            <p:nvPr/>
          </p:nvSpPr>
          <p:spPr>
            <a:xfrm>
              <a:off x="5965325" y="3269875"/>
              <a:ext cx="20850" cy="15100"/>
            </a:xfrm>
            <a:custGeom>
              <a:avLst/>
              <a:gdLst/>
              <a:ahLst/>
              <a:cxnLst/>
              <a:rect l="l" t="t" r="r" b="b"/>
              <a:pathLst>
                <a:path w="834" h="604" extrusionOk="0">
                  <a:moveTo>
                    <a:pt x="214" y="1"/>
                  </a:moveTo>
                  <a:cubicBezTo>
                    <a:pt x="167" y="96"/>
                    <a:pt x="107" y="179"/>
                    <a:pt x="48" y="263"/>
                  </a:cubicBezTo>
                  <a:cubicBezTo>
                    <a:pt x="0" y="322"/>
                    <a:pt x="0" y="358"/>
                    <a:pt x="48" y="405"/>
                  </a:cubicBezTo>
                  <a:cubicBezTo>
                    <a:pt x="186" y="459"/>
                    <a:pt x="296" y="540"/>
                    <a:pt x="428" y="540"/>
                  </a:cubicBezTo>
                  <a:cubicBezTo>
                    <a:pt x="444" y="540"/>
                    <a:pt x="460" y="539"/>
                    <a:pt x="476" y="536"/>
                  </a:cubicBezTo>
                  <a:cubicBezTo>
                    <a:pt x="522" y="582"/>
                    <a:pt x="571" y="603"/>
                    <a:pt x="619" y="603"/>
                  </a:cubicBezTo>
                  <a:cubicBezTo>
                    <a:pt x="670" y="603"/>
                    <a:pt x="719" y="579"/>
                    <a:pt x="762" y="536"/>
                  </a:cubicBezTo>
                  <a:cubicBezTo>
                    <a:pt x="834" y="108"/>
                    <a:pt x="465" y="120"/>
                    <a:pt x="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32"/>
            <p:cNvSpPr/>
            <p:nvPr/>
          </p:nvSpPr>
          <p:spPr>
            <a:xfrm>
              <a:off x="5977225" y="3283275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0" y="0"/>
                  </a:moveTo>
                  <a:cubicBezTo>
                    <a:pt x="0" y="119"/>
                    <a:pt x="36" y="238"/>
                    <a:pt x="143" y="286"/>
                  </a:cubicBezTo>
                  <a:cubicBezTo>
                    <a:pt x="179" y="203"/>
                    <a:pt x="239" y="96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32"/>
            <p:cNvSpPr/>
            <p:nvPr/>
          </p:nvSpPr>
          <p:spPr>
            <a:xfrm>
              <a:off x="5964425" y="3276725"/>
              <a:ext cx="2100" cy="3600"/>
            </a:xfrm>
            <a:custGeom>
              <a:avLst/>
              <a:gdLst/>
              <a:ahLst/>
              <a:cxnLst/>
              <a:rect l="l" t="t" r="r" b="b"/>
              <a:pathLst>
                <a:path w="84" h="144" extrusionOk="0">
                  <a:moveTo>
                    <a:pt x="84" y="0"/>
                  </a:moveTo>
                  <a:cubicBezTo>
                    <a:pt x="0" y="48"/>
                    <a:pt x="12" y="84"/>
                    <a:pt x="84" y="143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32"/>
            <p:cNvSpPr/>
            <p:nvPr/>
          </p:nvSpPr>
          <p:spPr>
            <a:xfrm>
              <a:off x="5912925" y="3287150"/>
              <a:ext cx="3300" cy="2025"/>
            </a:xfrm>
            <a:custGeom>
              <a:avLst/>
              <a:gdLst/>
              <a:ahLst/>
              <a:cxnLst/>
              <a:rect l="l" t="t" r="r" b="b"/>
              <a:pathLst>
                <a:path w="132" h="81" extrusionOk="0">
                  <a:moveTo>
                    <a:pt x="1" y="0"/>
                  </a:moveTo>
                  <a:cubicBezTo>
                    <a:pt x="24" y="54"/>
                    <a:pt x="48" y="81"/>
                    <a:pt x="71" y="81"/>
                  </a:cubicBezTo>
                  <a:cubicBezTo>
                    <a:pt x="93" y="81"/>
                    <a:pt x="114" y="54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32"/>
            <p:cNvSpPr/>
            <p:nvPr/>
          </p:nvSpPr>
          <p:spPr>
            <a:xfrm>
              <a:off x="5909350" y="328387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" y="0"/>
                  </a:moveTo>
                  <a:lnTo>
                    <a:pt x="144" y="143"/>
                  </a:lnTo>
                  <a:cubicBezTo>
                    <a:pt x="96" y="84"/>
                    <a:pt x="37" y="3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32"/>
            <p:cNvSpPr/>
            <p:nvPr/>
          </p:nvSpPr>
          <p:spPr>
            <a:xfrm>
              <a:off x="5891500" y="3283875"/>
              <a:ext cx="3300" cy="1100"/>
            </a:xfrm>
            <a:custGeom>
              <a:avLst/>
              <a:gdLst/>
              <a:ahLst/>
              <a:cxnLst/>
              <a:rect l="l" t="t" r="r" b="b"/>
              <a:pathLst>
                <a:path w="132" h="44" extrusionOk="0">
                  <a:moveTo>
                    <a:pt x="0" y="0"/>
                  </a:moveTo>
                  <a:cubicBezTo>
                    <a:pt x="10" y="18"/>
                    <a:pt x="19" y="44"/>
                    <a:pt x="22" y="44"/>
                  </a:cubicBezTo>
                  <a:cubicBezTo>
                    <a:pt x="24" y="44"/>
                    <a:pt x="24" y="41"/>
                    <a:pt x="24" y="36"/>
                  </a:cubicBezTo>
                  <a:cubicBezTo>
                    <a:pt x="72" y="24"/>
                    <a:pt x="96" y="12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32"/>
            <p:cNvSpPr/>
            <p:nvPr/>
          </p:nvSpPr>
          <p:spPr>
            <a:xfrm>
              <a:off x="5898350" y="3287150"/>
              <a:ext cx="3900" cy="2025"/>
            </a:xfrm>
            <a:custGeom>
              <a:avLst/>
              <a:gdLst/>
              <a:ahLst/>
              <a:cxnLst/>
              <a:rect l="l" t="t" r="r" b="b"/>
              <a:pathLst>
                <a:path w="156" h="81" extrusionOk="0">
                  <a:moveTo>
                    <a:pt x="0" y="0"/>
                  </a:moveTo>
                  <a:cubicBezTo>
                    <a:pt x="30" y="54"/>
                    <a:pt x="57" y="81"/>
                    <a:pt x="82" y="81"/>
                  </a:cubicBezTo>
                  <a:cubicBezTo>
                    <a:pt x="107" y="81"/>
                    <a:pt x="131" y="54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32"/>
            <p:cNvSpPr/>
            <p:nvPr/>
          </p:nvSpPr>
          <p:spPr>
            <a:xfrm>
              <a:off x="5945375" y="3283875"/>
              <a:ext cx="1500" cy="1350"/>
            </a:xfrm>
            <a:custGeom>
              <a:avLst/>
              <a:gdLst/>
              <a:ahLst/>
              <a:cxnLst/>
              <a:rect l="l" t="t" r="r" b="b"/>
              <a:pathLst>
                <a:path w="6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35"/>
                    <a:pt x="22" y="53"/>
                    <a:pt x="36" y="53"/>
                  </a:cubicBezTo>
                  <a:cubicBezTo>
                    <a:pt x="46" y="53"/>
                    <a:pt x="55" y="44"/>
                    <a:pt x="60" y="24"/>
                  </a:cubicBezTo>
                  <a:cubicBezTo>
                    <a:pt x="60" y="24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32"/>
            <p:cNvSpPr/>
            <p:nvPr/>
          </p:nvSpPr>
          <p:spPr>
            <a:xfrm>
              <a:off x="5822450" y="3284450"/>
              <a:ext cx="4475" cy="1275"/>
            </a:xfrm>
            <a:custGeom>
              <a:avLst/>
              <a:gdLst/>
              <a:ahLst/>
              <a:cxnLst/>
              <a:rect l="l" t="t" r="r" b="b"/>
              <a:pathLst>
                <a:path w="179" h="51" extrusionOk="0">
                  <a:moveTo>
                    <a:pt x="0" y="1"/>
                  </a:moveTo>
                  <a:cubicBezTo>
                    <a:pt x="29" y="35"/>
                    <a:pt x="62" y="50"/>
                    <a:pt x="94" y="50"/>
                  </a:cubicBezTo>
                  <a:cubicBezTo>
                    <a:pt x="128" y="50"/>
                    <a:pt x="160" y="32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32"/>
            <p:cNvSpPr/>
            <p:nvPr/>
          </p:nvSpPr>
          <p:spPr>
            <a:xfrm>
              <a:off x="6051050" y="3283875"/>
              <a:ext cx="12525" cy="8725"/>
            </a:xfrm>
            <a:custGeom>
              <a:avLst/>
              <a:gdLst/>
              <a:ahLst/>
              <a:cxnLst/>
              <a:rect l="l" t="t" r="r" b="b"/>
              <a:pathLst>
                <a:path w="501" h="349" extrusionOk="0">
                  <a:moveTo>
                    <a:pt x="60" y="0"/>
                  </a:moveTo>
                  <a:cubicBezTo>
                    <a:pt x="0" y="36"/>
                    <a:pt x="0" y="84"/>
                    <a:pt x="60" y="143"/>
                  </a:cubicBezTo>
                  <a:cubicBezTo>
                    <a:pt x="107" y="203"/>
                    <a:pt x="167" y="250"/>
                    <a:pt x="203" y="310"/>
                  </a:cubicBezTo>
                  <a:cubicBezTo>
                    <a:pt x="251" y="337"/>
                    <a:pt x="299" y="349"/>
                    <a:pt x="345" y="349"/>
                  </a:cubicBezTo>
                  <a:cubicBezTo>
                    <a:pt x="401" y="349"/>
                    <a:pt x="454" y="331"/>
                    <a:pt x="500" y="298"/>
                  </a:cubicBezTo>
                  <a:cubicBezTo>
                    <a:pt x="488" y="203"/>
                    <a:pt x="488" y="119"/>
                    <a:pt x="476" y="24"/>
                  </a:cubicBezTo>
                  <a:cubicBezTo>
                    <a:pt x="345" y="12"/>
                    <a:pt x="191" y="12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32"/>
            <p:cNvSpPr/>
            <p:nvPr/>
          </p:nvSpPr>
          <p:spPr>
            <a:xfrm>
              <a:off x="6056100" y="3290725"/>
              <a:ext cx="7475" cy="3175"/>
            </a:xfrm>
            <a:custGeom>
              <a:avLst/>
              <a:gdLst/>
              <a:ahLst/>
              <a:cxnLst/>
              <a:rect l="l" t="t" r="r" b="b"/>
              <a:pathLst>
                <a:path w="299" h="127" extrusionOk="0">
                  <a:moveTo>
                    <a:pt x="298" y="0"/>
                  </a:moveTo>
                  <a:lnTo>
                    <a:pt x="298" y="0"/>
                  </a:lnTo>
                  <a:cubicBezTo>
                    <a:pt x="203" y="24"/>
                    <a:pt x="108" y="24"/>
                    <a:pt x="1" y="24"/>
                  </a:cubicBezTo>
                  <a:cubicBezTo>
                    <a:pt x="1" y="60"/>
                    <a:pt x="1" y="95"/>
                    <a:pt x="24" y="119"/>
                  </a:cubicBezTo>
                  <a:cubicBezTo>
                    <a:pt x="43" y="124"/>
                    <a:pt x="62" y="126"/>
                    <a:pt x="81" y="126"/>
                  </a:cubicBezTo>
                  <a:cubicBezTo>
                    <a:pt x="160" y="126"/>
                    <a:pt x="241" y="86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32"/>
            <p:cNvSpPr/>
            <p:nvPr/>
          </p:nvSpPr>
          <p:spPr>
            <a:xfrm>
              <a:off x="6047775" y="3283275"/>
              <a:ext cx="4775" cy="4200"/>
            </a:xfrm>
            <a:custGeom>
              <a:avLst/>
              <a:gdLst/>
              <a:ahLst/>
              <a:cxnLst/>
              <a:rect l="l" t="t" r="r" b="b"/>
              <a:pathLst>
                <a:path w="191" h="168" extrusionOk="0">
                  <a:moveTo>
                    <a:pt x="72" y="0"/>
                  </a:moveTo>
                  <a:lnTo>
                    <a:pt x="60" y="24"/>
                  </a:lnTo>
                  <a:cubicBezTo>
                    <a:pt x="0" y="84"/>
                    <a:pt x="0" y="119"/>
                    <a:pt x="60" y="167"/>
                  </a:cubicBezTo>
                  <a:lnTo>
                    <a:pt x="179" y="167"/>
                  </a:lnTo>
                  <a:cubicBezTo>
                    <a:pt x="191" y="119"/>
                    <a:pt x="191" y="60"/>
                    <a:pt x="191" y="24"/>
                  </a:cubicBezTo>
                  <a:cubicBezTo>
                    <a:pt x="155" y="0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32"/>
            <p:cNvSpPr/>
            <p:nvPr/>
          </p:nvSpPr>
          <p:spPr>
            <a:xfrm>
              <a:off x="6045375" y="3283875"/>
              <a:ext cx="3900" cy="4600"/>
            </a:xfrm>
            <a:custGeom>
              <a:avLst/>
              <a:gdLst/>
              <a:ahLst/>
              <a:cxnLst/>
              <a:rect l="l" t="t" r="r" b="b"/>
              <a:pathLst>
                <a:path w="156" h="184" extrusionOk="0">
                  <a:moveTo>
                    <a:pt x="156" y="0"/>
                  </a:moveTo>
                  <a:cubicBezTo>
                    <a:pt x="108" y="36"/>
                    <a:pt x="49" y="84"/>
                    <a:pt x="1" y="143"/>
                  </a:cubicBezTo>
                  <a:cubicBezTo>
                    <a:pt x="1" y="143"/>
                    <a:pt x="13" y="155"/>
                    <a:pt x="49" y="179"/>
                  </a:cubicBezTo>
                  <a:cubicBezTo>
                    <a:pt x="60" y="182"/>
                    <a:pt x="71" y="183"/>
                    <a:pt x="80" y="183"/>
                  </a:cubicBezTo>
                  <a:cubicBezTo>
                    <a:pt x="109" y="183"/>
                    <a:pt x="129" y="170"/>
                    <a:pt x="156" y="143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32"/>
            <p:cNvSpPr/>
            <p:nvPr/>
          </p:nvSpPr>
          <p:spPr>
            <a:xfrm>
              <a:off x="6044200" y="3287150"/>
              <a:ext cx="5075" cy="3300"/>
            </a:xfrm>
            <a:custGeom>
              <a:avLst/>
              <a:gdLst/>
              <a:ahLst/>
              <a:cxnLst/>
              <a:rect l="l" t="t" r="r" b="b"/>
              <a:pathLst>
                <a:path w="203" h="132" extrusionOk="0">
                  <a:moveTo>
                    <a:pt x="48" y="0"/>
                  </a:moveTo>
                  <a:lnTo>
                    <a:pt x="36" y="12"/>
                  </a:lnTo>
                  <a:cubicBezTo>
                    <a:pt x="0" y="60"/>
                    <a:pt x="0" y="95"/>
                    <a:pt x="48" y="131"/>
                  </a:cubicBezTo>
                  <a:cubicBezTo>
                    <a:pt x="96" y="83"/>
                    <a:pt x="155" y="48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32"/>
            <p:cNvSpPr/>
            <p:nvPr/>
          </p:nvSpPr>
          <p:spPr>
            <a:xfrm>
              <a:off x="6043300" y="3287725"/>
              <a:ext cx="2100" cy="3025"/>
            </a:xfrm>
            <a:custGeom>
              <a:avLst/>
              <a:gdLst/>
              <a:ahLst/>
              <a:cxnLst/>
              <a:rect l="l" t="t" r="r" b="b"/>
              <a:pathLst>
                <a:path w="84" h="121" extrusionOk="0">
                  <a:moveTo>
                    <a:pt x="72" y="1"/>
                  </a:moveTo>
                  <a:cubicBezTo>
                    <a:pt x="1" y="49"/>
                    <a:pt x="24" y="84"/>
                    <a:pt x="84" y="120"/>
                  </a:cubicBezTo>
                  <a:cubicBezTo>
                    <a:pt x="84" y="84"/>
                    <a:pt x="72" y="49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32"/>
            <p:cNvSpPr/>
            <p:nvPr/>
          </p:nvSpPr>
          <p:spPr>
            <a:xfrm>
              <a:off x="6092425" y="3292800"/>
              <a:ext cx="8050" cy="4775"/>
            </a:xfrm>
            <a:custGeom>
              <a:avLst/>
              <a:gdLst/>
              <a:ahLst/>
              <a:cxnLst/>
              <a:rect l="l" t="t" r="r" b="b"/>
              <a:pathLst>
                <a:path w="322" h="191" extrusionOk="0">
                  <a:moveTo>
                    <a:pt x="137" y="0"/>
                  </a:moveTo>
                  <a:cubicBezTo>
                    <a:pt x="89" y="0"/>
                    <a:pt x="42" y="24"/>
                    <a:pt x="0" y="72"/>
                  </a:cubicBezTo>
                  <a:lnTo>
                    <a:pt x="0" y="191"/>
                  </a:lnTo>
                  <a:lnTo>
                    <a:pt x="274" y="191"/>
                  </a:lnTo>
                  <a:cubicBezTo>
                    <a:pt x="322" y="155"/>
                    <a:pt x="322" y="119"/>
                    <a:pt x="274" y="72"/>
                  </a:cubicBezTo>
                  <a:cubicBezTo>
                    <a:pt x="232" y="24"/>
                    <a:pt x="185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32"/>
            <p:cNvSpPr/>
            <p:nvPr/>
          </p:nvSpPr>
          <p:spPr>
            <a:xfrm>
              <a:off x="6099250" y="3294575"/>
              <a:ext cx="3600" cy="3225"/>
            </a:xfrm>
            <a:custGeom>
              <a:avLst/>
              <a:gdLst/>
              <a:ahLst/>
              <a:cxnLst/>
              <a:rect l="l" t="t" r="r" b="b"/>
              <a:pathLst>
                <a:path w="144" h="129" extrusionOk="0">
                  <a:moveTo>
                    <a:pt x="1" y="1"/>
                  </a:moveTo>
                  <a:lnTo>
                    <a:pt x="1" y="120"/>
                  </a:lnTo>
                  <a:cubicBezTo>
                    <a:pt x="25" y="126"/>
                    <a:pt x="49" y="129"/>
                    <a:pt x="72" y="129"/>
                  </a:cubicBezTo>
                  <a:cubicBezTo>
                    <a:pt x="96" y="129"/>
                    <a:pt x="120" y="126"/>
                    <a:pt x="144" y="120"/>
                  </a:cubicBezTo>
                  <a:cubicBezTo>
                    <a:pt x="96" y="84"/>
                    <a:pt x="49" y="4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32"/>
            <p:cNvSpPr/>
            <p:nvPr/>
          </p:nvSpPr>
          <p:spPr>
            <a:xfrm>
              <a:off x="6106700" y="3296375"/>
              <a:ext cx="3600" cy="1350"/>
            </a:xfrm>
            <a:custGeom>
              <a:avLst/>
              <a:gdLst/>
              <a:ahLst/>
              <a:cxnLst/>
              <a:rect l="l" t="t" r="r" b="b"/>
              <a:pathLst>
                <a:path w="144" h="54" extrusionOk="0">
                  <a:moveTo>
                    <a:pt x="108" y="0"/>
                  </a:moveTo>
                  <a:cubicBezTo>
                    <a:pt x="60" y="12"/>
                    <a:pt x="36" y="36"/>
                    <a:pt x="1" y="48"/>
                  </a:cubicBezTo>
                  <a:cubicBezTo>
                    <a:pt x="32" y="48"/>
                    <a:pt x="64" y="53"/>
                    <a:pt x="96" y="53"/>
                  </a:cubicBezTo>
                  <a:cubicBezTo>
                    <a:pt x="112" y="53"/>
                    <a:pt x="128" y="52"/>
                    <a:pt x="144" y="48"/>
                  </a:cubicBezTo>
                  <a:cubicBezTo>
                    <a:pt x="144" y="36"/>
                    <a:pt x="120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32"/>
            <p:cNvSpPr/>
            <p:nvPr/>
          </p:nvSpPr>
          <p:spPr>
            <a:xfrm>
              <a:off x="5361975" y="3549375"/>
              <a:ext cx="39300" cy="35150"/>
            </a:xfrm>
            <a:custGeom>
              <a:avLst/>
              <a:gdLst/>
              <a:ahLst/>
              <a:cxnLst/>
              <a:rect l="l" t="t" r="r" b="b"/>
              <a:pathLst>
                <a:path w="1572" h="1406" extrusionOk="0">
                  <a:moveTo>
                    <a:pt x="357" y="1"/>
                  </a:moveTo>
                  <a:cubicBezTo>
                    <a:pt x="0" y="48"/>
                    <a:pt x="203" y="298"/>
                    <a:pt x="203" y="465"/>
                  </a:cubicBezTo>
                  <a:cubicBezTo>
                    <a:pt x="203" y="822"/>
                    <a:pt x="286" y="1144"/>
                    <a:pt x="560" y="1405"/>
                  </a:cubicBezTo>
                  <a:cubicBezTo>
                    <a:pt x="893" y="1358"/>
                    <a:pt x="1203" y="1310"/>
                    <a:pt x="1536" y="1263"/>
                  </a:cubicBezTo>
                  <a:cubicBezTo>
                    <a:pt x="1572" y="1215"/>
                    <a:pt x="1572" y="1167"/>
                    <a:pt x="1548" y="1108"/>
                  </a:cubicBezTo>
                  <a:cubicBezTo>
                    <a:pt x="1500" y="1060"/>
                    <a:pt x="1441" y="1024"/>
                    <a:pt x="1381" y="1013"/>
                  </a:cubicBezTo>
                  <a:cubicBezTo>
                    <a:pt x="1215" y="965"/>
                    <a:pt x="1036" y="1001"/>
                    <a:pt x="881" y="941"/>
                  </a:cubicBezTo>
                  <a:cubicBezTo>
                    <a:pt x="822" y="905"/>
                    <a:pt x="786" y="882"/>
                    <a:pt x="738" y="846"/>
                  </a:cubicBezTo>
                  <a:cubicBezTo>
                    <a:pt x="703" y="786"/>
                    <a:pt x="667" y="715"/>
                    <a:pt x="655" y="643"/>
                  </a:cubicBezTo>
                  <a:cubicBezTo>
                    <a:pt x="619" y="572"/>
                    <a:pt x="596" y="489"/>
                    <a:pt x="536" y="429"/>
                  </a:cubicBezTo>
                  <a:cubicBezTo>
                    <a:pt x="476" y="298"/>
                    <a:pt x="417" y="155"/>
                    <a:pt x="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32"/>
            <p:cNvSpPr/>
            <p:nvPr/>
          </p:nvSpPr>
          <p:spPr>
            <a:xfrm>
              <a:off x="5398575" y="3570200"/>
              <a:ext cx="16100" cy="11350"/>
            </a:xfrm>
            <a:custGeom>
              <a:avLst/>
              <a:gdLst/>
              <a:ahLst/>
              <a:cxnLst/>
              <a:rect l="l" t="t" r="r" b="b"/>
              <a:pathLst>
                <a:path w="644" h="454" extrusionOk="0">
                  <a:moveTo>
                    <a:pt x="286" y="1"/>
                  </a:moveTo>
                  <a:cubicBezTo>
                    <a:pt x="203" y="13"/>
                    <a:pt x="132" y="49"/>
                    <a:pt x="72" y="96"/>
                  </a:cubicBezTo>
                  <a:cubicBezTo>
                    <a:pt x="24" y="132"/>
                    <a:pt x="1" y="180"/>
                    <a:pt x="1" y="239"/>
                  </a:cubicBezTo>
                  <a:cubicBezTo>
                    <a:pt x="24" y="251"/>
                    <a:pt x="48" y="275"/>
                    <a:pt x="72" y="287"/>
                  </a:cubicBezTo>
                  <a:cubicBezTo>
                    <a:pt x="96" y="334"/>
                    <a:pt x="144" y="358"/>
                    <a:pt x="203" y="358"/>
                  </a:cubicBezTo>
                  <a:cubicBezTo>
                    <a:pt x="263" y="370"/>
                    <a:pt x="310" y="382"/>
                    <a:pt x="346" y="418"/>
                  </a:cubicBezTo>
                  <a:cubicBezTo>
                    <a:pt x="382" y="453"/>
                    <a:pt x="429" y="453"/>
                    <a:pt x="465" y="453"/>
                  </a:cubicBezTo>
                  <a:cubicBezTo>
                    <a:pt x="644" y="311"/>
                    <a:pt x="465" y="168"/>
                    <a:pt x="465" y="37"/>
                  </a:cubicBezTo>
                  <a:cubicBezTo>
                    <a:pt x="429" y="37"/>
                    <a:pt x="382" y="37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32"/>
            <p:cNvSpPr/>
            <p:nvPr/>
          </p:nvSpPr>
          <p:spPr>
            <a:xfrm>
              <a:off x="5402150" y="357765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60" y="1"/>
                  </a:moveTo>
                  <a:cubicBezTo>
                    <a:pt x="1" y="48"/>
                    <a:pt x="1" y="96"/>
                    <a:pt x="60" y="120"/>
                  </a:cubicBezTo>
                  <a:lnTo>
                    <a:pt x="203" y="120"/>
                  </a:lnTo>
                  <a:cubicBezTo>
                    <a:pt x="167" y="72"/>
                    <a:pt x="108" y="48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32"/>
            <p:cNvSpPr/>
            <p:nvPr/>
          </p:nvSpPr>
          <p:spPr>
            <a:xfrm>
              <a:off x="5399775" y="3577350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0" y="1"/>
                  </a:moveTo>
                  <a:lnTo>
                    <a:pt x="0" y="132"/>
                  </a:lnTo>
                  <a:lnTo>
                    <a:pt x="155" y="132"/>
                  </a:lnTo>
                  <a:lnTo>
                    <a:pt x="155" y="13"/>
                  </a:lnTo>
                  <a:cubicBezTo>
                    <a:pt x="107" y="13"/>
                    <a:pt x="48" y="1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32"/>
            <p:cNvSpPr/>
            <p:nvPr/>
          </p:nvSpPr>
          <p:spPr>
            <a:xfrm>
              <a:off x="5511100" y="3602650"/>
              <a:ext cx="10725" cy="4200"/>
            </a:xfrm>
            <a:custGeom>
              <a:avLst/>
              <a:gdLst/>
              <a:ahLst/>
              <a:cxnLst/>
              <a:rect l="l" t="t" r="r" b="b"/>
              <a:pathLst>
                <a:path w="429" h="168" extrusionOk="0">
                  <a:moveTo>
                    <a:pt x="429" y="1"/>
                  </a:moveTo>
                  <a:lnTo>
                    <a:pt x="429" y="1"/>
                  </a:lnTo>
                  <a:cubicBezTo>
                    <a:pt x="405" y="3"/>
                    <a:pt x="380" y="3"/>
                    <a:pt x="356" y="3"/>
                  </a:cubicBezTo>
                  <a:cubicBezTo>
                    <a:pt x="337" y="3"/>
                    <a:pt x="317" y="3"/>
                    <a:pt x="298" y="3"/>
                  </a:cubicBezTo>
                  <a:cubicBezTo>
                    <a:pt x="186" y="3"/>
                    <a:pt x="77" y="12"/>
                    <a:pt x="0" y="132"/>
                  </a:cubicBezTo>
                  <a:cubicBezTo>
                    <a:pt x="48" y="144"/>
                    <a:pt x="95" y="167"/>
                    <a:pt x="131" y="167"/>
                  </a:cubicBezTo>
                  <a:lnTo>
                    <a:pt x="417" y="167"/>
                  </a:lnTo>
                  <a:cubicBezTo>
                    <a:pt x="417" y="120"/>
                    <a:pt x="429" y="60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32"/>
            <p:cNvSpPr/>
            <p:nvPr/>
          </p:nvSpPr>
          <p:spPr>
            <a:xfrm>
              <a:off x="5478650" y="3614275"/>
              <a:ext cx="3900" cy="2700"/>
            </a:xfrm>
            <a:custGeom>
              <a:avLst/>
              <a:gdLst/>
              <a:ahLst/>
              <a:cxnLst/>
              <a:rect l="l" t="t" r="r" b="b"/>
              <a:pathLst>
                <a:path w="156" h="108" extrusionOk="0">
                  <a:moveTo>
                    <a:pt x="155" y="0"/>
                  </a:moveTo>
                  <a:lnTo>
                    <a:pt x="155" y="0"/>
                  </a:lnTo>
                  <a:cubicBezTo>
                    <a:pt x="84" y="12"/>
                    <a:pt x="36" y="36"/>
                    <a:pt x="0" y="107"/>
                  </a:cubicBezTo>
                  <a:cubicBezTo>
                    <a:pt x="48" y="72"/>
                    <a:pt x="108" y="36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32"/>
            <p:cNvSpPr/>
            <p:nvPr/>
          </p:nvSpPr>
          <p:spPr>
            <a:xfrm>
              <a:off x="5347675" y="3483250"/>
              <a:ext cx="13425" cy="24525"/>
            </a:xfrm>
            <a:custGeom>
              <a:avLst/>
              <a:gdLst/>
              <a:ahLst/>
              <a:cxnLst/>
              <a:rect l="l" t="t" r="r" b="b"/>
              <a:pathLst>
                <a:path w="537" h="981" extrusionOk="0">
                  <a:moveTo>
                    <a:pt x="296" y="0"/>
                  </a:moveTo>
                  <a:cubicBezTo>
                    <a:pt x="264" y="0"/>
                    <a:pt x="239" y="31"/>
                    <a:pt x="239" y="74"/>
                  </a:cubicBezTo>
                  <a:lnTo>
                    <a:pt x="203" y="205"/>
                  </a:lnTo>
                  <a:cubicBezTo>
                    <a:pt x="167" y="264"/>
                    <a:pt x="120" y="324"/>
                    <a:pt x="96" y="371"/>
                  </a:cubicBezTo>
                  <a:cubicBezTo>
                    <a:pt x="96" y="419"/>
                    <a:pt x="84" y="443"/>
                    <a:pt x="60" y="491"/>
                  </a:cubicBezTo>
                  <a:cubicBezTo>
                    <a:pt x="1" y="586"/>
                    <a:pt x="1" y="681"/>
                    <a:pt x="84" y="776"/>
                  </a:cubicBezTo>
                  <a:cubicBezTo>
                    <a:pt x="96" y="812"/>
                    <a:pt x="108" y="860"/>
                    <a:pt x="96" y="907"/>
                  </a:cubicBezTo>
                  <a:cubicBezTo>
                    <a:pt x="122" y="953"/>
                    <a:pt x="145" y="981"/>
                    <a:pt x="170" y="981"/>
                  </a:cubicBezTo>
                  <a:cubicBezTo>
                    <a:pt x="190" y="981"/>
                    <a:pt x="212" y="962"/>
                    <a:pt x="239" y="919"/>
                  </a:cubicBezTo>
                  <a:cubicBezTo>
                    <a:pt x="441" y="717"/>
                    <a:pt x="513" y="479"/>
                    <a:pt x="536" y="205"/>
                  </a:cubicBezTo>
                  <a:cubicBezTo>
                    <a:pt x="441" y="181"/>
                    <a:pt x="382" y="98"/>
                    <a:pt x="334" y="14"/>
                  </a:cubicBezTo>
                  <a:cubicBezTo>
                    <a:pt x="321" y="4"/>
                    <a:pt x="308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32"/>
            <p:cNvSpPr/>
            <p:nvPr/>
          </p:nvSpPr>
          <p:spPr>
            <a:xfrm>
              <a:off x="5388450" y="3351425"/>
              <a:ext cx="11050" cy="18200"/>
            </a:xfrm>
            <a:custGeom>
              <a:avLst/>
              <a:gdLst/>
              <a:ahLst/>
              <a:cxnLst/>
              <a:rect l="l" t="t" r="r" b="b"/>
              <a:pathLst>
                <a:path w="442" h="728" extrusionOk="0">
                  <a:moveTo>
                    <a:pt x="441" y="1"/>
                  </a:moveTo>
                  <a:cubicBezTo>
                    <a:pt x="394" y="1"/>
                    <a:pt x="370" y="13"/>
                    <a:pt x="322" y="37"/>
                  </a:cubicBezTo>
                  <a:cubicBezTo>
                    <a:pt x="239" y="251"/>
                    <a:pt x="37" y="453"/>
                    <a:pt x="1" y="715"/>
                  </a:cubicBezTo>
                  <a:cubicBezTo>
                    <a:pt x="60" y="727"/>
                    <a:pt x="96" y="727"/>
                    <a:pt x="156" y="727"/>
                  </a:cubicBezTo>
                  <a:cubicBezTo>
                    <a:pt x="203" y="668"/>
                    <a:pt x="263" y="644"/>
                    <a:pt x="310" y="584"/>
                  </a:cubicBezTo>
                  <a:cubicBezTo>
                    <a:pt x="358" y="537"/>
                    <a:pt x="394" y="489"/>
                    <a:pt x="441" y="430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32"/>
            <p:cNvSpPr/>
            <p:nvPr/>
          </p:nvSpPr>
          <p:spPr>
            <a:xfrm>
              <a:off x="5344700" y="3527950"/>
              <a:ext cx="5100" cy="17875"/>
            </a:xfrm>
            <a:custGeom>
              <a:avLst/>
              <a:gdLst/>
              <a:ahLst/>
              <a:cxnLst/>
              <a:rect l="l" t="t" r="r" b="b"/>
              <a:pathLst>
                <a:path w="204" h="715" extrusionOk="0">
                  <a:moveTo>
                    <a:pt x="179" y="0"/>
                  </a:moveTo>
                  <a:lnTo>
                    <a:pt x="179" y="0"/>
                  </a:lnTo>
                  <a:cubicBezTo>
                    <a:pt x="1" y="238"/>
                    <a:pt x="1" y="477"/>
                    <a:pt x="203" y="715"/>
                  </a:cubicBezTo>
                  <a:cubicBezTo>
                    <a:pt x="179" y="477"/>
                    <a:pt x="179" y="238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32"/>
            <p:cNvSpPr/>
            <p:nvPr/>
          </p:nvSpPr>
          <p:spPr>
            <a:xfrm>
              <a:off x="5399475" y="3340425"/>
              <a:ext cx="5375" cy="11025"/>
            </a:xfrm>
            <a:custGeom>
              <a:avLst/>
              <a:gdLst/>
              <a:ahLst/>
              <a:cxnLst/>
              <a:rect l="l" t="t" r="r" b="b"/>
              <a:pathLst>
                <a:path w="215" h="441" extrusionOk="0">
                  <a:moveTo>
                    <a:pt x="131" y="0"/>
                  </a:moveTo>
                  <a:cubicBezTo>
                    <a:pt x="0" y="131"/>
                    <a:pt x="12" y="274"/>
                    <a:pt x="0" y="441"/>
                  </a:cubicBezTo>
                  <a:cubicBezTo>
                    <a:pt x="131" y="393"/>
                    <a:pt x="167" y="274"/>
                    <a:pt x="179" y="155"/>
                  </a:cubicBezTo>
                  <a:lnTo>
                    <a:pt x="215" y="96"/>
                  </a:lnTo>
                  <a:lnTo>
                    <a:pt x="179" y="36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32"/>
            <p:cNvSpPr/>
            <p:nvPr/>
          </p:nvSpPr>
          <p:spPr>
            <a:xfrm>
              <a:off x="5348875" y="3551150"/>
              <a:ext cx="4475" cy="11950"/>
            </a:xfrm>
            <a:custGeom>
              <a:avLst/>
              <a:gdLst/>
              <a:ahLst/>
              <a:cxnLst/>
              <a:rect l="l" t="t" r="r" b="b"/>
              <a:pathLst>
                <a:path w="179" h="478" extrusionOk="0">
                  <a:moveTo>
                    <a:pt x="48" y="1"/>
                  </a:moveTo>
                  <a:cubicBezTo>
                    <a:pt x="36" y="180"/>
                    <a:pt x="0" y="358"/>
                    <a:pt x="179" y="477"/>
                  </a:cubicBezTo>
                  <a:cubicBezTo>
                    <a:pt x="167" y="322"/>
                    <a:pt x="131" y="156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32"/>
            <p:cNvSpPr/>
            <p:nvPr/>
          </p:nvSpPr>
          <p:spPr>
            <a:xfrm>
              <a:off x="5350050" y="3505925"/>
              <a:ext cx="3600" cy="8950"/>
            </a:xfrm>
            <a:custGeom>
              <a:avLst/>
              <a:gdLst/>
              <a:ahLst/>
              <a:cxnLst/>
              <a:rect l="l" t="t" r="r" b="b"/>
              <a:pathLst>
                <a:path w="144" h="358" extrusionOk="0">
                  <a:moveTo>
                    <a:pt x="1" y="0"/>
                  </a:moveTo>
                  <a:cubicBezTo>
                    <a:pt x="1" y="107"/>
                    <a:pt x="1" y="226"/>
                    <a:pt x="13" y="357"/>
                  </a:cubicBezTo>
                  <a:cubicBezTo>
                    <a:pt x="132" y="262"/>
                    <a:pt x="120" y="131"/>
                    <a:pt x="144" y="12"/>
                  </a:cubicBezTo>
                  <a:cubicBezTo>
                    <a:pt x="108" y="12"/>
                    <a:pt x="49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32"/>
            <p:cNvSpPr/>
            <p:nvPr/>
          </p:nvSpPr>
          <p:spPr>
            <a:xfrm>
              <a:off x="5345900" y="3495500"/>
              <a:ext cx="3900" cy="7175"/>
            </a:xfrm>
            <a:custGeom>
              <a:avLst/>
              <a:gdLst/>
              <a:ahLst/>
              <a:cxnLst/>
              <a:rect l="l" t="t" r="r" b="b"/>
              <a:pathLst>
                <a:path w="156" h="287" extrusionOk="0">
                  <a:moveTo>
                    <a:pt x="131" y="1"/>
                  </a:moveTo>
                  <a:lnTo>
                    <a:pt x="131" y="1"/>
                  </a:lnTo>
                  <a:cubicBezTo>
                    <a:pt x="0" y="108"/>
                    <a:pt x="12" y="191"/>
                    <a:pt x="155" y="286"/>
                  </a:cubicBezTo>
                  <a:cubicBezTo>
                    <a:pt x="155" y="191"/>
                    <a:pt x="131" y="84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32"/>
            <p:cNvSpPr/>
            <p:nvPr/>
          </p:nvSpPr>
          <p:spPr>
            <a:xfrm>
              <a:off x="5357200" y="3466925"/>
              <a:ext cx="3300" cy="7775"/>
            </a:xfrm>
            <a:custGeom>
              <a:avLst/>
              <a:gdLst/>
              <a:ahLst/>
              <a:cxnLst/>
              <a:rect l="l" t="t" r="r" b="b"/>
              <a:pathLst>
                <a:path w="132" h="311" extrusionOk="0">
                  <a:moveTo>
                    <a:pt x="132" y="1"/>
                  </a:moveTo>
                  <a:cubicBezTo>
                    <a:pt x="1" y="60"/>
                    <a:pt x="1" y="179"/>
                    <a:pt x="13" y="310"/>
                  </a:cubicBezTo>
                  <a:cubicBezTo>
                    <a:pt x="36" y="298"/>
                    <a:pt x="84" y="274"/>
                    <a:pt x="120" y="262"/>
                  </a:cubicBezTo>
                  <a:cubicBezTo>
                    <a:pt x="120" y="179"/>
                    <a:pt x="132" y="84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32"/>
            <p:cNvSpPr/>
            <p:nvPr/>
          </p:nvSpPr>
          <p:spPr>
            <a:xfrm>
              <a:off x="5353325" y="3563075"/>
              <a:ext cx="3300" cy="7150"/>
            </a:xfrm>
            <a:custGeom>
              <a:avLst/>
              <a:gdLst/>
              <a:ahLst/>
              <a:cxnLst/>
              <a:rect l="l" t="t" r="r" b="b"/>
              <a:pathLst>
                <a:path w="132" h="286" extrusionOk="0">
                  <a:moveTo>
                    <a:pt x="1" y="0"/>
                  </a:moveTo>
                  <a:cubicBezTo>
                    <a:pt x="1" y="119"/>
                    <a:pt x="13" y="226"/>
                    <a:pt x="120" y="286"/>
                  </a:cubicBezTo>
                  <a:cubicBezTo>
                    <a:pt x="132" y="167"/>
                    <a:pt x="108" y="8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32"/>
            <p:cNvSpPr/>
            <p:nvPr/>
          </p:nvSpPr>
          <p:spPr>
            <a:xfrm>
              <a:off x="5353325" y="3477650"/>
              <a:ext cx="3000" cy="7450"/>
            </a:xfrm>
            <a:custGeom>
              <a:avLst/>
              <a:gdLst/>
              <a:ahLst/>
              <a:cxnLst/>
              <a:rect l="l" t="t" r="r" b="b"/>
              <a:pathLst>
                <a:path w="120" h="298" extrusionOk="0">
                  <a:moveTo>
                    <a:pt x="120" y="0"/>
                  </a:moveTo>
                  <a:cubicBezTo>
                    <a:pt x="13" y="72"/>
                    <a:pt x="1" y="179"/>
                    <a:pt x="1" y="298"/>
                  </a:cubicBezTo>
                  <a:cubicBezTo>
                    <a:pt x="37" y="286"/>
                    <a:pt x="72" y="250"/>
                    <a:pt x="108" y="238"/>
                  </a:cubicBezTo>
                  <a:cubicBezTo>
                    <a:pt x="120" y="143"/>
                    <a:pt x="120" y="72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32"/>
            <p:cNvSpPr/>
            <p:nvPr/>
          </p:nvSpPr>
          <p:spPr>
            <a:xfrm>
              <a:off x="5364050" y="3419900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143" y="0"/>
                  </a:moveTo>
                  <a:cubicBezTo>
                    <a:pt x="96" y="48"/>
                    <a:pt x="48" y="107"/>
                    <a:pt x="1" y="155"/>
                  </a:cubicBezTo>
                  <a:cubicBezTo>
                    <a:pt x="48" y="107"/>
                    <a:pt x="96" y="6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32"/>
            <p:cNvSpPr/>
            <p:nvPr/>
          </p:nvSpPr>
          <p:spPr>
            <a:xfrm>
              <a:off x="5364050" y="3584500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1" y="0"/>
                  </a:moveTo>
                  <a:cubicBezTo>
                    <a:pt x="48" y="60"/>
                    <a:pt x="96" y="120"/>
                    <a:pt x="143" y="155"/>
                  </a:cubicBezTo>
                  <a:cubicBezTo>
                    <a:pt x="120" y="72"/>
                    <a:pt x="84" y="2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32"/>
            <p:cNvSpPr/>
            <p:nvPr/>
          </p:nvSpPr>
          <p:spPr>
            <a:xfrm>
              <a:off x="5360775" y="3434175"/>
              <a:ext cx="3000" cy="3600"/>
            </a:xfrm>
            <a:custGeom>
              <a:avLst/>
              <a:gdLst/>
              <a:ahLst/>
              <a:cxnLst/>
              <a:rect l="l" t="t" r="r" b="b"/>
              <a:pathLst>
                <a:path w="120" h="144" extrusionOk="0">
                  <a:moveTo>
                    <a:pt x="120" y="1"/>
                  </a:moveTo>
                  <a:cubicBezTo>
                    <a:pt x="72" y="37"/>
                    <a:pt x="48" y="96"/>
                    <a:pt x="1" y="144"/>
                  </a:cubicBezTo>
                  <a:cubicBezTo>
                    <a:pt x="48" y="96"/>
                    <a:pt x="96" y="60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32"/>
            <p:cNvSpPr/>
            <p:nvPr/>
          </p:nvSpPr>
          <p:spPr>
            <a:xfrm>
              <a:off x="5361075" y="3579450"/>
              <a:ext cx="3600" cy="5375"/>
            </a:xfrm>
            <a:custGeom>
              <a:avLst/>
              <a:gdLst/>
              <a:ahLst/>
              <a:cxnLst/>
              <a:rect l="l" t="t" r="r" b="b"/>
              <a:pathLst>
                <a:path w="144" h="215" extrusionOk="0">
                  <a:moveTo>
                    <a:pt x="0" y="0"/>
                  </a:moveTo>
                  <a:cubicBezTo>
                    <a:pt x="0" y="107"/>
                    <a:pt x="48" y="167"/>
                    <a:pt x="143" y="214"/>
                  </a:cubicBezTo>
                  <a:cubicBezTo>
                    <a:pt x="143" y="119"/>
                    <a:pt x="96" y="4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32"/>
            <p:cNvSpPr/>
            <p:nvPr/>
          </p:nvSpPr>
          <p:spPr>
            <a:xfrm>
              <a:off x="5349775" y="3488350"/>
              <a:ext cx="2400" cy="4200"/>
            </a:xfrm>
            <a:custGeom>
              <a:avLst/>
              <a:gdLst/>
              <a:ahLst/>
              <a:cxnLst/>
              <a:rect l="l" t="t" r="r" b="b"/>
              <a:pathLst>
                <a:path w="96" h="168" extrusionOk="0">
                  <a:moveTo>
                    <a:pt x="95" y="1"/>
                  </a:moveTo>
                  <a:lnTo>
                    <a:pt x="95" y="1"/>
                  </a:lnTo>
                  <a:cubicBezTo>
                    <a:pt x="86" y="19"/>
                    <a:pt x="75" y="40"/>
                    <a:pt x="62" y="62"/>
                  </a:cubicBezTo>
                  <a:lnTo>
                    <a:pt x="62" y="62"/>
                  </a:lnTo>
                  <a:cubicBezTo>
                    <a:pt x="75" y="42"/>
                    <a:pt x="87" y="22"/>
                    <a:pt x="95" y="1"/>
                  </a:cubicBezTo>
                  <a:close/>
                  <a:moveTo>
                    <a:pt x="62" y="62"/>
                  </a:moveTo>
                  <a:cubicBezTo>
                    <a:pt x="40" y="96"/>
                    <a:pt x="15" y="129"/>
                    <a:pt x="0" y="167"/>
                  </a:cubicBezTo>
                  <a:cubicBezTo>
                    <a:pt x="22" y="131"/>
                    <a:pt x="43" y="95"/>
                    <a:pt x="62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32"/>
            <p:cNvSpPr/>
            <p:nvPr/>
          </p:nvSpPr>
          <p:spPr>
            <a:xfrm>
              <a:off x="5346200" y="347377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0" y="143"/>
                  </a:move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32"/>
            <p:cNvSpPr/>
            <p:nvPr/>
          </p:nvSpPr>
          <p:spPr>
            <a:xfrm>
              <a:off x="5347375" y="3520500"/>
              <a:ext cx="2425" cy="3300"/>
            </a:xfrm>
            <a:custGeom>
              <a:avLst/>
              <a:gdLst/>
              <a:ahLst/>
              <a:cxnLst/>
              <a:rect l="l" t="t" r="r" b="b"/>
              <a:pathLst>
                <a:path w="97" h="132" extrusionOk="0">
                  <a:moveTo>
                    <a:pt x="96" y="1"/>
                  </a:moveTo>
                  <a:cubicBezTo>
                    <a:pt x="1" y="36"/>
                    <a:pt x="1" y="84"/>
                    <a:pt x="72" y="132"/>
                  </a:cubicBezTo>
                  <a:cubicBezTo>
                    <a:pt x="96" y="84"/>
                    <a:pt x="96" y="36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32"/>
            <p:cNvSpPr/>
            <p:nvPr/>
          </p:nvSpPr>
          <p:spPr>
            <a:xfrm>
              <a:off x="5357200" y="3573475"/>
              <a:ext cx="2400" cy="4200"/>
            </a:xfrm>
            <a:custGeom>
              <a:avLst/>
              <a:gdLst/>
              <a:ahLst/>
              <a:cxnLst/>
              <a:rect l="l" t="t" r="r" b="b"/>
              <a:pathLst>
                <a:path w="96" h="168" extrusionOk="0">
                  <a:moveTo>
                    <a:pt x="1" y="1"/>
                  </a:moveTo>
                  <a:lnTo>
                    <a:pt x="1" y="1"/>
                  </a:lnTo>
                  <a:cubicBezTo>
                    <a:pt x="25" y="49"/>
                    <a:pt x="72" y="108"/>
                    <a:pt x="96" y="168"/>
                  </a:cubicBezTo>
                  <a:cubicBezTo>
                    <a:pt x="96" y="96"/>
                    <a:pt x="60" y="4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32"/>
            <p:cNvSpPr/>
            <p:nvPr/>
          </p:nvSpPr>
          <p:spPr>
            <a:xfrm>
              <a:off x="5403925" y="3341025"/>
              <a:ext cx="3025" cy="3300"/>
            </a:xfrm>
            <a:custGeom>
              <a:avLst/>
              <a:gdLst/>
              <a:ahLst/>
              <a:cxnLst/>
              <a:rect l="l" t="t" r="r" b="b"/>
              <a:pathLst>
                <a:path w="121" h="132" extrusionOk="0">
                  <a:moveTo>
                    <a:pt x="120" y="0"/>
                  </a:moveTo>
                  <a:cubicBezTo>
                    <a:pt x="72" y="0"/>
                    <a:pt x="49" y="0"/>
                    <a:pt x="1" y="12"/>
                  </a:cubicBezTo>
                  <a:lnTo>
                    <a:pt x="1" y="131"/>
                  </a:lnTo>
                  <a:cubicBezTo>
                    <a:pt x="49" y="95"/>
                    <a:pt x="96" y="4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32"/>
            <p:cNvSpPr/>
            <p:nvPr/>
          </p:nvSpPr>
          <p:spPr>
            <a:xfrm>
              <a:off x="5396200" y="3362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155"/>
                  </a:moveTo>
                  <a:cubicBezTo>
                    <a:pt x="48" y="108"/>
                    <a:pt x="84" y="48"/>
                    <a:pt x="131" y="1"/>
                  </a:cubicBezTo>
                  <a:cubicBezTo>
                    <a:pt x="84" y="48"/>
                    <a:pt x="48" y="108"/>
                    <a:pt x="0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32"/>
            <p:cNvSpPr/>
            <p:nvPr/>
          </p:nvSpPr>
          <p:spPr>
            <a:xfrm>
              <a:off x="5392925" y="336602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0" y="143"/>
                  </a:moveTo>
                  <a:cubicBezTo>
                    <a:pt x="36" y="107"/>
                    <a:pt x="84" y="48"/>
                    <a:pt x="143" y="0"/>
                  </a:cubicBezTo>
                  <a:cubicBezTo>
                    <a:pt x="84" y="48"/>
                    <a:pt x="36" y="107"/>
                    <a:pt x="0" y="1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32"/>
            <p:cNvSpPr/>
            <p:nvPr/>
          </p:nvSpPr>
          <p:spPr>
            <a:xfrm>
              <a:off x="5360475" y="3490750"/>
              <a:ext cx="96775" cy="70250"/>
            </a:xfrm>
            <a:custGeom>
              <a:avLst/>
              <a:gdLst/>
              <a:ahLst/>
              <a:cxnLst/>
              <a:rect l="l" t="t" r="r" b="b"/>
              <a:pathLst>
                <a:path w="3871" h="2810" extrusionOk="0">
                  <a:moveTo>
                    <a:pt x="536" y="0"/>
                  </a:moveTo>
                  <a:cubicBezTo>
                    <a:pt x="108" y="905"/>
                    <a:pt x="1" y="1845"/>
                    <a:pt x="251" y="2810"/>
                  </a:cubicBezTo>
                  <a:cubicBezTo>
                    <a:pt x="298" y="2643"/>
                    <a:pt x="251" y="2465"/>
                    <a:pt x="417" y="2346"/>
                  </a:cubicBezTo>
                  <a:cubicBezTo>
                    <a:pt x="465" y="2346"/>
                    <a:pt x="501" y="2334"/>
                    <a:pt x="501" y="2322"/>
                  </a:cubicBezTo>
                  <a:cubicBezTo>
                    <a:pt x="501" y="2107"/>
                    <a:pt x="544" y="1903"/>
                    <a:pt x="802" y="1903"/>
                  </a:cubicBezTo>
                  <a:cubicBezTo>
                    <a:pt x="816" y="1903"/>
                    <a:pt x="831" y="1904"/>
                    <a:pt x="846" y="1905"/>
                  </a:cubicBezTo>
                  <a:cubicBezTo>
                    <a:pt x="1084" y="1917"/>
                    <a:pt x="1310" y="1917"/>
                    <a:pt x="1548" y="1917"/>
                  </a:cubicBezTo>
                  <a:cubicBezTo>
                    <a:pt x="1608" y="1822"/>
                    <a:pt x="1715" y="1822"/>
                    <a:pt x="1799" y="1810"/>
                  </a:cubicBezTo>
                  <a:cubicBezTo>
                    <a:pt x="1858" y="1786"/>
                    <a:pt x="1894" y="1726"/>
                    <a:pt x="1894" y="1667"/>
                  </a:cubicBezTo>
                  <a:cubicBezTo>
                    <a:pt x="1858" y="1667"/>
                    <a:pt x="1834" y="1643"/>
                    <a:pt x="1799" y="1631"/>
                  </a:cubicBezTo>
                  <a:cubicBezTo>
                    <a:pt x="1668" y="1631"/>
                    <a:pt x="1548" y="1619"/>
                    <a:pt x="1418" y="1619"/>
                  </a:cubicBezTo>
                  <a:cubicBezTo>
                    <a:pt x="1418" y="1619"/>
                    <a:pt x="1394" y="1631"/>
                    <a:pt x="1370" y="1643"/>
                  </a:cubicBezTo>
                  <a:cubicBezTo>
                    <a:pt x="1360" y="1650"/>
                    <a:pt x="1351" y="1653"/>
                    <a:pt x="1342" y="1653"/>
                  </a:cubicBezTo>
                  <a:cubicBezTo>
                    <a:pt x="1320" y="1653"/>
                    <a:pt x="1300" y="1633"/>
                    <a:pt x="1275" y="1607"/>
                  </a:cubicBezTo>
                  <a:cubicBezTo>
                    <a:pt x="548" y="1548"/>
                    <a:pt x="548" y="1548"/>
                    <a:pt x="656" y="917"/>
                  </a:cubicBezTo>
                  <a:lnTo>
                    <a:pt x="656" y="917"/>
                  </a:lnTo>
                  <a:cubicBezTo>
                    <a:pt x="697" y="930"/>
                    <a:pt x="732" y="936"/>
                    <a:pt x="760" y="936"/>
                  </a:cubicBezTo>
                  <a:cubicBezTo>
                    <a:pt x="863" y="936"/>
                    <a:pt x="886" y="857"/>
                    <a:pt x="858" y="726"/>
                  </a:cubicBezTo>
                  <a:cubicBezTo>
                    <a:pt x="834" y="548"/>
                    <a:pt x="917" y="476"/>
                    <a:pt x="1096" y="476"/>
                  </a:cubicBezTo>
                  <a:cubicBezTo>
                    <a:pt x="1323" y="483"/>
                    <a:pt x="1546" y="490"/>
                    <a:pt x="1767" y="490"/>
                  </a:cubicBezTo>
                  <a:cubicBezTo>
                    <a:pt x="1929" y="490"/>
                    <a:pt x="2090" y="486"/>
                    <a:pt x="2251" y="476"/>
                  </a:cubicBezTo>
                  <a:cubicBezTo>
                    <a:pt x="2326" y="470"/>
                    <a:pt x="2402" y="467"/>
                    <a:pt x="2479" y="467"/>
                  </a:cubicBezTo>
                  <a:cubicBezTo>
                    <a:pt x="2687" y="467"/>
                    <a:pt x="2898" y="485"/>
                    <a:pt x="3107" y="485"/>
                  </a:cubicBezTo>
                  <a:cubicBezTo>
                    <a:pt x="3365" y="485"/>
                    <a:pt x="3622" y="458"/>
                    <a:pt x="3870" y="333"/>
                  </a:cubicBezTo>
                  <a:cubicBezTo>
                    <a:pt x="3858" y="310"/>
                    <a:pt x="3823" y="274"/>
                    <a:pt x="3811" y="250"/>
                  </a:cubicBezTo>
                  <a:cubicBezTo>
                    <a:pt x="3751" y="214"/>
                    <a:pt x="3692" y="202"/>
                    <a:pt x="3620" y="191"/>
                  </a:cubicBezTo>
                  <a:lnTo>
                    <a:pt x="3406" y="191"/>
                  </a:lnTo>
                  <a:cubicBezTo>
                    <a:pt x="3236" y="234"/>
                    <a:pt x="3066" y="260"/>
                    <a:pt x="2899" y="260"/>
                  </a:cubicBezTo>
                  <a:cubicBezTo>
                    <a:pt x="2655" y="260"/>
                    <a:pt x="2417" y="205"/>
                    <a:pt x="2191" y="71"/>
                  </a:cubicBezTo>
                  <a:cubicBezTo>
                    <a:pt x="2108" y="60"/>
                    <a:pt x="2049" y="36"/>
                    <a:pt x="1977" y="36"/>
                  </a:cubicBezTo>
                  <a:cubicBezTo>
                    <a:pt x="1877" y="36"/>
                    <a:pt x="1779" y="34"/>
                    <a:pt x="1682" y="34"/>
                  </a:cubicBezTo>
                  <a:cubicBezTo>
                    <a:pt x="1537" y="34"/>
                    <a:pt x="1394" y="38"/>
                    <a:pt x="1251" y="60"/>
                  </a:cubicBezTo>
                  <a:cubicBezTo>
                    <a:pt x="1132" y="71"/>
                    <a:pt x="1013" y="131"/>
                    <a:pt x="894" y="179"/>
                  </a:cubicBezTo>
                  <a:cubicBezTo>
                    <a:pt x="844" y="214"/>
                    <a:pt x="804" y="228"/>
                    <a:pt x="771" y="228"/>
                  </a:cubicBezTo>
                  <a:cubicBezTo>
                    <a:pt x="691" y="228"/>
                    <a:pt x="646" y="147"/>
                    <a:pt x="596" y="71"/>
                  </a:cubicBezTo>
                  <a:cubicBezTo>
                    <a:pt x="584" y="36"/>
                    <a:pt x="548" y="24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32"/>
            <p:cNvSpPr/>
            <p:nvPr/>
          </p:nvSpPr>
          <p:spPr>
            <a:xfrm>
              <a:off x="5361075" y="3480925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55" y="0"/>
                  </a:moveTo>
                  <a:lnTo>
                    <a:pt x="155" y="0"/>
                  </a:lnTo>
                  <a:cubicBezTo>
                    <a:pt x="84" y="36"/>
                    <a:pt x="0" y="48"/>
                    <a:pt x="108" y="131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32"/>
            <p:cNvSpPr/>
            <p:nvPr/>
          </p:nvSpPr>
          <p:spPr>
            <a:xfrm>
              <a:off x="5414350" y="3319000"/>
              <a:ext cx="3000" cy="4175"/>
            </a:xfrm>
            <a:custGeom>
              <a:avLst/>
              <a:gdLst/>
              <a:ahLst/>
              <a:cxnLst/>
              <a:rect l="l" t="t" r="r" b="b"/>
              <a:pathLst>
                <a:path w="120" h="167" extrusionOk="0">
                  <a:moveTo>
                    <a:pt x="120" y="0"/>
                  </a:moveTo>
                  <a:lnTo>
                    <a:pt x="120" y="0"/>
                  </a:lnTo>
                  <a:cubicBezTo>
                    <a:pt x="72" y="60"/>
                    <a:pt x="48" y="119"/>
                    <a:pt x="1" y="167"/>
                  </a:cubicBezTo>
                  <a:cubicBezTo>
                    <a:pt x="48" y="119"/>
                    <a:pt x="96" y="6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32"/>
            <p:cNvSpPr/>
            <p:nvPr/>
          </p:nvSpPr>
          <p:spPr>
            <a:xfrm>
              <a:off x="5439350" y="32803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" y="0"/>
                  </a:moveTo>
                  <a:lnTo>
                    <a:pt x="1" y="143"/>
                  </a:lnTo>
                  <a:lnTo>
                    <a:pt x="144" y="143"/>
                  </a:lnTo>
                  <a:cubicBezTo>
                    <a:pt x="108" y="84"/>
                    <a:pt x="48" y="3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32"/>
            <p:cNvSpPr/>
            <p:nvPr/>
          </p:nvSpPr>
          <p:spPr>
            <a:xfrm>
              <a:off x="5437875" y="327852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24" y="0"/>
                  </a:moveTo>
                  <a:cubicBezTo>
                    <a:pt x="14" y="0"/>
                    <a:pt x="5" y="9"/>
                    <a:pt x="0" y="24"/>
                  </a:cubicBezTo>
                  <a:cubicBezTo>
                    <a:pt x="0" y="24"/>
                    <a:pt x="48" y="47"/>
                    <a:pt x="60" y="59"/>
                  </a:cubicBezTo>
                  <a:cubicBezTo>
                    <a:pt x="53" y="18"/>
                    <a:pt x="38" y="0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32"/>
            <p:cNvSpPr/>
            <p:nvPr/>
          </p:nvSpPr>
          <p:spPr>
            <a:xfrm>
              <a:off x="5389050" y="3995075"/>
              <a:ext cx="78900" cy="11500"/>
            </a:xfrm>
            <a:custGeom>
              <a:avLst/>
              <a:gdLst/>
              <a:ahLst/>
              <a:cxnLst/>
              <a:rect l="l" t="t" r="r" b="b"/>
              <a:pathLst>
                <a:path w="3156" h="460" extrusionOk="0">
                  <a:moveTo>
                    <a:pt x="258" y="1"/>
                  </a:moveTo>
                  <a:cubicBezTo>
                    <a:pt x="156" y="1"/>
                    <a:pt x="67" y="48"/>
                    <a:pt x="13" y="222"/>
                  </a:cubicBezTo>
                  <a:lnTo>
                    <a:pt x="1" y="258"/>
                  </a:lnTo>
                  <a:cubicBezTo>
                    <a:pt x="133" y="258"/>
                    <a:pt x="268" y="244"/>
                    <a:pt x="401" y="244"/>
                  </a:cubicBezTo>
                  <a:cubicBezTo>
                    <a:pt x="569" y="244"/>
                    <a:pt x="735" y="266"/>
                    <a:pt x="894" y="365"/>
                  </a:cubicBezTo>
                  <a:cubicBezTo>
                    <a:pt x="1035" y="436"/>
                    <a:pt x="1182" y="460"/>
                    <a:pt x="1331" y="460"/>
                  </a:cubicBezTo>
                  <a:cubicBezTo>
                    <a:pt x="1506" y="460"/>
                    <a:pt x="1684" y="427"/>
                    <a:pt x="1858" y="401"/>
                  </a:cubicBezTo>
                  <a:cubicBezTo>
                    <a:pt x="1953" y="389"/>
                    <a:pt x="2060" y="389"/>
                    <a:pt x="2156" y="377"/>
                  </a:cubicBezTo>
                  <a:cubicBezTo>
                    <a:pt x="2269" y="324"/>
                    <a:pt x="2385" y="300"/>
                    <a:pt x="2502" y="300"/>
                  </a:cubicBezTo>
                  <a:cubicBezTo>
                    <a:pt x="2620" y="300"/>
                    <a:pt x="2739" y="324"/>
                    <a:pt x="2858" y="365"/>
                  </a:cubicBezTo>
                  <a:lnTo>
                    <a:pt x="3156" y="365"/>
                  </a:lnTo>
                  <a:cubicBezTo>
                    <a:pt x="3108" y="282"/>
                    <a:pt x="3072" y="199"/>
                    <a:pt x="3025" y="127"/>
                  </a:cubicBezTo>
                  <a:cubicBezTo>
                    <a:pt x="2215" y="103"/>
                    <a:pt x="1418" y="91"/>
                    <a:pt x="632" y="68"/>
                  </a:cubicBezTo>
                  <a:cubicBezTo>
                    <a:pt x="515" y="68"/>
                    <a:pt x="378" y="1"/>
                    <a:pt x="2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32"/>
            <p:cNvSpPr/>
            <p:nvPr/>
          </p:nvSpPr>
          <p:spPr>
            <a:xfrm>
              <a:off x="5706950" y="4018700"/>
              <a:ext cx="26825" cy="4275"/>
            </a:xfrm>
            <a:custGeom>
              <a:avLst/>
              <a:gdLst/>
              <a:ahLst/>
              <a:cxnLst/>
              <a:rect l="l" t="t" r="r" b="b"/>
              <a:pathLst>
                <a:path w="1073" h="171" extrusionOk="0">
                  <a:moveTo>
                    <a:pt x="569" y="0"/>
                  </a:moveTo>
                  <a:cubicBezTo>
                    <a:pt x="396" y="0"/>
                    <a:pt x="221" y="28"/>
                    <a:pt x="49" y="28"/>
                  </a:cubicBezTo>
                  <a:cubicBezTo>
                    <a:pt x="33" y="28"/>
                    <a:pt x="17" y="28"/>
                    <a:pt x="1" y="27"/>
                  </a:cubicBezTo>
                  <a:lnTo>
                    <a:pt x="1" y="27"/>
                  </a:lnTo>
                  <a:cubicBezTo>
                    <a:pt x="239" y="158"/>
                    <a:pt x="513" y="87"/>
                    <a:pt x="786" y="170"/>
                  </a:cubicBezTo>
                  <a:cubicBezTo>
                    <a:pt x="870" y="158"/>
                    <a:pt x="977" y="147"/>
                    <a:pt x="1072" y="135"/>
                  </a:cubicBezTo>
                  <a:cubicBezTo>
                    <a:pt x="908" y="27"/>
                    <a:pt x="740" y="0"/>
                    <a:pt x="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32"/>
            <p:cNvSpPr/>
            <p:nvPr/>
          </p:nvSpPr>
          <p:spPr>
            <a:xfrm>
              <a:off x="5539675" y="4015600"/>
              <a:ext cx="22050" cy="3500"/>
            </a:xfrm>
            <a:custGeom>
              <a:avLst/>
              <a:gdLst/>
              <a:ahLst/>
              <a:cxnLst/>
              <a:rect l="l" t="t" r="r" b="b"/>
              <a:pathLst>
                <a:path w="882" h="140" extrusionOk="0">
                  <a:moveTo>
                    <a:pt x="340" y="1"/>
                  </a:moveTo>
                  <a:cubicBezTo>
                    <a:pt x="227" y="1"/>
                    <a:pt x="114" y="11"/>
                    <a:pt x="0" y="20"/>
                  </a:cubicBezTo>
                  <a:lnTo>
                    <a:pt x="0" y="140"/>
                  </a:lnTo>
                  <a:cubicBezTo>
                    <a:pt x="199" y="140"/>
                    <a:pt x="392" y="129"/>
                    <a:pt x="587" y="129"/>
                  </a:cubicBezTo>
                  <a:cubicBezTo>
                    <a:pt x="684" y="129"/>
                    <a:pt x="782" y="132"/>
                    <a:pt x="881" y="140"/>
                  </a:cubicBezTo>
                  <a:cubicBezTo>
                    <a:pt x="705" y="29"/>
                    <a:pt x="523" y="1"/>
                    <a:pt x="3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32"/>
            <p:cNvSpPr/>
            <p:nvPr/>
          </p:nvSpPr>
          <p:spPr>
            <a:xfrm>
              <a:off x="5442925" y="4000875"/>
              <a:ext cx="17600" cy="4225"/>
            </a:xfrm>
            <a:custGeom>
              <a:avLst/>
              <a:gdLst/>
              <a:ahLst/>
              <a:cxnLst/>
              <a:rect l="l" t="t" r="r" b="b"/>
              <a:pathLst>
                <a:path w="704" h="169" extrusionOk="0">
                  <a:moveTo>
                    <a:pt x="358" y="1"/>
                  </a:moveTo>
                  <a:cubicBezTo>
                    <a:pt x="240" y="1"/>
                    <a:pt x="122" y="48"/>
                    <a:pt x="1" y="145"/>
                  </a:cubicBezTo>
                  <a:cubicBezTo>
                    <a:pt x="203" y="145"/>
                    <a:pt x="394" y="157"/>
                    <a:pt x="572" y="169"/>
                  </a:cubicBezTo>
                  <a:lnTo>
                    <a:pt x="703" y="133"/>
                  </a:lnTo>
                  <a:cubicBezTo>
                    <a:pt x="586" y="45"/>
                    <a:pt x="472" y="1"/>
                    <a:pt x="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32"/>
            <p:cNvSpPr/>
            <p:nvPr/>
          </p:nvSpPr>
          <p:spPr>
            <a:xfrm>
              <a:off x="5561400" y="4018475"/>
              <a:ext cx="10725" cy="4050"/>
            </a:xfrm>
            <a:custGeom>
              <a:avLst/>
              <a:gdLst/>
              <a:ahLst/>
              <a:cxnLst/>
              <a:rect l="l" t="t" r="r" b="b"/>
              <a:pathLst>
                <a:path w="429" h="162" extrusionOk="0">
                  <a:moveTo>
                    <a:pt x="0" y="1"/>
                  </a:moveTo>
                  <a:cubicBezTo>
                    <a:pt x="68" y="111"/>
                    <a:pt x="142" y="162"/>
                    <a:pt x="217" y="162"/>
                  </a:cubicBezTo>
                  <a:cubicBezTo>
                    <a:pt x="288" y="162"/>
                    <a:pt x="360" y="117"/>
                    <a:pt x="429" y="36"/>
                  </a:cubicBezTo>
                  <a:cubicBezTo>
                    <a:pt x="286" y="25"/>
                    <a:pt x="143" y="25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32"/>
            <p:cNvSpPr/>
            <p:nvPr/>
          </p:nvSpPr>
          <p:spPr>
            <a:xfrm>
              <a:off x="5654275" y="4025925"/>
              <a:ext cx="11025" cy="3450"/>
            </a:xfrm>
            <a:custGeom>
              <a:avLst/>
              <a:gdLst/>
              <a:ahLst/>
              <a:cxnLst/>
              <a:rect l="l" t="t" r="r" b="b"/>
              <a:pathLst>
                <a:path w="441" h="138" extrusionOk="0">
                  <a:moveTo>
                    <a:pt x="0" y="0"/>
                  </a:moveTo>
                  <a:cubicBezTo>
                    <a:pt x="80" y="93"/>
                    <a:pt x="154" y="137"/>
                    <a:pt x="228" y="137"/>
                  </a:cubicBezTo>
                  <a:cubicBezTo>
                    <a:pt x="297" y="137"/>
                    <a:pt x="366" y="99"/>
                    <a:pt x="441" y="24"/>
                  </a:cubicBezTo>
                  <a:cubicBezTo>
                    <a:pt x="298" y="24"/>
                    <a:pt x="155" y="2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32"/>
            <p:cNvSpPr/>
            <p:nvPr/>
          </p:nvSpPr>
          <p:spPr>
            <a:xfrm>
              <a:off x="5575975" y="4019425"/>
              <a:ext cx="7775" cy="3250"/>
            </a:xfrm>
            <a:custGeom>
              <a:avLst/>
              <a:gdLst/>
              <a:ahLst/>
              <a:cxnLst/>
              <a:rect l="l" t="t" r="r" b="b"/>
              <a:pathLst>
                <a:path w="311" h="130" extrusionOk="0">
                  <a:moveTo>
                    <a:pt x="83" y="0"/>
                  </a:moveTo>
                  <a:cubicBezTo>
                    <a:pt x="54" y="0"/>
                    <a:pt x="27" y="4"/>
                    <a:pt x="1" y="10"/>
                  </a:cubicBezTo>
                  <a:lnTo>
                    <a:pt x="1" y="129"/>
                  </a:lnTo>
                  <a:cubicBezTo>
                    <a:pt x="96" y="118"/>
                    <a:pt x="203" y="118"/>
                    <a:pt x="310" y="106"/>
                  </a:cubicBezTo>
                  <a:cubicBezTo>
                    <a:pt x="241" y="28"/>
                    <a:pt x="159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32"/>
            <p:cNvSpPr/>
            <p:nvPr/>
          </p:nvSpPr>
          <p:spPr>
            <a:xfrm>
              <a:off x="5614075" y="4008450"/>
              <a:ext cx="8375" cy="2800"/>
            </a:xfrm>
            <a:custGeom>
              <a:avLst/>
              <a:gdLst/>
              <a:ahLst/>
              <a:cxnLst/>
              <a:rect l="l" t="t" r="r" b="b"/>
              <a:pathLst>
                <a:path w="335" h="112" extrusionOk="0">
                  <a:moveTo>
                    <a:pt x="85" y="0"/>
                  </a:moveTo>
                  <a:cubicBezTo>
                    <a:pt x="57" y="0"/>
                    <a:pt x="29" y="3"/>
                    <a:pt x="1" y="9"/>
                  </a:cubicBezTo>
                  <a:cubicBezTo>
                    <a:pt x="77" y="75"/>
                    <a:pt x="160" y="111"/>
                    <a:pt x="257" y="111"/>
                  </a:cubicBezTo>
                  <a:cubicBezTo>
                    <a:pt x="282" y="111"/>
                    <a:pt x="307" y="109"/>
                    <a:pt x="334" y="104"/>
                  </a:cubicBezTo>
                  <a:cubicBezTo>
                    <a:pt x="261" y="31"/>
                    <a:pt x="175" y="0"/>
                    <a:pt x="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32"/>
            <p:cNvSpPr/>
            <p:nvPr/>
          </p:nvSpPr>
          <p:spPr>
            <a:xfrm>
              <a:off x="5699500" y="4019375"/>
              <a:ext cx="6875" cy="1250"/>
            </a:xfrm>
            <a:custGeom>
              <a:avLst/>
              <a:gdLst/>
              <a:ahLst/>
              <a:cxnLst/>
              <a:rect l="l" t="t" r="r" b="b"/>
              <a:pathLst>
                <a:path w="275" h="50" extrusionOk="0">
                  <a:moveTo>
                    <a:pt x="1" y="0"/>
                  </a:moveTo>
                  <a:cubicBezTo>
                    <a:pt x="51" y="32"/>
                    <a:pt x="100" y="50"/>
                    <a:pt x="149" y="50"/>
                  </a:cubicBezTo>
                  <a:cubicBezTo>
                    <a:pt x="192" y="50"/>
                    <a:pt x="235" y="35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32"/>
            <p:cNvSpPr/>
            <p:nvPr/>
          </p:nvSpPr>
          <p:spPr>
            <a:xfrm>
              <a:off x="5392925" y="4004200"/>
              <a:ext cx="42600" cy="5375"/>
            </a:xfrm>
            <a:custGeom>
              <a:avLst/>
              <a:gdLst/>
              <a:ahLst/>
              <a:cxnLst/>
              <a:rect l="l" t="t" r="r" b="b"/>
              <a:pathLst>
                <a:path w="1704" h="215" extrusionOk="0">
                  <a:moveTo>
                    <a:pt x="739" y="0"/>
                  </a:moveTo>
                  <a:cubicBezTo>
                    <a:pt x="676" y="15"/>
                    <a:pt x="612" y="19"/>
                    <a:pt x="548" y="19"/>
                  </a:cubicBezTo>
                  <a:cubicBezTo>
                    <a:pt x="484" y="19"/>
                    <a:pt x="419" y="15"/>
                    <a:pt x="356" y="15"/>
                  </a:cubicBezTo>
                  <a:cubicBezTo>
                    <a:pt x="230" y="15"/>
                    <a:pt x="108" y="30"/>
                    <a:pt x="0" y="119"/>
                  </a:cubicBezTo>
                  <a:cubicBezTo>
                    <a:pt x="370" y="131"/>
                    <a:pt x="739" y="155"/>
                    <a:pt x="1108" y="179"/>
                  </a:cubicBezTo>
                  <a:cubicBezTo>
                    <a:pt x="1310" y="131"/>
                    <a:pt x="1548" y="215"/>
                    <a:pt x="1703" y="36"/>
                  </a:cubicBezTo>
                  <a:cubicBezTo>
                    <a:pt x="1382" y="24"/>
                    <a:pt x="1072" y="12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32"/>
            <p:cNvSpPr/>
            <p:nvPr/>
          </p:nvSpPr>
          <p:spPr>
            <a:xfrm>
              <a:off x="5398875" y="3836025"/>
              <a:ext cx="125925" cy="23275"/>
            </a:xfrm>
            <a:custGeom>
              <a:avLst/>
              <a:gdLst/>
              <a:ahLst/>
              <a:cxnLst/>
              <a:rect l="l" t="t" r="r" b="b"/>
              <a:pathLst>
                <a:path w="5037" h="931" extrusionOk="0">
                  <a:moveTo>
                    <a:pt x="632" y="0"/>
                  </a:moveTo>
                  <a:cubicBezTo>
                    <a:pt x="429" y="0"/>
                    <a:pt x="215" y="36"/>
                    <a:pt x="36" y="143"/>
                  </a:cubicBezTo>
                  <a:cubicBezTo>
                    <a:pt x="12" y="191"/>
                    <a:pt x="1" y="250"/>
                    <a:pt x="1" y="322"/>
                  </a:cubicBezTo>
                  <a:cubicBezTo>
                    <a:pt x="84" y="512"/>
                    <a:pt x="322" y="465"/>
                    <a:pt x="453" y="572"/>
                  </a:cubicBezTo>
                  <a:lnTo>
                    <a:pt x="4561" y="893"/>
                  </a:lnTo>
                  <a:cubicBezTo>
                    <a:pt x="4630" y="910"/>
                    <a:pt x="4699" y="930"/>
                    <a:pt x="4761" y="930"/>
                  </a:cubicBezTo>
                  <a:cubicBezTo>
                    <a:pt x="4828" y="930"/>
                    <a:pt x="4887" y="908"/>
                    <a:pt x="4930" y="834"/>
                  </a:cubicBezTo>
                  <a:cubicBezTo>
                    <a:pt x="5037" y="655"/>
                    <a:pt x="4918" y="536"/>
                    <a:pt x="4775" y="441"/>
                  </a:cubicBezTo>
                  <a:cubicBezTo>
                    <a:pt x="3406" y="143"/>
                    <a:pt x="2001" y="191"/>
                    <a:pt x="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32"/>
            <p:cNvSpPr/>
            <p:nvPr/>
          </p:nvSpPr>
          <p:spPr>
            <a:xfrm>
              <a:off x="5605750" y="3832450"/>
              <a:ext cx="93775" cy="19950"/>
            </a:xfrm>
            <a:custGeom>
              <a:avLst/>
              <a:gdLst/>
              <a:ahLst/>
              <a:cxnLst/>
              <a:rect l="l" t="t" r="r" b="b"/>
              <a:pathLst>
                <a:path w="3751" h="798" extrusionOk="0">
                  <a:moveTo>
                    <a:pt x="84" y="0"/>
                  </a:moveTo>
                  <a:cubicBezTo>
                    <a:pt x="0" y="96"/>
                    <a:pt x="12" y="203"/>
                    <a:pt x="84" y="298"/>
                  </a:cubicBezTo>
                  <a:cubicBezTo>
                    <a:pt x="1132" y="453"/>
                    <a:pt x="2179" y="584"/>
                    <a:pt x="3227" y="739"/>
                  </a:cubicBezTo>
                  <a:cubicBezTo>
                    <a:pt x="3276" y="780"/>
                    <a:pt x="3333" y="798"/>
                    <a:pt x="3393" y="798"/>
                  </a:cubicBezTo>
                  <a:cubicBezTo>
                    <a:pt x="3436" y="798"/>
                    <a:pt x="3480" y="789"/>
                    <a:pt x="3525" y="774"/>
                  </a:cubicBezTo>
                  <a:cubicBezTo>
                    <a:pt x="3644" y="703"/>
                    <a:pt x="3751" y="596"/>
                    <a:pt x="3668" y="441"/>
                  </a:cubicBezTo>
                  <a:cubicBezTo>
                    <a:pt x="2477" y="262"/>
                    <a:pt x="1286" y="24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32"/>
            <p:cNvSpPr/>
            <p:nvPr/>
          </p:nvSpPr>
          <p:spPr>
            <a:xfrm>
              <a:off x="5320000" y="3798225"/>
              <a:ext cx="133375" cy="22275"/>
            </a:xfrm>
            <a:custGeom>
              <a:avLst/>
              <a:gdLst/>
              <a:ahLst/>
              <a:cxnLst/>
              <a:rect l="l" t="t" r="r" b="b"/>
              <a:pathLst>
                <a:path w="5335" h="891" extrusionOk="0">
                  <a:moveTo>
                    <a:pt x="938" y="1"/>
                  </a:moveTo>
                  <a:cubicBezTo>
                    <a:pt x="735" y="1"/>
                    <a:pt x="531" y="25"/>
                    <a:pt x="329" y="25"/>
                  </a:cubicBezTo>
                  <a:cubicBezTo>
                    <a:pt x="307" y="25"/>
                    <a:pt x="285" y="25"/>
                    <a:pt x="262" y="24"/>
                  </a:cubicBezTo>
                  <a:lnTo>
                    <a:pt x="262" y="24"/>
                  </a:lnTo>
                  <a:cubicBezTo>
                    <a:pt x="0" y="179"/>
                    <a:pt x="262" y="274"/>
                    <a:pt x="322" y="393"/>
                  </a:cubicBezTo>
                  <a:cubicBezTo>
                    <a:pt x="732" y="484"/>
                    <a:pt x="1149" y="540"/>
                    <a:pt x="1579" y="540"/>
                  </a:cubicBezTo>
                  <a:cubicBezTo>
                    <a:pt x="1710" y="540"/>
                    <a:pt x="1843" y="535"/>
                    <a:pt x="1977" y="524"/>
                  </a:cubicBezTo>
                  <a:cubicBezTo>
                    <a:pt x="2115" y="576"/>
                    <a:pt x="2256" y="590"/>
                    <a:pt x="2399" y="590"/>
                  </a:cubicBezTo>
                  <a:cubicBezTo>
                    <a:pt x="2557" y="590"/>
                    <a:pt x="2716" y="573"/>
                    <a:pt x="2875" y="573"/>
                  </a:cubicBezTo>
                  <a:cubicBezTo>
                    <a:pt x="3033" y="573"/>
                    <a:pt x="3191" y="590"/>
                    <a:pt x="3346" y="655"/>
                  </a:cubicBezTo>
                  <a:cubicBezTo>
                    <a:pt x="3361" y="678"/>
                    <a:pt x="3381" y="686"/>
                    <a:pt x="3406" y="686"/>
                  </a:cubicBezTo>
                  <a:cubicBezTo>
                    <a:pt x="3420" y="686"/>
                    <a:pt x="3436" y="683"/>
                    <a:pt x="3453" y="679"/>
                  </a:cubicBezTo>
                  <a:cubicBezTo>
                    <a:pt x="3499" y="692"/>
                    <a:pt x="3541" y="701"/>
                    <a:pt x="3586" y="701"/>
                  </a:cubicBezTo>
                  <a:cubicBezTo>
                    <a:pt x="3622" y="701"/>
                    <a:pt x="3660" y="695"/>
                    <a:pt x="3703" y="679"/>
                  </a:cubicBezTo>
                  <a:cubicBezTo>
                    <a:pt x="3770" y="708"/>
                    <a:pt x="3844" y="712"/>
                    <a:pt x="3921" y="712"/>
                  </a:cubicBezTo>
                  <a:cubicBezTo>
                    <a:pt x="3953" y="712"/>
                    <a:pt x="3987" y="712"/>
                    <a:pt x="4020" y="712"/>
                  </a:cubicBezTo>
                  <a:cubicBezTo>
                    <a:pt x="4132" y="712"/>
                    <a:pt x="4245" y="720"/>
                    <a:pt x="4346" y="798"/>
                  </a:cubicBezTo>
                  <a:cubicBezTo>
                    <a:pt x="4360" y="812"/>
                    <a:pt x="4378" y="818"/>
                    <a:pt x="4396" y="818"/>
                  </a:cubicBezTo>
                  <a:cubicBezTo>
                    <a:pt x="4408" y="818"/>
                    <a:pt x="4420" y="815"/>
                    <a:pt x="4430" y="810"/>
                  </a:cubicBezTo>
                  <a:cubicBezTo>
                    <a:pt x="4602" y="810"/>
                    <a:pt x="4789" y="891"/>
                    <a:pt x="4962" y="891"/>
                  </a:cubicBezTo>
                  <a:cubicBezTo>
                    <a:pt x="5100" y="891"/>
                    <a:pt x="5229" y="840"/>
                    <a:pt x="5334" y="655"/>
                  </a:cubicBezTo>
                  <a:cubicBezTo>
                    <a:pt x="5263" y="643"/>
                    <a:pt x="5192" y="643"/>
                    <a:pt x="5120" y="631"/>
                  </a:cubicBezTo>
                  <a:cubicBezTo>
                    <a:pt x="5039" y="593"/>
                    <a:pt x="4956" y="585"/>
                    <a:pt x="4873" y="585"/>
                  </a:cubicBezTo>
                  <a:cubicBezTo>
                    <a:pt x="4818" y="585"/>
                    <a:pt x="4762" y="589"/>
                    <a:pt x="4706" y="589"/>
                  </a:cubicBezTo>
                  <a:cubicBezTo>
                    <a:pt x="4637" y="589"/>
                    <a:pt x="4568" y="584"/>
                    <a:pt x="4501" y="560"/>
                  </a:cubicBezTo>
                  <a:lnTo>
                    <a:pt x="4239" y="512"/>
                  </a:lnTo>
                  <a:cubicBezTo>
                    <a:pt x="4156" y="464"/>
                    <a:pt x="4066" y="455"/>
                    <a:pt x="3972" y="455"/>
                  </a:cubicBezTo>
                  <a:cubicBezTo>
                    <a:pt x="3909" y="455"/>
                    <a:pt x="3844" y="459"/>
                    <a:pt x="3780" y="459"/>
                  </a:cubicBezTo>
                  <a:cubicBezTo>
                    <a:pt x="3680" y="459"/>
                    <a:pt x="3581" y="448"/>
                    <a:pt x="3489" y="393"/>
                  </a:cubicBezTo>
                  <a:cubicBezTo>
                    <a:pt x="3418" y="381"/>
                    <a:pt x="3346" y="381"/>
                    <a:pt x="3275" y="357"/>
                  </a:cubicBezTo>
                  <a:cubicBezTo>
                    <a:pt x="3001" y="179"/>
                    <a:pt x="2679" y="262"/>
                    <a:pt x="2382" y="203"/>
                  </a:cubicBezTo>
                  <a:cubicBezTo>
                    <a:pt x="2120" y="143"/>
                    <a:pt x="1846" y="167"/>
                    <a:pt x="1584" y="107"/>
                  </a:cubicBezTo>
                  <a:cubicBezTo>
                    <a:pt x="1569" y="112"/>
                    <a:pt x="1554" y="115"/>
                    <a:pt x="1540" y="115"/>
                  </a:cubicBezTo>
                  <a:cubicBezTo>
                    <a:pt x="1521" y="115"/>
                    <a:pt x="1503" y="109"/>
                    <a:pt x="1489" y="95"/>
                  </a:cubicBezTo>
                  <a:cubicBezTo>
                    <a:pt x="1307" y="21"/>
                    <a:pt x="1123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32"/>
            <p:cNvSpPr/>
            <p:nvPr/>
          </p:nvSpPr>
          <p:spPr>
            <a:xfrm>
              <a:off x="5548300" y="3825425"/>
              <a:ext cx="59550" cy="14550"/>
            </a:xfrm>
            <a:custGeom>
              <a:avLst/>
              <a:gdLst/>
              <a:ahLst/>
              <a:cxnLst/>
              <a:rect l="l" t="t" r="r" b="b"/>
              <a:pathLst>
                <a:path w="2382" h="582" extrusionOk="0">
                  <a:moveTo>
                    <a:pt x="414" y="0"/>
                  </a:moveTo>
                  <a:cubicBezTo>
                    <a:pt x="308" y="0"/>
                    <a:pt x="202" y="3"/>
                    <a:pt x="96" y="8"/>
                  </a:cubicBezTo>
                  <a:cubicBezTo>
                    <a:pt x="12" y="91"/>
                    <a:pt x="1" y="186"/>
                    <a:pt x="96" y="269"/>
                  </a:cubicBezTo>
                  <a:cubicBezTo>
                    <a:pt x="772" y="466"/>
                    <a:pt x="1467" y="582"/>
                    <a:pt x="2183" y="582"/>
                  </a:cubicBezTo>
                  <a:cubicBezTo>
                    <a:pt x="2249" y="582"/>
                    <a:pt x="2315" y="581"/>
                    <a:pt x="2382" y="579"/>
                  </a:cubicBezTo>
                  <a:lnTo>
                    <a:pt x="2382" y="281"/>
                  </a:lnTo>
                  <a:cubicBezTo>
                    <a:pt x="1745" y="96"/>
                    <a:pt x="1081" y="0"/>
                    <a:pt x="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32"/>
            <p:cNvSpPr/>
            <p:nvPr/>
          </p:nvSpPr>
          <p:spPr>
            <a:xfrm>
              <a:off x="5430725" y="3814575"/>
              <a:ext cx="78900" cy="14325"/>
            </a:xfrm>
            <a:custGeom>
              <a:avLst/>
              <a:gdLst/>
              <a:ahLst/>
              <a:cxnLst/>
              <a:rect l="l" t="t" r="r" b="b"/>
              <a:pathLst>
                <a:path w="3156" h="573" extrusionOk="0">
                  <a:moveTo>
                    <a:pt x="905" y="1"/>
                  </a:moveTo>
                  <a:cubicBezTo>
                    <a:pt x="782" y="125"/>
                    <a:pt x="640" y="150"/>
                    <a:pt x="493" y="150"/>
                  </a:cubicBezTo>
                  <a:cubicBezTo>
                    <a:pt x="389" y="150"/>
                    <a:pt x="283" y="137"/>
                    <a:pt x="180" y="137"/>
                  </a:cubicBezTo>
                  <a:cubicBezTo>
                    <a:pt x="119" y="137"/>
                    <a:pt x="59" y="142"/>
                    <a:pt x="1" y="156"/>
                  </a:cubicBezTo>
                  <a:cubicBezTo>
                    <a:pt x="987" y="353"/>
                    <a:pt x="1973" y="573"/>
                    <a:pt x="2982" y="573"/>
                  </a:cubicBezTo>
                  <a:cubicBezTo>
                    <a:pt x="3008" y="573"/>
                    <a:pt x="3034" y="573"/>
                    <a:pt x="3060" y="572"/>
                  </a:cubicBezTo>
                  <a:cubicBezTo>
                    <a:pt x="3156" y="477"/>
                    <a:pt x="3156" y="382"/>
                    <a:pt x="3060" y="287"/>
                  </a:cubicBezTo>
                  <a:cubicBezTo>
                    <a:pt x="2370" y="84"/>
                    <a:pt x="1644" y="37"/>
                    <a:pt x="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32"/>
            <p:cNvSpPr/>
            <p:nvPr/>
          </p:nvSpPr>
          <p:spPr>
            <a:xfrm>
              <a:off x="5611100" y="3853500"/>
              <a:ext cx="107775" cy="11425"/>
            </a:xfrm>
            <a:custGeom>
              <a:avLst/>
              <a:gdLst/>
              <a:ahLst/>
              <a:cxnLst/>
              <a:rect l="l" t="t" r="r" b="b"/>
              <a:pathLst>
                <a:path w="4311" h="457" extrusionOk="0">
                  <a:moveTo>
                    <a:pt x="3459" y="0"/>
                  </a:moveTo>
                  <a:cubicBezTo>
                    <a:pt x="3284" y="0"/>
                    <a:pt x="3103" y="78"/>
                    <a:pt x="2923" y="78"/>
                  </a:cubicBezTo>
                  <a:cubicBezTo>
                    <a:pt x="2858" y="78"/>
                    <a:pt x="2792" y="68"/>
                    <a:pt x="2727" y="39"/>
                  </a:cubicBezTo>
                  <a:cubicBezTo>
                    <a:pt x="2124" y="39"/>
                    <a:pt x="1521" y="2"/>
                    <a:pt x="914" y="2"/>
                  </a:cubicBezTo>
                  <a:cubicBezTo>
                    <a:pt x="611" y="2"/>
                    <a:pt x="306" y="12"/>
                    <a:pt x="1" y="39"/>
                  </a:cubicBezTo>
                  <a:cubicBezTo>
                    <a:pt x="147" y="142"/>
                    <a:pt x="306" y="154"/>
                    <a:pt x="465" y="154"/>
                  </a:cubicBezTo>
                  <a:cubicBezTo>
                    <a:pt x="518" y="154"/>
                    <a:pt x="570" y="153"/>
                    <a:pt x="622" y="153"/>
                  </a:cubicBezTo>
                  <a:cubicBezTo>
                    <a:pt x="670" y="153"/>
                    <a:pt x="717" y="154"/>
                    <a:pt x="763" y="158"/>
                  </a:cubicBezTo>
                  <a:cubicBezTo>
                    <a:pt x="825" y="165"/>
                    <a:pt x="888" y="167"/>
                    <a:pt x="951" y="167"/>
                  </a:cubicBezTo>
                  <a:cubicBezTo>
                    <a:pt x="1106" y="167"/>
                    <a:pt x="1261" y="153"/>
                    <a:pt x="1414" y="153"/>
                  </a:cubicBezTo>
                  <a:cubicBezTo>
                    <a:pt x="1551" y="153"/>
                    <a:pt x="1688" y="164"/>
                    <a:pt x="1822" y="206"/>
                  </a:cubicBezTo>
                  <a:cubicBezTo>
                    <a:pt x="2644" y="444"/>
                    <a:pt x="3477" y="385"/>
                    <a:pt x="4311" y="456"/>
                  </a:cubicBezTo>
                  <a:cubicBezTo>
                    <a:pt x="4275" y="16"/>
                    <a:pt x="3870" y="111"/>
                    <a:pt x="3620" y="28"/>
                  </a:cubicBezTo>
                  <a:cubicBezTo>
                    <a:pt x="3567" y="8"/>
                    <a:pt x="3513" y="0"/>
                    <a:pt x="3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32"/>
            <p:cNvSpPr/>
            <p:nvPr/>
          </p:nvSpPr>
          <p:spPr>
            <a:xfrm>
              <a:off x="5507525" y="3821725"/>
              <a:ext cx="43175" cy="10775"/>
            </a:xfrm>
            <a:custGeom>
              <a:avLst/>
              <a:gdLst/>
              <a:ahLst/>
              <a:cxnLst/>
              <a:rect l="l" t="t" r="r" b="b"/>
              <a:pathLst>
                <a:path w="1727" h="431" extrusionOk="0">
                  <a:moveTo>
                    <a:pt x="0" y="1"/>
                  </a:moveTo>
                  <a:lnTo>
                    <a:pt x="0" y="286"/>
                  </a:lnTo>
                  <a:cubicBezTo>
                    <a:pt x="288" y="403"/>
                    <a:pt x="581" y="431"/>
                    <a:pt x="878" y="431"/>
                  </a:cubicBezTo>
                  <a:cubicBezTo>
                    <a:pt x="1159" y="431"/>
                    <a:pt x="1443" y="406"/>
                    <a:pt x="1727" y="406"/>
                  </a:cubicBezTo>
                  <a:lnTo>
                    <a:pt x="1727" y="132"/>
                  </a:lnTo>
                  <a:cubicBezTo>
                    <a:pt x="1155" y="13"/>
                    <a:pt x="572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32"/>
            <p:cNvSpPr/>
            <p:nvPr/>
          </p:nvSpPr>
          <p:spPr>
            <a:xfrm>
              <a:off x="5678975" y="3847775"/>
              <a:ext cx="50325" cy="19825"/>
            </a:xfrm>
            <a:custGeom>
              <a:avLst/>
              <a:gdLst/>
              <a:ahLst/>
              <a:cxnLst/>
              <a:rect l="l" t="t" r="r" b="b"/>
              <a:pathLst>
                <a:path w="2013" h="793" extrusionOk="0">
                  <a:moveTo>
                    <a:pt x="902" y="0"/>
                  </a:moveTo>
                  <a:cubicBezTo>
                    <a:pt x="790" y="0"/>
                    <a:pt x="691" y="41"/>
                    <a:pt x="584" y="90"/>
                  </a:cubicBezTo>
                  <a:cubicBezTo>
                    <a:pt x="489" y="90"/>
                    <a:pt x="381" y="102"/>
                    <a:pt x="286" y="126"/>
                  </a:cubicBezTo>
                  <a:cubicBezTo>
                    <a:pt x="227" y="221"/>
                    <a:pt x="108" y="221"/>
                    <a:pt x="0" y="257"/>
                  </a:cubicBezTo>
                  <a:cubicBezTo>
                    <a:pt x="131" y="376"/>
                    <a:pt x="298" y="387"/>
                    <a:pt x="465" y="387"/>
                  </a:cubicBezTo>
                  <a:cubicBezTo>
                    <a:pt x="858" y="399"/>
                    <a:pt x="1251" y="483"/>
                    <a:pt x="1596" y="685"/>
                  </a:cubicBezTo>
                  <a:cubicBezTo>
                    <a:pt x="1679" y="733"/>
                    <a:pt x="1786" y="757"/>
                    <a:pt x="1834" y="792"/>
                  </a:cubicBezTo>
                  <a:cubicBezTo>
                    <a:pt x="1917" y="780"/>
                    <a:pt x="1965" y="733"/>
                    <a:pt x="1989" y="661"/>
                  </a:cubicBezTo>
                  <a:cubicBezTo>
                    <a:pt x="2013" y="566"/>
                    <a:pt x="2013" y="483"/>
                    <a:pt x="2013" y="387"/>
                  </a:cubicBezTo>
                  <a:cubicBezTo>
                    <a:pt x="2013" y="304"/>
                    <a:pt x="1917" y="304"/>
                    <a:pt x="1870" y="245"/>
                  </a:cubicBezTo>
                  <a:cubicBezTo>
                    <a:pt x="1810" y="197"/>
                    <a:pt x="1751" y="161"/>
                    <a:pt x="1691" y="137"/>
                  </a:cubicBezTo>
                  <a:cubicBezTo>
                    <a:pt x="1453" y="90"/>
                    <a:pt x="1215" y="66"/>
                    <a:pt x="977" y="6"/>
                  </a:cubicBezTo>
                  <a:cubicBezTo>
                    <a:pt x="951" y="2"/>
                    <a:pt x="926" y="0"/>
                    <a:pt x="9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32"/>
            <p:cNvSpPr/>
            <p:nvPr/>
          </p:nvSpPr>
          <p:spPr>
            <a:xfrm>
              <a:off x="5285175" y="3791475"/>
              <a:ext cx="42875" cy="16625"/>
            </a:xfrm>
            <a:custGeom>
              <a:avLst/>
              <a:gdLst/>
              <a:ahLst/>
              <a:cxnLst/>
              <a:rect l="l" t="t" r="r" b="b"/>
              <a:pathLst>
                <a:path w="1715" h="665" extrusionOk="0">
                  <a:moveTo>
                    <a:pt x="595" y="0"/>
                  </a:moveTo>
                  <a:cubicBezTo>
                    <a:pt x="401" y="0"/>
                    <a:pt x="204" y="59"/>
                    <a:pt x="0" y="211"/>
                  </a:cubicBezTo>
                  <a:cubicBezTo>
                    <a:pt x="48" y="258"/>
                    <a:pt x="108" y="306"/>
                    <a:pt x="167" y="330"/>
                  </a:cubicBezTo>
                  <a:cubicBezTo>
                    <a:pt x="215" y="365"/>
                    <a:pt x="322" y="365"/>
                    <a:pt x="286" y="437"/>
                  </a:cubicBezTo>
                  <a:cubicBezTo>
                    <a:pt x="274" y="484"/>
                    <a:pt x="167" y="484"/>
                    <a:pt x="108" y="508"/>
                  </a:cubicBezTo>
                  <a:cubicBezTo>
                    <a:pt x="598" y="606"/>
                    <a:pt x="1089" y="665"/>
                    <a:pt x="1579" y="665"/>
                  </a:cubicBezTo>
                  <a:cubicBezTo>
                    <a:pt x="1624" y="665"/>
                    <a:pt x="1670" y="664"/>
                    <a:pt x="1715" y="663"/>
                  </a:cubicBezTo>
                  <a:lnTo>
                    <a:pt x="1584" y="353"/>
                  </a:lnTo>
                  <a:cubicBezTo>
                    <a:pt x="1258" y="179"/>
                    <a:pt x="933" y="0"/>
                    <a:pt x="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32"/>
            <p:cNvSpPr/>
            <p:nvPr/>
          </p:nvSpPr>
          <p:spPr>
            <a:xfrm>
              <a:off x="5513475" y="3847025"/>
              <a:ext cx="41100" cy="14175"/>
            </a:xfrm>
            <a:custGeom>
              <a:avLst/>
              <a:gdLst/>
              <a:ahLst/>
              <a:cxnLst/>
              <a:rect l="l" t="t" r="r" b="b"/>
              <a:pathLst>
                <a:path w="1644" h="567" extrusionOk="0">
                  <a:moveTo>
                    <a:pt x="203" y="1"/>
                  </a:moveTo>
                  <a:cubicBezTo>
                    <a:pt x="358" y="239"/>
                    <a:pt x="334" y="417"/>
                    <a:pt x="0" y="453"/>
                  </a:cubicBezTo>
                  <a:cubicBezTo>
                    <a:pt x="112" y="542"/>
                    <a:pt x="236" y="566"/>
                    <a:pt x="372" y="566"/>
                  </a:cubicBezTo>
                  <a:cubicBezTo>
                    <a:pt x="455" y="566"/>
                    <a:pt x="542" y="557"/>
                    <a:pt x="632" y="548"/>
                  </a:cubicBezTo>
                  <a:cubicBezTo>
                    <a:pt x="704" y="351"/>
                    <a:pt x="835" y="309"/>
                    <a:pt x="980" y="309"/>
                  </a:cubicBezTo>
                  <a:cubicBezTo>
                    <a:pt x="1086" y="309"/>
                    <a:pt x="1200" y="331"/>
                    <a:pt x="1306" y="331"/>
                  </a:cubicBezTo>
                  <a:cubicBezTo>
                    <a:pt x="1414" y="331"/>
                    <a:pt x="1512" y="308"/>
                    <a:pt x="1584" y="215"/>
                  </a:cubicBezTo>
                  <a:cubicBezTo>
                    <a:pt x="1620" y="191"/>
                    <a:pt x="1632" y="167"/>
                    <a:pt x="1644" y="132"/>
                  </a:cubicBezTo>
                  <a:cubicBezTo>
                    <a:pt x="1167" y="13"/>
                    <a:pt x="691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32"/>
            <p:cNvSpPr/>
            <p:nvPr/>
          </p:nvSpPr>
          <p:spPr>
            <a:xfrm>
              <a:off x="5195875" y="3796125"/>
              <a:ext cx="28300" cy="7775"/>
            </a:xfrm>
            <a:custGeom>
              <a:avLst/>
              <a:gdLst/>
              <a:ahLst/>
              <a:cxnLst/>
              <a:rect l="l" t="t" r="r" b="b"/>
              <a:pathLst>
                <a:path w="1132" h="311" extrusionOk="0">
                  <a:moveTo>
                    <a:pt x="401" y="1"/>
                  </a:moveTo>
                  <a:cubicBezTo>
                    <a:pt x="265" y="1"/>
                    <a:pt x="131" y="25"/>
                    <a:pt x="1" y="120"/>
                  </a:cubicBezTo>
                  <a:cubicBezTo>
                    <a:pt x="48" y="120"/>
                    <a:pt x="96" y="132"/>
                    <a:pt x="120" y="167"/>
                  </a:cubicBezTo>
                  <a:cubicBezTo>
                    <a:pt x="167" y="203"/>
                    <a:pt x="227" y="239"/>
                    <a:pt x="274" y="239"/>
                  </a:cubicBezTo>
                  <a:cubicBezTo>
                    <a:pt x="310" y="239"/>
                    <a:pt x="347" y="238"/>
                    <a:pt x="385" y="238"/>
                  </a:cubicBezTo>
                  <a:cubicBezTo>
                    <a:pt x="498" y="238"/>
                    <a:pt x="617" y="245"/>
                    <a:pt x="715" y="298"/>
                  </a:cubicBezTo>
                  <a:cubicBezTo>
                    <a:pt x="858" y="298"/>
                    <a:pt x="989" y="310"/>
                    <a:pt x="1120" y="310"/>
                  </a:cubicBezTo>
                  <a:cubicBezTo>
                    <a:pt x="1132" y="263"/>
                    <a:pt x="1132" y="227"/>
                    <a:pt x="1132" y="179"/>
                  </a:cubicBezTo>
                  <a:cubicBezTo>
                    <a:pt x="1060" y="48"/>
                    <a:pt x="917" y="108"/>
                    <a:pt x="810" y="25"/>
                  </a:cubicBezTo>
                  <a:cubicBezTo>
                    <a:pt x="673" y="25"/>
                    <a:pt x="536" y="1"/>
                    <a:pt x="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32"/>
            <p:cNvSpPr/>
            <p:nvPr/>
          </p:nvSpPr>
          <p:spPr>
            <a:xfrm>
              <a:off x="5369400" y="3810800"/>
              <a:ext cx="34275" cy="4025"/>
            </a:xfrm>
            <a:custGeom>
              <a:avLst/>
              <a:gdLst/>
              <a:ahLst/>
              <a:cxnLst/>
              <a:rect l="l" t="t" r="r" b="b"/>
              <a:pathLst>
                <a:path w="1371" h="161" extrusionOk="0">
                  <a:moveTo>
                    <a:pt x="772" y="0"/>
                  </a:moveTo>
                  <a:cubicBezTo>
                    <a:pt x="571" y="0"/>
                    <a:pt x="367" y="29"/>
                    <a:pt x="168" y="29"/>
                  </a:cubicBezTo>
                  <a:cubicBezTo>
                    <a:pt x="112" y="29"/>
                    <a:pt x="56" y="27"/>
                    <a:pt x="1" y="21"/>
                  </a:cubicBezTo>
                  <a:lnTo>
                    <a:pt x="1" y="21"/>
                  </a:lnTo>
                  <a:cubicBezTo>
                    <a:pt x="272" y="138"/>
                    <a:pt x="552" y="161"/>
                    <a:pt x="836" y="161"/>
                  </a:cubicBezTo>
                  <a:cubicBezTo>
                    <a:pt x="1013" y="161"/>
                    <a:pt x="1191" y="152"/>
                    <a:pt x="1370" y="152"/>
                  </a:cubicBezTo>
                  <a:cubicBezTo>
                    <a:pt x="1180" y="30"/>
                    <a:pt x="978" y="0"/>
                    <a:pt x="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32"/>
            <p:cNvSpPr/>
            <p:nvPr/>
          </p:nvSpPr>
          <p:spPr>
            <a:xfrm>
              <a:off x="5553650" y="3850225"/>
              <a:ext cx="26225" cy="7250"/>
            </a:xfrm>
            <a:custGeom>
              <a:avLst/>
              <a:gdLst/>
              <a:ahLst/>
              <a:cxnLst/>
              <a:rect l="l" t="t" r="r" b="b"/>
              <a:pathLst>
                <a:path w="1049" h="290" extrusionOk="0">
                  <a:moveTo>
                    <a:pt x="579" y="0"/>
                  </a:moveTo>
                  <a:cubicBezTo>
                    <a:pt x="452" y="0"/>
                    <a:pt x="323" y="14"/>
                    <a:pt x="195" y="14"/>
                  </a:cubicBezTo>
                  <a:cubicBezTo>
                    <a:pt x="138" y="14"/>
                    <a:pt x="81" y="11"/>
                    <a:pt x="25" y="4"/>
                  </a:cubicBezTo>
                  <a:lnTo>
                    <a:pt x="1" y="51"/>
                  </a:lnTo>
                  <a:cubicBezTo>
                    <a:pt x="55" y="280"/>
                    <a:pt x="229" y="290"/>
                    <a:pt x="403" y="290"/>
                  </a:cubicBezTo>
                  <a:cubicBezTo>
                    <a:pt x="420" y="290"/>
                    <a:pt x="437" y="289"/>
                    <a:pt x="453" y="289"/>
                  </a:cubicBezTo>
                  <a:cubicBezTo>
                    <a:pt x="632" y="182"/>
                    <a:pt x="846" y="147"/>
                    <a:pt x="1049" y="123"/>
                  </a:cubicBezTo>
                  <a:cubicBezTo>
                    <a:pt x="898" y="23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32"/>
            <p:cNvSpPr/>
            <p:nvPr/>
          </p:nvSpPr>
          <p:spPr>
            <a:xfrm>
              <a:off x="5255100" y="3799350"/>
              <a:ext cx="26225" cy="3950"/>
            </a:xfrm>
            <a:custGeom>
              <a:avLst/>
              <a:gdLst/>
              <a:ahLst/>
              <a:cxnLst/>
              <a:rect l="l" t="t" r="r" b="b"/>
              <a:pathLst>
                <a:path w="1049" h="158" extrusionOk="0">
                  <a:moveTo>
                    <a:pt x="566" y="1"/>
                  </a:moveTo>
                  <a:cubicBezTo>
                    <a:pt x="380" y="1"/>
                    <a:pt x="190" y="44"/>
                    <a:pt x="1" y="50"/>
                  </a:cubicBezTo>
                  <a:cubicBezTo>
                    <a:pt x="190" y="142"/>
                    <a:pt x="382" y="158"/>
                    <a:pt x="575" y="158"/>
                  </a:cubicBezTo>
                  <a:cubicBezTo>
                    <a:pt x="682" y="158"/>
                    <a:pt x="789" y="153"/>
                    <a:pt x="895" y="153"/>
                  </a:cubicBezTo>
                  <a:cubicBezTo>
                    <a:pt x="947" y="153"/>
                    <a:pt x="998" y="154"/>
                    <a:pt x="1049" y="158"/>
                  </a:cubicBezTo>
                  <a:cubicBezTo>
                    <a:pt x="892" y="35"/>
                    <a:pt x="730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32"/>
            <p:cNvSpPr/>
            <p:nvPr/>
          </p:nvSpPr>
          <p:spPr>
            <a:xfrm>
              <a:off x="5216425" y="3796425"/>
              <a:ext cx="18775" cy="4200"/>
            </a:xfrm>
            <a:custGeom>
              <a:avLst/>
              <a:gdLst/>
              <a:ahLst/>
              <a:cxnLst/>
              <a:rect l="l" t="t" r="r" b="b"/>
              <a:pathLst>
                <a:path w="751" h="168" extrusionOk="0">
                  <a:moveTo>
                    <a:pt x="384" y="1"/>
                  </a:moveTo>
                  <a:cubicBezTo>
                    <a:pt x="282" y="1"/>
                    <a:pt x="177" y="16"/>
                    <a:pt x="76" y="16"/>
                  </a:cubicBezTo>
                  <a:cubicBezTo>
                    <a:pt x="50" y="16"/>
                    <a:pt x="25" y="15"/>
                    <a:pt x="0" y="13"/>
                  </a:cubicBezTo>
                  <a:lnTo>
                    <a:pt x="0" y="13"/>
                  </a:lnTo>
                  <a:cubicBezTo>
                    <a:pt x="107" y="72"/>
                    <a:pt x="226" y="120"/>
                    <a:pt x="333" y="167"/>
                  </a:cubicBezTo>
                  <a:cubicBezTo>
                    <a:pt x="464" y="167"/>
                    <a:pt x="595" y="155"/>
                    <a:pt x="750" y="132"/>
                  </a:cubicBezTo>
                  <a:cubicBezTo>
                    <a:pt x="637" y="25"/>
                    <a:pt x="512" y="1"/>
                    <a:pt x="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32"/>
            <p:cNvSpPr/>
            <p:nvPr/>
          </p:nvSpPr>
          <p:spPr>
            <a:xfrm>
              <a:off x="5412575" y="3814625"/>
              <a:ext cx="16100" cy="3575"/>
            </a:xfrm>
            <a:custGeom>
              <a:avLst/>
              <a:gdLst/>
              <a:ahLst/>
              <a:cxnLst/>
              <a:rect l="l" t="t" r="r" b="b"/>
              <a:pathLst>
                <a:path w="644" h="143" extrusionOk="0">
                  <a:moveTo>
                    <a:pt x="330" y="0"/>
                  </a:moveTo>
                  <a:cubicBezTo>
                    <a:pt x="222" y="0"/>
                    <a:pt x="110" y="23"/>
                    <a:pt x="0" y="23"/>
                  </a:cubicBezTo>
                  <a:cubicBezTo>
                    <a:pt x="134" y="115"/>
                    <a:pt x="285" y="142"/>
                    <a:pt x="441" y="142"/>
                  </a:cubicBezTo>
                  <a:cubicBezTo>
                    <a:pt x="508" y="142"/>
                    <a:pt x="576" y="137"/>
                    <a:pt x="643" y="130"/>
                  </a:cubicBezTo>
                  <a:cubicBezTo>
                    <a:pt x="551" y="26"/>
                    <a:pt x="443" y="0"/>
                    <a:pt x="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32"/>
            <p:cNvSpPr/>
            <p:nvPr/>
          </p:nvSpPr>
          <p:spPr>
            <a:xfrm>
              <a:off x="5305550" y="3824700"/>
              <a:ext cx="4650" cy="4950"/>
            </a:xfrm>
            <a:custGeom>
              <a:avLst/>
              <a:gdLst/>
              <a:ahLst/>
              <a:cxnLst/>
              <a:rect l="l" t="t" r="r" b="b"/>
              <a:pathLst>
                <a:path w="186" h="198" extrusionOk="0">
                  <a:moveTo>
                    <a:pt x="55" y="1"/>
                  </a:moveTo>
                  <a:cubicBezTo>
                    <a:pt x="74" y="49"/>
                    <a:pt x="0" y="197"/>
                    <a:pt x="89" y="197"/>
                  </a:cubicBezTo>
                  <a:cubicBezTo>
                    <a:pt x="110" y="197"/>
                    <a:pt x="141" y="188"/>
                    <a:pt x="186" y="167"/>
                  </a:cubicBezTo>
                  <a:lnTo>
                    <a:pt x="186" y="13"/>
                  </a:lnTo>
                  <a:cubicBezTo>
                    <a:pt x="138" y="13"/>
                    <a:pt x="102" y="13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32"/>
            <p:cNvSpPr/>
            <p:nvPr/>
          </p:nvSpPr>
          <p:spPr>
            <a:xfrm>
              <a:off x="5586700" y="3852875"/>
              <a:ext cx="7175" cy="3925"/>
            </a:xfrm>
            <a:custGeom>
              <a:avLst/>
              <a:gdLst/>
              <a:ahLst/>
              <a:cxnLst/>
              <a:rect l="l" t="t" r="r" b="b"/>
              <a:pathLst>
                <a:path w="287" h="157" extrusionOk="0">
                  <a:moveTo>
                    <a:pt x="131" y="0"/>
                  </a:moveTo>
                  <a:cubicBezTo>
                    <a:pt x="84" y="0"/>
                    <a:pt x="40" y="12"/>
                    <a:pt x="0" y="41"/>
                  </a:cubicBezTo>
                  <a:cubicBezTo>
                    <a:pt x="42" y="118"/>
                    <a:pt x="87" y="157"/>
                    <a:pt x="134" y="157"/>
                  </a:cubicBezTo>
                  <a:cubicBezTo>
                    <a:pt x="182" y="157"/>
                    <a:pt x="233" y="118"/>
                    <a:pt x="286" y="41"/>
                  </a:cubicBezTo>
                  <a:cubicBezTo>
                    <a:pt x="236" y="15"/>
                    <a:pt x="182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32"/>
            <p:cNvSpPr/>
            <p:nvPr/>
          </p:nvSpPr>
          <p:spPr>
            <a:xfrm>
              <a:off x="5582525" y="3851750"/>
              <a:ext cx="4500" cy="2150"/>
            </a:xfrm>
            <a:custGeom>
              <a:avLst/>
              <a:gdLst/>
              <a:ahLst/>
              <a:cxnLst/>
              <a:rect l="l" t="t" r="r" b="b"/>
              <a:pathLst>
                <a:path w="180" h="86" extrusionOk="0">
                  <a:moveTo>
                    <a:pt x="92" y="1"/>
                  </a:moveTo>
                  <a:cubicBezTo>
                    <a:pt x="62" y="1"/>
                    <a:pt x="31" y="31"/>
                    <a:pt x="1" y="86"/>
                  </a:cubicBezTo>
                  <a:lnTo>
                    <a:pt x="179" y="86"/>
                  </a:lnTo>
                  <a:cubicBezTo>
                    <a:pt x="150" y="28"/>
                    <a:pt x="121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32"/>
            <p:cNvSpPr/>
            <p:nvPr/>
          </p:nvSpPr>
          <p:spPr>
            <a:xfrm>
              <a:off x="5579550" y="3852825"/>
              <a:ext cx="3000" cy="2875"/>
            </a:xfrm>
            <a:custGeom>
              <a:avLst/>
              <a:gdLst/>
              <a:ahLst/>
              <a:cxnLst/>
              <a:rect l="l" t="t" r="r" b="b"/>
              <a:pathLst>
                <a:path w="120" h="115" extrusionOk="0">
                  <a:moveTo>
                    <a:pt x="69" y="1"/>
                  </a:moveTo>
                  <a:cubicBezTo>
                    <a:pt x="48" y="1"/>
                    <a:pt x="24" y="7"/>
                    <a:pt x="1" y="19"/>
                  </a:cubicBezTo>
                  <a:cubicBezTo>
                    <a:pt x="36" y="55"/>
                    <a:pt x="48" y="78"/>
                    <a:pt x="60" y="114"/>
                  </a:cubicBezTo>
                  <a:cubicBezTo>
                    <a:pt x="72" y="78"/>
                    <a:pt x="108" y="55"/>
                    <a:pt x="120" y="19"/>
                  </a:cubicBezTo>
                  <a:cubicBezTo>
                    <a:pt x="108" y="7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32"/>
            <p:cNvSpPr/>
            <p:nvPr/>
          </p:nvSpPr>
          <p:spPr>
            <a:xfrm>
              <a:off x="5406325" y="3814575"/>
              <a:ext cx="6275" cy="1825"/>
            </a:xfrm>
            <a:custGeom>
              <a:avLst/>
              <a:gdLst/>
              <a:ahLst/>
              <a:cxnLst/>
              <a:rect l="l" t="t" r="r" b="b"/>
              <a:pathLst>
                <a:path w="251" h="73" extrusionOk="0">
                  <a:moveTo>
                    <a:pt x="0" y="1"/>
                  </a:moveTo>
                  <a:cubicBezTo>
                    <a:pt x="36" y="49"/>
                    <a:pt x="75" y="72"/>
                    <a:pt x="116" y="72"/>
                  </a:cubicBezTo>
                  <a:cubicBezTo>
                    <a:pt x="158" y="72"/>
                    <a:pt x="203" y="49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32"/>
            <p:cNvSpPr/>
            <p:nvPr/>
          </p:nvSpPr>
          <p:spPr>
            <a:xfrm>
              <a:off x="5288750" y="3825600"/>
              <a:ext cx="7450" cy="3300"/>
            </a:xfrm>
            <a:custGeom>
              <a:avLst/>
              <a:gdLst/>
              <a:ahLst/>
              <a:cxnLst/>
              <a:rect l="l" t="t" r="r" b="b"/>
              <a:pathLst>
                <a:path w="298" h="132" extrusionOk="0">
                  <a:moveTo>
                    <a:pt x="298" y="1"/>
                  </a:moveTo>
                  <a:cubicBezTo>
                    <a:pt x="155" y="1"/>
                    <a:pt x="60" y="12"/>
                    <a:pt x="0" y="131"/>
                  </a:cubicBezTo>
                  <a:cubicBezTo>
                    <a:pt x="119" y="131"/>
                    <a:pt x="215" y="96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32"/>
            <p:cNvSpPr/>
            <p:nvPr/>
          </p:nvSpPr>
          <p:spPr>
            <a:xfrm>
              <a:off x="5201525" y="3800500"/>
              <a:ext cx="12825" cy="3100"/>
            </a:xfrm>
            <a:custGeom>
              <a:avLst/>
              <a:gdLst/>
              <a:ahLst/>
              <a:cxnLst/>
              <a:rect l="l" t="t" r="r" b="b"/>
              <a:pathLst>
                <a:path w="513" h="124" extrusionOk="0">
                  <a:moveTo>
                    <a:pt x="211" y="0"/>
                  </a:moveTo>
                  <a:cubicBezTo>
                    <a:pt x="158" y="0"/>
                    <a:pt x="104" y="4"/>
                    <a:pt x="48" y="4"/>
                  </a:cubicBezTo>
                  <a:cubicBezTo>
                    <a:pt x="1" y="52"/>
                    <a:pt x="1" y="88"/>
                    <a:pt x="48" y="123"/>
                  </a:cubicBezTo>
                  <a:cubicBezTo>
                    <a:pt x="191" y="123"/>
                    <a:pt x="358" y="112"/>
                    <a:pt x="513" y="112"/>
                  </a:cubicBezTo>
                  <a:cubicBezTo>
                    <a:pt x="417" y="16"/>
                    <a:pt x="317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32"/>
            <p:cNvSpPr/>
            <p:nvPr/>
          </p:nvSpPr>
          <p:spPr>
            <a:xfrm>
              <a:off x="5152425" y="3728275"/>
              <a:ext cx="18175" cy="57175"/>
            </a:xfrm>
            <a:custGeom>
              <a:avLst/>
              <a:gdLst/>
              <a:ahLst/>
              <a:cxnLst/>
              <a:rect l="l" t="t" r="r" b="b"/>
              <a:pathLst>
                <a:path w="727" h="2287" extrusionOk="0">
                  <a:moveTo>
                    <a:pt x="0" y="0"/>
                  </a:moveTo>
                  <a:lnTo>
                    <a:pt x="0" y="405"/>
                  </a:lnTo>
                  <a:cubicBezTo>
                    <a:pt x="203" y="905"/>
                    <a:pt x="60" y="1488"/>
                    <a:pt x="310" y="1989"/>
                  </a:cubicBezTo>
                  <a:cubicBezTo>
                    <a:pt x="357" y="2048"/>
                    <a:pt x="405" y="2084"/>
                    <a:pt x="453" y="2131"/>
                  </a:cubicBezTo>
                  <a:cubicBezTo>
                    <a:pt x="488" y="2191"/>
                    <a:pt x="536" y="2239"/>
                    <a:pt x="584" y="2286"/>
                  </a:cubicBezTo>
                  <a:cubicBezTo>
                    <a:pt x="726" y="2227"/>
                    <a:pt x="715" y="2108"/>
                    <a:pt x="691" y="1977"/>
                  </a:cubicBezTo>
                  <a:cubicBezTo>
                    <a:pt x="584" y="1488"/>
                    <a:pt x="596" y="988"/>
                    <a:pt x="596" y="488"/>
                  </a:cubicBezTo>
                  <a:cubicBezTo>
                    <a:pt x="584" y="12"/>
                    <a:pt x="584" y="1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32"/>
            <p:cNvSpPr/>
            <p:nvPr/>
          </p:nvSpPr>
          <p:spPr>
            <a:xfrm>
              <a:off x="5155100" y="3660400"/>
              <a:ext cx="4475" cy="10750"/>
            </a:xfrm>
            <a:custGeom>
              <a:avLst/>
              <a:gdLst/>
              <a:ahLst/>
              <a:cxnLst/>
              <a:rect l="l" t="t" r="r" b="b"/>
              <a:pathLst>
                <a:path w="179" h="430" extrusionOk="0">
                  <a:moveTo>
                    <a:pt x="179" y="1"/>
                  </a:moveTo>
                  <a:cubicBezTo>
                    <a:pt x="0" y="143"/>
                    <a:pt x="0" y="274"/>
                    <a:pt x="179" y="429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32"/>
            <p:cNvSpPr/>
            <p:nvPr/>
          </p:nvSpPr>
          <p:spPr>
            <a:xfrm>
              <a:off x="5159550" y="3658925"/>
              <a:ext cx="2125" cy="1500"/>
            </a:xfrm>
            <a:custGeom>
              <a:avLst/>
              <a:gdLst/>
              <a:ahLst/>
              <a:cxnLst/>
              <a:rect l="l" t="t" r="r" b="b"/>
              <a:pathLst>
                <a:path w="85" h="60" extrusionOk="0">
                  <a:moveTo>
                    <a:pt x="25" y="0"/>
                  </a:moveTo>
                  <a:cubicBezTo>
                    <a:pt x="25" y="0"/>
                    <a:pt x="13" y="36"/>
                    <a:pt x="1" y="60"/>
                  </a:cubicBezTo>
                  <a:cubicBezTo>
                    <a:pt x="72" y="24"/>
                    <a:pt x="84" y="12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32"/>
            <p:cNvSpPr/>
            <p:nvPr/>
          </p:nvSpPr>
          <p:spPr>
            <a:xfrm>
              <a:off x="5324475" y="3881900"/>
              <a:ext cx="4475" cy="11600"/>
            </a:xfrm>
            <a:custGeom>
              <a:avLst/>
              <a:gdLst/>
              <a:ahLst/>
              <a:cxnLst/>
              <a:rect l="l" t="t" r="r" b="b"/>
              <a:pathLst>
                <a:path w="179" h="464" extrusionOk="0">
                  <a:moveTo>
                    <a:pt x="72" y="1"/>
                  </a:moveTo>
                  <a:cubicBezTo>
                    <a:pt x="52" y="1"/>
                    <a:pt x="29" y="18"/>
                    <a:pt x="12" y="34"/>
                  </a:cubicBezTo>
                  <a:cubicBezTo>
                    <a:pt x="12" y="189"/>
                    <a:pt x="0" y="320"/>
                    <a:pt x="0" y="463"/>
                  </a:cubicBezTo>
                  <a:cubicBezTo>
                    <a:pt x="179" y="368"/>
                    <a:pt x="143" y="201"/>
                    <a:pt x="143" y="34"/>
                  </a:cubicBezTo>
                  <a:cubicBezTo>
                    <a:pt x="143" y="34"/>
                    <a:pt x="131" y="23"/>
                    <a:pt x="95" y="11"/>
                  </a:cubicBezTo>
                  <a:cubicBezTo>
                    <a:pt x="88" y="4"/>
                    <a:pt x="80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32"/>
            <p:cNvSpPr/>
            <p:nvPr/>
          </p:nvSpPr>
          <p:spPr>
            <a:xfrm>
              <a:off x="5326850" y="3897325"/>
              <a:ext cx="5675" cy="11950"/>
            </a:xfrm>
            <a:custGeom>
              <a:avLst/>
              <a:gdLst/>
              <a:ahLst/>
              <a:cxnLst/>
              <a:rect l="l" t="t" r="r" b="b"/>
              <a:pathLst>
                <a:path w="227" h="478" extrusionOk="0">
                  <a:moveTo>
                    <a:pt x="226" y="1"/>
                  </a:moveTo>
                  <a:lnTo>
                    <a:pt x="226" y="1"/>
                  </a:lnTo>
                  <a:cubicBezTo>
                    <a:pt x="0" y="108"/>
                    <a:pt x="60" y="299"/>
                    <a:pt x="84" y="477"/>
                  </a:cubicBezTo>
                  <a:cubicBezTo>
                    <a:pt x="203" y="346"/>
                    <a:pt x="226" y="179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32"/>
            <p:cNvSpPr/>
            <p:nvPr/>
          </p:nvSpPr>
          <p:spPr>
            <a:xfrm>
              <a:off x="5331900" y="3889900"/>
              <a:ext cx="3900" cy="7750"/>
            </a:xfrm>
            <a:custGeom>
              <a:avLst/>
              <a:gdLst/>
              <a:ahLst/>
              <a:cxnLst/>
              <a:rect l="l" t="t" r="r" b="b"/>
              <a:pathLst>
                <a:path w="156" h="310" extrusionOk="0">
                  <a:moveTo>
                    <a:pt x="144" y="0"/>
                  </a:moveTo>
                  <a:lnTo>
                    <a:pt x="144" y="0"/>
                  </a:lnTo>
                  <a:cubicBezTo>
                    <a:pt x="13" y="60"/>
                    <a:pt x="1" y="179"/>
                    <a:pt x="13" y="310"/>
                  </a:cubicBezTo>
                  <a:cubicBezTo>
                    <a:pt x="132" y="238"/>
                    <a:pt x="155" y="131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32"/>
            <p:cNvSpPr/>
            <p:nvPr/>
          </p:nvSpPr>
          <p:spPr>
            <a:xfrm>
              <a:off x="5328025" y="3868175"/>
              <a:ext cx="3900" cy="7150"/>
            </a:xfrm>
            <a:custGeom>
              <a:avLst/>
              <a:gdLst/>
              <a:ahLst/>
              <a:cxnLst/>
              <a:rect l="l" t="t" r="r" b="b"/>
              <a:pathLst>
                <a:path w="156" h="286" extrusionOk="0">
                  <a:moveTo>
                    <a:pt x="156" y="0"/>
                  </a:moveTo>
                  <a:cubicBezTo>
                    <a:pt x="1" y="95"/>
                    <a:pt x="1" y="179"/>
                    <a:pt x="156" y="286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32"/>
            <p:cNvSpPr/>
            <p:nvPr/>
          </p:nvSpPr>
          <p:spPr>
            <a:xfrm>
              <a:off x="5324475" y="3879175"/>
              <a:ext cx="3575" cy="3600"/>
            </a:xfrm>
            <a:custGeom>
              <a:avLst/>
              <a:gdLst/>
              <a:ahLst/>
              <a:cxnLst/>
              <a:rect l="l" t="t" r="r" b="b"/>
              <a:pathLst>
                <a:path w="143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12" y="96"/>
                    <a:pt x="12" y="143"/>
                  </a:cubicBezTo>
                  <a:lnTo>
                    <a:pt x="143" y="143"/>
                  </a:lnTo>
                  <a:cubicBezTo>
                    <a:pt x="95" y="96"/>
                    <a:pt x="60" y="3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32"/>
            <p:cNvSpPr/>
            <p:nvPr/>
          </p:nvSpPr>
          <p:spPr>
            <a:xfrm>
              <a:off x="5339350" y="3992875"/>
              <a:ext cx="3600" cy="4200"/>
            </a:xfrm>
            <a:custGeom>
              <a:avLst/>
              <a:gdLst/>
              <a:ahLst/>
              <a:cxnLst/>
              <a:rect l="l" t="t" r="r" b="b"/>
              <a:pathLst>
                <a:path w="144" h="168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96"/>
                    <a:pt x="60" y="156"/>
                    <a:pt x="143" y="167"/>
                  </a:cubicBezTo>
                  <a:cubicBezTo>
                    <a:pt x="131" y="72"/>
                    <a:pt x="72" y="3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32"/>
            <p:cNvSpPr/>
            <p:nvPr/>
          </p:nvSpPr>
          <p:spPr>
            <a:xfrm>
              <a:off x="5335175" y="3882450"/>
              <a:ext cx="3600" cy="5075"/>
            </a:xfrm>
            <a:custGeom>
              <a:avLst/>
              <a:gdLst/>
              <a:ahLst/>
              <a:cxnLst/>
              <a:rect l="l" t="t" r="r" b="b"/>
              <a:pathLst>
                <a:path w="144" h="203" extrusionOk="0">
                  <a:moveTo>
                    <a:pt x="1" y="1"/>
                  </a:moveTo>
                  <a:cubicBezTo>
                    <a:pt x="13" y="72"/>
                    <a:pt x="24" y="132"/>
                    <a:pt x="24" y="203"/>
                  </a:cubicBezTo>
                  <a:cubicBezTo>
                    <a:pt x="108" y="167"/>
                    <a:pt x="144" y="84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32"/>
            <p:cNvSpPr/>
            <p:nvPr/>
          </p:nvSpPr>
          <p:spPr>
            <a:xfrm>
              <a:off x="5335775" y="3985750"/>
              <a:ext cx="3000" cy="4475"/>
            </a:xfrm>
            <a:custGeom>
              <a:avLst/>
              <a:gdLst/>
              <a:ahLst/>
              <a:cxnLst/>
              <a:rect l="l" t="t" r="r" b="b"/>
              <a:pathLst>
                <a:path w="120" h="179" extrusionOk="0">
                  <a:moveTo>
                    <a:pt x="0" y="0"/>
                  </a:moveTo>
                  <a:cubicBezTo>
                    <a:pt x="0" y="83"/>
                    <a:pt x="36" y="143"/>
                    <a:pt x="108" y="179"/>
                  </a:cubicBezTo>
                  <a:cubicBezTo>
                    <a:pt x="120" y="95"/>
                    <a:pt x="84" y="3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32"/>
            <p:cNvSpPr/>
            <p:nvPr/>
          </p:nvSpPr>
          <p:spPr>
            <a:xfrm>
              <a:off x="5317625" y="3900600"/>
              <a:ext cx="1800" cy="3300"/>
            </a:xfrm>
            <a:custGeom>
              <a:avLst/>
              <a:gdLst/>
              <a:ahLst/>
              <a:cxnLst/>
              <a:rect l="l" t="t" r="r" b="b"/>
              <a:pathLst>
                <a:path w="72" h="132" extrusionOk="0">
                  <a:moveTo>
                    <a:pt x="0" y="1"/>
                  </a:moveTo>
                  <a:lnTo>
                    <a:pt x="0" y="132"/>
                  </a:lnTo>
                  <a:cubicBezTo>
                    <a:pt x="72" y="96"/>
                    <a:pt x="72" y="4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32"/>
            <p:cNvSpPr/>
            <p:nvPr/>
          </p:nvSpPr>
          <p:spPr>
            <a:xfrm>
              <a:off x="5186350" y="3728350"/>
              <a:ext cx="235175" cy="33925"/>
            </a:xfrm>
            <a:custGeom>
              <a:avLst/>
              <a:gdLst/>
              <a:ahLst/>
              <a:cxnLst/>
              <a:rect l="l" t="t" r="r" b="b"/>
              <a:pathLst>
                <a:path w="9407" h="1357" extrusionOk="0">
                  <a:moveTo>
                    <a:pt x="756" y="0"/>
                  </a:moveTo>
                  <a:cubicBezTo>
                    <a:pt x="664" y="0"/>
                    <a:pt x="571" y="12"/>
                    <a:pt x="477" y="45"/>
                  </a:cubicBezTo>
                  <a:cubicBezTo>
                    <a:pt x="239" y="211"/>
                    <a:pt x="1" y="378"/>
                    <a:pt x="298" y="700"/>
                  </a:cubicBezTo>
                  <a:cubicBezTo>
                    <a:pt x="308" y="695"/>
                    <a:pt x="320" y="692"/>
                    <a:pt x="331" y="692"/>
                  </a:cubicBezTo>
                  <a:cubicBezTo>
                    <a:pt x="347" y="692"/>
                    <a:pt x="363" y="698"/>
                    <a:pt x="370" y="712"/>
                  </a:cubicBezTo>
                  <a:cubicBezTo>
                    <a:pt x="584" y="926"/>
                    <a:pt x="846" y="926"/>
                    <a:pt x="1120" y="926"/>
                  </a:cubicBezTo>
                  <a:cubicBezTo>
                    <a:pt x="1256" y="933"/>
                    <a:pt x="1393" y="935"/>
                    <a:pt x="1530" y="935"/>
                  </a:cubicBezTo>
                  <a:cubicBezTo>
                    <a:pt x="1947" y="935"/>
                    <a:pt x="2367" y="911"/>
                    <a:pt x="2788" y="911"/>
                  </a:cubicBezTo>
                  <a:cubicBezTo>
                    <a:pt x="3173" y="911"/>
                    <a:pt x="3558" y="932"/>
                    <a:pt x="3941" y="1009"/>
                  </a:cubicBezTo>
                  <a:cubicBezTo>
                    <a:pt x="4170" y="1054"/>
                    <a:pt x="4403" y="1064"/>
                    <a:pt x="4636" y="1064"/>
                  </a:cubicBezTo>
                  <a:cubicBezTo>
                    <a:pt x="4853" y="1064"/>
                    <a:pt x="5071" y="1055"/>
                    <a:pt x="5284" y="1055"/>
                  </a:cubicBezTo>
                  <a:cubicBezTo>
                    <a:pt x="5333" y="1055"/>
                    <a:pt x="5382" y="1056"/>
                    <a:pt x="5430" y="1057"/>
                  </a:cubicBezTo>
                  <a:cubicBezTo>
                    <a:pt x="5506" y="1050"/>
                    <a:pt x="5583" y="1048"/>
                    <a:pt x="5659" y="1048"/>
                  </a:cubicBezTo>
                  <a:cubicBezTo>
                    <a:pt x="6130" y="1048"/>
                    <a:pt x="6597" y="1153"/>
                    <a:pt x="7079" y="1153"/>
                  </a:cubicBezTo>
                  <a:cubicBezTo>
                    <a:pt x="7101" y="1153"/>
                    <a:pt x="7123" y="1153"/>
                    <a:pt x="7144" y="1152"/>
                  </a:cubicBezTo>
                  <a:cubicBezTo>
                    <a:pt x="7200" y="1149"/>
                    <a:pt x="7254" y="1148"/>
                    <a:pt x="7309" y="1148"/>
                  </a:cubicBezTo>
                  <a:cubicBezTo>
                    <a:pt x="7714" y="1148"/>
                    <a:pt x="8104" y="1220"/>
                    <a:pt x="8513" y="1283"/>
                  </a:cubicBezTo>
                  <a:cubicBezTo>
                    <a:pt x="8545" y="1277"/>
                    <a:pt x="8577" y="1274"/>
                    <a:pt x="8609" y="1274"/>
                  </a:cubicBezTo>
                  <a:cubicBezTo>
                    <a:pt x="8785" y="1274"/>
                    <a:pt x="8962" y="1357"/>
                    <a:pt x="9138" y="1357"/>
                  </a:cubicBezTo>
                  <a:cubicBezTo>
                    <a:pt x="9227" y="1357"/>
                    <a:pt x="9317" y="1336"/>
                    <a:pt x="9406" y="1271"/>
                  </a:cubicBezTo>
                  <a:cubicBezTo>
                    <a:pt x="9371" y="1009"/>
                    <a:pt x="9240" y="866"/>
                    <a:pt x="8978" y="854"/>
                  </a:cubicBezTo>
                  <a:cubicBezTo>
                    <a:pt x="8942" y="854"/>
                    <a:pt x="8894" y="854"/>
                    <a:pt x="8871" y="866"/>
                  </a:cubicBezTo>
                  <a:cubicBezTo>
                    <a:pt x="8240" y="640"/>
                    <a:pt x="7573" y="759"/>
                    <a:pt x="6930" y="592"/>
                  </a:cubicBezTo>
                  <a:cubicBezTo>
                    <a:pt x="6787" y="557"/>
                    <a:pt x="6620" y="533"/>
                    <a:pt x="6478" y="533"/>
                  </a:cubicBezTo>
                  <a:cubicBezTo>
                    <a:pt x="5739" y="331"/>
                    <a:pt x="4965" y="473"/>
                    <a:pt x="4227" y="295"/>
                  </a:cubicBezTo>
                  <a:cubicBezTo>
                    <a:pt x="3751" y="200"/>
                    <a:pt x="3239" y="319"/>
                    <a:pt x="2787" y="152"/>
                  </a:cubicBezTo>
                  <a:cubicBezTo>
                    <a:pt x="2406" y="92"/>
                    <a:pt x="2048" y="116"/>
                    <a:pt x="1679" y="104"/>
                  </a:cubicBezTo>
                  <a:cubicBezTo>
                    <a:pt x="1643" y="109"/>
                    <a:pt x="1607" y="110"/>
                    <a:pt x="1571" y="110"/>
                  </a:cubicBezTo>
                  <a:cubicBezTo>
                    <a:pt x="1297" y="110"/>
                    <a:pt x="1032" y="0"/>
                    <a:pt x="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32"/>
            <p:cNvSpPr/>
            <p:nvPr/>
          </p:nvSpPr>
          <p:spPr>
            <a:xfrm>
              <a:off x="5197950" y="3766775"/>
              <a:ext cx="113450" cy="20900"/>
            </a:xfrm>
            <a:custGeom>
              <a:avLst/>
              <a:gdLst/>
              <a:ahLst/>
              <a:cxnLst/>
              <a:rect l="l" t="t" r="r" b="b"/>
              <a:pathLst>
                <a:path w="4538" h="836" extrusionOk="0">
                  <a:moveTo>
                    <a:pt x="750" y="0"/>
                  </a:moveTo>
                  <a:cubicBezTo>
                    <a:pt x="575" y="0"/>
                    <a:pt x="404" y="30"/>
                    <a:pt x="239" y="115"/>
                  </a:cubicBezTo>
                  <a:cubicBezTo>
                    <a:pt x="203" y="151"/>
                    <a:pt x="191" y="175"/>
                    <a:pt x="156" y="210"/>
                  </a:cubicBezTo>
                  <a:cubicBezTo>
                    <a:pt x="120" y="270"/>
                    <a:pt x="60" y="306"/>
                    <a:pt x="13" y="353"/>
                  </a:cubicBezTo>
                  <a:cubicBezTo>
                    <a:pt x="1" y="449"/>
                    <a:pt x="25" y="508"/>
                    <a:pt x="108" y="544"/>
                  </a:cubicBezTo>
                  <a:cubicBezTo>
                    <a:pt x="977" y="722"/>
                    <a:pt x="1858" y="758"/>
                    <a:pt x="2727" y="770"/>
                  </a:cubicBezTo>
                  <a:cubicBezTo>
                    <a:pt x="3058" y="777"/>
                    <a:pt x="3392" y="835"/>
                    <a:pt x="3721" y="835"/>
                  </a:cubicBezTo>
                  <a:cubicBezTo>
                    <a:pt x="3961" y="835"/>
                    <a:pt x="4199" y="804"/>
                    <a:pt x="4430" y="699"/>
                  </a:cubicBezTo>
                  <a:cubicBezTo>
                    <a:pt x="4501" y="651"/>
                    <a:pt x="4537" y="579"/>
                    <a:pt x="4537" y="484"/>
                  </a:cubicBezTo>
                  <a:cubicBezTo>
                    <a:pt x="4490" y="365"/>
                    <a:pt x="4394" y="282"/>
                    <a:pt x="4275" y="222"/>
                  </a:cubicBezTo>
                  <a:cubicBezTo>
                    <a:pt x="4072" y="160"/>
                    <a:pt x="3861" y="146"/>
                    <a:pt x="3648" y="146"/>
                  </a:cubicBezTo>
                  <a:cubicBezTo>
                    <a:pt x="3475" y="146"/>
                    <a:pt x="3301" y="155"/>
                    <a:pt x="3129" y="155"/>
                  </a:cubicBezTo>
                  <a:cubicBezTo>
                    <a:pt x="3066" y="155"/>
                    <a:pt x="3004" y="154"/>
                    <a:pt x="2942" y="151"/>
                  </a:cubicBezTo>
                  <a:lnTo>
                    <a:pt x="1775" y="151"/>
                  </a:lnTo>
                  <a:cubicBezTo>
                    <a:pt x="1608" y="151"/>
                    <a:pt x="1430" y="103"/>
                    <a:pt x="1251" y="56"/>
                  </a:cubicBezTo>
                  <a:cubicBezTo>
                    <a:pt x="1083" y="27"/>
                    <a:pt x="915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32"/>
            <p:cNvSpPr/>
            <p:nvPr/>
          </p:nvSpPr>
          <p:spPr>
            <a:xfrm>
              <a:off x="5181000" y="3696125"/>
              <a:ext cx="44375" cy="49850"/>
            </a:xfrm>
            <a:custGeom>
              <a:avLst/>
              <a:gdLst/>
              <a:ahLst/>
              <a:cxnLst/>
              <a:rect l="l" t="t" r="r" b="b"/>
              <a:pathLst>
                <a:path w="1775" h="1994" extrusionOk="0">
                  <a:moveTo>
                    <a:pt x="846" y="727"/>
                  </a:moveTo>
                  <a:lnTo>
                    <a:pt x="846" y="727"/>
                  </a:lnTo>
                  <a:cubicBezTo>
                    <a:pt x="851" y="730"/>
                    <a:pt x="857" y="735"/>
                    <a:pt x="862" y="740"/>
                  </a:cubicBezTo>
                  <a:lnTo>
                    <a:pt x="862" y="740"/>
                  </a:lnTo>
                  <a:cubicBezTo>
                    <a:pt x="853" y="736"/>
                    <a:pt x="846" y="733"/>
                    <a:pt x="846" y="727"/>
                  </a:cubicBezTo>
                  <a:close/>
                  <a:moveTo>
                    <a:pt x="596" y="0"/>
                  </a:moveTo>
                  <a:cubicBezTo>
                    <a:pt x="572" y="191"/>
                    <a:pt x="488" y="369"/>
                    <a:pt x="298" y="453"/>
                  </a:cubicBezTo>
                  <a:cubicBezTo>
                    <a:pt x="48" y="727"/>
                    <a:pt x="179" y="989"/>
                    <a:pt x="274" y="1262"/>
                  </a:cubicBezTo>
                  <a:cubicBezTo>
                    <a:pt x="238" y="1346"/>
                    <a:pt x="191" y="1405"/>
                    <a:pt x="107" y="1453"/>
                  </a:cubicBezTo>
                  <a:cubicBezTo>
                    <a:pt x="0" y="1608"/>
                    <a:pt x="36" y="1739"/>
                    <a:pt x="143" y="1870"/>
                  </a:cubicBezTo>
                  <a:cubicBezTo>
                    <a:pt x="207" y="1970"/>
                    <a:pt x="299" y="1994"/>
                    <a:pt x="403" y="1994"/>
                  </a:cubicBezTo>
                  <a:cubicBezTo>
                    <a:pt x="435" y="1994"/>
                    <a:pt x="467" y="1991"/>
                    <a:pt x="500" y="1989"/>
                  </a:cubicBezTo>
                  <a:cubicBezTo>
                    <a:pt x="453" y="1751"/>
                    <a:pt x="512" y="1572"/>
                    <a:pt x="715" y="1441"/>
                  </a:cubicBezTo>
                  <a:cubicBezTo>
                    <a:pt x="762" y="1393"/>
                    <a:pt x="810" y="1346"/>
                    <a:pt x="822" y="1274"/>
                  </a:cubicBezTo>
                  <a:cubicBezTo>
                    <a:pt x="880" y="1112"/>
                    <a:pt x="926" y="939"/>
                    <a:pt x="885" y="765"/>
                  </a:cubicBezTo>
                  <a:lnTo>
                    <a:pt x="885" y="765"/>
                  </a:lnTo>
                  <a:cubicBezTo>
                    <a:pt x="903" y="787"/>
                    <a:pt x="920" y="813"/>
                    <a:pt x="941" y="834"/>
                  </a:cubicBezTo>
                  <a:cubicBezTo>
                    <a:pt x="1085" y="942"/>
                    <a:pt x="1233" y="1006"/>
                    <a:pt x="1388" y="1006"/>
                  </a:cubicBezTo>
                  <a:cubicBezTo>
                    <a:pt x="1490" y="1006"/>
                    <a:pt x="1594" y="978"/>
                    <a:pt x="1703" y="917"/>
                  </a:cubicBezTo>
                  <a:cubicBezTo>
                    <a:pt x="1739" y="869"/>
                    <a:pt x="1774" y="810"/>
                    <a:pt x="1762" y="738"/>
                  </a:cubicBezTo>
                  <a:cubicBezTo>
                    <a:pt x="1608" y="488"/>
                    <a:pt x="1250" y="441"/>
                    <a:pt x="1143" y="143"/>
                  </a:cubicBezTo>
                  <a:cubicBezTo>
                    <a:pt x="953" y="143"/>
                    <a:pt x="762" y="119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32"/>
            <p:cNvSpPr/>
            <p:nvPr/>
          </p:nvSpPr>
          <p:spPr>
            <a:xfrm>
              <a:off x="5195575" y="3752975"/>
              <a:ext cx="69375" cy="18250"/>
            </a:xfrm>
            <a:custGeom>
              <a:avLst/>
              <a:gdLst/>
              <a:ahLst/>
              <a:cxnLst/>
              <a:rect l="l" t="t" r="r" b="b"/>
              <a:pathLst>
                <a:path w="2775" h="730" extrusionOk="0">
                  <a:moveTo>
                    <a:pt x="430" y="0"/>
                  </a:moveTo>
                  <a:cubicBezTo>
                    <a:pt x="285" y="0"/>
                    <a:pt x="142" y="40"/>
                    <a:pt x="1" y="167"/>
                  </a:cubicBezTo>
                  <a:lnTo>
                    <a:pt x="1" y="441"/>
                  </a:lnTo>
                  <a:cubicBezTo>
                    <a:pt x="60" y="500"/>
                    <a:pt x="120" y="548"/>
                    <a:pt x="191" y="584"/>
                  </a:cubicBezTo>
                  <a:cubicBezTo>
                    <a:pt x="327" y="605"/>
                    <a:pt x="467" y="610"/>
                    <a:pt x="606" y="610"/>
                  </a:cubicBezTo>
                  <a:cubicBezTo>
                    <a:pt x="699" y="610"/>
                    <a:pt x="791" y="608"/>
                    <a:pt x="882" y="608"/>
                  </a:cubicBezTo>
                  <a:cubicBezTo>
                    <a:pt x="944" y="606"/>
                    <a:pt x="1007" y="605"/>
                    <a:pt x="1070" y="605"/>
                  </a:cubicBezTo>
                  <a:cubicBezTo>
                    <a:pt x="1415" y="605"/>
                    <a:pt x="1764" y="634"/>
                    <a:pt x="2096" y="715"/>
                  </a:cubicBezTo>
                  <a:cubicBezTo>
                    <a:pt x="2161" y="724"/>
                    <a:pt x="2223" y="730"/>
                    <a:pt x="2284" y="730"/>
                  </a:cubicBezTo>
                  <a:cubicBezTo>
                    <a:pt x="2381" y="730"/>
                    <a:pt x="2473" y="716"/>
                    <a:pt x="2560" y="679"/>
                  </a:cubicBezTo>
                  <a:cubicBezTo>
                    <a:pt x="2680" y="608"/>
                    <a:pt x="2739" y="524"/>
                    <a:pt x="2775" y="405"/>
                  </a:cubicBezTo>
                  <a:cubicBezTo>
                    <a:pt x="2775" y="310"/>
                    <a:pt x="2727" y="250"/>
                    <a:pt x="2656" y="203"/>
                  </a:cubicBezTo>
                  <a:cubicBezTo>
                    <a:pt x="2501" y="131"/>
                    <a:pt x="2334" y="119"/>
                    <a:pt x="2179" y="119"/>
                  </a:cubicBezTo>
                  <a:cubicBezTo>
                    <a:pt x="2001" y="113"/>
                    <a:pt x="1822" y="113"/>
                    <a:pt x="1644" y="113"/>
                  </a:cubicBezTo>
                  <a:cubicBezTo>
                    <a:pt x="1465" y="113"/>
                    <a:pt x="1286" y="113"/>
                    <a:pt x="1108" y="108"/>
                  </a:cubicBezTo>
                  <a:cubicBezTo>
                    <a:pt x="877" y="93"/>
                    <a:pt x="651" y="0"/>
                    <a:pt x="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32"/>
            <p:cNvSpPr/>
            <p:nvPr/>
          </p:nvSpPr>
          <p:spPr>
            <a:xfrm>
              <a:off x="5195575" y="3748400"/>
              <a:ext cx="57475" cy="12300"/>
            </a:xfrm>
            <a:custGeom>
              <a:avLst/>
              <a:gdLst/>
              <a:ahLst/>
              <a:cxnLst/>
              <a:rect l="l" t="t" r="r" b="b"/>
              <a:pathLst>
                <a:path w="2299" h="492" extrusionOk="0">
                  <a:moveTo>
                    <a:pt x="162" y="0"/>
                  </a:moveTo>
                  <a:cubicBezTo>
                    <a:pt x="102" y="0"/>
                    <a:pt x="47" y="22"/>
                    <a:pt x="13" y="112"/>
                  </a:cubicBezTo>
                  <a:cubicBezTo>
                    <a:pt x="13" y="183"/>
                    <a:pt x="1" y="267"/>
                    <a:pt x="1" y="350"/>
                  </a:cubicBezTo>
                  <a:cubicBezTo>
                    <a:pt x="597" y="406"/>
                    <a:pt x="1194" y="491"/>
                    <a:pt x="1796" y="491"/>
                  </a:cubicBezTo>
                  <a:cubicBezTo>
                    <a:pt x="1963" y="491"/>
                    <a:pt x="2131" y="485"/>
                    <a:pt x="2299" y="469"/>
                  </a:cubicBezTo>
                  <a:cubicBezTo>
                    <a:pt x="2215" y="124"/>
                    <a:pt x="1894" y="183"/>
                    <a:pt x="1667" y="76"/>
                  </a:cubicBezTo>
                  <a:cubicBezTo>
                    <a:pt x="1538" y="60"/>
                    <a:pt x="1409" y="55"/>
                    <a:pt x="1281" y="55"/>
                  </a:cubicBezTo>
                  <a:cubicBezTo>
                    <a:pt x="1126" y="55"/>
                    <a:pt x="972" y="62"/>
                    <a:pt x="818" y="62"/>
                  </a:cubicBezTo>
                  <a:cubicBezTo>
                    <a:pt x="645" y="62"/>
                    <a:pt x="471" y="53"/>
                    <a:pt x="298" y="17"/>
                  </a:cubicBezTo>
                  <a:cubicBezTo>
                    <a:pt x="253" y="12"/>
                    <a:pt x="206" y="0"/>
                    <a:pt x="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32"/>
            <p:cNvSpPr/>
            <p:nvPr/>
          </p:nvSpPr>
          <p:spPr>
            <a:xfrm>
              <a:off x="5175825" y="3773925"/>
              <a:ext cx="23650" cy="12100"/>
            </a:xfrm>
            <a:custGeom>
              <a:avLst/>
              <a:gdLst/>
              <a:ahLst/>
              <a:cxnLst/>
              <a:rect l="l" t="t" r="r" b="b"/>
              <a:pathLst>
                <a:path w="946" h="484" extrusionOk="0">
                  <a:moveTo>
                    <a:pt x="185" y="1"/>
                  </a:moveTo>
                  <a:cubicBezTo>
                    <a:pt x="1" y="1"/>
                    <a:pt x="86" y="185"/>
                    <a:pt x="64" y="282"/>
                  </a:cubicBezTo>
                  <a:cubicBezTo>
                    <a:pt x="112" y="424"/>
                    <a:pt x="207" y="484"/>
                    <a:pt x="350" y="484"/>
                  </a:cubicBezTo>
                  <a:lnTo>
                    <a:pt x="493" y="484"/>
                  </a:lnTo>
                  <a:lnTo>
                    <a:pt x="612" y="365"/>
                  </a:lnTo>
                  <a:cubicBezTo>
                    <a:pt x="743" y="341"/>
                    <a:pt x="874" y="317"/>
                    <a:pt x="945" y="174"/>
                  </a:cubicBezTo>
                  <a:cubicBezTo>
                    <a:pt x="945" y="127"/>
                    <a:pt x="922" y="103"/>
                    <a:pt x="898" y="67"/>
                  </a:cubicBezTo>
                  <a:cubicBezTo>
                    <a:pt x="683" y="43"/>
                    <a:pt x="481" y="20"/>
                    <a:pt x="255" y="8"/>
                  </a:cubicBezTo>
                  <a:cubicBezTo>
                    <a:pt x="228" y="3"/>
                    <a:pt x="205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32"/>
            <p:cNvSpPr/>
            <p:nvPr/>
          </p:nvSpPr>
          <p:spPr>
            <a:xfrm>
              <a:off x="5178900" y="3706550"/>
              <a:ext cx="13725" cy="21150"/>
            </a:xfrm>
            <a:custGeom>
              <a:avLst/>
              <a:gdLst/>
              <a:ahLst/>
              <a:cxnLst/>
              <a:rect l="l" t="t" r="r" b="b"/>
              <a:pathLst>
                <a:path w="549" h="846" extrusionOk="0">
                  <a:moveTo>
                    <a:pt x="239" y="0"/>
                  </a:moveTo>
                  <a:cubicBezTo>
                    <a:pt x="156" y="83"/>
                    <a:pt x="108" y="179"/>
                    <a:pt x="37" y="262"/>
                  </a:cubicBezTo>
                  <a:lnTo>
                    <a:pt x="72" y="298"/>
                  </a:lnTo>
                  <a:cubicBezTo>
                    <a:pt x="203" y="452"/>
                    <a:pt x="1" y="560"/>
                    <a:pt x="25" y="714"/>
                  </a:cubicBezTo>
                  <a:cubicBezTo>
                    <a:pt x="60" y="738"/>
                    <a:pt x="72" y="750"/>
                    <a:pt x="108" y="774"/>
                  </a:cubicBezTo>
                  <a:cubicBezTo>
                    <a:pt x="191" y="786"/>
                    <a:pt x="263" y="810"/>
                    <a:pt x="358" y="845"/>
                  </a:cubicBezTo>
                  <a:cubicBezTo>
                    <a:pt x="549" y="572"/>
                    <a:pt x="299" y="310"/>
                    <a:pt x="382" y="36"/>
                  </a:cubicBezTo>
                  <a:cubicBezTo>
                    <a:pt x="346" y="24"/>
                    <a:pt x="299" y="12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32"/>
            <p:cNvSpPr/>
            <p:nvPr/>
          </p:nvSpPr>
          <p:spPr>
            <a:xfrm>
              <a:off x="5173550" y="3732200"/>
              <a:ext cx="11325" cy="11875"/>
            </a:xfrm>
            <a:custGeom>
              <a:avLst/>
              <a:gdLst/>
              <a:ahLst/>
              <a:cxnLst/>
              <a:rect l="l" t="t" r="r" b="b"/>
              <a:pathLst>
                <a:path w="453" h="475" extrusionOk="0">
                  <a:moveTo>
                    <a:pt x="240" y="0"/>
                  </a:moveTo>
                  <a:cubicBezTo>
                    <a:pt x="139" y="0"/>
                    <a:pt x="51" y="29"/>
                    <a:pt x="36" y="188"/>
                  </a:cubicBezTo>
                  <a:cubicBezTo>
                    <a:pt x="1" y="474"/>
                    <a:pt x="298" y="296"/>
                    <a:pt x="393" y="415"/>
                  </a:cubicBezTo>
                  <a:cubicBezTo>
                    <a:pt x="393" y="427"/>
                    <a:pt x="441" y="427"/>
                    <a:pt x="453" y="427"/>
                  </a:cubicBezTo>
                  <a:cubicBezTo>
                    <a:pt x="441" y="284"/>
                    <a:pt x="441" y="141"/>
                    <a:pt x="417" y="10"/>
                  </a:cubicBezTo>
                  <a:cubicBezTo>
                    <a:pt x="361" y="10"/>
                    <a:pt x="298" y="0"/>
                    <a:pt x="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32"/>
            <p:cNvSpPr/>
            <p:nvPr/>
          </p:nvSpPr>
          <p:spPr>
            <a:xfrm>
              <a:off x="5174750" y="3780950"/>
              <a:ext cx="10125" cy="12225"/>
            </a:xfrm>
            <a:custGeom>
              <a:avLst/>
              <a:gdLst/>
              <a:ahLst/>
              <a:cxnLst/>
              <a:rect l="l" t="t" r="r" b="b"/>
              <a:pathLst>
                <a:path w="405" h="489" extrusionOk="0">
                  <a:moveTo>
                    <a:pt x="119" y="1"/>
                  </a:moveTo>
                  <a:cubicBezTo>
                    <a:pt x="60" y="143"/>
                    <a:pt x="0" y="310"/>
                    <a:pt x="107" y="477"/>
                  </a:cubicBezTo>
                  <a:cubicBezTo>
                    <a:pt x="155" y="489"/>
                    <a:pt x="214" y="489"/>
                    <a:pt x="250" y="489"/>
                  </a:cubicBezTo>
                  <a:cubicBezTo>
                    <a:pt x="310" y="393"/>
                    <a:pt x="357" y="298"/>
                    <a:pt x="405" y="203"/>
                  </a:cubicBezTo>
                  <a:cubicBezTo>
                    <a:pt x="298" y="132"/>
                    <a:pt x="203" y="72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32"/>
            <p:cNvSpPr/>
            <p:nvPr/>
          </p:nvSpPr>
          <p:spPr>
            <a:xfrm>
              <a:off x="5195575" y="3746125"/>
              <a:ext cx="17600" cy="5700"/>
            </a:xfrm>
            <a:custGeom>
              <a:avLst/>
              <a:gdLst/>
              <a:ahLst/>
              <a:cxnLst/>
              <a:rect l="l" t="t" r="r" b="b"/>
              <a:pathLst>
                <a:path w="704" h="228" extrusionOk="0">
                  <a:moveTo>
                    <a:pt x="1" y="1"/>
                  </a:moveTo>
                  <a:cubicBezTo>
                    <a:pt x="1" y="60"/>
                    <a:pt x="13" y="143"/>
                    <a:pt x="13" y="203"/>
                  </a:cubicBezTo>
                  <a:cubicBezTo>
                    <a:pt x="96" y="179"/>
                    <a:pt x="167" y="179"/>
                    <a:pt x="239" y="167"/>
                  </a:cubicBezTo>
                  <a:cubicBezTo>
                    <a:pt x="334" y="174"/>
                    <a:pt x="443" y="227"/>
                    <a:pt x="533" y="227"/>
                  </a:cubicBezTo>
                  <a:cubicBezTo>
                    <a:pt x="611" y="227"/>
                    <a:pt x="675" y="186"/>
                    <a:pt x="703" y="36"/>
                  </a:cubicBezTo>
                  <a:cubicBezTo>
                    <a:pt x="477" y="24"/>
                    <a:pt x="239" y="2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32"/>
            <p:cNvSpPr/>
            <p:nvPr/>
          </p:nvSpPr>
          <p:spPr>
            <a:xfrm>
              <a:off x="5183075" y="3764575"/>
              <a:ext cx="4500" cy="4375"/>
            </a:xfrm>
            <a:custGeom>
              <a:avLst/>
              <a:gdLst/>
              <a:ahLst/>
              <a:cxnLst/>
              <a:rect l="l" t="t" r="r" b="b"/>
              <a:pathLst>
                <a:path w="180" h="175" extrusionOk="0">
                  <a:moveTo>
                    <a:pt x="96" y="1"/>
                  </a:moveTo>
                  <a:cubicBezTo>
                    <a:pt x="72" y="13"/>
                    <a:pt x="24" y="25"/>
                    <a:pt x="1" y="60"/>
                  </a:cubicBezTo>
                  <a:cubicBezTo>
                    <a:pt x="12" y="84"/>
                    <a:pt x="24" y="144"/>
                    <a:pt x="60" y="156"/>
                  </a:cubicBezTo>
                  <a:cubicBezTo>
                    <a:pt x="80" y="169"/>
                    <a:pt x="98" y="175"/>
                    <a:pt x="114" y="175"/>
                  </a:cubicBezTo>
                  <a:cubicBezTo>
                    <a:pt x="154" y="175"/>
                    <a:pt x="179" y="136"/>
                    <a:pt x="179" y="84"/>
                  </a:cubicBezTo>
                  <a:cubicBezTo>
                    <a:pt x="179" y="60"/>
                    <a:pt x="132" y="25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32"/>
            <p:cNvSpPr/>
            <p:nvPr/>
          </p:nvSpPr>
          <p:spPr>
            <a:xfrm>
              <a:off x="5195875" y="3766250"/>
              <a:ext cx="8350" cy="5800"/>
            </a:xfrm>
            <a:custGeom>
              <a:avLst/>
              <a:gdLst/>
              <a:ahLst/>
              <a:cxnLst/>
              <a:rect l="l" t="t" r="r" b="b"/>
              <a:pathLst>
                <a:path w="334" h="232" extrusionOk="0">
                  <a:moveTo>
                    <a:pt x="131" y="0"/>
                  </a:moveTo>
                  <a:cubicBezTo>
                    <a:pt x="88" y="0"/>
                    <a:pt x="44" y="12"/>
                    <a:pt x="1" y="29"/>
                  </a:cubicBezTo>
                  <a:cubicBezTo>
                    <a:pt x="36" y="172"/>
                    <a:pt x="143" y="196"/>
                    <a:pt x="262" y="231"/>
                  </a:cubicBezTo>
                  <a:lnTo>
                    <a:pt x="286" y="208"/>
                  </a:lnTo>
                  <a:cubicBezTo>
                    <a:pt x="334" y="89"/>
                    <a:pt x="274" y="53"/>
                    <a:pt x="179" y="5"/>
                  </a:cubicBezTo>
                  <a:cubicBezTo>
                    <a:pt x="163" y="2"/>
                    <a:pt x="147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32"/>
            <p:cNvSpPr/>
            <p:nvPr/>
          </p:nvSpPr>
          <p:spPr>
            <a:xfrm>
              <a:off x="5195275" y="3763975"/>
              <a:ext cx="5675" cy="3600"/>
            </a:xfrm>
            <a:custGeom>
              <a:avLst/>
              <a:gdLst/>
              <a:ahLst/>
              <a:cxnLst/>
              <a:rect l="l" t="t" r="r" b="b"/>
              <a:pathLst>
                <a:path w="227" h="144" extrusionOk="0">
                  <a:moveTo>
                    <a:pt x="1" y="1"/>
                  </a:moveTo>
                  <a:cubicBezTo>
                    <a:pt x="13" y="49"/>
                    <a:pt x="13" y="84"/>
                    <a:pt x="13" y="120"/>
                  </a:cubicBezTo>
                  <a:cubicBezTo>
                    <a:pt x="60" y="144"/>
                    <a:pt x="108" y="144"/>
                    <a:pt x="144" y="144"/>
                  </a:cubicBezTo>
                  <a:cubicBezTo>
                    <a:pt x="227" y="96"/>
                    <a:pt x="227" y="49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32"/>
            <p:cNvSpPr/>
            <p:nvPr/>
          </p:nvSpPr>
          <p:spPr>
            <a:xfrm>
              <a:off x="5177425" y="3723025"/>
              <a:ext cx="4475" cy="3825"/>
            </a:xfrm>
            <a:custGeom>
              <a:avLst/>
              <a:gdLst/>
              <a:ahLst/>
              <a:cxnLst/>
              <a:rect l="l" t="t" r="r" b="b"/>
              <a:pathLst>
                <a:path w="179" h="153" extrusionOk="0">
                  <a:moveTo>
                    <a:pt x="84" y="1"/>
                  </a:moveTo>
                  <a:cubicBezTo>
                    <a:pt x="65" y="1"/>
                    <a:pt x="47" y="9"/>
                    <a:pt x="24" y="32"/>
                  </a:cubicBezTo>
                  <a:lnTo>
                    <a:pt x="0" y="79"/>
                  </a:lnTo>
                  <a:cubicBezTo>
                    <a:pt x="25" y="128"/>
                    <a:pt x="56" y="152"/>
                    <a:pt x="88" y="152"/>
                  </a:cubicBezTo>
                  <a:cubicBezTo>
                    <a:pt x="119" y="152"/>
                    <a:pt x="150" y="131"/>
                    <a:pt x="179" y="91"/>
                  </a:cubicBezTo>
                  <a:lnTo>
                    <a:pt x="143" y="55"/>
                  </a:lnTo>
                  <a:cubicBezTo>
                    <a:pt x="143" y="32"/>
                    <a:pt x="143" y="20"/>
                    <a:pt x="119" y="8"/>
                  </a:cubicBezTo>
                  <a:cubicBezTo>
                    <a:pt x="106" y="3"/>
                    <a:pt x="95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32"/>
            <p:cNvSpPr/>
            <p:nvPr/>
          </p:nvSpPr>
          <p:spPr>
            <a:xfrm>
              <a:off x="5174150" y="3792850"/>
              <a:ext cx="3300" cy="1825"/>
            </a:xfrm>
            <a:custGeom>
              <a:avLst/>
              <a:gdLst/>
              <a:ahLst/>
              <a:cxnLst/>
              <a:rect l="l" t="t" r="r" b="b"/>
              <a:pathLst>
                <a:path w="132" h="73" extrusionOk="0">
                  <a:moveTo>
                    <a:pt x="131" y="1"/>
                  </a:moveTo>
                  <a:lnTo>
                    <a:pt x="131" y="1"/>
                  </a:lnTo>
                  <a:cubicBezTo>
                    <a:pt x="84" y="13"/>
                    <a:pt x="36" y="25"/>
                    <a:pt x="0" y="25"/>
                  </a:cubicBezTo>
                  <a:cubicBezTo>
                    <a:pt x="12" y="37"/>
                    <a:pt x="24" y="72"/>
                    <a:pt x="36" y="72"/>
                  </a:cubicBezTo>
                  <a:cubicBezTo>
                    <a:pt x="72" y="37"/>
                    <a:pt x="96" y="25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32"/>
            <p:cNvSpPr/>
            <p:nvPr/>
          </p:nvSpPr>
          <p:spPr>
            <a:xfrm>
              <a:off x="5256600" y="3793150"/>
              <a:ext cx="22350" cy="3875"/>
            </a:xfrm>
            <a:custGeom>
              <a:avLst/>
              <a:gdLst/>
              <a:ahLst/>
              <a:cxnLst/>
              <a:rect l="l" t="t" r="r" b="b"/>
              <a:pathLst>
                <a:path w="894" h="155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123"/>
                    <a:pt x="276" y="154"/>
                    <a:pt x="423" y="154"/>
                  </a:cubicBezTo>
                  <a:cubicBezTo>
                    <a:pt x="577" y="154"/>
                    <a:pt x="735" y="120"/>
                    <a:pt x="893" y="120"/>
                  </a:cubicBezTo>
                  <a:cubicBezTo>
                    <a:pt x="718" y="18"/>
                    <a:pt x="534" y="5"/>
                    <a:pt x="349" y="5"/>
                  </a:cubicBezTo>
                  <a:cubicBezTo>
                    <a:pt x="288" y="5"/>
                    <a:pt x="227" y="6"/>
                    <a:pt x="166" y="6"/>
                  </a:cubicBezTo>
                  <a:cubicBezTo>
                    <a:pt x="111" y="6"/>
                    <a:pt x="55" y="5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32"/>
            <p:cNvSpPr/>
            <p:nvPr/>
          </p:nvSpPr>
          <p:spPr>
            <a:xfrm>
              <a:off x="5220575" y="3789450"/>
              <a:ext cx="15500" cy="3800"/>
            </a:xfrm>
            <a:custGeom>
              <a:avLst/>
              <a:gdLst/>
              <a:ahLst/>
              <a:cxnLst/>
              <a:rect l="l" t="t" r="r" b="b"/>
              <a:pathLst>
                <a:path w="620" h="152" extrusionOk="0">
                  <a:moveTo>
                    <a:pt x="162" y="1"/>
                  </a:moveTo>
                  <a:cubicBezTo>
                    <a:pt x="110" y="1"/>
                    <a:pt x="56" y="6"/>
                    <a:pt x="1" y="18"/>
                  </a:cubicBezTo>
                  <a:cubicBezTo>
                    <a:pt x="103" y="120"/>
                    <a:pt x="220" y="152"/>
                    <a:pt x="342" y="152"/>
                  </a:cubicBezTo>
                  <a:cubicBezTo>
                    <a:pt x="433" y="152"/>
                    <a:pt x="528" y="133"/>
                    <a:pt x="620" y="113"/>
                  </a:cubicBezTo>
                  <a:cubicBezTo>
                    <a:pt x="467" y="50"/>
                    <a:pt x="321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32"/>
            <p:cNvSpPr/>
            <p:nvPr/>
          </p:nvSpPr>
          <p:spPr>
            <a:xfrm>
              <a:off x="5199450" y="3800300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0" y="0"/>
                  </a:moveTo>
                  <a:lnTo>
                    <a:pt x="0" y="131"/>
                  </a:lnTo>
                  <a:lnTo>
                    <a:pt x="131" y="131"/>
                  </a:lnTo>
                  <a:lnTo>
                    <a:pt x="131" y="72"/>
                  </a:lnTo>
                  <a:lnTo>
                    <a:pt x="131" y="12"/>
                  </a:lnTo>
                  <a:cubicBezTo>
                    <a:pt x="84" y="12"/>
                    <a:pt x="24" y="1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32"/>
            <p:cNvSpPr/>
            <p:nvPr/>
          </p:nvSpPr>
          <p:spPr>
            <a:xfrm>
              <a:off x="5344400" y="3888425"/>
              <a:ext cx="53600" cy="83650"/>
            </a:xfrm>
            <a:custGeom>
              <a:avLst/>
              <a:gdLst/>
              <a:ahLst/>
              <a:cxnLst/>
              <a:rect l="l" t="t" r="r" b="b"/>
              <a:pathLst>
                <a:path w="2144" h="3346" extrusionOk="0">
                  <a:moveTo>
                    <a:pt x="1068" y="1"/>
                  </a:moveTo>
                  <a:cubicBezTo>
                    <a:pt x="1025" y="1"/>
                    <a:pt x="979" y="22"/>
                    <a:pt x="941" y="71"/>
                  </a:cubicBezTo>
                  <a:lnTo>
                    <a:pt x="929" y="83"/>
                  </a:lnTo>
                  <a:cubicBezTo>
                    <a:pt x="870" y="107"/>
                    <a:pt x="822" y="143"/>
                    <a:pt x="810" y="202"/>
                  </a:cubicBezTo>
                  <a:cubicBezTo>
                    <a:pt x="775" y="226"/>
                    <a:pt x="763" y="250"/>
                    <a:pt x="751" y="297"/>
                  </a:cubicBezTo>
                  <a:cubicBezTo>
                    <a:pt x="751" y="369"/>
                    <a:pt x="691" y="428"/>
                    <a:pt x="632" y="476"/>
                  </a:cubicBezTo>
                  <a:cubicBezTo>
                    <a:pt x="537" y="655"/>
                    <a:pt x="239" y="678"/>
                    <a:pt x="298" y="964"/>
                  </a:cubicBezTo>
                  <a:cubicBezTo>
                    <a:pt x="358" y="1250"/>
                    <a:pt x="239" y="1488"/>
                    <a:pt x="167" y="1726"/>
                  </a:cubicBezTo>
                  <a:cubicBezTo>
                    <a:pt x="1" y="2310"/>
                    <a:pt x="72" y="2821"/>
                    <a:pt x="358" y="3345"/>
                  </a:cubicBezTo>
                  <a:cubicBezTo>
                    <a:pt x="608" y="3345"/>
                    <a:pt x="584" y="3214"/>
                    <a:pt x="513" y="3048"/>
                  </a:cubicBezTo>
                  <a:cubicBezTo>
                    <a:pt x="477" y="2833"/>
                    <a:pt x="417" y="2631"/>
                    <a:pt x="417" y="2429"/>
                  </a:cubicBezTo>
                  <a:cubicBezTo>
                    <a:pt x="417" y="2324"/>
                    <a:pt x="445" y="2291"/>
                    <a:pt x="484" y="2291"/>
                  </a:cubicBezTo>
                  <a:cubicBezTo>
                    <a:pt x="530" y="2291"/>
                    <a:pt x="592" y="2337"/>
                    <a:pt x="644" y="2369"/>
                  </a:cubicBezTo>
                  <a:cubicBezTo>
                    <a:pt x="971" y="2478"/>
                    <a:pt x="1292" y="2558"/>
                    <a:pt x="1620" y="2558"/>
                  </a:cubicBezTo>
                  <a:cubicBezTo>
                    <a:pt x="1757" y="2558"/>
                    <a:pt x="1896" y="2544"/>
                    <a:pt x="2037" y="2512"/>
                  </a:cubicBezTo>
                  <a:cubicBezTo>
                    <a:pt x="2132" y="2429"/>
                    <a:pt x="2144" y="2321"/>
                    <a:pt x="2049" y="2202"/>
                  </a:cubicBezTo>
                  <a:lnTo>
                    <a:pt x="1429" y="2155"/>
                  </a:lnTo>
                  <a:cubicBezTo>
                    <a:pt x="179" y="2071"/>
                    <a:pt x="429" y="1845"/>
                    <a:pt x="751" y="1024"/>
                  </a:cubicBezTo>
                  <a:cubicBezTo>
                    <a:pt x="787" y="1000"/>
                    <a:pt x="834" y="952"/>
                    <a:pt x="846" y="905"/>
                  </a:cubicBezTo>
                  <a:cubicBezTo>
                    <a:pt x="882" y="845"/>
                    <a:pt x="929" y="774"/>
                    <a:pt x="953" y="702"/>
                  </a:cubicBezTo>
                  <a:cubicBezTo>
                    <a:pt x="965" y="655"/>
                    <a:pt x="989" y="607"/>
                    <a:pt x="989" y="547"/>
                  </a:cubicBezTo>
                  <a:cubicBezTo>
                    <a:pt x="965" y="476"/>
                    <a:pt x="1001" y="405"/>
                    <a:pt x="1060" y="345"/>
                  </a:cubicBezTo>
                  <a:cubicBezTo>
                    <a:pt x="1132" y="285"/>
                    <a:pt x="1251" y="202"/>
                    <a:pt x="1191" y="83"/>
                  </a:cubicBezTo>
                  <a:cubicBezTo>
                    <a:pt x="1165" y="31"/>
                    <a:pt x="1118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32"/>
            <p:cNvSpPr/>
            <p:nvPr/>
          </p:nvSpPr>
          <p:spPr>
            <a:xfrm>
              <a:off x="5441150" y="3871725"/>
              <a:ext cx="77100" cy="10750"/>
            </a:xfrm>
            <a:custGeom>
              <a:avLst/>
              <a:gdLst/>
              <a:ahLst/>
              <a:cxnLst/>
              <a:rect l="l" t="t" r="r" b="b"/>
              <a:pathLst>
                <a:path w="3084" h="430" extrusionOk="0">
                  <a:moveTo>
                    <a:pt x="357" y="13"/>
                  </a:moveTo>
                  <a:cubicBezTo>
                    <a:pt x="286" y="132"/>
                    <a:pt x="0" y="1"/>
                    <a:pt x="72" y="263"/>
                  </a:cubicBezTo>
                  <a:cubicBezTo>
                    <a:pt x="691" y="311"/>
                    <a:pt x="1310" y="370"/>
                    <a:pt x="1917" y="430"/>
                  </a:cubicBezTo>
                  <a:cubicBezTo>
                    <a:pt x="2310" y="430"/>
                    <a:pt x="2691" y="418"/>
                    <a:pt x="3084" y="394"/>
                  </a:cubicBezTo>
                  <a:cubicBezTo>
                    <a:pt x="3036" y="322"/>
                    <a:pt x="2989" y="251"/>
                    <a:pt x="2953" y="156"/>
                  </a:cubicBezTo>
                  <a:cubicBezTo>
                    <a:pt x="2084" y="120"/>
                    <a:pt x="1227" y="60"/>
                    <a:pt x="357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32"/>
            <p:cNvSpPr/>
            <p:nvPr/>
          </p:nvSpPr>
          <p:spPr>
            <a:xfrm>
              <a:off x="5389050" y="3872325"/>
              <a:ext cx="61050" cy="7000"/>
            </a:xfrm>
            <a:custGeom>
              <a:avLst/>
              <a:gdLst/>
              <a:ahLst/>
              <a:cxnLst/>
              <a:rect l="l" t="t" r="r" b="b"/>
              <a:pathLst>
                <a:path w="2442" h="280" extrusionOk="0">
                  <a:moveTo>
                    <a:pt x="1" y="1"/>
                  </a:moveTo>
                  <a:cubicBezTo>
                    <a:pt x="412" y="240"/>
                    <a:pt x="847" y="279"/>
                    <a:pt x="1280" y="279"/>
                  </a:cubicBezTo>
                  <a:cubicBezTo>
                    <a:pt x="1385" y="279"/>
                    <a:pt x="1491" y="277"/>
                    <a:pt x="1596" y="275"/>
                  </a:cubicBezTo>
                  <a:cubicBezTo>
                    <a:pt x="1643" y="228"/>
                    <a:pt x="1693" y="204"/>
                    <a:pt x="1742" y="204"/>
                  </a:cubicBezTo>
                  <a:cubicBezTo>
                    <a:pt x="1782" y="204"/>
                    <a:pt x="1821" y="219"/>
                    <a:pt x="1858" y="251"/>
                  </a:cubicBezTo>
                  <a:lnTo>
                    <a:pt x="2156" y="251"/>
                  </a:lnTo>
                  <a:cubicBezTo>
                    <a:pt x="2263" y="167"/>
                    <a:pt x="2358" y="96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32"/>
            <p:cNvSpPr/>
            <p:nvPr/>
          </p:nvSpPr>
          <p:spPr>
            <a:xfrm>
              <a:off x="5377450" y="3889100"/>
              <a:ext cx="51800" cy="11400"/>
            </a:xfrm>
            <a:custGeom>
              <a:avLst/>
              <a:gdLst/>
              <a:ahLst/>
              <a:cxnLst/>
              <a:rect l="l" t="t" r="r" b="b"/>
              <a:pathLst>
                <a:path w="2072" h="456" extrusionOk="0">
                  <a:moveTo>
                    <a:pt x="116" y="0"/>
                  </a:moveTo>
                  <a:cubicBezTo>
                    <a:pt x="74" y="0"/>
                    <a:pt x="43" y="19"/>
                    <a:pt x="36" y="56"/>
                  </a:cubicBezTo>
                  <a:cubicBezTo>
                    <a:pt x="0" y="258"/>
                    <a:pt x="215" y="211"/>
                    <a:pt x="298" y="282"/>
                  </a:cubicBezTo>
                  <a:cubicBezTo>
                    <a:pt x="572" y="411"/>
                    <a:pt x="849" y="455"/>
                    <a:pt x="1127" y="455"/>
                  </a:cubicBezTo>
                  <a:cubicBezTo>
                    <a:pt x="1441" y="455"/>
                    <a:pt x="1756" y="399"/>
                    <a:pt x="2072" y="342"/>
                  </a:cubicBezTo>
                  <a:cubicBezTo>
                    <a:pt x="2012" y="270"/>
                    <a:pt x="1953" y="211"/>
                    <a:pt x="1893" y="151"/>
                  </a:cubicBezTo>
                  <a:cubicBezTo>
                    <a:pt x="1334" y="116"/>
                    <a:pt x="762" y="80"/>
                    <a:pt x="203" y="20"/>
                  </a:cubicBezTo>
                  <a:cubicBezTo>
                    <a:pt x="171" y="7"/>
                    <a:pt x="142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32"/>
            <p:cNvSpPr/>
            <p:nvPr/>
          </p:nvSpPr>
          <p:spPr>
            <a:xfrm>
              <a:off x="5526500" y="3850375"/>
              <a:ext cx="38500" cy="12350"/>
            </a:xfrm>
            <a:custGeom>
              <a:avLst/>
              <a:gdLst/>
              <a:ahLst/>
              <a:cxnLst/>
              <a:rect l="l" t="t" r="r" b="b"/>
              <a:pathLst>
                <a:path w="1540" h="494" extrusionOk="0">
                  <a:moveTo>
                    <a:pt x="233" y="1"/>
                  </a:moveTo>
                  <a:cubicBezTo>
                    <a:pt x="0" y="1"/>
                    <a:pt x="58" y="212"/>
                    <a:pt x="99" y="414"/>
                  </a:cubicBezTo>
                  <a:cubicBezTo>
                    <a:pt x="129" y="438"/>
                    <a:pt x="150" y="451"/>
                    <a:pt x="174" y="451"/>
                  </a:cubicBezTo>
                  <a:cubicBezTo>
                    <a:pt x="187" y="451"/>
                    <a:pt x="201" y="447"/>
                    <a:pt x="218" y="438"/>
                  </a:cubicBezTo>
                  <a:cubicBezTo>
                    <a:pt x="431" y="473"/>
                    <a:pt x="643" y="493"/>
                    <a:pt x="856" y="493"/>
                  </a:cubicBezTo>
                  <a:cubicBezTo>
                    <a:pt x="1084" y="493"/>
                    <a:pt x="1312" y="470"/>
                    <a:pt x="1539" y="414"/>
                  </a:cubicBezTo>
                  <a:lnTo>
                    <a:pt x="1539" y="272"/>
                  </a:lnTo>
                  <a:cubicBezTo>
                    <a:pt x="1444" y="105"/>
                    <a:pt x="1206" y="164"/>
                    <a:pt x="1087" y="33"/>
                  </a:cubicBezTo>
                  <a:cubicBezTo>
                    <a:pt x="980" y="44"/>
                    <a:pt x="875" y="50"/>
                    <a:pt x="771" y="50"/>
                  </a:cubicBezTo>
                  <a:cubicBezTo>
                    <a:pt x="643" y="50"/>
                    <a:pt x="515" y="41"/>
                    <a:pt x="384" y="22"/>
                  </a:cubicBezTo>
                  <a:cubicBezTo>
                    <a:pt x="324" y="7"/>
                    <a:pt x="274" y="1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32"/>
            <p:cNvSpPr/>
            <p:nvPr/>
          </p:nvSpPr>
          <p:spPr>
            <a:xfrm>
              <a:off x="5353325" y="3964600"/>
              <a:ext cx="29500" cy="35750"/>
            </a:xfrm>
            <a:custGeom>
              <a:avLst/>
              <a:gdLst/>
              <a:ahLst/>
              <a:cxnLst/>
              <a:rect l="l" t="t" r="r" b="b"/>
              <a:pathLst>
                <a:path w="1180" h="1430" extrusionOk="0">
                  <a:moveTo>
                    <a:pt x="156" y="1"/>
                  </a:moveTo>
                  <a:cubicBezTo>
                    <a:pt x="132" y="120"/>
                    <a:pt x="120" y="239"/>
                    <a:pt x="1" y="298"/>
                  </a:cubicBezTo>
                  <a:cubicBezTo>
                    <a:pt x="215" y="870"/>
                    <a:pt x="489" y="1346"/>
                    <a:pt x="1144" y="1429"/>
                  </a:cubicBezTo>
                  <a:cubicBezTo>
                    <a:pt x="1180" y="1310"/>
                    <a:pt x="1120" y="1251"/>
                    <a:pt x="1013" y="1203"/>
                  </a:cubicBezTo>
                  <a:cubicBezTo>
                    <a:pt x="668" y="1179"/>
                    <a:pt x="656" y="882"/>
                    <a:pt x="537" y="656"/>
                  </a:cubicBezTo>
                  <a:cubicBezTo>
                    <a:pt x="406" y="429"/>
                    <a:pt x="406" y="155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32"/>
            <p:cNvSpPr/>
            <p:nvPr/>
          </p:nvSpPr>
          <p:spPr>
            <a:xfrm>
              <a:off x="5366425" y="3836500"/>
              <a:ext cx="34850" cy="12350"/>
            </a:xfrm>
            <a:custGeom>
              <a:avLst/>
              <a:gdLst/>
              <a:ahLst/>
              <a:cxnLst/>
              <a:rect l="l" t="t" r="r" b="b"/>
              <a:pathLst>
                <a:path w="1394" h="494" extrusionOk="0">
                  <a:moveTo>
                    <a:pt x="297" y="1"/>
                  </a:moveTo>
                  <a:cubicBezTo>
                    <a:pt x="172" y="1"/>
                    <a:pt x="61" y="45"/>
                    <a:pt x="1" y="184"/>
                  </a:cubicBezTo>
                  <a:cubicBezTo>
                    <a:pt x="96" y="338"/>
                    <a:pt x="298" y="291"/>
                    <a:pt x="334" y="457"/>
                  </a:cubicBezTo>
                  <a:lnTo>
                    <a:pt x="370" y="481"/>
                  </a:lnTo>
                  <a:lnTo>
                    <a:pt x="394" y="457"/>
                  </a:lnTo>
                  <a:cubicBezTo>
                    <a:pt x="560" y="493"/>
                    <a:pt x="715" y="493"/>
                    <a:pt x="870" y="493"/>
                  </a:cubicBezTo>
                  <a:cubicBezTo>
                    <a:pt x="966" y="493"/>
                    <a:pt x="1056" y="448"/>
                    <a:pt x="1145" y="448"/>
                  </a:cubicBezTo>
                  <a:cubicBezTo>
                    <a:pt x="1176" y="448"/>
                    <a:pt x="1208" y="454"/>
                    <a:pt x="1239" y="469"/>
                  </a:cubicBezTo>
                  <a:cubicBezTo>
                    <a:pt x="1322" y="434"/>
                    <a:pt x="1394" y="398"/>
                    <a:pt x="1334" y="279"/>
                  </a:cubicBezTo>
                  <a:lnTo>
                    <a:pt x="1334" y="124"/>
                  </a:lnTo>
                  <a:cubicBezTo>
                    <a:pt x="1299" y="76"/>
                    <a:pt x="1251" y="41"/>
                    <a:pt x="1203" y="5"/>
                  </a:cubicBezTo>
                  <a:cubicBezTo>
                    <a:pt x="1144" y="53"/>
                    <a:pt x="1096" y="100"/>
                    <a:pt x="1049" y="136"/>
                  </a:cubicBezTo>
                  <a:cubicBezTo>
                    <a:pt x="1019" y="141"/>
                    <a:pt x="989" y="143"/>
                    <a:pt x="960" y="143"/>
                  </a:cubicBezTo>
                  <a:cubicBezTo>
                    <a:pt x="778" y="143"/>
                    <a:pt x="605" y="58"/>
                    <a:pt x="441" y="17"/>
                  </a:cubicBezTo>
                  <a:cubicBezTo>
                    <a:pt x="393" y="7"/>
                    <a:pt x="344" y="1"/>
                    <a:pt x="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32"/>
            <p:cNvSpPr/>
            <p:nvPr/>
          </p:nvSpPr>
          <p:spPr>
            <a:xfrm>
              <a:off x="5368225" y="3880300"/>
              <a:ext cx="17875" cy="17050"/>
            </a:xfrm>
            <a:custGeom>
              <a:avLst/>
              <a:gdLst/>
              <a:ahLst/>
              <a:cxnLst/>
              <a:rect l="l" t="t" r="r" b="b"/>
              <a:pathLst>
                <a:path w="715" h="682" extrusionOk="0">
                  <a:moveTo>
                    <a:pt x="501" y="1"/>
                  </a:moveTo>
                  <a:cubicBezTo>
                    <a:pt x="427" y="1"/>
                    <a:pt x="348" y="54"/>
                    <a:pt x="274" y="98"/>
                  </a:cubicBezTo>
                  <a:cubicBezTo>
                    <a:pt x="155" y="170"/>
                    <a:pt x="48" y="265"/>
                    <a:pt x="0" y="396"/>
                  </a:cubicBezTo>
                  <a:cubicBezTo>
                    <a:pt x="286" y="396"/>
                    <a:pt x="131" y="563"/>
                    <a:pt x="119" y="682"/>
                  </a:cubicBezTo>
                  <a:cubicBezTo>
                    <a:pt x="310" y="670"/>
                    <a:pt x="488" y="670"/>
                    <a:pt x="667" y="646"/>
                  </a:cubicBezTo>
                  <a:cubicBezTo>
                    <a:pt x="703" y="527"/>
                    <a:pt x="357" y="563"/>
                    <a:pt x="572" y="384"/>
                  </a:cubicBezTo>
                  <a:cubicBezTo>
                    <a:pt x="572" y="265"/>
                    <a:pt x="715" y="158"/>
                    <a:pt x="631" y="75"/>
                  </a:cubicBezTo>
                  <a:cubicBezTo>
                    <a:pt x="591" y="21"/>
                    <a:pt x="547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32"/>
            <p:cNvSpPr/>
            <p:nvPr/>
          </p:nvSpPr>
          <p:spPr>
            <a:xfrm>
              <a:off x="5564675" y="3864225"/>
              <a:ext cx="36025" cy="5150"/>
            </a:xfrm>
            <a:custGeom>
              <a:avLst/>
              <a:gdLst/>
              <a:ahLst/>
              <a:cxnLst/>
              <a:rect l="l" t="t" r="r" b="b"/>
              <a:pathLst>
                <a:path w="1441" h="206" extrusionOk="0">
                  <a:moveTo>
                    <a:pt x="795" y="1"/>
                  </a:moveTo>
                  <a:cubicBezTo>
                    <a:pt x="582" y="1"/>
                    <a:pt x="368" y="34"/>
                    <a:pt x="157" y="34"/>
                  </a:cubicBezTo>
                  <a:cubicBezTo>
                    <a:pt x="104" y="34"/>
                    <a:pt x="52" y="32"/>
                    <a:pt x="0" y="27"/>
                  </a:cubicBezTo>
                  <a:lnTo>
                    <a:pt x="0" y="27"/>
                  </a:lnTo>
                  <a:cubicBezTo>
                    <a:pt x="477" y="206"/>
                    <a:pt x="953" y="158"/>
                    <a:pt x="1441" y="182"/>
                  </a:cubicBezTo>
                  <a:cubicBezTo>
                    <a:pt x="1231" y="37"/>
                    <a:pt x="1014" y="1"/>
                    <a:pt x="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32"/>
            <p:cNvSpPr/>
            <p:nvPr/>
          </p:nvSpPr>
          <p:spPr>
            <a:xfrm>
              <a:off x="5376850" y="3843450"/>
              <a:ext cx="33950" cy="7775"/>
            </a:xfrm>
            <a:custGeom>
              <a:avLst/>
              <a:gdLst/>
              <a:ahLst/>
              <a:cxnLst/>
              <a:rect l="l" t="t" r="r" b="b"/>
              <a:pathLst>
                <a:path w="1358" h="311" extrusionOk="0">
                  <a:moveTo>
                    <a:pt x="917" y="1"/>
                  </a:moveTo>
                  <a:cubicBezTo>
                    <a:pt x="882" y="37"/>
                    <a:pt x="822" y="72"/>
                    <a:pt x="774" y="120"/>
                  </a:cubicBezTo>
                  <a:cubicBezTo>
                    <a:pt x="751" y="102"/>
                    <a:pt x="727" y="93"/>
                    <a:pt x="704" y="93"/>
                  </a:cubicBezTo>
                  <a:cubicBezTo>
                    <a:pt x="682" y="93"/>
                    <a:pt x="661" y="102"/>
                    <a:pt x="643" y="120"/>
                  </a:cubicBezTo>
                  <a:cubicBezTo>
                    <a:pt x="429" y="132"/>
                    <a:pt x="203" y="144"/>
                    <a:pt x="1" y="156"/>
                  </a:cubicBezTo>
                  <a:cubicBezTo>
                    <a:pt x="441" y="310"/>
                    <a:pt x="905" y="251"/>
                    <a:pt x="1358" y="275"/>
                  </a:cubicBezTo>
                  <a:cubicBezTo>
                    <a:pt x="1251" y="120"/>
                    <a:pt x="1072" y="84"/>
                    <a:pt x="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32"/>
            <p:cNvSpPr/>
            <p:nvPr/>
          </p:nvSpPr>
          <p:spPr>
            <a:xfrm>
              <a:off x="5531925" y="3861325"/>
              <a:ext cx="33075" cy="3700"/>
            </a:xfrm>
            <a:custGeom>
              <a:avLst/>
              <a:gdLst/>
              <a:ahLst/>
              <a:cxnLst/>
              <a:rect l="l" t="t" r="r" b="b"/>
              <a:pathLst>
                <a:path w="1323" h="148" extrusionOk="0">
                  <a:moveTo>
                    <a:pt x="1322" y="0"/>
                  </a:moveTo>
                  <a:cubicBezTo>
                    <a:pt x="882" y="12"/>
                    <a:pt x="453" y="12"/>
                    <a:pt x="1" y="12"/>
                  </a:cubicBezTo>
                  <a:cubicBezTo>
                    <a:pt x="333" y="123"/>
                    <a:pt x="673" y="148"/>
                    <a:pt x="1020" y="148"/>
                  </a:cubicBezTo>
                  <a:cubicBezTo>
                    <a:pt x="1120" y="148"/>
                    <a:pt x="1221" y="146"/>
                    <a:pt x="1322" y="143"/>
                  </a:cubicBezTo>
                  <a:lnTo>
                    <a:pt x="13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32"/>
            <p:cNvSpPr/>
            <p:nvPr/>
          </p:nvSpPr>
          <p:spPr>
            <a:xfrm>
              <a:off x="5378625" y="3993750"/>
              <a:ext cx="25625" cy="7500"/>
            </a:xfrm>
            <a:custGeom>
              <a:avLst/>
              <a:gdLst/>
              <a:ahLst/>
              <a:cxnLst/>
              <a:rect l="l" t="t" r="r" b="b"/>
              <a:pathLst>
                <a:path w="1025" h="300" extrusionOk="0">
                  <a:moveTo>
                    <a:pt x="405" y="0"/>
                  </a:moveTo>
                  <a:cubicBezTo>
                    <a:pt x="273" y="0"/>
                    <a:pt x="138" y="14"/>
                    <a:pt x="1" y="37"/>
                  </a:cubicBezTo>
                  <a:lnTo>
                    <a:pt x="132" y="263"/>
                  </a:lnTo>
                  <a:cubicBezTo>
                    <a:pt x="227" y="275"/>
                    <a:pt x="334" y="275"/>
                    <a:pt x="418" y="299"/>
                  </a:cubicBezTo>
                  <a:cubicBezTo>
                    <a:pt x="512" y="162"/>
                    <a:pt x="641" y="152"/>
                    <a:pt x="774" y="152"/>
                  </a:cubicBezTo>
                  <a:cubicBezTo>
                    <a:pt x="796" y="152"/>
                    <a:pt x="818" y="152"/>
                    <a:pt x="840" y="152"/>
                  </a:cubicBezTo>
                  <a:cubicBezTo>
                    <a:pt x="903" y="152"/>
                    <a:pt x="966" y="150"/>
                    <a:pt x="1025" y="132"/>
                  </a:cubicBezTo>
                  <a:cubicBezTo>
                    <a:pt x="826" y="37"/>
                    <a:pt x="619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32"/>
            <p:cNvSpPr/>
            <p:nvPr/>
          </p:nvSpPr>
          <p:spPr>
            <a:xfrm>
              <a:off x="5525675" y="3875250"/>
              <a:ext cx="25925" cy="3950"/>
            </a:xfrm>
            <a:custGeom>
              <a:avLst/>
              <a:gdLst/>
              <a:ahLst/>
              <a:cxnLst/>
              <a:rect l="l" t="t" r="r" b="b"/>
              <a:pathLst>
                <a:path w="1037" h="158" extrusionOk="0">
                  <a:moveTo>
                    <a:pt x="465" y="1"/>
                  </a:moveTo>
                  <a:cubicBezTo>
                    <a:pt x="310" y="1"/>
                    <a:pt x="154" y="15"/>
                    <a:pt x="1" y="15"/>
                  </a:cubicBezTo>
                  <a:cubicBezTo>
                    <a:pt x="154" y="128"/>
                    <a:pt x="320" y="158"/>
                    <a:pt x="489" y="158"/>
                  </a:cubicBezTo>
                  <a:cubicBezTo>
                    <a:pt x="674" y="158"/>
                    <a:pt x="862" y="122"/>
                    <a:pt x="1036" y="122"/>
                  </a:cubicBezTo>
                  <a:cubicBezTo>
                    <a:pt x="851" y="23"/>
                    <a:pt x="659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32"/>
            <p:cNvSpPr/>
            <p:nvPr/>
          </p:nvSpPr>
          <p:spPr>
            <a:xfrm>
              <a:off x="5570925" y="3876125"/>
              <a:ext cx="16100" cy="2475"/>
            </a:xfrm>
            <a:custGeom>
              <a:avLst/>
              <a:gdLst/>
              <a:ahLst/>
              <a:cxnLst/>
              <a:rect l="l" t="t" r="r" b="b"/>
              <a:pathLst>
                <a:path w="644" h="99" extrusionOk="0">
                  <a:moveTo>
                    <a:pt x="316" y="0"/>
                  </a:moveTo>
                  <a:cubicBezTo>
                    <a:pt x="214" y="0"/>
                    <a:pt x="108" y="31"/>
                    <a:pt x="0" y="99"/>
                  </a:cubicBezTo>
                  <a:lnTo>
                    <a:pt x="643" y="99"/>
                  </a:lnTo>
                  <a:cubicBezTo>
                    <a:pt x="538" y="37"/>
                    <a:pt x="429" y="0"/>
                    <a:pt x="3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32"/>
            <p:cNvSpPr/>
            <p:nvPr/>
          </p:nvSpPr>
          <p:spPr>
            <a:xfrm>
              <a:off x="5556925" y="3876675"/>
              <a:ext cx="8950" cy="1925"/>
            </a:xfrm>
            <a:custGeom>
              <a:avLst/>
              <a:gdLst/>
              <a:ahLst/>
              <a:cxnLst/>
              <a:rect l="l" t="t" r="r" b="b"/>
              <a:pathLst>
                <a:path w="358" h="77" extrusionOk="0">
                  <a:moveTo>
                    <a:pt x="195" y="0"/>
                  </a:moveTo>
                  <a:cubicBezTo>
                    <a:pt x="130" y="0"/>
                    <a:pt x="65" y="32"/>
                    <a:pt x="1" y="77"/>
                  </a:cubicBezTo>
                  <a:lnTo>
                    <a:pt x="358" y="77"/>
                  </a:lnTo>
                  <a:cubicBezTo>
                    <a:pt x="304" y="22"/>
                    <a:pt x="249" y="0"/>
                    <a:pt x="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32"/>
            <p:cNvSpPr/>
            <p:nvPr/>
          </p:nvSpPr>
          <p:spPr>
            <a:xfrm>
              <a:off x="5428950" y="3876100"/>
              <a:ext cx="6575" cy="2500"/>
            </a:xfrm>
            <a:custGeom>
              <a:avLst/>
              <a:gdLst/>
              <a:ahLst/>
              <a:cxnLst/>
              <a:rect l="l" t="t" r="r" b="b"/>
              <a:pathLst>
                <a:path w="263" h="100" extrusionOk="0">
                  <a:moveTo>
                    <a:pt x="134" y="0"/>
                  </a:moveTo>
                  <a:cubicBezTo>
                    <a:pt x="89" y="0"/>
                    <a:pt x="43" y="33"/>
                    <a:pt x="0" y="100"/>
                  </a:cubicBezTo>
                  <a:cubicBezTo>
                    <a:pt x="83" y="100"/>
                    <a:pt x="179" y="100"/>
                    <a:pt x="262" y="88"/>
                  </a:cubicBezTo>
                  <a:cubicBezTo>
                    <a:pt x="221" y="30"/>
                    <a:pt x="178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32"/>
            <p:cNvSpPr/>
            <p:nvPr/>
          </p:nvSpPr>
          <p:spPr>
            <a:xfrm>
              <a:off x="5364950" y="3890500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19" y="0"/>
                  </a:moveTo>
                  <a:lnTo>
                    <a:pt x="119" y="0"/>
                  </a:lnTo>
                  <a:cubicBezTo>
                    <a:pt x="48" y="24"/>
                    <a:pt x="12" y="48"/>
                    <a:pt x="0" y="119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32"/>
            <p:cNvSpPr/>
            <p:nvPr/>
          </p:nvSpPr>
          <p:spPr>
            <a:xfrm>
              <a:off x="5360475" y="3895850"/>
              <a:ext cx="3000" cy="4475"/>
            </a:xfrm>
            <a:custGeom>
              <a:avLst/>
              <a:gdLst/>
              <a:ahLst/>
              <a:cxnLst/>
              <a:rect l="l" t="t" r="r" b="b"/>
              <a:pathLst>
                <a:path w="120" h="179" extrusionOk="0">
                  <a:moveTo>
                    <a:pt x="120" y="0"/>
                  </a:moveTo>
                  <a:cubicBezTo>
                    <a:pt x="48" y="48"/>
                    <a:pt x="1" y="108"/>
                    <a:pt x="1" y="179"/>
                  </a:cubicBezTo>
                  <a:cubicBezTo>
                    <a:pt x="72" y="143"/>
                    <a:pt x="120" y="84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32"/>
            <p:cNvSpPr/>
            <p:nvPr/>
          </p:nvSpPr>
          <p:spPr>
            <a:xfrm>
              <a:off x="5342625" y="3856850"/>
              <a:ext cx="4475" cy="4500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48" y="1"/>
                  </a:moveTo>
                  <a:lnTo>
                    <a:pt x="0" y="179"/>
                  </a:lnTo>
                  <a:cubicBezTo>
                    <a:pt x="60" y="120"/>
                    <a:pt x="179" y="84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32"/>
            <p:cNvSpPr/>
            <p:nvPr/>
          </p:nvSpPr>
          <p:spPr>
            <a:xfrm>
              <a:off x="5392925" y="3836325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3" y="0"/>
                  </a:moveTo>
                  <a:cubicBezTo>
                    <a:pt x="84" y="48"/>
                    <a:pt x="36" y="83"/>
                    <a:pt x="0" y="131"/>
                  </a:cubicBezTo>
                  <a:cubicBezTo>
                    <a:pt x="36" y="83"/>
                    <a:pt x="96" y="48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32"/>
            <p:cNvSpPr/>
            <p:nvPr/>
          </p:nvSpPr>
          <p:spPr>
            <a:xfrm>
              <a:off x="5428650" y="2763850"/>
              <a:ext cx="25925" cy="27625"/>
            </a:xfrm>
            <a:custGeom>
              <a:avLst/>
              <a:gdLst/>
              <a:ahLst/>
              <a:cxnLst/>
              <a:rect l="l" t="t" r="r" b="b"/>
              <a:pathLst>
                <a:path w="1037" h="1105" extrusionOk="0">
                  <a:moveTo>
                    <a:pt x="596" y="1"/>
                  </a:moveTo>
                  <a:cubicBezTo>
                    <a:pt x="393" y="108"/>
                    <a:pt x="155" y="144"/>
                    <a:pt x="143" y="418"/>
                  </a:cubicBezTo>
                  <a:cubicBezTo>
                    <a:pt x="84" y="620"/>
                    <a:pt x="36" y="811"/>
                    <a:pt x="0" y="1001"/>
                  </a:cubicBezTo>
                  <a:cubicBezTo>
                    <a:pt x="88" y="1030"/>
                    <a:pt x="185" y="1105"/>
                    <a:pt x="277" y="1105"/>
                  </a:cubicBezTo>
                  <a:cubicBezTo>
                    <a:pt x="335" y="1105"/>
                    <a:pt x="390" y="1076"/>
                    <a:pt x="441" y="989"/>
                  </a:cubicBezTo>
                  <a:cubicBezTo>
                    <a:pt x="500" y="930"/>
                    <a:pt x="548" y="870"/>
                    <a:pt x="572" y="799"/>
                  </a:cubicBezTo>
                  <a:cubicBezTo>
                    <a:pt x="655" y="692"/>
                    <a:pt x="786" y="680"/>
                    <a:pt x="857" y="584"/>
                  </a:cubicBezTo>
                  <a:lnTo>
                    <a:pt x="1036" y="322"/>
                  </a:lnTo>
                  <a:cubicBezTo>
                    <a:pt x="965" y="96"/>
                    <a:pt x="774" y="84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32"/>
            <p:cNvSpPr/>
            <p:nvPr/>
          </p:nvSpPr>
          <p:spPr>
            <a:xfrm>
              <a:off x="5448575" y="2706425"/>
              <a:ext cx="37550" cy="15650"/>
            </a:xfrm>
            <a:custGeom>
              <a:avLst/>
              <a:gdLst/>
              <a:ahLst/>
              <a:cxnLst/>
              <a:rect l="l" t="t" r="r" b="b"/>
              <a:pathLst>
                <a:path w="1502" h="626" extrusionOk="0">
                  <a:moveTo>
                    <a:pt x="787" y="0"/>
                  </a:moveTo>
                  <a:cubicBezTo>
                    <a:pt x="690" y="16"/>
                    <a:pt x="604" y="81"/>
                    <a:pt x="511" y="81"/>
                  </a:cubicBezTo>
                  <a:cubicBezTo>
                    <a:pt x="467" y="81"/>
                    <a:pt x="420" y="66"/>
                    <a:pt x="370" y="24"/>
                  </a:cubicBezTo>
                  <a:cubicBezTo>
                    <a:pt x="310" y="24"/>
                    <a:pt x="275" y="12"/>
                    <a:pt x="215" y="12"/>
                  </a:cubicBezTo>
                  <a:cubicBezTo>
                    <a:pt x="84" y="60"/>
                    <a:pt x="13" y="131"/>
                    <a:pt x="1" y="262"/>
                  </a:cubicBezTo>
                  <a:cubicBezTo>
                    <a:pt x="13" y="381"/>
                    <a:pt x="96" y="476"/>
                    <a:pt x="180" y="548"/>
                  </a:cubicBezTo>
                  <a:cubicBezTo>
                    <a:pt x="424" y="580"/>
                    <a:pt x="661" y="626"/>
                    <a:pt x="897" y="626"/>
                  </a:cubicBezTo>
                  <a:cubicBezTo>
                    <a:pt x="1098" y="626"/>
                    <a:pt x="1298" y="592"/>
                    <a:pt x="1501" y="488"/>
                  </a:cubicBezTo>
                  <a:cubicBezTo>
                    <a:pt x="1382" y="417"/>
                    <a:pt x="1299" y="357"/>
                    <a:pt x="1192" y="298"/>
                  </a:cubicBezTo>
                  <a:cubicBezTo>
                    <a:pt x="942" y="274"/>
                    <a:pt x="1001" y="155"/>
                    <a:pt x="1072" y="12"/>
                  </a:cubicBezTo>
                  <a:cubicBezTo>
                    <a:pt x="989" y="0"/>
                    <a:pt x="882" y="0"/>
                    <a:pt x="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32"/>
            <p:cNvSpPr/>
            <p:nvPr/>
          </p:nvSpPr>
          <p:spPr>
            <a:xfrm>
              <a:off x="5443525" y="2753675"/>
              <a:ext cx="36625" cy="17700"/>
            </a:xfrm>
            <a:custGeom>
              <a:avLst/>
              <a:gdLst/>
              <a:ahLst/>
              <a:cxnLst/>
              <a:rect l="l" t="t" r="r" b="b"/>
              <a:pathLst>
                <a:path w="1465" h="708" extrusionOk="0">
                  <a:moveTo>
                    <a:pt x="372" y="0"/>
                  </a:moveTo>
                  <a:cubicBezTo>
                    <a:pt x="290" y="0"/>
                    <a:pt x="212" y="30"/>
                    <a:pt x="143" y="98"/>
                  </a:cubicBezTo>
                  <a:cubicBezTo>
                    <a:pt x="143" y="217"/>
                    <a:pt x="96" y="325"/>
                    <a:pt x="1" y="396"/>
                  </a:cubicBezTo>
                  <a:cubicBezTo>
                    <a:pt x="60" y="634"/>
                    <a:pt x="251" y="682"/>
                    <a:pt x="441" y="706"/>
                  </a:cubicBezTo>
                  <a:cubicBezTo>
                    <a:pt x="481" y="704"/>
                    <a:pt x="521" y="704"/>
                    <a:pt x="561" y="704"/>
                  </a:cubicBezTo>
                  <a:cubicBezTo>
                    <a:pt x="666" y="704"/>
                    <a:pt x="773" y="707"/>
                    <a:pt x="880" y="707"/>
                  </a:cubicBezTo>
                  <a:cubicBezTo>
                    <a:pt x="1055" y="707"/>
                    <a:pt x="1232" y="698"/>
                    <a:pt x="1405" y="646"/>
                  </a:cubicBezTo>
                  <a:cubicBezTo>
                    <a:pt x="1465" y="503"/>
                    <a:pt x="1382" y="408"/>
                    <a:pt x="1274" y="337"/>
                  </a:cubicBezTo>
                  <a:cubicBezTo>
                    <a:pt x="1215" y="325"/>
                    <a:pt x="1155" y="325"/>
                    <a:pt x="1096" y="325"/>
                  </a:cubicBezTo>
                  <a:cubicBezTo>
                    <a:pt x="1055" y="328"/>
                    <a:pt x="1013" y="332"/>
                    <a:pt x="973" y="332"/>
                  </a:cubicBezTo>
                  <a:cubicBezTo>
                    <a:pt x="874" y="332"/>
                    <a:pt x="783" y="311"/>
                    <a:pt x="715" y="217"/>
                  </a:cubicBezTo>
                  <a:cubicBezTo>
                    <a:pt x="667" y="146"/>
                    <a:pt x="608" y="63"/>
                    <a:pt x="512" y="27"/>
                  </a:cubicBezTo>
                  <a:cubicBezTo>
                    <a:pt x="465" y="10"/>
                    <a:pt x="418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32"/>
            <p:cNvSpPr/>
            <p:nvPr/>
          </p:nvSpPr>
          <p:spPr>
            <a:xfrm>
              <a:off x="5448300" y="2735000"/>
              <a:ext cx="19650" cy="16650"/>
            </a:xfrm>
            <a:custGeom>
              <a:avLst/>
              <a:gdLst/>
              <a:ahLst/>
              <a:cxnLst/>
              <a:rect l="l" t="t" r="r" b="b"/>
              <a:pathLst>
                <a:path w="786" h="666" extrusionOk="0">
                  <a:moveTo>
                    <a:pt x="786" y="0"/>
                  </a:moveTo>
                  <a:cubicBezTo>
                    <a:pt x="627" y="0"/>
                    <a:pt x="474" y="5"/>
                    <a:pt x="318" y="5"/>
                  </a:cubicBezTo>
                  <a:cubicBezTo>
                    <a:pt x="241" y="5"/>
                    <a:pt x="163" y="4"/>
                    <a:pt x="83" y="0"/>
                  </a:cubicBezTo>
                  <a:lnTo>
                    <a:pt x="83" y="0"/>
                  </a:lnTo>
                  <a:cubicBezTo>
                    <a:pt x="0" y="179"/>
                    <a:pt x="119" y="298"/>
                    <a:pt x="226" y="417"/>
                  </a:cubicBezTo>
                  <a:cubicBezTo>
                    <a:pt x="226" y="464"/>
                    <a:pt x="226" y="500"/>
                    <a:pt x="202" y="548"/>
                  </a:cubicBezTo>
                  <a:cubicBezTo>
                    <a:pt x="273" y="635"/>
                    <a:pt x="356" y="665"/>
                    <a:pt x="447" y="665"/>
                  </a:cubicBezTo>
                  <a:cubicBezTo>
                    <a:pt x="479" y="665"/>
                    <a:pt x="513" y="661"/>
                    <a:pt x="548" y="655"/>
                  </a:cubicBezTo>
                  <a:cubicBezTo>
                    <a:pt x="619" y="643"/>
                    <a:pt x="667" y="595"/>
                    <a:pt x="702" y="536"/>
                  </a:cubicBezTo>
                  <a:cubicBezTo>
                    <a:pt x="679" y="500"/>
                    <a:pt x="679" y="476"/>
                    <a:pt x="667" y="441"/>
                  </a:cubicBezTo>
                  <a:cubicBezTo>
                    <a:pt x="714" y="298"/>
                    <a:pt x="738" y="143"/>
                    <a:pt x="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32"/>
            <p:cNvSpPr/>
            <p:nvPr/>
          </p:nvSpPr>
          <p:spPr>
            <a:xfrm>
              <a:off x="5442925" y="2748375"/>
              <a:ext cx="23550" cy="9300"/>
            </a:xfrm>
            <a:custGeom>
              <a:avLst/>
              <a:gdLst/>
              <a:ahLst/>
              <a:cxnLst/>
              <a:rect l="l" t="t" r="r" b="b"/>
              <a:pathLst>
                <a:path w="942" h="372" extrusionOk="0">
                  <a:moveTo>
                    <a:pt x="417" y="13"/>
                  </a:moveTo>
                  <a:cubicBezTo>
                    <a:pt x="275" y="60"/>
                    <a:pt x="84" y="1"/>
                    <a:pt x="1" y="191"/>
                  </a:cubicBezTo>
                  <a:lnTo>
                    <a:pt x="1" y="203"/>
                  </a:lnTo>
                  <a:cubicBezTo>
                    <a:pt x="60" y="251"/>
                    <a:pt x="108" y="287"/>
                    <a:pt x="167" y="322"/>
                  </a:cubicBezTo>
                  <a:cubicBezTo>
                    <a:pt x="298" y="322"/>
                    <a:pt x="453" y="346"/>
                    <a:pt x="596" y="346"/>
                  </a:cubicBezTo>
                  <a:cubicBezTo>
                    <a:pt x="633" y="361"/>
                    <a:pt x="665" y="371"/>
                    <a:pt x="698" y="371"/>
                  </a:cubicBezTo>
                  <a:cubicBezTo>
                    <a:pt x="719" y="371"/>
                    <a:pt x="740" y="367"/>
                    <a:pt x="763" y="358"/>
                  </a:cubicBezTo>
                  <a:cubicBezTo>
                    <a:pt x="834" y="287"/>
                    <a:pt x="941" y="203"/>
                    <a:pt x="822" y="72"/>
                  </a:cubicBezTo>
                  <a:cubicBezTo>
                    <a:pt x="691" y="48"/>
                    <a:pt x="560" y="25"/>
                    <a:pt x="417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32"/>
            <p:cNvSpPr/>
            <p:nvPr/>
          </p:nvSpPr>
          <p:spPr>
            <a:xfrm>
              <a:off x="5445300" y="2730825"/>
              <a:ext cx="9275" cy="15000"/>
            </a:xfrm>
            <a:custGeom>
              <a:avLst/>
              <a:gdLst/>
              <a:ahLst/>
              <a:cxnLst/>
              <a:rect l="l" t="t" r="r" b="b"/>
              <a:pathLst>
                <a:path w="371" h="600" extrusionOk="0">
                  <a:moveTo>
                    <a:pt x="120" y="0"/>
                  </a:moveTo>
                  <a:cubicBezTo>
                    <a:pt x="13" y="155"/>
                    <a:pt x="1" y="346"/>
                    <a:pt x="25" y="512"/>
                  </a:cubicBezTo>
                  <a:cubicBezTo>
                    <a:pt x="38" y="585"/>
                    <a:pt x="99" y="599"/>
                    <a:pt x="172" y="599"/>
                  </a:cubicBezTo>
                  <a:cubicBezTo>
                    <a:pt x="216" y="599"/>
                    <a:pt x="264" y="594"/>
                    <a:pt x="308" y="594"/>
                  </a:cubicBezTo>
                  <a:cubicBezTo>
                    <a:pt x="321" y="594"/>
                    <a:pt x="334" y="594"/>
                    <a:pt x="346" y="596"/>
                  </a:cubicBezTo>
                  <a:cubicBezTo>
                    <a:pt x="370" y="429"/>
                    <a:pt x="227" y="334"/>
                    <a:pt x="203" y="17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32"/>
            <p:cNvSpPr/>
            <p:nvPr/>
          </p:nvSpPr>
          <p:spPr>
            <a:xfrm>
              <a:off x="5439350" y="2711725"/>
              <a:ext cx="14625" cy="9000"/>
            </a:xfrm>
            <a:custGeom>
              <a:avLst/>
              <a:gdLst/>
              <a:ahLst/>
              <a:cxnLst/>
              <a:rect l="l" t="t" r="r" b="b"/>
              <a:pathLst>
                <a:path w="585" h="360" extrusionOk="0">
                  <a:moveTo>
                    <a:pt x="306" y="1"/>
                  </a:moveTo>
                  <a:cubicBezTo>
                    <a:pt x="261" y="1"/>
                    <a:pt x="217" y="19"/>
                    <a:pt x="179" y="50"/>
                  </a:cubicBezTo>
                  <a:cubicBezTo>
                    <a:pt x="25" y="145"/>
                    <a:pt x="1" y="241"/>
                    <a:pt x="168" y="360"/>
                  </a:cubicBezTo>
                  <a:cubicBezTo>
                    <a:pt x="298" y="360"/>
                    <a:pt x="429" y="348"/>
                    <a:pt x="560" y="336"/>
                  </a:cubicBezTo>
                  <a:cubicBezTo>
                    <a:pt x="584" y="217"/>
                    <a:pt x="549" y="110"/>
                    <a:pt x="429" y="50"/>
                  </a:cubicBezTo>
                  <a:cubicBezTo>
                    <a:pt x="390" y="16"/>
                    <a:pt x="347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32"/>
            <p:cNvSpPr/>
            <p:nvPr/>
          </p:nvSpPr>
          <p:spPr>
            <a:xfrm>
              <a:off x="5530750" y="2720700"/>
              <a:ext cx="19075" cy="3700"/>
            </a:xfrm>
            <a:custGeom>
              <a:avLst/>
              <a:gdLst/>
              <a:ahLst/>
              <a:cxnLst/>
              <a:rect l="l" t="t" r="r" b="b"/>
              <a:pathLst>
                <a:path w="763" h="148" extrusionOk="0">
                  <a:moveTo>
                    <a:pt x="386" y="0"/>
                  </a:moveTo>
                  <a:cubicBezTo>
                    <a:pt x="267" y="0"/>
                    <a:pt x="140" y="24"/>
                    <a:pt x="0" y="108"/>
                  </a:cubicBezTo>
                  <a:cubicBezTo>
                    <a:pt x="179" y="120"/>
                    <a:pt x="274" y="120"/>
                    <a:pt x="357" y="143"/>
                  </a:cubicBezTo>
                  <a:cubicBezTo>
                    <a:pt x="409" y="143"/>
                    <a:pt x="459" y="147"/>
                    <a:pt x="507" y="147"/>
                  </a:cubicBezTo>
                  <a:cubicBezTo>
                    <a:pt x="603" y="147"/>
                    <a:pt x="691" y="132"/>
                    <a:pt x="762" y="36"/>
                  </a:cubicBezTo>
                  <a:cubicBezTo>
                    <a:pt x="642" y="30"/>
                    <a:pt x="519" y="0"/>
                    <a:pt x="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32"/>
            <p:cNvSpPr/>
            <p:nvPr/>
          </p:nvSpPr>
          <p:spPr>
            <a:xfrm>
              <a:off x="5436075" y="2751525"/>
              <a:ext cx="6575" cy="6950"/>
            </a:xfrm>
            <a:custGeom>
              <a:avLst/>
              <a:gdLst/>
              <a:ahLst/>
              <a:cxnLst/>
              <a:rect l="l" t="t" r="r" b="b"/>
              <a:pathLst>
                <a:path w="263" h="278" extrusionOk="0">
                  <a:moveTo>
                    <a:pt x="88" y="0"/>
                  </a:moveTo>
                  <a:cubicBezTo>
                    <a:pt x="51" y="0"/>
                    <a:pt x="22" y="27"/>
                    <a:pt x="13" y="113"/>
                  </a:cubicBezTo>
                  <a:cubicBezTo>
                    <a:pt x="1" y="161"/>
                    <a:pt x="37" y="256"/>
                    <a:pt x="84" y="268"/>
                  </a:cubicBezTo>
                  <a:cubicBezTo>
                    <a:pt x="107" y="274"/>
                    <a:pt x="126" y="277"/>
                    <a:pt x="143" y="277"/>
                  </a:cubicBezTo>
                  <a:cubicBezTo>
                    <a:pt x="251" y="277"/>
                    <a:pt x="253" y="158"/>
                    <a:pt x="263" y="65"/>
                  </a:cubicBezTo>
                  <a:cubicBezTo>
                    <a:pt x="213" y="58"/>
                    <a:pt x="142" y="0"/>
                    <a:pt x="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32"/>
            <p:cNvSpPr/>
            <p:nvPr/>
          </p:nvSpPr>
          <p:spPr>
            <a:xfrm>
              <a:off x="5795050" y="2943050"/>
              <a:ext cx="10150" cy="3600"/>
            </a:xfrm>
            <a:custGeom>
              <a:avLst/>
              <a:gdLst/>
              <a:ahLst/>
              <a:cxnLst/>
              <a:rect l="l" t="t" r="r" b="b"/>
              <a:pathLst>
                <a:path w="406" h="144" extrusionOk="0">
                  <a:moveTo>
                    <a:pt x="239" y="1"/>
                  </a:moveTo>
                  <a:cubicBezTo>
                    <a:pt x="142" y="1"/>
                    <a:pt x="54" y="24"/>
                    <a:pt x="1" y="132"/>
                  </a:cubicBezTo>
                  <a:cubicBezTo>
                    <a:pt x="52" y="136"/>
                    <a:pt x="106" y="143"/>
                    <a:pt x="159" y="143"/>
                  </a:cubicBezTo>
                  <a:cubicBezTo>
                    <a:pt x="254" y="143"/>
                    <a:pt x="344" y="120"/>
                    <a:pt x="406" y="12"/>
                  </a:cubicBezTo>
                  <a:cubicBezTo>
                    <a:pt x="350" y="8"/>
                    <a:pt x="293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32"/>
            <p:cNvSpPr/>
            <p:nvPr/>
          </p:nvSpPr>
          <p:spPr>
            <a:xfrm>
              <a:off x="5445900" y="2779525"/>
              <a:ext cx="61650" cy="11425"/>
            </a:xfrm>
            <a:custGeom>
              <a:avLst/>
              <a:gdLst/>
              <a:ahLst/>
              <a:cxnLst/>
              <a:rect l="l" t="t" r="r" b="b"/>
              <a:pathLst>
                <a:path w="2466" h="457" extrusionOk="0">
                  <a:moveTo>
                    <a:pt x="1893" y="0"/>
                  </a:moveTo>
                  <a:cubicBezTo>
                    <a:pt x="1694" y="0"/>
                    <a:pt x="1495" y="28"/>
                    <a:pt x="1299" y="65"/>
                  </a:cubicBezTo>
                  <a:lnTo>
                    <a:pt x="191" y="65"/>
                  </a:lnTo>
                  <a:cubicBezTo>
                    <a:pt x="167" y="76"/>
                    <a:pt x="144" y="76"/>
                    <a:pt x="108" y="88"/>
                  </a:cubicBezTo>
                  <a:cubicBezTo>
                    <a:pt x="48" y="172"/>
                    <a:pt x="1" y="243"/>
                    <a:pt x="36" y="350"/>
                  </a:cubicBezTo>
                  <a:lnTo>
                    <a:pt x="48" y="410"/>
                  </a:lnTo>
                  <a:cubicBezTo>
                    <a:pt x="226" y="438"/>
                    <a:pt x="409" y="456"/>
                    <a:pt x="592" y="456"/>
                  </a:cubicBezTo>
                  <a:cubicBezTo>
                    <a:pt x="790" y="456"/>
                    <a:pt x="988" y="435"/>
                    <a:pt x="1179" y="386"/>
                  </a:cubicBezTo>
                  <a:lnTo>
                    <a:pt x="1168" y="362"/>
                  </a:lnTo>
                  <a:cubicBezTo>
                    <a:pt x="1217" y="331"/>
                    <a:pt x="1267" y="313"/>
                    <a:pt x="1319" y="313"/>
                  </a:cubicBezTo>
                  <a:cubicBezTo>
                    <a:pt x="1366" y="313"/>
                    <a:pt x="1414" y="328"/>
                    <a:pt x="1465" y="362"/>
                  </a:cubicBezTo>
                  <a:cubicBezTo>
                    <a:pt x="1489" y="368"/>
                    <a:pt x="1510" y="371"/>
                    <a:pt x="1531" y="371"/>
                  </a:cubicBezTo>
                  <a:cubicBezTo>
                    <a:pt x="1552" y="371"/>
                    <a:pt x="1572" y="368"/>
                    <a:pt x="1596" y="362"/>
                  </a:cubicBezTo>
                  <a:cubicBezTo>
                    <a:pt x="1707" y="246"/>
                    <a:pt x="1830" y="221"/>
                    <a:pt x="1957" y="221"/>
                  </a:cubicBezTo>
                  <a:cubicBezTo>
                    <a:pt x="2052" y="221"/>
                    <a:pt x="2149" y="235"/>
                    <a:pt x="2246" y="235"/>
                  </a:cubicBezTo>
                  <a:cubicBezTo>
                    <a:pt x="2312" y="235"/>
                    <a:pt x="2377" y="229"/>
                    <a:pt x="2442" y="207"/>
                  </a:cubicBezTo>
                  <a:cubicBezTo>
                    <a:pt x="2465" y="172"/>
                    <a:pt x="2465" y="124"/>
                    <a:pt x="2453" y="88"/>
                  </a:cubicBezTo>
                  <a:cubicBezTo>
                    <a:pt x="2268" y="25"/>
                    <a:pt x="2081" y="0"/>
                    <a:pt x="18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32"/>
            <p:cNvSpPr/>
            <p:nvPr/>
          </p:nvSpPr>
          <p:spPr>
            <a:xfrm>
              <a:off x="5483700" y="2755925"/>
              <a:ext cx="48550" cy="11525"/>
            </a:xfrm>
            <a:custGeom>
              <a:avLst/>
              <a:gdLst/>
              <a:ahLst/>
              <a:cxnLst/>
              <a:rect l="l" t="t" r="r" b="b"/>
              <a:pathLst>
                <a:path w="1942" h="461" extrusionOk="0">
                  <a:moveTo>
                    <a:pt x="160" y="1"/>
                  </a:moveTo>
                  <a:cubicBezTo>
                    <a:pt x="129" y="1"/>
                    <a:pt x="94" y="16"/>
                    <a:pt x="60" y="44"/>
                  </a:cubicBezTo>
                  <a:cubicBezTo>
                    <a:pt x="1" y="139"/>
                    <a:pt x="1" y="247"/>
                    <a:pt x="84" y="354"/>
                  </a:cubicBezTo>
                  <a:cubicBezTo>
                    <a:pt x="153" y="389"/>
                    <a:pt x="224" y="401"/>
                    <a:pt x="297" y="401"/>
                  </a:cubicBezTo>
                  <a:cubicBezTo>
                    <a:pt x="419" y="401"/>
                    <a:pt x="544" y="370"/>
                    <a:pt x="667" y="370"/>
                  </a:cubicBezTo>
                  <a:cubicBezTo>
                    <a:pt x="765" y="370"/>
                    <a:pt x="862" y="389"/>
                    <a:pt x="953" y="461"/>
                  </a:cubicBezTo>
                  <a:cubicBezTo>
                    <a:pt x="1287" y="461"/>
                    <a:pt x="1620" y="437"/>
                    <a:pt x="1942" y="437"/>
                  </a:cubicBezTo>
                  <a:cubicBezTo>
                    <a:pt x="1942" y="258"/>
                    <a:pt x="1870" y="223"/>
                    <a:pt x="1692" y="187"/>
                  </a:cubicBezTo>
                  <a:cubicBezTo>
                    <a:pt x="1583" y="173"/>
                    <a:pt x="1474" y="170"/>
                    <a:pt x="1364" y="170"/>
                  </a:cubicBezTo>
                  <a:cubicBezTo>
                    <a:pt x="1232" y="170"/>
                    <a:pt x="1099" y="175"/>
                    <a:pt x="967" y="175"/>
                  </a:cubicBezTo>
                  <a:cubicBezTo>
                    <a:pt x="724" y="175"/>
                    <a:pt x="483" y="157"/>
                    <a:pt x="251" y="56"/>
                  </a:cubicBezTo>
                  <a:cubicBezTo>
                    <a:pt x="226" y="19"/>
                    <a:pt x="195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32"/>
            <p:cNvSpPr/>
            <p:nvPr/>
          </p:nvSpPr>
          <p:spPr>
            <a:xfrm>
              <a:off x="5475375" y="2761075"/>
              <a:ext cx="32475" cy="9075"/>
            </a:xfrm>
            <a:custGeom>
              <a:avLst/>
              <a:gdLst/>
              <a:ahLst/>
              <a:cxnLst/>
              <a:rect l="l" t="t" r="r" b="b"/>
              <a:pathLst>
                <a:path w="1299" h="363" extrusionOk="0">
                  <a:moveTo>
                    <a:pt x="219" y="0"/>
                  </a:moveTo>
                  <a:cubicBezTo>
                    <a:pt x="136" y="0"/>
                    <a:pt x="64" y="39"/>
                    <a:pt x="0" y="124"/>
                  </a:cubicBezTo>
                  <a:cubicBezTo>
                    <a:pt x="48" y="207"/>
                    <a:pt x="96" y="291"/>
                    <a:pt x="131" y="362"/>
                  </a:cubicBezTo>
                  <a:cubicBezTo>
                    <a:pt x="524" y="326"/>
                    <a:pt x="905" y="291"/>
                    <a:pt x="1298" y="243"/>
                  </a:cubicBezTo>
                  <a:cubicBezTo>
                    <a:pt x="1162" y="101"/>
                    <a:pt x="998" y="85"/>
                    <a:pt x="829" y="85"/>
                  </a:cubicBezTo>
                  <a:cubicBezTo>
                    <a:pt x="781" y="85"/>
                    <a:pt x="733" y="86"/>
                    <a:pt x="684" y="86"/>
                  </a:cubicBezTo>
                  <a:cubicBezTo>
                    <a:pt x="590" y="86"/>
                    <a:pt x="495" y="81"/>
                    <a:pt x="405" y="52"/>
                  </a:cubicBezTo>
                  <a:cubicBezTo>
                    <a:pt x="338" y="19"/>
                    <a:pt x="276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32"/>
            <p:cNvSpPr/>
            <p:nvPr/>
          </p:nvSpPr>
          <p:spPr>
            <a:xfrm>
              <a:off x="5478350" y="2777975"/>
              <a:ext cx="32775" cy="3775"/>
            </a:xfrm>
            <a:custGeom>
              <a:avLst/>
              <a:gdLst/>
              <a:ahLst/>
              <a:cxnLst/>
              <a:rect l="l" t="t" r="r" b="b"/>
              <a:pathLst>
                <a:path w="1311" h="151" extrusionOk="0">
                  <a:moveTo>
                    <a:pt x="748" y="0"/>
                  </a:moveTo>
                  <a:cubicBezTo>
                    <a:pt x="497" y="0"/>
                    <a:pt x="245" y="25"/>
                    <a:pt x="1" y="127"/>
                  </a:cubicBezTo>
                  <a:cubicBezTo>
                    <a:pt x="393" y="138"/>
                    <a:pt x="774" y="138"/>
                    <a:pt x="1167" y="150"/>
                  </a:cubicBezTo>
                  <a:cubicBezTo>
                    <a:pt x="1203" y="103"/>
                    <a:pt x="1263" y="67"/>
                    <a:pt x="1310" y="19"/>
                  </a:cubicBezTo>
                  <a:cubicBezTo>
                    <a:pt x="1126" y="14"/>
                    <a:pt x="937" y="0"/>
                    <a:pt x="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32"/>
            <p:cNvSpPr/>
            <p:nvPr/>
          </p:nvSpPr>
          <p:spPr>
            <a:xfrm>
              <a:off x="5439650" y="2776050"/>
              <a:ext cx="11350" cy="7550"/>
            </a:xfrm>
            <a:custGeom>
              <a:avLst/>
              <a:gdLst/>
              <a:ahLst/>
              <a:cxnLst/>
              <a:rect l="l" t="t" r="r" b="b"/>
              <a:pathLst>
                <a:path w="454" h="302" extrusionOk="0">
                  <a:moveTo>
                    <a:pt x="105" y="0"/>
                  </a:moveTo>
                  <a:cubicBezTo>
                    <a:pt x="44" y="0"/>
                    <a:pt x="1" y="48"/>
                    <a:pt x="1" y="215"/>
                  </a:cubicBezTo>
                  <a:cubicBezTo>
                    <a:pt x="60" y="275"/>
                    <a:pt x="123" y="302"/>
                    <a:pt x="188" y="302"/>
                  </a:cubicBezTo>
                  <a:cubicBezTo>
                    <a:pt x="254" y="302"/>
                    <a:pt x="322" y="275"/>
                    <a:pt x="394" y="227"/>
                  </a:cubicBezTo>
                  <a:cubicBezTo>
                    <a:pt x="406" y="215"/>
                    <a:pt x="429" y="204"/>
                    <a:pt x="453" y="180"/>
                  </a:cubicBezTo>
                  <a:cubicBezTo>
                    <a:pt x="453" y="144"/>
                    <a:pt x="429" y="108"/>
                    <a:pt x="417" y="73"/>
                  </a:cubicBezTo>
                  <a:cubicBezTo>
                    <a:pt x="405" y="79"/>
                    <a:pt x="391" y="82"/>
                    <a:pt x="376" y="82"/>
                  </a:cubicBezTo>
                  <a:cubicBezTo>
                    <a:pt x="295" y="82"/>
                    <a:pt x="185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32"/>
            <p:cNvSpPr/>
            <p:nvPr/>
          </p:nvSpPr>
          <p:spPr>
            <a:xfrm>
              <a:off x="5572400" y="2921625"/>
              <a:ext cx="13425" cy="3450"/>
            </a:xfrm>
            <a:custGeom>
              <a:avLst/>
              <a:gdLst/>
              <a:ahLst/>
              <a:cxnLst/>
              <a:rect l="l" t="t" r="r" b="b"/>
              <a:pathLst>
                <a:path w="537" h="138" extrusionOk="0">
                  <a:moveTo>
                    <a:pt x="1" y="0"/>
                  </a:moveTo>
                  <a:cubicBezTo>
                    <a:pt x="93" y="93"/>
                    <a:pt x="186" y="137"/>
                    <a:pt x="278" y="137"/>
                  </a:cubicBezTo>
                  <a:cubicBezTo>
                    <a:pt x="364" y="137"/>
                    <a:pt x="451" y="99"/>
                    <a:pt x="537" y="24"/>
                  </a:cubicBezTo>
                  <a:cubicBezTo>
                    <a:pt x="358" y="24"/>
                    <a:pt x="180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32"/>
            <p:cNvSpPr/>
            <p:nvPr/>
          </p:nvSpPr>
          <p:spPr>
            <a:xfrm>
              <a:off x="5557525" y="2921325"/>
              <a:ext cx="3900" cy="2075"/>
            </a:xfrm>
            <a:custGeom>
              <a:avLst/>
              <a:gdLst/>
              <a:ahLst/>
              <a:cxnLst/>
              <a:rect l="l" t="t" r="r" b="b"/>
              <a:pathLst>
                <a:path w="156" h="83" extrusionOk="0">
                  <a:moveTo>
                    <a:pt x="155" y="0"/>
                  </a:moveTo>
                  <a:lnTo>
                    <a:pt x="155" y="0"/>
                  </a:lnTo>
                  <a:cubicBezTo>
                    <a:pt x="96" y="12"/>
                    <a:pt x="48" y="12"/>
                    <a:pt x="1" y="12"/>
                  </a:cubicBezTo>
                  <a:cubicBezTo>
                    <a:pt x="29" y="59"/>
                    <a:pt x="56" y="82"/>
                    <a:pt x="80" y="82"/>
                  </a:cubicBezTo>
                  <a:cubicBezTo>
                    <a:pt x="106" y="82"/>
                    <a:pt x="131" y="56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32"/>
            <p:cNvSpPr/>
            <p:nvPr/>
          </p:nvSpPr>
          <p:spPr>
            <a:xfrm>
              <a:off x="5564975" y="2921500"/>
              <a:ext cx="3000" cy="1625"/>
            </a:xfrm>
            <a:custGeom>
              <a:avLst/>
              <a:gdLst/>
              <a:ahLst/>
              <a:cxnLst/>
              <a:rect l="l" t="t" r="r" b="b"/>
              <a:pathLst>
                <a:path w="120" h="65" extrusionOk="0">
                  <a:moveTo>
                    <a:pt x="88" y="0"/>
                  </a:moveTo>
                  <a:cubicBezTo>
                    <a:pt x="62" y="0"/>
                    <a:pt x="34" y="9"/>
                    <a:pt x="0" y="17"/>
                  </a:cubicBezTo>
                  <a:cubicBezTo>
                    <a:pt x="20" y="37"/>
                    <a:pt x="40" y="57"/>
                    <a:pt x="39" y="63"/>
                  </a:cubicBezTo>
                  <a:lnTo>
                    <a:pt x="39" y="63"/>
                  </a:lnTo>
                  <a:cubicBezTo>
                    <a:pt x="63" y="50"/>
                    <a:pt x="97" y="17"/>
                    <a:pt x="119" y="5"/>
                  </a:cubicBezTo>
                  <a:cubicBezTo>
                    <a:pt x="109" y="2"/>
                    <a:pt x="98" y="0"/>
                    <a:pt x="88" y="0"/>
                  </a:cubicBezTo>
                  <a:close/>
                  <a:moveTo>
                    <a:pt x="39" y="63"/>
                  </a:moveTo>
                  <a:lnTo>
                    <a:pt x="39" y="63"/>
                  </a:lnTo>
                  <a:cubicBezTo>
                    <a:pt x="38" y="64"/>
                    <a:pt x="37" y="64"/>
                    <a:pt x="36" y="65"/>
                  </a:cubicBezTo>
                  <a:cubicBezTo>
                    <a:pt x="38" y="65"/>
                    <a:pt x="39" y="64"/>
                    <a:pt x="3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32"/>
            <p:cNvSpPr/>
            <p:nvPr/>
          </p:nvSpPr>
          <p:spPr>
            <a:xfrm>
              <a:off x="5546225" y="2917750"/>
              <a:ext cx="4775" cy="3125"/>
            </a:xfrm>
            <a:custGeom>
              <a:avLst/>
              <a:gdLst/>
              <a:ahLst/>
              <a:cxnLst/>
              <a:rect l="l" t="t" r="r" b="b"/>
              <a:pathLst>
                <a:path w="191" h="125" extrusionOk="0">
                  <a:moveTo>
                    <a:pt x="155" y="1"/>
                  </a:moveTo>
                  <a:cubicBezTo>
                    <a:pt x="119" y="36"/>
                    <a:pt x="60" y="72"/>
                    <a:pt x="0" y="120"/>
                  </a:cubicBezTo>
                  <a:cubicBezTo>
                    <a:pt x="48" y="120"/>
                    <a:pt x="90" y="125"/>
                    <a:pt x="131" y="125"/>
                  </a:cubicBezTo>
                  <a:cubicBezTo>
                    <a:pt x="151" y="125"/>
                    <a:pt x="171" y="124"/>
                    <a:pt x="191" y="120"/>
                  </a:cubicBezTo>
                  <a:cubicBezTo>
                    <a:pt x="167" y="72"/>
                    <a:pt x="167" y="36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32"/>
            <p:cNvSpPr/>
            <p:nvPr/>
          </p:nvSpPr>
          <p:spPr>
            <a:xfrm>
              <a:off x="5891800" y="2860600"/>
              <a:ext cx="14600" cy="39900"/>
            </a:xfrm>
            <a:custGeom>
              <a:avLst/>
              <a:gdLst/>
              <a:ahLst/>
              <a:cxnLst/>
              <a:rect l="l" t="t" r="r" b="b"/>
              <a:pathLst>
                <a:path w="584" h="1596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67" y="453"/>
                    <a:pt x="60" y="1013"/>
                    <a:pt x="0" y="1596"/>
                  </a:cubicBezTo>
                  <a:cubicBezTo>
                    <a:pt x="72" y="1489"/>
                    <a:pt x="119" y="1370"/>
                    <a:pt x="179" y="1274"/>
                  </a:cubicBezTo>
                  <a:cubicBezTo>
                    <a:pt x="286" y="882"/>
                    <a:pt x="405" y="501"/>
                    <a:pt x="548" y="120"/>
                  </a:cubicBezTo>
                  <a:cubicBezTo>
                    <a:pt x="560" y="84"/>
                    <a:pt x="584" y="36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32"/>
            <p:cNvSpPr/>
            <p:nvPr/>
          </p:nvSpPr>
          <p:spPr>
            <a:xfrm>
              <a:off x="5895075" y="2842550"/>
              <a:ext cx="14900" cy="16050"/>
            </a:xfrm>
            <a:custGeom>
              <a:avLst/>
              <a:gdLst/>
              <a:ahLst/>
              <a:cxnLst/>
              <a:rect l="l" t="t" r="r" b="b"/>
              <a:pathLst>
                <a:path w="596" h="642" extrusionOk="0">
                  <a:moveTo>
                    <a:pt x="336" y="1"/>
                  </a:moveTo>
                  <a:cubicBezTo>
                    <a:pt x="234" y="1"/>
                    <a:pt x="186" y="85"/>
                    <a:pt x="155" y="187"/>
                  </a:cubicBezTo>
                  <a:cubicBezTo>
                    <a:pt x="119" y="282"/>
                    <a:pt x="72" y="353"/>
                    <a:pt x="36" y="449"/>
                  </a:cubicBezTo>
                  <a:cubicBezTo>
                    <a:pt x="12" y="484"/>
                    <a:pt x="0" y="520"/>
                    <a:pt x="0" y="568"/>
                  </a:cubicBezTo>
                  <a:cubicBezTo>
                    <a:pt x="38" y="623"/>
                    <a:pt x="77" y="642"/>
                    <a:pt x="116" y="642"/>
                  </a:cubicBezTo>
                  <a:cubicBezTo>
                    <a:pt x="210" y="642"/>
                    <a:pt x="308" y="532"/>
                    <a:pt x="406" y="532"/>
                  </a:cubicBezTo>
                  <a:cubicBezTo>
                    <a:pt x="410" y="532"/>
                    <a:pt x="413" y="532"/>
                    <a:pt x="417" y="532"/>
                  </a:cubicBezTo>
                  <a:cubicBezTo>
                    <a:pt x="429" y="472"/>
                    <a:pt x="453" y="401"/>
                    <a:pt x="465" y="342"/>
                  </a:cubicBezTo>
                  <a:cubicBezTo>
                    <a:pt x="488" y="222"/>
                    <a:pt x="596" y="68"/>
                    <a:pt x="393" y="8"/>
                  </a:cubicBezTo>
                  <a:cubicBezTo>
                    <a:pt x="372" y="3"/>
                    <a:pt x="354" y="1"/>
                    <a:pt x="3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32"/>
            <p:cNvSpPr/>
            <p:nvPr/>
          </p:nvSpPr>
          <p:spPr>
            <a:xfrm>
              <a:off x="5881975" y="2900200"/>
              <a:ext cx="10150" cy="25900"/>
            </a:xfrm>
            <a:custGeom>
              <a:avLst/>
              <a:gdLst/>
              <a:ahLst/>
              <a:cxnLst/>
              <a:rect l="l" t="t" r="r" b="b"/>
              <a:pathLst>
                <a:path w="406" h="1036" extrusionOk="0">
                  <a:moveTo>
                    <a:pt x="405" y="0"/>
                  </a:moveTo>
                  <a:lnTo>
                    <a:pt x="405" y="0"/>
                  </a:lnTo>
                  <a:cubicBezTo>
                    <a:pt x="0" y="262"/>
                    <a:pt x="96" y="655"/>
                    <a:pt x="108" y="1036"/>
                  </a:cubicBezTo>
                  <a:cubicBezTo>
                    <a:pt x="262" y="714"/>
                    <a:pt x="381" y="369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32"/>
            <p:cNvSpPr/>
            <p:nvPr/>
          </p:nvSpPr>
          <p:spPr>
            <a:xfrm>
              <a:off x="5507225" y="2867150"/>
              <a:ext cx="27700" cy="7475"/>
            </a:xfrm>
            <a:custGeom>
              <a:avLst/>
              <a:gdLst/>
              <a:ahLst/>
              <a:cxnLst/>
              <a:rect l="l" t="t" r="r" b="b"/>
              <a:pathLst>
                <a:path w="1108" h="299" extrusionOk="0">
                  <a:moveTo>
                    <a:pt x="1001" y="0"/>
                  </a:moveTo>
                  <a:cubicBezTo>
                    <a:pt x="810" y="0"/>
                    <a:pt x="631" y="12"/>
                    <a:pt x="441" y="12"/>
                  </a:cubicBezTo>
                  <a:cubicBezTo>
                    <a:pt x="310" y="24"/>
                    <a:pt x="167" y="24"/>
                    <a:pt x="48" y="36"/>
                  </a:cubicBezTo>
                  <a:cubicBezTo>
                    <a:pt x="0" y="179"/>
                    <a:pt x="72" y="250"/>
                    <a:pt x="191" y="274"/>
                  </a:cubicBezTo>
                  <a:lnTo>
                    <a:pt x="762" y="274"/>
                  </a:lnTo>
                  <a:cubicBezTo>
                    <a:pt x="846" y="191"/>
                    <a:pt x="1108" y="298"/>
                    <a:pt x="1036" y="2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32"/>
            <p:cNvSpPr/>
            <p:nvPr/>
          </p:nvSpPr>
          <p:spPr>
            <a:xfrm>
              <a:off x="5445600" y="2864475"/>
              <a:ext cx="22650" cy="6575"/>
            </a:xfrm>
            <a:custGeom>
              <a:avLst/>
              <a:gdLst/>
              <a:ahLst/>
              <a:cxnLst/>
              <a:rect l="l" t="t" r="r" b="b"/>
              <a:pathLst>
                <a:path w="906" h="263" extrusionOk="0">
                  <a:moveTo>
                    <a:pt x="191" y="0"/>
                  </a:moveTo>
                  <a:cubicBezTo>
                    <a:pt x="179" y="107"/>
                    <a:pt x="1" y="179"/>
                    <a:pt x="191" y="262"/>
                  </a:cubicBezTo>
                  <a:lnTo>
                    <a:pt x="906" y="262"/>
                  </a:lnTo>
                  <a:cubicBezTo>
                    <a:pt x="906" y="215"/>
                    <a:pt x="894" y="179"/>
                    <a:pt x="894" y="131"/>
                  </a:cubicBezTo>
                  <a:cubicBezTo>
                    <a:pt x="815" y="86"/>
                    <a:pt x="731" y="76"/>
                    <a:pt x="647" y="76"/>
                  </a:cubicBezTo>
                  <a:cubicBezTo>
                    <a:pt x="588" y="76"/>
                    <a:pt x="529" y="81"/>
                    <a:pt x="470" y="81"/>
                  </a:cubicBezTo>
                  <a:cubicBezTo>
                    <a:pt x="373" y="81"/>
                    <a:pt x="278" y="68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32"/>
            <p:cNvSpPr/>
            <p:nvPr/>
          </p:nvSpPr>
          <p:spPr>
            <a:xfrm>
              <a:off x="5525975" y="2867750"/>
              <a:ext cx="10150" cy="6275"/>
            </a:xfrm>
            <a:custGeom>
              <a:avLst/>
              <a:gdLst/>
              <a:ahLst/>
              <a:cxnLst/>
              <a:rect l="l" t="t" r="r" b="b"/>
              <a:pathLst>
                <a:path w="406" h="251" extrusionOk="0">
                  <a:moveTo>
                    <a:pt x="274" y="0"/>
                  </a:moveTo>
                  <a:cubicBezTo>
                    <a:pt x="179" y="84"/>
                    <a:pt x="96" y="167"/>
                    <a:pt x="1" y="250"/>
                  </a:cubicBezTo>
                  <a:lnTo>
                    <a:pt x="393" y="250"/>
                  </a:lnTo>
                  <a:cubicBezTo>
                    <a:pt x="405" y="143"/>
                    <a:pt x="393" y="48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32"/>
            <p:cNvSpPr/>
            <p:nvPr/>
          </p:nvSpPr>
          <p:spPr>
            <a:xfrm>
              <a:off x="5500375" y="2867950"/>
              <a:ext cx="11050" cy="6375"/>
            </a:xfrm>
            <a:custGeom>
              <a:avLst/>
              <a:gdLst/>
              <a:ahLst/>
              <a:cxnLst/>
              <a:rect l="l" t="t" r="r" b="b"/>
              <a:pathLst>
                <a:path w="442" h="255" extrusionOk="0">
                  <a:moveTo>
                    <a:pt x="239" y="1"/>
                  </a:moveTo>
                  <a:cubicBezTo>
                    <a:pt x="140" y="1"/>
                    <a:pt x="59" y="27"/>
                    <a:pt x="1" y="123"/>
                  </a:cubicBezTo>
                  <a:cubicBezTo>
                    <a:pt x="119" y="172"/>
                    <a:pt x="237" y="254"/>
                    <a:pt x="362" y="254"/>
                  </a:cubicBezTo>
                  <a:cubicBezTo>
                    <a:pt x="388" y="254"/>
                    <a:pt x="414" y="251"/>
                    <a:pt x="441" y="242"/>
                  </a:cubicBezTo>
                  <a:cubicBezTo>
                    <a:pt x="405" y="171"/>
                    <a:pt x="358" y="76"/>
                    <a:pt x="310" y="4"/>
                  </a:cubicBezTo>
                  <a:cubicBezTo>
                    <a:pt x="286" y="2"/>
                    <a:pt x="262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32"/>
            <p:cNvSpPr/>
            <p:nvPr/>
          </p:nvSpPr>
          <p:spPr>
            <a:xfrm>
              <a:off x="5460500" y="2746825"/>
              <a:ext cx="68175" cy="13300"/>
            </a:xfrm>
            <a:custGeom>
              <a:avLst/>
              <a:gdLst/>
              <a:ahLst/>
              <a:cxnLst/>
              <a:rect l="l" t="t" r="r" b="b"/>
              <a:pathLst>
                <a:path w="2727" h="532" extrusionOk="0">
                  <a:moveTo>
                    <a:pt x="917" y="0"/>
                  </a:moveTo>
                  <a:cubicBezTo>
                    <a:pt x="667" y="0"/>
                    <a:pt x="415" y="25"/>
                    <a:pt x="167" y="63"/>
                  </a:cubicBezTo>
                  <a:cubicBezTo>
                    <a:pt x="155" y="87"/>
                    <a:pt x="131" y="110"/>
                    <a:pt x="107" y="122"/>
                  </a:cubicBezTo>
                  <a:cubicBezTo>
                    <a:pt x="72" y="206"/>
                    <a:pt x="36" y="289"/>
                    <a:pt x="0" y="361"/>
                  </a:cubicBezTo>
                  <a:cubicBezTo>
                    <a:pt x="159" y="486"/>
                    <a:pt x="316" y="532"/>
                    <a:pt x="474" y="532"/>
                  </a:cubicBezTo>
                  <a:cubicBezTo>
                    <a:pt x="646" y="532"/>
                    <a:pt x="820" y="477"/>
                    <a:pt x="1000" y="408"/>
                  </a:cubicBezTo>
                  <a:cubicBezTo>
                    <a:pt x="1060" y="420"/>
                    <a:pt x="1119" y="420"/>
                    <a:pt x="1179" y="420"/>
                  </a:cubicBezTo>
                  <a:cubicBezTo>
                    <a:pt x="1465" y="408"/>
                    <a:pt x="1738" y="384"/>
                    <a:pt x="2012" y="349"/>
                  </a:cubicBezTo>
                  <a:cubicBezTo>
                    <a:pt x="2066" y="319"/>
                    <a:pt x="2114" y="304"/>
                    <a:pt x="2161" y="304"/>
                  </a:cubicBezTo>
                  <a:cubicBezTo>
                    <a:pt x="2209" y="304"/>
                    <a:pt x="2256" y="319"/>
                    <a:pt x="2310" y="349"/>
                  </a:cubicBezTo>
                  <a:cubicBezTo>
                    <a:pt x="2327" y="353"/>
                    <a:pt x="2343" y="356"/>
                    <a:pt x="2359" y="356"/>
                  </a:cubicBezTo>
                  <a:cubicBezTo>
                    <a:pt x="2385" y="356"/>
                    <a:pt x="2411" y="347"/>
                    <a:pt x="2441" y="325"/>
                  </a:cubicBezTo>
                  <a:cubicBezTo>
                    <a:pt x="2536" y="253"/>
                    <a:pt x="2631" y="182"/>
                    <a:pt x="2727" y="110"/>
                  </a:cubicBezTo>
                  <a:cubicBezTo>
                    <a:pt x="2429" y="87"/>
                    <a:pt x="2143" y="63"/>
                    <a:pt x="1846" y="51"/>
                  </a:cubicBezTo>
                  <a:cubicBezTo>
                    <a:pt x="1834" y="27"/>
                    <a:pt x="1816" y="15"/>
                    <a:pt x="1797" y="15"/>
                  </a:cubicBezTo>
                  <a:cubicBezTo>
                    <a:pt x="1777" y="15"/>
                    <a:pt x="1756" y="27"/>
                    <a:pt x="1738" y="51"/>
                  </a:cubicBezTo>
                  <a:cubicBezTo>
                    <a:pt x="1679" y="63"/>
                    <a:pt x="1619" y="63"/>
                    <a:pt x="1560" y="63"/>
                  </a:cubicBezTo>
                  <a:cubicBezTo>
                    <a:pt x="1350" y="19"/>
                    <a:pt x="1134" y="0"/>
                    <a:pt x="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32"/>
            <p:cNvSpPr/>
            <p:nvPr/>
          </p:nvSpPr>
          <p:spPr>
            <a:xfrm>
              <a:off x="5520925" y="274125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0" y="0"/>
                  </a:moveTo>
                  <a:cubicBezTo>
                    <a:pt x="1" y="1"/>
                    <a:pt x="13" y="13"/>
                    <a:pt x="36" y="36"/>
                  </a:cubicBezTo>
                  <a:cubicBezTo>
                    <a:pt x="24" y="12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32"/>
            <p:cNvSpPr/>
            <p:nvPr/>
          </p:nvSpPr>
          <p:spPr>
            <a:xfrm>
              <a:off x="5927225" y="2785100"/>
              <a:ext cx="6850" cy="3500"/>
            </a:xfrm>
            <a:custGeom>
              <a:avLst/>
              <a:gdLst/>
              <a:ahLst/>
              <a:cxnLst/>
              <a:rect l="l" t="t" r="r" b="b"/>
              <a:pathLst>
                <a:path w="274" h="140" extrusionOk="0">
                  <a:moveTo>
                    <a:pt x="161" y="1"/>
                  </a:moveTo>
                  <a:cubicBezTo>
                    <a:pt x="86" y="1"/>
                    <a:pt x="24" y="35"/>
                    <a:pt x="0" y="139"/>
                  </a:cubicBezTo>
                  <a:cubicBezTo>
                    <a:pt x="95" y="139"/>
                    <a:pt x="203" y="115"/>
                    <a:pt x="274" y="20"/>
                  </a:cubicBezTo>
                  <a:cubicBezTo>
                    <a:pt x="235" y="9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32"/>
            <p:cNvSpPr/>
            <p:nvPr/>
          </p:nvSpPr>
          <p:spPr>
            <a:xfrm>
              <a:off x="5511100" y="2753600"/>
              <a:ext cx="7450" cy="2250"/>
            </a:xfrm>
            <a:custGeom>
              <a:avLst/>
              <a:gdLst/>
              <a:ahLst/>
              <a:cxnLst/>
              <a:rect l="l" t="t" r="r" b="b"/>
              <a:pathLst>
                <a:path w="298" h="90" extrusionOk="0">
                  <a:moveTo>
                    <a:pt x="145" y="0"/>
                  </a:moveTo>
                  <a:cubicBezTo>
                    <a:pt x="95" y="0"/>
                    <a:pt x="48" y="30"/>
                    <a:pt x="0" y="90"/>
                  </a:cubicBezTo>
                  <a:lnTo>
                    <a:pt x="298" y="90"/>
                  </a:lnTo>
                  <a:cubicBezTo>
                    <a:pt x="244" y="30"/>
                    <a:pt x="194" y="0"/>
                    <a:pt x="1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32"/>
            <p:cNvSpPr/>
            <p:nvPr/>
          </p:nvSpPr>
          <p:spPr>
            <a:xfrm>
              <a:off x="5419125" y="2800850"/>
              <a:ext cx="11625" cy="33875"/>
            </a:xfrm>
            <a:custGeom>
              <a:avLst/>
              <a:gdLst/>
              <a:ahLst/>
              <a:cxnLst/>
              <a:rect l="l" t="t" r="r" b="b"/>
              <a:pathLst>
                <a:path w="465" h="1355" extrusionOk="0">
                  <a:moveTo>
                    <a:pt x="209" y="1"/>
                  </a:moveTo>
                  <a:cubicBezTo>
                    <a:pt x="168" y="1"/>
                    <a:pt x="125" y="13"/>
                    <a:pt x="84" y="33"/>
                  </a:cubicBezTo>
                  <a:cubicBezTo>
                    <a:pt x="24" y="128"/>
                    <a:pt x="24" y="235"/>
                    <a:pt x="24" y="343"/>
                  </a:cubicBezTo>
                  <a:cubicBezTo>
                    <a:pt x="24" y="450"/>
                    <a:pt x="24" y="545"/>
                    <a:pt x="60" y="652"/>
                  </a:cubicBezTo>
                  <a:cubicBezTo>
                    <a:pt x="84" y="712"/>
                    <a:pt x="84" y="759"/>
                    <a:pt x="60" y="807"/>
                  </a:cubicBezTo>
                  <a:cubicBezTo>
                    <a:pt x="24" y="950"/>
                    <a:pt x="0" y="1105"/>
                    <a:pt x="84" y="1236"/>
                  </a:cubicBezTo>
                  <a:cubicBezTo>
                    <a:pt x="143" y="1355"/>
                    <a:pt x="238" y="1355"/>
                    <a:pt x="357" y="1355"/>
                  </a:cubicBezTo>
                  <a:cubicBezTo>
                    <a:pt x="393" y="1343"/>
                    <a:pt x="405" y="1319"/>
                    <a:pt x="417" y="1271"/>
                  </a:cubicBezTo>
                  <a:cubicBezTo>
                    <a:pt x="453" y="1224"/>
                    <a:pt x="465" y="1140"/>
                    <a:pt x="465" y="1081"/>
                  </a:cubicBezTo>
                  <a:cubicBezTo>
                    <a:pt x="453" y="1021"/>
                    <a:pt x="417" y="962"/>
                    <a:pt x="381" y="926"/>
                  </a:cubicBezTo>
                  <a:cubicBezTo>
                    <a:pt x="357" y="640"/>
                    <a:pt x="357" y="355"/>
                    <a:pt x="357" y="69"/>
                  </a:cubicBezTo>
                  <a:cubicBezTo>
                    <a:pt x="317" y="21"/>
                    <a:pt x="264" y="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32"/>
            <p:cNvSpPr/>
            <p:nvPr/>
          </p:nvSpPr>
          <p:spPr>
            <a:xfrm>
              <a:off x="5425075" y="2823475"/>
              <a:ext cx="17875" cy="22275"/>
            </a:xfrm>
            <a:custGeom>
              <a:avLst/>
              <a:gdLst/>
              <a:ahLst/>
              <a:cxnLst/>
              <a:rect l="l" t="t" r="r" b="b"/>
              <a:pathLst>
                <a:path w="715" h="891" extrusionOk="0">
                  <a:moveTo>
                    <a:pt x="337" y="0"/>
                  </a:moveTo>
                  <a:cubicBezTo>
                    <a:pt x="282" y="0"/>
                    <a:pt x="216" y="38"/>
                    <a:pt x="155" y="45"/>
                  </a:cubicBezTo>
                  <a:cubicBezTo>
                    <a:pt x="155" y="92"/>
                    <a:pt x="167" y="140"/>
                    <a:pt x="167" y="176"/>
                  </a:cubicBezTo>
                  <a:cubicBezTo>
                    <a:pt x="227" y="283"/>
                    <a:pt x="238" y="390"/>
                    <a:pt x="119" y="450"/>
                  </a:cubicBezTo>
                  <a:cubicBezTo>
                    <a:pt x="84" y="533"/>
                    <a:pt x="48" y="640"/>
                    <a:pt x="0" y="747"/>
                  </a:cubicBezTo>
                  <a:cubicBezTo>
                    <a:pt x="60" y="807"/>
                    <a:pt x="143" y="819"/>
                    <a:pt x="215" y="854"/>
                  </a:cubicBezTo>
                  <a:cubicBezTo>
                    <a:pt x="262" y="878"/>
                    <a:pt x="322" y="890"/>
                    <a:pt x="358" y="890"/>
                  </a:cubicBezTo>
                  <a:lnTo>
                    <a:pt x="441" y="890"/>
                  </a:lnTo>
                  <a:cubicBezTo>
                    <a:pt x="596" y="890"/>
                    <a:pt x="715" y="831"/>
                    <a:pt x="703" y="640"/>
                  </a:cubicBezTo>
                  <a:cubicBezTo>
                    <a:pt x="560" y="497"/>
                    <a:pt x="500" y="295"/>
                    <a:pt x="441" y="92"/>
                  </a:cubicBezTo>
                  <a:cubicBezTo>
                    <a:pt x="415" y="21"/>
                    <a:pt x="379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32"/>
            <p:cNvSpPr/>
            <p:nvPr/>
          </p:nvSpPr>
          <p:spPr>
            <a:xfrm>
              <a:off x="5433100" y="2796800"/>
              <a:ext cx="12825" cy="9650"/>
            </a:xfrm>
            <a:custGeom>
              <a:avLst/>
              <a:gdLst/>
              <a:ahLst/>
              <a:cxnLst/>
              <a:rect l="l" t="t" r="r" b="b"/>
              <a:pathLst>
                <a:path w="513" h="386" extrusionOk="0">
                  <a:moveTo>
                    <a:pt x="247" y="1"/>
                  </a:moveTo>
                  <a:cubicBezTo>
                    <a:pt x="170" y="1"/>
                    <a:pt x="108" y="42"/>
                    <a:pt x="72" y="136"/>
                  </a:cubicBezTo>
                  <a:cubicBezTo>
                    <a:pt x="1" y="314"/>
                    <a:pt x="156" y="350"/>
                    <a:pt x="298" y="386"/>
                  </a:cubicBezTo>
                  <a:cubicBezTo>
                    <a:pt x="370" y="386"/>
                    <a:pt x="429" y="374"/>
                    <a:pt x="501" y="374"/>
                  </a:cubicBezTo>
                  <a:cubicBezTo>
                    <a:pt x="501" y="278"/>
                    <a:pt x="513" y="207"/>
                    <a:pt x="513" y="112"/>
                  </a:cubicBezTo>
                  <a:cubicBezTo>
                    <a:pt x="477" y="88"/>
                    <a:pt x="429" y="76"/>
                    <a:pt x="418" y="52"/>
                  </a:cubicBezTo>
                  <a:cubicBezTo>
                    <a:pt x="356" y="19"/>
                    <a:pt x="298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32"/>
            <p:cNvSpPr/>
            <p:nvPr/>
          </p:nvSpPr>
          <p:spPr>
            <a:xfrm>
              <a:off x="5446800" y="2788275"/>
              <a:ext cx="28600" cy="3975"/>
            </a:xfrm>
            <a:custGeom>
              <a:avLst/>
              <a:gdLst/>
              <a:ahLst/>
              <a:cxnLst/>
              <a:rect l="l" t="t" r="r" b="b"/>
              <a:pathLst>
                <a:path w="1144" h="159" extrusionOk="0">
                  <a:moveTo>
                    <a:pt x="435" y="1"/>
                  </a:moveTo>
                  <a:cubicBezTo>
                    <a:pt x="293" y="1"/>
                    <a:pt x="151" y="9"/>
                    <a:pt x="12" y="36"/>
                  </a:cubicBezTo>
                  <a:cubicBezTo>
                    <a:pt x="0" y="84"/>
                    <a:pt x="12" y="131"/>
                    <a:pt x="24" y="155"/>
                  </a:cubicBezTo>
                  <a:cubicBezTo>
                    <a:pt x="88" y="142"/>
                    <a:pt x="155" y="138"/>
                    <a:pt x="222" y="138"/>
                  </a:cubicBezTo>
                  <a:cubicBezTo>
                    <a:pt x="366" y="138"/>
                    <a:pt x="517" y="158"/>
                    <a:pt x="664" y="158"/>
                  </a:cubicBezTo>
                  <a:cubicBezTo>
                    <a:pt x="830" y="158"/>
                    <a:pt x="994" y="133"/>
                    <a:pt x="1143" y="24"/>
                  </a:cubicBezTo>
                  <a:cubicBezTo>
                    <a:pt x="913" y="24"/>
                    <a:pt x="673" y="1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32"/>
            <p:cNvSpPr/>
            <p:nvPr/>
          </p:nvSpPr>
          <p:spPr>
            <a:xfrm>
              <a:off x="5446800" y="2795425"/>
              <a:ext cx="22050" cy="3875"/>
            </a:xfrm>
            <a:custGeom>
              <a:avLst/>
              <a:gdLst/>
              <a:ahLst/>
              <a:cxnLst/>
              <a:rect l="l" t="t" r="r" b="b"/>
              <a:pathLst>
                <a:path w="882" h="155" extrusionOk="0">
                  <a:moveTo>
                    <a:pt x="12" y="0"/>
                  </a:moveTo>
                  <a:cubicBezTo>
                    <a:pt x="0" y="48"/>
                    <a:pt x="0" y="95"/>
                    <a:pt x="12" y="143"/>
                  </a:cubicBezTo>
                  <a:cubicBezTo>
                    <a:pt x="298" y="143"/>
                    <a:pt x="560" y="155"/>
                    <a:pt x="846" y="155"/>
                  </a:cubicBezTo>
                  <a:cubicBezTo>
                    <a:pt x="858" y="131"/>
                    <a:pt x="882" y="83"/>
                    <a:pt x="882" y="36"/>
                  </a:cubicBezTo>
                  <a:cubicBezTo>
                    <a:pt x="596" y="36"/>
                    <a:pt x="298" y="24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32"/>
            <p:cNvSpPr/>
            <p:nvPr/>
          </p:nvSpPr>
          <p:spPr>
            <a:xfrm>
              <a:off x="5439650" y="2781425"/>
              <a:ext cx="9850" cy="6875"/>
            </a:xfrm>
            <a:custGeom>
              <a:avLst/>
              <a:gdLst/>
              <a:ahLst/>
              <a:cxnLst/>
              <a:rect l="l" t="t" r="r" b="b"/>
              <a:pathLst>
                <a:path w="394" h="275" extrusionOk="0">
                  <a:moveTo>
                    <a:pt x="1" y="0"/>
                  </a:moveTo>
                  <a:cubicBezTo>
                    <a:pt x="1" y="96"/>
                    <a:pt x="1" y="179"/>
                    <a:pt x="13" y="274"/>
                  </a:cubicBezTo>
                  <a:cubicBezTo>
                    <a:pt x="108" y="274"/>
                    <a:pt x="191" y="250"/>
                    <a:pt x="286" y="250"/>
                  </a:cubicBezTo>
                  <a:cubicBezTo>
                    <a:pt x="310" y="179"/>
                    <a:pt x="358" y="108"/>
                    <a:pt x="394" y="36"/>
                  </a:cubicBezTo>
                  <a:cubicBezTo>
                    <a:pt x="251" y="12"/>
                    <a:pt x="132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32"/>
            <p:cNvSpPr/>
            <p:nvPr/>
          </p:nvSpPr>
          <p:spPr>
            <a:xfrm>
              <a:off x="5420000" y="2788575"/>
              <a:ext cx="8975" cy="14900"/>
            </a:xfrm>
            <a:custGeom>
              <a:avLst/>
              <a:gdLst/>
              <a:ahLst/>
              <a:cxnLst/>
              <a:rect l="l" t="t" r="r" b="b"/>
              <a:pathLst>
                <a:path w="359" h="596" extrusionOk="0">
                  <a:moveTo>
                    <a:pt x="358" y="0"/>
                  </a:moveTo>
                  <a:lnTo>
                    <a:pt x="358" y="0"/>
                  </a:lnTo>
                  <a:cubicBezTo>
                    <a:pt x="299" y="36"/>
                    <a:pt x="251" y="107"/>
                    <a:pt x="191" y="143"/>
                  </a:cubicBezTo>
                  <a:cubicBezTo>
                    <a:pt x="144" y="191"/>
                    <a:pt x="120" y="226"/>
                    <a:pt x="84" y="262"/>
                  </a:cubicBezTo>
                  <a:cubicBezTo>
                    <a:pt x="49" y="334"/>
                    <a:pt x="13" y="417"/>
                    <a:pt x="1" y="488"/>
                  </a:cubicBezTo>
                  <a:cubicBezTo>
                    <a:pt x="1" y="548"/>
                    <a:pt x="25" y="572"/>
                    <a:pt x="84" y="596"/>
                  </a:cubicBezTo>
                  <a:cubicBezTo>
                    <a:pt x="180" y="596"/>
                    <a:pt x="251" y="572"/>
                    <a:pt x="346" y="572"/>
                  </a:cubicBezTo>
                  <a:cubicBezTo>
                    <a:pt x="346" y="381"/>
                    <a:pt x="346" y="191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32"/>
            <p:cNvSpPr/>
            <p:nvPr/>
          </p:nvSpPr>
          <p:spPr>
            <a:xfrm>
              <a:off x="5493225" y="2903175"/>
              <a:ext cx="12825" cy="3775"/>
            </a:xfrm>
            <a:custGeom>
              <a:avLst/>
              <a:gdLst/>
              <a:ahLst/>
              <a:cxnLst/>
              <a:rect l="l" t="t" r="r" b="b"/>
              <a:pathLst>
                <a:path w="513" h="151" extrusionOk="0">
                  <a:moveTo>
                    <a:pt x="132" y="0"/>
                  </a:moveTo>
                  <a:cubicBezTo>
                    <a:pt x="96" y="48"/>
                    <a:pt x="48" y="107"/>
                    <a:pt x="1" y="143"/>
                  </a:cubicBezTo>
                  <a:cubicBezTo>
                    <a:pt x="63" y="143"/>
                    <a:pt x="125" y="151"/>
                    <a:pt x="190" y="151"/>
                  </a:cubicBezTo>
                  <a:cubicBezTo>
                    <a:pt x="287" y="151"/>
                    <a:pt x="391" y="133"/>
                    <a:pt x="513" y="48"/>
                  </a:cubicBezTo>
                  <a:cubicBezTo>
                    <a:pt x="346" y="24"/>
                    <a:pt x="239" y="12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32"/>
            <p:cNvSpPr/>
            <p:nvPr/>
          </p:nvSpPr>
          <p:spPr>
            <a:xfrm>
              <a:off x="5524200" y="2903175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72" y="0"/>
                  </a:moveTo>
                  <a:cubicBezTo>
                    <a:pt x="48" y="12"/>
                    <a:pt x="12" y="48"/>
                    <a:pt x="0" y="72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32"/>
            <p:cNvSpPr/>
            <p:nvPr/>
          </p:nvSpPr>
          <p:spPr>
            <a:xfrm>
              <a:off x="5428650" y="284422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131" y="1"/>
                  </a:moveTo>
                  <a:cubicBezTo>
                    <a:pt x="72" y="1"/>
                    <a:pt x="24" y="36"/>
                    <a:pt x="0" y="84"/>
                  </a:cubicBezTo>
                  <a:cubicBezTo>
                    <a:pt x="12" y="191"/>
                    <a:pt x="24" y="298"/>
                    <a:pt x="143" y="358"/>
                  </a:cubicBezTo>
                  <a:cubicBezTo>
                    <a:pt x="191" y="263"/>
                    <a:pt x="250" y="167"/>
                    <a:pt x="274" y="60"/>
                  </a:cubicBezTo>
                  <a:cubicBezTo>
                    <a:pt x="238" y="36"/>
                    <a:pt x="191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32"/>
            <p:cNvSpPr/>
            <p:nvPr/>
          </p:nvSpPr>
          <p:spPr>
            <a:xfrm>
              <a:off x="5486100" y="2796300"/>
              <a:ext cx="11025" cy="2925"/>
            </a:xfrm>
            <a:custGeom>
              <a:avLst/>
              <a:gdLst/>
              <a:ahLst/>
              <a:cxnLst/>
              <a:rect l="l" t="t" r="r" b="b"/>
              <a:pathLst>
                <a:path w="441" h="117" extrusionOk="0">
                  <a:moveTo>
                    <a:pt x="0" y="1"/>
                  </a:moveTo>
                  <a:cubicBezTo>
                    <a:pt x="72" y="78"/>
                    <a:pt x="143" y="117"/>
                    <a:pt x="216" y="117"/>
                  </a:cubicBezTo>
                  <a:cubicBezTo>
                    <a:pt x="289" y="117"/>
                    <a:pt x="363" y="78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32"/>
            <p:cNvSpPr/>
            <p:nvPr/>
          </p:nvSpPr>
          <p:spPr>
            <a:xfrm>
              <a:off x="5475075" y="2785525"/>
              <a:ext cx="7475" cy="2475"/>
            </a:xfrm>
            <a:custGeom>
              <a:avLst/>
              <a:gdLst/>
              <a:ahLst/>
              <a:cxnLst/>
              <a:rect l="l" t="t" r="r" b="b"/>
              <a:pathLst>
                <a:path w="299" h="99" extrusionOk="0">
                  <a:moveTo>
                    <a:pt x="149" y="0"/>
                  </a:moveTo>
                  <a:cubicBezTo>
                    <a:pt x="102" y="0"/>
                    <a:pt x="54" y="33"/>
                    <a:pt x="1" y="98"/>
                  </a:cubicBezTo>
                  <a:lnTo>
                    <a:pt x="298" y="98"/>
                  </a:lnTo>
                  <a:cubicBezTo>
                    <a:pt x="245" y="33"/>
                    <a:pt x="197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32"/>
            <p:cNvSpPr/>
            <p:nvPr/>
          </p:nvSpPr>
          <p:spPr>
            <a:xfrm>
              <a:off x="5611700" y="2953775"/>
              <a:ext cx="21450" cy="8575"/>
            </a:xfrm>
            <a:custGeom>
              <a:avLst/>
              <a:gdLst/>
              <a:ahLst/>
              <a:cxnLst/>
              <a:rect l="l" t="t" r="r" b="b"/>
              <a:pathLst>
                <a:path w="858" h="343" extrusionOk="0">
                  <a:moveTo>
                    <a:pt x="1" y="0"/>
                  </a:moveTo>
                  <a:lnTo>
                    <a:pt x="1" y="131"/>
                  </a:lnTo>
                  <a:cubicBezTo>
                    <a:pt x="96" y="262"/>
                    <a:pt x="298" y="143"/>
                    <a:pt x="417" y="262"/>
                  </a:cubicBezTo>
                  <a:cubicBezTo>
                    <a:pt x="487" y="290"/>
                    <a:pt x="570" y="343"/>
                    <a:pt x="642" y="343"/>
                  </a:cubicBezTo>
                  <a:cubicBezTo>
                    <a:pt x="694" y="343"/>
                    <a:pt x="740" y="317"/>
                    <a:pt x="774" y="238"/>
                  </a:cubicBezTo>
                  <a:cubicBezTo>
                    <a:pt x="858" y="36"/>
                    <a:pt x="691" y="0"/>
                    <a:pt x="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32"/>
            <p:cNvSpPr/>
            <p:nvPr/>
          </p:nvSpPr>
          <p:spPr>
            <a:xfrm>
              <a:off x="5611700" y="2957000"/>
              <a:ext cx="10450" cy="3925"/>
            </a:xfrm>
            <a:custGeom>
              <a:avLst/>
              <a:gdLst/>
              <a:ahLst/>
              <a:cxnLst/>
              <a:rect l="l" t="t" r="r" b="b"/>
              <a:pathLst>
                <a:path w="418" h="157" extrusionOk="0">
                  <a:moveTo>
                    <a:pt x="104" y="1"/>
                  </a:moveTo>
                  <a:cubicBezTo>
                    <a:pt x="69" y="1"/>
                    <a:pt x="34" y="2"/>
                    <a:pt x="1" y="2"/>
                  </a:cubicBezTo>
                  <a:lnTo>
                    <a:pt x="1" y="157"/>
                  </a:lnTo>
                  <a:cubicBezTo>
                    <a:pt x="132" y="133"/>
                    <a:pt x="274" y="133"/>
                    <a:pt x="417" y="133"/>
                  </a:cubicBezTo>
                  <a:cubicBezTo>
                    <a:pt x="335" y="15"/>
                    <a:pt x="219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32"/>
            <p:cNvSpPr/>
            <p:nvPr/>
          </p:nvSpPr>
          <p:spPr>
            <a:xfrm>
              <a:off x="5417325" y="2789175"/>
              <a:ext cx="7475" cy="22150"/>
            </a:xfrm>
            <a:custGeom>
              <a:avLst/>
              <a:gdLst/>
              <a:ahLst/>
              <a:cxnLst/>
              <a:rect l="l" t="t" r="r" b="b"/>
              <a:pathLst>
                <a:path w="299" h="886" extrusionOk="0">
                  <a:moveTo>
                    <a:pt x="48" y="0"/>
                  </a:moveTo>
                  <a:cubicBezTo>
                    <a:pt x="36" y="143"/>
                    <a:pt x="13" y="262"/>
                    <a:pt x="1" y="393"/>
                  </a:cubicBezTo>
                  <a:cubicBezTo>
                    <a:pt x="1" y="536"/>
                    <a:pt x="13" y="691"/>
                    <a:pt x="13" y="833"/>
                  </a:cubicBezTo>
                  <a:cubicBezTo>
                    <a:pt x="13" y="845"/>
                    <a:pt x="25" y="869"/>
                    <a:pt x="60" y="881"/>
                  </a:cubicBezTo>
                  <a:cubicBezTo>
                    <a:pt x="68" y="884"/>
                    <a:pt x="76" y="885"/>
                    <a:pt x="83" y="885"/>
                  </a:cubicBezTo>
                  <a:cubicBezTo>
                    <a:pt x="106" y="885"/>
                    <a:pt x="122" y="868"/>
                    <a:pt x="132" y="822"/>
                  </a:cubicBezTo>
                  <a:cubicBezTo>
                    <a:pt x="167" y="738"/>
                    <a:pt x="179" y="655"/>
                    <a:pt x="191" y="572"/>
                  </a:cubicBezTo>
                  <a:cubicBezTo>
                    <a:pt x="191" y="524"/>
                    <a:pt x="179" y="464"/>
                    <a:pt x="179" y="405"/>
                  </a:cubicBezTo>
                  <a:cubicBezTo>
                    <a:pt x="227" y="357"/>
                    <a:pt x="251" y="298"/>
                    <a:pt x="298" y="238"/>
                  </a:cubicBezTo>
                  <a:lnTo>
                    <a:pt x="298" y="119"/>
                  </a:lnTo>
                  <a:cubicBezTo>
                    <a:pt x="215" y="95"/>
                    <a:pt x="132" y="48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32"/>
            <p:cNvSpPr/>
            <p:nvPr/>
          </p:nvSpPr>
          <p:spPr>
            <a:xfrm>
              <a:off x="5417025" y="2821000"/>
              <a:ext cx="4200" cy="10750"/>
            </a:xfrm>
            <a:custGeom>
              <a:avLst/>
              <a:gdLst/>
              <a:ahLst/>
              <a:cxnLst/>
              <a:rect l="l" t="t" r="r" b="b"/>
              <a:pathLst>
                <a:path w="168" h="430" extrusionOk="0">
                  <a:moveTo>
                    <a:pt x="144" y="1"/>
                  </a:moveTo>
                  <a:lnTo>
                    <a:pt x="144" y="1"/>
                  </a:lnTo>
                  <a:cubicBezTo>
                    <a:pt x="1" y="144"/>
                    <a:pt x="1" y="299"/>
                    <a:pt x="168" y="430"/>
                  </a:cubicBezTo>
                  <a:cubicBezTo>
                    <a:pt x="168" y="275"/>
                    <a:pt x="144" y="144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32"/>
            <p:cNvSpPr/>
            <p:nvPr/>
          </p:nvSpPr>
          <p:spPr>
            <a:xfrm>
              <a:off x="5417625" y="2809700"/>
              <a:ext cx="3000" cy="7475"/>
            </a:xfrm>
            <a:custGeom>
              <a:avLst/>
              <a:gdLst/>
              <a:ahLst/>
              <a:cxnLst/>
              <a:rect l="l" t="t" r="r" b="b"/>
              <a:pathLst>
                <a:path w="120" h="299" extrusionOk="0">
                  <a:moveTo>
                    <a:pt x="120" y="1"/>
                  </a:moveTo>
                  <a:cubicBezTo>
                    <a:pt x="84" y="12"/>
                    <a:pt x="48" y="12"/>
                    <a:pt x="1" y="12"/>
                  </a:cubicBezTo>
                  <a:cubicBezTo>
                    <a:pt x="24" y="132"/>
                    <a:pt x="36" y="239"/>
                    <a:pt x="120" y="298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32"/>
            <p:cNvSpPr/>
            <p:nvPr/>
          </p:nvSpPr>
          <p:spPr>
            <a:xfrm>
              <a:off x="5443525" y="2705400"/>
              <a:ext cx="10450" cy="7600"/>
            </a:xfrm>
            <a:custGeom>
              <a:avLst/>
              <a:gdLst/>
              <a:ahLst/>
              <a:cxnLst/>
              <a:rect l="l" t="t" r="r" b="b"/>
              <a:pathLst>
                <a:path w="418" h="304" extrusionOk="0">
                  <a:moveTo>
                    <a:pt x="338" y="1"/>
                  </a:moveTo>
                  <a:cubicBezTo>
                    <a:pt x="309" y="1"/>
                    <a:pt x="289" y="14"/>
                    <a:pt x="262" y="41"/>
                  </a:cubicBezTo>
                  <a:cubicBezTo>
                    <a:pt x="179" y="101"/>
                    <a:pt x="84" y="136"/>
                    <a:pt x="1" y="196"/>
                  </a:cubicBezTo>
                  <a:cubicBezTo>
                    <a:pt x="1" y="232"/>
                    <a:pt x="1" y="279"/>
                    <a:pt x="12" y="303"/>
                  </a:cubicBezTo>
                  <a:lnTo>
                    <a:pt x="262" y="303"/>
                  </a:lnTo>
                  <a:cubicBezTo>
                    <a:pt x="310" y="220"/>
                    <a:pt x="358" y="124"/>
                    <a:pt x="417" y="41"/>
                  </a:cubicBezTo>
                  <a:cubicBezTo>
                    <a:pt x="417" y="17"/>
                    <a:pt x="393" y="17"/>
                    <a:pt x="370" y="5"/>
                  </a:cubicBezTo>
                  <a:cubicBezTo>
                    <a:pt x="358" y="2"/>
                    <a:pt x="347" y="1"/>
                    <a:pt x="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32"/>
            <p:cNvSpPr/>
            <p:nvPr/>
          </p:nvSpPr>
          <p:spPr>
            <a:xfrm>
              <a:off x="5425075" y="2842450"/>
              <a:ext cx="8350" cy="3900"/>
            </a:xfrm>
            <a:custGeom>
              <a:avLst/>
              <a:gdLst/>
              <a:ahLst/>
              <a:cxnLst/>
              <a:rect l="l" t="t" r="r" b="b"/>
              <a:pathLst>
                <a:path w="334" h="156" extrusionOk="0">
                  <a:moveTo>
                    <a:pt x="0" y="0"/>
                  </a:moveTo>
                  <a:cubicBezTo>
                    <a:pt x="48" y="48"/>
                    <a:pt x="96" y="107"/>
                    <a:pt x="143" y="155"/>
                  </a:cubicBezTo>
                  <a:cubicBezTo>
                    <a:pt x="179" y="131"/>
                    <a:pt x="238" y="131"/>
                    <a:pt x="286" y="131"/>
                  </a:cubicBezTo>
                  <a:cubicBezTo>
                    <a:pt x="334" y="95"/>
                    <a:pt x="334" y="48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32"/>
            <p:cNvSpPr/>
            <p:nvPr/>
          </p:nvSpPr>
          <p:spPr>
            <a:xfrm>
              <a:off x="5457525" y="2704425"/>
              <a:ext cx="10725" cy="9000"/>
            </a:xfrm>
            <a:custGeom>
              <a:avLst/>
              <a:gdLst/>
              <a:ahLst/>
              <a:cxnLst/>
              <a:rect l="l" t="t" r="r" b="b"/>
              <a:pathLst>
                <a:path w="429" h="360" extrusionOk="0">
                  <a:moveTo>
                    <a:pt x="263" y="1"/>
                  </a:moveTo>
                  <a:cubicBezTo>
                    <a:pt x="216" y="1"/>
                    <a:pt x="167" y="19"/>
                    <a:pt x="119" y="56"/>
                  </a:cubicBezTo>
                  <a:cubicBezTo>
                    <a:pt x="95" y="80"/>
                    <a:pt x="48" y="92"/>
                    <a:pt x="12" y="104"/>
                  </a:cubicBezTo>
                  <a:cubicBezTo>
                    <a:pt x="12" y="211"/>
                    <a:pt x="0" y="330"/>
                    <a:pt x="155" y="354"/>
                  </a:cubicBezTo>
                  <a:cubicBezTo>
                    <a:pt x="177" y="358"/>
                    <a:pt x="198" y="360"/>
                    <a:pt x="217" y="360"/>
                  </a:cubicBezTo>
                  <a:cubicBezTo>
                    <a:pt x="370" y="360"/>
                    <a:pt x="418" y="239"/>
                    <a:pt x="429" y="80"/>
                  </a:cubicBezTo>
                  <a:cubicBezTo>
                    <a:pt x="376" y="28"/>
                    <a:pt x="320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32"/>
            <p:cNvSpPr/>
            <p:nvPr/>
          </p:nvSpPr>
          <p:spPr>
            <a:xfrm>
              <a:off x="5460500" y="2698000"/>
              <a:ext cx="8350" cy="7850"/>
            </a:xfrm>
            <a:custGeom>
              <a:avLst/>
              <a:gdLst/>
              <a:ahLst/>
              <a:cxnLst/>
              <a:rect l="l" t="t" r="r" b="b"/>
              <a:pathLst>
                <a:path w="334" h="314" extrusionOk="0">
                  <a:moveTo>
                    <a:pt x="221" y="0"/>
                  </a:moveTo>
                  <a:cubicBezTo>
                    <a:pt x="151" y="0"/>
                    <a:pt x="105" y="70"/>
                    <a:pt x="48" y="111"/>
                  </a:cubicBezTo>
                  <a:cubicBezTo>
                    <a:pt x="36" y="135"/>
                    <a:pt x="12" y="159"/>
                    <a:pt x="0" y="182"/>
                  </a:cubicBezTo>
                  <a:lnTo>
                    <a:pt x="0" y="289"/>
                  </a:lnTo>
                  <a:cubicBezTo>
                    <a:pt x="107" y="301"/>
                    <a:pt x="191" y="301"/>
                    <a:pt x="298" y="313"/>
                  </a:cubicBezTo>
                  <a:cubicBezTo>
                    <a:pt x="310" y="230"/>
                    <a:pt x="310" y="135"/>
                    <a:pt x="334" y="51"/>
                  </a:cubicBezTo>
                  <a:cubicBezTo>
                    <a:pt x="289" y="14"/>
                    <a:pt x="253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32"/>
            <p:cNvSpPr/>
            <p:nvPr/>
          </p:nvSpPr>
          <p:spPr>
            <a:xfrm>
              <a:off x="5450075" y="2704400"/>
              <a:ext cx="3900" cy="2050"/>
            </a:xfrm>
            <a:custGeom>
              <a:avLst/>
              <a:gdLst/>
              <a:ahLst/>
              <a:cxnLst/>
              <a:rect l="l" t="t" r="r" b="b"/>
              <a:pathLst>
                <a:path w="156" h="82" extrusionOk="0">
                  <a:moveTo>
                    <a:pt x="78" y="1"/>
                  </a:moveTo>
                  <a:cubicBezTo>
                    <a:pt x="51" y="1"/>
                    <a:pt x="24" y="28"/>
                    <a:pt x="0" y="81"/>
                  </a:cubicBezTo>
                  <a:lnTo>
                    <a:pt x="155" y="81"/>
                  </a:lnTo>
                  <a:cubicBezTo>
                    <a:pt x="131" y="28"/>
                    <a:pt x="105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32"/>
            <p:cNvSpPr/>
            <p:nvPr/>
          </p:nvSpPr>
          <p:spPr>
            <a:xfrm>
              <a:off x="5457225" y="2698375"/>
              <a:ext cx="5075" cy="4200"/>
            </a:xfrm>
            <a:custGeom>
              <a:avLst/>
              <a:gdLst/>
              <a:ahLst/>
              <a:cxnLst/>
              <a:rect l="l" t="t" r="r" b="b"/>
              <a:pathLst>
                <a:path w="203" h="168" extrusionOk="0">
                  <a:moveTo>
                    <a:pt x="143" y="1"/>
                  </a:moveTo>
                  <a:cubicBezTo>
                    <a:pt x="84" y="13"/>
                    <a:pt x="48" y="13"/>
                    <a:pt x="0" y="36"/>
                  </a:cubicBezTo>
                  <a:cubicBezTo>
                    <a:pt x="48" y="84"/>
                    <a:pt x="84" y="144"/>
                    <a:pt x="131" y="167"/>
                  </a:cubicBezTo>
                  <a:lnTo>
                    <a:pt x="143" y="155"/>
                  </a:lnTo>
                  <a:cubicBezTo>
                    <a:pt x="203" y="108"/>
                    <a:pt x="203" y="48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32"/>
            <p:cNvSpPr/>
            <p:nvPr/>
          </p:nvSpPr>
          <p:spPr>
            <a:xfrm>
              <a:off x="5460800" y="2693050"/>
              <a:ext cx="22050" cy="9525"/>
            </a:xfrm>
            <a:custGeom>
              <a:avLst/>
              <a:gdLst/>
              <a:ahLst/>
              <a:cxnLst/>
              <a:rect l="l" t="t" r="r" b="b"/>
              <a:pathLst>
                <a:path w="882" h="381" extrusionOk="0">
                  <a:moveTo>
                    <a:pt x="585" y="0"/>
                  </a:moveTo>
                  <a:cubicBezTo>
                    <a:pt x="446" y="0"/>
                    <a:pt x="293" y="75"/>
                    <a:pt x="155" y="95"/>
                  </a:cubicBezTo>
                  <a:cubicBezTo>
                    <a:pt x="107" y="142"/>
                    <a:pt x="48" y="190"/>
                    <a:pt x="0" y="237"/>
                  </a:cubicBezTo>
                  <a:lnTo>
                    <a:pt x="0" y="380"/>
                  </a:lnTo>
                  <a:lnTo>
                    <a:pt x="322" y="249"/>
                  </a:lnTo>
                  <a:cubicBezTo>
                    <a:pt x="512" y="237"/>
                    <a:pt x="691" y="237"/>
                    <a:pt x="881" y="214"/>
                  </a:cubicBezTo>
                  <a:cubicBezTo>
                    <a:pt x="801" y="49"/>
                    <a:pt x="698" y="0"/>
                    <a:pt x="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32"/>
            <p:cNvSpPr/>
            <p:nvPr/>
          </p:nvSpPr>
          <p:spPr>
            <a:xfrm>
              <a:off x="5956375" y="2811350"/>
              <a:ext cx="17000" cy="5975"/>
            </a:xfrm>
            <a:custGeom>
              <a:avLst/>
              <a:gdLst/>
              <a:ahLst/>
              <a:cxnLst/>
              <a:rect l="l" t="t" r="r" b="b"/>
              <a:pathLst>
                <a:path w="680" h="239" extrusionOk="0">
                  <a:moveTo>
                    <a:pt x="187" y="1"/>
                  </a:moveTo>
                  <a:cubicBezTo>
                    <a:pt x="160" y="1"/>
                    <a:pt x="134" y="2"/>
                    <a:pt x="108" y="6"/>
                  </a:cubicBezTo>
                  <a:cubicBezTo>
                    <a:pt x="1" y="30"/>
                    <a:pt x="108" y="161"/>
                    <a:pt x="120" y="232"/>
                  </a:cubicBezTo>
                  <a:cubicBezTo>
                    <a:pt x="132" y="231"/>
                    <a:pt x="145" y="231"/>
                    <a:pt x="157" y="231"/>
                  </a:cubicBezTo>
                  <a:cubicBezTo>
                    <a:pt x="214" y="231"/>
                    <a:pt x="272" y="239"/>
                    <a:pt x="333" y="239"/>
                  </a:cubicBezTo>
                  <a:cubicBezTo>
                    <a:pt x="440" y="239"/>
                    <a:pt x="553" y="216"/>
                    <a:pt x="680" y="89"/>
                  </a:cubicBezTo>
                  <a:cubicBezTo>
                    <a:pt x="479" y="49"/>
                    <a:pt x="329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32"/>
            <p:cNvSpPr/>
            <p:nvPr/>
          </p:nvSpPr>
          <p:spPr>
            <a:xfrm>
              <a:off x="5812325" y="3617350"/>
              <a:ext cx="11025" cy="7650"/>
            </a:xfrm>
            <a:custGeom>
              <a:avLst/>
              <a:gdLst/>
              <a:ahLst/>
              <a:cxnLst/>
              <a:rect l="l" t="t" r="r" b="b"/>
              <a:pathLst>
                <a:path w="441" h="306" extrusionOk="0">
                  <a:moveTo>
                    <a:pt x="282" y="0"/>
                  </a:moveTo>
                  <a:cubicBezTo>
                    <a:pt x="135" y="0"/>
                    <a:pt x="18" y="39"/>
                    <a:pt x="0" y="270"/>
                  </a:cubicBezTo>
                  <a:cubicBezTo>
                    <a:pt x="78" y="294"/>
                    <a:pt x="149" y="306"/>
                    <a:pt x="221" y="306"/>
                  </a:cubicBezTo>
                  <a:cubicBezTo>
                    <a:pt x="292" y="306"/>
                    <a:pt x="363" y="294"/>
                    <a:pt x="441" y="270"/>
                  </a:cubicBezTo>
                  <a:lnTo>
                    <a:pt x="441" y="8"/>
                  </a:lnTo>
                  <a:cubicBezTo>
                    <a:pt x="386" y="5"/>
                    <a:pt x="332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32"/>
            <p:cNvSpPr/>
            <p:nvPr/>
          </p:nvSpPr>
          <p:spPr>
            <a:xfrm>
              <a:off x="5774825" y="3617300"/>
              <a:ext cx="12525" cy="3250"/>
            </a:xfrm>
            <a:custGeom>
              <a:avLst/>
              <a:gdLst/>
              <a:ahLst/>
              <a:cxnLst/>
              <a:rect l="l" t="t" r="r" b="b"/>
              <a:pathLst>
                <a:path w="501" h="130" extrusionOk="0">
                  <a:moveTo>
                    <a:pt x="212" y="1"/>
                  </a:moveTo>
                  <a:cubicBezTo>
                    <a:pt x="143" y="1"/>
                    <a:pt x="72" y="10"/>
                    <a:pt x="0" y="10"/>
                  </a:cubicBezTo>
                  <a:cubicBezTo>
                    <a:pt x="155" y="117"/>
                    <a:pt x="322" y="129"/>
                    <a:pt x="500" y="129"/>
                  </a:cubicBezTo>
                  <a:cubicBezTo>
                    <a:pt x="415" y="22"/>
                    <a:pt x="316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32"/>
            <p:cNvSpPr/>
            <p:nvPr/>
          </p:nvSpPr>
          <p:spPr>
            <a:xfrm>
              <a:off x="6142425" y="3647000"/>
              <a:ext cx="3900" cy="2425"/>
            </a:xfrm>
            <a:custGeom>
              <a:avLst/>
              <a:gdLst/>
              <a:ahLst/>
              <a:cxnLst/>
              <a:rect l="l" t="t" r="r" b="b"/>
              <a:pathLst>
                <a:path w="156" h="97" extrusionOk="0">
                  <a:moveTo>
                    <a:pt x="77" y="1"/>
                  </a:moveTo>
                  <a:cubicBezTo>
                    <a:pt x="50" y="1"/>
                    <a:pt x="25" y="34"/>
                    <a:pt x="0" y="96"/>
                  </a:cubicBezTo>
                  <a:cubicBezTo>
                    <a:pt x="48" y="96"/>
                    <a:pt x="96" y="96"/>
                    <a:pt x="155" y="84"/>
                  </a:cubicBezTo>
                  <a:cubicBezTo>
                    <a:pt x="127" y="28"/>
                    <a:pt x="101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32"/>
            <p:cNvSpPr/>
            <p:nvPr/>
          </p:nvSpPr>
          <p:spPr>
            <a:xfrm>
              <a:off x="5767975" y="3617550"/>
              <a:ext cx="6875" cy="1350"/>
            </a:xfrm>
            <a:custGeom>
              <a:avLst/>
              <a:gdLst/>
              <a:ahLst/>
              <a:cxnLst/>
              <a:rect l="l" t="t" r="r" b="b"/>
              <a:pathLst>
                <a:path w="275" h="54" extrusionOk="0">
                  <a:moveTo>
                    <a:pt x="0" y="0"/>
                  </a:moveTo>
                  <a:cubicBezTo>
                    <a:pt x="42" y="36"/>
                    <a:pt x="87" y="54"/>
                    <a:pt x="133" y="54"/>
                  </a:cubicBezTo>
                  <a:cubicBezTo>
                    <a:pt x="179" y="54"/>
                    <a:pt x="227" y="36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32"/>
            <p:cNvSpPr/>
            <p:nvPr/>
          </p:nvSpPr>
          <p:spPr>
            <a:xfrm>
              <a:off x="5708725" y="3603250"/>
              <a:ext cx="10450" cy="7050"/>
            </a:xfrm>
            <a:custGeom>
              <a:avLst/>
              <a:gdLst/>
              <a:ahLst/>
              <a:cxnLst/>
              <a:rect l="l" t="t" r="r" b="b"/>
              <a:pathLst>
                <a:path w="418" h="282" extrusionOk="0">
                  <a:moveTo>
                    <a:pt x="287" y="1"/>
                  </a:moveTo>
                  <a:cubicBezTo>
                    <a:pt x="191" y="96"/>
                    <a:pt x="84" y="167"/>
                    <a:pt x="1" y="239"/>
                  </a:cubicBezTo>
                  <a:cubicBezTo>
                    <a:pt x="71" y="271"/>
                    <a:pt x="148" y="282"/>
                    <a:pt x="225" y="282"/>
                  </a:cubicBezTo>
                  <a:cubicBezTo>
                    <a:pt x="291" y="282"/>
                    <a:pt x="357" y="274"/>
                    <a:pt x="418" y="262"/>
                  </a:cubicBezTo>
                  <a:cubicBezTo>
                    <a:pt x="418" y="155"/>
                    <a:pt x="406" y="48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32"/>
            <p:cNvSpPr/>
            <p:nvPr/>
          </p:nvSpPr>
          <p:spPr>
            <a:xfrm>
              <a:off x="6096000" y="3481225"/>
              <a:ext cx="6850" cy="2250"/>
            </a:xfrm>
            <a:custGeom>
              <a:avLst/>
              <a:gdLst/>
              <a:ahLst/>
              <a:cxnLst/>
              <a:rect l="l" t="t" r="r" b="b"/>
              <a:pathLst>
                <a:path w="274" h="90" extrusionOk="0">
                  <a:moveTo>
                    <a:pt x="0" y="0"/>
                  </a:moveTo>
                  <a:cubicBezTo>
                    <a:pt x="48" y="60"/>
                    <a:pt x="92" y="89"/>
                    <a:pt x="137" y="89"/>
                  </a:cubicBezTo>
                  <a:cubicBezTo>
                    <a:pt x="182" y="89"/>
                    <a:pt x="226" y="6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32"/>
            <p:cNvSpPr/>
            <p:nvPr/>
          </p:nvSpPr>
          <p:spPr>
            <a:xfrm>
              <a:off x="5911450" y="3475600"/>
              <a:ext cx="71450" cy="13675"/>
            </a:xfrm>
            <a:custGeom>
              <a:avLst/>
              <a:gdLst/>
              <a:ahLst/>
              <a:cxnLst/>
              <a:rect l="l" t="t" r="r" b="b"/>
              <a:pathLst>
                <a:path w="2858" h="547" extrusionOk="0">
                  <a:moveTo>
                    <a:pt x="1349" y="0"/>
                  </a:moveTo>
                  <a:cubicBezTo>
                    <a:pt x="1300" y="0"/>
                    <a:pt x="1253" y="15"/>
                    <a:pt x="1203" y="46"/>
                  </a:cubicBezTo>
                  <a:lnTo>
                    <a:pt x="1060" y="46"/>
                  </a:lnTo>
                  <a:cubicBezTo>
                    <a:pt x="932" y="16"/>
                    <a:pt x="800" y="7"/>
                    <a:pt x="667" y="7"/>
                  </a:cubicBezTo>
                  <a:cubicBezTo>
                    <a:pt x="489" y="7"/>
                    <a:pt x="308" y="23"/>
                    <a:pt x="131" y="23"/>
                  </a:cubicBezTo>
                  <a:cubicBezTo>
                    <a:pt x="48" y="35"/>
                    <a:pt x="0" y="94"/>
                    <a:pt x="12" y="189"/>
                  </a:cubicBezTo>
                  <a:cubicBezTo>
                    <a:pt x="119" y="356"/>
                    <a:pt x="310" y="404"/>
                    <a:pt x="488" y="463"/>
                  </a:cubicBezTo>
                  <a:cubicBezTo>
                    <a:pt x="619" y="511"/>
                    <a:pt x="774" y="546"/>
                    <a:pt x="917" y="546"/>
                  </a:cubicBezTo>
                  <a:lnTo>
                    <a:pt x="1691" y="546"/>
                  </a:lnTo>
                  <a:cubicBezTo>
                    <a:pt x="1770" y="541"/>
                    <a:pt x="1849" y="540"/>
                    <a:pt x="1928" y="540"/>
                  </a:cubicBezTo>
                  <a:cubicBezTo>
                    <a:pt x="1980" y="540"/>
                    <a:pt x="2031" y="540"/>
                    <a:pt x="2083" y="540"/>
                  </a:cubicBezTo>
                  <a:cubicBezTo>
                    <a:pt x="2295" y="540"/>
                    <a:pt x="2503" y="532"/>
                    <a:pt x="2703" y="451"/>
                  </a:cubicBezTo>
                  <a:cubicBezTo>
                    <a:pt x="2786" y="404"/>
                    <a:pt x="2822" y="344"/>
                    <a:pt x="2846" y="273"/>
                  </a:cubicBezTo>
                  <a:cubicBezTo>
                    <a:pt x="2858" y="201"/>
                    <a:pt x="2822" y="118"/>
                    <a:pt x="2750" y="82"/>
                  </a:cubicBezTo>
                  <a:cubicBezTo>
                    <a:pt x="2735" y="82"/>
                    <a:pt x="2713" y="87"/>
                    <a:pt x="2694" y="87"/>
                  </a:cubicBezTo>
                  <a:cubicBezTo>
                    <a:pt x="2684" y="87"/>
                    <a:pt x="2675" y="86"/>
                    <a:pt x="2667" y="82"/>
                  </a:cubicBezTo>
                  <a:cubicBezTo>
                    <a:pt x="2582" y="121"/>
                    <a:pt x="2497" y="150"/>
                    <a:pt x="2412" y="150"/>
                  </a:cubicBezTo>
                  <a:cubicBezTo>
                    <a:pt x="2343" y="150"/>
                    <a:pt x="2273" y="130"/>
                    <a:pt x="2203" y="82"/>
                  </a:cubicBezTo>
                  <a:lnTo>
                    <a:pt x="1488" y="35"/>
                  </a:lnTo>
                  <a:cubicBezTo>
                    <a:pt x="1438" y="12"/>
                    <a:pt x="1393" y="0"/>
                    <a:pt x="1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32"/>
            <p:cNvSpPr/>
            <p:nvPr/>
          </p:nvSpPr>
          <p:spPr>
            <a:xfrm>
              <a:off x="5981100" y="3477350"/>
              <a:ext cx="64025" cy="12225"/>
            </a:xfrm>
            <a:custGeom>
              <a:avLst/>
              <a:gdLst/>
              <a:ahLst/>
              <a:cxnLst/>
              <a:rect l="l" t="t" r="r" b="b"/>
              <a:pathLst>
                <a:path w="2561" h="489" extrusionOk="0">
                  <a:moveTo>
                    <a:pt x="1869" y="0"/>
                  </a:moveTo>
                  <a:cubicBezTo>
                    <a:pt x="1869" y="12"/>
                    <a:pt x="1846" y="24"/>
                    <a:pt x="1810" y="36"/>
                  </a:cubicBezTo>
                  <a:cubicBezTo>
                    <a:pt x="1800" y="39"/>
                    <a:pt x="1790" y="41"/>
                    <a:pt x="1779" y="41"/>
                  </a:cubicBezTo>
                  <a:cubicBezTo>
                    <a:pt x="1750" y="41"/>
                    <a:pt x="1717" y="30"/>
                    <a:pt x="1691" y="12"/>
                  </a:cubicBezTo>
                  <a:cubicBezTo>
                    <a:pt x="1619" y="24"/>
                    <a:pt x="1548" y="24"/>
                    <a:pt x="1477" y="24"/>
                  </a:cubicBezTo>
                  <a:cubicBezTo>
                    <a:pt x="1318" y="73"/>
                    <a:pt x="1159" y="86"/>
                    <a:pt x="1001" y="86"/>
                  </a:cubicBezTo>
                  <a:cubicBezTo>
                    <a:pt x="819" y="86"/>
                    <a:pt x="639" y="69"/>
                    <a:pt x="460" y="69"/>
                  </a:cubicBezTo>
                  <a:cubicBezTo>
                    <a:pt x="305" y="69"/>
                    <a:pt x="151" y="82"/>
                    <a:pt x="0" y="131"/>
                  </a:cubicBezTo>
                  <a:lnTo>
                    <a:pt x="0" y="262"/>
                  </a:lnTo>
                  <a:cubicBezTo>
                    <a:pt x="173" y="450"/>
                    <a:pt x="381" y="480"/>
                    <a:pt x="595" y="480"/>
                  </a:cubicBezTo>
                  <a:cubicBezTo>
                    <a:pt x="697" y="480"/>
                    <a:pt x="800" y="473"/>
                    <a:pt x="902" y="473"/>
                  </a:cubicBezTo>
                  <a:cubicBezTo>
                    <a:pt x="939" y="473"/>
                    <a:pt x="976" y="474"/>
                    <a:pt x="1012" y="476"/>
                  </a:cubicBezTo>
                  <a:cubicBezTo>
                    <a:pt x="1155" y="476"/>
                    <a:pt x="1296" y="478"/>
                    <a:pt x="1435" y="478"/>
                  </a:cubicBezTo>
                  <a:cubicBezTo>
                    <a:pt x="1644" y="478"/>
                    <a:pt x="1848" y="474"/>
                    <a:pt x="2048" y="453"/>
                  </a:cubicBezTo>
                  <a:cubicBezTo>
                    <a:pt x="2262" y="441"/>
                    <a:pt x="2524" y="488"/>
                    <a:pt x="2560" y="143"/>
                  </a:cubicBezTo>
                  <a:cubicBezTo>
                    <a:pt x="2322" y="95"/>
                    <a:pt x="2096" y="36"/>
                    <a:pt x="1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32"/>
            <p:cNvSpPr/>
            <p:nvPr/>
          </p:nvSpPr>
          <p:spPr>
            <a:xfrm>
              <a:off x="6004900" y="3481225"/>
              <a:ext cx="48250" cy="11650"/>
            </a:xfrm>
            <a:custGeom>
              <a:avLst/>
              <a:gdLst/>
              <a:ahLst/>
              <a:cxnLst/>
              <a:rect l="l" t="t" r="r" b="b"/>
              <a:pathLst>
                <a:path w="1930" h="466" extrusionOk="0">
                  <a:moveTo>
                    <a:pt x="1608" y="0"/>
                  </a:moveTo>
                  <a:cubicBezTo>
                    <a:pt x="1515" y="130"/>
                    <a:pt x="1394" y="144"/>
                    <a:pt x="1266" y="144"/>
                  </a:cubicBezTo>
                  <a:cubicBezTo>
                    <a:pt x="1230" y="144"/>
                    <a:pt x="1193" y="143"/>
                    <a:pt x="1156" y="143"/>
                  </a:cubicBezTo>
                  <a:lnTo>
                    <a:pt x="48" y="143"/>
                  </a:lnTo>
                  <a:cubicBezTo>
                    <a:pt x="1" y="214"/>
                    <a:pt x="13" y="274"/>
                    <a:pt x="72" y="345"/>
                  </a:cubicBezTo>
                  <a:cubicBezTo>
                    <a:pt x="132" y="393"/>
                    <a:pt x="191" y="405"/>
                    <a:pt x="263" y="417"/>
                  </a:cubicBezTo>
                  <a:cubicBezTo>
                    <a:pt x="501" y="459"/>
                    <a:pt x="733" y="465"/>
                    <a:pt x="967" y="465"/>
                  </a:cubicBezTo>
                  <a:cubicBezTo>
                    <a:pt x="1061" y="465"/>
                    <a:pt x="1156" y="464"/>
                    <a:pt x="1251" y="464"/>
                  </a:cubicBezTo>
                  <a:cubicBezTo>
                    <a:pt x="1441" y="464"/>
                    <a:pt x="1620" y="441"/>
                    <a:pt x="1775" y="286"/>
                  </a:cubicBezTo>
                  <a:cubicBezTo>
                    <a:pt x="1810" y="274"/>
                    <a:pt x="1870" y="262"/>
                    <a:pt x="1930" y="238"/>
                  </a:cubicBezTo>
                  <a:cubicBezTo>
                    <a:pt x="1930" y="167"/>
                    <a:pt x="1918" y="83"/>
                    <a:pt x="1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32"/>
            <p:cNvSpPr/>
            <p:nvPr/>
          </p:nvSpPr>
          <p:spPr>
            <a:xfrm>
              <a:off x="5980200" y="3477650"/>
              <a:ext cx="37825" cy="3175"/>
            </a:xfrm>
            <a:custGeom>
              <a:avLst/>
              <a:gdLst/>
              <a:ahLst/>
              <a:cxnLst/>
              <a:rect l="l" t="t" r="r" b="b"/>
              <a:pathLst>
                <a:path w="1513" h="127" extrusionOk="0">
                  <a:moveTo>
                    <a:pt x="0" y="0"/>
                  </a:moveTo>
                  <a:cubicBezTo>
                    <a:pt x="24" y="48"/>
                    <a:pt x="36" y="72"/>
                    <a:pt x="36" y="119"/>
                  </a:cubicBezTo>
                  <a:cubicBezTo>
                    <a:pt x="123" y="107"/>
                    <a:pt x="210" y="102"/>
                    <a:pt x="297" y="102"/>
                  </a:cubicBezTo>
                  <a:cubicBezTo>
                    <a:pt x="504" y="102"/>
                    <a:pt x="713" y="127"/>
                    <a:pt x="920" y="127"/>
                  </a:cubicBezTo>
                  <a:cubicBezTo>
                    <a:pt x="1121" y="127"/>
                    <a:pt x="1320" y="104"/>
                    <a:pt x="1513" y="12"/>
                  </a:cubicBezTo>
                  <a:cubicBezTo>
                    <a:pt x="1001" y="12"/>
                    <a:pt x="512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32"/>
            <p:cNvSpPr/>
            <p:nvPr/>
          </p:nvSpPr>
          <p:spPr>
            <a:xfrm>
              <a:off x="5966500" y="3477650"/>
              <a:ext cx="11650" cy="2575"/>
            </a:xfrm>
            <a:custGeom>
              <a:avLst/>
              <a:gdLst/>
              <a:ahLst/>
              <a:cxnLst/>
              <a:rect l="l" t="t" r="r" b="b"/>
              <a:pathLst>
                <a:path w="466" h="103" extrusionOk="0">
                  <a:moveTo>
                    <a:pt x="1" y="0"/>
                  </a:moveTo>
                  <a:cubicBezTo>
                    <a:pt x="76" y="70"/>
                    <a:pt x="149" y="103"/>
                    <a:pt x="224" y="103"/>
                  </a:cubicBezTo>
                  <a:cubicBezTo>
                    <a:pt x="301" y="103"/>
                    <a:pt x="380" y="67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32"/>
            <p:cNvSpPr/>
            <p:nvPr/>
          </p:nvSpPr>
          <p:spPr>
            <a:xfrm>
              <a:off x="6023350" y="3477650"/>
              <a:ext cx="4500" cy="1575"/>
            </a:xfrm>
            <a:custGeom>
              <a:avLst/>
              <a:gdLst/>
              <a:ahLst/>
              <a:cxnLst/>
              <a:rect l="l" t="t" r="r" b="b"/>
              <a:pathLst>
                <a:path w="180" h="63" extrusionOk="0">
                  <a:moveTo>
                    <a:pt x="1" y="0"/>
                  </a:moveTo>
                  <a:cubicBezTo>
                    <a:pt x="31" y="42"/>
                    <a:pt x="60" y="63"/>
                    <a:pt x="90" y="63"/>
                  </a:cubicBezTo>
                  <a:cubicBezTo>
                    <a:pt x="120" y="63"/>
                    <a:pt x="150" y="42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32"/>
            <p:cNvSpPr/>
            <p:nvPr/>
          </p:nvSpPr>
          <p:spPr>
            <a:xfrm>
              <a:off x="5847150" y="3473775"/>
              <a:ext cx="45275" cy="11350"/>
            </a:xfrm>
            <a:custGeom>
              <a:avLst/>
              <a:gdLst/>
              <a:ahLst/>
              <a:cxnLst/>
              <a:rect l="l" t="t" r="r" b="b"/>
              <a:pathLst>
                <a:path w="1811" h="454" extrusionOk="0">
                  <a:moveTo>
                    <a:pt x="762" y="0"/>
                  </a:moveTo>
                  <a:cubicBezTo>
                    <a:pt x="651" y="124"/>
                    <a:pt x="516" y="142"/>
                    <a:pt x="378" y="142"/>
                  </a:cubicBezTo>
                  <a:cubicBezTo>
                    <a:pt x="324" y="142"/>
                    <a:pt x="269" y="139"/>
                    <a:pt x="215" y="139"/>
                  </a:cubicBezTo>
                  <a:cubicBezTo>
                    <a:pt x="142" y="139"/>
                    <a:pt x="69" y="144"/>
                    <a:pt x="0" y="167"/>
                  </a:cubicBezTo>
                  <a:cubicBezTo>
                    <a:pt x="24" y="203"/>
                    <a:pt x="48" y="227"/>
                    <a:pt x="72" y="286"/>
                  </a:cubicBezTo>
                  <a:cubicBezTo>
                    <a:pt x="84" y="322"/>
                    <a:pt x="108" y="334"/>
                    <a:pt x="119" y="358"/>
                  </a:cubicBezTo>
                  <a:cubicBezTo>
                    <a:pt x="143" y="369"/>
                    <a:pt x="167" y="393"/>
                    <a:pt x="191" y="405"/>
                  </a:cubicBezTo>
                  <a:cubicBezTo>
                    <a:pt x="239" y="417"/>
                    <a:pt x="298" y="441"/>
                    <a:pt x="358" y="441"/>
                  </a:cubicBezTo>
                  <a:cubicBezTo>
                    <a:pt x="393" y="453"/>
                    <a:pt x="453" y="453"/>
                    <a:pt x="512" y="453"/>
                  </a:cubicBezTo>
                  <a:lnTo>
                    <a:pt x="1143" y="453"/>
                  </a:lnTo>
                  <a:cubicBezTo>
                    <a:pt x="1186" y="453"/>
                    <a:pt x="1228" y="453"/>
                    <a:pt x="1270" y="453"/>
                  </a:cubicBezTo>
                  <a:cubicBezTo>
                    <a:pt x="1418" y="453"/>
                    <a:pt x="1564" y="446"/>
                    <a:pt x="1703" y="381"/>
                  </a:cubicBezTo>
                  <a:cubicBezTo>
                    <a:pt x="1774" y="334"/>
                    <a:pt x="1798" y="286"/>
                    <a:pt x="1810" y="215"/>
                  </a:cubicBezTo>
                  <a:cubicBezTo>
                    <a:pt x="1798" y="96"/>
                    <a:pt x="1691" y="6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32"/>
            <p:cNvSpPr/>
            <p:nvPr/>
          </p:nvSpPr>
          <p:spPr>
            <a:xfrm>
              <a:off x="5900725" y="3473525"/>
              <a:ext cx="37225" cy="6175"/>
            </a:xfrm>
            <a:custGeom>
              <a:avLst/>
              <a:gdLst/>
              <a:ahLst/>
              <a:cxnLst/>
              <a:rect l="l" t="t" r="r" b="b"/>
              <a:pathLst>
                <a:path w="1489" h="247" extrusionOk="0">
                  <a:moveTo>
                    <a:pt x="824" y="0"/>
                  </a:moveTo>
                  <a:cubicBezTo>
                    <a:pt x="551" y="0"/>
                    <a:pt x="276" y="40"/>
                    <a:pt x="1" y="46"/>
                  </a:cubicBezTo>
                  <a:cubicBezTo>
                    <a:pt x="62" y="190"/>
                    <a:pt x="147" y="247"/>
                    <a:pt x="245" y="247"/>
                  </a:cubicBezTo>
                  <a:cubicBezTo>
                    <a:pt x="317" y="247"/>
                    <a:pt x="396" y="216"/>
                    <a:pt x="477" y="165"/>
                  </a:cubicBezTo>
                  <a:cubicBezTo>
                    <a:pt x="822" y="153"/>
                    <a:pt x="1144" y="129"/>
                    <a:pt x="1489" y="118"/>
                  </a:cubicBezTo>
                  <a:cubicBezTo>
                    <a:pt x="1269" y="27"/>
                    <a:pt x="1047" y="0"/>
                    <a:pt x="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32"/>
            <p:cNvSpPr/>
            <p:nvPr/>
          </p:nvSpPr>
          <p:spPr>
            <a:xfrm>
              <a:off x="5890900" y="3474075"/>
              <a:ext cx="22050" cy="11175"/>
            </a:xfrm>
            <a:custGeom>
              <a:avLst/>
              <a:gdLst/>
              <a:ahLst/>
              <a:cxnLst/>
              <a:rect l="l" t="t" r="r" b="b"/>
              <a:pathLst>
                <a:path w="882" h="447" extrusionOk="0">
                  <a:moveTo>
                    <a:pt x="96" y="0"/>
                  </a:moveTo>
                  <a:cubicBezTo>
                    <a:pt x="24" y="0"/>
                    <a:pt x="1" y="36"/>
                    <a:pt x="36" y="107"/>
                  </a:cubicBezTo>
                  <a:lnTo>
                    <a:pt x="36" y="238"/>
                  </a:lnTo>
                  <a:cubicBezTo>
                    <a:pt x="182" y="378"/>
                    <a:pt x="325" y="447"/>
                    <a:pt x="469" y="447"/>
                  </a:cubicBezTo>
                  <a:cubicBezTo>
                    <a:pt x="605" y="447"/>
                    <a:pt x="742" y="384"/>
                    <a:pt x="882" y="262"/>
                  </a:cubicBezTo>
                  <a:lnTo>
                    <a:pt x="882" y="203"/>
                  </a:lnTo>
                  <a:lnTo>
                    <a:pt x="882" y="143"/>
                  </a:lnTo>
                  <a:cubicBezTo>
                    <a:pt x="715" y="96"/>
                    <a:pt x="572" y="60"/>
                    <a:pt x="405" y="24"/>
                  </a:cubicBezTo>
                  <a:cubicBezTo>
                    <a:pt x="286" y="24"/>
                    <a:pt x="179" y="24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32"/>
            <p:cNvSpPr/>
            <p:nvPr/>
          </p:nvSpPr>
          <p:spPr>
            <a:xfrm>
              <a:off x="5941500" y="3473475"/>
              <a:ext cx="7175" cy="3000"/>
            </a:xfrm>
            <a:custGeom>
              <a:avLst/>
              <a:gdLst/>
              <a:ahLst/>
              <a:cxnLst/>
              <a:rect l="l" t="t" r="r" b="b"/>
              <a:pathLst>
                <a:path w="287" h="120" extrusionOk="0">
                  <a:moveTo>
                    <a:pt x="155" y="0"/>
                  </a:moveTo>
                  <a:cubicBezTo>
                    <a:pt x="96" y="48"/>
                    <a:pt x="48" y="72"/>
                    <a:pt x="1" y="120"/>
                  </a:cubicBezTo>
                  <a:lnTo>
                    <a:pt x="286" y="120"/>
                  </a:lnTo>
                  <a:cubicBezTo>
                    <a:pt x="239" y="96"/>
                    <a:pt x="203" y="48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32"/>
            <p:cNvSpPr/>
            <p:nvPr/>
          </p:nvSpPr>
          <p:spPr>
            <a:xfrm>
              <a:off x="5887625" y="3473775"/>
              <a:ext cx="5375" cy="3600"/>
            </a:xfrm>
            <a:custGeom>
              <a:avLst/>
              <a:gdLst/>
              <a:ahLst/>
              <a:cxnLst/>
              <a:rect l="l" t="t" r="r" b="b"/>
              <a:pathLst>
                <a:path w="215" h="144" extrusionOk="0">
                  <a:moveTo>
                    <a:pt x="1" y="0"/>
                  </a:moveTo>
                  <a:cubicBezTo>
                    <a:pt x="60" y="48"/>
                    <a:pt x="108" y="96"/>
                    <a:pt x="155" y="143"/>
                  </a:cubicBezTo>
                  <a:cubicBezTo>
                    <a:pt x="167" y="96"/>
                    <a:pt x="179" y="60"/>
                    <a:pt x="215" y="36"/>
                  </a:cubicBezTo>
                  <a:cubicBezTo>
                    <a:pt x="132" y="24"/>
                    <a:pt x="72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32"/>
            <p:cNvSpPr/>
            <p:nvPr/>
          </p:nvSpPr>
          <p:spPr>
            <a:xfrm>
              <a:off x="6142425" y="3495550"/>
              <a:ext cx="14300" cy="6700"/>
            </a:xfrm>
            <a:custGeom>
              <a:avLst/>
              <a:gdLst/>
              <a:ahLst/>
              <a:cxnLst/>
              <a:rect l="l" t="t" r="r" b="b"/>
              <a:pathLst>
                <a:path w="572" h="268" extrusionOk="0">
                  <a:moveTo>
                    <a:pt x="359" y="0"/>
                  </a:moveTo>
                  <a:cubicBezTo>
                    <a:pt x="244" y="0"/>
                    <a:pt x="124" y="81"/>
                    <a:pt x="0" y="118"/>
                  </a:cubicBezTo>
                  <a:cubicBezTo>
                    <a:pt x="68" y="230"/>
                    <a:pt x="139" y="268"/>
                    <a:pt x="211" y="268"/>
                  </a:cubicBezTo>
                  <a:cubicBezTo>
                    <a:pt x="331" y="268"/>
                    <a:pt x="453" y="166"/>
                    <a:pt x="572" y="129"/>
                  </a:cubicBezTo>
                  <a:cubicBezTo>
                    <a:pt x="503" y="33"/>
                    <a:pt x="432" y="0"/>
                    <a:pt x="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32"/>
            <p:cNvSpPr/>
            <p:nvPr/>
          </p:nvSpPr>
          <p:spPr>
            <a:xfrm>
              <a:off x="6088250" y="3491625"/>
              <a:ext cx="11025" cy="3450"/>
            </a:xfrm>
            <a:custGeom>
              <a:avLst/>
              <a:gdLst/>
              <a:ahLst/>
              <a:cxnLst/>
              <a:rect l="l" t="t" r="r" b="b"/>
              <a:pathLst>
                <a:path w="441" h="138" extrusionOk="0">
                  <a:moveTo>
                    <a:pt x="0" y="1"/>
                  </a:moveTo>
                  <a:cubicBezTo>
                    <a:pt x="74" y="93"/>
                    <a:pt x="152" y="138"/>
                    <a:pt x="229" y="138"/>
                  </a:cubicBezTo>
                  <a:cubicBezTo>
                    <a:pt x="300" y="138"/>
                    <a:pt x="372" y="99"/>
                    <a:pt x="441" y="25"/>
                  </a:cubicBezTo>
                  <a:cubicBezTo>
                    <a:pt x="310" y="25"/>
                    <a:pt x="167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32"/>
            <p:cNvSpPr/>
            <p:nvPr/>
          </p:nvSpPr>
          <p:spPr>
            <a:xfrm>
              <a:off x="6106400" y="3493475"/>
              <a:ext cx="3900" cy="1750"/>
            </a:xfrm>
            <a:custGeom>
              <a:avLst/>
              <a:gdLst/>
              <a:ahLst/>
              <a:cxnLst/>
              <a:rect l="l" t="t" r="r" b="b"/>
              <a:pathLst>
                <a:path w="156" h="70" extrusionOk="0">
                  <a:moveTo>
                    <a:pt x="72" y="1"/>
                  </a:moveTo>
                  <a:cubicBezTo>
                    <a:pt x="38" y="1"/>
                    <a:pt x="10" y="25"/>
                    <a:pt x="1" y="70"/>
                  </a:cubicBezTo>
                  <a:lnTo>
                    <a:pt x="156" y="70"/>
                  </a:lnTo>
                  <a:cubicBezTo>
                    <a:pt x="132" y="46"/>
                    <a:pt x="120" y="22"/>
                    <a:pt x="108" y="10"/>
                  </a:cubicBezTo>
                  <a:cubicBezTo>
                    <a:pt x="96" y="4"/>
                    <a:pt x="83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32"/>
            <p:cNvSpPr/>
            <p:nvPr/>
          </p:nvSpPr>
          <p:spPr>
            <a:xfrm>
              <a:off x="6102825" y="3495200"/>
              <a:ext cx="3600" cy="1625"/>
            </a:xfrm>
            <a:custGeom>
              <a:avLst/>
              <a:gdLst/>
              <a:ahLst/>
              <a:cxnLst/>
              <a:rect l="l" t="t" r="r" b="b"/>
              <a:pathLst>
                <a:path w="144" h="65" extrusionOk="0">
                  <a:moveTo>
                    <a:pt x="1" y="1"/>
                  </a:moveTo>
                  <a:cubicBezTo>
                    <a:pt x="13" y="24"/>
                    <a:pt x="25" y="36"/>
                    <a:pt x="37" y="60"/>
                  </a:cubicBezTo>
                  <a:cubicBezTo>
                    <a:pt x="47" y="63"/>
                    <a:pt x="58" y="64"/>
                    <a:pt x="68" y="64"/>
                  </a:cubicBezTo>
                  <a:cubicBezTo>
                    <a:pt x="104" y="64"/>
                    <a:pt x="134" y="47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32"/>
            <p:cNvSpPr/>
            <p:nvPr/>
          </p:nvSpPr>
          <p:spPr>
            <a:xfrm>
              <a:off x="6117125" y="3493475"/>
              <a:ext cx="3900" cy="1750"/>
            </a:xfrm>
            <a:custGeom>
              <a:avLst/>
              <a:gdLst/>
              <a:ahLst/>
              <a:cxnLst/>
              <a:rect l="l" t="t" r="r" b="b"/>
              <a:pathLst>
                <a:path w="156" h="70" extrusionOk="0">
                  <a:moveTo>
                    <a:pt x="71" y="1"/>
                  </a:moveTo>
                  <a:cubicBezTo>
                    <a:pt x="38" y="1"/>
                    <a:pt x="9" y="25"/>
                    <a:pt x="0" y="70"/>
                  </a:cubicBezTo>
                  <a:lnTo>
                    <a:pt x="155" y="70"/>
                  </a:lnTo>
                  <a:cubicBezTo>
                    <a:pt x="143" y="46"/>
                    <a:pt x="119" y="22"/>
                    <a:pt x="108" y="10"/>
                  </a:cubicBezTo>
                  <a:cubicBezTo>
                    <a:pt x="95" y="4"/>
                    <a:pt x="83" y="1"/>
                    <a:pt x="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32"/>
            <p:cNvSpPr/>
            <p:nvPr/>
          </p:nvSpPr>
          <p:spPr>
            <a:xfrm>
              <a:off x="5377150" y="3508900"/>
              <a:ext cx="124750" cy="13925"/>
            </a:xfrm>
            <a:custGeom>
              <a:avLst/>
              <a:gdLst/>
              <a:ahLst/>
              <a:cxnLst/>
              <a:rect l="l" t="t" r="r" b="b"/>
              <a:pathLst>
                <a:path w="4990" h="557" extrusionOk="0">
                  <a:moveTo>
                    <a:pt x="215" y="0"/>
                  </a:moveTo>
                  <a:cubicBezTo>
                    <a:pt x="131" y="60"/>
                    <a:pt x="72" y="131"/>
                    <a:pt x="0" y="191"/>
                  </a:cubicBezTo>
                  <a:cubicBezTo>
                    <a:pt x="429" y="405"/>
                    <a:pt x="905" y="441"/>
                    <a:pt x="1382" y="441"/>
                  </a:cubicBezTo>
                  <a:cubicBezTo>
                    <a:pt x="1735" y="461"/>
                    <a:pt x="2087" y="463"/>
                    <a:pt x="2437" y="463"/>
                  </a:cubicBezTo>
                  <a:cubicBezTo>
                    <a:pt x="2565" y="463"/>
                    <a:pt x="2692" y="463"/>
                    <a:pt x="2819" y="463"/>
                  </a:cubicBezTo>
                  <a:cubicBezTo>
                    <a:pt x="3391" y="463"/>
                    <a:pt x="3960" y="470"/>
                    <a:pt x="4525" y="548"/>
                  </a:cubicBezTo>
                  <a:cubicBezTo>
                    <a:pt x="4550" y="554"/>
                    <a:pt x="4575" y="557"/>
                    <a:pt x="4600" y="557"/>
                  </a:cubicBezTo>
                  <a:cubicBezTo>
                    <a:pt x="4722" y="557"/>
                    <a:pt x="4830" y="489"/>
                    <a:pt x="4930" y="429"/>
                  </a:cubicBezTo>
                  <a:cubicBezTo>
                    <a:pt x="4989" y="405"/>
                    <a:pt x="4989" y="357"/>
                    <a:pt x="4930" y="322"/>
                  </a:cubicBezTo>
                  <a:cubicBezTo>
                    <a:pt x="4358" y="226"/>
                    <a:pt x="3810" y="167"/>
                    <a:pt x="3251" y="167"/>
                  </a:cubicBezTo>
                  <a:cubicBezTo>
                    <a:pt x="3048" y="167"/>
                    <a:pt x="2846" y="168"/>
                    <a:pt x="2644" y="168"/>
                  </a:cubicBezTo>
                  <a:cubicBezTo>
                    <a:pt x="1834" y="168"/>
                    <a:pt x="1024" y="153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32"/>
            <p:cNvSpPr/>
            <p:nvPr/>
          </p:nvSpPr>
          <p:spPr>
            <a:xfrm>
              <a:off x="5422700" y="3532475"/>
              <a:ext cx="58050" cy="12750"/>
            </a:xfrm>
            <a:custGeom>
              <a:avLst/>
              <a:gdLst/>
              <a:ahLst/>
              <a:cxnLst/>
              <a:rect l="l" t="t" r="r" b="b"/>
              <a:pathLst>
                <a:path w="2322" h="510" extrusionOk="0">
                  <a:moveTo>
                    <a:pt x="813" y="0"/>
                  </a:moveTo>
                  <a:cubicBezTo>
                    <a:pt x="586" y="0"/>
                    <a:pt x="358" y="22"/>
                    <a:pt x="131" y="22"/>
                  </a:cubicBezTo>
                  <a:cubicBezTo>
                    <a:pt x="0" y="105"/>
                    <a:pt x="0" y="236"/>
                    <a:pt x="83" y="355"/>
                  </a:cubicBezTo>
                  <a:cubicBezTo>
                    <a:pt x="810" y="403"/>
                    <a:pt x="1524" y="450"/>
                    <a:pt x="2238" y="510"/>
                  </a:cubicBezTo>
                  <a:cubicBezTo>
                    <a:pt x="2322" y="367"/>
                    <a:pt x="2215" y="319"/>
                    <a:pt x="2107" y="248"/>
                  </a:cubicBezTo>
                  <a:cubicBezTo>
                    <a:pt x="1857" y="188"/>
                    <a:pt x="1619" y="129"/>
                    <a:pt x="1381" y="69"/>
                  </a:cubicBezTo>
                  <a:cubicBezTo>
                    <a:pt x="1192" y="15"/>
                    <a:pt x="1002" y="0"/>
                    <a:pt x="8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32"/>
            <p:cNvSpPr/>
            <p:nvPr/>
          </p:nvSpPr>
          <p:spPr>
            <a:xfrm>
              <a:off x="5489075" y="3540700"/>
              <a:ext cx="38125" cy="10125"/>
            </a:xfrm>
            <a:custGeom>
              <a:avLst/>
              <a:gdLst/>
              <a:ahLst/>
              <a:cxnLst/>
              <a:rect l="l" t="t" r="r" b="b"/>
              <a:pathLst>
                <a:path w="1525" h="405" extrusionOk="0">
                  <a:moveTo>
                    <a:pt x="739" y="0"/>
                  </a:moveTo>
                  <a:cubicBezTo>
                    <a:pt x="550" y="0"/>
                    <a:pt x="360" y="18"/>
                    <a:pt x="167" y="50"/>
                  </a:cubicBezTo>
                  <a:cubicBezTo>
                    <a:pt x="72" y="62"/>
                    <a:pt x="12" y="121"/>
                    <a:pt x="0" y="217"/>
                  </a:cubicBezTo>
                  <a:cubicBezTo>
                    <a:pt x="226" y="383"/>
                    <a:pt x="500" y="324"/>
                    <a:pt x="726" y="359"/>
                  </a:cubicBezTo>
                  <a:cubicBezTo>
                    <a:pt x="750" y="377"/>
                    <a:pt x="777" y="386"/>
                    <a:pt x="804" y="386"/>
                  </a:cubicBezTo>
                  <a:cubicBezTo>
                    <a:pt x="831" y="386"/>
                    <a:pt x="857" y="377"/>
                    <a:pt x="881" y="359"/>
                  </a:cubicBezTo>
                  <a:cubicBezTo>
                    <a:pt x="897" y="355"/>
                    <a:pt x="913" y="354"/>
                    <a:pt x="928" y="354"/>
                  </a:cubicBezTo>
                  <a:cubicBezTo>
                    <a:pt x="959" y="354"/>
                    <a:pt x="988" y="359"/>
                    <a:pt x="1012" y="359"/>
                  </a:cubicBezTo>
                  <a:cubicBezTo>
                    <a:pt x="1097" y="395"/>
                    <a:pt x="1177" y="405"/>
                    <a:pt x="1256" y="405"/>
                  </a:cubicBezTo>
                  <a:cubicBezTo>
                    <a:pt x="1310" y="405"/>
                    <a:pt x="1364" y="400"/>
                    <a:pt x="1417" y="395"/>
                  </a:cubicBezTo>
                  <a:cubicBezTo>
                    <a:pt x="1477" y="359"/>
                    <a:pt x="1500" y="324"/>
                    <a:pt x="1524" y="240"/>
                  </a:cubicBezTo>
                  <a:cubicBezTo>
                    <a:pt x="1524" y="181"/>
                    <a:pt x="1488" y="121"/>
                    <a:pt x="1429" y="86"/>
                  </a:cubicBezTo>
                  <a:cubicBezTo>
                    <a:pt x="1200" y="27"/>
                    <a:pt x="970" y="0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32"/>
            <p:cNvSpPr/>
            <p:nvPr/>
          </p:nvSpPr>
          <p:spPr>
            <a:xfrm>
              <a:off x="5500375" y="3514950"/>
              <a:ext cx="39925" cy="8750"/>
            </a:xfrm>
            <a:custGeom>
              <a:avLst/>
              <a:gdLst/>
              <a:ahLst/>
              <a:cxnLst/>
              <a:rect l="l" t="t" r="r" b="b"/>
              <a:pathLst>
                <a:path w="1597" h="350" extrusionOk="0">
                  <a:moveTo>
                    <a:pt x="432" y="1"/>
                  </a:moveTo>
                  <a:cubicBezTo>
                    <a:pt x="291" y="1"/>
                    <a:pt x="147" y="24"/>
                    <a:pt x="1" y="80"/>
                  </a:cubicBezTo>
                  <a:lnTo>
                    <a:pt x="1" y="187"/>
                  </a:lnTo>
                  <a:cubicBezTo>
                    <a:pt x="223" y="314"/>
                    <a:pt x="457" y="349"/>
                    <a:pt x="695" y="349"/>
                  </a:cubicBezTo>
                  <a:cubicBezTo>
                    <a:pt x="993" y="349"/>
                    <a:pt x="1298" y="294"/>
                    <a:pt x="1596" y="294"/>
                  </a:cubicBezTo>
                  <a:cubicBezTo>
                    <a:pt x="1210" y="180"/>
                    <a:pt x="830" y="1"/>
                    <a:pt x="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32"/>
            <p:cNvSpPr/>
            <p:nvPr/>
          </p:nvSpPr>
          <p:spPr>
            <a:xfrm>
              <a:off x="5439050" y="3492225"/>
              <a:ext cx="43500" cy="7900"/>
            </a:xfrm>
            <a:custGeom>
              <a:avLst/>
              <a:gdLst/>
              <a:ahLst/>
              <a:cxnLst/>
              <a:rect l="l" t="t" r="r" b="b"/>
              <a:pathLst>
                <a:path w="1740" h="316" extrusionOk="0">
                  <a:moveTo>
                    <a:pt x="144" y="1"/>
                  </a:moveTo>
                  <a:cubicBezTo>
                    <a:pt x="96" y="24"/>
                    <a:pt x="37" y="72"/>
                    <a:pt x="1" y="120"/>
                  </a:cubicBezTo>
                  <a:cubicBezTo>
                    <a:pt x="49" y="191"/>
                    <a:pt x="126" y="194"/>
                    <a:pt x="206" y="194"/>
                  </a:cubicBezTo>
                  <a:cubicBezTo>
                    <a:pt x="214" y="194"/>
                    <a:pt x="221" y="194"/>
                    <a:pt x="228" y="194"/>
                  </a:cubicBezTo>
                  <a:cubicBezTo>
                    <a:pt x="302" y="194"/>
                    <a:pt x="375" y="196"/>
                    <a:pt x="430" y="251"/>
                  </a:cubicBezTo>
                  <a:cubicBezTo>
                    <a:pt x="489" y="251"/>
                    <a:pt x="549" y="239"/>
                    <a:pt x="608" y="239"/>
                  </a:cubicBezTo>
                  <a:cubicBezTo>
                    <a:pt x="620" y="221"/>
                    <a:pt x="635" y="209"/>
                    <a:pt x="651" y="209"/>
                  </a:cubicBezTo>
                  <a:cubicBezTo>
                    <a:pt x="668" y="209"/>
                    <a:pt x="686" y="221"/>
                    <a:pt x="703" y="251"/>
                  </a:cubicBezTo>
                  <a:cubicBezTo>
                    <a:pt x="727" y="262"/>
                    <a:pt x="739" y="274"/>
                    <a:pt x="739" y="310"/>
                  </a:cubicBezTo>
                  <a:cubicBezTo>
                    <a:pt x="753" y="314"/>
                    <a:pt x="767" y="315"/>
                    <a:pt x="781" y="315"/>
                  </a:cubicBezTo>
                  <a:cubicBezTo>
                    <a:pt x="814" y="315"/>
                    <a:pt x="845" y="307"/>
                    <a:pt x="870" y="298"/>
                  </a:cubicBezTo>
                  <a:cubicBezTo>
                    <a:pt x="922" y="246"/>
                    <a:pt x="971" y="219"/>
                    <a:pt x="1022" y="219"/>
                  </a:cubicBezTo>
                  <a:cubicBezTo>
                    <a:pt x="1064" y="219"/>
                    <a:pt x="1108" y="237"/>
                    <a:pt x="1156" y="274"/>
                  </a:cubicBezTo>
                  <a:cubicBezTo>
                    <a:pt x="1256" y="299"/>
                    <a:pt x="1360" y="315"/>
                    <a:pt x="1464" y="315"/>
                  </a:cubicBezTo>
                  <a:cubicBezTo>
                    <a:pt x="1557" y="315"/>
                    <a:pt x="1649" y="303"/>
                    <a:pt x="1739" y="274"/>
                  </a:cubicBezTo>
                  <a:lnTo>
                    <a:pt x="1739" y="12"/>
                  </a:lnTo>
                  <a:cubicBezTo>
                    <a:pt x="1203" y="1"/>
                    <a:pt x="680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32"/>
            <p:cNvSpPr/>
            <p:nvPr/>
          </p:nvSpPr>
          <p:spPr>
            <a:xfrm>
              <a:off x="5557225" y="3499075"/>
              <a:ext cx="44975" cy="7400"/>
            </a:xfrm>
            <a:custGeom>
              <a:avLst/>
              <a:gdLst/>
              <a:ahLst/>
              <a:cxnLst/>
              <a:rect l="l" t="t" r="r" b="b"/>
              <a:pathLst>
                <a:path w="1799" h="296" extrusionOk="0">
                  <a:moveTo>
                    <a:pt x="882" y="0"/>
                  </a:moveTo>
                  <a:cubicBezTo>
                    <a:pt x="757" y="131"/>
                    <a:pt x="608" y="155"/>
                    <a:pt x="455" y="155"/>
                  </a:cubicBezTo>
                  <a:cubicBezTo>
                    <a:pt x="367" y="155"/>
                    <a:pt x="278" y="147"/>
                    <a:pt x="191" y="147"/>
                  </a:cubicBezTo>
                  <a:cubicBezTo>
                    <a:pt x="126" y="147"/>
                    <a:pt x="62" y="152"/>
                    <a:pt x="1" y="167"/>
                  </a:cubicBezTo>
                  <a:cubicBezTo>
                    <a:pt x="248" y="270"/>
                    <a:pt x="500" y="295"/>
                    <a:pt x="753" y="295"/>
                  </a:cubicBezTo>
                  <a:cubicBezTo>
                    <a:pt x="990" y="295"/>
                    <a:pt x="1227" y="273"/>
                    <a:pt x="1462" y="273"/>
                  </a:cubicBezTo>
                  <a:cubicBezTo>
                    <a:pt x="1555" y="273"/>
                    <a:pt x="1647" y="277"/>
                    <a:pt x="1739" y="286"/>
                  </a:cubicBezTo>
                  <a:cubicBezTo>
                    <a:pt x="1799" y="238"/>
                    <a:pt x="1799" y="215"/>
                    <a:pt x="1739" y="167"/>
                  </a:cubicBezTo>
                  <a:cubicBezTo>
                    <a:pt x="1703" y="119"/>
                    <a:pt x="1644" y="84"/>
                    <a:pt x="1596" y="36"/>
                  </a:cubicBezTo>
                  <a:cubicBezTo>
                    <a:pt x="1358" y="24"/>
                    <a:pt x="1120" y="24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32"/>
            <p:cNvSpPr/>
            <p:nvPr/>
          </p:nvSpPr>
          <p:spPr>
            <a:xfrm>
              <a:off x="5406325" y="3530925"/>
              <a:ext cx="50925" cy="7175"/>
            </a:xfrm>
            <a:custGeom>
              <a:avLst/>
              <a:gdLst/>
              <a:ahLst/>
              <a:cxnLst/>
              <a:rect l="l" t="t" r="r" b="b"/>
              <a:pathLst>
                <a:path w="2037" h="287" extrusionOk="0">
                  <a:moveTo>
                    <a:pt x="1584" y="0"/>
                  </a:moveTo>
                  <a:cubicBezTo>
                    <a:pt x="1072" y="0"/>
                    <a:pt x="536" y="12"/>
                    <a:pt x="0" y="12"/>
                  </a:cubicBezTo>
                  <a:cubicBezTo>
                    <a:pt x="12" y="60"/>
                    <a:pt x="24" y="84"/>
                    <a:pt x="36" y="131"/>
                  </a:cubicBezTo>
                  <a:cubicBezTo>
                    <a:pt x="146" y="241"/>
                    <a:pt x="258" y="286"/>
                    <a:pt x="372" y="286"/>
                  </a:cubicBezTo>
                  <a:cubicBezTo>
                    <a:pt x="493" y="286"/>
                    <a:pt x="616" y="235"/>
                    <a:pt x="738" y="155"/>
                  </a:cubicBezTo>
                  <a:cubicBezTo>
                    <a:pt x="852" y="136"/>
                    <a:pt x="967" y="130"/>
                    <a:pt x="1083" y="130"/>
                  </a:cubicBezTo>
                  <a:cubicBezTo>
                    <a:pt x="1316" y="130"/>
                    <a:pt x="1552" y="156"/>
                    <a:pt x="1785" y="156"/>
                  </a:cubicBezTo>
                  <a:cubicBezTo>
                    <a:pt x="1869" y="156"/>
                    <a:pt x="1953" y="152"/>
                    <a:pt x="2036" y="143"/>
                  </a:cubicBezTo>
                  <a:cubicBezTo>
                    <a:pt x="1929" y="0"/>
                    <a:pt x="1750" y="12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32"/>
            <p:cNvSpPr/>
            <p:nvPr/>
          </p:nvSpPr>
          <p:spPr>
            <a:xfrm>
              <a:off x="5475375" y="3537575"/>
              <a:ext cx="17875" cy="9300"/>
            </a:xfrm>
            <a:custGeom>
              <a:avLst/>
              <a:gdLst/>
              <a:ahLst/>
              <a:cxnLst/>
              <a:rect l="l" t="t" r="r" b="b"/>
              <a:pathLst>
                <a:path w="715" h="372" extrusionOk="0">
                  <a:moveTo>
                    <a:pt x="194" y="1"/>
                  </a:moveTo>
                  <a:cubicBezTo>
                    <a:pt x="127" y="1"/>
                    <a:pt x="61" y="10"/>
                    <a:pt x="0" y="32"/>
                  </a:cubicBezTo>
                  <a:lnTo>
                    <a:pt x="131" y="294"/>
                  </a:lnTo>
                  <a:lnTo>
                    <a:pt x="131" y="306"/>
                  </a:lnTo>
                  <a:cubicBezTo>
                    <a:pt x="190" y="351"/>
                    <a:pt x="248" y="372"/>
                    <a:pt x="306" y="372"/>
                  </a:cubicBezTo>
                  <a:cubicBezTo>
                    <a:pt x="355" y="372"/>
                    <a:pt x="404" y="357"/>
                    <a:pt x="453" y="330"/>
                  </a:cubicBezTo>
                  <a:lnTo>
                    <a:pt x="548" y="330"/>
                  </a:lnTo>
                  <a:lnTo>
                    <a:pt x="715" y="163"/>
                  </a:lnTo>
                  <a:cubicBezTo>
                    <a:pt x="632" y="103"/>
                    <a:pt x="512" y="115"/>
                    <a:pt x="417" y="32"/>
                  </a:cubicBezTo>
                  <a:cubicBezTo>
                    <a:pt x="347" y="13"/>
                    <a:pt x="270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32"/>
            <p:cNvSpPr/>
            <p:nvPr/>
          </p:nvSpPr>
          <p:spPr>
            <a:xfrm>
              <a:off x="5525675" y="3543775"/>
              <a:ext cx="11050" cy="9600"/>
            </a:xfrm>
            <a:custGeom>
              <a:avLst/>
              <a:gdLst/>
              <a:ahLst/>
              <a:cxnLst/>
              <a:rect l="l" t="t" r="r" b="b"/>
              <a:pathLst>
                <a:path w="442" h="384" extrusionOk="0">
                  <a:moveTo>
                    <a:pt x="152" y="1"/>
                  </a:moveTo>
                  <a:cubicBezTo>
                    <a:pt x="97" y="1"/>
                    <a:pt x="45" y="24"/>
                    <a:pt x="1" y="82"/>
                  </a:cubicBezTo>
                  <a:lnTo>
                    <a:pt x="1" y="201"/>
                  </a:lnTo>
                  <a:cubicBezTo>
                    <a:pt x="60" y="320"/>
                    <a:pt x="203" y="260"/>
                    <a:pt x="310" y="344"/>
                  </a:cubicBezTo>
                  <a:cubicBezTo>
                    <a:pt x="310" y="355"/>
                    <a:pt x="322" y="355"/>
                    <a:pt x="358" y="379"/>
                  </a:cubicBezTo>
                  <a:cubicBezTo>
                    <a:pt x="364" y="382"/>
                    <a:pt x="370" y="384"/>
                    <a:pt x="378" y="384"/>
                  </a:cubicBezTo>
                  <a:cubicBezTo>
                    <a:pt x="399" y="384"/>
                    <a:pt x="423" y="370"/>
                    <a:pt x="441" y="344"/>
                  </a:cubicBezTo>
                  <a:lnTo>
                    <a:pt x="429" y="332"/>
                  </a:lnTo>
                  <a:lnTo>
                    <a:pt x="429" y="82"/>
                  </a:lnTo>
                  <a:cubicBezTo>
                    <a:pt x="382" y="58"/>
                    <a:pt x="346" y="46"/>
                    <a:pt x="298" y="46"/>
                  </a:cubicBezTo>
                  <a:cubicBezTo>
                    <a:pt x="249" y="18"/>
                    <a:pt x="199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32"/>
            <p:cNvSpPr/>
            <p:nvPr/>
          </p:nvSpPr>
          <p:spPr>
            <a:xfrm>
              <a:off x="5600700" y="3502950"/>
              <a:ext cx="4475" cy="3175"/>
            </a:xfrm>
            <a:custGeom>
              <a:avLst/>
              <a:gdLst/>
              <a:ahLst/>
              <a:cxnLst/>
              <a:rect l="l" t="t" r="r" b="b"/>
              <a:pathLst>
                <a:path w="179" h="127" extrusionOk="0">
                  <a:moveTo>
                    <a:pt x="0" y="0"/>
                  </a:moveTo>
                  <a:lnTo>
                    <a:pt x="0" y="119"/>
                  </a:lnTo>
                  <a:cubicBezTo>
                    <a:pt x="33" y="119"/>
                    <a:pt x="69" y="127"/>
                    <a:pt x="99" y="127"/>
                  </a:cubicBezTo>
                  <a:cubicBezTo>
                    <a:pt x="144" y="127"/>
                    <a:pt x="179" y="110"/>
                    <a:pt x="179" y="24"/>
                  </a:cubicBezTo>
                  <a:cubicBezTo>
                    <a:pt x="179" y="12"/>
                    <a:pt x="60" y="1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32"/>
            <p:cNvSpPr/>
            <p:nvPr/>
          </p:nvSpPr>
          <p:spPr>
            <a:xfrm>
              <a:off x="5524775" y="3542150"/>
              <a:ext cx="8075" cy="3675"/>
            </a:xfrm>
            <a:custGeom>
              <a:avLst/>
              <a:gdLst/>
              <a:ahLst/>
              <a:cxnLst/>
              <a:rect l="l" t="t" r="r" b="b"/>
              <a:pathLst>
                <a:path w="323" h="147" extrusionOk="0">
                  <a:moveTo>
                    <a:pt x="79" y="0"/>
                  </a:moveTo>
                  <a:cubicBezTo>
                    <a:pt x="54" y="0"/>
                    <a:pt x="29" y="1"/>
                    <a:pt x="1" y="4"/>
                  </a:cubicBezTo>
                  <a:cubicBezTo>
                    <a:pt x="1" y="51"/>
                    <a:pt x="25" y="99"/>
                    <a:pt x="25" y="147"/>
                  </a:cubicBezTo>
                  <a:cubicBezTo>
                    <a:pt x="120" y="123"/>
                    <a:pt x="215" y="123"/>
                    <a:pt x="322" y="111"/>
                  </a:cubicBezTo>
                  <a:cubicBezTo>
                    <a:pt x="255" y="25"/>
                    <a:pt x="180" y="0"/>
                    <a:pt x="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32"/>
            <p:cNvSpPr/>
            <p:nvPr/>
          </p:nvSpPr>
          <p:spPr>
            <a:xfrm>
              <a:off x="5485800" y="3538650"/>
              <a:ext cx="7450" cy="3100"/>
            </a:xfrm>
            <a:custGeom>
              <a:avLst/>
              <a:gdLst/>
              <a:ahLst/>
              <a:cxnLst/>
              <a:rect l="l" t="t" r="r" b="b"/>
              <a:pathLst>
                <a:path w="298" h="124" extrusionOk="0">
                  <a:moveTo>
                    <a:pt x="55" y="1"/>
                  </a:moveTo>
                  <a:cubicBezTo>
                    <a:pt x="37" y="1"/>
                    <a:pt x="19" y="1"/>
                    <a:pt x="0" y="1"/>
                  </a:cubicBezTo>
                  <a:cubicBezTo>
                    <a:pt x="58" y="98"/>
                    <a:pt x="140" y="124"/>
                    <a:pt x="232" y="124"/>
                  </a:cubicBezTo>
                  <a:cubicBezTo>
                    <a:pt x="253" y="124"/>
                    <a:pt x="275" y="122"/>
                    <a:pt x="298" y="120"/>
                  </a:cubicBezTo>
                  <a:cubicBezTo>
                    <a:pt x="247" y="9"/>
                    <a:pt x="154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32"/>
            <p:cNvSpPr/>
            <p:nvPr/>
          </p:nvSpPr>
          <p:spPr>
            <a:xfrm>
              <a:off x="5460800" y="3496050"/>
              <a:ext cx="7150" cy="3725"/>
            </a:xfrm>
            <a:custGeom>
              <a:avLst/>
              <a:gdLst/>
              <a:ahLst/>
              <a:cxnLst/>
              <a:rect l="l" t="t" r="r" b="b"/>
              <a:pathLst>
                <a:path w="286" h="149" extrusionOk="0">
                  <a:moveTo>
                    <a:pt x="141" y="1"/>
                  </a:moveTo>
                  <a:cubicBezTo>
                    <a:pt x="94" y="1"/>
                    <a:pt x="49" y="36"/>
                    <a:pt x="0" y="109"/>
                  </a:cubicBezTo>
                  <a:cubicBezTo>
                    <a:pt x="43" y="136"/>
                    <a:pt x="88" y="149"/>
                    <a:pt x="133" y="149"/>
                  </a:cubicBezTo>
                  <a:cubicBezTo>
                    <a:pt x="187" y="149"/>
                    <a:pt x="240" y="130"/>
                    <a:pt x="286" y="98"/>
                  </a:cubicBezTo>
                  <a:cubicBezTo>
                    <a:pt x="233" y="34"/>
                    <a:pt x="187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32"/>
            <p:cNvSpPr/>
            <p:nvPr/>
          </p:nvSpPr>
          <p:spPr>
            <a:xfrm>
              <a:off x="5489650" y="3497300"/>
              <a:ext cx="3600" cy="1800"/>
            </a:xfrm>
            <a:custGeom>
              <a:avLst/>
              <a:gdLst/>
              <a:ahLst/>
              <a:cxnLst/>
              <a:rect l="l" t="t" r="r" b="b"/>
              <a:pathLst>
                <a:path w="144" h="72" extrusionOk="0">
                  <a:moveTo>
                    <a:pt x="60" y="0"/>
                  </a:moveTo>
                  <a:cubicBezTo>
                    <a:pt x="34" y="0"/>
                    <a:pt x="9" y="19"/>
                    <a:pt x="1" y="59"/>
                  </a:cubicBezTo>
                  <a:cubicBezTo>
                    <a:pt x="37" y="59"/>
                    <a:pt x="96" y="59"/>
                    <a:pt x="144" y="71"/>
                  </a:cubicBezTo>
                  <a:cubicBezTo>
                    <a:pt x="132" y="48"/>
                    <a:pt x="120" y="36"/>
                    <a:pt x="96" y="12"/>
                  </a:cubicBezTo>
                  <a:cubicBezTo>
                    <a:pt x="85" y="4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32"/>
            <p:cNvSpPr/>
            <p:nvPr/>
          </p:nvSpPr>
          <p:spPr>
            <a:xfrm>
              <a:off x="5392925" y="3530925"/>
              <a:ext cx="3600" cy="1800"/>
            </a:xfrm>
            <a:custGeom>
              <a:avLst/>
              <a:gdLst/>
              <a:ahLst/>
              <a:cxnLst/>
              <a:rect l="l" t="t" r="r" b="b"/>
              <a:pathLst>
                <a:path w="144" h="72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24"/>
                    <a:pt x="24" y="36"/>
                    <a:pt x="36" y="60"/>
                  </a:cubicBezTo>
                  <a:cubicBezTo>
                    <a:pt x="51" y="67"/>
                    <a:pt x="65" y="71"/>
                    <a:pt x="78" y="71"/>
                  </a:cubicBezTo>
                  <a:cubicBezTo>
                    <a:pt x="105" y="71"/>
                    <a:pt x="127" y="53"/>
                    <a:pt x="143" y="12"/>
                  </a:cubicBezTo>
                  <a:cubicBezTo>
                    <a:pt x="96" y="12"/>
                    <a:pt x="60" y="1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32"/>
            <p:cNvSpPr/>
            <p:nvPr/>
          </p:nvSpPr>
          <p:spPr>
            <a:xfrm>
              <a:off x="5402750" y="3534500"/>
              <a:ext cx="22350" cy="7850"/>
            </a:xfrm>
            <a:custGeom>
              <a:avLst/>
              <a:gdLst/>
              <a:ahLst/>
              <a:cxnLst/>
              <a:rect l="l" t="t" r="r" b="b"/>
              <a:pathLst>
                <a:path w="894" h="314" extrusionOk="0">
                  <a:moveTo>
                    <a:pt x="203" y="0"/>
                  </a:moveTo>
                  <a:lnTo>
                    <a:pt x="155" y="36"/>
                  </a:lnTo>
                  <a:cubicBezTo>
                    <a:pt x="108" y="72"/>
                    <a:pt x="24" y="95"/>
                    <a:pt x="0" y="179"/>
                  </a:cubicBezTo>
                  <a:cubicBezTo>
                    <a:pt x="184" y="278"/>
                    <a:pt x="373" y="314"/>
                    <a:pt x="567" y="314"/>
                  </a:cubicBezTo>
                  <a:cubicBezTo>
                    <a:pt x="674" y="314"/>
                    <a:pt x="783" y="303"/>
                    <a:pt x="893" y="286"/>
                  </a:cubicBezTo>
                  <a:lnTo>
                    <a:pt x="893" y="36"/>
                  </a:lnTo>
                  <a:cubicBezTo>
                    <a:pt x="655" y="12"/>
                    <a:pt x="441" y="12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32"/>
            <p:cNvSpPr/>
            <p:nvPr/>
          </p:nvSpPr>
          <p:spPr>
            <a:xfrm>
              <a:off x="5479850" y="3559600"/>
              <a:ext cx="13100" cy="14125"/>
            </a:xfrm>
            <a:custGeom>
              <a:avLst/>
              <a:gdLst/>
              <a:ahLst/>
              <a:cxnLst/>
              <a:rect l="l" t="t" r="r" b="b"/>
              <a:pathLst>
                <a:path w="524" h="565" extrusionOk="0">
                  <a:moveTo>
                    <a:pt x="183" y="0"/>
                  </a:moveTo>
                  <a:cubicBezTo>
                    <a:pt x="159" y="0"/>
                    <a:pt x="135" y="6"/>
                    <a:pt x="107" y="20"/>
                  </a:cubicBezTo>
                  <a:cubicBezTo>
                    <a:pt x="72" y="56"/>
                    <a:pt x="60" y="103"/>
                    <a:pt x="48" y="139"/>
                  </a:cubicBezTo>
                  <a:cubicBezTo>
                    <a:pt x="0" y="342"/>
                    <a:pt x="72" y="484"/>
                    <a:pt x="286" y="556"/>
                  </a:cubicBezTo>
                  <a:cubicBezTo>
                    <a:pt x="298" y="562"/>
                    <a:pt x="309" y="564"/>
                    <a:pt x="320" y="564"/>
                  </a:cubicBezTo>
                  <a:cubicBezTo>
                    <a:pt x="352" y="564"/>
                    <a:pt x="381" y="544"/>
                    <a:pt x="417" y="544"/>
                  </a:cubicBezTo>
                  <a:cubicBezTo>
                    <a:pt x="286" y="401"/>
                    <a:pt x="524" y="115"/>
                    <a:pt x="238" y="8"/>
                  </a:cubicBezTo>
                  <a:cubicBezTo>
                    <a:pt x="218" y="3"/>
                    <a:pt x="201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32"/>
            <p:cNvSpPr/>
            <p:nvPr/>
          </p:nvSpPr>
          <p:spPr>
            <a:xfrm>
              <a:off x="5514975" y="3548775"/>
              <a:ext cx="17875" cy="4200"/>
            </a:xfrm>
            <a:custGeom>
              <a:avLst/>
              <a:gdLst/>
              <a:ahLst/>
              <a:cxnLst/>
              <a:rect l="l" t="t" r="r" b="b"/>
              <a:pathLst>
                <a:path w="715" h="168" extrusionOk="0">
                  <a:moveTo>
                    <a:pt x="429" y="1"/>
                  </a:moveTo>
                  <a:cubicBezTo>
                    <a:pt x="274" y="13"/>
                    <a:pt x="131" y="25"/>
                    <a:pt x="0" y="36"/>
                  </a:cubicBezTo>
                  <a:cubicBezTo>
                    <a:pt x="101" y="144"/>
                    <a:pt x="220" y="167"/>
                    <a:pt x="344" y="167"/>
                  </a:cubicBezTo>
                  <a:cubicBezTo>
                    <a:pt x="443" y="167"/>
                    <a:pt x="544" y="152"/>
                    <a:pt x="642" y="152"/>
                  </a:cubicBezTo>
                  <a:cubicBezTo>
                    <a:pt x="666" y="152"/>
                    <a:pt x="691" y="153"/>
                    <a:pt x="714" y="155"/>
                  </a:cubicBezTo>
                  <a:cubicBezTo>
                    <a:pt x="655" y="36"/>
                    <a:pt x="536" y="25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32"/>
            <p:cNvSpPr/>
            <p:nvPr/>
          </p:nvSpPr>
          <p:spPr>
            <a:xfrm>
              <a:off x="5464950" y="3556600"/>
              <a:ext cx="8375" cy="6500"/>
            </a:xfrm>
            <a:custGeom>
              <a:avLst/>
              <a:gdLst/>
              <a:ahLst/>
              <a:cxnLst/>
              <a:rect l="l" t="t" r="r" b="b"/>
              <a:pathLst>
                <a:path w="335" h="260" extrusionOk="0">
                  <a:moveTo>
                    <a:pt x="203" y="0"/>
                  </a:moveTo>
                  <a:cubicBezTo>
                    <a:pt x="179" y="0"/>
                    <a:pt x="156" y="3"/>
                    <a:pt x="132" y="9"/>
                  </a:cubicBezTo>
                  <a:cubicBezTo>
                    <a:pt x="1" y="188"/>
                    <a:pt x="60" y="259"/>
                    <a:pt x="275" y="259"/>
                  </a:cubicBezTo>
                  <a:cubicBezTo>
                    <a:pt x="334" y="223"/>
                    <a:pt x="334" y="176"/>
                    <a:pt x="287" y="128"/>
                  </a:cubicBezTo>
                  <a:cubicBezTo>
                    <a:pt x="275" y="81"/>
                    <a:pt x="275" y="57"/>
                    <a:pt x="275" y="9"/>
                  </a:cubicBezTo>
                  <a:cubicBezTo>
                    <a:pt x="251" y="3"/>
                    <a:pt x="227" y="0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32"/>
            <p:cNvSpPr/>
            <p:nvPr/>
          </p:nvSpPr>
          <p:spPr>
            <a:xfrm>
              <a:off x="5518525" y="3560100"/>
              <a:ext cx="7175" cy="7150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32" y="0"/>
                  </a:moveTo>
                  <a:cubicBezTo>
                    <a:pt x="72" y="0"/>
                    <a:pt x="37" y="0"/>
                    <a:pt x="1" y="24"/>
                  </a:cubicBezTo>
                  <a:cubicBezTo>
                    <a:pt x="1" y="107"/>
                    <a:pt x="13" y="191"/>
                    <a:pt x="13" y="286"/>
                  </a:cubicBezTo>
                  <a:cubicBezTo>
                    <a:pt x="108" y="286"/>
                    <a:pt x="191" y="274"/>
                    <a:pt x="287" y="274"/>
                  </a:cubicBezTo>
                  <a:cubicBezTo>
                    <a:pt x="227" y="179"/>
                    <a:pt x="179" y="95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32"/>
            <p:cNvSpPr/>
            <p:nvPr/>
          </p:nvSpPr>
          <p:spPr>
            <a:xfrm>
              <a:off x="5399775" y="3535225"/>
              <a:ext cx="6575" cy="3900"/>
            </a:xfrm>
            <a:custGeom>
              <a:avLst/>
              <a:gdLst/>
              <a:ahLst/>
              <a:cxnLst/>
              <a:rect l="l" t="t" r="r" b="b"/>
              <a:pathLst>
                <a:path w="263" h="156" extrusionOk="0">
                  <a:moveTo>
                    <a:pt x="205" y="1"/>
                  </a:moveTo>
                  <a:cubicBezTo>
                    <a:pt x="113" y="1"/>
                    <a:pt x="40" y="51"/>
                    <a:pt x="0" y="150"/>
                  </a:cubicBezTo>
                  <a:cubicBezTo>
                    <a:pt x="24" y="150"/>
                    <a:pt x="53" y="155"/>
                    <a:pt x="77" y="155"/>
                  </a:cubicBezTo>
                  <a:cubicBezTo>
                    <a:pt x="89" y="155"/>
                    <a:pt x="100" y="154"/>
                    <a:pt x="107" y="150"/>
                  </a:cubicBezTo>
                  <a:cubicBezTo>
                    <a:pt x="167" y="102"/>
                    <a:pt x="215" y="43"/>
                    <a:pt x="262" y="7"/>
                  </a:cubicBezTo>
                  <a:cubicBezTo>
                    <a:pt x="242" y="3"/>
                    <a:pt x="223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32"/>
            <p:cNvSpPr/>
            <p:nvPr/>
          </p:nvSpPr>
          <p:spPr>
            <a:xfrm>
              <a:off x="5478650" y="3545800"/>
              <a:ext cx="8050" cy="2300"/>
            </a:xfrm>
            <a:custGeom>
              <a:avLst/>
              <a:gdLst/>
              <a:ahLst/>
              <a:cxnLst/>
              <a:rect l="l" t="t" r="r" b="b"/>
              <a:pathLst>
                <a:path w="322" h="92" extrusionOk="0">
                  <a:moveTo>
                    <a:pt x="0" y="1"/>
                  </a:moveTo>
                  <a:cubicBezTo>
                    <a:pt x="55" y="62"/>
                    <a:pt x="110" y="91"/>
                    <a:pt x="165" y="91"/>
                  </a:cubicBezTo>
                  <a:cubicBezTo>
                    <a:pt x="218" y="91"/>
                    <a:pt x="270" y="65"/>
                    <a:pt x="322" y="13"/>
                  </a:cubicBezTo>
                  <a:cubicBezTo>
                    <a:pt x="215" y="1"/>
                    <a:pt x="10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32"/>
            <p:cNvSpPr/>
            <p:nvPr/>
          </p:nvSpPr>
          <p:spPr>
            <a:xfrm>
              <a:off x="5532825" y="3552650"/>
              <a:ext cx="3300" cy="1800"/>
            </a:xfrm>
            <a:custGeom>
              <a:avLst/>
              <a:gdLst/>
              <a:ahLst/>
              <a:cxnLst/>
              <a:rect l="l" t="t" r="r" b="b"/>
              <a:pathLst>
                <a:path w="132" h="72" extrusionOk="0">
                  <a:moveTo>
                    <a:pt x="0" y="0"/>
                  </a:moveTo>
                  <a:cubicBezTo>
                    <a:pt x="18" y="48"/>
                    <a:pt x="39" y="72"/>
                    <a:pt x="61" y="72"/>
                  </a:cubicBezTo>
                  <a:cubicBezTo>
                    <a:pt x="84" y="72"/>
                    <a:pt x="108" y="48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32"/>
            <p:cNvSpPr/>
            <p:nvPr/>
          </p:nvSpPr>
          <p:spPr>
            <a:xfrm>
              <a:off x="5507525" y="3549375"/>
              <a:ext cx="3600" cy="1300"/>
            </a:xfrm>
            <a:custGeom>
              <a:avLst/>
              <a:gdLst/>
              <a:ahLst/>
              <a:cxnLst/>
              <a:rect l="l" t="t" r="r" b="b"/>
              <a:pathLst>
                <a:path w="144" h="52" extrusionOk="0">
                  <a:moveTo>
                    <a:pt x="0" y="1"/>
                  </a:moveTo>
                  <a:cubicBezTo>
                    <a:pt x="10" y="30"/>
                    <a:pt x="20" y="51"/>
                    <a:pt x="30" y="51"/>
                  </a:cubicBezTo>
                  <a:cubicBezTo>
                    <a:pt x="32" y="51"/>
                    <a:pt x="34" y="50"/>
                    <a:pt x="36" y="48"/>
                  </a:cubicBezTo>
                  <a:cubicBezTo>
                    <a:pt x="72" y="36"/>
                    <a:pt x="119" y="12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32"/>
            <p:cNvSpPr/>
            <p:nvPr/>
          </p:nvSpPr>
          <p:spPr>
            <a:xfrm>
              <a:off x="5503050" y="3567225"/>
              <a:ext cx="7275" cy="5100"/>
            </a:xfrm>
            <a:custGeom>
              <a:avLst/>
              <a:gdLst/>
              <a:ahLst/>
              <a:cxnLst/>
              <a:rect l="l" t="t" r="r" b="b"/>
              <a:pathLst>
                <a:path w="291" h="204" extrusionOk="0">
                  <a:moveTo>
                    <a:pt x="120" y="1"/>
                  </a:moveTo>
                  <a:cubicBezTo>
                    <a:pt x="72" y="37"/>
                    <a:pt x="25" y="49"/>
                    <a:pt x="1" y="72"/>
                  </a:cubicBezTo>
                  <a:cubicBezTo>
                    <a:pt x="60" y="120"/>
                    <a:pt x="96" y="168"/>
                    <a:pt x="156" y="191"/>
                  </a:cubicBezTo>
                  <a:cubicBezTo>
                    <a:pt x="175" y="200"/>
                    <a:pt x="193" y="204"/>
                    <a:pt x="209" y="204"/>
                  </a:cubicBezTo>
                  <a:cubicBezTo>
                    <a:pt x="262" y="204"/>
                    <a:pt x="290" y="163"/>
                    <a:pt x="263" y="108"/>
                  </a:cubicBezTo>
                  <a:cubicBezTo>
                    <a:pt x="251" y="60"/>
                    <a:pt x="156" y="3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32"/>
            <p:cNvSpPr/>
            <p:nvPr/>
          </p:nvSpPr>
          <p:spPr>
            <a:xfrm>
              <a:off x="5471800" y="3559800"/>
              <a:ext cx="3600" cy="4775"/>
            </a:xfrm>
            <a:custGeom>
              <a:avLst/>
              <a:gdLst/>
              <a:ahLst/>
              <a:cxnLst/>
              <a:rect l="l" t="t" r="r" b="b"/>
              <a:pathLst>
                <a:path w="144" h="191" extrusionOk="0">
                  <a:moveTo>
                    <a:pt x="1" y="0"/>
                  </a:moveTo>
                  <a:lnTo>
                    <a:pt x="1" y="131"/>
                  </a:lnTo>
                  <a:cubicBezTo>
                    <a:pt x="24" y="167"/>
                    <a:pt x="60" y="179"/>
                    <a:pt x="96" y="191"/>
                  </a:cubicBezTo>
                  <a:cubicBezTo>
                    <a:pt x="143" y="95"/>
                    <a:pt x="84" y="3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32"/>
            <p:cNvSpPr/>
            <p:nvPr/>
          </p:nvSpPr>
          <p:spPr>
            <a:xfrm>
              <a:off x="5855775" y="3563375"/>
              <a:ext cx="6875" cy="6250"/>
            </a:xfrm>
            <a:custGeom>
              <a:avLst/>
              <a:gdLst/>
              <a:ahLst/>
              <a:cxnLst/>
              <a:rect l="l" t="t" r="r" b="b"/>
              <a:pathLst>
                <a:path w="275" h="250" extrusionOk="0">
                  <a:moveTo>
                    <a:pt x="80" y="0"/>
                  </a:moveTo>
                  <a:cubicBezTo>
                    <a:pt x="55" y="0"/>
                    <a:pt x="29" y="4"/>
                    <a:pt x="1" y="12"/>
                  </a:cubicBezTo>
                  <a:cubicBezTo>
                    <a:pt x="9" y="131"/>
                    <a:pt x="22" y="249"/>
                    <a:pt x="99" y="249"/>
                  </a:cubicBezTo>
                  <a:cubicBezTo>
                    <a:pt x="139" y="249"/>
                    <a:pt x="195" y="219"/>
                    <a:pt x="275" y="143"/>
                  </a:cubicBezTo>
                  <a:cubicBezTo>
                    <a:pt x="228" y="50"/>
                    <a:pt x="167" y="0"/>
                    <a:pt x="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32"/>
            <p:cNvSpPr/>
            <p:nvPr/>
          </p:nvSpPr>
          <p:spPr>
            <a:xfrm>
              <a:off x="5905775" y="3567525"/>
              <a:ext cx="6500" cy="6150"/>
            </a:xfrm>
            <a:custGeom>
              <a:avLst/>
              <a:gdLst/>
              <a:ahLst/>
              <a:cxnLst/>
              <a:rect l="l" t="t" r="r" b="b"/>
              <a:pathLst>
                <a:path w="260" h="246" extrusionOk="0">
                  <a:moveTo>
                    <a:pt x="1" y="1"/>
                  </a:moveTo>
                  <a:cubicBezTo>
                    <a:pt x="1" y="84"/>
                    <a:pt x="1" y="156"/>
                    <a:pt x="25" y="227"/>
                  </a:cubicBezTo>
                  <a:cubicBezTo>
                    <a:pt x="73" y="240"/>
                    <a:pt x="109" y="245"/>
                    <a:pt x="135" y="245"/>
                  </a:cubicBezTo>
                  <a:cubicBezTo>
                    <a:pt x="259" y="245"/>
                    <a:pt x="173" y="123"/>
                    <a:pt x="144" y="25"/>
                  </a:cubicBezTo>
                  <a:cubicBezTo>
                    <a:pt x="96" y="25"/>
                    <a:pt x="49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32"/>
            <p:cNvSpPr/>
            <p:nvPr/>
          </p:nvSpPr>
          <p:spPr>
            <a:xfrm>
              <a:off x="5375075" y="3559825"/>
              <a:ext cx="31875" cy="16075"/>
            </a:xfrm>
            <a:custGeom>
              <a:avLst/>
              <a:gdLst/>
              <a:ahLst/>
              <a:cxnLst/>
              <a:rect l="l" t="t" r="r" b="b"/>
              <a:pathLst>
                <a:path w="1275" h="643" extrusionOk="0">
                  <a:moveTo>
                    <a:pt x="164" y="0"/>
                  </a:moveTo>
                  <a:cubicBezTo>
                    <a:pt x="114" y="0"/>
                    <a:pt x="63" y="4"/>
                    <a:pt x="12" y="11"/>
                  </a:cubicBezTo>
                  <a:cubicBezTo>
                    <a:pt x="0" y="106"/>
                    <a:pt x="0" y="178"/>
                    <a:pt x="0" y="273"/>
                  </a:cubicBezTo>
                  <a:cubicBezTo>
                    <a:pt x="72" y="356"/>
                    <a:pt x="60" y="487"/>
                    <a:pt x="131" y="583"/>
                  </a:cubicBezTo>
                  <a:cubicBezTo>
                    <a:pt x="158" y="619"/>
                    <a:pt x="193" y="635"/>
                    <a:pt x="234" y="635"/>
                  </a:cubicBezTo>
                  <a:cubicBezTo>
                    <a:pt x="246" y="635"/>
                    <a:pt x="260" y="633"/>
                    <a:pt x="274" y="630"/>
                  </a:cubicBezTo>
                  <a:cubicBezTo>
                    <a:pt x="319" y="615"/>
                    <a:pt x="366" y="609"/>
                    <a:pt x="413" y="609"/>
                  </a:cubicBezTo>
                  <a:cubicBezTo>
                    <a:pt x="479" y="609"/>
                    <a:pt x="545" y="621"/>
                    <a:pt x="607" y="642"/>
                  </a:cubicBezTo>
                  <a:cubicBezTo>
                    <a:pt x="657" y="613"/>
                    <a:pt x="710" y="607"/>
                    <a:pt x="765" y="607"/>
                  </a:cubicBezTo>
                  <a:cubicBezTo>
                    <a:pt x="792" y="607"/>
                    <a:pt x="820" y="609"/>
                    <a:pt x="848" y="609"/>
                  </a:cubicBezTo>
                  <a:cubicBezTo>
                    <a:pt x="896" y="609"/>
                    <a:pt x="944" y="605"/>
                    <a:pt x="988" y="583"/>
                  </a:cubicBezTo>
                  <a:cubicBezTo>
                    <a:pt x="1048" y="464"/>
                    <a:pt x="1167" y="475"/>
                    <a:pt x="1274" y="452"/>
                  </a:cubicBezTo>
                  <a:lnTo>
                    <a:pt x="1274" y="428"/>
                  </a:lnTo>
                  <a:cubicBezTo>
                    <a:pt x="1262" y="345"/>
                    <a:pt x="1274" y="214"/>
                    <a:pt x="1167" y="190"/>
                  </a:cubicBezTo>
                  <a:cubicBezTo>
                    <a:pt x="834" y="159"/>
                    <a:pt x="511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32"/>
            <p:cNvSpPr/>
            <p:nvPr/>
          </p:nvSpPr>
          <p:spPr>
            <a:xfrm>
              <a:off x="5850425" y="3595500"/>
              <a:ext cx="4775" cy="3175"/>
            </a:xfrm>
            <a:custGeom>
              <a:avLst/>
              <a:gdLst/>
              <a:ahLst/>
              <a:cxnLst/>
              <a:rect l="l" t="t" r="r" b="b"/>
              <a:pathLst>
                <a:path w="191" h="127" extrusionOk="0">
                  <a:moveTo>
                    <a:pt x="48" y="1"/>
                  </a:moveTo>
                  <a:cubicBezTo>
                    <a:pt x="36" y="37"/>
                    <a:pt x="0" y="96"/>
                    <a:pt x="0" y="108"/>
                  </a:cubicBezTo>
                  <a:cubicBezTo>
                    <a:pt x="29" y="121"/>
                    <a:pt x="54" y="127"/>
                    <a:pt x="76" y="127"/>
                  </a:cubicBezTo>
                  <a:cubicBezTo>
                    <a:pt x="137" y="127"/>
                    <a:pt x="173" y="83"/>
                    <a:pt x="191" y="13"/>
                  </a:cubicBezTo>
                  <a:cubicBezTo>
                    <a:pt x="131" y="13"/>
                    <a:pt x="96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32"/>
            <p:cNvSpPr/>
            <p:nvPr/>
          </p:nvSpPr>
          <p:spPr>
            <a:xfrm>
              <a:off x="5719750" y="3581825"/>
              <a:ext cx="9450" cy="6575"/>
            </a:xfrm>
            <a:custGeom>
              <a:avLst/>
              <a:gdLst/>
              <a:ahLst/>
              <a:cxnLst/>
              <a:rect l="l" t="t" r="r" b="b"/>
              <a:pathLst>
                <a:path w="378" h="263" extrusionOk="0">
                  <a:moveTo>
                    <a:pt x="262" y="0"/>
                  </a:moveTo>
                  <a:lnTo>
                    <a:pt x="262" y="0"/>
                  </a:lnTo>
                  <a:cubicBezTo>
                    <a:pt x="120" y="24"/>
                    <a:pt x="36" y="119"/>
                    <a:pt x="1" y="250"/>
                  </a:cubicBezTo>
                  <a:cubicBezTo>
                    <a:pt x="60" y="250"/>
                    <a:pt x="133" y="262"/>
                    <a:pt x="194" y="262"/>
                  </a:cubicBezTo>
                  <a:cubicBezTo>
                    <a:pt x="305" y="262"/>
                    <a:pt x="378" y="223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32"/>
            <p:cNvSpPr/>
            <p:nvPr/>
          </p:nvSpPr>
          <p:spPr>
            <a:xfrm>
              <a:off x="6088400" y="3617250"/>
              <a:ext cx="7325" cy="3725"/>
            </a:xfrm>
            <a:custGeom>
              <a:avLst/>
              <a:gdLst/>
              <a:ahLst/>
              <a:cxnLst/>
              <a:rect l="l" t="t" r="r" b="b"/>
              <a:pathLst>
                <a:path w="293" h="149" extrusionOk="0">
                  <a:moveTo>
                    <a:pt x="6" y="0"/>
                  </a:moveTo>
                  <a:cubicBezTo>
                    <a:pt x="1" y="121"/>
                    <a:pt x="41" y="148"/>
                    <a:pt x="95" y="148"/>
                  </a:cubicBezTo>
                  <a:cubicBezTo>
                    <a:pt x="139" y="148"/>
                    <a:pt x="193" y="130"/>
                    <a:pt x="238" y="130"/>
                  </a:cubicBezTo>
                  <a:cubicBezTo>
                    <a:pt x="258" y="130"/>
                    <a:pt x="277" y="133"/>
                    <a:pt x="292" y="143"/>
                  </a:cubicBezTo>
                  <a:cubicBezTo>
                    <a:pt x="233" y="24"/>
                    <a:pt x="125" y="12"/>
                    <a:pt x="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32"/>
            <p:cNvSpPr/>
            <p:nvPr/>
          </p:nvSpPr>
          <p:spPr>
            <a:xfrm>
              <a:off x="5998950" y="3574375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32"/>
                    <a:pt x="12" y="263"/>
                    <a:pt x="12" y="405"/>
                  </a:cubicBezTo>
                  <a:cubicBezTo>
                    <a:pt x="405" y="382"/>
                    <a:pt x="60" y="132"/>
                    <a:pt x="132" y="24"/>
                  </a:cubicBezTo>
                  <a:cubicBezTo>
                    <a:pt x="84" y="13"/>
                    <a:pt x="48" y="1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32"/>
            <p:cNvSpPr/>
            <p:nvPr/>
          </p:nvSpPr>
          <p:spPr>
            <a:xfrm>
              <a:off x="5439350" y="3563675"/>
              <a:ext cx="5700" cy="5375"/>
            </a:xfrm>
            <a:custGeom>
              <a:avLst/>
              <a:gdLst/>
              <a:ahLst/>
              <a:cxnLst/>
              <a:rect l="l" t="t" r="r" b="b"/>
              <a:pathLst>
                <a:path w="228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25" y="95"/>
                    <a:pt x="13" y="214"/>
                    <a:pt x="179" y="214"/>
                  </a:cubicBezTo>
                  <a:cubicBezTo>
                    <a:pt x="191" y="214"/>
                    <a:pt x="227" y="191"/>
                    <a:pt x="227" y="179"/>
                  </a:cubicBezTo>
                  <a:cubicBezTo>
                    <a:pt x="227" y="12"/>
                    <a:pt x="108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32"/>
            <p:cNvSpPr/>
            <p:nvPr/>
          </p:nvSpPr>
          <p:spPr>
            <a:xfrm>
              <a:off x="5452450" y="3565175"/>
              <a:ext cx="3900" cy="4200"/>
            </a:xfrm>
            <a:custGeom>
              <a:avLst/>
              <a:gdLst/>
              <a:ahLst/>
              <a:cxnLst/>
              <a:rect l="l" t="t" r="r" b="b"/>
              <a:pathLst>
                <a:path w="156" h="168" extrusionOk="0">
                  <a:moveTo>
                    <a:pt x="98" y="1"/>
                  </a:moveTo>
                  <a:cubicBezTo>
                    <a:pt x="85" y="1"/>
                    <a:pt x="72" y="7"/>
                    <a:pt x="60" y="23"/>
                  </a:cubicBezTo>
                  <a:cubicBezTo>
                    <a:pt x="25" y="35"/>
                    <a:pt x="13" y="95"/>
                    <a:pt x="1" y="131"/>
                  </a:cubicBezTo>
                  <a:cubicBezTo>
                    <a:pt x="18" y="139"/>
                    <a:pt x="55" y="167"/>
                    <a:pt x="88" y="167"/>
                  </a:cubicBezTo>
                  <a:cubicBezTo>
                    <a:pt x="99" y="167"/>
                    <a:pt x="110" y="164"/>
                    <a:pt x="120" y="154"/>
                  </a:cubicBezTo>
                  <a:cubicBezTo>
                    <a:pt x="144" y="142"/>
                    <a:pt x="155" y="83"/>
                    <a:pt x="155" y="59"/>
                  </a:cubicBezTo>
                  <a:cubicBezTo>
                    <a:pt x="148" y="27"/>
                    <a:pt x="124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32"/>
            <p:cNvSpPr/>
            <p:nvPr/>
          </p:nvSpPr>
          <p:spPr>
            <a:xfrm>
              <a:off x="5908175" y="3548675"/>
              <a:ext cx="94075" cy="16400"/>
            </a:xfrm>
            <a:custGeom>
              <a:avLst/>
              <a:gdLst/>
              <a:ahLst/>
              <a:cxnLst/>
              <a:rect l="l" t="t" r="r" b="b"/>
              <a:pathLst>
                <a:path w="3763" h="656" extrusionOk="0">
                  <a:moveTo>
                    <a:pt x="771" y="0"/>
                  </a:moveTo>
                  <a:cubicBezTo>
                    <a:pt x="728" y="0"/>
                    <a:pt x="686" y="2"/>
                    <a:pt x="643" y="5"/>
                  </a:cubicBezTo>
                  <a:cubicBezTo>
                    <a:pt x="429" y="88"/>
                    <a:pt x="179" y="29"/>
                    <a:pt x="0" y="195"/>
                  </a:cubicBezTo>
                  <a:cubicBezTo>
                    <a:pt x="1060" y="433"/>
                    <a:pt x="2131" y="445"/>
                    <a:pt x="3203" y="600"/>
                  </a:cubicBezTo>
                  <a:cubicBezTo>
                    <a:pt x="3249" y="635"/>
                    <a:pt x="3298" y="655"/>
                    <a:pt x="3347" y="655"/>
                  </a:cubicBezTo>
                  <a:cubicBezTo>
                    <a:pt x="3399" y="655"/>
                    <a:pt x="3451" y="632"/>
                    <a:pt x="3501" y="576"/>
                  </a:cubicBezTo>
                  <a:cubicBezTo>
                    <a:pt x="3620" y="540"/>
                    <a:pt x="3703" y="445"/>
                    <a:pt x="3763" y="326"/>
                  </a:cubicBezTo>
                  <a:cubicBezTo>
                    <a:pt x="3215" y="267"/>
                    <a:pt x="2667" y="207"/>
                    <a:pt x="2096" y="183"/>
                  </a:cubicBezTo>
                  <a:cubicBezTo>
                    <a:pt x="1660" y="162"/>
                    <a:pt x="1224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32"/>
            <p:cNvSpPr/>
            <p:nvPr/>
          </p:nvSpPr>
          <p:spPr>
            <a:xfrm>
              <a:off x="5987050" y="3578550"/>
              <a:ext cx="2700" cy="1800"/>
            </a:xfrm>
            <a:custGeom>
              <a:avLst/>
              <a:gdLst/>
              <a:ahLst/>
              <a:cxnLst/>
              <a:rect l="l" t="t" r="r" b="b"/>
              <a:pathLst>
                <a:path w="108" h="72" extrusionOk="0">
                  <a:moveTo>
                    <a:pt x="48" y="0"/>
                  </a:moveTo>
                  <a:cubicBezTo>
                    <a:pt x="24" y="12"/>
                    <a:pt x="0" y="24"/>
                    <a:pt x="0" y="24"/>
                  </a:cubicBezTo>
                  <a:cubicBezTo>
                    <a:pt x="0" y="36"/>
                    <a:pt x="12" y="60"/>
                    <a:pt x="24" y="72"/>
                  </a:cubicBezTo>
                  <a:cubicBezTo>
                    <a:pt x="60" y="36"/>
                    <a:pt x="72" y="24"/>
                    <a:pt x="107" y="12"/>
                  </a:cubicBezTo>
                  <a:cubicBezTo>
                    <a:pt x="72" y="12"/>
                    <a:pt x="60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32"/>
            <p:cNvSpPr/>
            <p:nvPr/>
          </p:nvSpPr>
          <p:spPr>
            <a:xfrm>
              <a:off x="5705475" y="3558200"/>
              <a:ext cx="24125" cy="5425"/>
            </a:xfrm>
            <a:custGeom>
              <a:avLst/>
              <a:gdLst/>
              <a:ahLst/>
              <a:cxnLst/>
              <a:rect l="l" t="t" r="r" b="b"/>
              <a:pathLst>
                <a:path w="965" h="217" extrusionOk="0">
                  <a:moveTo>
                    <a:pt x="787" y="0"/>
                  </a:moveTo>
                  <a:cubicBezTo>
                    <a:pt x="719" y="0"/>
                    <a:pt x="645" y="28"/>
                    <a:pt x="572" y="52"/>
                  </a:cubicBezTo>
                  <a:cubicBezTo>
                    <a:pt x="521" y="68"/>
                    <a:pt x="467" y="71"/>
                    <a:pt x="413" y="71"/>
                  </a:cubicBezTo>
                  <a:cubicBezTo>
                    <a:pt x="375" y="71"/>
                    <a:pt x="337" y="70"/>
                    <a:pt x="299" y="70"/>
                  </a:cubicBezTo>
                  <a:cubicBezTo>
                    <a:pt x="186" y="70"/>
                    <a:pt x="79" y="84"/>
                    <a:pt x="0" y="195"/>
                  </a:cubicBezTo>
                  <a:cubicBezTo>
                    <a:pt x="36" y="191"/>
                    <a:pt x="72" y="190"/>
                    <a:pt x="109" y="190"/>
                  </a:cubicBezTo>
                  <a:cubicBezTo>
                    <a:pt x="258" y="190"/>
                    <a:pt x="410" y="216"/>
                    <a:pt x="558" y="216"/>
                  </a:cubicBezTo>
                  <a:cubicBezTo>
                    <a:pt x="699" y="216"/>
                    <a:pt x="836" y="192"/>
                    <a:pt x="964" y="100"/>
                  </a:cubicBezTo>
                  <a:cubicBezTo>
                    <a:pt x="912" y="25"/>
                    <a:pt x="852" y="0"/>
                    <a:pt x="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32"/>
            <p:cNvSpPr/>
            <p:nvPr/>
          </p:nvSpPr>
          <p:spPr>
            <a:xfrm>
              <a:off x="5740575" y="3556725"/>
              <a:ext cx="7175" cy="4775"/>
            </a:xfrm>
            <a:custGeom>
              <a:avLst/>
              <a:gdLst/>
              <a:ahLst/>
              <a:cxnLst/>
              <a:rect l="l" t="t" r="r" b="b"/>
              <a:pathLst>
                <a:path w="287" h="191" extrusionOk="0">
                  <a:moveTo>
                    <a:pt x="67" y="0"/>
                  </a:moveTo>
                  <a:cubicBezTo>
                    <a:pt x="46" y="0"/>
                    <a:pt x="24" y="2"/>
                    <a:pt x="1" y="4"/>
                  </a:cubicBezTo>
                  <a:cubicBezTo>
                    <a:pt x="59" y="71"/>
                    <a:pt x="88" y="190"/>
                    <a:pt x="162" y="190"/>
                  </a:cubicBezTo>
                  <a:cubicBezTo>
                    <a:pt x="194" y="190"/>
                    <a:pt x="233" y="168"/>
                    <a:pt x="287" y="111"/>
                  </a:cubicBezTo>
                  <a:cubicBezTo>
                    <a:pt x="229" y="25"/>
                    <a:pt x="156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32"/>
            <p:cNvSpPr/>
            <p:nvPr/>
          </p:nvSpPr>
          <p:spPr>
            <a:xfrm>
              <a:off x="5698325" y="3561575"/>
              <a:ext cx="2700" cy="1450"/>
            </a:xfrm>
            <a:custGeom>
              <a:avLst/>
              <a:gdLst/>
              <a:ahLst/>
              <a:cxnLst/>
              <a:rect l="l" t="t" r="r" b="b"/>
              <a:pathLst>
                <a:path w="108" h="58" extrusionOk="0">
                  <a:moveTo>
                    <a:pt x="72" y="1"/>
                  </a:moveTo>
                  <a:cubicBezTo>
                    <a:pt x="48" y="24"/>
                    <a:pt x="24" y="36"/>
                    <a:pt x="0" y="48"/>
                  </a:cubicBezTo>
                  <a:cubicBezTo>
                    <a:pt x="12" y="54"/>
                    <a:pt x="27" y="57"/>
                    <a:pt x="45" y="57"/>
                  </a:cubicBezTo>
                  <a:cubicBezTo>
                    <a:pt x="63" y="57"/>
                    <a:pt x="84" y="54"/>
                    <a:pt x="107" y="48"/>
                  </a:cubicBezTo>
                  <a:cubicBezTo>
                    <a:pt x="84" y="36"/>
                    <a:pt x="84" y="24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32"/>
            <p:cNvSpPr/>
            <p:nvPr/>
          </p:nvSpPr>
          <p:spPr>
            <a:xfrm>
              <a:off x="6100150" y="3641350"/>
              <a:ext cx="2125" cy="2625"/>
            </a:xfrm>
            <a:custGeom>
              <a:avLst/>
              <a:gdLst/>
              <a:ahLst/>
              <a:cxnLst/>
              <a:rect l="l" t="t" r="r" b="b"/>
              <a:pathLst>
                <a:path w="85" h="105" extrusionOk="0">
                  <a:moveTo>
                    <a:pt x="25" y="1"/>
                  </a:moveTo>
                  <a:cubicBezTo>
                    <a:pt x="13" y="12"/>
                    <a:pt x="1" y="24"/>
                    <a:pt x="13" y="60"/>
                  </a:cubicBezTo>
                  <a:cubicBezTo>
                    <a:pt x="19" y="90"/>
                    <a:pt x="30" y="105"/>
                    <a:pt x="44" y="105"/>
                  </a:cubicBezTo>
                  <a:cubicBezTo>
                    <a:pt x="57" y="105"/>
                    <a:pt x="72" y="90"/>
                    <a:pt x="84" y="60"/>
                  </a:cubicBezTo>
                  <a:cubicBezTo>
                    <a:pt x="84" y="48"/>
                    <a:pt x="84" y="12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32"/>
            <p:cNvSpPr/>
            <p:nvPr/>
          </p:nvSpPr>
          <p:spPr>
            <a:xfrm>
              <a:off x="5798325" y="3617550"/>
              <a:ext cx="3900" cy="2700"/>
            </a:xfrm>
            <a:custGeom>
              <a:avLst/>
              <a:gdLst/>
              <a:ahLst/>
              <a:cxnLst/>
              <a:rect l="l" t="t" r="r" b="b"/>
              <a:pathLst>
                <a:path w="156" h="108" extrusionOk="0">
                  <a:moveTo>
                    <a:pt x="155" y="0"/>
                  </a:moveTo>
                  <a:cubicBezTo>
                    <a:pt x="108" y="24"/>
                    <a:pt x="48" y="60"/>
                    <a:pt x="1" y="107"/>
                  </a:cubicBezTo>
                  <a:cubicBezTo>
                    <a:pt x="48" y="72"/>
                    <a:pt x="108" y="24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32"/>
            <p:cNvSpPr/>
            <p:nvPr/>
          </p:nvSpPr>
          <p:spPr>
            <a:xfrm>
              <a:off x="5724800" y="3515450"/>
              <a:ext cx="116725" cy="13800"/>
            </a:xfrm>
            <a:custGeom>
              <a:avLst/>
              <a:gdLst/>
              <a:ahLst/>
              <a:cxnLst/>
              <a:rect l="l" t="t" r="r" b="b"/>
              <a:pathLst>
                <a:path w="4669" h="552" extrusionOk="0">
                  <a:moveTo>
                    <a:pt x="84" y="0"/>
                  </a:moveTo>
                  <a:cubicBezTo>
                    <a:pt x="1" y="95"/>
                    <a:pt x="1" y="179"/>
                    <a:pt x="72" y="274"/>
                  </a:cubicBezTo>
                  <a:cubicBezTo>
                    <a:pt x="120" y="286"/>
                    <a:pt x="180" y="286"/>
                    <a:pt x="215" y="298"/>
                  </a:cubicBezTo>
                  <a:cubicBezTo>
                    <a:pt x="320" y="279"/>
                    <a:pt x="421" y="255"/>
                    <a:pt x="519" y="255"/>
                  </a:cubicBezTo>
                  <a:cubicBezTo>
                    <a:pt x="611" y="255"/>
                    <a:pt x="700" y="276"/>
                    <a:pt x="787" y="345"/>
                  </a:cubicBezTo>
                  <a:cubicBezTo>
                    <a:pt x="870" y="393"/>
                    <a:pt x="977" y="417"/>
                    <a:pt x="1072" y="465"/>
                  </a:cubicBezTo>
                  <a:cubicBezTo>
                    <a:pt x="1087" y="460"/>
                    <a:pt x="1104" y="457"/>
                    <a:pt x="1122" y="457"/>
                  </a:cubicBezTo>
                  <a:cubicBezTo>
                    <a:pt x="1148" y="457"/>
                    <a:pt x="1176" y="463"/>
                    <a:pt x="1203" y="476"/>
                  </a:cubicBezTo>
                  <a:cubicBezTo>
                    <a:pt x="1203" y="500"/>
                    <a:pt x="1227" y="512"/>
                    <a:pt x="1239" y="512"/>
                  </a:cubicBezTo>
                  <a:cubicBezTo>
                    <a:pt x="1251" y="515"/>
                    <a:pt x="1262" y="517"/>
                    <a:pt x="1273" y="517"/>
                  </a:cubicBezTo>
                  <a:cubicBezTo>
                    <a:pt x="1304" y="517"/>
                    <a:pt x="1328" y="503"/>
                    <a:pt x="1346" y="476"/>
                  </a:cubicBezTo>
                  <a:cubicBezTo>
                    <a:pt x="1775" y="476"/>
                    <a:pt x="2215" y="500"/>
                    <a:pt x="2644" y="500"/>
                  </a:cubicBezTo>
                  <a:cubicBezTo>
                    <a:pt x="2747" y="536"/>
                    <a:pt x="2852" y="546"/>
                    <a:pt x="2957" y="546"/>
                  </a:cubicBezTo>
                  <a:cubicBezTo>
                    <a:pt x="3072" y="546"/>
                    <a:pt x="3187" y="534"/>
                    <a:pt x="3300" y="534"/>
                  </a:cubicBezTo>
                  <a:cubicBezTo>
                    <a:pt x="3324" y="534"/>
                    <a:pt x="3347" y="535"/>
                    <a:pt x="3370" y="536"/>
                  </a:cubicBezTo>
                  <a:lnTo>
                    <a:pt x="4204" y="536"/>
                  </a:lnTo>
                  <a:cubicBezTo>
                    <a:pt x="4226" y="526"/>
                    <a:pt x="4250" y="522"/>
                    <a:pt x="4277" y="522"/>
                  </a:cubicBezTo>
                  <a:cubicBezTo>
                    <a:pt x="4351" y="522"/>
                    <a:pt x="4440" y="552"/>
                    <a:pt x="4514" y="552"/>
                  </a:cubicBezTo>
                  <a:cubicBezTo>
                    <a:pt x="4601" y="552"/>
                    <a:pt x="4668" y="511"/>
                    <a:pt x="4668" y="334"/>
                  </a:cubicBezTo>
                  <a:cubicBezTo>
                    <a:pt x="4501" y="298"/>
                    <a:pt x="4335" y="274"/>
                    <a:pt x="4180" y="262"/>
                  </a:cubicBezTo>
                  <a:cubicBezTo>
                    <a:pt x="2811" y="143"/>
                    <a:pt x="1442" y="215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32"/>
            <p:cNvSpPr/>
            <p:nvPr/>
          </p:nvSpPr>
          <p:spPr>
            <a:xfrm>
              <a:off x="5825500" y="3522500"/>
              <a:ext cx="84475" cy="13075"/>
            </a:xfrm>
            <a:custGeom>
              <a:avLst/>
              <a:gdLst/>
              <a:ahLst/>
              <a:cxnLst/>
              <a:rect l="l" t="t" r="r" b="b"/>
              <a:pathLst>
                <a:path w="3379" h="523" extrusionOk="0">
                  <a:moveTo>
                    <a:pt x="1134" y="1"/>
                  </a:moveTo>
                  <a:cubicBezTo>
                    <a:pt x="962" y="1"/>
                    <a:pt x="790" y="15"/>
                    <a:pt x="616" y="52"/>
                  </a:cubicBezTo>
                  <a:cubicBezTo>
                    <a:pt x="519" y="194"/>
                    <a:pt x="389" y="204"/>
                    <a:pt x="255" y="204"/>
                  </a:cubicBezTo>
                  <a:cubicBezTo>
                    <a:pt x="232" y="204"/>
                    <a:pt x="209" y="204"/>
                    <a:pt x="186" y="204"/>
                  </a:cubicBezTo>
                  <a:cubicBezTo>
                    <a:pt x="130" y="204"/>
                    <a:pt x="74" y="206"/>
                    <a:pt x="21" y="218"/>
                  </a:cubicBezTo>
                  <a:cubicBezTo>
                    <a:pt x="0" y="270"/>
                    <a:pt x="16" y="304"/>
                    <a:pt x="36" y="304"/>
                  </a:cubicBezTo>
                  <a:cubicBezTo>
                    <a:pt x="39" y="304"/>
                    <a:pt x="42" y="303"/>
                    <a:pt x="45" y="302"/>
                  </a:cubicBezTo>
                  <a:lnTo>
                    <a:pt x="450" y="349"/>
                  </a:lnTo>
                  <a:cubicBezTo>
                    <a:pt x="618" y="390"/>
                    <a:pt x="787" y="401"/>
                    <a:pt x="956" y="401"/>
                  </a:cubicBezTo>
                  <a:cubicBezTo>
                    <a:pt x="1137" y="401"/>
                    <a:pt x="1319" y="389"/>
                    <a:pt x="1498" y="389"/>
                  </a:cubicBezTo>
                  <a:cubicBezTo>
                    <a:pt x="1686" y="389"/>
                    <a:pt x="1873" y="402"/>
                    <a:pt x="2057" y="456"/>
                  </a:cubicBezTo>
                  <a:cubicBezTo>
                    <a:pt x="2378" y="456"/>
                    <a:pt x="2712" y="468"/>
                    <a:pt x="3033" y="480"/>
                  </a:cubicBezTo>
                  <a:cubicBezTo>
                    <a:pt x="3097" y="512"/>
                    <a:pt x="3155" y="523"/>
                    <a:pt x="3215" y="523"/>
                  </a:cubicBezTo>
                  <a:cubicBezTo>
                    <a:pt x="3245" y="523"/>
                    <a:pt x="3275" y="520"/>
                    <a:pt x="3307" y="516"/>
                  </a:cubicBezTo>
                  <a:cubicBezTo>
                    <a:pt x="3343" y="480"/>
                    <a:pt x="3379" y="421"/>
                    <a:pt x="3379" y="361"/>
                  </a:cubicBezTo>
                  <a:cubicBezTo>
                    <a:pt x="3343" y="278"/>
                    <a:pt x="3260" y="242"/>
                    <a:pt x="3188" y="194"/>
                  </a:cubicBezTo>
                  <a:cubicBezTo>
                    <a:pt x="2890" y="183"/>
                    <a:pt x="2581" y="135"/>
                    <a:pt x="2283" y="111"/>
                  </a:cubicBezTo>
                  <a:cubicBezTo>
                    <a:pt x="1897" y="70"/>
                    <a:pt x="1517" y="1"/>
                    <a:pt x="1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32"/>
            <p:cNvSpPr/>
            <p:nvPr/>
          </p:nvSpPr>
          <p:spPr>
            <a:xfrm>
              <a:off x="5905500" y="3527500"/>
              <a:ext cx="84250" cy="13875"/>
            </a:xfrm>
            <a:custGeom>
              <a:avLst/>
              <a:gdLst/>
              <a:ahLst/>
              <a:cxnLst/>
              <a:rect l="l" t="t" r="r" b="b"/>
              <a:pathLst>
                <a:path w="3370" h="555" extrusionOk="0">
                  <a:moveTo>
                    <a:pt x="506" y="0"/>
                  </a:moveTo>
                  <a:cubicBezTo>
                    <a:pt x="338" y="0"/>
                    <a:pt x="170" y="6"/>
                    <a:pt x="0" y="18"/>
                  </a:cubicBezTo>
                  <a:cubicBezTo>
                    <a:pt x="48" y="54"/>
                    <a:pt x="107" y="102"/>
                    <a:pt x="155" y="149"/>
                  </a:cubicBezTo>
                  <a:cubicBezTo>
                    <a:pt x="223" y="228"/>
                    <a:pt x="299" y="253"/>
                    <a:pt x="378" y="253"/>
                  </a:cubicBezTo>
                  <a:cubicBezTo>
                    <a:pt x="503" y="253"/>
                    <a:pt x="635" y="191"/>
                    <a:pt x="751" y="191"/>
                  </a:cubicBezTo>
                  <a:cubicBezTo>
                    <a:pt x="793" y="191"/>
                    <a:pt x="833" y="199"/>
                    <a:pt x="869" y="221"/>
                  </a:cubicBezTo>
                  <a:cubicBezTo>
                    <a:pt x="849" y="221"/>
                    <a:pt x="824" y="219"/>
                    <a:pt x="796" y="219"/>
                  </a:cubicBezTo>
                  <a:cubicBezTo>
                    <a:pt x="738" y="219"/>
                    <a:pt x="667" y="225"/>
                    <a:pt x="595" y="256"/>
                  </a:cubicBezTo>
                  <a:cubicBezTo>
                    <a:pt x="548" y="304"/>
                    <a:pt x="548" y="375"/>
                    <a:pt x="607" y="411"/>
                  </a:cubicBezTo>
                  <a:cubicBezTo>
                    <a:pt x="1417" y="459"/>
                    <a:pt x="2238" y="506"/>
                    <a:pt x="3036" y="554"/>
                  </a:cubicBezTo>
                  <a:cubicBezTo>
                    <a:pt x="3131" y="471"/>
                    <a:pt x="3262" y="518"/>
                    <a:pt x="3346" y="435"/>
                  </a:cubicBezTo>
                  <a:cubicBezTo>
                    <a:pt x="3369" y="375"/>
                    <a:pt x="3346" y="328"/>
                    <a:pt x="3286" y="292"/>
                  </a:cubicBezTo>
                  <a:cubicBezTo>
                    <a:pt x="3228" y="297"/>
                    <a:pt x="3169" y="300"/>
                    <a:pt x="3110" y="300"/>
                  </a:cubicBezTo>
                  <a:cubicBezTo>
                    <a:pt x="2895" y="300"/>
                    <a:pt x="2677" y="267"/>
                    <a:pt x="2453" y="221"/>
                  </a:cubicBezTo>
                  <a:cubicBezTo>
                    <a:pt x="1808" y="88"/>
                    <a:pt x="1163" y="0"/>
                    <a:pt x="5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32"/>
            <p:cNvSpPr/>
            <p:nvPr/>
          </p:nvSpPr>
          <p:spPr>
            <a:xfrm>
              <a:off x="5840900" y="3480325"/>
              <a:ext cx="65500" cy="19675"/>
            </a:xfrm>
            <a:custGeom>
              <a:avLst/>
              <a:gdLst/>
              <a:ahLst/>
              <a:cxnLst/>
              <a:rect l="l" t="t" r="r" b="b"/>
              <a:pathLst>
                <a:path w="2620" h="787" extrusionOk="0">
                  <a:moveTo>
                    <a:pt x="298" y="0"/>
                  </a:moveTo>
                  <a:cubicBezTo>
                    <a:pt x="298" y="1"/>
                    <a:pt x="299" y="1"/>
                    <a:pt x="299" y="2"/>
                  </a:cubicBezTo>
                  <a:lnTo>
                    <a:pt x="299" y="2"/>
                  </a:lnTo>
                  <a:lnTo>
                    <a:pt x="310" y="0"/>
                  </a:lnTo>
                  <a:close/>
                  <a:moveTo>
                    <a:pt x="572" y="0"/>
                  </a:moveTo>
                  <a:cubicBezTo>
                    <a:pt x="536" y="36"/>
                    <a:pt x="489" y="72"/>
                    <a:pt x="429" y="72"/>
                  </a:cubicBezTo>
                  <a:cubicBezTo>
                    <a:pt x="370" y="72"/>
                    <a:pt x="323" y="37"/>
                    <a:pt x="299" y="2"/>
                  </a:cubicBezTo>
                  <a:lnTo>
                    <a:pt x="299" y="2"/>
                  </a:lnTo>
                  <a:lnTo>
                    <a:pt x="0" y="36"/>
                  </a:lnTo>
                  <a:cubicBezTo>
                    <a:pt x="96" y="155"/>
                    <a:pt x="167" y="274"/>
                    <a:pt x="155" y="441"/>
                  </a:cubicBezTo>
                  <a:cubicBezTo>
                    <a:pt x="191" y="500"/>
                    <a:pt x="238" y="548"/>
                    <a:pt x="298" y="572"/>
                  </a:cubicBezTo>
                  <a:cubicBezTo>
                    <a:pt x="375" y="601"/>
                    <a:pt x="445" y="638"/>
                    <a:pt x="519" y="638"/>
                  </a:cubicBezTo>
                  <a:cubicBezTo>
                    <a:pt x="537" y="638"/>
                    <a:pt x="554" y="636"/>
                    <a:pt x="572" y="631"/>
                  </a:cubicBezTo>
                  <a:cubicBezTo>
                    <a:pt x="668" y="615"/>
                    <a:pt x="762" y="608"/>
                    <a:pt x="856" y="608"/>
                  </a:cubicBezTo>
                  <a:cubicBezTo>
                    <a:pt x="1113" y="608"/>
                    <a:pt x="1364" y="663"/>
                    <a:pt x="1608" y="750"/>
                  </a:cubicBezTo>
                  <a:cubicBezTo>
                    <a:pt x="1643" y="774"/>
                    <a:pt x="1679" y="786"/>
                    <a:pt x="1718" y="786"/>
                  </a:cubicBezTo>
                  <a:cubicBezTo>
                    <a:pt x="1757" y="786"/>
                    <a:pt x="1798" y="774"/>
                    <a:pt x="1846" y="750"/>
                  </a:cubicBezTo>
                  <a:cubicBezTo>
                    <a:pt x="2096" y="738"/>
                    <a:pt x="2358" y="727"/>
                    <a:pt x="2620" y="715"/>
                  </a:cubicBezTo>
                  <a:cubicBezTo>
                    <a:pt x="2513" y="322"/>
                    <a:pt x="1965" y="488"/>
                    <a:pt x="1858" y="119"/>
                  </a:cubicBezTo>
                  <a:cubicBezTo>
                    <a:pt x="1758" y="98"/>
                    <a:pt x="1666" y="94"/>
                    <a:pt x="1573" y="94"/>
                  </a:cubicBezTo>
                  <a:cubicBezTo>
                    <a:pt x="1511" y="94"/>
                    <a:pt x="1448" y="96"/>
                    <a:pt x="1381" y="96"/>
                  </a:cubicBezTo>
                  <a:cubicBezTo>
                    <a:pt x="1366" y="94"/>
                    <a:pt x="1350" y="93"/>
                    <a:pt x="1334" y="93"/>
                  </a:cubicBezTo>
                  <a:cubicBezTo>
                    <a:pt x="1298" y="93"/>
                    <a:pt x="1262" y="96"/>
                    <a:pt x="1226" y="96"/>
                  </a:cubicBezTo>
                  <a:cubicBezTo>
                    <a:pt x="1155" y="96"/>
                    <a:pt x="1086" y="86"/>
                    <a:pt x="1024" y="24"/>
                  </a:cubicBezTo>
                  <a:cubicBezTo>
                    <a:pt x="965" y="36"/>
                    <a:pt x="917" y="36"/>
                    <a:pt x="870" y="36"/>
                  </a:cubicBezTo>
                  <a:cubicBezTo>
                    <a:pt x="870" y="60"/>
                    <a:pt x="858" y="60"/>
                    <a:pt x="810" y="60"/>
                  </a:cubicBezTo>
                  <a:cubicBezTo>
                    <a:pt x="786" y="60"/>
                    <a:pt x="750" y="36"/>
                    <a:pt x="727" y="12"/>
                  </a:cubicBezTo>
                  <a:cubicBezTo>
                    <a:pt x="667" y="0"/>
                    <a:pt x="619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32"/>
            <p:cNvSpPr/>
            <p:nvPr/>
          </p:nvSpPr>
          <p:spPr>
            <a:xfrm>
              <a:off x="5991225" y="3534800"/>
              <a:ext cx="40200" cy="11625"/>
            </a:xfrm>
            <a:custGeom>
              <a:avLst/>
              <a:gdLst/>
              <a:ahLst/>
              <a:cxnLst/>
              <a:rect l="l" t="t" r="r" b="b"/>
              <a:pathLst>
                <a:path w="1608" h="465" extrusionOk="0">
                  <a:moveTo>
                    <a:pt x="476" y="0"/>
                  </a:moveTo>
                  <a:cubicBezTo>
                    <a:pt x="444" y="115"/>
                    <a:pt x="396" y="151"/>
                    <a:pt x="335" y="151"/>
                  </a:cubicBezTo>
                  <a:cubicBezTo>
                    <a:pt x="283" y="151"/>
                    <a:pt x="221" y="123"/>
                    <a:pt x="155" y="95"/>
                  </a:cubicBezTo>
                  <a:cubicBezTo>
                    <a:pt x="71" y="143"/>
                    <a:pt x="12" y="203"/>
                    <a:pt x="0" y="298"/>
                  </a:cubicBezTo>
                  <a:cubicBezTo>
                    <a:pt x="228" y="430"/>
                    <a:pt x="460" y="444"/>
                    <a:pt x="697" y="444"/>
                  </a:cubicBezTo>
                  <a:cubicBezTo>
                    <a:pt x="763" y="444"/>
                    <a:pt x="829" y="443"/>
                    <a:pt x="895" y="443"/>
                  </a:cubicBezTo>
                  <a:cubicBezTo>
                    <a:pt x="977" y="443"/>
                    <a:pt x="1060" y="445"/>
                    <a:pt x="1143" y="453"/>
                  </a:cubicBezTo>
                  <a:cubicBezTo>
                    <a:pt x="1310" y="417"/>
                    <a:pt x="1500" y="464"/>
                    <a:pt x="1607" y="286"/>
                  </a:cubicBezTo>
                  <a:cubicBezTo>
                    <a:pt x="1560" y="226"/>
                    <a:pt x="1500" y="179"/>
                    <a:pt x="1441" y="119"/>
                  </a:cubicBezTo>
                  <a:cubicBezTo>
                    <a:pt x="1317" y="119"/>
                    <a:pt x="1194" y="140"/>
                    <a:pt x="1075" y="140"/>
                  </a:cubicBezTo>
                  <a:cubicBezTo>
                    <a:pt x="940" y="140"/>
                    <a:pt x="810" y="114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32"/>
            <p:cNvSpPr/>
            <p:nvPr/>
          </p:nvSpPr>
          <p:spPr>
            <a:xfrm>
              <a:off x="5693650" y="3512225"/>
              <a:ext cx="32975" cy="10375"/>
            </a:xfrm>
            <a:custGeom>
              <a:avLst/>
              <a:gdLst/>
              <a:ahLst/>
              <a:cxnLst/>
              <a:rect l="l" t="t" r="r" b="b"/>
              <a:pathLst>
                <a:path w="1319" h="415" extrusionOk="0">
                  <a:moveTo>
                    <a:pt x="113" y="1"/>
                  </a:moveTo>
                  <a:cubicBezTo>
                    <a:pt x="14" y="1"/>
                    <a:pt x="1" y="69"/>
                    <a:pt x="21" y="177"/>
                  </a:cubicBezTo>
                  <a:cubicBezTo>
                    <a:pt x="238" y="313"/>
                    <a:pt x="476" y="373"/>
                    <a:pt x="724" y="373"/>
                  </a:cubicBezTo>
                  <a:cubicBezTo>
                    <a:pt x="802" y="373"/>
                    <a:pt x="881" y="367"/>
                    <a:pt x="961" y="355"/>
                  </a:cubicBezTo>
                  <a:lnTo>
                    <a:pt x="1140" y="403"/>
                  </a:lnTo>
                  <a:cubicBezTo>
                    <a:pt x="1187" y="403"/>
                    <a:pt x="1247" y="415"/>
                    <a:pt x="1306" y="415"/>
                  </a:cubicBezTo>
                  <a:cubicBezTo>
                    <a:pt x="1318" y="332"/>
                    <a:pt x="1318" y="236"/>
                    <a:pt x="1318" y="153"/>
                  </a:cubicBezTo>
                  <a:cubicBezTo>
                    <a:pt x="1211" y="117"/>
                    <a:pt x="1128" y="93"/>
                    <a:pt x="1021" y="58"/>
                  </a:cubicBezTo>
                  <a:cubicBezTo>
                    <a:pt x="1009" y="70"/>
                    <a:pt x="985" y="105"/>
                    <a:pt x="973" y="105"/>
                  </a:cubicBezTo>
                  <a:cubicBezTo>
                    <a:pt x="949" y="82"/>
                    <a:pt x="902" y="70"/>
                    <a:pt x="866" y="58"/>
                  </a:cubicBezTo>
                  <a:cubicBezTo>
                    <a:pt x="652" y="46"/>
                    <a:pt x="413" y="22"/>
                    <a:pt x="187" y="10"/>
                  </a:cubicBezTo>
                  <a:cubicBezTo>
                    <a:pt x="158" y="4"/>
                    <a:pt x="134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32"/>
            <p:cNvSpPr/>
            <p:nvPr/>
          </p:nvSpPr>
          <p:spPr>
            <a:xfrm>
              <a:off x="5837325" y="3491625"/>
              <a:ext cx="43175" cy="7475"/>
            </a:xfrm>
            <a:custGeom>
              <a:avLst/>
              <a:gdLst/>
              <a:ahLst/>
              <a:cxnLst/>
              <a:rect l="l" t="t" r="r" b="b"/>
              <a:pathLst>
                <a:path w="1727" h="299" extrusionOk="0">
                  <a:moveTo>
                    <a:pt x="286" y="1"/>
                  </a:moveTo>
                  <a:cubicBezTo>
                    <a:pt x="239" y="60"/>
                    <a:pt x="179" y="108"/>
                    <a:pt x="108" y="108"/>
                  </a:cubicBezTo>
                  <a:cubicBezTo>
                    <a:pt x="60" y="108"/>
                    <a:pt x="36" y="120"/>
                    <a:pt x="0" y="156"/>
                  </a:cubicBezTo>
                  <a:cubicBezTo>
                    <a:pt x="280" y="269"/>
                    <a:pt x="569" y="289"/>
                    <a:pt x="859" y="289"/>
                  </a:cubicBezTo>
                  <a:cubicBezTo>
                    <a:pt x="1029" y="289"/>
                    <a:pt x="1198" y="282"/>
                    <a:pt x="1367" y="282"/>
                  </a:cubicBezTo>
                  <a:cubicBezTo>
                    <a:pt x="1488" y="282"/>
                    <a:pt x="1608" y="286"/>
                    <a:pt x="1727" y="298"/>
                  </a:cubicBezTo>
                  <a:cubicBezTo>
                    <a:pt x="1488" y="163"/>
                    <a:pt x="1244" y="43"/>
                    <a:pt x="983" y="43"/>
                  </a:cubicBezTo>
                  <a:cubicBezTo>
                    <a:pt x="854" y="43"/>
                    <a:pt x="722" y="73"/>
                    <a:pt x="584" y="144"/>
                  </a:cubicBezTo>
                  <a:cubicBezTo>
                    <a:pt x="524" y="96"/>
                    <a:pt x="477" y="48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32"/>
            <p:cNvSpPr/>
            <p:nvPr/>
          </p:nvSpPr>
          <p:spPr>
            <a:xfrm>
              <a:off x="5676300" y="3502650"/>
              <a:ext cx="14600" cy="10725"/>
            </a:xfrm>
            <a:custGeom>
              <a:avLst/>
              <a:gdLst/>
              <a:ahLst/>
              <a:cxnLst/>
              <a:rect l="l" t="t" r="r" b="b"/>
              <a:pathLst>
                <a:path w="584" h="429" extrusionOk="0">
                  <a:moveTo>
                    <a:pt x="286" y="0"/>
                  </a:moveTo>
                  <a:lnTo>
                    <a:pt x="286" y="0"/>
                  </a:lnTo>
                  <a:cubicBezTo>
                    <a:pt x="0" y="250"/>
                    <a:pt x="274" y="322"/>
                    <a:pt x="417" y="429"/>
                  </a:cubicBezTo>
                  <a:cubicBezTo>
                    <a:pt x="476" y="381"/>
                    <a:pt x="572" y="357"/>
                    <a:pt x="584" y="262"/>
                  </a:cubicBezTo>
                  <a:cubicBezTo>
                    <a:pt x="572" y="215"/>
                    <a:pt x="548" y="191"/>
                    <a:pt x="536" y="143"/>
                  </a:cubicBezTo>
                  <a:cubicBezTo>
                    <a:pt x="429" y="131"/>
                    <a:pt x="345" y="84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32"/>
            <p:cNvSpPr/>
            <p:nvPr/>
          </p:nvSpPr>
          <p:spPr>
            <a:xfrm>
              <a:off x="5686700" y="3509200"/>
              <a:ext cx="11650" cy="7450"/>
            </a:xfrm>
            <a:custGeom>
              <a:avLst/>
              <a:gdLst/>
              <a:ahLst/>
              <a:cxnLst/>
              <a:rect l="l" t="t" r="r" b="b"/>
              <a:pathLst>
                <a:path w="466" h="298" extrusionOk="0">
                  <a:moveTo>
                    <a:pt x="168" y="0"/>
                  </a:moveTo>
                  <a:lnTo>
                    <a:pt x="1" y="167"/>
                  </a:lnTo>
                  <a:cubicBezTo>
                    <a:pt x="108" y="214"/>
                    <a:pt x="215" y="250"/>
                    <a:pt x="299" y="298"/>
                  </a:cubicBezTo>
                  <a:lnTo>
                    <a:pt x="465" y="131"/>
                  </a:lnTo>
                  <a:cubicBezTo>
                    <a:pt x="394" y="36"/>
                    <a:pt x="287" y="12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32"/>
            <p:cNvSpPr/>
            <p:nvPr/>
          </p:nvSpPr>
          <p:spPr>
            <a:xfrm>
              <a:off x="5730175" y="3520350"/>
              <a:ext cx="14300" cy="4275"/>
            </a:xfrm>
            <a:custGeom>
              <a:avLst/>
              <a:gdLst/>
              <a:ahLst/>
              <a:cxnLst/>
              <a:rect l="l" t="t" r="r" b="b"/>
              <a:pathLst>
                <a:path w="572" h="171" extrusionOk="0">
                  <a:moveTo>
                    <a:pt x="291" y="1"/>
                  </a:moveTo>
                  <a:cubicBezTo>
                    <a:pt x="199" y="1"/>
                    <a:pt x="104" y="45"/>
                    <a:pt x="0" y="126"/>
                  </a:cubicBezTo>
                  <a:cubicBezTo>
                    <a:pt x="90" y="161"/>
                    <a:pt x="185" y="170"/>
                    <a:pt x="282" y="170"/>
                  </a:cubicBezTo>
                  <a:cubicBezTo>
                    <a:pt x="378" y="170"/>
                    <a:pt x="476" y="161"/>
                    <a:pt x="572" y="161"/>
                  </a:cubicBezTo>
                  <a:cubicBezTo>
                    <a:pt x="480" y="51"/>
                    <a:pt x="388" y="1"/>
                    <a:pt x="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32"/>
            <p:cNvSpPr/>
            <p:nvPr/>
          </p:nvSpPr>
          <p:spPr>
            <a:xfrm>
              <a:off x="5717675" y="3520800"/>
              <a:ext cx="4475" cy="1450"/>
            </a:xfrm>
            <a:custGeom>
              <a:avLst/>
              <a:gdLst/>
              <a:ahLst/>
              <a:cxnLst/>
              <a:rect l="l" t="t" r="r" b="b"/>
              <a:pathLst>
                <a:path w="179" h="58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35"/>
                    <a:pt x="81" y="57"/>
                    <a:pt x="126" y="57"/>
                  </a:cubicBezTo>
                  <a:cubicBezTo>
                    <a:pt x="142" y="57"/>
                    <a:pt x="160" y="55"/>
                    <a:pt x="179" y="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32"/>
            <p:cNvSpPr/>
            <p:nvPr/>
          </p:nvSpPr>
          <p:spPr>
            <a:xfrm>
              <a:off x="6199575" y="3507700"/>
              <a:ext cx="4475" cy="1225"/>
            </a:xfrm>
            <a:custGeom>
              <a:avLst/>
              <a:gdLst/>
              <a:ahLst/>
              <a:cxnLst/>
              <a:rect l="l" t="t" r="r" b="b"/>
              <a:pathLst>
                <a:path w="179" h="49" extrusionOk="0">
                  <a:moveTo>
                    <a:pt x="119" y="1"/>
                  </a:moveTo>
                  <a:cubicBezTo>
                    <a:pt x="72" y="13"/>
                    <a:pt x="36" y="36"/>
                    <a:pt x="0" y="48"/>
                  </a:cubicBezTo>
                  <a:lnTo>
                    <a:pt x="179" y="48"/>
                  </a:lnTo>
                  <a:cubicBezTo>
                    <a:pt x="143" y="36"/>
                    <a:pt x="131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32"/>
            <p:cNvSpPr/>
            <p:nvPr/>
          </p:nvSpPr>
          <p:spPr>
            <a:xfrm>
              <a:off x="5940025" y="3486375"/>
              <a:ext cx="49725" cy="13100"/>
            </a:xfrm>
            <a:custGeom>
              <a:avLst/>
              <a:gdLst/>
              <a:ahLst/>
              <a:cxnLst/>
              <a:rect l="l" t="t" r="r" b="b"/>
              <a:pathLst>
                <a:path w="1989" h="524" extrusionOk="0">
                  <a:moveTo>
                    <a:pt x="1115" y="1"/>
                  </a:moveTo>
                  <a:cubicBezTo>
                    <a:pt x="952" y="1"/>
                    <a:pt x="789" y="8"/>
                    <a:pt x="619" y="8"/>
                  </a:cubicBezTo>
                  <a:lnTo>
                    <a:pt x="203" y="8"/>
                  </a:lnTo>
                  <a:cubicBezTo>
                    <a:pt x="119" y="8"/>
                    <a:pt x="60" y="32"/>
                    <a:pt x="24" y="80"/>
                  </a:cubicBezTo>
                  <a:cubicBezTo>
                    <a:pt x="24" y="115"/>
                    <a:pt x="0" y="139"/>
                    <a:pt x="0" y="163"/>
                  </a:cubicBezTo>
                  <a:cubicBezTo>
                    <a:pt x="24" y="223"/>
                    <a:pt x="48" y="294"/>
                    <a:pt x="95" y="330"/>
                  </a:cubicBezTo>
                  <a:cubicBezTo>
                    <a:pt x="143" y="377"/>
                    <a:pt x="191" y="413"/>
                    <a:pt x="250" y="425"/>
                  </a:cubicBezTo>
                  <a:cubicBezTo>
                    <a:pt x="345" y="437"/>
                    <a:pt x="441" y="437"/>
                    <a:pt x="512" y="496"/>
                  </a:cubicBezTo>
                  <a:lnTo>
                    <a:pt x="631" y="496"/>
                  </a:lnTo>
                  <a:cubicBezTo>
                    <a:pt x="631" y="485"/>
                    <a:pt x="655" y="485"/>
                    <a:pt x="691" y="461"/>
                  </a:cubicBezTo>
                  <a:cubicBezTo>
                    <a:pt x="697" y="458"/>
                    <a:pt x="704" y="456"/>
                    <a:pt x="712" y="456"/>
                  </a:cubicBezTo>
                  <a:cubicBezTo>
                    <a:pt x="738" y="456"/>
                    <a:pt x="771" y="470"/>
                    <a:pt x="798" y="496"/>
                  </a:cubicBezTo>
                  <a:lnTo>
                    <a:pt x="1215" y="496"/>
                  </a:lnTo>
                  <a:cubicBezTo>
                    <a:pt x="1280" y="514"/>
                    <a:pt x="1349" y="523"/>
                    <a:pt x="1421" y="523"/>
                  </a:cubicBezTo>
                  <a:cubicBezTo>
                    <a:pt x="1494" y="523"/>
                    <a:pt x="1572" y="514"/>
                    <a:pt x="1655" y="496"/>
                  </a:cubicBezTo>
                  <a:lnTo>
                    <a:pt x="1786" y="496"/>
                  </a:lnTo>
                  <a:cubicBezTo>
                    <a:pt x="1988" y="163"/>
                    <a:pt x="1703" y="115"/>
                    <a:pt x="1488" y="20"/>
                  </a:cubicBezTo>
                  <a:cubicBezTo>
                    <a:pt x="1361" y="5"/>
                    <a:pt x="1238" y="1"/>
                    <a:pt x="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32"/>
            <p:cNvSpPr/>
            <p:nvPr/>
          </p:nvSpPr>
          <p:spPr>
            <a:xfrm>
              <a:off x="5884650" y="3482550"/>
              <a:ext cx="37225" cy="15950"/>
            </a:xfrm>
            <a:custGeom>
              <a:avLst/>
              <a:gdLst/>
              <a:ahLst/>
              <a:cxnLst/>
              <a:rect l="l" t="t" r="r" b="b"/>
              <a:pathLst>
                <a:path w="1489" h="638" extrusionOk="0">
                  <a:moveTo>
                    <a:pt x="389" y="0"/>
                  </a:moveTo>
                  <a:cubicBezTo>
                    <a:pt x="303" y="0"/>
                    <a:pt x="221" y="19"/>
                    <a:pt x="155" y="102"/>
                  </a:cubicBezTo>
                  <a:cubicBezTo>
                    <a:pt x="1" y="328"/>
                    <a:pt x="96" y="459"/>
                    <a:pt x="334" y="507"/>
                  </a:cubicBezTo>
                  <a:cubicBezTo>
                    <a:pt x="513" y="542"/>
                    <a:pt x="715" y="471"/>
                    <a:pt x="870" y="638"/>
                  </a:cubicBezTo>
                  <a:lnTo>
                    <a:pt x="965" y="638"/>
                  </a:lnTo>
                  <a:cubicBezTo>
                    <a:pt x="1132" y="542"/>
                    <a:pt x="1358" y="578"/>
                    <a:pt x="1465" y="399"/>
                  </a:cubicBezTo>
                  <a:cubicBezTo>
                    <a:pt x="1477" y="340"/>
                    <a:pt x="1489" y="280"/>
                    <a:pt x="1477" y="221"/>
                  </a:cubicBezTo>
                  <a:cubicBezTo>
                    <a:pt x="1429" y="149"/>
                    <a:pt x="1370" y="90"/>
                    <a:pt x="1286" y="42"/>
                  </a:cubicBezTo>
                  <a:cubicBezTo>
                    <a:pt x="1234" y="23"/>
                    <a:pt x="1185" y="14"/>
                    <a:pt x="1136" y="14"/>
                  </a:cubicBezTo>
                  <a:cubicBezTo>
                    <a:pt x="1096" y="14"/>
                    <a:pt x="1055" y="20"/>
                    <a:pt x="1013" y="30"/>
                  </a:cubicBezTo>
                  <a:cubicBezTo>
                    <a:pt x="983" y="54"/>
                    <a:pt x="952" y="62"/>
                    <a:pt x="921" y="62"/>
                  </a:cubicBezTo>
                  <a:cubicBezTo>
                    <a:pt x="841" y="62"/>
                    <a:pt x="760" y="7"/>
                    <a:pt x="691" y="7"/>
                  </a:cubicBezTo>
                  <a:cubicBezTo>
                    <a:pt x="665" y="12"/>
                    <a:pt x="638" y="14"/>
                    <a:pt x="610" y="14"/>
                  </a:cubicBezTo>
                  <a:cubicBezTo>
                    <a:pt x="538" y="14"/>
                    <a:pt x="462" y="0"/>
                    <a:pt x="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32"/>
            <p:cNvSpPr/>
            <p:nvPr/>
          </p:nvSpPr>
          <p:spPr>
            <a:xfrm>
              <a:off x="6045375" y="3491625"/>
              <a:ext cx="28275" cy="10975"/>
            </a:xfrm>
            <a:custGeom>
              <a:avLst/>
              <a:gdLst/>
              <a:ahLst/>
              <a:cxnLst/>
              <a:rect l="l" t="t" r="r" b="b"/>
              <a:pathLst>
                <a:path w="1131" h="439" extrusionOk="0">
                  <a:moveTo>
                    <a:pt x="156" y="1"/>
                  </a:moveTo>
                  <a:cubicBezTo>
                    <a:pt x="132" y="25"/>
                    <a:pt x="120" y="36"/>
                    <a:pt x="108" y="84"/>
                  </a:cubicBezTo>
                  <a:cubicBezTo>
                    <a:pt x="72" y="120"/>
                    <a:pt x="49" y="179"/>
                    <a:pt x="37" y="227"/>
                  </a:cubicBezTo>
                  <a:cubicBezTo>
                    <a:pt x="13" y="263"/>
                    <a:pt x="13" y="275"/>
                    <a:pt x="1" y="298"/>
                  </a:cubicBezTo>
                  <a:cubicBezTo>
                    <a:pt x="138" y="411"/>
                    <a:pt x="287" y="438"/>
                    <a:pt x="439" y="438"/>
                  </a:cubicBezTo>
                  <a:cubicBezTo>
                    <a:pt x="575" y="438"/>
                    <a:pt x="714" y="417"/>
                    <a:pt x="849" y="417"/>
                  </a:cubicBezTo>
                  <a:cubicBezTo>
                    <a:pt x="864" y="417"/>
                    <a:pt x="879" y="417"/>
                    <a:pt x="894" y="417"/>
                  </a:cubicBezTo>
                  <a:cubicBezTo>
                    <a:pt x="907" y="420"/>
                    <a:pt x="921" y="421"/>
                    <a:pt x="934" y="421"/>
                  </a:cubicBezTo>
                  <a:cubicBezTo>
                    <a:pt x="1038" y="421"/>
                    <a:pt x="1131" y="342"/>
                    <a:pt x="1120" y="215"/>
                  </a:cubicBezTo>
                  <a:cubicBezTo>
                    <a:pt x="1096" y="60"/>
                    <a:pt x="1001" y="25"/>
                    <a:pt x="870" y="25"/>
                  </a:cubicBezTo>
                  <a:cubicBezTo>
                    <a:pt x="632" y="1"/>
                    <a:pt x="394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32"/>
            <p:cNvSpPr/>
            <p:nvPr/>
          </p:nvSpPr>
          <p:spPr>
            <a:xfrm>
              <a:off x="6012950" y="3489850"/>
              <a:ext cx="30375" cy="11925"/>
            </a:xfrm>
            <a:custGeom>
              <a:avLst/>
              <a:gdLst/>
              <a:ahLst/>
              <a:cxnLst/>
              <a:rect l="l" t="t" r="r" b="b"/>
              <a:pathLst>
                <a:path w="1215" h="477" extrusionOk="0">
                  <a:moveTo>
                    <a:pt x="294" y="0"/>
                  </a:moveTo>
                  <a:cubicBezTo>
                    <a:pt x="181" y="0"/>
                    <a:pt x="77" y="49"/>
                    <a:pt x="0" y="227"/>
                  </a:cubicBezTo>
                  <a:lnTo>
                    <a:pt x="155" y="369"/>
                  </a:lnTo>
                  <a:cubicBezTo>
                    <a:pt x="238" y="453"/>
                    <a:pt x="357" y="429"/>
                    <a:pt x="453" y="477"/>
                  </a:cubicBezTo>
                  <a:cubicBezTo>
                    <a:pt x="595" y="465"/>
                    <a:pt x="738" y="465"/>
                    <a:pt x="881" y="465"/>
                  </a:cubicBezTo>
                  <a:cubicBezTo>
                    <a:pt x="976" y="417"/>
                    <a:pt x="1096" y="429"/>
                    <a:pt x="1167" y="369"/>
                  </a:cubicBezTo>
                  <a:cubicBezTo>
                    <a:pt x="1215" y="310"/>
                    <a:pt x="1215" y="250"/>
                    <a:pt x="1179" y="191"/>
                  </a:cubicBezTo>
                  <a:cubicBezTo>
                    <a:pt x="1112" y="95"/>
                    <a:pt x="1037" y="38"/>
                    <a:pt x="936" y="38"/>
                  </a:cubicBezTo>
                  <a:cubicBezTo>
                    <a:pt x="911" y="38"/>
                    <a:pt x="885" y="41"/>
                    <a:pt x="857" y="48"/>
                  </a:cubicBezTo>
                  <a:cubicBezTo>
                    <a:pt x="817" y="67"/>
                    <a:pt x="774" y="75"/>
                    <a:pt x="730" y="75"/>
                  </a:cubicBezTo>
                  <a:cubicBezTo>
                    <a:pt x="589" y="75"/>
                    <a:pt x="434" y="0"/>
                    <a:pt x="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32"/>
            <p:cNvSpPr/>
            <p:nvPr/>
          </p:nvSpPr>
          <p:spPr>
            <a:xfrm>
              <a:off x="5989725" y="3486350"/>
              <a:ext cx="22350" cy="14600"/>
            </a:xfrm>
            <a:custGeom>
              <a:avLst/>
              <a:gdLst/>
              <a:ahLst/>
              <a:cxnLst/>
              <a:rect l="l" t="t" r="r" b="b"/>
              <a:pathLst>
                <a:path w="894" h="584" extrusionOk="0">
                  <a:moveTo>
                    <a:pt x="371" y="0"/>
                  </a:moveTo>
                  <a:cubicBezTo>
                    <a:pt x="274" y="0"/>
                    <a:pt x="179" y="15"/>
                    <a:pt x="84" y="33"/>
                  </a:cubicBezTo>
                  <a:cubicBezTo>
                    <a:pt x="12" y="152"/>
                    <a:pt x="0" y="259"/>
                    <a:pt x="84" y="367"/>
                  </a:cubicBezTo>
                  <a:cubicBezTo>
                    <a:pt x="155" y="450"/>
                    <a:pt x="298" y="426"/>
                    <a:pt x="370" y="509"/>
                  </a:cubicBezTo>
                  <a:cubicBezTo>
                    <a:pt x="441" y="557"/>
                    <a:pt x="515" y="584"/>
                    <a:pt x="588" y="584"/>
                  </a:cubicBezTo>
                  <a:cubicBezTo>
                    <a:pt x="661" y="584"/>
                    <a:pt x="733" y="557"/>
                    <a:pt x="798" y="497"/>
                  </a:cubicBezTo>
                  <a:lnTo>
                    <a:pt x="798" y="367"/>
                  </a:lnTo>
                  <a:cubicBezTo>
                    <a:pt x="893" y="188"/>
                    <a:pt x="739" y="152"/>
                    <a:pt x="655" y="69"/>
                  </a:cubicBezTo>
                  <a:lnTo>
                    <a:pt x="667" y="57"/>
                  </a:lnTo>
                  <a:cubicBezTo>
                    <a:pt x="566" y="15"/>
                    <a:pt x="468" y="0"/>
                    <a:pt x="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32"/>
            <p:cNvSpPr/>
            <p:nvPr/>
          </p:nvSpPr>
          <p:spPr>
            <a:xfrm>
              <a:off x="6006100" y="3488050"/>
              <a:ext cx="30375" cy="8275"/>
            </a:xfrm>
            <a:custGeom>
              <a:avLst/>
              <a:gdLst/>
              <a:ahLst/>
              <a:cxnLst/>
              <a:rect l="l" t="t" r="r" b="b"/>
              <a:pathLst>
                <a:path w="1215" h="331" extrusionOk="0">
                  <a:moveTo>
                    <a:pt x="0" y="1"/>
                  </a:moveTo>
                  <a:cubicBezTo>
                    <a:pt x="60" y="108"/>
                    <a:pt x="96" y="191"/>
                    <a:pt x="143" y="299"/>
                  </a:cubicBezTo>
                  <a:cubicBezTo>
                    <a:pt x="167" y="293"/>
                    <a:pt x="191" y="290"/>
                    <a:pt x="213" y="290"/>
                  </a:cubicBezTo>
                  <a:cubicBezTo>
                    <a:pt x="235" y="290"/>
                    <a:pt x="256" y="293"/>
                    <a:pt x="274" y="299"/>
                  </a:cubicBezTo>
                  <a:cubicBezTo>
                    <a:pt x="368" y="192"/>
                    <a:pt x="461" y="142"/>
                    <a:pt x="558" y="142"/>
                  </a:cubicBezTo>
                  <a:cubicBezTo>
                    <a:pt x="647" y="142"/>
                    <a:pt x="737" y="183"/>
                    <a:pt x="834" y="263"/>
                  </a:cubicBezTo>
                  <a:cubicBezTo>
                    <a:pt x="890" y="312"/>
                    <a:pt x="933" y="331"/>
                    <a:pt x="969" y="331"/>
                  </a:cubicBezTo>
                  <a:cubicBezTo>
                    <a:pt x="1054" y="331"/>
                    <a:pt x="1093" y="219"/>
                    <a:pt x="1143" y="144"/>
                  </a:cubicBezTo>
                  <a:cubicBezTo>
                    <a:pt x="1203" y="120"/>
                    <a:pt x="1215" y="72"/>
                    <a:pt x="1143" y="25"/>
                  </a:cubicBezTo>
                  <a:cubicBezTo>
                    <a:pt x="750" y="13"/>
                    <a:pt x="38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32"/>
            <p:cNvSpPr/>
            <p:nvPr/>
          </p:nvSpPr>
          <p:spPr>
            <a:xfrm>
              <a:off x="5917700" y="3486450"/>
              <a:ext cx="19375" cy="12350"/>
            </a:xfrm>
            <a:custGeom>
              <a:avLst/>
              <a:gdLst/>
              <a:ahLst/>
              <a:cxnLst/>
              <a:rect l="l" t="t" r="r" b="b"/>
              <a:pathLst>
                <a:path w="775" h="494" extrusionOk="0">
                  <a:moveTo>
                    <a:pt x="318" y="1"/>
                  </a:moveTo>
                  <a:cubicBezTo>
                    <a:pt x="239" y="1"/>
                    <a:pt x="163" y="15"/>
                    <a:pt x="95" y="77"/>
                  </a:cubicBezTo>
                  <a:lnTo>
                    <a:pt x="95" y="208"/>
                  </a:lnTo>
                  <a:cubicBezTo>
                    <a:pt x="0" y="386"/>
                    <a:pt x="155" y="422"/>
                    <a:pt x="238" y="493"/>
                  </a:cubicBezTo>
                  <a:lnTo>
                    <a:pt x="500" y="493"/>
                  </a:lnTo>
                  <a:cubicBezTo>
                    <a:pt x="560" y="446"/>
                    <a:pt x="595" y="410"/>
                    <a:pt x="643" y="351"/>
                  </a:cubicBezTo>
                  <a:cubicBezTo>
                    <a:pt x="703" y="208"/>
                    <a:pt x="774" y="77"/>
                    <a:pt x="584" y="5"/>
                  </a:cubicBezTo>
                  <a:cubicBezTo>
                    <a:pt x="560" y="9"/>
                    <a:pt x="536" y="10"/>
                    <a:pt x="513" y="10"/>
                  </a:cubicBezTo>
                  <a:cubicBezTo>
                    <a:pt x="447" y="10"/>
                    <a:pt x="382" y="1"/>
                    <a:pt x="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32"/>
            <p:cNvSpPr/>
            <p:nvPr/>
          </p:nvSpPr>
          <p:spPr>
            <a:xfrm>
              <a:off x="5977225" y="3485975"/>
              <a:ext cx="14900" cy="12525"/>
            </a:xfrm>
            <a:custGeom>
              <a:avLst/>
              <a:gdLst/>
              <a:ahLst/>
              <a:cxnLst/>
              <a:rect l="l" t="t" r="r" b="b"/>
              <a:pathLst>
                <a:path w="596" h="501" extrusionOk="0">
                  <a:moveTo>
                    <a:pt x="307" y="1"/>
                  </a:moveTo>
                  <a:cubicBezTo>
                    <a:pt x="209" y="1"/>
                    <a:pt x="108" y="30"/>
                    <a:pt x="0" y="72"/>
                  </a:cubicBezTo>
                  <a:cubicBezTo>
                    <a:pt x="96" y="215"/>
                    <a:pt x="322" y="274"/>
                    <a:pt x="286" y="501"/>
                  </a:cubicBezTo>
                  <a:cubicBezTo>
                    <a:pt x="393" y="453"/>
                    <a:pt x="477" y="405"/>
                    <a:pt x="584" y="370"/>
                  </a:cubicBezTo>
                  <a:cubicBezTo>
                    <a:pt x="584" y="274"/>
                    <a:pt x="596" y="203"/>
                    <a:pt x="596" y="108"/>
                  </a:cubicBezTo>
                  <a:cubicBezTo>
                    <a:pt x="500" y="30"/>
                    <a:pt x="405" y="1"/>
                    <a:pt x="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32"/>
            <p:cNvSpPr/>
            <p:nvPr/>
          </p:nvSpPr>
          <p:spPr>
            <a:xfrm>
              <a:off x="5908750" y="3491625"/>
              <a:ext cx="15225" cy="6875"/>
            </a:xfrm>
            <a:custGeom>
              <a:avLst/>
              <a:gdLst/>
              <a:ahLst/>
              <a:cxnLst/>
              <a:rect l="l" t="t" r="r" b="b"/>
              <a:pathLst>
                <a:path w="609" h="275" extrusionOk="0">
                  <a:moveTo>
                    <a:pt x="453" y="1"/>
                  </a:moveTo>
                  <a:lnTo>
                    <a:pt x="1" y="275"/>
                  </a:lnTo>
                  <a:lnTo>
                    <a:pt x="608" y="275"/>
                  </a:lnTo>
                  <a:cubicBezTo>
                    <a:pt x="561" y="179"/>
                    <a:pt x="513" y="96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32"/>
            <p:cNvSpPr/>
            <p:nvPr/>
          </p:nvSpPr>
          <p:spPr>
            <a:xfrm>
              <a:off x="5970375" y="3497200"/>
              <a:ext cx="10750" cy="4950"/>
            </a:xfrm>
            <a:custGeom>
              <a:avLst/>
              <a:gdLst/>
              <a:ahLst/>
              <a:cxnLst/>
              <a:rect l="l" t="t" r="r" b="b"/>
              <a:pathLst>
                <a:path w="430" h="198" extrusionOk="0">
                  <a:moveTo>
                    <a:pt x="210" y="1"/>
                  </a:moveTo>
                  <a:cubicBezTo>
                    <a:pt x="140" y="1"/>
                    <a:pt x="72" y="22"/>
                    <a:pt x="1" y="63"/>
                  </a:cubicBezTo>
                  <a:cubicBezTo>
                    <a:pt x="66" y="153"/>
                    <a:pt x="135" y="197"/>
                    <a:pt x="206" y="197"/>
                  </a:cubicBezTo>
                  <a:cubicBezTo>
                    <a:pt x="277" y="197"/>
                    <a:pt x="352" y="153"/>
                    <a:pt x="429" y="63"/>
                  </a:cubicBezTo>
                  <a:cubicBezTo>
                    <a:pt x="352" y="22"/>
                    <a:pt x="280" y="1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32"/>
            <p:cNvSpPr/>
            <p:nvPr/>
          </p:nvSpPr>
          <p:spPr>
            <a:xfrm>
              <a:off x="6034675" y="3488350"/>
              <a:ext cx="14000" cy="6875"/>
            </a:xfrm>
            <a:custGeom>
              <a:avLst/>
              <a:gdLst/>
              <a:ahLst/>
              <a:cxnLst/>
              <a:rect l="l" t="t" r="r" b="b"/>
              <a:pathLst>
                <a:path w="560" h="275" extrusionOk="0">
                  <a:moveTo>
                    <a:pt x="560" y="1"/>
                  </a:moveTo>
                  <a:cubicBezTo>
                    <a:pt x="381" y="1"/>
                    <a:pt x="191" y="13"/>
                    <a:pt x="0" y="13"/>
                  </a:cubicBezTo>
                  <a:lnTo>
                    <a:pt x="0" y="132"/>
                  </a:lnTo>
                  <a:cubicBezTo>
                    <a:pt x="107" y="179"/>
                    <a:pt x="191" y="227"/>
                    <a:pt x="262" y="275"/>
                  </a:cubicBezTo>
                  <a:lnTo>
                    <a:pt x="358" y="275"/>
                  </a:lnTo>
                  <a:cubicBezTo>
                    <a:pt x="441" y="251"/>
                    <a:pt x="500" y="215"/>
                    <a:pt x="560" y="132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32"/>
            <p:cNvSpPr/>
            <p:nvPr/>
          </p:nvSpPr>
          <p:spPr>
            <a:xfrm>
              <a:off x="5998950" y="3498475"/>
              <a:ext cx="10750" cy="3750"/>
            </a:xfrm>
            <a:custGeom>
              <a:avLst/>
              <a:gdLst/>
              <a:ahLst/>
              <a:cxnLst/>
              <a:rect l="l" t="t" r="r" b="b"/>
              <a:pathLst>
                <a:path w="430" h="150" extrusionOk="0">
                  <a:moveTo>
                    <a:pt x="429" y="1"/>
                  </a:moveTo>
                  <a:lnTo>
                    <a:pt x="429" y="1"/>
                  </a:lnTo>
                  <a:cubicBezTo>
                    <a:pt x="286" y="12"/>
                    <a:pt x="143" y="12"/>
                    <a:pt x="1" y="12"/>
                  </a:cubicBezTo>
                  <a:cubicBezTo>
                    <a:pt x="72" y="102"/>
                    <a:pt x="143" y="149"/>
                    <a:pt x="215" y="149"/>
                  </a:cubicBezTo>
                  <a:cubicBezTo>
                    <a:pt x="286" y="149"/>
                    <a:pt x="358" y="102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32"/>
            <p:cNvSpPr/>
            <p:nvPr/>
          </p:nvSpPr>
          <p:spPr>
            <a:xfrm>
              <a:off x="6034975" y="3498775"/>
              <a:ext cx="7150" cy="2950"/>
            </a:xfrm>
            <a:custGeom>
              <a:avLst/>
              <a:gdLst/>
              <a:ahLst/>
              <a:cxnLst/>
              <a:rect l="l" t="t" r="r" b="b"/>
              <a:pathLst>
                <a:path w="286" h="118" extrusionOk="0">
                  <a:moveTo>
                    <a:pt x="286" y="0"/>
                  </a:moveTo>
                  <a:cubicBezTo>
                    <a:pt x="179" y="0"/>
                    <a:pt x="72" y="12"/>
                    <a:pt x="0" y="108"/>
                  </a:cubicBezTo>
                  <a:cubicBezTo>
                    <a:pt x="32" y="114"/>
                    <a:pt x="61" y="118"/>
                    <a:pt x="89" y="118"/>
                  </a:cubicBezTo>
                  <a:cubicBezTo>
                    <a:pt x="168" y="118"/>
                    <a:pt x="233" y="88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32"/>
            <p:cNvSpPr/>
            <p:nvPr/>
          </p:nvSpPr>
          <p:spPr>
            <a:xfrm>
              <a:off x="5991800" y="3495500"/>
              <a:ext cx="7175" cy="3600"/>
            </a:xfrm>
            <a:custGeom>
              <a:avLst/>
              <a:gdLst/>
              <a:ahLst/>
              <a:cxnLst/>
              <a:rect l="l" t="t" r="r" b="b"/>
              <a:pathLst>
                <a:path w="287" h="144" extrusionOk="0">
                  <a:moveTo>
                    <a:pt x="1" y="1"/>
                  </a:moveTo>
                  <a:cubicBezTo>
                    <a:pt x="60" y="108"/>
                    <a:pt x="168" y="131"/>
                    <a:pt x="287" y="143"/>
                  </a:cubicBezTo>
                  <a:cubicBezTo>
                    <a:pt x="227" y="24"/>
                    <a:pt x="12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32"/>
            <p:cNvSpPr/>
            <p:nvPr/>
          </p:nvSpPr>
          <p:spPr>
            <a:xfrm>
              <a:off x="6016800" y="3498775"/>
              <a:ext cx="7475" cy="2950"/>
            </a:xfrm>
            <a:custGeom>
              <a:avLst/>
              <a:gdLst/>
              <a:ahLst/>
              <a:cxnLst/>
              <a:rect l="l" t="t" r="r" b="b"/>
              <a:pathLst>
                <a:path w="299" h="118" extrusionOk="0">
                  <a:moveTo>
                    <a:pt x="1" y="0"/>
                  </a:moveTo>
                  <a:cubicBezTo>
                    <a:pt x="54" y="88"/>
                    <a:pt x="125" y="118"/>
                    <a:pt x="207" y="118"/>
                  </a:cubicBezTo>
                  <a:cubicBezTo>
                    <a:pt x="237" y="118"/>
                    <a:pt x="267" y="114"/>
                    <a:pt x="299" y="108"/>
                  </a:cubicBezTo>
                  <a:cubicBezTo>
                    <a:pt x="227" y="12"/>
                    <a:pt x="120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32"/>
            <p:cNvSpPr/>
            <p:nvPr/>
          </p:nvSpPr>
          <p:spPr>
            <a:xfrm>
              <a:off x="5943875" y="3495200"/>
              <a:ext cx="8675" cy="3300"/>
            </a:xfrm>
            <a:custGeom>
              <a:avLst/>
              <a:gdLst/>
              <a:ahLst/>
              <a:cxnLst/>
              <a:rect l="l" t="t" r="r" b="b"/>
              <a:pathLst>
                <a:path w="347" h="132" extrusionOk="0">
                  <a:moveTo>
                    <a:pt x="49" y="1"/>
                  </a:moveTo>
                  <a:cubicBezTo>
                    <a:pt x="1" y="36"/>
                    <a:pt x="1" y="84"/>
                    <a:pt x="25" y="132"/>
                  </a:cubicBezTo>
                  <a:lnTo>
                    <a:pt x="346" y="132"/>
                  </a:lnTo>
                  <a:cubicBezTo>
                    <a:pt x="263" y="24"/>
                    <a:pt x="168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32"/>
            <p:cNvSpPr/>
            <p:nvPr/>
          </p:nvSpPr>
          <p:spPr>
            <a:xfrm>
              <a:off x="5930500" y="3493325"/>
              <a:ext cx="8050" cy="5175"/>
            </a:xfrm>
            <a:custGeom>
              <a:avLst/>
              <a:gdLst/>
              <a:ahLst/>
              <a:cxnLst/>
              <a:rect l="l" t="t" r="r" b="b"/>
              <a:pathLst>
                <a:path w="322" h="207" extrusionOk="0">
                  <a:moveTo>
                    <a:pt x="163" y="0"/>
                  </a:moveTo>
                  <a:cubicBezTo>
                    <a:pt x="109" y="0"/>
                    <a:pt x="56" y="24"/>
                    <a:pt x="12" y="76"/>
                  </a:cubicBezTo>
                  <a:cubicBezTo>
                    <a:pt x="12" y="111"/>
                    <a:pt x="12" y="159"/>
                    <a:pt x="0" y="207"/>
                  </a:cubicBezTo>
                  <a:cubicBezTo>
                    <a:pt x="107" y="207"/>
                    <a:pt x="203" y="207"/>
                    <a:pt x="310" y="195"/>
                  </a:cubicBezTo>
                  <a:cubicBezTo>
                    <a:pt x="322" y="135"/>
                    <a:pt x="310" y="76"/>
                    <a:pt x="262" y="28"/>
                  </a:cubicBezTo>
                  <a:cubicBezTo>
                    <a:pt x="230" y="10"/>
                    <a:pt x="196" y="0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32"/>
            <p:cNvSpPr/>
            <p:nvPr/>
          </p:nvSpPr>
          <p:spPr>
            <a:xfrm>
              <a:off x="5937925" y="3492950"/>
              <a:ext cx="7475" cy="5550"/>
            </a:xfrm>
            <a:custGeom>
              <a:avLst/>
              <a:gdLst/>
              <a:ahLst/>
              <a:cxnLst/>
              <a:rect l="l" t="t" r="r" b="b"/>
              <a:pathLst>
                <a:path w="299" h="222" extrusionOk="0">
                  <a:moveTo>
                    <a:pt x="128" y="0"/>
                  </a:moveTo>
                  <a:cubicBezTo>
                    <a:pt x="98" y="0"/>
                    <a:pt x="71" y="8"/>
                    <a:pt x="48" y="31"/>
                  </a:cubicBezTo>
                  <a:lnTo>
                    <a:pt x="1" y="91"/>
                  </a:lnTo>
                  <a:cubicBezTo>
                    <a:pt x="1" y="126"/>
                    <a:pt x="1" y="174"/>
                    <a:pt x="13" y="222"/>
                  </a:cubicBezTo>
                  <a:cubicBezTo>
                    <a:pt x="108" y="222"/>
                    <a:pt x="179" y="222"/>
                    <a:pt x="287" y="210"/>
                  </a:cubicBezTo>
                  <a:cubicBezTo>
                    <a:pt x="298" y="162"/>
                    <a:pt x="298" y="114"/>
                    <a:pt x="298" y="67"/>
                  </a:cubicBezTo>
                  <a:cubicBezTo>
                    <a:pt x="263" y="43"/>
                    <a:pt x="227" y="31"/>
                    <a:pt x="179" y="7"/>
                  </a:cubicBezTo>
                  <a:cubicBezTo>
                    <a:pt x="162" y="3"/>
                    <a:pt x="145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32"/>
            <p:cNvSpPr/>
            <p:nvPr/>
          </p:nvSpPr>
          <p:spPr>
            <a:xfrm>
              <a:off x="6042100" y="3494800"/>
              <a:ext cx="4300" cy="4000"/>
            </a:xfrm>
            <a:custGeom>
              <a:avLst/>
              <a:gdLst/>
              <a:ahLst/>
              <a:cxnLst/>
              <a:rect l="l" t="t" r="r" b="b"/>
              <a:pathLst>
                <a:path w="172" h="160" extrusionOk="0">
                  <a:moveTo>
                    <a:pt x="78" y="0"/>
                  </a:moveTo>
                  <a:cubicBezTo>
                    <a:pt x="57" y="0"/>
                    <a:pt x="31" y="6"/>
                    <a:pt x="1" y="17"/>
                  </a:cubicBezTo>
                  <a:lnTo>
                    <a:pt x="1" y="159"/>
                  </a:lnTo>
                  <a:lnTo>
                    <a:pt x="144" y="159"/>
                  </a:lnTo>
                  <a:cubicBezTo>
                    <a:pt x="171" y="59"/>
                    <a:pt x="150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32"/>
            <p:cNvSpPr/>
            <p:nvPr/>
          </p:nvSpPr>
          <p:spPr>
            <a:xfrm>
              <a:off x="5955800" y="3496700"/>
              <a:ext cx="4175" cy="2025"/>
            </a:xfrm>
            <a:custGeom>
              <a:avLst/>
              <a:gdLst/>
              <a:ahLst/>
              <a:cxnLst/>
              <a:rect l="l" t="t" r="r" b="b"/>
              <a:pathLst>
                <a:path w="167" h="81" extrusionOk="0">
                  <a:moveTo>
                    <a:pt x="84" y="0"/>
                  </a:moveTo>
                  <a:cubicBezTo>
                    <a:pt x="57" y="0"/>
                    <a:pt x="30" y="24"/>
                    <a:pt x="0" y="72"/>
                  </a:cubicBezTo>
                  <a:cubicBezTo>
                    <a:pt x="24" y="78"/>
                    <a:pt x="51" y="80"/>
                    <a:pt x="79" y="80"/>
                  </a:cubicBezTo>
                  <a:cubicBezTo>
                    <a:pt x="107" y="80"/>
                    <a:pt x="137" y="78"/>
                    <a:pt x="167" y="72"/>
                  </a:cubicBezTo>
                  <a:cubicBezTo>
                    <a:pt x="137" y="24"/>
                    <a:pt x="110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32"/>
            <p:cNvSpPr/>
            <p:nvPr/>
          </p:nvSpPr>
          <p:spPr>
            <a:xfrm>
              <a:off x="5824825" y="3537975"/>
              <a:ext cx="69975" cy="14400"/>
            </a:xfrm>
            <a:custGeom>
              <a:avLst/>
              <a:gdLst/>
              <a:ahLst/>
              <a:cxnLst/>
              <a:rect l="l" t="t" r="r" b="b"/>
              <a:pathLst>
                <a:path w="2799" h="576" extrusionOk="0">
                  <a:moveTo>
                    <a:pt x="265" y="1"/>
                  </a:moveTo>
                  <a:cubicBezTo>
                    <a:pt x="168" y="1"/>
                    <a:pt x="112" y="98"/>
                    <a:pt x="24" y="147"/>
                  </a:cubicBezTo>
                  <a:cubicBezTo>
                    <a:pt x="12" y="171"/>
                    <a:pt x="12" y="206"/>
                    <a:pt x="0" y="230"/>
                  </a:cubicBezTo>
                  <a:cubicBezTo>
                    <a:pt x="12" y="266"/>
                    <a:pt x="48" y="278"/>
                    <a:pt x="60" y="314"/>
                  </a:cubicBezTo>
                  <a:cubicBezTo>
                    <a:pt x="239" y="433"/>
                    <a:pt x="441" y="445"/>
                    <a:pt x="643" y="468"/>
                  </a:cubicBezTo>
                  <a:cubicBezTo>
                    <a:pt x="786" y="511"/>
                    <a:pt x="931" y="523"/>
                    <a:pt x="1077" y="523"/>
                  </a:cubicBezTo>
                  <a:cubicBezTo>
                    <a:pt x="1255" y="523"/>
                    <a:pt x="1435" y="505"/>
                    <a:pt x="1613" y="505"/>
                  </a:cubicBezTo>
                  <a:cubicBezTo>
                    <a:pt x="1776" y="505"/>
                    <a:pt x="1937" y="520"/>
                    <a:pt x="2096" y="576"/>
                  </a:cubicBezTo>
                  <a:lnTo>
                    <a:pt x="2203" y="576"/>
                  </a:lnTo>
                  <a:cubicBezTo>
                    <a:pt x="2250" y="542"/>
                    <a:pt x="2305" y="527"/>
                    <a:pt x="2358" y="527"/>
                  </a:cubicBezTo>
                  <a:cubicBezTo>
                    <a:pt x="2400" y="527"/>
                    <a:pt x="2441" y="536"/>
                    <a:pt x="2477" y="552"/>
                  </a:cubicBezTo>
                  <a:cubicBezTo>
                    <a:pt x="2679" y="504"/>
                    <a:pt x="2798" y="433"/>
                    <a:pt x="2644" y="218"/>
                  </a:cubicBezTo>
                  <a:cubicBezTo>
                    <a:pt x="2560" y="206"/>
                    <a:pt x="2465" y="206"/>
                    <a:pt x="2382" y="195"/>
                  </a:cubicBezTo>
                  <a:cubicBezTo>
                    <a:pt x="2382" y="206"/>
                    <a:pt x="2346" y="206"/>
                    <a:pt x="2322" y="218"/>
                  </a:cubicBezTo>
                  <a:cubicBezTo>
                    <a:pt x="2313" y="222"/>
                    <a:pt x="2302" y="223"/>
                    <a:pt x="2292" y="223"/>
                  </a:cubicBezTo>
                  <a:cubicBezTo>
                    <a:pt x="2263" y="223"/>
                    <a:pt x="2232" y="212"/>
                    <a:pt x="2215" y="195"/>
                  </a:cubicBezTo>
                  <a:cubicBezTo>
                    <a:pt x="2215" y="171"/>
                    <a:pt x="2203" y="171"/>
                    <a:pt x="2167" y="159"/>
                  </a:cubicBezTo>
                  <a:cubicBezTo>
                    <a:pt x="2161" y="156"/>
                    <a:pt x="2155" y="154"/>
                    <a:pt x="2148" y="154"/>
                  </a:cubicBezTo>
                  <a:cubicBezTo>
                    <a:pt x="2126" y="154"/>
                    <a:pt x="2102" y="168"/>
                    <a:pt x="2084" y="195"/>
                  </a:cubicBezTo>
                  <a:cubicBezTo>
                    <a:pt x="2054" y="212"/>
                    <a:pt x="2027" y="221"/>
                    <a:pt x="2001" y="221"/>
                  </a:cubicBezTo>
                  <a:cubicBezTo>
                    <a:pt x="1974" y="221"/>
                    <a:pt x="1947" y="212"/>
                    <a:pt x="1917" y="195"/>
                  </a:cubicBezTo>
                  <a:cubicBezTo>
                    <a:pt x="1755" y="119"/>
                    <a:pt x="1585" y="101"/>
                    <a:pt x="1413" y="101"/>
                  </a:cubicBezTo>
                  <a:cubicBezTo>
                    <a:pt x="1253" y="101"/>
                    <a:pt x="1092" y="117"/>
                    <a:pt x="935" y="117"/>
                  </a:cubicBezTo>
                  <a:cubicBezTo>
                    <a:pt x="777" y="117"/>
                    <a:pt x="623" y="102"/>
                    <a:pt x="477" y="40"/>
                  </a:cubicBezTo>
                  <a:cubicBezTo>
                    <a:pt x="429" y="40"/>
                    <a:pt x="381" y="40"/>
                    <a:pt x="334" y="16"/>
                  </a:cubicBezTo>
                  <a:cubicBezTo>
                    <a:pt x="308" y="5"/>
                    <a:pt x="286" y="1"/>
                    <a:pt x="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32"/>
            <p:cNvSpPr/>
            <p:nvPr/>
          </p:nvSpPr>
          <p:spPr>
            <a:xfrm>
              <a:off x="5711125" y="3534800"/>
              <a:ext cx="63125" cy="10675"/>
            </a:xfrm>
            <a:custGeom>
              <a:avLst/>
              <a:gdLst/>
              <a:ahLst/>
              <a:cxnLst/>
              <a:rect l="l" t="t" r="r" b="b"/>
              <a:pathLst>
                <a:path w="2525" h="427" extrusionOk="0">
                  <a:moveTo>
                    <a:pt x="36" y="0"/>
                  </a:moveTo>
                  <a:cubicBezTo>
                    <a:pt x="0" y="167"/>
                    <a:pt x="95" y="203"/>
                    <a:pt x="226" y="214"/>
                  </a:cubicBezTo>
                  <a:lnTo>
                    <a:pt x="1453" y="214"/>
                  </a:lnTo>
                  <a:cubicBezTo>
                    <a:pt x="1350" y="217"/>
                    <a:pt x="1252" y="218"/>
                    <a:pt x="1157" y="218"/>
                  </a:cubicBezTo>
                  <a:cubicBezTo>
                    <a:pt x="987" y="218"/>
                    <a:pt x="828" y="215"/>
                    <a:pt x="672" y="215"/>
                  </a:cubicBezTo>
                  <a:cubicBezTo>
                    <a:pt x="530" y="215"/>
                    <a:pt x="391" y="218"/>
                    <a:pt x="250" y="226"/>
                  </a:cubicBezTo>
                  <a:cubicBezTo>
                    <a:pt x="226" y="262"/>
                    <a:pt x="203" y="286"/>
                    <a:pt x="167" y="322"/>
                  </a:cubicBezTo>
                  <a:cubicBezTo>
                    <a:pt x="577" y="405"/>
                    <a:pt x="990" y="426"/>
                    <a:pt x="1405" y="426"/>
                  </a:cubicBezTo>
                  <a:cubicBezTo>
                    <a:pt x="1762" y="426"/>
                    <a:pt x="2119" y="410"/>
                    <a:pt x="2477" y="405"/>
                  </a:cubicBezTo>
                  <a:cubicBezTo>
                    <a:pt x="2524" y="95"/>
                    <a:pt x="2179" y="274"/>
                    <a:pt x="2108" y="119"/>
                  </a:cubicBezTo>
                  <a:cubicBezTo>
                    <a:pt x="2120" y="60"/>
                    <a:pt x="2108" y="24"/>
                    <a:pt x="2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32"/>
            <p:cNvSpPr/>
            <p:nvPr/>
          </p:nvSpPr>
          <p:spPr>
            <a:xfrm>
              <a:off x="5757725" y="3535375"/>
              <a:ext cx="56400" cy="9850"/>
            </a:xfrm>
            <a:custGeom>
              <a:avLst/>
              <a:gdLst/>
              <a:ahLst/>
              <a:cxnLst/>
              <a:rect l="l" t="t" r="r" b="b"/>
              <a:pathLst>
                <a:path w="2256" h="394" extrusionOk="0">
                  <a:moveTo>
                    <a:pt x="363" y="1"/>
                  </a:moveTo>
                  <a:cubicBezTo>
                    <a:pt x="303" y="13"/>
                    <a:pt x="256" y="37"/>
                    <a:pt x="208" y="84"/>
                  </a:cubicBezTo>
                  <a:cubicBezTo>
                    <a:pt x="148" y="120"/>
                    <a:pt x="53" y="132"/>
                    <a:pt x="29" y="180"/>
                  </a:cubicBezTo>
                  <a:cubicBezTo>
                    <a:pt x="1" y="256"/>
                    <a:pt x="56" y="263"/>
                    <a:pt x="110" y="263"/>
                  </a:cubicBezTo>
                  <a:cubicBezTo>
                    <a:pt x="123" y="263"/>
                    <a:pt x="136" y="263"/>
                    <a:pt x="148" y="263"/>
                  </a:cubicBezTo>
                  <a:cubicBezTo>
                    <a:pt x="315" y="275"/>
                    <a:pt x="494" y="239"/>
                    <a:pt x="613" y="382"/>
                  </a:cubicBezTo>
                  <a:cubicBezTo>
                    <a:pt x="1041" y="382"/>
                    <a:pt x="1482" y="382"/>
                    <a:pt x="1922" y="394"/>
                  </a:cubicBezTo>
                  <a:cubicBezTo>
                    <a:pt x="2018" y="310"/>
                    <a:pt x="2149" y="358"/>
                    <a:pt x="2232" y="299"/>
                  </a:cubicBezTo>
                  <a:cubicBezTo>
                    <a:pt x="2256" y="251"/>
                    <a:pt x="2232" y="191"/>
                    <a:pt x="2196" y="156"/>
                  </a:cubicBezTo>
                  <a:lnTo>
                    <a:pt x="2208" y="120"/>
                  </a:lnTo>
                  <a:cubicBezTo>
                    <a:pt x="2053" y="25"/>
                    <a:pt x="1875" y="84"/>
                    <a:pt x="1732" y="13"/>
                  </a:cubicBezTo>
                  <a:lnTo>
                    <a:pt x="1672" y="13"/>
                  </a:lnTo>
                  <a:cubicBezTo>
                    <a:pt x="1464" y="43"/>
                    <a:pt x="1259" y="60"/>
                    <a:pt x="1055" y="60"/>
                  </a:cubicBezTo>
                  <a:cubicBezTo>
                    <a:pt x="851" y="60"/>
                    <a:pt x="648" y="43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32"/>
            <p:cNvSpPr/>
            <p:nvPr/>
          </p:nvSpPr>
          <p:spPr>
            <a:xfrm>
              <a:off x="5678075" y="3534500"/>
              <a:ext cx="39325" cy="8050"/>
            </a:xfrm>
            <a:custGeom>
              <a:avLst/>
              <a:gdLst/>
              <a:ahLst/>
              <a:cxnLst/>
              <a:rect l="l" t="t" r="r" b="b"/>
              <a:pathLst>
                <a:path w="1573" h="322" extrusionOk="0">
                  <a:moveTo>
                    <a:pt x="1358" y="0"/>
                  </a:moveTo>
                  <a:cubicBezTo>
                    <a:pt x="977" y="0"/>
                    <a:pt x="584" y="0"/>
                    <a:pt x="215" y="12"/>
                  </a:cubicBezTo>
                  <a:cubicBezTo>
                    <a:pt x="144" y="84"/>
                    <a:pt x="1" y="119"/>
                    <a:pt x="84" y="274"/>
                  </a:cubicBezTo>
                  <a:cubicBezTo>
                    <a:pt x="560" y="286"/>
                    <a:pt x="1013" y="310"/>
                    <a:pt x="1489" y="322"/>
                  </a:cubicBezTo>
                  <a:lnTo>
                    <a:pt x="1513" y="274"/>
                  </a:lnTo>
                  <a:cubicBezTo>
                    <a:pt x="1572" y="226"/>
                    <a:pt x="1572" y="191"/>
                    <a:pt x="1513" y="155"/>
                  </a:cubicBezTo>
                  <a:cubicBezTo>
                    <a:pt x="1453" y="107"/>
                    <a:pt x="1406" y="48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32"/>
            <p:cNvSpPr/>
            <p:nvPr/>
          </p:nvSpPr>
          <p:spPr>
            <a:xfrm>
              <a:off x="5837325" y="3531175"/>
              <a:ext cx="40200" cy="3950"/>
            </a:xfrm>
            <a:custGeom>
              <a:avLst/>
              <a:gdLst/>
              <a:ahLst/>
              <a:cxnLst/>
              <a:rect l="l" t="t" r="r" b="b"/>
              <a:pathLst>
                <a:path w="1608" h="158" extrusionOk="0">
                  <a:moveTo>
                    <a:pt x="723" y="0"/>
                  </a:moveTo>
                  <a:cubicBezTo>
                    <a:pt x="481" y="0"/>
                    <a:pt x="239" y="14"/>
                    <a:pt x="0" y="14"/>
                  </a:cubicBezTo>
                  <a:cubicBezTo>
                    <a:pt x="239" y="128"/>
                    <a:pt x="482" y="158"/>
                    <a:pt x="727" y="158"/>
                  </a:cubicBezTo>
                  <a:cubicBezTo>
                    <a:pt x="1000" y="158"/>
                    <a:pt x="1274" y="121"/>
                    <a:pt x="1546" y="121"/>
                  </a:cubicBezTo>
                  <a:cubicBezTo>
                    <a:pt x="1567" y="121"/>
                    <a:pt x="1587" y="121"/>
                    <a:pt x="1608" y="121"/>
                  </a:cubicBezTo>
                  <a:cubicBezTo>
                    <a:pt x="1323" y="22"/>
                    <a:pt x="1024" y="0"/>
                    <a:pt x="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32"/>
            <p:cNvSpPr/>
            <p:nvPr/>
          </p:nvSpPr>
          <p:spPr>
            <a:xfrm>
              <a:off x="5837025" y="3537925"/>
              <a:ext cx="36050" cy="4350"/>
            </a:xfrm>
            <a:custGeom>
              <a:avLst/>
              <a:gdLst/>
              <a:ahLst/>
              <a:cxnLst/>
              <a:rect l="l" t="t" r="r" b="b"/>
              <a:pathLst>
                <a:path w="1442" h="174" extrusionOk="0">
                  <a:moveTo>
                    <a:pt x="846" y="0"/>
                  </a:moveTo>
                  <a:cubicBezTo>
                    <a:pt x="627" y="0"/>
                    <a:pt x="402" y="40"/>
                    <a:pt x="179" y="40"/>
                  </a:cubicBezTo>
                  <a:cubicBezTo>
                    <a:pt x="119" y="40"/>
                    <a:pt x="60" y="37"/>
                    <a:pt x="1" y="30"/>
                  </a:cubicBezTo>
                  <a:lnTo>
                    <a:pt x="1" y="30"/>
                  </a:lnTo>
                  <a:cubicBezTo>
                    <a:pt x="220" y="148"/>
                    <a:pt x="446" y="173"/>
                    <a:pt x="675" y="173"/>
                  </a:cubicBezTo>
                  <a:cubicBezTo>
                    <a:pt x="846" y="173"/>
                    <a:pt x="1018" y="159"/>
                    <a:pt x="1189" y="159"/>
                  </a:cubicBezTo>
                  <a:cubicBezTo>
                    <a:pt x="1274" y="159"/>
                    <a:pt x="1358" y="162"/>
                    <a:pt x="1441" y="173"/>
                  </a:cubicBezTo>
                  <a:cubicBezTo>
                    <a:pt x="1253" y="36"/>
                    <a:pt x="1052" y="0"/>
                    <a:pt x="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32"/>
            <p:cNvSpPr/>
            <p:nvPr/>
          </p:nvSpPr>
          <p:spPr>
            <a:xfrm>
              <a:off x="5892775" y="3544025"/>
              <a:ext cx="31500" cy="10725"/>
            </a:xfrm>
            <a:custGeom>
              <a:avLst/>
              <a:gdLst/>
              <a:ahLst/>
              <a:cxnLst/>
              <a:rect l="l" t="t" r="r" b="b"/>
              <a:pathLst>
                <a:path w="1260" h="429" extrusionOk="0">
                  <a:moveTo>
                    <a:pt x="187" y="1"/>
                  </a:moveTo>
                  <a:cubicBezTo>
                    <a:pt x="55" y="1"/>
                    <a:pt x="0" y="79"/>
                    <a:pt x="92" y="322"/>
                  </a:cubicBezTo>
                  <a:cubicBezTo>
                    <a:pt x="259" y="345"/>
                    <a:pt x="438" y="369"/>
                    <a:pt x="616" y="381"/>
                  </a:cubicBezTo>
                  <a:cubicBezTo>
                    <a:pt x="819" y="310"/>
                    <a:pt x="1092" y="429"/>
                    <a:pt x="1259" y="191"/>
                  </a:cubicBezTo>
                  <a:cubicBezTo>
                    <a:pt x="1200" y="161"/>
                    <a:pt x="1143" y="146"/>
                    <a:pt x="1088" y="146"/>
                  </a:cubicBezTo>
                  <a:cubicBezTo>
                    <a:pt x="1033" y="146"/>
                    <a:pt x="979" y="161"/>
                    <a:pt x="926" y="191"/>
                  </a:cubicBezTo>
                  <a:cubicBezTo>
                    <a:pt x="920" y="179"/>
                    <a:pt x="908" y="173"/>
                    <a:pt x="894" y="173"/>
                  </a:cubicBezTo>
                  <a:cubicBezTo>
                    <a:pt x="881" y="173"/>
                    <a:pt x="866" y="179"/>
                    <a:pt x="854" y="191"/>
                  </a:cubicBezTo>
                  <a:cubicBezTo>
                    <a:pt x="700" y="84"/>
                    <a:pt x="509" y="203"/>
                    <a:pt x="390" y="36"/>
                  </a:cubicBezTo>
                  <a:cubicBezTo>
                    <a:pt x="312" y="15"/>
                    <a:pt x="243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32"/>
            <p:cNvSpPr/>
            <p:nvPr/>
          </p:nvSpPr>
          <p:spPr>
            <a:xfrm>
              <a:off x="5768575" y="3533125"/>
              <a:ext cx="30675" cy="5400"/>
            </a:xfrm>
            <a:custGeom>
              <a:avLst/>
              <a:gdLst/>
              <a:ahLst/>
              <a:cxnLst/>
              <a:rect l="l" t="t" r="r" b="b"/>
              <a:pathLst>
                <a:path w="1227" h="216" extrusionOk="0">
                  <a:moveTo>
                    <a:pt x="589" y="0"/>
                  </a:moveTo>
                  <a:cubicBezTo>
                    <a:pt x="547" y="0"/>
                    <a:pt x="504" y="15"/>
                    <a:pt x="464" y="43"/>
                  </a:cubicBezTo>
                  <a:cubicBezTo>
                    <a:pt x="310" y="43"/>
                    <a:pt x="155" y="55"/>
                    <a:pt x="0" y="67"/>
                  </a:cubicBezTo>
                  <a:cubicBezTo>
                    <a:pt x="235" y="154"/>
                    <a:pt x="467" y="215"/>
                    <a:pt x="697" y="215"/>
                  </a:cubicBezTo>
                  <a:cubicBezTo>
                    <a:pt x="874" y="215"/>
                    <a:pt x="1050" y="179"/>
                    <a:pt x="1226" y="91"/>
                  </a:cubicBezTo>
                  <a:cubicBezTo>
                    <a:pt x="1060" y="67"/>
                    <a:pt x="905" y="67"/>
                    <a:pt x="726" y="55"/>
                  </a:cubicBezTo>
                  <a:cubicBezTo>
                    <a:pt x="683" y="18"/>
                    <a:pt x="636" y="0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32"/>
            <p:cNvSpPr/>
            <p:nvPr/>
          </p:nvSpPr>
          <p:spPr>
            <a:xfrm>
              <a:off x="5664100" y="3534225"/>
              <a:ext cx="19350" cy="7425"/>
            </a:xfrm>
            <a:custGeom>
              <a:avLst/>
              <a:gdLst/>
              <a:ahLst/>
              <a:cxnLst/>
              <a:rect l="l" t="t" r="r" b="b"/>
              <a:pathLst>
                <a:path w="774" h="297" extrusionOk="0">
                  <a:moveTo>
                    <a:pt x="411" y="1"/>
                  </a:moveTo>
                  <a:cubicBezTo>
                    <a:pt x="352" y="1"/>
                    <a:pt x="294" y="3"/>
                    <a:pt x="238" y="11"/>
                  </a:cubicBezTo>
                  <a:cubicBezTo>
                    <a:pt x="0" y="59"/>
                    <a:pt x="143" y="190"/>
                    <a:pt x="202" y="297"/>
                  </a:cubicBezTo>
                  <a:cubicBezTo>
                    <a:pt x="357" y="285"/>
                    <a:pt x="488" y="285"/>
                    <a:pt x="643" y="261"/>
                  </a:cubicBezTo>
                  <a:cubicBezTo>
                    <a:pt x="679" y="178"/>
                    <a:pt x="726" y="106"/>
                    <a:pt x="774" y="11"/>
                  </a:cubicBezTo>
                  <a:cubicBezTo>
                    <a:pt x="655" y="11"/>
                    <a:pt x="531" y="1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32"/>
            <p:cNvSpPr/>
            <p:nvPr/>
          </p:nvSpPr>
          <p:spPr>
            <a:xfrm>
              <a:off x="5882875" y="3542050"/>
              <a:ext cx="19650" cy="10325"/>
            </a:xfrm>
            <a:custGeom>
              <a:avLst/>
              <a:gdLst/>
              <a:ahLst/>
              <a:cxnLst/>
              <a:rect l="l" t="t" r="r" b="b"/>
              <a:pathLst>
                <a:path w="786" h="413" extrusionOk="0">
                  <a:moveTo>
                    <a:pt x="465" y="1"/>
                  </a:moveTo>
                  <a:cubicBezTo>
                    <a:pt x="418" y="1"/>
                    <a:pt x="370" y="4"/>
                    <a:pt x="322" y="8"/>
                  </a:cubicBezTo>
                  <a:cubicBezTo>
                    <a:pt x="322" y="222"/>
                    <a:pt x="179" y="282"/>
                    <a:pt x="12" y="305"/>
                  </a:cubicBezTo>
                  <a:cubicBezTo>
                    <a:pt x="0" y="353"/>
                    <a:pt x="12" y="389"/>
                    <a:pt x="60" y="413"/>
                  </a:cubicBezTo>
                  <a:cubicBezTo>
                    <a:pt x="203" y="413"/>
                    <a:pt x="345" y="401"/>
                    <a:pt x="488" y="401"/>
                  </a:cubicBezTo>
                  <a:cubicBezTo>
                    <a:pt x="488" y="210"/>
                    <a:pt x="619" y="127"/>
                    <a:pt x="786" y="115"/>
                  </a:cubicBezTo>
                  <a:cubicBezTo>
                    <a:pt x="693" y="22"/>
                    <a:pt x="582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32"/>
            <p:cNvSpPr/>
            <p:nvPr/>
          </p:nvSpPr>
          <p:spPr>
            <a:xfrm>
              <a:off x="5790900" y="3527950"/>
              <a:ext cx="22350" cy="3450"/>
            </a:xfrm>
            <a:custGeom>
              <a:avLst/>
              <a:gdLst/>
              <a:ahLst/>
              <a:cxnLst/>
              <a:rect l="l" t="t" r="r" b="b"/>
              <a:pathLst>
                <a:path w="894" h="138" extrusionOk="0">
                  <a:moveTo>
                    <a:pt x="0" y="0"/>
                  </a:moveTo>
                  <a:cubicBezTo>
                    <a:pt x="143" y="107"/>
                    <a:pt x="292" y="137"/>
                    <a:pt x="442" y="137"/>
                  </a:cubicBezTo>
                  <a:cubicBezTo>
                    <a:pt x="592" y="137"/>
                    <a:pt x="744" y="107"/>
                    <a:pt x="893" y="96"/>
                  </a:cubicBezTo>
                  <a:lnTo>
                    <a:pt x="893" y="2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32"/>
            <p:cNvSpPr/>
            <p:nvPr/>
          </p:nvSpPr>
          <p:spPr>
            <a:xfrm>
              <a:off x="5902225" y="3532775"/>
              <a:ext cx="18475" cy="5725"/>
            </a:xfrm>
            <a:custGeom>
              <a:avLst/>
              <a:gdLst/>
              <a:ahLst/>
              <a:cxnLst/>
              <a:rect l="l" t="t" r="r" b="b"/>
              <a:pathLst>
                <a:path w="739" h="229" extrusionOk="0">
                  <a:moveTo>
                    <a:pt x="494" y="1"/>
                  </a:moveTo>
                  <a:cubicBezTo>
                    <a:pt x="426" y="1"/>
                    <a:pt x="357" y="28"/>
                    <a:pt x="286" y="57"/>
                  </a:cubicBezTo>
                  <a:cubicBezTo>
                    <a:pt x="191" y="69"/>
                    <a:pt x="83" y="81"/>
                    <a:pt x="0" y="105"/>
                  </a:cubicBezTo>
                  <a:cubicBezTo>
                    <a:pt x="110" y="203"/>
                    <a:pt x="228" y="229"/>
                    <a:pt x="349" y="229"/>
                  </a:cubicBezTo>
                  <a:cubicBezTo>
                    <a:pt x="478" y="229"/>
                    <a:pt x="610" y="200"/>
                    <a:pt x="738" y="200"/>
                  </a:cubicBezTo>
                  <a:cubicBezTo>
                    <a:pt x="714" y="176"/>
                    <a:pt x="714" y="129"/>
                    <a:pt x="703" y="105"/>
                  </a:cubicBezTo>
                  <a:cubicBezTo>
                    <a:pt x="631" y="28"/>
                    <a:pt x="563" y="1"/>
                    <a:pt x="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32"/>
            <p:cNvSpPr/>
            <p:nvPr/>
          </p:nvSpPr>
          <p:spPr>
            <a:xfrm>
              <a:off x="5812025" y="3536650"/>
              <a:ext cx="15800" cy="6600"/>
            </a:xfrm>
            <a:custGeom>
              <a:avLst/>
              <a:gdLst/>
              <a:ahLst/>
              <a:cxnLst/>
              <a:rect l="l" t="t" r="r" b="b"/>
              <a:pathLst>
                <a:path w="632" h="264" extrusionOk="0">
                  <a:moveTo>
                    <a:pt x="294" y="1"/>
                  </a:moveTo>
                  <a:cubicBezTo>
                    <a:pt x="245" y="1"/>
                    <a:pt x="197" y="15"/>
                    <a:pt x="155" y="45"/>
                  </a:cubicBezTo>
                  <a:cubicBezTo>
                    <a:pt x="108" y="69"/>
                    <a:pt x="48" y="81"/>
                    <a:pt x="0" y="93"/>
                  </a:cubicBezTo>
                  <a:cubicBezTo>
                    <a:pt x="24" y="140"/>
                    <a:pt x="24" y="164"/>
                    <a:pt x="24" y="212"/>
                  </a:cubicBezTo>
                  <a:cubicBezTo>
                    <a:pt x="52" y="248"/>
                    <a:pt x="93" y="264"/>
                    <a:pt x="137" y="264"/>
                  </a:cubicBezTo>
                  <a:cubicBezTo>
                    <a:pt x="151" y="264"/>
                    <a:pt x="165" y="262"/>
                    <a:pt x="179" y="259"/>
                  </a:cubicBezTo>
                  <a:cubicBezTo>
                    <a:pt x="227" y="259"/>
                    <a:pt x="278" y="263"/>
                    <a:pt x="330" y="263"/>
                  </a:cubicBezTo>
                  <a:cubicBezTo>
                    <a:pt x="409" y="263"/>
                    <a:pt x="489" y="255"/>
                    <a:pt x="560" y="212"/>
                  </a:cubicBezTo>
                  <a:lnTo>
                    <a:pt x="584" y="188"/>
                  </a:lnTo>
                  <a:cubicBezTo>
                    <a:pt x="631" y="140"/>
                    <a:pt x="631" y="93"/>
                    <a:pt x="572" y="69"/>
                  </a:cubicBezTo>
                  <a:cubicBezTo>
                    <a:pt x="559" y="72"/>
                    <a:pt x="546" y="74"/>
                    <a:pt x="534" y="74"/>
                  </a:cubicBezTo>
                  <a:cubicBezTo>
                    <a:pt x="500" y="74"/>
                    <a:pt x="467" y="63"/>
                    <a:pt x="441" y="45"/>
                  </a:cubicBezTo>
                  <a:cubicBezTo>
                    <a:pt x="393" y="15"/>
                    <a:pt x="343" y="1"/>
                    <a:pt x="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32"/>
            <p:cNvSpPr/>
            <p:nvPr/>
          </p:nvSpPr>
          <p:spPr>
            <a:xfrm>
              <a:off x="5981100" y="3537775"/>
              <a:ext cx="14000" cy="4175"/>
            </a:xfrm>
            <a:custGeom>
              <a:avLst/>
              <a:gdLst/>
              <a:ahLst/>
              <a:cxnLst/>
              <a:rect l="l" t="t" r="r" b="b"/>
              <a:pathLst>
                <a:path w="560" h="167" extrusionOk="0">
                  <a:moveTo>
                    <a:pt x="310" y="0"/>
                  </a:moveTo>
                  <a:cubicBezTo>
                    <a:pt x="191" y="24"/>
                    <a:pt x="72" y="36"/>
                    <a:pt x="0" y="119"/>
                  </a:cubicBezTo>
                  <a:lnTo>
                    <a:pt x="405" y="167"/>
                  </a:lnTo>
                  <a:cubicBezTo>
                    <a:pt x="465" y="119"/>
                    <a:pt x="500" y="60"/>
                    <a:pt x="560" y="24"/>
                  </a:cubicBezTo>
                  <a:cubicBezTo>
                    <a:pt x="488" y="24"/>
                    <a:pt x="393" y="0"/>
                    <a:pt x="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32"/>
            <p:cNvSpPr/>
            <p:nvPr/>
          </p:nvSpPr>
          <p:spPr>
            <a:xfrm>
              <a:off x="5800725" y="3534725"/>
              <a:ext cx="11925" cy="3500"/>
            </a:xfrm>
            <a:custGeom>
              <a:avLst/>
              <a:gdLst/>
              <a:ahLst/>
              <a:cxnLst/>
              <a:rect l="l" t="t" r="r" b="b"/>
              <a:pathLst>
                <a:path w="477" h="140" extrusionOk="0">
                  <a:moveTo>
                    <a:pt x="171" y="0"/>
                  </a:moveTo>
                  <a:cubicBezTo>
                    <a:pt x="116" y="0"/>
                    <a:pt x="60" y="7"/>
                    <a:pt x="0" y="15"/>
                  </a:cubicBezTo>
                  <a:cubicBezTo>
                    <a:pt x="83" y="113"/>
                    <a:pt x="185" y="140"/>
                    <a:pt x="292" y="140"/>
                  </a:cubicBezTo>
                  <a:cubicBezTo>
                    <a:pt x="353" y="140"/>
                    <a:pt x="415" y="131"/>
                    <a:pt x="476" y="122"/>
                  </a:cubicBezTo>
                  <a:cubicBezTo>
                    <a:pt x="381" y="27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32"/>
            <p:cNvSpPr/>
            <p:nvPr/>
          </p:nvSpPr>
          <p:spPr>
            <a:xfrm>
              <a:off x="5902225" y="3544900"/>
              <a:ext cx="11625" cy="4225"/>
            </a:xfrm>
            <a:custGeom>
              <a:avLst/>
              <a:gdLst/>
              <a:ahLst/>
              <a:cxnLst/>
              <a:rect l="l" t="t" r="r" b="b"/>
              <a:pathLst>
                <a:path w="465" h="169" extrusionOk="0">
                  <a:moveTo>
                    <a:pt x="0" y="1"/>
                  </a:moveTo>
                  <a:lnTo>
                    <a:pt x="0" y="1"/>
                  </a:lnTo>
                  <a:cubicBezTo>
                    <a:pt x="77" y="140"/>
                    <a:pt x="174" y="169"/>
                    <a:pt x="281" y="169"/>
                  </a:cubicBezTo>
                  <a:cubicBezTo>
                    <a:pt x="340" y="169"/>
                    <a:pt x="401" y="160"/>
                    <a:pt x="464" y="156"/>
                  </a:cubicBezTo>
                  <a:cubicBezTo>
                    <a:pt x="322" y="37"/>
                    <a:pt x="167" y="1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32"/>
            <p:cNvSpPr/>
            <p:nvPr/>
          </p:nvSpPr>
          <p:spPr>
            <a:xfrm>
              <a:off x="5826600" y="3535600"/>
              <a:ext cx="7175" cy="6050"/>
            </a:xfrm>
            <a:custGeom>
              <a:avLst/>
              <a:gdLst/>
              <a:ahLst/>
              <a:cxnLst/>
              <a:rect l="l" t="t" r="r" b="b"/>
              <a:pathLst>
                <a:path w="287" h="242" extrusionOk="0">
                  <a:moveTo>
                    <a:pt x="152" y="0"/>
                  </a:moveTo>
                  <a:cubicBezTo>
                    <a:pt x="95" y="0"/>
                    <a:pt x="42" y="48"/>
                    <a:pt x="1" y="123"/>
                  </a:cubicBezTo>
                  <a:cubicBezTo>
                    <a:pt x="13" y="147"/>
                    <a:pt x="13" y="194"/>
                    <a:pt x="13" y="242"/>
                  </a:cubicBezTo>
                  <a:cubicBezTo>
                    <a:pt x="108" y="182"/>
                    <a:pt x="191" y="135"/>
                    <a:pt x="287" y="87"/>
                  </a:cubicBezTo>
                  <a:cubicBezTo>
                    <a:pt x="241" y="26"/>
                    <a:pt x="195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32"/>
            <p:cNvSpPr/>
            <p:nvPr/>
          </p:nvSpPr>
          <p:spPr>
            <a:xfrm>
              <a:off x="5816200" y="3535425"/>
              <a:ext cx="7150" cy="2375"/>
            </a:xfrm>
            <a:custGeom>
              <a:avLst/>
              <a:gdLst/>
              <a:ahLst/>
              <a:cxnLst/>
              <a:rect l="l" t="t" r="r" b="b"/>
              <a:pathLst>
                <a:path w="286" h="95" extrusionOk="0">
                  <a:moveTo>
                    <a:pt x="142" y="0"/>
                  </a:moveTo>
                  <a:cubicBezTo>
                    <a:pt x="95" y="0"/>
                    <a:pt x="49" y="33"/>
                    <a:pt x="0" y="94"/>
                  </a:cubicBezTo>
                  <a:lnTo>
                    <a:pt x="286" y="94"/>
                  </a:lnTo>
                  <a:cubicBezTo>
                    <a:pt x="234" y="30"/>
                    <a:pt x="187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32"/>
            <p:cNvSpPr/>
            <p:nvPr/>
          </p:nvSpPr>
          <p:spPr>
            <a:xfrm>
              <a:off x="5915900" y="3546300"/>
              <a:ext cx="8375" cy="2500"/>
            </a:xfrm>
            <a:custGeom>
              <a:avLst/>
              <a:gdLst/>
              <a:ahLst/>
              <a:cxnLst/>
              <a:rect l="l" t="t" r="r" b="b"/>
              <a:pathLst>
                <a:path w="335" h="100" extrusionOk="0">
                  <a:moveTo>
                    <a:pt x="178" y="1"/>
                  </a:moveTo>
                  <a:cubicBezTo>
                    <a:pt x="117" y="1"/>
                    <a:pt x="59" y="41"/>
                    <a:pt x="1" y="100"/>
                  </a:cubicBezTo>
                  <a:lnTo>
                    <a:pt x="334" y="100"/>
                  </a:lnTo>
                  <a:cubicBezTo>
                    <a:pt x="280" y="29"/>
                    <a:pt x="228" y="1"/>
                    <a:pt x="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32"/>
            <p:cNvSpPr/>
            <p:nvPr/>
          </p:nvSpPr>
          <p:spPr>
            <a:xfrm>
              <a:off x="5762025" y="3534800"/>
              <a:ext cx="4475" cy="2700"/>
            </a:xfrm>
            <a:custGeom>
              <a:avLst/>
              <a:gdLst/>
              <a:ahLst/>
              <a:cxnLst/>
              <a:rect l="l" t="t" r="r" b="b"/>
              <a:pathLst>
                <a:path w="179" h="108" extrusionOk="0">
                  <a:moveTo>
                    <a:pt x="0" y="0"/>
                  </a:moveTo>
                  <a:cubicBezTo>
                    <a:pt x="0" y="36"/>
                    <a:pt x="12" y="83"/>
                    <a:pt x="24" y="107"/>
                  </a:cubicBezTo>
                  <a:cubicBezTo>
                    <a:pt x="84" y="83"/>
                    <a:pt x="131" y="48"/>
                    <a:pt x="179" y="24"/>
                  </a:cubicBezTo>
                  <a:cubicBezTo>
                    <a:pt x="119" y="0"/>
                    <a:pt x="6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32"/>
            <p:cNvSpPr/>
            <p:nvPr/>
          </p:nvSpPr>
          <p:spPr>
            <a:xfrm>
              <a:off x="5814700" y="3527950"/>
              <a:ext cx="6275" cy="2400"/>
            </a:xfrm>
            <a:custGeom>
              <a:avLst/>
              <a:gdLst/>
              <a:ahLst/>
              <a:cxnLst/>
              <a:rect l="l" t="t" r="r" b="b"/>
              <a:pathLst>
                <a:path w="251" h="96" extrusionOk="0">
                  <a:moveTo>
                    <a:pt x="96" y="0"/>
                  </a:moveTo>
                  <a:cubicBezTo>
                    <a:pt x="36" y="12"/>
                    <a:pt x="1" y="36"/>
                    <a:pt x="13" y="84"/>
                  </a:cubicBezTo>
                  <a:cubicBezTo>
                    <a:pt x="96" y="96"/>
                    <a:pt x="155" y="96"/>
                    <a:pt x="227" y="96"/>
                  </a:cubicBezTo>
                  <a:cubicBezTo>
                    <a:pt x="251" y="36"/>
                    <a:pt x="227" y="12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32"/>
            <p:cNvSpPr/>
            <p:nvPr/>
          </p:nvSpPr>
          <p:spPr>
            <a:xfrm>
              <a:off x="5811425" y="3527950"/>
              <a:ext cx="5675" cy="2400"/>
            </a:xfrm>
            <a:custGeom>
              <a:avLst/>
              <a:gdLst/>
              <a:ahLst/>
              <a:cxnLst/>
              <a:rect l="l" t="t" r="r" b="b"/>
              <a:pathLst>
                <a:path w="227" h="96" extrusionOk="0">
                  <a:moveTo>
                    <a:pt x="1" y="0"/>
                  </a:moveTo>
                  <a:cubicBezTo>
                    <a:pt x="24" y="24"/>
                    <a:pt x="60" y="60"/>
                    <a:pt x="72" y="96"/>
                  </a:cubicBezTo>
                  <a:lnTo>
                    <a:pt x="144" y="96"/>
                  </a:lnTo>
                  <a:cubicBezTo>
                    <a:pt x="167" y="60"/>
                    <a:pt x="191" y="24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32"/>
            <p:cNvSpPr/>
            <p:nvPr/>
          </p:nvSpPr>
          <p:spPr>
            <a:xfrm>
              <a:off x="5822150" y="3527350"/>
              <a:ext cx="5375" cy="3000"/>
            </a:xfrm>
            <a:custGeom>
              <a:avLst/>
              <a:gdLst/>
              <a:ahLst/>
              <a:cxnLst/>
              <a:rect l="l" t="t" r="r" b="b"/>
              <a:pathLst>
                <a:path w="215" h="120" extrusionOk="0">
                  <a:moveTo>
                    <a:pt x="72" y="0"/>
                  </a:moveTo>
                  <a:cubicBezTo>
                    <a:pt x="12" y="24"/>
                    <a:pt x="0" y="60"/>
                    <a:pt x="12" y="120"/>
                  </a:cubicBezTo>
                  <a:lnTo>
                    <a:pt x="215" y="120"/>
                  </a:lnTo>
                  <a:cubicBezTo>
                    <a:pt x="191" y="96"/>
                    <a:pt x="179" y="48"/>
                    <a:pt x="155" y="24"/>
                  </a:cubicBezTo>
                  <a:cubicBezTo>
                    <a:pt x="146" y="29"/>
                    <a:pt x="138" y="31"/>
                    <a:pt x="128" y="31"/>
                  </a:cubicBezTo>
                  <a:cubicBezTo>
                    <a:pt x="112" y="31"/>
                    <a:pt x="94" y="23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32"/>
            <p:cNvSpPr/>
            <p:nvPr/>
          </p:nvSpPr>
          <p:spPr>
            <a:xfrm>
              <a:off x="5818275" y="3527950"/>
              <a:ext cx="5675" cy="3000"/>
            </a:xfrm>
            <a:custGeom>
              <a:avLst/>
              <a:gdLst/>
              <a:ahLst/>
              <a:cxnLst/>
              <a:rect l="l" t="t" r="r" b="b"/>
              <a:pathLst>
                <a:path w="227" h="120" extrusionOk="0">
                  <a:moveTo>
                    <a:pt x="227" y="0"/>
                  </a:moveTo>
                  <a:cubicBezTo>
                    <a:pt x="155" y="0"/>
                    <a:pt x="84" y="0"/>
                    <a:pt x="0" y="12"/>
                  </a:cubicBezTo>
                  <a:cubicBezTo>
                    <a:pt x="24" y="36"/>
                    <a:pt x="48" y="72"/>
                    <a:pt x="60" y="119"/>
                  </a:cubicBezTo>
                  <a:lnTo>
                    <a:pt x="167" y="119"/>
                  </a:lnTo>
                  <a:cubicBezTo>
                    <a:pt x="191" y="72"/>
                    <a:pt x="215" y="24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32"/>
            <p:cNvSpPr/>
            <p:nvPr/>
          </p:nvSpPr>
          <p:spPr>
            <a:xfrm>
              <a:off x="5877200" y="3539925"/>
              <a:ext cx="3300" cy="2250"/>
            </a:xfrm>
            <a:custGeom>
              <a:avLst/>
              <a:gdLst/>
              <a:ahLst/>
              <a:cxnLst/>
              <a:rect l="l" t="t" r="r" b="b"/>
              <a:pathLst>
                <a:path w="132" h="90" extrusionOk="0">
                  <a:moveTo>
                    <a:pt x="57" y="1"/>
                  </a:moveTo>
                  <a:cubicBezTo>
                    <a:pt x="37" y="1"/>
                    <a:pt x="19" y="27"/>
                    <a:pt x="1" y="81"/>
                  </a:cubicBezTo>
                  <a:cubicBezTo>
                    <a:pt x="25" y="87"/>
                    <a:pt x="49" y="90"/>
                    <a:pt x="71" y="90"/>
                  </a:cubicBezTo>
                  <a:cubicBezTo>
                    <a:pt x="93" y="90"/>
                    <a:pt x="114" y="87"/>
                    <a:pt x="132" y="81"/>
                  </a:cubicBezTo>
                  <a:cubicBezTo>
                    <a:pt x="102" y="27"/>
                    <a:pt x="78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32"/>
            <p:cNvSpPr/>
            <p:nvPr/>
          </p:nvSpPr>
          <p:spPr>
            <a:xfrm>
              <a:off x="5873050" y="3541925"/>
              <a:ext cx="4175" cy="2050"/>
            </a:xfrm>
            <a:custGeom>
              <a:avLst/>
              <a:gdLst/>
              <a:ahLst/>
              <a:cxnLst/>
              <a:rect l="l" t="t" r="r" b="b"/>
              <a:pathLst>
                <a:path w="167" h="82" extrusionOk="0">
                  <a:moveTo>
                    <a:pt x="0" y="1"/>
                  </a:moveTo>
                  <a:cubicBezTo>
                    <a:pt x="30" y="54"/>
                    <a:pt x="57" y="81"/>
                    <a:pt x="84" y="81"/>
                  </a:cubicBezTo>
                  <a:cubicBezTo>
                    <a:pt x="110" y="81"/>
                    <a:pt x="137" y="54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32"/>
            <p:cNvSpPr/>
            <p:nvPr/>
          </p:nvSpPr>
          <p:spPr>
            <a:xfrm>
              <a:off x="5880175" y="3541925"/>
              <a:ext cx="4200" cy="1225"/>
            </a:xfrm>
            <a:custGeom>
              <a:avLst/>
              <a:gdLst/>
              <a:ahLst/>
              <a:cxnLst/>
              <a:rect l="l" t="t" r="r" b="b"/>
              <a:pathLst>
                <a:path w="168" h="49" extrusionOk="0">
                  <a:moveTo>
                    <a:pt x="1" y="1"/>
                  </a:moveTo>
                  <a:cubicBezTo>
                    <a:pt x="13" y="13"/>
                    <a:pt x="37" y="48"/>
                    <a:pt x="49" y="48"/>
                  </a:cubicBezTo>
                  <a:cubicBezTo>
                    <a:pt x="96" y="37"/>
                    <a:pt x="120" y="13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32"/>
            <p:cNvSpPr/>
            <p:nvPr/>
          </p:nvSpPr>
          <p:spPr>
            <a:xfrm>
              <a:off x="5540275" y="2121775"/>
              <a:ext cx="46450" cy="15950"/>
            </a:xfrm>
            <a:custGeom>
              <a:avLst/>
              <a:gdLst/>
              <a:ahLst/>
              <a:cxnLst/>
              <a:rect l="l" t="t" r="r" b="b"/>
              <a:pathLst>
                <a:path w="1858" h="638" extrusionOk="0">
                  <a:moveTo>
                    <a:pt x="1030" y="0"/>
                  </a:moveTo>
                  <a:cubicBezTo>
                    <a:pt x="678" y="0"/>
                    <a:pt x="334" y="26"/>
                    <a:pt x="0" y="145"/>
                  </a:cubicBezTo>
                  <a:lnTo>
                    <a:pt x="0" y="300"/>
                  </a:lnTo>
                  <a:cubicBezTo>
                    <a:pt x="119" y="431"/>
                    <a:pt x="274" y="443"/>
                    <a:pt x="441" y="467"/>
                  </a:cubicBezTo>
                  <a:cubicBezTo>
                    <a:pt x="465" y="464"/>
                    <a:pt x="488" y="463"/>
                    <a:pt x="511" y="463"/>
                  </a:cubicBezTo>
                  <a:cubicBezTo>
                    <a:pt x="707" y="463"/>
                    <a:pt x="876" y="547"/>
                    <a:pt x="1036" y="621"/>
                  </a:cubicBezTo>
                  <a:cubicBezTo>
                    <a:pt x="1063" y="632"/>
                    <a:pt x="1087" y="638"/>
                    <a:pt x="1111" y="638"/>
                  </a:cubicBezTo>
                  <a:cubicBezTo>
                    <a:pt x="1141" y="638"/>
                    <a:pt x="1170" y="629"/>
                    <a:pt x="1203" y="609"/>
                  </a:cubicBezTo>
                  <a:cubicBezTo>
                    <a:pt x="1250" y="586"/>
                    <a:pt x="1286" y="538"/>
                    <a:pt x="1322" y="490"/>
                  </a:cubicBezTo>
                  <a:lnTo>
                    <a:pt x="1322" y="431"/>
                  </a:lnTo>
                  <a:cubicBezTo>
                    <a:pt x="1326" y="427"/>
                    <a:pt x="1330" y="424"/>
                    <a:pt x="1334" y="424"/>
                  </a:cubicBezTo>
                  <a:cubicBezTo>
                    <a:pt x="1344" y="424"/>
                    <a:pt x="1357" y="435"/>
                    <a:pt x="1381" y="467"/>
                  </a:cubicBezTo>
                  <a:cubicBezTo>
                    <a:pt x="1429" y="479"/>
                    <a:pt x="1465" y="490"/>
                    <a:pt x="1524" y="490"/>
                  </a:cubicBezTo>
                  <a:cubicBezTo>
                    <a:pt x="1607" y="479"/>
                    <a:pt x="1679" y="443"/>
                    <a:pt x="1750" y="407"/>
                  </a:cubicBezTo>
                  <a:cubicBezTo>
                    <a:pt x="1798" y="371"/>
                    <a:pt x="1822" y="324"/>
                    <a:pt x="1857" y="288"/>
                  </a:cubicBezTo>
                  <a:lnTo>
                    <a:pt x="1857" y="145"/>
                  </a:lnTo>
                  <a:lnTo>
                    <a:pt x="1679" y="14"/>
                  </a:lnTo>
                  <a:cubicBezTo>
                    <a:pt x="1459" y="10"/>
                    <a:pt x="124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32"/>
            <p:cNvSpPr/>
            <p:nvPr/>
          </p:nvSpPr>
          <p:spPr>
            <a:xfrm>
              <a:off x="5514125" y="2128975"/>
              <a:ext cx="47000" cy="12275"/>
            </a:xfrm>
            <a:custGeom>
              <a:avLst/>
              <a:gdLst/>
              <a:ahLst/>
              <a:cxnLst/>
              <a:rect l="l" t="t" r="r" b="b"/>
              <a:pathLst>
                <a:path w="1880" h="491" extrusionOk="0">
                  <a:moveTo>
                    <a:pt x="1022" y="0"/>
                  </a:moveTo>
                  <a:cubicBezTo>
                    <a:pt x="748" y="36"/>
                    <a:pt x="451" y="83"/>
                    <a:pt x="177" y="119"/>
                  </a:cubicBezTo>
                  <a:cubicBezTo>
                    <a:pt x="152" y="113"/>
                    <a:pt x="130" y="110"/>
                    <a:pt x="111" y="110"/>
                  </a:cubicBezTo>
                  <a:cubicBezTo>
                    <a:pt x="23" y="110"/>
                    <a:pt x="0" y="176"/>
                    <a:pt x="10" y="274"/>
                  </a:cubicBezTo>
                  <a:cubicBezTo>
                    <a:pt x="58" y="321"/>
                    <a:pt x="117" y="369"/>
                    <a:pt x="177" y="381"/>
                  </a:cubicBezTo>
                  <a:cubicBezTo>
                    <a:pt x="475" y="441"/>
                    <a:pt x="784" y="369"/>
                    <a:pt x="1070" y="476"/>
                  </a:cubicBezTo>
                  <a:cubicBezTo>
                    <a:pt x="1166" y="483"/>
                    <a:pt x="1266" y="490"/>
                    <a:pt x="1366" y="490"/>
                  </a:cubicBezTo>
                  <a:cubicBezTo>
                    <a:pt x="1439" y="490"/>
                    <a:pt x="1511" y="486"/>
                    <a:pt x="1582" y="476"/>
                  </a:cubicBezTo>
                  <a:cubicBezTo>
                    <a:pt x="1820" y="321"/>
                    <a:pt x="1879" y="179"/>
                    <a:pt x="1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32"/>
            <p:cNvSpPr/>
            <p:nvPr/>
          </p:nvSpPr>
          <p:spPr>
            <a:xfrm>
              <a:off x="5493225" y="2125300"/>
              <a:ext cx="25025" cy="16500"/>
            </a:xfrm>
            <a:custGeom>
              <a:avLst/>
              <a:gdLst/>
              <a:ahLst/>
              <a:cxnLst/>
              <a:rect l="l" t="t" r="r" b="b"/>
              <a:pathLst>
                <a:path w="1001" h="660" extrusionOk="0">
                  <a:moveTo>
                    <a:pt x="215" y="1"/>
                  </a:moveTo>
                  <a:cubicBezTo>
                    <a:pt x="195" y="1"/>
                    <a:pt x="175" y="2"/>
                    <a:pt x="156" y="4"/>
                  </a:cubicBezTo>
                  <a:cubicBezTo>
                    <a:pt x="13" y="123"/>
                    <a:pt x="48" y="290"/>
                    <a:pt x="1" y="445"/>
                  </a:cubicBezTo>
                  <a:lnTo>
                    <a:pt x="1" y="540"/>
                  </a:lnTo>
                  <a:cubicBezTo>
                    <a:pt x="144" y="611"/>
                    <a:pt x="284" y="660"/>
                    <a:pt x="418" y="660"/>
                  </a:cubicBezTo>
                  <a:cubicBezTo>
                    <a:pt x="575" y="660"/>
                    <a:pt x="724" y="594"/>
                    <a:pt x="858" y="421"/>
                  </a:cubicBezTo>
                  <a:cubicBezTo>
                    <a:pt x="906" y="361"/>
                    <a:pt x="953" y="326"/>
                    <a:pt x="1001" y="278"/>
                  </a:cubicBezTo>
                  <a:cubicBezTo>
                    <a:pt x="991" y="184"/>
                    <a:pt x="971" y="43"/>
                    <a:pt x="877" y="43"/>
                  </a:cubicBezTo>
                  <a:cubicBezTo>
                    <a:pt x="864" y="43"/>
                    <a:pt x="850" y="46"/>
                    <a:pt x="834" y="52"/>
                  </a:cubicBezTo>
                  <a:cubicBezTo>
                    <a:pt x="794" y="60"/>
                    <a:pt x="754" y="63"/>
                    <a:pt x="714" y="63"/>
                  </a:cubicBezTo>
                  <a:cubicBezTo>
                    <a:pt x="541" y="63"/>
                    <a:pt x="375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32"/>
            <p:cNvSpPr/>
            <p:nvPr/>
          </p:nvSpPr>
          <p:spPr>
            <a:xfrm>
              <a:off x="5366425" y="2107525"/>
              <a:ext cx="19375" cy="16075"/>
            </a:xfrm>
            <a:custGeom>
              <a:avLst/>
              <a:gdLst/>
              <a:ahLst/>
              <a:cxnLst/>
              <a:rect l="l" t="t" r="r" b="b"/>
              <a:pathLst>
                <a:path w="775" h="643" extrusionOk="0">
                  <a:moveTo>
                    <a:pt x="346" y="1"/>
                  </a:moveTo>
                  <a:cubicBezTo>
                    <a:pt x="287" y="48"/>
                    <a:pt x="287" y="96"/>
                    <a:pt x="322" y="144"/>
                  </a:cubicBezTo>
                  <a:cubicBezTo>
                    <a:pt x="275" y="275"/>
                    <a:pt x="179" y="358"/>
                    <a:pt x="48" y="417"/>
                  </a:cubicBezTo>
                  <a:cubicBezTo>
                    <a:pt x="1" y="465"/>
                    <a:pt x="1" y="513"/>
                    <a:pt x="60" y="560"/>
                  </a:cubicBezTo>
                  <a:cubicBezTo>
                    <a:pt x="203" y="572"/>
                    <a:pt x="346" y="572"/>
                    <a:pt x="489" y="572"/>
                  </a:cubicBezTo>
                  <a:cubicBezTo>
                    <a:pt x="530" y="622"/>
                    <a:pt x="578" y="643"/>
                    <a:pt x="635" y="643"/>
                  </a:cubicBezTo>
                  <a:cubicBezTo>
                    <a:pt x="660" y="643"/>
                    <a:pt x="686" y="639"/>
                    <a:pt x="715" y="632"/>
                  </a:cubicBezTo>
                  <a:lnTo>
                    <a:pt x="775" y="572"/>
                  </a:lnTo>
                  <a:cubicBezTo>
                    <a:pt x="525" y="406"/>
                    <a:pt x="608" y="215"/>
                    <a:pt x="739" y="25"/>
                  </a:cubicBezTo>
                  <a:cubicBezTo>
                    <a:pt x="608" y="25"/>
                    <a:pt x="477" y="1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32"/>
            <p:cNvSpPr/>
            <p:nvPr/>
          </p:nvSpPr>
          <p:spPr>
            <a:xfrm>
              <a:off x="5482525" y="2124975"/>
              <a:ext cx="19950" cy="11450"/>
            </a:xfrm>
            <a:custGeom>
              <a:avLst/>
              <a:gdLst/>
              <a:ahLst/>
              <a:cxnLst/>
              <a:rect l="l" t="t" r="r" b="b"/>
              <a:pathLst>
                <a:path w="798" h="458" extrusionOk="0">
                  <a:moveTo>
                    <a:pt x="500" y="1"/>
                  </a:moveTo>
                  <a:cubicBezTo>
                    <a:pt x="319" y="1"/>
                    <a:pt x="155" y="64"/>
                    <a:pt x="0" y="136"/>
                  </a:cubicBezTo>
                  <a:cubicBezTo>
                    <a:pt x="0" y="458"/>
                    <a:pt x="226" y="422"/>
                    <a:pt x="429" y="434"/>
                  </a:cubicBezTo>
                  <a:cubicBezTo>
                    <a:pt x="798" y="410"/>
                    <a:pt x="524" y="136"/>
                    <a:pt x="584" y="5"/>
                  </a:cubicBezTo>
                  <a:cubicBezTo>
                    <a:pt x="555" y="2"/>
                    <a:pt x="527" y="1"/>
                    <a:pt x="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32"/>
            <p:cNvSpPr/>
            <p:nvPr/>
          </p:nvSpPr>
          <p:spPr>
            <a:xfrm>
              <a:off x="5391725" y="2124800"/>
              <a:ext cx="5100" cy="8050"/>
            </a:xfrm>
            <a:custGeom>
              <a:avLst/>
              <a:gdLst/>
              <a:ahLst/>
              <a:cxnLst/>
              <a:rect l="l" t="t" r="r" b="b"/>
              <a:pathLst>
                <a:path w="204" h="322" extrusionOk="0">
                  <a:moveTo>
                    <a:pt x="179" y="0"/>
                  </a:moveTo>
                  <a:cubicBezTo>
                    <a:pt x="132" y="12"/>
                    <a:pt x="84" y="12"/>
                    <a:pt x="48" y="12"/>
                  </a:cubicBezTo>
                  <a:cubicBezTo>
                    <a:pt x="60" y="119"/>
                    <a:pt x="1" y="238"/>
                    <a:pt x="120" y="322"/>
                  </a:cubicBezTo>
                  <a:cubicBezTo>
                    <a:pt x="203" y="227"/>
                    <a:pt x="179" y="107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32"/>
            <p:cNvSpPr/>
            <p:nvPr/>
          </p:nvSpPr>
          <p:spPr>
            <a:xfrm>
              <a:off x="5443150" y="2128375"/>
              <a:ext cx="6950" cy="6700"/>
            </a:xfrm>
            <a:custGeom>
              <a:avLst/>
              <a:gdLst/>
              <a:ahLst/>
              <a:cxnLst/>
              <a:rect l="l" t="t" r="r" b="b"/>
              <a:pathLst>
                <a:path w="278" h="268" extrusionOk="0">
                  <a:moveTo>
                    <a:pt x="135" y="0"/>
                  </a:moveTo>
                  <a:cubicBezTo>
                    <a:pt x="92" y="129"/>
                    <a:pt x="0" y="267"/>
                    <a:pt x="192" y="267"/>
                  </a:cubicBezTo>
                  <a:cubicBezTo>
                    <a:pt x="213" y="267"/>
                    <a:pt x="237" y="266"/>
                    <a:pt x="266" y="262"/>
                  </a:cubicBezTo>
                  <a:cubicBezTo>
                    <a:pt x="266" y="179"/>
                    <a:pt x="277" y="95"/>
                    <a:pt x="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32"/>
            <p:cNvSpPr/>
            <p:nvPr/>
          </p:nvSpPr>
          <p:spPr>
            <a:xfrm>
              <a:off x="5384300" y="2121525"/>
              <a:ext cx="8650" cy="3600"/>
            </a:xfrm>
            <a:custGeom>
              <a:avLst/>
              <a:gdLst/>
              <a:ahLst/>
              <a:cxnLst/>
              <a:rect l="l" t="t" r="r" b="b"/>
              <a:pathLst>
                <a:path w="346" h="144" extrusionOk="0">
                  <a:moveTo>
                    <a:pt x="60" y="0"/>
                  </a:moveTo>
                  <a:cubicBezTo>
                    <a:pt x="48" y="24"/>
                    <a:pt x="12" y="36"/>
                    <a:pt x="0" y="72"/>
                  </a:cubicBezTo>
                  <a:cubicBezTo>
                    <a:pt x="12" y="96"/>
                    <a:pt x="24" y="119"/>
                    <a:pt x="48" y="143"/>
                  </a:cubicBezTo>
                  <a:lnTo>
                    <a:pt x="345" y="143"/>
                  </a:lnTo>
                  <a:cubicBezTo>
                    <a:pt x="286" y="24"/>
                    <a:pt x="179" y="12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32"/>
            <p:cNvSpPr/>
            <p:nvPr/>
          </p:nvSpPr>
          <p:spPr>
            <a:xfrm>
              <a:off x="5450075" y="2127475"/>
              <a:ext cx="1500" cy="1525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60" y="0"/>
                  </a:moveTo>
                  <a:lnTo>
                    <a:pt x="19" y="41"/>
                  </a:lnTo>
                  <a:lnTo>
                    <a:pt x="19" y="41"/>
                  </a:lnTo>
                  <a:cubicBezTo>
                    <a:pt x="30" y="36"/>
                    <a:pt x="41" y="36"/>
                    <a:pt x="48" y="36"/>
                  </a:cubicBezTo>
                  <a:cubicBezTo>
                    <a:pt x="60" y="24"/>
                    <a:pt x="60" y="12"/>
                    <a:pt x="60" y="0"/>
                  </a:cubicBezTo>
                  <a:close/>
                  <a:moveTo>
                    <a:pt x="19" y="41"/>
                  </a:moveTo>
                  <a:cubicBezTo>
                    <a:pt x="12" y="45"/>
                    <a:pt x="5" y="50"/>
                    <a:pt x="0" y="60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32"/>
            <p:cNvSpPr/>
            <p:nvPr/>
          </p:nvSpPr>
          <p:spPr>
            <a:xfrm>
              <a:off x="5478650" y="2126950"/>
              <a:ext cx="3900" cy="2050"/>
            </a:xfrm>
            <a:custGeom>
              <a:avLst/>
              <a:gdLst/>
              <a:ahLst/>
              <a:cxnLst/>
              <a:rect l="l" t="t" r="r" b="b"/>
              <a:pathLst>
                <a:path w="156" h="82" extrusionOk="0">
                  <a:moveTo>
                    <a:pt x="78" y="1"/>
                  </a:moveTo>
                  <a:cubicBezTo>
                    <a:pt x="51" y="1"/>
                    <a:pt x="24" y="27"/>
                    <a:pt x="0" y="81"/>
                  </a:cubicBezTo>
                  <a:lnTo>
                    <a:pt x="155" y="81"/>
                  </a:lnTo>
                  <a:cubicBezTo>
                    <a:pt x="131" y="27"/>
                    <a:pt x="105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32"/>
            <p:cNvSpPr/>
            <p:nvPr/>
          </p:nvSpPr>
          <p:spPr>
            <a:xfrm>
              <a:off x="5704575" y="2135500"/>
              <a:ext cx="79200" cy="11950"/>
            </a:xfrm>
            <a:custGeom>
              <a:avLst/>
              <a:gdLst/>
              <a:ahLst/>
              <a:cxnLst/>
              <a:rect l="l" t="t" r="r" b="b"/>
              <a:pathLst>
                <a:path w="3168" h="478" extrusionOk="0">
                  <a:moveTo>
                    <a:pt x="0" y="1"/>
                  </a:moveTo>
                  <a:lnTo>
                    <a:pt x="0" y="132"/>
                  </a:lnTo>
                  <a:cubicBezTo>
                    <a:pt x="584" y="477"/>
                    <a:pt x="1239" y="406"/>
                    <a:pt x="1881" y="453"/>
                  </a:cubicBezTo>
                  <a:cubicBezTo>
                    <a:pt x="2251" y="120"/>
                    <a:pt x="2751" y="311"/>
                    <a:pt x="3167" y="156"/>
                  </a:cubicBezTo>
                  <a:lnTo>
                    <a:pt x="3167" y="13"/>
                  </a:lnTo>
                  <a:lnTo>
                    <a:pt x="2179" y="13"/>
                  </a:lnTo>
                  <a:cubicBezTo>
                    <a:pt x="2102" y="66"/>
                    <a:pt x="2027" y="93"/>
                    <a:pt x="1953" y="93"/>
                  </a:cubicBezTo>
                  <a:cubicBezTo>
                    <a:pt x="1879" y="93"/>
                    <a:pt x="1804" y="66"/>
                    <a:pt x="1727" y="13"/>
                  </a:cubicBezTo>
                  <a:cubicBezTo>
                    <a:pt x="1143" y="13"/>
                    <a:pt x="58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32"/>
            <p:cNvSpPr/>
            <p:nvPr/>
          </p:nvSpPr>
          <p:spPr>
            <a:xfrm>
              <a:off x="5664100" y="2138775"/>
              <a:ext cx="87525" cy="12600"/>
            </a:xfrm>
            <a:custGeom>
              <a:avLst/>
              <a:gdLst/>
              <a:ahLst/>
              <a:cxnLst/>
              <a:rect l="l" t="t" r="r" b="b"/>
              <a:pathLst>
                <a:path w="3501" h="504" extrusionOk="0">
                  <a:moveTo>
                    <a:pt x="1619" y="1"/>
                  </a:moveTo>
                  <a:cubicBezTo>
                    <a:pt x="1095" y="25"/>
                    <a:pt x="560" y="25"/>
                    <a:pt x="48" y="180"/>
                  </a:cubicBezTo>
                  <a:cubicBezTo>
                    <a:pt x="0" y="263"/>
                    <a:pt x="0" y="322"/>
                    <a:pt x="71" y="382"/>
                  </a:cubicBezTo>
                  <a:cubicBezTo>
                    <a:pt x="251" y="473"/>
                    <a:pt x="429" y="503"/>
                    <a:pt x="607" y="503"/>
                  </a:cubicBezTo>
                  <a:cubicBezTo>
                    <a:pt x="942" y="503"/>
                    <a:pt x="1276" y="397"/>
                    <a:pt x="1612" y="397"/>
                  </a:cubicBezTo>
                  <a:cubicBezTo>
                    <a:pt x="1725" y="397"/>
                    <a:pt x="1839" y="409"/>
                    <a:pt x="1953" y="441"/>
                  </a:cubicBezTo>
                  <a:cubicBezTo>
                    <a:pt x="2054" y="402"/>
                    <a:pt x="2158" y="389"/>
                    <a:pt x="2265" y="389"/>
                  </a:cubicBezTo>
                  <a:cubicBezTo>
                    <a:pt x="2384" y="389"/>
                    <a:pt x="2506" y="405"/>
                    <a:pt x="2631" y="418"/>
                  </a:cubicBezTo>
                  <a:cubicBezTo>
                    <a:pt x="2785" y="437"/>
                    <a:pt x="2948" y="487"/>
                    <a:pt x="3107" y="487"/>
                  </a:cubicBezTo>
                  <a:cubicBezTo>
                    <a:pt x="3245" y="487"/>
                    <a:pt x="3379" y="449"/>
                    <a:pt x="3500" y="322"/>
                  </a:cubicBezTo>
                  <a:cubicBezTo>
                    <a:pt x="2917" y="1"/>
                    <a:pt x="2227" y="168"/>
                    <a:pt x="1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32"/>
            <p:cNvSpPr/>
            <p:nvPr/>
          </p:nvSpPr>
          <p:spPr>
            <a:xfrm>
              <a:off x="5634925" y="2142525"/>
              <a:ext cx="78300" cy="13325"/>
            </a:xfrm>
            <a:custGeom>
              <a:avLst/>
              <a:gdLst/>
              <a:ahLst/>
              <a:cxnLst/>
              <a:rect l="l" t="t" r="r" b="b"/>
              <a:pathLst>
                <a:path w="3132" h="533" extrusionOk="0">
                  <a:moveTo>
                    <a:pt x="527" y="1"/>
                  </a:moveTo>
                  <a:cubicBezTo>
                    <a:pt x="377" y="1"/>
                    <a:pt x="242" y="50"/>
                    <a:pt x="107" y="113"/>
                  </a:cubicBezTo>
                  <a:cubicBezTo>
                    <a:pt x="36" y="184"/>
                    <a:pt x="0" y="268"/>
                    <a:pt x="24" y="375"/>
                  </a:cubicBezTo>
                  <a:cubicBezTo>
                    <a:pt x="48" y="446"/>
                    <a:pt x="95" y="494"/>
                    <a:pt x="155" y="530"/>
                  </a:cubicBezTo>
                  <a:lnTo>
                    <a:pt x="238" y="482"/>
                  </a:lnTo>
                  <a:cubicBezTo>
                    <a:pt x="286" y="482"/>
                    <a:pt x="346" y="494"/>
                    <a:pt x="393" y="494"/>
                  </a:cubicBezTo>
                  <a:cubicBezTo>
                    <a:pt x="578" y="518"/>
                    <a:pt x="768" y="533"/>
                    <a:pt x="959" y="533"/>
                  </a:cubicBezTo>
                  <a:cubicBezTo>
                    <a:pt x="1149" y="533"/>
                    <a:pt x="1340" y="518"/>
                    <a:pt x="1524" y="482"/>
                  </a:cubicBezTo>
                  <a:lnTo>
                    <a:pt x="1667" y="482"/>
                  </a:lnTo>
                  <a:cubicBezTo>
                    <a:pt x="1780" y="512"/>
                    <a:pt x="1896" y="527"/>
                    <a:pt x="2014" y="527"/>
                  </a:cubicBezTo>
                  <a:cubicBezTo>
                    <a:pt x="2131" y="527"/>
                    <a:pt x="2251" y="512"/>
                    <a:pt x="2370" y="482"/>
                  </a:cubicBezTo>
                  <a:cubicBezTo>
                    <a:pt x="2429" y="470"/>
                    <a:pt x="2477" y="446"/>
                    <a:pt x="2536" y="434"/>
                  </a:cubicBezTo>
                  <a:cubicBezTo>
                    <a:pt x="2639" y="317"/>
                    <a:pt x="2768" y="313"/>
                    <a:pt x="2897" y="313"/>
                  </a:cubicBezTo>
                  <a:cubicBezTo>
                    <a:pt x="2908" y="313"/>
                    <a:pt x="2919" y="313"/>
                    <a:pt x="2930" y="313"/>
                  </a:cubicBezTo>
                  <a:cubicBezTo>
                    <a:pt x="2999" y="313"/>
                    <a:pt x="3068" y="311"/>
                    <a:pt x="3132" y="291"/>
                  </a:cubicBezTo>
                  <a:cubicBezTo>
                    <a:pt x="3084" y="244"/>
                    <a:pt x="3024" y="137"/>
                    <a:pt x="3001" y="137"/>
                  </a:cubicBezTo>
                  <a:cubicBezTo>
                    <a:pt x="2818" y="162"/>
                    <a:pt x="2636" y="170"/>
                    <a:pt x="2455" y="170"/>
                  </a:cubicBezTo>
                  <a:cubicBezTo>
                    <a:pt x="2188" y="170"/>
                    <a:pt x="1922" y="153"/>
                    <a:pt x="1655" y="153"/>
                  </a:cubicBezTo>
                  <a:cubicBezTo>
                    <a:pt x="1512" y="153"/>
                    <a:pt x="1370" y="158"/>
                    <a:pt x="1227" y="172"/>
                  </a:cubicBezTo>
                  <a:cubicBezTo>
                    <a:pt x="1179" y="125"/>
                    <a:pt x="1131" y="89"/>
                    <a:pt x="1108" y="89"/>
                  </a:cubicBezTo>
                  <a:cubicBezTo>
                    <a:pt x="1000" y="77"/>
                    <a:pt x="893" y="89"/>
                    <a:pt x="798" y="53"/>
                  </a:cubicBezTo>
                  <a:cubicBezTo>
                    <a:pt x="762" y="30"/>
                    <a:pt x="715" y="18"/>
                    <a:pt x="679" y="18"/>
                  </a:cubicBezTo>
                  <a:cubicBezTo>
                    <a:pt x="626" y="6"/>
                    <a:pt x="576" y="1"/>
                    <a:pt x="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32"/>
            <p:cNvSpPr/>
            <p:nvPr/>
          </p:nvSpPr>
          <p:spPr>
            <a:xfrm>
              <a:off x="5610500" y="2137600"/>
              <a:ext cx="40525" cy="13000"/>
            </a:xfrm>
            <a:custGeom>
              <a:avLst/>
              <a:gdLst/>
              <a:ahLst/>
              <a:cxnLst/>
              <a:rect l="l" t="t" r="r" b="b"/>
              <a:pathLst>
                <a:path w="1621" h="520" extrusionOk="0">
                  <a:moveTo>
                    <a:pt x="531" y="0"/>
                  </a:moveTo>
                  <a:cubicBezTo>
                    <a:pt x="461" y="0"/>
                    <a:pt x="392" y="21"/>
                    <a:pt x="322" y="84"/>
                  </a:cubicBezTo>
                  <a:cubicBezTo>
                    <a:pt x="299" y="90"/>
                    <a:pt x="278" y="93"/>
                    <a:pt x="257" y="93"/>
                  </a:cubicBezTo>
                  <a:cubicBezTo>
                    <a:pt x="236" y="93"/>
                    <a:pt x="215" y="90"/>
                    <a:pt x="191" y="84"/>
                  </a:cubicBezTo>
                  <a:cubicBezTo>
                    <a:pt x="1" y="84"/>
                    <a:pt x="25" y="191"/>
                    <a:pt x="72" y="310"/>
                  </a:cubicBezTo>
                  <a:cubicBezTo>
                    <a:pt x="223" y="461"/>
                    <a:pt x="383" y="520"/>
                    <a:pt x="547" y="520"/>
                  </a:cubicBezTo>
                  <a:cubicBezTo>
                    <a:pt x="708" y="520"/>
                    <a:pt x="872" y="464"/>
                    <a:pt x="1037" y="381"/>
                  </a:cubicBezTo>
                  <a:cubicBezTo>
                    <a:pt x="1251" y="369"/>
                    <a:pt x="1453" y="346"/>
                    <a:pt x="1620" y="203"/>
                  </a:cubicBezTo>
                  <a:cubicBezTo>
                    <a:pt x="1549" y="107"/>
                    <a:pt x="1456" y="90"/>
                    <a:pt x="1358" y="90"/>
                  </a:cubicBezTo>
                  <a:cubicBezTo>
                    <a:pt x="1299" y="90"/>
                    <a:pt x="1238" y="96"/>
                    <a:pt x="1178" y="96"/>
                  </a:cubicBezTo>
                  <a:cubicBezTo>
                    <a:pt x="1138" y="96"/>
                    <a:pt x="1099" y="93"/>
                    <a:pt x="1061" y="84"/>
                  </a:cubicBezTo>
                  <a:cubicBezTo>
                    <a:pt x="1034" y="90"/>
                    <a:pt x="1007" y="92"/>
                    <a:pt x="981" y="92"/>
                  </a:cubicBezTo>
                  <a:cubicBezTo>
                    <a:pt x="825" y="92"/>
                    <a:pt x="676" y="0"/>
                    <a:pt x="5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32"/>
            <p:cNvSpPr/>
            <p:nvPr/>
          </p:nvSpPr>
          <p:spPr>
            <a:xfrm>
              <a:off x="5632525" y="2125275"/>
              <a:ext cx="25450" cy="10550"/>
            </a:xfrm>
            <a:custGeom>
              <a:avLst/>
              <a:gdLst/>
              <a:ahLst/>
              <a:cxnLst/>
              <a:rect l="l" t="t" r="r" b="b"/>
              <a:pathLst>
                <a:path w="1018" h="422" extrusionOk="0">
                  <a:moveTo>
                    <a:pt x="455" y="0"/>
                  </a:moveTo>
                  <a:cubicBezTo>
                    <a:pt x="296" y="0"/>
                    <a:pt x="142" y="33"/>
                    <a:pt x="1" y="148"/>
                  </a:cubicBezTo>
                  <a:cubicBezTo>
                    <a:pt x="61" y="231"/>
                    <a:pt x="96" y="339"/>
                    <a:pt x="156" y="422"/>
                  </a:cubicBezTo>
                  <a:cubicBezTo>
                    <a:pt x="263" y="315"/>
                    <a:pt x="373" y="279"/>
                    <a:pt x="486" y="279"/>
                  </a:cubicBezTo>
                  <a:cubicBezTo>
                    <a:pt x="599" y="279"/>
                    <a:pt x="715" y="315"/>
                    <a:pt x="834" y="350"/>
                  </a:cubicBezTo>
                  <a:cubicBezTo>
                    <a:pt x="853" y="357"/>
                    <a:pt x="871" y="361"/>
                    <a:pt x="889" y="361"/>
                  </a:cubicBezTo>
                  <a:cubicBezTo>
                    <a:pt x="962" y="361"/>
                    <a:pt x="1018" y="303"/>
                    <a:pt x="989" y="208"/>
                  </a:cubicBezTo>
                  <a:cubicBezTo>
                    <a:pt x="977" y="148"/>
                    <a:pt x="918" y="41"/>
                    <a:pt x="870" y="41"/>
                  </a:cubicBezTo>
                  <a:cubicBezTo>
                    <a:pt x="732" y="24"/>
                    <a:pt x="592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32"/>
            <p:cNvSpPr/>
            <p:nvPr/>
          </p:nvSpPr>
          <p:spPr>
            <a:xfrm>
              <a:off x="5654275" y="2141250"/>
              <a:ext cx="8950" cy="5725"/>
            </a:xfrm>
            <a:custGeom>
              <a:avLst/>
              <a:gdLst/>
              <a:ahLst/>
              <a:cxnLst/>
              <a:rect l="l" t="t" r="r" b="b"/>
              <a:pathLst>
                <a:path w="358" h="229" extrusionOk="0">
                  <a:moveTo>
                    <a:pt x="194" y="0"/>
                  </a:moveTo>
                  <a:cubicBezTo>
                    <a:pt x="125" y="0"/>
                    <a:pt x="65" y="72"/>
                    <a:pt x="0" y="104"/>
                  </a:cubicBezTo>
                  <a:cubicBezTo>
                    <a:pt x="46" y="205"/>
                    <a:pt x="127" y="228"/>
                    <a:pt x="216" y="228"/>
                  </a:cubicBezTo>
                  <a:cubicBezTo>
                    <a:pt x="243" y="228"/>
                    <a:pt x="270" y="226"/>
                    <a:pt x="298" y="223"/>
                  </a:cubicBezTo>
                  <a:cubicBezTo>
                    <a:pt x="357" y="164"/>
                    <a:pt x="357" y="116"/>
                    <a:pt x="298" y="57"/>
                  </a:cubicBezTo>
                  <a:cubicBezTo>
                    <a:pt x="260" y="15"/>
                    <a:pt x="226" y="0"/>
                    <a:pt x="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32"/>
            <p:cNvSpPr/>
            <p:nvPr/>
          </p:nvSpPr>
          <p:spPr>
            <a:xfrm>
              <a:off x="5661700" y="2142650"/>
              <a:ext cx="3900" cy="4200"/>
            </a:xfrm>
            <a:custGeom>
              <a:avLst/>
              <a:gdLst/>
              <a:ahLst/>
              <a:cxnLst/>
              <a:rect l="l" t="t" r="r" b="b"/>
              <a:pathLst>
                <a:path w="156" h="168" extrusionOk="0">
                  <a:moveTo>
                    <a:pt x="25" y="1"/>
                  </a:moveTo>
                  <a:cubicBezTo>
                    <a:pt x="1" y="60"/>
                    <a:pt x="1" y="108"/>
                    <a:pt x="1" y="167"/>
                  </a:cubicBezTo>
                  <a:lnTo>
                    <a:pt x="156" y="155"/>
                  </a:lnTo>
                  <a:lnTo>
                    <a:pt x="156" y="25"/>
                  </a:lnTo>
                  <a:cubicBezTo>
                    <a:pt x="108" y="13"/>
                    <a:pt x="60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32"/>
            <p:cNvSpPr/>
            <p:nvPr/>
          </p:nvSpPr>
          <p:spPr>
            <a:xfrm>
              <a:off x="5553950" y="2128500"/>
              <a:ext cx="61350" cy="16275"/>
            </a:xfrm>
            <a:custGeom>
              <a:avLst/>
              <a:gdLst/>
              <a:ahLst/>
              <a:cxnLst/>
              <a:rect l="l" t="t" r="r" b="b"/>
              <a:pathLst>
                <a:path w="2454" h="651" extrusionOk="0">
                  <a:moveTo>
                    <a:pt x="114" y="0"/>
                  </a:moveTo>
                  <a:cubicBezTo>
                    <a:pt x="79" y="0"/>
                    <a:pt x="41" y="6"/>
                    <a:pt x="1" y="19"/>
                  </a:cubicBezTo>
                  <a:cubicBezTo>
                    <a:pt x="84" y="162"/>
                    <a:pt x="84" y="293"/>
                    <a:pt x="1" y="448"/>
                  </a:cubicBezTo>
                  <a:cubicBezTo>
                    <a:pt x="400" y="610"/>
                    <a:pt x="808" y="626"/>
                    <a:pt x="1216" y="626"/>
                  </a:cubicBezTo>
                  <a:cubicBezTo>
                    <a:pt x="1315" y="626"/>
                    <a:pt x="1415" y="625"/>
                    <a:pt x="1514" y="625"/>
                  </a:cubicBezTo>
                  <a:cubicBezTo>
                    <a:pt x="1665" y="625"/>
                    <a:pt x="1815" y="627"/>
                    <a:pt x="1965" y="638"/>
                  </a:cubicBezTo>
                  <a:cubicBezTo>
                    <a:pt x="2013" y="650"/>
                    <a:pt x="2037" y="650"/>
                    <a:pt x="2084" y="650"/>
                  </a:cubicBezTo>
                  <a:cubicBezTo>
                    <a:pt x="2132" y="650"/>
                    <a:pt x="2156" y="638"/>
                    <a:pt x="2203" y="638"/>
                  </a:cubicBezTo>
                  <a:cubicBezTo>
                    <a:pt x="2251" y="626"/>
                    <a:pt x="2275" y="591"/>
                    <a:pt x="2311" y="579"/>
                  </a:cubicBezTo>
                  <a:cubicBezTo>
                    <a:pt x="2346" y="531"/>
                    <a:pt x="2406" y="495"/>
                    <a:pt x="2453" y="448"/>
                  </a:cubicBezTo>
                  <a:cubicBezTo>
                    <a:pt x="2404" y="358"/>
                    <a:pt x="2345" y="243"/>
                    <a:pt x="2251" y="243"/>
                  </a:cubicBezTo>
                  <a:cubicBezTo>
                    <a:pt x="2232" y="243"/>
                    <a:pt x="2213" y="247"/>
                    <a:pt x="2191" y="257"/>
                  </a:cubicBezTo>
                  <a:cubicBezTo>
                    <a:pt x="2116" y="283"/>
                    <a:pt x="2046" y="294"/>
                    <a:pt x="1979" y="294"/>
                  </a:cubicBezTo>
                  <a:cubicBezTo>
                    <a:pt x="1710" y="294"/>
                    <a:pt x="1504" y="114"/>
                    <a:pt x="1275" y="19"/>
                  </a:cubicBezTo>
                  <a:cubicBezTo>
                    <a:pt x="1227" y="31"/>
                    <a:pt x="1191" y="31"/>
                    <a:pt x="1144" y="31"/>
                  </a:cubicBezTo>
                  <a:cubicBezTo>
                    <a:pt x="1080" y="86"/>
                    <a:pt x="1037" y="197"/>
                    <a:pt x="945" y="197"/>
                  </a:cubicBezTo>
                  <a:cubicBezTo>
                    <a:pt x="917" y="197"/>
                    <a:pt x="885" y="187"/>
                    <a:pt x="846" y="162"/>
                  </a:cubicBezTo>
                  <a:cubicBezTo>
                    <a:pt x="846" y="150"/>
                    <a:pt x="834" y="150"/>
                    <a:pt x="798" y="138"/>
                  </a:cubicBezTo>
                  <a:cubicBezTo>
                    <a:pt x="791" y="131"/>
                    <a:pt x="783" y="128"/>
                    <a:pt x="775" y="128"/>
                  </a:cubicBezTo>
                  <a:cubicBezTo>
                    <a:pt x="755" y="128"/>
                    <a:pt x="732" y="145"/>
                    <a:pt x="715" y="162"/>
                  </a:cubicBezTo>
                  <a:cubicBezTo>
                    <a:pt x="667" y="210"/>
                    <a:pt x="608" y="245"/>
                    <a:pt x="560" y="293"/>
                  </a:cubicBezTo>
                  <a:cubicBezTo>
                    <a:pt x="430" y="172"/>
                    <a:pt x="307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32"/>
            <p:cNvSpPr/>
            <p:nvPr/>
          </p:nvSpPr>
          <p:spPr>
            <a:xfrm>
              <a:off x="5618550" y="2133275"/>
              <a:ext cx="18475" cy="8150"/>
            </a:xfrm>
            <a:custGeom>
              <a:avLst/>
              <a:gdLst/>
              <a:ahLst/>
              <a:cxnLst/>
              <a:rect l="l" t="t" r="r" b="b"/>
              <a:pathLst>
                <a:path w="739" h="326" extrusionOk="0">
                  <a:moveTo>
                    <a:pt x="269" y="0"/>
                  </a:moveTo>
                  <a:cubicBezTo>
                    <a:pt x="178" y="0"/>
                    <a:pt x="89" y="65"/>
                    <a:pt x="0" y="257"/>
                  </a:cubicBezTo>
                  <a:cubicBezTo>
                    <a:pt x="167" y="272"/>
                    <a:pt x="325" y="326"/>
                    <a:pt x="479" y="326"/>
                  </a:cubicBezTo>
                  <a:cubicBezTo>
                    <a:pt x="566" y="326"/>
                    <a:pt x="652" y="308"/>
                    <a:pt x="739" y="257"/>
                  </a:cubicBezTo>
                  <a:cubicBezTo>
                    <a:pt x="575" y="182"/>
                    <a:pt x="420" y="0"/>
                    <a:pt x="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32"/>
            <p:cNvSpPr/>
            <p:nvPr/>
          </p:nvSpPr>
          <p:spPr>
            <a:xfrm>
              <a:off x="5855775" y="2142950"/>
              <a:ext cx="3300" cy="1525"/>
            </a:xfrm>
            <a:custGeom>
              <a:avLst/>
              <a:gdLst/>
              <a:ahLst/>
              <a:cxnLst/>
              <a:rect l="l" t="t" r="r" b="b"/>
              <a:pathLst>
                <a:path w="132" h="61" extrusionOk="0">
                  <a:moveTo>
                    <a:pt x="1" y="1"/>
                  </a:moveTo>
                  <a:cubicBezTo>
                    <a:pt x="1" y="36"/>
                    <a:pt x="13" y="60"/>
                    <a:pt x="24" y="60"/>
                  </a:cubicBezTo>
                  <a:cubicBezTo>
                    <a:pt x="60" y="60"/>
                    <a:pt x="96" y="48"/>
                    <a:pt x="132" y="36"/>
                  </a:cubicBezTo>
                  <a:cubicBezTo>
                    <a:pt x="84" y="13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32"/>
            <p:cNvSpPr/>
            <p:nvPr/>
          </p:nvSpPr>
          <p:spPr>
            <a:xfrm>
              <a:off x="5850725" y="2139975"/>
              <a:ext cx="4475" cy="3000"/>
            </a:xfrm>
            <a:custGeom>
              <a:avLst/>
              <a:gdLst/>
              <a:ahLst/>
              <a:cxnLst/>
              <a:rect l="l" t="t" r="r" b="b"/>
              <a:pathLst>
                <a:path w="179" h="120" extrusionOk="0">
                  <a:moveTo>
                    <a:pt x="179" y="1"/>
                  </a:moveTo>
                  <a:cubicBezTo>
                    <a:pt x="119" y="24"/>
                    <a:pt x="60" y="72"/>
                    <a:pt x="0" y="108"/>
                  </a:cubicBezTo>
                  <a:cubicBezTo>
                    <a:pt x="60" y="108"/>
                    <a:pt x="119" y="120"/>
                    <a:pt x="179" y="120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32"/>
            <p:cNvSpPr/>
            <p:nvPr/>
          </p:nvSpPr>
          <p:spPr>
            <a:xfrm>
              <a:off x="5984675" y="2143250"/>
              <a:ext cx="7150" cy="3600"/>
            </a:xfrm>
            <a:custGeom>
              <a:avLst/>
              <a:gdLst/>
              <a:ahLst/>
              <a:cxnLst/>
              <a:rect l="l" t="t" r="r" b="b"/>
              <a:pathLst>
                <a:path w="286" h="144" extrusionOk="0">
                  <a:moveTo>
                    <a:pt x="0" y="1"/>
                  </a:moveTo>
                  <a:lnTo>
                    <a:pt x="0" y="143"/>
                  </a:lnTo>
                  <a:cubicBezTo>
                    <a:pt x="107" y="143"/>
                    <a:pt x="214" y="108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32"/>
            <p:cNvSpPr/>
            <p:nvPr/>
          </p:nvSpPr>
          <p:spPr>
            <a:xfrm>
              <a:off x="5955800" y="2146900"/>
              <a:ext cx="4175" cy="2250"/>
            </a:xfrm>
            <a:custGeom>
              <a:avLst/>
              <a:gdLst/>
              <a:ahLst/>
              <a:cxnLst/>
              <a:rect l="l" t="t" r="r" b="b"/>
              <a:pathLst>
                <a:path w="167" h="90" extrusionOk="0">
                  <a:moveTo>
                    <a:pt x="79" y="0"/>
                  </a:moveTo>
                  <a:cubicBezTo>
                    <a:pt x="51" y="0"/>
                    <a:pt x="24" y="3"/>
                    <a:pt x="0" y="9"/>
                  </a:cubicBezTo>
                  <a:cubicBezTo>
                    <a:pt x="30" y="63"/>
                    <a:pt x="57" y="90"/>
                    <a:pt x="84" y="90"/>
                  </a:cubicBezTo>
                  <a:cubicBezTo>
                    <a:pt x="110" y="90"/>
                    <a:pt x="137" y="63"/>
                    <a:pt x="167" y="9"/>
                  </a:cubicBezTo>
                  <a:cubicBezTo>
                    <a:pt x="137" y="3"/>
                    <a:pt x="107" y="0"/>
                    <a:pt x="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32"/>
            <p:cNvSpPr/>
            <p:nvPr/>
          </p:nvSpPr>
          <p:spPr>
            <a:xfrm>
              <a:off x="6016800" y="2142650"/>
              <a:ext cx="31875" cy="5300"/>
            </a:xfrm>
            <a:custGeom>
              <a:avLst/>
              <a:gdLst/>
              <a:ahLst/>
              <a:cxnLst/>
              <a:rect l="l" t="t" r="r" b="b"/>
              <a:pathLst>
                <a:path w="1275" h="212" extrusionOk="0">
                  <a:moveTo>
                    <a:pt x="1275" y="1"/>
                  </a:moveTo>
                  <a:lnTo>
                    <a:pt x="1275" y="1"/>
                  </a:lnTo>
                  <a:cubicBezTo>
                    <a:pt x="846" y="13"/>
                    <a:pt x="430" y="13"/>
                    <a:pt x="1" y="13"/>
                  </a:cubicBezTo>
                  <a:cubicBezTo>
                    <a:pt x="177" y="167"/>
                    <a:pt x="368" y="211"/>
                    <a:pt x="566" y="211"/>
                  </a:cubicBezTo>
                  <a:cubicBezTo>
                    <a:pt x="795" y="211"/>
                    <a:pt x="1032" y="151"/>
                    <a:pt x="1263" y="132"/>
                  </a:cubicBezTo>
                  <a:cubicBezTo>
                    <a:pt x="1275" y="84"/>
                    <a:pt x="1275" y="60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32"/>
            <p:cNvSpPr/>
            <p:nvPr/>
          </p:nvSpPr>
          <p:spPr>
            <a:xfrm>
              <a:off x="5822450" y="2139675"/>
              <a:ext cx="8350" cy="3000"/>
            </a:xfrm>
            <a:custGeom>
              <a:avLst/>
              <a:gdLst/>
              <a:ahLst/>
              <a:cxnLst/>
              <a:rect l="l" t="t" r="r" b="b"/>
              <a:pathLst>
                <a:path w="334" h="120" extrusionOk="0">
                  <a:moveTo>
                    <a:pt x="298" y="1"/>
                  </a:moveTo>
                  <a:cubicBezTo>
                    <a:pt x="179" y="1"/>
                    <a:pt x="84" y="24"/>
                    <a:pt x="0" y="120"/>
                  </a:cubicBezTo>
                  <a:lnTo>
                    <a:pt x="334" y="120"/>
                  </a:lnTo>
                  <a:cubicBezTo>
                    <a:pt x="334" y="84"/>
                    <a:pt x="322" y="48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32"/>
            <p:cNvSpPr/>
            <p:nvPr/>
          </p:nvSpPr>
          <p:spPr>
            <a:xfrm>
              <a:off x="5844475" y="2139675"/>
              <a:ext cx="4775" cy="3300"/>
            </a:xfrm>
            <a:custGeom>
              <a:avLst/>
              <a:gdLst/>
              <a:ahLst/>
              <a:cxnLst/>
              <a:rect l="l" t="t" r="r" b="b"/>
              <a:pathLst>
                <a:path w="191" h="132" extrusionOk="0">
                  <a:moveTo>
                    <a:pt x="12" y="1"/>
                  </a:moveTo>
                  <a:cubicBezTo>
                    <a:pt x="0" y="48"/>
                    <a:pt x="0" y="84"/>
                    <a:pt x="0" y="132"/>
                  </a:cubicBezTo>
                  <a:cubicBezTo>
                    <a:pt x="60" y="132"/>
                    <a:pt x="131" y="120"/>
                    <a:pt x="191" y="120"/>
                  </a:cubicBezTo>
                  <a:cubicBezTo>
                    <a:pt x="131" y="72"/>
                    <a:pt x="72" y="48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32"/>
            <p:cNvSpPr/>
            <p:nvPr/>
          </p:nvSpPr>
          <p:spPr>
            <a:xfrm>
              <a:off x="5830475" y="2142950"/>
              <a:ext cx="14025" cy="3825"/>
            </a:xfrm>
            <a:custGeom>
              <a:avLst/>
              <a:gdLst/>
              <a:ahLst/>
              <a:cxnLst/>
              <a:rect l="l" t="t" r="r" b="b"/>
              <a:pathLst>
                <a:path w="561" h="153" extrusionOk="0">
                  <a:moveTo>
                    <a:pt x="1" y="1"/>
                  </a:moveTo>
                  <a:cubicBezTo>
                    <a:pt x="90" y="102"/>
                    <a:pt x="182" y="152"/>
                    <a:pt x="276" y="152"/>
                  </a:cubicBezTo>
                  <a:cubicBezTo>
                    <a:pt x="370" y="152"/>
                    <a:pt x="465" y="102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32"/>
            <p:cNvSpPr/>
            <p:nvPr/>
          </p:nvSpPr>
          <p:spPr>
            <a:xfrm>
              <a:off x="5747725" y="2135800"/>
              <a:ext cx="11350" cy="3375"/>
            </a:xfrm>
            <a:custGeom>
              <a:avLst/>
              <a:gdLst/>
              <a:ahLst/>
              <a:cxnLst/>
              <a:rect l="l" t="t" r="r" b="b"/>
              <a:pathLst>
                <a:path w="454" h="135" extrusionOk="0">
                  <a:moveTo>
                    <a:pt x="1" y="1"/>
                  </a:moveTo>
                  <a:cubicBezTo>
                    <a:pt x="78" y="90"/>
                    <a:pt x="153" y="135"/>
                    <a:pt x="227" y="135"/>
                  </a:cubicBezTo>
                  <a:cubicBezTo>
                    <a:pt x="301" y="135"/>
                    <a:pt x="376" y="90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32"/>
            <p:cNvSpPr/>
            <p:nvPr/>
          </p:nvSpPr>
          <p:spPr>
            <a:xfrm>
              <a:off x="5905500" y="2245275"/>
              <a:ext cx="3875" cy="1875"/>
            </a:xfrm>
            <a:custGeom>
              <a:avLst/>
              <a:gdLst/>
              <a:ahLst/>
              <a:cxnLst/>
              <a:rect l="l" t="t" r="r" b="b"/>
              <a:pathLst>
                <a:path w="155" h="75" extrusionOk="0">
                  <a:moveTo>
                    <a:pt x="78" y="0"/>
                  </a:moveTo>
                  <a:cubicBezTo>
                    <a:pt x="56" y="0"/>
                    <a:pt x="30" y="18"/>
                    <a:pt x="0" y="63"/>
                  </a:cubicBezTo>
                  <a:cubicBezTo>
                    <a:pt x="48" y="63"/>
                    <a:pt x="107" y="75"/>
                    <a:pt x="155" y="75"/>
                  </a:cubicBezTo>
                  <a:cubicBezTo>
                    <a:pt x="134" y="33"/>
                    <a:pt x="109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32"/>
            <p:cNvSpPr/>
            <p:nvPr/>
          </p:nvSpPr>
          <p:spPr>
            <a:xfrm>
              <a:off x="5869300" y="2279550"/>
              <a:ext cx="7625" cy="2875"/>
            </a:xfrm>
            <a:custGeom>
              <a:avLst/>
              <a:gdLst/>
              <a:ahLst/>
              <a:cxnLst/>
              <a:rect l="l" t="t" r="r" b="b"/>
              <a:pathLst>
                <a:path w="305" h="115" extrusionOk="0">
                  <a:moveTo>
                    <a:pt x="107" y="1"/>
                  </a:moveTo>
                  <a:cubicBezTo>
                    <a:pt x="54" y="1"/>
                    <a:pt x="1" y="8"/>
                    <a:pt x="19" y="73"/>
                  </a:cubicBezTo>
                  <a:cubicBezTo>
                    <a:pt x="25" y="103"/>
                    <a:pt x="55" y="115"/>
                    <a:pt x="91" y="115"/>
                  </a:cubicBezTo>
                  <a:cubicBezTo>
                    <a:pt x="126" y="115"/>
                    <a:pt x="168" y="103"/>
                    <a:pt x="198" y="85"/>
                  </a:cubicBezTo>
                  <a:cubicBezTo>
                    <a:pt x="245" y="73"/>
                    <a:pt x="269" y="25"/>
                    <a:pt x="305" y="2"/>
                  </a:cubicBezTo>
                  <a:lnTo>
                    <a:pt x="150" y="2"/>
                  </a:lnTo>
                  <a:cubicBezTo>
                    <a:pt x="137" y="2"/>
                    <a:pt x="122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32"/>
            <p:cNvSpPr/>
            <p:nvPr/>
          </p:nvSpPr>
          <p:spPr>
            <a:xfrm>
              <a:off x="5316425" y="2171225"/>
              <a:ext cx="65500" cy="14525"/>
            </a:xfrm>
            <a:custGeom>
              <a:avLst/>
              <a:gdLst/>
              <a:ahLst/>
              <a:cxnLst/>
              <a:rect l="l" t="t" r="r" b="b"/>
              <a:pathLst>
                <a:path w="2620" h="581" extrusionOk="0">
                  <a:moveTo>
                    <a:pt x="1358" y="1"/>
                  </a:moveTo>
                  <a:cubicBezTo>
                    <a:pt x="1346" y="13"/>
                    <a:pt x="1310" y="13"/>
                    <a:pt x="1286" y="13"/>
                  </a:cubicBezTo>
                  <a:cubicBezTo>
                    <a:pt x="1203" y="36"/>
                    <a:pt x="1120" y="60"/>
                    <a:pt x="1060" y="108"/>
                  </a:cubicBezTo>
                  <a:cubicBezTo>
                    <a:pt x="1036" y="157"/>
                    <a:pt x="1013" y="176"/>
                    <a:pt x="991" y="176"/>
                  </a:cubicBezTo>
                  <a:cubicBezTo>
                    <a:pt x="959" y="176"/>
                    <a:pt x="928" y="138"/>
                    <a:pt x="894" y="96"/>
                  </a:cubicBezTo>
                  <a:cubicBezTo>
                    <a:pt x="841" y="73"/>
                    <a:pt x="783" y="65"/>
                    <a:pt x="727" y="65"/>
                  </a:cubicBezTo>
                  <a:cubicBezTo>
                    <a:pt x="694" y="65"/>
                    <a:pt x="662" y="68"/>
                    <a:pt x="632" y="72"/>
                  </a:cubicBezTo>
                  <a:lnTo>
                    <a:pt x="453" y="120"/>
                  </a:lnTo>
                  <a:cubicBezTo>
                    <a:pt x="286" y="191"/>
                    <a:pt x="1" y="155"/>
                    <a:pt x="36" y="465"/>
                  </a:cubicBezTo>
                  <a:cubicBezTo>
                    <a:pt x="72" y="513"/>
                    <a:pt x="132" y="548"/>
                    <a:pt x="215" y="572"/>
                  </a:cubicBezTo>
                  <a:cubicBezTo>
                    <a:pt x="287" y="578"/>
                    <a:pt x="359" y="580"/>
                    <a:pt x="431" y="580"/>
                  </a:cubicBezTo>
                  <a:cubicBezTo>
                    <a:pt x="832" y="580"/>
                    <a:pt x="1224" y="505"/>
                    <a:pt x="1608" y="465"/>
                  </a:cubicBezTo>
                  <a:lnTo>
                    <a:pt x="1786" y="417"/>
                  </a:lnTo>
                  <a:cubicBezTo>
                    <a:pt x="1852" y="388"/>
                    <a:pt x="1914" y="373"/>
                    <a:pt x="1978" y="373"/>
                  </a:cubicBezTo>
                  <a:cubicBezTo>
                    <a:pt x="2042" y="373"/>
                    <a:pt x="2108" y="388"/>
                    <a:pt x="2179" y="417"/>
                  </a:cubicBezTo>
                  <a:lnTo>
                    <a:pt x="2370" y="417"/>
                  </a:lnTo>
                  <a:cubicBezTo>
                    <a:pt x="2465" y="358"/>
                    <a:pt x="2620" y="286"/>
                    <a:pt x="2620" y="239"/>
                  </a:cubicBezTo>
                  <a:cubicBezTo>
                    <a:pt x="2613" y="161"/>
                    <a:pt x="2561" y="154"/>
                    <a:pt x="2501" y="154"/>
                  </a:cubicBezTo>
                  <a:cubicBezTo>
                    <a:pt x="2488" y="154"/>
                    <a:pt x="2474" y="154"/>
                    <a:pt x="2460" y="154"/>
                  </a:cubicBezTo>
                  <a:cubicBezTo>
                    <a:pt x="2423" y="154"/>
                    <a:pt x="2386" y="152"/>
                    <a:pt x="2358" y="132"/>
                  </a:cubicBezTo>
                  <a:cubicBezTo>
                    <a:pt x="2298" y="108"/>
                    <a:pt x="2251" y="60"/>
                    <a:pt x="2191" y="13"/>
                  </a:cubicBezTo>
                  <a:cubicBezTo>
                    <a:pt x="1906" y="13"/>
                    <a:pt x="1632" y="13"/>
                    <a:pt x="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32"/>
            <p:cNvSpPr/>
            <p:nvPr/>
          </p:nvSpPr>
          <p:spPr>
            <a:xfrm>
              <a:off x="5172950" y="2150700"/>
              <a:ext cx="34550" cy="43375"/>
            </a:xfrm>
            <a:custGeom>
              <a:avLst/>
              <a:gdLst/>
              <a:ahLst/>
              <a:cxnLst/>
              <a:rect l="l" t="t" r="r" b="b"/>
              <a:pathLst>
                <a:path w="1382" h="1735" extrusionOk="0">
                  <a:moveTo>
                    <a:pt x="406" y="0"/>
                  </a:moveTo>
                  <a:cubicBezTo>
                    <a:pt x="275" y="24"/>
                    <a:pt x="167" y="24"/>
                    <a:pt x="48" y="24"/>
                  </a:cubicBezTo>
                  <a:lnTo>
                    <a:pt x="1" y="60"/>
                  </a:lnTo>
                  <a:lnTo>
                    <a:pt x="48" y="107"/>
                  </a:lnTo>
                  <a:cubicBezTo>
                    <a:pt x="84" y="167"/>
                    <a:pt x="132" y="214"/>
                    <a:pt x="179" y="274"/>
                  </a:cubicBezTo>
                  <a:cubicBezTo>
                    <a:pt x="382" y="345"/>
                    <a:pt x="382" y="536"/>
                    <a:pt x="465" y="703"/>
                  </a:cubicBezTo>
                  <a:cubicBezTo>
                    <a:pt x="679" y="1000"/>
                    <a:pt x="798" y="1346"/>
                    <a:pt x="906" y="1703"/>
                  </a:cubicBezTo>
                  <a:cubicBezTo>
                    <a:pt x="936" y="1723"/>
                    <a:pt x="965" y="1735"/>
                    <a:pt x="992" y="1735"/>
                  </a:cubicBezTo>
                  <a:cubicBezTo>
                    <a:pt x="1028" y="1735"/>
                    <a:pt x="1062" y="1715"/>
                    <a:pt x="1096" y="1667"/>
                  </a:cubicBezTo>
                  <a:cubicBezTo>
                    <a:pt x="1382" y="1191"/>
                    <a:pt x="941" y="738"/>
                    <a:pt x="1037" y="262"/>
                  </a:cubicBezTo>
                  <a:lnTo>
                    <a:pt x="1037" y="214"/>
                  </a:lnTo>
                  <a:lnTo>
                    <a:pt x="1037" y="167"/>
                  </a:lnTo>
                  <a:cubicBezTo>
                    <a:pt x="955" y="64"/>
                    <a:pt x="857" y="47"/>
                    <a:pt x="756" y="47"/>
                  </a:cubicBezTo>
                  <a:cubicBezTo>
                    <a:pt x="707" y="47"/>
                    <a:pt x="657" y="51"/>
                    <a:pt x="609" y="51"/>
                  </a:cubicBezTo>
                  <a:cubicBezTo>
                    <a:pt x="537" y="51"/>
                    <a:pt x="467" y="43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32"/>
            <p:cNvSpPr/>
            <p:nvPr/>
          </p:nvSpPr>
          <p:spPr>
            <a:xfrm>
              <a:off x="5190825" y="2156950"/>
              <a:ext cx="27100" cy="41100"/>
            </a:xfrm>
            <a:custGeom>
              <a:avLst/>
              <a:gdLst/>
              <a:ahLst/>
              <a:cxnLst/>
              <a:rect l="l" t="t" r="r" b="b"/>
              <a:pathLst>
                <a:path w="1084" h="1644" extrusionOk="0">
                  <a:moveTo>
                    <a:pt x="322" y="0"/>
                  </a:moveTo>
                  <a:cubicBezTo>
                    <a:pt x="0" y="155"/>
                    <a:pt x="179" y="417"/>
                    <a:pt x="226" y="619"/>
                  </a:cubicBezTo>
                  <a:cubicBezTo>
                    <a:pt x="298" y="905"/>
                    <a:pt x="369" y="1167"/>
                    <a:pt x="310" y="1453"/>
                  </a:cubicBezTo>
                  <a:cubicBezTo>
                    <a:pt x="262" y="1572"/>
                    <a:pt x="322" y="1619"/>
                    <a:pt x="417" y="1643"/>
                  </a:cubicBezTo>
                  <a:cubicBezTo>
                    <a:pt x="560" y="1572"/>
                    <a:pt x="584" y="1417"/>
                    <a:pt x="619" y="1298"/>
                  </a:cubicBezTo>
                  <a:cubicBezTo>
                    <a:pt x="679" y="1238"/>
                    <a:pt x="762" y="1238"/>
                    <a:pt x="834" y="1238"/>
                  </a:cubicBezTo>
                  <a:cubicBezTo>
                    <a:pt x="905" y="1238"/>
                    <a:pt x="976" y="1238"/>
                    <a:pt x="1060" y="1191"/>
                  </a:cubicBezTo>
                  <a:cubicBezTo>
                    <a:pt x="1084" y="1155"/>
                    <a:pt x="1084" y="1107"/>
                    <a:pt x="1084" y="1048"/>
                  </a:cubicBezTo>
                  <a:cubicBezTo>
                    <a:pt x="1060" y="977"/>
                    <a:pt x="1012" y="893"/>
                    <a:pt x="953" y="857"/>
                  </a:cubicBezTo>
                  <a:cubicBezTo>
                    <a:pt x="893" y="810"/>
                    <a:pt x="834" y="774"/>
                    <a:pt x="786" y="715"/>
                  </a:cubicBezTo>
                  <a:cubicBezTo>
                    <a:pt x="786" y="679"/>
                    <a:pt x="798" y="619"/>
                    <a:pt x="822" y="572"/>
                  </a:cubicBezTo>
                  <a:cubicBezTo>
                    <a:pt x="822" y="512"/>
                    <a:pt x="798" y="465"/>
                    <a:pt x="762" y="417"/>
                  </a:cubicBezTo>
                  <a:cubicBezTo>
                    <a:pt x="619" y="274"/>
                    <a:pt x="345" y="274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32"/>
            <p:cNvSpPr/>
            <p:nvPr/>
          </p:nvSpPr>
          <p:spPr>
            <a:xfrm>
              <a:off x="5251825" y="2167325"/>
              <a:ext cx="44975" cy="9725"/>
            </a:xfrm>
            <a:custGeom>
              <a:avLst/>
              <a:gdLst/>
              <a:ahLst/>
              <a:cxnLst/>
              <a:rect l="l" t="t" r="r" b="b"/>
              <a:pathLst>
                <a:path w="1799" h="389" extrusionOk="0">
                  <a:moveTo>
                    <a:pt x="1092" y="1"/>
                  </a:moveTo>
                  <a:cubicBezTo>
                    <a:pt x="743" y="1"/>
                    <a:pt x="391" y="30"/>
                    <a:pt x="49" y="38"/>
                  </a:cubicBezTo>
                  <a:cubicBezTo>
                    <a:pt x="1" y="133"/>
                    <a:pt x="25" y="204"/>
                    <a:pt x="96" y="264"/>
                  </a:cubicBezTo>
                  <a:cubicBezTo>
                    <a:pt x="370" y="347"/>
                    <a:pt x="635" y="389"/>
                    <a:pt x="898" y="389"/>
                  </a:cubicBezTo>
                  <a:cubicBezTo>
                    <a:pt x="1162" y="389"/>
                    <a:pt x="1424" y="347"/>
                    <a:pt x="1692" y="264"/>
                  </a:cubicBezTo>
                  <a:cubicBezTo>
                    <a:pt x="1775" y="216"/>
                    <a:pt x="1799" y="145"/>
                    <a:pt x="1751" y="50"/>
                  </a:cubicBezTo>
                  <a:cubicBezTo>
                    <a:pt x="1534" y="13"/>
                    <a:pt x="1314" y="1"/>
                    <a:pt x="1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32"/>
            <p:cNvSpPr/>
            <p:nvPr/>
          </p:nvSpPr>
          <p:spPr>
            <a:xfrm>
              <a:off x="5210175" y="2167075"/>
              <a:ext cx="42875" cy="10175"/>
            </a:xfrm>
            <a:custGeom>
              <a:avLst/>
              <a:gdLst/>
              <a:ahLst/>
              <a:cxnLst/>
              <a:rect l="l" t="t" r="r" b="b"/>
              <a:pathLst>
                <a:path w="1715" h="407" extrusionOk="0">
                  <a:moveTo>
                    <a:pt x="0" y="0"/>
                  </a:moveTo>
                  <a:lnTo>
                    <a:pt x="0" y="155"/>
                  </a:lnTo>
                  <a:cubicBezTo>
                    <a:pt x="282" y="323"/>
                    <a:pt x="571" y="406"/>
                    <a:pt x="861" y="406"/>
                  </a:cubicBezTo>
                  <a:cubicBezTo>
                    <a:pt x="1145" y="406"/>
                    <a:pt x="1431" y="326"/>
                    <a:pt x="1715" y="167"/>
                  </a:cubicBezTo>
                  <a:lnTo>
                    <a:pt x="1715" y="107"/>
                  </a:lnTo>
                  <a:lnTo>
                    <a:pt x="1715" y="48"/>
                  </a:lnTo>
                  <a:cubicBezTo>
                    <a:pt x="1423" y="12"/>
                    <a:pt x="1134" y="6"/>
                    <a:pt x="848" y="6"/>
                  </a:cubicBezTo>
                  <a:cubicBezTo>
                    <a:pt x="705" y="6"/>
                    <a:pt x="563" y="7"/>
                    <a:pt x="422" y="7"/>
                  </a:cubicBezTo>
                  <a:cubicBezTo>
                    <a:pt x="281" y="7"/>
                    <a:pt x="140" y="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32"/>
            <p:cNvSpPr/>
            <p:nvPr/>
          </p:nvSpPr>
          <p:spPr>
            <a:xfrm>
              <a:off x="5216125" y="2149600"/>
              <a:ext cx="36925" cy="3625"/>
            </a:xfrm>
            <a:custGeom>
              <a:avLst/>
              <a:gdLst/>
              <a:ahLst/>
              <a:cxnLst/>
              <a:rect l="l" t="t" r="r" b="b"/>
              <a:pathLst>
                <a:path w="1477" h="145" extrusionOk="0">
                  <a:moveTo>
                    <a:pt x="797" y="1"/>
                  </a:moveTo>
                  <a:cubicBezTo>
                    <a:pt x="551" y="1"/>
                    <a:pt x="303" y="33"/>
                    <a:pt x="61" y="33"/>
                  </a:cubicBezTo>
                  <a:cubicBezTo>
                    <a:pt x="41" y="33"/>
                    <a:pt x="20" y="33"/>
                    <a:pt x="0" y="32"/>
                  </a:cubicBezTo>
                  <a:lnTo>
                    <a:pt x="0" y="32"/>
                  </a:lnTo>
                  <a:cubicBezTo>
                    <a:pt x="270" y="127"/>
                    <a:pt x="544" y="145"/>
                    <a:pt x="824" y="145"/>
                  </a:cubicBezTo>
                  <a:cubicBezTo>
                    <a:pt x="995" y="145"/>
                    <a:pt x="1169" y="138"/>
                    <a:pt x="1346" y="138"/>
                  </a:cubicBezTo>
                  <a:cubicBezTo>
                    <a:pt x="1389" y="138"/>
                    <a:pt x="1433" y="138"/>
                    <a:pt x="1477" y="139"/>
                  </a:cubicBezTo>
                  <a:cubicBezTo>
                    <a:pt x="1256" y="29"/>
                    <a:pt x="1027" y="1"/>
                    <a:pt x="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32"/>
            <p:cNvSpPr/>
            <p:nvPr/>
          </p:nvSpPr>
          <p:spPr>
            <a:xfrm>
              <a:off x="5322375" y="2167725"/>
              <a:ext cx="27700" cy="9150"/>
            </a:xfrm>
            <a:custGeom>
              <a:avLst/>
              <a:gdLst/>
              <a:ahLst/>
              <a:cxnLst/>
              <a:rect l="l" t="t" r="r" b="b"/>
              <a:pathLst>
                <a:path w="1108" h="366" extrusionOk="0">
                  <a:moveTo>
                    <a:pt x="666" y="1"/>
                  </a:moveTo>
                  <a:cubicBezTo>
                    <a:pt x="531" y="1"/>
                    <a:pt x="394" y="23"/>
                    <a:pt x="260" y="23"/>
                  </a:cubicBezTo>
                  <a:cubicBezTo>
                    <a:pt x="245" y="23"/>
                    <a:pt x="230" y="22"/>
                    <a:pt x="215" y="22"/>
                  </a:cubicBezTo>
                  <a:cubicBezTo>
                    <a:pt x="108" y="93"/>
                    <a:pt x="1" y="176"/>
                    <a:pt x="60" y="331"/>
                  </a:cubicBezTo>
                  <a:cubicBezTo>
                    <a:pt x="105" y="354"/>
                    <a:pt x="147" y="366"/>
                    <a:pt x="190" y="366"/>
                  </a:cubicBezTo>
                  <a:cubicBezTo>
                    <a:pt x="237" y="366"/>
                    <a:pt x="284" y="351"/>
                    <a:pt x="334" y="319"/>
                  </a:cubicBezTo>
                  <a:lnTo>
                    <a:pt x="382" y="295"/>
                  </a:lnTo>
                  <a:cubicBezTo>
                    <a:pt x="457" y="238"/>
                    <a:pt x="538" y="225"/>
                    <a:pt x="622" y="225"/>
                  </a:cubicBezTo>
                  <a:cubicBezTo>
                    <a:pt x="694" y="225"/>
                    <a:pt x="768" y="235"/>
                    <a:pt x="840" y="235"/>
                  </a:cubicBezTo>
                  <a:cubicBezTo>
                    <a:pt x="912" y="235"/>
                    <a:pt x="982" y="225"/>
                    <a:pt x="1048" y="188"/>
                  </a:cubicBezTo>
                  <a:lnTo>
                    <a:pt x="1108" y="141"/>
                  </a:lnTo>
                  <a:cubicBezTo>
                    <a:pt x="965" y="28"/>
                    <a:pt x="816" y="1"/>
                    <a:pt x="6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32"/>
            <p:cNvSpPr/>
            <p:nvPr/>
          </p:nvSpPr>
          <p:spPr>
            <a:xfrm>
              <a:off x="5295600" y="2168550"/>
              <a:ext cx="20550" cy="9250"/>
            </a:xfrm>
            <a:custGeom>
              <a:avLst/>
              <a:gdLst/>
              <a:ahLst/>
              <a:cxnLst/>
              <a:rect l="l" t="t" r="r" b="b"/>
              <a:pathLst>
                <a:path w="822" h="370" extrusionOk="0">
                  <a:moveTo>
                    <a:pt x="738" y="1"/>
                  </a:moveTo>
                  <a:cubicBezTo>
                    <a:pt x="476" y="1"/>
                    <a:pt x="238" y="24"/>
                    <a:pt x="0" y="24"/>
                  </a:cubicBezTo>
                  <a:lnTo>
                    <a:pt x="0" y="108"/>
                  </a:lnTo>
                  <a:cubicBezTo>
                    <a:pt x="0" y="203"/>
                    <a:pt x="48" y="262"/>
                    <a:pt x="119" y="322"/>
                  </a:cubicBezTo>
                  <a:cubicBezTo>
                    <a:pt x="179" y="346"/>
                    <a:pt x="226" y="346"/>
                    <a:pt x="286" y="346"/>
                  </a:cubicBezTo>
                  <a:cubicBezTo>
                    <a:pt x="323" y="325"/>
                    <a:pt x="357" y="318"/>
                    <a:pt x="389" y="318"/>
                  </a:cubicBezTo>
                  <a:cubicBezTo>
                    <a:pt x="452" y="318"/>
                    <a:pt x="509" y="346"/>
                    <a:pt x="572" y="370"/>
                  </a:cubicBezTo>
                  <a:cubicBezTo>
                    <a:pt x="655" y="370"/>
                    <a:pt x="750" y="346"/>
                    <a:pt x="798" y="251"/>
                  </a:cubicBezTo>
                  <a:cubicBezTo>
                    <a:pt x="822" y="155"/>
                    <a:pt x="810" y="72"/>
                    <a:pt x="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32"/>
            <p:cNvSpPr/>
            <p:nvPr/>
          </p:nvSpPr>
          <p:spPr>
            <a:xfrm>
              <a:off x="5313450" y="2168250"/>
              <a:ext cx="14300" cy="8925"/>
            </a:xfrm>
            <a:custGeom>
              <a:avLst/>
              <a:gdLst/>
              <a:ahLst/>
              <a:cxnLst/>
              <a:rect l="l" t="t" r="r" b="b"/>
              <a:pathLst>
                <a:path w="572" h="357" extrusionOk="0">
                  <a:moveTo>
                    <a:pt x="0" y="1"/>
                  </a:moveTo>
                  <a:lnTo>
                    <a:pt x="0" y="251"/>
                  </a:lnTo>
                  <a:cubicBezTo>
                    <a:pt x="70" y="326"/>
                    <a:pt x="140" y="356"/>
                    <a:pt x="210" y="356"/>
                  </a:cubicBezTo>
                  <a:cubicBezTo>
                    <a:pt x="283" y="356"/>
                    <a:pt x="356" y="323"/>
                    <a:pt x="429" y="274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32"/>
            <p:cNvSpPr/>
            <p:nvPr/>
          </p:nvSpPr>
          <p:spPr>
            <a:xfrm>
              <a:off x="5183675" y="2150400"/>
              <a:ext cx="27700" cy="4175"/>
            </a:xfrm>
            <a:custGeom>
              <a:avLst/>
              <a:gdLst/>
              <a:ahLst/>
              <a:cxnLst/>
              <a:rect l="l" t="t" r="r" b="b"/>
              <a:pathLst>
                <a:path w="1108" h="167" extrusionOk="0">
                  <a:moveTo>
                    <a:pt x="0" y="0"/>
                  </a:moveTo>
                  <a:cubicBezTo>
                    <a:pt x="215" y="60"/>
                    <a:pt x="417" y="107"/>
                    <a:pt x="631" y="167"/>
                  </a:cubicBezTo>
                  <a:cubicBezTo>
                    <a:pt x="774" y="119"/>
                    <a:pt x="941" y="60"/>
                    <a:pt x="1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32"/>
            <p:cNvSpPr/>
            <p:nvPr/>
          </p:nvSpPr>
          <p:spPr>
            <a:xfrm>
              <a:off x="5351550" y="2154275"/>
              <a:ext cx="17875" cy="2400"/>
            </a:xfrm>
            <a:custGeom>
              <a:avLst/>
              <a:gdLst/>
              <a:ahLst/>
              <a:cxnLst/>
              <a:rect l="l" t="t" r="r" b="b"/>
              <a:pathLst>
                <a:path w="715" h="96" extrusionOk="0">
                  <a:moveTo>
                    <a:pt x="0" y="0"/>
                  </a:moveTo>
                  <a:cubicBezTo>
                    <a:pt x="88" y="60"/>
                    <a:pt x="186" y="70"/>
                    <a:pt x="285" y="70"/>
                  </a:cubicBezTo>
                  <a:cubicBezTo>
                    <a:pt x="332" y="70"/>
                    <a:pt x="380" y="68"/>
                    <a:pt x="427" y="68"/>
                  </a:cubicBezTo>
                  <a:cubicBezTo>
                    <a:pt x="494" y="68"/>
                    <a:pt x="559" y="73"/>
                    <a:pt x="620" y="95"/>
                  </a:cubicBezTo>
                  <a:cubicBezTo>
                    <a:pt x="655" y="48"/>
                    <a:pt x="679" y="24"/>
                    <a:pt x="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32"/>
            <p:cNvSpPr/>
            <p:nvPr/>
          </p:nvSpPr>
          <p:spPr>
            <a:xfrm>
              <a:off x="5344400" y="2154275"/>
              <a:ext cx="6875" cy="1350"/>
            </a:xfrm>
            <a:custGeom>
              <a:avLst/>
              <a:gdLst/>
              <a:ahLst/>
              <a:cxnLst/>
              <a:rect l="l" t="t" r="r" b="b"/>
              <a:pathLst>
                <a:path w="275" h="54" extrusionOk="0">
                  <a:moveTo>
                    <a:pt x="1" y="0"/>
                  </a:moveTo>
                  <a:cubicBezTo>
                    <a:pt x="48" y="36"/>
                    <a:pt x="93" y="54"/>
                    <a:pt x="138" y="54"/>
                  </a:cubicBezTo>
                  <a:cubicBezTo>
                    <a:pt x="182" y="54"/>
                    <a:pt x="227" y="36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32"/>
            <p:cNvSpPr/>
            <p:nvPr/>
          </p:nvSpPr>
          <p:spPr>
            <a:xfrm>
              <a:off x="5217300" y="2223625"/>
              <a:ext cx="128925" cy="16400"/>
            </a:xfrm>
            <a:custGeom>
              <a:avLst/>
              <a:gdLst/>
              <a:ahLst/>
              <a:cxnLst/>
              <a:rect l="l" t="t" r="r" b="b"/>
              <a:pathLst>
                <a:path w="5157" h="656" extrusionOk="0">
                  <a:moveTo>
                    <a:pt x="2628" y="0"/>
                  </a:moveTo>
                  <a:cubicBezTo>
                    <a:pt x="2363" y="0"/>
                    <a:pt x="2102" y="42"/>
                    <a:pt x="1858" y="203"/>
                  </a:cubicBezTo>
                  <a:lnTo>
                    <a:pt x="1703" y="203"/>
                  </a:lnTo>
                  <a:cubicBezTo>
                    <a:pt x="1663" y="169"/>
                    <a:pt x="1611" y="154"/>
                    <a:pt x="1559" y="154"/>
                  </a:cubicBezTo>
                  <a:cubicBezTo>
                    <a:pt x="1519" y="154"/>
                    <a:pt x="1478" y="163"/>
                    <a:pt x="1441" y="179"/>
                  </a:cubicBezTo>
                  <a:lnTo>
                    <a:pt x="1275" y="179"/>
                  </a:lnTo>
                  <a:cubicBezTo>
                    <a:pt x="1255" y="169"/>
                    <a:pt x="1237" y="163"/>
                    <a:pt x="1220" y="163"/>
                  </a:cubicBezTo>
                  <a:cubicBezTo>
                    <a:pt x="1195" y="163"/>
                    <a:pt x="1172" y="175"/>
                    <a:pt x="1144" y="203"/>
                  </a:cubicBezTo>
                  <a:lnTo>
                    <a:pt x="1" y="203"/>
                  </a:lnTo>
                  <a:cubicBezTo>
                    <a:pt x="72" y="298"/>
                    <a:pt x="96" y="405"/>
                    <a:pt x="144" y="405"/>
                  </a:cubicBezTo>
                  <a:cubicBezTo>
                    <a:pt x="1811" y="619"/>
                    <a:pt x="3489" y="441"/>
                    <a:pt x="5156" y="655"/>
                  </a:cubicBezTo>
                  <a:lnTo>
                    <a:pt x="5144" y="572"/>
                  </a:lnTo>
                  <a:cubicBezTo>
                    <a:pt x="5061" y="238"/>
                    <a:pt x="4704" y="381"/>
                    <a:pt x="4501" y="215"/>
                  </a:cubicBezTo>
                  <a:cubicBezTo>
                    <a:pt x="4305" y="105"/>
                    <a:pt x="4099" y="46"/>
                    <a:pt x="3882" y="46"/>
                  </a:cubicBezTo>
                  <a:cubicBezTo>
                    <a:pt x="3863" y="46"/>
                    <a:pt x="3843" y="47"/>
                    <a:pt x="3823" y="48"/>
                  </a:cubicBezTo>
                  <a:cubicBezTo>
                    <a:pt x="3751" y="48"/>
                    <a:pt x="3668" y="48"/>
                    <a:pt x="3608" y="60"/>
                  </a:cubicBezTo>
                  <a:cubicBezTo>
                    <a:pt x="3574" y="65"/>
                    <a:pt x="3540" y="68"/>
                    <a:pt x="3507" y="68"/>
                  </a:cubicBezTo>
                  <a:cubicBezTo>
                    <a:pt x="3402" y="68"/>
                    <a:pt x="3300" y="45"/>
                    <a:pt x="3192" y="36"/>
                  </a:cubicBezTo>
                  <a:cubicBezTo>
                    <a:pt x="3004" y="21"/>
                    <a:pt x="2815" y="0"/>
                    <a:pt x="2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32"/>
            <p:cNvSpPr/>
            <p:nvPr/>
          </p:nvSpPr>
          <p:spPr>
            <a:xfrm>
              <a:off x="5240525" y="2243550"/>
              <a:ext cx="71450" cy="7525"/>
            </a:xfrm>
            <a:custGeom>
              <a:avLst/>
              <a:gdLst/>
              <a:ahLst/>
              <a:cxnLst/>
              <a:rect l="l" t="t" r="r" b="b"/>
              <a:pathLst>
                <a:path w="2858" h="301" extrusionOk="0">
                  <a:moveTo>
                    <a:pt x="2167" y="1"/>
                  </a:moveTo>
                  <a:cubicBezTo>
                    <a:pt x="1548" y="13"/>
                    <a:pt x="953" y="13"/>
                    <a:pt x="346" y="13"/>
                  </a:cubicBezTo>
                  <a:cubicBezTo>
                    <a:pt x="274" y="120"/>
                    <a:pt x="0" y="1"/>
                    <a:pt x="84" y="263"/>
                  </a:cubicBezTo>
                  <a:cubicBezTo>
                    <a:pt x="569" y="288"/>
                    <a:pt x="1054" y="300"/>
                    <a:pt x="1539" y="300"/>
                  </a:cubicBezTo>
                  <a:cubicBezTo>
                    <a:pt x="1959" y="300"/>
                    <a:pt x="2378" y="291"/>
                    <a:pt x="2798" y="275"/>
                  </a:cubicBezTo>
                  <a:cubicBezTo>
                    <a:pt x="2858" y="215"/>
                    <a:pt x="2858" y="156"/>
                    <a:pt x="2775" y="120"/>
                  </a:cubicBezTo>
                  <a:cubicBezTo>
                    <a:pt x="2584" y="37"/>
                    <a:pt x="2382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32"/>
            <p:cNvSpPr/>
            <p:nvPr/>
          </p:nvSpPr>
          <p:spPr>
            <a:xfrm>
              <a:off x="5263750" y="2217075"/>
              <a:ext cx="48825" cy="12225"/>
            </a:xfrm>
            <a:custGeom>
              <a:avLst/>
              <a:gdLst/>
              <a:ahLst/>
              <a:cxnLst/>
              <a:rect l="l" t="t" r="r" b="b"/>
              <a:pathLst>
                <a:path w="1953" h="489" extrusionOk="0">
                  <a:moveTo>
                    <a:pt x="753" y="10"/>
                  </a:moveTo>
                  <a:cubicBezTo>
                    <a:pt x="728" y="10"/>
                    <a:pt x="703" y="11"/>
                    <a:pt x="679" y="12"/>
                  </a:cubicBezTo>
                  <a:cubicBezTo>
                    <a:pt x="500" y="84"/>
                    <a:pt x="262" y="0"/>
                    <a:pt x="143" y="215"/>
                  </a:cubicBezTo>
                  <a:cubicBezTo>
                    <a:pt x="83" y="310"/>
                    <a:pt x="36" y="381"/>
                    <a:pt x="0" y="477"/>
                  </a:cubicBezTo>
                  <a:cubicBezTo>
                    <a:pt x="512" y="477"/>
                    <a:pt x="1036" y="488"/>
                    <a:pt x="1560" y="488"/>
                  </a:cubicBezTo>
                  <a:lnTo>
                    <a:pt x="1619" y="488"/>
                  </a:lnTo>
                  <a:lnTo>
                    <a:pt x="1619" y="429"/>
                  </a:lnTo>
                  <a:lnTo>
                    <a:pt x="1667" y="477"/>
                  </a:lnTo>
                  <a:lnTo>
                    <a:pt x="1727" y="488"/>
                  </a:lnTo>
                  <a:cubicBezTo>
                    <a:pt x="1774" y="477"/>
                    <a:pt x="1834" y="477"/>
                    <a:pt x="1869" y="465"/>
                  </a:cubicBezTo>
                  <a:cubicBezTo>
                    <a:pt x="1953" y="369"/>
                    <a:pt x="1953" y="262"/>
                    <a:pt x="1881" y="155"/>
                  </a:cubicBezTo>
                  <a:cubicBezTo>
                    <a:pt x="1803" y="100"/>
                    <a:pt x="1720" y="77"/>
                    <a:pt x="1635" y="77"/>
                  </a:cubicBezTo>
                  <a:cubicBezTo>
                    <a:pt x="1591" y="77"/>
                    <a:pt x="1546" y="83"/>
                    <a:pt x="1500" y="96"/>
                  </a:cubicBezTo>
                  <a:cubicBezTo>
                    <a:pt x="1465" y="155"/>
                    <a:pt x="1426" y="185"/>
                    <a:pt x="1386" y="185"/>
                  </a:cubicBezTo>
                  <a:cubicBezTo>
                    <a:pt x="1346" y="185"/>
                    <a:pt x="1304" y="155"/>
                    <a:pt x="1262" y="96"/>
                  </a:cubicBezTo>
                  <a:cubicBezTo>
                    <a:pt x="1096" y="44"/>
                    <a:pt x="921" y="10"/>
                    <a:pt x="753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32"/>
            <p:cNvSpPr/>
            <p:nvPr/>
          </p:nvSpPr>
          <p:spPr>
            <a:xfrm>
              <a:off x="5194375" y="2182850"/>
              <a:ext cx="25050" cy="58650"/>
            </a:xfrm>
            <a:custGeom>
              <a:avLst/>
              <a:gdLst/>
              <a:ahLst/>
              <a:cxnLst/>
              <a:rect l="l" t="t" r="r" b="b"/>
              <a:pathLst>
                <a:path w="1002" h="2346" extrusionOk="0">
                  <a:moveTo>
                    <a:pt x="477" y="0"/>
                  </a:moveTo>
                  <a:cubicBezTo>
                    <a:pt x="239" y="167"/>
                    <a:pt x="358" y="417"/>
                    <a:pt x="287" y="619"/>
                  </a:cubicBezTo>
                  <a:cubicBezTo>
                    <a:pt x="203" y="1060"/>
                    <a:pt x="1" y="1488"/>
                    <a:pt x="61" y="1976"/>
                  </a:cubicBezTo>
                  <a:cubicBezTo>
                    <a:pt x="84" y="2048"/>
                    <a:pt x="120" y="2107"/>
                    <a:pt x="180" y="2167"/>
                  </a:cubicBezTo>
                  <a:cubicBezTo>
                    <a:pt x="203" y="2227"/>
                    <a:pt x="203" y="2286"/>
                    <a:pt x="215" y="2346"/>
                  </a:cubicBezTo>
                  <a:cubicBezTo>
                    <a:pt x="299" y="2143"/>
                    <a:pt x="394" y="1941"/>
                    <a:pt x="477" y="1738"/>
                  </a:cubicBezTo>
                  <a:cubicBezTo>
                    <a:pt x="525" y="1679"/>
                    <a:pt x="572" y="1631"/>
                    <a:pt x="632" y="1607"/>
                  </a:cubicBezTo>
                  <a:cubicBezTo>
                    <a:pt x="715" y="1595"/>
                    <a:pt x="811" y="1595"/>
                    <a:pt x="894" y="1572"/>
                  </a:cubicBezTo>
                  <a:cubicBezTo>
                    <a:pt x="1001" y="1310"/>
                    <a:pt x="656" y="1429"/>
                    <a:pt x="632" y="1274"/>
                  </a:cubicBezTo>
                  <a:lnTo>
                    <a:pt x="632" y="1250"/>
                  </a:lnTo>
                  <a:cubicBezTo>
                    <a:pt x="453" y="905"/>
                    <a:pt x="692" y="548"/>
                    <a:pt x="561" y="202"/>
                  </a:cubicBezTo>
                  <a:cubicBezTo>
                    <a:pt x="561" y="131"/>
                    <a:pt x="525" y="6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32"/>
            <p:cNvSpPr/>
            <p:nvPr/>
          </p:nvSpPr>
          <p:spPr>
            <a:xfrm>
              <a:off x="5254800" y="2214700"/>
              <a:ext cx="28900" cy="8050"/>
            </a:xfrm>
            <a:custGeom>
              <a:avLst/>
              <a:gdLst/>
              <a:ahLst/>
              <a:cxnLst/>
              <a:rect l="l" t="t" r="r" b="b"/>
              <a:pathLst>
                <a:path w="1156" h="322" extrusionOk="0">
                  <a:moveTo>
                    <a:pt x="1084" y="0"/>
                  </a:moveTo>
                  <a:cubicBezTo>
                    <a:pt x="739" y="0"/>
                    <a:pt x="418" y="24"/>
                    <a:pt x="72" y="36"/>
                  </a:cubicBezTo>
                  <a:cubicBezTo>
                    <a:pt x="1" y="107"/>
                    <a:pt x="1" y="179"/>
                    <a:pt x="72" y="262"/>
                  </a:cubicBezTo>
                  <a:cubicBezTo>
                    <a:pt x="203" y="286"/>
                    <a:pt x="358" y="298"/>
                    <a:pt x="501" y="321"/>
                  </a:cubicBezTo>
                  <a:cubicBezTo>
                    <a:pt x="557" y="305"/>
                    <a:pt x="615" y="302"/>
                    <a:pt x="674" y="302"/>
                  </a:cubicBezTo>
                  <a:cubicBezTo>
                    <a:pt x="705" y="302"/>
                    <a:pt x="736" y="303"/>
                    <a:pt x="767" y="303"/>
                  </a:cubicBezTo>
                  <a:cubicBezTo>
                    <a:pt x="888" y="303"/>
                    <a:pt x="1002" y="290"/>
                    <a:pt x="1084" y="167"/>
                  </a:cubicBezTo>
                  <a:cubicBezTo>
                    <a:pt x="1156" y="107"/>
                    <a:pt x="1144" y="6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32"/>
            <p:cNvSpPr/>
            <p:nvPr/>
          </p:nvSpPr>
          <p:spPr>
            <a:xfrm>
              <a:off x="5220875" y="2241150"/>
              <a:ext cx="28300" cy="8775"/>
            </a:xfrm>
            <a:custGeom>
              <a:avLst/>
              <a:gdLst/>
              <a:ahLst/>
              <a:cxnLst/>
              <a:rect l="l" t="t" r="r" b="b"/>
              <a:pathLst>
                <a:path w="1132" h="351" extrusionOk="0">
                  <a:moveTo>
                    <a:pt x="379" y="1"/>
                  </a:moveTo>
                  <a:cubicBezTo>
                    <a:pt x="257" y="1"/>
                    <a:pt x="132" y="31"/>
                    <a:pt x="1" y="121"/>
                  </a:cubicBezTo>
                  <a:cubicBezTo>
                    <a:pt x="278" y="260"/>
                    <a:pt x="518" y="351"/>
                    <a:pt x="779" y="351"/>
                  </a:cubicBezTo>
                  <a:cubicBezTo>
                    <a:pt x="809" y="351"/>
                    <a:pt x="839" y="349"/>
                    <a:pt x="870" y="347"/>
                  </a:cubicBezTo>
                  <a:cubicBezTo>
                    <a:pt x="953" y="276"/>
                    <a:pt x="1048" y="180"/>
                    <a:pt x="1132" y="109"/>
                  </a:cubicBezTo>
                  <a:lnTo>
                    <a:pt x="1132" y="109"/>
                  </a:lnTo>
                  <a:cubicBezTo>
                    <a:pt x="1106" y="112"/>
                    <a:pt x="1081" y="114"/>
                    <a:pt x="1055" y="114"/>
                  </a:cubicBezTo>
                  <a:cubicBezTo>
                    <a:pt x="836" y="114"/>
                    <a:pt x="615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32"/>
            <p:cNvSpPr/>
            <p:nvPr/>
          </p:nvSpPr>
          <p:spPr>
            <a:xfrm>
              <a:off x="5225650" y="2214875"/>
              <a:ext cx="30675" cy="7725"/>
            </a:xfrm>
            <a:custGeom>
              <a:avLst/>
              <a:gdLst/>
              <a:ahLst/>
              <a:cxnLst/>
              <a:rect l="l" t="t" r="r" b="b"/>
              <a:pathLst>
                <a:path w="1227" h="309" extrusionOk="0">
                  <a:moveTo>
                    <a:pt x="989" y="1"/>
                  </a:moveTo>
                  <a:cubicBezTo>
                    <a:pt x="831" y="1"/>
                    <a:pt x="675" y="49"/>
                    <a:pt x="524" y="112"/>
                  </a:cubicBezTo>
                  <a:cubicBezTo>
                    <a:pt x="453" y="76"/>
                    <a:pt x="375" y="58"/>
                    <a:pt x="296" y="58"/>
                  </a:cubicBezTo>
                  <a:cubicBezTo>
                    <a:pt x="217" y="58"/>
                    <a:pt x="137" y="76"/>
                    <a:pt x="60" y="112"/>
                  </a:cubicBezTo>
                  <a:cubicBezTo>
                    <a:pt x="0" y="172"/>
                    <a:pt x="0" y="231"/>
                    <a:pt x="83" y="279"/>
                  </a:cubicBezTo>
                  <a:cubicBezTo>
                    <a:pt x="274" y="297"/>
                    <a:pt x="467" y="309"/>
                    <a:pt x="659" y="309"/>
                  </a:cubicBezTo>
                  <a:cubicBezTo>
                    <a:pt x="851" y="309"/>
                    <a:pt x="1042" y="297"/>
                    <a:pt x="1226" y="267"/>
                  </a:cubicBezTo>
                  <a:lnTo>
                    <a:pt x="1226" y="41"/>
                  </a:lnTo>
                  <a:cubicBezTo>
                    <a:pt x="1147" y="13"/>
                    <a:pt x="1068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32"/>
            <p:cNvSpPr/>
            <p:nvPr/>
          </p:nvSpPr>
          <p:spPr>
            <a:xfrm>
              <a:off x="5210175" y="2214400"/>
              <a:ext cx="17875" cy="7450"/>
            </a:xfrm>
            <a:custGeom>
              <a:avLst/>
              <a:gdLst/>
              <a:ahLst/>
              <a:cxnLst/>
              <a:rect l="l" t="t" r="r" b="b"/>
              <a:pathLst>
                <a:path w="715" h="298" extrusionOk="0">
                  <a:moveTo>
                    <a:pt x="0" y="0"/>
                  </a:moveTo>
                  <a:cubicBezTo>
                    <a:pt x="83" y="107"/>
                    <a:pt x="179" y="191"/>
                    <a:pt x="262" y="298"/>
                  </a:cubicBezTo>
                  <a:lnTo>
                    <a:pt x="714" y="298"/>
                  </a:lnTo>
                  <a:cubicBezTo>
                    <a:pt x="714" y="238"/>
                    <a:pt x="702" y="191"/>
                    <a:pt x="702" y="131"/>
                  </a:cubicBezTo>
                  <a:cubicBezTo>
                    <a:pt x="476" y="0"/>
                    <a:pt x="238" y="1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32"/>
            <p:cNvSpPr/>
            <p:nvPr/>
          </p:nvSpPr>
          <p:spPr>
            <a:xfrm>
              <a:off x="5206300" y="2254875"/>
              <a:ext cx="22925" cy="3125"/>
            </a:xfrm>
            <a:custGeom>
              <a:avLst/>
              <a:gdLst/>
              <a:ahLst/>
              <a:cxnLst/>
              <a:rect l="l" t="t" r="r" b="b"/>
              <a:pathLst>
                <a:path w="917" h="125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99"/>
                    <a:pt x="273" y="124"/>
                    <a:pt x="416" y="124"/>
                  </a:cubicBezTo>
                  <a:cubicBezTo>
                    <a:pt x="571" y="124"/>
                    <a:pt x="728" y="95"/>
                    <a:pt x="876" y="95"/>
                  </a:cubicBezTo>
                  <a:cubicBezTo>
                    <a:pt x="890" y="95"/>
                    <a:pt x="904" y="95"/>
                    <a:pt x="917" y="96"/>
                  </a:cubicBezTo>
                  <a:cubicBezTo>
                    <a:pt x="768" y="18"/>
                    <a:pt x="613" y="3"/>
                    <a:pt x="459" y="3"/>
                  </a:cubicBezTo>
                  <a:cubicBezTo>
                    <a:pt x="362" y="3"/>
                    <a:pt x="265" y="9"/>
                    <a:pt x="170" y="9"/>
                  </a:cubicBezTo>
                  <a:cubicBezTo>
                    <a:pt x="113" y="9"/>
                    <a:pt x="56" y="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32"/>
            <p:cNvSpPr/>
            <p:nvPr/>
          </p:nvSpPr>
          <p:spPr>
            <a:xfrm>
              <a:off x="5309575" y="2244225"/>
              <a:ext cx="3900" cy="6200"/>
            </a:xfrm>
            <a:custGeom>
              <a:avLst/>
              <a:gdLst/>
              <a:ahLst/>
              <a:cxnLst/>
              <a:rect l="l" t="t" r="r" b="b"/>
              <a:pathLst>
                <a:path w="156" h="248" extrusionOk="0">
                  <a:moveTo>
                    <a:pt x="101" y="1"/>
                  </a:moveTo>
                  <a:cubicBezTo>
                    <a:pt x="50" y="1"/>
                    <a:pt x="19" y="30"/>
                    <a:pt x="1" y="93"/>
                  </a:cubicBezTo>
                  <a:cubicBezTo>
                    <a:pt x="13" y="153"/>
                    <a:pt x="13" y="188"/>
                    <a:pt x="25" y="248"/>
                  </a:cubicBezTo>
                  <a:cubicBezTo>
                    <a:pt x="72" y="236"/>
                    <a:pt x="120" y="236"/>
                    <a:pt x="155" y="224"/>
                  </a:cubicBezTo>
                  <a:lnTo>
                    <a:pt x="155" y="10"/>
                  </a:lnTo>
                  <a:cubicBezTo>
                    <a:pt x="135" y="4"/>
                    <a:pt x="117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32"/>
            <p:cNvSpPr/>
            <p:nvPr/>
          </p:nvSpPr>
          <p:spPr>
            <a:xfrm>
              <a:off x="5253325" y="2226250"/>
              <a:ext cx="6575" cy="2750"/>
            </a:xfrm>
            <a:custGeom>
              <a:avLst/>
              <a:gdLst/>
              <a:ahLst/>
              <a:cxnLst/>
              <a:rect l="l" t="t" r="r" b="b"/>
              <a:pathLst>
                <a:path w="263" h="110" extrusionOk="0">
                  <a:moveTo>
                    <a:pt x="123" y="0"/>
                  </a:moveTo>
                  <a:cubicBezTo>
                    <a:pt x="81" y="0"/>
                    <a:pt x="39" y="31"/>
                    <a:pt x="0" y="98"/>
                  </a:cubicBezTo>
                  <a:cubicBezTo>
                    <a:pt x="84" y="98"/>
                    <a:pt x="179" y="110"/>
                    <a:pt x="262" y="110"/>
                  </a:cubicBezTo>
                  <a:cubicBezTo>
                    <a:pt x="218" y="40"/>
                    <a:pt x="170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32"/>
            <p:cNvSpPr/>
            <p:nvPr/>
          </p:nvSpPr>
          <p:spPr>
            <a:xfrm>
              <a:off x="5206900" y="2222725"/>
              <a:ext cx="3575" cy="3300"/>
            </a:xfrm>
            <a:custGeom>
              <a:avLst/>
              <a:gdLst/>
              <a:ahLst/>
              <a:cxnLst/>
              <a:rect l="l" t="t" r="r" b="b"/>
              <a:pathLst>
                <a:path w="143" h="132" extrusionOk="0">
                  <a:moveTo>
                    <a:pt x="143" y="0"/>
                  </a:moveTo>
                  <a:cubicBezTo>
                    <a:pt x="60" y="0"/>
                    <a:pt x="12" y="36"/>
                    <a:pt x="0" y="131"/>
                  </a:cubicBezTo>
                  <a:cubicBezTo>
                    <a:pt x="36" y="72"/>
                    <a:pt x="83" y="24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32"/>
            <p:cNvSpPr/>
            <p:nvPr/>
          </p:nvSpPr>
          <p:spPr>
            <a:xfrm>
              <a:off x="5245875" y="2227475"/>
              <a:ext cx="3300" cy="1350"/>
            </a:xfrm>
            <a:custGeom>
              <a:avLst/>
              <a:gdLst/>
              <a:ahLst/>
              <a:cxnLst/>
              <a:rect l="l" t="t" r="r" b="b"/>
              <a:pathLst>
                <a:path w="132" h="54" extrusionOk="0">
                  <a:moveTo>
                    <a:pt x="84" y="1"/>
                  </a:moveTo>
                  <a:cubicBezTo>
                    <a:pt x="60" y="1"/>
                    <a:pt x="25" y="25"/>
                    <a:pt x="1" y="49"/>
                  </a:cubicBezTo>
                  <a:cubicBezTo>
                    <a:pt x="14" y="52"/>
                    <a:pt x="25" y="53"/>
                    <a:pt x="37" y="53"/>
                  </a:cubicBezTo>
                  <a:cubicBezTo>
                    <a:pt x="68" y="53"/>
                    <a:pt x="97" y="42"/>
                    <a:pt x="132" y="25"/>
                  </a:cubicBezTo>
                  <a:cubicBezTo>
                    <a:pt x="120" y="13"/>
                    <a:pt x="108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32"/>
            <p:cNvSpPr/>
            <p:nvPr/>
          </p:nvSpPr>
          <p:spPr>
            <a:xfrm>
              <a:off x="5231300" y="2257350"/>
              <a:ext cx="3900" cy="5000"/>
            </a:xfrm>
            <a:custGeom>
              <a:avLst/>
              <a:gdLst/>
              <a:ahLst/>
              <a:cxnLst/>
              <a:rect l="l" t="t" r="r" b="b"/>
              <a:pathLst>
                <a:path w="156" h="200" extrusionOk="0">
                  <a:moveTo>
                    <a:pt x="59" y="1"/>
                  </a:moveTo>
                  <a:cubicBezTo>
                    <a:pt x="40" y="1"/>
                    <a:pt x="20" y="4"/>
                    <a:pt x="0" y="9"/>
                  </a:cubicBezTo>
                  <a:lnTo>
                    <a:pt x="0" y="163"/>
                  </a:lnTo>
                  <a:cubicBezTo>
                    <a:pt x="0" y="175"/>
                    <a:pt x="36" y="187"/>
                    <a:pt x="60" y="199"/>
                  </a:cubicBezTo>
                  <a:cubicBezTo>
                    <a:pt x="96" y="199"/>
                    <a:pt x="119" y="199"/>
                    <a:pt x="155" y="163"/>
                  </a:cubicBezTo>
                  <a:cubicBezTo>
                    <a:pt x="131" y="116"/>
                    <a:pt x="131" y="68"/>
                    <a:pt x="131" y="20"/>
                  </a:cubicBezTo>
                  <a:cubicBezTo>
                    <a:pt x="110" y="6"/>
                    <a:pt x="85" y="1"/>
                    <a:pt x="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32"/>
            <p:cNvSpPr/>
            <p:nvPr/>
          </p:nvSpPr>
          <p:spPr>
            <a:xfrm>
              <a:off x="5259575" y="2193250"/>
              <a:ext cx="130700" cy="10025"/>
            </a:xfrm>
            <a:custGeom>
              <a:avLst/>
              <a:gdLst/>
              <a:ahLst/>
              <a:cxnLst/>
              <a:rect l="l" t="t" r="r" b="b"/>
              <a:pathLst>
                <a:path w="5228" h="401" extrusionOk="0">
                  <a:moveTo>
                    <a:pt x="501" y="1"/>
                  </a:moveTo>
                  <a:cubicBezTo>
                    <a:pt x="451" y="46"/>
                    <a:pt x="384" y="52"/>
                    <a:pt x="315" y="52"/>
                  </a:cubicBezTo>
                  <a:cubicBezTo>
                    <a:pt x="294" y="52"/>
                    <a:pt x="273" y="51"/>
                    <a:pt x="251" y="51"/>
                  </a:cubicBezTo>
                  <a:cubicBezTo>
                    <a:pt x="143" y="51"/>
                    <a:pt x="39" y="64"/>
                    <a:pt x="0" y="227"/>
                  </a:cubicBezTo>
                  <a:cubicBezTo>
                    <a:pt x="136" y="332"/>
                    <a:pt x="277" y="363"/>
                    <a:pt x="418" y="363"/>
                  </a:cubicBezTo>
                  <a:cubicBezTo>
                    <a:pt x="598" y="363"/>
                    <a:pt x="779" y="312"/>
                    <a:pt x="953" y="298"/>
                  </a:cubicBezTo>
                  <a:cubicBezTo>
                    <a:pt x="1135" y="359"/>
                    <a:pt x="1329" y="401"/>
                    <a:pt x="1517" y="401"/>
                  </a:cubicBezTo>
                  <a:cubicBezTo>
                    <a:pt x="1588" y="401"/>
                    <a:pt x="1659" y="395"/>
                    <a:pt x="1727" y="382"/>
                  </a:cubicBezTo>
                  <a:cubicBezTo>
                    <a:pt x="2013" y="342"/>
                    <a:pt x="2300" y="331"/>
                    <a:pt x="2586" y="331"/>
                  </a:cubicBezTo>
                  <a:cubicBezTo>
                    <a:pt x="2934" y="331"/>
                    <a:pt x="3282" y="347"/>
                    <a:pt x="3630" y="347"/>
                  </a:cubicBezTo>
                  <a:cubicBezTo>
                    <a:pt x="3686" y="347"/>
                    <a:pt x="3742" y="347"/>
                    <a:pt x="3799" y="346"/>
                  </a:cubicBezTo>
                  <a:cubicBezTo>
                    <a:pt x="4007" y="346"/>
                    <a:pt x="4215" y="374"/>
                    <a:pt x="4424" y="374"/>
                  </a:cubicBezTo>
                  <a:cubicBezTo>
                    <a:pt x="4572" y="374"/>
                    <a:pt x="4721" y="360"/>
                    <a:pt x="4870" y="310"/>
                  </a:cubicBezTo>
                  <a:cubicBezTo>
                    <a:pt x="4989" y="287"/>
                    <a:pt x="5132" y="263"/>
                    <a:pt x="5192" y="120"/>
                  </a:cubicBezTo>
                  <a:cubicBezTo>
                    <a:pt x="5227" y="60"/>
                    <a:pt x="5215" y="25"/>
                    <a:pt x="5120" y="1"/>
                  </a:cubicBezTo>
                  <a:lnTo>
                    <a:pt x="5073" y="1"/>
                  </a:lnTo>
                  <a:cubicBezTo>
                    <a:pt x="4987" y="41"/>
                    <a:pt x="4906" y="59"/>
                    <a:pt x="4825" y="59"/>
                  </a:cubicBezTo>
                  <a:cubicBezTo>
                    <a:pt x="4737" y="59"/>
                    <a:pt x="4648" y="38"/>
                    <a:pt x="4549" y="1"/>
                  </a:cubicBezTo>
                  <a:lnTo>
                    <a:pt x="2917" y="1"/>
                  </a:lnTo>
                  <a:cubicBezTo>
                    <a:pt x="2834" y="42"/>
                    <a:pt x="2751" y="63"/>
                    <a:pt x="2669" y="63"/>
                  </a:cubicBezTo>
                  <a:cubicBezTo>
                    <a:pt x="2587" y="63"/>
                    <a:pt x="2507" y="42"/>
                    <a:pt x="2429" y="1"/>
                  </a:cubicBezTo>
                  <a:lnTo>
                    <a:pt x="2203" y="1"/>
                  </a:lnTo>
                  <a:cubicBezTo>
                    <a:pt x="1946" y="51"/>
                    <a:pt x="1684" y="72"/>
                    <a:pt x="1422" y="72"/>
                  </a:cubicBezTo>
                  <a:cubicBezTo>
                    <a:pt x="1124" y="72"/>
                    <a:pt x="827" y="45"/>
                    <a:pt x="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32"/>
            <p:cNvSpPr/>
            <p:nvPr/>
          </p:nvSpPr>
          <p:spPr>
            <a:xfrm>
              <a:off x="5281600" y="2213200"/>
              <a:ext cx="97350" cy="13650"/>
            </a:xfrm>
            <a:custGeom>
              <a:avLst/>
              <a:gdLst/>
              <a:ahLst/>
              <a:cxnLst/>
              <a:rect l="l" t="t" r="r" b="b"/>
              <a:pathLst>
                <a:path w="3894" h="546" extrusionOk="0">
                  <a:moveTo>
                    <a:pt x="3894" y="203"/>
                  </a:moveTo>
                  <a:cubicBezTo>
                    <a:pt x="3894" y="203"/>
                    <a:pt x="3894" y="203"/>
                    <a:pt x="3894" y="203"/>
                  </a:cubicBezTo>
                  <a:lnTo>
                    <a:pt x="3894" y="203"/>
                  </a:lnTo>
                  <a:cubicBezTo>
                    <a:pt x="3894" y="207"/>
                    <a:pt x="3894" y="211"/>
                    <a:pt x="3894" y="215"/>
                  </a:cubicBezTo>
                  <a:lnTo>
                    <a:pt x="3894" y="203"/>
                  </a:lnTo>
                  <a:close/>
                  <a:moveTo>
                    <a:pt x="2298" y="0"/>
                  </a:moveTo>
                  <a:cubicBezTo>
                    <a:pt x="2010" y="0"/>
                    <a:pt x="1721" y="18"/>
                    <a:pt x="1429" y="60"/>
                  </a:cubicBezTo>
                  <a:cubicBezTo>
                    <a:pt x="1334" y="108"/>
                    <a:pt x="1236" y="134"/>
                    <a:pt x="1139" y="134"/>
                  </a:cubicBezTo>
                  <a:cubicBezTo>
                    <a:pt x="1042" y="134"/>
                    <a:pt x="947" y="108"/>
                    <a:pt x="858" y="48"/>
                  </a:cubicBezTo>
                  <a:cubicBezTo>
                    <a:pt x="584" y="60"/>
                    <a:pt x="286" y="60"/>
                    <a:pt x="1" y="60"/>
                  </a:cubicBezTo>
                  <a:cubicBezTo>
                    <a:pt x="12" y="120"/>
                    <a:pt x="12" y="167"/>
                    <a:pt x="12" y="227"/>
                  </a:cubicBezTo>
                  <a:cubicBezTo>
                    <a:pt x="203" y="286"/>
                    <a:pt x="405" y="334"/>
                    <a:pt x="608" y="358"/>
                  </a:cubicBezTo>
                  <a:cubicBezTo>
                    <a:pt x="629" y="368"/>
                    <a:pt x="648" y="374"/>
                    <a:pt x="666" y="374"/>
                  </a:cubicBezTo>
                  <a:cubicBezTo>
                    <a:pt x="687" y="374"/>
                    <a:pt x="707" y="365"/>
                    <a:pt x="727" y="346"/>
                  </a:cubicBezTo>
                  <a:cubicBezTo>
                    <a:pt x="882" y="334"/>
                    <a:pt x="1024" y="334"/>
                    <a:pt x="1179" y="334"/>
                  </a:cubicBezTo>
                  <a:cubicBezTo>
                    <a:pt x="1504" y="437"/>
                    <a:pt x="1837" y="545"/>
                    <a:pt x="2168" y="545"/>
                  </a:cubicBezTo>
                  <a:cubicBezTo>
                    <a:pt x="2408" y="545"/>
                    <a:pt x="2647" y="489"/>
                    <a:pt x="2882" y="334"/>
                  </a:cubicBezTo>
                  <a:cubicBezTo>
                    <a:pt x="3168" y="334"/>
                    <a:pt x="3465" y="322"/>
                    <a:pt x="3751" y="322"/>
                  </a:cubicBezTo>
                  <a:cubicBezTo>
                    <a:pt x="3787" y="286"/>
                    <a:pt x="3822" y="215"/>
                    <a:pt x="3894" y="203"/>
                  </a:cubicBezTo>
                  <a:lnTo>
                    <a:pt x="3894" y="203"/>
                  </a:lnTo>
                  <a:cubicBezTo>
                    <a:pt x="3892" y="159"/>
                    <a:pt x="3882" y="117"/>
                    <a:pt x="3882" y="84"/>
                  </a:cubicBezTo>
                  <a:cubicBezTo>
                    <a:pt x="3739" y="84"/>
                    <a:pt x="3584" y="60"/>
                    <a:pt x="3441" y="60"/>
                  </a:cubicBezTo>
                  <a:cubicBezTo>
                    <a:pt x="3399" y="97"/>
                    <a:pt x="3359" y="113"/>
                    <a:pt x="3320" y="113"/>
                  </a:cubicBezTo>
                  <a:cubicBezTo>
                    <a:pt x="3270" y="113"/>
                    <a:pt x="3221" y="88"/>
                    <a:pt x="3168" y="48"/>
                  </a:cubicBezTo>
                  <a:cubicBezTo>
                    <a:pt x="2876" y="18"/>
                    <a:pt x="2587" y="0"/>
                    <a:pt x="2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32"/>
            <p:cNvSpPr/>
            <p:nvPr/>
          </p:nvSpPr>
          <p:spPr>
            <a:xfrm>
              <a:off x="5226225" y="2195175"/>
              <a:ext cx="56900" cy="9000"/>
            </a:xfrm>
            <a:custGeom>
              <a:avLst/>
              <a:gdLst/>
              <a:ahLst/>
              <a:cxnLst/>
              <a:rect l="l" t="t" r="r" b="b"/>
              <a:pathLst>
                <a:path w="2276" h="360" extrusionOk="0">
                  <a:moveTo>
                    <a:pt x="1182" y="1"/>
                  </a:moveTo>
                  <a:cubicBezTo>
                    <a:pt x="1137" y="1"/>
                    <a:pt x="1088" y="7"/>
                    <a:pt x="1037" y="7"/>
                  </a:cubicBezTo>
                  <a:cubicBezTo>
                    <a:pt x="939" y="7"/>
                    <a:pt x="842" y="56"/>
                    <a:pt x="753" y="56"/>
                  </a:cubicBezTo>
                  <a:cubicBezTo>
                    <a:pt x="745" y="56"/>
                    <a:pt x="736" y="56"/>
                    <a:pt x="727" y="55"/>
                  </a:cubicBezTo>
                  <a:cubicBezTo>
                    <a:pt x="692" y="43"/>
                    <a:pt x="680" y="43"/>
                    <a:pt x="644" y="31"/>
                  </a:cubicBezTo>
                  <a:cubicBezTo>
                    <a:pt x="584" y="43"/>
                    <a:pt x="525" y="43"/>
                    <a:pt x="465" y="55"/>
                  </a:cubicBezTo>
                  <a:lnTo>
                    <a:pt x="430" y="90"/>
                  </a:lnTo>
                  <a:lnTo>
                    <a:pt x="418" y="150"/>
                  </a:lnTo>
                  <a:lnTo>
                    <a:pt x="418" y="90"/>
                  </a:lnTo>
                  <a:lnTo>
                    <a:pt x="370" y="43"/>
                  </a:lnTo>
                  <a:lnTo>
                    <a:pt x="60" y="90"/>
                  </a:lnTo>
                  <a:cubicBezTo>
                    <a:pt x="1" y="126"/>
                    <a:pt x="1" y="186"/>
                    <a:pt x="37" y="245"/>
                  </a:cubicBezTo>
                  <a:cubicBezTo>
                    <a:pt x="405" y="321"/>
                    <a:pt x="770" y="360"/>
                    <a:pt x="1135" y="360"/>
                  </a:cubicBezTo>
                  <a:cubicBezTo>
                    <a:pt x="1514" y="360"/>
                    <a:pt x="1893" y="318"/>
                    <a:pt x="2275" y="233"/>
                  </a:cubicBezTo>
                  <a:cubicBezTo>
                    <a:pt x="2211" y="216"/>
                    <a:pt x="2145" y="210"/>
                    <a:pt x="2077" y="210"/>
                  </a:cubicBezTo>
                  <a:cubicBezTo>
                    <a:pt x="1978" y="210"/>
                    <a:pt x="1875" y="222"/>
                    <a:pt x="1775" y="222"/>
                  </a:cubicBezTo>
                  <a:cubicBezTo>
                    <a:pt x="1623" y="222"/>
                    <a:pt x="1476" y="196"/>
                    <a:pt x="1346" y="67"/>
                  </a:cubicBezTo>
                  <a:cubicBezTo>
                    <a:pt x="1299" y="12"/>
                    <a:pt x="1243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32"/>
            <p:cNvSpPr/>
            <p:nvPr/>
          </p:nvSpPr>
          <p:spPr>
            <a:xfrm>
              <a:off x="5203900" y="2181975"/>
              <a:ext cx="31875" cy="31850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922" y="1"/>
                  </a:moveTo>
                  <a:cubicBezTo>
                    <a:pt x="796" y="1"/>
                    <a:pt x="657" y="68"/>
                    <a:pt x="513" y="154"/>
                  </a:cubicBezTo>
                  <a:cubicBezTo>
                    <a:pt x="430" y="166"/>
                    <a:pt x="322" y="166"/>
                    <a:pt x="239" y="166"/>
                  </a:cubicBezTo>
                  <a:lnTo>
                    <a:pt x="132" y="166"/>
                  </a:lnTo>
                  <a:cubicBezTo>
                    <a:pt x="156" y="535"/>
                    <a:pt x="1" y="928"/>
                    <a:pt x="251" y="1273"/>
                  </a:cubicBezTo>
                  <a:cubicBezTo>
                    <a:pt x="239" y="1107"/>
                    <a:pt x="239" y="940"/>
                    <a:pt x="394" y="868"/>
                  </a:cubicBezTo>
                  <a:cubicBezTo>
                    <a:pt x="442" y="702"/>
                    <a:pt x="334" y="595"/>
                    <a:pt x="239" y="487"/>
                  </a:cubicBezTo>
                  <a:cubicBezTo>
                    <a:pt x="373" y="327"/>
                    <a:pt x="526" y="291"/>
                    <a:pt x="686" y="291"/>
                  </a:cubicBezTo>
                  <a:cubicBezTo>
                    <a:pt x="811" y="291"/>
                    <a:pt x="940" y="313"/>
                    <a:pt x="1066" y="313"/>
                  </a:cubicBezTo>
                  <a:cubicBezTo>
                    <a:pt x="1137" y="313"/>
                    <a:pt x="1207" y="306"/>
                    <a:pt x="1275" y="285"/>
                  </a:cubicBezTo>
                  <a:cubicBezTo>
                    <a:pt x="1177" y="76"/>
                    <a:pt x="1056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32"/>
            <p:cNvSpPr/>
            <p:nvPr/>
          </p:nvSpPr>
          <p:spPr>
            <a:xfrm>
              <a:off x="5208675" y="2193550"/>
              <a:ext cx="19075" cy="9850"/>
            </a:xfrm>
            <a:custGeom>
              <a:avLst/>
              <a:gdLst/>
              <a:ahLst/>
              <a:cxnLst/>
              <a:rect l="l" t="t" r="r" b="b"/>
              <a:pathLst>
                <a:path w="763" h="394" extrusionOk="0">
                  <a:moveTo>
                    <a:pt x="131" y="1"/>
                  </a:moveTo>
                  <a:cubicBezTo>
                    <a:pt x="120" y="13"/>
                    <a:pt x="84" y="13"/>
                    <a:pt x="60" y="13"/>
                  </a:cubicBezTo>
                  <a:cubicBezTo>
                    <a:pt x="0" y="191"/>
                    <a:pt x="120" y="286"/>
                    <a:pt x="227" y="394"/>
                  </a:cubicBezTo>
                  <a:cubicBezTo>
                    <a:pt x="405" y="370"/>
                    <a:pt x="584" y="346"/>
                    <a:pt x="739" y="310"/>
                  </a:cubicBezTo>
                  <a:cubicBezTo>
                    <a:pt x="762" y="275"/>
                    <a:pt x="762" y="215"/>
                    <a:pt x="762" y="155"/>
                  </a:cubicBezTo>
                  <a:lnTo>
                    <a:pt x="762" y="108"/>
                  </a:lnTo>
                  <a:cubicBezTo>
                    <a:pt x="548" y="13"/>
                    <a:pt x="322" y="108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32"/>
            <p:cNvSpPr/>
            <p:nvPr/>
          </p:nvSpPr>
          <p:spPr>
            <a:xfrm>
              <a:off x="5303025" y="2214175"/>
              <a:ext cx="14325" cy="4525"/>
            </a:xfrm>
            <a:custGeom>
              <a:avLst/>
              <a:gdLst/>
              <a:ahLst/>
              <a:cxnLst/>
              <a:rect l="l" t="t" r="r" b="b"/>
              <a:pathLst>
                <a:path w="573" h="181" extrusionOk="0">
                  <a:moveTo>
                    <a:pt x="231" y="0"/>
                  </a:moveTo>
                  <a:cubicBezTo>
                    <a:pt x="157" y="0"/>
                    <a:pt x="81" y="7"/>
                    <a:pt x="1" y="21"/>
                  </a:cubicBezTo>
                  <a:cubicBezTo>
                    <a:pt x="91" y="130"/>
                    <a:pt x="188" y="180"/>
                    <a:pt x="286" y="180"/>
                  </a:cubicBezTo>
                  <a:cubicBezTo>
                    <a:pt x="382" y="180"/>
                    <a:pt x="478" y="133"/>
                    <a:pt x="572" y="45"/>
                  </a:cubicBezTo>
                  <a:cubicBezTo>
                    <a:pt x="457" y="16"/>
                    <a:pt x="346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32"/>
            <p:cNvSpPr/>
            <p:nvPr/>
          </p:nvSpPr>
          <p:spPr>
            <a:xfrm>
              <a:off x="5227725" y="2214900"/>
              <a:ext cx="11325" cy="3375"/>
            </a:xfrm>
            <a:custGeom>
              <a:avLst/>
              <a:gdLst/>
              <a:ahLst/>
              <a:cxnLst/>
              <a:rect l="l" t="t" r="r" b="b"/>
              <a:pathLst>
                <a:path w="453" h="135" extrusionOk="0">
                  <a:moveTo>
                    <a:pt x="207" y="0"/>
                  </a:moveTo>
                  <a:cubicBezTo>
                    <a:pt x="137" y="0"/>
                    <a:pt x="67" y="40"/>
                    <a:pt x="0" y="135"/>
                  </a:cubicBezTo>
                  <a:lnTo>
                    <a:pt x="453" y="135"/>
                  </a:lnTo>
                  <a:cubicBezTo>
                    <a:pt x="370" y="52"/>
                    <a:pt x="288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32"/>
            <p:cNvSpPr/>
            <p:nvPr/>
          </p:nvSpPr>
          <p:spPr>
            <a:xfrm>
              <a:off x="5360775" y="2214700"/>
              <a:ext cx="6875" cy="3100"/>
            </a:xfrm>
            <a:custGeom>
              <a:avLst/>
              <a:gdLst/>
              <a:ahLst/>
              <a:cxnLst/>
              <a:rect l="l" t="t" r="r" b="b"/>
              <a:pathLst>
                <a:path w="275" h="124" extrusionOk="0">
                  <a:moveTo>
                    <a:pt x="1" y="0"/>
                  </a:moveTo>
                  <a:cubicBezTo>
                    <a:pt x="38" y="82"/>
                    <a:pt x="83" y="124"/>
                    <a:pt x="132" y="124"/>
                  </a:cubicBezTo>
                  <a:cubicBezTo>
                    <a:pt x="176" y="124"/>
                    <a:pt x="224" y="91"/>
                    <a:pt x="274" y="24"/>
                  </a:cubicBezTo>
                  <a:cubicBezTo>
                    <a:pt x="167" y="24"/>
                    <a:pt x="72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32"/>
            <p:cNvSpPr/>
            <p:nvPr/>
          </p:nvSpPr>
          <p:spPr>
            <a:xfrm>
              <a:off x="5217300" y="2177325"/>
              <a:ext cx="101825" cy="11800"/>
            </a:xfrm>
            <a:custGeom>
              <a:avLst/>
              <a:gdLst/>
              <a:ahLst/>
              <a:cxnLst/>
              <a:rect l="l" t="t" r="r" b="b"/>
              <a:pathLst>
                <a:path w="4073" h="472" extrusionOk="0">
                  <a:moveTo>
                    <a:pt x="1742" y="0"/>
                  </a:moveTo>
                  <a:cubicBezTo>
                    <a:pt x="1427" y="0"/>
                    <a:pt x="1112" y="3"/>
                    <a:pt x="798" y="7"/>
                  </a:cubicBezTo>
                  <a:cubicBezTo>
                    <a:pt x="733" y="7"/>
                    <a:pt x="666" y="5"/>
                    <a:pt x="600" y="5"/>
                  </a:cubicBezTo>
                  <a:cubicBezTo>
                    <a:pt x="380" y="5"/>
                    <a:pt x="166" y="26"/>
                    <a:pt x="1" y="209"/>
                  </a:cubicBezTo>
                  <a:lnTo>
                    <a:pt x="1" y="340"/>
                  </a:lnTo>
                  <a:cubicBezTo>
                    <a:pt x="239" y="447"/>
                    <a:pt x="513" y="328"/>
                    <a:pt x="751" y="471"/>
                  </a:cubicBezTo>
                  <a:lnTo>
                    <a:pt x="1799" y="471"/>
                  </a:lnTo>
                  <a:cubicBezTo>
                    <a:pt x="1840" y="459"/>
                    <a:pt x="1885" y="453"/>
                    <a:pt x="1930" y="453"/>
                  </a:cubicBezTo>
                  <a:cubicBezTo>
                    <a:pt x="1974" y="453"/>
                    <a:pt x="2019" y="459"/>
                    <a:pt x="2061" y="471"/>
                  </a:cubicBezTo>
                  <a:lnTo>
                    <a:pt x="2084" y="471"/>
                  </a:lnTo>
                  <a:cubicBezTo>
                    <a:pt x="2307" y="425"/>
                    <a:pt x="2531" y="413"/>
                    <a:pt x="2756" y="413"/>
                  </a:cubicBezTo>
                  <a:cubicBezTo>
                    <a:pt x="3004" y="413"/>
                    <a:pt x="3252" y="428"/>
                    <a:pt x="3500" y="428"/>
                  </a:cubicBezTo>
                  <a:cubicBezTo>
                    <a:pt x="3664" y="428"/>
                    <a:pt x="3827" y="421"/>
                    <a:pt x="3989" y="400"/>
                  </a:cubicBezTo>
                  <a:cubicBezTo>
                    <a:pt x="4061" y="340"/>
                    <a:pt x="4073" y="269"/>
                    <a:pt x="4025" y="173"/>
                  </a:cubicBezTo>
                  <a:lnTo>
                    <a:pt x="3989" y="90"/>
                  </a:lnTo>
                  <a:cubicBezTo>
                    <a:pt x="3934" y="28"/>
                    <a:pt x="3872" y="8"/>
                    <a:pt x="3808" y="8"/>
                  </a:cubicBezTo>
                  <a:cubicBezTo>
                    <a:pt x="3749" y="8"/>
                    <a:pt x="3689" y="25"/>
                    <a:pt x="3632" y="42"/>
                  </a:cubicBezTo>
                  <a:cubicBezTo>
                    <a:pt x="3005" y="11"/>
                    <a:pt x="2373" y="0"/>
                    <a:pt x="1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32"/>
            <p:cNvSpPr/>
            <p:nvPr/>
          </p:nvSpPr>
          <p:spPr>
            <a:xfrm>
              <a:off x="5269400" y="2183700"/>
              <a:ext cx="70275" cy="5625"/>
            </a:xfrm>
            <a:custGeom>
              <a:avLst/>
              <a:gdLst/>
              <a:ahLst/>
              <a:cxnLst/>
              <a:rect l="l" t="t" r="r" b="b"/>
              <a:pathLst>
                <a:path w="2811" h="225" extrusionOk="0">
                  <a:moveTo>
                    <a:pt x="2364" y="0"/>
                  </a:moveTo>
                  <a:cubicBezTo>
                    <a:pt x="2221" y="0"/>
                    <a:pt x="2075" y="36"/>
                    <a:pt x="1929" y="97"/>
                  </a:cubicBezTo>
                  <a:cubicBezTo>
                    <a:pt x="1759" y="122"/>
                    <a:pt x="1588" y="129"/>
                    <a:pt x="1417" y="129"/>
                  </a:cubicBezTo>
                  <a:cubicBezTo>
                    <a:pt x="1212" y="129"/>
                    <a:pt x="1007" y="119"/>
                    <a:pt x="802" y="119"/>
                  </a:cubicBezTo>
                  <a:cubicBezTo>
                    <a:pt x="532" y="119"/>
                    <a:pt x="264" y="136"/>
                    <a:pt x="0" y="216"/>
                  </a:cubicBezTo>
                  <a:cubicBezTo>
                    <a:pt x="465" y="222"/>
                    <a:pt x="932" y="225"/>
                    <a:pt x="1401" y="225"/>
                  </a:cubicBezTo>
                  <a:cubicBezTo>
                    <a:pt x="1870" y="225"/>
                    <a:pt x="2340" y="222"/>
                    <a:pt x="2810" y="216"/>
                  </a:cubicBezTo>
                  <a:cubicBezTo>
                    <a:pt x="2775" y="192"/>
                    <a:pt x="2763" y="157"/>
                    <a:pt x="2763" y="109"/>
                  </a:cubicBezTo>
                  <a:cubicBezTo>
                    <a:pt x="2634" y="33"/>
                    <a:pt x="2501" y="0"/>
                    <a:pt x="2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32"/>
            <p:cNvSpPr/>
            <p:nvPr/>
          </p:nvSpPr>
          <p:spPr>
            <a:xfrm>
              <a:off x="5272975" y="2193550"/>
              <a:ext cx="41700" cy="2975"/>
            </a:xfrm>
            <a:custGeom>
              <a:avLst/>
              <a:gdLst/>
              <a:ahLst/>
              <a:cxnLst/>
              <a:rect l="l" t="t" r="r" b="b"/>
              <a:pathLst>
                <a:path w="1668" h="119" extrusionOk="0">
                  <a:moveTo>
                    <a:pt x="0" y="1"/>
                  </a:moveTo>
                  <a:cubicBezTo>
                    <a:pt x="304" y="67"/>
                    <a:pt x="616" y="118"/>
                    <a:pt x="927" y="118"/>
                  </a:cubicBezTo>
                  <a:cubicBezTo>
                    <a:pt x="1176" y="118"/>
                    <a:pt x="1424" y="85"/>
                    <a:pt x="1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32"/>
            <p:cNvSpPr/>
            <p:nvPr/>
          </p:nvSpPr>
          <p:spPr>
            <a:xfrm>
              <a:off x="5242000" y="2192850"/>
              <a:ext cx="30400" cy="5450"/>
            </a:xfrm>
            <a:custGeom>
              <a:avLst/>
              <a:gdLst/>
              <a:ahLst/>
              <a:cxnLst/>
              <a:rect l="l" t="t" r="r" b="b"/>
              <a:pathLst>
                <a:path w="1216" h="218" extrusionOk="0">
                  <a:moveTo>
                    <a:pt x="545" y="1"/>
                  </a:moveTo>
                  <a:cubicBezTo>
                    <a:pt x="373" y="1"/>
                    <a:pt x="204" y="22"/>
                    <a:pt x="37" y="100"/>
                  </a:cubicBezTo>
                  <a:cubicBezTo>
                    <a:pt x="37" y="136"/>
                    <a:pt x="13" y="160"/>
                    <a:pt x="1" y="195"/>
                  </a:cubicBezTo>
                  <a:cubicBezTo>
                    <a:pt x="51" y="207"/>
                    <a:pt x="99" y="218"/>
                    <a:pt x="145" y="218"/>
                  </a:cubicBezTo>
                  <a:cubicBezTo>
                    <a:pt x="195" y="218"/>
                    <a:pt x="243" y="204"/>
                    <a:pt x="287" y="160"/>
                  </a:cubicBezTo>
                  <a:lnTo>
                    <a:pt x="715" y="160"/>
                  </a:lnTo>
                  <a:cubicBezTo>
                    <a:pt x="882" y="124"/>
                    <a:pt x="1061" y="148"/>
                    <a:pt x="1215" y="29"/>
                  </a:cubicBezTo>
                  <a:lnTo>
                    <a:pt x="1215" y="29"/>
                  </a:lnTo>
                  <a:cubicBezTo>
                    <a:pt x="1195" y="29"/>
                    <a:pt x="1175" y="30"/>
                    <a:pt x="1155" y="30"/>
                  </a:cubicBezTo>
                  <a:cubicBezTo>
                    <a:pt x="949" y="30"/>
                    <a:pt x="745" y="1"/>
                    <a:pt x="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32"/>
            <p:cNvSpPr/>
            <p:nvPr/>
          </p:nvSpPr>
          <p:spPr>
            <a:xfrm>
              <a:off x="5212250" y="2193200"/>
              <a:ext cx="15800" cy="3225"/>
            </a:xfrm>
            <a:custGeom>
              <a:avLst/>
              <a:gdLst/>
              <a:ahLst/>
              <a:cxnLst/>
              <a:rect l="l" t="t" r="r" b="b"/>
              <a:pathLst>
                <a:path w="632" h="129" extrusionOk="0">
                  <a:moveTo>
                    <a:pt x="289" y="1"/>
                  </a:moveTo>
                  <a:cubicBezTo>
                    <a:pt x="193" y="1"/>
                    <a:pt x="96" y="15"/>
                    <a:pt x="0" y="15"/>
                  </a:cubicBezTo>
                  <a:cubicBezTo>
                    <a:pt x="136" y="108"/>
                    <a:pt x="289" y="129"/>
                    <a:pt x="444" y="129"/>
                  </a:cubicBezTo>
                  <a:cubicBezTo>
                    <a:pt x="507" y="129"/>
                    <a:pt x="570" y="125"/>
                    <a:pt x="631" y="122"/>
                  </a:cubicBezTo>
                  <a:cubicBezTo>
                    <a:pt x="526" y="23"/>
                    <a:pt x="409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32"/>
            <p:cNvSpPr/>
            <p:nvPr/>
          </p:nvSpPr>
          <p:spPr>
            <a:xfrm>
              <a:off x="5387875" y="2193550"/>
              <a:ext cx="13100" cy="2875"/>
            </a:xfrm>
            <a:custGeom>
              <a:avLst/>
              <a:gdLst/>
              <a:ahLst/>
              <a:cxnLst/>
              <a:rect l="l" t="t" r="r" b="b"/>
              <a:pathLst>
                <a:path w="524" h="115" extrusionOk="0">
                  <a:moveTo>
                    <a:pt x="0" y="1"/>
                  </a:moveTo>
                  <a:cubicBezTo>
                    <a:pt x="24" y="36"/>
                    <a:pt x="48" y="72"/>
                    <a:pt x="60" y="108"/>
                  </a:cubicBezTo>
                  <a:cubicBezTo>
                    <a:pt x="108" y="111"/>
                    <a:pt x="156" y="115"/>
                    <a:pt x="203" y="115"/>
                  </a:cubicBezTo>
                  <a:cubicBezTo>
                    <a:pt x="320" y="115"/>
                    <a:pt x="431" y="94"/>
                    <a:pt x="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32"/>
            <p:cNvSpPr/>
            <p:nvPr/>
          </p:nvSpPr>
          <p:spPr>
            <a:xfrm>
              <a:off x="5320300" y="2193550"/>
              <a:ext cx="12225" cy="2375"/>
            </a:xfrm>
            <a:custGeom>
              <a:avLst/>
              <a:gdLst/>
              <a:ahLst/>
              <a:cxnLst/>
              <a:rect l="l" t="t" r="r" b="b"/>
              <a:pathLst>
                <a:path w="489" h="95" extrusionOk="0">
                  <a:moveTo>
                    <a:pt x="0" y="1"/>
                  </a:moveTo>
                  <a:cubicBezTo>
                    <a:pt x="82" y="65"/>
                    <a:pt x="160" y="94"/>
                    <a:pt x="239" y="94"/>
                  </a:cubicBezTo>
                  <a:cubicBezTo>
                    <a:pt x="321" y="94"/>
                    <a:pt x="403" y="62"/>
                    <a:pt x="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32"/>
            <p:cNvSpPr/>
            <p:nvPr/>
          </p:nvSpPr>
          <p:spPr>
            <a:xfrm>
              <a:off x="5373575" y="2193550"/>
              <a:ext cx="12825" cy="2150"/>
            </a:xfrm>
            <a:custGeom>
              <a:avLst/>
              <a:gdLst/>
              <a:ahLst/>
              <a:cxnLst/>
              <a:rect l="l" t="t" r="r" b="b"/>
              <a:pathLst>
                <a:path w="513" h="86" extrusionOk="0">
                  <a:moveTo>
                    <a:pt x="1" y="1"/>
                  </a:moveTo>
                  <a:cubicBezTo>
                    <a:pt x="92" y="56"/>
                    <a:pt x="178" y="86"/>
                    <a:pt x="263" y="86"/>
                  </a:cubicBezTo>
                  <a:cubicBezTo>
                    <a:pt x="344" y="86"/>
                    <a:pt x="426" y="59"/>
                    <a:pt x="5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32"/>
            <p:cNvSpPr/>
            <p:nvPr/>
          </p:nvSpPr>
          <p:spPr>
            <a:xfrm>
              <a:off x="5417625" y="2185875"/>
              <a:ext cx="7900" cy="3775"/>
            </a:xfrm>
            <a:custGeom>
              <a:avLst/>
              <a:gdLst/>
              <a:ahLst/>
              <a:cxnLst/>
              <a:rect l="l" t="t" r="r" b="b"/>
              <a:pathLst>
                <a:path w="316" h="151" extrusionOk="0">
                  <a:moveTo>
                    <a:pt x="201" y="1"/>
                  </a:moveTo>
                  <a:cubicBezTo>
                    <a:pt x="139" y="1"/>
                    <a:pt x="63" y="33"/>
                    <a:pt x="1" y="46"/>
                  </a:cubicBezTo>
                  <a:lnTo>
                    <a:pt x="1" y="129"/>
                  </a:lnTo>
                  <a:cubicBezTo>
                    <a:pt x="69" y="136"/>
                    <a:pt x="165" y="151"/>
                    <a:pt x="232" y="151"/>
                  </a:cubicBezTo>
                  <a:cubicBezTo>
                    <a:pt x="282" y="151"/>
                    <a:pt x="315" y="143"/>
                    <a:pt x="310" y="117"/>
                  </a:cubicBezTo>
                  <a:cubicBezTo>
                    <a:pt x="299" y="27"/>
                    <a:pt x="256" y="1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32"/>
            <p:cNvSpPr/>
            <p:nvPr/>
          </p:nvSpPr>
          <p:spPr>
            <a:xfrm>
              <a:off x="5442025" y="2186125"/>
              <a:ext cx="4500" cy="3000"/>
            </a:xfrm>
            <a:custGeom>
              <a:avLst/>
              <a:gdLst/>
              <a:ahLst/>
              <a:cxnLst/>
              <a:rect l="l" t="t" r="r" b="b"/>
              <a:pathLst>
                <a:path w="180" h="120" extrusionOk="0">
                  <a:moveTo>
                    <a:pt x="180" y="0"/>
                  </a:moveTo>
                  <a:lnTo>
                    <a:pt x="1" y="48"/>
                  </a:lnTo>
                  <a:cubicBezTo>
                    <a:pt x="13" y="71"/>
                    <a:pt x="25" y="95"/>
                    <a:pt x="37" y="119"/>
                  </a:cubicBezTo>
                  <a:cubicBezTo>
                    <a:pt x="84" y="71"/>
                    <a:pt x="132" y="48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32"/>
            <p:cNvSpPr/>
            <p:nvPr/>
          </p:nvSpPr>
          <p:spPr>
            <a:xfrm>
              <a:off x="5234875" y="2195050"/>
              <a:ext cx="3875" cy="2700"/>
            </a:xfrm>
            <a:custGeom>
              <a:avLst/>
              <a:gdLst/>
              <a:ahLst/>
              <a:cxnLst/>
              <a:rect l="l" t="t" r="r" b="b"/>
              <a:pathLst>
                <a:path w="155" h="108" extrusionOk="0">
                  <a:moveTo>
                    <a:pt x="107" y="0"/>
                  </a:moveTo>
                  <a:lnTo>
                    <a:pt x="24" y="48"/>
                  </a:lnTo>
                  <a:lnTo>
                    <a:pt x="0" y="84"/>
                  </a:lnTo>
                  <a:cubicBezTo>
                    <a:pt x="48" y="107"/>
                    <a:pt x="107" y="107"/>
                    <a:pt x="155" y="107"/>
                  </a:cubicBezTo>
                  <a:lnTo>
                    <a:pt x="143" y="48"/>
                  </a:lnTo>
                  <a:cubicBezTo>
                    <a:pt x="119" y="36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32"/>
            <p:cNvSpPr/>
            <p:nvPr/>
          </p:nvSpPr>
          <p:spPr>
            <a:xfrm>
              <a:off x="5370600" y="2188050"/>
              <a:ext cx="4775" cy="1350"/>
            </a:xfrm>
            <a:custGeom>
              <a:avLst/>
              <a:gdLst/>
              <a:ahLst/>
              <a:cxnLst/>
              <a:rect l="l" t="t" r="r" b="b"/>
              <a:pathLst>
                <a:path w="191" h="54" extrusionOk="0">
                  <a:moveTo>
                    <a:pt x="96" y="0"/>
                  </a:moveTo>
                  <a:cubicBezTo>
                    <a:pt x="63" y="0"/>
                    <a:pt x="30" y="18"/>
                    <a:pt x="0" y="54"/>
                  </a:cubicBezTo>
                  <a:lnTo>
                    <a:pt x="191" y="54"/>
                  </a:lnTo>
                  <a:cubicBezTo>
                    <a:pt x="161" y="18"/>
                    <a:pt x="128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32"/>
            <p:cNvSpPr/>
            <p:nvPr/>
          </p:nvSpPr>
          <p:spPr>
            <a:xfrm>
              <a:off x="5262250" y="2187750"/>
              <a:ext cx="6575" cy="1375"/>
            </a:xfrm>
            <a:custGeom>
              <a:avLst/>
              <a:gdLst/>
              <a:ahLst/>
              <a:cxnLst/>
              <a:rect l="l" t="t" r="r" b="b"/>
              <a:pathLst>
                <a:path w="263" h="55" extrusionOk="0">
                  <a:moveTo>
                    <a:pt x="132" y="0"/>
                  </a:moveTo>
                  <a:cubicBezTo>
                    <a:pt x="87" y="0"/>
                    <a:pt x="42" y="18"/>
                    <a:pt x="1" y="54"/>
                  </a:cubicBezTo>
                  <a:lnTo>
                    <a:pt x="263" y="54"/>
                  </a:lnTo>
                  <a:cubicBezTo>
                    <a:pt x="221" y="18"/>
                    <a:pt x="176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32"/>
            <p:cNvSpPr/>
            <p:nvPr/>
          </p:nvSpPr>
          <p:spPr>
            <a:xfrm>
              <a:off x="5342625" y="2286675"/>
              <a:ext cx="10425" cy="3950"/>
            </a:xfrm>
            <a:custGeom>
              <a:avLst/>
              <a:gdLst/>
              <a:ahLst/>
              <a:cxnLst/>
              <a:rect l="l" t="t" r="r" b="b"/>
              <a:pathLst>
                <a:path w="417" h="158" extrusionOk="0">
                  <a:moveTo>
                    <a:pt x="217" y="1"/>
                  </a:moveTo>
                  <a:cubicBezTo>
                    <a:pt x="151" y="1"/>
                    <a:pt x="80" y="42"/>
                    <a:pt x="0" y="121"/>
                  </a:cubicBezTo>
                  <a:cubicBezTo>
                    <a:pt x="131" y="133"/>
                    <a:pt x="286" y="145"/>
                    <a:pt x="417" y="157"/>
                  </a:cubicBezTo>
                  <a:cubicBezTo>
                    <a:pt x="355" y="51"/>
                    <a:pt x="289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32"/>
            <p:cNvSpPr/>
            <p:nvPr/>
          </p:nvSpPr>
          <p:spPr>
            <a:xfrm>
              <a:off x="5700100" y="2153175"/>
              <a:ext cx="52125" cy="4400"/>
            </a:xfrm>
            <a:custGeom>
              <a:avLst/>
              <a:gdLst/>
              <a:ahLst/>
              <a:cxnLst/>
              <a:rect l="l" t="t" r="r" b="b"/>
              <a:pathLst>
                <a:path w="2085" h="176" extrusionOk="0">
                  <a:moveTo>
                    <a:pt x="1196" y="1"/>
                  </a:moveTo>
                  <a:cubicBezTo>
                    <a:pt x="808" y="1"/>
                    <a:pt x="420" y="49"/>
                    <a:pt x="36" y="56"/>
                  </a:cubicBezTo>
                  <a:lnTo>
                    <a:pt x="1" y="127"/>
                  </a:lnTo>
                  <a:lnTo>
                    <a:pt x="48" y="175"/>
                  </a:lnTo>
                  <a:lnTo>
                    <a:pt x="1191" y="175"/>
                  </a:lnTo>
                  <a:lnTo>
                    <a:pt x="2084" y="127"/>
                  </a:lnTo>
                  <a:cubicBezTo>
                    <a:pt x="1790" y="29"/>
                    <a:pt x="1493" y="1"/>
                    <a:pt x="1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32"/>
            <p:cNvSpPr/>
            <p:nvPr/>
          </p:nvSpPr>
          <p:spPr>
            <a:xfrm>
              <a:off x="5757850" y="2154575"/>
              <a:ext cx="8050" cy="2700"/>
            </a:xfrm>
            <a:custGeom>
              <a:avLst/>
              <a:gdLst/>
              <a:ahLst/>
              <a:cxnLst/>
              <a:rect l="l" t="t" r="r" b="b"/>
              <a:pathLst>
                <a:path w="322" h="108" extrusionOk="0">
                  <a:moveTo>
                    <a:pt x="151" y="0"/>
                  </a:moveTo>
                  <a:cubicBezTo>
                    <a:pt x="103" y="0"/>
                    <a:pt x="53" y="25"/>
                    <a:pt x="1" y="83"/>
                  </a:cubicBezTo>
                  <a:cubicBezTo>
                    <a:pt x="120" y="83"/>
                    <a:pt x="227" y="83"/>
                    <a:pt x="322" y="107"/>
                  </a:cubicBezTo>
                  <a:cubicBezTo>
                    <a:pt x="269" y="41"/>
                    <a:pt x="212" y="0"/>
                    <a:pt x="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32"/>
            <p:cNvSpPr/>
            <p:nvPr/>
          </p:nvSpPr>
          <p:spPr>
            <a:xfrm>
              <a:off x="5489650" y="2200100"/>
              <a:ext cx="3600" cy="2125"/>
            </a:xfrm>
            <a:custGeom>
              <a:avLst/>
              <a:gdLst/>
              <a:ahLst/>
              <a:cxnLst/>
              <a:rect l="l" t="t" r="r" b="b"/>
              <a:pathLst>
                <a:path w="144" h="85" extrusionOk="0">
                  <a:moveTo>
                    <a:pt x="144" y="1"/>
                  </a:moveTo>
                  <a:cubicBezTo>
                    <a:pt x="84" y="24"/>
                    <a:pt x="37" y="24"/>
                    <a:pt x="1" y="24"/>
                  </a:cubicBezTo>
                  <a:cubicBezTo>
                    <a:pt x="29" y="63"/>
                    <a:pt x="52" y="84"/>
                    <a:pt x="73" y="84"/>
                  </a:cubicBezTo>
                  <a:cubicBezTo>
                    <a:pt x="97" y="84"/>
                    <a:pt x="119" y="58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32"/>
            <p:cNvSpPr/>
            <p:nvPr/>
          </p:nvSpPr>
          <p:spPr>
            <a:xfrm>
              <a:off x="5503950" y="2200650"/>
              <a:ext cx="3600" cy="1550"/>
            </a:xfrm>
            <a:custGeom>
              <a:avLst/>
              <a:gdLst/>
              <a:ahLst/>
              <a:cxnLst/>
              <a:rect l="l" t="t" r="r" b="b"/>
              <a:pathLst>
                <a:path w="144" h="62" extrusionOk="0">
                  <a:moveTo>
                    <a:pt x="83" y="1"/>
                  </a:moveTo>
                  <a:cubicBezTo>
                    <a:pt x="55" y="1"/>
                    <a:pt x="28" y="7"/>
                    <a:pt x="0" y="14"/>
                  </a:cubicBezTo>
                  <a:cubicBezTo>
                    <a:pt x="24" y="26"/>
                    <a:pt x="36" y="62"/>
                    <a:pt x="48" y="62"/>
                  </a:cubicBezTo>
                  <a:lnTo>
                    <a:pt x="143" y="14"/>
                  </a:lnTo>
                  <a:cubicBezTo>
                    <a:pt x="123" y="4"/>
                    <a:pt x="103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32"/>
            <p:cNvSpPr/>
            <p:nvPr/>
          </p:nvSpPr>
          <p:spPr>
            <a:xfrm>
              <a:off x="5482225" y="2272125"/>
              <a:ext cx="7750" cy="3350"/>
            </a:xfrm>
            <a:custGeom>
              <a:avLst/>
              <a:gdLst/>
              <a:ahLst/>
              <a:cxnLst/>
              <a:rect l="l" t="t" r="r" b="b"/>
              <a:pathLst>
                <a:path w="310" h="134" extrusionOk="0">
                  <a:moveTo>
                    <a:pt x="310" y="1"/>
                  </a:moveTo>
                  <a:cubicBezTo>
                    <a:pt x="238" y="1"/>
                    <a:pt x="155" y="1"/>
                    <a:pt x="96" y="13"/>
                  </a:cubicBezTo>
                  <a:cubicBezTo>
                    <a:pt x="72" y="13"/>
                    <a:pt x="0" y="60"/>
                    <a:pt x="0" y="60"/>
                  </a:cubicBezTo>
                  <a:cubicBezTo>
                    <a:pt x="16" y="115"/>
                    <a:pt x="52" y="134"/>
                    <a:pt x="91" y="134"/>
                  </a:cubicBezTo>
                  <a:cubicBezTo>
                    <a:pt x="112" y="134"/>
                    <a:pt x="134" y="128"/>
                    <a:pt x="155" y="120"/>
                  </a:cubicBezTo>
                  <a:cubicBezTo>
                    <a:pt x="215" y="84"/>
                    <a:pt x="262" y="49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32"/>
            <p:cNvSpPr/>
            <p:nvPr/>
          </p:nvSpPr>
          <p:spPr>
            <a:xfrm>
              <a:off x="5349475" y="2233150"/>
              <a:ext cx="29475" cy="11675"/>
            </a:xfrm>
            <a:custGeom>
              <a:avLst/>
              <a:gdLst/>
              <a:ahLst/>
              <a:cxnLst/>
              <a:rect l="l" t="t" r="r" b="b"/>
              <a:pathLst>
                <a:path w="1179" h="467" extrusionOk="0">
                  <a:moveTo>
                    <a:pt x="12" y="0"/>
                  </a:moveTo>
                  <a:cubicBezTo>
                    <a:pt x="1" y="170"/>
                    <a:pt x="70" y="200"/>
                    <a:pt x="157" y="200"/>
                  </a:cubicBezTo>
                  <a:cubicBezTo>
                    <a:pt x="205" y="200"/>
                    <a:pt x="258" y="191"/>
                    <a:pt x="306" y="191"/>
                  </a:cubicBezTo>
                  <a:cubicBezTo>
                    <a:pt x="356" y="191"/>
                    <a:pt x="400" y="200"/>
                    <a:pt x="429" y="238"/>
                  </a:cubicBezTo>
                  <a:cubicBezTo>
                    <a:pt x="584" y="250"/>
                    <a:pt x="762" y="215"/>
                    <a:pt x="869" y="417"/>
                  </a:cubicBezTo>
                  <a:cubicBezTo>
                    <a:pt x="907" y="448"/>
                    <a:pt x="950" y="466"/>
                    <a:pt x="994" y="466"/>
                  </a:cubicBezTo>
                  <a:cubicBezTo>
                    <a:pt x="1034" y="466"/>
                    <a:pt x="1073" y="451"/>
                    <a:pt x="1107" y="417"/>
                  </a:cubicBezTo>
                  <a:cubicBezTo>
                    <a:pt x="1179" y="179"/>
                    <a:pt x="976" y="95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32"/>
            <p:cNvSpPr/>
            <p:nvPr/>
          </p:nvSpPr>
          <p:spPr>
            <a:xfrm>
              <a:off x="5377150" y="2243225"/>
              <a:ext cx="19375" cy="7800"/>
            </a:xfrm>
            <a:custGeom>
              <a:avLst/>
              <a:gdLst/>
              <a:ahLst/>
              <a:cxnLst/>
              <a:rect l="l" t="t" r="r" b="b"/>
              <a:pathLst>
                <a:path w="775" h="312" extrusionOk="0">
                  <a:moveTo>
                    <a:pt x="434" y="0"/>
                  </a:moveTo>
                  <a:cubicBezTo>
                    <a:pt x="309" y="0"/>
                    <a:pt x="185" y="52"/>
                    <a:pt x="60" y="133"/>
                  </a:cubicBezTo>
                  <a:cubicBezTo>
                    <a:pt x="12" y="169"/>
                    <a:pt x="0" y="216"/>
                    <a:pt x="48" y="276"/>
                  </a:cubicBezTo>
                  <a:cubicBezTo>
                    <a:pt x="96" y="288"/>
                    <a:pt x="155" y="288"/>
                    <a:pt x="191" y="312"/>
                  </a:cubicBezTo>
                  <a:cubicBezTo>
                    <a:pt x="235" y="304"/>
                    <a:pt x="282" y="302"/>
                    <a:pt x="328" y="302"/>
                  </a:cubicBezTo>
                  <a:cubicBezTo>
                    <a:pt x="358" y="302"/>
                    <a:pt x="387" y="303"/>
                    <a:pt x="417" y="303"/>
                  </a:cubicBezTo>
                  <a:cubicBezTo>
                    <a:pt x="552" y="303"/>
                    <a:pt x="683" y="290"/>
                    <a:pt x="774" y="145"/>
                  </a:cubicBezTo>
                  <a:cubicBezTo>
                    <a:pt x="661" y="43"/>
                    <a:pt x="548" y="0"/>
                    <a:pt x="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32"/>
            <p:cNvSpPr/>
            <p:nvPr/>
          </p:nvSpPr>
          <p:spPr>
            <a:xfrm>
              <a:off x="5399775" y="2242175"/>
              <a:ext cx="16100" cy="8250"/>
            </a:xfrm>
            <a:custGeom>
              <a:avLst/>
              <a:gdLst/>
              <a:ahLst/>
              <a:cxnLst/>
              <a:rect l="l" t="t" r="r" b="b"/>
              <a:pathLst>
                <a:path w="644" h="330" extrusionOk="0">
                  <a:moveTo>
                    <a:pt x="367" y="0"/>
                  </a:moveTo>
                  <a:cubicBezTo>
                    <a:pt x="232" y="0"/>
                    <a:pt x="113" y="78"/>
                    <a:pt x="0" y="199"/>
                  </a:cubicBezTo>
                  <a:cubicBezTo>
                    <a:pt x="69" y="306"/>
                    <a:pt x="163" y="329"/>
                    <a:pt x="258" y="329"/>
                  </a:cubicBezTo>
                  <a:cubicBezTo>
                    <a:pt x="312" y="329"/>
                    <a:pt x="366" y="322"/>
                    <a:pt x="417" y="318"/>
                  </a:cubicBezTo>
                  <a:cubicBezTo>
                    <a:pt x="477" y="270"/>
                    <a:pt x="524" y="235"/>
                    <a:pt x="584" y="187"/>
                  </a:cubicBezTo>
                  <a:cubicBezTo>
                    <a:pt x="643" y="127"/>
                    <a:pt x="643" y="92"/>
                    <a:pt x="572" y="56"/>
                  </a:cubicBezTo>
                  <a:cubicBezTo>
                    <a:pt x="499" y="18"/>
                    <a:pt x="431" y="0"/>
                    <a:pt x="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32"/>
            <p:cNvSpPr/>
            <p:nvPr/>
          </p:nvSpPr>
          <p:spPr>
            <a:xfrm>
              <a:off x="5367625" y="2243850"/>
              <a:ext cx="11025" cy="7675"/>
            </a:xfrm>
            <a:custGeom>
              <a:avLst/>
              <a:gdLst/>
              <a:ahLst/>
              <a:cxnLst/>
              <a:rect l="l" t="t" r="r" b="b"/>
              <a:pathLst>
                <a:path w="441" h="307" extrusionOk="0">
                  <a:moveTo>
                    <a:pt x="143" y="1"/>
                  </a:moveTo>
                  <a:cubicBezTo>
                    <a:pt x="72" y="60"/>
                    <a:pt x="0" y="132"/>
                    <a:pt x="60" y="227"/>
                  </a:cubicBezTo>
                  <a:cubicBezTo>
                    <a:pt x="103" y="286"/>
                    <a:pt x="156" y="307"/>
                    <a:pt x="213" y="307"/>
                  </a:cubicBezTo>
                  <a:cubicBezTo>
                    <a:pt x="282" y="307"/>
                    <a:pt x="357" y="277"/>
                    <a:pt x="429" y="251"/>
                  </a:cubicBezTo>
                  <a:cubicBezTo>
                    <a:pt x="429" y="191"/>
                    <a:pt x="441" y="144"/>
                    <a:pt x="441" y="108"/>
                  </a:cubicBezTo>
                  <a:cubicBezTo>
                    <a:pt x="441" y="60"/>
                    <a:pt x="429" y="13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32"/>
            <p:cNvSpPr/>
            <p:nvPr/>
          </p:nvSpPr>
          <p:spPr>
            <a:xfrm>
              <a:off x="5414350" y="2243550"/>
              <a:ext cx="7175" cy="6575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" y="1"/>
                  </a:moveTo>
                  <a:lnTo>
                    <a:pt x="1" y="132"/>
                  </a:lnTo>
                  <a:lnTo>
                    <a:pt x="275" y="263"/>
                  </a:lnTo>
                  <a:cubicBezTo>
                    <a:pt x="275" y="191"/>
                    <a:pt x="286" y="96"/>
                    <a:pt x="286" y="13"/>
                  </a:cubicBezTo>
                  <a:cubicBezTo>
                    <a:pt x="191" y="1"/>
                    <a:pt x="96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32"/>
            <p:cNvSpPr/>
            <p:nvPr/>
          </p:nvSpPr>
          <p:spPr>
            <a:xfrm>
              <a:off x="5383400" y="2236725"/>
              <a:ext cx="4200" cy="2400"/>
            </a:xfrm>
            <a:custGeom>
              <a:avLst/>
              <a:gdLst/>
              <a:ahLst/>
              <a:cxnLst/>
              <a:rect l="l" t="t" r="r" b="b"/>
              <a:pathLst>
                <a:path w="168" h="96" extrusionOk="0">
                  <a:moveTo>
                    <a:pt x="120" y="0"/>
                  </a:moveTo>
                  <a:cubicBezTo>
                    <a:pt x="96" y="36"/>
                    <a:pt x="48" y="48"/>
                    <a:pt x="0" y="48"/>
                  </a:cubicBezTo>
                  <a:cubicBezTo>
                    <a:pt x="24" y="60"/>
                    <a:pt x="36" y="95"/>
                    <a:pt x="48" y="95"/>
                  </a:cubicBezTo>
                  <a:cubicBezTo>
                    <a:pt x="96" y="95"/>
                    <a:pt x="120" y="60"/>
                    <a:pt x="167" y="48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32"/>
            <p:cNvSpPr/>
            <p:nvPr/>
          </p:nvSpPr>
          <p:spPr>
            <a:xfrm>
              <a:off x="5375075" y="2218850"/>
              <a:ext cx="3575" cy="3000"/>
            </a:xfrm>
            <a:custGeom>
              <a:avLst/>
              <a:gdLst/>
              <a:ahLst/>
              <a:cxnLst/>
              <a:rect l="l" t="t" r="r" b="b"/>
              <a:pathLst>
                <a:path w="143" h="120" extrusionOk="0">
                  <a:moveTo>
                    <a:pt x="143" y="1"/>
                  </a:moveTo>
                  <a:lnTo>
                    <a:pt x="143" y="1"/>
                  </a:lnTo>
                  <a:cubicBezTo>
                    <a:pt x="95" y="36"/>
                    <a:pt x="36" y="72"/>
                    <a:pt x="0" y="120"/>
                  </a:cubicBezTo>
                  <a:cubicBezTo>
                    <a:pt x="72" y="108"/>
                    <a:pt x="131" y="72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32"/>
            <p:cNvSpPr/>
            <p:nvPr/>
          </p:nvSpPr>
          <p:spPr>
            <a:xfrm>
              <a:off x="5561400" y="2140575"/>
              <a:ext cx="75625" cy="14875"/>
            </a:xfrm>
            <a:custGeom>
              <a:avLst/>
              <a:gdLst/>
              <a:ahLst/>
              <a:cxnLst/>
              <a:rect l="l" t="t" r="r" b="b"/>
              <a:pathLst>
                <a:path w="3025" h="595" extrusionOk="0">
                  <a:moveTo>
                    <a:pt x="897" y="0"/>
                  </a:moveTo>
                  <a:cubicBezTo>
                    <a:pt x="597" y="0"/>
                    <a:pt x="297" y="34"/>
                    <a:pt x="0" y="131"/>
                  </a:cubicBezTo>
                  <a:cubicBezTo>
                    <a:pt x="60" y="203"/>
                    <a:pt x="108" y="286"/>
                    <a:pt x="143" y="369"/>
                  </a:cubicBezTo>
                  <a:cubicBezTo>
                    <a:pt x="191" y="381"/>
                    <a:pt x="250" y="393"/>
                    <a:pt x="298" y="405"/>
                  </a:cubicBezTo>
                  <a:cubicBezTo>
                    <a:pt x="358" y="393"/>
                    <a:pt x="405" y="393"/>
                    <a:pt x="441" y="393"/>
                  </a:cubicBezTo>
                  <a:cubicBezTo>
                    <a:pt x="560" y="449"/>
                    <a:pt x="684" y="461"/>
                    <a:pt x="809" y="461"/>
                  </a:cubicBezTo>
                  <a:cubicBezTo>
                    <a:pt x="915" y="461"/>
                    <a:pt x="1022" y="452"/>
                    <a:pt x="1127" y="452"/>
                  </a:cubicBezTo>
                  <a:cubicBezTo>
                    <a:pt x="1246" y="452"/>
                    <a:pt x="1363" y="464"/>
                    <a:pt x="1477" y="512"/>
                  </a:cubicBezTo>
                  <a:cubicBezTo>
                    <a:pt x="1612" y="493"/>
                    <a:pt x="1749" y="485"/>
                    <a:pt x="1886" y="485"/>
                  </a:cubicBezTo>
                  <a:cubicBezTo>
                    <a:pt x="2170" y="485"/>
                    <a:pt x="2457" y="520"/>
                    <a:pt x="2739" y="560"/>
                  </a:cubicBezTo>
                  <a:cubicBezTo>
                    <a:pt x="2786" y="581"/>
                    <a:pt x="2831" y="595"/>
                    <a:pt x="2873" y="595"/>
                  </a:cubicBezTo>
                  <a:cubicBezTo>
                    <a:pt x="2928" y="595"/>
                    <a:pt x="2978" y="572"/>
                    <a:pt x="3025" y="512"/>
                  </a:cubicBezTo>
                  <a:cubicBezTo>
                    <a:pt x="3001" y="429"/>
                    <a:pt x="3001" y="346"/>
                    <a:pt x="3001" y="262"/>
                  </a:cubicBezTo>
                  <a:cubicBezTo>
                    <a:pt x="2679" y="167"/>
                    <a:pt x="2322" y="286"/>
                    <a:pt x="2013" y="96"/>
                  </a:cubicBezTo>
                  <a:cubicBezTo>
                    <a:pt x="2013" y="108"/>
                    <a:pt x="1989" y="131"/>
                    <a:pt x="1965" y="131"/>
                  </a:cubicBezTo>
                  <a:cubicBezTo>
                    <a:pt x="1956" y="134"/>
                    <a:pt x="1949" y="136"/>
                    <a:pt x="1941" y="136"/>
                  </a:cubicBezTo>
                  <a:cubicBezTo>
                    <a:pt x="1917" y="136"/>
                    <a:pt x="1897" y="120"/>
                    <a:pt x="1870" y="84"/>
                  </a:cubicBezTo>
                  <a:cubicBezTo>
                    <a:pt x="1547" y="40"/>
                    <a:pt x="1222" y="0"/>
                    <a:pt x="8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32"/>
            <p:cNvSpPr/>
            <p:nvPr/>
          </p:nvSpPr>
          <p:spPr>
            <a:xfrm>
              <a:off x="5643850" y="2153750"/>
              <a:ext cx="28300" cy="4150"/>
            </a:xfrm>
            <a:custGeom>
              <a:avLst/>
              <a:gdLst/>
              <a:ahLst/>
              <a:cxnLst/>
              <a:rect l="l" t="t" r="r" b="b"/>
              <a:pathLst>
                <a:path w="1132" h="166" extrusionOk="0">
                  <a:moveTo>
                    <a:pt x="392" y="1"/>
                  </a:moveTo>
                  <a:cubicBezTo>
                    <a:pt x="262" y="1"/>
                    <a:pt x="131" y="8"/>
                    <a:pt x="0" y="33"/>
                  </a:cubicBezTo>
                  <a:cubicBezTo>
                    <a:pt x="194" y="121"/>
                    <a:pt x="381" y="165"/>
                    <a:pt x="566" y="165"/>
                  </a:cubicBezTo>
                  <a:cubicBezTo>
                    <a:pt x="756" y="165"/>
                    <a:pt x="944" y="118"/>
                    <a:pt x="1132" y="21"/>
                  </a:cubicBezTo>
                  <a:lnTo>
                    <a:pt x="1132" y="21"/>
                  </a:lnTo>
                  <a:cubicBezTo>
                    <a:pt x="1102" y="22"/>
                    <a:pt x="1072" y="22"/>
                    <a:pt x="1043" y="22"/>
                  </a:cubicBezTo>
                  <a:cubicBezTo>
                    <a:pt x="829" y="22"/>
                    <a:pt x="611" y="1"/>
                    <a:pt x="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32"/>
            <p:cNvSpPr/>
            <p:nvPr/>
          </p:nvSpPr>
          <p:spPr>
            <a:xfrm>
              <a:off x="5572125" y="2150700"/>
              <a:ext cx="25600" cy="3400"/>
            </a:xfrm>
            <a:custGeom>
              <a:avLst/>
              <a:gdLst/>
              <a:ahLst/>
              <a:cxnLst/>
              <a:rect l="l" t="t" r="r" b="b"/>
              <a:pathLst>
                <a:path w="1024" h="136" extrusionOk="0">
                  <a:moveTo>
                    <a:pt x="0" y="0"/>
                  </a:moveTo>
                  <a:lnTo>
                    <a:pt x="0" y="0"/>
                  </a:lnTo>
                  <a:cubicBezTo>
                    <a:pt x="162" y="110"/>
                    <a:pt x="330" y="136"/>
                    <a:pt x="497" y="136"/>
                  </a:cubicBezTo>
                  <a:cubicBezTo>
                    <a:pt x="644" y="136"/>
                    <a:pt x="790" y="116"/>
                    <a:pt x="933" y="116"/>
                  </a:cubicBezTo>
                  <a:cubicBezTo>
                    <a:pt x="963" y="116"/>
                    <a:pt x="994" y="117"/>
                    <a:pt x="1024" y="119"/>
                  </a:cubicBezTo>
                  <a:cubicBezTo>
                    <a:pt x="857" y="20"/>
                    <a:pt x="680" y="2"/>
                    <a:pt x="500" y="2"/>
                  </a:cubicBezTo>
                  <a:cubicBezTo>
                    <a:pt x="392" y="2"/>
                    <a:pt x="284" y="8"/>
                    <a:pt x="176" y="8"/>
                  </a:cubicBezTo>
                  <a:cubicBezTo>
                    <a:pt x="117" y="8"/>
                    <a:pt x="58" y="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32"/>
            <p:cNvSpPr/>
            <p:nvPr/>
          </p:nvSpPr>
          <p:spPr>
            <a:xfrm>
              <a:off x="5676300" y="2154550"/>
              <a:ext cx="17575" cy="3150"/>
            </a:xfrm>
            <a:custGeom>
              <a:avLst/>
              <a:gdLst/>
              <a:ahLst/>
              <a:cxnLst/>
              <a:rect l="l" t="t" r="r" b="b"/>
              <a:pathLst>
                <a:path w="703" h="126" extrusionOk="0">
                  <a:moveTo>
                    <a:pt x="0" y="1"/>
                  </a:moveTo>
                  <a:cubicBezTo>
                    <a:pt x="119" y="84"/>
                    <a:pt x="235" y="126"/>
                    <a:pt x="351" y="126"/>
                  </a:cubicBezTo>
                  <a:cubicBezTo>
                    <a:pt x="468" y="126"/>
                    <a:pt x="584" y="84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32"/>
            <p:cNvSpPr/>
            <p:nvPr/>
          </p:nvSpPr>
          <p:spPr>
            <a:xfrm>
              <a:off x="5629550" y="2153375"/>
              <a:ext cx="7775" cy="3900"/>
            </a:xfrm>
            <a:custGeom>
              <a:avLst/>
              <a:gdLst/>
              <a:ahLst/>
              <a:cxnLst/>
              <a:rect l="l" t="t" r="r" b="b"/>
              <a:pathLst>
                <a:path w="311" h="156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91" y="12"/>
                    <a:pt x="84" y="36"/>
                    <a:pt x="1" y="48"/>
                  </a:cubicBezTo>
                  <a:cubicBezTo>
                    <a:pt x="72" y="155"/>
                    <a:pt x="180" y="155"/>
                    <a:pt x="263" y="155"/>
                  </a:cubicBezTo>
                  <a:cubicBezTo>
                    <a:pt x="310" y="107"/>
                    <a:pt x="310" y="72"/>
                    <a:pt x="263" y="4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32"/>
            <p:cNvSpPr/>
            <p:nvPr/>
          </p:nvSpPr>
          <p:spPr>
            <a:xfrm>
              <a:off x="5636400" y="2154275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156" y="0"/>
                  </a:moveTo>
                  <a:cubicBezTo>
                    <a:pt x="108" y="12"/>
                    <a:pt x="48" y="12"/>
                    <a:pt x="1" y="12"/>
                  </a:cubicBezTo>
                  <a:lnTo>
                    <a:pt x="1" y="119"/>
                  </a:lnTo>
                  <a:cubicBezTo>
                    <a:pt x="48" y="83"/>
                    <a:pt x="108" y="36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32"/>
            <p:cNvSpPr/>
            <p:nvPr/>
          </p:nvSpPr>
          <p:spPr>
            <a:xfrm>
              <a:off x="5697425" y="2154275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1" y="0"/>
                  </a:moveTo>
                  <a:cubicBezTo>
                    <a:pt x="48" y="36"/>
                    <a:pt x="108" y="71"/>
                    <a:pt x="155" y="119"/>
                  </a:cubicBezTo>
                  <a:cubicBezTo>
                    <a:pt x="155" y="83"/>
                    <a:pt x="143" y="36"/>
                    <a:pt x="143" y="12"/>
                  </a:cubicBezTo>
                  <a:cubicBezTo>
                    <a:pt x="96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32"/>
            <p:cNvSpPr/>
            <p:nvPr/>
          </p:nvSpPr>
          <p:spPr>
            <a:xfrm>
              <a:off x="5501575" y="2150700"/>
              <a:ext cx="61025" cy="7350"/>
            </a:xfrm>
            <a:custGeom>
              <a:avLst/>
              <a:gdLst/>
              <a:ahLst/>
              <a:cxnLst/>
              <a:rect l="l" t="t" r="r" b="b"/>
              <a:pathLst>
                <a:path w="2441" h="294" extrusionOk="0">
                  <a:moveTo>
                    <a:pt x="238" y="0"/>
                  </a:moveTo>
                  <a:cubicBezTo>
                    <a:pt x="131" y="60"/>
                    <a:pt x="0" y="107"/>
                    <a:pt x="95" y="274"/>
                  </a:cubicBezTo>
                  <a:cubicBezTo>
                    <a:pt x="116" y="288"/>
                    <a:pt x="133" y="294"/>
                    <a:pt x="153" y="294"/>
                  </a:cubicBezTo>
                  <a:cubicBezTo>
                    <a:pt x="167" y="294"/>
                    <a:pt x="183" y="291"/>
                    <a:pt x="203" y="286"/>
                  </a:cubicBezTo>
                  <a:cubicBezTo>
                    <a:pt x="738" y="286"/>
                    <a:pt x="1286" y="274"/>
                    <a:pt x="1822" y="274"/>
                  </a:cubicBezTo>
                  <a:cubicBezTo>
                    <a:pt x="1849" y="269"/>
                    <a:pt x="1877" y="267"/>
                    <a:pt x="1905" y="267"/>
                  </a:cubicBezTo>
                  <a:cubicBezTo>
                    <a:pt x="1972" y="267"/>
                    <a:pt x="2044" y="277"/>
                    <a:pt x="2118" y="277"/>
                  </a:cubicBezTo>
                  <a:cubicBezTo>
                    <a:pt x="2224" y="277"/>
                    <a:pt x="2334" y="256"/>
                    <a:pt x="2441" y="155"/>
                  </a:cubicBezTo>
                  <a:cubicBezTo>
                    <a:pt x="2155" y="143"/>
                    <a:pt x="1905" y="119"/>
                    <a:pt x="1643" y="107"/>
                  </a:cubicBezTo>
                  <a:lnTo>
                    <a:pt x="1143" y="107"/>
                  </a:lnTo>
                  <a:cubicBezTo>
                    <a:pt x="1050" y="61"/>
                    <a:pt x="950" y="52"/>
                    <a:pt x="848" y="52"/>
                  </a:cubicBezTo>
                  <a:cubicBezTo>
                    <a:pt x="791" y="52"/>
                    <a:pt x="734" y="55"/>
                    <a:pt x="677" y="55"/>
                  </a:cubicBezTo>
                  <a:cubicBezTo>
                    <a:pt x="575" y="55"/>
                    <a:pt x="474" y="47"/>
                    <a:pt x="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32"/>
            <p:cNvSpPr/>
            <p:nvPr/>
          </p:nvSpPr>
          <p:spPr>
            <a:xfrm>
              <a:off x="5376550" y="2153650"/>
              <a:ext cx="55700" cy="3775"/>
            </a:xfrm>
            <a:custGeom>
              <a:avLst/>
              <a:gdLst/>
              <a:ahLst/>
              <a:cxnLst/>
              <a:rect l="l" t="t" r="r" b="b"/>
              <a:pathLst>
                <a:path w="2228" h="151" extrusionOk="0">
                  <a:moveTo>
                    <a:pt x="1834" y="1"/>
                  </a:moveTo>
                  <a:cubicBezTo>
                    <a:pt x="1810" y="1"/>
                    <a:pt x="1787" y="1"/>
                    <a:pt x="1763" y="1"/>
                  </a:cubicBezTo>
                  <a:cubicBezTo>
                    <a:pt x="1167" y="1"/>
                    <a:pt x="596" y="25"/>
                    <a:pt x="1" y="25"/>
                  </a:cubicBezTo>
                  <a:cubicBezTo>
                    <a:pt x="364" y="126"/>
                    <a:pt x="736" y="150"/>
                    <a:pt x="1109" y="150"/>
                  </a:cubicBezTo>
                  <a:cubicBezTo>
                    <a:pt x="1441" y="150"/>
                    <a:pt x="1775" y="131"/>
                    <a:pt x="2104" y="131"/>
                  </a:cubicBezTo>
                  <a:cubicBezTo>
                    <a:pt x="2145" y="131"/>
                    <a:pt x="2186" y="132"/>
                    <a:pt x="2227" y="132"/>
                  </a:cubicBezTo>
                  <a:cubicBezTo>
                    <a:pt x="2115" y="10"/>
                    <a:pt x="1976" y="1"/>
                    <a:pt x="1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32"/>
            <p:cNvSpPr/>
            <p:nvPr/>
          </p:nvSpPr>
          <p:spPr>
            <a:xfrm>
              <a:off x="5496500" y="2150400"/>
              <a:ext cx="11050" cy="7175"/>
            </a:xfrm>
            <a:custGeom>
              <a:avLst/>
              <a:gdLst/>
              <a:ahLst/>
              <a:cxnLst/>
              <a:rect l="l" t="t" r="r" b="b"/>
              <a:pathLst>
                <a:path w="442" h="287" extrusionOk="0">
                  <a:moveTo>
                    <a:pt x="1" y="0"/>
                  </a:moveTo>
                  <a:lnTo>
                    <a:pt x="1" y="286"/>
                  </a:lnTo>
                  <a:lnTo>
                    <a:pt x="287" y="286"/>
                  </a:lnTo>
                  <a:cubicBezTo>
                    <a:pt x="346" y="191"/>
                    <a:pt x="394" y="107"/>
                    <a:pt x="441" y="12"/>
                  </a:cubicBezTo>
                  <a:cubicBezTo>
                    <a:pt x="298" y="12"/>
                    <a:pt x="15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32"/>
            <p:cNvSpPr/>
            <p:nvPr/>
          </p:nvSpPr>
          <p:spPr>
            <a:xfrm>
              <a:off x="5317625" y="2181950"/>
              <a:ext cx="39000" cy="5075"/>
            </a:xfrm>
            <a:custGeom>
              <a:avLst/>
              <a:gdLst/>
              <a:ahLst/>
              <a:cxnLst/>
              <a:rect l="l" t="t" r="r" b="b"/>
              <a:pathLst>
                <a:path w="1560" h="203" extrusionOk="0">
                  <a:moveTo>
                    <a:pt x="12" y="0"/>
                  </a:moveTo>
                  <a:cubicBezTo>
                    <a:pt x="12" y="60"/>
                    <a:pt x="0" y="119"/>
                    <a:pt x="0" y="179"/>
                  </a:cubicBezTo>
                  <a:cubicBezTo>
                    <a:pt x="274" y="179"/>
                    <a:pt x="548" y="203"/>
                    <a:pt x="834" y="203"/>
                  </a:cubicBezTo>
                  <a:cubicBezTo>
                    <a:pt x="905" y="178"/>
                    <a:pt x="980" y="173"/>
                    <a:pt x="1056" y="173"/>
                  </a:cubicBezTo>
                  <a:cubicBezTo>
                    <a:pt x="1099" y="173"/>
                    <a:pt x="1143" y="175"/>
                    <a:pt x="1186" y="175"/>
                  </a:cubicBezTo>
                  <a:cubicBezTo>
                    <a:pt x="1318" y="175"/>
                    <a:pt x="1447" y="161"/>
                    <a:pt x="1560" y="48"/>
                  </a:cubicBezTo>
                  <a:cubicBezTo>
                    <a:pt x="1048" y="36"/>
                    <a:pt x="536" y="24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32"/>
            <p:cNvSpPr/>
            <p:nvPr/>
          </p:nvSpPr>
          <p:spPr>
            <a:xfrm>
              <a:off x="5240525" y="2261675"/>
              <a:ext cx="14300" cy="6625"/>
            </a:xfrm>
            <a:custGeom>
              <a:avLst/>
              <a:gdLst/>
              <a:ahLst/>
              <a:cxnLst/>
              <a:rect l="l" t="t" r="r" b="b"/>
              <a:pathLst>
                <a:path w="572" h="265" extrusionOk="0">
                  <a:moveTo>
                    <a:pt x="249" y="0"/>
                  </a:moveTo>
                  <a:cubicBezTo>
                    <a:pt x="234" y="0"/>
                    <a:pt x="219" y="1"/>
                    <a:pt x="203" y="2"/>
                  </a:cubicBezTo>
                  <a:cubicBezTo>
                    <a:pt x="155" y="26"/>
                    <a:pt x="96" y="74"/>
                    <a:pt x="48" y="121"/>
                  </a:cubicBezTo>
                  <a:cubicBezTo>
                    <a:pt x="0" y="181"/>
                    <a:pt x="0" y="228"/>
                    <a:pt x="48" y="264"/>
                  </a:cubicBezTo>
                  <a:lnTo>
                    <a:pt x="501" y="264"/>
                  </a:lnTo>
                  <a:cubicBezTo>
                    <a:pt x="572" y="240"/>
                    <a:pt x="560" y="193"/>
                    <a:pt x="501" y="133"/>
                  </a:cubicBezTo>
                  <a:cubicBezTo>
                    <a:pt x="427" y="39"/>
                    <a:pt x="354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32"/>
            <p:cNvSpPr/>
            <p:nvPr/>
          </p:nvSpPr>
          <p:spPr>
            <a:xfrm>
              <a:off x="5252425" y="2265100"/>
              <a:ext cx="8075" cy="4075"/>
            </a:xfrm>
            <a:custGeom>
              <a:avLst/>
              <a:gdLst/>
              <a:ahLst/>
              <a:cxnLst/>
              <a:rect l="l" t="t" r="r" b="b"/>
              <a:pathLst>
                <a:path w="323" h="163" extrusionOk="0">
                  <a:moveTo>
                    <a:pt x="198" y="0"/>
                  </a:moveTo>
                  <a:cubicBezTo>
                    <a:pt x="152" y="0"/>
                    <a:pt x="107" y="16"/>
                    <a:pt x="67" y="16"/>
                  </a:cubicBezTo>
                  <a:cubicBezTo>
                    <a:pt x="52" y="16"/>
                    <a:pt x="38" y="14"/>
                    <a:pt x="25" y="8"/>
                  </a:cubicBezTo>
                  <a:cubicBezTo>
                    <a:pt x="1" y="44"/>
                    <a:pt x="1" y="91"/>
                    <a:pt x="25" y="127"/>
                  </a:cubicBezTo>
                  <a:cubicBezTo>
                    <a:pt x="60" y="127"/>
                    <a:pt x="108" y="151"/>
                    <a:pt x="155" y="163"/>
                  </a:cubicBezTo>
                  <a:cubicBezTo>
                    <a:pt x="203" y="127"/>
                    <a:pt x="263" y="103"/>
                    <a:pt x="322" y="68"/>
                  </a:cubicBezTo>
                  <a:cubicBezTo>
                    <a:pt x="283" y="14"/>
                    <a:pt x="240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32"/>
            <p:cNvSpPr/>
            <p:nvPr/>
          </p:nvSpPr>
          <p:spPr>
            <a:xfrm>
              <a:off x="5231300" y="2261425"/>
              <a:ext cx="7175" cy="3350"/>
            </a:xfrm>
            <a:custGeom>
              <a:avLst/>
              <a:gdLst/>
              <a:ahLst/>
              <a:cxnLst/>
              <a:rect l="l" t="t" r="r" b="b"/>
              <a:pathLst>
                <a:path w="287" h="134" extrusionOk="0">
                  <a:moveTo>
                    <a:pt x="0" y="0"/>
                  </a:moveTo>
                  <a:cubicBezTo>
                    <a:pt x="61" y="102"/>
                    <a:pt x="148" y="134"/>
                    <a:pt x="239" y="134"/>
                  </a:cubicBezTo>
                  <a:cubicBezTo>
                    <a:pt x="254" y="134"/>
                    <a:pt x="270" y="133"/>
                    <a:pt x="286" y="131"/>
                  </a:cubicBezTo>
                  <a:cubicBezTo>
                    <a:pt x="238" y="84"/>
                    <a:pt x="179" y="36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32"/>
            <p:cNvSpPr/>
            <p:nvPr/>
          </p:nvSpPr>
          <p:spPr>
            <a:xfrm>
              <a:off x="5241725" y="2261725"/>
              <a:ext cx="3875" cy="3000"/>
            </a:xfrm>
            <a:custGeom>
              <a:avLst/>
              <a:gdLst/>
              <a:ahLst/>
              <a:cxnLst/>
              <a:rect l="l" t="t" r="r" b="b"/>
              <a:pathLst>
                <a:path w="155" h="120" extrusionOk="0">
                  <a:moveTo>
                    <a:pt x="155" y="0"/>
                  </a:moveTo>
                  <a:cubicBezTo>
                    <a:pt x="107" y="48"/>
                    <a:pt x="48" y="84"/>
                    <a:pt x="0" y="119"/>
                  </a:cubicBezTo>
                  <a:cubicBezTo>
                    <a:pt x="60" y="84"/>
                    <a:pt x="107" y="48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32"/>
            <p:cNvSpPr/>
            <p:nvPr/>
          </p:nvSpPr>
          <p:spPr>
            <a:xfrm>
              <a:off x="5238450" y="2265000"/>
              <a:ext cx="3575" cy="3875"/>
            </a:xfrm>
            <a:custGeom>
              <a:avLst/>
              <a:gdLst/>
              <a:ahLst/>
              <a:cxnLst/>
              <a:rect l="l" t="t" r="r" b="b"/>
              <a:pathLst>
                <a:path w="143" h="155" extrusionOk="0">
                  <a:moveTo>
                    <a:pt x="0" y="0"/>
                  </a:moveTo>
                  <a:lnTo>
                    <a:pt x="0" y="155"/>
                  </a:lnTo>
                  <a:lnTo>
                    <a:pt x="143" y="15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32"/>
            <p:cNvSpPr/>
            <p:nvPr/>
          </p:nvSpPr>
          <p:spPr>
            <a:xfrm>
              <a:off x="5328025" y="2231875"/>
              <a:ext cx="32175" cy="7825"/>
            </a:xfrm>
            <a:custGeom>
              <a:avLst/>
              <a:gdLst/>
              <a:ahLst/>
              <a:cxnLst/>
              <a:rect l="l" t="t" r="r" b="b"/>
              <a:pathLst>
                <a:path w="1287" h="313" extrusionOk="0">
                  <a:moveTo>
                    <a:pt x="337" y="1"/>
                  </a:moveTo>
                  <a:cubicBezTo>
                    <a:pt x="224" y="1"/>
                    <a:pt x="112" y="6"/>
                    <a:pt x="1" y="15"/>
                  </a:cubicBezTo>
                  <a:cubicBezTo>
                    <a:pt x="80" y="151"/>
                    <a:pt x="199" y="166"/>
                    <a:pt x="322" y="166"/>
                  </a:cubicBezTo>
                  <a:cubicBezTo>
                    <a:pt x="358" y="166"/>
                    <a:pt x="395" y="165"/>
                    <a:pt x="431" y="165"/>
                  </a:cubicBezTo>
                  <a:cubicBezTo>
                    <a:pt x="532" y="165"/>
                    <a:pt x="629" y="175"/>
                    <a:pt x="703" y="254"/>
                  </a:cubicBezTo>
                  <a:cubicBezTo>
                    <a:pt x="815" y="295"/>
                    <a:pt x="927" y="313"/>
                    <a:pt x="1041" y="313"/>
                  </a:cubicBezTo>
                  <a:cubicBezTo>
                    <a:pt x="1121" y="313"/>
                    <a:pt x="1203" y="304"/>
                    <a:pt x="1287" y="289"/>
                  </a:cubicBezTo>
                  <a:cubicBezTo>
                    <a:pt x="1180" y="135"/>
                    <a:pt x="953" y="230"/>
                    <a:pt x="870" y="51"/>
                  </a:cubicBezTo>
                  <a:cubicBezTo>
                    <a:pt x="695" y="15"/>
                    <a:pt x="515" y="1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32"/>
            <p:cNvSpPr/>
            <p:nvPr/>
          </p:nvSpPr>
          <p:spPr>
            <a:xfrm>
              <a:off x="5966500" y="2306375"/>
              <a:ext cx="3300" cy="1375"/>
            </a:xfrm>
            <a:custGeom>
              <a:avLst/>
              <a:gdLst/>
              <a:ahLst/>
              <a:cxnLst/>
              <a:rect l="l" t="t" r="r" b="b"/>
              <a:pathLst>
                <a:path w="132" h="55" extrusionOk="0">
                  <a:moveTo>
                    <a:pt x="108" y="0"/>
                  </a:moveTo>
                  <a:cubicBezTo>
                    <a:pt x="60" y="0"/>
                    <a:pt x="37" y="12"/>
                    <a:pt x="1" y="24"/>
                  </a:cubicBezTo>
                  <a:cubicBezTo>
                    <a:pt x="31" y="47"/>
                    <a:pt x="61" y="55"/>
                    <a:pt x="88" y="55"/>
                  </a:cubicBezTo>
                  <a:cubicBezTo>
                    <a:pt x="104" y="55"/>
                    <a:pt x="119" y="52"/>
                    <a:pt x="132" y="48"/>
                  </a:cubicBezTo>
                  <a:cubicBezTo>
                    <a:pt x="132" y="24"/>
                    <a:pt x="120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32"/>
            <p:cNvSpPr/>
            <p:nvPr/>
          </p:nvSpPr>
          <p:spPr>
            <a:xfrm>
              <a:off x="5947150" y="30597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cubicBezTo>
                    <a:pt x="13" y="37"/>
                    <a:pt x="49" y="48"/>
                    <a:pt x="60" y="60"/>
                  </a:cubicBezTo>
                  <a:cubicBezTo>
                    <a:pt x="49" y="48"/>
                    <a:pt x="49" y="37"/>
                    <a:pt x="37" y="13"/>
                  </a:cubicBezTo>
                  <a:cubicBezTo>
                    <a:pt x="37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32"/>
            <p:cNvSpPr/>
            <p:nvPr/>
          </p:nvSpPr>
          <p:spPr>
            <a:xfrm>
              <a:off x="5240225" y="1959900"/>
              <a:ext cx="4500" cy="3900"/>
            </a:xfrm>
            <a:custGeom>
              <a:avLst/>
              <a:gdLst/>
              <a:ahLst/>
              <a:cxnLst/>
              <a:rect l="l" t="t" r="r" b="b"/>
              <a:pathLst>
                <a:path w="180" h="156" extrusionOk="0">
                  <a:moveTo>
                    <a:pt x="72" y="0"/>
                  </a:moveTo>
                  <a:cubicBezTo>
                    <a:pt x="1" y="60"/>
                    <a:pt x="1" y="107"/>
                    <a:pt x="72" y="155"/>
                  </a:cubicBezTo>
                  <a:cubicBezTo>
                    <a:pt x="179" y="107"/>
                    <a:pt x="179" y="48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32"/>
            <p:cNvSpPr/>
            <p:nvPr/>
          </p:nvSpPr>
          <p:spPr>
            <a:xfrm>
              <a:off x="5241725" y="1949475"/>
              <a:ext cx="3875" cy="7175"/>
            </a:xfrm>
            <a:custGeom>
              <a:avLst/>
              <a:gdLst/>
              <a:ahLst/>
              <a:cxnLst/>
              <a:rect l="l" t="t" r="r" b="b"/>
              <a:pathLst>
                <a:path w="155" h="287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07" y="48"/>
                    <a:pt x="48" y="108"/>
                    <a:pt x="0" y="167"/>
                  </a:cubicBezTo>
                  <a:cubicBezTo>
                    <a:pt x="0" y="203"/>
                    <a:pt x="0" y="239"/>
                    <a:pt x="12" y="286"/>
                  </a:cubicBezTo>
                  <a:cubicBezTo>
                    <a:pt x="131" y="227"/>
                    <a:pt x="155" y="120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32"/>
            <p:cNvSpPr/>
            <p:nvPr/>
          </p:nvSpPr>
          <p:spPr>
            <a:xfrm>
              <a:off x="5242000" y="1913750"/>
              <a:ext cx="2425" cy="3300"/>
            </a:xfrm>
            <a:custGeom>
              <a:avLst/>
              <a:gdLst/>
              <a:ahLst/>
              <a:cxnLst/>
              <a:rect l="l" t="t" r="r" b="b"/>
              <a:pathLst>
                <a:path w="97" h="132" extrusionOk="0">
                  <a:moveTo>
                    <a:pt x="25" y="1"/>
                  </a:moveTo>
                  <a:cubicBezTo>
                    <a:pt x="1" y="48"/>
                    <a:pt x="1" y="72"/>
                    <a:pt x="25" y="132"/>
                  </a:cubicBezTo>
                  <a:cubicBezTo>
                    <a:pt x="96" y="96"/>
                    <a:pt x="96" y="48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32"/>
            <p:cNvSpPr/>
            <p:nvPr/>
          </p:nvSpPr>
          <p:spPr>
            <a:xfrm>
              <a:off x="5963225" y="236560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" y="1"/>
                  </a:moveTo>
                  <a:lnTo>
                    <a:pt x="1" y="1"/>
                  </a:lnTo>
                  <a:cubicBezTo>
                    <a:pt x="48" y="36"/>
                    <a:pt x="84" y="84"/>
                    <a:pt x="144" y="131"/>
                  </a:cubicBezTo>
                  <a:cubicBezTo>
                    <a:pt x="108" y="84"/>
                    <a:pt x="49" y="3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32"/>
            <p:cNvSpPr/>
            <p:nvPr/>
          </p:nvSpPr>
          <p:spPr>
            <a:xfrm>
              <a:off x="6020075" y="2204225"/>
              <a:ext cx="7475" cy="6925"/>
            </a:xfrm>
            <a:custGeom>
              <a:avLst/>
              <a:gdLst/>
              <a:ahLst/>
              <a:cxnLst/>
              <a:rect l="l" t="t" r="r" b="b"/>
              <a:pathLst>
                <a:path w="299" h="277" extrusionOk="0">
                  <a:moveTo>
                    <a:pt x="244" y="0"/>
                  </a:moveTo>
                  <a:cubicBezTo>
                    <a:pt x="145" y="0"/>
                    <a:pt x="64" y="38"/>
                    <a:pt x="1" y="121"/>
                  </a:cubicBezTo>
                  <a:cubicBezTo>
                    <a:pt x="1" y="169"/>
                    <a:pt x="13" y="229"/>
                    <a:pt x="13" y="276"/>
                  </a:cubicBezTo>
                  <a:cubicBezTo>
                    <a:pt x="215" y="276"/>
                    <a:pt x="299" y="181"/>
                    <a:pt x="287" y="2"/>
                  </a:cubicBezTo>
                  <a:cubicBezTo>
                    <a:pt x="272" y="1"/>
                    <a:pt x="258" y="0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32"/>
            <p:cNvSpPr/>
            <p:nvPr/>
          </p:nvSpPr>
          <p:spPr>
            <a:xfrm>
              <a:off x="5926475" y="2167950"/>
              <a:ext cx="4350" cy="2825"/>
            </a:xfrm>
            <a:custGeom>
              <a:avLst/>
              <a:gdLst/>
              <a:ahLst/>
              <a:cxnLst/>
              <a:rect l="l" t="t" r="r" b="b"/>
              <a:pathLst>
                <a:path w="174" h="113" extrusionOk="0">
                  <a:moveTo>
                    <a:pt x="173" y="1"/>
                  </a:moveTo>
                  <a:lnTo>
                    <a:pt x="173" y="1"/>
                  </a:lnTo>
                  <a:cubicBezTo>
                    <a:pt x="166" y="17"/>
                    <a:pt x="148" y="21"/>
                    <a:pt x="126" y="21"/>
                  </a:cubicBezTo>
                  <a:cubicBezTo>
                    <a:pt x="108" y="21"/>
                    <a:pt x="88" y="19"/>
                    <a:pt x="70" y="19"/>
                  </a:cubicBezTo>
                  <a:cubicBezTo>
                    <a:pt x="30" y="19"/>
                    <a:pt x="0" y="31"/>
                    <a:pt x="30" y="108"/>
                  </a:cubicBezTo>
                  <a:cubicBezTo>
                    <a:pt x="32" y="111"/>
                    <a:pt x="35" y="113"/>
                    <a:pt x="40" y="113"/>
                  </a:cubicBezTo>
                  <a:cubicBezTo>
                    <a:pt x="70" y="113"/>
                    <a:pt x="152" y="52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32"/>
            <p:cNvSpPr/>
            <p:nvPr/>
          </p:nvSpPr>
          <p:spPr>
            <a:xfrm>
              <a:off x="5475075" y="2135800"/>
              <a:ext cx="133075" cy="8375"/>
            </a:xfrm>
            <a:custGeom>
              <a:avLst/>
              <a:gdLst/>
              <a:ahLst/>
              <a:cxnLst/>
              <a:rect l="l" t="t" r="r" b="b"/>
              <a:pathLst>
                <a:path w="5323" h="335" extrusionOk="0">
                  <a:moveTo>
                    <a:pt x="1596" y="1"/>
                  </a:moveTo>
                  <a:cubicBezTo>
                    <a:pt x="1411" y="105"/>
                    <a:pt x="1216" y="145"/>
                    <a:pt x="1017" y="145"/>
                  </a:cubicBezTo>
                  <a:cubicBezTo>
                    <a:pt x="921" y="145"/>
                    <a:pt x="824" y="135"/>
                    <a:pt x="727" y="120"/>
                  </a:cubicBezTo>
                  <a:cubicBezTo>
                    <a:pt x="477" y="144"/>
                    <a:pt x="239" y="156"/>
                    <a:pt x="1" y="168"/>
                  </a:cubicBezTo>
                  <a:cubicBezTo>
                    <a:pt x="143" y="276"/>
                    <a:pt x="298" y="300"/>
                    <a:pt x="458" y="300"/>
                  </a:cubicBezTo>
                  <a:cubicBezTo>
                    <a:pt x="577" y="300"/>
                    <a:pt x="700" y="287"/>
                    <a:pt x="822" y="287"/>
                  </a:cubicBezTo>
                  <a:lnTo>
                    <a:pt x="3453" y="334"/>
                  </a:lnTo>
                  <a:lnTo>
                    <a:pt x="5323" y="287"/>
                  </a:lnTo>
                  <a:cubicBezTo>
                    <a:pt x="5239" y="180"/>
                    <a:pt x="5140" y="156"/>
                    <a:pt x="5039" y="156"/>
                  </a:cubicBezTo>
                  <a:cubicBezTo>
                    <a:pt x="4982" y="156"/>
                    <a:pt x="4926" y="163"/>
                    <a:pt x="4870" y="168"/>
                  </a:cubicBezTo>
                  <a:lnTo>
                    <a:pt x="3168" y="168"/>
                  </a:lnTo>
                  <a:cubicBezTo>
                    <a:pt x="2977" y="156"/>
                    <a:pt x="2787" y="156"/>
                    <a:pt x="2584" y="156"/>
                  </a:cubicBezTo>
                  <a:cubicBezTo>
                    <a:pt x="2475" y="84"/>
                    <a:pt x="2359" y="68"/>
                    <a:pt x="2241" y="68"/>
                  </a:cubicBezTo>
                  <a:cubicBezTo>
                    <a:pt x="2136" y="68"/>
                    <a:pt x="2030" y="81"/>
                    <a:pt x="1926" y="81"/>
                  </a:cubicBezTo>
                  <a:cubicBezTo>
                    <a:pt x="1812" y="81"/>
                    <a:pt x="1701" y="65"/>
                    <a:pt x="1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32"/>
            <p:cNvSpPr/>
            <p:nvPr/>
          </p:nvSpPr>
          <p:spPr>
            <a:xfrm>
              <a:off x="5402150" y="2147350"/>
              <a:ext cx="20850" cy="2475"/>
            </a:xfrm>
            <a:custGeom>
              <a:avLst/>
              <a:gdLst/>
              <a:ahLst/>
              <a:cxnLst/>
              <a:rect l="l" t="t" r="r" b="b"/>
              <a:pathLst>
                <a:path w="834" h="99" extrusionOk="0">
                  <a:moveTo>
                    <a:pt x="389" y="0"/>
                  </a:moveTo>
                  <a:cubicBezTo>
                    <a:pt x="256" y="0"/>
                    <a:pt x="126" y="30"/>
                    <a:pt x="1" y="98"/>
                  </a:cubicBezTo>
                  <a:lnTo>
                    <a:pt x="834" y="98"/>
                  </a:lnTo>
                  <a:cubicBezTo>
                    <a:pt x="685" y="36"/>
                    <a:pt x="535" y="0"/>
                    <a:pt x="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32"/>
            <p:cNvSpPr/>
            <p:nvPr/>
          </p:nvSpPr>
          <p:spPr>
            <a:xfrm>
              <a:off x="5511100" y="2150650"/>
              <a:ext cx="19075" cy="3425"/>
            </a:xfrm>
            <a:custGeom>
              <a:avLst/>
              <a:gdLst/>
              <a:ahLst/>
              <a:cxnLst/>
              <a:rect l="l" t="t" r="r" b="b"/>
              <a:pathLst>
                <a:path w="763" h="137" extrusionOk="0">
                  <a:moveTo>
                    <a:pt x="214" y="0"/>
                  </a:moveTo>
                  <a:cubicBezTo>
                    <a:pt x="145" y="0"/>
                    <a:pt x="73" y="2"/>
                    <a:pt x="0" y="2"/>
                  </a:cubicBezTo>
                  <a:cubicBezTo>
                    <a:pt x="119" y="109"/>
                    <a:pt x="247" y="136"/>
                    <a:pt x="377" y="136"/>
                  </a:cubicBezTo>
                  <a:cubicBezTo>
                    <a:pt x="506" y="136"/>
                    <a:pt x="637" y="109"/>
                    <a:pt x="762" y="109"/>
                  </a:cubicBezTo>
                  <a:cubicBezTo>
                    <a:pt x="588" y="13"/>
                    <a:pt x="407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32"/>
            <p:cNvSpPr/>
            <p:nvPr/>
          </p:nvSpPr>
          <p:spPr>
            <a:xfrm>
              <a:off x="5423575" y="2148675"/>
              <a:ext cx="5975" cy="1150"/>
            </a:xfrm>
            <a:custGeom>
              <a:avLst/>
              <a:gdLst/>
              <a:ahLst/>
              <a:cxnLst/>
              <a:rect l="l" t="t" r="r" b="b"/>
              <a:pathLst>
                <a:path w="239" h="46" extrusionOk="0">
                  <a:moveTo>
                    <a:pt x="129" y="1"/>
                  </a:moveTo>
                  <a:cubicBezTo>
                    <a:pt x="90" y="1"/>
                    <a:pt x="48" y="16"/>
                    <a:pt x="1" y="45"/>
                  </a:cubicBezTo>
                  <a:lnTo>
                    <a:pt x="239" y="45"/>
                  </a:lnTo>
                  <a:cubicBezTo>
                    <a:pt x="203" y="16"/>
                    <a:pt x="167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32"/>
            <p:cNvSpPr/>
            <p:nvPr/>
          </p:nvSpPr>
          <p:spPr>
            <a:xfrm>
              <a:off x="5395000" y="2148675"/>
              <a:ext cx="6275" cy="1150"/>
            </a:xfrm>
            <a:custGeom>
              <a:avLst/>
              <a:gdLst/>
              <a:ahLst/>
              <a:cxnLst/>
              <a:rect l="l" t="t" r="r" b="b"/>
              <a:pathLst>
                <a:path w="251" h="46" extrusionOk="0">
                  <a:moveTo>
                    <a:pt x="121" y="1"/>
                  </a:moveTo>
                  <a:cubicBezTo>
                    <a:pt x="78" y="1"/>
                    <a:pt x="37" y="16"/>
                    <a:pt x="1" y="45"/>
                  </a:cubicBezTo>
                  <a:lnTo>
                    <a:pt x="251" y="45"/>
                  </a:lnTo>
                  <a:cubicBezTo>
                    <a:pt x="209" y="16"/>
                    <a:pt x="165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32"/>
            <p:cNvSpPr/>
            <p:nvPr/>
          </p:nvSpPr>
          <p:spPr>
            <a:xfrm>
              <a:off x="5378350" y="2124700"/>
              <a:ext cx="7150" cy="7625"/>
            </a:xfrm>
            <a:custGeom>
              <a:avLst/>
              <a:gdLst/>
              <a:ahLst/>
              <a:cxnLst/>
              <a:rect l="l" t="t" r="r" b="b"/>
              <a:pathLst>
                <a:path w="286" h="305" extrusionOk="0">
                  <a:moveTo>
                    <a:pt x="181" y="1"/>
                  </a:moveTo>
                  <a:cubicBezTo>
                    <a:pt x="91" y="1"/>
                    <a:pt x="57" y="124"/>
                    <a:pt x="0" y="171"/>
                  </a:cubicBezTo>
                  <a:cubicBezTo>
                    <a:pt x="51" y="272"/>
                    <a:pt x="136" y="305"/>
                    <a:pt x="234" y="305"/>
                  </a:cubicBezTo>
                  <a:cubicBezTo>
                    <a:pt x="251" y="305"/>
                    <a:pt x="268" y="304"/>
                    <a:pt x="286" y="302"/>
                  </a:cubicBezTo>
                  <a:lnTo>
                    <a:pt x="286" y="16"/>
                  </a:lnTo>
                  <a:lnTo>
                    <a:pt x="262" y="28"/>
                  </a:lnTo>
                  <a:cubicBezTo>
                    <a:pt x="230" y="9"/>
                    <a:pt x="204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32"/>
            <p:cNvSpPr/>
            <p:nvPr/>
          </p:nvSpPr>
          <p:spPr>
            <a:xfrm>
              <a:off x="5302725" y="2105475"/>
              <a:ext cx="25325" cy="23525"/>
            </a:xfrm>
            <a:custGeom>
              <a:avLst/>
              <a:gdLst/>
              <a:ahLst/>
              <a:cxnLst/>
              <a:rect l="l" t="t" r="r" b="b"/>
              <a:pathLst>
                <a:path w="1013" h="941" extrusionOk="0">
                  <a:moveTo>
                    <a:pt x="529" y="1"/>
                  </a:moveTo>
                  <a:cubicBezTo>
                    <a:pt x="453" y="1"/>
                    <a:pt x="373" y="22"/>
                    <a:pt x="287" y="47"/>
                  </a:cubicBezTo>
                  <a:cubicBezTo>
                    <a:pt x="1" y="559"/>
                    <a:pt x="477" y="690"/>
                    <a:pt x="727" y="940"/>
                  </a:cubicBezTo>
                  <a:cubicBezTo>
                    <a:pt x="882" y="940"/>
                    <a:pt x="965" y="892"/>
                    <a:pt x="906" y="726"/>
                  </a:cubicBezTo>
                  <a:cubicBezTo>
                    <a:pt x="870" y="583"/>
                    <a:pt x="882" y="440"/>
                    <a:pt x="1013" y="357"/>
                  </a:cubicBezTo>
                  <a:cubicBezTo>
                    <a:pt x="906" y="261"/>
                    <a:pt x="822" y="166"/>
                    <a:pt x="727" y="71"/>
                  </a:cubicBezTo>
                  <a:cubicBezTo>
                    <a:pt x="664" y="19"/>
                    <a:pt x="598" y="1"/>
                    <a:pt x="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32"/>
            <p:cNvSpPr/>
            <p:nvPr/>
          </p:nvSpPr>
          <p:spPr>
            <a:xfrm>
              <a:off x="5303625" y="2106150"/>
              <a:ext cx="17875" cy="22850"/>
            </a:xfrm>
            <a:custGeom>
              <a:avLst/>
              <a:gdLst/>
              <a:ahLst/>
              <a:cxnLst/>
              <a:rect l="l" t="t" r="r" b="b"/>
              <a:pathLst>
                <a:path w="715" h="914" extrusionOk="0">
                  <a:moveTo>
                    <a:pt x="189" y="1"/>
                  </a:moveTo>
                  <a:cubicBezTo>
                    <a:pt x="161" y="1"/>
                    <a:pt x="130" y="12"/>
                    <a:pt x="96" y="32"/>
                  </a:cubicBezTo>
                  <a:cubicBezTo>
                    <a:pt x="1" y="199"/>
                    <a:pt x="12" y="342"/>
                    <a:pt x="132" y="472"/>
                  </a:cubicBezTo>
                  <a:cubicBezTo>
                    <a:pt x="215" y="627"/>
                    <a:pt x="263" y="806"/>
                    <a:pt x="417" y="913"/>
                  </a:cubicBezTo>
                  <a:cubicBezTo>
                    <a:pt x="513" y="913"/>
                    <a:pt x="608" y="889"/>
                    <a:pt x="715" y="889"/>
                  </a:cubicBezTo>
                  <a:cubicBezTo>
                    <a:pt x="691" y="734"/>
                    <a:pt x="608" y="639"/>
                    <a:pt x="477" y="568"/>
                  </a:cubicBezTo>
                  <a:cubicBezTo>
                    <a:pt x="274" y="461"/>
                    <a:pt x="263" y="270"/>
                    <a:pt x="298" y="80"/>
                  </a:cubicBezTo>
                  <a:cubicBezTo>
                    <a:pt x="263" y="24"/>
                    <a:pt x="228" y="1"/>
                    <a:pt x="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32"/>
            <p:cNvSpPr/>
            <p:nvPr/>
          </p:nvSpPr>
          <p:spPr>
            <a:xfrm>
              <a:off x="5351850" y="2117650"/>
              <a:ext cx="10450" cy="7975"/>
            </a:xfrm>
            <a:custGeom>
              <a:avLst/>
              <a:gdLst/>
              <a:ahLst/>
              <a:cxnLst/>
              <a:rect l="l" t="t" r="r" b="b"/>
              <a:pathLst>
                <a:path w="418" h="319" extrusionOk="0">
                  <a:moveTo>
                    <a:pt x="346" y="1"/>
                  </a:moveTo>
                  <a:cubicBezTo>
                    <a:pt x="321" y="10"/>
                    <a:pt x="295" y="13"/>
                    <a:pt x="268" y="13"/>
                  </a:cubicBezTo>
                  <a:cubicBezTo>
                    <a:pt x="232" y="13"/>
                    <a:pt x="195" y="8"/>
                    <a:pt x="160" y="8"/>
                  </a:cubicBezTo>
                  <a:cubicBezTo>
                    <a:pt x="94" y="8"/>
                    <a:pt x="37" y="26"/>
                    <a:pt x="12" y="132"/>
                  </a:cubicBezTo>
                  <a:cubicBezTo>
                    <a:pt x="0" y="191"/>
                    <a:pt x="48" y="298"/>
                    <a:pt x="96" y="310"/>
                  </a:cubicBezTo>
                  <a:cubicBezTo>
                    <a:pt x="111" y="316"/>
                    <a:pt x="125" y="318"/>
                    <a:pt x="137" y="318"/>
                  </a:cubicBezTo>
                  <a:cubicBezTo>
                    <a:pt x="231" y="318"/>
                    <a:pt x="251" y="176"/>
                    <a:pt x="346" y="155"/>
                  </a:cubicBezTo>
                  <a:cubicBezTo>
                    <a:pt x="417" y="108"/>
                    <a:pt x="417" y="60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32"/>
            <p:cNvSpPr/>
            <p:nvPr/>
          </p:nvSpPr>
          <p:spPr>
            <a:xfrm>
              <a:off x="5378625" y="2121825"/>
              <a:ext cx="7475" cy="7175"/>
            </a:xfrm>
            <a:custGeom>
              <a:avLst/>
              <a:gdLst/>
              <a:ahLst/>
              <a:cxnLst/>
              <a:rect l="l" t="t" r="r" b="b"/>
              <a:pathLst>
                <a:path w="299" h="287" extrusionOk="0">
                  <a:moveTo>
                    <a:pt x="1" y="0"/>
                  </a:moveTo>
                  <a:lnTo>
                    <a:pt x="1" y="286"/>
                  </a:lnTo>
                  <a:lnTo>
                    <a:pt x="275" y="143"/>
                  </a:lnTo>
                  <a:cubicBezTo>
                    <a:pt x="275" y="84"/>
                    <a:pt x="275" y="48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32"/>
            <p:cNvSpPr/>
            <p:nvPr/>
          </p:nvSpPr>
          <p:spPr>
            <a:xfrm>
              <a:off x="5360475" y="2116150"/>
              <a:ext cx="7175" cy="5400"/>
            </a:xfrm>
            <a:custGeom>
              <a:avLst/>
              <a:gdLst/>
              <a:ahLst/>
              <a:cxnLst/>
              <a:rect l="l" t="t" r="r" b="b"/>
              <a:pathLst>
                <a:path w="287" h="216" extrusionOk="0">
                  <a:moveTo>
                    <a:pt x="185" y="1"/>
                  </a:moveTo>
                  <a:cubicBezTo>
                    <a:pt x="120" y="1"/>
                    <a:pt x="55" y="65"/>
                    <a:pt x="1" y="72"/>
                  </a:cubicBezTo>
                  <a:lnTo>
                    <a:pt x="1" y="215"/>
                  </a:lnTo>
                  <a:lnTo>
                    <a:pt x="286" y="215"/>
                  </a:lnTo>
                  <a:lnTo>
                    <a:pt x="286" y="72"/>
                  </a:lnTo>
                  <a:cubicBezTo>
                    <a:pt x="253" y="19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32"/>
            <p:cNvSpPr/>
            <p:nvPr/>
          </p:nvSpPr>
          <p:spPr>
            <a:xfrm>
              <a:off x="5167600" y="2145925"/>
              <a:ext cx="6875" cy="10150"/>
            </a:xfrm>
            <a:custGeom>
              <a:avLst/>
              <a:gdLst/>
              <a:ahLst/>
              <a:cxnLst/>
              <a:rect l="l" t="t" r="r" b="b"/>
              <a:pathLst>
                <a:path w="275" h="406" extrusionOk="0">
                  <a:moveTo>
                    <a:pt x="143" y="1"/>
                  </a:moveTo>
                  <a:lnTo>
                    <a:pt x="0" y="275"/>
                  </a:lnTo>
                  <a:lnTo>
                    <a:pt x="143" y="405"/>
                  </a:lnTo>
                  <a:cubicBezTo>
                    <a:pt x="179" y="370"/>
                    <a:pt x="227" y="334"/>
                    <a:pt x="274" y="286"/>
                  </a:cubicBezTo>
                  <a:lnTo>
                    <a:pt x="274" y="191"/>
                  </a:lnTo>
                  <a:cubicBezTo>
                    <a:pt x="227" y="155"/>
                    <a:pt x="179" y="96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32"/>
            <p:cNvSpPr/>
            <p:nvPr/>
          </p:nvSpPr>
          <p:spPr>
            <a:xfrm>
              <a:off x="5255400" y="2099500"/>
              <a:ext cx="51525" cy="19775"/>
            </a:xfrm>
            <a:custGeom>
              <a:avLst/>
              <a:gdLst/>
              <a:ahLst/>
              <a:cxnLst/>
              <a:rect l="l" t="t" r="r" b="b"/>
              <a:pathLst>
                <a:path w="2061" h="791" extrusionOk="0">
                  <a:moveTo>
                    <a:pt x="203" y="0"/>
                  </a:moveTo>
                  <a:lnTo>
                    <a:pt x="203" y="0"/>
                  </a:lnTo>
                  <a:cubicBezTo>
                    <a:pt x="84" y="238"/>
                    <a:pt x="1" y="441"/>
                    <a:pt x="394" y="465"/>
                  </a:cubicBezTo>
                  <a:cubicBezTo>
                    <a:pt x="501" y="465"/>
                    <a:pt x="560" y="524"/>
                    <a:pt x="620" y="596"/>
                  </a:cubicBezTo>
                  <a:cubicBezTo>
                    <a:pt x="703" y="667"/>
                    <a:pt x="834" y="655"/>
                    <a:pt x="918" y="727"/>
                  </a:cubicBezTo>
                  <a:cubicBezTo>
                    <a:pt x="918" y="750"/>
                    <a:pt x="929" y="774"/>
                    <a:pt x="953" y="786"/>
                  </a:cubicBezTo>
                  <a:cubicBezTo>
                    <a:pt x="961" y="789"/>
                    <a:pt x="969" y="790"/>
                    <a:pt x="976" y="790"/>
                  </a:cubicBezTo>
                  <a:cubicBezTo>
                    <a:pt x="1000" y="790"/>
                    <a:pt x="1021" y="773"/>
                    <a:pt x="1049" y="727"/>
                  </a:cubicBezTo>
                  <a:cubicBezTo>
                    <a:pt x="1127" y="699"/>
                    <a:pt x="1204" y="690"/>
                    <a:pt x="1281" y="690"/>
                  </a:cubicBezTo>
                  <a:cubicBezTo>
                    <a:pt x="1484" y="690"/>
                    <a:pt x="1682" y="758"/>
                    <a:pt x="1885" y="758"/>
                  </a:cubicBezTo>
                  <a:cubicBezTo>
                    <a:pt x="1943" y="758"/>
                    <a:pt x="2001" y="753"/>
                    <a:pt x="2061" y="738"/>
                  </a:cubicBezTo>
                  <a:cubicBezTo>
                    <a:pt x="2061" y="608"/>
                    <a:pt x="2049" y="477"/>
                    <a:pt x="2049" y="346"/>
                  </a:cubicBezTo>
                  <a:cubicBezTo>
                    <a:pt x="1787" y="72"/>
                    <a:pt x="1430" y="238"/>
                    <a:pt x="1132" y="119"/>
                  </a:cubicBezTo>
                  <a:cubicBezTo>
                    <a:pt x="1070" y="75"/>
                    <a:pt x="1002" y="51"/>
                    <a:pt x="932" y="51"/>
                  </a:cubicBezTo>
                  <a:cubicBezTo>
                    <a:pt x="907" y="51"/>
                    <a:pt x="883" y="54"/>
                    <a:pt x="858" y="60"/>
                  </a:cubicBezTo>
                  <a:cubicBezTo>
                    <a:pt x="766" y="84"/>
                    <a:pt x="674" y="109"/>
                    <a:pt x="583" y="109"/>
                  </a:cubicBezTo>
                  <a:cubicBezTo>
                    <a:pt x="498" y="109"/>
                    <a:pt x="415" y="87"/>
                    <a:pt x="334" y="24"/>
                  </a:cubicBezTo>
                  <a:cubicBezTo>
                    <a:pt x="287" y="12"/>
                    <a:pt x="239" y="12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32"/>
            <p:cNvSpPr/>
            <p:nvPr/>
          </p:nvSpPr>
          <p:spPr>
            <a:xfrm>
              <a:off x="5274450" y="2117650"/>
              <a:ext cx="7175" cy="9275"/>
            </a:xfrm>
            <a:custGeom>
              <a:avLst/>
              <a:gdLst/>
              <a:ahLst/>
              <a:cxnLst/>
              <a:rect l="l" t="t" r="r" b="b"/>
              <a:pathLst>
                <a:path w="287" h="371" extrusionOk="0">
                  <a:moveTo>
                    <a:pt x="156" y="1"/>
                  </a:moveTo>
                  <a:cubicBezTo>
                    <a:pt x="120" y="48"/>
                    <a:pt x="108" y="96"/>
                    <a:pt x="96" y="120"/>
                  </a:cubicBezTo>
                  <a:cubicBezTo>
                    <a:pt x="60" y="215"/>
                    <a:pt x="1" y="310"/>
                    <a:pt x="120" y="358"/>
                  </a:cubicBezTo>
                  <a:cubicBezTo>
                    <a:pt x="139" y="367"/>
                    <a:pt x="157" y="370"/>
                    <a:pt x="173" y="370"/>
                  </a:cubicBezTo>
                  <a:cubicBezTo>
                    <a:pt x="243" y="370"/>
                    <a:pt x="277" y="293"/>
                    <a:pt x="287" y="215"/>
                  </a:cubicBezTo>
                  <a:lnTo>
                    <a:pt x="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32"/>
            <p:cNvSpPr/>
            <p:nvPr/>
          </p:nvSpPr>
          <p:spPr>
            <a:xfrm>
              <a:off x="5270875" y="2114375"/>
              <a:ext cx="7475" cy="3375"/>
            </a:xfrm>
            <a:custGeom>
              <a:avLst/>
              <a:gdLst/>
              <a:ahLst/>
              <a:cxnLst/>
              <a:rect l="l" t="t" r="r" b="b"/>
              <a:pathLst>
                <a:path w="299" h="135" extrusionOk="0">
                  <a:moveTo>
                    <a:pt x="1" y="1"/>
                  </a:moveTo>
                  <a:cubicBezTo>
                    <a:pt x="52" y="102"/>
                    <a:pt x="145" y="134"/>
                    <a:pt x="246" y="134"/>
                  </a:cubicBezTo>
                  <a:cubicBezTo>
                    <a:pt x="263" y="134"/>
                    <a:pt x="281" y="133"/>
                    <a:pt x="299" y="132"/>
                  </a:cubicBezTo>
                  <a:cubicBezTo>
                    <a:pt x="215" y="13"/>
                    <a:pt x="12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32"/>
            <p:cNvSpPr/>
            <p:nvPr/>
          </p:nvSpPr>
          <p:spPr>
            <a:xfrm>
              <a:off x="5188425" y="2193550"/>
              <a:ext cx="14325" cy="37525"/>
            </a:xfrm>
            <a:custGeom>
              <a:avLst/>
              <a:gdLst/>
              <a:ahLst/>
              <a:cxnLst/>
              <a:rect l="l" t="t" r="r" b="b"/>
              <a:pathLst>
                <a:path w="573" h="1501" extrusionOk="0">
                  <a:moveTo>
                    <a:pt x="287" y="1"/>
                  </a:moveTo>
                  <a:lnTo>
                    <a:pt x="287" y="286"/>
                  </a:lnTo>
                  <a:cubicBezTo>
                    <a:pt x="275" y="429"/>
                    <a:pt x="275" y="572"/>
                    <a:pt x="275" y="715"/>
                  </a:cubicBezTo>
                  <a:cubicBezTo>
                    <a:pt x="239" y="989"/>
                    <a:pt x="1" y="1298"/>
                    <a:pt x="394" y="1501"/>
                  </a:cubicBezTo>
                  <a:cubicBezTo>
                    <a:pt x="465" y="1072"/>
                    <a:pt x="572" y="644"/>
                    <a:pt x="525" y="191"/>
                  </a:cubicBezTo>
                  <a:cubicBezTo>
                    <a:pt x="501" y="120"/>
                    <a:pt x="453" y="60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32"/>
            <p:cNvSpPr/>
            <p:nvPr/>
          </p:nvSpPr>
          <p:spPr>
            <a:xfrm>
              <a:off x="5177425" y="2157550"/>
              <a:ext cx="8050" cy="10725"/>
            </a:xfrm>
            <a:custGeom>
              <a:avLst/>
              <a:gdLst/>
              <a:ahLst/>
              <a:cxnLst/>
              <a:rect l="l" t="t" r="r" b="b"/>
              <a:pathLst>
                <a:path w="322" h="429" extrusionOk="0">
                  <a:moveTo>
                    <a:pt x="0" y="0"/>
                  </a:moveTo>
                  <a:cubicBezTo>
                    <a:pt x="72" y="167"/>
                    <a:pt x="143" y="310"/>
                    <a:pt x="286" y="429"/>
                  </a:cubicBezTo>
                  <a:cubicBezTo>
                    <a:pt x="286" y="226"/>
                    <a:pt x="322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32"/>
            <p:cNvSpPr/>
            <p:nvPr/>
          </p:nvSpPr>
          <p:spPr>
            <a:xfrm>
              <a:off x="5187850" y="2211125"/>
              <a:ext cx="11625" cy="36925"/>
            </a:xfrm>
            <a:custGeom>
              <a:avLst/>
              <a:gdLst/>
              <a:ahLst/>
              <a:cxnLst/>
              <a:rect l="l" t="t" r="r" b="b"/>
              <a:pathLst>
                <a:path w="465" h="1477" extrusionOk="0">
                  <a:moveTo>
                    <a:pt x="310" y="0"/>
                  </a:moveTo>
                  <a:lnTo>
                    <a:pt x="310" y="0"/>
                  </a:lnTo>
                  <a:cubicBezTo>
                    <a:pt x="107" y="143"/>
                    <a:pt x="179" y="369"/>
                    <a:pt x="167" y="560"/>
                  </a:cubicBezTo>
                  <a:cubicBezTo>
                    <a:pt x="12" y="738"/>
                    <a:pt x="191" y="976"/>
                    <a:pt x="24" y="1143"/>
                  </a:cubicBezTo>
                  <a:cubicBezTo>
                    <a:pt x="24" y="1250"/>
                    <a:pt x="0" y="1369"/>
                    <a:pt x="83" y="1477"/>
                  </a:cubicBezTo>
                  <a:cubicBezTo>
                    <a:pt x="226" y="1322"/>
                    <a:pt x="345" y="1155"/>
                    <a:pt x="464" y="1012"/>
                  </a:cubicBezTo>
                  <a:cubicBezTo>
                    <a:pt x="441" y="941"/>
                    <a:pt x="441" y="857"/>
                    <a:pt x="429" y="786"/>
                  </a:cubicBezTo>
                  <a:cubicBezTo>
                    <a:pt x="143" y="560"/>
                    <a:pt x="357" y="262"/>
                    <a:pt x="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32"/>
            <p:cNvSpPr/>
            <p:nvPr/>
          </p:nvSpPr>
          <p:spPr>
            <a:xfrm>
              <a:off x="5188425" y="2225700"/>
              <a:ext cx="5400" cy="14325"/>
            </a:xfrm>
            <a:custGeom>
              <a:avLst/>
              <a:gdLst/>
              <a:ahLst/>
              <a:cxnLst/>
              <a:rect l="l" t="t" r="r" b="b"/>
              <a:pathLst>
                <a:path w="216" h="573" extrusionOk="0">
                  <a:moveTo>
                    <a:pt x="144" y="1"/>
                  </a:moveTo>
                  <a:cubicBezTo>
                    <a:pt x="96" y="1"/>
                    <a:pt x="48" y="1"/>
                    <a:pt x="1" y="12"/>
                  </a:cubicBezTo>
                  <a:lnTo>
                    <a:pt x="1" y="143"/>
                  </a:lnTo>
                  <a:lnTo>
                    <a:pt x="1" y="274"/>
                  </a:lnTo>
                  <a:lnTo>
                    <a:pt x="1" y="572"/>
                  </a:lnTo>
                  <a:cubicBezTo>
                    <a:pt x="215" y="417"/>
                    <a:pt x="120" y="19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32"/>
            <p:cNvSpPr/>
            <p:nvPr/>
          </p:nvSpPr>
          <p:spPr>
            <a:xfrm>
              <a:off x="5309875" y="2931750"/>
              <a:ext cx="19075" cy="3800"/>
            </a:xfrm>
            <a:custGeom>
              <a:avLst/>
              <a:gdLst/>
              <a:ahLst/>
              <a:cxnLst/>
              <a:rect l="l" t="t" r="r" b="b"/>
              <a:pathLst>
                <a:path w="763" h="152" extrusionOk="0">
                  <a:moveTo>
                    <a:pt x="763" y="0"/>
                  </a:moveTo>
                  <a:lnTo>
                    <a:pt x="763" y="0"/>
                  </a:lnTo>
                  <a:cubicBezTo>
                    <a:pt x="501" y="12"/>
                    <a:pt x="251" y="36"/>
                    <a:pt x="1" y="60"/>
                  </a:cubicBezTo>
                  <a:cubicBezTo>
                    <a:pt x="143" y="98"/>
                    <a:pt x="285" y="151"/>
                    <a:pt x="424" y="151"/>
                  </a:cubicBezTo>
                  <a:cubicBezTo>
                    <a:pt x="540" y="151"/>
                    <a:pt x="654" y="114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32"/>
            <p:cNvSpPr/>
            <p:nvPr/>
          </p:nvSpPr>
          <p:spPr>
            <a:xfrm>
              <a:off x="5281600" y="2101850"/>
              <a:ext cx="39900" cy="6300"/>
            </a:xfrm>
            <a:custGeom>
              <a:avLst/>
              <a:gdLst/>
              <a:ahLst/>
              <a:cxnLst/>
              <a:rect l="l" t="t" r="r" b="b"/>
              <a:pathLst>
                <a:path w="1596" h="252" extrusionOk="0">
                  <a:moveTo>
                    <a:pt x="395" y="1"/>
                  </a:moveTo>
                  <a:cubicBezTo>
                    <a:pt x="262" y="1"/>
                    <a:pt x="130" y="28"/>
                    <a:pt x="1" y="109"/>
                  </a:cubicBezTo>
                  <a:cubicBezTo>
                    <a:pt x="143" y="207"/>
                    <a:pt x="295" y="225"/>
                    <a:pt x="450" y="225"/>
                  </a:cubicBezTo>
                  <a:cubicBezTo>
                    <a:pt x="540" y="225"/>
                    <a:pt x="632" y="219"/>
                    <a:pt x="723" y="219"/>
                  </a:cubicBezTo>
                  <a:cubicBezTo>
                    <a:pt x="816" y="219"/>
                    <a:pt x="909" y="225"/>
                    <a:pt x="1001" y="252"/>
                  </a:cubicBezTo>
                  <a:lnTo>
                    <a:pt x="1191" y="252"/>
                  </a:lnTo>
                  <a:cubicBezTo>
                    <a:pt x="1322" y="228"/>
                    <a:pt x="1453" y="228"/>
                    <a:pt x="1596" y="216"/>
                  </a:cubicBezTo>
                  <a:lnTo>
                    <a:pt x="1596" y="97"/>
                  </a:lnTo>
                  <a:cubicBezTo>
                    <a:pt x="1548" y="85"/>
                    <a:pt x="1489" y="73"/>
                    <a:pt x="1441" y="49"/>
                  </a:cubicBezTo>
                  <a:cubicBezTo>
                    <a:pt x="1251" y="73"/>
                    <a:pt x="1072" y="73"/>
                    <a:pt x="882" y="73"/>
                  </a:cubicBezTo>
                  <a:cubicBezTo>
                    <a:pt x="719" y="40"/>
                    <a:pt x="556" y="1"/>
                    <a:pt x="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32"/>
            <p:cNvSpPr/>
            <p:nvPr/>
          </p:nvSpPr>
          <p:spPr>
            <a:xfrm>
              <a:off x="5272675" y="2097250"/>
              <a:ext cx="30375" cy="7025"/>
            </a:xfrm>
            <a:custGeom>
              <a:avLst/>
              <a:gdLst/>
              <a:ahLst/>
              <a:cxnLst/>
              <a:rect l="l" t="t" r="r" b="b"/>
              <a:pathLst>
                <a:path w="1215" h="281" extrusionOk="0">
                  <a:moveTo>
                    <a:pt x="261" y="1"/>
                  </a:moveTo>
                  <a:cubicBezTo>
                    <a:pt x="198" y="1"/>
                    <a:pt x="131" y="19"/>
                    <a:pt x="60" y="55"/>
                  </a:cubicBezTo>
                  <a:cubicBezTo>
                    <a:pt x="48" y="90"/>
                    <a:pt x="48" y="114"/>
                    <a:pt x="60" y="150"/>
                  </a:cubicBezTo>
                  <a:cubicBezTo>
                    <a:pt x="0" y="197"/>
                    <a:pt x="0" y="221"/>
                    <a:pt x="72" y="257"/>
                  </a:cubicBezTo>
                  <a:cubicBezTo>
                    <a:pt x="155" y="257"/>
                    <a:pt x="250" y="269"/>
                    <a:pt x="346" y="281"/>
                  </a:cubicBezTo>
                  <a:cubicBezTo>
                    <a:pt x="643" y="269"/>
                    <a:pt x="917" y="257"/>
                    <a:pt x="1215" y="233"/>
                  </a:cubicBezTo>
                  <a:cubicBezTo>
                    <a:pt x="1109" y="128"/>
                    <a:pt x="985" y="110"/>
                    <a:pt x="856" y="110"/>
                  </a:cubicBezTo>
                  <a:cubicBezTo>
                    <a:pt x="787" y="110"/>
                    <a:pt x="718" y="115"/>
                    <a:pt x="649" y="115"/>
                  </a:cubicBezTo>
                  <a:cubicBezTo>
                    <a:pt x="599" y="115"/>
                    <a:pt x="549" y="112"/>
                    <a:pt x="500" y="102"/>
                  </a:cubicBezTo>
                  <a:cubicBezTo>
                    <a:pt x="425" y="34"/>
                    <a:pt x="346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32"/>
            <p:cNvSpPr/>
            <p:nvPr/>
          </p:nvSpPr>
          <p:spPr>
            <a:xfrm>
              <a:off x="5263750" y="2100100"/>
              <a:ext cx="10725" cy="5500"/>
            </a:xfrm>
            <a:custGeom>
              <a:avLst/>
              <a:gdLst/>
              <a:ahLst/>
              <a:cxnLst/>
              <a:rect l="l" t="t" r="r" b="b"/>
              <a:pathLst>
                <a:path w="429" h="220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57"/>
                    <a:pt x="125" y="220"/>
                    <a:pt x="218" y="220"/>
                  </a:cubicBezTo>
                  <a:cubicBezTo>
                    <a:pt x="281" y="220"/>
                    <a:pt x="352" y="191"/>
                    <a:pt x="429" y="143"/>
                  </a:cubicBezTo>
                  <a:cubicBezTo>
                    <a:pt x="417" y="107"/>
                    <a:pt x="417" y="60"/>
                    <a:pt x="417" y="36"/>
                  </a:cubicBezTo>
                  <a:cubicBezTo>
                    <a:pt x="262" y="24"/>
                    <a:pt x="131" y="2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32"/>
            <p:cNvSpPr/>
            <p:nvPr/>
          </p:nvSpPr>
          <p:spPr>
            <a:xfrm>
              <a:off x="5918875" y="2806750"/>
              <a:ext cx="10150" cy="9175"/>
            </a:xfrm>
            <a:custGeom>
              <a:avLst/>
              <a:gdLst/>
              <a:ahLst/>
              <a:cxnLst/>
              <a:rect l="l" t="t" r="r" b="b"/>
              <a:pathLst>
                <a:path w="406" h="367" extrusionOk="0">
                  <a:moveTo>
                    <a:pt x="121" y="0"/>
                  </a:moveTo>
                  <a:cubicBezTo>
                    <a:pt x="64" y="0"/>
                    <a:pt x="17" y="26"/>
                    <a:pt x="1" y="130"/>
                  </a:cubicBezTo>
                  <a:cubicBezTo>
                    <a:pt x="1" y="202"/>
                    <a:pt x="72" y="345"/>
                    <a:pt x="132" y="357"/>
                  </a:cubicBezTo>
                  <a:cubicBezTo>
                    <a:pt x="153" y="363"/>
                    <a:pt x="171" y="366"/>
                    <a:pt x="188" y="366"/>
                  </a:cubicBezTo>
                  <a:cubicBezTo>
                    <a:pt x="293" y="366"/>
                    <a:pt x="314" y="245"/>
                    <a:pt x="334" y="142"/>
                  </a:cubicBezTo>
                  <a:cubicBezTo>
                    <a:pt x="406" y="95"/>
                    <a:pt x="406" y="59"/>
                    <a:pt x="334" y="23"/>
                  </a:cubicBezTo>
                  <a:cubicBezTo>
                    <a:pt x="324" y="25"/>
                    <a:pt x="314" y="26"/>
                    <a:pt x="304" y="26"/>
                  </a:cubicBezTo>
                  <a:cubicBezTo>
                    <a:pt x="245" y="26"/>
                    <a:pt x="178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32"/>
            <p:cNvSpPr/>
            <p:nvPr/>
          </p:nvSpPr>
          <p:spPr>
            <a:xfrm>
              <a:off x="5927225" y="2807625"/>
              <a:ext cx="11925" cy="4275"/>
            </a:xfrm>
            <a:custGeom>
              <a:avLst/>
              <a:gdLst/>
              <a:ahLst/>
              <a:cxnLst/>
              <a:rect l="l" t="t" r="r" b="b"/>
              <a:pathLst>
                <a:path w="477" h="171" extrusionOk="0">
                  <a:moveTo>
                    <a:pt x="0" y="0"/>
                  </a:moveTo>
                  <a:lnTo>
                    <a:pt x="0" y="107"/>
                  </a:lnTo>
                  <a:cubicBezTo>
                    <a:pt x="82" y="140"/>
                    <a:pt x="159" y="171"/>
                    <a:pt x="233" y="171"/>
                  </a:cubicBezTo>
                  <a:cubicBezTo>
                    <a:pt x="319" y="171"/>
                    <a:pt x="399" y="129"/>
                    <a:pt x="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32"/>
            <p:cNvSpPr/>
            <p:nvPr/>
          </p:nvSpPr>
          <p:spPr>
            <a:xfrm>
              <a:off x="5372375" y="2107225"/>
              <a:ext cx="2725" cy="3300"/>
            </a:xfrm>
            <a:custGeom>
              <a:avLst/>
              <a:gdLst/>
              <a:ahLst/>
              <a:cxnLst/>
              <a:rect l="l" t="t" r="r" b="b"/>
              <a:pathLst>
                <a:path w="109" h="132" extrusionOk="0">
                  <a:moveTo>
                    <a:pt x="108" y="1"/>
                  </a:moveTo>
                  <a:cubicBezTo>
                    <a:pt x="1" y="48"/>
                    <a:pt x="1" y="96"/>
                    <a:pt x="84" y="132"/>
                  </a:cubicBezTo>
                  <a:cubicBezTo>
                    <a:pt x="84" y="96"/>
                    <a:pt x="108" y="48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32"/>
            <p:cNvSpPr/>
            <p:nvPr/>
          </p:nvSpPr>
          <p:spPr>
            <a:xfrm>
              <a:off x="5197375" y="3713775"/>
              <a:ext cx="212825" cy="35450"/>
            </a:xfrm>
            <a:custGeom>
              <a:avLst/>
              <a:gdLst/>
              <a:ahLst/>
              <a:cxnLst/>
              <a:rect l="l" t="t" r="r" b="b"/>
              <a:pathLst>
                <a:path w="8513" h="1418" extrusionOk="0">
                  <a:moveTo>
                    <a:pt x="1472" y="1"/>
                  </a:moveTo>
                  <a:cubicBezTo>
                    <a:pt x="1327" y="1"/>
                    <a:pt x="1190" y="37"/>
                    <a:pt x="1060" y="140"/>
                  </a:cubicBezTo>
                  <a:cubicBezTo>
                    <a:pt x="1001" y="149"/>
                    <a:pt x="944" y="154"/>
                    <a:pt x="887" y="154"/>
                  </a:cubicBezTo>
                  <a:cubicBezTo>
                    <a:pt x="666" y="154"/>
                    <a:pt x="454" y="89"/>
                    <a:pt x="226" y="32"/>
                  </a:cubicBezTo>
                  <a:cubicBezTo>
                    <a:pt x="107" y="199"/>
                    <a:pt x="0" y="366"/>
                    <a:pt x="83" y="568"/>
                  </a:cubicBezTo>
                  <a:cubicBezTo>
                    <a:pt x="191" y="658"/>
                    <a:pt x="316" y="669"/>
                    <a:pt x="442" y="669"/>
                  </a:cubicBezTo>
                  <a:cubicBezTo>
                    <a:pt x="488" y="669"/>
                    <a:pt x="534" y="668"/>
                    <a:pt x="580" y="668"/>
                  </a:cubicBezTo>
                  <a:cubicBezTo>
                    <a:pt x="660" y="668"/>
                    <a:pt x="738" y="673"/>
                    <a:pt x="810" y="699"/>
                  </a:cubicBezTo>
                  <a:cubicBezTo>
                    <a:pt x="881" y="711"/>
                    <a:pt x="953" y="711"/>
                    <a:pt x="1036" y="711"/>
                  </a:cubicBezTo>
                  <a:lnTo>
                    <a:pt x="1357" y="711"/>
                  </a:lnTo>
                  <a:cubicBezTo>
                    <a:pt x="1431" y="717"/>
                    <a:pt x="1505" y="718"/>
                    <a:pt x="1579" y="718"/>
                  </a:cubicBezTo>
                  <a:cubicBezTo>
                    <a:pt x="1681" y="718"/>
                    <a:pt x="1784" y="715"/>
                    <a:pt x="1885" y="715"/>
                  </a:cubicBezTo>
                  <a:cubicBezTo>
                    <a:pt x="2022" y="715"/>
                    <a:pt x="2156" y="721"/>
                    <a:pt x="2286" y="747"/>
                  </a:cubicBezTo>
                  <a:cubicBezTo>
                    <a:pt x="2357" y="783"/>
                    <a:pt x="2417" y="794"/>
                    <a:pt x="2477" y="818"/>
                  </a:cubicBezTo>
                  <a:cubicBezTo>
                    <a:pt x="2588" y="850"/>
                    <a:pt x="2704" y="855"/>
                    <a:pt x="2815" y="855"/>
                  </a:cubicBezTo>
                  <a:cubicBezTo>
                    <a:pt x="2871" y="855"/>
                    <a:pt x="2925" y="854"/>
                    <a:pt x="2977" y="854"/>
                  </a:cubicBezTo>
                  <a:cubicBezTo>
                    <a:pt x="3004" y="855"/>
                    <a:pt x="3031" y="856"/>
                    <a:pt x="3059" y="856"/>
                  </a:cubicBezTo>
                  <a:cubicBezTo>
                    <a:pt x="3169" y="856"/>
                    <a:pt x="3281" y="848"/>
                    <a:pt x="3392" y="848"/>
                  </a:cubicBezTo>
                  <a:cubicBezTo>
                    <a:pt x="3530" y="848"/>
                    <a:pt x="3667" y="860"/>
                    <a:pt x="3798" y="914"/>
                  </a:cubicBezTo>
                  <a:cubicBezTo>
                    <a:pt x="3893" y="949"/>
                    <a:pt x="3989" y="985"/>
                    <a:pt x="4096" y="985"/>
                  </a:cubicBezTo>
                  <a:cubicBezTo>
                    <a:pt x="4763" y="1056"/>
                    <a:pt x="5453" y="1033"/>
                    <a:pt x="6120" y="1187"/>
                  </a:cubicBezTo>
                  <a:cubicBezTo>
                    <a:pt x="6151" y="1184"/>
                    <a:pt x="6181" y="1183"/>
                    <a:pt x="6212" y="1183"/>
                  </a:cubicBezTo>
                  <a:cubicBezTo>
                    <a:pt x="6429" y="1183"/>
                    <a:pt x="6640" y="1250"/>
                    <a:pt x="6870" y="1271"/>
                  </a:cubicBezTo>
                  <a:cubicBezTo>
                    <a:pt x="6913" y="1268"/>
                    <a:pt x="6956" y="1267"/>
                    <a:pt x="7000" y="1267"/>
                  </a:cubicBezTo>
                  <a:cubicBezTo>
                    <a:pt x="7470" y="1267"/>
                    <a:pt x="7924" y="1418"/>
                    <a:pt x="8386" y="1418"/>
                  </a:cubicBezTo>
                  <a:cubicBezTo>
                    <a:pt x="8428" y="1418"/>
                    <a:pt x="8471" y="1416"/>
                    <a:pt x="8513" y="1414"/>
                  </a:cubicBezTo>
                  <a:lnTo>
                    <a:pt x="8513" y="1402"/>
                  </a:lnTo>
                  <a:cubicBezTo>
                    <a:pt x="8382" y="1161"/>
                    <a:pt x="8190" y="981"/>
                    <a:pt x="7901" y="981"/>
                  </a:cubicBezTo>
                  <a:cubicBezTo>
                    <a:pt x="7876" y="981"/>
                    <a:pt x="7850" y="982"/>
                    <a:pt x="7822" y="985"/>
                  </a:cubicBezTo>
                  <a:lnTo>
                    <a:pt x="7799" y="985"/>
                  </a:lnTo>
                  <a:lnTo>
                    <a:pt x="7799" y="854"/>
                  </a:lnTo>
                  <a:lnTo>
                    <a:pt x="7501" y="854"/>
                  </a:lnTo>
                  <a:cubicBezTo>
                    <a:pt x="7377" y="911"/>
                    <a:pt x="7253" y="936"/>
                    <a:pt x="7130" y="936"/>
                  </a:cubicBezTo>
                  <a:cubicBezTo>
                    <a:pt x="6946" y="936"/>
                    <a:pt x="6763" y="880"/>
                    <a:pt x="6584" y="794"/>
                  </a:cubicBezTo>
                  <a:cubicBezTo>
                    <a:pt x="6543" y="802"/>
                    <a:pt x="6502" y="805"/>
                    <a:pt x="6463" y="805"/>
                  </a:cubicBezTo>
                  <a:cubicBezTo>
                    <a:pt x="6092" y="805"/>
                    <a:pt x="5790" y="513"/>
                    <a:pt x="5426" y="513"/>
                  </a:cubicBezTo>
                  <a:cubicBezTo>
                    <a:pt x="5392" y="513"/>
                    <a:pt x="5357" y="515"/>
                    <a:pt x="5322" y="521"/>
                  </a:cubicBezTo>
                  <a:cubicBezTo>
                    <a:pt x="5144" y="521"/>
                    <a:pt x="4953" y="509"/>
                    <a:pt x="4798" y="449"/>
                  </a:cubicBezTo>
                  <a:cubicBezTo>
                    <a:pt x="4691" y="425"/>
                    <a:pt x="4584" y="402"/>
                    <a:pt x="4489" y="390"/>
                  </a:cubicBezTo>
                  <a:cubicBezTo>
                    <a:pt x="4274" y="390"/>
                    <a:pt x="4072" y="342"/>
                    <a:pt x="3858" y="283"/>
                  </a:cubicBezTo>
                  <a:cubicBezTo>
                    <a:pt x="3692" y="249"/>
                    <a:pt x="3531" y="242"/>
                    <a:pt x="3369" y="242"/>
                  </a:cubicBezTo>
                  <a:cubicBezTo>
                    <a:pt x="3239" y="242"/>
                    <a:pt x="3109" y="247"/>
                    <a:pt x="2977" y="247"/>
                  </a:cubicBezTo>
                  <a:cubicBezTo>
                    <a:pt x="2932" y="249"/>
                    <a:pt x="2888" y="251"/>
                    <a:pt x="2844" y="251"/>
                  </a:cubicBezTo>
                  <a:cubicBezTo>
                    <a:pt x="2674" y="251"/>
                    <a:pt x="2506" y="230"/>
                    <a:pt x="2346" y="163"/>
                  </a:cubicBezTo>
                  <a:cubicBezTo>
                    <a:pt x="2084" y="128"/>
                    <a:pt x="1846" y="44"/>
                    <a:pt x="1595" y="9"/>
                  </a:cubicBezTo>
                  <a:cubicBezTo>
                    <a:pt x="1554" y="3"/>
                    <a:pt x="1512" y="1"/>
                    <a:pt x="1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32"/>
            <p:cNvSpPr/>
            <p:nvPr/>
          </p:nvSpPr>
          <p:spPr>
            <a:xfrm>
              <a:off x="5545025" y="3742250"/>
              <a:ext cx="109275" cy="14325"/>
            </a:xfrm>
            <a:custGeom>
              <a:avLst/>
              <a:gdLst/>
              <a:ahLst/>
              <a:cxnLst/>
              <a:rect l="l" t="t" r="r" b="b"/>
              <a:pathLst>
                <a:path w="4371" h="573" extrusionOk="0">
                  <a:moveTo>
                    <a:pt x="72" y="1"/>
                  </a:moveTo>
                  <a:cubicBezTo>
                    <a:pt x="60" y="25"/>
                    <a:pt x="24" y="60"/>
                    <a:pt x="12" y="84"/>
                  </a:cubicBezTo>
                  <a:cubicBezTo>
                    <a:pt x="1" y="156"/>
                    <a:pt x="24" y="215"/>
                    <a:pt x="72" y="275"/>
                  </a:cubicBezTo>
                  <a:cubicBezTo>
                    <a:pt x="1501" y="453"/>
                    <a:pt x="2941" y="453"/>
                    <a:pt x="4370" y="572"/>
                  </a:cubicBezTo>
                  <a:cubicBezTo>
                    <a:pt x="4334" y="489"/>
                    <a:pt x="4299" y="382"/>
                    <a:pt x="4239" y="275"/>
                  </a:cubicBezTo>
                  <a:cubicBezTo>
                    <a:pt x="4287" y="239"/>
                    <a:pt x="4287" y="191"/>
                    <a:pt x="4227" y="156"/>
                  </a:cubicBezTo>
                  <a:cubicBezTo>
                    <a:pt x="4173" y="153"/>
                    <a:pt x="4119" y="152"/>
                    <a:pt x="4066" y="152"/>
                  </a:cubicBezTo>
                  <a:cubicBezTo>
                    <a:pt x="3860" y="152"/>
                    <a:pt x="3654" y="166"/>
                    <a:pt x="3449" y="166"/>
                  </a:cubicBezTo>
                  <a:cubicBezTo>
                    <a:pt x="3175" y="166"/>
                    <a:pt x="2902" y="141"/>
                    <a:pt x="2632" y="25"/>
                  </a:cubicBezTo>
                  <a:cubicBezTo>
                    <a:pt x="1786" y="13"/>
                    <a:pt x="917" y="13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32"/>
            <p:cNvSpPr/>
            <p:nvPr/>
          </p:nvSpPr>
          <p:spPr>
            <a:xfrm>
              <a:off x="5238750" y="3749850"/>
              <a:ext cx="108350" cy="22100"/>
            </a:xfrm>
            <a:custGeom>
              <a:avLst/>
              <a:gdLst/>
              <a:ahLst/>
              <a:cxnLst/>
              <a:rect l="l" t="t" r="r" b="b"/>
              <a:pathLst>
                <a:path w="4334" h="884" extrusionOk="0">
                  <a:moveTo>
                    <a:pt x="533" y="0"/>
                  </a:moveTo>
                  <a:cubicBezTo>
                    <a:pt x="348" y="0"/>
                    <a:pt x="167" y="30"/>
                    <a:pt x="0" y="173"/>
                  </a:cubicBezTo>
                  <a:cubicBezTo>
                    <a:pt x="131" y="375"/>
                    <a:pt x="429" y="209"/>
                    <a:pt x="572" y="411"/>
                  </a:cubicBezTo>
                  <a:cubicBezTo>
                    <a:pt x="664" y="420"/>
                    <a:pt x="757" y="428"/>
                    <a:pt x="849" y="428"/>
                  </a:cubicBezTo>
                  <a:cubicBezTo>
                    <a:pt x="888" y="428"/>
                    <a:pt x="926" y="427"/>
                    <a:pt x="964" y="423"/>
                  </a:cubicBezTo>
                  <a:cubicBezTo>
                    <a:pt x="1357" y="745"/>
                    <a:pt x="1845" y="506"/>
                    <a:pt x="2262" y="685"/>
                  </a:cubicBezTo>
                  <a:cubicBezTo>
                    <a:pt x="2659" y="735"/>
                    <a:pt x="3056" y="883"/>
                    <a:pt x="3460" y="883"/>
                  </a:cubicBezTo>
                  <a:cubicBezTo>
                    <a:pt x="3540" y="883"/>
                    <a:pt x="3621" y="877"/>
                    <a:pt x="3703" y="864"/>
                  </a:cubicBezTo>
                  <a:cubicBezTo>
                    <a:pt x="3822" y="840"/>
                    <a:pt x="3941" y="792"/>
                    <a:pt x="4001" y="673"/>
                  </a:cubicBezTo>
                  <a:cubicBezTo>
                    <a:pt x="4001" y="494"/>
                    <a:pt x="4120" y="423"/>
                    <a:pt x="4286" y="423"/>
                  </a:cubicBezTo>
                  <a:cubicBezTo>
                    <a:pt x="4334" y="328"/>
                    <a:pt x="4310" y="256"/>
                    <a:pt x="4227" y="209"/>
                  </a:cubicBezTo>
                  <a:cubicBezTo>
                    <a:pt x="4024" y="143"/>
                    <a:pt x="3819" y="128"/>
                    <a:pt x="3614" y="128"/>
                  </a:cubicBezTo>
                  <a:cubicBezTo>
                    <a:pt x="3442" y="128"/>
                    <a:pt x="3271" y="139"/>
                    <a:pt x="3102" y="139"/>
                  </a:cubicBezTo>
                  <a:cubicBezTo>
                    <a:pt x="3068" y="139"/>
                    <a:pt x="3034" y="138"/>
                    <a:pt x="3000" y="137"/>
                  </a:cubicBezTo>
                  <a:cubicBezTo>
                    <a:pt x="2958" y="135"/>
                    <a:pt x="2915" y="134"/>
                    <a:pt x="2872" y="134"/>
                  </a:cubicBezTo>
                  <a:cubicBezTo>
                    <a:pt x="2693" y="134"/>
                    <a:pt x="2512" y="151"/>
                    <a:pt x="2331" y="151"/>
                  </a:cubicBezTo>
                  <a:cubicBezTo>
                    <a:pt x="2120" y="151"/>
                    <a:pt x="1910" y="128"/>
                    <a:pt x="1703" y="30"/>
                  </a:cubicBezTo>
                  <a:cubicBezTo>
                    <a:pt x="1581" y="9"/>
                    <a:pt x="1460" y="4"/>
                    <a:pt x="1336" y="4"/>
                  </a:cubicBezTo>
                  <a:cubicBezTo>
                    <a:pt x="1253" y="4"/>
                    <a:pt x="1169" y="6"/>
                    <a:pt x="1083" y="6"/>
                  </a:cubicBezTo>
                  <a:cubicBezTo>
                    <a:pt x="1032" y="13"/>
                    <a:pt x="981" y="16"/>
                    <a:pt x="928" y="16"/>
                  </a:cubicBezTo>
                  <a:cubicBezTo>
                    <a:pt x="798" y="16"/>
                    <a:pt x="665" y="0"/>
                    <a:pt x="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32"/>
            <p:cNvSpPr/>
            <p:nvPr/>
          </p:nvSpPr>
          <p:spPr>
            <a:xfrm>
              <a:off x="5482825" y="3729725"/>
              <a:ext cx="35425" cy="32200"/>
            </a:xfrm>
            <a:custGeom>
              <a:avLst/>
              <a:gdLst/>
              <a:ahLst/>
              <a:cxnLst/>
              <a:rect l="l" t="t" r="r" b="b"/>
              <a:pathLst>
                <a:path w="1417" h="1288" extrusionOk="0">
                  <a:moveTo>
                    <a:pt x="293" y="1"/>
                  </a:moveTo>
                  <a:cubicBezTo>
                    <a:pt x="287" y="1"/>
                    <a:pt x="281" y="1"/>
                    <a:pt x="274" y="2"/>
                  </a:cubicBezTo>
                  <a:cubicBezTo>
                    <a:pt x="60" y="37"/>
                    <a:pt x="0" y="204"/>
                    <a:pt x="0" y="383"/>
                  </a:cubicBezTo>
                  <a:cubicBezTo>
                    <a:pt x="0" y="680"/>
                    <a:pt x="60" y="978"/>
                    <a:pt x="0" y="1288"/>
                  </a:cubicBezTo>
                  <a:cubicBezTo>
                    <a:pt x="339" y="1154"/>
                    <a:pt x="612" y="866"/>
                    <a:pt x="943" y="866"/>
                  </a:cubicBezTo>
                  <a:cubicBezTo>
                    <a:pt x="1053" y="866"/>
                    <a:pt x="1170" y="898"/>
                    <a:pt x="1298" y="978"/>
                  </a:cubicBezTo>
                  <a:cubicBezTo>
                    <a:pt x="1298" y="978"/>
                    <a:pt x="1369" y="871"/>
                    <a:pt x="1417" y="811"/>
                  </a:cubicBezTo>
                  <a:cubicBezTo>
                    <a:pt x="1322" y="526"/>
                    <a:pt x="1072" y="561"/>
                    <a:pt x="869" y="514"/>
                  </a:cubicBezTo>
                  <a:cubicBezTo>
                    <a:pt x="726" y="478"/>
                    <a:pt x="500" y="537"/>
                    <a:pt x="572" y="264"/>
                  </a:cubicBezTo>
                  <a:cubicBezTo>
                    <a:pt x="503" y="127"/>
                    <a:pt x="435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32"/>
            <p:cNvSpPr/>
            <p:nvPr/>
          </p:nvSpPr>
          <p:spPr>
            <a:xfrm>
              <a:off x="5486975" y="3736300"/>
              <a:ext cx="60150" cy="13850"/>
            </a:xfrm>
            <a:custGeom>
              <a:avLst/>
              <a:gdLst/>
              <a:ahLst/>
              <a:cxnLst/>
              <a:rect l="l" t="t" r="r" b="b"/>
              <a:pathLst>
                <a:path w="2406" h="554" extrusionOk="0">
                  <a:moveTo>
                    <a:pt x="382" y="1"/>
                  </a:moveTo>
                  <a:cubicBezTo>
                    <a:pt x="191" y="13"/>
                    <a:pt x="1" y="60"/>
                    <a:pt x="251" y="263"/>
                  </a:cubicBezTo>
                  <a:cubicBezTo>
                    <a:pt x="537" y="501"/>
                    <a:pt x="941" y="370"/>
                    <a:pt x="1251" y="548"/>
                  </a:cubicBezTo>
                  <a:cubicBezTo>
                    <a:pt x="1291" y="548"/>
                    <a:pt x="1325" y="554"/>
                    <a:pt x="1354" y="554"/>
                  </a:cubicBezTo>
                  <a:cubicBezTo>
                    <a:pt x="1369" y="554"/>
                    <a:pt x="1382" y="552"/>
                    <a:pt x="1394" y="548"/>
                  </a:cubicBezTo>
                  <a:lnTo>
                    <a:pt x="1846" y="501"/>
                  </a:lnTo>
                  <a:cubicBezTo>
                    <a:pt x="2001" y="358"/>
                    <a:pt x="2251" y="429"/>
                    <a:pt x="2406" y="298"/>
                  </a:cubicBezTo>
                  <a:lnTo>
                    <a:pt x="2394" y="239"/>
                  </a:lnTo>
                  <a:cubicBezTo>
                    <a:pt x="2306" y="143"/>
                    <a:pt x="2194" y="125"/>
                    <a:pt x="2077" y="125"/>
                  </a:cubicBezTo>
                  <a:cubicBezTo>
                    <a:pt x="2005" y="125"/>
                    <a:pt x="1931" y="132"/>
                    <a:pt x="1858" y="132"/>
                  </a:cubicBezTo>
                  <a:cubicBezTo>
                    <a:pt x="1370" y="132"/>
                    <a:pt x="858" y="132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32"/>
            <p:cNvSpPr/>
            <p:nvPr/>
          </p:nvSpPr>
          <p:spPr>
            <a:xfrm>
              <a:off x="5334875" y="3771975"/>
              <a:ext cx="70275" cy="16025"/>
            </a:xfrm>
            <a:custGeom>
              <a:avLst/>
              <a:gdLst/>
              <a:ahLst/>
              <a:cxnLst/>
              <a:rect l="l" t="t" r="r" b="b"/>
              <a:pathLst>
                <a:path w="2811" h="641" extrusionOk="0">
                  <a:moveTo>
                    <a:pt x="321" y="0"/>
                  </a:moveTo>
                  <a:cubicBezTo>
                    <a:pt x="198" y="0"/>
                    <a:pt x="84" y="44"/>
                    <a:pt x="1" y="217"/>
                  </a:cubicBezTo>
                  <a:cubicBezTo>
                    <a:pt x="120" y="371"/>
                    <a:pt x="310" y="383"/>
                    <a:pt x="477" y="443"/>
                  </a:cubicBezTo>
                  <a:cubicBezTo>
                    <a:pt x="834" y="491"/>
                    <a:pt x="1168" y="550"/>
                    <a:pt x="1525" y="550"/>
                  </a:cubicBezTo>
                  <a:cubicBezTo>
                    <a:pt x="1552" y="543"/>
                    <a:pt x="1580" y="540"/>
                    <a:pt x="1608" y="540"/>
                  </a:cubicBezTo>
                  <a:cubicBezTo>
                    <a:pt x="1768" y="540"/>
                    <a:pt x="1930" y="640"/>
                    <a:pt x="2085" y="640"/>
                  </a:cubicBezTo>
                  <a:cubicBezTo>
                    <a:pt x="2171" y="640"/>
                    <a:pt x="2254" y="610"/>
                    <a:pt x="2334" y="514"/>
                  </a:cubicBezTo>
                  <a:cubicBezTo>
                    <a:pt x="2442" y="336"/>
                    <a:pt x="2703" y="491"/>
                    <a:pt x="2811" y="276"/>
                  </a:cubicBezTo>
                  <a:cubicBezTo>
                    <a:pt x="2719" y="151"/>
                    <a:pt x="2591" y="125"/>
                    <a:pt x="2462" y="125"/>
                  </a:cubicBezTo>
                  <a:cubicBezTo>
                    <a:pt x="2407" y="125"/>
                    <a:pt x="2352" y="130"/>
                    <a:pt x="2299" y="133"/>
                  </a:cubicBezTo>
                  <a:cubicBezTo>
                    <a:pt x="2230" y="174"/>
                    <a:pt x="2163" y="194"/>
                    <a:pt x="2097" y="194"/>
                  </a:cubicBezTo>
                  <a:cubicBezTo>
                    <a:pt x="2026" y="194"/>
                    <a:pt x="1956" y="171"/>
                    <a:pt x="1882" y="121"/>
                  </a:cubicBezTo>
                  <a:lnTo>
                    <a:pt x="1751" y="121"/>
                  </a:lnTo>
                  <a:cubicBezTo>
                    <a:pt x="1709" y="126"/>
                    <a:pt x="1667" y="128"/>
                    <a:pt x="1625" y="128"/>
                  </a:cubicBezTo>
                  <a:cubicBezTo>
                    <a:pt x="1346" y="128"/>
                    <a:pt x="1068" y="38"/>
                    <a:pt x="798" y="38"/>
                  </a:cubicBezTo>
                  <a:cubicBezTo>
                    <a:pt x="771" y="44"/>
                    <a:pt x="742" y="47"/>
                    <a:pt x="712" y="47"/>
                  </a:cubicBezTo>
                  <a:cubicBezTo>
                    <a:pt x="587" y="47"/>
                    <a:pt x="449" y="0"/>
                    <a:pt x="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32"/>
            <p:cNvSpPr/>
            <p:nvPr/>
          </p:nvSpPr>
          <p:spPr>
            <a:xfrm>
              <a:off x="5306000" y="3766675"/>
              <a:ext cx="52725" cy="13900"/>
            </a:xfrm>
            <a:custGeom>
              <a:avLst/>
              <a:gdLst/>
              <a:ahLst/>
              <a:cxnLst/>
              <a:rect l="l" t="t" r="r" b="b"/>
              <a:pathLst>
                <a:path w="2109" h="556" extrusionOk="0">
                  <a:moveTo>
                    <a:pt x="1311" y="0"/>
                  </a:moveTo>
                  <a:cubicBezTo>
                    <a:pt x="1215" y="36"/>
                    <a:pt x="1120" y="48"/>
                    <a:pt x="1013" y="60"/>
                  </a:cubicBezTo>
                  <a:cubicBezTo>
                    <a:pt x="977" y="107"/>
                    <a:pt x="918" y="131"/>
                    <a:pt x="858" y="167"/>
                  </a:cubicBezTo>
                  <a:cubicBezTo>
                    <a:pt x="800" y="184"/>
                    <a:pt x="739" y="189"/>
                    <a:pt x="677" y="189"/>
                  </a:cubicBezTo>
                  <a:cubicBezTo>
                    <a:pt x="584" y="189"/>
                    <a:pt x="488" y="177"/>
                    <a:pt x="396" y="177"/>
                  </a:cubicBezTo>
                  <a:cubicBezTo>
                    <a:pt x="250" y="177"/>
                    <a:pt x="111" y="206"/>
                    <a:pt x="1" y="357"/>
                  </a:cubicBezTo>
                  <a:cubicBezTo>
                    <a:pt x="60" y="405"/>
                    <a:pt x="108" y="429"/>
                    <a:pt x="168" y="476"/>
                  </a:cubicBezTo>
                  <a:cubicBezTo>
                    <a:pt x="336" y="523"/>
                    <a:pt x="505" y="555"/>
                    <a:pt x="673" y="555"/>
                  </a:cubicBezTo>
                  <a:cubicBezTo>
                    <a:pt x="848" y="555"/>
                    <a:pt x="1021" y="520"/>
                    <a:pt x="1191" y="429"/>
                  </a:cubicBezTo>
                  <a:cubicBezTo>
                    <a:pt x="1300" y="349"/>
                    <a:pt x="1416" y="330"/>
                    <a:pt x="1533" y="330"/>
                  </a:cubicBezTo>
                  <a:cubicBezTo>
                    <a:pt x="1646" y="330"/>
                    <a:pt x="1761" y="348"/>
                    <a:pt x="1873" y="348"/>
                  </a:cubicBezTo>
                  <a:cubicBezTo>
                    <a:pt x="1924" y="348"/>
                    <a:pt x="1975" y="344"/>
                    <a:pt x="2025" y="333"/>
                  </a:cubicBezTo>
                  <a:cubicBezTo>
                    <a:pt x="2108" y="286"/>
                    <a:pt x="2108" y="238"/>
                    <a:pt x="2025" y="179"/>
                  </a:cubicBezTo>
                  <a:lnTo>
                    <a:pt x="1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32"/>
            <p:cNvSpPr/>
            <p:nvPr/>
          </p:nvSpPr>
          <p:spPr>
            <a:xfrm>
              <a:off x="5556925" y="3756725"/>
              <a:ext cx="41700" cy="11450"/>
            </a:xfrm>
            <a:custGeom>
              <a:avLst/>
              <a:gdLst/>
              <a:ahLst/>
              <a:cxnLst/>
              <a:rect l="l" t="t" r="r" b="b"/>
              <a:pathLst>
                <a:path w="1668" h="458" extrusionOk="0">
                  <a:moveTo>
                    <a:pt x="242" y="1"/>
                  </a:moveTo>
                  <a:cubicBezTo>
                    <a:pt x="171" y="1"/>
                    <a:pt x="110" y="36"/>
                    <a:pt x="72" y="148"/>
                  </a:cubicBezTo>
                  <a:cubicBezTo>
                    <a:pt x="1" y="386"/>
                    <a:pt x="382" y="267"/>
                    <a:pt x="489" y="434"/>
                  </a:cubicBezTo>
                  <a:cubicBezTo>
                    <a:pt x="668" y="446"/>
                    <a:pt x="846" y="446"/>
                    <a:pt x="1025" y="458"/>
                  </a:cubicBezTo>
                  <a:cubicBezTo>
                    <a:pt x="1136" y="299"/>
                    <a:pt x="1284" y="294"/>
                    <a:pt x="1437" y="294"/>
                  </a:cubicBezTo>
                  <a:cubicBezTo>
                    <a:pt x="1448" y="294"/>
                    <a:pt x="1459" y="294"/>
                    <a:pt x="1470" y="294"/>
                  </a:cubicBezTo>
                  <a:cubicBezTo>
                    <a:pt x="1536" y="294"/>
                    <a:pt x="1603" y="293"/>
                    <a:pt x="1668" y="279"/>
                  </a:cubicBezTo>
                  <a:cubicBezTo>
                    <a:pt x="1322" y="112"/>
                    <a:pt x="965" y="160"/>
                    <a:pt x="608" y="100"/>
                  </a:cubicBezTo>
                  <a:cubicBezTo>
                    <a:pt x="492" y="86"/>
                    <a:pt x="354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32"/>
            <p:cNvSpPr/>
            <p:nvPr/>
          </p:nvSpPr>
          <p:spPr>
            <a:xfrm>
              <a:off x="5726300" y="3814575"/>
              <a:ext cx="11025" cy="33925"/>
            </a:xfrm>
            <a:custGeom>
              <a:avLst/>
              <a:gdLst/>
              <a:ahLst/>
              <a:cxnLst/>
              <a:rect l="l" t="t" r="r" b="b"/>
              <a:pathLst>
                <a:path w="441" h="1357" extrusionOk="0">
                  <a:moveTo>
                    <a:pt x="298" y="1"/>
                  </a:moveTo>
                  <a:cubicBezTo>
                    <a:pt x="203" y="418"/>
                    <a:pt x="393" y="918"/>
                    <a:pt x="0" y="1275"/>
                  </a:cubicBezTo>
                  <a:cubicBezTo>
                    <a:pt x="70" y="1333"/>
                    <a:pt x="142" y="1357"/>
                    <a:pt x="214" y="1357"/>
                  </a:cubicBezTo>
                  <a:cubicBezTo>
                    <a:pt x="291" y="1357"/>
                    <a:pt x="367" y="1330"/>
                    <a:pt x="441" y="1287"/>
                  </a:cubicBezTo>
                  <a:lnTo>
                    <a:pt x="441" y="1156"/>
                  </a:lnTo>
                  <a:cubicBezTo>
                    <a:pt x="429" y="763"/>
                    <a:pt x="429" y="394"/>
                    <a:pt x="429" y="25"/>
                  </a:cubicBezTo>
                  <a:cubicBezTo>
                    <a:pt x="381" y="1"/>
                    <a:pt x="334" y="1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32"/>
            <p:cNvSpPr/>
            <p:nvPr/>
          </p:nvSpPr>
          <p:spPr>
            <a:xfrm>
              <a:off x="5363150" y="3753900"/>
              <a:ext cx="36525" cy="8150"/>
            </a:xfrm>
            <a:custGeom>
              <a:avLst/>
              <a:gdLst/>
              <a:ahLst/>
              <a:cxnLst/>
              <a:rect l="l" t="t" r="r" b="b"/>
              <a:pathLst>
                <a:path w="1461" h="326" extrusionOk="0">
                  <a:moveTo>
                    <a:pt x="220" y="0"/>
                  </a:moveTo>
                  <a:cubicBezTo>
                    <a:pt x="159" y="0"/>
                    <a:pt x="98" y="3"/>
                    <a:pt x="37" y="11"/>
                  </a:cubicBezTo>
                  <a:cubicBezTo>
                    <a:pt x="1" y="47"/>
                    <a:pt x="1" y="106"/>
                    <a:pt x="25" y="142"/>
                  </a:cubicBezTo>
                  <a:cubicBezTo>
                    <a:pt x="120" y="202"/>
                    <a:pt x="251" y="166"/>
                    <a:pt x="334" y="237"/>
                  </a:cubicBezTo>
                  <a:cubicBezTo>
                    <a:pt x="620" y="261"/>
                    <a:pt x="894" y="261"/>
                    <a:pt x="1168" y="273"/>
                  </a:cubicBezTo>
                  <a:cubicBezTo>
                    <a:pt x="1236" y="299"/>
                    <a:pt x="1301" y="325"/>
                    <a:pt x="1352" y="325"/>
                  </a:cubicBezTo>
                  <a:cubicBezTo>
                    <a:pt x="1418" y="325"/>
                    <a:pt x="1460" y="282"/>
                    <a:pt x="1453" y="142"/>
                  </a:cubicBezTo>
                  <a:lnTo>
                    <a:pt x="1453" y="142"/>
                  </a:lnTo>
                  <a:cubicBezTo>
                    <a:pt x="1440" y="142"/>
                    <a:pt x="1426" y="142"/>
                    <a:pt x="1412" y="142"/>
                  </a:cubicBezTo>
                  <a:cubicBezTo>
                    <a:pt x="1012" y="142"/>
                    <a:pt x="619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32"/>
            <p:cNvSpPr/>
            <p:nvPr/>
          </p:nvSpPr>
          <p:spPr>
            <a:xfrm>
              <a:off x="5392325" y="3757325"/>
              <a:ext cx="37825" cy="7500"/>
            </a:xfrm>
            <a:custGeom>
              <a:avLst/>
              <a:gdLst/>
              <a:ahLst/>
              <a:cxnLst/>
              <a:rect l="l" t="t" r="r" b="b"/>
              <a:pathLst>
                <a:path w="1513" h="300" extrusionOk="0">
                  <a:moveTo>
                    <a:pt x="414" y="0"/>
                  </a:moveTo>
                  <a:cubicBezTo>
                    <a:pt x="372" y="0"/>
                    <a:pt x="330" y="5"/>
                    <a:pt x="286" y="17"/>
                  </a:cubicBezTo>
                  <a:cubicBezTo>
                    <a:pt x="227" y="136"/>
                    <a:pt x="108" y="124"/>
                    <a:pt x="1" y="148"/>
                  </a:cubicBezTo>
                  <a:cubicBezTo>
                    <a:pt x="221" y="272"/>
                    <a:pt x="452" y="300"/>
                    <a:pt x="686" y="300"/>
                  </a:cubicBezTo>
                  <a:cubicBezTo>
                    <a:pt x="876" y="300"/>
                    <a:pt x="1068" y="282"/>
                    <a:pt x="1258" y="282"/>
                  </a:cubicBezTo>
                  <a:cubicBezTo>
                    <a:pt x="1327" y="282"/>
                    <a:pt x="1396" y="284"/>
                    <a:pt x="1465" y="291"/>
                  </a:cubicBezTo>
                  <a:cubicBezTo>
                    <a:pt x="1513" y="243"/>
                    <a:pt x="1513" y="195"/>
                    <a:pt x="1453" y="148"/>
                  </a:cubicBezTo>
                  <a:cubicBezTo>
                    <a:pt x="1358" y="136"/>
                    <a:pt x="1275" y="136"/>
                    <a:pt x="1179" y="124"/>
                  </a:cubicBezTo>
                  <a:cubicBezTo>
                    <a:pt x="1141" y="133"/>
                    <a:pt x="1104" y="137"/>
                    <a:pt x="1067" y="137"/>
                  </a:cubicBezTo>
                  <a:cubicBezTo>
                    <a:pt x="844" y="137"/>
                    <a:pt x="636" y="0"/>
                    <a:pt x="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32"/>
            <p:cNvSpPr/>
            <p:nvPr/>
          </p:nvSpPr>
          <p:spPr>
            <a:xfrm>
              <a:off x="5694450" y="3842100"/>
              <a:ext cx="32175" cy="11800"/>
            </a:xfrm>
            <a:custGeom>
              <a:avLst/>
              <a:gdLst/>
              <a:ahLst/>
              <a:cxnLst/>
              <a:rect l="l" t="t" r="r" b="b"/>
              <a:pathLst>
                <a:path w="1287" h="472" extrusionOk="0">
                  <a:moveTo>
                    <a:pt x="301" y="0"/>
                  </a:moveTo>
                  <a:cubicBezTo>
                    <a:pt x="248" y="0"/>
                    <a:pt x="195" y="10"/>
                    <a:pt x="143" y="31"/>
                  </a:cubicBezTo>
                  <a:lnTo>
                    <a:pt x="0" y="305"/>
                  </a:lnTo>
                  <a:cubicBezTo>
                    <a:pt x="120" y="317"/>
                    <a:pt x="251" y="317"/>
                    <a:pt x="393" y="329"/>
                  </a:cubicBezTo>
                  <a:cubicBezTo>
                    <a:pt x="485" y="384"/>
                    <a:pt x="581" y="395"/>
                    <a:pt x="677" y="395"/>
                  </a:cubicBezTo>
                  <a:cubicBezTo>
                    <a:pt x="739" y="395"/>
                    <a:pt x="801" y="390"/>
                    <a:pt x="863" y="390"/>
                  </a:cubicBezTo>
                  <a:cubicBezTo>
                    <a:pt x="954" y="390"/>
                    <a:pt x="1044" y="400"/>
                    <a:pt x="1132" y="448"/>
                  </a:cubicBezTo>
                  <a:cubicBezTo>
                    <a:pt x="1179" y="472"/>
                    <a:pt x="1239" y="472"/>
                    <a:pt x="1286" y="472"/>
                  </a:cubicBezTo>
                  <a:cubicBezTo>
                    <a:pt x="1274" y="364"/>
                    <a:pt x="1274" y="269"/>
                    <a:pt x="1274" y="150"/>
                  </a:cubicBezTo>
                  <a:lnTo>
                    <a:pt x="1060" y="150"/>
                  </a:lnTo>
                  <a:cubicBezTo>
                    <a:pt x="893" y="91"/>
                    <a:pt x="715" y="138"/>
                    <a:pt x="572" y="67"/>
                  </a:cubicBezTo>
                  <a:cubicBezTo>
                    <a:pt x="488" y="29"/>
                    <a:pt x="395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32"/>
            <p:cNvSpPr/>
            <p:nvPr/>
          </p:nvSpPr>
          <p:spPr>
            <a:xfrm>
              <a:off x="5369700" y="3782025"/>
              <a:ext cx="29800" cy="7925"/>
            </a:xfrm>
            <a:custGeom>
              <a:avLst/>
              <a:gdLst/>
              <a:ahLst/>
              <a:cxnLst/>
              <a:rect l="l" t="t" r="r" b="b"/>
              <a:pathLst>
                <a:path w="1192" h="317" extrusionOk="0">
                  <a:moveTo>
                    <a:pt x="188" y="1"/>
                  </a:moveTo>
                  <a:cubicBezTo>
                    <a:pt x="146" y="1"/>
                    <a:pt x="104" y="5"/>
                    <a:pt x="60" y="17"/>
                  </a:cubicBezTo>
                  <a:cubicBezTo>
                    <a:pt x="13" y="41"/>
                    <a:pt x="1" y="89"/>
                    <a:pt x="13" y="148"/>
                  </a:cubicBezTo>
                  <a:cubicBezTo>
                    <a:pt x="72" y="208"/>
                    <a:pt x="144" y="231"/>
                    <a:pt x="215" y="279"/>
                  </a:cubicBezTo>
                  <a:cubicBezTo>
                    <a:pt x="228" y="305"/>
                    <a:pt x="251" y="316"/>
                    <a:pt x="277" y="316"/>
                  </a:cubicBezTo>
                  <a:cubicBezTo>
                    <a:pt x="299" y="316"/>
                    <a:pt x="324" y="308"/>
                    <a:pt x="346" y="291"/>
                  </a:cubicBezTo>
                  <a:cubicBezTo>
                    <a:pt x="406" y="315"/>
                    <a:pt x="453" y="315"/>
                    <a:pt x="489" y="315"/>
                  </a:cubicBezTo>
                  <a:cubicBezTo>
                    <a:pt x="535" y="303"/>
                    <a:pt x="582" y="300"/>
                    <a:pt x="629" y="300"/>
                  </a:cubicBezTo>
                  <a:cubicBezTo>
                    <a:pt x="706" y="300"/>
                    <a:pt x="783" y="309"/>
                    <a:pt x="858" y="309"/>
                  </a:cubicBezTo>
                  <a:cubicBezTo>
                    <a:pt x="980" y="309"/>
                    <a:pt x="1096" y="285"/>
                    <a:pt x="1191" y="160"/>
                  </a:cubicBezTo>
                  <a:cubicBezTo>
                    <a:pt x="1108" y="148"/>
                    <a:pt x="1013" y="136"/>
                    <a:pt x="941" y="112"/>
                  </a:cubicBezTo>
                  <a:cubicBezTo>
                    <a:pt x="898" y="124"/>
                    <a:pt x="855" y="129"/>
                    <a:pt x="814" y="129"/>
                  </a:cubicBezTo>
                  <a:cubicBezTo>
                    <a:pt x="599" y="129"/>
                    <a:pt x="402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32"/>
            <p:cNvSpPr/>
            <p:nvPr/>
          </p:nvSpPr>
          <p:spPr>
            <a:xfrm>
              <a:off x="5356600" y="3771300"/>
              <a:ext cx="22050" cy="7425"/>
            </a:xfrm>
            <a:custGeom>
              <a:avLst/>
              <a:gdLst/>
              <a:ahLst/>
              <a:cxnLst/>
              <a:rect l="l" t="t" r="r" b="b"/>
              <a:pathLst>
                <a:path w="882" h="297" extrusionOk="0">
                  <a:moveTo>
                    <a:pt x="410" y="0"/>
                  </a:moveTo>
                  <a:cubicBezTo>
                    <a:pt x="308" y="0"/>
                    <a:pt x="205" y="9"/>
                    <a:pt x="103" y="9"/>
                  </a:cubicBezTo>
                  <a:cubicBezTo>
                    <a:pt x="69" y="9"/>
                    <a:pt x="35" y="8"/>
                    <a:pt x="1" y="6"/>
                  </a:cubicBezTo>
                  <a:lnTo>
                    <a:pt x="1" y="148"/>
                  </a:lnTo>
                  <a:cubicBezTo>
                    <a:pt x="199" y="148"/>
                    <a:pt x="392" y="297"/>
                    <a:pt x="587" y="297"/>
                  </a:cubicBezTo>
                  <a:cubicBezTo>
                    <a:pt x="685" y="297"/>
                    <a:pt x="783" y="260"/>
                    <a:pt x="882" y="148"/>
                  </a:cubicBezTo>
                  <a:cubicBezTo>
                    <a:pt x="738" y="24"/>
                    <a:pt x="576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32"/>
            <p:cNvSpPr/>
            <p:nvPr/>
          </p:nvSpPr>
          <p:spPr>
            <a:xfrm>
              <a:off x="5665275" y="3778250"/>
              <a:ext cx="32775" cy="4075"/>
            </a:xfrm>
            <a:custGeom>
              <a:avLst/>
              <a:gdLst/>
              <a:ahLst/>
              <a:cxnLst/>
              <a:rect l="l" t="t" r="r" b="b"/>
              <a:pathLst>
                <a:path w="1311" h="163" extrusionOk="0">
                  <a:moveTo>
                    <a:pt x="206" y="0"/>
                  </a:moveTo>
                  <a:cubicBezTo>
                    <a:pt x="138" y="0"/>
                    <a:pt x="69" y="4"/>
                    <a:pt x="1" y="13"/>
                  </a:cubicBezTo>
                  <a:cubicBezTo>
                    <a:pt x="199" y="132"/>
                    <a:pt x="403" y="162"/>
                    <a:pt x="611" y="162"/>
                  </a:cubicBezTo>
                  <a:cubicBezTo>
                    <a:pt x="822" y="162"/>
                    <a:pt x="1036" y="132"/>
                    <a:pt x="1254" y="132"/>
                  </a:cubicBezTo>
                  <a:cubicBezTo>
                    <a:pt x="1273" y="132"/>
                    <a:pt x="1292" y="132"/>
                    <a:pt x="1310" y="132"/>
                  </a:cubicBezTo>
                  <a:cubicBezTo>
                    <a:pt x="1310" y="85"/>
                    <a:pt x="1287" y="61"/>
                    <a:pt x="1275" y="13"/>
                  </a:cubicBezTo>
                  <a:cubicBezTo>
                    <a:pt x="1168" y="41"/>
                    <a:pt x="1061" y="50"/>
                    <a:pt x="954" y="50"/>
                  </a:cubicBezTo>
                  <a:cubicBezTo>
                    <a:pt x="707" y="50"/>
                    <a:pt x="457" y="0"/>
                    <a:pt x="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32"/>
            <p:cNvSpPr/>
            <p:nvPr/>
          </p:nvSpPr>
          <p:spPr>
            <a:xfrm>
              <a:off x="5346200" y="3754900"/>
              <a:ext cx="25900" cy="5825"/>
            </a:xfrm>
            <a:custGeom>
              <a:avLst/>
              <a:gdLst/>
              <a:ahLst/>
              <a:cxnLst/>
              <a:rect l="l" t="t" r="r" b="b"/>
              <a:pathLst>
                <a:path w="1036" h="233" extrusionOk="0">
                  <a:moveTo>
                    <a:pt x="334" y="1"/>
                  </a:moveTo>
                  <a:cubicBezTo>
                    <a:pt x="220" y="1"/>
                    <a:pt x="109" y="34"/>
                    <a:pt x="0" y="126"/>
                  </a:cubicBezTo>
                  <a:lnTo>
                    <a:pt x="0" y="233"/>
                  </a:lnTo>
                  <a:cubicBezTo>
                    <a:pt x="345" y="221"/>
                    <a:pt x="691" y="221"/>
                    <a:pt x="1036" y="221"/>
                  </a:cubicBezTo>
                  <a:cubicBezTo>
                    <a:pt x="941" y="126"/>
                    <a:pt x="822" y="114"/>
                    <a:pt x="715" y="90"/>
                  </a:cubicBezTo>
                  <a:cubicBezTo>
                    <a:pt x="584" y="40"/>
                    <a:pt x="457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32"/>
            <p:cNvSpPr/>
            <p:nvPr/>
          </p:nvSpPr>
          <p:spPr>
            <a:xfrm>
              <a:off x="5378625" y="3803875"/>
              <a:ext cx="23250" cy="3650"/>
            </a:xfrm>
            <a:custGeom>
              <a:avLst/>
              <a:gdLst/>
              <a:ahLst/>
              <a:cxnLst/>
              <a:rect l="l" t="t" r="r" b="b"/>
              <a:pathLst>
                <a:path w="930" h="146" extrusionOk="0">
                  <a:moveTo>
                    <a:pt x="846" y="0"/>
                  </a:moveTo>
                  <a:cubicBezTo>
                    <a:pt x="572" y="12"/>
                    <a:pt x="287" y="12"/>
                    <a:pt x="1" y="12"/>
                  </a:cubicBezTo>
                  <a:cubicBezTo>
                    <a:pt x="133" y="117"/>
                    <a:pt x="273" y="145"/>
                    <a:pt x="418" y="145"/>
                  </a:cubicBezTo>
                  <a:cubicBezTo>
                    <a:pt x="585" y="145"/>
                    <a:pt x="757" y="108"/>
                    <a:pt x="930" y="108"/>
                  </a:cubicBezTo>
                  <a:cubicBezTo>
                    <a:pt x="894" y="72"/>
                    <a:pt x="870" y="48"/>
                    <a:pt x="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32"/>
            <p:cNvSpPr/>
            <p:nvPr/>
          </p:nvSpPr>
          <p:spPr>
            <a:xfrm>
              <a:off x="5428050" y="3761000"/>
              <a:ext cx="8650" cy="6725"/>
            </a:xfrm>
            <a:custGeom>
              <a:avLst/>
              <a:gdLst/>
              <a:ahLst/>
              <a:cxnLst/>
              <a:rect l="l" t="t" r="r" b="b"/>
              <a:pathLst>
                <a:path w="346" h="269" extrusionOk="0">
                  <a:moveTo>
                    <a:pt x="0" y="1"/>
                  </a:moveTo>
                  <a:cubicBezTo>
                    <a:pt x="24" y="48"/>
                    <a:pt x="24" y="96"/>
                    <a:pt x="24" y="144"/>
                  </a:cubicBezTo>
                  <a:cubicBezTo>
                    <a:pt x="83" y="223"/>
                    <a:pt x="151" y="269"/>
                    <a:pt x="233" y="269"/>
                  </a:cubicBezTo>
                  <a:cubicBezTo>
                    <a:pt x="250" y="269"/>
                    <a:pt x="268" y="267"/>
                    <a:pt x="286" y="263"/>
                  </a:cubicBezTo>
                  <a:cubicBezTo>
                    <a:pt x="322" y="239"/>
                    <a:pt x="346" y="179"/>
                    <a:pt x="334" y="156"/>
                  </a:cubicBezTo>
                  <a:cubicBezTo>
                    <a:pt x="286" y="37"/>
                    <a:pt x="179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32"/>
            <p:cNvSpPr/>
            <p:nvPr/>
          </p:nvSpPr>
          <p:spPr>
            <a:xfrm>
              <a:off x="5407200" y="3807725"/>
              <a:ext cx="18800" cy="3325"/>
            </a:xfrm>
            <a:custGeom>
              <a:avLst/>
              <a:gdLst/>
              <a:ahLst/>
              <a:cxnLst/>
              <a:rect l="l" t="t" r="r" b="b"/>
              <a:pathLst>
                <a:path w="752" h="133" extrusionOk="0">
                  <a:moveTo>
                    <a:pt x="289" y="0"/>
                  </a:moveTo>
                  <a:cubicBezTo>
                    <a:pt x="222" y="0"/>
                    <a:pt x="154" y="3"/>
                    <a:pt x="85" y="3"/>
                  </a:cubicBezTo>
                  <a:cubicBezTo>
                    <a:pt x="57" y="3"/>
                    <a:pt x="29" y="2"/>
                    <a:pt x="1" y="1"/>
                  </a:cubicBezTo>
                  <a:lnTo>
                    <a:pt x="1" y="1"/>
                  </a:lnTo>
                  <a:cubicBezTo>
                    <a:pt x="114" y="108"/>
                    <a:pt x="239" y="132"/>
                    <a:pt x="367" y="132"/>
                  </a:cubicBezTo>
                  <a:cubicBezTo>
                    <a:pt x="469" y="132"/>
                    <a:pt x="574" y="117"/>
                    <a:pt x="675" y="117"/>
                  </a:cubicBezTo>
                  <a:cubicBezTo>
                    <a:pt x="701" y="117"/>
                    <a:pt x="726" y="118"/>
                    <a:pt x="751" y="120"/>
                  </a:cubicBezTo>
                  <a:cubicBezTo>
                    <a:pt x="602" y="16"/>
                    <a:pt x="448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32"/>
            <p:cNvSpPr/>
            <p:nvPr/>
          </p:nvSpPr>
          <p:spPr>
            <a:xfrm>
              <a:off x="5432225" y="3811200"/>
              <a:ext cx="15800" cy="3300"/>
            </a:xfrm>
            <a:custGeom>
              <a:avLst/>
              <a:gdLst/>
              <a:ahLst/>
              <a:cxnLst/>
              <a:rect l="l" t="t" r="r" b="b"/>
              <a:pathLst>
                <a:path w="632" h="132" extrusionOk="0">
                  <a:moveTo>
                    <a:pt x="281" y="1"/>
                  </a:moveTo>
                  <a:cubicBezTo>
                    <a:pt x="190" y="1"/>
                    <a:pt x="95" y="12"/>
                    <a:pt x="0" y="17"/>
                  </a:cubicBezTo>
                  <a:cubicBezTo>
                    <a:pt x="99" y="109"/>
                    <a:pt x="207" y="132"/>
                    <a:pt x="318" y="132"/>
                  </a:cubicBezTo>
                  <a:cubicBezTo>
                    <a:pt x="421" y="132"/>
                    <a:pt x="528" y="112"/>
                    <a:pt x="631" y="112"/>
                  </a:cubicBezTo>
                  <a:cubicBezTo>
                    <a:pt x="527" y="22"/>
                    <a:pt x="408" y="1"/>
                    <a:pt x="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32"/>
            <p:cNvSpPr/>
            <p:nvPr/>
          </p:nvSpPr>
          <p:spPr>
            <a:xfrm>
              <a:off x="5708450" y="3843525"/>
              <a:ext cx="12225" cy="3350"/>
            </a:xfrm>
            <a:custGeom>
              <a:avLst/>
              <a:gdLst/>
              <a:ahLst/>
              <a:cxnLst/>
              <a:rect l="l" t="t" r="r" b="b"/>
              <a:pathLst>
                <a:path w="489" h="134" extrusionOk="0">
                  <a:moveTo>
                    <a:pt x="215" y="0"/>
                  </a:moveTo>
                  <a:cubicBezTo>
                    <a:pt x="145" y="0"/>
                    <a:pt x="73" y="12"/>
                    <a:pt x="0" y="22"/>
                  </a:cubicBezTo>
                  <a:cubicBezTo>
                    <a:pt x="83" y="112"/>
                    <a:pt x="178" y="133"/>
                    <a:pt x="276" y="133"/>
                  </a:cubicBezTo>
                  <a:cubicBezTo>
                    <a:pt x="346" y="133"/>
                    <a:pt x="418" y="122"/>
                    <a:pt x="488" y="117"/>
                  </a:cubicBezTo>
                  <a:cubicBezTo>
                    <a:pt x="411" y="25"/>
                    <a:pt x="316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32"/>
            <p:cNvSpPr/>
            <p:nvPr/>
          </p:nvSpPr>
          <p:spPr>
            <a:xfrm>
              <a:off x="5381900" y="3775000"/>
              <a:ext cx="10450" cy="3525"/>
            </a:xfrm>
            <a:custGeom>
              <a:avLst/>
              <a:gdLst/>
              <a:ahLst/>
              <a:cxnLst/>
              <a:rect l="l" t="t" r="r" b="b"/>
              <a:pathLst>
                <a:path w="418" h="141" extrusionOk="0">
                  <a:moveTo>
                    <a:pt x="1" y="0"/>
                  </a:moveTo>
                  <a:lnTo>
                    <a:pt x="1" y="0"/>
                  </a:lnTo>
                  <a:cubicBezTo>
                    <a:pt x="72" y="96"/>
                    <a:pt x="141" y="140"/>
                    <a:pt x="209" y="140"/>
                  </a:cubicBezTo>
                  <a:cubicBezTo>
                    <a:pt x="278" y="140"/>
                    <a:pt x="346" y="96"/>
                    <a:pt x="418" y="12"/>
                  </a:cubicBezTo>
                  <a:cubicBezTo>
                    <a:pt x="275" y="12"/>
                    <a:pt x="144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32"/>
            <p:cNvSpPr/>
            <p:nvPr/>
          </p:nvSpPr>
          <p:spPr>
            <a:xfrm>
              <a:off x="5582525" y="3767975"/>
              <a:ext cx="11350" cy="3300"/>
            </a:xfrm>
            <a:custGeom>
              <a:avLst/>
              <a:gdLst/>
              <a:ahLst/>
              <a:cxnLst/>
              <a:rect l="l" t="t" r="r" b="b"/>
              <a:pathLst>
                <a:path w="454" h="132" extrusionOk="0">
                  <a:moveTo>
                    <a:pt x="138" y="1"/>
                  </a:moveTo>
                  <a:cubicBezTo>
                    <a:pt x="93" y="1"/>
                    <a:pt x="47" y="4"/>
                    <a:pt x="1" y="8"/>
                  </a:cubicBezTo>
                  <a:cubicBezTo>
                    <a:pt x="92" y="108"/>
                    <a:pt x="212" y="132"/>
                    <a:pt x="338" y="132"/>
                  </a:cubicBezTo>
                  <a:cubicBezTo>
                    <a:pt x="376" y="132"/>
                    <a:pt x="415" y="129"/>
                    <a:pt x="453" y="127"/>
                  </a:cubicBezTo>
                  <a:cubicBezTo>
                    <a:pt x="367" y="23"/>
                    <a:pt x="256" y="1"/>
                    <a:pt x="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32"/>
            <p:cNvSpPr/>
            <p:nvPr/>
          </p:nvSpPr>
          <p:spPr>
            <a:xfrm>
              <a:off x="5253925" y="3702375"/>
              <a:ext cx="81575" cy="22350"/>
            </a:xfrm>
            <a:custGeom>
              <a:avLst/>
              <a:gdLst/>
              <a:ahLst/>
              <a:cxnLst/>
              <a:rect l="l" t="t" r="r" b="b"/>
              <a:pathLst>
                <a:path w="3263" h="894" extrusionOk="0">
                  <a:moveTo>
                    <a:pt x="95" y="0"/>
                  </a:moveTo>
                  <a:cubicBezTo>
                    <a:pt x="84" y="24"/>
                    <a:pt x="60" y="72"/>
                    <a:pt x="24" y="84"/>
                  </a:cubicBezTo>
                  <a:cubicBezTo>
                    <a:pt x="0" y="167"/>
                    <a:pt x="24" y="238"/>
                    <a:pt x="60" y="310"/>
                  </a:cubicBezTo>
                  <a:cubicBezTo>
                    <a:pt x="738" y="584"/>
                    <a:pt x="1465" y="619"/>
                    <a:pt x="2167" y="786"/>
                  </a:cubicBezTo>
                  <a:cubicBezTo>
                    <a:pt x="2393" y="795"/>
                    <a:pt x="2605" y="893"/>
                    <a:pt x="2835" y="893"/>
                  </a:cubicBezTo>
                  <a:cubicBezTo>
                    <a:pt x="2908" y="893"/>
                    <a:pt x="2983" y="883"/>
                    <a:pt x="3060" y="858"/>
                  </a:cubicBezTo>
                  <a:cubicBezTo>
                    <a:pt x="3179" y="822"/>
                    <a:pt x="3263" y="774"/>
                    <a:pt x="3239" y="619"/>
                  </a:cubicBezTo>
                  <a:cubicBezTo>
                    <a:pt x="3060" y="560"/>
                    <a:pt x="2834" y="643"/>
                    <a:pt x="2679" y="465"/>
                  </a:cubicBezTo>
                  <a:cubicBezTo>
                    <a:pt x="2191" y="429"/>
                    <a:pt x="1703" y="346"/>
                    <a:pt x="1238" y="179"/>
                  </a:cubicBezTo>
                  <a:cubicBezTo>
                    <a:pt x="1191" y="124"/>
                    <a:pt x="1139" y="97"/>
                    <a:pt x="1084" y="97"/>
                  </a:cubicBezTo>
                  <a:cubicBezTo>
                    <a:pt x="1042" y="97"/>
                    <a:pt x="999" y="113"/>
                    <a:pt x="953" y="143"/>
                  </a:cubicBezTo>
                  <a:cubicBezTo>
                    <a:pt x="914" y="149"/>
                    <a:pt x="877" y="152"/>
                    <a:pt x="840" y="152"/>
                  </a:cubicBezTo>
                  <a:cubicBezTo>
                    <a:pt x="578" y="152"/>
                    <a:pt x="346" y="21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32"/>
            <p:cNvSpPr/>
            <p:nvPr/>
          </p:nvSpPr>
          <p:spPr>
            <a:xfrm>
              <a:off x="5327725" y="3723700"/>
              <a:ext cx="37850" cy="12025"/>
            </a:xfrm>
            <a:custGeom>
              <a:avLst/>
              <a:gdLst/>
              <a:ahLst/>
              <a:cxnLst/>
              <a:rect l="l" t="t" r="r" b="b"/>
              <a:pathLst>
                <a:path w="1514" h="481" extrusionOk="0">
                  <a:moveTo>
                    <a:pt x="769" y="0"/>
                  </a:moveTo>
                  <a:cubicBezTo>
                    <a:pt x="755" y="0"/>
                    <a:pt x="741" y="2"/>
                    <a:pt x="727" y="5"/>
                  </a:cubicBezTo>
                  <a:cubicBezTo>
                    <a:pt x="608" y="52"/>
                    <a:pt x="477" y="28"/>
                    <a:pt x="358" y="40"/>
                  </a:cubicBezTo>
                  <a:cubicBezTo>
                    <a:pt x="227" y="100"/>
                    <a:pt x="1" y="64"/>
                    <a:pt x="49" y="326"/>
                  </a:cubicBezTo>
                  <a:cubicBezTo>
                    <a:pt x="501" y="362"/>
                    <a:pt x="977" y="421"/>
                    <a:pt x="1454" y="481"/>
                  </a:cubicBezTo>
                  <a:cubicBezTo>
                    <a:pt x="1513" y="421"/>
                    <a:pt x="1513" y="386"/>
                    <a:pt x="1477" y="314"/>
                  </a:cubicBezTo>
                  <a:cubicBezTo>
                    <a:pt x="1442" y="304"/>
                    <a:pt x="1404" y="301"/>
                    <a:pt x="1364" y="301"/>
                  </a:cubicBezTo>
                  <a:cubicBezTo>
                    <a:pt x="1298" y="301"/>
                    <a:pt x="1229" y="310"/>
                    <a:pt x="1163" y="310"/>
                  </a:cubicBezTo>
                  <a:cubicBezTo>
                    <a:pt x="1029" y="310"/>
                    <a:pt x="914" y="274"/>
                    <a:pt x="894" y="52"/>
                  </a:cubicBezTo>
                  <a:cubicBezTo>
                    <a:pt x="858" y="16"/>
                    <a:pt x="814" y="0"/>
                    <a:pt x="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32"/>
            <p:cNvSpPr/>
            <p:nvPr/>
          </p:nvSpPr>
          <p:spPr>
            <a:xfrm>
              <a:off x="5317025" y="3718650"/>
              <a:ext cx="25925" cy="13375"/>
            </a:xfrm>
            <a:custGeom>
              <a:avLst/>
              <a:gdLst/>
              <a:ahLst/>
              <a:cxnLst/>
              <a:rect l="l" t="t" r="r" b="b"/>
              <a:pathLst>
                <a:path w="1037" h="535" extrusionOk="0">
                  <a:moveTo>
                    <a:pt x="788" y="0"/>
                  </a:moveTo>
                  <a:cubicBezTo>
                    <a:pt x="764" y="0"/>
                    <a:pt x="739" y="2"/>
                    <a:pt x="715" y="4"/>
                  </a:cubicBezTo>
                  <a:cubicBezTo>
                    <a:pt x="655" y="52"/>
                    <a:pt x="608" y="88"/>
                    <a:pt x="560" y="135"/>
                  </a:cubicBezTo>
                  <a:cubicBezTo>
                    <a:pt x="477" y="207"/>
                    <a:pt x="358" y="183"/>
                    <a:pt x="250" y="230"/>
                  </a:cubicBezTo>
                  <a:cubicBezTo>
                    <a:pt x="143" y="254"/>
                    <a:pt x="36" y="302"/>
                    <a:pt x="0" y="421"/>
                  </a:cubicBezTo>
                  <a:cubicBezTo>
                    <a:pt x="94" y="514"/>
                    <a:pt x="205" y="535"/>
                    <a:pt x="317" y="535"/>
                  </a:cubicBezTo>
                  <a:cubicBezTo>
                    <a:pt x="362" y="535"/>
                    <a:pt x="408" y="531"/>
                    <a:pt x="453" y="528"/>
                  </a:cubicBezTo>
                  <a:cubicBezTo>
                    <a:pt x="560" y="349"/>
                    <a:pt x="750" y="397"/>
                    <a:pt x="905" y="361"/>
                  </a:cubicBezTo>
                  <a:cubicBezTo>
                    <a:pt x="953" y="314"/>
                    <a:pt x="977" y="266"/>
                    <a:pt x="989" y="254"/>
                  </a:cubicBezTo>
                  <a:cubicBezTo>
                    <a:pt x="1024" y="195"/>
                    <a:pt x="1036" y="147"/>
                    <a:pt x="1036" y="88"/>
                  </a:cubicBezTo>
                  <a:cubicBezTo>
                    <a:pt x="970" y="21"/>
                    <a:pt x="882" y="0"/>
                    <a:pt x="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32"/>
            <p:cNvSpPr/>
            <p:nvPr/>
          </p:nvSpPr>
          <p:spPr>
            <a:xfrm>
              <a:off x="5364050" y="3731850"/>
              <a:ext cx="21450" cy="7750"/>
            </a:xfrm>
            <a:custGeom>
              <a:avLst/>
              <a:gdLst/>
              <a:ahLst/>
              <a:cxnLst/>
              <a:rect l="l" t="t" r="r" b="b"/>
              <a:pathLst>
                <a:path w="858" h="310" extrusionOk="0">
                  <a:moveTo>
                    <a:pt x="1" y="0"/>
                  </a:moveTo>
                  <a:lnTo>
                    <a:pt x="1" y="155"/>
                  </a:lnTo>
                  <a:cubicBezTo>
                    <a:pt x="143" y="256"/>
                    <a:pt x="286" y="310"/>
                    <a:pt x="429" y="310"/>
                  </a:cubicBezTo>
                  <a:cubicBezTo>
                    <a:pt x="572" y="310"/>
                    <a:pt x="715" y="256"/>
                    <a:pt x="858" y="143"/>
                  </a:cubicBezTo>
                  <a:cubicBezTo>
                    <a:pt x="810" y="141"/>
                    <a:pt x="762" y="141"/>
                    <a:pt x="714" y="141"/>
                  </a:cubicBezTo>
                  <a:cubicBezTo>
                    <a:pt x="690" y="141"/>
                    <a:pt x="666" y="141"/>
                    <a:pt x="642" y="141"/>
                  </a:cubicBezTo>
                  <a:cubicBezTo>
                    <a:pt x="425" y="141"/>
                    <a:pt x="206" y="1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32"/>
            <p:cNvSpPr/>
            <p:nvPr/>
          </p:nvSpPr>
          <p:spPr>
            <a:xfrm>
              <a:off x="5219400" y="3699100"/>
              <a:ext cx="22625" cy="8100"/>
            </a:xfrm>
            <a:custGeom>
              <a:avLst/>
              <a:gdLst/>
              <a:ahLst/>
              <a:cxnLst/>
              <a:rect l="l" t="t" r="r" b="b"/>
              <a:pathLst>
                <a:path w="905" h="324" extrusionOk="0">
                  <a:moveTo>
                    <a:pt x="48" y="0"/>
                  </a:moveTo>
                  <a:cubicBezTo>
                    <a:pt x="0" y="72"/>
                    <a:pt x="0" y="143"/>
                    <a:pt x="48" y="203"/>
                  </a:cubicBezTo>
                  <a:cubicBezTo>
                    <a:pt x="175" y="288"/>
                    <a:pt x="303" y="323"/>
                    <a:pt x="433" y="323"/>
                  </a:cubicBezTo>
                  <a:cubicBezTo>
                    <a:pt x="556" y="323"/>
                    <a:pt x="682" y="291"/>
                    <a:pt x="810" y="238"/>
                  </a:cubicBezTo>
                  <a:cubicBezTo>
                    <a:pt x="881" y="191"/>
                    <a:pt x="905" y="119"/>
                    <a:pt x="893" y="36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32"/>
            <p:cNvSpPr/>
            <p:nvPr/>
          </p:nvSpPr>
          <p:spPr>
            <a:xfrm>
              <a:off x="5241725" y="3698725"/>
              <a:ext cx="14600" cy="8050"/>
            </a:xfrm>
            <a:custGeom>
              <a:avLst/>
              <a:gdLst/>
              <a:ahLst/>
              <a:cxnLst/>
              <a:rect l="l" t="t" r="r" b="b"/>
              <a:pathLst>
                <a:path w="584" h="322" extrusionOk="0">
                  <a:moveTo>
                    <a:pt x="97" y="0"/>
                  </a:moveTo>
                  <a:cubicBezTo>
                    <a:pt x="74" y="0"/>
                    <a:pt x="54" y="9"/>
                    <a:pt x="36" y="27"/>
                  </a:cubicBezTo>
                  <a:lnTo>
                    <a:pt x="0" y="87"/>
                  </a:lnTo>
                  <a:cubicBezTo>
                    <a:pt x="0" y="111"/>
                    <a:pt x="12" y="158"/>
                    <a:pt x="12" y="206"/>
                  </a:cubicBezTo>
                  <a:lnTo>
                    <a:pt x="95" y="277"/>
                  </a:lnTo>
                  <a:cubicBezTo>
                    <a:pt x="168" y="306"/>
                    <a:pt x="236" y="321"/>
                    <a:pt x="302" y="321"/>
                  </a:cubicBezTo>
                  <a:cubicBezTo>
                    <a:pt x="399" y="321"/>
                    <a:pt x="491" y="289"/>
                    <a:pt x="583" y="218"/>
                  </a:cubicBezTo>
                  <a:lnTo>
                    <a:pt x="583" y="158"/>
                  </a:lnTo>
                  <a:lnTo>
                    <a:pt x="583" y="99"/>
                  </a:lnTo>
                  <a:lnTo>
                    <a:pt x="583" y="39"/>
                  </a:lnTo>
                  <a:cubicBezTo>
                    <a:pt x="536" y="39"/>
                    <a:pt x="488" y="27"/>
                    <a:pt x="453" y="27"/>
                  </a:cubicBezTo>
                  <a:lnTo>
                    <a:pt x="167" y="27"/>
                  </a:lnTo>
                  <a:cubicBezTo>
                    <a:pt x="143" y="9"/>
                    <a:pt x="119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32"/>
            <p:cNvSpPr/>
            <p:nvPr/>
          </p:nvSpPr>
          <p:spPr>
            <a:xfrm>
              <a:off x="5339350" y="3720225"/>
              <a:ext cx="12225" cy="6150"/>
            </a:xfrm>
            <a:custGeom>
              <a:avLst/>
              <a:gdLst/>
              <a:ahLst/>
              <a:cxnLst/>
              <a:rect l="l" t="t" r="r" b="b"/>
              <a:pathLst>
                <a:path w="489" h="246" extrusionOk="0">
                  <a:moveTo>
                    <a:pt x="155" y="1"/>
                  </a:moveTo>
                  <a:cubicBezTo>
                    <a:pt x="72" y="48"/>
                    <a:pt x="12" y="108"/>
                    <a:pt x="0" y="203"/>
                  </a:cubicBezTo>
                  <a:cubicBezTo>
                    <a:pt x="38" y="230"/>
                    <a:pt x="79" y="245"/>
                    <a:pt x="120" y="245"/>
                  </a:cubicBezTo>
                  <a:cubicBezTo>
                    <a:pt x="168" y="245"/>
                    <a:pt x="217" y="224"/>
                    <a:pt x="262" y="179"/>
                  </a:cubicBezTo>
                  <a:lnTo>
                    <a:pt x="429" y="179"/>
                  </a:lnTo>
                  <a:cubicBezTo>
                    <a:pt x="488" y="132"/>
                    <a:pt x="477" y="108"/>
                    <a:pt x="417" y="60"/>
                  </a:cubicBezTo>
                  <a:cubicBezTo>
                    <a:pt x="334" y="48"/>
                    <a:pt x="250" y="13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32"/>
            <p:cNvSpPr/>
            <p:nvPr/>
          </p:nvSpPr>
          <p:spPr>
            <a:xfrm>
              <a:off x="5212850" y="3696125"/>
              <a:ext cx="7750" cy="7525"/>
            </a:xfrm>
            <a:custGeom>
              <a:avLst/>
              <a:gdLst/>
              <a:ahLst/>
              <a:cxnLst/>
              <a:rect l="l" t="t" r="r" b="b"/>
              <a:pathLst>
                <a:path w="310" h="301" extrusionOk="0">
                  <a:moveTo>
                    <a:pt x="24" y="0"/>
                  </a:moveTo>
                  <a:cubicBezTo>
                    <a:pt x="12" y="36"/>
                    <a:pt x="0" y="84"/>
                    <a:pt x="12" y="131"/>
                  </a:cubicBezTo>
                  <a:cubicBezTo>
                    <a:pt x="61" y="213"/>
                    <a:pt x="105" y="301"/>
                    <a:pt x="182" y="301"/>
                  </a:cubicBezTo>
                  <a:cubicBezTo>
                    <a:pt x="216" y="301"/>
                    <a:pt x="258" y="283"/>
                    <a:pt x="310" y="238"/>
                  </a:cubicBezTo>
                  <a:lnTo>
                    <a:pt x="310" y="179"/>
                  </a:lnTo>
                  <a:lnTo>
                    <a:pt x="310" y="119"/>
                  </a:lnTo>
                  <a:cubicBezTo>
                    <a:pt x="250" y="0"/>
                    <a:pt x="143" y="0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32"/>
            <p:cNvSpPr/>
            <p:nvPr/>
          </p:nvSpPr>
          <p:spPr>
            <a:xfrm>
              <a:off x="5355725" y="3725300"/>
              <a:ext cx="5375" cy="2925"/>
            </a:xfrm>
            <a:custGeom>
              <a:avLst/>
              <a:gdLst/>
              <a:ahLst/>
              <a:cxnLst/>
              <a:rect l="l" t="t" r="r" b="b"/>
              <a:pathLst>
                <a:path w="215" h="117" extrusionOk="0">
                  <a:moveTo>
                    <a:pt x="60" y="0"/>
                  </a:moveTo>
                  <a:cubicBezTo>
                    <a:pt x="0" y="36"/>
                    <a:pt x="0" y="83"/>
                    <a:pt x="60" y="107"/>
                  </a:cubicBezTo>
                  <a:cubicBezTo>
                    <a:pt x="91" y="107"/>
                    <a:pt x="126" y="117"/>
                    <a:pt x="154" y="117"/>
                  </a:cubicBezTo>
                  <a:cubicBezTo>
                    <a:pt x="189" y="117"/>
                    <a:pt x="214" y="102"/>
                    <a:pt x="214" y="36"/>
                  </a:cubicBezTo>
                  <a:cubicBezTo>
                    <a:pt x="214" y="24"/>
                    <a:pt x="119" y="24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32"/>
            <p:cNvSpPr/>
            <p:nvPr/>
          </p:nvSpPr>
          <p:spPr>
            <a:xfrm>
              <a:off x="5349175" y="3721725"/>
              <a:ext cx="4175" cy="3600"/>
            </a:xfrm>
            <a:custGeom>
              <a:avLst/>
              <a:gdLst/>
              <a:ahLst/>
              <a:cxnLst/>
              <a:rect l="l" t="t" r="r" b="b"/>
              <a:pathLst>
                <a:path w="167" h="144" extrusionOk="0">
                  <a:moveTo>
                    <a:pt x="155" y="0"/>
                  </a:moveTo>
                  <a:cubicBezTo>
                    <a:pt x="107" y="0"/>
                    <a:pt x="48" y="12"/>
                    <a:pt x="0" y="12"/>
                  </a:cubicBezTo>
                  <a:cubicBezTo>
                    <a:pt x="24" y="48"/>
                    <a:pt x="24" y="84"/>
                    <a:pt x="24" y="131"/>
                  </a:cubicBezTo>
                  <a:cubicBezTo>
                    <a:pt x="64" y="131"/>
                    <a:pt x="93" y="126"/>
                    <a:pt x="122" y="126"/>
                  </a:cubicBezTo>
                  <a:cubicBezTo>
                    <a:pt x="133" y="126"/>
                    <a:pt x="144" y="127"/>
                    <a:pt x="155" y="129"/>
                  </a:cubicBezTo>
                  <a:lnTo>
                    <a:pt x="155" y="129"/>
                  </a:lnTo>
                  <a:lnTo>
                    <a:pt x="155" y="0"/>
                  </a:lnTo>
                  <a:close/>
                  <a:moveTo>
                    <a:pt x="155" y="129"/>
                  </a:moveTo>
                  <a:lnTo>
                    <a:pt x="155" y="143"/>
                  </a:lnTo>
                  <a:lnTo>
                    <a:pt x="167" y="131"/>
                  </a:lnTo>
                  <a:cubicBezTo>
                    <a:pt x="163" y="130"/>
                    <a:pt x="159" y="129"/>
                    <a:pt x="155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32"/>
            <p:cNvSpPr/>
            <p:nvPr/>
          </p:nvSpPr>
          <p:spPr>
            <a:xfrm>
              <a:off x="5353325" y="3724700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3" y="0"/>
                  </a:moveTo>
                  <a:lnTo>
                    <a:pt x="1" y="12"/>
                  </a:lnTo>
                  <a:cubicBezTo>
                    <a:pt x="6" y="12"/>
                    <a:pt x="12" y="12"/>
                    <a:pt x="17" y="13"/>
                  </a:cubicBezTo>
                  <a:lnTo>
                    <a:pt x="17" y="13"/>
                  </a:lnTo>
                  <a:cubicBezTo>
                    <a:pt x="16" y="9"/>
                    <a:pt x="14" y="4"/>
                    <a:pt x="13" y="0"/>
                  </a:cubicBezTo>
                  <a:close/>
                  <a:moveTo>
                    <a:pt x="17" y="13"/>
                  </a:moveTo>
                  <a:cubicBezTo>
                    <a:pt x="41" y="77"/>
                    <a:pt x="77" y="120"/>
                    <a:pt x="156" y="131"/>
                  </a:cubicBezTo>
                  <a:lnTo>
                    <a:pt x="156" y="24"/>
                  </a:lnTo>
                  <a:cubicBezTo>
                    <a:pt x="103" y="24"/>
                    <a:pt x="60" y="15"/>
                    <a:pt x="17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32"/>
            <p:cNvSpPr/>
            <p:nvPr/>
          </p:nvSpPr>
          <p:spPr>
            <a:xfrm>
              <a:off x="5204200" y="3699400"/>
              <a:ext cx="106000" cy="25200"/>
            </a:xfrm>
            <a:custGeom>
              <a:avLst/>
              <a:gdLst/>
              <a:ahLst/>
              <a:cxnLst/>
              <a:rect l="l" t="t" r="r" b="b"/>
              <a:pathLst>
                <a:path w="4240" h="1008" extrusionOk="0">
                  <a:moveTo>
                    <a:pt x="358" y="0"/>
                  </a:moveTo>
                  <a:cubicBezTo>
                    <a:pt x="310" y="0"/>
                    <a:pt x="263" y="12"/>
                    <a:pt x="203" y="24"/>
                  </a:cubicBezTo>
                  <a:cubicBezTo>
                    <a:pt x="13" y="286"/>
                    <a:pt x="1" y="477"/>
                    <a:pt x="382" y="524"/>
                  </a:cubicBezTo>
                  <a:cubicBezTo>
                    <a:pt x="513" y="536"/>
                    <a:pt x="656" y="584"/>
                    <a:pt x="787" y="607"/>
                  </a:cubicBezTo>
                  <a:cubicBezTo>
                    <a:pt x="876" y="658"/>
                    <a:pt x="967" y="669"/>
                    <a:pt x="1059" y="669"/>
                  </a:cubicBezTo>
                  <a:cubicBezTo>
                    <a:pt x="1132" y="669"/>
                    <a:pt x="1204" y="662"/>
                    <a:pt x="1276" y="662"/>
                  </a:cubicBezTo>
                  <a:cubicBezTo>
                    <a:pt x="1308" y="662"/>
                    <a:pt x="1339" y="663"/>
                    <a:pt x="1370" y="667"/>
                  </a:cubicBezTo>
                  <a:cubicBezTo>
                    <a:pt x="1799" y="703"/>
                    <a:pt x="2192" y="881"/>
                    <a:pt x="2620" y="881"/>
                  </a:cubicBezTo>
                  <a:cubicBezTo>
                    <a:pt x="2989" y="893"/>
                    <a:pt x="3347" y="953"/>
                    <a:pt x="3716" y="977"/>
                  </a:cubicBezTo>
                  <a:cubicBezTo>
                    <a:pt x="3784" y="999"/>
                    <a:pt x="3856" y="1008"/>
                    <a:pt x="3928" y="1008"/>
                  </a:cubicBezTo>
                  <a:cubicBezTo>
                    <a:pt x="3969" y="1008"/>
                    <a:pt x="4010" y="1005"/>
                    <a:pt x="4049" y="1000"/>
                  </a:cubicBezTo>
                  <a:cubicBezTo>
                    <a:pt x="4156" y="953"/>
                    <a:pt x="4240" y="893"/>
                    <a:pt x="4228" y="762"/>
                  </a:cubicBezTo>
                  <a:lnTo>
                    <a:pt x="2084" y="310"/>
                  </a:lnTo>
                  <a:cubicBezTo>
                    <a:pt x="2016" y="237"/>
                    <a:pt x="1934" y="225"/>
                    <a:pt x="1849" y="225"/>
                  </a:cubicBezTo>
                  <a:cubicBezTo>
                    <a:pt x="1812" y="225"/>
                    <a:pt x="1774" y="228"/>
                    <a:pt x="1737" y="228"/>
                  </a:cubicBezTo>
                  <a:cubicBezTo>
                    <a:pt x="1652" y="228"/>
                    <a:pt x="1569" y="216"/>
                    <a:pt x="1501" y="143"/>
                  </a:cubicBezTo>
                  <a:lnTo>
                    <a:pt x="1501" y="143"/>
                  </a:lnTo>
                  <a:lnTo>
                    <a:pt x="1513" y="167"/>
                  </a:lnTo>
                  <a:cubicBezTo>
                    <a:pt x="1423" y="174"/>
                    <a:pt x="1335" y="178"/>
                    <a:pt x="1248" y="178"/>
                  </a:cubicBezTo>
                  <a:cubicBezTo>
                    <a:pt x="1048" y="178"/>
                    <a:pt x="855" y="157"/>
                    <a:pt x="656" y="107"/>
                  </a:cubicBezTo>
                  <a:cubicBezTo>
                    <a:pt x="643" y="109"/>
                    <a:pt x="631" y="109"/>
                    <a:pt x="620" y="109"/>
                  </a:cubicBezTo>
                  <a:cubicBezTo>
                    <a:pt x="517" y="109"/>
                    <a:pt x="433" y="64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32"/>
            <p:cNvSpPr/>
            <p:nvPr/>
          </p:nvSpPr>
          <p:spPr>
            <a:xfrm>
              <a:off x="5177425" y="3713975"/>
              <a:ext cx="10725" cy="10750"/>
            </a:xfrm>
            <a:custGeom>
              <a:avLst/>
              <a:gdLst/>
              <a:ahLst/>
              <a:cxnLst/>
              <a:rect l="l" t="t" r="r" b="b"/>
              <a:pathLst>
                <a:path w="429" h="430" extrusionOk="0">
                  <a:moveTo>
                    <a:pt x="143" y="1"/>
                  </a:moveTo>
                  <a:cubicBezTo>
                    <a:pt x="72" y="132"/>
                    <a:pt x="0" y="251"/>
                    <a:pt x="24" y="417"/>
                  </a:cubicBezTo>
                  <a:cubicBezTo>
                    <a:pt x="72" y="429"/>
                    <a:pt x="107" y="429"/>
                    <a:pt x="143" y="429"/>
                  </a:cubicBezTo>
                  <a:cubicBezTo>
                    <a:pt x="191" y="275"/>
                    <a:pt x="429" y="144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32"/>
            <p:cNvSpPr/>
            <p:nvPr/>
          </p:nvSpPr>
          <p:spPr>
            <a:xfrm>
              <a:off x="5747725" y="3767850"/>
              <a:ext cx="22350" cy="3950"/>
            </a:xfrm>
            <a:custGeom>
              <a:avLst/>
              <a:gdLst/>
              <a:ahLst/>
              <a:cxnLst/>
              <a:rect l="l" t="t" r="r" b="b"/>
              <a:pathLst>
                <a:path w="894" h="158" extrusionOk="0">
                  <a:moveTo>
                    <a:pt x="572" y="1"/>
                  </a:moveTo>
                  <a:cubicBezTo>
                    <a:pt x="394" y="1"/>
                    <a:pt x="191" y="13"/>
                    <a:pt x="1" y="13"/>
                  </a:cubicBezTo>
                  <a:cubicBezTo>
                    <a:pt x="140" y="129"/>
                    <a:pt x="285" y="157"/>
                    <a:pt x="431" y="157"/>
                  </a:cubicBezTo>
                  <a:cubicBezTo>
                    <a:pt x="572" y="157"/>
                    <a:pt x="713" y="131"/>
                    <a:pt x="853" y="131"/>
                  </a:cubicBezTo>
                  <a:cubicBezTo>
                    <a:pt x="867" y="131"/>
                    <a:pt x="880" y="131"/>
                    <a:pt x="894" y="132"/>
                  </a:cubicBezTo>
                  <a:cubicBezTo>
                    <a:pt x="787" y="84"/>
                    <a:pt x="691" y="48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32"/>
            <p:cNvSpPr/>
            <p:nvPr/>
          </p:nvSpPr>
          <p:spPr>
            <a:xfrm>
              <a:off x="5678675" y="3757475"/>
              <a:ext cx="8050" cy="2875"/>
            </a:xfrm>
            <a:custGeom>
              <a:avLst/>
              <a:gdLst/>
              <a:ahLst/>
              <a:cxnLst/>
              <a:rect l="l" t="t" r="r" b="b"/>
              <a:pathLst>
                <a:path w="322" h="115" extrusionOk="0">
                  <a:moveTo>
                    <a:pt x="102" y="1"/>
                  </a:moveTo>
                  <a:cubicBezTo>
                    <a:pt x="70" y="1"/>
                    <a:pt x="36" y="4"/>
                    <a:pt x="0" y="11"/>
                  </a:cubicBezTo>
                  <a:cubicBezTo>
                    <a:pt x="64" y="84"/>
                    <a:pt x="142" y="115"/>
                    <a:pt x="233" y="115"/>
                  </a:cubicBezTo>
                  <a:cubicBezTo>
                    <a:pt x="261" y="115"/>
                    <a:pt x="291" y="112"/>
                    <a:pt x="322" y="106"/>
                  </a:cubicBezTo>
                  <a:cubicBezTo>
                    <a:pt x="261" y="28"/>
                    <a:pt x="188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32"/>
            <p:cNvSpPr/>
            <p:nvPr/>
          </p:nvSpPr>
          <p:spPr>
            <a:xfrm>
              <a:off x="5651000" y="3746125"/>
              <a:ext cx="4175" cy="3000"/>
            </a:xfrm>
            <a:custGeom>
              <a:avLst/>
              <a:gdLst/>
              <a:ahLst/>
              <a:cxnLst/>
              <a:rect l="l" t="t" r="r" b="b"/>
              <a:pathLst>
                <a:path w="167" h="120" extrusionOk="0">
                  <a:moveTo>
                    <a:pt x="0" y="1"/>
                  </a:moveTo>
                  <a:cubicBezTo>
                    <a:pt x="0" y="48"/>
                    <a:pt x="12" y="84"/>
                    <a:pt x="12" y="120"/>
                  </a:cubicBezTo>
                  <a:cubicBezTo>
                    <a:pt x="30" y="114"/>
                    <a:pt x="45" y="111"/>
                    <a:pt x="60" y="111"/>
                  </a:cubicBezTo>
                  <a:cubicBezTo>
                    <a:pt x="75" y="111"/>
                    <a:pt x="89" y="114"/>
                    <a:pt x="107" y="120"/>
                  </a:cubicBezTo>
                  <a:cubicBezTo>
                    <a:pt x="131" y="84"/>
                    <a:pt x="155" y="48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32"/>
            <p:cNvSpPr/>
            <p:nvPr/>
          </p:nvSpPr>
          <p:spPr>
            <a:xfrm>
              <a:off x="5533125" y="3742700"/>
              <a:ext cx="14000" cy="7175"/>
            </a:xfrm>
            <a:custGeom>
              <a:avLst/>
              <a:gdLst/>
              <a:ahLst/>
              <a:cxnLst/>
              <a:rect l="l" t="t" r="r" b="b"/>
              <a:pathLst>
                <a:path w="560" h="287" extrusionOk="0">
                  <a:moveTo>
                    <a:pt x="241" y="0"/>
                  </a:moveTo>
                  <a:cubicBezTo>
                    <a:pt x="131" y="0"/>
                    <a:pt x="37" y="48"/>
                    <a:pt x="0" y="245"/>
                  </a:cubicBezTo>
                  <a:cubicBezTo>
                    <a:pt x="79" y="276"/>
                    <a:pt x="160" y="287"/>
                    <a:pt x="243" y="287"/>
                  </a:cubicBezTo>
                  <a:cubicBezTo>
                    <a:pt x="347" y="287"/>
                    <a:pt x="454" y="270"/>
                    <a:pt x="560" y="257"/>
                  </a:cubicBezTo>
                  <a:lnTo>
                    <a:pt x="560" y="42"/>
                  </a:lnTo>
                  <a:cubicBezTo>
                    <a:pt x="462" y="42"/>
                    <a:pt x="344" y="0"/>
                    <a:pt x="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32"/>
            <p:cNvSpPr/>
            <p:nvPr/>
          </p:nvSpPr>
          <p:spPr>
            <a:xfrm>
              <a:off x="5440850" y="3943475"/>
              <a:ext cx="67000" cy="9575"/>
            </a:xfrm>
            <a:custGeom>
              <a:avLst/>
              <a:gdLst/>
              <a:ahLst/>
              <a:cxnLst/>
              <a:rect l="l" t="t" r="r" b="b"/>
              <a:pathLst>
                <a:path w="2680" h="383" extrusionOk="0">
                  <a:moveTo>
                    <a:pt x="84" y="0"/>
                  </a:moveTo>
                  <a:lnTo>
                    <a:pt x="84" y="0"/>
                  </a:lnTo>
                  <a:cubicBezTo>
                    <a:pt x="0" y="119"/>
                    <a:pt x="0" y="215"/>
                    <a:pt x="119" y="322"/>
                  </a:cubicBezTo>
                  <a:cubicBezTo>
                    <a:pt x="309" y="367"/>
                    <a:pt x="498" y="382"/>
                    <a:pt x="687" y="382"/>
                  </a:cubicBezTo>
                  <a:cubicBezTo>
                    <a:pt x="1153" y="382"/>
                    <a:pt x="1618" y="286"/>
                    <a:pt x="2084" y="286"/>
                  </a:cubicBezTo>
                  <a:cubicBezTo>
                    <a:pt x="2263" y="191"/>
                    <a:pt x="2489" y="250"/>
                    <a:pt x="2679" y="143"/>
                  </a:cubicBezTo>
                  <a:lnTo>
                    <a:pt x="2679" y="84"/>
                  </a:lnTo>
                  <a:lnTo>
                    <a:pt x="2679" y="24"/>
                  </a:lnTo>
                  <a:cubicBezTo>
                    <a:pt x="1810" y="24"/>
                    <a:pt x="953" y="12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32"/>
            <p:cNvSpPr/>
            <p:nvPr/>
          </p:nvSpPr>
          <p:spPr>
            <a:xfrm>
              <a:off x="5396500" y="3943775"/>
              <a:ext cx="46450" cy="8950"/>
            </a:xfrm>
            <a:custGeom>
              <a:avLst/>
              <a:gdLst/>
              <a:ahLst/>
              <a:cxnLst/>
              <a:rect l="l" t="t" r="r" b="b"/>
              <a:pathLst>
                <a:path w="1858" h="358" extrusionOk="0">
                  <a:moveTo>
                    <a:pt x="0" y="0"/>
                  </a:moveTo>
                  <a:lnTo>
                    <a:pt x="0" y="250"/>
                  </a:lnTo>
                  <a:cubicBezTo>
                    <a:pt x="152" y="336"/>
                    <a:pt x="310" y="358"/>
                    <a:pt x="470" y="358"/>
                  </a:cubicBezTo>
                  <a:cubicBezTo>
                    <a:pt x="631" y="358"/>
                    <a:pt x="794" y="336"/>
                    <a:pt x="954" y="336"/>
                  </a:cubicBezTo>
                  <a:cubicBezTo>
                    <a:pt x="1010" y="336"/>
                    <a:pt x="1065" y="339"/>
                    <a:pt x="1120" y="346"/>
                  </a:cubicBezTo>
                  <a:cubicBezTo>
                    <a:pt x="1156" y="340"/>
                    <a:pt x="1192" y="338"/>
                    <a:pt x="1228" y="338"/>
                  </a:cubicBezTo>
                  <a:cubicBezTo>
                    <a:pt x="1336" y="338"/>
                    <a:pt x="1444" y="356"/>
                    <a:pt x="1551" y="356"/>
                  </a:cubicBezTo>
                  <a:cubicBezTo>
                    <a:pt x="1655" y="356"/>
                    <a:pt x="1757" y="339"/>
                    <a:pt x="1858" y="274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32"/>
            <p:cNvSpPr/>
            <p:nvPr/>
          </p:nvSpPr>
          <p:spPr>
            <a:xfrm>
              <a:off x="5416725" y="3922350"/>
              <a:ext cx="40525" cy="11575"/>
            </a:xfrm>
            <a:custGeom>
              <a:avLst/>
              <a:gdLst/>
              <a:ahLst/>
              <a:cxnLst/>
              <a:rect l="l" t="t" r="r" b="b"/>
              <a:pathLst>
                <a:path w="1621" h="463" extrusionOk="0">
                  <a:moveTo>
                    <a:pt x="1465" y="0"/>
                  </a:moveTo>
                  <a:cubicBezTo>
                    <a:pt x="1356" y="20"/>
                    <a:pt x="1243" y="26"/>
                    <a:pt x="1128" y="26"/>
                  </a:cubicBezTo>
                  <a:cubicBezTo>
                    <a:pt x="989" y="26"/>
                    <a:pt x="846" y="18"/>
                    <a:pt x="703" y="18"/>
                  </a:cubicBezTo>
                  <a:cubicBezTo>
                    <a:pt x="478" y="18"/>
                    <a:pt x="252" y="38"/>
                    <a:pt x="37" y="143"/>
                  </a:cubicBezTo>
                  <a:lnTo>
                    <a:pt x="1" y="238"/>
                  </a:lnTo>
                  <a:lnTo>
                    <a:pt x="72" y="310"/>
                  </a:lnTo>
                  <a:cubicBezTo>
                    <a:pt x="112" y="298"/>
                    <a:pt x="151" y="293"/>
                    <a:pt x="189" y="293"/>
                  </a:cubicBezTo>
                  <a:cubicBezTo>
                    <a:pt x="379" y="293"/>
                    <a:pt x="553" y="417"/>
                    <a:pt x="751" y="417"/>
                  </a:cubicBezTo>
                  <a:cubicBezTo>
                    <a:pt x="751" y="429"/>
                    <a:pt x="775" y="441"/>
                    <a:pt x="799" y="452"/>
                  </a:cubicBezTo>
                  <a:cubicBezTo>
                    <a:pt x="809" y="459"/>
                    <a:pt x="818" y="462"/>
                    <a:pt x="826" y="462"/>
                  </a:cubicBezTo>
                  <a:cubicBezTo>
                    <a:pt x="847" y="462"/>
                    <a:pt x="862" y="442"/>
                    <a:pt x="870" y="417"/>
                  </a:cubicBezTo>
                  <a:cubicBezTo>
                    <a:pt x="1000" y="301"/>
                    <a:pt x="1146" y="286"/>
                    <a:pt x="1293" y="286"/>
                  </a:cubicBezTo>
                  <a:cubicBezTo>
                    <a:pt x="1341" y="286"/>
                    <a:pt x="1389" y="288"/>
                    <a:pt x="1436" y="288"/>
                  </a:cubicBezTo>
                  <a:cubicBezTo>
                    <a:pt x="1498" y="288"/>
                    <a:pt x="1560" y="285"/>
                    <a:pt x="1620" y="274"/>
                  </a:cubicBezTo>
                  <a:cubicBezTo>
                    <a:pt x="1561" y="179"/>
                    <a:pt x="1513" y="83"/>
                    <a:pt x="1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32"/>
            <p:cNvSpPr/>
            <p:nvPr/>
          </p:nvSpPr>
          <p:spPr>
            <a:xfrm>
              <a:off x="5366125" y="3899775"/>
              <a:ext cx="26225" cy="13175"/>
            </a:xfrm>
            <a:custGeom>
              <a:avLst/>
              <a:gdLst/>
              <a:ahLst/>
              <a:cxnLst/>
              <a:rect l="l" t="t" r="r" b="b"/>
              <a:pathLst>
                <a:path w="1049" h="527" extrusionOk="0">
                  <a:moveTo>
                    <a:pt x="122" y="0"/>
                  </a:moveTo>
                  <a:cubicBezTo>
                    <a:pt x="102" y="0"/>
                    <a:pt x="81" y="20"/>
                    <a:pt x="72" y="46"/>
                  </a:cubicBezTo>
                  <a:cubicBezTo>
                    <a:pt x="72" y="81"/>
                    <a:pt x="60" y="129"/>
                    <a:pt x="37" y="165"/>
                  </a:cubicBezTo>
                  <a:cubicBezTo>
                    <a:pt x="1" y="248"/>
                    <a:pt x="1" y="332"/>
                    <a:pt x="13" y="403"/>
                  </a:cubicBezTo>
                  <a:cubicBezTo>
                    <a:pt x="25" y="439"/>
                    <a:pt x="60" y="451"/>
                    <a:pt x="72" y="462"/>
                  </a:cubicBezTo>
                  <a:cubicBezTo>
                    <a:pt x="148" y="510"/>
                    <a:pt x="222" y="526"/>
                    <a:pt x="296" y="526"/>
                  </a:cubicBezTo>
                  <a:cubicBezTo>
                    <a:pt x="459" y="526"/>
                    <a:pt x="618" y="446"/>
                    <a:pt x="783" y="446"/>
                  </a:cubicBezTo>
                  <a:cubicBezTo>
                    <a:pt x="824" y="446"/>
                    <a:pt x="864" y="450"/>
                    <a:pt x="906" y="462"/>
                  </a:cubicBezTo>
                  <a:cubicBezTo>
                    <a:pt x="989" y="462"/>
                    <a:pt x="989" y="379"/>
                    <a:pt x="1049" y="332"/>
                  </a:cubicBezTo>
                  <a:cubicBezTo>
                    <a:pt x="975" y="202"/>
                    <a:pt x="857" y="187"/>
                    <a:pt x="730" y="187"/>
                  </a:cubicBezTo>
                  <a:cubicBezTo>
                    <a:pt x="694" y="187"/>
                    <a:pt x="657" y="189"/>
                    <a:pt x="620" y="189"/>
                  </a:cubicBezTo>
                  <a:cubicBezTo>
                    <a:pt x="599" y="189"/>
                    <a:pt x="579" y="189"/>
                    <a:pt x="558" y="189"/>
                  </a:cubicBezTo>
                  <a:cubicBezTo>
                    <a:pt x="415" y="189"/>
                    <a:pt x="285" y="180"/>
                    <a:pt x="191" y="34"/>
                  </a:cubicBezTo>
                  <a:cubicBezTo>
                    <a:pt x="191" y="22"/>
                    <a:pt x="179" y="10"/>
                    <a:pt x="144" y="10"/>
                  </a:cubicBezTo>
                  <a:cubicBezTo>
                    <a:pt x="137" y="3"/>
                    <a:pt x="130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32"/>
            <p:cNvSpPr/>
            <p:nvPr/>
          </p:nvSpPr>
          <p:spPr>
            <a:xfrm>
              <a:off x="5384300" y="3925350"/>
              <a:ext cx="34250" cy="7725"/>
            </a:xfrm>
            <a:custGeom>
              <a:avLst/>
              <a:gdLst/>
              <a:ahLst/>
              <a:cxnLst/>
              <a:rect l="l" t="t" r="r" b="b"/>
              <a:pathLst>
                <a:path w="1370" h="309" extrusionOk="0">
                  <a:moveTo>
                    <a:pt x="753" y="1"/>
                  </a:moveTo>
                  <a:cubicBezTo>
                    <a:pt x="520" y="1"/>
                    <a:pt x="302" y="123"/>
                    <a:pt x="60" y="142"/>
                  </a:cubicBezTo>
                  <a:cubicBezTo>
                    <a:pt x="0" y="201"/>
                    <a:pt x="0" y="249"/>
                    <a:pt x="48" y="309"/>
                  </a:cubicBezTo>
                  <a:lnTo>
                    <a:pt x="1334" y="309"/>
                  </a:lnTo>
                  <a:cubicBezTo>
                    <a:pt x="1357" y="261"/>
                    <a:pt x="1357" y="237"/>
                    <a:pt x="1369" y="190"/>
                  </a:cubicBezTo>
                  <a:cubicBezTo>
                    <a:pt x="1357" y="178"/>
                    <a:pt x="1334" y="142"/>
                    <a:pt x="1322" y="130"/>
                  </a:cubicBezTo>
                  <a:cubicBezTo>
                    <a:pt x="1203" y="59"/>
                    <a:pt x="1024" y="142"/>
                    <a:pt x="917" y="23"/>
                  </a:cubicBezTo>
                  <a:cubicBezTo>
                    <a:pt x="861" y="7"/>
                    <a:pt x="807" y="1"/>
                    <a:pt x="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32"/>
            <p:cNvSpPr/>
            <p:nvPr/>
          </p:nvSpPr>
          <p:spPr>
            <a:xfrm>
              <a:off x="5398275" y="3906525"/>
              <a:ext cx="23250" cy="8550"/>
            </a:xfrm>
            <a:custGeom>
              <a:avLst/>
              <a:gdLst/>
              <a:ahLst/>
              <a:cxnLst/>
              <a:rect l="l" t="t" r="r" b="b"/>
              <a:pathLst>
                <a:path w="930" h="342" extrusionOk="0">
                  <a:moveTo>
                    <a:pt x="128" y="1"/>
                  </a:moveTo>
                  <a:cubicBezTo>
                    <a:pt x="62" y="1"/>
                    <a:pt x="1" y="43"/>
                    <a:pt x="1" y="133"/>
                  </a:cubicBezTo>
                  <a:cubicBezTo>
                    <a:pt x="1" y="240"/>
                    <a:pt x="96" y="288"/>
                    <a:pt x="179" y="312"/>
                  </a:cubicBezTo>
                  <a:cubicBezTo>
                    <a:pt x="269" y="331"/>
                    <a:pt x="356" y="342"/>
                    <a:pt x="440" y="342"/>
                  </a:cubicBezTo>
                  <a:cubicBezTo>
                    <a:pt x="614" y="342"/>
                    <a:pt x="777" y="297"/>
                    <a:pt x="929" y="192"/>
                  </a:cubicBezTo>
                  <a:cubicBezTo>
                    <a:pt x="837" y="57"/>
                    <a:pt x="713" y="36"/>
                    <a:pt x="578" y="36"/>
                  </a:cubicBezTo>
                  <a:cubicBezTo>
                    <a:pt x="518" y="36"/>
                    <a:pt x="457" y="40"/>
                    <a:pt x="396" y="40"/>
                  </a:cubicBezTo>
                  <a:cubicBezTo>
                    <a:pt x="327" y="40"/>
                    <a:pt x="258" y="35"/>
                    <a:pt x="191" y="14"/>
                  </a:cubicBezTo>
                  <a:cubicBezTo>
                    <a:pt x="171" y="5"/>
                    <a:pt x="149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32"/>
            <p:cNvSpPr/>
            <p:nvPr/>
          </p:nvSpPr>
          <p:spPr>
            <a:xfrm>
              <a:off x="5377150" y="3926475"/>
              <a:ext cx="8650" cy="6800"/>
            </a:xfrm>
            <a:custGeom>
              <a:avLst/>
              <a:gdLst/>
              <a:ahLst/>
              <a:cxnLst/>
              <a:rect l="l" t="t" r="r" b="b"/>
              <a:pathLst>
                <a:path w="346" h="272" extrusionOk="0">
                  <a:moveTo>
                    <a:pt x="161" y="1"/>
                  </a:moveTo>
                  <a:cubicBezTo>
                    <a:pt x="124" y="1"/>
                    <a:pt x="87" y="15"/>
                    <a:pt x="48" y="49"/>
                  </a:cubicBezTo>
                  <a:cubicBezTo>
                    <a:pt x="12" y="85"/>
                    <a:pt x="0" y="168"/>
                    <a:pt x="12" y="192"/>
                  </a:cubicBezTo>
                  <a:cubicBezTo>
                    <a:pt x="76" y="256"/>
                    <a:pt x="150" y="272"/>
                    <a:pt x="228" y="272"/>
                  </a:cubicBezTo>
                  <a:cubicBezTo>
                    <a:pt x="266" y="272"/>
                    <a:pt x="306" y="268"/>
                    <a:pt x="346" y="264"/>
                  </a:cubicBezTo>
                  <a:lnTo>
                    <a:pt x="346" y="97"/>
                  </a:lnTo>
                  <a:cubicBezTo>
                    <a:pt x="285" y="44"/>
                    <a:pt x="224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32"/>
            <p:cNvSpPr/>
            <p:nvPr/>
          </p:nvSpPr>
          <p:spPr>
            <a:xfrm>
              <a:off x="5407200" y="3924900"/>
              <a:ext cx="10450" cy="4225"/>
            </a:xfrm>
            <a:custGeom>
              <a:avLst/>
              <a:gdLst/>
              <a:ahLst/>
              <a:cxnLst/>
              <a:rect l="l" t="t" r="r" b="b"/>
              <a:pathLst>
                <a:path w="418" h="169" extrusionOk="0">
                  <a:moveTo>
                    <a:pt x="225" y="1"/>
                  </a:moveTo>
                  <a:cubicBezTo>
                    <a:pt x="152" y="1"/>
                    <a:pt x="76" y="16"/>
                    <a:pt x="1" y="41"/>
                  </a:cubicBezTo>
                  <a:cubicBezTo>
                    <a:pt x="66" y="142"/>
                    <a:pt x="148" y="169"/>
                    <a:pt x="235" y="169"/>
                  </a:cubicBezTo>
                  <a:cubicBezTo>
                    <a:pt x="291" y="169"/>
                    <a:pt x="350" y="157"/>
                    <a:pt x="406" y="148"/>
                  </a:cubicBezTo>
                  <a:cubicBezTo>
                    <a:pt x="406" y="112"/>
                    <a:pt x="418" y="77"/>
                    <a:pt x="418" y="41"/>
                  </a:cubicBezTo>
                  <a:cubicBezTo>
                    <a:pt x="356" y="13"/>
                    <a:pt x="291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32"/>
            <p:cNvSpPr/>
            <p:nvPr/>
          </p:nvSpPr>
          <p:spPr>
            <a:xfrm>
              <a:off x="5388750" y="3908050"/>
              <a:ext cx="3600" cy="4800"/>
            </a:xfrm>
            <a:custGeom>
              <a:avLst/>
              <a:gdLst/>
              <a:ahLst/>
              <a:cxnLst/>
              <a:rect l="l" t="t" r="r" b="b"/>
              <a:pathLst>
                <a:path w="144" h="192" extrusionOk="0">
                  <a:moveTo>
                    <a:pt x="144" y="1"/>
                  </a:moveTo>
                  <a:lnTo>
                    <a:pt x="144" y="1"/>
                  </a:lnTo>
                  <a:cubicBezTo>
                    <a:pt x="108" y="48"/>
                    <a:pt x="48" y="96"/>
                    <a:pt x="1" y="131"/>
                  </a:cubicBezTo>
                  <a:cubicBezTo>
                    <a:pt x="48" y="167"/>
                    <a:pt x="72" y="179"/>
                    <a:pt x="120" y="191"/>
                  </a:cubicBezTo>
                  <a:cubicBezTo>
                    <a:pt x="120" y="131"/>
                    <a:pt x="132" y="60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32"/>
            <p:cNvSpPr/>
            <p:nvPr/>
          </p:nvSpPr>
          <p:spPr>
            <a:xfrm>
              <a:off x="5464950" y="3927300"/>
              <a:ext cx="3000" cy="1825"/>
            </a:xfrm>
            <a:custGeom>
              <a:avLst/>
              <a:gdLst/>
              <a:ahLst/>
              <a:cxnLst/>
              <a:rect l="l" t="t" r="r" b="b"/>
              <a:pathLst>
                <a:path w="120" h="73" extrusionOk="0">
                  <a:moveTo>
                    <a:pt x="66" y="0"/>
                  </a:moveTo>
                  <a:cubicBezTo>
                    <a:pt x="34" y="0"/>
                    <a:pt x="10" y="18"/>
                    <a:pt x="1" y="64"/>
                  </a:cubicBezTo>
                  <a:cubicBezTo>
                    <a:pt x="19" y="70"/>
                    <a:pt x="36" y="73"/>
                    <a:pt x="56" y="73"/>
                  </a:cubicBezTo>
                  <a:cubicBezTo>
                    <a:pt x="75" y="73"/>
                    <a:pt x="96" y="70"/>
                    <a:pt x="120" y="64"/>
                  </a:cubicBezTo>
                  <a:cubicBezTo>
                    <a:pt x="120" y="52"/>
                    <a:pt x="108" y="16"/>
                    <a:pt x="96" y="4"/>
                  </a:cubicBezTo>
                  <a:cubicBezTo>
                    <a:pt x="85" y="2"/>
                    <a:pt x="75" y="0"/>
                    <a:pt x="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32"/>
            <p:cNvSpPr/>
            <p:nvPr/>
          </p:nvSpPr>
          <p:spPr>
            <a:xfrm>
              <a:off x="5363750" y="3909825"/>
              <a:ext cx="4200" cy="5100"/>
            </a:xfrm>
            <a:custGeom>
              <a:avLst/>
              <a:gdLst/>
              <a:ahLst/>
              <a:cxnLst/>
              <a:rect l="l" t="t" r="r" b="b"/>
              <a:pathLst>
                <a:path w="168" h="204" extrusionOk="0">
                  <a:moveTo>
                    <a:pt x="60" y="1"/>
                  </a:moveTo>
                  <a:lnTo>
                    <a:pt x="13" y="60"/>
                  </a:lnTo>
                  <a:cubicBezTo>
                    <a:pt x="1" y="108"/>
                    <a:pt x="1" y="156"/>
                    <a:pt x="1" y="203"/>
                  </a:cubicBezTo>
                  <a:cubicBezTo>
                    <a:pt x="48" y="156"/>
                    <a:pt x="108" y="108"/>
                    <a:pt x="167" y="60"/>
                  </a:cubicBezTo>
                  <a:lnTo>
                    <a:pt x="120" y="25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32"/>
            <p:cNvSpPr/>
            <p:nvPr/>
          </p:nvSpPr>
          <p:spPr>
            <a:xfrm>
              <a:off x="5368225" y="3897025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131" y="1"/>
                  </a:moveTo>
                  <a:lnTo>
                    <a:pt x="131" y="1"/>
                  </a:lnTo>
                  <a:cubicBezTo>
                    <a:pt x="60" y="25"/>
                    <a:pt x="12" y="84"/>
                    <a:pt x="0" y="156"/>
                  </a:cubicBezTo>
                  <a:cubicBezTo>
                    <a:pt x="36" y="144"/>
                    <a:pt x="72" y="132"/>
                    <a:pt x="119" y="132"/>
                  </a:cubicBezTo>
                  <a:cubicBezTo>
                    <a:pt x="119" y="84"/>
                    <a:pt x="119" y="37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32"/>
            <p:cNvSpPr/>
            <p:nvPr/>
          </p:nvSpPr>
          <p:spPr>
            <a:xfrm>
              <a:off x="5360475" y="3947650"/>
              <a:ext cx="65800" cy="10425"/>
            </a:xfrm>
            <a:custGeom>
              <a:avLst/>
              <a:gdLst/>
              <a:ahLst/>
              <a:cxnLst/>
              <a:rect l="l" t="t" r="r" b="b"/>
              <a:pathLst>
                <a:path w="2632" h="417" extrusionOk="0">
                  <a:moveTo>
                    <a:pt x="1" y="0"/>
                  </a:moveTo>
                  <a:lnTo>
                    <a:pt x="417" y="417"/>
                  </a:lnTo>
                  <a:cubicBezTo>
                    <a:pt x="466" y="280"/>
                    <a:pt x="558" y="252"/>
                    <a:pt x="660" y="252"/>
                  </a:cubicBezTo>
                  <a:cubicBezTo>
                    <a:pt x="709" y="252"/>
                    <a:pt x="760" y="258"/>
                    <a:pt x="810" y="262"/>
                  </a:cubicBezTo>
                  <a:cubicBezTo>
                    <a:pt x="1055" y="287"/>
                    <a:pt x="1301" y="297"/>
                    <a:pt x="1546" y="297"/>
                  </a:cubicBezTo>
                  <a:cubicBezTo>
                    <a:pt x="1884" y="297"/>
                    <a:pt x="2222" y="278"/>
                    <a:pt x="2561" y="250"/>
                  </a:cubicBezTo>
                  <a:cubicBezTo>
                    <a:pt x="2632" y="202"/>
                    <a:pt x="2632" y="179"/>
                    <a:pt x="2561" y="143"/>
                  </a:cubicBezTo>
                  <a:cubicBezTo>
                    <a:pt x="2191" y="131"/>
                    <a:pt x="1799" y="119"/>
                    <a:pt x="1429" y="95"/>
                  </a:cubicBezTo>
                  <a:cubicBezTo>
                    <a:pt x="1335" y="112"/>
                    <a:pt x="1241" y="119"/>
                    <a:pt x="1147" y="119"/>
                  </a:cubicBezTo>
                  <a:cubicBezTo>
                    <a:pt x="768" y="119"/>
                    <a:pt x="392" y="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32"/>
            <p:cNvSpPr/>
            <p:nvPr/>
          </p:nvSpPr>
          <p:spPr>
            <a:xfrm>
              <a:off x="5424775" y="3947050"/>
              <a:ext cx="71150" cy="8775"/>
            </a:xfrm>
            <a:custGeom>
              <a:avLst/>
              <a:gdLst/>
              <a:ahLst/>
              <a:cxnLst/>
              <a:rect l="l" t="t" r="r" b="b"/>
              <a:pathLst>
                <a:path w="2846" h="351" extrusionOk="0">
                  <a:moveTo>
                    <a:pt x="2739" y="0"/>
                  </a:moveTo>
                  <a:cubicBezTo>
                    <a:pt x="2193" y="0"/>
                    <a:pt x="1648" y="144"/>
                    <a:pt x="1096" y="144"/>
                  </a:cubicBezTo>
                  <a:cubicBezTo>
                    <a:pt x="973" y="144"/>
                    <a:pt x="850" y="137"/>
                    <a:pt x="727" y="119"/>
                  </a:cubicBezTo>
                  <a:cubicBezTo>
                    <a:pt x="477" y="143"/>
                    <a:pt x="239" y="155"/>
                    <a:pt x="0" y="167"/>
                  </a:cubicBezTo>
                  <a:lnTo>
                    <a:pt x="0" y="274"/>
                  </a:lnTo>
                  <a:cubicBezTo>
                    <a:pt x="429" y="286"/>
                    <a:pt x="881" y="298"/>
                    <a:pt x="1322" y="298"/>
                  </a:cubicBezTo>
                  <a:cubicBezTo>
                    <a:pt x="1446" y="329"/>
                    <a:pt x="1566" y="350"/>
                    <a:pt x="1687" y="350"/>
                  </a:cubicBezTo>
                  <a:cubicBezTo>
                    <a:pt x="1798" y="350"/>
                    <a:pt x="1910" y="332"/>
                    <a:pt x="2024" y="286"/>
                  </a:cubicBezTo>
                  <a:cubicBezTo>
                    <a:pt x="2179" y="286"/>
                    <a:pt x="2322" y="298"/>
                    <a:pt x="2477" y="298"/>
                  </a:cubicBezTo>
                  <a:cubicBezTo>
                    <a:pt x="2525" y="322"/>
                    <a:pt x="2572" y="337"/>
                    <a:pt x="2621" y="337"/>
                  </a:cubicBezTo>
                  <a:cubicBezTo>
                    <a:pt x="2670" y="337"/>
                    <a:pt x="2721" y="322"/>
                    <a:pt x="2775" y="286"/>
                  </a:cubicBezTo>
                  <a:cubicBezTo>
                    <a:pt x="2834" y="179"/>
                    <a:pt x="2846" y="95"/>
                    <a:pt x="2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32"/>
            <p:cNvSpPr/>
            <p:nvPr/>
          </p:nvSpPr>
          <p:spPr>
            <a:xfrm>
              <a:off x="5457525" y="3954100"/>
              <a:ext cx="17575" cy="4275"/>
            </a:xfrm>
            <a:custGeom>
              <a:avLst/>
              <a:gdLst/>
              <a:ahLst/>
              <a:cxnLst/>
              <a:rect l="l" t="t" r="r" b="b"/>
              <a:pathLst>
                <a:path w="703" h="171" extrusionOk="0">
                  <a:moveTo>
                    <a:pt x="411" y="0"/>
                  </a:moveTo>
                  <a:cubicBezTo>
                    <a:pt x="275" y="0"/>
                    <a:pt x="140" y="12"/>
                    <a:pt x="0" y="40"/>
                  </a:cubicBezTo>
                  <a:cubicBezTo>
                    <a:pt x="115" y="126"/>
                    <a:pt x="231" y="171"/>
                    <a:pt x="345" y="171"/>
                  </a:cubicBezTo>
                  <a:cubicBezTo>
                    <a:pt x="466" y="171"/>
                    <a:pt x="586" y="120"/>
                    <a:pt x="703" y="16"/>
                  </a:cubicBezTo>
                  <a:cubicBezTo>
                    <a:pt x="604" y="6"/>
                    <a:pt x="507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32"/>
            <p:cNvSpPr/>
            <p:nvPr/>
          </p:nvSpPr>
          <p:spPr>
            <a:xfrm>
              <a:off x="5486100" y="3952600"/>
              <a:ext cx="11325" cy="5200"/>
            </a:xfrm>
            <a:custGeom>
              <a:avLst/>
              <a:gdLst/>
              <a:ahLst/>
              <a:cxnLst/>
              <a:rect l="l" t="t" r="r" b="b"/>
              <a:pathLst>
                <a:path w="453" h="208" extrusionOk="0">
                  <a:moveTo>
                    <a:pt x="363" y="0"/>
                  </a:moveTo>
                  <a:cubicBezTo>
                    <a:pt x="333" y="0"/>
                    <a:pt x="310" y="16"/>
                    <a:pt x="274" y="52"/>
                  </a:cubicBezTo>
                  <a:lnTo>
                    <a:pt x="0" y="100"/>
                  </a:lnTo>
                  <a:cubicBezTo>
                    <a:pt x="72" y="172"/>
                    <a:pt x="141" y="208"/>
                    <a:pt x="209" y="208"/>
                  </a:cubicBezTo>
                  <a:cubicBezTo>
                    <a:pt x="288" y="208"/>
                    <a:pt x="364" y="160"/>
                    <a:pt x="441" y="64"/>
                  </a:cubicBezTo>
                  <a:lnTo>
                    <a:pt x="453" y="52"/>
                  </a:lnTo>
                  <a:cubicBezTo>
                    <a:pt x="453" y="40"/>
                    <a:pt x="441" y="16"/>
                    <a:pt x="393" y="4"/>
                  </a:cubicBezTo>
                  <a:cubicBezTo>
                    <a:pt x="382" y="2"/>
                    <a:pt x="372" y="0"/>
                    <a:pt x="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32"/>
            <p:cNvSpPr/>
            <p:nvPr/>
          </p:nvSpPr>
          <p:spPr>
            <a:xfrm>
              <a:off x="5500375" y="3954625"/>
              <a:ext cx="3300" cy="1375"/>
            </a:xfrm>
            <a:custGeom>
              <a:avLst/>
              <a:gdLst/>
              <a:ahLst/>
              <a:cxnLst/>
              <a:rect l="l" t="t" r="r" b="b"/>
              <a:pathLst>
                <a:path w="132" h="55" extrusionOk="0">
                  <a:moveTo>
                    <a:pt x="66" y="1"/>
                  </a:moveTo>
                  <a:cubicBezTo>
                    <a:pt x="45" y="1"/>
                    <a:pt x="24" y="7"/>
                    <a:pt x="1" y="19"/>
                  </a:cubicBezTo>
                  <a:lnTo>
                    <a:pt x="48" y="54"/>
                  </a:lnTo>
                  <a:lnTo>
                    <a:pt x="132" y="19"/>
                  </a:lnTo>
                  <a:cubicBezTo>
                    <a:pt x="108" y="7"/>
                    <a:pt x="87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32"/>
            <p:cNvSpPr/>
            <p:nvPr/>
          </p:nvSpPr>
          <p:spPr>
            <a:xfrm>
              <a:off x="5492925" y="3947650"/>
              <a:ext cx="14925" cy="6275"/>
            </a:xfrm>
            <a:custGeom>
              <a:avLst/>
              <a:gdLst/>
              <a:ahLst/>
              <a:cxnLst/>
              <a:rect l="l" t="t" r="r" b="b"/>
              <a:pathLst>
                <a:path w="597" h="251" extrusionOk="0">
                  <a:moveTo>
                    <a:pt x="1" y="0"/>
                  </a:moveTo>
                  <a:lnTo>
                    <a:pt x="1" y="250"/>
                  </a:lnTo>
                  <a:lnTo>
                    <a:pt x="180" y="250"/>
                  </a:lnTo>
                  <a:cubicBezTo>
                    <a:pt x="251" y="71"/>
                    <a:pt x="525" y="179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32"/>
            <p:cNvSpPr/>
            <p:nvPr/>
          </p:nvSpPr>
          <p:spPr>
            <a:xfrm>
              <a:off x="5725700" y="3864300"/>
              <a:ext cx="4500" cy="3900"/>
            </a:xfrm>
            <a:custGeom>
              <a:avLst/>
              <a:gdLst/>
              <a:ahLst/>
              <a:cxnLst/>
              <a:rect l="l" t="t" r="r" b="b"/>
              <a:pathLst>
                <a:path w="180" h="156" extrusionOk="0">
                  <a:moveTo>
                    <a:pt x="167" y="0"/>
                  </a:moveTo>
                  <a:cubicBezTo>
                    <a:pt x="108" y="36"/>
                    <a:pt x="60" y="84"/>
                    <a:pt x="1" y="131"/>
                  </a:cubicBezTo>
                  <a:cubicBezTo>
                    <a:pt x="48" y="143"/>
                    <a:pt x="108" y="155"/>
                    <a:pt x="179" y="155"/>
                  </a:cubicBezTo>
                  <a:cubicBezTo>
                    <a:pt x="167" y="119"/>
                    <a:pt x="167" y="6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32"/>
            <p:cNvSpPr/>
            <p:nvPr/>
          </p:nvSpPr>
          <p:spPr>
            <a:xfrm>
              <a:off x="5746975" y="3778575"/>
              <a:ext cx="4650" cy="2825"/>
            </a:xfrm>
            <a:custGeom>
              <a:avLst/>
              <a:gdLst/>
              <a:ahLst/>
              <a:cxnLst/>
              <a:rect l="l" t="t" r="r" b="b"/>
              <a:pathLst>
                <a:path w="186" h="113" extrusionOk="0">
                  <a:moveTo>
                    <a:pt x="185" y="0"/>
                  </a:moveTo>
                  <a:cubicBezTo>
                    <a:pt x="175" y="11"/>
                    <a:pt x="158" y="14"/>
                    <a:pt x="140" y="14"/>
                  </a:cubicBezTo>
                  <a:cubicBezTo>
                    <a:pt x="117" y="14"/>
                    <a:pt x="90" y="9"/>
                    <a:pt x="68" y="9"/>
                  </a:cubicBezTo>
                  <a:cubicBezTo>
                    <a:pt x="28" y="9"/>
                    <a:pt x="1" y="24"/>
                    <a:pt x="31" y="107"/>
                  </a:cubicBezTo>
                  <a:cubicBezTo>
                    <a:pt x="32" y="111"/>
                    <a:pt x="36" y="112"/>
                    <a:pt x="40" y="112"/>
                  </a:cubicBezTo>
                  <a:cubicBezTo>
                    <a:pt x="70" y="112"/>
                    <a:pt x="155" y="52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32"/>
            <p:cNvSpPr/>
            <p:nvPr/>
          </p:nvSpPr>
          <p:spPr>
            <a:xfrm>
              <a:off x="5726600" y="3853875"/>
              <a:ext cx="5300" cy="3600"/>
            </a:xfrm>
            <a:custGeom>
              <a:avLst/>
              <a:gdLst/>
              <a:ahLst/>
              <a:cxnLst/>
              <a:rect l="l" t="t" r="r" b="b"/>
              <a:pathLst>
                <a:path w="212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36"/>
                    <a:pt x="84" y="96"/>
                    <a:pt x="131" y="143"/>
                  </a:cubicBezTo>
                  <a:cubicBezTo>
                    <a:pt x="211" y="20"/>
                    <a:pt x="171" y="3"/>
                    <a:pt x="112" y="3"/>
                  </a:cubicBezTo>
                  <a:cubicBezTo>
                    <a:pt x="89" y="3"/>
                    <a:pt x="64" y="5"/>
                    <a:pt x="41" y="5"/>
                  </a:cubicBezTo>
                  <a:cubicBezTo>
                    <a:pt x="25" y="5"/>
                    <a:pt x="11" y="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32"/>
            <p:cNvSpPr/>
            <p:nvPr/>
          </p:nvSpPr>
          <p:spPr>
            <a:xfrm>
              <a:off x="5328325" y="3118075"/>
              <a:ext cx="10150" cy="8675"/>
            </a:xfrm>
            <a:custGeom>
              <a:avLst/>
              <a:gdLst/>
              <a:ahLst/>
              <a:cxnLst/>
              <a:rect l="l" t="t" r="r" b="b"/>
              <a:pathLst>
                <a:path w="406" h="347" extrusionOk="0">
                  <a:moveTo>
                    <a:pt x="37" y="0"/>
                  </a:moveTo>
                  <a:cubicBezTo>
                    <a:pt x="25" y="108"/>
                    <a:pt x="1" y="215"/>
                    <a:pt x="1" y="298"/>
                  </a:cubicBezTo>
                  <a:cubicBezTo>
                    <a:pt x="43" y="333"/>
                    <a:pt x="74" y="346"/>
                    <a:pt x="98" y="346"/>
                  </a:cubicBezTo>
                  <a:cubicBezTo>
                    <a:pt x="187" y="346"/>
                    <a:pt x="183" y="166"/>
                    <a:pt x="273" y="166"/>
                  </a:cubicBezTo>
                  <a:cubicBezTo>
                    <a:pt x="277" y="166"/>
                    <a:pt x="282" y="166"/>
                    <a:pt x="287" y="167"/>
                  </a:cubicBezTo>
                  <a:cubicBezTo>
                    <a:pt x="322" y="167"/>
                    <a:pt x="358" y="155"/>
                    <a:pt x="406" y="155"/>
                  </a:cubicBezTo>
                  <a:cubicBezTo>
                    <a:pt x="334" y="0"/>
                    <a:pt x="167" y="36"/>
                    <a:pt x="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32"/>
            <p:cNvSpPr/>
            <p:nvPr/>
          </p:nvSpPr>
          <p:spPr>
            <a:xfrm>
              <a:off x="5292625" y="3139725"/>
              <a:ext cx="17275" cy="6500"/>
            </a:xfrm>
            <a:custGeom>
              <a:avLst/>
              <a:gdLst/>
              <a:ahLst/>
              <a:cxnLst/>
              <a:rect l="l" t="t" r="r" b="b"/>
              <a:pathLst>
                <a:path w="691" h="260" extrusionOk="0">
                  <a:moveTo>
                    <a:pt x="352" y="0"/>
                  </a:moveTo>
                  <a:cubicBezTo>
                    <a:pt x="234" y="0"/>
                    <a:pt x="117" y="48"/>
                    <a:pt x="0" y="135"/>
                  </a:cubicBezTo>
                  <a:lnTo>
                    <a:pt x="71" y="206"/>
                  </a:lnTo>
                  <a:cubicBezTo>
                    <a:pt x="143" y="244"/>
                    <a:pt x="212" y="259"/>
                    <a:pt x="281" y="259"/>
                  </a:cubicBezTo>
                  <a:cubicBezTo>
                    <a:pt x="383" y="259"/>
                    <a:pt x="483" y="225"/>
                    <a:pt x="583" y="182"/>
                  </a:cubicBezTo>
                  <a:cubicBezTo>
                    <a:pt x="631" y="182"/>
                    <a:pt x="655" y="146"/>
                    <a:pt x="691" y="135"/>
                  </a:cubicBezTo>
                  <a:cubicBezTo>
                    <a:pt x="575" y="42"/>
                    <a:pt x="463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32"/>
            <p:cNvSpPr/>
            <p:nvPr/>
          </p:nvSpPr>
          <p:spPr>
            <a:xfrm>
              <a:off x="5314050" y="3122075"/>
              <a:ext cx="11025" cy="3450"/>
            </a:xfrm>
            <a:custGeom>
              <a:avLst/>
              <a:gdLst/>
              <a:ahLst/>
              <a:cxnLst/>
              <a:rect l="l" t="t" r="r" b="b"/>
              <a:pathLst>
                <a:path w="441" h="138" extrusionOk="0">
                  <a:moveTo>
                    <a:pt x="131" y="0"/>
                  </a:moveTo>
                  <a:cubicBezTo>
                    <a:pt x="87" y="0"/>
                    <a:pt x="43" y="4"/>
                    <a:pt x="0" y="7"/>
                  </a:cubicBezTo>
                  <a:cubicBezTo>
                    <a:pt x="61" y="114"/>
                    <a:pt x="157" y="138"/>
                    <a:pt x="262" y="138"/>
                  </a:cubicBezTo>
                  <a:cubicBezTo>
                    <a:pt x="320" y="138"/>
                    <a:pt x="381" y="130"/>
                    <a:pt x="441" y="126"/>
                  </a:cubicBezTo>
                  <a:cubicBezTo>
                    <a:pt x="355" y="23"/>
                    <a:pt x="244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32"/>
            <p:cNvSpPr/>
            <p:nvPr/>
          </p:nvSpPr>
          <p:spPr>
            <a:xfrm>
              <a:off x="5281900" y="3142775"/>
              <a:ext cx="12225" cy="4500"/>
            </a:xfrm>
            <a:custGeom>
              <a:avLst/>
              <a:gdLst/>
              <a:ahLst/>
              <a:cxnLst/>
              <a:rect l="l" t="t" r="r" b="b"/>
              <a:pathLst>
                <a:path w="489" h="180" extrusionOk="0">
                  <a:moveTo>
                    <a:pt x="417" y="24"/>
                  </a:moveTo>
                  <a:cubicBezTo>
                    <a:pt x="274" y="48"/>
                    <a:pt x="108" y="1"/>
                    <a:pt x="0" y="155"/>
                  </a:cubicBezTo>
                  <a:cubicBezTo>
                    <a:pt x="155" y="155"/>
                    <a:pt x="286" y="179"/>
                    <a:pt x="417" y="179"/>
                  </a:cubicBezTo>
                  <a:cubicBezTo>
                    <a:pt x="477" y="132"/>
                    <a:pt x="489" y="84"/>
                    <a:pt x="417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32"/>
            <p:cNvSpPr/>
            <p:nvPr/>
          </p:nvSpPr>
          <p:spPr>
            <a:xfrm>
              <a:off x="5294700" y="3133850"/>
              <a:ext cx="2400" cy="1500"/>
            </a:xfrm>
            <a:custGeom>
              <a:avLst/>
              <a:gdLst/>
              <a:ahLst/>
              <a:cxnLst/>
              <a:rect l="l" t="t" r="r" b="b"/>
              <a:pathLst>
                <a:path w="96" h="60" extrusionOk="0">
                  <a:moveTo>
                    <a:pt x="60" y="0"/>
                  </a:moveTo>
                  <a:cubicBezTo>
                    <a:pt x="36" y="12"/>
                    <a:pt x="12" y="12"/>
                    <a:pt x="0" y="12"/>
                  </a:cubicBezTo>
                  <a:cubicBezTo>
                    <a:pt x="0" y="24"/>
                    <a:pt x="12" y="48"/>
                    <a:pt x="24" y="60"/>
                  </a:cubicBezTo>
                  <a:cubicBezTo>
                    <a:pt x="60" y="48"/>
                    <a:pt x="72" y="24"/>
                    <a:pt x="96" y="12"/>
                  </a:cubicBezTo>
                  <a:cubicBezTo>
                    <a:pt x="84" y="12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32"/>
            <p:cNvSpPr/>
            <p:nvPr/>
          </p:nvSpPr>
          <p:spPr>
            <a:xfrm>
              <a:off x="5743275" y="3230300"/>
              <a:ext cx="14900" cy="11800"/>
            </a:xfrm>
            <a:custGeom>
              <a:avLst/>
              <a:gdLst/>
              <a:ahLst/>
              <a:cxnLst/>
              <a:rect l="l" t="t" r="r" b="b"/>
              <a:pathLst>
                <a:path w="596" h="472" extrusionOk="0">
                  <a:moveTo>
                    <a:pt x="333" y="0"/>
                  </a:moveTo>
                  <a:cubicBezTo>
                    <a:pt x="214" y="71"/>
                    <a:pt x="48" y="71"/>
                    <a:pt x="0" y="214"/>
                  </a:cubicBezTo>
                  <a:cubicBezTo>
                    <a:pt x="72" y="274"/>
                    <a:pt x="155" y="322"/>
                    <a:pt x="226" y="381"/>
                  </a:cubicBezTo>
                  <a:cubicBezTo>
                    <a:pt x="291" y="424"/>
                    <a:pt x="351" y="471"/>
                    <a:pt x="409" y="471"/>
                  </a:cubicBezTo>
                  <a:cubicBezTo>
                    <a:pt x="448" y="471"/>
                    <a:pt x="486" y="450"/>
                    <a:pt x="524" y="393"/>
                  </a:cubicBezTo>
                  <a:cubicBezTo>
                    <a:pt x="595" y="298"/>
                    <a:pt x="488" y="238"/>
                    <a:pt x="453" y="155"/>
                  </a:cubicBezTo>
                  <a:cubicBezTo>
                    <a:pt x="405" y="119"/>
                    <a:pt x="369" y="6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32"/>
            <p:cNvSpPr/>
            <p:nvPr/>
          </p:nvSpPr>
          <p:spPr>
            <a:xfrm>
              <a:off x="5773025" y="3237800"/>
              <a:ext cx="14325" cy="9775"/>
            </a:xfrm>
            <a:custGeom>
              <a:avLst/>
              <a:gdLst/>
              <a:ahLst/>
              <a:cxnLst/>
              <a:rect l="l" t="t" r="r" b="b"/>
              <a:pathLst>
                <a:path w="573" h="391" extrusionOk="0">
                  <a:moveTo>
                    <a:pt x="279" y="1"/>
                  </a:moveTo>
                  <a:cubicBezTo>
                    <a:pt x="223" y="1"/>
                    <a:pt x="169" y="26"/>
                    <a:pt x="120" y="93"/>
                  </a:cubicBezTo>
                  <a:cubicBezTo>
                    <a:pt x="1" y="260"/>
                    <a:pt x="179" y="319"/>
                    <a:pt x="286" y="391"/>
                  </a:cubicBezTo>
                  <a:cubicBezTo>
                    <a:pt x="465" y="391"/>
                    <a:pt x="572" y="319"/>
                    <a:pt x="548" y="129"/>
                  </a:cubicBezTo>
                  <a:cubicBezTo>
                    <a:pt x="467" y="69"/>
                    <a:pt x="371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32"/>
            <p:cNvSpPr/>
            <p:nvPr/>
          </p:nvSpPr>
          <p:spPr>
            <a:xfrm>
              <a:off x="5817675" y="3243975"/>
              <a:ext cx="56000" cy="22800"/>
            </a:xfrm>
            <a:custGeom>
              <a:avLst/>
              <a:gdLst/>
              <a:ahLst/>
              <a:cxnLst/>
              <a:rect l="l" t="t" r="r" b="b"/>
              <a:pathLst>
                <a:path w="2240" h="912" extrusionOk="0">
                  <a:moveTo>
                    <a:pt x="513" y="1"/>
                  </a:moveTo>
                  <a:cubicBezTo>
                    <a:pt x="286" y="1"/>
                    <a:pt x="108" y="72"/>
                    <a:pt x="1" y="263"/>
                  </a:cubicBezTo>
                  <a:cubicBezTo>
                    <a:pt x="72" y="513"/>
                    <a:pt x="429" y="322"/>
                    <a:pt x="477" y="596"/>
                  </a:cubicBezTo>
                  <a:cubicBezTo>
                    <a:pt x="534" y="627"/>
                    <a:pt x="599" y="633"/>
                    <a:pt x="666" y="633"/>
                  </a:cubicBezTo>
                  <a:cubicBezTo>
                    <a:pt x="710" y="633"/>
                    <a:pt x="754" y="630"/>
                    <a:pt x="798" y="630"/>
                  </a:cubicBezTo>
                  <a:cubicBezTo>
                    <a:pt x="897" y="630"/>
                    <a:pt x="994" y="643"/>
                    <a:pt x="1072" y="727"/>
                  </a:cubicBezTo>
                  <a:cubicBezTo>
                    <a:pt x="1298" y="858"/>
                    <a:pt x="1584" y="727"/>
                    <a:pt x="1799" y="894"/>
                  </a:cubicBezTo>
                  <a:cubicBezTo>
                    <a:pt x="1816" y="906"/>
                    <a:pt x="1831" y="912"/>
                    <a:pt x="1846" y="912"/>
                  </a:cubicBezTo>
                  <a:cubicBezTo>
                    <a:pt x="1861" y="912"/>
                    <a:pt x="1876" y="906"/>
                    <a:pt x="1894" y="894"/>
                  </a:cubicBezTo>
                  <a:cubicBezTo>
                    <a:pt x="2025" y="858"/>
                    <a:pt x="2180" y="846"/>
                    <a:pt x="2203" y="667"/>
                  </a:cubicBezTo>
                  <a:cubicBezTo>
                    <a:pt x="2239" y="489"/>
                    <a:pt x="2096" y="441"/>
                    <a:pt x="1953" y="417"/>
                  </a:cubicBezTo>
                  <a:lnTo>
                    <a:pt x="1799" y="417"/>
                  </a:lnTo>
                  <a:cubicBezTo>
                    <a:pt x="1745" y="443"/>
                    <a:pt x="1696" y="454"/>
                    <a:pt x="1651" y="454"/>
                  </a:cubicBezTo>
                  <a:cubicBezTo>
                    <a:pt x="1429" y="454"/>
                    <a:pt x="1300" y="187"/>
                    <a:pt x="1072" y="167"/>
                  </a:cubicBezTo>
                  <a:cubicBezTo>
                    <a:pt x="1010" y="187"/>
                    <a:pt x="951" y="197"/>
                    <a:pt x="895" y="197"/>
                  </a:cubicBezTo>
                  <a:cubicBezTo>
                    <a:pt x="749" y="197"/>
                    <a:pt x="625" y="130"/>
                    <a:pt x="5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32"/>
            <p:cNvSpPr/>
            <p:nvPr/>
          </p:nvSpPr>
          <p:spPr>
            <a:xfrm>
              <a:off x="6088250" y="3287300"/>
              <a:ext cx="11025" cy="7300"/>
            </a:xfrm>
            <a:custGeom>
              <a:avLst/>
              <a:gdLst/>
              <a:ahLst/>
              <a:cxnLst/>
              <a:rect l="l" t="t" r="r" b="b"/>
              <a:pathLst>
                <a:path w="441" h="292" extrusionOk="0">
                  <a:moveTo>
                    <a:pt x="182" y="1"/>
                  </a:moveTo>
                  <a:cubicBezTo>
                    <a:pt x="119" y="1"/>
                    <a:pt x="59" y="16"/>
                    <a:pt x="12" y="77"/>
                  </a:cubicBezTo>
                  <a:cubicBezTo>
                    <a:pt x="0" y="113"/>
                    <a:pt x="120" y="220"/>
                    <a:pt x="167" y="292"/>
                  </a:cubicBezTo>
                  <a:lnTo>
                    <a:pt x="441" y="292"/>
                  </a:lnTo>
                  <a:cubicBezTo>
                    <a:pt x="441" y="185"/>
                    <a:pt x="429" y="101"/>
                    <a:pt x="429" y="6"/>
                  </a:cubicBezTo>
                  <a:cubicBezTo>
                    <a:pt x="408" y="12"/>
                    <a:pt x="386" y="14"/>
                    <a:pt x="363" y="14"/>
                  </a:cubicBezTo>
                  <a:cubicBezTo>
                    <a:pt x="305" y="14"/>
                    <a:pt x="242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32"/>
            <p:cNvSpPr/>
            <p:nvPr/>
          </p:nvSpPr>
          <p:spPr>
            <a:xfrm>
              <a:off x="5684925" y="3222250"/>
              <a:ext cx="42300" cy="14675"/>
            </a:xfrm>
            <a:custGeom>
              <a:avLst/>
              <a:gdLst/>
              <a:ahLst/>
              <a:cxnLst/>
              <a:rect l="l" t="t" r="r" b="b"/>
              <a:pathLst>
                <a:path w="1692" h="587" extrusionOk="0">
                  <a:moveTo>
                    <a:pt x="370" y="1"/>
                  </a:moveTo>
                  <a:cubicBezTo>
                    <a:pt x="227" y="36"/>
                    <a:pt x="0" y="48"/>
                    <a:pt x="0" y="263"/>
                  </a:cubicBezTo>
                  <a:cubicBezTo>
                    <a:pt x="0" y="489"/>
                    <a:pt x="239" y="405"/>
                    <a:pt x="381" y="453"/>
                  </a:cubicBezTo>
                  <a:cubicBezTo>
                    <a:pt x="736" y="554"/>
                    <a:pt x="1091" y="587"/>
                    <a:pt x="1461" y="587"/>
                  </a:cubicBezTo>
                  <a:cubicBezTo>
                    <a:pt x="1525" y="587"/>
                    <a:pt x="1590" y="586"/>
                    <a:pt x="1655" y="584"/>
                  </a:cubicBezTo>
                  <a:cubicBezTo>
                    <a:pt x="1691" y="536"/>
                    <a:pt x="1691" y="489"/>
                    <a:pt x="1667" y="453"/>
                  </a:cubicBezTo>
                  <a:cubicBezTo>
                    <a:pt x="1640" y="226"/>
                    <a:pt x="1515" y="165"/>
                    <a:pt x="1357" y="165"/>
                  </a:cubicBezTo>
                  <a:cubicBezTo>
                    <a:pt x="1308" y="165"/>
                    <a:pt x="1256" y="171"/>
                    <a:pt x="1203" y="179"/>
                  </a:cubicBezTo>
                  <a:cubicBezTo>
                    <a:pt x="1100" y="195"/>
                    <a:pt x="999" y="207"/>
                    <a:pt x="902" y="207"/>
                  </a:cubicBezTo>
                  <a:cubicBezTo>
                    <a:pt x="708" y="207"/>
                    <a:pt x="528" y="159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32"/>
            <p:cNvSpPr/>
            <p:nvPr/>
          </p:nvSpPr>
          <p:spPr>
            <a:xfrm>
              <a:off x="5657850" y="3222250"/>
              <a:ext cx="12225" cy="6775"/>
            </a:xfrm>
            <a:custGeom>
              <a:avLst/>
              <a:gdLst/>
              <a:ahLst/>
              <a:cxnLst/>
              <a:rect l="l" t="t" r="r" b="b"/>
              <a:pathLst>
                <a:path w="489" h="271" extrusionOk="0">
                  <a:moveTo>
                    <a:pt x="155" y="1"/>
                  </a:moveTo>
                  <a:lnTo>
                    <a:pt x="0" y="167"/>
                  </a:lnTo>
                  <a:cubicBezTo>
                    <a:pt x="77" y="239"/>
                    <a:pt x="152" y="271"/>
                    <a:pt x="219" y="271"/>
                  </a:cubicBezTo>
                  <a:cubicBezTo>
                    <a:pt x="317" y="271"/>
                    <a:pt x="398" y="202"/>
                    <a:pt x="441" y="96"/>
                  </a:cubicBezTo>
                  <a:cubicBezTo>
                    <a:pt x="488" y="24"/>
                    <a:pt x="262" y="36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32"/>
            <p:cNvSpPr/>
            <p:nvPr/>
          </p:nvSpPr>
          <p:spPr>
            <a:xfrm>
              <a:off x="5726300" y="3233275"/>
              <a:ext cx="2100" cy="3575"/>
            </a:xfrm>
            <a:custGeom>
              <a:avLst/>
              <a:gdLst/>
              <a:ahLst/>
              <a:cxnLst/>
              <a:rect l="l" t="t" r="r" b="b"/>
              <a:pathLst>
                <a:path w="84" h="143" extrusionOk="0">
                  <a:moveTo>
                    <a:pt x="0" y="0"/>
                  </a:moveTo>
                  <a:lnTo>
                    <a:pt x="0" y="143"/>
                  </a:lnTo>
                  <a:cubicBezTo>
                    <a:pt x="84" y="95"/>
                    <a:pt x="84" y="4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32"/>
            <p:cNvSpPr/>
            <p:nvPr/>
          </p:nvSpPr>
          <p:spPr>
            <a:xfrm>
              <a:off x="5586400" y="3208850"/>
              <a:ext cx="32775" cy="14025"/>
            </a:xfrm>
            <a:custGeom>
              <a:avLst/>
              <a:gdLst/>
              <a:ahLst/>
              <a:cxnLst/>
              <a:rect l="l" t="t" r="r" b="b"/>
              <a:pathLst>
                <a:path w="1311" h="561" extrusionOk="0">
                  <a:moveTo>
                    <a:pt x="274" y="1"/>
                  </a:moveTo>
                  <a:cubicBezTo>
                    <a:pt x="191" y="48"/>
                    <a:pt x="96" y="84"/>
                    <a:pt x="12" y="120"/>
                  </a:cubicBezTo>
                  <a:cubicBezTo>
                    <a:pt x="12" y="167"/>
                    <a:pt x="1" y="227"/>
                    <a:pt x="1" y="275"/>
                  </a:cubicBezTo>
                  <a:cubicBezTo>
                    <a:pt x="1" y="358"/>
                    <a:pt x="12" y="429"/>
                    <a:pt x="12" y="525"/>
                  </a:cubicBezTo>
                  <a:cubicBezTo>
                    <a:pt x="36" y="543"/>
                    <a:pt x="57" y="551"/>
                    <a:pt x="78" y="551"/>
                  </a:cubicBezTo>
                  <a:cubicBezTo>
                    <a:pt x="99" y="551"/>
                    <a:pt x="120" y="543"/>
                    <a:pt x="143" y="525"/>
                  </a:cubicBezTo>
                  <a:cubicBezTo>
                    <a:pt x="231" y="465"/>
                    <a:pt x="321" y="435"/>
                    <a:pt x="409" y="435"/>
                  </a:cubicBezTo>
                  <a:cubicBezTo>
                    <a:pt x="514" y="435"/>
                    <a:pt x="618" y="477"/>
                    <a:pt x="715" y="560"/>
                  </a:cubicBezTo>
                  <a:cubicBezTo>
                    <a:pt x="917" y="560"/>
                    <a:pt x="1108" y="537"/>
                    <a:pt x="1310" y="537"/>
                  </a:cubicBezTo>
                  <a:cubicBezTo>
                    <a:pt x="1203" y="406"/>
                    <a:pt x="1108" y="275"/>
                    <a:pt x="1013" y="132"/>
                  </a:cubicBezTo>
                  <a:cubicBezTo>
                    <a:pt x="774" y="84"/>
                    <a:pt x="501" y="167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32"/>
            <p:cNvSpPr/>
            <p:nvPr/>
          </p:nvSpPr>
          <p:spPr>
            <a:xfrm>
              <a:off x="5340250" y="3158200"/>
              <a:ext cx="15800" cy="3450"/>
            </a:xfrm>
            <a:custGeom>
              <a:avLst/>
              <a:gdLst/>
              <a:ahLst/>
              <a:cxnLst/>
              <a:rect l="l" t="t" r="r" b="b"/>
              <a:pathLst>
                <a:path w="632" h="138" extrusionOk="0">
                  <a:moveTo>
                    <a:pt x="252" y="1"/>
                  </a:moveTo>
                  <a:cubicBezTo>
                    <a:pt x="161" y="1"/>
                    <a:pt x="75" y="24"/>
                    <a:pt x="0" y="110"/>
                  </a:cubicBezTo>
                  <a:cubicBezTo>
                    <a:pt x="11" y="109"/>
                    <a:pt x="21" y="109"/>
                    <a:pt x="32" y="109"/>
                  </a:cubicBezTo>
                  <a:cubicBezTo>
                    <a:pt x="142" y="109"/>
                    <a:pt x="255" y="138"/>
                    <a:pt x="364" y="138"/>
                  </a:cubicBezTo>
                  <a:cubicBezTo>
                    <a:pt x="457" y="138"/>
                    <a:pt x="548" y="117"/>
                    <a:pt x="631" y="38"/>
                  </a:cubicBezTo>
                  <a:lnTo>
                    <a:pt x="631" y="38"/>
                  </a:lnTo>
                  <a:cubicBezTo>
                    <a:pt x="622" y="39"/>
                    <a:pt x="613" y="39"/>
                    <a:pt x="604" y="39"/>
                  </a:cubicBezTo>
                  <a:cubicBezTo>
                    <a:pt x="488" y="39"/>
                    <a:pt x="367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32"/>
            <p:cNvSpPr/>
            <p:nvPr/>
          </p:nvSpPr>
          <p:spPr>
            <a:xfrm>
              <a:off x="5550975" y="3205275"/>
              <a:ext cx="9550" cy="9650"/>
            </a:xfrm>
            <a:custGeom>
              <a:avLst/>
              <a:gdLst/>
              <a:ahLst/>
              <a:cxnLst/>
              <a:rect l="l" t="t" r="r" b="b"/>
              <a:pathLst>
                <a:path w="382" h="386" extrusionOk="0">
                  <a:moveTo>
                    <a:pt x="251" y="1"/>
                  </a:moveTo>
                  <a:cubicBezTo>
                    <a:pt x="132" y="13"/>
                    <a:pt x="1" y="25"/>
                    <a:pt x="13" y="191"/>
                  </a:cubicBezTo>
                  <a:cubicBezTo>
                    <a:pt x="21" y="362"/>
                    <a:pt x="127" y="386"/>
                    <a:pt x="243" y="386"/>
                  </a:cubicBezTo>
                  <a:cubicBezTo>
                    <a:pt x="289" y="386"/>
                    <a:pt x="337" y="382"/>
                    <a:pt x="382" y="382"/>
                  </a:cubicBezTo>
                  <a:cubicBezTo>
                    <a:pt x="334" y="251"/>
                    <a:pt x="298" y="132"/>
                    <a:pt x="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32"/>
            <p:cNvSpPr/>
            <p:nvPr/>
          </p:nvSpPr>
          <p:spPr>
            <a:xfrm>
              <a:off x="5518225" y="3202100"/>
              <a:ext cx="7475" cy="6175"/>
            </a:xfrm>
            <a:custGeom>
              <a:avLst/>
              <a:gdLst/>
              <a:ahLst/>
              <a:cxnLst/>
              <a:rect l="l" t="t" r="r" b="b"/>
              <a:pathLst>
                <a:path w="299" h="247" extrusionOk="0">
                  <a:moveTo>
                    <a:pt x="137" y="1"/>
                  </a:moveTo>
                  <a:cubicBezTo>
                    <a:pt x="88" y="1"/>
                    <a:pt x="42" y="47"/>
                    <a:pt x="1" y="104"/>
                  </a:cubicBezTo>
                  <a:cubicBezTo>
                    <a:pt x="49" y="152"/>
                    <a:pt x="108" y="199"/>
                    <a:pt x="132" y="247"/>
                  </a:cubicBezTo>
                  <a:cubicBezTo>
                    <a:pt x="227" y="199"/>
                    <a:pt x="299" y="128"/>
                    <a:pt x="203" y="33"/>
                  </a:cubicBezTo>
                  <a:cubicBezTo>
                    <a:pt x="181" y="10"/>
                    <a:pt x="159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32"/>
            <p:cNvSpPr/>
            <p:nvPr/>
          </p:nvSpPr>
          <p:spPr>
            <a:xfrm>
              <a:off x="5286650" y="3149175"/>
              <a:ext cx="19975" cy="5225"/>
            </a:xfrm>
            <a:custGeom>
              <a:avLst/>
              <a:gdLst/>
              <a:ahLst/>
              <a:cxnLst/>
              <a:rect l="l" t="t" r="r" b="b"/>
              <a:pathLst>
                <a:path w="799" h="209" extrusionOk="0">
                  <a:moveTo>
                    <a:pt x="522" y="1"/>
                  </a:moveTo>
                  <a:cubicBezTo>
                    <a:pt x="471" y="1"/>
                    <a:pt x="424" y="18"/>
                    <a:pt x="382" y="54"/>
                  </a:cubicBezTo>
                  <a:cubicBezTo>
                    <a:pt x="354" y="63"/>
                    <a:pt x="323" y="64"/>
                    <a:pt x="291" y="64"/>
                  </a:cubicBezTo>
                  <a:cubicBezTo>
                    <a:pt x="268" y="64"/>
                    <a:pt x="244" y="64"/>
                    <a:pt x="221" y="64"/>
                  </a:cubicBezTo>
                  <a:cubicBezTo>
                    <a:pt x="139" y="64"/>
                    <a:pt x="57" y="75"/>
                    <a:pt x="1" y="173"/>
                  </a:cubicBezTo>
                  <a:cubicBezTo>
                    <a:pt x="149" y="173"/>
                    <a:pt x="300" y="208"/>
                    <a:pt x="446" y="208"/>
                  </a:cubicBezTo>
                  <a:cubicBezTo>
                    <a:pt x="570" y="208"/>
                    <a:pt x="689" y="183"/>
                    <a:pt x="799" y="90"/>
                  </a:cubicBezTo>
                  <a:cubicBezTo>
                    <a:pt x="751" y="66"/>
                    <a:pt x="715" y="54"/>
                    <a:pt x="680" y="54"/>
                  </a:cubicBezTo>
                  <a:cubicBezTo>
                    <a:pt x="626" y="18"/>
                    <a:pt x="572" y="1"/>
                    <a:pt x="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32"/>
            <p:cNvSpPr/>
            <p:nvPr/>
          </p:nvSpPr>
          <p:spPr>
            <a:xfrm>
              <a:off x="5320300" y="3154375"/>
              <a:ext cx="11025" cy="3700"/>
            </a:xfrm>
            <a:custGeom>
              <a:avLst/>
              <a:gdLst/>
              <a:ahLst/>
              <a:cxnLst/>
              <a:rect l="l" t="t" r="r" b="b"/>
              <a:pathLst>
                <a:path w="441" h="148" extrusionOk="0">
                  <a:moveTo>
                    <a:pt x="191" y="1"/>
                  </a:moveTo>
                  <a:cubicBezTo>
                    <a:pt x="131" y="25"/>
                    <a:pt x="72" y="60"/>
                    <a:pt x="0" y="96"/>
                  </a:cubicBezTo>
                  <a:cubicBezTo>
                    <a:pt x="48" y="120"/>
                    <a:pt x="72" y="144"/>
                    <a:pt x="119" y="144"/>
                  </a:cubicBezTo>
                  <a:cubicBezTo>
                    <a:pt x="142" y="146"/>
                    <a:pt x="166" y="148"/>
                    <a:pt x="188" y="148"/>
                  </a:cubicBezTo>
                  <a:cubicBezTo>
                    <a:pt x="283" y="148"/>
                    <a:pt x="374" y="123"/>
                    <a:pt x="441" y="37"/>
                  </a:cubicBezTo>
                  <a:cubicBezTo>
                    <a:pt x="369" y="25"/>
                    <a:pt x="286" y="13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32"/>
            <p:cNvSpPr/>
            <p:nvPr/>
          </p:nvSpPr>
          <p:spPr>
            <a:xfrm>
              <a:off x="5292325" y="3143975"/>
              <a:ext cx="14900" cy="6875"/>
            </a:xfrm>
            <a:custGeom>
              <a:avLst/>
              <a:gdLst/>
              <a:ahLst/>
              <a:cxnLst/>
              <a:rect l="l" t="t" r="r" b="b"/>
              <a:pathLst>
                <a:path w="596" h="275" extrusionOk="0">
                  <a:moveTo>
                    <a:pt x="12" y="0"/>
                  </a:moveTo>
                  <a:cubicBezTo>
                    <a:pt x="0" y="36"/>
                    <a:pt x="0" y="95"/>
                    <a:pt x="0" y="143"/>
                  </a:cubicBezTo>
                  <a:cubicBezTo>
                    <a:pt x="48" y="191"/>
                    <a:pt x="107" y="238"/>
                    <a:pt x="155" y="274"/>
                  </a:cubicBezTo>
                  <a:cubicBezTo>
                    <a:pt x="250" y="262"/>
                    <a:pt x="345" y="262"/>
                    <a:pt x="453" y="262"/>
                  </a:cubicBezTo>
                  <a:cubicBezTo>
                    <a:pt x="488" y="179"/>
                    <a:pt x="536" y="95"/>
                    <a:pt x="595" y="24"/>
                  </a:cubicBezTo>
                  <a:cubicBezTo>
                    <a:pt x="405" y="12"/>
                    <a:pt x="214" y="12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32"/>
            <p:cNvSpPr/>
            <p:nvPr/>
          </p:nvSpPr>
          <p:spPr>
            <a:xfrm>
              <a:off x="5473875" y="3201125"/>
              <a:ext cx="8975" cy="3300"/>
            </a:xfrm>
            <a:custGeom>
              <a:avLst/>
              <a:gdLst/>
              <a:ahLst/>
              <a:cxnLst/>
              <a:rect l="l" t="t" r="r" b="b"/>
              <a:pathLst>
                <a:path w="359" h="132" extrusionOk="0">
                  <a:moveTo>
                    <a:pt x="60" y="0"/>
                  </a:moveTo>
                  <a:cubicBezTo>
                    <a:pt x="13" y="36"/>
                    <a:pt x="1" y="72"/>
                    <a:pt x="37" y="119"/>
                  </a:cubicBezTo>
                  <a:cubicBezTo>
                    <a:pt x="132" y="131"/>
                    <a:pt x="251" y="131"/>
                    <a:pt x="358" y="131"/>
                  </a:cubicBezTo>
                  <a:cubicBezTo>
                    <a:pt x="287" y="36"/>
                    <a:pt x="180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32"/>
            <p:cNvSpPr/>
            <p:nvPr/>
          </p:nvSpPr>
          <p:spPr>
            <a:xfrm>
              <a:off x="5485800" y="3201125"/>
              <a:ext cx="3300" cy="3600"/>
            </a:xfrm>
            <a:custGeom>
              <a:avLst/>
              <a:gdLst/>
              <a:ahLst/>
              <a:cxnLst/>
              <a:rect l="l" t="t" r="r" b="b"/>
              <a:pathLst>
                <a:path w="132" h="144" extrusionOk="0">
                  <a:moveTo>
                    <a:pt x="131" y="0"/>
                  </a:moveTo>
                  <a:cubicBezTo>
                    <a:pt x="113" y="24"/>
                    <a:pt x="93" y="51"/>
                    <a:pt x="70" y="76"/>
                  </a:cubicBezTo>
                  <a:lnTo>
                    <a:pt x="70" y="76"/>
                  </a:lnTo>
                  <a:cubicBezTo>
                    <a:pt x="96" y="51"/>
                    <a:pt x="119" y="25"/>
                    <a:pt x="131" y="0"/>
                  </a:cubicBezTo>
                  <a:close/>
                  <a:moveTo>
                    <a:pt x="70" y="76"/>
                  </a:moveTo>
                  <a:cubicBezTo>
                    <a:pt x="48" y="98"/>
                    <a:pt x="23" y="121"/>
                    <a:pt x="0" y="143"/>
                  </a:cubicBezTo>
                  <a:cubicBezTo>
                    <a:pt x="24" y="125"/>
                    <a:pt x="48" y="101"/>
                    <a:pt x="7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32"/>
            <p:cNvSpPr/>
            <p:nvPr/>
          </p:nvSpPr>
          <p:spPr>
            <a:xfrm>
              <a:off x="5471800" y="3201125"/>
              <a:ext cx="3600" cy="3000"/>
            </a:xfrm>
            <a:custGeom>
              <a:avLst/>
              <a:gdLst/>
              <a:ahLst/>
              <a:cxnLst/>
              <a:rect l="l" t="t" r="r" b="b"/>
              <a:pathLst>
                <a:path w="144" h="120" extrusionOk="0">
                  <a:moveTo>
                    <a:pt x="1" y="0"/>
                  </a:moveTo>
                  <a:cubicBezTo>
                    <a:pt x="1" y="48"/>
                    <a:pt x="13" y="72"/>
                    <a:pt x="24" y="119"/>
                  </a:cubicBezTo>
                  <a:lnTo>
                    <a:pt x="120" y="119"/>
                  </a:lnTo>
                  <a:cubicBezTo>
                    <a:pt x="132" y="95"/>
                    <a:pt x="143" y="48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32"/>
            <p:cNvSpPr/>
            <p:nvPr/>
          </p:nvSpPr>
          <p:spPr>
            <a:xfrm>
              <a:off x="5467925" y="3197250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" y="0"/>
                  </a:moveTo>
                  <a:lnTo>
                    <a:pt x="156" y="155"/>
                  </a:lnTo>
                  <a:cubicBezTo>
                    <a:pt x="156" y="96"/>
                    <a:pt x="156" y="48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32"/>
            <p:cNvSpPr/>
            <p:nvPr/>
          </p:nvSpPr>
          <p:spPr>
            <a:xfrm>
              <a:off x="5338750" y="3147375"/>
              <a:ext cx="11050" cy="3475"/>
            </a:xfrm>
            <a:custGeom>
              <a:avLst/>
              <a:gdLst/>
              <a:ahLst/>
              <a:cxnLst/>
              <a:rect l="l" t="t" r="r" b="b"/>
              <a:pathLst>
                <a:path w="442" h="139" extrusionOk="0">
                  <a:moveTo>
                    <a:pt x="138" y="1"/>
                  </a:moveTo>
                  <a:cubicBezTo>
                    <a:pt x="93" y="1"/>
                    <a:pt x="47" y="4"/>
                    <a:pt x="1" y="7"/>
                  </a:cubicBezTo>
                  <a:lnTo>
                    <a:pt x="1" y="138"/>
                  </a:lnTo>
                  <a:cubicBezTo>
                    <a:pt x="155" y="126"/>
                    <a:pt x="286" y="126"/>
                    <a:pt x="441" y="126"/>
                  </a:cubicBezTo>
                  <a:cubicBezTo>
                    <a:pt x="364" y="23"/>
                    <a:pt x="255" y="1"/>
                    <a:pt x="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32"/>
            <p:cNvSpPr/>
            <p:nvPr/>
          </p:nvSpPr>
          <p:spPr>
            <a:xfrm>
              <a:off x="5844475" y="3261750"/>
              <a:ext cx="18175" cy="4900"/>
            </a:xfrm>
            <a:custGeom>
              <a:avLst/>
              <a:gdLst/>
              <a:ahLst/>
              <a:cxnLst/>
              <a:rect l="l" t="t" r="r" b="b"/>
              <a:pathLst>
                <a:path w="727" h="196" extrusionOk="0">
                  <a:moveTo>
                    <a:pt x="347" y="0"/>
                  </a:moveTo>
                  <a:cubicBezTo>
                    <a:pt x="245" y="0"/>
                    <a:pt x="139" y="17"/>
                    <a:pt x="38" y="17"/>
                  </a:cubicBezTo>
                  <a:cubicBezTo>
                    <a:pt x="26" y="17"/>
                    <a:pt x="13" y="17"/>
                    <a:pt x="0" y="16"/>
                  </a:cubicBezTo>
                  <a:lnTo>
                    <a:pt x="0" y="16"/>
                  </a:lnTo>
                  <a:cubicBezTo>
                    <a:pt x="186" y="114"/>
                    <a:pt x="387" y="195"/>
                    <a:pt x="591" y="195"/>
                  </a:cubicBezTo>
                  <a:cubicBezTo>
                    <a:pt x="636" y="195"/>
                    <a:pt x="681" y="191"/>
                    <a:pt x="727" y="183"/>
                  </a:cubicBezTo>
                  <a:cubicBezTo>
                    <a:pt x="622" y="32"/>
                    <a:pt x="488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32"/>
            <p:cNvSpPr/>
            <p:nvPr/>
          </p:nvSpPr>
          <p:spPr>
            <a:xfrm>
              <a:off x="5829575" y="3258450"/>
              <a:ext cx="14925" cy="4150"/>
            </a:xfrm>
            <a:custGeom>
              <a:avLst/>
              <a:gdLst/>
              <a:ahLst/>
              <a:cxnLst/>
              <a:rect l="l" t="t" r="r" b="b"/>
              <a:pathLst>
                <a:path w="597" h="166" extrusionOk="0">
                  <a:moveTo>
                    <a:pt x="293" y="0"/>
                  </a:moveTo>
                  <a:cubicBezTo>
                    <a:pt x="199" y="0"/>
                    <a:pt x="100" y="23"/>
                    <a:pt x="1" y="29"/>
                  </a:cubicBezTo>
                  <a:cubicBezTo>
                    <a:pt x="117" y="145"/>
                    <a:pt x="249" y="166"/>
                    <a:pt x="383" y="166"/>
                  </a:cubicBezTo>
                  <a:cubicBezTo>
                    <a:pt x="454" y="166"/>
                    <a:pt x="526" y="160"/>
                    <a:pt x="596" y="160"/>
                  </a:cubicBezTo>
                  <a:cubicBezTo>
                    <a:pt x="507" y="32"/>
                    <a:pt x="403" y="0"/>
                    <a:pt x="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32"/>
            <p:cNvSpPr/>
            <p:nvPr/>
          </p:nvSpPr>
          <p:spPr>
            <a:xfrm>
              <a:off x="5460800" y="3297550"/>
              <a:ext cx="6850" cy="7775"/>
            </a:xfrm>
            <a:custGeom>
              <a:avLst/>
              <a:gdLst/>
              <a:ahLst/>
              <a:cxnLst/>
              <a:rect l="l" t="t" r="r" b="b"/>
              <a:pathLst>
                <a:path w="274" h="311" extrusionOk="0">
                  <a:moveTo>
                    <a:pt x="36" y="1"/>
                  </a:moveTo>
                  <a:lnTo>
                    <a:pt x="36" y="1"/>
                  </a:lnTo>
                  <a:cubicBezTo>
                    <a:pt x="0" y="132"/>
                    <a:pt x="24" y="239"/>
                    <a:pt x="155" y="310"/>
                  </a:cubicBezTo>
                  <a:cubicBezTo>
                    <a:pt x="202" y="251"/>
                    <a:pt x="226" y="191"/>
                    <a:pt x="274" y="132"/>
                  </a:cubicBezTo>
                  <a:cubicBezTo>
                    <a:pt x="179" y="84"/>
                    <a:pt x="107" y="48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32"/>
            <p:cNvSpPr/>
            <p:nvPr/>
          </p:nvSpPr>
          <p:spPr>
            <a:xfrm>
              <a:off x="5462275" y="3309175"/>
              <a:ext cx="2100" cy="2700"/>
            </a:xfrm>
            <a:custGeom>
              <a:avLst/>
              <a:gdLst/>
              <a:ahLst/>
              <a:cxnLst/>
              <a:rect l="l" t="t" r="r" b="b"/>
              <a:pathLst>
                <a:path w="84" h="108" extrusionOk="0">
                  <a:moveTo>
                    <a:pt x="84" y="0"/>
                  </a:moveTo>
                  <a:cubicBezTo>
                    <a:pt x="1" y="36"/>
                    <a:pt x="1" y="84"/>
                    <a:pt x="84" y="107"/>
                  </a:cubicBezTo>
                  <a:lnTo>
                    <a:pt x="84" y="6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32"/>
            <p:cNvSpPr/>
            <p:nvPr/>
          </p:nvSpPr>
          <p:spPr>
            <a:xfrm>
              <a:off x="5461375" y="3290725"/>
              <a:ext cx="3000" cy="4175"/>
            </a:xfrm>
            <a:custGeom>
              <a:avLst/>
              <a:gdLst/>
              <a:ahLst/>
              <a:cxnLst/>
              <a:rect l="l" t="t" r="r" b="b"/>
              <a:pathLst>
                <a:path w="120" h="167" extrusionOk="0">
                  <a:moveTo>
                    <a:pt x="120" y="0"/>
                  </a:moveTo>
                  <a:cubicBezTo>
                    <a:pt x="60" y="36"/>
                    <a:pt x="13" y="83"/>
                    <a:pt x="1" y="167"/>
                  </a:cubicBezTo>
                  <a:cubicBezTo>
                    <a:pt x="37" y="107"/>
                    <a:pt x="72" y="6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32"/>
            <p:cNvSpPr/>
            <p:nvPr/>
          </p:nvSpPr>
          <p:spPr>
            <a:xfrm>
              <a:off x="5472100" y="3290125"/>
              <a:ext cx="2700" cy="4475"/>
            </a:xfrm>
            <a:custGeom>
              <a:avLst/>
              <a:gdLst/>
              <a:ahLst/>
              <a:cxnLst/>
              <a:rect l="l" t="t" r="r" b="b"/>
              <a:pathLst>
                <a:path w="108" h="1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72" y="60"/>
                    <a:pt x="48" y="119"/>
                    <a:pt x="1" y="179"/>
                  </a:cubicBezTo>
                  <a:cubicBezTo>
                    <a:pt x="72" y="131"/>
                    <a:pt x="108" y="72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32"/>
            <p:cNvSpPr/>
            <p:nvPr/>
          </p:nvSpPr>
          <p:spPr>
            <a:xfrm>
              <a:off x="5589975" y="3217350"/>
              <a:ext cx="14300" cy="6125"/>
            </a:xfrm>
            <a:custGeom>
              <a:avLst/>
              <a:gdLst/>
              <a:ahLst/>
              <a:cxnLst/>
              <a:rect l="l" t="t" r="r" b="b"/>
              <a:pathLst>
                <a:path w="572" h="245" extrusionOk="0">
                  <a:moveTo>
                    <a:pt x="262" y="1"/>
                  </a:moveTo>
                  <a:cubicBezTo>
                    <a:pt x="179" y="1"/>
                    <a:pt x="93" y="57"/>
                    <a:pt x="0" y="197"/>
                  </a:cubicBezTo>
                  <a:cubicBezTo>
                    <a:pt x="119" y="228"/>
                    <a:pt x="244" y="244"/>
                    <a:pt x="373" y="244"/>
                  </a:cubicBezTo>
                  <a:cubicBezTo>
                    <a:pt x="438" y="244"/>
                    <a:pt x="504" y="240"/>
                    <a:pt x="572" y="232"/>
                  </a:cubicBezTo>
                  <a:cubicBezTo>
                    <a:pt x="471" y="97"/>
                    <a:pt x="370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32"/>
            <p:cNvSpPr/>
            <p:nvPr/>
          </p:nvSpPr>
          <p:spPr>
            <a:xfrm>
              <a:off x="5378350" y="3479250"/>
              <a:ext cx="14000" cy="19250"/>
            </a:xfrm>
            <a:custGeom>
              <a:avLst/>
              <a:gdLst/>
              <a:ahLst/>
              <a:cxnLst/>
              <a:rect l="l" t="t" r="r" b="b"/>
              <a:pathLst>
                <a:path w="560" h="770" extrusionOk="0">
                  <a:moveTo>
                    <a:pt x="372" y="1"/>
                  </a:moveTo>
                  <a:cubicBezTo>
                    <a:pt x="332" y="1"/>
                    <a:pt x="292" y="21"/>
                    <a:pt x="250" y="79"/>
                  </a:cubicBezTo>
                  <a:cubicBezTo>
                    <a:pt x="167" y="222"/>
                    <a:pt x="83" y="353"/>
                    <a:pt x="0" y="484"/>
                  </a:cubicBezTo>
                  <a:cubicBezTo>
                    <a:pt x="0" y="603"/>
                    <a:pt x="48" y="698"/>
                    <a:pt x="143" y="770"/>
                  </a:cubicBezTo>
                  <a:cubicBezTo>
                    <a:pt x="250" y="770"/>
                    <a:pt x="369" y="746"/>
                    <a:pt x="429" y="639"/>
                  </a:cubicBezTo>
                  <a:cubicBezTo>
                    <a:pt x="441" y="543"/>
                    <a:pt x="441" y="436"/>
                    <a:pt x="429" y="329"/>
                  </a:cubicBezTo>
                  <a:cubicBezTo>
                    <a:pt x="464" y="246"/>
                    <a:pt x="560" y="186"/>
                    <a:pt x="536" y="67"/>
                  </a:cubicBezTo>
                  <a:cubicBezTo>
                    <a:pt x="476" y="34"/>
                    <a:pt x="423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32"/>
            <p:cNvSpPr/>
            <p:nvPr/>
          </p:nvSpPr>
          <p:spPr>
            <a:xfrm>
              <a:off x="5374375" y="3491325"/>
              <a:ext cx="7550" cy="8850"/>
            </a:xfrm>
            <a:custGeom>
              <a:avLst/>
              <a:gdLst/>
              <a:ahLst/>
              <a:cxnLst/>
              <a:rect l="l" t="t" r="r" b="b"/>
              <a:pathLst>
                <a:path w="302" h="354" extrusionOk="0">
                  <a:moveTo>
                    <a:pt x="159" y="1"/>
                  </a:moveTo>
                  <a:cubicBezTo>
                    <a:pt x="111" y="13"/>
                    <a:pt x="88" y="37"/>
                    <a:pt x="52" y="48"/>
                  </a:cubicBezTo>
                  <a:cubicBezTo>
                    <a:pt x="43" y="174"/>
                    <a:pt x="0" y="353"/>
                    <a:pt x="122" y="353"/>
                  </a:cubicBezTo>
                  <a:cubicBezTo>
                    <a:pt x="162" y="353"/>
                    <a:pt x="219" y="334"/>
                    <a:pt x="302" y="287"/>
                  </a:cubicBezTo>
                  <a:cubicBezTo>
                    <a:pt x="302" y="168"/>
                    <a:pt x="278" y="60"/>
                    <a:pt x="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32"/>
            <p:cNvSpPr/>
            <p:nvPr/>
          </p:nvSpPr>
          <p:spPr>
            <a:xfrm>
              <a:off x="5819475" y="3487725"/>
              <a:ext cx="17875" cy="4050"/>
            </a:xfrm>
            <a:custGeom>
              <a:avLst/>
              <a:gdLst/>
              <a:ahLst/>
              <a:cxnLst/>
              <a:rect l="l" t="t" r="r" b="b"/>
              <a:pathLst>
                <a:path w="715" h="162" extrusionOk="0">
                  <a:moveTo>
                    <a:pt x="365" y="0"/>
                  </a:moveTo>
                  <a:cubicBezTo>
                    <a:pt x="266" y="0"/>
                    <a:pt x="163" y="17"/>
                    <a:pt x="66" y="17"/>
                  </a:cubicBezTo>
                  <a:cubicBezTo>
                    <a:pt x="44" y="17"/>
                    <a:pt x="22" y="16"/>
                    <a:pt x="0" y="14"/>
                  </a:cubicBezTo>
                  <a:lnTo>
                    <a:pt x="0" y="14"/>
                  </a:lnTo>
                  <a:cubicBezTo>
                    <a:pt x="104" y="137"/>
                    <a:pt x="228" y="161"/>
                    <a:pt x="355" y="161"/>
                  </a:cubicBezTo>
                  <a:cubicBezTo>
                    <a:pt x="441" y="161"/>
                    <a:pt x="529" y="150"/>
                    <a:pt x="614" y="150"/>
                  </a:cubicBezTo>
                  <a:cubicBezTo>
                    <a:pt x="648" y="150"/>
                    <a:pt x="682" y="152"/>
                    <a:pt x="714" y="157"/>
                  </a:cubicBezTo>
                  <a:cubicBezTo>
                    <a:pt x="617" y="28"/>
                    <a:pt x="494" y="0"/>
                    <a:pt x="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32"/>
            <p:cNvSpPr/>
            <p:nvPr/>
          </p:nvSpPr>
          <p:spPr>
            <a:xfrm>
              <a:off x="5793875" y="3469800"/>
              <a:ext cx="43475" cy="7875"/>
            </a:xfrm>
            <a:custGeom>
              <a:avLst/>
              <a:gdLst/>
              <a:ahLst/>
              <a:cxnLst/>
              <a:rect l="l" t="t" r="r" b="b"/>
              <a:pathLst>
                <a:path w="1739" h="315" extrusionOk="0">
                  <a:moveTo>
                    <a:pt x="1437" y="1"/>
                  </a:moveTo>
                  <a:cubicBezTo>
                    <a:pt x="1299" y="1"/>
                    <a:pt x="1162" y="15"/>
                    <a:pt x="1024" y="28"/>
                  </a:cubicBezTo>
                  <a:cubicBezTo>
                    <a:pt x="889" y="148"/>
                    <a:pt x="743" y="174"/>
                    <a:pt x="593" y="174"/>
                  </a:cubicBezTo>
                  <a:cubicBezTo>
                    <a:pt x="471" y="174"/>
                    <a:pt x="346" y="157"/>
                    <a:pt x="222" y="157"/>
                  </a:cubicBezTo>
                  <a:cubicBezTo>
                    <a:pt x="147" y="157"/>
                    <a:pt x="73" y="163"/>
                    <a:pt x="0" y="183"/>
                  </a:cubicBezTo>
                  <a:cubicBezTo>
                    <a:pt x="12" y="207"/>
                    <a:pt x="48" y="231"/>
                    <a:pt x="60" y="267"/>
                  </a:cubicBezTo>
                  <a:cubicBezTo>
                    <a:pt x="72" y="264"/>
                    <a:pt x="82" y="262"/>
                    <a:pt x="92" y="262"/>
                  </a:cubicBezTo>
                  <a:cubicBezTo>
                    <a:pt x="120" y="262"/>
                    <a:pt x="140" y="275"/>
                    <a:pt x="167" y="302"/>
                  </a:cubicBezTo>
                  <a:cubicBezTo>
                    <a:pt x="226" y="302"/>
                    <a:pt x="262" y="314"/>
                    <a:pt x="310" y="314"/>
                  </a:cubicBezTo>
                  <a:cubicBezTo>
                    <a:pt x="679" y="314"/>
                    <a:pt x="1072" y="302"/>
                    <a:pt x="1453" y="302"/>
                  </a:cubicBezTo>
                  <a:cubicBezTo>
                    <a:pt x="1548" y="207"/>
                    <a:pt x="1655" y="124"/>
                    <a:pt x="1738" y="28"/>
                  </a:cubicBezTo>
                  <a:cubicBezTo>
                    <a:pt x="1638" y="8"/>
                    <a:pt x="1537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32"/>
            <p:cNvSpPr/>
            <p:nvPr/>
          </p:nvSpPr>
          <p:spPr>
            <a:xfrm>
              <a:off x="5840000" y="3491625"/>
              <a:ext cx="4800" cy="3000"/>
            </a:xfrm>
            <a:custGeom>
              <a:avLst/>
              <a:gdLst/>
              <a:ahLst/>
              <a:cxnLst/>
              <a:rect l="l" t="t" r="r" b="b"/>
              <a:pathLst>
                <a:path w="192" h="120" extrusionOk="0">
                  <a:moveTo>
                    <a:pt x="191" y="1"/>
                  </a:moveTo>
                  <a:lnTo>
                    <a:pt x="191" y="1"/>
                  </a:lnTo>
                  <a:cubicBezTo>
                    <a:pt x="120" y="48"/>
                    <a:pt x="60" y="84"/>
                    <a:pt x="1" y="120"/>
                  </a:cubicBezTo>
                  <a:cubicBezTo>
                    <a:pt x="96" y="120"/>
                    <a:pt x="155" y="84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32"/>
            <p:cNvSpPr/>
            <p:nvPr/>
          </p:nvSpPr>
          <p:spPr>
            <a:xfrm>
              <a:off x="5414350" y="3493000"/>
              <a:ext cx="35450" cy="6325"/>
            </a:xfrm>
            <a:custGeom>
              <a:avLst/>
              <a:gdLst/>
              <a:ahLst/>
              <a:cxnLst/>
              <a:rect l="l" t="t" r="r" b="b"/>
              <a:pathLst>
                <a:path w="1418" h="253" extrusionOk="0">
                  <a:moveTo>
                    <a:pt x="204" y="0"/>
                  </a:moveTo>
                  <a:cubicBezTo>
                    <a:pt x="132" y="0"/>
                    <a:pt x="65" y="35"/>
                    <a:pt x="1" y="124"/>
                  </a:cubicBezTo>
                  <a:cubicBezTo>
                    <a:pt x="221" y="226"/>
                    <a:pt x="443" y="253"/>
                    <a:pt x="667" y="253"/>
                  </a:cubicBezTo>
                  <a:cubicBezTo>
                    <a:pt x="916" y="253"/>
                    <a:pt x="1167" y="220"/>
                    <a:pt x="1418" y="220"/>
                  </a:cubicBezTo>
                  <a:cubicBezTo>
                    <a:pt x="1340" y="99"/>
                    <a:pt x="1226" y="91"/>
                    <a:pt x="1114" y="91"/>
                  </a:cubicBezTo>
                  <a:cubicBezTo>
                    <a:pt x="1095" y="91"/>
                    <a:pt x="1077" y="91"/>
                    <a:pt x="1058" y="91"/>
                  </a:cubicBezTo>
                  <a:cubicBezTo>
                    <a:pt x="1034" y="91"/>
                    <a:pt x="1011" y="90"/>
                    <a:pt x="989" y="89"/>
                  </a:cubicBezTo>
                  <a:cubicBezTo>
                    <a:pt x="787" y="89"/>
                    <a:pt x="608" y="65"/>
                    <a:pt x="406" y="65"/>
                  </a:cubicBezTo>
                  <a:cubicBezTo>
                    <a:pt x="334" y="26"/>
                    <a:pt x="267" y="0"/>
                    <a:pt x="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32"/>
            <p:cNvSpPr/>
            <p:nvPr/>
          </p:nvSpPr>
          <p:spPr>
            <a:xfrm>
              <a:off x="5406625" y="3487900"/>
              <a:ext cx="18175" cy="8225"/>
            </a:xfrm>
            <a:custGeom>
              <a:avLst/>
              <a:gdLst/>
              <a:ahLst/>
              <a:cxnLst/>
              <a:rect l="l" t="t" r="r" b="b"/>
              <a:pathLst>
                <a:path w="727" h="329" extrusionOk="0">
                  <a:moveTo>
                    <a:pt x="434" y="0"/>
                  </a:moveTo>
                  <a:cubicBezTo>
                    <a:pt x="305" y="0"/>
                    <a:pt x="159" y="56"/>
                    <a:pt x="35" y="56"/>
                  </a:cubicBezTo>
                  <a:cubicBezTo>
                    <a:pt x="23" y="56"/>
                    <a:pt x="11" y="56"/>
                    <a:pt x="0" y="54"/>
                  </a:cubicBezTo>
                  <a:lnTo>
                    <a:pt x="0" y="54"/>
                  </a:lnTo>
                  <a:cubicBezTo>
                    <a:pt x="60" y="126"/>
                    <a:pt x="107" y="209"/>
                    <a:pt x="167" y="305"/>
                  </a:cubicBezTo>
                  <a:cubicBezTo>
                    <a:pt x="226" y="316"/>
                    <a:pt x="262" y="316"/>
                    <a:pt x="322" y="328"/>
                  </a:cubicBezTo>
                  <a:cubicBezTo>
                    <a:pt x="464" y="305"/>
                    <a:pt x="595" y="293"/>
                    <a:pt x="726" y="269"/>
                  </a:cubicBezTo>
                  <a:cubicBezTo>
                    <a:pt x="670" y="54"/>
                    <a:pt x="560" y="0"/>
                    <a:pt x="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32"/>
            <p:cNvSpPr/>
            <p:nvPr/>
          </p:nvSpPr>
          <p:spPr>
            <a:xfrm>
              <a:off x="5378625" y="35704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651" y="0"/>
                  </a:moveTo>
                  <a:cubicBezTo>
                    <a:pt x="576" y="0"/>
                    <a:pt x="499" y="54"/>
                    <a:pt x="418" y="148"/>
                  </a:cubicBezTo>
                  <a:cubicBezTo>
                    <a:pt x="376" y="106"/>
                    <a:pt x="331" y="85"/>
                    <a:pt x="287" y="85"/>
                  </a:cubicBezTo>
                  <a:cubicBezTo>
                    <a:pt x="242" y="85"/>
                    <a:pt x="197" y="106"/>
                    <a:pt x="156" y="148"/>
                  </a:cubicBezTo>
                  <a:cubicBezTo>
                    <a:pt x="108" y="160"/>
                    <a:pt x="49" y="160"/>
                    <a:pt x="1" y="160"/>
                  </a:cubicBezTo>
                  <a:cubicBezTo>
                    <a:pt x="116" y="275"/>
                    <a:pt x="246" y="302"/>
                    <a:pt x="383" y="302"/>
                  </a:cubicBezTo>
                  <a:cubicBezTo>
                    <a:pt x="501" y="302"/>
                    <a:pt x="623" y="281"/>
                    <a:pt x="744" y="281"/>
                  </a:cubicBezTo>
                  <a:cubicBezTo>
                    <a:pt x="786" y="281"/>
                    <a:pt x="828" y="284"/>
                    <a:pt x="870" y="291"/>
                  </a:cubicBezTo>
                  <a:cubicBezTo>
                    <a:pt x="870" y="231"/>
                    <a:pt x="846" y="183"/>
                    <a:pt x="846" y="148"/>
                  </a:cubicBezTo>
                  <a:cubicBezTo>
                    <a:pt x="784" y="45"/>
                    <a:pt x="719" y="0"/>
                    <a:pt x="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32"/>
            <p:cNvSpPr/>
            <p:nvPr/>
          </p:nvSpPr>
          <p:spPr>
            <a:xfrm>
              <a:off x="5375075" y="3566650"/>
              <a:ext cx="3300" cy="7450"/>
            </a:xfrm>
            <a:custGeom>
              <a:avLst/>
              <a:gdLst/>
              <a:ahLst/>
              <a:cxnLst/>
              <a:rect l="l" t="t" r="r" b="b"/>
              <a:pathLst>
                <a:path w="132" h="298" extrusionOk="0">
                  <a:moveTo>
                    <a:pt x="0" y="0"/>
                  </a:moveTo>
                  <a:cubicBezTo>
                    <a:pt x="0" y="131"/>
                    <a:pt x="12" y="238"/>
                    <a:pt x="131" y="298"/>
                  </a:cubicBezTo>
                  <a:cubicBezTo>
                    <a:pt x="131" y="179"/>
                    <a:pt x="119" y="7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32"/>
            <p:cNvSpPr/>
            <p:nvPr/>
          </p:nvSpPr>
          <p:spPr>
            <a:xfrm>
              <a:off x="5399600" y="3569150"/>
              <a:ext cx="7350" cy="5250"/>
            </a:xfrm>
            <a:custGeom>
              <a:avLst/>
              <a:gdLst/>
              <a:ahLst/>
              <a:cxnLst/>
              <a:rect l="l" t="t" r="r" b="b"/>
              <a:pathLst>
                <a:path w="294" h="210" extrusionOk="0">
                  <a:moveTo>
                    <a:pt x="103" y="1"/>
                  </a:moveTo>
                  <a:cubicBezTo>
                    <a:pt x="42" y="1"/>
                    <a:pt x="1" y="51"/>
                    <a:pt x="7" y="210"/>
                  </a:cubicBezTo>
                  <a:cubicBezTo>
                    <a:pt x="126" y="198"/>
                    <a:pt x="234" y="174"/>
                    <a:pt x="293" y="79"/>
                  </a:cubicBezTo>
                  <a:cubicBezTo>
                    <a:pt x="226" y="40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32"/>
            <p:cNvSpPr/>
            <p:nvPr/>
          </p:nvSpPr>
          <p:spPr>
            <a:xfrm>
              <a:off x="5454250" y="3497000"/>
              <a:ext cx="2700" cy="1200"/>
            </a:xfrm>
            <a:custGeom>
              <a:avLst/>
              <a:gdLst/>
              <a:ahLst/>
              <a:cxnLst/>
              <a:rect l="l" t="t" r="r" b="b"/>
              <a:pathLst>
                <a:path w="108" h="48" extrusionOk="0">
                  <a:moveTo>
                    <a:pt x="72" y="0"/>
                  </a:moveTo>
                  <a:cubicBezTo>
                    <a:pt x="48" y="12"/>
                    <a:pt x="24" y="24"/>
                    <a:pt x="0" y="48"/>
                  </a:cubicBezTo>
                  <a:cubicBezTo>
                    <a:pt x="24" y="48"/>
                    <a:pt x="72" y="48"/>
                    <a:pt x="107" y="24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32"/>
            <p:cNvSpPr/>
            <p:nvPr/>
          </p:nvSpPr>
          <p:spPr>
            <a:xfrm>
              <a:off x="5703975" y="3850375"/>
              <a:ext cx="18475" cy="3525"/>
            </a:xfrm>
            <a:custGeom>
              <a:avLst/>
              <a:gdLst/>
              <a:ahLst/>
              <a:cxnLst/>
              <a:rect l="l" t="t" r="r" b="b"/>
              <a:pathLst>
                <a:path w="739" h="141" extrusionOk="0">
                  <a:moveTo>
                    <a:pt x="379" y="1"/>
                  </a:moveTo>
                  <a:cubicBezTo>
                    <a:pt x="266" y="1"/>
                    <a:pt x="151" y="22"/>
                    <a:pt x="38" y="22"/>
                  </a:cubicBezTo>
                  <a:cubicBezTo>
                    <a:pt x="26" y="22"/>
                    <a:pt x="13" y="22"/>
                    <a:pt x="0" y="22"/>
                  </a:cubicBezTo>
                  <a:lnTo>
                    <a:pt x="0" y="22"/>
                  </a:lnTo>
                  <a:cubicBezTo>
                    <a:pt x="136" y="123"/>
                    <a:pt x="275" y="140"/>
                    <a:pt x="416" y="140"/>
                  </a:cubicBezTo>
                  <a:cubicBezTo>
                    <a:pt x="486" y="140"/>
                    <a:pt x="556" y="136"/>
                    <a:pt x="626" y="136"/>
                  </a:cubicBezTo>
                  <a:cubicBezTo>
                    <a:pt x="664" y="136"/>
                    <a:pt x="701" y="137"/>
                    <a:pt x="739" y="141"/>
                  </a:cubicBezTo>
                  <a:cubicBezTo>
                    <a:pt x="626" y="27"/>
                    <a:pt x="504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32"/>
            <p:cNvSpPr/>
            <p:nvPr/>
          </p:nvSpPr>
          <p:spPr>
            <a:xfrm>
              <a:off x="5201525" y="3747025"/>
              <a:ext cx="84275" cy="8050"/>
            </a:xfrm>
            <a:custGeom>
              <a:avLst/>
              <a:gdLst/>
              <a:ahLst/>
              <a:cxnLst/>
              <a:rect l="l" t="t" r="r" b="b"/>
              <a:pathLst>
                <a:path w="3371" h="322" extrusionOk="0">
                  <a:moveTo>
                    <a:pt x="465" y="0"/>
                  </a:moveTo>
                  <a:cubicBezTo>
                    <a:pt x="346" y="143"/>
                    <a:pt x="156" y="107"/>
                    <a:pt x="1" y="131"/>
                  </a:cubicBezTo>
                  <a:cubicBezTo>
                    <a:pt x="477" y="322"/>
                    <a:pt x="989" y="203"/>
                    <a:pt x="1477" y="286"/>
                  </a:cubicBezTo>
                  <a:lnTo>
                    <a:pt x="2632" y="238"/>
                  </a:lnTo>
                  <a:cubicBezTo>
                    <a:pt x="2701" y="198"/>
                    <a:pt x="2777" y="188"/>
                    <a:pt x="2855" y="188"/>
                  </a:cubicBezTo>
                  <a:cubicBezTo>
                    <a:pt x="2933" y="188"/>
                    <a:pt x="3012" y="198"/>
                    <a:pt x="3090" y="198"/>
                  </a:cubicBezTo>
                  <a:cubicBezTo>
                    <a:pt x="3190" y="198"/>
                    <a:pt x="3286" y="182"/>
                    <a:pt x="3370" y="107"/>
                  </a:cubicBezTo>
                  <a:cubicBezTo>
                    <a:pt x="3251" y="12"/>
                    <a:pt x="3108" y="0"/>
                    <a:pt x="2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32"/>
            <p:cNvSpPr/>
            <p:nvPr/>
          </p:nvSpPr>
          <p:spPr>
            <a:xfrm>
              <a:off x="5291725" y="3736300"/>
              <a:ext cx="59550" cy="9850"/>
            </a:xfrm>
            <a:custGeom>
              <a:avLst/>
              <a:gdLst/>
              <a:ahLst/>
              <a:cxnLst/>
              <a:rect l="l" t="t" r="r" b="b"/>
              <a:pathLst>
                <a:path w="2382" h="394" extrusionOk="0">
                  <a:moveTo>
                    <a:pt x="298" y="1"/>
                  </a:moveTo>
                  <a:cubicBezTo>
                    <a:pt x="215" y="84"/>
                    <a:pt x="60" y="1"/>
                    <a:pt x="0" y="155"/>
                  </a:cubicBezTo>
                  <a:cubicBezTo>
                    <a:pt x="750" y="370"/>
                    <a:pt x="1548" y="263"/>
                    <a:pt x="2322" y="394"/>
                  </a:cubicBezTo>
                  <a:cubicBezTo>
                    <a:pt x="2382" y="358"/>
                    <a:pt x="2382" y="310"/>
                    <a:pt x="2322" y="263"/>
                  </a:cubicBezTo>
                  <a:cubicBezTo>
                    <a:pt x="1667" y="13"/>
                    <a:pt x="965" y="144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32"/>
            <p:cNvSpPr/>
            <p:nvPr/>
          </p:nvSpPr>
          <p:spPr>
            <a:xfrm>
              <a:off x="5312850" y="3749925"/>
              <a:ext cx="51225" cy="7825"/>
            </a:xfrm>
            <a:custGeom>
              <a:avLst/>
              <a:gdLst/>
              <a:ahLst/>
              <a:cxnLst/>
              <a:rect l="l" t="t" r="r" b="b"/>
              <a:pathLst>
                <a:path w="2049" h="313" extrusionOk="0">
                  <a:moveTo>
                    <a:pt x="703" y="0"/>
                  </a:moveTo>
                  <a:cubicBezTo>
                    <a:pt x="624" y="0"/>
                    <a:pt x="545" y="5"/>
                    <a:pt x="465" y="15"/>
                  </a:cubicBezTo>
                  <a:cubicBezTo>
                    <a:pt x="394" y="69"/>
                    <a:pt x="313" y="69"/>
                    <a:pt x="234" y="69"/>
                  </a:cubicBezTo>
                  <a:cubicBezTo>
                    <a:pt x="155" y="69"/>
                    <a:pt x="78" y="69"/>
                    <a:pt x="13" y="122"/>
                  </a:cubicBezTo>
                  <a:cubicBezTo>
                    <a:pt x="1" y="194"/>
                    <a:pt x="13" y="241"/>
                    <a:pt x="84" y="253"/>
                  </a:cubicBezTo>
                  <a:cubicBezTo>
                    <a:pt x="501" y="265"/>
                    <a:pt x="917" y="301"/>
                    <a:pt x="1334" y="313"/>
                  </a:cubicBezTo>
                  <a:cubicBezTo>
                    <a:pt x="1572" y="313"/>
                    <a:pt x="1810" y="301"/>
                    <a:pt x="2049" y="289"/>
                  </a:cubicBezTo>
                  <a:lnTo>
                    <a:pt x="2049" y="170"/>
                  </a:lnTo>
                  <a:cubicBezTo>
                    <a:pt x="1592" y="150"/>
                    <a:pt x="1154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32"/>
            <p:cNvSpPr/>
            <p:nvPr/>
          </p:nvSpPr>
          <p:spPr>
            <a:xfrm>
              <a:off x="5360475" y="3742850"/>
              <a:ext cx="50325" cy="9250"/>
            </a:xfrm>
            <a:custGeom>
              <a:avLst/>
              <a:gdLst/>
              <a:ahLst/>
              <a:cxnLst/>
              <a:rect l="l" t="t" r="r" b="b"/>
              <a:pathLst>
                <a:path w="2013" h="370" extrusionOk="0">
                  <a:moveTo>
                    <a:pt x="405" y="12"/>
                  </a:moveTo>
                  <a:cubicBezTo>
                    <a:pt x="286" y="132"/>
                    <a:pt x="84" y="1"/>
                    <a:pt x="1" y="155"/>
                  </a:cubicBezTo>
                  <a:cubicBezTo>
                    <a:pt x="608" y="358"/>
                    <a:pt x="1263" y="286"/>
                    <a:pt x="1906" y="370"/>
                  </a:cubicBezTo>
                  <a:cubicBezTo>
                    <a:pt x="1929" y="370"/>
                    <a:pt x="1977" y="310"/>
                    <a:pt x="2013" y="286"/>
                  </a:cubicBezTo>
                  <a:cubicBezTo>
                    <a:pt x="1489" y="120"/>
                    <a:pt x="941" y="60"/>
                    <a:pt x="405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32"/>
            <p:cNvSpPr/>
            <p:nvPr/>
          </p:nvSpPr>
          <p:spPr>
            <a:xfrm>
              <a:off x="5254525" y="3732425"/>
              <a:ext cx="44650" cy="8375"/>
            </a:xfrm>
            <a:custGeom>
              <a:avLst/>
              <a:gdLst/>
              <a:ahLst/>
              <a:cxnLst/>
              <a:rect l="l" t="t" r="r" b="b"/>
              <a:pathLst>
                <a:path w="1786" h="335" extrusionOk="0">
                  <a:moveTo>
                    <a:pt x="60" y="1"/>
                  </a:moveTo>
                  <a:cubicBezTo>
                    <a:pt x="0" y="60"/>
                    <a:pt x="0" y="108"/>
                    <a:pt x="60" y="168"/>
                  </a:cubicBezTo>
                  <a:cubicBezTo>
                    <a:pt x="536" y="334"/>
                    <a:pt x="1012" y="239"/>
                    <a:pt x="1488" y="299"/>
                  </a:cubicBezTo>
                  <a:cubicBezTo>
                    <a:pt x="1584" y="275"/>
                    <a:pt x="1726" y="275"/>
                    <a:pt x="1786" y="156"/>
                  </a:cubicBezTo>
                  <a:cubicBezTo>
                    <a:pt x="1691" y="132"/>
                    <a:pt x="1607" y="108"/>
                    <a:pt x="1488" y="96"/>
                  </a:cubicBezTo>
                  <a:cubicBezTo>
                    <a:pt x="1396" y="65"/>
                    <a:pt x="1299" y="58"/>
                    <a:pt x="1200" y="58"/>
                  </a:cubicBezTo>
                  <a:cubicBezTo>
                    <a:pt x="1114" y="58"/>
                    <a:pt x="1028" y="64"/>
                    <a:pt x="942" y="64"/>
                  </a:cubicBezTo>
                  <a:cubicBezTo>
                    <a:pt x="822" y="64"/>
                    <a:pt x="704" y="53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32"/>
            <p:cNvSpPr/>
            <p:nvPr/>
          </p:nvSpPr>
          <p:spPr>
            <a:xfrm>
              <a:off x="5267325" y="3749100"/>
              <a:ext cx="57150" cy="6350"/>
            </a:xfrm>
            <a:custGeom>
              <a:avLst/>
              <a:gdLst/>
              <a:ahLst/>
              <a:cxnLst/>
              <a:rect l="l" t="t" r="r" b="b"/>
              <a:pathLst>
                <a:path w="2286" h="254" extrusionOk="0">
                  <a:moveTo>
                    <a:pt x="738" y="1"/>
                  </a:moveTo>
                  <a:cubicBezTo>
                    <a:pt x="675" y="16"/>
                    <a:pt x="610" y="20"/>
                    <a:pt x="543" y="20"/>
                  </a:cubicBezTo>
                  <a:cubicBezTo>
                    <a:pt x="497" y="20"/>
                    <a:pt x="450" y="18"/>
                    <a:pt x="403" y="18"/>
                  </a:cubicBezTo>
                  <a:cubicBezTo>
                    <a:pt x="264" y="18"/>
                    <a:pt x="125" y="32"/>
                    <a:pt x="0" y="143"/>
                  </a:cubicBezTo>
                  <a:cubicBezTo>
                    <a:pt x="202" y="167"/>
                    <a:pt x="381" y="179"/>
                    <a:pt x="572" y="203"/>
                  </a:cubicBezTo>
                  <a:cubicBezTo>
                    <a:pt x="786" y="233"/>
                    <a:pt x="997" y="254"/>
                    <a:pt x="1208" y="254"/>
                  </a:cubicBezTo>
                  <a:cubicBezTo>
                    <a:pt x="1420" y="254"/>
                    <a:pt x="1631" y="233"/>
                    <a:pt x="1845" y="179"/>
                  </a:cubicBezTo>
                  <a:cubicBezTo>
                    <a:pt x="2000" y="143"/>
                    <a:pt x="2179" y="203"/>
                    <a:pt x="2286" y="48"/>
                  </a:cubicBezTo>
                  <a:cubicBezTo>
                    <a:pt x="1762" y="48"/>
                    <a:pt x="1250" y="36"/>
                    <a:pt x="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32"/>
            <p:cNvSpPr/>
            <p:nvPr/>
          </p:nvSpPr>
          <p:spPr>
            <a:xfrm>
              <a:off x="5198550" y="3727675"/>
              <a:ext cx="34250" cy="7175"/>
            </a:xfrm>
            <a:custGeom>
              <a:avLst/>
              <a:gdLst/>
              <a:ahLst/>
              <a:cxnLst/>
              <a:rect l="l" t="t" r="r" b="b"/>
              <a:pathLst>
                <a:path w="1370" h="287" extrusionOk="0">
                  <a:moveTo>
                    <a:pt x="13" y="0"/>
                  </a:moveTo>
                  <a:cubicBezTo>
                    <a:pt x="1" y="48"/>
                    <a:pt x="1" y="108"/>
                    <a:pt x="1" y="167"/>
                  </a:cubicBezTo>
                  <a:cubicBezTo>
                    <a:pt x="394" y="203"/>
                    <a:pt x="775" y="238"/>
                    <a:pt x="1167" y="286"/>
                  </a:cubicBezTo>
                  <a:cubicBezTo>
                    <a:pt x="1239" y="250"/>
                    <a:pt x="1310" y="227"/>
                    <a:pt x="1358" y="143"/>
                  </a:cubicBezTo>
                  <a:cubicBezTo>
                    <a:pt x="1370" y="84"/>
                    <a:pt x="1346" y="60"/>
                    <a:pt x="1287" y="48"/>
                  </a:cubicBezTo>
                  <a:cubicBezTo>
                    <a:pt x="1191" y="24"/>
                    <a:pt x="1120" y="24"/>
                    <a:pt x="1025" y="24"/>
                  </a:cubicBezTo>
                  <a:cubicBezTo>
                    <a:pt x="1025" y="48"/>
                    <a:pt x="1013" y="60"/>
                    <a:pt x="953" y="60"/>
                  </a:cubicBezTo>
                  <a:cubicBezTo>
                    <a:pt x="947" y="63"/>
                    <a:pt x="940" y="64"/>
                    <a:pt x="931" y="64"/>
                  </a:cubicBezTo>
                  <a:cubicBezTo>
                    <a:pt x="906" y="64"/>
                    <a:pt x="873" y="51"/>
                    <a:pt x="846" y="24"/>
                  </a:cubicBezTo>
                  <a:cubicBezTo>
                    <a:pt x="584" y="12"/>
                    <a:pt x="298" y="12"/>
                    <a:pt x="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32"/>
            <p:cNvSpPr/>
            <p:nvPr/>
          </p:nvSpPr>
          <p:spPr>
            <a:xfrm>
              <a:off x="5228025" y="3730275"/>
              <a:ext cx="28600" cy="6650"/>
            </a:xfrm>
            <a:custGeom>
              <a:avLst/>
              <a:gdLst/>
              <a:ahLst/>
              <a:cxnLst/>
              <a:rect l="l" t="t" r="r" b="b"/>
              <a:pathLst>
                <a:path w="1144" h="266" extrusionOk="0">
                  <a:moveTo>
                    <a:pt x="666" y="1"/>
                  </a:moveTo>
                  <a:cubicBezTo>
                    <a:pt x="503" y="1"/>
                    <a:pt x="340" y="21"/>
                    <a:pt x="179" y="63"/>
                  </a:cubicBezTo>
                  <a:lnTo>
                    <a:pt x="0" y="194"/>
                  </a:lnTo>
                  <a:cubicBezTo>
                    <a:pt x="369" y="206"/>
                    <a:pt x="762" y="242"/>
                    <a:pt x="1131" y="265"/>
                  </a:cubicBezTo>
                  <a:lnTo>
                    <a:pt x="1131" y="99"/>
                  </a:lnTo>
                  <a:lnTo>
                    <a:pt x="1143" y="63"/>
                  </a:lnTo>
                  <a:cubicBezTo>
                    <a:pt x="989" y="21"/>
                    <a:pt x="828" y="1"/>
                    <a:pt x="6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32"/>
            <p:cNvSpPr/>
            <p:nvPr/>
          </p:nvSpPr>
          <p:spPr>
            <a:xfrm>
              <a:off x="5350050" y="3742550"/>
              <a:ext cx="20575" cy="4800"/>
            </a:xfrm>
            <a:custGeom>
              <a:avLst/>
              <a:gdLst/>
              <a:ahLst/>
              <a:cxnLst/>
              <a:rect l="l" t="t" r="r" b="b"/>
              <a:pathLst>
                <a:path w="823" h="192" extrusionOk="0">
                  <a:moveTo>
                    <a:pt x="1" y="1"/>
                  </a:moveTo>
                  <a:lnTo>
                    <a:pt x="1" y="132"/>
                  </a:lnTo>
                  <a:cubicBezTo>
                    <a:pt x="132" y="132"/>
                    <a:pt x="287" y="144"/>
                    <a:pt x="418" y="167"/>
                  </a:cubicBezTo>
                  <a:cubicBezTo>
                    <a:pt x="549" y="120"/>
                    <a:pt x="715" y="191"/>
                    <a:pt x="822" y="24"/>
                  </a:cubicBezTo>
                  <a:cubicBezTo>
                    <a:pt x="537" y="24"/>
                    <a:pt x="263" y="1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32"/>
            <p:cNvSpPr/>
            <p:nvPr/>
          </p:nvSpPr>
          <p:spPr>
            <a:xfrm>
              <a:off x="5198850" y="3763925"/>
              <a:ext cx="133075" cy="11700"/>
            </a:xfrm>
            <a:custGeom>
              <a:avLst/>
              <a:gdLst/>
              <a:ahLst/>
              <a:cxnLst/>
              <a:rect l="l" t="t" r="r" b="b"/>
              <a:pathLst>
                <a:path w="5323" h="468" extrusionOk="0">
                  <a:moveTo>
                    <a:pt x="275" y="1"/>
                  </a:moveTo>
                  <a:cubicBezTo>
                    <a:pt x="182" y="1"/>
                    <a:pt x="92" y="9"/>
                    <a:pt x="1" y="27"/>
                  </a:cubicBezTo>
                  <a:lnTo>
                    <a:pt x="1" y="158"/>
                  </a:lnTo>
                  <a:cubicBezTo>
                    <a:pt x="60" y="205"/>
                    <a:pt x="108" y="265"/>
                    <a:pt x="155" y="301"/>
                  </a:cubicBezTo>
                  <a:cubicBezTo>
                    <a:pt x="513" y="301"/>
                    <a:pt x="882" y="324"/>
                    <a:pt x="1239" y="324"/>
                  </a:cubicBezTo>
                  <a:cubicBezTo>
                    <a:pt x="1394" y="396"/>
                    <a:pt x="1572" y="348"/>
                    <a:pt x="1715" y="420"/>
                  </a:cubicBezTo>
                  <a:cubicBezTo>
                    <a:pt x="1759" y="429"/>
                    <a:pt x="1804" y="435"/>
                    <a:pt x="1847" y="435"/>
                  </a:cubicBezTo>
                  <a:cubicBezTo>
                    <a:pt x="1909" y="435"/>
                    <a:pt x="1969" y="424"/>
                    <a:pt x="2025" y="396"/>
                  </a:cubicBezTo>
                  <a:cubicBezTo>
                    <a:pt x="2184" y="389"/>
                    <a:pt x="2339" y="371"/>
                    <a:pt x="2493" y="371"/>
                  </a:cubicBezTo>
                  <a:cubicBezTo>
                    <a:pt x="2615" y="371"/>
                    <a:pt x="2737" y="383"/>
                    <a:pt x="2858" y="420"/>
                  </a:cubicBezTo>
                  <a:lnTo>
                    <a:pt x="4287" y="467"/>
                  </a:lnTo>
                  <a:cubicBezTo>
                    <a:pt x="4364" y="443"/>
                    <a:pt x="4444" y="436"/>
                    <a:pt x="4525" y="436"/>
                  </a:cubicBezTo>
                  <a:cubicBezTo>
                    <a:pt x="4647" y="436"/>
                    <a:pt x="4771" y="452"/>
                    <a:pt x="4891" y="452"/>
                  </a:cubicBezTo>
                  <a:cubicBezTo>
                    <a:pt x="5045" y="452"/>
                    <a:pt x="5193" y="425"/>
                    <a:pt x="5323" y="301"/>
                  </a:cubicBezTo>
                  <a:cubicBezTo>
                    <a:pt x="4846" y="158"/>
                    <a:pt x="4334" y="229"/>
                    <a:pt x="3870" y="86"/>
                  </a:cubicBezTo>
                  <a:cubicBezTo>
                    <a:pt x="3662" y="45"/>
                    <a:pt x="3453" y="24"/>
                    <a:pt x="3245" y="24"/>
                  </a:cubicBezTo>
                  <a:cubicBezTo>
                    <a:pt x="3037" y="24"/>
                    <a:pt x="2828" y="45"/>
                    <a:pt x="2620" y="86"/>
                  </a:cubicBezTo>
                  <a:cubicBezTo>
                    <a:pt x="2549" y="110"/>
                    <a:pt x="2465" y="146"/>
                    <a:pt x="2382" y="158"/>
                  </a:cubicBezTo>
                  <a:cubicBezTo>
                    <a:pt x="2334" y="134"/>
                    <a:pt x="2287" y="122"/>
                    <a:pt x="2237" y="122"/>
                  </a:cubicBezTo>
                  <a:cubicBezTo>
                    <a:pt x="2188" y="122"/>
                    <a:pt x="2138" y="134"/>
                    <a:pt x="2084" y="158"/>
                  </a:cubicBezTo>
                  <a:cubicBezTo>
                    <a:pt x="1927" y="111"/>
                    <a:pt x="1768" y="101"/>
                    <a:pt x="1607" y="101"/>
                  </a:cubicBezTo>
                  <a:cubicBezTo>
                    <a:pt x="1477" y="101"/>
                    <a:pt x="1346" y="108"/>
                    <a:pt x="1216" y="108"/>
                  </a:cubicBezTo>
                  <a:cubicBezTo>
                    <a:pt x="1055" y="108"/>
                    <a:pt x="895" y="97"/>
                    <a:pt x="739" y="51"/>
                  </a:cubicBezTo>
                  <a:cubicBezTo>
                    <a:pt x="577" y="21"/>
                    <a:pt x="424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32"/>
            <p:cNvSpPr/>
            <p:nvPr/>
          </p:nvSpPr>
          <p:spPr>
            <a:xfrm>
              <a:off x="5310175" y="3777375"/>
              <a:ext cx="39025" cy="6675"/>
            </a:xfrm>
            <a:custGeom>
              <a:avLst/>
              <a:gdLst/>
              <a:ahLst/>
              <a:cxnLst/>
              <a:rect l="l" t="t" r="r" b="b"/>
              <a:pathLst>
                <a:path w="1561" h="267" extrusionOk="0">
                  <a:moveTo>
                    <a:pt x="1024" y="1"/>
                  </a:moveTo>
                  <a:lnTo>
                    <a:pt x="1" y="48"/>
                  </a:lnTo>
                  <a:lnTo>
                    <a:pt x="1" y="167"/>
                  </a:lnTo>
                  <a:cubicBezTo>
                    <a:pt x="393" y="167"/>
                    <a:pt x="763" y="179"/>
                    <a:pt x="1132" y="203"/>
                  </a:cubicBezTo>
                  <a:cubicBezTo>
                    <a:pt x="1220" y="209"/>
                    <a:pt x="1326" y="266"/>
                    <a:pt x="1410" y="266"/>
                  </a:cubicBezTo>
                  <a:cubicBezTo>
                    <a:pt x="1485" y="266"/>
                    <a:pt x="1543" y="222"/>
                    <a:pt x="1560" y="60"/>
                  </a:cubicBezTo>
                  <a:cubicBezTo>
                    <a:pt x="1382" y="48"/>
                    <a:pt x="1203" y="25"/>
                    <a:pt x="10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32"/>
            <p:cNvSpPr/>
            <p:nvPr/>
          </p:nvSpPr>
          <p:spPr>
            <a:xfrm>
              <a:off x="5249450" y="3771100"/>
              <a:ext cx="20875" cy="3325"/>
            </a:xfrm>
            <a:custGeom>
              <a:avLst/>
              <a:gdLst/>
              <a:ahLst/>
              <a:cxnLst/>
              <a:rect l="l" t="t" r="r" b="b"/>
              <a:pathLst>
                <a:path w="835" h="133" extrusionOk="0">
                  <a:moveTo>
                    <a:pt x="434" y="0"/>
                  </a:moveTo>
                  <a:cubicBezTo>
                    <a:pt x="292" y="0"/>
                    <a:pt x="146" y="42"/>
                    <a:pt x="1" y="109"/>
                  </a:cubicBezTo>
                  <a:cubicBezTo>
                    <a:pt x="286" y="121"/>
                    <a:pt x="572" y="121"/>
                    <a:pt x="834" y="133"/>
                  </a:cubicBezTo>
                  <a:cubicBezTo>
                    <a:pt x="706" y="39"/>
                    <a:pt x="571" y="0"/>
                    <a:pt x="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32"/>
            <p:cNvSpPr/>
            <p:nvPr/>
          </p:nvSpPr>
          <p:spPr>
            <a:xfrm>
              <a:off x="5229800" y="3771500"/>
              <a:ext cx="11950" cy="2925"/>
            </a:xfrm>
            <a:custGeom>
              <a:avLst/>
              <a:gdLst/>
              <a:ahLst/>
              <a:cxnLst/>
              <a:rect l="l" t="t" r="r" b="b"/>
              <a:pathLst>
                <a:path w="478" h="117" extrusionOk="0">
                  <a:moveTo>
                    <a:pt x="206" y="0"/>
                  </a:moveTo>
                  <a:cubicBezTo>
                    <a:pt x="138" y="0"/>
                    <a:pt x="69" y="12"/>
                    <a:pt x="1" y="21"/>
                  </a:cubicBezTo>
                  <a:cubicBezTo>
                    <a:pt x="156" y="117"/>
                    <a:pt x="310" y="117"/>
                    <a:pt x="477" y="117"/>
                  </a:cubicBezTo>
                  <a:cubicBezTo>
                    <a:pt x="399" y="25"/>
                    <a:pt x="305" y="0"/>
                    <a:pt x="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32"/>
            <p:cNvSpPr/>
            <p:nvPr/>
          </p:nvSpPr>
          <p:spPr>
            <a:xfrm>
              <a:off x="5224150" y="3713700"/>
              <a:ext cx="14325" cy="4425"/>
            </a:xfrm>
            <a:custGeom>
              <a:avLst/>
              <a:gdLst/>
              <a:ahLst/>
              <a:cxnLst/>
              <a:rect l="l" t="t" r="r" b="b"/>
              <a:pathLst>
                <a:path w="573" h="177" extrusionOk="0">
                  <a:moveTo>
                    <a:pt x="206" y="1"/>
                  </a:moveTo>
                  <a:cubicBezTo>
                    <a:pt x="139" y="1"/>
                    <a:pt x="71" y="7"/>
                    <a:pt x="1" y="24"/>
                  </a:cubicBezTo>
                  <a:lnTo>
                    <a:pt x="1" y="131"/>
                  </a:lnTo>
                  <a:cubicBezTo>
                    <a:pt x="95" y="162"/>
                    <a:pt x="196" y="177"/>
                    <a:pt x="298" y="177"/>
                  </a:cubicBezTo>
                  <a:cubicBezTo>
                    <a:pt x="390" y="177"/>
                    <a:pt x="482" y="165"/>
                    <a:pt x="572" y="143"/>
                  </a:cubicBezTo>
                  <a:lnTo>
                    <a:pt x="572" y="47"/>
                  </a:lnTo>
                  <a:cubicBezTo>
                    <a:pt x="455" y="24"/>
                    <a:pt x="333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32"/>
            <p:cNvSpPr/>
            <p:nvPr/>
          </p:nvSpPr>
          <p:spPr>
            <a:xfrm>
              <a:off x="5198550" y="3711300"/>
              <a:ext cx="4500" cy="3300"/>
            </a:xfrm>
            <a:custGeom>
              <a:avLst/>
              <a:gdLst/>
              <a:ahLst/>
              <a:cxnLst/>
              <a:rect l="l" t="t" r="r" b="b"/>
              <a:pathLst>
                <a:path w="180" h="132" extrusionOk="0">
                  <a:moveTo>
                    <a:pt x="48" y="1"/>
                  </a:moveTo>
                  <a:cubicBezTo>
                    <a:pt x="36" y="24"/>
                    <a:pt x="13" y="48"/>
                    <a:pt x="1" y="72"/>
                  </a:cubicBezTo>
                  <a:cubicBezTo>
                    <a:pt x="60" y="84"/>
                    <a:pt x="120" y="120"/>
                    <a:pt x="179" y="13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32"/>
            <p:cNvSpPr/>
            <p:nvPr/>
          </p:nvSpPr>
          <p:spPr>
            <a:xfrm>
              <a:off x="5217300" y="3764200"/>
              <a:ext cx="33675" cy="3975"/>
            </a:xfrm>
            <a:custGeom>
              <a:avLst/>
              <a:gdLst/>
              <a:ahLst/>
              <a:cxnLst/>
              <a:rect l="l" t="t" r="r" b="b"/>
              <a:pathLst>
                <a:path w="1347" h="159" extrusionOk="0">
                  <a:moveTo>
                    <a:pt x="709" y="1"/>
                  </a:moveTo>
                  <a:cubicBezTo>
                    <a:pt x="491" y="1"/>
                    <a:pt x="274" y="28"/>
                    <a:pt x="61" y="28"/>
                  </a:cubicBezTo>
                  <a:cubicBezTo>
                    <a:pt x="41" y="28"/>
                    <a:pt x="21" y="28"/>
                    <a:pt x="1" y="28"/>
                  </a:cubicBezTo>
                  <a:lnTo>
                    <a:pt x="1" y="28"/>
                  </a:lnTo>
                  <a:cubicBezTo>
                    <a:pt x="194" y="132"/>
                    <a:pt x="391" y="159"/>
                    <a:pt x="589" y="159"/>
                  </a:cubicBezTo>
                  <a:cubicBezTo>
                    <a:pt x="796" y="159"/>
                    <a:pt x="1004" y="130"/>
                    <a:pt x="1207" y="130"/>
                  </a:cubicBezTo>
                  <a:cubicBezTo>
                    <a:pt x="1254" y="130"/>
                    <a:pt x="1300" y="131"/>
                    <a:pt x="1346" y="135"/>
                  </a:cubicBezTo>
                  <a:cubicBezTo>
                    <a:pt x="1137" y="28"/>
                    <a:pt x="923" y="1"/>
                    <a:pt x="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32"/>
            <p:cNvSpPr/>
            <p:nvPr/>
          </p:nvSpPr>
          <p:spPr>
            <a:xfrm>
              <a:off x="5262850" y="3760500"/>
              <a:ext cx="32775" cy="5550"/>
            </a:xfrm>
            <a:custGeom>
              <a:avLst/>
              <a:gdLst/>
              <a:ahLst/>
              <a:cxnLst/>
              <a:rect l="l" t="t" r="r" b="b"/>
              <a:pathLst>
                <a:path w="1311" h="222" extrusionOk="0">
                  <a:moveTo>
                    <a:pt x="723" y="1"/>
                  </a:moveTo>
                  <a:cubicBezTo>
                    <a:pt x="523" y="1"/>
                    <a:pt x="320" y="24"/>
                    <a:pt x="119" y="24"/>
                  </a:cubicBezTo>
                  <a:cubicBezTo>
                    <a:pt x="79" y="24"/>
                    <a:pt x="40" y="23"/>
                    <a:pt x="0" y="21"/>
                  </a:cubicBezTo>
                  <a:lnTo>
                    <a:pt x="0" y="21"/>
                  </a:lnTo>
                  <a:cubicBezTo>
                    <a:pt x="36" y="57"/>
                    <a:pt x="48" y="104"/>
                    <a:pt x="36" y="140"/>
                  </a:cubicBezTo>
                  <a:cubicBezTo>
                    <a:pt x="60" y="164"/>
                    <a:pt x="96" y="188"/>
                    <a:pt x="119" y="199"/>
                  </a:cubicBezTo>
                  <a:cubicBezTo>
                    <a:pt x="335" y="213"/>
                    <a:pt x="543" y="222"/>
                    <a:pt x="749" y="222"/>
                  </a:cubicBezTo>
                  <a:cubicBezTo>
                    <a:pt x="917" y="222"/>
                    <a:pt x="1084" y="216"/>
                    <a:pt x="1251" y="199"/>
                  </a:cubicBezTo>
                  <a:cubicBezTo>
                    <a:pt x="1274" y="176"/>
                    <a:pt x="1298" y="140"/>
                    <a:pt x="1310" y="116"/>
                  </a:cubicBezTo>
                  <a:cubicBezTo>
                    <a:pt x="1120" y="24"/>
                    <a:pt x="923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32"/>
            <p:cNvSpPr/>
            <p:nvPr/>
          </p:nvSpPr>
          <p:spPr>
            <a:xfrm>
              <a:off x="5258375" y="3763975"/>
              <a:ext cx="6875" cy="3600"/>
            </a:xfrm>
            <a:custGeom>
              <a:avLst/>
              <a:gdLst/>
              <a:ahLst/>
              <a:cxnLst/>
              <a:rect l="l" t="t" r="r" b="b"/>
              <a:pathLst>
                <a:path w="275" h="144" extrusionOk="0">
                  <a:moveTo>
                    <a:pt x="215" y="1"/>
                  </a:moveTo>
                  <a:lnTo>
                    <a:pt x="227" y="25"/>
                  </a:lnTo>
                  <a:cubicBezTo>
                    <a:pt x="156" y="60"/>
                    <a:pt x="84" y="96"/>
                    <a:pt x="1" y="144"/>
                  </a:cubicBezTo>
                  <a:lnTo>
                    <a:pt x="263" y="144"/>
                  </a:lnTo>
                  <a:cubicBezTo>
                    <a:pt x="275" y="84"/>
                    <a:pt x="263" y="37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32"/>
            <p:cNvSpPr/>
            <p:nvPr/>
          </p:nvSpPr>
          <p:spPr>
            <a:xfrm>
              <a:off x="5338450" y="3779475"/>
              <a:ext cx="33075" cy="6550"/>
            </a:xfrm>
            <a:custGeom>
              <a:avLst/>
              <a:gdLst/>
              <a:ahLst/>
              <a:cxnLst/>
              <a:rect l="l" t="t" r="r" b="b"/>
              <a:pathLst>
                <a:path w="1323" h="262" extrusionOk="0">
                  <a:moveTo>
                    <a:pt x="429" y="0"/>
                  </a:moveTo>
                  <a:cubicBezTo>
                    <a:pt x="334" y="155"/>
                    <a:pt x="132" y="71"/>
                    <a:pt x="1" y="131"/>
                  </a:cubicBezTo>
                  <a:cubicBezTo>
                    <a:pt x="13" y="155"/>
                    <a:pt x="36" y="202"/>
                    <a:pt x="48" y="238"/>
                  </a:cubicBezTo>
                  <a:cubicBezTo>
                    <a:pt x="477" y="250"/>
                    <a:pt x="894" y="250"/>
                    <a:pt x="1322" y="262"/>
                  </a:cubicBezTo>
                  <a:cubicBezTo>
                    <a:pt x="1322" y="214"/>
                    <a:pt x="1310" y="179"/>
                    <a:pt x="1310" y="131"/>
                  </a:cubicBezTo>
                  <a:cubicBezTo>
                    <a:pt x="1013" y="83"/>
                    <a:pt x="727" y="36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32"/>
            <p:cNvSpPr/>
            <p:nvPr/>
          </p:nvSpPr>
          <p:spPr>
            <a:xfrm>
              <a:off x="5364050" y="3903875"/>
              <a:ext cx="3000" cy="7475"/>
            </a:xfrm>
            <a:custGeom>
              <a:avLst/>
              <a:gdLst/>
              <a:ahLst/>
              <a:cxnLst/>
              <a:rect l="l" t="t" r="r" b="b"/>
              <a:pathLst>
                <a:path w="120" h="299" extrusionOk="0">
                  <a:moveTo>
                    <a:pt x="120" y="1"/>
                  </a:moveTo>
                  <a:cubicBezTo>
                    <a:pt x="24" y="84"/>
                    <a:pt x="1" y="179"/>
                    <a:pt x="1" y="298"/>
                  </a:cubicBezTo>
                  <a:cubicBezTo>
                    <a:pt x="36" y="298"/>
                    <a:pt x="84" y="287"/>
                    <a:pt x="108" y="275"/>
                  </a:cubicBezTo>
                  <a:cubicBezTo>
                    <a:pt x="108" y="179"/>
                    <a:pt x="120" y="96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32"/>
            <p:cNvSpPr/>
            <p:nvPr/>
          </p:nvSpPr>
          <p:spPr>
            <a:xfrm>
              <a:off x="5392925" y="3845250"/>
              <a:ext cx="3300" cy="1425"/>
            </a:xfrm>
            <a:custGeom>
              <a:avLst/>
              <a:gdLst/>
              <a:ahLst/>
              <a:cxnLst/>
              <a:rect l="l" t="t" r="r" b="b"/>
              <a:pathLst>
                <a:path w="132" h="57" extrusionOk="0">
                  <a:moveTo>
                    <a:pt x="96" y="0"/>
                  </a:moveTo>
                  <a:cubicBezTo>
                    <a:pt x="60" y="12"/>
                    <a:pt x="24" y="24"/>
                    <a:pt x="0" y="48"/>
                  </a:cubicBezTo>
                  <a:cubicBezTo>
                    <a:pt x="18" y="54"/>
                    <a:pt x="39" y="57"/>
                    <a:pt x="61" y="57"/>
                  </a:cubicBezTo>
                  <a:cubicBezTo>
                    <a:pt x="84" y="57"/>
                    <a:pt x="108" y="54"/>
                    <a:pt x="131" y="48"/>
                  </a:cubicBezTo>
                  <a:cubicBezTo>
                    <a:pt x="131" y="24"/>
                    <a:pt x="96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32"/>
            <p:cNvSpPr/>
            <p:nvPr/>
          </p:nvSpPr>
          <p:spPr>
            <a:xfrm>
              <a:off x="5457825" y="2755825"/>
              <a:ext cx="28000" cy="9475"/>
            </a:xfrm>
            <a:custGeom>
              <a:avLst/>
              <a:gdLst/>
              <a:ahLst/>
              <a:cxnLst/>
              <a:rect l="l" t="t" r="r" b="b"/>
              <a:pathLst>
                <a:path w="1120" h="379" extrusionOk="0">
                  <a:moveTo>
                    <a:pt x="119" y="1"/>
                  </a:moveTo>
                  <a:cubicBezTo>
                    <a:pt x="83" y="24"/>
                    <a:pt x="36" y="24"/>
                    <a:pt x="24" y="24"/>
                  </a:cubicBezTo>
                  <a:cubicBezTo>
                    <a:pt x="24" y="120"/>
                    <a:pt x="0" y="215"/>
                    <a:pt x="0" y="310"/>
                  </a:cubicBezTo>
                  <a:cubicBezTo>
                    <a:pt x="83" y="360"/>
                    <a:pt x="171" y="379"/>
                    <a:pt x="261" y="379"/>
                  </a:cubicBezTo>
                  <a:cubicBezTo>
                    <a:pt x="364" y="379"/>
                    <a:pt x="470" y="354"/>
                    <a:pt x="572" y="322"/>
                  </a:cubicBezTo>
                  <a:cubicBezTo>
                    <a:pt x="595" y="316"/>
                    <a:pt x="616" y="313"/>
                    <a:pt x="637" y="313"/>
                  </a:cubicBezTo>
                  <a:cubicBezTo>
                    <a:pt x="658" y="313"/>
                    <a:pt x="679" y="316"/>
                    <a:pt x="702" y="322"/>
                  </a:cubicBezTo>
                  <a:cubicBezTo>
                    <a:pt x="833" y="310"/>
                    <a:pt x="976" y="286"/>
                    <a:pt x="1107" y="262"/>
                  </a:cubicBezTo>
                  <a:cubicBezTo>
                    <a:pt x="1119" y="191"/>
                    <a:pt x="1119" y="120"/>
                    <a:pt x="1119" y="48"/>
                  </a:cubicBezTo>
                  <a:cubicBezTo>
                    <a:pt x="774" y="24"/>
                    <a:pt x="452" y="12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32"/>
            <p:cNvSpPr/>
            <p:nvPr/>
          </p:nvSpPr>
          <p:spPr>
            <a:xfrm>
              <a:off x="5457225" y="2763575"/>
              <a:ext cx="14000" cy="3625"/>
            </a:xfrm>
            <a:custGeom>
              <a:avLst/>
              <a:gdLst/>
              <a:ahLst/>
              <a:cxnLst/>
              <a:rect l="l" t="t" r="r" b="b"/>
              <a:pathLst>
                <a:path w="560" h="145" extrusionOk="0">
                  <a:moveTo>
                    <a:pt x="0" y="0"/>
                  </a:moveTo>
                  <a:cubicBezTo>
                    <a:pt x="97" y="97"/>
                    <a:pt x="194" y="144"/>
                    <a:pt x="289" y="144"/>
                  </a:cubicBezTo>
                  <a:cubicBezTo>
                    <a:pt x="381" y="144"/>
                    <a:pt x="472" y="100"/>
                    <a:pt x="560" y="12"/>
                  </a:cubicBezTo>
                  <a:cubicBezTo>
                    <a:pt x="381" y="12"/>
                    <a:pt x="19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32"/>
            <p:cNvSpPr/>
            <p:nvPr/>
          </p:nvSpPr>
          <p:spPr>
            <a:xfrm>
              <a:off x="5428050" y="2827850"/>
              <a:ext cx="4475" cy="6875"/>
            </a:xfrm>
            <a:custGeom>
              <a:avLst/>
              <a:gdLst/>
              <a:ahLst/>
              <a:cxnLst/>
              <a:rect l="l" t="t" r="r" b="b"/>
              <a:pathLst>
                <a:path w="179" h="275" extrusionOk="0">
                  <a:moveTo>
                    <a:pt x="48" y="1"/>
                  </a:moveTo>
                  <a:lnTo>
                    <a:pt x="48" y="1"/>
                  </a:lnTo>
                  <a:cubicBezTo>
                    <a:pt x="36" y="96"/>
                    <a:pt x="24" y="191"/>
                    <a:pt x="0" y="275"/>
                  </a:cubicBezTo>
                  <a:cubicBezTo>
                    <a:pt x="179" y="215"/>
                    <a:pt x="179" y="120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32"/>
            <p:cNvSpPr/>
            <p:nvPr/>
          </p:nvSpPr>
          <p:spPr>
            <a:xfrm>
              <a:off x="5432225" y="2842450"/>
              <a:ext cx="3875" cy="3750"/>
            </a:xfrm>
            <a:custGeom>
              <a:avLst/>
              <a:gdLst/>
              <a:ahLst/>
              <a:cxnLst/>
              <a:rect l="l" t="t" r="r" b="b"/>
              <a:pathLst>
                <a:path w="155" h="150" extrusionOk="0">
                  <a:moveTo>
                    <a:pt x="0" y="0"/>
                  </a:moveTo>
                  <a:lnTo>
                    <a:pt x="0" y="131"/>
                  </a:lnTo>
                  <a:cubicBezTo>
                    <a:pt x="24" y="143"/>
                    <a:pt x="48" y="149"/>
                    <a:pt x="73" y="149"/>
                  </a:cubicBezTo>
                  <a:cubicBezTo>
                    <a:pt x="98" y="149"/>
                    <a:pt x="125" y="143"/>
                    <a:pt x="155" y="131"/>
                  </a:cubicBezTo>
                  <a:cubicBezTo>
                    <a:pt x="107" y="95"/>
                    <a:pt x="48" y="4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32"/>
            <p:cNvSpPr/>
            <p:nvPr/>
          </p:nvSpPr>
          <p:spPr>
            <a:xfrm>
              <a:off x="5421800" y="2795425"/>
              <a:ext cx="3000" cy="3875"/>
            </a:xfrm>
            <a:custGeom>
              <a:avLst/>
              <a:gdLst/>
              <a:ahLst/>
              <a:cxnLst/>
              <a:rect l="l" t="t" r="r" b="b"/>
              <a:pathLst>
                <a:path w="120" h="155" extrusionOk="0">
                  <a:moveTo>
                    <a:pt x="119" y="0"/>
                  </a:moveTo>
                  <a:cubicBezTo>
                    <a:pt x="72" y="48"/>
                    <a:pt x="48" y="107"/>
                    <a:pt x="0" y="155"/>
                  </a:cubicBezTo>
                  <a:cubicBezTo>
                    <a:pt x="48" y="107"/>
                    <a:pt x="72" y="71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32"/>
            <p:cNvSpPr/>
            <p:nvPr/>
          </p:nvSpPr>
          <p:spPr>
            <a:xfrm>
              <a:off x="5951325" y="3483900"/>
              <a:ext cx="55400" cy="4775"/>
            </a:xfrm>
            <a:custGeom>
              <a:avLst/>
              <a:gdLst/>
              <a:ahLst/>
              <a:cxnLst/>
              <a:rect l="l" t="t" r="r" b="b"/>
              <a:pathLst>
                <a:path w="2216" h="191" extrusionOk="0">
                  <a:moveTo>
                    <a:pt x="1203" y="0"/>
                  </a:moveTo>
                  <a:lnTo>
                    <a:pt x="48" y="48"/>
                  </a:lnTo>
                  <a:cubicBezTo>
                    <a:pt x="1" y="95"/>
                    <a:pt x="1" y="131"/>
                    <a:pt x="60" y="167"/>
                  </a:cubicBezTo>
                  <a:lnTo>
                    <a:pt x="1060" y="167"/>
                  </a:lnTo>
                  <a:cubicBezTo>
                    <a:pt x="1251" y="179"/>
                    <a:pt x="1441" y="179"/>
                    <a:pt x="1632" y="191"/>
                  </a:cubicBezTo>
                  <a:cubicBezTo>
                    <a:pt x="1810" y="179"/>
                    <a:pt x="2013" y="167"/>
                    <a:pt x="2215" y="131"/>
                  </a:cubicBezTo>
                  <a:cubicBezTo>
                    <a:pt x="2215" y="107"/>
                    <a:pt x="2215" y="60"/>
                    <a:pt x="2203" y="36"/>
                  </a:cubicBezTo>
                  <a:cubicBezTo>
                    <a:pt x="1870" y="12"/>
                    <a:pt x="1536" y="12"/>
                    <a:pt x="1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32"/>
            <p:cNvSpPr/>
            <p:nvPr/>
          </p:nvSpPr>
          <p:spPr>
            <a:xfrm>
              <a:off x="5871550" y="3480325"/>
              <a:ext cx="52725" cy="5800"/>
            </a:xfrm>
            <a:custGeom>
              <a:avLst/>
              <a:gdLst/>
              <a:ahLst/>
              <a:cxnLst/>
              <a:rect l="l" t="t" r="r" b="b"/>
              <a:pathLst>
                <a:path w="2109" h="232" extrusionOk="0">
                  <a:moveTo>
                    <a:pt x="798" y="0"/>
                  </a:moveTo>
                  <a:cubicBezTo>
                    <a:pt x="536" y="12"/>
                    <a:pt x="298" y="24"/>
                    <a:pt x="60" y="36"/>
                  </a:cubicBezTo>
                  <a:cubicBezTo>
                    <a:pt x="1" y="84"/>
                    <a:pt x="1" y="119"/>
                    <a:pt x="60" y="155"/>
                  </a:cubicBezTo>
                  <a:cubicBezTo>
                    <a:pt x="263" y="179"/>
                    <a:pt x="465" y="179"/>
                    <a:pt x="656" y="191"/>
                  </a:cubicBezTo>
                  <a:lnTo>
                    <a:pt x="1346" y="191"/>
                  </a:lnTo>
                  <a:cubicBezTo>
                    <a:pt x="1381" y="205"/>
                    <a:pt x="1416" y="211"/>
                    <a:pt x="1453" y="211"/>
                  </a:cubicBezTo>
                  <a:cubicBezTo>
                    <a:pt x="1479" y="211"/>
                    <a:pt x="1507" y="208"/>
                    <a:pt x="1537" y="203"/>
                  </a:cubicBezTo>
                  <a:cubicBezTo>
                    <a:pt x="1632" y="191"/>
                    <a:pt x="1703" y="191"/>
                    <a:pt x="1787" y="191"/>
                  </a:cubicBezTo>
                  <a:cubicBezTo>
                    <a:pt x="1834" y="217"/>
                    <a:pt x="1881" y="232"/>
                    <a:pt x="1929" y="232"/>
                  </a:cubicBezTo>
                  <a:cubicBezTo>
                    <a:pt x="1988" y="232"/>
                    <a:pt x="2048" y="208"/>
                    <a:pt x="2108" y="155"/>
                  </a:cubicBezTo>
                  <a:cubicBezTo>
                    <a:pt x="1965" y="36"/>
                    <a:pt x="1787" y="72"/>
                    <a:pt x="1644" y="12"/>
                  </a:cubicBezTo>
                  <a:cubicBezTo>
                    <a:pt x="1489" y="38"/>
                    <a:pt x="1335" y="60"/>
                    <a:pt x="1182" y="60"/>
                  </a:cubicBezTo>
                  <a:cubicBezTo>
                    <a:pt x="1053" y="60"/>
                    <a:pt x="924" y="44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32"/>
            <p:cNvSpPr/>
            <p:nvPr/>
          </p:nvSpPr>
          <p:spPr>
            <a:xfrm>
              <a:off x="5915900" y="3484200"/>
              <a:ext cx="19375" cy="3875"/>
            </a:xfrm>
            <a:custGeom>
              <a:avLst/>
              <a:gdLst/>
              <a:ahLst/>
              <a:cxnLst/>
              <a:rect l="l" t="t" r="r" b="b"/>
              <a:pathLst>
                <a:path w="775" h="155" extrusionOk="0">
                  <a:moveTo>
                    <a:pt x="310" y="0"/>
                  </a:moveTo>
                  <a:cubicBezTo>
                    <a:pt x="215" y="24"/>
                    <a:pt x="108" y="24"/>
                    <a:pt x="1" y="36"/>
                  </a:cubicBezTo>
                  <a:cubicBezTo>
                    <a:pt x="60" y="83"/>
                    <a:pt x="108" y="119"/>
                    <a:pt x="144" y="155"/>
                  </a:cubicBezTo>
                  <a:lnTo>
                    <a:pt x="727" y="155"/>
                  </a:lnTo>
                  <a:cubicBezTo>
                    <a:pt x="775" y="107"/>
                    <a:pt x="775" y="60"/>
                    <a:pt x="727" y="24"/>
                  </a:cubicBezTo>
                  <a:cubicBezTo>
                    <a:pt x="596" y="24"/>
                    <a:pt x="453" y="0"/>
                    <a:pt x="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32"/>
            <p:cNvSpPr/>
            <p:nvPr/>
          </p:nvSpPr>
          <p:spPr>
            <a:xfrm>
              <a:off x="5931075" y="3484200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418" y="0"/>
                  </a:moveTo>
                  <a:cubicBezTo>
                    <a:pt x="334" y="24"/>
                    <a:pt x="227" y="24"/>
                    <a:pt x="144" y="24"/>
                  </a:cubicBezTo>
                  <a:lnTo>
                    <a:pt x="144" y="155"/>
                  </a:lnTo>
                  <a:cubicBezTo>
                    <a:pt x="84" y="262"/>
                    <a:pt x="37" y="345"/>
                    <a:pt x="1" y="441"/>
                  </a:cubicBezTo>
                  <a:lnTo>
                    <a:pt x="287" y="441"/>
                  </a:lnTo>
                  <a:cubicBezTo>
                    <a:pt x="394" y="357"/>
                    <a:pt x="334" y="226"/>
                    <a:pt x="418" y="155"/>
                  </a:cubicBezTo>
                  <a:cubicBezTo>
                    <a:pt x="477" y="95"/>
                    <a:pt x="477" y="48"/>
                    <a:pt x="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32"/>
            <p:cNvSpPr/>
            <p:nvPr/>
          </p:nvSpPr>
          <p:spPr>
            <a:xfrm>
              <a:off x="5941500" y="3483750"/>
              <a:ext cx="11050" cy="4325"/>
            </a:xfrm>
            <a:custGeom>
              <a:avLst/>
              <a:gdLst/>
              <a:ahLst/>
              <a:cxnLst/>
              <a:rect l="l" t="t" r="r" b="b"/>
              <a:pathLst>
                <a:path w="442" h="173" extrusionOk="0">
                  <a:moveTo>
                    <a:pt x="148" y="1"/>
                  </a:moveTo>
                  <a:cubicBezTo>
                    <a:pt x="101" y="1"/>
                    <a:pt x="52" y="6"/>
                    <a:pt x="1" y="18"/>
                  </a:cubicBezTo>
                  <a:lnTo>
                    <a:pt x="1" y="173"/>
                  </a:lnTo>
                  <a:lnTo>
                    <a:pt x="441" y="173"/>
                  </a:lnTo>
                  <a:cubicBezTo>
                    <a:pt x="441" y="125"/>
                    <a:pt x="417" y="101"/>
                    <a:pt x="417" y="54"/>
                  </a:cubicBezTo>
                  <a:cubicBezTo>
                    <a:pt x="330" y="22"/>
                    <a:pt x="243" y="1"/>
                    <a:pt x="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32"/>
            <p:cNvSpPr/>
            <p:nvPr/>
          </p:nvSpPr>
          <p:spPr>
            <a:xfrm>
              <a:off x="5866500" y="3480275"/>
              <a:ext cx="7175" cy="3950"/>
            </a:xfrm>
            <a:custGeom>
              <a:avLst/>
              <a:gdLst/>
              <a:ahLst/>
              <a:cxnLst/>
              <a:rect l="l" t="t" r="r" b="b"/>
              <a:pathLst>
                <a:path w="287" h="158" extrusionOk="0">
                  <a:moveTo>
                    <a:pt x="144" y="1"/>
                  </a:moveTo>
                  <a:cubicBezTo>
                    <a:pt x="93" y="1"/>
                    <a:pt x="45" y="13"/>
                    <a:pt x="0" y="26"/>
                  </a:cubicBezTo>
                  <a:cubicBezTo>
                    <a:pt x="60" y="133"/>
                    <a:pt x="167" y="157"/>
                    <a:pt x="286" y="157"/>
                  </a:cubicBezTo>
                  <a:lnTo>
                    <a:pt x="286" y="38"/>
                  </a:lnTo>
                  <a:cubicBezTo>
                    <a:pt x="236" y="10"/>
                    <a:pt x="189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32"/>
            <p:cNvSpPr/>
            <p:nvPr/>
          </p:nvSpPr>
          <p:spPr>
            <a:xfrm>
              <a:off x="5848625" y="3480625"/>
              <a:ext cx="4500" cy="3600"/>
            </a:xfrm>
            <a:custGeom>
              <a:avLst/>
              <a:gdLst/>
              <a:ahLst/>
              <a:cxnLst/>
              <a:rect l="l" t="t" r="r" b="b"/>
              <a:pathLst>
                <a:path w="180" h="144" extrusionOk="0">
                  <a:moveTo>
                    <a:pt x="1" y="0"/>
                  </a:moveTo>
                  <a:cubicBezTo>
                    <a:pt x="49" y="60"/>
                    <a:pt x="84" y="107"/>
                    <a:pt x="132" y="143"/>
                  </a:cubicBezTo>
                  <a:cubicBezTo>
                    <a:pt x="180" y="107"/>
                    <a:pt x="180" y="60"/>
                    <a:pt x="132" y="12"/>
                  </a:cubicBezTo>
                  <a:cubicBezTo>
                    <a:pt x="84" y="0"/>
                    <a:pt x="37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32"/>
            <p:cNvSpPr/>
            <p:nvPr/>
          </p:nvSpPr>
          <p:spPr>
            <a:xfrm>
              <a:off x="5859050" y="3480925"/>
              <a:ext cx="3600" cy="1925"/>
            </a:xfrm>
            <a:custGeom>
              <a:avLst/>
              <a:gdLst/>
              <a:ahLst/>
              <a:cxnLst/>
              <a:rect l="l" t="t" r="r" b="b"/>
              <a:pathLst>
                <a:path w="144" h="77" extrusionOk="0">
                  <a:moveTo>
                    <a:pt x="1" y="0"/>
                  </a:moveTo>
                  <a:cubicBezTo>
                    <a:pt x="13" y="12"/>
                    <a:pt x="24" y="48"/>
                    <a:pt x="48" y="60"/>
                  </a:cubicBezTo>
                  <a:cubicBezTo>
                    <a:pt x="60" y="71"/>
                    <a:pt x="71" y="76"/>
                    <a:pt x="82" y="76"/>
                  </a:cubicBezTo>
                  <a:cubicBezTo>
                    <a:pt x="106" y="76"/>
                    <a:pt x="127" y="52"/>
                    <a:pt x="144" y="12"/>
                  </a:cubicBezTo>
                  <a:cubicBezTo>
                    <a:pt x="84" y="12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32"/>
            <p:cNvSpPr/>
            <p:nvPr/>
          </p:nvSpPr>
          <p:spPr>
            <a:xfrm>
              <a:off x="5851900" y="3480925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1" y="0"/>
                  </a:moveTo>
                  <a:lnTo>
                    <a:pt x="1" y="131"/>
                  </a:lnTo>
                  <a:cubicBezTo>
                    <a:pt x="49" y="95"/>
                    <a:pt x="96" y="48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32"/>
            <p:cNvSpPr/>
            <p:nvPr/>
          </p:nvSpPr>
          <p:spPr>
            <a:xfrm>
              <a:off x="5841200" y="3548675"/>
              <a:ext cx="36325" cy="4300"/>
            </a:xfrm>
            <a:custGeom>
              <a:avLst/>
              <a:gdLst/>
              <a:ahLst/>
              <a:cxnLst/>
              <a:rect l="l" t="t" r="r" b="b"/>
              <a:pathLst>
                <a:path w="1453" h="172" extrusionOk="0">
                  <a:moveTo>
                    <a:pt x="643" y="1"/>
                  </a:moveTo>
                  <a:cubicBezTo>
                    <a:pt x="429" y="1"/>
                    <a:pt x="215" y="18"/>
                    <a:pt x="0" y="29"/>
                  </a:cubicBezTo>
                  <a:cubicBezTo>
                    <a:pt x="221" y="142"/>
                    <a:pt x="451" y="172"/>
                    <a:pt x="683" y="172"/>
                  </a:cubicBezTo>
                  <a:cubicBezTo>
                    <a:pt x="938" y="172"/>
                    <a:pt x="1197" y="136"/>
                    <a:pt x="1453" y="136"/>
                  </a:cubicBezTo>
                  <a:cubicBezTo>
                    <a:pt x="1186" y="29"/>
                    <a:pt x="915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32"/>
            <p:cNvSpPr/>
            <p:nvPr/>
          </p:nvSpPr>
          <p:spPr>
            <a:xfrm>
              <a:off x="5814400" y="3542225"/>
              <a:ext cx="11925" cy="4225"/>
            </a:xfrm>
            <a:custGeom>
              <a:avLst/>
              <a:gdLst/>
              <a:ahLst/>
              <a:cxnLst/>
              <a:rect l="l" t="t" r="r" b="b"/>
              <a:pathLst>
                <a:path w="477" h="169" extrusionOk="0">
                  <a:moveTo>
                    <a:pt x="48" y="1"/>
                  </a:moveTo>
                  <a:cubicBezTo>
                    <a:pt x="1" y="48"/>
                    <a:pt x="13" y="96"/>
                    <a:pt x="36" y="144"/>
                  </a:cubicBezTo>
                  <a:cubicBezTo>
                    <a:pt x="104" y="159"/>
                    <a:pt x="167" y="168"/>
                    <a:pt x="229" y="168"/>
                  </a:cubicBezTo>
                  <a:cubicBezTo>
                    <a:pt x="310" y="168"/>
                    <a:pt x="390" y="153"/>
                    <a:pt x="477" y="120"/>
                  </a:cubicBezTo>
                  <a:cubicBezTo>
                    <a:pt x="477" y="84"/>
                    <a:pt x="477" y="48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32"/>
            <p:cNvSpPr/>
            <p:nvPr/>
          </p:nvSpPr>
          <p:spPr>
            <a:xfrm>
              <a:off x="5804875" y="3541925"/>
              <a:ext cx="11050" cy="4425"/>
            </a:xfrm>
            <a:custGeom>
              <a:avLst/>
              <a:gdLst/>
              <a:ahLst/>
              <a:cxnLst/>
              <a:rect l="l" t="t" r="r" b="b"/>
              <a:pathLst>
                <a:path w="442" h="177" extrusionOk="0">
                  <a:moveTo>
                    <a:pt x="286" y="1"/>
                  </a:moveTo>
                  <a:cubicBezTo>
                    <a:pt x="167" y="1"/>
                    <a:pt x="72" y="25"/>
                    <a:pt x="1" y="132"/>
                  </a:cubicBezTo>
                  <a:cubicBezTo>
                    <a:pt x="94" y="161"/>
                    <a:pt x="179" y="176"/>
                    <a:pt x="266" y="176"/>
                  </a:cubicBezTo>
                  <a:cubicBezTo>
                    <a:pt x="323" y="176"/>
                    <a:pt x="380" y="170"/>
                    <a:pt x="441" y="156"/>
                  </a:cubicBezTo>
                  <a:cubicBezTo>
                    <a:pt x="441" y="108"/>
                    <a:pt x="429" y="60"/>
                    <a:pt x="429" y="13"/>
                  </a:cubicBezTo>
                  <a:cubicBezTo>
                    <a:pt x="394" y="13"/>
                    <a:pt x="346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32"/>
            <p:cNvSpPr/>
            <p:nvPr/>
          </p:nvSpPr>
          <p:spPr>
            <a:xfrm>
              <a:off x="5879900" y="3549675"/>
              <a:ext cx="4475" cy="2700"/>
            </a:xfrm>
            <a:custGeom>
              <a:avLst/>
              <a:gdLst/>
              <a:ahLst/>
              <a:cxnLst/>
              <a:rect l="l" t="t" r="r" b="b"/>
              <a:pathLst>
                <a:path w="179" h="108" extrusionOk="0">
                  <a:moveTo>
                    <a:pt x="131" y="0"/>
                  </a:moveTo>
                  <a:lnTo>
                    <a:pt x="0" y="96"/>
                  </a:lnTo>
                  <a:cubicBezTo>
                    <a:pt x="60" y="96"/>
                    <a:pt x="119" y="108"/>
                    <a:pt x="179" y="108"/>
                  </a:cubicBezTo>
                  <a:cubicBezTo>
                    <a:pt x="167" y="60"/>
                    <a:pt x="143" y="36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32"/>
            <p:cNvSpPr/>
            <p:nvPr/>
          </p:nvSpPr>
          <p:spPr>
            <a:xfrm>
              <a:off x="5382500" y="3571175"/>
              <a:ext cx="6575" cy="2925"/>
            </a:xfrm>
            <a:custGeom>
              <a:avLst/>
              <a:gdLst/>
              <a:ahLst/>
              <a:cxnLst/>
              <a:rect l="l" t="t" r="r" b="b"/>
              <a:pathLst>
                <a:path w="263" h="117" extrusionOk="0">
                  <a:moveTo>
                    <a:pt x="137" y="0"/>
                  </a:moveTo>
                  <a:cubicBezTo>
                    <a:pt x="90" y="0"/>
                    <a:pt x="44" y="43"/>
                    <a:pt x="1" y="117"/>
                  </a:cubicBezTo>
                  <a:lnTo>
                    <a:pt x="263" y="117"/>
                  </a:lnTo>
                  <a:cubicBezTo>
                    <a:pt x="223" y="37"/>
                    <a:pt x="180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32"/>
            <p:cNvSpPr/>
            <p:nvPr/>
          </p:nvSpPr>
          <p:spPr>
            <a:xfrm>
              <a:off x="5909350" y="3531225"/>
              <a:ext cx="21750" cy="4175"/>
            </a:xfrm>
            <a:custGeom>
              <a:avLst/>
              <a:gdLst/>
              <a:ahLst/>
              <a:cxnLst/>
              <a:rect l="l" t="t" r="r" b="b"/>
              <a:pathLst>
                <a:path w="870" h="167" extrusionOk="0">
                  <a:moveTo>
                    <a:pt x="1" y="0"/>
                  </a:moveTo>
                  <a:lnTo>
                    <a:pt x="1" y="119"/>
                  </a:lnTo>
                  <a:cubicBezTo>
                    <a:pt x="144" y="131"/>
                    <a:pt x="275" y="143"/>
                    <a:pt x="418" y="167"/>
                  </a:cubicBezTo>
                  <a:cubicBezTo>
                    <a:pt x="459" y="141"/>
                    <a:pt x="506" y="137"/>
                    <a:pt x="555" y="137"/>
                  </a:cubicBezTo>
                  <a:cubicBezTo>
                    <a:pt x="575" y="137"/>
                    <a:pt x="597" y="138"/>
                    <a:pt x="618" y="138"/>
                  </a:cubicBezTo>
                  <a:cubicBezTo>
                    <a:pt x="707" y="138"/>
                    <a:pt x="797" y="125"/>
                    <a:pt x="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32"/>
            <p:cNvSpPr/>
            <p:nvPr/>
          </p:nvSpPr>
          <p:spPr>
            <a:xfrm>
              <a:off x="5848350" y="3491625"/>
              <a:ext cx="3575" cy="3600"/>
            </a:xfrm>
            <a:custGeom>
              <a:avLst/>
              <a:gdLst/>
              <a:ahLst/>
              <a:cxnLst/>
              <a:rect l="l" t="t" r="r" b="b"/>
              <a:pathLst>
                <a:path w="143" h="144" extrusionOk="0">
                  <a:moveTo>
                    <a:pt x="0" y="1"/>
                  </a:moveTo>
                  <a:cubicBezTo>
                    <a:pt x="36" y="48"/>
                    <a:pt x="95" y="96"/>
                    <a:pt x="143" y="144"/>
                  </a:cubicBezTo>
                  <a:cubicBezTo>
                    <a:pt x="95" y="96"/>
                    <a:pt x="60" y="4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32"/>
            <p:cNvSpPr/>
            <p:nvPr/>
          </p:nvSpPr>
          <p:spPr>
            <a:xfrm>
              <a:off x="5937925" y="3488050"/>
              <a:ext cx="4800" cy="7175"/>
            </a:xfrm>
            <a:custGeom>
              <a:avLst/>
              <a:gdLst/>
              <a:ahLst/>
              <a:cxnLst/>
              <a:rect l="l" t="t" r="r" b="b"/>
              <a:pathLst>
                <a:path w="192" h="287" extrusionOk="0">
                  <a:moveTo>
                    <a:pt x="132" y="1"/>
                  </a:moveTo>
                  <a:cubicBezTo>
                    <a:pt x="13" y="60"/>
                    <a:pt x="1" y="168"/>
                    <a:pt x="1" y="287"/>
                  </a:cubicBezTo>
                  <a:lnTo>
                    <a:pt x="132" y="287"/>
                  </a:lnTo>
                  <a:cubicBezTo>
                    <a:pt x="191" y="239"/>
                    <a:pt x="191" y="191"/>
                    <a:pt x="144" y="144"/>
                  </a:cubicBezTo>
                  <a:cubicBezTo>
                    <a:pt x="132" y="108"/>
                    <a:pt x="132" y="48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32"/>
            <p:cNvSpPr/>
            <p:nvPr/>
          </p:nvSpPr>
          <p:spPr>
            <a:xfrm>
              <a:off x="5941500" y="3491625"/>
              <a:ext cx="3900" cy="3725"/>
            </a:xfrm>
            <a:custGeom>
              <a:avLst/>
              <a:gdLst/>
              <a:ahLst/>
              <a:cxnLst/>
              <a:rect l="l" t="t" r="r" b="b"/>
              <a:pathLst>
                <a:path w="156" h="149" extrusionOk="0">
                  <a:moveTo>
                    <a:pt x="24" y="1"/>
                  </a:moveTo>
                  <a:cubicBezTo>
                    <a:pt x="24" y="48"/>
                    <a:pt x="1" y="96"/>
                    <a:pt x="1" y="144"/>
                  </a:cubicBezTo>
                  <a:cubicBezTo>
                    <a:pt x="32" y="144"/>
                    <a:pt x="64" y="149"/>
                    <a:pt x="99" y="149"/>
                  </a:cubicBezTo>
                  <a:cubicBezTo>
                    <a:pt x="117" y="149"/>
                    <a:pt x="136" y="148"/>
                    <a:pt x="155" y="144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32"/>
            <p:cNvSpPr/>
            <p:nvPr/>
          </p:nvSpPr>
          <p:spPr>
            <a:xfrm>
              <a:off x="5905200" y="3485075"/>
              <a:ext cx="4475" cy="1375"/>
            </a:xfrm>
            <a:custGeom>
              <a:avLst/>
              <a:gdLst/>
              <a:ahLst/>
              <a:cxnLst/>
              <a:rect l="l" t="t" r="r" b="b"/>
              <a:pathLst>
                <a:path w="179" h="55" extrusionOk="0">
                  <a:moveTo>
                    <a:pt x="0" y="1"/>
                  </a:moveTo>
                  <a:cubicBezTo>
                    <a:pt x="30" y="37"/>
                    <a:pt x="60" y="54"/>
                    <a:pt x="89" y="54"/>
                  </a:cubicBezTo>
                  <a:cubicBezTo>
                    <a:pt x="119" y="54"/>
                    <a:pt x="149" y="37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32"/>
            <p:cNvSpPr/>
            <p:nvPr/>
          </p:nvSpPr>
          <p:spPr>
            <a:xfrm>
              <a:off x="6041825" y="3491325"/>
              <a:ext cx="10325" cy="7500"/>
            </a:xfrm>
            <a:custGeom>
              <a:avLst/>
              <a:gdLst/>
              <a:ahLst/>
              <a:cxnLst/>
              <a:rect l="l" t="t" r="r" b="b"/>
              <a:pathLst>
                <a:path w="413" h="300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55" y="13"/>
                    <a:pt x="60" y="37"/>
                    <a:pt x="0" y="156"/>
                  </a:cubicBezTo>
                  <a:lnTo>
                    <a:pt x="143" y="298"/>
                  </a:lnTo>
                  <a:cubicBezTo>
                    <a:pt x="154" y="299"/>
                    <a:pt x="164" y="299"/>
                    <a:pt x="174" y="299"/>
                  </a:cubicBezTo>
                  <a:cubicBezTo>
                    <a:pt x="413" y="299"/>
                    <a:pt x="365" y="16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32"/>
            <p:cNvSpPr/>
            <p:nvPr/>
          </p:nvSpPr>
          <p:spPr>
            <a:xfrm>
              <a:off x="5715875" y="3538350"/>
              <a:ext cx="31875" cy="3475"/>
            </a:xfrm>
            <a:custGeom>
              <a:avLst/>
              <a:gdLst/>
              <a:ahLst/>
              <a:cxnLst/>
              <a:rect l="l" t="t" r="r" b="b"/>
              <a:pathLst>
                <a:path w="1275" h="139" extrusionOk="0">
                  <a:moveTo>
                    <a:pt x="1" y="1"/>
                  </a:moveTo>
                  <a:lnTo>
                    <a:pt x="1" y="120"/>
                  </a:lnTo>
                  <a:cubicBezTo>
                    <a:pt x="174" y="125"/>
                    <a:pt x="350" y="138"/>
                    <a:pt x="526" y="138"/>
                  </a:cubicBezTo>
                  <a:cubicBezTo>
                    <a:pt x="774" y="138"/>
                    <a:pt x="1024" y="112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32"/>
            <p:cNvSpPr/>
            <p:nvPr/>
          </p:nvSpPr>
          <p:spPr>
            <a:xfrm>
              <a:off x="5575375" y="2128975"/>
              <a:ext cx="7475" cy="5950"/>
            </a:xfrm>
            <a:custGeom>
              <a:avLst/>
              <a:gdLst/>
              <a:ahLst/>
              <a:cxnLst/>
              <a:rect l="l" t="t" r="r" b="b"/>
              <a:pathLst>
                <a:path w="299" h="238" extrusionOk="0">
                  <a:moveTo>
                    <a:pt x="299" y="0"/>
                  </a:moveTo>
                  <a:lnTo>
                    <a:pt x="299" y="0"/>
                  </a:lnTo>
                  <a:cubicBezTo>
                    <a:pt x="215" y="36"/>
                    <a:pt x="108" y="83"/>
                    <a:pt x="1" y="131"/>
                  </a:cubicBezTo>
                  <a:cubicBezTo>
                    <a:pt x="77" y="207"/>
                    <a:pt x="133" y="237"/>
                    <a:pt x="174" y="237"/>
                  </a:cubicBezTo>
                  <a:cubicBezTo>
                    <a:pt x="256" y="237"/>
                    <a:pt x="283" y="119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32"/>
            <p:cNvSpPr/>
            <p:nvPr/>
          </p:nvSpPr>
          <p:spPr>
            <a:xfrm>
              <a:off x="5572125" y="2130450"/>
              <a:ext cx="3275" cy="1800"/>
            </a:xfrm>
            <a:custGeom>
              <a:avLst/>
              <a:gdLst/>
              <a:ahLst/>
              <a:cxnLst/>
              <a:rect l="l" t="t" r="r" b="b"/>
              <a:pathLst>
                <a:path w="131" h="72" extrusionOk="0">
                  <a:moveTo>
                    <a:pt x="70" y="1"/>
                  </a:moveTo>
                  <a:cubicBezTo>
                    <a:pt x="48" y="1"/>
                    <a:pt x="24" y="24"/>
                    <a:pt x="0" y="72"/>
                  </a:cubicBezTo>
                  <a:lnTo>
                    <a:pt x="131" y="72"/>
                  </a:lnTo>
                  <a:cubicBezTo>
                    <a:pt x="113" y="24"/>
                    <a:pt x="92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32"/>
            <p:cNvSpPr/>
            <p:nvPr/>
          </p:nvSpPr>
          <p:spPr>
            <a:xfrm>
              <a:off x="5568550" y="2132225"/>
              <a:ext cx="3575" cy="3300"/>
            </a:xfrm>
            <a:custGeom>
              <a:avLst/>
              <a:gdLst/>
              <a:ahLst/>
              <a:cxnLst/>
              <a:rect l="l" t="t" r="r" b="b"/>
              <a:pathLst>
                <a:path w="143" h="132" extrusionOk="0">
                  <a:moveTo>
                    <a:pt x="143" y="1"/>
                  </a:moveTo>
                  <a:cubicBezTo>
                    <a:pt x="95" y="49"/>
                    <a:pt x="36" y="84"/>
                    <a:pt x="0" y="132"/>
                  </a:cubicBezTo>
                  <a:cubicBezTo>
                    <a:pt x="36" y="108"/>
                    <a:pt x="95" y="6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32"/>
            <p:cNvSpPr/>
            <p:nvPr/>
          </p:nvSpPr>
          <p:spPr>
            <a:xfrm>
              <a:off x="5514975" y="2135500"/>
              <a:ext cx="24725" cy="3900"/>
            </a:xfrm>
            <a:custGeom>
              <a:avLst/>
              <a:gdLst/>
              <a:ahLst/>
              <a:cxnLst/>
              <a:rect l="l" t="t" r="r" b="b"/>
              <a:pathLst>
                <a:path w="989" h="156" extrusionOk="0">
                  <a:moveTo>
                    <a:pt x="0" y="1"/>
                  </a:moveTo>
                  <a:cubicBezTo>
                    <a:pt x="153" y="130"/>
                    <a:pt x="326" y="154"/>
                    <a:pt x="501" y="154"/>
                  </a:cubicBezTo>
                  <a:cubicBezTo>
                    <a:pt x="608" y="154"/>
                    <a:pt x="717" y="145"/>
                    <a:pt x="822" y="145"/>
                  </a:cubicBezTo>
                  <a:cubicBezTo>
                    <a:pt x="879" y="145"/>
                    <a:pt x="934" y="148"/>
                    <a:pt x="988" y="156"/>
                  </a:cubicBezTo>
                  <a:cubicBezTo>
                    <a:pt x="851" y="29"/>
                    <a:pt x="698" y="2"/>
                    <a:pt x="542" y="2"/>
                  </a:cubicBezTo>
                  <a:cubicBezTo>
                    <a:pt x="422" y="2"/>
                    <a:pt x="299" y="18"/>
                    <a:pt x="180" y="18"/>
                  </a:cubicBezTo>
                  <a:cubicBezTo>
                    <a:pt x="119" y="18"/>
                    <a:pt x="59" y="1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32"/>
            <p:cNvSpPr/>
            <p:nvPr/>
          </p:nvSpPr>
          <p:spPr>
            <a:xfrm>
              <a:off x="5608125" y="2142500"/>
              <a:ext cx="3600" cy="2075"/>
            </a:xfrm>
            <a:custGeom>
              <a:avLst/>
              <a:gdLst/>
              <a:ahLst/>
              <a:cxnLst/>
              <a:rect l="l" t="t" r="r" b="b"/>
              <a:pathLst>
                <a:path w="144" h="83" extrusionOk="0">
                  <a:moveTo>
                    <a:pt x="72" y="1"/>
                  </a:moveTo>
                  <a:cubicBezTo>
                    <a:pt x="48" y="1"/>
                    <a:pt x="24" y="7"/>
                    <a:pt x="1" y="19"/>
                  </a:cubicBezTo>
                  <a:cubicBezTo>
                    <a:pt x="1" y="31"/>
                    <a:pt x="24" y="66"/>
                    <a:pt x="36" y="78"/>
                  </a:cubicBezTo>
                  <a:cubicBezTo>
                    <a:pt x="50" y="81"/>
                    <a:pt x="61" y="82"/>
                    <a:pt x="72" y="82"/>
                  </a:cubicBezTo>
                  <a:cubicBezTo>
                    <a:pt x="107" y="82"/>
                    <a:pt x="125" y="65"/>
                    <a:pt x="144" y="19"/>
                  </a:cubicBezTo>
                  <a:cubicBezTo>
                    <a:pt x="120" y="7"/>
                    <a:pt x="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32"/>
            <p:cNvSpPr/>
            <p:nvPr/>
          </p:nvSpPr>
          <p:spPr>
            <a:xfrm>
              <a:off x="5331900" y="2171800"/>
              <a:ext cx="16700" cy="5100"/>
            </a:xfrm>
            <a:custGeom>
              <a:avLst/>
              <a:gdLst/>
              <a:ahLst/>
              <a:cxnLst/>
              <a:rect l="l" t="t" r="r" b="b"/>
              <a:pathLst>
                <a:path w="668" h="204" extrusionOk="0">
                  <a:moveTo>
                    <a:pt x="290" y="1"/>
                  </a:moveTo>
                  <a:cubicBezTo>
                    <a:pt x="186" y="1"/>
                    <a:pt x="87" y="31"/>
                    <a:pt x="1" y="144"/>
                  </a:cubicBezTo>
                  <a:cubicBezTo>
                    <a:pt x="96" y="144"/>
                    <a:pt x="203" y="156"/>
                    <a:pt x="298" y="168"/>
                  </a:cubicBezTo>
                  <a:cubicBezTo>
                    <a:pt x="316" y="192"/>
                    <a:pt x="334" y="204"/>
                    <a:pt x="353" y="204"/>
                  </a:cubicBezTo>
                  <a:cubicBezTo>
                    <a:pt x="373" y="204"/>
                    <a:pt x="394" y="192"/>
                    <a:pt x="417" y="168"/>
                  </a:cubicBezTo>
                  <a:cubicBezTo>
                    <a:pt x="501" y="144"/>
                    <a:pt x="608" y="144"/>
                    <a:pt x="667" y="37"/>
                  </a:cubicBezTo>
                  <a:lnTo>
                    <a:pt x="667" y="37"/>
                  </a:lnTo>
                  <a:cubicBezTo>
                    <a:pt x="659" y="38"/>
                    <a:pt x="650" y="38"/>
                    <a:pt x="641" y="38"/>
                  </a:cubicBezTo>
                  <a:cubicBezTo>
                    <a:pt x="526" y="38"/>
                    <a:pt x="405" y="1"/>
                    <a:pt x="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32"/>
            <p:cNvSpPr/>
            <p:nvPr/>
          </p:nvSpPr>
          <p:spPr>
            <a:xfrm>
              <a:off x="5201825" y="2171225"/>
              <a:ext cx="98250" cy="7475"/>
            </a:xfrm>
            <a:custGeom>
              <a:avLst/>
              <a:gdLst/>
              <a:ahLst/>
              <a:cxnLst/>
              <a:rect l="l" t="t" r="r" b="b"/>
              <a:pathLst>
                <a:path w="3930" h="299" extrusionOk="0">
                  <a:moveTo>
                    <a:pt x="346" y="1"/>
                  </a:moveTo>
                  <a:cubicBezTo>
                    <a:pt x="1" y="72"/>
                    <a:pt x="1" y="72"/>
                    <a:pt x="203" y="298"/>
                  </a:cubicBezTo>
                  <a:cubicBezTo>
                    <a:pt x="308" y="187"/>
                    <a:pt x="430" y="162"/>
                    <a:pt x="556" y="162"/>
                  </a:cubicBezTo>
                  <a:cubicBezTo>
                    <a:pt x="661" y="162"/>
                    <a:pt x="768" y="179"/>
                    <a:pt x="870" y="179"/>
                  </a:cubicBezTo>
                  <a:cubicBezTo>
                    <a:pt x="1882" y="167"/>
                    <a:pt x="2906" y="167"/>
                    <a:pt x="3930" y="155"/>
                  </a:cubicBezTo>
                  <a:cubicBezTo>
                    <a:pt x="3870" y="96"/>
                    <a:pt x="3811" y="48"/>
                    <a:pt x="3775" y="1"/>
                  </a:cubicBezTo>
                  <a:cubicBezTo>
                    <a:pt x="3525" y="42"/>
                    <a:pt x="3274" y="57"/>
                    <a:pt x="3023" y="57"/>
                  </a:cubicBezTo>
                  <a:cubicBezTo>
                    <a:pt x="2699" y="57"/>
                    <a:pt x="2376" y="33"/>
                    <a:pt x="2060" y="13"/>
                  </a:cubicBezTo>
                  <a:cubicBezTo>
                    <a:pt x="1838" y="50"/>
                    <a:pt x="1615" y="63"/>
                    <a:pt x="1393" y="63"/>
                  </a:cubicBezTo>
                  <a:cubicBezTo>
                    <a:pt x="1044" y="63"/>
                    <a:pt x="695" y="30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32"/>
            <p:cNvSpPr/>
            <p:nvPr/>
          </p:nvSpPr>
          <p:spPr>
            <a:xfrm>
              <a:off x="5212850" y="2178975"/>
              <a:ext cx="97650" cy="3300"/>
            </a:xfrm>
            <a:custGeom>
              <a:avLst/>
              <a:gdLst/>
              <a:ahLst/>
              <a:cxnLst/>
              <a:rect l="l" t="t" r="r" b="b"/>
              <a:pathLst>
                <a:path w="3906" h="132" extrusionOk="0">
                  <a:moveTo>
                    <a:pt x="3905" y="0"/>
                  </a:moveTo>
                  <a:cubicBezTo>
                    <a:pt x="2620" y="0"/>
                    <a:pt x="1310" y="24"/>
                    <a:pt x="0" y="24"/>
                  </a:cubicBezTo>
                  <a:cubicBezTo>
                    <a:pt x="60" y="60"/>
                    <a:pt x="95" y="96"/>
                    <a:pt x="179" y="131"/>
                  </a:cubicBezTo>
                  <a:cubicBezTo>
                    <a:pt x="1250" y="119"/>
                    <a:pt x="2298" y="119"/>
                    <a:pt x="3370" y="107"/>
                  </a:cubicBezTo>
                  <a:cubicBezTo>
                    <a:pt x="3438" y="107"/>
                    <a:pt x="3509" y="114"/>
                    <a:pt x="3580" y="114"/>
                  </a:cubicBezTo>
                  <a:cubicBezTo>
                    <a:pt x="3696" y="114"/>
                    <a:pt x="3810" y="96"/>
                    <a:pt x="3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32"/>
            <p:cNvSpPr/>
            <p:nvPr/>
          </p:nvSpPr>
          <p:spPr>
            <a:xfrm>
              <a:off x="5206000" y="2182850"/>
              <a:ext cx="3900" cy="3300"/>
            </a:xfrm>
            <a:custGeom>
              <a:avLst/>
              <a:gdLst/>
              <a:ahLst/>
              <a:cxnLst/>
              <a:rect l="l" t="t" r="r" b="b"/>
              <a:pathLst>
                <a:path w="156" h="132" extrusionOk="0">
                  <a:moveTo>
                    <a:pt x="0" y="0"/>
                  </a:moveTo>
                  <a:lnTo>
                    <a:pt x="48" y="131"/>
                  </a:lnTo>
                  <a:lnTo>
                    <a:pt x="155" y="131"/>
                  </a:lnTo>
                  <a:cubicBezTo>
                    <a:pt x="107" y="83"/>
                    <a:pt x="60" y="4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32"/>
            <p:cNvSpPr/>
            <p:nvPr/>
          </p:nvSpPr>
          <p:spPr>
            <a:xfrm>
              <a:off x="5302725" y="2173600"/>
              <a:ext cx="4200" cy="1825"/>
            </a:xfrm>
            <a:custGeom>
              <a:avLst/>
              <a:gdLst/>
              <a:ahLst/>
              <a:cxnLst/>
              <a:rect l="l" t="t" r="r" b="b"/>
              <a:pathLst>
                <a:path w="168" h="73" extrusionOk="0">
                  <a:moveTo>
                    <a:pt x="89" y="1"/>
                  </a:moveTo>
                  <a:cubicBezTo>
                    <a:pt x="60" y="1"/>
                    <a:pt x="31" y="25"/>
                    <a:pt x="1" y="72"/>
                  </a:cubicBezTo>
                  <a:lnTo>
                    <a:pt x="168" y="72"/>
                  </a:lnTo>
                  <a:cubicBezTo>
                    <a:pt x="144" y="25"/>
                    <a:pt x="117" y="1"/>
                    <a:pt x="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32"/>
            <p:cNvSpPr/>
            <p:nvPr/>
          </p:nvSpPr>
          <p:spPr>
            <a:xfrm>
              <a:off x="5303025" y="2228975"/>
              <a:ext cx="3900" cy="1800"/>
            </a:xfrm>
            <a:custGeom>
              <a:avLst/>
              <a:gdLst/>
              <a:ahLst/>
              <a:cxnLst/>
              <a:rect l="l" t="t" r="r" b="b"/>
              <a:pathLst>
                <a:path w="156" h="72" extrusionOk="0">
                  <a:moveTo>
                    <a:pt x="36" y="1"/>
                  </a:moveTo>
                  <a:lnTo>
                    <a:pt x="1" y="24"/>
                  </a:lnTo>
                  <a:cubicBezTo>
                    <a:pt x="25" y="48"/>
                    <a:pt x="36" y="72"/>
                    <a:pt x="48" y="72"/>
                  </a:cubicBezTo>
                  <a:cubicBezTo>
                    <a:pt x="84" y="60"/>
                    <a:pt x="120" y="24"/>
                    <a:pt x="156" y="12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32"/>
            <p:cNvSpPr/>
            <p:nvPr/>
          </p:nvSpPr>
          <p:spPr>
            <a:xfrm>
              <a:off x="5242000" y="2196450"/>
              <a:ext cx="7175" cy="3300"/>
            </a:xfrm>
            <a:custGeom>
              <a:avLst/>
              <a:gdLst/>
              <a:ahLst/>
              <a:cxnLst/>
              <a:rect l="l" t="t" r="r" b="b"/>
              <a:pathLst>
                <a:path w="287" h="132" extrusionOk="0">
                  <a:moveTo>
                    <a:pt x="171" y="1"/>
                  </a:moveTo>
                  <a:cubicBezTo>
                    <a:pt x="113" y="1"/>
                    <a:pt x="59" y="15"/>
                    <a:pt x="1" y="51"/>
                  </a:cubicBezTo>
                  <a:cubicBezTo>
                    <a:pt x="52" y="102"/>
                    <a:pt x="103" y="132"/>
                    <a:pt x="150" y="132"/>
                  </a:cubicBezTo>
                  <a:cubicBezTo>
                    <a:pt x="202" y="132"/>
                    <a:pt x="249" y="97"/>
                    <a:pt x="287" y="16"/>
                  </a:cubicBezTo>
                  <a:cubicBezTo>
                    <a:pt x="245" y="6"/>
                    <a:pt x="207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32"/>
            <p:cNvSpPr/>
            <p:nvPr/>
          </p:nvSpPr>
          <p:spPr>
            <a:xfrm>
              <a:off x="5234575" y="2197425"/>
              <a:ext cx="3900" cy="925"/>
            </a:xfrm>
            <a:custGeom>
              <a:avLst/>
              <a:gdLst/>
              <a:ahLst/>
              <a:cxnLst/>
              <a:rect l="l" t="t" r="r" b="b"/>
              <a:pathLst>
                <a:path w="156" h="37" extrusionOk="0">
                  <a:moveTo>
                    <a:pt x="0" y="0"/>
                  </a:moveTo>
                  <a:cubicBezTo>
                    <a:pt x="24" y="12"/>
                    <a:pt x="36" y="36"/>
                    <a:pt x="48" y="36"/>
                  </a:cubicBezTo>
                  <a:cubicBezTo>
                    <a:pt x="84" y="36"/>
                    <a:pt x="119" y="24"/>
                    <a:pt x="155" y="12"/>
                  </a:cubicBezTo>
                  <a:cubicBezTo>
                    <a:pt x="107" y="12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32"/>
            <p:cNvSpPr/>
            <p:nvPr/>
          </p:nvSpPr>
          <p:spPr>
            <a:xfrm>
              <a:off x="5238450" y="3714425"/>
              <a:ext cx="33350" cy="8850"/>
            </a:xfrm>
            <a:custGeom>
              <a:avLst/>
              <a:gdLst/>
              <a:ahLst/>
              <a:cxnLst/>
              <a:rect l="l" t="t" r="r" b="b"/>
              <a:pathLst>
                <a:path w="1334" h="354" extrusionOk="0">
                  <a:moveTo>
                    <a:pt x="226" y="1"/>
                  </a:moveTo>
                  <a:cubicBezTo>
                    <a:pt x="151" y="1"/>
                    <a:pt x="76" y="6"/>
                    <a:pt x="0" y="18"/>
                  </a:cubicBezTo>
                  <a:lnTo>
                    <a:pt x="0" y="114"/>
                  </a:lnTo>
                  <a:cubicBezTo>
                    <a:pt x="226" y="257"/>
                    <a:pt x="476" y="245"/>
                    <a:pt x="726" y="304"/>
                  </a:cubicBezTo>
                  <a:cubicBezTo>
                    <a:pt x="816" y="343"/>
                    <a:pt x="909" y="353"/>
                    <a:pt x="1004" y="353"/>
                  </a:cubicBezTo>
                  <a:cubicBezTo>
                    <a:pt x="1085" y="353"/>
                    <a:pt x="1168" y="345"/>
                    <a:pt x="1250" y="340"/>
                  </a:cubicBezTo>
                  <a:cubicBezTo>
                    <a:pt x="1322" y="292"/>
                    <a:pt x="1334" y="233"/>
                    <a:pt x="1298" y="161"/>
                  </a:cubicBezTo>
                  <a:cubicBezTo>
                    <a:pt x="933" y="122"/>
                    <a:pt x="585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32"/>
            <p:cNvSpPr/>
            <p:nvPr/>
          </p:nvSpPr>
          <p:spPr>
            <a:xfrm>
              <a:off x="5269400" y="3718450"/>
              <a:ext cx="30150" cy="7150"/>
            </a:xfrm>
            <a:custGeom>
              <a:avLst/>
              <a:gdLst/>
              <a:ahLst/>
              <a:cxnLst/>
              <a:rect l="l" t="t" r="r" b="b"/>
              <a:pathLst>
                <a:path w="1206" h="286" extrusionOk="0">
                  <a:moveTo>
                    <a:pt x="60" y="0"/>
                  </a:moveTo>
                  <a:lnTo>
                    <a:pt x="60" y="119"/>
                  </a:lnTo>
                  <a:cubicBezTo>
                    <a:pt x="0" y="191"/>
                    <a:pt x="12" y="215"/>
                    <a:pt x="96" y="215"/>
                  </a:cubicBezTo>
                  <a:lnTo>
                    <a:pt x="1036" y="262"/>
                  </a:lnTo>
                  <a:cubicBezTo>
                    <a:pt x="1074" y="278"/>
                    <a:pt x="1104" y="285"/>
                    <a:pt x="1128" y="285"/>
                  </a:cubicBezTo>
                  <a:cubicBezTo>
                    <a:pt x="1193" y="285"/>
                    <a:pt x="1205" y="228"/>
                    <a:pt x="1179" y="131"/>
                  </a:cubicBezTo>
                  <a:cubicBezTo>
                    <a:pt x="810" y="84"/>
                    <a:pt x="429" y="36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32"/>
            <p:cNvSpPr/>
            <p:nvPr/>
          </p:nvSpPr>
          <p:spPr>
            <a:xfrm>
              <a:off x="5231000" y="3728100"/>
              <a:ext cx="25625" cy="3175"/>
            </a:xfrm>
            <a:custGeom>
              <a:avLst/>
              <a:gdLst/>
              <a:ahLst/>
              <a:cxnLst/>
              <a:rect l="l" t="t" r="r" b="b"/>
              <a:pathLst>
                <a:path w="1025" h="127" extrusionOk="0">
                  <a:moveTo>
                    <a:pt x="543" y="1"/>
                  </a:moveTo>
                  <a:cubicBezTo>
                    <a:pt x="389" y="1"/>
                    <a:pt x="234" y="22"/>
                    <a:pt x="89" y="22"/>
                  </a:cubicBezTo>
                  <a:cubicBezTo>
                    <a:pt x="59" y="22"/>
                    <a:pt x="29" y="21"/>
                    <a:pt x="0" y="19"/>
                  </a:cubicBezTo>
                  <a:lnTo>
                    <a:pt x="0" y="19"/>
                  </a:lnTo>
                  <a:cubicBezTo>
                    <a:pt x="12" y="55"/>
                    <a:pt x="24" y="102"/>
                    <a:pt x="60" y="126"/>
                  </a:cubicBezTo>
                  <a:lnTo>
                    <a:pt x="1024" y="126"/>
                  </a:lnTo>
                  <a:cubicBezTo>
                    <a:pt x="873" y="25"/>
                    <a:pt x="70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32"/>
            <p:cNvSpPr/>
            <p:nvPr/>
          </p:nvSpPr>
          <p:spPr>
            <a:xfrm>
              <a:off x="5270000" y="3731725"/>
              <a:ext cx="22350" cy="3650"/>
            </a:xfrm>
            <a:custGeom>
              <a:avLst/>
              <a:gdLst/>
              <a:ahLst/>
              <a:cxnLst/>
              <a:rect l="l" t="t" r="r" b="b"/>
              <a:pathLst>
                <a:path w="894" h="146" extrusionOk="0">
                  <a:moveTo>
                    <a:pt x="464" y="1"/>
                  </a:moveTo>
                  <a:cubicBezTo>
                    <a:pt x="309" y="1"/>
                    <a:pt x="153" y="29"/>
                    <a:pt x="0" y="29"/>
                  </a:cubicBezTo>
                  <a:cubicBezTo>
                    <a:pt x="170" y="121"/>
                    <a:pt x="343" y="145"/>
                    <a:pt x="521" y="145"/>
                  </a:cubicBezTo>
                  <a:cubicBezTo>
                    <a:pt x="643" y="145"/>
                    <a:pt x="767" y="134"/>
                    <a:pt x="893" y="124"/>
                  </a:cubicBezTo>
                  <a:cubicBezTo>
                    <a:pt x="754" y="26"/>
                    <a:pt x="610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32"/>
            <p:cNvSpPr/>
            <p:nvPr/>
          </p:nvSpPr>
          <p:spPr>
            <a:xfrm>
              <a:off x="5295600" y="3721725"/>
              <a:ext cx="16375" cy="6575"/>
            </a:xfrm>
            <a:custGeom>
              <a:avLst/>
              <a:gdLst/>
              <a:ahLst/>
              <a:cxnLst/>
              <a:rect l="l" t="t" r="r" b="b"/>
              <a:pathLst>
                <a:path w="655" h="263" extrusionOk="0">
                  <a:moveTo>
                    <a:pt x="441" y="0"/>
                  </a:moveTo>
                  <a:cubicBezTo>
                    <a:pt x="345" y="0"/>
                    <a:pt x="238" y="12"/>
                    <a:pt x="155" y="12"/>
                  </a:cubicBezTo>
                  <a:cubicBezTo>
                    <a:pt x="95" y="60"/>
                    <a:pt x="48" y="107"/>
                    <a:pt x="0" y="143"/>
                  </a:cubicBezTo>
                  <a:cubicBezTo>
                    <a:pt x="105" y="240"/>
                    <a:pt x="233" y="262"/>
                    <a:pt x="364" y="262"/>
                  </a:cubicBezTo>
                  <a:cubicBezTo>
                    <a:pt x="442" y="262"/>
                    <a:pt x="520" y="255"/>
                    <a:pt x="595" y="250"/>
                  </a:cubicBezTo>
                  <a:cubicBezTo>
                    <a:pt x="643" y="226"/>
                    <a:pt x="655" y="179"/>
                    <a:pt x="643" y="119"/>
                  </a:cubicBezTo>
                  <a:cubicBezTo>
                    <a:pt x="584" y="48"/>
                    <a:pt x="512" y="24"/>
                    <a:pt x="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32"/>
            <p:cNvSpPr/>
            <p:nvPr/>
          </p:nvSpPr>
          <p:spPr>
            <a:xfrm>
              <a:off x="5310175" y="3722375"/>
              <a:ext cx="14300" cy="6500"/>
            </a:xfrm>
            <a:custGeom>
              <a:avLst/>
              <a:gdLst/>
              <a:ahLst/>
              <a:cxnLst/>
              <a:rect l="l" t="t" r="r" b="b"/>
              <a:pathLst>
                <a:path w="572" h="260" extrusionOk="0">
                  <a:moveTo>
                    <a:pt x="289" y="1"/>
                  </a:moveTo>
                  <a:cubicBezTo>
                    <a:pt x="200" y="1"/>
                    <a:pt x="109" y="31"/>
                    <a:pt x="12" y="93"/>
                  </a:cubicBezTo>
                  <a:cubicBezTo>
                    <a:pt x="1" y="141"/>
                    <a:pt x="12" y="177"/>
                    <a:pt x="12" y="224"/>
                  </a:cubicBezTo>
                  <a:cubicBezTo>
                    <a:pt x="108" y="236"/>
                    <a:pt x="191" y="260"/>
                    <a:pt x="286" y="260"/>
                  </a:cubicBezTo>
                  <a:cubicBezTo>
                    <a:pt x="393" y="224"/>
                    <a:pt x="512" y="224"/>
                    <a:pt x="572" y="105"/>
                  </a:cubicBezTo>
                  <a:cubicBezTo>
                    <a:pt x="479" y="37"/>
                    <a:pt x="385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32"/>
            <p:cNvSpPr/>
            <p:nvPr/>
          </p:nvSpPr>
          <p:spPr>
            <a:xfrm>
              <a:off x="5256600" y="3721425"/>
              <a:ext cx="15200" cy="3575"/>
            </a:xfrm>
            <a:custGeom>
              <a:avLst/>
              <a:gdLst/>
              <a:ahLst/>
              <a:cxnLst/>
              <a:rect l="l" t="t" r="r" b="b"/>
              <a:pathLst>
                <a:path w="608" h="143" extrusionOk="0">
                  <a:moveTo>
                    <a:pt x="572" y="0"/>
                  </a:moveTo>
                  <a:cubicBezTo>
                    <a:pt x="369" y="12"/>
                    <a:pt x="179" y="12"/>
                    <a:pt x="0" y="12"/>
                  </a:cubicBezTo>
                  <a:cubicBezTo>
                    <a:pt x="98" y="117"/>
                    <a:pt x="210" y="142"/>
                    <a:pt x="325" y="142"/>
                  </a:cubicBezTo>
                  <a:cubicBezTo>
                    <a:pt x="420" y="142"/>
                    <a:pt x="516" y="125"/>
                    <a:pt x="608" y="119"/>
                  </a:cubicBezTo>
                  <a:cubicBezTo>
                    <a:pt x="596" y="72"/>
                    <a:pt x="584" y="36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32"/>
            <p:cNvSpPr/>
            <p:nvPr/>
          </p:nvSpPr>
          <p:spPr>
            <a:xfrm>
              <a:off x="5220275" y="3728275"/>
              <a:ext cx="3900" cy="1800"/>
            </a:xfrm>
            <a:custGeom>
              <a:avLst/>
              <a:gdLst/>
              <a:ahLst/>
              <a:cxnLst/>
              <a:rect l="l" t="t" r="r" b="b"/>
              <a:pathLst>
                <a:path w="156" h="72" extrusionOk="0">
                  <a:moveTo>
                    <a:pt x="1" y="0"/>
                  </a:moveTo>
                  <a:cubicBezTo>
                    <a:pt x="31" y="48"/>
                    <a:pt x="54" y="72"/>
                    <a:pt x="78" y="72"/>
                  </a:cubicBezTo>
                  <a:cubicBezTo>
                    <a:pt x="102" y="72"/>
                    <a:pt x="126" y="48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32"/>
            <p:cNvSpPr/>
            <p:nvPr/>
          </p:nvSpPr>
          <p:spPr>
            <a:xfrm>
              <a:off x="5391425" y="3739275"/>
              <a:ext cx="1825" cy="1525"/>
            </a:xfrm>
            <a:custGeom>
              <a:avLst/>
              <a:gdLst/>
              <a:ahLst/>
              <a:cxnLst/>
              <a:rect l="l" t="t" r="r" b="b"/>
              <a:pathLst>
                <a:path w="73" h="61" extrusionOk="0">
                  <a:moveTo>
                    <a:pt x="72" y="1"/>
                  </a:moveTo>
                  <a:cubicBezTo>
                    <a:pt x="37" y="13"/>
                    <a:pt x="13" y="25"/>
                    <a:pt x="1" y="60"/>
                  </a:cubicBezTo>
                  <a:cubicBezTo>
                    <a:pt x="25" y="36"/>
                    <a:pt x="37" y="13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32"/>
            <p:cNvSpPr/>
            <p:nvPr/>
          </p:nvSpPr>
          <p:spPr>
            <a:xfrm>
              <a:off x="5294700" y="3763400"/>
              <a:ext cx="37225" cy="8050"/>
            </a:xfrm>
            <a:custGeom>
              <a:avLst/>
              <a:gdLst/>
              <a:ahLst/>
              <a:cxnLst/>
              <a:rect l="l" t="t" r="r" b="b"/>
              <a:pathLst>
                <a:path w="1489" h="322" extrusionOk="0">
                  <a:moveTo>
                    <a:pt x="60" y="0"/>
                  </a:moveTo>
                  <a:lnTo>
                    <a:pt x="60" y="60"/>
                  </a:lnTo>
                  <a:cubicBezTo>
                    <a:pt x="0" y="83"/>
                    <a:pt x="0" y="131"/>
                    <a:pt x="60" y="179"/>
                  </a:cubicBezTo>
                  <a:cubicBezTo>
                    <a:pt x="336" y="302"/>
                    <a:pt x="630" y="319"/>
                    <a:pt x="925" y="319"/>
                  </a:cubicBezTo>
                  <a:cubicBezTo>
                    <a:pt x="1038" y="319"/>
                    <a:pt x="1152" y="317"/>
                    <a:pt x="1265" y="317"/>
                  </a:cubicBezTo>
                  <a:cubicBezTo>
                    <a:pt x="1340" y="317"/>
                    <a:pt x="1415" y="318"/>
                    <a:pt x="1489" y="322"/>
                  </a:cubicBezTo>
                  <a:lnTo>
                    <a:pt x="1489" y="203"/>
                  </a:lnTo>
                  <a:cubicBezTo>
                    <a:pt x="1012" y="131"/>
                    <a:pt x="536" y="72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32"/>
            <p:cNvSpPr/>
            <p:nvPr/>
          </p:nvSpPr>
          <p:spPr>
            <a:xfrm>
              <a:off x="5281600" y="3753575"/>
              <a:ext cx="33075" cy="3675"/>
            </a:xfrm>
            <a:custGeom>
              <a:avLst/>
              <a:gdLst/>
              <a:ahLst/>
              <a:cxnLst/>
              <a:rect l="l" t="t" r="r" b="b"/>
              <a:pathLst>
                <a:path w="1323" h="147" extrusionOk="0">
                  <a:moveTo>
                    <a:pt x="1274" y="0"/>
                  </a:moveTo>
                  <a:cubicBezTo>
                    <a:pt x="846" y="0"/>
                    <a:pt x="429" y="24"/>
                    <a:pt x="1" y="24"/>
                  </a:cubicBezTo>
                  <a:cubicBezTo>
                    <a:pt x="203" y="120"/>
                    <a:pt x="412" y="146"/>
                    <a:pt x="622" y="146"/>
                  </a:cubicBezTo>
                  <a:cubicBezTo>
                    <a:pt x="855" y="146"/>
                    <a:pt x="1090" y="114"/>
                    <a:pt x="1322" y="107"/>
                  </a:cubicBezTo>
                  <a:cubicBezTo>
                    <a:pt x="1310" y="84"/>
                    <a:pt x="1286" y="48"/>
                    <a:pt x="1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32"/>
            <p:cNvSpPr/>
            <p:nvPr/>
          </p:nvSpPr>
          <p:spPr>
            <a:xfrm>
              <a:off x="5306000" y="3718450"/>
              <a:ext cx="25025" cy="6875"/>
            </a:xfrm>
            <a:custGeom>
              <a:avLst/>
              <a:gdLst/>
              <a:ahLst/>
              <a:cxnLst/>
              <a:rect l="l" t="t" r="r" b="b"/>
              <a:pathLst>
                <a:path w="1001" h="275" extrusionOk="0">
                  <a:moveTo>
                    <a:pt x="156" y="0"/>
                  </a:moveTo>
                  <a:cubicBezTo>
                    <a:pt x="108" y="36"/>
                    <a:pt x="48" y="84"/>
                    <a:pt x="1" y="131"/>
                  </a:cubicBezTo>
                  <a:cubicBezTo>
                    <a:pt x="60" y="179"/>
                    <a:pt x="108" y="215"/>
                    <a:pt x="168" y="262"/>
                  </a:cubicBezTo>
                  <a:cubicBezTo>
                    <a:pt x="346" y="262"/>
                    <a:pt x="537" y="274"/>
                    <a:pt x="715" y="274"/>
                  </a:cubicBezTo>
                  <a:cubicBezTo>
                    <a:pt x="834" y="250"/>
                    <a:pt x="953" y="250"/>
                    <a:pt x="1001" y="131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32"/>
            <p:cNvSpPr/>
            <p:nvPr/>
          </p:nvSpPr>
          <p:spPr>
            <a:xfrm>
              <a:off x="5241725" y="3702975"/>
              <a:ext cx="14900" cy="4175"/>
            </a:xfrm>
            <a:custGeom>
              <a:avLst/>
              <a:gdLst/>
              <a:ahLst/>
              <a:cxnLst/>
              <a:rect l="l" t="t" r="r" b="b"/>
              <a:pathLst>
                <a:path w="596" h="167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138"/>
                    <a:pt x="208" y="156"/>
                    <a:pt x="328" y="156"/>
                  </a:cubicBezTo>
                  <a:cubicBezTo>
                    <a:pt x="370" y="156"/>
                    <a:pt x="413" y="154"/>
                    <a:pt x="454" y="154"/>
                  </a:cubicBezTo>
                  <a:cubicBezTo>
                    <a:pt x="499" y="154"/>
                    <a:pt x="542" y="157"/>
                    <a:pt x="583" y="167"/>
                  </a:cubicBezTo>
                  <a:cubicBezTo>
                    <a:pt x="595" y="119"/>
                    <a:pt x="595" y="83"/>
                    <a:pt x="583" y="36"/>
                  </a:cubicBezTo>
                  <a:cubicBezTo>
                    <a:pt x="393" y="24"/>
                    <a:pt x="191" y="2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32"/>
            <p:cNvSpPr/>
            <p:nvPr/>
          </p:nvSpPr>
          <p:spPr>
            <a:xfrm>
              <a:off x="5263750" y="3763975"/>
              <a:ext cx="32450" cy="3900"/>
            </a:xfrm>
            <a:custGeom>
              <a:avLst/>
              <a:gdLst/>
              <a:ahLst/>
              <a:cxnLst/>
              <a:rect l="l" t="t" r="r" b="b"/>
              <a:pathLst>
                <a:path w="1298" h="156" extrusionOk="0">
                  <a:moveTo>
                    <a:pt x="0" y="1"/>
                  </a:moveTo>
                  <a:cubicBezTo>
                    <a:pt x="0" y="49"/>
                    <a:pt x="12" y="72"/>
                    <a:pt x="48" y="120"/>
                  </a:cubicBezTo>
                  <a:cubicBezTo>
                    <a:pt x="464" y="132"/>
                    <a:pt x="881" y="132"/>
                    <a:pt x="1298" y="156"/>
                  </a:cubicBezTo>
                  <a:lnTo>
                    <a:pt x="1298" y="96"/>
                  </a:lnTo>
                  <a:lnTo>
                    <a:pt x="1298" y="37"/>
                  </a:lnTo>
                  <a:cubicBezTo>
                    <a:pt x="857" y="25"/>
                    <a:pt x="429" y="25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xcited To Know Who Is A Secret Attacker? Man in the Middle">
            <a:extLst>
              <a:ext uri="{FF2B5EF4-FFF2-40B4-BE49-F238E27FC236}">
                <a16:creationId xmlns:a16="http://schemas.microsoft.com/office/drawing/2014/main" id="{7844DB60-55A8-F10D-3ED9-59D3E0B3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709613"/>
            <a:ext cx="67151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5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7C90-B029-44BC-FAEF-3641F5B2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Prerequisites of MITM attack:</a:t>
            </a:r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BEBB-FEE5-7AF0-CAF4-422CC2420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attacker must obtain the following things in order to launch a successful MITM attack: 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Software to perform the attack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Hardware to perform the attack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Access to a computer on the targeted computers’ LAN OR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Access to the targeted computers’ LAN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Time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Knowledge of the protocol he wished to manipulate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43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66CC-233B-689B-CC19-60A6D982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FDAC8-5C38-35BB-D976-926C13D2F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100" indent="0">
              <a:buNone/>
            </a:pPr>
            <a:r>
              <a:rPr lang="en-IN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Resolution Protocol:</a:t>
            </a:r>
          </a:p>
          <a:p>
            <a:pPr marL="165100" indent="0">
              <a:buNone/>
            </a:pPr>
            <a:endParaRPr lang="en-IN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65100" indent="0">
              <a:buNone/>
            </a:pPr>
            <a:r>
              <a:rPr lang="en-US" sz="2000" i="0" dirty="0">
                <a:solidFill>
                  <a:srgbClr val="292929"/>
                </a:solidFill>
                <a:effectLst/>
                <a:latin typeface="+mj-lt"/>
              </a:rPr>
              <a:t>ARP is used to find out the MAC Address of a particular device whose IP address is known.</a:t>
            </a:r>
            <a:endParaRPr lang="en-IN" sz="2000" i="0" dirty="0">
              <a:solidFill>
                <a:schemeClr val="tx1"/>
              </a:solidFill>
              <a:effectLst/>
              <a:latin typeface="+mj-lt"/>
            </a:endParaRPr>
          </a:p>
          <a:p>
            <a:pPr marL="165100" indent="0">
              <a:buNone/>
            </a:pPr>
            <a:endParaRPr lang="en-IN" sz="2000" b="1" i="0" dirty="0">
              <a:solidFill>
                <a:schemeClr val="tx1"/>
              </a:solidFill>
              <a:effectLst/>
              <a:latin typeface="+mj-lt"/>
            </a:endParaRPr>
          </a:p>
          <a:p>
            <a:pPr marL="165100" indent="0">
              <a:buNone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+mj-lt"/>
              </a:rPr>
              <a:t>ARP spoofing is a </a:t>
            </a:r>
            <a:r>
              <a:rPr lang="en-US" sz="2000" i="0" dirty="0">
                <a:solidFill>
                  <a:srgbClr val="292929"/>
                </a:solidFill>
                <a:effectLst/>
                <a:latin typeface="+mj-lt"/>
              </a:rPr>
              <a:t>Man In The Middle (MITM)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+mj-lt"/>
              </a:rPr>
              <a:t> attack in which the attacker (hacker) sends forged ARP Messages. This allows the attacker to pretend as a legitimate user as it links the attacker machine’s MAC Address to the legitimate IP Address.</a:t>
            </a:r>
            <a:endParaRPr lang="en-IN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165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E877-56EC-9039-7079-CB0F4153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2839F-C172-4273-DE94-F78581D85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10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100" indent="0"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Ettercap:</a:t>
            </a:r>
          </a:p>
          <a:p>
            <a:pPr marL="165100" indent="0"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10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using tools like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ettercap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can easily detected manipulation of ARP entries. Ettercap has a built in detection mechanism which allows you to easily spot ARP changes and react accordingly.</a:t>
            </a:r>
          </a:p>
          <a:p>
            <a:pPr marL="1651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77973"/>
      </p:ext>
    </p:extLst>
  </p:cSld>
  <p:clrMapOvr>
    <a:masterClrMapping/>
  </p:clrMapOvr>
</p:sld>
</file>

<file path=ppt/theme/theme1.xml><?xml version="1.0" encoding="utf-8"?>
<a:theme xmlns:a="http://schemas.openxmlformats.org/drawingml/2006/main" name="Writing History Thesis by Slidesgo">
  <a:themeElements>
    <a:clrScheme name="Simple Light">
      <a:dk1>
        <a:srgbClr val="3F3742"/>
      </a:dk1>
      <a:lt1>
        <a:srgbClr val="FFFFFF"/>
      </a:lt1>
      <a:dk2>
        <a:srgbClr val="007D85"/>
      </a:dk2>
      <a:lt2>
        <a:srgbClr val="3F3742"/>
      </a:lt2>
      <a:accent1>
        <a:srgbClr val="FFF6E0"/>
      </a:accent1>
      <a:accent2>
        <a:srgbClr val="EC8686"/>
      </a:accent2>
      <a:accent3>
        <a:srgbClr val="007D85"/>
      </a:accent3>
      <a:accent4>
        <a:srgbClr val="37313A"/>
      </a:accent4>
      <a:accent5>
        <a:srgbClr val="FFF6E0"/>
      </a:accent5>
      <a:accent6>
        <a:srgbClr val="FFFFFF"/>
      </a:accent6>
      <a:hlink>
        <a:srgbClr val="3731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262</Words>
  <Application>Microsoft Office PowerPoint</Application>
  <PresentationFormat>On-screen Show (16:9)</PresentationFormat>
  <Paragraphs>25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Livvic</vt:lpstr>
      <vt:lpstr>arial</vt:lpstr>
      <vt:lpstr>arial</vt:lpstr>
      <vt:lpstr>Nunito Light</vt:lpstr>
      <vt:lpstr>Muli</vt:lpstr>
      <vt:lpstr>Merriweather</vt:lpstr>
      <vt:lpstr>Calibri</vt:lpstr>
      <vt:lpstr>Times New Roman</vt:lpstr>
      <vt:lpstr>Roboto</vt:lpstr>
      <vt:lpstr>Writing History Thesis by Slidesgo</vt:lpstr>
      <vt:lpstr>Implementation of Man in the Middle Attack(Ettercap Tool)</vt:lpstr>
      <vt:lpstr>TEAM MEMBERS:</vt:lpstr>
      <vt:lpstr>Introduction</vt:lpstr>
      <vt:lpstr>PowerPoint Presentation</vt:lpstr>
      <vt:lpstr>Prerequisites of MITM attack: </vt:lpstr>
      <vt:lpstr>ARP:</vt:lpstr>
      <vt:lpstr>TOOLS: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Man in the Middle Attack(Ettercap Tool)</dc:title>
  <dc:creator>Srinivas Susheela</dc:creator>
  <cp:lastModifiedBy>sirishareddy55@outlook.com</cp:lastModifiedBy>
  <cp:revision>5</cp:revision>
  <dcterms:modified xsi:type="dcterms:W3CDTF">2022-11-29T05:16:11Z</dcterms:modified>
</cp:coreProperties>
</file>